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6.xml" ContentType="application/vnd.openxmlformats-officedocument.presentationml.notesSlide+xml"/>
  <Override PartName="/ppt/ink/ink20.xml" ContentType="application/inkml+xml"/>
  <Override PartName="/ppt/notesSlides/notesSlide7.xml" ContentType="application/vnd.openxmlformats-officedocument.presentationml.notesSlide+xml"/>
  <Override PartName="/ppt/ink/ink21.xml" ContentType="application/inkml+xml"/>
  <Override PartName="/ppt/notesSlides/notesSlide8.xml" ContentType="application/vnd.openxmlformats-officedocument.presentationml.notesSlide+xml"/>
  <Override PartName="/ppt/ink/ink22.xml" ContentType="application/inkml+xml"/>
  <Override PartName="/ppt/notesSlides/notesSlide9.xml" ContentType="application/vnd.openxmlformats-officedocument.presentationml.notesSlide+xml"/>
  <Override PartName="/ppt/ink/ink23.xml" ContentType="application/inkml+xml"/>
  <Override PartName="/ppt/notesSlides/notesSlide10.xml" ContentType="application/vnd.openxmlformats-officedocument.presentationml.notesSlide+xml"/>
  <Override PartName="/ppt/ink/ink24.xml" ContentType="application/inkml+xml"/>
  <Override PartName="/ppt/notesSlides/notesSlide1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2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3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4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5.xml" ContentType="application/vnd.openxmlformats-officedocument.presentationml.notesSlide+xml"/>
  <Override PartName="/ppt/ink/ink36.xml" ContentType="application/inkml+xml"/>
  <Override PartName="/ppt/notesSlides/notesSlide16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17.xml" ContentType="application/vnd.openxmlformats-officedocument.presentationml.notesSlide+xml"/>
  <Override PartName="/ppt/ink/ink39.xml" ContentType="application/inkml+xml"/>
  <Override PartName="/ppt/notesSlides/notesSlide18.xml" ContentType="application/vnd.openxmlformats-officedocument.presentationml.notesSlide+xml"/>
  <Override PartName="/ppt/ink/ink40.xml" ContentType="application/inkml+xml"/>
  <Override PartName="/ppt/notesSlides/notesSlide19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20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21.xml" ContentType="application/vnd.openxmlformats-officedocument.presentationml.notesSlide+xml"/>
  <Override PartName="/ppt/ink/ink45.xml" ContentType="application/inkml+xml"/>
  <Override PartName="/ppt/notesSlides/notesSlide22.xml" ContentType="application/vnd.openxmlformats-officedocument.presentationml.notesSlide+xml"/>
  <Override PartName="/ppt/ink/ink46.xml" ContentType="application/inkml+xml"/>
  <Override PartName="/ppt/notesSlides/notesSlide23.xml" ContentType="application/vnd.openxmlformats-officedocument.presentationml.notesSlide+xml"/>
  <Override PartName="/ppt/ink/ink47.xml" ContentType="application/inkml+xml"/>
  <Override PartName="/ppt/notesSlides/notesSlide24.xml" ContentType="application/vnd.openxmlformats-officedocument.presentationml.notesSlide+xml"/>
  <Override PartName="/ppt/ink/ink48.xml" ContentType="application/inkml+xml"/>
  <Override PartName="/ppt/notesSlides/notesSlide25.xml" ContentType="application/vnd.openxmlformats-officedocument.presentationml.notesSlide+xml"/>
  <Override PartName="/ppt/ink/ink49.xml" ContentType="application/inkml+xml"/>
  <Override PartName="/ppt/notesSlides/notesSlide26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notesSlides/notesSlide27.xml" ContentType="application/vnd.openxmlformats-officedocument.presentationml.notesSlide+xml"/>
  <Override PartName="/ppt/ink/ink52.xml" ContentType="application/inkml+xml"/>
  <Override PartName="/ppt/notesSlides/notesSlide28.xml" ContentType="application/vnd.openxmlformats-officedocument.presentationml.notesSlide+xml"/>
  <Override PartName="/ppt/ink/ink53.xml" ContentType="application/inkml+xml"/>
  <Override PartName="/ppt/notesSlides/notesSlide29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notesSlides/notesSlide30.xml" ContentType="application/vnd.openxmlformats-officedocument.presentationml.notesSlide+xml"/>
  <Override PartName="/ppt/ink/ink56.xml" ContentType="application/inkml+xml"/>
  <Override PartName="/ppt/notesSlides/notesSlide31.xml" ContentType="application/vnd.openxmlformats-officedocument.presentationml.notesSlide+xml"/>
  <Override PartName="/ppt/ink/ink5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58.xml" ContentType="application/inkml+xml"/>
  <Override PartName="/ppt/notesSlides/notesSlide34.xml" ContentType="application/vnd.openxmlformats-officedocument.presentationml.notesSlide+xml"/>
  <Override PartName="/ppt/ink/ink59.xml" ContentType="application/inkml+xml"/>
  <Override PartName="/ppt/notesSlides/notesSlide35.xml" ContentType="application/vnd.openxmlformats-officedocument.presentationml.notesSlide+xml"/>
  <Override PartName="/ppt/ink/ink60.xml" ContentType="application/inkml+xml"/>
  <Override PartName="/ppt/notesSlides/notesSlide36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37.xml" ContentType="application/vnd.openxmlformats-officedocument.presentationml.notesSlide+xml"/>
  <Override PartName="/ppt/ink/ink64.xml" ContentType="application/inkml+xml"/>
  <Override PartName="/ppt/notesSlides/notesSlide38.xml" ContentType="application/vnd.openxmlformats-officedocument.presentationml.notesSlide+xml"/>
  <Override PartName="/ppt/ink/ink65.xml" ContentType="application/inkml+xml"/>
  <Override PartName="/ppt/notesSlides/notesSlide39.xml" ContentType="application/vnd.openxmlformats-officedocument.presentationml.notesSlide+xml"/>
  <Override PartName="/ppt/ink/ink66.xml" ContentType="application/inkml+xml"/>
  <Override PartName="/ppt/notesSlides/notesSlide40.xml" ContentType="application/vnd.openxmlformats-officedocument.presentationml.notesSlide+xml"/>
  <Override PartName="/ppt/ink/ink67.xml" ContentType="application/inkml+xml"/>
  <Override PartName="/ppt/ink/ink68.xml" ContentType="application/inkml+xml"/>
  <Override PartName="/ppt/notesSlides/notesSlide41.xml" ContentType="application/vnd.openxmlformats-officedocument.presentationml.notesSlide+xml"/>
  <Override PartName="/ppt/ink/ink69.xml" ContentType="application/inkml+xml"/>
  <Override PartName="/ppt/notesSlides/notesSlide42.xml" ContentType="application/vnd.openxmlformats-officedocument.presentationml.notesSlide+xml"/>
  <Override PartName="/ppt/ink/ink70.xml" ContentType="application/inkml+xml"/>
  <Override PartName="/ppt/notesSlides/notesSlide43.xml" ContentType="application/vnd.openxmlformats-officedocument.presentationml.notesSlide+xml"/>
  <Override PartName="/ppt/ink/ink71.xml" ContentType="application/inkml+xml"/>
  <Override PartName="/ppt/notesSlides/notesSlide44.xml" ContentType="application/vnd.openxmlformats-officedocument.presentationml.notesSlide+xml"/>
  <Override PartName="/ppt/ink/ink72.xml" ContentType="application/inkml+xml"/>
  <Override PartName="/ppt/notesSlides/notesSlide45.xml" ContentType="application/vnd.openxmlformats-officedocument.presentationml.notesSlide+xml"/>
  <Override PartName="/ppt/ink/ink73.xml" ContentType="application/inkml+xml"/>
  <Override PartName="/ppt/ink/ink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318" r:id="rId3"/>
    <p:sldId id="319" r:id="rId4"/>
    <p:sldId id="339" r:id="rId5"/>
    <p:sldId id="336" r:id="rId6"/>
    <p:sldId id="337" r:id="rId7"/>
    <p:sldId id="338" r:id="rId8"/>
    <p:sldId id="343" r:id="rId9"/>
    <p:sldId id="349" r:id="rId10"/>
    <p:sldId id="344" r:id="rId11"/>
    <p:sldId id="340" r:id="rId12"/>
    <p:sldId id="299" r:id="rId13"/>
    <p:sldId id="332" r:id="rId14"/>
    <p:sldId id="333" r:id="rId15"/>
    <p:sldId id="350" r:id="rId16"/>
    <p:sldId id="334" r:id="rId17"/>
    <p:sldId id="335" r:id="rId18"/>
    <p:sldId id="342" r:id="rId19"/>
    <p:sldId id="341" r:id="rId20"/>
    <p:sldId id="347" r:id="rId21"/>
    <p:sldId id="351" r:id="rId22"/>
    <p:sldId id="352" r:id="rId23"/>
    <p:sldId id="353" r:id="rId24"/>
    <p:sldId id="359" r:id="rId25"/>
    <p:sldId id="354" r:id="rId26"/>
    <p:sldId id="355" r:id="rId27"/>
    <p:sldId id="346" r:id="rId28"/>
    <p:sldId id="348" r:id="rId29"/>
    <p:sldId id="357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6" r:id="rId46"/>
    <p:sldId id="375" r:id="rId47"/>
    <p:sldId id="377" r:id="rId48"/>
    <p:sldId id="378" r:id="rId49"/>
    <p:sldId id="379" r:id="rId50"/>
    <p:sldId id="380" r:id="rId51"/>
    <p:sldId id="381" r:id="rId52"/>
    <p:sldId id="382" r:id="rId53"/>
    <p:sldId id="383" r:id="rId54"/>
    <p:sldId id="384" r:id="rId55"/>
    <p:sldId id="385" r:id="rId56"/>
    <p:sldId id="386" r:id="rId57"/>
    <p:sldId id="387" r:id="rId58"/>
    <p:sldId id="388" r:id="rId59"/>
    <p:sldId id="389" r:id="rId60"/>
    <p:sldId id="28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hunath reddy" initials="rr" lastIdx="2" clrIdx="0">
    <p:extLst>
      <p:ext uri="{19B8F6BF-5375-455C-9EA6-DF929625EA0E}">
        <p15:presenceInfo xmlns:p15="http://schemas.microsoft.com/office/powerpoint/2012/main" userId="311e8d90efd77d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10:06:33.92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1702 3427 16 0,'0'0'118'0,"0"0"-10"0,0 0 2 0,0 0-15 16,0 0 2-16,-8-4 5 0,8 4-9 0,0 0-5 15,0 0 2-15,0 0 7 0,0 0-13 0,0 0 7 16,-8-3 0-16,8 3-1 0,0 0-5 0,0 0-12 0,0 0 1 16,0 0-7-16,0 0-5 0,0 0-3 0,-7-3-7 15,7 3 2-15,0 0-5 0,0 0-6 0,0 0 2 16,0 0-5-16,0 0-2 0,0 0-34 0,0 0 40 16,0 0-37-16,0 0 36 0,0 0-27 0,0 0 42 15,0 0-29-15,0 0 22 0,0 0-18 0,0 0 14 16,0 0-13-16,0 0 17 0,0 0-10 0,0 0 18 15,0 0-4-15,0 0-8 0,0 0 14 0,0 0-15 16,0 0 11-16,6 5-10 0,-6-5 14 0,0 0-27 16,0 0 23-16,13 1-15 0,-13-1 20 0,0 0-25 15,14 1 23-15,-14-1-30 0,12 1 23 0,-12-1-34 16,14 0 35-16,-14 0-23 0,16 0 15 0,-16 0-24 16,18 2 23-16,-18-2-26 0,18-2 14 15,-18 2-24-15,18 0 21 0,-18 0-15 0,18 2 19 16,-18-2-25-16,19 0 22 0,-19 0-17 0,20 0 24 0,-20 0-22 15,20-2 17-15,-20 2-14 0,20 0 15 0,-20 0 1 16,19-1 6-16,-19 1-18 0,22-1 19 0,-9 0-15 16,-3 0 13-16,0-1-22 0,3 0 16 0,-3 0-20 0,2 1 17 15,-1-2-16-15,2-1 14 0,-2 2-18 0,1 0 17 16,1-2-17-16,-2 2 17 0,2 0-23 16,-3-1 19-16,3-1-23 0,-1 2 19 0,0 0-23 15,0-1 25-15,-2 1-26 0,4 0 21 0,-4 0-19 0,3 1 19 16,-1-2-24-16,-1 1 27 0,2 1-25 0,-3 0 18 15,2-2-19-15,-1 2 24 0,2 0-29 0,0 0 32 16,-3 0-24-16,1 0 29 0,2-1-10 0,-1 2-3 16,0-1 1-16,0-2-4 0,1 2 5 0,-2 0-1 15,2 0-1-15,1-1-4 0,-1 0 6 0,-2 1 3 16,2 0-2-16,0 0-4 0,2 0 5 0,-2-2-1 16,1 2-5-16,-1 1 6 0,-2-1-9 15,3-2-17-15,-2 2 27 0,3 0-2 0,-3 0-2 0,-1 0-3 16,2-1-3-16,-1 1 2 0,0 1-1 0,0-1 2 15,-2 0 1-15,3 0-5 0,-3 1 5 0,2-1-3 16,-1-1-26-16,-2 1 39 0,4 1-4 0,-3-1-3 16,-1-1-6-16,2 0 8 0,0 1 5 0,-1 0-6 15,0 0-2-15,-10 1-2 0,18-2 2 0,-18 2-7 0,19-2 8 16,-19 2-1-16,18-1-1 0,-18 1-2 16,19-2-1-16,-19 2 0 0,17-3-21 0,-6 1 21 15,0 1 6-15,-11 1-5 0,19-2 2 0,-19 2-6 16,19-2 0-16,-19 2 0 0,19-1-1 0,-19 1-1 0,19-3-3 15,-19 3 6-15,18-1-3 0,-18 1-9 0,19-1 7 16,-19 1 0-16,18-1 2 0,-18 1-2 16,18 0 1-16,-18 0-9 0,19-1 2 0,-19 1 9 0,20-2-3 15,-20 2 3-15,19 0-4 0,-19 0 3 16,19 0 2-16,-6-1-9 0,-13 1 7 0,19 0 1 0,-19 0 20 16,18 0-21-16,-18 0 24 0,20-2-29 0,-20 2 23 15,23 0-26-15,-23 0 21 0,22 0-23 16,-22 0 24-16,23 0-28 0,-23 0-1 0,23 0 6 0,-23 0 26 15,22 0-26-15,-10 0 1 0,0 0-15 0,2 0 16 16,-3 0 3-16,1 0 10 0,2 0 0 0,-1 0 24 16,1 0-30-16,-3 0 32 0,5-1-38 0,-5 1 28 15,3 0-29-15,2 0 32 0,-4 0-37 0,4 0 38 16,-2 0-44-16,1 0 39 0,-1-1-38 0,4 1 38 16,-4 0-37-16,3 0 33 0,-2 0-35 0,2 0 34 15,-2 0-42-15,2 0 43 0,-2 0-38 0,0 0 35 16,3 0-36-16,-4 0 38 0,4 0-41 0,-3 0 36 0,2 0-30 15,0 0 35-15,-1 0-35 0,0 0 32 0,-1 0-33 16,0 0 34-16,2 0-42 0,-3 0 48 16,2 0-39-16,0 0 33 0,-1 0-37 0,-1 0 40 15,3 0-40-15,-3 0 37 0,1 0-33 0,-1 0 33 0,3 1-32 16,-3-1 30-16,1 0-37 0,-1 0 34 0,2 0-28 16,-2 1 27-16,1-1-29 0,-1 0 40 15,-1 0-36-15,1 0 31 0,0 0-40 0,0 0 43 0,0 2-35 16,1-2 26-16,0 0-26 0,-1 1 36 0,-2-1-36 15,4 0 25-15,-3 2-26 0,-1-2 37 0,4 1-39 16,-3-1 36-16,0 0-38 0,2 1 41 0,0-1-37 16,-2 1 36-16,1-1-37 0,0 0 37 0,-1 0-35 15,2 1 38-15,-2-1-40 0,2 0 39 0,-1 0-35 16,0 0 36-16,-1 0-42 0,2 0 43 0,-2 0-37 0,2 1 26 16,-2-1-28-16,0 0 38 0,1 0-38 15,0 0 36-15,0 0-36 0,-1 0 27 0,2 2-30 16,-2-2 40-16,1 0-38 0,-1 0 35 0,0 0-36 15,2 1 34-15,-2-1-34 0,1 0 33 0,0 1-32 0,0-1 33 16,-1 0-41-16,1 1 43 0,-1-2-34 0,-2 2 19 16,4 0 12-16,-2 0-36 0,1 0 38 0,0 1-6 15,0-1-10-15,-1 2 7 0,2-2-2 0,-2 0-34 16,0 0 39-16,2-1-36 0,-1 3 41 0,0-2-47 16,1 0 37-16,0 0-25 0,-1 1 33 15,4 0-32-15,-4-1 33 0,4 0-31 0,-3 1 34 0,2-1-39 16,-3 0 37-16,4 0-42 0,-4 1 44 0,4 0-46 15,-3-1 46-15,4 0-38 0,-2 0 39 0,-2 0-40 16,3 0 38-16,-1 1-32 0,2-1 34 0,-5-1-41 16,4 1 34-16,-4 1-28 0,2-2 37 0,0 1-41 15,-1-1 46-15,0 1-33 0,2-1 34 0,-3 0-42 16,1 0 45-16,0 0-40 0,0 0 40 0,-1 0-45 16,0 0 39-16,-1 0-33 0,1 0 36 0,-3 0-38 15,2 0 31-15,0-1-34 0,-3 1 35 0,3-1-42 16,-3 1 42-16,-10 0-7 0,18-2-4 0,-18 2-6 15,18 0-33-15,-18 0-67 0,15-1-122 0,-15 1-176 0,13 0-126 16,-13 0-285-16,9 1-437 0,-9-1-849 16</inkml:trace>
  <inkml:trace contextRef="#ctx0" brushRef="#br1" timeOffset="22983.88">10938 5272 39 0,'0'0'187'16,"0"0"23"-16,0 0-57 0,0 0 25 0,0 0-42 15,0 0 35-15,0 0-39 0,0 0 19 0,0 0-22 16,0 0 1-16,0 0-5 0,0 0-6 0,0 0-10 16,0 0-8-16,0 0-9 0,0 0-3 0,0 0-14 0,0 0-1 15,0 0-9-15,0 0-3 0,0 0-6 0,0 0-1 16,0 0 6-16,0 0 1 0,0 0 6 0,0 0 8 15,0 0 6-15,0 0 2 0,0 0-3 0,0 0-2 16,8-1-7-16,-8 1-2 0,0 0-6 0,0 0-2 16,0 0 1-16,10-3-2 0,-10 3-2 0,0 0-4 15,6-4-4-15,-6 4-5 0,0 0 5 0,0 0 7 16,13-1-5-16,-13 1-7 0,0 0-4 0,14 1-1 16,-14-1-6-16,0 0 1 0,14 0 9 0,-14 0 4 15,0 0 7-15,18 0-12 0,-18 0-3 0,12 0-1 16,-12 0 2-16,13 2-4 0,-13-2 4 0,15 1 9 15,-15-1-5-15,16 0 1 0,-16 0-6 0,16 0 1 16,-16 0-6-16,19 0 1 0,-19 0-8 0,20 0-3 16,-20 0 4-16,25 0-2 0,-13 0-3 0,1 0 13 15,1 0-8-15,0 0-10 0,-1-1 2 0,1-1-1 16,1 2 2-16,1-1-1 0,-1 0-3 0,3 0 0 16,-4 0-1-16,4 1 0 0,0-1-4 0,-2-1 0 15,1 1 4-15,0 0 1 0,0 1-10 0,0-1 0 0,2 0 2 16,-5 1-2-16,4-1 1 0,-2 1-1 0,3-2 7 15,-3 2-6-15,1-1-1 0,-2 1 0 0,3 0 2 16,-1-1 6-16,-2 1-3 0,2 0-4 0,1-2 0 16,-2 1-42-16,-2 1 56 0,4 0-43 0,-4-1 56 15,3 1-43-15,1-1 51 0,-3 1-57 0,4-1 56 16,-6 0 2-16,6 1-12 0,-3-2-5 0,0 1-6 16,-2 1-2-16,3-1 1 0,-2 0 2 0,0 1-7 15,1-1-2-15,-1 0 0 0,1 1-4 0,0-3-4 16,-2 4 4-16,3-2 4 0,-2-1-8 0,-1 2 2 15,2-1-4-15,-1 0 0 0,-1 1 2 0,1-1 3 16,1 1-7-16,-1 0 1 0,-1-1-1 0,1 1 2 16,1-1 0-16,0 1 3 0,0 0 14 0,1-1-12 15,0-1 6-15,1 1 2 0,0 0 1 0,0 0 5 16,0 0-3-16,-4 0-6 0,2-1-1 0,-3 2-1 16,4-1-4-16,-4-1 0 0,1 2-2 0,0-1-1 15,-1 1-4-15,-1 0 4 0,1-1-1 0,2 0 2 0,-3 1 1 16,1 0 3-16,-1 0-7 0,1-1 4 0,0 1 1 15,-2 0 5-15,1 1-4 0,1-2 3 0,-13 1 1 16,25 1 0-16,-25-1 10 0,22 0-1 0,-22 0-2 16,23 0-1-16,-8 0 3 0,-15 0-4 0,22 0 2 15,-22 0-2-15,24 0-3 0,-12 0 0 0,1-1-4 16,-13 1-2-16,24 0-8 0,-24 0 10 0,22 0-3 16,-10 0-2-16,0 0 2 0,-12 0-2 0,24 1-5 15,-12-1 3-15,-1 0 0 0,2 1 0 0,0-1 0 16,-2 1 1-16,0-1-2 0,1 1 4 0,0-1 1 15,-2 2-1-15,3-2-1 0,-3 1 1 0,3-1 2 16,-3 2-3-16,2-2 7 0,0 1-3 0,-1 0-3 16,0-1 0-16,-11 0 0 0,22 2 0 0,-12-2-4 15,-10 0 7-15,22 3-7 0,-12-2 2 0,-10-1 0 16,19 1 0-16,-19-1 3 0,19 1 5 0,-19-1-1 16,18 1-1-16,-18-1 2 0,18 1-3 0,-18-1 3 15,15 1 1-15,-15-1 1 0,17 2-5 0,-17-2 7 0,14 1-36 16,-14-1 52-16,13 0-41 0,-13 0 48 0,13 2-44 15,-13-2 43-15,0 0-41 0,16 0 40 0,-16 0-36 16,0 0 40-16,16 1-38 0,-16-1 38 0,0 0-40 16,15 0 27-16,-15 0-28 0,0 0 40 0,17 0-34 15,-17 0 33-15,12-1-37 0,-12 1 33 0,12 0-36 16,-12 0 31-16,13 0-39 0,-13 0 37 0,14 0-38 16,-14 0 37-16,14-2-38 0,-14 2 34 0,16 0-35 15,-16 0 32-15,17-1-33 0,-17 1 35 0,17 0-37 16,-17 0 30-16,17-2-25 0,-17 2 31 0,17 0-28 15,-17 0 34-15,18 0-31 0,-18 0 28 0,17 0-26 16,-17 0 28-16,16-1-28 0,-16 1 29 0,16-1-29 16,-16 1 30-16,15 0-32 0,-15 0 33 0,13-1-21 15,-13 1 19-15,11-1-15 0,-11 1 23 0,9-2-11 16,-9 2 19-16,0 0-9 0,0 0 9 0,14 0-5 0,-14 0 3 16,0 0-2-16,0 0-4 0,12-2-8 0,-12 2-10 15,0 0-4-15,0 0-12 0,0 0-26 0,7-4-31 16,-7 4-91-16,0 0-48 0,0 0-145 0,0 0-50 15,4-7-132-15,-4 7-144 0,0 0-54 0,0 0-863 16,0 0-1229-16</inkml:trace>
  <inkml:trace contextRef="#ctx0" brushRef="#br1" timeOffset="24479.03">5781 5232 28 0,'0'0'152'0,"0"0"-1"0,0 0-6 0,0 0-18 15,-5 3-5-15,5-3-9 0,0 0 2 16,0 0-2-16,-7 3 0 0,7-3-4 0,0 0-8 16,0 0-4-16,0 0 5 0,0 0-6 0,-8 4 1 0,8-4 0 15,0 0-5-15,0 0 2 0,0 0-7 0,0 0-4 16,-8 3-13-16,8-3-5 0,0 0-21 0,0 0 24 16,0 0-33-16,-8 3 27 0,8-3-36 0,0 0 23 15,0 0-35-15,0 0 27 0,-11 2-37 0,11-2 37 16,0 0-43-16,0 0 48 0,0 0-57 0,-10 3 35 15,10-3-35-15,0 0 35 0,0 0-35 0,-7 3 31 0,7-3-38 16,0 0 40-16,0 0-36 0,0 0 32 0,0 0-37 16,-10 3 40-16,10-3-43 0,0 0 38 15,0 0-31-15,0 0 35 0,0 0-37 0,0 0 50 16,0 0-24-16,0 7 90 0,0-7-33 0,0 0 54 0,10 5-27 16,-10-5 58-16,13 1-38 0,-13-1 39 0,19 1-46 15,-7-1 35-15,-1 0-61 0,5-1 39 16,-2 1-56-16,4-1 47 0,1 0-55 0,-1-1 31 0,-1 1-57 15,1-2 37-15,3 2-50 0,-3 0 38 16,0 0-53-16,-2 0 47 0,0 0-53 0,-1-1 47 16,-2 1-51-16,1 0 45 0,-4 0-48 0,2 1 49 0,-12 0-48 15,19-2 56-15,-19 2-44 0,14 0 57 0,-14 0-38 16,14-2 52-16,-14 2-45 0,10-1 36 0,-10 1-48 16,0 0 38-16,14-1-46 0,-14 1 39 0,0 0-57 0,9-3 22 15,-9 3-78-15,0 0-16 0,10-2-115 16,-10 2-49-16,0 0-102 0,12-5-81 0,-12 5-52 15,11-4-55-15,-3-1-323 0,5 1-405 0</inkml:trace>
  <inkml:trace contextRef="#ctx0" brushRef="#br1" timeOffset="25462.87">7491 5352 31 0,'0'0'324'0,"-9"1"-72"16,9-1-31-16,0 0-19 0,0 0-9 15,-6 4-19-15,6-4-29 0,0 0-20 0,0 0-27 0,0 0-16 16,-9 2-19-16,9-2-11 0,0 0-11 0,0 0 5 16,0 0 6-16,0 0 13 0,0 0-5 0,0 0 21 15,0 0-24-15,0 0 34 0,6 5-23 0,-6-5 48 16,0 0-45-16,0 0 48 0,13 0-36 0,-13 0 42 16,0 0-50-16,18 0 39 0,-18 0-49 0,14 0 37 15,-14 0-47-15,18-1 36 0,-8 0-46 0,-10 1 34 0,22-4-53 16,-12 4 34-16,4-1-44 0,-1 0 37 15,-2 1-45-15,5-2 38 0,-2 2-40 0,1-1 37 16,1 0-41-16,1 1 38 0,0 0-40 0,2 0 43 0,1-1-42 16,0 1 37-16,0 0-36 0,1 0 42 15,-2 0-44-15,1 0 45 0,3 0-34 0,-3-1 34 16,1 2-47-16,1-1 51 0,0 0-47 0,1 0 51 0,0 0-50 16,-2 0 41-16,1 0-53 0,1 1 49 0,-1-1-48 15,0 0 40-15,-1 1-45 0,1-1 47 0,1 1-52 16,-4 1 47-16,4-1-47 0,-2-1 49 0,-1 1-45 15,-1 0 54-15,3 1-41 0,-3-2 51 0,2 1-45 16,-2-1 53-16,0 1-30 0,3-1 53 0,-2 0-45 16,2 0 36-16,0-1-53 0,-1 1 46 0,1-1-32 15,1-2 18-15,-1 2-49 0,-2 0 44 0,2-1-48 16,0 1 42-16,-1 0-49 0,0 0 44 0,-2 0-47 16,3 0 46-16,-4 0-49 0,1-1 47 0,-1 1-46 15,1 1 4-15,-1-1 2 0,-3 0 6 0,0-1 4 16,-1 2-6-16,2-2 4 0,-2 2-2 0,-1-1 4 15,2 2 0-15,-3-2 1 0,1-1 8 0,-1 2-11 16,-12 0 1-16,23-1 1 0,-11 1-1 0,-12 0 12 16,20-1-8-16,-20 1-7 0,17-1-1 0,-17 1 2 15,16-2 2-15,-16 2-1 0,13 0 15 0,-13 0-8 16,14-2-4-16,-14 2 4 0,0 0-2 0,14-1 1 16,-14 1 5-16,0 0-7 0,14-1-12 0,-14 1-71 0,7-2-121 15,-7 2-114-15,2-8-187 0,-2 8-787 0,3-8-891 16</inkml:trace>
  <inkml:trace contextRef="#ctx0" brushRef="#br1" timeOffset="28644.08">26225 4187 384 0,'-2'-7'356'0,"2"7"-33"0,-3-8-21 16,3 8-60-16,-1-7 51 0,1 7-51 0,-1-6 27 15,1 6-49-15,-3-6 1 0,3 6-38 0,0 0-9 16,-1-7-44-16,1 7-6 0,0 0-39 0,0 0 1 15,-3-5-32-15,3 5 7 0,0 0-23 0,0 0 17 16,0 0 16-16,0 0 47 0,-1 7 11 0,1-7 13 16,0 11-7-16,0-3-6 0,0 2 6 0,0 2-34 15,0 0 16-15,-1 5-30 0,0 0 29 0,-1 1-47 16,0 3 21-16,0 1-41 0,0 2-12 0,-1 0-2 16,1 0-7-16,-1-1-5 0,1-1-4 0,-1-1-4 15,2-3 11-15,0 0-12 0,-1 0-12 0,2-3 0 16,-1 0 24-16,0-3-33 0,1-1-11 0,-2 0-6 15,2-2-87-15,0-2 1 0,2 0-96 0,-2-7-18 16,1 7-56-16,-1-7-64 0,0 0-55 0,0 0-13 16,13-5-27-16,-8-1-15 0,0-3-346 0,0-1-328 15</inkml:trace>
  <inkml:trace contextRef="#ctx0" brushRef="#br1" timeOffset="28964.83">26270 4259 352 0,'-1'-13'500'0,"0"5"-129"16,-1-2-13-16,2 3-59 0,-1 2 35 15,0-3-32-15,-2 2-16 0,3 6-22 0,-1-11-13 0,1 11-41 16,-1-8-25-16,1 8-48 0,-2-8-22 0,2 8-32 16,0 0-9-16,0-9-21 0,0 9-1 0,0 0-21 15,0 0 13-15,0 0-8 0,0 0 7 0,13 1-11 16,-13-1 5-16,9 8 4 0,-1-2 13 0,-1-2 7 16,2 4 2-16,2 0 6 0,-1 2 2 0,1 0-6 15,-2 3-8-15,5 1-8 0,-2 0-5 0,1 1-49 16,-2 1 50-16,1-1-46 0,0 2 33 0,-1-1-44 0,1-1 46 15,-3 0-46-15,2 1 46 0,-4-4-45 16,2 1 42-16,0 2-43 0,0-4 42 16,-1 1-47-16,-1 1 49 0,0-2-50 0,-1-1 45 0,1 0-39 15,0-2 38-15,-2 1-45 0,-1 0 48 0,1-2-48 16,-1 0 46-16,0 1-51 0,1-3 45 0,-5-5-48 16,5 10 45-16,-5-10-50 0,7 8 36 0,-7-8-56 15,3 6-12-15,-3-6-94 0,4 6-23 0,-4-6-83 0,0 0-93 16,0 0-76-16,0 0-85 0,0 0-471 0,0 0-586 15</inkml:trace>
  <inkml:trace contextRef="#ctx0" brushRef="#br1" timeOffset="29185.88">26249 4453 348 0,'0'0'530'0,"-11"-4"-46"0,11 4-89 16,-8-3-55-16,8 3-49 0,0 0-29 0,-5-6-14 15,5 6-13-15,0 0-16 0,2-9-27 0,-2 9-34 16,6-4-29-16,-6 4-26 0,12-9-19 0,-6 4-16 16,4 1-15-16,-1 0-11 0,3-2-10 0,2 1-7 15,-1-1-14-15,0 2-28 0,2-2-46 0,1 1-42 16,-2 0-57-16,3-1-45 0,-2 0-44 0,2 1-9 16,0 0-18-16,0 0-56 0,-1-1-16 0,2 2-356 15,-2-3-209-15</inkml:trace>
  <inkml:trace contextRef="#ctx0" brushRef="#br1" timeOffset="29478.1">26825 4162 485 0,'-3'-6'614'0,"3"6"-147"15,0 0-24-15,-2-9-72 0,2 9-25 0,0 0-38 0,-3-6-26 16,3 6-23-16,0 0-31 0,0 0-47 0,0 0-31 15,1-9-35-15,-1 9-12 0,8-1-32 0,-8 1-5 16,15-1-7-16,-15 1-15 0,20 0-4 16,-6 1-13-16,-2 0-3 0,4 2-5 0,-1 0-4 15,3-1-1-15,-1 3-3 0,-1-3-5 0,2 3-1 0,0 0 0 16,-1 0-4-16,-1-1 2 0,3 1 4 0,-3 0-10 16,2 0-8-16,-3-2-24 0,0 1-30 0,-2-1-31 15,-1 0-26-15,0-1-20 0,-1 2-65 0,-1-3 6 16,-10-1-74-16,15 2-19 0,-15-2-104 0,13 0-77 15,-13 0-301-15,9-2-292 0</inkml:trace>
  <inkml:trace contextRef="#ctx0" brushRef="#br1" timeOffset="29714.44">27146 4056 595 0,'-4'-5'424'15,"4"5"-13"-15,-8-9-74 0,8 9 21 0,-6-4-58 16,6 4-19-16,-7-5-48 0,7 5-19 15,0 0-52-15,-7-5-23 0,7 5-28 0,0 0 14 16,-9 5-18-16,9-5 0 0,-7 8-23 0,5-1 7 0,-1 0-20 16,-1 2 1-16,-1 1-24 0,3 0-3 15,-1 1-13-15,1 1 2 0,-1 3-11 0,-1 0-7 16,3-2-2-16,-2 3-7 0,1 0 1 0,-1-2-5 16,3 1-2-16,-1-2 2 0,0 0-21 0,1-2-50 0,-2 1-54 15,2-1-67-15,0-2-70 0,0 0-65 0,0-2-49 16,2-1-44-16,-2-6-430 0,2 9-391 0</inkml:trace>
  <inkml:trace contextRef="#ctx0" brushRef="#br1" timeOffset="30060.36">27429 3970 402 0,'0'0'740'0,"-5"-9"-207"0,5 9-87 16,-2-7-74-16,2 7-23 0,-3-6-20 0,3 6-2 15,-4-6-22-15,4 6-35 0,0 0-41 0,-2-5-57 16,2 5-39-16,0 0-24 0,0 0-20 0,0 0-4 16,0 0-6-16,2 6-5 0,-2-6 3 0,4 11-3 15,1-5-3-15,0 1-1 0,0 1-5 0,1 1-9 16,-1 0-6-16,0 0-10 0,2 1-3 0,-2 0-8 0,3 1-5 15,-3 0-5-15,2 0-7 0,0-2-4 0,-3 1 4 16,3 0-3-16,-2-1-3 0,0 1-1 16,-1-2-4-16,3 1 3 0,-4-1-11 0,1 1-32 15,0-3-37-15,-2 1-41 0,3 0-67 0,-3-1-52 0,-2-6-73 16,3 7-22-16,-3-7-143 0,5 6-100 0,-5-6-475 16,0 0-666-16</inkml:trace>
  <inkml:trace contextRef="#ctx0" brushRef="#br1" timeOffset="30543.48">27484 3982 486 0,'-9'-3'354'0,"9"3"15"16,-9-5-72-16,9 5 41 0,-9-6-48 15,2 2 17-15,2 1-53 0,0-2-2 0,-1-1-41 16,1 1-11-16,0-1-50 0,3 1-13 0,-1-2-45 16,2 0-12-16,0 0-21 0,3-1-13 0,1-1-2 15,3 1-14-15,0 1-7 0,2-3-3 0,1 3-3 0,2-2-2 16,2 2-6-16,1 1-2 0,-2 1 5 15,-2 2-5-15,4 0-5 0,-2 2-3 0,0 1 12 16,-1 1-18-16,-1 4 10 0,0 0-11 0,-2 2 12 0,-2 1-16 16,-1 3 19-16,-3 0-17 0,0 2 13 15,-3 1-6-15,-2 1 9 0,1 0-9 0,-2 0 11 16,-1-1-15-16,1 1 12 0,-2-2-12 0,2 0 13 16,1-3-16-16,-1 1 14 0,2-3-9 0,-1 0 17 0,3 1-15 15,0-9 14-15,1 12-13 0,3-6 10 0,0 0-12 16,3-1 11-16,1 1-10 0,1-1 14 0,2-1-19 15,3 1 19-15,-3 1-17 0,3-1 9 0,-2 0-12 16,-1 1 11-16,-1-1-12 0,-2 0 11 0,1 1-16 16,-4-1 16-16,0 1-15 0,-2 1 16 0,-2 0-25 15,-2-2-17-15,-2 4-66 0,-6-1-31 0,0 1-118 16,-2 0-60-16,-6 2-131 0,1-1-425 0,-5 0-422 16</inkml:trace>
  <inkml:trace contextRef="#ctx0" brushRef="#br1" timeOffset="31395.49">24425 4745 411 0,'0'0'460'15,"-4"-7"-90"-15,4 7-65 0,-4-6-26 0,4 6-15 16,0 0-7-16,-5-5-34 0,5 5-23 0,0 0-38 16,0 0-33-16,-4-5-24 0,4 5-24 0,0 0-3 15,0 0 22-15,0 0 14 0,0 0 12 0,5 7 6 16,-5-7 4-16,7 10-8 0,-4-3 1 0,3 0-4 16,0 4-8-16,0-1-13 0,1 3-11 0,-1 0-10 15,2 1-55-15,1 1 38 0,-2 2-48 0,1 0 36 16,0 1-55-16,2-1 43 0,-2-1-50 0,-1 0 41 15,-2-2-51-15,4 1 48 0,-4-2-58 16,2 0 6-16,-1-2-111 0,-1-1-32 0,2-2-101 16,-2 0-32-16,-1-1-61 0,0-1-45 0,-1 0-63 15,-3-6-417-15,6 5-444 0</inkml:trace>
  <inkml:trace contextRef="#ctx0" brushRef="#br1" timeOffset="31829.51">24458 4857 65 0,'-4'-9'470'0,"3"0"-106"0,-2 1-52 0,1 0-34 16,-1-2 11-16,3 0-58 0,0 1-16 0,0-1 7 15,0 0-22-15,4 0-18 0,0-2-27 0,1 1-29 16,0-1-22-16,5 1-16 0,-1 0-15 0,0 2-13 16,3-1-46-16,-1 2 39 0,1 1-49 0,0 1 38 15,1 0-51-15,0 2 44 0,-1 2-47 0,-2 0 40 16,1 4-3-16,1-1-9 0,-3 3 12 0,1-1-18 15,-2 3-1-15,-1-1-2 0,-3 3 0 0,1 1-1 16,-1 0 1-16,-3 2-3 0,-1-1 5 16,-5 2-6-16,1 1 0 0,-1 1 2 0,-1-1 4 0,-2 0-4 15,-2 0 18-15,2-2-23 0,1-1 3 0,-1 0 4 16,-1-1 18-16,4-2 9 0,-1 1 10 0,0-3 9 16,1 1 12-16,0-1-4 0,5-5-3 0,-5 7-2 15,5-7-7-15,-6 6-9 0,6-6-13 0,0 0-2 16,-3 6-4-16,3-6-4 0,0 0 5 0,9 3 4 15,-9-3-6-15,15 0 8 0,-15 0 7 0,23 1 5 16,-11 1 3-16,2-2 4 0,4 1 5 0,1 1 1 16,0-1-11-16,0 1-6 0,1-1-6 0,1 2-8 15,0-2-3-15,0 1-2 0,-3 0-7 0,1-1-2 16,-2 2-4-16,2 0-7 0,-3-1-28 0,-2 0-50 16,-3 1-52-16,1-1-45 0,-3 2-81 0,0-2-88 15,-9-2-102-15,12 4-125 0,-12-4-322 0,5 3-456 16</inkml:trace>
  <inkml:trace contextRef="#ctx0" brushRef="#br1" timeOffset="32312.53">25365 4350 223 0,'0'0'431'0,"-6"-7"-124"0,6 7 23 0,0 0-77 0,-6-7-6 16,6 7 6-16,-7-3 0 0,7 3-29 0,-4-5-32 15,4 5-27-15,0 0-30 0,-10-4-24 0,10 4-26 16,0 0-20-16,-14 1-9 0,14-1-13 16,-12 6-7-16,5-3-8 0,-1 4-2 0,1-2 8 15,-4 4 7-15,2 0 13 0,0 2 7 0,2 1 2 0,-1-1-39 16,-1 2 51-16,1 1-41 0,3 0 38 0,-1 0-8 16,2 1-2-16,-1 0 5 0,1 1-7 0,3-2-4 15,0 0 0-15,1-2-5 0,1 2 5 0,0-1 4 16,3 0 0-16,2 0-1 0,-1-2-9 0,3 0-6 15,1 0 4-15,1-2-10 0,1 0-42 0,0-1 40 16,2-3-50-16,2 1 50 0,-1-1-52 0,2-2 47 16,0-2-51-16,2 1 43 0,-4-2-64 0,4-2 19 15,1 1-79-15,-3 0-8 0,1-2-41 0,-4 1-49 16,4 0-45-16,-2-3-56 0,1 1-42 0,-5 2-42 16,0-3-65-16,2 2-338 0,-13 3-308 0</inkml:trace>
  <inkml:trace contextRef="#ctx0" brushRef="#br1" timeOffset="32559.27">25342 4865 128 0,'-5'8'673'0,"3"-3"-190"16,2-5-115-16,-5 10-57 0,5-10-11 0,-3 7-11 15,3-7 9-15,-1 6 12 0,1-6-10 0,0 0-17 16,4 5-41-16,-4-5-35 0,0 0-29 0,16 1-37 15,-16-1-66-15,17-1 36 0,-7-2-50 0,2 2 18 16,0-1-59-16,1-2 42 0,2 1-55 0,1-1 42 16,0-1-54-16,1 1 42 0,1-2-56 0,-1 0 25 0,0 1-52 15,4-3-68-15,-3 1-62 0,1 0-62 16,-2-2-76-16,-1 2-77 0,-2 1-61 0,0-3-108 16,-2 1-292-16,-1 1-398 0</inkml:trace>
  <inkml:trace contextRef="#ctx0" brushRef="#br1" timeOffset="34379">26403 4933 106 0,'0'0'326'0,"0"0"-79"0,-9 3-32 15,9-3-6-15,0 0 2 0,-9 3 0 0,9-3 24 0,0 0-47 16,0 0 34-16,-9 3-81 0,9-3-20 0,0 0 37 16,0 0-69-16,0 0 51 0,0 0-50 0,-7 3 27 15,7-3-65-15,0 0 41 0,0 0-59 16,0 0 47-16,0 0-50 0,0 0 54 0,0 0-43 15,0 0 57-15,0 0-40 0,0 0 47 0,7 4-43 0,-7-4 50 16,0 0-56-16,14-3 49 0,-14 3-54 0,13-2 48 16,-3 0-59-16,-1-2 57 0,3 2-52 15,3-2 60-15,-1-1-64 0,5-1 45 0,3 1-57 16,-1-3 44-16,3 1-57 0,5-2 47 0,-1 0-54 16,3 0 50-16,0 0-53 0,-1-1 40 0,2-2-55 0,7 1 50 15,-2-1-51-15,-4 3 50 0,5-3-54 0,1 0 47 16,-1-1-49-16,-1 0 1 0,1 2 5 0,-6 0 3 15,4-3-1-15,-4 4 49 0,0 0-48 0,-1 1 39 16,-1-1-51-16,2 1 50 0,-2 0-53 0,-1 0 5 16,-5 1 50-16,1 1-49 0,-1 1-2 0,0-1 2 15,-2 1 4-15,0 0 4 0,-5 1 3 0,1-1-3 16,-1 1 10-16,-2 0-8 0,-1 2 4 0,0 0 2 16,-2-1 8-16,-2 0 5 0,2 2 6 0,-2-2 23 15,0 1-14-15,0 1-3 0,-1-1 0 0,-9 3-5 16,13-5-2-16,-13 5 0 0,13-5-11 0,-13 5-3 15,11-4-4-15,-11 4-37 0,11-6-73 0,-11 6-87 16,12-5-80-16,-12 5-183 0,8-9-238 0,-5 4-375 16,-3 5-688-16</inkml:trace>
  <inkml:trace contextRef="#ctx0" brushRef="#br1" timeOffset="38445.75">24623 5430 376 0,'0'0'336'0,"0"0"-58"0,-10 1-26 0,10-1-24 16,0 0-26-16,0 0 21 0,0 0-45 0,-9 4 45 15,9-4-72-15,0 0 35 0,0 0-58 0,0 0 33 16,0 0-62-16,0 0 38 0,0 0-59 0,0 0 38 0,-9 3-46 16,9-3 48-16,0 0-44 0,0 0 41 15,0 0-45-15,0 0 37 0,0 0-47 0,0 0 46 16,0 0-49-16,0 0 53 0,0 0-47 0,0 0 53 16,0 0-45-16,0 0 49 0,10 2-46 0,-10-2-2 15,10-4-3-15,0 0-8 0,1 1-7 0,0-1-5 0,3 0-12 16,3-4-1-16,3 2-10 0,2-1-7 15,-3-1-1-15,4 1-2 0,-1-2-7 0,-2 3 0 16,3-1-1-16,-1-2 2 0,0 3-8 0,-2-1 9 16,-1 0-9-16,-3 1-1 0,0 2 1 15,-3-3-2-15,2 3 0 0,-4 0 1 0,-2 2-2 0,1-2 1 16,-4 0-6-16,3 2-20 0,-9 2-68 0,13-5-91 16,-13 5-138-16,10-4-135 0,-10 4-293 0,7-7-293 15,-7 7-662-15</inkml:trace>
  <inkml:trace contextRef="#ctx0" brushRef="#br1" timeOffset="43210.13">21841 8804 559 0,'-3'-5'428'0,"-1"-3"-100"0,0 1-26 16,-1 1-54-16,1-1 45 0,-2 0-62 0,4 2 43 16,-2 0-45-16,-1-1 18 0,1 1-55 0,4 5 1 15,-7-7-70-15,7 7 18 0,-10-6-57 0,10 6 12 0,-5-5-53 16,5 5 41-16,0 0-40 0,-13 1 47 0,13-1-48 15,-9 6 51-15,5 0-39 0,-1-1 53 0,0 3-47 16,-1 4 48-16,-1 0-55 0,0 1 41 0,-2 5-48 16,1 1 6-16,-1 2 4 0,-1 6-6 15,0 1-36-15,1 3 53 0,-3 6-38 0,3 1 50 16,-3 3-50-16,4 3 57 0,0 0-11 0,4 4-6 0,0 0-3 16,3 3-3-16,1 1-12 0,0 0-11 0,5 0-7 15,-1 2-54-15,4-1 58 0,0 0-56 0,4 6 4 16,-3-10 64-16,7 8-68 0,-4-11 54 0,4 2-3 15,-2-2-5-15,2 0-1 0,0-1 5 0,2-1-18 16,-2-1-4-16,2 0 2 0,-1-2-60 0,-1 0 70 16,1-2-60-16,1 2 64 0,-4-2-60 0,4 1 8 15,-2-2 8-15,-2 1 7 0,1-2 6 0,0 2 3 16,-2-3-7-16,1-1 3 0,-1 0 56 0,-1-1-66 16,1-4 63-16,-1-2-69 0,0-1 60 0,0-2-63 0,1 0 60 15,-2-1-63-15,1-5 60 0,-1-1-47 16,1-2 41-16,0-4-59 0,1 2 61 0,-2-5-60 15,1 1 63-15,0-4-59 0,-2 0 56 0,4-2-60 0,-2-2 74 16,0-2-75-16,1-1 62 0,4-3-63 0,-3-1 63 16,2-1-52-16,-3-1 52 0,4-1-61 15,-1-4 60-15,3-4-60 0,-2 1 64 0,4-3-56 16,-5-2-6-16,2 0 8 0,-1-3 5 0,-2-2 5 0,2 0 1 16,-3 0 56-16,2-8-55 0,-3 1 48 0,2-2-65 15,-3-1 61-15,-2-1-64 0,0-2 64 0,-2-4-66 16,-3-1 58-16,0-2-57 0,-1-2 57 0,0-1-65 15,0-1 6-15,-3-1 12 0,0 2 11 0,-1-2 50 16,0 1-68-16,0 1 64 0,-2 0-11 0,-3 0-6 16,2 2-6-16,-3 0-1 0,2 0-5 0,-1 2-1 15,-2 1-1-15,0-1-2 0,-1 2 4 0,0 1-9 16,1 2-35-16,-5 0 44 0,3 2-56 0,0 0 57 16,-1 4-51-16,0 4 9 0,1-1 7 0,-2 1 64 0,0 1-67 15,2 2 60-15,-3-1-59 0,1 3 56 0,1 2 0 16,-1 1-14-16,-1 1-2 0,2 0-3 0,-3 2-3 15,0 2-2-15,-2-1-1 0,-1 3 3 16,1-2-7-16,-1 3 1 0,-2 0-6 0,1 1 2 0,-2-1-4 16,-1 4-5-16,-1-1-6 0,-1 3-1 15,-1 0-7-15,0 1-8 0,0 2-2 0,0 1-12 16,2 2-8-16,-2 0-10 0,2-1-16 0,-2 4-22 0,1-1 13 16,2 1-90-16,-2 0-4 0,2 1-82 0,0 0-6 15,0 1-95-15,4 0-46 0,0-1-29 0,0 1-524 16,4-2-558-16</inkml:trace>
  <inkml:trace contextRef="#ctx0" brushRef="#br1" timeOffset="43779.57">21971 8341 117 0,'4'-7'616'0,"-4"7"-126"0,2-10-68 0,-2 10-15 16,0-8-29-16,0 8-39 0,0-8-30 0,0 8-44 15,0 0-47-15,0 0-14 0,0 0 4 16,0 0-10-16,0 0-14 0,0 0-60 0,3 9 18 0,-2-2-54 16,-1 2 28-16,0 1 5 0,1 1-82 0,1 3 44 15,-1-1-24-15,0 0-19 0,1 0-5 0,0 2-7 16,-1-4-6-16,1 2-3 0,0-3-2 0,-2 0 3 16,0-1-8-16,2-1-4 0,-1 0 9 0,0-2 3 15,-1-6-3-15,0 9-2 0,0-9-2 0,0 0-5 16,0 0-5-16,0 0 1 0,0 0 1 0,-2-6-3 15,0-1 4-15,2-3-44 0,-2 0 45 0,2 0-42 16,-3-3 56-16,3 0-53 0,0-1 49 0,0-1-46 16,0 1 49-16,1 1 3 0,1-1-8 0,-1 0 4 15,0 2-1-15,1 0 3 0,0 1 2 0,-2 1-10 16,4 2 1-16,0 3-5 0,-2-2 3 0,-2 7 2 16,9-7-41-16,-9 7 58 0,11-2-52 0,-11 2 58 15,15 2-56-15,-9 3 51 0,3-1-54 0,1 3 55 16,-1 1-54-16,0 2 57 0,3 1-60 0,-2 1 51 0,0 0-58 15,2 2 31-15,-1 0-76 0,0 1 3 0,-1-2-53 16,0-1-47-16,-1 0-29 0,0-1-89 0,-3 1 3 16,1-4-84-16,-2 2-36 0,-3-2-15 15,0-1-74-15,-2-7-339 0,-2 13-379 0</inkml:trace>
  <inkml:trace contextRef="#ctx0" brushRef="#br1" timeOffset="43896.56">22118 8535 619 0,'0'0'438'0,"-14"-3"-77"0,14 3-44 0,-13-5-24 16,7 2-20-16,6 3-32 0,-8-7-27 0,8 7-25 15,-5-9-33-15,5 9-28 0,0-11-30 0,0 11-18 16,6-12-20-16,-1 6-15 0,3 0-12 0,2 0-43 16,-1 0-114-16,0 1-85 0,1 0-107 0,1 1-158 15,-1 0-291-15,0 2-281 0</inkml:trace>
  <inkml:trace contextRef="#ctx0" brushRef="#br1" timeOffset="44545.74">21999 9176 441 0,'5'-5'344'0,"-5"5"-55"0,0 0-37 16,0 0-28-16,0 0-23 0,-1-9-14 0,1 9-18 15,-1-7 25-15,1 7-75 0,0 0 25 0,-3-7-49 16,3 7 14-16,-1-9-32 0,1 9 12 0,-3-8 11 15,3 8-3-15,-5-9 3 0,5 9-8 0,-4-8-13 16,4 8-7-16,-6-8-6 0,6 8-13 0,-9-6-9 16,9 6-10-16,-12-3-5 0,12 3-8 0,-14 0-4 15,14 0-6-15,-19 6 3 0,9 2 2 0,-3-2 3 16,2 3 2-16,-2 0-2 0,3 2 6 0,-1 0 33 16,0 1-40-16,3 3 37 0,1-2-47 0,0 1 35 0,0 1-43 15,3-1 37-15,1-1-48 0,1-1 41 16,2 1-46-16,0-4 41 0,2 1-43 0,0-2 46 0,1 1-48 15,4-4 41-15,-2-1-43 0,-5-4 44 16,13 3-44-16,-13-3 44 0,15-1-35 0,-7-1 34 0,-1 0-43 16,1-3 43-16,-1-1-39 0,1 0 3 15,-3-1 3-15,2-2 35 0,0 1-36 0,-3-2 9 16,1 2 6-16,-2-2 20 0,-1 1 12 0,1-1 24 0,1 2 24 16,-1-2 4-16,-1 3-15 0,-1-2 32 0,1 3-31 15,1 1 17-15,-1-2-47 0,-2 7 23 0,2-9-46 16,-2 9 22-16,4-5-34 0,-4 5 29 0,0 0-36 15,0 0 31-15,12 2-33 0,-12-2 30 0,7 6-6 16,0-1-4-16,-2 1-4 0,0 1 6 0,1 2-11 16,2-1-13-16,1 2-34 0,-1-1-50 0,1 2-54 15,1 0-67-15,0 1-19 0,0 1-105 0,0-1-27 16,-1 5-58-16,0-4-70 0,0 3-379 0,0-2-415 16</inkml:trace>
  <inkml:trace contextRef="#ctx0" brushRef="#br1" timeOffset="44975.25">22046 9570 175 0,'0'0'631'0,"0"0"-176"16,-6-5-21-16,6 5-78 0,0 0 34 0,-8-3-82 15,8 3 15-15,0 0-87 0,0 0 0 0,0 0-87 0,0 0 26 16,0 0-62-16,0 0 48 0,-5 5-62 0,5-5 36 15,4 9-73-15,-4-9-2 0,6 11-7 0,-2-2-2 16,-1-1-8-16,-1 2-4 0,2-1-2 0,-1 2-10 16,-1-1-5-16,2 3-4 0,-3-2 0 0,2-1-4 15,-2 2 0-15,2-2 4 0,-2 1-34 0,0-4 30 16,-1 1-24-16,0-1 31 0,0-7-23 0,2 13 49 16,-2-13-46-16,1 7 29 0,-1-7-37 0,0 0 29 15,0 0-4-15,0 0-4 0,5-5 0 0,-5 5-9 16,5-8-4-16,-1 3 0 0,1 0 3 0,0-1-2 15,1 0-5-15,2 2 10 0,-1 0-11 0,-1-1 1 16,4 1 2-16,-10 4 1 0,14-4 0 0,-14 4 1 16,17 2 17-16,-17-2-22 0,13 4 4 0,-7-1 0 15,-2 2 0-15,2-1 3 0,-3 3-3 0,-2 0 1 16,-1 0 0-16,-1 4-30 0,-2-3 35 0,-3 3-30 16,2-1 35-16,-2 0-36 0,-2 1 20 0,0-1-50 15,-2 0-8-15,2-2-48 0,1-2-39 0,-2 0-48 0,1 0-50 16,1-2-86-16,7-4 9 0,-12 6-105 0,12-6-82 15,-11 2-290-15,11-2-330 0</inkml:trace>
  <inkml:trace contextRef="#ctx0" brushRef="#br1" timeOffset="45278.61">22226 10029 72 0,'6'6'422'0,"-6"-6"-95"16,0 0-54-16,5 5-28 0,-5-5-11 0,0 0-24 16,0 0-11-16,4-5-3 0,-4 5 15 0,0 0-16 15,2-9-10-15,-2 9-12 0,2-7 11 0,-2 7 14 16,0 0 6-16,-2-6-13 0,2 6-34 0,0 0-22 16,0 0-14-16,0 0-8 0,0 0 12 0,-13 4 0 15,13-4 7-15,-9 11-13 0,3-3-3 0,2 2-12 16,-1 1-13-16,1 0-14 0,2 3-4 0,-2 0-15 0,2 1-15 15,1 0-6-15,1 1 5 0,3 0-22 0,-2 1-8 16,4 0-29-16,3 2-50 0,0-2-73 0,2 0-82 16,3-2-57-16,1-1-137 0,2-5-116 0,2 0-87 15,0-4-359-15,4-4-570 0</inkml:trace>
  <inkml:trace contextRef="#ctx0" brushRef="#br1" timeOffset="46474.24">25158 8533 94 0,'-4'-11'413'0,"1"4"-68"0,-4-1-55 0,2 0-34 16,0 1 9-16,-1-1-40 0,-1 1-5 0,0 0 12 16,0 0-2-16,-2 0-9 0,3 0-10 0,-1 1-15 15,-1 1-26-15,0 0-18 0,0 1-14 0,2-1-19 16,6 5-16-16,-16-4-10 0,16 4-3 0,-12 0-2 15,12 0-6-15,-16 4-5 0,7 1 2 0,2 1 4 16,-2 2 8-16,0 3-2 0,0 2-1 0,-1 5 5 16,-1 3-1-16,1 5-2 0,0 2-2 15,1 3-6-15,-1 6 6 0,3 4 3 0,-3 1 1 0,4 4-54 16,1 0 57-16,-1 4-55 0,4 4 33 0,-2 0-41 16,4 2 46-16,0 3-11 0,0 0-7 0,5 9-4 15,-2-1-10-15,1 2-9 0,2-3-43 0,2-2 52 16,2 0-50-16,0 0 10 0,-1-2 46 0,5 0-50 0,-2-1 42 15,2-1-53-15,0-3 45 0,0 0-6 16,-1-10-4-16,1-1-2 0,0-1-9 0,0-1-40 0,0-1 46 16,1-2-44-16,-1-2 49 0,0-2-47 15,2-1 49-15,-2-3-42 0,0-5 45 0,-3-1-48 0,2-1 6 16,2-2 4-16,-3 1 1 0,1-3 8 0,-2-4-3 16,1 0-4-16,-1-3 2 0,1 0 0 0,-2-2 0 15,1-3 0-15,0 0 2 0,1 1 1 0,-1-4-4 16,0 1 0-16,2-1 1 0,-2-3 1 0,1 1 7 15,1 0-9-15,0-2 0 0,-1 0 5 0,2-2-6 16,0 1 3-16,-1-1 0 0,-1-1 4 0,2 0-10 16,-1 0 5-16,-1-1 3 0,1-1-3 0,1-1-1 15,0-2 0-15,-1-1 4 0,1-1-7 16,-1-3 0-16,1 2 47 0,1-7-55 0,-1 1 46 0,0-1-52 16,0-3 47-16,-1-4-46 0,1-1 42 0,0-2-46 15,-2-5 46-15,2-5-5 0,-3-2-5 0,3-3-2 16,-3-1-56-16,-2-2 47 0,2-3-49 0,-1 1 53 15,-3-3-50-15,-1 1 53 0,2-2-52 0,-3 1 54 16,-1-1-9-16,-2 0 3 0,1 1-4 0,-2-1 0 0,-1 1 0 16,0 0-4-16,0 0 4 0,-2 1-7 15,-1 1-3-15,-1-1-53 0,-1 1 46 0,-1-1-65 16,-1 3 7-16,1-3 60 0,-2 3-59 0,-1-2 59 16,2 1 2-16,-2 2-6 0,1 0 3 0,-2 1 0 0,1 1 1 15,0 3-2-15,-3 0 3 0,2 0-5 0,1 7 1 16,0 1 4-16,-2 1 3 0,0 2 3 0,0-1 2 15,-2 3 0-15,2 2-1 0,-3-1 1 16,-1 2 6-16,0 2-53 0,1 0 61 0,0 4-6 0,-1-1-1 16,0 3-1-16,0-2 0 0,-2 2 3 15,1 2-51-15,0-2 56 0,-1 0-21 0,0 2 19 0,1-1-50 16,-2 0 31-16,0 0-63 0,1-1 26 16,-2 1-23-16,2-1-41 0,0 1-19 0,1-1-18 0,-2 1 4 15,3 0-84-15,-3 2-20 0,4-1-102 0,-2 1-67 16,0 1-78-16,2 1-438 0,1 0-513 0</inkml:trace>
  <inkml:trace contextRef="#ctx0" brushRef="#br1" timeOffset="46892.31">25306 7865 260 0,'4'-8'583'0,"-4"8"-60"16,2-7-87-16,-2 7-53 0,0 0-37 0,0-7-20 15,0 7-7-15,0 0-31 0,0 0-77 0,2-6 34 16,-2 6-59-16,0 0 41 0,1 6-67 0,-1-6 44 15,4 11-43-15,-1-4 6 0,0 4-15 0,-1-2-2 16,4 3 8-16,-2 1-22 0,1 1-1 0,0 1-17 16,1 1-19-16,1 0-6 0,-2-1-8 0,3 1-9 15,-3 1-9-15,2-2-6 0,-2 2-6 0,2-3-7 16,-2 1-8-16,-1-1 0 0,1-1-1 0,-1-1-5 16,-1-1-1-16,1 0 0 0,-1-2-39 0,0 0 37 15,-1-1-42-15,2 0 40 0,-2-3-40 0,0 1 40 16,-2-6-40-16,3 10 41 0,-3-10-43 0,2 8 17 15,-2-8-85-15,0 0-14 0,3 6-61 0,-3-6-67 16,0 0-73-16,0 0-53 0,0 0-19 0,0 0-109 16,1-8-42-16,-1 8-35 0,0-8-584 0,0 8-753 0</inkml:trace>
  <inkml:trace contextRef="#ctx0" brushRef="#br1" timeOffset="47291.89">25385 7981 282 0,'0'0'502'0,"-6"-9"-80"0,6 9-81 15,-5-9 30-15,3 3-31 0,-1 1-39 0,2-1-20 16,-1-1-30-16,1 1-34 0,2-1-39 0,2-1-30 16,0 1-63-16,1 0 28 0,2 1-62 0,-1 0 29 15,5 2-51-15,-2-2 35 0,0 4-46 0,3 1 41 16,-11 1-46-16,19 1 44 0,-10 1-50 0,0 4 48 15,0-1-52-15,0 1 49 0,-1 2-53 0,-2 0 44 16,-1 2-50-16,-1-1 48 0,-1 3-50 0,-1-2 48 16,-2 2-50-16,0-1 47 0,0-1-46 0,0 0 44 15,0 1-47-15,-1-3 45 0,0-1-46 16,1 1 46-16,0-1-52 0,2-1 53 0,-2-6-52 0,4 10 46 16,4-6-47-16,-1 1 46 0,2-1-48 0,3 1 47 15,1-1-49-15,-1 0 50 0,6 0-49 0,-4 3 52 16,3-1-51-16,-3-2 45 0,3 4-45 0,-3-2 46 15,-2-1-42-15,1 3 52 0,-5-1-38 0,1-1 65 16,-3 1-40-16,-3 0 51 0,-2 1-59 0,-2-1 43 16,-4 2-58-16,-2 0-1 0,-5-1-25 0,-4 3-54 15,-3-1-70-15,-4 0-101 0,-3 0-110 0,-4 2-136 16,-5-5-564-16,0 2-679 0</inkml:trace>
  <inkml:trace contextRef="#ctx0" brushRef="#br1" timeOffset="48646">25143 8741 242 0,'0'0'521'15,"0"0"-47"-15,-3-9-123 0,3 9 27 0,0 0-61 0,-1-7 36 16,1 7-48-16,0 0 36 0,-2-5-74 16,2 5 7-16,0 0-90 0,0 0 13 0,0 0-81 0,0 0 23 15,0 0-48-15,0 0 46 0,0 0-47 16,0 0 42-16,0 0-27 0,0 0 13 0,7 2 4 0,-7-2 5 16,8 8-3-16,-6-2-3 0,2-1-5 0,0 2-12 15,0 1-15-15,0 0-17 0,0 1-11 16,1 0-6-16,-3 0-14 0,3 1-5 0,-1 2-8 15,0-3-6-15,0 4-3 0,0-3-9 0,-2 1-13 0,3 0-42 16,-2 0-50-16,1 0-108 0,-2-3-30 0,2 2-63 16,0-1-65-16,0 0-75 0,-2-3-58 0,-2-6-109 15,8 9-494-15,-8-9-715 0</inkml:trace>
  <inkml:trace contextRef="#ctx0" brushRef="#br1" timeOffset="49308.94">25235 8800 86 0,'0'0'469'0,"-4"-11"-127"0,0 6-44 0,-1 0-42 15,5 5-17-15,-9-7-29 0,9 7 46 0,-9-7-67 16,9 7 15-16,-9-5-78 0,9 5 20 0,-9-1-73 0,9 1 35 16,0 0-51-16,-15 2 50 0,15-2-8 15,-9 7-44-15,4 0 43 0,0-3-34 0,0 5 39 0,-2-1-47 16,4 0 38-16,-3 3-42 0,3-1 41 15,0 2-45-15,-1 0 37 0,3 0-48 0,-2 0 41 0,3 3-49 16,0-4-2-16,0 1-3 0,2 3 0 0,-1-3-3 16,1 1 0-16,2 1-5 0,0-2-4 0,1-1 0 15,-1 0-2-15,4-3 1 0,-3 1-2 16,1-2 0-16,1-1 0 0,-1 0 2 0,3-3-6 0,-9-3 0 16,14 3 3-16,-14-3-4 0,15-2-2 15,-6-1 0-15,0-3-2 0,-1 0 0 0,1 0 1 0,0-4 42 16,-3 1-47-16,1-3 41 0,-1 0-51 0,-2 1 46 15,-2-2-48-15,-2 1 44 0,0-1-43 0,0-2 53 16,-2 2-41-16,-2 1 53 0,-1-2-58 0,1 2 47 16,-2 3-53-16,1 0 45 0,-2 2-55 0,1 2 30 15,-2 0-86-15,-1 2 6 0,9 3-97 0,-14-2-13 16,14 2-93-16,-16 5-19 0,8 0-30 0,0 0-78 16,2-1-75-16,1 3-257 0,1 0-242 0</inkml:trace>
  <inkml:trace contextRef="#ctx0" brushRef="#br1" timeOffset="49575.68">25261 9208 757 0,'0'0'560'0,"0"0"-95"0,0 0-31 15,2 6-29-15,-2-6-21 0,0 0-26 0,0 0-30 16,0 0-38-16,1 7-49 0,-1-7-45 0,0 0-31 15,4 6-14-15,-4-6-8 0,5 7-3 0,-2-2-59 0,1 2 51 16,0-1-20-16,1 3-18 0,0-1-17 0,0 3-14 16,1-1-9-16,3 3-16 0,-4 1-4 15,3 1-8-15,1 1-4 0,-1 2-6 0,-1 1-8 16,1-1-42-16,-1 1-71 0,1-2-58 0,-4 0-50 0,3-1-75 16,-2-2-31-16,1 0-108 0,-2-3-67 0,0 0-141 15,-1-2-334-15,1-1-557 0</inkml:trace>
  <inkml:trace contextRef="#ctx0" brushRef="#br1" timeOffset="49924.24">25397 9631 793 0,'0'0'595'0,"-10"1"-91"15,10-1-105-15,0 0-3 0,-13 0-75 0,13 0 27 16,-9-3-89-16,9 3-41 0,-5-5-44 0,5 5-34 15,0 0-22-15,4-8-31 0,-4 8-20 0,8-7-15 16,-2 3-9-16,2 2-7 0,3-1-8 0,-11 3-6 16,18-3-1-16,-18 3-11 0,19 1-4 0,-10 0 1 15,0 3-4-15,-1-2 2 0,-2 4 1 0,1 2 0 16,-5 0 5-16,2 4-8 0,-4-1-1 0,-2 0 1 16,0 4 0-16,-3-1 2 0,1 1-17 0,-2-1 37 15,1 2-10-15,-3-3 36 0,2 0-25 0,1-1 33 16,-2 0-37-16,3-4 35 0,-1 2-42 0,2-3 36 15,1 1-44-15,0-2 33 0,2-6-47 0,0 8 36 16,0-8-40-16,0 0 37 0,9 1-45 0,-9-1 33 16,14-2-61-16,-4-1-5 0,1-1-47 0,2-2-43 15,0-1-58-15,2 2-64 0,-2-2-64 16,2 0-41-16,-2 1-85 0,0-1-48 0,-2 1-326 0,0 2-365 16</inkml:trace>
  <inkml:trace contextRef="#ctx0" brushRef="#br1" timeOffset="50309.78">25473 10114 865 0,'0'0'561'0,"-8"6"-127"15,8-6-78-15,0 0-41 0,-13 0-46 0,13 0-38 16,0 0-40-16,-5-6-33 0,5 6-30 0,0 0-22 15,1-8-21-15,-1 8-20 0,9-7-13 0,-9 7-11 16,9-6-10-16,-9 6-9 0,9-3-5 0,-9 3-4 16,12-3 1-16,-12 3-7 0,0 0 1 0,14 3 0 15,-14-3 0-15,9 4-1 0,-9-4 1 0,9 7 7 16,-9-7 5-16,7 9 28 0,-7-9-17 0,5 9 4 16,-1-3 3-16,0 0-4 0,-1 0-6 0,-1 1-4 15,3 0-5-15,-1 2 50 0,1-2-67 0,-2 0 46 16,2 1-55-16,0 0 47 0,0 1-49 0,0-2 43 15,0 1-52-15,-1-1 54 0,0 0-56 0,1 0 66 16,-2 1-28-16,1-2 36 0,-1 1 27 0,-1 0 30 0,0 0 13 16,-2 1 0-16,0-3-16 0,0 4 9 15,-2-2-97-15,0 1 45 0,-3 1-64 0,3-1 44 16,-2 2-93-16,-1-3-31 0,1 3-139 0,-1-2-133 16,-3 0-116-16,3-1-178 0,-4 1-474 0,1-2-734 0</inkml:trace>
  <inkml:trace contextRef="#ctx0" brushRef="#br1" timeOffset="54087.31">22142 9222 279 0,'0'0'281'0,"0"0"-50"0,0 0-2 16,0 0-31-16,0 0-7 0,0 0-23 0,-9-4-14 16,9 4-15-16,0 0-27 0,0 0-9 0,0 0-32 15,0 0 7-15,0 0-32 0,-4-4 4 0,4 4-22 16,0 0 7-16,0 0-20 0,0 0 13 0,0 0-13 0,4-5 18 16,-4 5-24-16,0 0 26 0,0 0-20 0,9-2 33 15,-9 2-25-15,0 0 40 0,9-1-43 0,-9 1 7 16,0 0 3-16,13-3 3 0,-13 3 47 15,10-4-48-15,-10 4 48 0,13-1-53 0,-13 1 44 0,18-2-53 16,-9 0 42-16,2 1-45 0,-1-1 51 0,2 1-56 16,2-1 34-16,-1-2-49 0,0 0 40 0,2 2-49 15,1-3 46-15,1 3-39 0,1-3 5 16,-1 1 31-16,2-1-46 0,-1 2 4 0,0-1 1 16,1 0 6-16,-2-2 1 0,2 3-1 0,0-1 8 15,-1 0-2-15,1-1-4 0,-1 1 3 0,1 1-4 16,-4-1 3-16,4 1 3 0,2-3 4 0,-3 3-6 0,2-1 0 15,-1 2 3-15,-1-1 0 0,0-1 1 0,0 0 0 16,1 1 2-16,0 0-2 0,-1 0 3 0,0 0 0 16,0-1-2-16,1 2 4 0,0-1 42 0,-1 0-52 15,0 1 43-15,0 0-47 0,0-2 48 0,-1 0-47 16,0 2 48-16,3-1-43 0,-4 1 48 0,2 0-44 16,0-1 40-16,1-1-48 0,-1 2 44 0,-1-2-49 15,0 2 42-15,0 0-41 0,1-1 37 0,-1 0-45 16,1-1 43-16,-3 0-41 0,3 2 38 0,-2-1-40 15,0-1 39-15,2 0-40 0,-3 1 40 0,2-1-45 16,-2 1 47-16,0 0-45 0,1 0 42 0,0-1-5 16,-2 0-2-16,2 1 0 0,-2 0-7 0,1 1 0 0,-2-1-5 15,0-1 1-15,-1 1 0 0,1 1 0 16,1 0 4-16,-1-1-8 0,0 1-37 0,0 0 51 16,-2-1-7-16,3 0-38 0,-2 1 46 0,0 1-40 15,1-1 44-15,-1-1-30 0,0 2 52 0,1 0-41 0,1-1 42 16,-2-1-39-16,1 0 39 0,2 1-39 0,-1 1 33 15,1-1-38-15,-2 0 35 0,2 1-42 0,1-1 38 16,0 1-3-16,-3 0-8 0,2-1 0 16,0 1-3-16,0-1-6 0,-2 0 3 0,2 2-3 0,-2-1-4 15,0 0-4-15,1 0 2 0,-2 1 1 0,2-2-2 16,-1 1-1-16,1 1-2 0,-2-1 5 0,-1 0-3 16,3 1 2-16,-1-1-1 0,1 0 1 0,-1 0 1 15,1-1-2-15,-1 1 0 0,0-1 3 0,2 1-1 16,-2 0-1-16,1 0 1 0,-1 0 2 0,1 0-3 15,-3-1 3-15,4 1-2 0,-2 0 1 0,-1 0 0 16,2 0 1-16,-3 0 0 0,2-1-5 0,-1 1 2 16,-1 0 5-16,0-1-4 0,0 1-1 0,-1-1 3 15,3 1 4-15,-2 0 15 0,1-1 3 0,-1 1-3 16,0-1 3-16,1 1 10 0,1 0 1 16,0-2-9-16,1 1-35 0,0-1 52 0,1 0-39 15,-2 0 38-15,1 1-51 0,0 1 46 0,0-2-45 0,-2 2 38 16,1-1-48-16,-1-1 49 0,0 1-49 0,1 1 47 15,-3-2-48-15,0 2 48 0,-10 1-46 0,19-3 44 16,-19 3-50-16,13-2 53 0,-13 2-46 0,15-1 57 16,-15 1-44-16,9-1 48 0,-9 1-43 0,0 0 41 15,14-3-53-15,-14 3 48 0,0 0-52 0,0 0 43 16,12-1-51-16,-12 1 46 0,0 0-46 0,0 0 42 16,0 0-52-16,10-1 42 0,-10 1-75 0,0 0 9 15,0 0-84-15,0 0-5 0,10-2-48 0,-10 2-77 16,0 0-73-16,0 0-118 0,0 0-550 0,0-7-611 0</inkml:trace>
  <inkml:trace contextRef="#ctx0" brushRef="#br1" timeOffset="56279.25">22279 9301 82 0,'0'0'282'0,"0"0"-64"0,0 0-33 15,0 0-23-15,0 0-17 0,0 0-21 0,0 0-27 16,0 0-17-16,-8 3-17 0,8-3-13 0,0 0-2 15,0 0-9-15,0 0-3 0,0 0 0 0,5 3 4 16,-5-3 1-16,0 0-5 0,9 4 8 0,-9-4-1 16,9 4-1-16,-9-4 3 0,9 2-2 0,-9-2 0 15,9 4-4-15,-9-4 0 0,14 2 3 0,-14-2 3 16,13 3-3-16,-13-3 2 0,19 6 0 0,-10-4 0 0,1-1-1 16,-1 2 23-16,3-2-23 0,-1 1 33 0,1-1-45 15,-1 0 30-15,3 2-43 0,-1-2 38 0,1 0-45 16,0 1 39-16,0 0-45 0,0-1 42 15,3 0-50-15,-2 2 48 0,2-2-43 0,0 0 41 0,-1 1-50 16,-2 0 45-16,4 0-46 0,-2 1 49 16,1 0-41-16,-1 0 59 0,2-2-38 0,1 1 42 0,-3-1-56 15,2 0 49-15,2 1-54 0,-1-1 46 16,1 0-51-16,-1 0 49 0,0 0-53 0,1 1 41 0,0 0-50 16,-1-1 49-16,0 1-51 0,2-2 48 15,-1 1-4-15,1 0-3 0,-1 0-6 0,-1 0 0 16,2-1-2-16,-1 1 1 0,2-1-5 0,-3 2 4 0,2-1 0 15,0-1 0-15,-3 1 3 0,3-1-5 0,0 0 1 16,-3 1-2-16,3 0 1 0,-1-1 1 0,-1 0-3 16,-1 0 4-16,1 0-6 0,2 0 1 0,-1-1 5 15,-2 1-1-15,-1 0-3 0,1 0-32 0,1 0 50 16,1 0 0-16,-2 0-7 0,1 0-32 0,-1 0 40 16,0-1-48-16,1 2 49 0,-1-1-44 0,-3 1 45 15,1-1-47-15,-1 0 40 0,1 2-37 0,-1-2 38 16,0 1-40-16,-1-1 41 0,2 0-41 0,-1 0 44 15,0 0-41-15,-1 0 39 0,0 0-44 0,3-1 45 16,-3 1-37-16,1-2 41 0,-1 2-41 0,2-1 46 16,-1 1-10-16,0-1-6 0,-1 0-39 0,1 1 42 15,1-1-5-15,-3 1-3 0,4 0-2 0,-3-2-2 16,1 2-4-16,-1-1-1 0,1 1 3 0,1-1-4 16,-1-1-3-16,0 1-1 0,3-1 1 0,-5 0-1 15,5-1-1-15,-4 2 2 0,1 0 1 0,-2-1-3 16,4 0-1-16,-4 1-4 0,0-1-30 0,2 1 44 15,-1 0-4-15,-3-2-38 0,2 2 46 0,2-1-41 16,-3 0 46-16,0 1-44 0,0-1 46 0,1 0-39 0,0 0 45 16,-2 1-45-16,2-1 47 0,-2 0-45 15,2 0 50-15,0 0-37 0,-1-1 40 0,0 2-43 0,0-2 44 16,-2 2-46-16,4 0 46 0,-4-1-50 0,3 1 45 16,-1-2-49-16,-2 2 49 0,1 0-48 15,1-1 46-15,-2 0-48 0,3-1 53 0,-2 2-51 0,1-1 52 16,-1 1-51-16,0 0 52 0,1-2-37 15,1 2 48-15,-1-1-50 0,0 1 50 0,1-2-47 0,0 0 48 16,0 2-50-16,-2-1 50 0,3 1-46 0,-1 0 42 16,0-1-52-16,0 0 49 0,-1 1-44 0,1 0 38 15,-1 0-49-15,-1-1 48 0,1 1-51 0,-2 0 48 16,-10 1-50-16,19-2 53 0,-19 2-49 0,19-1 44 16,-19 1-53-16,16-1 51 0,-16 1-51 15,15-1 51-15,-15 1-51 0,13-1 53 0,-13 1-54 16,11-1 51-16,-11 1-52 0,0 0 52 0,17 0-53 15,-17 0 49-15,0 0-46 0,13-2 46 0,-13 2-50 0,0 0 46 16,12-1-32-16,-12 1 29 0,0 0-53 0,0 0 32 16,9-1-90-16,-9 1-13 0,0 0-121 0,0 0-58 15,0 0-96-15,0-7-140 0,0 7-481 0,-10-7-603 16</inkml:trace>
  <inkml:trace contextRef="#ctx0" brushRef="#br1" timeOffset="58439.36">22335 9385 26 0,'0'0'253'16,"0"0"-48"-16,-2 7-63 0,2-7-14 0,0 0 3 15,0 0 27-15,-3 5-22 0,3-5-16 0,0 0-17 16,0 0-11-16,7 6-11 0,-7-6-7 0,0 0-13 16,11 4-3-16,-11-4-2 0,10 3 0 0,-10-3 5 15,13 2-5-15,-13-2-2 0,15 3 3 0,-15-3 3 16,16 4 1-16,-6-2 2 0,-2 2-10 0,1 0-1 16,1-1 9-16,0 1 0 0,0 0 8 0,0 2 27 0,1-2-23 15,-1 1-6-15,1 1-6 0,2 0-7 16,2 0 4-16,-3 0-4 0,1 1 2 0,2-1 5 15,-1 1-8-15,0 0-7 0,2-2-5 0,-1 2-3 16,0-1-4-16,0-1-2 0,1 3-3 0,-1-1-8 0,1-1-1 16,0 2 0-16,1-1-2 0,-1 1-1 0,-1 0-2 15,0-1-42-15,0 3 47 0,2-2-41 0,-1 2 46 16,2-1-43-16,-2 2 47 0,0-1-47 16,1-2 44-16,-2 2-42 0,2 0 56 0,-2-1-32 15,2 0 50-15,-3-2-36 0,2 1 41 0,2 0-35 16,-4-1 44-16,2 0-44 0,0-1 35 0,1 0-47 15,-2 0 43-15,3 0-43 0,-3-1 38 0,2-1-51 0,1 1 44 16,-3 0-52-16,3 0 40 0,-1-1-45 0,-2 1 43 16,4-1-48-16,-5-1 45 0,4 3-44 0,-2-2 0 15,0 1 3-15,0-2 3 0,0 3 9 0,1-2 4 16,-1 0 5-16,0-1 7 0,0 1 2 0,0 0 5 16,0-1 1-16,0 1 2 0,0-1-4 0,0 0 4 15,0 1-7-15,-2-2-6 0,3 3 1 0,-3-3 2 16,0 1 5-16,-2 0-10 0,1 1 5 0,0-1-7 0,1 1 0 15,-2-1 1-15,-1 0 1 0,2 1-1 16,1-2 3-16,0 3 4 0,-2-3-8 0,3 1 7 16,-1 2 4-16,0-2 2 0,2 0 4 0,-2 1-5 0,2-3-2 15,-3 3 6-15,4-2-11 0,-2 2 1 16,2 0-4-16,-3-1 1 0,2 0-4 0,0 1-1 16,0 0 6-16,-3 0-7 0,4 0-4 0,-3 0 1 15,0-1 0-15,0 1 1 0,1 1-1 0,-1-2-2 16,0 2 5-16,-2-1 40 0,2 1-55 0,-3-2 48 0,1 2-50 15,-1-2 47-15,2 1-49 0,-3 0 51 0,4 1-49 16,-3-2 51-16,1 1-49 0,-3 0 50 16,3-2-53-16,-1 3 52 0,-1-2-53 0,1-1 45 0,0 2-51 15,1-1 51-15,-3 0-51 0,2 1 49 0,-1-1-49 16,1 0 46-16,-1 1-49 0,0-2 48 0,-1 1-47 16,1 1 43-16,-1-1-45 0,0 0 55 0,1 0-49 15,-1 0 42-15,-1 0-49 0,0 0 49 0,-8-3-50 16,15 3 52-16,-15-3-50 0,14 5 49 0,-14-5-44 15,15 3 41-15,-15-3-46 0,15 5 52 0,-15-5-48 16,13 3 50-16,-13-3-47 0,15 4 7 0,-15-4 1 16,15 3 0-16,-15-3 6 0,13 2 1 0,-13-2 3 15,14 2 2-15,-14-2 1 0,12 4 15 0,-12-4-18 16,13 3 4-16,-13-3 4 0,14 1 4 16,-14-1-2-16,13 3 0 0,-13-3 5 0,13 4 3 0,-13-4-5 15,14 1-2-15,-14-1 1 0,15 2-6 0,-15-2 1 16,13 4 2-16,-13-4 6 0,17 2-5 0,-17-2 1 15,16 2-2-15,-16-2 0 0,17 3 3 0,-17-3-2 16,17 2-1-16,-17-2 3 0,19 2-6 0,-19-2 2 16,18 1 0-16,-18-1 1 0,19 1 0 0,-19-1 8 15,19 1-9-15,-19-1 0 0,19 1 4 0,-7 2-6 16,-12-3 3-16,18 1 1 0,-18-1 1 0,19 0 17 0,-19 0-7 16,21 1-3-16,-21-1-5 0,18 1 0 0,-18-1-3 15,18 0 5-15,-18 0-8 0,18 1-1 0,-18-1 0 16,19 2-2-16,-19-2-1 0,14 1 1 15,-14-1 6-15,16 1-10 0,-16-1 1 0,11 1 0 0,-11-1-2 16,0 0 3-16,19 0-2 0,-19 0 7 0,0 0-10 16,12 0 1-16,-12 0 1 0,0 0-3 0,0 0-3 15,14-1-2-15,-14 1-2 0,0 0-58 0,0 0-69 16,10-4-77-16,-10 4-48 0,0 0-127 0,5-5-37 16,-5 5-82-16,-1-6-153 0,1 6-341 15,-6-11-601-15</inkml:trace>
  <inkml:trace contextRef="#ctx0" brushRef="#br1" timeOffset="60828.51">22329 9749 211 0,'0'0'201'0,"0"0"-38"0,0 0 20 15,0 0-57-15,0 0 30 0,0 0-41 0,0 0 22 16,-8 2-44-16,8-2 16 0,0 0-21 0,0 0 9 16,0 0-21-16,0 0 4 0,0 0-17 0,0 0-4 15,0 0-13-15,0 0 0 0,0 0-6 0,0 0-9 16,0 0-10-16,0 0 4 0,0 0 2 0,0 0 1 16,0 0 7-16,0 0-9 0,0 0 18 0,0 0-14 15,0 0 19-15,0 0-20 0,0 0 26 0,0 0-33 16,0 0 31-16,0 0-42 0,0 0 28 0,0 0-33 15,0 0 26-15,0 0-30 0,0 0 33 0,0 0-36 0,0 0 48 16,0 0-45-16,9 3 7 0,-9-3 2 16,0 0 4-16,0 0 0 0,0 0 2 0,0 0 2 15,0 0 2-15,0 0 1 0,0 0-3 0,0 0 3 16,0 0-4-16,0 0 6 0,0 0 35 0,0 0-64 0,0 0 4 16,0 0 0-16,0 0 2 0,0 0 45 0,0 0-47 15,0 0 37-15,0 0-50 0,0 0 50 0,0 0-55 16,0 0 58-16,0 0-51 0,0 0 58 15,0 0-47-15,0 0 49 0,0 0-49 0,0 0 48 0,0 0-48 16,0 0 47-16,0 0-43 0,0 0 36 0,0 0-51 16,0 0 49-16,0 0-47 0,0 0 42 0,0 0-45 15,0 0 55-15,0 0-41 0,0 0 43 0,0 0-37 16,0 0 49-16,0 0-41 0,0 0 47 0,0 0-39 16,0 0 41-16,0 0-37 0,0 0 36 15,0 0-40-15,0 0 40 0,0 0-44 0,0 0 38 0,0 0-42 16,0 0 34-16,0 0-45 0,0 0 40 0,0 0-46 15,0 0 41-15,0 0-44 0,0 0 41 0,0 0-39 16,0 0 38-16,0 0-42 0,0 0 46 0,0 0-45 16,0 0 49-16,0 0-18 0,0 0 11 0,0 0-45 15,0 0 42-15,0 0-47 0,0 0 42 0,0 0-45 16,0 0 42-16,0 0-44 0,0 0 44 0,0 0-44 16,0 0 43-16,0 0-48 0,0 0 46 0,0 0-41 15,0 0 42-15,0 0-46 0,0 0 53 0,0 0-52 16,0 0 49-16,0 0-47 0,0 0 47 0,0 0-47 0,0 0 44 15,0 0-42-15,0 0 44 0,0 0-47 16,10 0 44-16,-10 0-42 0,0 0 38 0,0 0-39 0,12-3 47 16,-12 3-51-16,0 0 45 0,9-1-45 0,-9 1 48 15,0 0-47-15,10-2 46 0,-10 2-42 16,0 0 41-16,17-2-44 0,-17 2 45 0,11-4-43 16,-11 4 46-16,13-2-46 0,-13 2 47 0,15-4-44 0,-5 3 37 15,-1-2-41-15,0 1 44 0,2 0-42 16,0-2 43-16,-1 2-47 0,2-2 51 0,-2 1-38 15,0 0 31-15,3 1-46 0,-3-3 46 0,2 3-42 0,-1-2 43 16,1 1-45-16,-1 0 50 0,2-1-50 0,-1 0 42 16,0 1-44-16,0-1 47 0,1 1-41 0,-1 0 41 15,1-1-42-15,0 1 48 0,-2-1-52 0,2 2 43 16,3-3-41-16,-2 3 43 0,2-3-45 0,-3 1 46 16,2 2-40-16,1-3 39 0,0 2-43 0,-3-1 44 15,5 0-45-15,-4 1 46 0,4-1-45 0,-4 1 49 16,4-2-49-16,-2 1 44 0,1 2-47 0,1-2 48 15,-1 0-44-15,0 0 43 0,0 0-43 0,2 1 45 16,0-1-49-16,-1-1 47 0,0 2-45 0,0-1 45 16,1 0-46-16,2 1 47 0,-3-1-41 0,1 0 39 15,-1 0-45-15,2 0 44 0,-1 1-38 0,-1-1 40 0,1 0-44 16,-1 0 53-16,3 0-57 0,-2-1 47 16,-1 1-46-16,1-1 48 0,0 1-46 0,-1-1 47 15,1 0-43-15,0-2 41 0,3 3-44 0,-3-1 46 16,2-3-48-16,-1 4 48 0,-1-2-48 0,2-1 50 15,-3 2-45-15,1 0 41 0,0-1-49 0,0 1 51 16,-2 0-50-16,3-1 52 0,-1 0-50 0,-1 1 48 16,0 1-45-16,0-2 44 0,1 1-47 0,0 1 48 15,-1 0-49-15,0-3 48 0,0 4-45 0,1-2 45 0,-3 0-42 16,1 1 40-16,1-1-44 0,0 1 46 0,-1-1-47 16,-2 1 48-16,4 0-48 0,-3-1 48 0,0 2-44 15,1-2 43-15,0 0-47 0,0 1 46 16,-1 1-42-16,0-1 44 0,1 1-49 0,0-3 51 0,-2 3-47 15,0 1 44-15,2-2-49 0,-2 1 51 0,1-1-46 16,0 1 44-16,0 0-50 0,-1 2 53 0,0-2-50 16,2 0 47-16,-4 2-47 0,2-2 48 0,-2 0-46 15,3 1 46-15,-3 1-48 0,2-1 47 0,-2 0-46 16,0 1 3-16,2 0 5 0,-2-1 4 0,1 1 3 16,0-1 0-16,0 1 0 0,-1 0 7 15,2-1-3-15,-2 1 1 0,0 1 1 0,2-1-1 16,-2 1 4-16,1 0-3 0,0 0 1 0,0 0 3 0,-2 0-2 15,2 0-1-15,-1 1 0 0,-1-1 0 0,1 0 45 16,1 1-51-16,0-1 45 0,-2 2-54 0,1-2 52 16,1 1-57-16,-3 0 51 0,3-1-50 0,-2 2 49 15,2-2-50-15,-3 1 49 0,1-1-50 0,0 0 52 16,1 1-54-16,0-1 51 0,-1 1-49 0,-1-1 49 16,2 0-40-16,-2 1 42 0,3 0-53 0,-14-1 54 15,22 0-52-15,-9 0 47 0,-3 2-48 0,2-2 48 16,-1 1-46-16,-1 0 49 0,-10-1-50 0,23 1 50 15,-23-1-51-15,17 1 48 0,-17-1-49 0,19 3 50 16,-19-3-43-16,19 1 34 0,-19-1-40 0,16 3 54 16,-16-3-53-16,16 1 53 0,-16-1-51 0,13 2 51 15,-13-2-46-15,15 2 46 0,-15-2-51 0,12 2 54 0,-12-2-48 16,10 1 42-16,-10-1-49 0,12 1 53 0,-12-1-47 16,0 0 56-16,12 2-52 0,-12-2 56 15,0 0-54-15,13 1 55 0,-13-1-56 0,0 0 55 16,0 0-51-16,12 2 57 0,-12-2-60 0,0 0 53 0,0 0-54 15,0 0 54-15,11 1-54 0,-11-1 52 0,0 0-53 16,0 0 50-16,0 0-56 0,0 0 51 16,7 4-51-16,-7-4 46 0,0 0-50 0,0 0 53 15,0 0-57-15,0 0 53 0,0 0-52 0,0 0 50 0,0 0-50 16,0 0 50-16,0 0-51 0,0 0 48 0,0 0-51 16,0 0-1-16,0 0-20 0,10-3-12 0,-10 3-141 15,0 0-61-15,0 0-142 0,0 0-132 0,-4-7-516 16,4 7-670-16</inkml:trace>
  <inkml:trace contextRef="#ctx0" brushRef="#br1" timeOffset="63410.74">22310 9960 150 0,'0'0'61'15,"0"0"50"-15,-3-4-78 0,3 4 46 0,0 0-69 16,-2-7 53-16,2 7-67 0,0 0 45 0,-2-8-47 16,2 8 40-16,0 0-71 0,0-8 56 0,0 8-61 15,2-7 66-15,-2 7-62 0,0 0 57 0,0-10-68 16,0 10 75-16,0-7-70 0,0 7 70 0,1-6-65 16,-1 6 64-16,-1-7-51 0,1 7 69 0,0-7-48 15,0 7 84-15,0 0-36 0,0-9 61 0,0 9-41 16,0 0 49-16,0 0-43 0,0-7 26 0,0 7-41 15,0 0 30-15,0 0-53 0,0 0 28 0,0 0-45 0,0 0 32 16,0 0-30-16,0 0 22 0,2-6-3 16,-2 6 37-16,0 0-28 0,0 0 23 0,0 0-18 15,0 0 27-15,11 2 6 0,-11-2 4 0,0 0-1 0,11 3-10 16,-11-3-10-16,10 1-1 0,-10-1-6 16,10 1 6-16,-10-1 3 0,14 2-1 0,-14-2-10 0,14 2 6 15,-14-2-3-15,18 1-10 0,-18-1 5 0,18 1-3 16,-6-2-6-16,-12 1 21 0,23 0-24 0,-12 0-4 15,2-1 0-15,0 1-14 0,1-2-4 0,-1 2 2 16,1-1-3-16,0 0-3 0,0 1-3 0,2-2 4 16,-3 1-2-16,6-1-3 0,-3 1-1 0,0-2 1 15,3 2-9-15,-3-1 5 0,3 1 0 0,-2-2-3 16,-1 1 8-16,2 0-9 0,1-1-3 0,-3 1 0 16,1 0 1-16,1 1 4 0,0-1-3 0,-1 1-1 15,0-2-1-15,-2 3-2 0,1-2 3 0,2 0-2 16,1 1 4-16,-3-2 3 0,2 2-7 0,-2-1-1 15,2 1 1-15,-1 0 1 0,-1 0 1 0,1-1 1 16,2 0 18-16,-2 1 22 0,-2-2-50 0,4 2 5 16,-2-1 5-16,1 1 3 0,-3 0 6 0,2-1-4 15,-2 1 38-15,2 0-47 0,-4-1 1 0,2 1-2 16,-1-1 4-16,1 1 45 0,-1 0-55 0,0 1 46 0,-1-1-49 16,0-1 45-16,2 2-43 0,-3-2 42 0,2 1-41 15,-1 0 44-15,-1-1-39 0,1 1 42 16,0 2-44-16,0-2 40 0,0 0-41 0,-1 0 44 15,1 1-46-15,2-1 39 0,-3-1-50 0,-1 1 7 0,3 0 4 16,-1 1 6-16,1-1 0 0,-2 0 1 0,1 1 5 16,1-2 39-16,-3 0-50 0,3 1 2 0,0 0-1 15,-1 0 6-15,0 1-1 0,-2-2 4 0,3 1-6 16,-1 0 7-16,0 0-5 0,-2-1-2 16,2 1 4-16,1 0 42 0,-2-1-44 0,-1 1 36 0,2-1-46 15,-1 1 42-15,0 0-45 0,0 0 43 16,-1 1-43-16,1-1 41 0,-2-1-42 0,3 1 43 0,-2 0-46 15,3 1 46-15,-3-1-44 0,0-1 47 0,2 1-48 16,-2 0 44-16,2 0-46 0,-1 0 44 0,-1 0-42 16,2-2 39-16,-3 2-41 0,2 0 46 0,-1 0-44 15,1 0 38-15,-1-1-40 0,-1 1 41 0,2 0-45 16,-1-1 45-16,-11 2-41 0,20-1 42 0,-9 0-44 16,-1 0 45-16,-1 0-44 0,3 0 42 0,-3-2-41 15,1 2 46-15,1-1-50 0,-11 2 46 0,18-3-44 0,-7 2 45 16,-11 1-46-16,19-3 46 0,-9 2-41 15,-10 1 40-15,18-2-43 0,-18 2 45 0,15-4-49 16,-15 4 43-16,17-1-41 0,-17 1 44 0,16-3-41 16,-16 3 42-16,13-3-46 0,-13 3 44 0,17-2-42 0,-17 2 44 15,13-2-44-15,-13 2 44 0,14-1-40 16,-14 1 42-16,12-2-47 0,-12 2 44 0,15-4-46 16,-15 4 46-16,12-2-41 0,-12 2 41 0,14-3-38 15,-14 3 41-15,14-3-50 0,-14 3 44 0,13-3-43 0,-13 3 42 16,10-2-37-16,-10 2 41 0,12-1-42 0,-12 1 41 15,10-2-42-15,-10 2 42 0,12-2-44 16,-12 2 46-16,11-2-42 0,-11 2 40 0,9-3-42 0,-9 3 48 16,12-3-48-16,-12 3 44 0,10-3-45 0,-10 3 48 15,10-2-48-15,-10 2 44 0,10-2-45 0,-10 2 45 16,9-3-47-16,-9 3 48 0,9-2-44 0,-9 2 45 16,9-2-35-16,-9 2 28 0,0 0-40 0,11-3 42 15,-11 3-41-15,0 0 42 0,11-4-43 0,-11 4 48 16,0 0-38-16,10-1 32 0,-10 1-45 0,0 0 50 15,10-1-49-15,-10 1 46 0,0 0-45 0,13-1 49 16,-13 1-47-16,0 0 42 0,15 0-40 0,-15 0 47 16,0 0-54-16,13-1 49 0,-13 1-46 0,0 0 45 15,14 0-40-15,-14 0 40 0,12 1-43 0,-12-1 47 16,0 0-47-16,15 0 43 0,-15 0-44 0,0 0 44 16,17 1-42-16,-17-1 41 0,0 0-43 0,15 0 47 15,-15 0-37-15,13 0 56 0,-13 0-44 0,11 1 47 16,-11-1-51-16,14 1 42 0,-14-1-44 0,12 1 39 15,-12-1-44-15,13 3 42 0,-13-3-46 0,14 3 46 16,-14-3-44-16,13 2 48 0,-13-2-30 0,13 2 52 16,-13-2-43-16,15 3 49 0,-15-3-47 0,15 1 44 15,-15-1-56-15,15 1 46 0,-15-1-46 0,14 1 57 16,-14-1-51-16,17 0 51 0,-17 0-53 0,15 2 49 16,-15-2-55-16,18 2 52 0,-18-2-49 0,17 0 43 0,-17 0-49 15,15 0 53-15,-15 0-55 0,19 1 48 16,-19-1-55-16,16 0 50 0,-16 0-45 0,16 0 41 15,-16 0-53-15,18 2 51 0,-18-2-55 0,14 1 53 16,-14-1-46-16,17 2 49 0,-17-2-58 0,13 2 53 0,-13-2-51 16,14 2 51-16,-14-2-49 0,12 2 56 0,-12-2-46 15,13 1 64-15,-13-1-47 0,13 1 46 16,-13-1-51-16,13 0 0 0,-13 0-1 0,11 1 1 16,-11-1 0-16,13 0 9 0,-13 0-11 0,10 2 2 15,-10-2-2-15,0 0 1 0,17 1 3 0,-17-1-5 16,9 4 2-16,-9-4 7 0,0 0-9 0,13 1 1 15,-13-1 0-15,0 0 3 0,12 0-3 0,-12 0 3 0,0 0-2 16,9 2 5-16,-9-2-6 0,0 0 0 0,0 0-1 16,12 1 0-16,-12-1 5 0,0 0-1 0,0 0 0 15,0 0 2-15,0 0-6 0,11 0 1 0,-11 0-1 16,0 0 0-16,0 0 1 0,0 0-2 0,0 0 3 16,0 0-1-16,0 0-3 0,0 0 0 0,0 0 2 15,0 0-2-15,0 0 3 0,9 2 0 0,-9-2 2 16,0 0-5-16,0 0 10 0,0 0-10 0,0 0 1 15,0 0 1-15,0 0 2 0,0 0-3 0,0 0 2 16,0 0 2-16,0 0 6 0,0 0-10 0,0 0-2 16,0 0-3-16,0 0-15 0,0 0-55 0,0 0-34 15,0 0-141-15,0 0-82 0,0 0-122 0,0 0-181 16,0 0-337-16,-7-5-566 0</inkml:trace>
  <inkml:trace contextRef="#ctx0" brushRef="#br1" timeOffset="64921.93">22454 10322 56 0,'0'0'218'16,"0"0"-34"-16,-6 4-20 0,6-4-7 0,0 0-9 15,0 0-10-15,0 0-13 0,0 0-22 0,-7 4-17 16,7-4-12-16,0 0-9 0,0 0-1 0,0 0-3 0,0 0 2 16,9-2-1-16,-9 2 10 0,7-5 3 0,-7 5 2 15,12-7-4-15,-5 3-13 0,0-2 1 0,2 0 3 16,4 0-12-16,-1-2 14 0,2 1-28 0,0-1 19 16,2-2-26-16,1-1 24 0,1-2-30 0,0 1 26 15,2-2-32-15,3 0 32 0,-1-1-21 16,2 0-16-16,1-2-6 0,-1 0 4 0,1 2 4 15,0-1-5-15,2-1 7 0,-2 1 8 0,2 0-1 0,0 0-1 16,3-3 0-16,-4 4-4 0,1-1-2 0,-3 0 1 16,8-2 19-16,-6 2-27 0,0 1 2 0,5-3 0 15,-5 1 3-15,0 2-2 0,1-2-7 0,-1 1 48 16,1 1-58-16,-2-1 52 0,1-1-53 0,-1 0 48 16,2 2-43-16,-1-1 52 0,-2 2-57 0,2-2 44 15,-1 0-46-15,-2 1 48 0,0 1-57 0,0-1 49 16,0-1-50-16,0 2 58 0,-1 0-55 0,0-2 41 15,1 3-51-15,-2-3 48 0,1 1-49 0,0 1 49 16,-2-1-49-16,2 1 49 0,0-2-29 0,-2 0 27 16,2 2-49-16,0 0 47 0,-1-1-44 0,2-1 47 15,-3 2-46-15,1 0 47 0,-3 2-44 0,1-2 45 16,0 3-51-16,1-1 48 0,-1-2-46 0,1 4 48 0,-2-3-49 16,1 1 24-16,1 2 25 0,-1-2-45 15,1-1 3-15,-2 3 5 0,5-6 1 0,-3 4 6 16,0 0 3-16,3-1-3 0,0-2 10 0,0 4-9 15,-3-3 1-15,3 0 3 0,-3 3-2 0,2-3 2 16,1 1-3-16,-2 0 0 0,-2 3 22 0,0-3 22 16,1 2-58-16,1-5 6 0,-1 4 44 0,0 1-47 15,-1 1 46-15,-1-1-51 0,0 0 47 0,1 0-48 0,0 2 53 16,-2-2-59-16,0 1 50 0,0-1-50 0,2 3 48 16,-3-3-41-16,3 2 42 0,-1 0-5 0,-2-1-3 15,3 1-3-15,-2 0-2 0,3 0-3 0,1 0-1 16,-2 0-2-16,0 0 3 0,3 0-5 15,-3 0 1-15,0 1-3 0,2 1 2 0,-2-2-2 0,1 1-1 16,-4 2 0-16,0 0 6 0,0 0-8 0,0 0-3 16,-3 0 4-16,2 0-9 0,-2 3-47 0,-1-1-51 15,-3-1-70-15,-2 3-54 0,-7 2-46 16,14-5-54-16,-14 5-407 0,0 0-245 0</inkml:trace>
  <inkml:trace contextRef="#ctx0" brushRef="#br1" timeOffset="66172.56">22618 10405 220 0,'0'0'216'16,"0"0"-46"-16,0 0-27 0,0 0-13 0,0 0-16 16,0 0-15-16,0 0-12 0,0 0-9 0,0 0-15 15,0 0-9-15,0 0-6 0,10-3-7 0,-10 3 6 16,11-1 4-16,-11 1 11 0,17-2 4 0,-17 2-5 15,19-2-1-15,-7 1 0 0,-1 1 11 0,2-1 9 16,1 0-5-16,-1 1-10 0,3-1 6 0,-1 1-19 16,2-1 24-16,1 1-29 0,0-2 39 0,2 1-11 15,1 0 3-15,1-1-39 0,1 1 70 0,2 0-83 16,0-1 51-16,1-1-60 0,3 2 45 0,-1-1-55 16,0 1 46-16,1 0-53 0,2-2 50 15,-2 2-56-15,2-1 52 0,0 0-60 0,-1 1 50 0,1 0-50 16,0 1 48-16,-1-2-56 0,1 1 55 0,0 1-57 15,-1-1 55-15,0 1-52 0,0 0 52 0,1-1-54 16,-2 1 51-16,1-1-50 0,-1 2 49 0,2-2-53 16,-2 0 57-16,2 1-53 0,-2-2 50 0,1 1-54 15,0 1 51-15,0-1-48 0,0 0 55 0,-1 0-60 16,8-1 57-16,-7 0-10 0,0 1-49 0,0-2 51 16,0 1-46-16,0 1 48 0,2-2-46 0,-2 1 49 0,0 1-53 15,4-4 53-15,-5 4-51 0,-1 1 48 16,-1-2-49-16,1 1 55 0,0 1-57 0,-5 0 54 15,0 0-54-15,-1 0 53 0,1 0-48 0,-1 0 48 16,-1 0-50-16,0 0 52 0,-1 0-55 0,-2 0 56 0,1 0-56 16,-2-1 55-16,0 0-53 0,2 0 53 0,-3 0-52 15,4-2 52-15,-4 1-51 0,3 1 51 16,-1-3-50-16,2 1 47 0,-1 0-49 0,0-1 49 16,-1 1-49-16,2 1 57 0,1-5-58 0,-2 3 55 0,0 1-55 15,0 0 50-15,0 0-51 0,-1-1 52 16,-1 3-50-16,1-1 54 0,-2 0-50 0,-1-1 48 15,0 2-55-15,-1-1 56 0,-2-1-56 0,0 2 51 16,3 0-48-16,-3-1 48 0,-1 1-48 0,1 0 51 0,-1 0-44 16,1 0 44-16,-2-2-54 0,0 2 52 0,2 0-47 15,-1 0 56-15,-11 1-38 0,19-2 53 0,-8 0-41 16,-1 1 37-16,1-2-45 0,-2 2 48 0,2 0-53 16,0 0 46-16,-11 1-51 0,18-2 48 0,-18 2-47 15,18-3 49-15,-18 3-55 0,18-1 50 0,-18 1-45 16,15-2 55-16,-15 2-44 0,15-1 48 0,-15 1-47 15,13-2 44-15,-13 2-48 0,12-1 45 0,-12 1-49 16,11-2 45-16,-11 2-44 0,9-2 39 0,-9 2-47 16,9-2 46-16,-9 2-51 0,10-4 46 0,-10 4-48 15,9-3 45-15,-9 3-51 0,7-4 9 0,-7 4-117 16,6-5-44-16,-6 5-110 0,8-5-167 0,-8 5-383 16,2-7-382-16</inkml:trace>
  <inkml:trace contextRef="#ctx0" brushRef="#br1" timeOffset="67179.58">26315 9599 223 0,'0'0'528'0,"4"-6"-147"0,-4 6-5 16,0 0-73-16,2-6 47 0,-2 6-68 0,0 0 29 15,0 0-51-15,1-6 16 0,-1 6-82 0,0 0 5 0,4-6-77 16,-4 6 15-16,0 0-65 0,7-3 31 0,-7 3-59 16,0 0 37-16,0 0-56 0,18 0 41 0,-18 0-55 15,12 4 46-15,-4-1-56 0,2 0 43 0,1 1-50 16,-2 1 41-16,3 0-43 0,0 0 38 0,-1 0-45 15,3 3 45-15,-1-3-48 0,0 1 53 0,0 1-57 16,-2-2 48-16,3 0-46 0,-5 0 45 0,3 1-46 16,-2-1 47-16,0-3-48 0,0 2 50 0,-2 0-51 15,0-1 47-15,-1 1-47 0,-7-4 47 0,16 3-44 16,-16-3 44-16,13 3-45 0,-13-3 47 0,13 0-36 16,-13 0 32-16,16-2-47 0,-16 2 49 0,15-4-49 15,-6 1 49-15,0-1-47 0,1-2 45 16,-1 2-46-16,0-2 50 0,0-2-49 0,3 0 46 15,-1-1-4-15,1 0-3 0,-1-3-4 0,1-1-4 16,2 0-2-16,-1-2 2 0,-1-1-48 0,1 0 55 0,2 1-47 16,-2-2 49-16,-1 1-48 0,-1-1 51 0,2 2-41 15,-3-1 57-15,3 0-43 0,-5 5 65 0,1-3-38 16,-2 1 44-16,2 1-47 0,-1 0 44 0,-3-1-47 16,4 2 57-16,-3-1-43 0,-2 4 11 0,3-3-1 15,-2 3 15-15,0-1-15 0,0 2 1 0,-1-1-2 16,0 1-3-16,-2-2-4 0,2 4 2 0,-4 5-10 15,5-9 4-15,-5 9-9 0,5-10-3 0,-5 10-2 16,5-6-2-16,-5 6-3 0,5-8-1 0,-5 8-2 16,4-5 16-16,-4 5-13 0,0 0-1 0,5-6-8 15,-5 6-1-15,0 0-1 0,4-5-1 0,-4 5-4 16,0 0-21-16,9-5-71 0,-9 5-105 0,0 0-124 16,4-7-203-16,-4 7-798 0,0 0-935 0</inkml:trace>
  <inkml:trace contextRef="#ctx0" brushRef="#br1" timeOffset="80109.27">21644 8615 361 0,'0'0'272'0,"-7"-5"-49"0,7 5-24 0,-7-2-3 16,7 2-21-16,0 0-1 0,-9-5-7 15,9 5-31-15,-7-3-4 0,7 3-42 0,0 0 9 16,-9-2-42-16,9 2 0 0,0 0-24 0,0 0 15 15,-15 0-18-15,15 0 35 0,-6 3-27 0,6-3 42 16,-9 5-42-16,9-5 53 0,-12 7-39 0,5-3 50 16,-2 2-55-16,-1-1 48 0,-1 2-52 0,-2 3 46 15,-2-3-49-15,0 4 40 0,-2-2-51 0,-2 4 40 16,4-4-54-16,-4 2 34 0,2-1-49 0,0 0 38 0,1 0-46 16,-2 0 41-16,5-1-47 0,0-3 40 0,0 1-48 15,4-1 41-15,-1-1-73 0,3 0 7 16,-1-2-93-16,8-3-20 0,-13 7-43 0,13-7-62 0,0 0-50 15,0 0-85-15,0 0-215 0,-9-4-128 0</inkml:trace>
  <inkml:trace contextRef="#ctx0" brushRef="#br1" timeOffset="80423.97">21308 8659 175 0,'0'0'443'0,"0"0"-112"0,-2-8-60 15,2 8-57-15,0 0-16 0,0 0-27 0,0 0 23 16,0 0-43-16,-14 1 19 0,14-1-71 0,-5 7 29 15,0-2-66-15,1 1 31 0,-1 1-53 16,0 1 27-16,-1 0-50 0,-1 2 35 0,2 0-51 0,-3 1 40 16,3 0-51-16,-1-3 51 0,0 3-53 0,2-1 43 15,-1-1-48-15,-1 0 44 0,3-1-45 0,-2-1 46 16,1 0-51-16,1-1 50 0,3-6-46 0,-5 11 54 16,5-11-45-16,-5 9 45 0,5-9-49 0,-4 7 56 0,4-7-49 15,-1 6 55-15,1-6-38 0,1 8 53 0,-1-8-50 16,5 5 44-16,-5-5-43 0,5 7 35 15,-5-7-49-15,11 8 38 0,-11-8-48 0,12 4 47 16,-12-4-55-16,13 7 47 0,-4-4-51 0,-1 1 47 0,-1-2-50 16,-7-2 46-16,16 5-92 0,-16-5-15 0,14 3-84 15,-8 1-33-15,-6-4-25 0,14 4-81 16,-14-4-85-16,9 2-209 0,-9-2-115 0</inkml:trace>
  <inkml:trace contextRef="#ctx0" brushRef="#br1" timeOffset="109171.98">22321 10535 100 0,'0'0'229'0,"0"0"-5"0,0 0-67 0,-1-6 11 15,1 6-43-15,0 0 19 0,0 0-47 0,0 0 11 16,-5-5-41-16,5 5 25 0,0 0-38 0,0 0 12 16,0 0-35-16,-8-4 14 0,8 4-21 0,0 0 16 0,0 0-5 15,0 0-1-15,0 0-6 0,-9-2 14 0,9 2-13 16,0 0 13-16,0 0 4 0,-10 2 9 16,10-2 13-16,0 0-12 0,-13 4 0 0,13-4 2 15,-9 4 0-15,9-4-4 0,-9 6-1 0,9-6 4 0,-11 6-4 16,11-6 1-16,-11 6 1 0,6-1 4 0,0 0 4 15,1-1-7-15,-2 0-4 0,1 2-1 16,0 0 19-16,1-1-30 0,0 2 7 0,0-1-9 0,2 0 15 16,-2 1-32-16,1 0 15 0,2-2-13 15,0 2 1-15,0 0-4 0,1-7 0 0,0 13-10 16,0-13 1-16,1 11-1 0,0-4-4 0,-1-7 0 16,3 11-1-16,-3-11 14 0,5 11-21 0,-5-11 2 0,2 8 2 15,-2-8 0-15,4 8 1 0,-4-8-1 0,5 8-2 16,-5-8-1-16,4 4 1 0,-4-4 2 0,5 5-2 15,-5-5 1-15,0 0 3 0,10 3-6 0,-10-3 1 16,0 0 0-16,0 0 1 0,13-4 3 0,-13 4-3 16,7-5-1-16,-7 5-1 0,6-5 3 0,0 1 0 15,-2-1-1-15,-4 5 1 0,7-10 10 0,-5 6-11 0,3-3-4 16,-3 1 3-16,0 1-2 0,1-3 4 0,-1 2-1 16,3-1 3-16,-3-2-4 0,-1 4-2 15,0-4 4-15,-1 2-4 0,1-2 2 0,1 0 0 0,-2 1 4 16,-2-1 38-16,1 2-49 0,1-2 44 0,-1 2-48 15,0 0 44-15,-1-1-46 0,1 0 44 16,-3 1-40-16,3 0 41 0,-3 1-46 0,4-1 42 16,-2 1-42-16,-1 0 50 0,0 0-50 0,3 6 48 0,-5-11-45 15,5 11 50-15,-4-10-48 0,4 10 45 16,-3-7-42-16,3 7 37 0,-3-8-41 0,3 8 45 16,-5-6-47-16,5 6 44 0,-2-5-45 0,2 5 42 15,0 0-41-15,-3-7 42 0,3 7-45 0,0 0 43 0,-4-6-47 16,4 6 46-16,0 0-40 0,0 0 37 0,-4-4-42 15,4 4 45-15,0 0-45 0,0 0 41 0,0 0-42 16,-9-2 44-16,9 2-44 0,0 0 44 0,0 0-41 16,0 0 41-16,0 0-40 0,0 0 43 0,-12-2-44 15,12 2 42-15,0 0-43 0,0 0 44 0,0 0-45 16,0 0 44-16,-11-1-45 0,11 1 43 0,0 0-40 16,0 0 45-16,-6-4-48 0,6 4 43 0,0 0-43 15,-5-4 45-15,5 4-48 0,0 0 46 0,-7-5-46 16,7 5 43-16,0 0-41 0,0 0 43 0,-5-5-45 15,5 5 46-15,0 0-42 0,0 0 42 0,-5-4-48 0,5 4 45 16,0 0-44-16,0 0 43 0,0 0-42 16,0 0 41-16,-4-4-41 0,4 4 42 0,0 0-42 15,0 0 43-15,0 0-41 0,0 0 42 0,0 0-44 16,0 0 43-16,0 0-42 0,0 0 44 0,0 0-43 16,0 0 43-16,0 0-36 0,0 0 36 0,5 4-38 15,-5-4 47-15,0 0-45 0,6 4 45 0,-6-4-38 16,0 0 49-16,6 8-42 0,-6-8 45 0,6 4-40 0,-6-4 44 15,7 9-40-15,-7-9 44 0,6 6-39 0,-6-6 43 16,9 9-45-16,-9-9 47 0,10 9-61 0,-10-9 50 16,7 9-51-16,-2-4 8 0,-1 0 1 0,0 0 3 15,1-1 0-15,0 2-2 0,-2-2 1 0,-3-4 0 16,8 10 3-16,-3-5 1 0,-5-5 8 0,8 8-4 16,-2-3 0-16,-6-5 2 0,7 8 4 0,-7-8-2 15,7 7 1-15,-3-2-4 0,-4-5-1 0,9 8 0 16,-9-8-1-16,8 8-2 0,-8-8 3 0,6 8 4 15,-6-8-5-15,7 7 5 0,-3-2 2 0,-4-5 4 16,8 8-3-16,-8-8 0 0,5 7 7 0,-5-7-9 16,8 7 2-16,-8-7-2 0,5 6-24 0,-5-6 29 15,7 7-26-15,-7-7 38 0,7 9-41 0,-7-9 31 16,5 5-33-16,-5-5 38 0,7 6-39 0,-7-6 38 16,6 7-35-16,-6-7 38 0,4 4-34 0,-4-4 42 15,8 5-37-15,-8-5 47 0,5 6-53 0,-5-6 43 16,6 6-46-16,-6-6 46 0,5 6-50 0,-5-6 45 0,7 6-48 15,-7-6 53-15,7 6-58 0,-7-6 50 0,8 6-48 16,-8-6 51-16,6 8-53 0,-6-8 55 0,8 5-54 16,-8-5 44-16,7 5-50 0,-7-5 48 0,7 6-49 15,-7-6 42-15,8 4-72 0,-8-4-26 0,6 3-103 16,-6-3-122-16,0 0-131 0,0 0-183 0,12-2-541 16,-12 2-771-16</inkml:trace>
  <inkml:trace contextRef="#ctx0" brushRef="#br1" timeOffset="111602.89">5050 9013 104 0,'0'0'290'0,"0"0"-63"0,0 0-22 16,0 0-9-16,0 0-4 0,-5-3-13 0,5 3-28 16,0 0-12-16,0 0-16 0,-6-4-14 0,6 4 8 15,0 0-23-15,-9-3 5 0,9 3-39 0,0 0 5 16,-9-4-22-16,9 4 10 0,0 0-28 0,-12-2 28 16,12 2-37-16,0 0 18 0,-15 1-25 0,15-1 29 15,-10 3-36-15,10-3 31 0,-16 5-23 0,10 2 40 16,-2-2-35-16,1 0 6 0,-2 1 2 0,1 1-3 15,-1 0 14-15,-1 3-14 0,4 0 1 0,-2 1 42 16,0-2-59-16,2 2 48 0,-2-3-57 0,3 2 46 0,1-1-52 16,0 1 45-16,2-2-53 0,-1 1 57 0,2-1-51 15,0 1 41-15,1-2-55 0,0-7 54 16,1 13-50-16,0-7 50 0,-1-6-45 0,5 10 48 0,-5-10-56 16,8 8 52-16,-3-2-46 0,-5-6 47 0,10 2-54 15,-10-2 58-15,12 0-56 0,-12 0 53 0,13-4-54 16,-6 0 13-16,1 1-5 0,-3-5 3 0,3 2 14 15,-1 0-4-15,0-2-2 0,-1-1 1 0,-1 0 2 16,0-1-3-16,2 0 3 0,-3 1 7 0,-2-3 40 16,1 1-49-16,-2 0 43 0,-1-1-50 0,0 1 54 15,0-3-54-15,-1 2 40 0,-2 0-53 0,1-2 51 16,-2-1-3-16,0 2-7 0,0 0 5 0,-1-1-8 16,1 0-1-16,2 4 3 0,-2-1 3 0,0 0 3 15,0 0-1-15,-1 2 3 0,3-1 10 0,-2 1 5 16,1 1 1-16,0 1 0 0,1 0 3 0,-1 1 6 15,2 1-5-15,-2-1-1 0,3 6 3 0,-2-8-7 16,2 8 1-16,-5-10 0 0,5 10 4 0,-3-6-1 0,3 6 0 16,-2-6 3-16,2 6-1 0,0 0 1 0,-4-6-4 15,4 6-3-15,0 0-7 0,0 0-4 0,-1-7-8 16,1 7-6-16,0 0-5 0,0 0-1 0,0 0-4 16,0 0 4-16,0 0 3 0,0 0-4 0,0 0-1 15,1 6 3-15,-1-6 1 0,5 8 4 0,-5-8 3 16,6 10 3-16,-2-3 3 0,0-1-1 0,0 2-38 15,0 0 43-15,1 0-44 0,0 2 54 0,3-2-47 16,-2 3 51-16,2-2-43 0,-1 3 60 0,4 1-40 16,-2-2 46-16,0 1-48 0,1 2 39 0,0 0-52 15,2 0 1-15,0 0 1 0,-3-1-3 0,1-1 2 16,2 0-1-16,-3-3 3 0,1 2 43 0,0 0-53 16,1-3 48-16,-1 2-51 0,-1-4 46 0,-2 0-55 15,1 0 48-15,0-1-57 0,-1-2 28 0,-7-3-92 16,13 5-20-16,-13-5-118 0,13 0-80 0,-13 0-51 15,10-5-114-15,-10 5-499 0,8-5-563 0</inkml:trace>
  <inkml:trace contextRef="#ctx0" brushRef="#br1" timeOffset="113393.12">6823 6838 167 0,'1'-8'423'0,"-1"8"-111"0,0-6-68 0,0 6-22 16,0 0-15-16,0-7-16 0,0 7 11 16,0 0-56-16,3-7 8 0,-3 7-69 0,0 0 5 15,0 0-44-15,0 0 14 0,1-7-38 0,-1 7 20 16,0 0-26-16,0 0-5 0,0 0 4 0,0 0 8 16,10 4 3-16,-10-4-3 0,5 4 9 0,-5-4 7 15,7 6 47-15,-7-6-47 0,10 8 38 0,-10-8-45 0,7 7 48 16,-1-3-57-16,-1 0 37 0,-5-4-53 0,10 8 41 15,-10-8-45-15,9 7 37 0,-9-7-45 0,6 7 52 16,-6-7-41-16,8 4 48 0,-8-4-31 0,8 5 55 16,-8-5-24-16,0 0 46 0,7 2-40 0,-7-2 41 15,0 0-44-15,11-3 42 0,-11 3-48 0,10-6 37 16,-5-1-51-16,0 2 43 0,1-1-50 0,1-3 42 16,0 0-54-16,1-1 38 0,0-1-51 0,-1-1 50 15,4 1-55-15,-4-2 49 0,1 1-10 0,1 0-7 16,1-1 0-16,-1 1 2 0,-1 0 7 0,1 0-2 15,-2 0 0-15,1 1 3 0,-1 0 15 0,0 3 20 0,-2-1-27 16,-1 2 42-16,1-1-39 0,-1 2 39 16,-4 6-33-16,6-10 25 0,-6 10-31 0,7-9 14 15,-7 9-24-15,4-7 17 0,-4 7-31 0,3-7 11 16,-3 7-26-16,3-4 16 0,-3 4-27 0,0 0 21 16,5-7-27-16,-5 7 19 0,0 0-22 0,0 0 16 15,4-5-18-15,-4 5 22 0,0 0-25 0,0 0 18 16,0 0-27-16,3-6 11 0,-3 6-44 0,0 0 26 0,0 0-43 15,0 0 36-15,0 0-39 0,0 0 40 0,0 0-1 16,2-6-10-16,-2 6-1 0,0 0-3 0,0 0 2 16,0 0 3-16,0 0 6 0,0 0 4 0,0 0 9 15,0 0 4-15,0 0 4 0,0 0 5 0,0 0 1 16,0 0 3-16,0 0 0 0,0 0 3 0,0 0 2 16,0 0-2-16,0 0 2 0,0 0-5 0,0 0 11 15,0 0-6-15,0 0 2 0,0 0 1 0,0 0 0 16,0 0-2-16,0 0 3 0,0 0 8 0,0 0-10 15,6 5 6-15,-6-5-1 0,0 0-2 0,0 0 1 16,0 0 11-16,0 0-1 0,0 0-5 0,0 0 12 0,0 0 4 16,0 0 3-16,0 0-1 0,0 0 6 15,0 0-39-15,0 0 36 0,0 0-37 0,0 0 39 16,0 0-42-16,0 0 42 0,0 0-37 0,0 0 32 0,0 0-33 16,0 0 36-16,0 0-35 0,0 0 38 15,0 0-38-15,0 0 32 0,0 0-29 0,0 0 28 16,0 0-38-16,0 0 35 0,0 0-40 0,0 0 40 0,0 0-36 15,0 0 31-15,0 0-38 0,0 0 36 0,0 0-49 16,0 0 15-16,0 0-28 0,0 0-62 0,0 0-65 16,0 0-71-16,0 0-78 0,0 0-117 0,0 0-136 15,0 0-501-15,-7-3-692 0</inkml:trace>
  <inkml:trace contextRef="#ctx0" brushRef="#br1" timeOffset="121968.92">22384 10400 2 0,'0'0'141'0,"0"0"-14"15,0 0-30-15,0 0-9 0,-14 0-8 16,14 0-7-16,0 0 0 0,0 0-3 0,0 0-3 16,0 0-2-16,-12 1 2 0,12-1-9 0,0 0-6 15,0 0-1-15,0 0-9 0,0 0-1 0,0 0-2 0,-11 0 5 16,11 0 1-16,0 0 1 0,0 0-9 16,-9-2-3-16,9 2-7 0,0 0-4 0,0 0-2 15,0 0 7-15,-13 0 6 0,13 0 5 0,0 0 10 0,-13 0 2 16,13 0 2-16,0 0-4 0,-14 0-4 0,14 0-3 15,0 0 5-15,-13 0 3 0,13 0-10 0,0 0-8 16,-15 0-7-16,15 0-3 0,0 0-2 0,-15-2-1 16,15 2-1-16,0 0 0 0,-16 0-1 0,16 0-3 15,-11 0 8-15,11 0-11 0,0 0-1 0,-14 2 0 16,14-2-1-16,-9 2-10 0,9-2 9 0,-11 3-4 16,11-3 0-16,-10 3-1 0,10-3 2 0,-9 3-5 15,9-3 3-15,-7 3-3 0,7-3 5 0,-10 5-3 16,10-5 4-16,-9 4 1 0,9-4 14 0,-9 4-12 15,9-4 29-15,-9 5-25 0,9-5 12 0,-12 5-19 16,12-5 19-16,-9 7-1 0,9-7 5 16,-11 5-33-16,11-5 38 0,-10 6-37 0,3-2 23 0,7-4-21 15,-9 8 29-15,9-8-32 0,-10 6 35 0,10-6-33 16,-8 8 25-16,3-3-31 0,5-5 26 0,-9 7-26 16,7-2 26-16,2-5-24 0,-9 8-3 0,9-8 3 15,-8 11 4-15,8-11 0 0,-4 10 2 0,0-3 10 16,2-1 16-16,-1 0-21 0,1 1 5 0,-1 1 5 15,1-3 7-15,0 4-1 0,1-2 16 0,1 1-3 0,0 0 6 16,0-1 3-16,0 3-2 0,3-3-5 0,-1 1 16 16,1 0-23-16,-1 1 10 0,1-1-5 15,1 2-2-15,0 0-3 0,-1-1 6 0,1 0-11 0,1 0 3 16,2 1-10-16,-2-1-2 0,1 0 6 0,-2 1-2 16,1-1 42-16,3 0-50 0,-2 0 41 0,1-1-47 15,0 1 42-15,0-2-46 0,0 2 42 0,1-3-48 16,-2 3 50-16,2-2-46 0,0-1 42 0,-1 2-44 15,-2-3 45-15,3 0-33 0,-1 1 26 0,0-1-43 16,0-1 42-16,0 0-43 0,0 1 42 0,-7-5-44 16,12 6 43-16,-4-2-43 0,-8-4 42 0,13 3-44 15,-13-3 43-15,15 5-42 0,-15-5 39 0,14 3-41 16,-14-3 45-16,18 2-44 0,-18-2 40 0,17 0-45 16,-17 0 44-16,15 0-38 0,-15 0 35 0,19-1-43 15,-19 1 45-15,20-2-45 0,-20 2 42 0,17-4-39 16,-8 1 40-16,0 2-38 0,1-1 39 0,-1-1-45 15,0 1 42-15,1-1-41 0,0-1 40 0,-1-1-39 0,1 3 39 16,-3-3-42-16,2 1 44 0,-1-1-44 0,2 1 42 16,-2-1-39-16,0 0 42 0,-1 0-45 0,2 0 44 15,-1 1-44-15,-2-2 45 0,2 1-45 0,-2 1 44 16,1 0-39-16,-1-3 38 0,1 2-41 0,-7 5 3 16,11-8 5-16,-6 3 1 0,0 0 3 0,-2 1 4 15,1-1 4-15,-1-1-7 0,1 0 3 0,1 1 1 16,-2-1 3-16,1 0 0 0,-4 6 1 0,5-12-3 15,-4 6 1-15,3 0-1 0,-3-2 1 0,2 2 0 16,-2-1 0-16,0-1 2 0,1 1-1 0,0 0-1 16,-2 0 0-16,3 0 38 0,-3-2-42 0,0 2 36 0,0-2-31 15,0 1 27-15,-3-1-46 0,3 0 43 16,-2 0-45-16,0 0 47 0,1 0-46 0,-1 0 44 16,0 1-43-16,-2-1 41 0,2 1-42 0,-1-2 44 15,-2 2-39-15,3-1 35 0,-2 2-37 0,-3-1 46 16,4-1-45-16,-3 2 45 0,3-1-45 0,-4 2 46 15,3-2-41-15,-3 1 42 0,0 2-14 0,2-2-36 16,-3 0 47-16,3 3-5 0,-5-3-5 0,3 1-4 0,-1 1-36 16,-1-1 41-16,0 2-4 0,0-2-7 0,-2 2 3 15,2-1-5-15,-2 0-2 0,0 2-37 0,1 0 42 16,-2 0 1-16,1 0-8 0,-1 1-32 16,1 0 39-16,-1 0-41 0,2 1 45 0,10 1-63 0,-22 1 8 15,11 1-89-15,-1 0 10 0,1 0-94 0,0 1-46 16,0 0-75-16,1-1-96 0,1 0-360 0,-1 3-314 15</inkml:trace>
  <inkml:trace contextRef="#ctx0" brushRef="#br1" timeOffset="128465.5">9228 6867 259 0,'-3'-7'315'0,"3"7"-97"15,0 0 2-15,-2-7-28 0,2 7-14 0,0 0-16 16,0 0-21-16,0-7-22 0,0 7-27 0,0 0-21 16,0 0-15-16,0 0-7 0,0 0-13 0,4-8-3 15,-4 8-5-15,0 0-10 0,0 0 5 0,0 0-5 16,11 1 3-16,-11-1-3 0,7 3 9 0,-7-3-6 0,9 4-4 15,-9-4 8-15,10 6-1 0,-10-6-2 16,10 4-3-16,-10-4-5 0,13 8-1 0,-13-8-8 16,10 6 28-16,-10-6-30 0,12 5 21 0,-12-5-19 15,10 5 29-15,-10-5-35 0,10 4 57 0,-10-4-42 0,8 4 5 16,-8-4 12-16,0 0 10 0,11 2 1 16,-11-2-6-16,0 0 12 0,12-2 4 0,-12 2 6 0,6-4-4 15,-6 4 6-15,5-7 18 0,-1 2 1 0,2 0-12 16,-3-1-3-16,1-1-6 0,0 0-5 0,-2-2 6 15,3 0-14-15,-1 0 39 0,0 0-49 0,2-1 39 16,-1 1-40-16,-1-1 37 0,1-1-45 0,1 1 35 16,-1 1-48-16,0-1 37 0,-2 2-42 0,3-2 39 15,-4 2-45-15,2 2 41 0,1-2-47 0,-4 1 42 16,2 2-47-16,-3 5 38 0,5-10-46 0,-5 10 42 0,5-9-46 16,-5 9 39-16,3-7-51 0,-3 7 3 15,2-6-83-15,-2 6 2 0,0 0-91 0,5-5 5 16,-5 5-54-16,0 0-72 0,0 0-82 0,9-3-389 15,-9 3-319-15</inkml:trace>
  <inkml:trace contextRef="#ctx0" brushRef="#br1" timeOffset="129352.75">11337 6810 197 0,'0'0'206'0,"0"0"12"0,0 0-61 15,0 0 27-15,0 0-39 0,0 0 10 0,0 0-29 16,0 0-24-16,0 0 8 0,0 0-11 0,0 0-7 16,0 0-9-16,0 0-16 0,1-7-7 0,-1 7-10 15,0 0-4-15,0 0-14 0,0 0-3 0,0 0-4 16,0 0-12-16,0 0 3 0,0 0-4 0,0 0-6 15,0 0 3-15,0 0 2 0,0 0-1 0,0 0-3 0,0 0 1 16,13 0 8-16,-13 0 2 0,0 0-1 0,9 6-2 16,-9-6-1-16,6 3-17 0,-6-3 15 0,8 3-1 15,-8-3-3-15,9 4 1 0,-9-4-5 0,9 5 4 16,-9-5-2-16,10 4-3 0,-10-4 2 0,10 2 4 16,-10-2-3-16,9 2 2 0,-9-2-3 0,0 0 7 15,12 4-2-15,-12-4 3 0,0 0 9 0,12 1 4 16,-12-1 5-16,0 0 3 0,11-2 13 0,-11 2 2 15,6-4 9-15,-6 4 11 0,5-4 3 0,-5 4-5 16,4-9-6-16,-4 9 11 0,6-9 0 0,-6 9 2 16,3-13-2-16,-2 7-8 0,-1 0 25 0,3-2-50 15,-3 0 32-15,2 0-53 0,-2 0 39 16,1-2-50-16,1 0 35 0,-1 1-41 0,0 1 39 0,1-4-51 16,0 3 41-16,0 0-45 0,-1 0 45 0,0 1-49 15,0-2 40-15,3 3-44 0,-4 0 43 0,3 1-46 16,-1-3 36-16,-2 4-89 0,3-2-25 0,-2 0-106 15,2 1-84-15,-1 0-81 0,-2 6-473 0,3-9-393 16</inkml:trace>
  <inkml:trace contextRef="#ctx0" brushRef="#br1" timeOffset="130335.4">13594 6864 245 0,'0'0'262'0,"0"0"-25"16,0 0-40-16,1-7-18 0,-1 7-17 0,0 0-19 16,4-5-17-16,-4 5-16 0,0 0-17 0,0 0-19 15,2-6-18-15,-2 6-8 0,0 0-9 0,0 0-7 16,5-7-6-16,-5 7-2 0,0 0 5 0,8-3-3 16,-8 3-2-16,0 0-5 0,13 0 8 0,-13 0 2 15,11 1-3-15,-11-1 5 0,12 2 0 16,-12-2-5-16,14 5-11 0,-14-5 5 0,14 5-4 0,-6-1-4 15,-1-1-10-15,2 1 10 0,-1 0-3 0,0-1-7 16,0 1 26-16,0-1-25 0,1 1 9 0,-9-4-12 16,14 6 0-16,-14-6 14 0,12 4-16 0,-12-4 22 0,10 3-21 15,-10-3 19-15,13 2-17 0,-13-2 24 0,0 0-16 16,13-1 13-16,-13 1 9 0,7-3 2 16,-7 3 2-16,9-5-1 0,-9 5-9 0,8-7-2 0,-8 7 3 15,6-10 0-15,-2 5 0 0,-1-1-1 0,2-1-5 16,-2 0-2-16,1-1 23 0,0 1-33 0,0-3 5 15,0 2-2-15,0-2 1 0,2 1 2 0,-2 0 46 16,1 0-51-16,-1 1 47 0,0-2-56 0,0 3 47 16,-1-2-52-16,1 1 51 0,1 0-42 0,-1 1 44 15,-1 2-52-15,-1-1 44 0,-2 6-51 0,4-10 50 16,-4 10-54-16,5-9 44 0,-5 9-46 16,4-7 43-16,-4 7-46 0,3-8 44 0,-3 8-51 0,0 0 36 15,3-7-90-15,-3 7-13 0,0 0-73 0,0 0-85 16,3-5-115-16,-3 5-381 0,0 0-259 0</inkml:trace>
  <inkml:trace contextRef="#ctx0" brushRef="#br1" timeOffset="144550.62">8921 11379 50 0,'0'0'235'0,"0"0"-90"16,0 0 34-16,0 0-57 0,-12 0 26 0,12 0-50 0,0 0 24 15,0 0-32-15,0 0 24 0,0 0-36 0,-9-2 18 16,9 2-30-16,0 0 19 0,0 0-20 0,0 0 5 16,0 0-20-16,0 0 12 0,0 0-18 0,0 0 1 15,0 0-8-15,0 0 1 0,0 0-8 0,0 0 7 16,0 0 12-16,0 0 3 0,0 0 3 0,0 0 9 15,0 0-1-15,0 0-1 0,0 0-1 0,0 0 2 16,0 0 8-16,0 0 25 0,0 0-32 0,7 3-1 16,-7-3 4-16,0 0 2 0,14 2-1 0,-14-2 3 15,9 1-9-15,-9-1 1 0,13 1-1 0,-13-1-4 16,18 1-2-16,-18-1-7 0,20 1 6 0,-9-1-4 16,-11 0 1-16,22 1-2 0,-10 1-2 0,2-2 3 15,0 0-7-15,-1 0-2 0,1 0-5 0,0 0 0 16,3 0-2-16,-2-2-5 0,4 2 1 0,-1-1-5 15,-1 1-2-15,2-1-6 0,0 0-1 0,0 0-1 16,-1 0 0-16,0-1-4 0,1 1 0 0,-1 0 2 16,1 1-6-16,2-1 1 0,-5 1 1 0,3-1 2 0,-2 1-5 15,1-1 0-15,-4 1 4 0,3 0-3 16,-2-2 6-16,2 2 1 0,-2 0 2 0,2 0 4 0,-2-1 6 16,0 1-5-16,1 0-2 0,1-1 5 15,0-1 3-15,0 1-2 0,-1 1-4 0,-2-1 14 0,4 0-23 16,-2 1-1-16,3 0-4 0,-4-1 6 0,0 1-9 15,1 0 8-15,4-1-6 0,-7 1-2 0,5 0 1 16,-4 0 1-16,4-2-3 0,-4 2 3 0,4 0 4 16,-3 0-3-16,2 0-2 0,-1 0 0 0,0-1 4 15,0 1-1-15,0 0-1 0,0 0-2 0,0 0 2 16,0 0 4-16,0 0 1 0,0 0-2 0,0 0 3 16,0 0 2-16,-2 0-4 0,3 0 1 0,-2 0 4 15,0 0-3-15,1-1 2 0,-1 1 0 16,-1 0 0-16,3-1-1 0,-2 1 1 0,-1-1-1 0,2 1-1 15,-1 0 1-15,0-1 7 0,-1 1-10 0,2 0-1 16,-1-2 1-16,-1 2 0 0,1 0-2 0,-1 0-3 16,2-1 8-16,-2 2-10 0,1-1 0 0,-2 0-1 15,1 2 1-15,1-2 1 0,-3 0 3 0,2 0-7 0,-1 0 3 16,1 0-2-16,-2 0 0 0,1 0 1 0,1 0 12 16,-1 0-45-16,1-2 39 0,-1 1 0 15,0 1-2-15,-1-1 4 0,0-2-3 0,2 3-39 0,-1-1 43 16,2 1-42-16,-2-1 48 0,1 1-43 0,-1 0 42 15,1-1-43-15,-1 1 51 0,-1 0-48 0,4 0 43 16,-3 0-42-16,-1 0 46 0,1 0-51 0,1 0 51 16,-1 0-46-16,0 0 45 0,-1 0-43 0,0-1 44 15,3 1-43-15,-5 0 51 0,3 0-46 0,0-2 42 16,1 2-46-16,-1 0 50 0,0-1-47 0,1 1 48 16,-3 0-50-16,-11 0 59 0,26 0-60 0,-26 0 50 15,24 0-48-15,-12 0 53 0,-1 1-52 0,0 1 64 16,-11-2-57-16,21 1 56 0,-10 0-55 15,-11-1 62-15,17 0-59 0,-17 0 62 0,18 2-55 0,-18-2 58 16,17 1-62-16,-17-1 63 0,15 2-67 0,-15-2 72 16,13 0-71-16,-13 0 64 0,14 1-65 0,-14-1 4 15,14 0 2-15,-14 0 2 0,14 0 69 0,-14 0-82 16,14 0 61-16,-14 0-65 0,15 1 59 0,-15-1-64 16,13 2 61-16,-13-2-64 0,18 0 62 0,-18 0-64 15,17 1 59-15,-17-1-57 0,17 0 52 0,-17 0-57 0,18 1 59 16,-18-1-61-16,21 1 71 0,-21-1-71 0,20 0 59 15,-20 0-51-15,20 1 53 0,-20-1-65 0,21 0 63 16,-21 0-60-16,19 1 62 0,-19-1-53 0,18 0 49 16,-18 0-60-16,18 2 61 0,-18-2-60 0,17 0 64 15,-17 0-65-15,14 1 61 0,-14-1-59 0,11 0 61 16,-11 0-58-16,0 0 61 0,16 1-40 0,-16-1 40 16,0 0-45-16,11 0 58 0,-11 0-49 0,0 0 56 15,0 0-44-15,0 0 48 0,13 0-50 0,-13 0 48 16,0 0-48-16,0 0 46 0,0 0-32 0,0 0 22 15,0 0-47-15,13 0 45 0,-13 0-51 0,0 0 45 16,0 0-49-16,0 0 47 0,0 0-46 0,0 0 42 16,0 0-47-16,0 0 48 0,0 0-47 0,0 0 45 0,0 0-46 15,0 0 49-15,0 0-28 0,0 0 26 16,0 0-44-16,10 1 47 0,-10-1-40 0,0 0 40 16,0 0-41-16,0 0 44 0,0 0-46 0,0 0 47 15,0 0-41-15,0 0 41 0,0 0-48 0,0 0 49 0,0 0-50 16,0 0 43-16,0 0-34 0,0 0 30 0,0 0-47 15,0 0 49-15,0 0-50 0,0 0 45 16,0 0-47-16,0 0 44 0,0 0-44 0,0 0 45 0,0 0-46 16,0 0 39-16,0 0-68 0,0 0 6 0,0 0-103 15,0 0-7-15,0 0-140 0,0 0-83 0,-9-1-122 16,9 1-84-16,-14-2-191 0,6-1-444 0,-2 0-828 16</inkml:trace>
  <inkml:trace contextRef="#ctx0" brushRef="#br1" timeOffset="146311.54">3404 11402 171 0,'0'0'178'0,"0"0"-20"16,0 0-14-16,0 0-19 0,0 0-9 0,-13 0-12 15,13 0-6-15,0 0-10 0,0 0-6 0,0 0-2 16,0 0-6-16,0 0-2 0,0 0-3 0,0 0 1 0,0 0-8 15,-10-1 2-15,10 1 1 0,0 0-7 16,0 0-1-16,0 0 0 0,0 0-5 0,0 0-9 16,0 0-5-16,0 0-1 0,0 0-14 0,0 0 0 15,0 0 13-15,0 0 18 0,0 0 20 0,0 0-27 0,4 4 35 16,-4-4-36-16,0 0 42 0,0 0-51 0,12 3 52 16,-12-3-34-16,0 0 48 0,13 3-64 0,-13-3 42 15,12 3-15-15,-12-3-1 0,14 1-6 0,-14-1 4 16,17 3-1-16,-17-3-11 0,20 2-7 0,-10-1-9 15,3 0 2-15,-1 0-4 0,-1 1 3 16,3-1 1-16,-1 1-3 0,2-2 3 0,1 1 2 16,0-1 1-16,0 1-6 0,1 0 0 0,0-1-5 0,2 1 8 15,0-1 5-15,1 0-2 0,-1 0-38 0,0 0 53 16,0 0-41-16,3-1 47 0,-3 1-42 0,3-1 52 16,-2 0-50-16,1 0 46 0,-1-1-56 0,2-1 55 15,0 2-63-15,-2 1 51 0,0-1-55 0,0-1 48 16,0 1-48-16,-1 0 58 0,0-1-52 0,2 0 55 15,-2 1-57-15,0-1 57 0,2 0-47 0,-1-1 49 16,-2 2-45-16,1-1 46 0,0 0-54 0,0-1 50 16,2 1-48-16,-3 0 54 0,1-2-54 0,-1 1 48 15,2 1-48-15,1-2 46 0,-3 2-49 0,2-1 42 0,-1-1-44 16,1 0 37-16,-1 2-38 0,1-2 42 0,-2 2-42 16,1 0 37-16,-1-2-42 0,1 1 33 0,-1 1-31 15,0 1 34-15,0-3-39 0,-1 3 44 16,-1 0-35-16,1-1 11 0,-2 0 9 0,-1 1 3 15,3 0 6-15,-3 0 6 0,2-2-1 0,0 1-1 16,-1 2-1-16,-1-1-2 0,1-1-2 0,0 1-3 16,0-1-1-16,-1 1 2 0,1 0-8 0,1-3 15 0,-1 3-13 15,-1-1-2-15,0 0-3 0,0 1-2 0,3 0-2 16,-6-1-16-16,3 1 15 0,0 0-4 0,-1 0-1 16,1 0 4-16,-2 0 0 0,-1-1-5 0,2 1 6 15,-1-1 6-15,-12 2-4 0,21-1 0 0,-21 1 1 16,17-3-4-16,-17 3-4 0,14-1 2 0,-14 1-3 15,13-1-4-15,-13 1 5 0,11-2-2 0,-11 2-5 16,0 0 5-16,13-1-3 0,-13 1 0 0,0 0-33 0,0 0 37 16,14-1-4-16,-14 1-4 0,0 0-13 15,0 0-34-15,8-2-38 0,-8 2-88 0,0 0-125 0,0 0-68 16,2-7-137-16,-2 7-58 0,-5-8-123 0,1 5-438 16,-3-2-734-16</inkml:trace>
  <inkml:trace contextRef="#ctx0" brushRef="#br1" timeOffset="154478.56">4695 10234 127 0,'-13'-6'177'0,"13"6"-31"0,-14-2-11 0,14 2-6 0,-14-4-20 16,14 4-12-16,-15-5 0 0,6 3-10 0,0-2-14 15,0 2-12-15,-1 0 1 0,-1-1-9 16,1 0 3-16,0 1 6 0,0 0 2 0,-2 1-41 0,1-3 22 16,-1 3-1-16,1 0-13 0,-2-2-31 0,0 2 28 15,-1 0-30-15,0 1 26 0,0-1-31 0,1 1 35 16,-3 0-40-16,0 1 30 0,1-1-30 0,-3 1 33 16,0 0-37-16,3 1 32 0,-3 0-27 0,1 0 26 15,-2 1-29-15,4-1 28 0,-2 0 2 0,-2 1-6 16,5 0-4-16,-4 0 1 0,4-1 0 0,-1 2 7 15,-1-1 2-15,1 0-2 0,1 0-2 0,1-1-2 0,-1 1 1 16,1 0-2-16,-1 0-2 0,1-1 1 16,-1 1 0-16,2 0 1 0,-5-1-3 0,3 2-3 15,-1-1-2-15,-1 1 2 0,1-2-3 0,0 2 1 0,-2-1 1 16,0 1 2-16,1 1 8 0,-1-1-16 0,-1-1 1 16,2 2-2-16,-2-1 1 0,1 3 2 0,-2-3 18 15,1 2-21-15,-1 1-4 0,-3-2 6 16,6 1-1-16,-1 2-2 0,-1-2 5 0,3-1 5 0,-2 3-10 15,3-2 6-15,-2 0-4 0,1 1 1 16,0-2 2-16,1 2 2 0,0-1 5 0,2 0-9 16,1 1 2-16,-2-1 1 0,4-1 0 0,-1 1-2 0,0-1 1 15,1 1 8-15,0-1-11 0,0 2 2 0,0-1 1 16,3-1 1-16,-2 2-32 0,0-1 43 0,2 0-35 16,-1 1 32-16,1 0-31 0,1 0 34 0,-3 2-30 15,3-3 31-15,0 2-33 0,0 1 42 0,1 0-41 16,0-1 32-16,-2 0-30 0,2 0 5 0,-1-1 2 15,1 3 1-15,2-2 6 0,-1 2-2 0,-1-2 0 16,0 2 32-16,3-2-33 0,-4 2 32 0,4 0-38 16,-3 0 50-16,3-2-54 0,-2 3 30 0,2-3-29 15,-2 2 33-15,3-2-35 0,-2 0 34 0,-1 1-33 16,2 0 33-16,-1 0-34 0,1-2 35 0,1 1-32 0,0 1 32 16,0-1-31-16,0 0 35 0,1 2-2 0,1-2-1 15,-1 4 1-15,2-3-1 0,-1 2-2 16,-2-3 3-16,4 4-10 0,-1-2-1 0,-1 1 0 15,2 0-3-15,0-1 2 0,-2 1 0 0,2 0 5 0,0 1-6 16,0-1-2-16,0-2 5 0,0 2-1 16,-1 0 14-16,0 0 5 0,3-3-4 0,-2 3-3 15,1-2 0-15,0 1 5 0,1-2 2 0,-1 3 3 0,2-3-39 16,-2 2 51-16,2-3-52 0,-1 4 49 0,4-3-39 16,-2 2 44-16,1-2-45 0,0 2 37 0,1-2-38 15,-1 1 38-15,3-1-47 0,-1 2 46 0,-1-2-46 16,3-1 43-16,-1 3-49 0,-1-2 51 0,3 2-55 15,-1-3 48-15,1 3-46 0,-1-2 45 0,0 1-47 16,1-1 48-16,-2 1-40 0,2-1 38 0,-1-2-45 16,1 2 48-16,0-2-48 0,2 1 5 0,-4-1 2 15,4-1 5-15,-2-1 2 0,0 2 4 0,1-2 1 16,-1 0 1-16,3-1 3 0,-3 1-2 0,1 0-4 16,1-1 7-16,-1 0-4 0,0 0 2 0,2-1-2 0,-2 2 3 15,3-1 20-15,-5 1-26 0,5-1 2 0,-4 0-2 16,4-1 3-16,-3 1 0 0,0 0 2 0,1 0 8 15,-2-2-6-15,0 0-12 0,0 0 21 16,0 0 3-16,3-1-1 0,-2 0 35 0,0 0-62 16,2-2 24-16,1 1 0 0,0 0-2 0,-2-2 0 15,2 1 0-15,0-1-4 0,0 0 7 0,0 0-8 16,2 1 0-16,-1-1 0 0,1-1-2 0,-1 1 36 0,1 0-42 16,-2 0-1-16,0 1-1 0,1-1 1 0,0 0 6 15,0 0-4-15,0 0 5 0,-2 1-2 0,0-1-1 16,2 0 3-16,-1-2-3 0,0 0 1 0,0 1-1 15,-3-1 3-15,3 1 5 0,-3-2-3 0,2 2-3 16,-3-1 3-16,3 0 0 0,-3-1 2 0,1 2 3 16,-1-1 4-16,0-1-11 0,-1 1 0 0,1-1 3 15,0 0 0-15,-2 0 2 0,2 1 2 0,-3 0 8 16,2-4-12-16,-2 3 3 0,1-1 38 0,1 1-26 16,-3 0-3-16,1-2-6 0,1 1-1 0,-2 0 1 15,3-1-3-15,-3 1-1 0,2-3 6 0,0 3-3 0,0-3-11 16,-2 2 3-16,3-2-3 0,-4 3 1 15,2 0 3-15,0-2-1 0,-2 1 4 0,-2 1-4 16,2 0-1-16,-1 0-3 0,-2-1 3 0,2 1 7 16,-2 0-10-16,2 0 2 0,-3 1-1 0,0-3 5 15,0 3-1-15,2-1-2 0,-2 0 7 0,0 0 0 16,0-2-11-16,-1 3 1 0,0-2 1 0,0-1 1 16,1 2-3-16,-3-1-1 0,2 1 8 0,0 0-5 0,0-2 0 15,-3 2 1-15,3-2 9 0,-3 2-3 0,2 0-6 16,-2-1 7-16,-1 1-45 0,4-2 67 0,-4 2-51 15,0-2 54-15,1 2-8 0,-1-2 9 0,-1 1-57 16,1 0 56-16,-3-1-52 0,2 2 51 0,1-1-55 16,-1 1 59-16,-2-2-50 0,3 0 49 0,-2 2-57 15,-1-3 53-15,0 3-52 0,1-2 59 0,-1 2-65 16,1-3 57-16,-1 3-60 0,1 0 61 0,-1-1-5 16,-2 1-5-16,3-2 0 0,-1 2-6 0,-1-1-4 15,0 1 0-15,2 0 2 0,-1-1 0 0,-1 2 3 0,0-2 4 16,-1 1 7-16,3 0 0 0,-3 1-5 15,1-2 1-15,0 2 1 0,-1-3 6 0,0 4-5 16,-3-3-8-16,2 0 2 0,-2 2-3 0,2-3 3 16,-5 2-7-16,1-1 3 0,1-2-5 0,-3 3-3 15,0-1-1-15,-5 1-1 0,5-2 0 0,-9 1 16 16,6-1-15-16,-4 1 6 0,-3 0-17 0,3 0 17 16,-3 2-21-16,-1-1 18 0,1 1-20 0,1 1 21 0,-2 0-22 15,2-1 22-15,1 3-24 0,-1 1 22 0,3-1-48 16,-2 2-33-16,-2 1-139 0,2 0-111 0,-6 2-235 15,-2 3-244-15,0 3-328 0</inkml:trace>
  <inkml:trace contextRef="#ctx0" brushRef="#br1" timeOffset="158810.37">11651 13851 45 0,'-9'-1'266'0,"9"1"-54"0,0 0-26 0,0 0-10 16,-10-3-1-16,10 3-1 0,0 0-11 0,0 0-20 16,-13-2-12-16,13 2-10 0,0 0-4 0,0 0 23 15,0 0-51-15,-9-2 19 0,9 2-31 0,0 0 25 16,0 0-42-16,0 0 33 0,0 0-42 0,0 0 38 16,0 0-54-16,-10 0 42 0,10 0-57 0,0 0 44 15,0 0-55-15,0 0 49 0,0 0-53 0,0 0 57 16,0 0-51-16,0 0 51 0,0 0-43 0,0 0 55 15,0 0-39-15,0 0 56 0,5 4-17 0,-5-4-5 16,0 0-3-16,14 4-3 0,-14-4-39 0,14 3 41 16,-14-3-47-16,18 3 44 0,-8-2-45 0,3 0 36 15,-1 1-44-15,3-1 34 0,-2 0-43 0,2 0 37 16,0-1-44-16,3 1 41 0,-4-1-40 0,4 1 33 0,0 1-44 16,-1-2 57-16,-1 0-62 0,0 0 47 0,-1-2-43 15,-1 2 44-15,0 0-43 0,-1-1 43 0,-13 1-47 16,23 0 45-16,-23 0-41 0,17 0 58 0,-17 0-27 15,15 0 65-15,-15 0-30 0,11 0 59 0,-11 0-47 16,0 0 51-16,16 0-50 0,-16 0 44 0,0 0-65 16,0 0 40-16,14 0-62 0,-14 0 43 0,0 0-60 15,0 0 45-15,0 0-58 0,10-1 37 0,-10 1-53 16,0 0 12-16,0 0-107 0,0 0-35 0,11-2-142 16,-11 2-50-16,0 0-63 0,0 0-85 0,11-4-454 15,-11 4-535-15</inkml:trace>
  <inkml:trace contextRef="#ctx0" brushRef="#br1" timeOffset="161245.53">20004 13879 80 0,'0'0'229'15,"0"0"-27"-15,0 0-47 0,0 0 3 0,0 0-25 16,0 0 8-16,0 0-44 0,0 0 5 0,0 0-38 16,0 0 9-16,0 0-36 0,0 0 23 0,0 0-30 15,0 0 30-15,0 0-16 0,0 0 34 0,0 0-22 16,0 0 7-16,14-2 7 0,-14 2-9 0,0 0 1 15,12-1 0-15,-12 1 9 0,11-1 7 0,-11 1 1 16,14-2-4-16,-14 2-10 0,14 0-5 0,-14 0 27 16,18-1-34-16,-18 1 1 0,21-1-11 0,-10 0 0 15,2 1 2-15,0-1-1 0,1 0 3 0,0-1-7 0,1 0 1 16,2 1-10-16,1-1-3 0,0-1-47 0,1 0 48 16,2 1 2-16,-3 0-9 0,5-2-6 0,0 1 0 15,-1 0-4-15,4 0-5 0,-1-1 0 0,-2 2 4 16,3-3-1-16,-3 3-7 0,1-1 3 0,2-1-5 15,-2 1 2-15,-2 2-2 0,3-2-1 16,-2 0 6-16,1 0-4 0,-1 1-2 0,-3 0 0 16,1 0 0-16,0 0 5 0,-1 1-6 0,1-1 2 0,-3 1-1 15,2 0 3-15,-1-1-2 0,0 1 3 0,2-1-46 16,-1 1 54-16,-2 0-49 0,1 0 50 0,-2 0-49 16,2-1 55-16,0 2-47 0,1-1 50 0,-1 1-43 15,-3-1 44-15,2-1-49 0,1 1 48 0,-1 1-43 16,1-1 50-16,-2 0-55 0,2 0 52 0,0 0-53 15,-1 0 50-15,1-1-48 0,-2 1 50 0,2 1-49 0,0-1 54 16,-1 1-9-16,0 0 6 0,-1-1 5 16,-1 1-1-16,1 1-5 0,1-1-3 0,1 0-1 15,-5 0-2-15,4 0-6 0,-4 0 3 0,3 1 2 16,-1-1 6-16,2 1-6 0,-1 1 2 0,1-1 3 0,-2-1 0 16,2 1 5-16,1 0 3 0,-3-1 4 0,3 0-5 15,-2 0 1-15,2 0-4 0,0-2-2 0,-1 2-42 16,2-3 46-16,-2 2-4 0,2 0-39 0,2 0 44 15,-3 0-43-15,3-2 39 0,0 2-41 16,-2-1 46-16,3 0-46 0,-1 1 43 0,0 1-44 16,0-1 39-16,-1 0-38 0,2 1 36 0,0 1-36 0,0-1 34 15,0 1-36-15,3 0 37 0,-1 1-41 0,0 0 42 16,0 2-4-16,-1-2-4 0,3 0-4 0,-3 0 5 16,2 1-8-16,-3-1 0 0,0-1 1 0,-1 1 0 15,0-1-2-15,1 0 5 0,1-1 10 0,-1 2 2 16,2-4 5-16,-3 2-2 0,5 0 0 0,-1-1-43 15,0 0 46-15,1 1-43 0,-1-2 45 0,-3 2-43 16,0-1 44-16,4 1-43 0,-4-1 44 0,-3 1-43 16,3 0 43-16,1 0-47 0,-1 0 44 0,-1 0-46 15,1 0 44-15,0 0-48 0,-2 0 51 0,3 0-52 16,-1 1 44-16,0-1-44 0,-1 0 49 0,1 0-38 0,0 0 37 16,1 0-47-16,-2-1 56 0,2 1-44 0,0-1 51 15,-1 1-46-15,3-1 47 0,-3 0-45 0,0 0 43 16,0-1-49-16,0 1 47 0,-1 0-45 0,-1 0 46 15,2 0-51-15,-2 0 51 0,2-1-51 16,-2 1 53-16,2 1-51 0,-1-2 50 0,0 2-50 16,-2-1 49-16,2 1-54 0,1-1 49 0,-1 1-49 15,-1 0 49-15,-1 1-52 0,1-1 55 0,-3 1-53 0,4-1 45 16,-3 2-54-16,0-1 53 0,2 1-48 0,-1-1 52 16,-2 0-55-16,3 0 53 0,-2 0-38 0,-1 0 58 15,2-1-46-15,-1 2 49 0,-1-1-46 0,1-1 51 16,1 0-43-16,1 0 50 0,-2 0-42 0,1 0 43 15,0 0-45-15,0-1 16 0,0 1-7 0,1-2-1 16,0 1 0-16,-2 1-3 0,1-1-1 0,-2 1 7 16,3-1-7-16,-2 1-2 0,-1-1-5 0,1 0 1 15,-2 1 0-15,-1 0-2 0,-2-2 5 0,3 2-4 16,-2 0-3-16,1 0-1 0,-2 0 1 0,2 0 3 0,-3 3-5 16,2-3 0-16,-2 0 10 0,2 1-1 15,0-1-4-15,-2 0 5 0,0 1 18 0,1-1-14 16,-1 0 13-16,1 0 6 0,0 0-6 0,-2 0 1 15,0 0 4-15,0 0 6 0,3 0-1 0,-3 0-2 0,-12 0-3 16,23 0-5-16,-12 0-4 0,-11 0-5 0,23 0-5 16,-23 0 4-16,23 0-7 0,-23 0-3 15,18 0-3-15,-18 0-1 0,19 0-8 0,-19 0 1 0,17 0-3 16,-17 0-2-16,18-1 0 0,-18 1-2 0,14 0 2 16,-14 0-5-16,13 0 4 0,-13 0 0 0,0 0-4 15,15 0 4-15,-15 0-4 0,0 0-4 0,0 0 6 16,14 0-5-16,-14 0-2 0,0 0-7 0,0 0-37 15,10-4-54-15,-10 4-62 0,6-6-119 0,-6 6-112 16,3-9-129-16,-3 9-106 0,4-14-766 0,-4 7-999 0</inkml:trace>
  <inkml:trace contextRef="#ctx0" brushRef="#br1" timeOffset="163980.94">26289 12668 401 0,'-1'-7'364'0,"1"7"-38"16,-1-6-24-16,1 6-12 0,-3-9 14 0,3 9 7 15,-5-7-1-15,5 7 5 0,-2-10-14 0,2 10-18 16,-3-7-14-16,3 7-21 0,-4-7-31 0,4 7-38 15,-2-8-38-15,2 8-29 0,0 0-19 0,-3-6-64 16,3 6 38-16,0 0-1 0,0 0-31 0,0 0 40 16,0 0-41-16,0 0 44 0,0 0-32 0,1 11 43 15,-1-11-31-15,2 11 20 0,-1-4-23 0,0 2 20 16,-1 0 0-16,3 3 14 0,-2 0-21 0,0 2 3 16,-1 0-13-16,0 2-9 0,2 2-7 0,-2 1-3 15,1-1-8-15,0 0-5 0,-1 0-9 0,0 0 6 16,0-2-2-16,1 0-4 0,1-3-1 0,-2 0-2 15,0 1-6-15,1-5 1 0,0 3-1 0,-1-5-1 16,0 3-2-16,0-3 3 0,3-1 4 0,-3-6-4 16,0 12 6-16,0-12 6 0,0 10-4 0,0-10-1 15,0 0-3-15,0 7-2 0,0-7-2 0,0 0 2 16,0 0-2-16,0 0-5 0,-5-7 1 0,5 7 1 0,-2-8-3 16,2 8-2-16,-1-7 3 0,1 7-1 0,-2-7-3 15,2 7 0-15,-2-7 3 0,2 7-4 0,0-7-8 16,0 7 13-16,-2-8-3 0,2 8-2 0,0 0 1 15,-2-7 3-15,2 7-8 0,0 0 6 0,0 0 1 16,-1-8-3-16,1 8 0 0,0 0 0 0,0 0 0 16,0 0-4-16,0-7 6 0,0 7 0 0,0 0-2 15,0 0 1-15,0 0 2 0,0 0-6 0,0 0 4 16,0 0-1-16,0-6 0 0,0 6 1 0,0 0 0 16,0 0-3-16,0 0 0 0,0 0 4 0,0 0-3 15,0 0 0-15,0 0 0 0,0 0 5 0,0 0-8 0,0 0 6 16,0 0 0-16,0 0 1 0,0 0-1 15,0 0 2-15,0 0-3 0,0 0-1 0,4 5 4 16,-4-5-4-16,0 0 3 0,0 0-2 0,3 5 3 16,-3-5-4-16,2 8 3 0,-2-8 1 0,3 10 2 15,-1-2-1-15,1-1 0 0,-1 3 2 0,-2-1-7 16,4 3 4-16,-3 0-1 0,3 2 1 0,-1 2 8 16,-2 0-14-16,4 0 13 0,-3 0-14 0,0 0 9 0,2-1-20 15,0 2-18-15,-2-2-55 0,1-2-19 0,-1-3-96 16,0 0-18-16,0-2-49 0,1 0-75 0,-3-8-103 15,4 8-122-15,-4-8-118 0,0 0-364 0,0 0-669 16</inkml:trace>
  <inkml:trace contextRef="#ctx0" brushRef="#br1" timeOffset="164425.84">26247 12830 373 0,'-4'-9'432'0,"2"-1"-103"0,-1 3-68 0,2-1-36 16,0-1-14-16,1 1-13 0,2-2 5 0,-1-1-24 16,3 2-11-16,0-2-16 0,3 2-29 0,1-2-22 15,1 1-13-15,2 0-19 0,3 1-15 0,-1 0-5 16,0 4-5-16,2-2 5 0,1 1-8 0,0 3-3 16,3 1-3-16,-4 0-4 0,0 2-9 0,0 2-3 15,1 0 1-15,-2 1-4 0,0 3 3 0,-4 2-6 0,1 0-2 16,-4 2 0-16,-2-1-2 0,-2 3-1 0,-3-1-1 15,-1 1-3-15,-5 1-34 0,0 2 44 0,-1-3-41 16,-2 2 49-16,0-2-37 0,-3-1 58 0,2 1-42 16,-2-1 54-16,2-2-35 0,0 0 42 0,0-1-40 15,1-2 44-15,1 0-39 0,0-1 32 0,3 0-43 16,-2-1 33-16,3 2-49 0,4-6 35 0,-8 5-44 16,8-5 44-16,-4 7-44 0,4-7 40 0,2 7-42 15,-2-7 5-15,7 6 4 0,-7-6 8 0,14 7 54 16,-5-2-32-16,0-1 63 0,5 1-50 0,0 1 46 15,0 0-62-15,2 1 41 0,2 0-55 0,0 1 40 16,1-1-53-16,2 1 44 0,-3 1-45 0,0-1 40 16,0 0-52-16,1 1 44 0,-3-2-11 0,-1 0-7 15,-2 1-47-15,1-1-60 0,-3 0-61 0,1-2-75 16,-3 0-71-16,0-2-90 0,-3 1-60 0,-6-4-480 16,14 4-506-16</inkml:trace>
  <inkml:trace contextRef="#ctx0" brushRef="#br1" timeOffset="164586.41">26863 12792 154 0,'0'-6'598'0,"0"6"-144"0,2-11-83 16,-2 11-47-16,1-8-30 0,-1 8-48 0,0-10-51 16,0 10-40-16,0-7-32 0,0 7-31 0,0 0-53 15,0-10-63-15,0 10-75 0,4-4-91 0,-4 4-87 16,7-5-169-16,-7 5-187 0,8-5-142 0</inkml:trace>
  <inkml:trace contextRef="#ctx0" brushRef="#br1" timeOffset="164726.27">27002 12823 261 0,'0'7'427'0,"-1"2"-110"0,1-9-54 0,-1 12-54 16,0-6-32-16,1-6-13 0,-2 11-44 0,2-11-7 15,-1 8-35-15,1-8-11 0,0 0-50 0,1 8-86 16,-1-8-100-16,0 0-136 0,0 0-218 0,12-5-23 15</inkml:trace>
  <inkml:trace contextRef="#ctx0" brushRef="#br1" timeOffset="165113.84">27266 12566 290 0,'4'-6'706'0,"1"-1"-154"0,-5 7-115 15,3-6-71-15,-3 6-47 0,0 0 2 0,0 0 15 16,0 0-6-16,0 0-18 0,9 4-32 0,-9-4-76 15,3 13 5-15,-3-6-63 0,1 4-2 0,1 1-51 16,0 0 16-16,1 5-54 0,-1 0 19 0,3 0-44 0,-3 1 28 16,1 2-41-16,1-2-8 0,-1 0 1 15,-2-1-2-15,4-3-2 0,-3 0-3 0,0-1 6 16,-1-1 2-16,1-4-3 0,1 1 0 0,-3-9-2 16,0 9-3-16,0-9-2 0,0 0 7 0,0 0-5 0,-6-6 29 15,5-3-40-15,-2 1 34 0,-2-5-38 0,1-3 34 16,0-1-34-16,-1-3 23 0,0-2-26 0,0 1 35 15,3-2-36-15,0 0 35 0,0 4-37 0,0-2 33 16,2 3-25-16,2 2 29 0,-1-1-39 0,2 3 41 16,-1 3-36-16,2 0 31 0,2 1-31 0,-1 3 35 15,1 1-35-15,1 0 24 0,3 4-23 0,-10 2 35 16,16-1-33-16,-6 3 32 0,3 2-34 0,-2 3 30 16,2 0-28-16,0 2 22 0,0 1-42 0,3 4 1 15,-3 0-29-15,2 1-42 0,0 1-42 0,-2 1-54 16,0 0-47-16,1 0-38 0,-5-1-57 0,2 0-64 15,-3-4-49-15,-1 1-88 0,-3-4-321 0,-2 1-412 16</inkml:trace>
  <inkml:trace contextRef="#ctx0" brushRef="#br1" timeOffset="165282.24">27357 12758 618 0,'0'0'501'0,"-12"-3"-102"0,12 3-55 16,-8-5-45-16,8 5-43 0,-6-7-28 0,6 7-33 15,-1-9-30-15,1 9-28 0,7-12-27 0,-2 6-18 0,2-1-23 16,2-2-15-16,2 2-12 0,3-3-12 0,3 0-3 16,0-1-39-16,2 2-68 0,0-2-59 15,1 2-57-15,1-1-70 0,-1-1-57 0,2 0-122 0,0 0-220 16,-4 1-174-16</inkml:trace>
  <inkml:trace contextRef="#ctx0" brushRef="#br1" timeOffset="165481.87">27737 12411 417 0,'0'0'551'16,"0"-10"-91"-16,0 10-60 0,0-7-23 16,0 7-44-16,0 0-34 0,0-10-29 0,0 10-44 15,0 0-22-15,4-5-14 0,-4 5-14 0,0 0-19 0,13-1-24 16,-13 1-13-16,16 2-28 0,-4 1-18 0,1 0-20 16,1 1-5-16,1 1-10 0,3 1-10 0,1 1-8 15,1 0-6-15,1 1-8 0,0 1-36 0,-1-1-72 16,-1 1-57-16,3-3-58 0,-5 1-89 0,-1-2-73 15,0 0-39-15,0-3-101 0,-3-1-295 0,-2 0-344 16</inkml:trace>
  <inkml:trace contextRef="#ctx0" brushRef="#br1" timeOffset="165657.96">28018 12321 61 0,'-5'-9'567'0,"5"9"-178"0,-7-6-55 0,7 6-77 16,0 0 33-16,0 0-50 0,0 0 40 0,-12 6-28 15,12-6-33-15,-2 11-34 0,0-4-33 0,1 4-29 16,0-1-25-16,-1 4-21 0,1 1-17 0,1 2-11 16,0 1-17-16,0 2-31 0,3-2-61 0,-2 1-58 15,2-1-62-15,-1-1-69 0,1-1-59 0,-1 0-65 16,2-4-382-16,-1-1-267 0</inkml:trace>
  <inkml:trace contextRef="#ctx0" brushRef="#br1" timeOffset="166092.64">28279 12275 191 0,'10'-9'690'0,"-5"3"-110"15,1 1-177-15,-6 5-28 0,7-5-87 0,-7 5 29 0,0 0-13 16,0 0-46-16,13 3 23 0,-13-3-74 0,4 10 24 16,-2-4-35-16,0 2-40 0,0 2-26 0,1 0-25 15,-2 3-20-15,4 1-16 0,-1 2-12 16,-1-2-13-16,-1 3-7 0,3-4-7 0,0 3-7 0,-1-2-1 15,-1-2-8-15,-1-1-3 0,2-1 2 0,-1-2 7 16,-2-1-4-16,-1-7-3 0,4 9 0 0,-4-9-6 16,0 0 5-16,0 0-8 0,2-8-3 15,-2 0 4-15,-3-3-3 0,0-1 0 0,1-5-40 16,-2-4 51-16,0-1-45 0,-1-1 53 0,1-2-48 0,0 1 44 16,0-1-37-16,0 0 53 0,3 2-33 0,0 3 50 15,0 0-39-15,-1 4 54 0,2 0-44 0,0 2 24 16,2 3-37-16,-1 1 33 0,0 0-42 0,4 2 32 15,0 3-37-15,0 0 32 0,-5 5-33 0,13-3 27 16,-13 3-31-16,21 1 36 0,-10 6-34 0,3-2 34 16,0 2-34-16,0 2-2 0,3 2 9 15,-1 1-5-15,1 2 22 0,0 0-35 0,2 3 14 0,-4-2-70 16,1 0 15-16,-1 1-48 0,-1-1-53 0,0 1-36 16,-2-3-10-16,-1-1-13 0,-1 0-35 0,-2-2-48 15,-3-2-58-15,3-2-23 0,-3 1-91 0,-5-7-361 16,2 10-380-16</inkml:trace>
  <inkml:trace contextRef="#ctx0" brushRef="#br1" timeOffset="166207.64">28482 12342 313 0,'0'0'525'0,"-15"-3"-90"0,15 3-94 0,-11-4-38 16,11 4-39-16,-8-6-42 0,8 6-28 0,-3-8-30 16,3 8-38-16,5-14-21 0,-1 8-23 0,3-2-17 15,3-3-18-15,5-2-132 0,1-1-108 0,5-1-161 16,1-3-453-16,2 0-339 0</inkml:trace>
  <inkml:trace contextRef="#ctx0" brushRef="#br1" timeOffset="174629.33">19217 16950 301 0,'0'0'422'0,"0"0"-146"16,0 0-14-16,0 0-73 0,0 0 31 0,0 0-18 0,0 0 0 15,-10 1-3-15,10-1-28 0,0 0-24 0,0 0-18 16,0 0-24-16,0 0-14 0,0 0-8 0,0 0-23 16,-12 1-9-16,12-1-6 0,0 0-4 0,0 0-10 15,0 0 6-15,0 0 1 0,0 0 8 16,0 0 6-16,0 0 7 0,0 0 8 0,0 0 1 0,0 0 3 16,0 0 1-16,14 0-2 0,-14 0 4 0,0 0-1 15,14 2 1-15,-14-2-2 0,14-2-6 0,-14 2 3 16,20-1-11-16,-8 1-7 0,0-1-14 0,2 0-3 15,0 0-5-15,0 0-10 0,4-1-1 0,0 1 0 16,0-1-4-16,-1 1-7 0,1 0 4 0,2-1-3 16,-1 1-4-16,-1 1-1 0,1-1 1 0,-3 1-1 15,2-2-9-15,-2 1 10 0,0 1-5 0,-3 0 4 16,2-1 0-16,-3 2 1 0,-12-1-3 0,22 0 2 16,-22 0 2-16,15 0 2 0,-15 0 7 0,15 1 10 15,-15-1 0-15,11 3-5 0,-11-3 2 0,10 3-5 0,-10-3-9 16,0 0 5-16,9 3-9 0,-9-3 5 15,0 0-9-15,6 4-9 0,-6-4-41 0,0 0-53 16,0 0-55-16,0 0-72 0,0 0-100 0,14 0-124 0,-14 0-60 16,6-5-386-16,-6 5-464 0</inkml:trace>
  <inkml:trace contextRef="#ctx0" brushRef="#br1" timeOffset="176381.04">25278 16985 185 0,'0'0'342'0,"0"0"-122"15,0 0 17-15,0 0-44 0,0 0 23 0,0 0-54 0,0 0 26 16,-10-2-36-16,10 2-4 0,0 0-1 0,0 0-8 16,0 0-15-16,-5-4-7 0,5 4 5 15,0 0-19-15,0 0 6 0,0 0-6 0,0 0-2 16,0 0-3-16,0 0-7 0,-5-3-2 0,5 3-8 0,0 0 3 16,0 0-5-16,0 0-3 0,0 0-1 0,0 0-4 15,0 0 0-15,0 0-2 0,0 0 1 16,0 0 0-16,0 0-2 0,0 0-2 0,0 0-6 0,0 0-4 15,0 0-3-15,0 0-11 0,0 0 3 0,-10 1-2 16,10-1-3-16,0 0-2 0,0 0-1 0,0 0-5 16,0 0-3-16,0 0-4 0,0 0 0 0,0 0-3 15,0 0-1-15,0 0-6 0,0 0-5 0,0 0 13 16,0 0-3-16,0 0 3 0,0 0-5 16,0 0 5-16,13 1-3 0,-13-1-7 0,13-2 10 0,-13 2 14 15,20-3-21-15,-8 2 12 0,1-2-14 0,4 1 13 16,0 0-28-16,-1-2 24 0,2 2-21 0,2-1 17 15,1-1-22-15,2 1 21 0,0-1-22 0,1 1 8 16,-1-1-9-16,3 2 20 0,-3-2-20 0,1 1 18 16,0-1-22-16,1 1 22 0,-2 0-19 0,1-1 19 15,0 1-21-15,-1-2 21 0,0 2-22 0,-4-1 27 16,6 0-36-16,-2 1 29 0,0-1-19 0,0 1 16 16,1-2-18-16,0 1 22 0,-2 0-21 0,-3 1 18 0,5-1-18 15,-4 1 23-15,1-1-21 0,-3 1 18 0,1 0-21 16,1 1 22-16,-1-2-18 0,-1 2 17 15,-2-1-1-15,0 1-2 0,-2 0-5 0,-3 0 7 16,2 1-10-16,0-1 4 0,-3 0-2 0,1 1 4 0,-11 1-2 16,16-2-2-16,-16 2 4 0,13-2-6 15,-13 2 10-15,12-2 6 0,-12 2 9 0,9-1-2 16,-9 1 8-16,0 0 4 0,14-1-10 0,-14 1 12 0,0 0 0 16,0 0-1-16,11-2-21 0,-11 2 13 0,0 0-5 15,0 0-3-15,0 0-5 0,10-1 0 0,-10 1-4 16,0 0-3-16,0 0-19 0,0 0 15 0,0 0 3 15,0 0 5-15,0 0-4 0,11-1-1 0,-11 1-8 16,0 0 7-16,0 0 1 0,0 0-2 0,0 0 8 16,0 0-2-16,0 0 4 0,0 0 4 0,0 0 1 15,0 0 3-15,0 0 3 0,0 0 3 0,0 0-2 16,0 0 2-16,0 0-1 0,0 0 3 0,0 0-2 0,0 0-2 16,0 0-2-16,0 0 0 0,0 0-6 0,0 0-6 15,0 0 4-15,0 0-4 0,0 0 1 16,0 0-7-16,0 0 0 0,0 0-9 0,0 0 15 0,0 0-4 15,0 0-7-15,0 0 3 0,0 0 5 0,0 0-1 16,0 0 0-16,0 0-8 0,0 0 2 0,0 0 3 16,0 0-2-16,0 0 1 0,0 0-7 0,0 0 1 15,0 0 0-15,0 0 6 0,0 0-1 0,0 0-14 16,0 0 16-16,0 0-2 0,0 0 0 0,0 0-2 16,0 0 2-16,0 0 1 0,0 0-1 0,0 0-2 15,0 0 2-15,0 0 1 0,0 0-2 0,0 0-1 0,0 0 2 16,0 0-1-16,0 0 3 0,0 0-1 0,0 0-5 15,0 0 2-15,0 0-1 0,0 0-3 0,0 0 4 16,0 0 0-16,0 0 2 0,0 0-6 0,0 0-27 16,0 0 38-16,0 0-1 0,0 0-1 0,0 0-5 15,0 0 1-15,0 0 2 0,0 0 0 0,0 0-1 16,0 0-6-16,0 0 3 0,0 0 2 0,0 0-1 16,0 0-1-16,0 0-4 0,0 0 2 0,0 0 0 0,0 0 3 15,0 0-1-15,0 0-16 0,0 0 14 0,0 0-6 16,0 0-11-16,0 0-14 0,0 0-23 0,0 0-16 15,0 0-18-15,0 0-21 0,0 0-42 0,0 0-52 16,0 0-51-16,0 0-76 0,-9-3-40 0,9 3-141 16,0 0-111-16,-6-7-485 0,6 7-725 0</inkml:trace>
  <inkml:trace contextRef="#ctx0" brushRef="#br1" timeOffset="194069.66">26058 17050 100 0,'0'0'374'0,"-4"-5"-107"15,4 5 26-15,0 0-58 0,-2-8-6 0,2 8 12 16,-2-8-3-16,2 8-10 0,-2-7-20 0,2 7-21 15,0 0-11-15,-3-8-12 0,3 8-7 0,0 0-11 16,-1-9 1-16,1 9-7 0,0 0-2 0,0 0-10 16,-1-7-27-16,1 7 22 0,0 0-4 0,0 0-3 15,1-5-1-15,-1 5 0 0,0 0 0 0,0 0 22 0,0 0-27 16,8 2 21-16,-8-2-39 16,7 7 30-16,-3-3-50 0,1 3 36 0,0 1-49 0,-1 2 30 15,3 2-50-15,-1 2 39 0,-1 1-48 0,3 0 35 16,-1 3-51-16,1 3 37 0,0-2-37 0,2 2 16 15,0 2-21-15,-1 0 33 0,1-2-43 0,-1 0 21 16,0-1-29-16,0 0 44 0,0 0-43 0,-1-1 39 0,0-2-49 16,0 0 41-16,-1-3-3 0,-1-1-7 0,-1 1-15 15,-1-1-21-15,0-4-21 0,2 1-22 0,-3-1-37 16,-1 0-39-16,2-3-30 0,-2 0-38 0,-2-6-75 16,2 10-28-16,-2-10-57 0,0 0-89 0,0 0-46 15,-4 4-42-15,4-4-321 0,-4-4-420 0</inkml:trace>
  <inkml:trace contextRef="#ctx0" brushRef="#br1" timeOffset="194352.63">26091 17049 98 0,'-5'-5'397'0,"5"5"-62"0,-4-7-99 0,4 7 11 15,-6-6-66-15,6 6-5 0,-8-5-10 0,8 5-5 16,0 0-8-16,-7-3-2 0,7 3-16 0,0 0 1 16,-7 7-15-16,7-7 3 0,-6 9 8 0,3-3-18 15,1 0-8-15,0 2-1 0,-3 2-36 0,3 1 22 0,-1 1-14 16,1 0-38-16,-1 1 20 0,-1-1-42 0,3 2 25 16,-2-2-36-16,2 1 23 0,-2-1-34 0,2-3 28 15,1 2-38-15,0 0 3 0,-1-3-69 0,2-1-15 16,-1-7-44-16,0 11-72 0,0-11-46 0,5 7-122 15,-5-7-43-15,0 0-242 0,13-2-173 0</inkml:trace>
  <inkml:trace contextRef="#ctx0" brushRef="#br1" timeOffset="194591.06">26075 17058 503 0,'0'0'468'16,"-4"-6"-96"-16,4 6-56 0,0 0-34 0,-3-6-25 15,3 6-23-15,0 0-26 0,-2-6-19 0,2 6-15 16,0 0-9-16,6-4-11 0,-6 4-9 0,9-2 10 16,-9 2-11-16,14 0-13 0,-14 0-17 0,21 2-13 15,-10 0-15-15,3-1-15 0,-1 3-17 0,2-1-7 16,-1 1-12-16,1 2-6 0,1 0-10 0,-1 0-8 0,-1 0-8 16,0 1-47-16,-1-1-39 0,1 2-45 0,0 0-36 15,-3-1-47-15,1-1-77 0,-3 0-39 0,0 1-116 16,1-2-50-16,-3 1-233 0,-1-2-233 0</inkml:trace>
  <inkml:trace contextRef="#ctx0" brushRef="#br1" timeOffset="201172.79">26105 15379 197 0,'-10'-4'192'0,"10"4"-30"0,-8-3 0 16,8 3-22-16,-7-4-9 0,7 4-12 0,-8-3-11 15,8 3-19-15,-9-3-16 0,9 3-12 0,-6-3-9 16,6 3-7-16,-7-4 0 0,7 4-4 0,0 0-6 16,-9-4-4-16,9 4-8 0,0 0-1 15,-8-3-7-15,8 3-2 0,0 0-3 0,-7-5-1 0,7 5-1 16,0 0 4-16,-8-4-7 0,8 4-1 0,0 0 1 15,-9-3-4-15,9 3-1 0,-10-3 3 0,10 3 6 16,-9-1-10-16,9 1 0 0,-14-1 1 0,14 1-2 16,-14-1 1-16,14 1 2 0,-20 1 4 0,20-1-8 15,-21 1 2-15,9-1 1 0,-1 1-3 0,0-1 3 16,0 1 0-16,0-1 5 0,-1 2-6 0,1-2 0 16,0 1-1-16,1-1 2 0,-2 1 0 0,1-1-1 15,0 0 6-15,1 0-7 0,-1 1-1 0,0-1 1 16,0 0 4-16,0 2-2 0,-1-2-2 0,1 0 8 0,0 1-8 15,0-1 2-15,-2 1-27 0,0 0 31 0,0 0-1 16,0 2-1-16,-2-1 4 0,-1 2-7 0,2-1 0 16,0 2-2-16,-2 0 6 0,2 1-7 0,-3 1 2 15,-2 1 5-15,3 1-8 0,-1-1 3 16,2 3-1-16,-2-1 2 0,0 1-2 0,2 0 2 16,0 2 34-16,1-1-42 0,-3 1 37 0,1 0-41 15,3 0 40-15,-3-1-44 0,4 2 38 0,-3 0-33 16,3 0 32-16,-2-1-41 0,0 3 41 0,1-2-39 0,0 1 45 15,-2 1-43-15,3-1 57 0,-3 2-23 0,3-2 36 16,0 1-34-16,0 0 4 0,3 1 5 0,-3-2-8 16,3 2 2-16,-1-1-5 0,0 1 5 0,3 0 4 15,-1 0 4-15,2 1 6 0,1-1-4 0,-1 1-39 16,3-1 47-16,-2 0-45 0,4-1 41 0,-1 2-4 16,1 1-2-16,-1 0-7 0,2 0-8 0,-1 0-2 15,1 0-4-15,0 0 2 0,-1 2-2 0,0-1 1 0,3-1-6 16,-1 2 21-16,0 0-27 0,-1 4 22 15,2-5-22-15,0 0-4 0,-1 1 15 0,0-1 16 16,1 0-14-16,0 1 25 0,0-2-7 0,0 1 8 0,1-1-8 16,-2 2 3-16,3-1-9 0,-2-1-1 0,2-1 1 15,-1 1-2-15,0 0 1 0,0-1 0 16,1 0-2-16,1 0-3 0,-1 0 1 0,0-2-1 16,-2 2 1-16,3-1 3 0,-1 0-1 0,2 1 5 0,-3-1-6 15,3 0 3-15,-1-1-8 0,1 1 2 16,-2-3-4-16,5 2 3 0,-5 0-2 0,3-1 4 0,-1 0-5 15,3 0 8-15,-2-1-5 0,2 0-11 0,-2 1 16 16,1-1-20-16,0 1 22 0,-1-1-18 0,3-1 21 16,-1 2-24-16,-2-1 22 0,3-1-25 0,-1 2 26 15,0-2-25-15,1 0 27 0,0 4-29 0,-1-4 26 16,2 0-27-16,-1-1 25 0,1 1-23 0,1 0 26 0,-1-2-29 16,0 0 28-16,-1 0-23 0,4 0 23 0,-3-1-35 15,5 0 36-15,-2-1-35 0,-1 0 38 0,3 0-30 16,-1-1 26-16,1 0-35 0,0 0 34 0,0-1-61 15,0-1 67-15,3 1-36 0,-3 1 30 0,3-4-26 16,-2 2 30-16,2 0-33 0,-2 0 32 0,0 0-40 16,1 0 40-16,0-1-33 0,1 1 30 0,-1-1-36 15,1 0 34-15,2-2-24 0,-1 1 32 0,0-1-29 16,1 0 29-16,0-2-34 0,3 0 37 0,-2-1-38 16,1-1 33-16,1 0-33 0,3-3 32 15,-2 1-27-15,2-1 29 0,0-1-29 0,-2 0 28 0,3-1-27 16,-1 0 31-16,-3-1-32 0,4 0 26 0,-2 0-33 15,4-3 28-15,-1 0-27 0,0 0 29 0,-2-1-28 0,1 0 27 16,-1 0-27-16,0-1 27 0,0 1-28 0,-2-2 23 16,0 1-28-16,0-1 28 0,0 0 1 0,0-2-4 15,-5 5-1-15,5-5-4 0,-2 0-1 0,0 0 4 16,1-2-4-16,0 2 0 0,-2-2-5 0,-1 0 2 16,2-1 5-16,-1 2-3 0,-1-1-3 0,-2-2 1 0,2 1-4 15,-2-2 2-15,-2 1 1 0,3-1-1 0,-4-1-2 16,1 1-1-16,-2-2-19 0,0 0 24 15,-3 2-22-15,2 1 29 0,-3-3-25 0,-1 2 23 16,2 0-21-16,-3-2 25 0,1 1-31 0,-2 0 31 0,2 0-21 16,-3 0 21-16,0-1-22 0,-1 1 25 0,1-2-7 15,-2 1 3-15,-1 1-7 0,1 1 1 16,-2 0 1-16,0-3-3 0,1 2 2 0,-2 0-2 0,0-1-1 16,-2-1-6-16,1 0-3 0,0-1 15 15,-2 0-19-15,1 1 16 0,0 0-1 0,-4 0 0 16,4 0 0-16,-2 2-1 0,-2-1-1 0,3 2 1 15,-3-1-4-15,1 0 0 0,-1 2-1 0,2-2 4 0,-2 5 0 16,1-4 0-16,-1 4-2 0,0-1 3 0,1 1-7 16,0-1 5-16,0 0 4 0,0 2-3 0,0-2-1 15,-3 1 1-15,4 0 0 0,-2 0-2 0,-1 1 0 16,2-2 3-16,-4-1-10 0,3 0 10 0,-2 2-1 16,-1-2-1-16,2 1 1 0,-2 1 1 0,0 0 0 15,0 0-2-15,-3 1 1 0,3 3-2 0,-3-3-2 16,0 2 3-16,-1 1-1 0,-1 0 1 0,-1 0-3 15,-2 1 3-15,1 2-2 0,-4-1 0 0,0 1-1 16,1-1 1-16,-3 2 0 0,-1-1-2 0,1 1 0 16,-2 1 1-16,-1-1-4 0,0 1-2 0,0 0-22 0,2 0-1 15,-4 0-51-15,3 1-13 0,-1 1-93 0,0-1-50 16,2 1-115-16,-2-1-155 0,1 1-255 16,0 1-279-16</inkml:trace>
  <inkml:trace contextRef="#ctx0" brushRef="#br1" timeOffset="-196080.44">13665 10483 68 0,'0'0'435'0,"0"0"-110"0,0 0-78 15,0 0-17-15,7-4-20 0,-7 4-1 0,0 0 34 16,0 0-40-16,0 0-13 0,0 0 23 0,0 0-62 16,5-4 24-16,-5 4-66 0,0 0 25 0,0 0-57 0,0 0 42 15,0 0-64-15,0 0 34 0,0 0-50 16,0 0 44-16,0 0-54 0,6-3 35 0,-6 3-52 16,0 0 41-16,0 0-43 0,0 0 43 0,0 0-50 0,4-5 42 15,-4 5-40-15,0 0 40 0,0 0-43 0,0 0 44 16,0 0-40-16,6-3 43 0,-6 3-39 0,0 0 49 15,0 0-40-15,0 0 51 0,0 0-45 0,0 0 53 16,0 0-48-16,0 0 54 0,0 0-53 0,0 0 47 16,4-6-48-16,-4 6 47 0,0 0-50 0,0 0 49 15,0 0-44-15,0 0 4 0,0 0 3 16,0 0 7-16,0 0 2 0,0 0 4 0,0 0-3 0,0 0 5 16,0 0-7-16,0 0 1 0,0 0-8 0,0 0-2 15,0 0 0-15,0 0-6 0,0 0-11 0,0 0-4 16,0 0-5-16,0 0 1 0,0 0 5 0,0 0-10 15,0 0 9-15,0 0-6 0,0 0-3 0,0 0-2 16,0 0 0-16,0 0 6 0,0 0-4 0,0 0-4 16,0 0-1-16,0 0-1 0,0 0-11 0,0 0-12 15,0 0-56-15,0 0-72 0,0 0-67 0,0 0-152 16,-4-4-95-16,4 4-123 0,0 0-541 0,0 0-741 16</inkml:trace>
  <inkml:trace contextRef="#ctx0" brushRef="#br2" timeOffset="-176267.61">28513 13823 142 0,'0'0'128'16,"3"-7"-10"-16,-3 7-21 0,2-8-2 0,-2 8 5 15,3-7-21-15,-3 7 23 0,4-8-28 0,-4 8 16 16,2-7-15-16,-2 7 24 0,5-7-22 16,-5 7 25-16,5-6-30 0,-5 6 34 0,3-6-33 0,-3 6 37 15,0 0-40-15,4-8 36 0,-4 8-43 0,0 0 42 16,4-5-47-16,-4 5 47 0,0 0-45 0,2-6 8 15,-2 6 2-15,0 0 9 0,3-7-7 16,-3 7 6-16,0 0-3 0,0 0 1 0,2-5 4 0,-2 5-7 16,0 0-5-16,0 0-1 0,0 0-4 0,3-6-7 15,-3 6-3-15,0 0-6 0,0 0-1 0,0 0-8 16,0 0-2-16,0 0-4 0,0 0-3 16,0 0 0-16,0 0 0 0,1-7 2 0,-1 7-3 0,0 0-1 15,0 0 4-15,0 0-2 0,0 0 3 0,0 0 3 16,0 0 1-16,0 0 4 0,0 0-1 0,0 0-1 15,0 0 6-15,0 0-5 0,8-4 2 0,-8 4-2 16,0 0 0-16,0 0 4 0,0 0-4 0,0 0 1 16,0 0-2-16,5-4 0 0,-5 4 1 0,0 0-4 15,0 0 0-15,0 0 1 0,0 0-4 0,0 0 5 16,0 0-1-16,0 0-4 0,0 0 1 0,5-4-1 16,-5 4 0-16,0 0 0 0,0 0 3 0,0 0-8 15,0 0-3-15,0 0-1 0,0 0-5 0,0 0 4 16,4-6-1-16,-4 6 0 0,0 0 1 0,0 0-5 15,0 0 2-15,0 0-4 0,0 0 1 0,2-5-2 16,-2 5-4-16,0 0 4 0,0 0-1 0,0 0-6 0,0 0 2 16,0 0-2-16,0 0-1 0,0 0-2 15,2-6 1-15,-2 6 0 0,0 0-3 0,0 0 0 16,0 0-2-16,0 0-2 0,0 0 2 0,0 0-1 0,0 0-2 16,0 0 3-16,0 0-1 0,0 0 2 15,5 4 5-15,-5-4 9 0,2 6 11 0,-2-6 8 16,7 10 14-16,-5-3-4 0,1 2 0 0,1 0 12 15,-2 1-1-15,3 5-3 0,-1-2-4 0,1 3-11 0,2 1-5 16,-4 0-3-16,3 2-3 0,0 1-4 0,-1 1-1 16,0-2-36-16,1 0 36 0,0-1-40 0,-1-2 41 15,-1 2-38-15,1-1 39 0,0 0-4 16,1-2-36-16,-2-1 38 0,0 2-10 0,0-3-6 0,0 2 5 16,-2-5 0-16,3 1-3 0,0 0-10 0,-3-1-11 15,0 0-36-15,2-3-52 0,-3 1-58 0,2-2-51 16,-2 0-24-16,2 0-25 0,-3-6-47 0,4 7-90 15,-4-7-107-15,0 0-86 0,0 0-339 0,0 0-504 16</inkml:trace>
  <inkml:trace contextRef="#ctx0" brushRef="#br2" timeOffset="-175777.54">28891 13889 396 0,'0'0'322'16,"4"-6"-43"-16,-4 6-71 0,0 0 24 0,0 0-33 16,0 0 51-16,0 0-48 0,10 4 34 0,-10-4-63 0,3 9 11 15,-3-9-49-15,4 11 10 0,-3-3-25 16,0 1-18-16,2 0-17 0,-2 1-16 0,2 0-8 16,-2 1-9-16,0 0-13 0,1-1-4 0,-1 1-7 15,0-1-6-15,-1-2 0 0,1-1-5 0,1 1 25 0,-2-8 18 16,1 11 12-16,-1-11-10 0,1 7-8 0,-1-7-11 15,0 0-6-15,0 0-9 0,0 0-4 16,-2-11-16-16,0 4 14 0,1-4-16 0,1 0 12 16,-1-3-15-16,-2-3 10 0,3-1-12 0,-2-1 9 0,2-2-12 15,-2 1 0-15,1-1 7 0,2 2-6 16,-1 0 12-16,2 0 16 0,-2 2-8 0,2 0 18 16,-2 5-9-16,2 0 10 0,-1 0-14 0,0 2 4 15,0 2-13-15,3 1 22 0,-4 7-8 0,7-10 7 0,-7 10-3 16,7-3 2-16,-7 3 0 0,9 2 0 0,-4 3 4 15,3-1-6-15,-2 3-3 0,1 1-4 0,1 3-7 16,0 1 3-16,1 0-14 0,0 1 6 0,0 3-2 16,1 0-4-16,1 1-1 0,-2 1-3 0,3-1-2 15,-3 1 4-15,-1-1-6 0,2 1 2 0,-1-2 3 16,2 0-5-16,-3-1 0 0,0-1-5 0,-2-2-4 16,2 1-35-16,0-1-31 0,-3-2-41 0,0-1-33 15,-1 1-40-15,0-2-41 0,-2 1-43 0,0-2-98 16,-2-7-101-16,-2 11-435 0,0-6-472 0</inkml:trace>
  <inkml:trace contextRef="#ctx0" brushRef="#br2" timeOffset="-175621.02">28970 14087 279 0,'0'0'306'0,"-3"-10"-68"15,3 10-34-15,1-11-39 0,0 4-32 0,4-2-24 16,-1 2-11-16,1-3-4 0,3 1-39 0,2-2-7 15,2 0-10-15,2-1-6 0,1 0-2 0,2 0-10 16,-1-1-49-16,2 0-65 0,-1 0-67 0,1 1-67 16,0-2-195-16,0 1 110 0</inkml:trace>
  <inkml:trace contextRef="#ctx0" brushRef="#br2" timeOffset="-175363.04">29289 13689 16 0,'0'0'409'16,"-3"-10"-76"-16,3 10-23 0,-2-7 3 0,2 7-54 15,-3-7 31-15,3 7-67 0,0 0 3 0,-4-7-60 16,4 7 13-16,0 0-19 0,0 0 28 16,0 0-29-16,0 0 6 0,0 0-18 0,7 7 1 0,-3-3-4 15,-1 3-7-15,1 1-14 0,0 1-7 0,2 0-6 16,1 1-22-16,-1 3-10 0,1-1-19 16,0 1-7-16,1 2-15 0,-2-3 0 0,1 4-8 15,-1-1-10-15,4 0 1 0,-5 1-2 0,4 0-6 0,-2-1-3 16,0 1-8-16,0-3-7 0,-1 2-33 0,1-4-47 15,-1 0-43-15,0 1-44 0,-1-2-49 0,1-2-47 16,-1-1-93-16,0 0-78 0,-1-2-76 0,1 0-287 16,-5-5-331-16</inkml:trace>
  <inkml:trace contextRef="#ctx0" brushRef="#br2" timeOffset="-175110.44">29590 13764 31 0,'0'0'486'0,"0"0"-163"0,-2-7-1 0,2 7-66 16,0 0 40-16,-3-7-88 0,3 7-21 0,0 0-18 16,3-9-30-16,-3 9-33 0,4-5-23 0,-4 5-8 15,7-7 13-15,-1 3-51 0,2-1 26 0,-1 0-49 16,2 2 34-16,1-1-45 0,1-1 37 0,0 2-45 15,3-3 32-15,-1 1-40 0,1 1 36 0,0-1-41 16,0 1-6-16,1 0-100 0,-3 0-15 0,0 2-52 0,-1 0-57 16,-1-1-88-16,-1 1-269 0,-9 2-115 0</inkml:trace>
  <inkml:trace contextRef="#ctx0" brushRef="#br2" timeOffset="-174940.88">29718 13784 30 0,'-5'7'349'16,"-1"-1"-66"-16,1-1-38 0,5-5-15 0,-7 7 17 15,7-7-37-15,-5 7-4 0,5-7-23 0,0 0-73 16,-2 6 23-16,2-6-68 0,0 0 27 0,0 0-61 16,14-2 34-16,-14 2-54 0,16-5 37 0,-5 1-47 15,0-2 38-15,3 3-62 0,1-3-2 16,5-3-53-16,0 1-3 0,2 0-67 0,-1-2-14 16,6-1-43-16,0 0-58 0,-1-1-237 0,-3 3 8 0</inkml:trace>
  <inkml:trace contextRef="#ctx0" brushRef="#br2" timeOffset="-174465.23">30204 13455 120 0,'0'0'288'0,"-3"-6"-16"15,3 6-73-15,0 0 48 0,-7-8-52 0,7 8 20 0,-7-2-45 16,7 2-5-16,0 0 5 0,-13-1-20 0,13 1-11 15,0 0-14-15,-15 2-12 0,15-2-11 0,-9 5 2 16,9-5-15-16,-9 7-6 0,5-2-6 16,4-5 0-16,-7 10-12 0,7-10-1 0,-3 12-8 0,3-12-6 15,-1 11-4-15,1-11-6 0,3 12-10 0,-2-5-3 16,3 1 0-16,1 0-5 0,-2-1-4 0,3 0-2 16,-1-1-6-16,1 1 1 0,-1 0-1 15,2-2-7-15,0 1 7 0,-2 0-1 0,3-1-3 16,0 0-3-16,-1-2-11 0,-1 1 16 0,-6-4-1 0,12 5-5 15,-12-5 6-15,16 2-5 0,-16-2-1 0,14 1 0 16,-14-1-2-16,16 1 1 0,-16-1 1 0,13-1 1 16,-13 1-2-16,15-3 0 0,-15 3-2 0,15-7 3 15,-15 7-7-15,12-7 7 0,-5 4-1 0,-2-2-1 16,0 0 0-16,-1 0 4 0,0 1-4 0,-1-3 6 16,0 2 18-16,-2-2-2 0,2 0 0 0,-3 0-4 15,0 0 0-15,-2 0 1 0,1-1 4 0,-1-1 4 16,0 1-4-16,-3-1-2 0,0 1-3 0,-1-1-6 15,1 2-1-15,-2-1-2 0,-3 2 2 0,4-1-6 16,-2 1-2-16,-1 1-3 0,-2 0-3 0,2 0-31 16,-2 3-57-16,-1-1-75 0,-1 3-115 0,-1-1-156 15,0 1-485-15,-4 1-493 0</inkml:trace>
  <inkml:trace contextRef="#ctx0" brushRef="#br2" timeOffset="-173126.56">28871 15044 261 0,'-1'-10'502'0,"1"10"-95"15,-3-5-64-15,3 5-38 0,-1-7-24 0,1 7-16 0,0 0-13 16,0 0-13-16,0 0-5 0,0 0 4 0,0 0-3 16,0 0-10-16,1 7-11 0,0 0-15 0,4 1-23 15,-1 4-17-15,0 1-32 0,1 3 2 0,2 4-16 16,-1 1-19-16,3-1-19 0,-1 2-12 0,-1-1-34 16,1 1 13-16,1 0-26 0,-3 0 17 0,3 0-37 15,-4-2 25-15,4-1-33 0,-2-1-24 0,-2-2-51 16,1-1-47-16,-2-2-43 0,2-3-27 0,-2-1-20 15,1-1-48-15,-1-3-85 0,-4-5-78 0,7 5-34 16,-7-5-431-16,7-3-465 0</inkml:trace>
  <inkml:trace contextRef="#ctx0" brushRef="#br2" timeOffset="-172958.88">29087 15184 4 0,'0'0'231'0,"5"-4"-54"0,-5 4-46 0,0 0-26 16,0 0-29-16,0 0-15 0,0 0-10 0,0 0-6 15,0 0-12-15,0 0-38 0,0 0-49 16,0 0-65-16,0 0-114 0,1 7 75 0</inkml:trace>
  <inkml:trace contextRef="#ctx0" brushRef="#br2" timeOffset="-172477.34">29006 15288 397 0,'-2'7'306'0,"2"-7"-25"0,-2 7-8 0,2-7-21 15,0 7-15-15,0-7-16 0,2 10-28 0,-2-10-16 0,1 10-28 16,-1-10-23-16,1 10-20 0,-1-10-15 15,3 11-14-15,-3-11-14 0,1 9-7 0,-1-9-3 0,3 8 3 16,-3-8 17-16,0 0 14 0,2 8-9 16,-2-8-14-16,0 0-12 0,0 0-10 0,0 0-9 0,0-10 1 15,-2 2 22-15,-1 0-18 0,2-3 13 16,-2-2-19-16,-2-3 7 0,3 1-15 0,-6-6 11 16,4 0-5-16,-1-1-6 0,0-1 1 0,0 0 11 0,0 0 16 15,0 0 15-15,2 1 5 0,1 3 0 0,0 1 3 16,0 0-3-16,0 2-12 0,1 3-2 0,1 1-5 15,0 0-15-15,3 2-2 0,-1 1-3 0,0 2-5 16,0 1 1-16,3 0 3 0,3 2 1 0,-8 4 1 16,13-4 7-16,-13 4-18 0,21 3 17 0,-10 0-6 15,4 2 2-15,0 2 13 0,4 3-18 0,-2 2 16 16,6 2-26-16,-1 2 8 0,-2 1-15 0,2 0 22 16,-2 2-34-16,0 0 27 0,0 0-27 0,-2 2 24 15,0-2-28-15,-2 1 24 0,0-1-27 0,-4-2 18 16,1 0-19-16,-1-2 20 0,-2 0-23 0,-2-2 5 0,-2-1-45 15,3 1-32-15,-3-4-39 0,-2 0-39 0,-1 0-42 16,1-2-45-16,-3-1-60 0,-1-6-104 16,-1 12-67-16,1-12-536 0,-7 6-618 0</inkml:trace>
  <inkml:trace contextRef="#ctx0" brushRef="#br2" timeOffset="-172293.93">29094 15390 137 0,'-15'-2'469'15,"15"2"-88"-15,-13-1-19 0,13 1-20 0,-11-3-24 16,11 3-29-16,-8-5-47 0,8 5-30 0,-4-9-29 16,4 9-27-16,2-9-25 0,0 2-34 0,2 0-1 15,1-1-33-15,5-1 7 0,-1-1-31 0,5-1 3 16,-1-1-5-16,6 1-6 0,-2-3-12 0,3 2-1 16,1-4-7-16,2 2-13 0,1 0-66 0,-2-1-63 15,1 1-82-15,1-1-107 0,-1 1-61 0,0-1-449 16,-2 0-369-16</inkml:trace>
  <inkml:trace contextRef="#ctx0" brushRef="#br2" timeOffset="-172080.89">29694 14973 529 0,'0'0'496'0,"0"0"-89"0,0 0-54 0,0 0-10 0,0 0-24 15,0 0-48-15,-3-5-42 0,3 5-45 0,0 0-33 16,2-8-29-16,-2 8-28 0,6-8-16 16,0 3-19-16,1-1-12 0,0 0-11 0,5 0-8 0,1-3-20 15,0 2-65-15,2 0-75 0,-1-1-90 0,1 0-101 16,-1 1-68-16,2 0-439 0,-5 2-368 0</inkml:trace>
  <inkml:trace contextRef="#ctx0" brushRef="#br2" timeOffset="-171916.17">29787 15022 298 0,'-7'11'476'0,"1"-3"-106"0,0 1-63 0,0-2-45 16,3-2-14-16,-1 1-12 0,4-6-25 0,-4 7-34 15,4-7-34-15,0 0-27 0,0 0-23 0,12 2-16 16,-12-2-18-16,18-5-15 0,-5 0-7 16,3-1-12-16,3-1-21 0,1-3-60 0,1 0-87 0,2 1-66 15,0-3-132-15,2 0-92 0,-1-1-197 0,-4 2-140 16</inkml:trace>
  <inkml:trace contextRef="#ctx0" brushRef="#br2" timeOffset="-171415.15">30537 14483 8 0,'0'0'297'0,"2"-10"-47"0,-2 10-34 0,-2-11-12 15,-3 6 7-15,0 0-16 0,-1 1-6 0,-1 0 25 16,-4 1-25-16,1 1-12 0,-1 0-15 0,-4 1-8 16,2 1 0-16,-3 1-13 0,0 0-9 0,-1 2 4 15,0 0-8-15,0 3-11 0,1-1-22 0,-2 2 4 16,4 0-21-16,-2 1 10 0,2 2-6 0,3 0-13 15,-1 2-9-15,3-2-8 0,-1 5-9 0,5-2-6 16,0 3-3-16,2-2-7 0,1 2-4 0,2-1-2 0,1 1-5 16,3 0-1-16,1-1-4 0,3-1-3 0,3 2-1 15,1-1 1-15,3-2-3 0,0-3-3 0,3 1 2 16,0-2-3-16,1-3 1 0,-1-1-1 16,3-2-1-16,-2-2 0 0,1-1 0 0,1 0 0 0,0-2 0 15,1-2 0-15,1 0-1 0,-1-4 0 0,0 1-2 16,-3-1 0-16,0-1-1 0,-2-2 5 0,-1 1-3 15,-2-3-5-15,-2-1-14 0,-3 3-6 0,-2-3-7 16,1 1 11-16,-4-2 5 0,-2 4-21 0,-3-3 9 16,-3 0-4-16,-1 1-1 0,-2 0-2 0,-4 0-9 15,-3 2 2-15,0-1-14 0,-5 0-8 0,2 3-7 16,-4-1-8-16,-1 3-21 0,0 0-14 0,2 1 4 16,1 4-14-16,1-2-32 0,0 2-44 15,1-1-33-15,3 3-66 0,1-1-62 0,-1 1-186 16,14 0-62-16</inkml:trace>
  <inkml:trace contextRef="#ctx0" brushRef="#br2" timeOffset="-171028.75">30418 14254 27 0,'-2'-6'339'16,"2"6"-50"-16,-6-9-83 0,6 9 40 0,-5-7-51 16,5 7 12-16,-4-7-28 0,4 7 10 0,0 0-15 15,0 0 2-15,0 0-10 0,-7 5-7 0,7-5-10 16,0 12-4-16,0-2 2 0,0 3 7 16,0 0 4-16,0 4 6 0,2 2 3 0,-2 7-3 0,2 0 9 15,-1 6-9-15,1 2-10 0,0 2-18 0,0 0-13 16,0 3-14-16,-1 4-11 0,2-5-11 0,1 5-7 15,-2 2-6-15,-2-8-10 0,4-2-9 0,-3 0 19 16,2 0-37-16,-2-2 28 0,2-1-38 0,-1-6 27 16,0 0-37-16,0-1 29 0,1-2-37 0,-2-3 32 15,0-2-14-15,3-2-2 0,-3-1 0 0,2-2-7 16,-2-2-2-16,-1-1 1 0,3 0-2 0,-2-3-8 16,0 0 4-16,1-1-4 0,-2-6-5 0,2 9-5 15,-2-9-19-15,0 0-62 0,0 0-45 0,7 3-83 16,-7-3-87-16,0 0-105 0,0-8-208 0,0 8-616 0,-2-9-835 15</inkml:trace>
  <inkml:trace contextRef="#ctx0" brushRef="#br2" timeOffset="-168608.28">29226 15995 282 0,'0'0'453'15,"-2"-8"-114"-15,2 8-15 0,-2-7-34 16,2 7-19-16,0 0-6 0,-5-4-31 0,5 4-44 0,0 0 28 16,0 0-2-16,0 0-6 0,0 0-22 15,-4 8-10-15,4-8-8 0,0 14-13 0,-1-4-10 0,2 2-12 16,-1 2-18-16,0 2-14 0,2 1-12 0,-1 1-15 15,0 0-40-15,3 2 22 0,-1 2-40 0,-1-1 19 16,3 1-29-16,-1-1 25 0,-1-1-32 0,-1-4 25 16,3 1-30-16,-2-2 28 0,-1-2-30 0,1-2 34 15,0 0-20-15,-2-3 28 0,0-1-29 0,-1-7 22 16,5 6-31-16,-5-6 18 0,0 0-20 0,3-6 26 16,-2-2-29-16,-1-2 25 0,0-2-4 0,0-2 1 15,-1-4-6-15,0-3 0 0,-1-1-2 0,0-2 11 16,-1-2-14-16,3 1-1 0,-1 0-8 0,1 0 5 15,-1 1 5-15,1 3-1 0,0 2-16 0,1 1 27 0,-2 1 7 16,2 4-8-16,0 0 10 0,-1 2-4 16,3 1-2-16,-1 2 5 0,0 2 3 0,0 0 6 15,-2 6-10-15,10-5 7 0,-10 5 0 0,12 0-7 0,-12 0-3 16,16 5 29-16,-8 0-40 0,1 1 18 16,1 1-26-16,3 2 33 0,-1 0-38 0,0 3 31 15,2 2-37-15,0-2 35 0,0 1-37 0,1 1 33 16,-1 2-43-16,-3-2-17 0,4 0-38 0,-3 1 6 0,1-1-35 15,-4-2-53-15,1 0-15 0,-2-1-43 0,2 0-8 16,-4 1-53-16,1-4-27 0,-2 1-45 0,-3-1-75 16,1 2-65-16,-3-3-339 0,-3 0-365 0</inkml:trace>
  <inkml:trace contextRef="#ctx0" brushRef="#br2" timeOffset="-168436.32">29321 16311 313 0,'0'0'449'0,"-16"-3"-100"0,16 3-24 0,-15-5-37 15,15 5-52-15,-12-6 9 0,12 6-52 0,-8-8-8 16,5 2-48-16,3 6-3 0,0-12-46 0,0 4 5 16,5 1-46-16,1-1 22 0,4-2-36 0,0 1 14 15,1-2-29-15,6-1 18 0,1 1-27 0,0-1 13 16,3 1-1-16,0 1-32 0,-1-2-62 0,1 2-74 0,0 0-84 16,-1 1-45-16,1 0-113 0,-2 1-312 0,-2-2-207 15</inkml:trace>
  <inkml:trace contextRef="#ctx0" brushRef="#br2" timeOffset="-168110.22">29744 15981 426 0,'-3'-6'378'0,"3"6"0"16,0-8-53-16,0 8-29 0,-2-8-3 0,2 8-37 15,-2-9 8-15,2 9-47 0,-1-7 4 0,1 7-36 16,-2-6 1-16,2 6-43 0,0 0 1 0,-2-8-24 16,2 8-23-16,0 0-12 0,2-6-2 0,-2 6-7 15,0 0 0-15,0 0 8 0,15 0-15 0,-15 0-5 16,13 2-10-16,-3 2-10 0,-1-2-9 0,1 2-7 16,5-2 0-16,-2 3-15 0,4-2 3 15,-2 2-2-15,2 0-3 0,-1 0-4 0,4 0-1 0,-3 1-1 16,1-1-22-16,-1-1 11 0,0 2-38 0,0-1-48 15,-2 1-45-15,0-1-48 0,-2 1-41 0,-1-2-39 16,-3-1-61-16,0 1-31 0,-1-1-90 0,-8-3-382 0,11 5-366 16</inkml:trace>
  <inkml:trace contextRef="#ctx0" brushRef="#br2" timeOffset="-167892.79">29935 15894 193 0,'0'0'364'0,"-5"-8"-2"16,5 8-35-16,-6-9-7 0,6 9 4 0,-6-7-36 16,6 7-17-16,-4-4-80 0,4 4 15 0,0 0-26 15,0 0 18-15,0 0-22 0,-10 5 0 0,7 1-28 16,0 1-23-16,-2 3-24 0,0 1-20 0,0 2-21 16,1 1-2-16,-2 1-9 0,2 0-14 15,-1 3-8-15,2 0-8 0,-2 0-7 0,0 0-50 0,4 0-34 16,-2-1-69-16,3 0-16 0,0-3-47 0,0-1-76 15,0 1-62-15,4-3-116 0,-1-2-363 0,-1-2-356 16</inkml:trace>
  <inkml:trace contextRef="#ctx0" brushRef="#br2" timeOffset="-167231.9">30309 15737 143 0,'0'0'500'16,"0"0"-116"-16,0 0-73 0,0 0-13 0,0 0-3 16,9 4-39-16,-9-4 1 0,3 10-46 0,-3-10 15 15,2 12-51-15,-2-3 11 0,2 0-35 0,-2 1-3 16,3 0-40-16,-1 1-3 0,0 2-32 0,0-3 4 0,1 2-27 15,-1 0 10-15,1-2-30 0,-2 1 14 0,2-2-7 16,-1 1-5-16,-2-3 7 0,2-1 32 16,1 0 12-16,-3-6-28 0,0 7 5 0,0-7-12 0,0 0-9 15,0 0-9-15,0 0-4 0,-5-6-27 0,3 0 26 16,-1-3-26-16,-1-2 24 0,-1-2-27 0,0-2 26 16,0-2-30-16,-3-3 24 0,3 0-24 15,0-2 28-15,0 0-25 0,0 1 23 0,1-2-11 16,0 3 33-16,-1 0-32 0,5 2 46 0,-2 3-3 15,0-1-5-15,2 4-8 0,-1 0-8 0,2 2-5 0,-1 1-12 16,2 1 6-16,0 3-4 0,1-1-6 0,-3 6 2 16,10-5 4-16,-10 5 0 0,11 0-6 0,-11 0 4 15,17 6 0-15,-8 0-22 0,1 1 22 0,2 1-28 16,-1 2 30-16,-1 2-27 0,6 0 24 0,-3 3-2 16,2-1 1-16,-2 1-4 0,2 0-2 0,0 1-7 15,-1-1 5-15,-1 1 1 0,1-1-17 0,-1 0 18 16,-1-1-6-16,-1-2-13 0,-1 0-16 0,-1 0-19 15,1-1-44-15,-2 0-41 0,-3-3-7 0,3 1-47 16,-2 0-2-16,-1 0-48 0,0-2-8 0,-2 0-34 0,0-2-90 16,-3-5-38-16,1 11-469 0,-1-11-433 15</inkml:trace>
  <inkml:trace contextRef="#ctx0" brushRef="#br2" timeOffset="-167043.53">30403 15923 275 0,'-9'-3'384'0,"0"1"-71"0,2-2-41 16,7 4 2-16,-12-7-35 0,8 4-5 0,4 3-23 16,-7-9-45-16,4 3-25 0,3 6-36 0,-4-10-6 15,4 2-34-15,2 2 0 0,3-3-24 0,0 3 3 16,1-3-22-16,3-1 7 0,4 1-20 0,-2-1 9 16,5-1-22-16,0 1 13 0,1-1-51 0,0-1-69 15,2 0-35-15,-1 1-72 0,1 0-85 0,1-1-392 16,-2 2-200-16</inkml:trace>
  <inkml:trace contextRef="#ctx0" brushRef="#br2" timeOffset="-166840.53">30775 15622 383 0,'0'0'399'0,"-1"5"-49"0,1-5-23 0,0 0-28 16,0 0-38-16,0 0-14 0,-7-4-59 0,7 4-12 15,0 0-54-15,-1-9-3 0,1 9-40 0,5-9-2 0,-1 4-36 16,1 0 10-16,2-2-25 0,0 1 11 0,2 0-27 16,4-1 9-16,0-2-61 0,0 2-46 0,3 0-45 15,-2-1-78-15,2 0-89 0,0 2-104 16,1 0-237-16,-3 0-150 0</inkml:trace>
  <inkml:trace contextRef="#ctx0" brushRef="#br2" timeOffset="-166681.43">30945 15626 89 0,'-10'10'581'0,"2"-3"-162"0,-1 1-72 16,1-1-52-16,2-2-33 0,0 1 7 0,1 0-51 16,5-6-6-16,-7 5-63 0,7-5-3 0,0 0-56 15,0 0 9-15,0 0-53 0,0 0 21 0,12 0-43 16,-3-2-27-16,2-1-44 0,3-4-34 0,4-1-67 16,4-1-18-16,0 0-35 0,5-2-55 15,1-2-63-15,0 0-341 0,6-4-171 0</inkml:trace>
  <inkml:trace contextRef="#ctx0" brushRef="#br2" timeOffset="-166249.25">31536 15206 94 0,'-4'-6'403'0,"1"0"-77"0,-1 1-12 0,-1 0-45 16,0 0-6-16,-3 0-13 0,3 0-19 0,-2 1-5 15,-4 1-43-15,2-1 1 0,-1 3-39 16,10 1 14-16,-22 0-31 0,12 0 22 0,-4 4-32 0,1-1 19 16,-1 1-27-16,2 2 17 0,0 0-25 0,-1 1 7 15,2 0-8-15,1 3-4 0,2-1-11 0,0 2-14 16,4-2-32-16,-1 1 18 0,3 1-30 0,-1 1 21 16,3 0-33-16,3-1 18 0,-1 1-24 0,3 1 25 15,-1-2-34-15,4 1 21 0,0-1-26 16,2-2 27-16,1 1-34 0,0-2 30 0,3-1-26 0,-3-2 20 15,6-1-27-15,-3-1 23 0,0-1-24 0,1 0 24 16,0-3-28-16,2 0 22 0,2-2-28 0,-3-2 24 16,2 2-40-16,-1-3 6 0,-1-1-15 0,0 0 16 0,-3-1-11 15,-1-1 17-15,0-1-12 0,-3-2 18 0,-1 2-25 16,-2-1 16-16,-2 0-29 0,-4 0 17 0,0 0-26 16,-2 0 21-16,-6 0-26 0,2-1 19 0,-5 1-34 15,0 1 20-15,-2 1-27 0,-1 1 4 0,-3 1-11 16,3 0 11-16,-2 1-13 0,-1 0-28 0,3 2-18 15,1-1-87-15,-1 3-7 0,5 0-51 0,-3-1-70 16,12 3-216-16,-16-2-95 0</inkml:trace>
  <inkml:trace contextRef="#ctx0" brushRef="#br2" timeOffset="-165915.78">31487 15000 167 0,'-6'-9'300'0,"6"9"-51"0,-6-6-17 0,6 6-4 15,-3-5-16-15,3 5-9 0,0 0-10 16,0 0-27-16,0 0 4 0,-14 2-5 0,14-2-25 16,-4 7 1-16,3 0-14 0,-1 1 20 0,0 3-21 0,2 0 21 15,-2 4-21-15,1 3 31 0,0 0-16 0,-1 3 12 16,1 3-7-16,1 2-23 0,-1 0 20 0,0 2-34 15,-1 0 32-15,0 5-46 0,-1 0 22 0,3 0-35 16,-5-1 20-16,3 0-38 0,-1 0 6 0,1-5-21 16,-1 0 17-16,0-1-34 0,0-1 14 0,1 0-27 15,-2-2 21-15,2-1-29 0,1-3 18 0,-1-2-28 16,0-2 20-16,-1-3-24 0,3 1 13 0,0-3-23 16,0 0 21-16,4-2-58 0,-4-8-32 15,3 11-107-15,-3-11-62 0,7 7-104 0,-7-7-169 16,0 0-159-16,9 1-276 0,-9-1-545 0</inkml:trace>
  <inkml:trace contextRef="#ctx0" brushRef="#br2" timeOffset="-163298.09">31331 15983 137 0,'0'0'214'0,"0"0"-30"0,0 0-4 15,0 0-12-15,0 0-3 0,0 0-9 0,0 0-15 16,0 0-10-16,0 0 1 0,0 0-2 0,0 0 3 16,0 0-1-16,0 0-22 0,0 0 13 0,0 0-6 15,0 0-12-15,-8-3 5 0,8 3-22 0,0 0 2 16,0 0-14-16,0 0 15 0,0 0-24 0,0 0 15 15,0 0-35-15,0 0 33 0,0 0-30 0,0 0 30 16,0 0-38-16,0 0 32 0,0 0-35 0,0 0 27 16,0 0-29-16,0 0 30 0,0 0-34 0,0 0 27 15,0 0-32-15,0 0 18 0,0 0-33 0,0 0 22 16,0 0-28-16,0 0 22 0,0 0-28 0,11-4 22 16,-11 4-25-16,16-7 19 0,-7 5-23 0,1-3 24 15,2 2-25-15,1-3 23 0,2 1-30 0,-1-1 31 16,3-1-30-16,-1 1 3 0,2-3-1 0,3 2 5 15,-3-1 0-15,1 1 2 0,-1-2 2 0,1 2-2 16,0-3 0-16,-4 4 1 0,0-1 2 0,1 0 1 0,-1 1-2 16,-1 0 1-16,0-1 4 0,-1 1 1 15,-1-1 2-15,2 3-1 0,-3-2 6 0,-1 1 6 0,1 0 4 16,-2 0 2-16,-2 1 5 0,2 0-2 0,0 0-2 16,-2 0 1-16,-1 0 0 0,2 2-4 0,-8 2-2 15,10-8-7-15,-10 8 4 0,10-4-7 0,-10 4 3 16,9-5-3-16,-9 5-4 0,6-5 4 0,-6 5-10 15,7-4 7-15,-7 4-3 0,6-3-4 0,-6 3 4 16,0 0-8-16,7-5 3 0,-7 5 5 0,0 0-4 16,7-2 1-16,-7 2-3 0,0 0 2 0,0 0 2 0,9-4-3 15,-9 4 1-15,0 0-2 0,0 0 4 0,0 0 3 16,11-2-4-16,-11 2 3 0,0 0-9 0,0 0 8 16,0 0 0-16,0 0 0 0,0 0-2 0,8-3-2 15,-8 3 7-15,0 0 2 0,0 0-5 0,0 0 3 16,0 0 2-16,0 0-3 0,0 0 0 0,0 0-2 15,0 0 2-15,0 0-2 0,7-3 1 0,-7 3-2 16,0 0 0-16,0 0-1 0,0 0 2 0,0 0-2 16,0 0-1-16,0 0 1 0,0 0-2 0,4-6 2 15,-4 6 2-15,0 0-3 0,0 0 1 0,0 0 0 16,0 0 0-16,0 0-2 0,0 0-3 0,0 0-1 0,0 0-3 16,0 0-39-16,0 0-76 0,0 0-52 0,0 0-69 15,0 0-176-15,1-6-588 0,-1 6-615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41:20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24422 6806 572 0,'0'-9'522'0,"0"9"-109"0,0 0-76 0,0-8-55 15,0 8-27-15,0 0-29 0,0 0-27 0,0-7-31 16,0 7-30-16,0 0 13 0,0 0 10 0,0 0 1 16,0 0-9-16,5 7-6 0,-5-7-1 0,7 12-16 15,-2-3-9-15,0 0-7 0,-1 2-13 0,1 2-8 0,0 0-13 16,0 3-7-16,1 0-20 0,-1-1-9 0,1 3-7 16,-1-1-7-16,0-1-5 0,0 0-7 15,1 1-2-15,-2-1-11 0,1-1-8 0,-1 1-45 16,1-2-10-16,-1-1-89 0,1 1-19 0,0-3-87 15,-2-2-19-15,1 1-66 0,-2-2-51 0,1-2-8 0,-3-6-113 16,4 10-249-16,-4-10-272 0</inkml:trace>
  <inkml:trace contextRef="#ctx0" brushRef="#br0" timeOffset="386.1">24496 6921 378 0,'-5'-12'397'16,"0"1"-74"-16,1 2-45 0,0-1-33 15,0-1-10-15,3 2-37 0,-3-1-32 0,2-1-45 0,2 1-26 16,2 0-15-16,0 1-13 0,3-3-22 0,1 4-11 16,1-3-4-16,4 3-5 0,-1-2-3 0,3 3-7 15,1 1-3-15,0 0 0 0,3 1-1 0,-2 3-6 16,2-2 3-16,-4 4-3 0,1 0 6 16,-2 1 11-16,1 0-6 0,0 2 17 0,-3 1 16 0,0 0-12 15,-3 3-1-15,-2 0 0 0,-1 0 0 0,-4 1 6 16,0 1-2-16,-3 0 2 0,-1 1-5 0,-3 2 19 15,-2 0 5-15,0-2 8 0,-3 2 2 0,2-2 0 16,-1 1 32-16,-1 0-45 0,-1-1 24 0,2-1-51 16,-1 1 29-16,2-2-49 0,4-1 34 0,-2 0-48 15,0 0 40-15,3 1-42 0,0-1 36 0,3-1-39 16,0 0 35-16,2-6-39 0,0 14 38 16,3-9-42-16,1 1 41 0,2 2-40 0,2-2 38 0,-1-1-38 15,4 3 40-15,1-3-44 0,1 2 39 0,-1-1-39 16,2-1 42-16,-1 0-49 0,-1 3 39 0,1-3-61 15,-1-1-17-15,-2 1-111 0,0-1-9 0,-2-2-74 16,1 2-43-16,-9-4-27 0,11 4-28 0,-11-4-390 16,9 3-258-16</inkml:trace>
  <inkml:trace contextRef="#ctx0" brushRef="#br0" timeOffset="899.75">24762 6496 233 0,'0'0'385'16,"-5"-6"-65"-16,5 6-29 0,-5-8-25 0,5 8-46 15,-5-10 9-15,5 10-51 0,-5-9 55 0,5 9-81 16,-3-11 15-16,3 11-77 0,-1-11 24 0,1 11-64 16,1-10 31-16,-1 10-59 0,5-10 37 0,-5 10-52 15,9-7 46-15,-9 7-14 0,12-4-7 0,-12 4-8 16,16-3-2-16,-16 3-4 0,14 3 5 0,-5-1 9 16,0 0-14-16,0 2 0 0,0 0 3 0,0 2-3 0,-3-2-1 15,1 2-2-15,-1-1 2 0,-2 0 5 16,1-1 8-16,0 2 20 0,-5-6 19 0,5 9 16 15,-5-9 11-15,0 8-37 0,0-8 43 0,0 0-49 16,-2 7 34-16,2-7-57 0,0 0 42 0,-10-3-47 16,10 3 31-16,-7-7-52 0,5 2 47 0,-2-2-59 0,1-1 38 15,2-2-46-15,0 0 39 0,1-1-43 16,2 0 43-16,0 0-46 0,1-1 39 0,3 2-39 16,-1 0 46-16,2 1-47 0,-2 1 43 0,3 0-42 15,0 4 41-15,2-2-40 0,-1 3 43 0,0 1-42 0,-9 2 42 16,20 0-17-16,-11 2 18 0,3 2-8 0,-3 2-3 15,2 0-2-15,1 3-1 0,-2 0-2 16,0 2-5-16,0 0-14 0,-1 0-37 0,0 3-35 16,0-2-37-16,-1 1-60 0,0 0-82 0,-1 0-38 15,0 3-66-15,0-3-68 0,2-2-392 0,-4 1-365 0</inkml:trace>
  <inkml:trace contextRef="#ctx0" brushRef="#br0" timeOffset="1205.08">25360 6811 423 0,'-5'8'450'0,"5"-8"-82"0,-4 9-60 16,4-9-16-16,-5 6 0 0,5-6-10 0,0 0-21 0,-4 6-17 16,4-6-31-16,0 0-38 0,0 0-36 0,0 0-28 15,0 0-20-15,0 0-24 0,4 6-10 0,-4-6-14 16,12-2-9-16,-12 2-8 0,16-2-11 16,-5-1-8-16,1 1-47 0,0 0-73 0,1-1-70 0,2 1 12 15,-2 0-102-15,1 1-28 0,-4-4-42 0,3 4-441 16,-13 1-305-16</inkml:trace>
  <inkml:trace contextRef="#ctx0" brushRef="#br0" timeOffset="1353.44">25424 6979 35 0,'-9'9'482'0,"1"-1"-149"16,3-1-68-16,0 0-67 0,3-2-37 0,2-5-34 0,-5 8-16 16,5-8-23-16,3 9-17 0,-3-9-17 0,8 2-6 15,-8-2-13-15,18 0-9 0,-5-1-58 0,2-3-12 16,6-1-69-16,4 1-38 0,4-5-122 0,3-2-176 15,2 3 78-15</inkml:trace>
  <inkml:trace contextRef="#ctx0" brushRef="#br0" timeOffset="1636.84">26228 6723 49 0,'-3'-5'533'0,"3"5"-134"0,-6-12-23 16,6 12-65-16,-6-11 50 0,6 11-53 0,-5-9 23 0,5 9-56 16,-4-8 15-16,4 8-86 0,-4-8-1 0,4 8-86 15,0 0 21-15,-3-7-72 0,3 7 33 0,0 0-40 16,0 0 50-16,0 0-51 0,3 8 37 0,-3-8-54 16,5 11 0-16,-2-5 1 0,0 4-12 0,3-1-1 15,-1 4-7-15,2-1-5 0,-2 1-2 0,0 1 0 16,3-1-2-16,-3 3-7 0,3-3 0 0,-2 0-4 15,1 2 0-15,-1-2-58 0,-1-1-53 0,0 0-41 16,0-1-34-16,1-3-93 0,-4 0-31 0,3 1-34 16,-2-3 4-16,-3-6-104 0,4 8-336 0,-4-8-299 15</inkml:trace>
  <inkml:trace contextRef="#ctx0" brushRef="#br0" timeOffset="2036.08">26256 6803 345 0,'-6'-9'386'0,"1"1"-84"15,-1 0-36-15,3 1-42 0,-1-3-2 0,0 2-39 16,1 0 16-16,-3-2-71 0,5 0 11 0,-2 1-68 16,3-1 24-16,0 1-56 0,2-1 25 0,-1 1-45 15,3-2 26-15,3 2-41 0,0-2 30 0,0 2-41 16,4-2 42-16,1 4-45 0,1-3 44 0,1 3-49 16,0-1 35-16,0 2-35 0,2 1 32 0,-2 1-35 15,-2 2 34-15,1-1-33 0,0 3 36 0,-3 0-28 16,2 3 36-16,-5-1-38 0,2 2 46 0,-5 0-43 15,0 0 43-15,-3 3-46 0,-1 1 45 0,-1-1-49 16,-3 1 3-16,-2 2 1 0,-3 0 9 0,-1-1 6 16,-2 2-6-16,1-2 9 0,-2 0 14 0,1-1 1 15,2 2 0-15,0-4-3 0,2 1-1 0,-1-1-1 16,2 0-10-16,2 0 4 0,-1 0-1 0,4 0 0 16,1 0 3-16,-1 0-3 0,2-6 6 0,4 13-7 15,1-7 3-15,3 1 9 0,1 0-13 0,2 1-4 16,2-1 3-16,0 1 0 0,-2-2-4 0,6 1 0 15,-3 1 0-15,1-2-1 0,1 2-2 0,0-2 10 16,-2 1 32-16,2 1-56 0,-2-2 45 0,0 1-54 16,-1-1 46-16,1 0-90 0,-3 0-19 0,-2 0-75 15,1-1-53-15,-1-1-59 0,-2 1-73 0,-1 0-312 16,-6-5-165-16</inkml:trace>
  <inkml:trace contextRef="#ctx0" brushRef="#br0" timeOffset="2449.94">27073 6635 402 0,'0'0'385'0,"-3"-10"-79"0,3 10-38 0,-6-9-1 15,6 9-17-15,-7-8-47 0,7 8 40 16,-10-6-25-16,10 6-25 0,-9-5-25 0,9 5-31 0,-11-2-25 15,11 2-18-15,-12 1-10 0,12-1-16 0,-11 3-6 16,11-3-12-16,-12 5-6 0,7 0-44 16,5-5 43-16,-6 11-52 0,3-6 42 0,1 1-43 0,0 1 41 15,2 0-43-15,0 0 43 0,0 1-48 16,2-1 41-16,0 1-42 0,2-1 2 0,0 3 4 0,0-3 1 16,3 0 1-16,-3 0 2 0,4 0 4 0,-2-2 2 15,1 1-3-15,-7-6 5 0,14 7-1 0,-7-5-2 16,-7-2 2-16,14 3 1 0,-14-3 1 15,13-1 2-15,-13 1-2 0,13-4 3 0,-13 4 36 16,11-9-42-16,-5 3 34 0,-4-1-44 0,1-2 40 0,-1 1-46 16,-2-1 44-16,-2-1-43 0,-1 0 39 0,2 1-1 15,-2-1-3-15,-2 2-8 0,1-1-5 0,-1 1-5 16,0 2-8-16,-1-1-51 0,1 1-62 0,-2 1-64 16,3 0-65-16,-3 1-62 0,7 4-67 0,-9-5-391 15,9 5-284-15</inkml:trace>
  <inkml:trace contextRef="#ctx0" brushRef="#br0" timeOffset="2816.83">27519 6496 233 0,'0'0'517'0,"-3"-8"-99"0,3 8-54 0,-2-9-4 16,2 9 2-16,-3-7-30 0,3 7-7 0,-2-6-17 16,2 6-38-16,0 0-48 0,-3-7-45 0,3 7-39 15,0 0-29-15,0 0-18 0,0 0-17 0,0 0-9 16,0 0-6-16,0 0 0 0,3 9-9 0,-1-4-6 15,3 3-10-15,0 1-44 0,0 0 44 0,1 0-47 16,1 2 46-16,0 1-49 0,0 1 45 0,2-1-43 16,-2 2 43-16,0-2-50 0,2 1 45 0,-1 0-50 15,-2 0 42-15,1-2-66 0,0 1-12 0,0 0-78 16,-2-4-4-16,0 2-106 0,0-3-28 0,-2 1-24 16,2-2-45-16,-3-1-3 0,-2-5-125 15,5 7-249-15,-5-7-229 0</inkml:trace>
  <inkml:trace contextRef="#ctx0" brushRef="#br0" timeOffset="3249.18">27592 6545 364 0,'-7'-9'318'16,"3"1"-50"-16,-1 2-15 0,3-2-22 0,-1 1-38 15,-1-1-21-15,3 0-35 0,0 1-20 0,-1 0-20 16,4 0-17-16,-1-2-15 0,2 2-20 0,1 0-6 15,3-1-10-15,-1 0-7 0,2 1 4 0,4 0 7 16,0 1-25-16,1-1-2 0,1 2-2 0,-1 1 0 16,-1 1-1-16,0 0 2 0,1 1-1 15,-1 2 4-15,-1 0 0 0,-1 1 14 0,2 3 7 0,-3-1 2 16,-3 1 11-16,2 2 8 0,-2 1-2 0,-2-1-4 16,-3 1 1-16,-1 2-13 0,0-1 1 0,-4 2-16 15,1-2-3-15,-5 3-2 0,0-3-3 0,-1 3-3 16,-1-2 2-16,1 0 6 0,-1 0 8 0,1-2-10 15,0-1 5-15,0 0-8 0,3 0-4 0,1-3-2 16,-3 4-1-16,8-7 0 0,-8 9 1 0,8-9 1 16,-5 7 11-16,5-7-9 0,1 10 6 0,-1-10 0 15,8 8-43-15,-8-8 55 0,14 10-43 0,-5-4 49 16,4-1-47-16,2 1 50 0,-2-2-46 0,4 1 44 16,-2 0-43-16,2 0 40 0,-1-1-48 0,0 0 51 15,0 0-59-15,0 1 52 0,-1-2-48 0,-2 1 45 16,0-2-52-16,-2 0 50 0,-1 0-68 0,-1 0-25 15,-9-2-64-15,17 1-62 0,-17-1-70 0,11-1-91 16,-11 1-293-16,7-4-164 0</inkml:trace>
  <inkml:trace contextRef="#ctx0" brushRef="#br0" timeOffset="3767.76">27714 6100 47 0,'-4'-5'465'0,"1"-1"-134"15,3 6-35-15,-7-11-43 0,7 11-47 0,-5-10-29 16,5 10-42-16,0-10 4 0,0 10-38 0,0-12-1 15,0 12-43-15,5-8 12 0,-5 8-33 0,8-9 15 16,-8 9-28-16,10-6 26 0,-10 6-28 16,14-2 25-16,-4-1-31 0,-10 3 29 0,16 2-37 0,-16-2 39 15,19 1-46-15,-10 2 46 0,1 1-49 16,-2 0 33-16,-2 0-35 0,3 0 39 0,-4 1-39 0,1-1 51 16,0 0-38-16,-6-4 62 0,5 8-45 15,-5-8 59-15,4 8-39 0,-4-8 58 0,-3 7-48 16,3-7 41-16,0 0-42 0,0 0 34 0,0 0-42 0,-8 2 38 15,8-2-52-15,-4-4 36 0,4 4-52 0,-3-9 32 16,3 9-49-16,-3-11 38 0,6 4-46 0,-3 7 41 16,2-13-45-16,-1 6 35 0,3 1-3 0,0-1 0 15,0-1-9-15,1 4-3 0,2-2-2 0,-1 2-1 16,0 0-2-16,-6 4 1 0,11-4 3 16,-11 4-37-16,14 0 37 0,-14 0-34 0,12 2 55 0,-12-2-52 15,16 6 43-15,-9 0-41 0,-1-2 44 0,1 1-40 16,-2 2 45-16,3 0-45 0,-2 0 38 0,-2 0-41 15,3 0 45-15,-2 1-45 0,1 0 39 0,-2-1-49 16,1 0 13-16,0 0-98 0,-1 1-20 0,1-2-76 16,-1-2-47-16,1 2-45 0,0-2-64 0,-5-4-404 15,9 6-291-15</inkml:trace>
  <inkml:trace contextRef="#ctx0" brushRef="#br0" timeOffset="3965.53">28174 6017 435 0,'0'0'497'0,"0"0"-126"0,2-7-38 16,-2 7-77-16,0 0 23 0,0 0-81 0,3-6 8 15,-3 6-81-15,0 0 16 0,8-6-65 0,-8 6 19 16,10-5-19-16,-10 5-16 0,13-6-12 0,-4 3-12 16,3 0-10-16,-1 0-8 0,4-2 3 0,-2 0-6 15,3 1-49-15,0 0-68 0,-2-3-73 0,3 0-57 16,-2 2-45-16,1-3-87 0,-2 0-309 0,0-2-181 15</inkml:trace>
  <inkml:trace contextRef="#ctx0" brushRef="#br0" timeOffset="4166.6">28477 5795 2 0,'0'0'505'15,"0"-9"-54"-15,0 9-116 0,1-7-13 0,-1 7-92 16,0 0-24-16,3-7-14 0,-3 7-7 0,0 0 38 16,0 0-24-16,0 0 20 0,0 0-23 0,0 0 0 15,3 6-22-15,-3-6-2 0,1 10-10 0,0-4-20 16,-1 0-23-16,3 3-13 0,-1-1-23 0,0 2-15 15,0-1-10-15,2 3-14 0,1-1-5 0,-1 2-49 16,1 1 44-16,0 1-50 0,0-1 44 0,-1 3-47 16,4-2 28-16,-2 4-96 0,-1 0-25 0,2 0-78 15,-2-2-90-15,-1 2-83 0,1-1-103 0,-3 1-520 0,1-1-583 16</inkml:trace>
  <inkml:trace contextRef="#ctx0" brushRef="#br0" timeOffset="4785.75">26503 7449 480 0,'0'0'355'0,"-10"3"-78"0,10-3-70 15,0 0-39-15,0 0-42 0,0 0-13 0,0 0-31 16,5-6-7-16,6 2-24 0,3-2-8 0,8-1-4 16,2 1 2-16,9-4-9 0,8 0 5 0,5-3 8 15,2 1 2-15,5 1-7 0,9-4-7 16,2-1-13-16,1 2 2 0,3-2-5 0,-1 3 3 0,5-2-13 16,-2-1 0-16,0 0-1 0,3 1-1 0,-1-1-2 15,-2 0-3-15,2-1 4 0,-3-1-3 0,-2 0 2 16,1 0-3-16,-3-1 7 0,2 0-7 0,-5 0 0 15,0 1 0-15,-5 1-3 0,-6 3 2 0,-5 1 1 16,-1 0-1-16,-3 2-2 0,-7 4 0 0,-5-2 3 16,-7 3-35-16,-1 2-41 0,-3-2-37 0,-3 3-17 15,-4 0-18-15,-12 3-26 0,13-3-49 16,-13 3-250-16,0 0 44 0</inkml:trace>
  <inkml:trace contextRef="#ctx0" brushRef="#br0" timeOffset="5151.76">27075 7460 287 0,'-19'8'262'0,"1"1"-98"0,4-2-9 15,0 0-62-15,4 1 15 0,0-4-50 0,1 2 37 16,2-1-29-16,1 0 39 0,0-2-28 0,6-3 10 15,-7 6-24-15,7-6 18 0,0 0-8 0,7 8 7 16,-7-8 28-16,16-1-17 0,-2-2 1 0,4-1 1 16,8 0-8-16,6-3-10 0,2-1-7 0,13-2 31 15,1-4-51-15,12-1 40 0,1-1-50 16,3-1 47-16,1 2-11 0,-1-2-48 0,5 0 46 16,-4-1-13-16,4 0-51 0,-2 0 46 0,-2 1-15 0,0 0-6 15,-2 0-9-15,-2 1-6 0,-3-1-4 0,-9 4-2 16,-1-3-2-16,-2 2-2 0,-3-1-2 0,-2 4 3 15,-3-3-7-15,-6 3 5 0,-5 1-5 0,1 0 0 16,-7 2 0-16,-1-2-2 0,-4 4 0 0,-1-1-1 16,-2 1-6-16,-1 0-64 0,-4 0-107 0,0 0-112 15,-1 0-127-15,-3 1-327 0,1-1-252 0</inkml:trace>
  <inkml:trace contextRef="#ctx0" brushRef="#br0" timeOffset="8949.42">29155 5668 56 0,'0'0'220'0,"0"0"-34"0,1-8 4 15,-1 8-38-15,0 0-1 0,0-9-13 0,0 9-8 16,0 0-14-16,-3-7 1 0,3 7 11 0,-2-6-10 16,2 6-16-16,0 0-7 0,-5-9-10 15,5 9 0-15,-3-4-4 0,3 4-17 0,-4-7-1 0,4 7-23 16,-5-5-8-16,5 5-3 0,-4-5-5 16,4 5-2-16,-5-8-3 0,5 8-3 0,-7-5-2 0,7 5-5 15,-8-6-2-15,8 6 0 0,-10-8-2 0,3 5 0 16,1-2 5-16,-2 2-10 0,1-2-8 0,-4 1 11 15,1 0-2-15,0 0 3 0,-2 0-16 0,-2 0 15 16,-2 0-3-16,-1 0 0 0,-1 1 1 0,0-1 11 16,-3-1-13-16,-2 1 2 0,-1 1 6 0,0-1-11 15,-1 1 1-15,-1-2-1 0,-2 1 4 0,1 1-3 0,2-1 2 16,-4 2 3-16,3-3-2 0,-2 1-2 0,-2 1 2 16,3-1-2-16,-1 1-1 0,0-1 2 0,-1 0-14 15,-1 1 16-15,2-1-15 0,1 2 18 16,-2-1-15-16,-2-1 14 0,4 2-18 0,-2-1 22 15,-2 0-14-15,3 1 14 0,-2 1-13 0,-1-2 12 0,0 2-12 16,1-2 12-16,0 1-19 0,-2 1 27 0,0 0-21 16,-2-2 9-16,3 3-10 0,0 0 13 15,-2-1-10-15,1 1 11 0,1 0-15 0,1 1 12 16,-1-1-7-16,-1 2 9 0,0-1-21 0,0 0 19 16,-2 1-17-16,-2 5 30 0,7-5-22 0,-2-1 12 15,2 3-10-15,-4-1 10 0,3 1-16 0,1 0 18 0,-5-1-16 16,3 2 12-16,-1-1-8 0,0 3 3 0,0-3-5 15,2 2 14-15,2 1-4 0,-2-3-1 0,1 2-3 16,4-1 2-16,-2 2-2 0,0-2 0 0,0 1 3 16,0 1-4-16,2-2 2 0,-2 2 0 0,3 1-4 15,-1-3 2-15,-1 3 2 0,1-1 1 0,0 0 5 16,-1 2-10-16,3-2 1 0,-4 2 1 0,3 0 1 16,-3 1-3-16,3-2-10 0,1 0 23 0,-3 2-19 15,2 0 11-15,-1 0-11 0,2 0 15 0,1-2-11 16,-4 4 12-16,1-1-15 0,3 0 20 0,-2 0-20 15,3-2 12-15,-2 2-12 0,3 0 10 0,-3 2-7 16,2-3 8-16,-3 4-10 0,2 0 16 0,3-1-15 16,-2 1 7-16,1 0-8 0,-3 2 0 0,4-1 0 15,-1 1 3-15,-1 1 2 0,1 0 2 0,2-1 2 16,-1 2 0-16,1 0-2 0,-1 0-4 0,1 0 4 16,2 1 1-16,-1 1 42 0,1 0-52 0,0 0 13 15,0 1-10-15,2 0 14 0,1 0-19 0,-2 2 19 16,5-4-12-16,-2 1 13 0,2 1-13 0,0 2 13 15,1-2-15-15,-1 2 16 0,2-1-14 0,0-1 13 0,1 1-19 16,-1 1 23-16,2-2-20 0,1 2 10 0,-1 0-4 16,2 0 7-16,2 0 0 0,-3 0 4 0,2 0 3 15,2 0 0-15,1-1 56 0,0 2-68 16,1 1 53-16,2-2-40 0,1 2 40 0,-2 0-58 0,3-3 4 16,1 3 5-16,1 4 0 0,0-1-1 0,3-1 6 15,0 2-3-15,0-2 4 0,3-1 9 0,-1-1-8 16,0 0 1-16,2 0-3 0,2-1 2 0,-1 0-1 15,0-1 1-15,1 0-1 0,0-1-1 0,2-1 7 16,1 1-3-16,-2-2 2 0,3 1-5 16,2-2 5-16,0 0 35 0,2 0-41 0,3 2 31 0,1-2-26 15,2 0 27-15,0-1-29 0,2 1 31 16,0-2-30-16,3 1 18 0,-1-2-24 0,1-3 13 0,3 0-19 16,-2 0 18-16,2-1-23 0,-5-2 23 15,1-2-23-15,6 2 20 0,1-3-22 0,-4 0 31 16,1-1-25-16,6 0 9 0,-5-1 5 0,0-1-10 0,1 0 18 15,-1-1-16-15,0 1-4 0,0 1-3 0,7 1 2 16,-7-3-7-16,-1-1-14 0,2 0 25 0,-3 1-19 16,2-4 21-16,-3 4-21 0,2-2 24 0,-2 0-24 15,-4 0 23-15,1-1-21 0,-1-1 23 0,4 0-16 16,1-2 12-16,-2 0-20 0,-1 1 22 0,3-1-19 16,-4-1 20-16,3 1-23 0,-2-3 16 0,1 2-4 15,-1-1 12-15,-1-1-22 0,1 0 19 0,1 0-18 16,-2-1 3-16,0 1-4 0,-1 0 13 0,1-1-11 15,1-1 1-15,-2 1 5 0,1-1 27 0,-1 1-35 16,0-3 2-16,0 2 6 0,1-1-2 0,-1-1 4 16,-1-2-5-16,4 0 1 0,-3-1 0 0,-2 1 3 15,-1 1 50-15,6-6-53 0,-5 5 39 0,-3-2-53 16,3 3 50-16,-2-4-51 0,1 3 50 0,2-6-53 16,-1 1 9-16,2 1-1 0,-6-1 5 0,3-1-2 15,-2 1 3-15,-1 0-3 0,3-3 7 0,-1 1-1 16,-2-2 0-16,2-1 3 0,-1 1-5 0,-2-1 5 15,3-1 8-15,-5 4-2 0,-1 0-10 0,5-2 4 16,-5 1-1-16,1 1 3 0,-2-2-4 0,2 2 4 0,-1-1 0 16,0-1-4-16,-2 0 50 0,1 0-58 0,0 0 48 15,-3-1-53-15,0 0 51 0,0 0-55 0,1-2 50 16,-3 0-9-16,0-2-3 0,0 1-7 0,1-4-1 16,0 3-1-16,-3 0 1 0,1-1-4 0,-2 0-7 15,-1 1 3-15,0-1 7 0,0 1-54 0,-2 3 57 16,0-2-50-16,-2 3 55 0,-3 0-44 0,-1 2 58 15,1-1-29-15,0 3 54 0,-5 0-33 0,3 0 43 16,-2 0-53-16,0 0 38 0,-1 0-50 0,0 0 46 16,-2 0-54-16,2 1 43 0,-2-1-49 0,1 0 42 15,-1 0-6-15,-2 0-4 0,0 0 3 16,2 0 2-16,-4-3-4 0,3 3 3 0,-3-2-11 0,0 0 5 16,-3 1 2-16,1-1-4 0,1 0 9 0,-3 2-7 15,1 0 1-15,0 0 8 0,-2 0-15 0,-1 0-2 16,1 2-3-16,-1-1 1 0,0 0-2 0,-1 0-4 15,-1 1 6-15,0-1-6 0,-2 1-2 0,1-1 1 16,0 1 2-16,-3 0-1 0,-2 0-4 0,0 1 7 16,0-2-6-16,-3 1 1 0,2 1-1 0,-4 0 1 15,2 1-1-15,-2-2 2 0,-1 1-39 0,-6-2 49 0,-4 1-47 16,-1-1 36-16,-3 3-65 0,-5-1 11 0,-5 0-98 16,-13-2-1-16,-6 3-89 0,-9 1-92 0,-5-1-139 15,-9 3-288-15,-9 2-277 0</inkml:trace>
  <inkml:trace contextRef="#ctx0" brushRef="#br0" timeOffset="14736.51">22384 13486 357 0,'-4'-5'282'0,"4"5"-19"16,0 0-40-16,-9-6 31 0,9 6-38 16,0 0-6-16,-5-6-3 0,5 6-11 0,0 0-19 15,-5-5-28-15,5 5-27 0,0 0-16 0,0 0-15 0,-5-5-13 16,5 5-8-16,0 0-9 0,0 0-1 0,0 0 10 15,0 0 12-15,0 0 21 0,0 0 9 0,0 0 13 16,0 0 7-16,7 5 8 0,-7-5 7 0,5 9 4 16,2-2 11-16,-3 0-64 0,1 2 35 0,1 2-56 15,1 0 27-15,0 3-55 0,2-1 32 0,-1 5-57 16,1-1 42-16,1 1-56 0,-2-2 0 0,1 1 3 0,-2 0 31 16,2-1-45-16,-1-2 36 0,-2 1-49 0,1-1 36 15,-1 1-59-15,-1-1 10 0,0-2-96 16,0-3-7-16,1 1-53 0,-4-1-41 0,4 0-66 0,-4-3-53 15,0 0-60-15,-2-6-82 0,4 8-411 0,-4-8-459 16</inkml:trace>
  <inkml:trace contextRef="#ctx0" brushRef="#br0" timeOffset="15584.38">22352 13532 186 0,'0'0'239'15,"0"0"-62"-15,-7-5 5 0,7 5-26 0,0 0 21 16,-10-4-30-16,10 4-3 0,0 0 7 0,-6-6-11 15,6 6-9-15,0 0-9 0,-5-8-8 0,5 8-20 16,0 0-26-16,1-10-11 0,-1 10-6 0,4-9 0 16,0 3-9-16,2 2-6 0,3-2 3 0,1-1-8 15,0 1 25-15,4-1-33 0,1 0-1 0,1 1 4 16,0-1-10-16,1 3 7 0,0-1-10 0,2 1 2 16,0 1-3-16,-1-1-1 0,-1 2 8 0,-2 2-8 15,-1 0 2-15,0 0 4 0,0 0-2 0,-2 3 7 16,-2 2 21-16,0 1-15 0,-3 0-10 0,-2 2 1 15,-3 1-5-15,1 1-1 0,-4 0 3 0,-2 1-9 0,-1-1 11 16,0 2-3-16,-3 1 8 0,-2-2 3 0,0 0 1 16,-1 0-42-16,-2 0 49 0,1-1-40 0,-1 0 68 15,-1-1-43-15,2-2 40 0,-1 0-37 0,3 0 55 16,2-2-35-16,-1 0 46 0,-1 1-40 0,9-6 33 16,-10 7-55-16,10-7 37 0,-7 5-53 0,7-5 30 15,0 0-35-15,0 0 33 0,6 5-42 0,-6-5 36 16,11 1-39-16,-11-1 37 0,19 1-27 0,-7-1 43 15,0 2-32-15,3 0 40 0,1-1-34 0,2 3 50 16,-1-2-38-16,1 2 53 0,-1 2-54 0,3-2 35 16,0 2-52-16,-1 2 2 0,2 0 35 0,-3-1-51 0,2 2 44 15,-3-1-51-15,-1 0 42 0,-3 0-49 16,1 0 39-16,0 1-44 0,-2-2 37 0,-1 0-63 16,-2-2-17-16,0 2-100 0,-1-2-17 0,-2 0-91 15,-1-2-39-15,-5-3-55 0,8 5-146 0,-8-5-295 16,0 0-332-16</inkml:trace>
  <inkml:trace contextRef="#ctx0" brushRef="#br0" timeOffset="16897.55">22656 13215 46 0,'0'0'228'0,"0"0"-47"0,-11-4 12 16,11 4-46-16,0 0 15 0,-10-3-38 16,10 3 10-16,-5-5-45 0,5 5-15 0,-2-7-7 15,2 7-9-15,-3-9-8 0,3 9-4 0,3-8 4 16,-3 8-4-16,5-10-5 0,-1 5 13 0,1 0-8 0,0 0-6 15,4-1-1-15,-1 1-2 0,1 0-6 0,1 0-1 16,1 1-8-16,-2 1-4 0,4-1-4 0,-3 2-2 16,2 0-2-16,-1 0-1 0,-2 1 2 0,-9 1-1 15,19 1 2-15,-11 2-2 0,-8-3 5 0,12 4-1 16,-12-4-3-16,7 9 7 0,-3-3-10 0,-4-6-1 16,1 10 0-16,-3-2-2 0,-2-1-3 0,0 1 6 0,-2 0-1 15,1-1-4-15,-2 0 0 0,0-1 10 16,0 0 20-16,1 0 6 0,1-1 3 0,-2 0 7 15,7-5-19-15,-7 7-2 0,7-7-10 0,-5 6 24 16,5-6-35-16,0 0-2 0,1 7 19 0,-1-7-25 0,9 4 1 16,-9-4-2-16,14 5 1 0,-5-3 1 15,2 1 0-15,-2 2 0 0,3-1 0 16,2 2-2-16,-1-1 1 0,-1 0 1 0,-2 4 1 0,1-2 3 16,-1 2-7-16,-1 0 1 0,-3 0 2 0,-2 0 0 15,-1 0 2-15,-2 0 0 0,-1 0 8 0,0-1-11 16,-4 0 3-16,2 1-2 0,-5-2 2 0,2 0-1 0,-3 0 11 15,1 0-6-15,-2-1-9 0,0-2 22 0,0 0-25 16,1-2 1-16,8-2 4 0,-15 4-20 0,15-4-56 16,-13 0-72-16,13 0-76 0,0 0-75 0,-10-4-275 15,10 4-89-15</inkml:trace>
  <inkml:trace contextRef="#ctx0" brushRef="#br0" timeOffset="17258.8">23137 13617 448 0,'-9'4'378'0,"9"-4"-53"0,-10 2-41 0,10-2 30 0,0 0-51 16,-11 2 26-16,11-2-93 0,0 0 5 0,0 0-78 15,0 0 10-15,0 0-70 0,0 0 28 0,0 0-59 16,8-3 35-16,-8 3-53 0,15-5 35 0,-6 2-10 15,4 1-9-15,-3-2-8 0,7 1-18 0,-3-2-43 16,2 2-58-16,0-1-68 0,0-1-42 0,-3 0-57 16,4 2-65-16,-6 0-87 0,1 1-162 0,-1 0-91 0</inkml:trace>
  <inkml:trace contextRef="#ctx0" brushRef="#br0" timeOffset="17401.48">23250 13711 411 0,'-4'7'327'0,"-1"-3"-77"15,5-4-51-15,-7 9-37 0,7-9-5 0,-3 7-49 16,3-7-20-16,0 0-19 0,1 6-12 0,-1-6-9 0,0 0-9 16,17 2-27-16,-17-2-91 0,20-5-57 0,-9 2-19 15,3-1-334-15,2 0 22 0</inkml:trace>
  <inkml:trace contextRef="#ctx0" brushRef="#br0" timeOffset="18469.25">23896 13341 69 0,'0'0'511'16,"-9"-7"-106"-16,9 7-78 0,-9-4-47 0,9 4-16 15,-7-4-18-15,7 4-28 0,-5-4-38 0,5 4-10 16,0 0 13-16,0 0-7 0,0 0-13 0,-4 6-14 16,4-6-16-16,4 8-8 0,-1-3-12 0,1 2-14 15,1 2-15-15,2 0-12 0,0 2-13 0,2 2-13 0,-3 0-1 16,6 3-14-16,-3 1-5 0,1-2-6 16,1 3-5-16,-2-1-40 0,0-1 34 0,3 0-44 15,-3 0-9-15,0-4-96 0,-3 1-13 0,4-2-95 16,-2-1-29-16,-2-1-17 0,-2-1-70 0,1-4-68 0,0 1-267 15,-5-5-207-15</inkml:trace>
  <inkml:trace contextRef="#ctx0" brushRef="#br0" timeOffset="18832.2">23864 13437 324 0,'-7'-12'325'0,"3"1"-81"0,1 1-51 15,0 0-19-15,3 0-41 0,0-1-15 0,4 0-1 16,1-1-9-16,1 1-9 0,1 0-20 0,2-2-5 15,2 3-22-15,3 0-10 0,0 1-8 0,-1 0-4 16,6 2 5-16,-1 0 10 0,0 2 3 0,-1 2-20 16,1 1-5-16,-3 1-14 0,0 2 10 0,-2 1-2 15,1 1 1-15,-4 2 3 0,-2 1-9 0,1 1 1 16,-4 0 0-16,-2 1-2 0,-1 1 27 0,-3 0-35 16,-2 1 6-16,-1 0 10 0,-1 0 13 0,-2 0 21 15,0 0 1-15,-2-1 9 0,2-1-4 0,-1-1 8 16,2 0 0-16,1-2-9 0,-2 2-8 0,3-2-8 0,4-5-8 15,-5 8-4-15,5-8-5 0,-2 10-2 0,2-10-2 16,5 9 2-16,0-4-5 0,1 1-1 0,3-1-4 16,3 2-3-16,0 0 0 0,3 0-2 15,1 1 0-15,2-1-1 0,0 3-5 0,0-1 2 0,1 2-1 16,0 0-2-16,0-1-40 0,1 3 42 0,-1-1-37 16,-3-2-33-16,2-1-75 0,0 1-48 15,-4-2-9-15,0-1-74 0,0-2-105 0,-1 0-256 0,0-2-141 16</inkml:trace>
  <inkml:trace contextRef="#ctx0" brushRef="#br0" timeOffset="19165.18">24721 13350 301 0,'0'-10'460'0,"0"1"-61"0,0 2-65 0,-2-1-34 15,-1 4-33-15,3 4-22 0,-9-11-32 0,3 8-18 16,6 3-29-16,-12-4-25 0,12 4-28 0,-18-1-20 15,9 3-19-15,-1 1-13 0,1 2-12 0,0 0-12 0,-1 1-3 16,-1 2-8-16,3 1-5 0,0 0-4 0,-1 2-1 16,6-1-6-16,-1 0-5 0,1 1 4 0,2 0-6 15,2-1 0-15,0 0 0 0,3 0 1 0,0-1-4 16,2 0-1-16,-1-1 1 0,3-1-2 16,-1-1 2-16,3-3-2 0,-1 1 6 0,0-1-4 15,-9-3 2-15,16 0-2 0,-16 0-4 0,18-4 2 16,-8 1 3-16,-3 0-2 0,-1-3 2 0,-1 0 1 0,1-1-1 15,-4 0-4-15,1-1 4 0,-3 1 5 0,-2-1-7 16,1-1 0-16,-3 0-2 0,-1 1-4 0,-1 0-14 16,-1 1-28-16,-3 1-22 0,1 0-39 0,1 1-39 15,-2 0-39-15,3 2-40 0,-2 0-38 0,9 3-45 16,-12-4-385-16,12 4-204 0</inkml:trace>
  <inkml:trace contextRef="#ctx0" brushRef="#br0" timeOffset="19386.62">24835 13218 191 0,'0'0'548'15,"9"-6"-110"-15,-9 6-77 0,6-4-44 0,-6 4-35 16,0 0-28-16,0 0-5 0,9-2 1 0,-9 2-19 16,5 5-36-16,-5-5-21 0,9 7-24 0,-4-2-24 15,-1 0-18-15,3 2-24 0,-1-1-14 0,4 1-11 16,-1 2-10-16,0-1-12 0,1 2-10 0,1-1-4 15,0 2-4-15,-1 0-7 0,1-2-8 0,-2 2-17 0,1-3-69 16,-1 2-51-16,-3-1-66 0,1-2-52 0,-2 1-59 16,0-1-52-16,-3-2-69 0,-2-5-355 0,4 9-304 15</inkml:trace>
  <inkml:trace contextRef="#ctx0" brushRef="#br0" timeOffset="19766.82">24855 13261 127 0,'-7'-9'412'0,"0"-1"-96"0,0 3-50 0,2-1-29 16,-1-1-31-16,3 1-31 0,1-2-10 0,0 1-54 16,4-1-9-16,0 0-33 0,0 1 1 0,5-2-28 15,0 1 7-15,2 1-25 0,3-1 3 0,2 2-18 16,-1 1 12-16,3 0-20 0,-2 0 16 0,4 3-16 16,-4 0 41-16,4 2-49 0,-4 1 11 15,1 1-1-15,-2 0 1 0,-1 2 9 0,-1 1-10 0,-2 1 4 16,0-1 4-16,-4 5-2 0,0-2-8 0,-4 1 8 15,1 0-1-15,-5 1 0 0,1 1 3 0,-6 0 15 16,4 0 29-16,-3-2 26 0,-1 1 14 0,0-1 3 0,2-2-9 16,-1 1-13-16,2 0-15 0,0-2-8 0,5-4-19 15,-6 9-1-15,6-9-10 0,-3 9-3 0,3-9-2 16,5 10-2-16,-1-5 1 0,3 1-11 0,0-2 2 16,2 3-2-16,5 0-4 0,-2-1 0 0,2 1 3 15,-1-1 4-15,2 1-7 0,-1-1 0 0,1 1 1 16,-2-2-3-16,1 2 0 0,0-2 0 0,-1 0 2 15,-3 1-7-15,1-2-2 0,-1-1-9 0,-1 0-59 16,-2 0-45-16,-7-3-47 0,13 4-52 0,-13-4-75 16,10 1-101-16,-10-1-274 0,7-3-178 0</inkml:trace>
  <inkml:trace contextRef="#ctx0" brushRef="#br0" timeOffset="20066.24">25025 12887 89 0,'-11'-11'583'0,"2"1"-158"16,0 1-91-16,-1 0-42 0,3 2-17 0,2-1-15 0,-1 2-36 15,1 0-52-15,1 0-35 0,4 6-23 0,-4-8-27 16,4 8-19-16,5-7-12 0,-5 7-12 0,16-6-8 16,-16 6-8-16,21-1-1 0,-9 2-13 0,4 5-3 15,-3-2 2-15,1 3-7 0,2 2-38 0,-5-1 49 16,2 3-47-16,-4 0 54 0,0 2-36 0,-2 0 61 15,-2-1-21-15,-1 3 64 0,0-4-18 0,-1-1 56 16,-1 2-36-16,0-2 40 0,0-1-63 0,-2 0 32 16,3-1-57-16,-1-1 33 0,3 0-53 0,-2-2 34 15,3 1-48-15,2-2 33 0,1-1-52 0,2-1 35 16,2-1-50-16,2-2-31 0,2 0-119 0,4-2-46 16,0-1-88-16,0 1-92 0,2-2-58 0,-2-1-396 15,-3 1-396-15</inkml:trace>
  <inkml:trace contextRef="#ctx0" brushRef="#br0" timeOffset="21678.82">24379 14341 39 0,'0'0'634'16,"-16"2"-210"-16,16-2-63 0,-9 1-112 0,9-1-18 15,0 0-44-15,-15 0 43 0,15 0-32 0,0 0-28 0,0 0-38 16,-9-2-28-16,9 2-20 0,0 0-18 0,5-8-12 16,-5 8-12-16,14-7-11 0,-5 4-5 0,0-1-6 15,3 0-9-15,-1 0-9 0,0 1-49 16,1 0-76-16,0-1-64 0,-1 3-51 0,-1-2-38 0,-10 3-37 16,17 0-39-16,-17 0-196 0,15 3-62 0</inkml:trace>
  <inkml:trace contextRef="#ctx0" brushRef="#br0" timeOffset="21782.18">24462 14382 35 0,'-7'7'453'0,"2"0"-94"0,0-1-36 0,1-1-33 16,-1-1-47-16,5-4 6 0,-5 8-80 0,5-8 1 16,0 0-76-16,0 0 11 0,0 0-53 0,14 0 12 15,-5-5-90-15,4-2-76 0,2 0-147 0,6-4-458 16,-2 1-214-16</inkml:trace>
  <inkml:trace contextRef="#ctx0" brushRef="#br0" timeOffset="27204.55">11403 12673 61 0,'0'0'235'16,"0"0"-61"-16,0 0-36 0,0 0-23 0,0 0-14 15,0 0-34-15,0 0-10 0,0 0-12 0,0 0-14 16,0 0-3-16,0 0-8 0,0 0-6 0,0 0-3 16,0 0 1-16,0 0-2 0,0 0 1 0,8 4 1 15,-8-4-33-15,0 0-69 0,5 3-84 0,-5-3-94 16,0 0 81-16</inkml:trace>
  <inkml:trace contextRef="#ctx0" brushRef="#br0" timeOffset="27513.01">12327 12396 85 0,'0'0'189'0,"0"0"-49"0,0 0-31 15,0 0-24-15,0 0-14 0,0 0-15 0,0 0-9 16,0 0-9-16,-11-2-66 0,11 2-102 0,-3-7-82 16,3 7 67-16</inkml:trace>
  <inkml:trace contextRef="#ctx0" brushRef="#br0" timeOffset="30503.38">13033 12630 24 0,'0'0'228'0,"0"0"-46"0,0 0-51 0,0 0-22 0,0 7-9 16,0-7-28-16,0 0 1 0,0 0-30 0,0 0 5 15,0 0-25-15,4 5 24 0,-4-5-34 16,0 0 15-16,0 0-22 0,11-3 14 0,-11 3-51 0,10-4-87 16,-2 0-194-16,1 1 227 0</inkml:trace>
  <inkml:trace contextRef="#ctx0" brushRef="#br0" timeOffset="30689.31">14055 12315 149 0,'0'0'99'0,"0"0"-80"15,0 0-111-15,0 0 32 0</inkml:trace>
  <inkml:trace contextRef="#ctx0" brushRef="#br0" timeOffset="32434.06">15490 12382 95 0,'0'0'242'0,"0"0"-58"0,0 0-31 0,0 0-32 0,0 0-17 16,12-3 2-16,-12 3-11 0,0 0-15 0,0 0-17 15,0 0-14-15,7-2-10 0,-7 2-9 0,0 0-6 16,0 0-8-16,0 0-3 0,0 0-2 0,0 0-18 16,0 0-80-16,8-4-89 0,-8 4-190 0,0 0 178 15</inkml:trace>
  <inkml:trace contextRef="#ctx0" brushRef="#br0" timeOffset="32645.26">16472 12110 171 0,'14'0'182'0,"-14"0"-43"16,11 1-28-16,-11-1-30 0,0 0 21 0,0 0-58 16,8 3 28-16,-8-3-49 0,0 0 29 0,0 0-91 0,0 0-32 15,-9-1-200-15,9 1 82 0</inkml:trace>
  <inkml:trace contextRef="#ctx0" brushRef="#br0" timeOffset="33045.44">13118 9618 102 0,'0'0'77'0,"0"0"-3"0,0 0-30 0,0 0 8 16,0 0-22-16,0 0 4 0,0 0-11 0,0 0 11 15,0 0-18-15,0 0 12 0,0 0-65 0,13 1-114 16,-13-1 40-16</inkml:trace>
  <inkml:trace contextRef="#ctx0" brushRef="#br0" timeOffset="33954.15">18376 12239 316 0,'0'0'365'0,"0"0"-111"0,-6 5-26 0,6-5-73 16,0 0-18-16,0 0-43 0,0 0 1 0,-7 2-39 16,7-2 3-16,0 0-43 0,0 0-20 0,0 0-78 0,0 0-13 15,0 0-94-15,0 0-11 0,4-6-183 16,-4 6 162-16</inkml:trace>
  <inkml:trace contextRef="#ctx0" brushRef="#br0" timeOffset="34118.18">19126 12039 193 0,'0'0'188'15,"15"-3"-54"-15,-15 3-33 0,8-3-42 0,-8 3-53 16,5-4-60-16,-5 4-145 0,0 0 60 0</inkml:trace>
  <inkml:trace contextRef="#ctx0" brushRef="#br0" timeOffset="37770.82">10248 9596 68 0,'0'0'202'0,"0"0"-53"16,0 0-38-16,0 0-20 0,0 0-25 0,0 0-13 15,0 0-4-15,0 0-9 0,0 0-10 0,0 0-6 16,0 0-2-16,0 0-11 0,0 0-1 0,0 0-2 16,0 0 0-16,0 0 0 0,0 0-34 0,0 0-69 15,0 0-166-15,0 0 82 0</inkml:trace>
  <inkml:trace contextRef="#ctx0" brushRef="#br0" timeOffset="38607.74">11457 9268 161 0,'0'0'192'16,"0"0"-38"-16,0 0 3 0,1 6-12 0,-1-6-8 0,0 0-8 16,0 0-19-16,0 0-21 0,0 0-16 15,0 0 11-15,0 0-43 0,0 0-3 0,0 0-6 0,3 6 1 16,-3-6 3-16,0 0 6 0,0 0-11 0,0 0 20 15,0 0-20-15,0 0 19 0,0 0-18 0,0 0 16 16,0 0 0-16,0 0 7 0,0 0-4 0,0 0-3 16,0 0-6-16,0 0-4 0,-3 6 5 0,3-6-6 15,0 0 14-15,0 0-15 0,0 0 18 0,0 0-25 16,0 0 24-16,0 0-27 0,0 0 19 0,0 0-27 16,-9 2 20-16,9-2-27 0,0 0 29 0,0 0-29 15,0 0 24-15,0 0-29 0,0 0 25 0,0 0-34 16,0 0 29-16,0 0-34 0,0 0 34 15,0 0-36-15,0 0 28 0,0 0-29 0,-10 1 31 0,10-1-33 16,0 0 32-16,0 0-30 0,0 0 25 0,0 0-30 16,0 0 34-16,0 0-33 0,0 0 38 0,0 0-40 15,0 0 34-15,0 0-33 0,0 0 34 0,0 0-32 16,0 0 32-16,0 0-26 0,0 0 33 0,0 0-44 16,0 0 36-16,0 0-35 0,0 0 35 0,0 0-34 15,-9-3 50-15,9 3-51 0,0 0 32 0,0 0-34 16,0 0 33-16,-4-4-35 0,4 4 44 0,0 0-39 0,0 0 50 15,0 0-53-15,-6-4 32 0,6 4-35 0,0 0 39 16,0 0-29-16,0 0-2 0,0 0 35 0,0 0-37 16,-5-4 33-16,5 4-35 0,0 0 36 0,0 0-29 15,0 0 29-15,0 0-37 0,0 0 37 0,0 0-33 16,0 0 31-16,0 0-33 0,0 0 33 0,0 0-31 16,0 0 35-16,0 0-33 0,0 0 29 0,0 0-34 15,0 0 38-15,-9-3-43 0,9 3 34 0,0 0-23 16,0 0 15-16,0 0-63 0,0 0-30 0,0 0-38 15,0 0-71-15,0 0-40 0,0 0-119 16,0 0-182-16,0 0-48 0</inkml:trace>
  <inkml:trace contextRef="#ctx0" brushRef="#br0" timeOffset="39684">18042 12024 111 0,'0'0'314'16,"4"5"-160"-16,-4-5-35 0,0 0-101 0,0 0 6 0,0 0-104 16,-1 7-14-16,1-7-84 0,0 0 49 15</inkml:trace>
  <inkml:trace contextRef="#ctx0" brushRef="#br0" timeOffset="40132.74">19276 11855 397 0,'0'0'321'16,"0"0"-104"-16,0 0-23 0,0 8-47 0,0-8 9 15,0 0-12-15,0 0 1 0,0 0-5 0,0 0-44 0,0 0 16 16,-2 6-35-16,2-6 1 0,0 0-27 16,0 0 16-16,0 0-26 0,0 0 5 0,0 0-4 0,-2 5-1 15,2-5-7-15,0 0-2 0,0 0-2 16,0 0 1-16,0 0-9 0,0 0 2 0,0 0-1 0,0 0-5 16,-4 5-2-16,4-5-1 0,0 0-4 0,0 0-7 15,0 0 7-15,0 0-7 0,0 0-3 0,0 0 2 16,-6 4 1-16,6-4-1 0,0 0-5 0,0 0 5 15,0 0-3-15,0 0-3 0,0 0 0 0,0 0 0 16,0 0-18-16,0 0-44 0,0 0-67 16,0 0-53-16,0 0-157 0,0 0-303 0,0 0-154 0</inkml:trace>
  <inkml:trace contextRef="#ctx0" brushRef="#br0" timeOffset="41362.94">25220 14090 371 0,'-2'-8'403'0,"0"-1"-104"16,-1 2 6-16,-1-2-51 0,-2 1 2 0,2 1-2 16,-2-1-9-16,-1 3 10 0,-3-2-32 0,3 1-29 15,-2 2-29-15,0 0-20 0,-3 2-21 0,2-1-16 16,0 2-21-16,10 1-15 0,-21 0-13 0,21 0-15 16,-19 4-5-16,13-1-10 0,-1 1-2 0,1 2-3 15,1 1-4-15,1 0 4 0,1 3-10 0,2-1 10 0,4 4-18 16,-1-3 11-16,3 4-15 0,3 0 2 15,0 3-4-15,4-1 2 0,-1 0 4 0,3 2-6 16,2 3 1-16,0-2-1 0,2 1 1 0,-2 2 0 16,1-2-2-16,-1 1 3 0,-3 0-39 0,-1-2 42 15,-2 2-38-15,-2-2 42 0,-2 0-39 0,-3-3 37 0,-2 1-1 16,-2-1-2-16,-3-1 0 0,0-1-3 16,-4-2 3-16,-1-1-3 0,2-2 6 0,-4 0-5 0,2-2-1 15,-1 0 0-15,1-3 2 0,0 0-3 0,-1-1 0 16,10-3 2-16,-10 4-9 0,10-4-6 0,-9 5 2 15,9-5 5-15,0 0-4 0,-3 5 3 0,3-5 2 16,0 0-2-16,8 5 3 0,-8-5 0 0,10 9 2 16,-5-4 0-16,4 1 4 0,-4 3-3 0,2 1-1 15,-1 2 3-15,-2 1 0 0,2 1 2 0,-3 2 1 16,1 1 5-16,-3 1 8 0,0 0-14 0,-1 1 12 16,2-1-10-16,-2 1 12 0,0-1-13 0,0-1 13 15,0 0-15-15,2-1 12 0,-1-2-16 0,3-1 9 0,0-1-16 16,5-1 5-16,0-1-16 0,1-3-87 15,2-2-94-15,1-3-74 0,1-1-58 0,5-2-94 16,5-4-432-16,0 0-405 0</inkml:trace>
  <inkml:trace contextRef="#ctx0" brushRef="#br0" timeOffset="41644.43">25914 14150 180 0,'-5'-14'646'16,"-2"1"-138"-16,-1 4-83 0,-2 0-87 0,1 1-10 16,-1 3-51-16,0 0 6 0,-2 3-26 0,1 2-5 15,-2 1-7-15,2 2-25 0,-2 2-26 0,0 3-18 16,1 2-21-16,0 3-15 0,0 2-12 0,4 3-23 16,2 1-23-16,-1 2 1 0,3 1-50 0,2 2 34 15,2 2-51-15,2-2 35 0,2 7-41 0,4-2 30 16,-1 1-47-16,2-3 35 0,2 0-48 0,5-2 29 0,-2-2-20 15,5-1-48-15,0-4-29 0,0-1-42 16,4-5-51-16,-1-2-47 0,0-2-66 0,1-4-74 16,-2-1-42-16,2-3-61 0,2-3-471 0,-2-2-524 15</inkml:trace>
  <inkml:trace contextRef="#ctx0" brushRef="#br0" timeOffset="41836.83">26254 14301 91 0,'-2'-8'660'0,"1"1"-133"15,1 7-63-15,0-11-81 0,0 11-27 0,-2-9-58 16,2 9-13-16,0 0-23 0,-2-8-6 0,2 8-15 16,0 0-27-16,0 0-38 0,0 0-31 0,-2 8-34 15,2-8-19-15,2 10-19 0,1-3-13 0,-2 1-8 16,5 2-15-16,-3 0-8 0,2 1-52 0,0 0 33 16,0 1-83-16,2 2-8 0,0-3-87 0,-2 3-20 15,2-2-106-15,-1-3-10 0,-1 2-31 0,3-4-61 16,-2 2-51-16,1-4-349 0,-1-1-320 0</inkml:trace>
  <inkml:trace contextRef="#ctx0" brushRef="#br0" timeOffset="42011.58">26498 14374 100 0,'0'0'590'16,"11"-6"-148"-16,-11 6-91 0,7-2-43 0,-7 2-17 16,0 0-17-16,9-1-31 0,-9 1-25 0,0 0-27 15,8 3-38-15,-8-3-28 0,4 8-15 0,-4-8-31 16,4 8-15-16,-1-3-11 0,-1 1-11 0,-1 0-17 0,3 0-10 15,-1 1-63-15,0-1-75 0,-1 0-83 0,1 0-66 16,0 0-61-16,-3-6-67 0,7 8-329 0,-7-8-233 16</inkml:trace>
  <inkml:trace contextRef="#ctx0" brushRef="#br0" timeOffset="42205.4">26709 14102 342 0,'2'-11'633'0,"-2"3"-158"0,3 0-60 0,-2 2-102 16,-1 6-29-16,1-10-46 0,-1 10 19 16,0 0-26-16,4-4-8 0,-4 4-32 0,0 0-28 0,4 6-35 15,-4-6-17-15,6 12-29 0,-2-2-10 0,1-1-21 16,-1 3-3-16,4 2-15 0,-1 0-6 0,0 0-19 16,0 3-31-16,4 0-70 0,-1 0-26 0,-1 0-75 0,2-2-53 15,-2-2-65-15,0-1-26 0,1-1-71 16,-1-3-409-16,2 1-353 0</inkml:trace>
  <inkml:trace contextRef="#ctx0" brushRef="#br0" timeOffset="42464.59">26918 13955 32 0,'0'0'612'0,"3"-7"-179"0,-3 7-102 0,4-5-72 16,-4 5 9-16,0 0-8 0,13 0 8 0,-5 4-40 15,0 1 16-15,3 1-29 0,2 2-5 0,1 3-31 16,0 2 4-16,2 2-18 0,3 2-12 16,-1 3-24-16,0 0-15 0,-2 3-18 0,2-1-18 0,-3 1-10 15,-2 2-7-15,0 0-10 0,-4-1-8 0,-3-2-10 16,0 2-5-16,-4-2-43 0,-1-1 42 0,-2 0-47 16,-1 2 42-16,-2 0-87 0,0-3-15 0,-1-3-61 15,1 0-58-15,-1-2-71 0,0-1-69 0,1-3-78 16,0-3-91-16,0-2-354 0,4-6-411 0</inkml:trace>
  <inkml:trace contextRef="#ctx0" brushRef="#br0" timeOffset="42600.46">27404 14378 431 0,'18'-1'694'0,"-2"1"-189"0,-4 0-73 0,-1 2-97 16,1 2-68-16,-1-1-40 0,-2 2-29 0,-1 1-37 0,-2 0-27 15,-2 1-27-15,1 3-18 0,-2-1-20 0,-2 2-23 16,-2 0-67-16,-2 1-104 0,1 0-103 15,-1 3-131-15,-3-1-140 0,-1-1-282 0,1 2-300 0</inkml:trace>
  <inkml:trace contextRef="#ctx0" brushRef="#br0" timeOffset="46595.21">27998 13805 365 0,'0'0'590'0,"-6"-7"-174"0,6 7-44 16,-11-7-76-16,11 7 48 0,-14-5-49 0,14 5 49 15,-14-5-42-15,14 5 38 0,-16-2-74 0,16 2 20 0,-16 0-72 16,16 0 11-16,-16 4-50 0,7-1-8 0,-1 3-15 15,3 1 2-15,-2 3-25 0,0 3 0 16,2 1-27-16,0 4-7 0,2 3-31 0,1 2 2 0,2 0-24 16,2 2 2-16,0 1-19 0,2 2 7 0,2 2-13 15,4 1-3-15,1 0-7 0,2-1 8 0,3 3-21 16,4-2-1-16,-4-6-34 0,8 1-46 0,1-1-53 16,-1-5-5-16,-1-2-96 0,5-5-12 0,0 0-48 15,-2-6-62-15,3-1-84 0,-2-4-88 0,3-4-97 16,1-4-287-16,4-2-485 0</inkml:trace>
  <inkml:trace contextRef="#ctx0" brushRef="#br0" timeOffset="46812.17">28475 13919 194 0,'-7'-7'768'0,"2"-1"-152"16,0 1-113-16,-3 0-84 0,3 3-48 0,-4-1-13 15,4 1-20-15,5 4-23 0,-9-5-26 0,9 5-60 16,0 0 4-16,-11 0-49 0,11 0 10 0,-4 9-47 15,4-9-2-15,1 16-35 0,4-7-12 0,-1 3-18 16,1 4-15-16,4 1-14 0,-1 2-15 0,1 0-1 16,0 1-9-16,0 1-14 0,2 3-8 0,-2-3-28 15,2 1-72-15,0-1-6 0,-2-2-67 0,1 0-56 16,0-1-48-16,-1-3-42 0,-2-2-51 0,0 0-59 16,2-3-19-16,-4 0-74 0,2-5-381 0,-3-1-464 15</inkml:trace>
  <inkml:trace contextRef="#ctx0" brushRef="#br0" timeOffset="47040.31">28739 14121 294 0,'4'-6'620'0,"1"0"-72"0,-5 6-107 15,9-7-28-15,-9 7-65 0,5-6-15 0,-5 6-29 16,5-6-22-16,-5 6-25 0,0 0-26 0,6-5-32 16,-6 5-32-16,0 0-36 0,0 0-16 0,5-6-18 15,-5 6-17-15,0 0-8 0,0 0-17 0,0 0-10 16,0 0-9-16,0 0-6 0,0 0-6 0,0 0-4 0,0 0 3 15,0 0-10-15,0 0 1 0,0 0-7 0,0 0 1 16,6 5-3-16,-6-5 2 0,0 0-2 0,0 0-5 16,0 0 2-16,0 0-9 0,0 0-24 0,-8 2-53 15,8-2-70-15,0 0-69 0,0 0-132 0,0 0-141 16,0 0-98-16,-5-4-430 0,5 4-633 0</inkml:trace>
  <inkml:trace contextRef="#ctx0" brushRef="#br0" timeOffset="47445.52">28422 14056 431 0,'-9'-7'372'0,"-1"2"-33"0,4 0-76 0,-1-1 37 15,2 0-62-15,-1 0 12 0,1-1-22 0,1 0-11 16,1 1 0-16,1-1-10 0,1 1-18 0,1 6-22 15,0-13-23-15,0 13-11 0,5-11-10 0,0 5-6 16,2 2-6-16,2 1-13 0,0 0-9 0,3 2-1 16,-1 1-2-16,2 3-10 0,2 0-13 0,-2 3-8 0,1 3-3 15,0 2-4-15,-1 3-12 0,-1 2 0 0,-2 1-7 16,-1 3-5-16,-2 0-3 0,-1 0-9 0,-4 2 7 16,1 2-4-16,-2-4-3 0,-2 1-3 0,-2 1 3 15,2 0 1-15,-3 0 14 0,-1-2 21 0,1-3-36 16,-2 0 51-16,2-3-34 0,0-1 46 15,0-3-35-15,0 1 38 0,2-3-40 0,-1 1 23 0,2-2-36 16,1-7 22-16,-1 11-35 0,1-11 23 16,2 6-31-16,-2-6 15 0,0 0-27 0,16 2 29 15,-5-4-35-15,-1 0 26 0,2-1-59 0,4-4 8 0,0 3-48 16,4-4-44-16,2-2-51 0,2-1-54 0,2-1-50 16,-1-1-77-16,0-1-67 0,0 0 7 0,-1 0-72 15,-2-2-399-15,-4 4-455 0</inkml:trace>
  <inkml:trace contextRef="#ctx0" brushRef="#br0" timeOffset="47601.83">28942 14133 470 0,'0'0'447'0,"0"0"-79"0,4-6 12 0,-4 6-48 16,0 0 12-16,0 0-53 0,0 0 12 0,0 0-24 0,2 10-11 15,-2-10-17-15,-2 7-21 0,2-7-12 0,2 12-22 16,-2-12-48-16,2 12-28 0,-1-6-21 16,1 1-16-16,0 1-22 0,2 1-10 0,-3-1-11 0,3 1-15 15,1-1-12-15,-2 1-51 0,1-2-64 0,-2 1-67 16,2-1-65-16,-1-1-81 0,-3-6-84 0,4 11-51 15,-4-11-87-15,3 8-336 0,-3-8-426 0</inkml:trace>
  <inkml:trace contextRef="#ctx0" brushRef="#br0" timeOffset="47849.75">29162 13866 786 0,'3'-11'651'0,"-2"3"-104"0,-1 1-75 15,0 7-46-15,3-12-24 0,-3 12-22 0,0-8-57 16,0 8 26-16,0 0-69 0,0 0 1 0,0 0-34 16,0 0-11-16,0 0-46 0,-3 9-17 0,6-2-37 0,-1 3-17 15,0 2-19-15,0 2-22 0,4 2-14 16,-2 1-12-16,3 2-13 0,0 1-12 0,0 0-39 16,2 0-23-16,-2 1-36 0,2-2-32 0,0-1-42 15,1-1-67-15,-2-1-66 0,1-2-43 0,1-1-65 0,-2-3-81 16,-2 1-139-16,1-4-564 0,0 0-781 15</inkml:trace>
  <inkml:trace contextRef="#ctx0" brushRef="#br0" timeOffset="48062.65">29389 13765 115 0,'3'-10'775'0,"2"3"-203"15,-1 2-129-15,-4 5-80 0,8-6-26 0,-8 6 0 16,0 0 16-16,17 2-23 0,-7 2-23 0,-3 1-23 15,4 2-37-15,1 2-72 0,0 1 15 0,2 2-37 16,0 4-22-16,1 0-29 0,-2 1-22 0,0 3-10 16,1 4-11-16,-4-4-13 0,-2 0-14 0,1 3-20 15,-5-1-42-15,-2 1-50 0,-2-3-56 0,-4 2-37 16,-1-1-54-16,-5 1-10 0,-3 0-54 0,-3 0-37 16,-2-2-127-16,-5-2-78 0,-3-4-414 0,-8 1-528 15</inkml:trace>
  <inkml:trace contextRef="#ctx0" brushRef="#br0" timeOffset="52509.25">30017 14126 654 0,'0'0'509'16,"0"0"-105"-16,5-5-75 0,-5 5-42 0,0 0-29 15,0 0-10-15,4-5-1 0,-4 5-6 0,0 0-16 16,0 0-18-16,0 0-24 0,0 0-21 0,0 0 3 16,0 0-12-16,0 0-16 0,0 0-21 0,5 6-20 15,-5-6-11-15,-1 10-33 0,0-3 6 0,-2 4-18 16,-1-3-1-16,2 2-12 0,-3 1-2 0,-3 2-19 0,4 0 8 15,-3-1-30-15,1 1-58 0,0-1-51 0,0 0-72 16,1-2-42-16,1-1-100 0,0-2-33 0,3 1-64 16,1-8-47-16,0 6-364 0,0-6-391 15</inkml:trace>
  <inkml:trace contextRef="#ctx0" brushRef="#br0" timeOffset="52795.15">30422 13712 466 0,'7'-16'501'16,"-2"3"-49"-16,-2 2-79 0,-1 1-37 15,-1 1-38-15,1 2-35 0,-4 0-17 0,2 7-12 0,-2-12-19 16,2 12 1-16,-9-6-14 0,9 6-8 0,-12 0-13 16,2 3-13-16,4 0-10 0,-3 4-14 0,0 1-8 15,-1 3-13-15,2 0-18 0,0 2-18 0,1 1-12 0,2 3-12 16,-1 0-8-16,4 2-13 0,-1 1-40 15,3-1 30-15,0 1-32 0,1 3 28 0,3-1-29 16,0 1 22-16,3 0-32 0,0-1 26 0,1-2-41 16,1-1-21-16,2 1-48 0,-2-2-57 0,3-3-30 15,2-1-31-15,-1 0-39 0,-1-4-68 0,1-4-115 16,0 1-104-16,2-1-448 0,-2-5-583 0</inkml:trace>
  <inkml:trace contextRef="#ctx0" brushRef="#br0" timeOffset="53260.01">30656 13809 37 0,'-3'-6'463'0,"3"6"-79"0,-6-11-92 0,2 5 8 16,3 1-73-16,-1-1-12 0,0-1-29 0,1 1-10 0,1-4-43 15,0 4 15-15,1-1-63 0,3-2 17 0,0 1-56 16,1 0 29-16,2 1-47 0,3 1 25 0,-1-1-11 16,0 2-11-16,3 1-4 0,-1 1-5 15,-1 0-3-15,1 2 1 0,-11 1-32 0,16 2 41 0,-7 2-19 16,-9-4 33-16,9 9-32 0,-7-2 30 0,-2 0-30 16,0 0 27-16,-1 4 8 0,-2-2 1 0,-2 3-4 15,3-2 12-15,-3 0-4 0,0-1-1 16,1 1-9-16,0-1-9 0,1 1-4 0,1-2-8 0,0 1-5 15,0-1-3-15,2-1 0 0,0 1 0 0,2 0-6 16,2-1-3-16,-1 2 3 0,3-2-4 16,1 0-5-16,3 1 2 0,-1 1 4 0,2-2-1 15,-1 1-2-15,1-1-2 0,-4-1 2 0,2 2-3 16,-2-2 4-16,-1 0-28 0,-2 1 36 0,-1-1 0 0,-3-6 2 16,-2 13-2-16,0-7-3 0,-2 2 1 0,-3-2-2 15,0 1 1-15,-3 0-3 0,-1-1 2 0,0 2 2 16,-1-2-8-16,1 0 5 0,1 0-1 0,1-1-1 15,1 0-9-15,0-3-30 0,1 2-50 0,7-4-61 16,-9 4-72-16,9-4-69 0,0 0-52 0,0 0-129 16,0 0-234-16,10-7-210 0</inkml:trace>
  <inkml:trace contextRef="#ctx0" brushRef="#br0" timeOffset="53447.54">31072 13906 124 0,'16'-7'542'0,"-2"2"-123"0,-3 0-67 16,-1 2-49-16,-1-1-9 0,-9 4 17 0,14-3-1 15,-14 3-3-15,14-3-25 0,-14 3-5 0,11 3-30 16,-11-3-26-16,9 5-31 0,-4 0-31 0,-1 2-36 16,-1-3-24-16,-1 5-15 0,1-1-27 0,-1 1-5 15,1 1-9-15,0 0-8 0,-1-1-13 0,-2 4-26 16,3-3 11-16,-1 1-57 0,3-2-52 0,-4 2-52 0,3-1-78 16,-2 0-32-16,2-2-55 0,-1-1-104 15,1-1-26-15,1 0-450 0,-5-6-464 0</inkml:trace>
  <inkml:trace contextRef="#ctx0" brushRef="#br0" timeOffset="53678.99">31414 13631 8 0,'1'-14'728'0,"1"3"-167"0,-2 3-119 16,1-1-91-16,-1 2-71 0,1 1-45 0,-1 6-8 15,0-7 4-15,0 7 1 0,0 0-21 0,0 0-27 16,0 0-31-16,0 0-23 0,8 6-25 0,-4 0-14 15,-2 2-34-15,2 2 7 0,1 0-20 0,0 3-1 16,-1 0-18-16,3 1 4 0,0 2-16 0,0-2 0 16,-1 1-6-16,-1 0-35 0,4-1-53 0,-3 1-52 15,1-2-52-15,-1 1-52 0,1-3-71 0,0-1-31 16,-2-2-91-16,-1-1-45 0,1-3-238 0,-5-4-221 16</inkml:trace>
  <inkml:trace contextRef="#ctx0" brushRef="#br0" timeOffset="53882.45">31704 13404 562 0,'7'-8'496'15,"-4"3"-120"-15,-3 5-78 0,9-5-68 0,-9 5 9 0,0 0-34 16,17 1-8-16,-17-1-35 0,13 8 14 16,-4-2-50-16,1 2 14 0,0 1-48 0,0 1 18 0,3 1-42 15,-1 2 12-15,2 2-41 0,0 1 18 0,-1 1-34 16,1 0 20-16,0 3-32 0,1 2 15 15,-5-2-10-15,2-1-36 0,-3 0-55 0,-2-1-46 0,0 1-21 16,0-2-20-16,-3-2-62 0,-1 0-15 0,1-2-65 16,-2-1-83-16,1-2-276 0,-1 0-171 0</inkml:trace>
  <inkml:trace contextRef="#ctx0" brushRef="#br0" timeOffset="54040.67">32185 13794 473 0,'6'4'485'0,"-1"0"-91"15,0 1-47-15,-2 0-58 0,1 3-22 0,-2-1-82 16,0 2-4-16,-2 0-56 0,0 1-1 0,-2 0-49 16,-2 2 6-16,-1 1-33 0,-1 1 13 0,-2-1-44 15,1 3 23-15,-4-1-83 0,0 1-55 0,-1 0-76 16,-3-1-124-16,2 1-163 0,-3-1-208 0,0-1-179 16</inkml:trace>
  <inkml:trace contextRef="#ctx0" brushRef="#br0" timeOffset="57380.83">28281 15145 230 0,'-3'-7'555'15,"-1"1"-117"-15,0-1-131 0,0 1-14 0,-1 0-81 16,5 6 19-16,-9-8-27 0,9 8-14 0,-7-5-3 16,7 5-2-16,0 0-4 0,-14 1 15 0,7 3-13 15,2 2 2-15,1 2-22 0,-1 1-10 0,1 4-13 16,-1 2-7-16,3 0-24 0,0 3-19 0,-1 0-20 16,3 1-13-16,0 2-13 0,3 2-9 0,-1 2-4 15,1-1-6-15,1-1-13 0,3 1 5 0,-1-3-9 16,2 2-3-16,1-3-10 0,-2 1-21 0,2-3-53 15,3-1-36-15,-2-1-38 0,0-2-41 0,2-2-50 16,-1-3-51-16,2 0-93 0,-1-4-59 0,-1-2-471 16,2-2-486-16</inkml:trace>
  <inkml:trace contextRef="#ctx0" brushRef="#br0" timeOffset="57963.52">28509 15252 304 0,'0'0'308'15,"0"-9"-35"-15,0 9-12 0,0 0-10 0,-2-8-47 16,2 8 54-16,0 0-39 0,-2-8 32 0,2 8-72 16,0 0-3-16,-3-5-58 0,3 5 10 0,0 0-7 15,0 0 43-15,0 0-5 0,3 5 8 0,-3-5-23 16,3 14 5-16,1-5-30 0,-2 2-12 0,2 3-28 16,1 0-7-16,2 2-12 0,0-1-14 0,0 3-8 15,-1 0-9-15,3 0-6 0,1-1-7 0,-1 1-4 16,-1-2 2-16,0-3-4 0,0 1-1 0,0-2-2 15,1-2-10-15,0 0 11 0,-3-1-7 0,1-2 2 16,-1-2 1-16,1 0-3 0,-7-5 2 0,12 2-5 0,-12-2 4 16,12-3-2-16,-12 3 2 0,9-9-1 15,-3 2-2-15,-3 0 4 0,-1-3-1 0,1 3-6 16,-2-3 11-16,2 1-10 0,-2 0-2 0,0 1 5 16,-1 0 8-16,2 1-8 0,-2 7 4 0,1-14-5 0,0 8 5 15,-1 6-6-15,0-11 6 0,0 11-12 0,1-7 14 16,-1 7-9-16,0 0 12 0,0 0-5 0,11-1 8 15,-11 1-6-15,7 6 7 0,-3-1-8 0,1 1 4 16,2 1 0-16,0 1-5 0,-2 1 4 16,3 1-1-16,-1 0-3 0,1 1-4 0,-1 0 4 15,-1 0-1-15,2-1-17 0,-2 0 16 0,1-2-1 16,-2 2-5-16,-1-3-7 0,1 2-27 0,-1-2-39 0,-1 0-36 16,1-1-39-16,0 0-26 0,-4-6-29 0,5 8-30 15,-5-8-42-15,5 8-4 0,-5-8-85 0,4 4-29 16,-4-4-316-16,0 0-221 0</inkml:trace>
  <inkml:trace contextRef="#ctx0" brushRef="#br0" timeOffset="58167.15">29028 15446 76 0,'5'-7'604'0,"0"2"-95"0,-5 5-65 0,9-8-40 16,-9 8-43-16,4-7-38 0,-4 7-28 0,5-6-25 15,-5 6-32-15,0 0 8 0,8-2 7 0,-8 2-29 0,0 0-22 16,6 4-52-16,-6-4-15 0,5 7-39 15,-5-7-5-15,6 11-35 0,-4-4 8 0,2 1-36 0,0 1 17 16,-2-1-25-16,3 1 7 0,-1 1-24 0,-1-1-12 16,1 2-49-16,0-3-58 0,-1 2-49 15,2-2-44-15,-1 2-38 0,1-2-51 0,-1-1-76 16,0-1-16-16,0 1-88 0,-4-7-9 0,11 5-255 16,-11-5-248-16</inkml:trace>
  <inkml:trace contextRef="#ctx0" brushRef="#br0" timeOffset="58380.14">29359 15282 615 0,'3'-10'591'0,"-1"1"-84"0,2 4-91 15,-3-1-88-15,-1 6-75 0,5-8-27 0,-5 8 19 16,4-4-5-16,-4 4-4 0,0 0-31 0,0 0-22 16,11 5-22-16,-8 0-28 0,4 2-32 0,-2-1-17 15,1 4-19-15,3 0-18 0,0 2-4 0,-1 0-9 16,1 1-9-16,0 0-9 0,2 3-8 0,-2-2-15 15,0-1-54-15,1 1-54 0,-1-2-44 0,0-1-20 16,0 2-28-16,-1-2-46 0,1-3-71 0,-3 1-21 16,2-4-116-16,-1 0-376 0,-7-5-376 0</inkml:trace>
  <inkml:trace contextRef="#ctx0" brushRef="#br0" timeOffset="58625.85">29620 15108 205 0,'2'-13'676'0,"1"4"-127"0,-2 2-125 16,2 1-84-16,-1 0-76 0,-2 6-35 0,7-9-7 16,-7 9 8-16,10-2-8 0,-10 2-18 0,13 1-19 15,-4 3-19-15,2 2-18 0,1 1-24 0,0 3-29 16,1 1-12-16,3 4-22 0,-2 1-7 0,0 2-13 16,1 1-2-16,-2 2-16 0,-2-1-2 0,-2 0-8 15,0 1 0-15,-2 0-8 0,0 0-12 0,-3-1-26 16,-1-2-29-16,-2 0-19 0,-1 0-36 0,-3-3-45 15,2 2-31-15,-3-2-37 0,0-3-71 0,-2-2-40 0,1-1-106 16,0-3-393-16,-2-1-381 0</inkml:trace>
  <inkml:trace contextRef="#ctx0" brushRef="#br0" timeOffset="59210.73">30154 14851 226 0,'-4'-12'540'0,"2"3"-91"0,-1 0-82 0,-1 3-49 16,4-1-44-16,-1-1-47 0,0 2-53 0,1 6-31 15,1-12-27-15,-1 12-17 0,2-8-15 0,-2 8-8 16,8-5-36-16,-8 5 26 0,13 0-2 0,-13 0-4 16,15 7 1-16,-6-2-7 0,-1 5 5 0,-1-1 0 15,1 5 2-15,-3 0 1 0,-1 1-2 0,-1 1 1 16,-2 2 3-16,-1 0 3 0,-1 2 9 0,0 0 0 15,-2-1-1-15,0 3 0 0,0-1-5 0,-1 0-11 0,1-2-13 16,-1-2-8-16,3 1-2 0,0-3-9 16,-2 0-5-16,3-2-7 0,0 0 3 0,3-2-10 15,-1 1 2-15,1-2-10 0,2-1 5 0,1-3-10 0,1 1 6 16,2-1-9-16,-2-2 10 0,2 1-10 0,0-1 10 16,-1 0-6-16,-2-1 3 0,-6-3-2 0,11 6 9 15,-11-6-4-15,10 8 14 0,-10-8 9 0,5 7 18 16,-3-1 14-16,1 0 8 0,-3-6 17 0,3 13-9 15,-2-6 17-15,0 1-35 0,0 1 15 0,3 1-26 16,-2-1 25-16,1 1-44 0,4 1 28 0,-1 1-35 16,0 0 23-16,2 1-36 0,2-1 29 0,-3 0-36 15,0-1 11-15,1 0-14 0,0 0 0 0,-3-1 4 16,1-1-4-16,-3 0-3 0,-1 0 9 0,-2-1-5 16,-1 2-19-16,-3-2-40 0,-2 2-58 0,-6 1-69 15,-2 1-104-15,-5-1-44 0,-3 2-140 0,-8 0-245 16,-9 0-273-16,-1 1-593 0</inkml:trace>
  <inkml:trace contextRef="#ctx0" brushRef="#br0" timeOffset="65211.74">29707 6614 293 0,'0'0'236'0,"-2"-6"-50"0,2 6-25 0,0 0-21 16,-6-8-11-16,6 8-10 0,-2-7-9 0,2 7-5 16,-4-4-5-16,4 4-8 0,-4-5-10 0,4 5-4 15,0 0-9-15,-3-6-4 0,3 6 7 0,0 0-24 16,0 0-5-16,-4-6 3 0,4 6-4 0,0 0 0 15,0 0-5-15,0 0-4 0,0 0 3 0,0 0-2 16,0 0 7-16,0 0 10 0,0 0-10 0,0 0 52 16,0 0-35-16,0 0 59 0,0 0-1 0,0 0-20 15,11 2-10-15,-11-2-12 0,10 6-55 0,-10-6 41 16,15 6-47-16,-8-1 43 0,2 0-51 0,2 1 45 16,-1-1-47-16,2 2 42 0,-1 0-44 0,1 0 35 15,2 1-46-15,-3 0 43 0,3 1-44 0,-3 0 41 16,0-1-41-16,2 1 41 0,-3-1-45 0,-1 0 44 0,1 0-44 15,-1-1 42-15,-2-2-42 0,-1 1 43 16,3-2-33-16,-3 2 74 0,-6-6-7 0,9 7 82 16,-9-7-25-16,9 4 43 0,-9-4-72 0,0 0 31 15,10-1-62-15,-10 1 31 0,7-7-53 0,-3 2 52 16,0-2-52-16,-2 0 39 0,3-4-60 0,1 0 39 16,1-2-51-16,-1-2 46 0,2-1-13 0,2-2-8 15,-1-2-4-15,4-3-6 0,0-2-4 0,0-1-6 16,0-2 0-16,4-3-4 0,-3 0-2 0,2-2 4 15,-2 6-3-15,-3-1-1 0,1 2-43 0,0 1 64 16,-5 3-22-16,1 2 58 0,-1 1-19 0,-2 6 46 0,-1-3-22 16,0 2 20-16,-1 2 2 0,0 2 0 15,-1-1-6-15,0 1-11 0,0 2-4 0,-2 1-12 16,1-1-6-16,1 4-9 0,-2 4-9 0,0-12-9 16,0 12-3-16,2-10-5 0,-2 10-4 0,3-8-4 15,-3 8-2-15,0-7-2 0,0 7-1 0,3-5 2 0,-3 5-5 16,0 0 1-16,1-7 0 0,-1 7 0 0,0 0-3 15,0 0-1-15,0-8-1 0,0 8-1 16,0 0 8-16,0 0-10 0,0 0 8 0,3-5 0 16,-3 5 1-16,0 0-3 0,0 0 3 0,0 0-2 15,0 0-1-15,0 0 0 0,0 0 4 0,0-7-8 16,0 7-9-16,0 0-1 0,0 0-13 0,0 0-13 16,0 0-19-16,0 0-29 0,0 0 13 0,0 0-90 15,0 0-7-15,0 0-105 0,0 0-31 0,0 0-119 16,0 0-148-16,0 0-546 0,-10-2-740 0</inkml:trace>
  <inkml:trace contextRef="#ctx0" brushRef="#br0" timeOffset="80085.86">29612 6513 171 0,'0'0'226'0,"0"0"-25"15,0 0-42-15,0 0 25 0,0 0-40 16,0 0 31-16,0 0-46 0,0 0 28 0,0 0-50 0,0 0-6 16,0 0 3-16,0 0-12 0,0 0-1 0,0 0-3 15,0 0-6-15,0 0-17 0,0 0-11 16,0 0-1-16,-9-2-11 0,9 2-2 0,0 0-3 0,0 0 3 15,0 0 1-15,0 0 12 0,0 0 0 0,0 0 8 16,0 0 10-16,0 0 6 0,17 0 0 0,-17 0-3 16,13 2-7-16,-13-2-10 0,17 5-2 0,-8-3-1 15,3 3 0-15,1-3-4 0,-2 1 1 0,2 2-10 16,0-2 2-16,2 2-3 0,-1-2-2 0,-2 3-6 16,0-3-3-16,1 1-2 0,-3-1-2 0,1 0-6 15,0 2 2-15,-1-3-3 0,-1 1 4 0,-1 1-7 16,-8-4 4-16,15 3 5 0,-15-3 8 0,11 4 2 15,-11-4 3-15,11 4 2 0,-11-4-1 0,10 2 4 16,-10-2 9-16,9 3 7 0,-9-3 0 0,9 2 2 16,-9-2 4-16,0 0 0 0,15-1-6 0,-15 1-5 15,13-4-6-15,-13 4 1 0,16-6-5 0,-7 2 3 16,0-3 7-16,-2 2-2 0,5-3-3 0,-2-2-6 16,1-2-9-16,1-2-6 0,-2-3-6 0,2 1 0 15,-1-1-6-15,-1-1-2 0,2 0 0 0,-2-1 1 16,-1 1 6-16,1 0-1 0,-1 0 9 0,0 1 5 15,-2 2-2-15,0 0-31 0,0 0 48 0,-1 2-29 16,-1 1 22-16,0-1-7 0,0 3 29 0,-1 0-33 16,-1 1 22-16,1 0-29 0,-2 1 21 0,1 1-27 0,-1 1 17 15,1-1-26-15,-2 1 14 0,-1 6-21 16,4-11 21-16,-4 11-28 0,4-10 25 0,-4 10-20 16,2-7 15-16,-2 7-29 0,4-10 16 0,-4 10-23 15,1-5 4-15,-1 5-115 0,4-5-76 0,-4 5-152 0,0 0-175 16,2-9-277-16,-2 9-309 0,0 0-737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56:03.12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14693 3417 178 0,'0'0'188'0,"-12"-2"-27"16,12 2-14-16,0 0-20 0,0 0-12 16,0 0-7-16,0 0-3 0,-9-1-2 0,9 1-12 0,0 0-3 15,0 0-4-15,0 0 13 0,-5-4 0 0,5 4 9 16,0 0 6-16,0 0 2 0,0 0-36 0,0 0 62 16,-5-5-53-16,5 5 34 0,0 0-51 0,0 0 41 15,0 0-39-15,0 0 22 0,0 0-37 0,0 0 31 16,0 0-44-16,0 0 24 0,0 0-35 0,-4-5 25 15,4 5-35-15,0 0 21 0,0 0-35 0,0 0 24 16,0 0-33-16,0 0 23 0,0 0-17 0,0 0 17 16,0 0-14-16,8-3 41 0,-8 3-22 0,0 0 24 15,13-1-27-15,-13 1 26 0,11 0-16 0,-11 0 18 16,12 0-18-16,-12 0 16 0,18 0-17 0,-18 0 17 16,19 1-15-16,-19-1 11 0,23 0-13 0,-11 0 16 15,1 0-12-15,3 1 21 0,-2-2-7 0,2 1 16 0,2 0-8 16,3-1 5-16,-1 1-15 0,-1-1 4 15,4-1-17-15,-2 0 5 0,1 0-13 0,3 1 8 16,1-1-13-16,-1 1 4 0,1-2-8 0,-2 2-1 16,2-1-1-16,-1 1-4 0,2 0-3 0,-4 1 3 0,0-2-7 15,0 1 4-15,1 1-7 0,-1 0 4 0,-1-1-5 16,1 1 1-16,0 0-4 0,0 0-2 0,-1 0 3 16,1 0 6-16,0 1-6 0,0-1 2 0,-3 0 0 15,3 0 3-15,0 0-22 0,-2 1 30 0,0-1-6 16,1 0 5-16,1 0-5 0,-2 0 5 15,0 0 4-15,2 0-13 0,-2 0 15 0,-1 0-4 0,3 0 0 16,-2 0-2-16,-1-1 14 0,3 1-3 0,-1 0-4 16,-2 0 3-16,2-1-6 0,0 1 1 0,-2-2-2 15,1 2-1-15,0 0 3 0,0 0-7 0,0-1-2 16,1 1 3-16,0-1 1 0,4-1 0 0,-5 2 1 16,2 0-4-16,-1-1 9 0,2-1-1 0,3 1-16 15,-1 0 19-15,0 0-1 0,1 0 5 0,0 0-5 16,-1-1 4-16,1 1-7 0,-2 0 2 0,3-2 0 15,-1 2-2-15,0 0-4 0,0-1 3 0,-2 0-11 16,2 1 7-16,1 0 3 0,-1-1 2 0,1 1 2 16,0-1-5-16,-1 1 4 0,1 0-3 0,0-2 2 15,-2 1-8-15,3 1 4 0,0 0 1 0,1-1-2 16,-2 0 6-16,2 2-7 0,-1-1 2 0,-1 0-5 0,3 1-2 16,-2-1 1-16,1 1 2 0,-1 0-1 15,0 0-3-15,1 0 0 0,-2 0 0 0,1 0-4 0,-1 0 3 16,-2 1 9-16,2-1-8 0,0 1 0 0,-1-1 0 15,1 1-4-15,0-1 6 0,-2 1 1 0,1-1-2 16,-3 1 4-16,0-1-5 0,-1 2-1 0,0-2 4 16,-1 1 3-16,2-1-3 0,3-1-1 0,-4 2-2 15,1-1-2-15,-2 1 5 0,0 0-2 0,1-1-15 16,-3 1 22-16,3-1-1 0,0 0-2 0,-1 1-7 16,-1 1 10-16,0-1 2 0,2-1-4 0,-2 0 1 15,-1 0-4-15,3 1-4 0,-1-1 11 0,-2 0 0 16,3 2-3-16,-2-2 2 0,-1 0-6 0,1-2 2 15,0 4-9-15,-1-2 11 0,0 0-2 0,0 1-5 16,0-1-7-16,-1 0 8 0,0 0-1 0,0 1 1 16,0-1-4-16,-1 0 1 0,-3 0 1 0,2 1-1 15,-3-1-12-15,2 0 5 0,-4 0 10 0,2 1-3 16,0-1 0-16,-14 0 4 0,22 0-9 0,-22 0 5 0,18 0-10 16,-18 0 0-16,14 0-41 0,-14 0-81 15,14 0-145-15,-14 0-144 0,0 0-232 0,0 0-772 16,0 0-1027-16</inkml:trace>
  <inkml:trace contextRef="#ctx0" brushRef="#br0" timeOffset="9166.52">4152 5192 95 0,'0'0'221'0,"0"0"-40"0,0 0-13 0,0 0-18 15,-13 0-12-15,13 0-7 0,0 0-7 16,0 0-11-16,0 0-4 0,-10 3 3 0,10-3 8 0,0 0-7 16,0 0 1-16,0 0 7 0,0 0 5 0,-12 0-26 15,12 0 30-15,0 0-43 0,0 0 39 0,0 0-39 16,0 0 48-16,0 0-42 0,-11 0 45 0,11 0-9 16,0 0-8-16,0 0-10 0,0 0-10 0,0 0-3 15,0 0-8-15,0 0-7 0,0 0-33 0,0 0 38 16,0 0-49-16,0 0 39 0,0 0-42 0,0 0 33 15,0 0-46-15,0 0 45 0,-10 1-54 0,10-1 42 16,0 0-49-16,0 0 37 0,0 0-48 0,0 0 38 16,0 0-46-16,0 0 41 0,0 0-38 0,0 0 46 15,0 0-34-15,11-1 51 0,-11 1-38 0,13-3 50 16,-13 3-37-16,14-2 54 0,-3 0-42 0,1-1 44 16,-2 1-40-16,5 0 24 0,1-1-37 0,0 1 37 15,1-2-51-15,2 0 36 0,-1 2-40 0,0 0 36 16,2-1-35-16,0 5 42 0,0-5-31 0,-1 1 26 0,2 2-39 15,-2-1 35-15,1-1-34 0,-3 2 28 16,2-1-37-16,-1 0 30 0,-1 1-36 0,-2-1 34 16,0 1-34-16,-2-2 27 0,1 2-32 0,-1 0 34 0,-13 0-36 15,20 0 32-15,-20 0-28 0,17 0 20 0,-17 0-18 16,14 0 34-16,-14 0-14 0,13 0 13 0,-13 0 29 16,11-1-11-16,-11 1 25 0,0 0-18 0,13-1 19 15,-13 1-20-15,0 0 3 0,0 0-18 0,13-1 8 16,-13 1-25-16,0 0 7 0,0 0-27 0,7-2-1 15,-7 2-88-15,0 0-79 0,3-5-173 0,-3 5-114 16,0 0-177-16,0 0-812 0,0-8-1053 0</inkml:trace>
  <inkml:trace contextRef="#ctx0" brushRef="#br0" timeOffset="11731.75">15131 5367 52 0,'0'0'376'16,"0"0"-127"-16,0 0-21 0,0 0-53 0,0 0 2 15,0 0-25-15,-8 3 1 0,8-3-16 0,0 0-7 16,0 0-16-16,0 0-12 0,0 0-16 0,0 0-15 16,0 0-11-16,0 0-15 0,0 0-8 0,0 0 26 15,0 0-42-15,0 0-2 0,0 0 0 0,0 0 13 0,0 0 11 16,0 0 12-16,0 0 4 0,13 0 13 0,-13 0 19 15,0 0-20-15,0 0-6 0,14 1-2 0,-14-1 13 16,0 0 3-16,12 3 0 0,-12-3-1 16,11 2-5-16,-11-2 5 0,0 0 16 0,16 2 13 0,-16-2-5 15,14 2-3-15,-14-2-2 0,15 0-8 0,-15 0-3 16,19-2 6-16,-7 2 0 0,0-1-8 0,1 0 3 16,1 0-3-16,4 0-12 0,1-2-3 0,-1 2-15 15,3 0-4-15,0-1-3 0,1 1-7 0,1-1-5 16,5 0-6-16,-2 1-3 0,-1-2-1 0,1 2-1 15,1-2 6-15,1 2-40 0,-1 0 42 0,1 0-33 16,1 0 41-16,-1-1-44 0,2-1 43 0,-1 2-43 16,0-2 46-16,2 1-41 0,1-2 40 0,0 2-39 15,3-2 47-15,-2 2-49 0,1 0 48 0,1-2-50 16,1 0 47-16,-1 1-50 0,0-2 50 0,1 3-59 16,-2-3 55-16,2 1-48 0,0 1 43 0,0-1-52 15,1 2 51-15,-3-1-50 0,1-1 46 0,-1 2-51 16,2 0 58-16,-5-1-57 0,-1 2 53 0,2-1-55 0,-2 1 5 15,2 0 5-15,-2-2 2 0,1 0 5 0,0 1 2 16,-1 1 2-16,6-1 4 0,-5-1 2 16,2 1 2-16,-1 1 50 0,4 0-56 0,-4-2 55 0,2 0-58 15,-2 2 56-15,3-1-56 0,-3 1 50 0,2-2-54 16,-2 2 51-16,-1-1-55 0,-1 2 52 0,1-1-56 16,1 0 52-16,-1 1-52 0,-1-2 53 0,2 1-57 15,-1 1 53-15,0-3-50 0,-2 2 53 0,3 0-43 16,-3 1 45-16,2-1-49 0,1 0 53 0,-1 0-46 15,-2-1 47-15,3 0-49 0,-1 1 44 16,-2 0-54-16,2 0 46 0,-1-1-50 0,1 2 47 0,0-1-46 16,-2-1 47-16,2 1-52 0,-2 1 49 0,1-1-46 15,-1 0 40-15,-1 1-36 0,1 0 40 0,-1-1-44 16,1 1 43-16,-2 0-47 0,-1 0 46 0,1-1-45 16,0 1 50-16,1 0-49 0,-2-2 47 0,-1 2-43 15,-2 0 46-15,4-1-42 0,-4 1 47 0,0-1-42 16,1 1 39-16,-2-1-35 0,1 1 41 0,4-1-44 0,-3 1 40 15,-2-1-36-15,1 1 29 0,1 0-39 0,-1-1 41 16,-1 1-43-16,1 0 39 0,1-2-41 16,-1 2 42-16,-1-1-42 0,1 1 37 0,0-1-35 15,0 1 39-15,-2-2-42 0,0 1 41 0,1 0-42 0,-2 0 43 16,2 0-41-16,-3-1 38 0,1 1-40 0,-1 1 39 16,0-1-37-16,-1 0 38 0,-2 0-38 15,-3 1 36-15,4-1-21 0,-5 1 20 0,3 0-42 0,-3-2 41 16,1 2-39-16,0 0 43 0,-13 0-38 0,19-1 36 15,-19 1-37-15,19 0 37 0,-19 0-39 16,16-1 41-16,-16 1-38 0,16 0 35 0,-16 0-32 16,12 0 38-16,-12 0-41 0,0 0 40 0,16 0-32 0,-16 0 32 15,0 0-39-15,13 0 47 0,-13 0-47 0,0 0 40 16,13-1-36-16,-13 1 38 0,0 0-39 0,0 0 38 16,10 0-40-16,-10 0 39 0,0 0-37 0,0 0 36 15,0 0-35-15,0 0 38 0,15 0-37 0,-15 0 41 16,0 0-41-16,0 0 41 0,0 0-41 0,0 0 40 15,0 0-39-15,0 0 38 0,11-2-43 0,-11 2 44 16,0 0-45-16,0 0 39 0,0 0-40 0,0 0 40 16,0 0-44-16,0 0 40 0,0 0-38 0,0 0 39 15,0 0-38-15,10-1 37 0,-10 1-40 0,0 0 40 16,0 0-40-16,0 0 39 0,10-2-39 0,-10 2 43 0,0 0-41 16,0 0 39-16,0 0-42 0,10-1 36 0,-10 1-34 15,0 0 43-15,0 0-45 0,0 0 43 0,11-2-42 16,-11 2 26-16,0 0-23 0,0 0 39 15,0 0-38-15,0 0 37 0,0 0-40 0,0 0 40 0,0 0-37 16,12-1 37-16,-12 1-41 0,0 0 41 0,0 0-43 16,0 0 38-16,0 0-39 0,0 0 37 15,0 0-44-15,0 0 20 0,0 0-89 0,0 0-25 0,0 0-137 16,0 0-103-16,0 0-120 0,0 0-93 0,-10-7-161 16,10 7-525-16,-6-3-871 0</inkml:trace>
  <inkml:trace contextRef="#ctx0" brushRef="#br0" timeOffset="25529.83">11899 7540 4 0,'0'0'267'0,"0"0"-53"16,-13-1-28-16,13 1-30 0,0 0 4 16,0 0-3-16,-11-1-11 0,11 1-12 0,0 0 24 15,-10-2-58-15,10 2 38 0,0 0-62 0,0 0 61 0,-11-1-64 16,11 1 55-16,0 0-71 0,0 0 54 0,-9-3-66 16,9 3 48-16,0 0-65 0,0 0 44 0,0 0-56 15,0 0 40-15,0 0-48 0,0 0 42 0,0 0-46 16,0 0 30-16,0 0-26 0,0 0 54 0,0 0-38 15,0 0 32-15,0 0-21 0,0 0 32 0,8 3-26 16,-8-3 8-16,13 1 9 0,-13-1 12 0,19 1-3 16,-19-1 5-16,24-1-5 0,-11 1-6 0,4 1-1 15,1-1-7-15,2 0 4 0,0 0-3 0,2 0-3 16,1 0-7-16,0 0 5 0,5 0-8 16,-1-1-2-16,-1 1-9 0,2-1 3 0,-1-1-8 0,-1 1 5 15,1 0-14-15,0-1 5 0,-1 0-10 0,-6 2 7 16,2-2-11-16,-2 2 5 0,-3-1-8 0,2-1 6 15,-3 1-7-15,-1 1 5 0,-2 0-6 0,-1-1 5 16,0 1-6-16,-12 0 6 0,19-1-3 0,-19 1 11 16,14 0-7-16,-14 0 14 0,14 0-2 0,-14 0 19 15,0 0-8-15,17 0 16 0,-17 0-13 0,0 0 27 0,11 0-17 16,-11 0 29-16,0 0-26 0,0 0 30 0,14 0-33 16,-14 0 31-16,0 0-38 0,0 0 40 0,0 0-40 15,11 0 2-15,-11 0 5 0,0 0 1 0,0 0-1 16,0 0 1-16,0 0-3 0,0 0 0 0,0 0-3 15,0 0 2-15,0 0-12 0,10-1-4 16,-10 1-3-16,0 0-1 0,0 0-3 0,0 0-7 0,0 0 3 16,0 0-4-16,0 0-4 0,0 0-1 0,0 0-1 15,0 0 2-15,0 0 1 0,0 0-5 0,0 0 0 16,0 0-2-16,-4-7 2 0,4 7 1 16,0 0-6-16,0 0 1 0,0 0-2 0,0 0-2 0,0 0-4 15,0 0-12-15,0 0-35 0,0 0-49 0,0 0-45 16,0 0-86-16,0 0-110 0,0 0-51 0,0 0-211 15,-4-4-535-15,4 4-757 0</inkml:trace>
  <inkml:trace contextRef="#ctx0" brushRef="#br0" timeOffset="26759.32">20211 7615 322 0,'0'0'284'0,"0"0"-55"0,0 0-33 0,0 0-22 0,0 0-22 16,0 0 26-16,0 0-50 0,0 0 43 16,-6 2-73-16,6-2 52 0,0 0-87 0,0 0 47 0,0 0-81 15,0 0 62-15,0 0-58 0,0 0 61 0,0 0-50 16,0 0 45-16,14 1-38 0,-14-1 46 0,11-1-28 16,-11 1 25-16,16-1 0 0,-6 0-8 0,1 0 3 15,3 1-3-15,0-1 9 0,6-1-13 0,-2 1 3 16,3-1-5-16,2 0-6 0,0-1-3 0,5 0 1 15,3 0-4-15,1 1 4 0,5-2-17 0,-3 1 7 16,4-2-10-16,-1 2 13 0,1 0-10 0,2-1 16 16,-1 1-18-16,5-3 20 0,-3 3-29 0,-2-1 2 15,0 2 0-15,0-3-1 0,2 1-1 0,-1 1-4 16,-1 0 29-16,9-1-40 0,-9 1 27 0,-3 1-38 16,4-1 34-16,-3 1-42 0,0 1 34 0,-1 0-40 15,-6-1 41-15,2 1-44 0,-2 1 40 0,-1 0-39 16,-1-1 41-16,-1 1-48 0,-4 0 43 0,-1 0-45 15,-1 0 5-15,0-1 44 0,-2 2-43 0,-2-2 0 16,-3 1 2-16,0 0 3 0,-3 0 4 0,2-1 2 0,-13 1 15 16,18 0 9-16,-18 0 5 0,15-1 3 0,-15 1-15 15,12-2-8-15,-12 2-3 0,7-4-5 16,-7 4-3-16,0 0-5 0,0 0-14 0,7-4-47 0,-7 4-44 16,0 0-92-16,-8-3-76 0,8 3-75 0,0 0-112 15,-13-1-126-15,13 1-496 0,0 0-697 0</inkml:trace>
  <inkml:trace contextRef="#ctx0" brushRef="#br0" timeOffset="27780.2">25586 6252 333 0,'0'0'297'0,"-5"-6"-88"15,5 6 12-15,-9-2-15 0,9 2-1 0,-7-2 12 16,7 2-24-16,-7-5-12 0,7 5-25 0,0 0-32 16,-15 0-19-16,15 0-10 0,-10 1-3 0,10-1 6 15,-11 6-5-15,11-6 2 0,-11 8 1 0,6-4 36 16,-1 3-45-16,0 1 31 0,1 0-42 0,0 0 29 16,0 2-43-16,0 0 42 0,0 0-44 0,1 4 33 15,0-1-49-15,0 0 39 0,3-1-48 16,-3 1 37-16,3 0-45 0,0 1 40 0,1-2-42 0,1 1 7 15,0-1-6-15,2 0-6 0,-1 0 1 0,1-3-5 16,1 2-1-16,0-2-2 0,1 0-1 0,1 0 0 16,-1-1 1-16,3-2-1 0,0 0-3 0,-1 0 0 15,2-3-1-15,-1 1 2 0,1-1-3 0,0-1-2 16,-9-2 0-16,19 1 0 0,-19-1 42 0,20-2-52 16,-9 1 42-16,-1-3-47 0,1 0 43 0,-2 1-48 15,2-3 44-15,-1 0-46 0,-1 0 44 0,-2-1-46 16,2-2 47-16,-1 2-48 0,-2-1 47 0,1-1-46 15,-2 0 51-15,-1-1-47 0,1 1 51 0,-3-1-43 16,1 2 46-16,-1-3-45 0,-2 1 53 0,0 0-25 16,-1-1 28-16,0 2-46 0,-2-1 13 0,1 1 7 15,-3-1 12-15,1 1 13 0,1-1-4 0,-2 0 7 16,1 3-11-16,-2-1 2 0,-2 1-15 0,2 0 0 16,-2 0-6-16,-1 1-4 0,-1 1-4 0,2 2-3 15,-2-1-1-15,-3 1 0 0,3 2-7 0,-3 1-5 16,1 0-67-16,-1 1-89 0,-1 1-70 0,1 1-161 15,-2 0-110-15,1 1-727 0,1 1-834 0</inkml:trace>
  <inkml:trace contextRef="#ctx0" brushRef="#br0" timeOffset="34704.33">12542 9063 76 0,'0'0'169'15,"0"0"-19"-15,-10-2-19 0,10 2-3 0,0 0-23 16,0 0-8-16,0 0-13 0,-8-2-9 0,8 2-8 15,0 0-4-15,0 0-4 0,0 0-4 0,0 0-6 16,0 0-11-16,-9-1 5 0,9 1-10 0,0 0-5 16,0 0-4-16,0 0-8 0,0 0-1 0,0 0-9 0,0 0 4 15,0 0-2-15,0 0-4 0,0 0-2 16,0 0 2-16,0 0 1 0,0 0 5 0,0 0-5 16,0 0 1-16,0 0 7 0,0 0 0 0,0 0 10 15,14-1-4-15,-14 1 9 0,0 0-1 0,15-1 0 0,-15 1-6 16,17-2 2-16,-17 2-2 0,18-2-10 0,-4 2 15 15,-1-3 9-15,1 3-3 0,1-1-2 16,2 0-3-16,1 0-3 0,1 1-9 0,1-2 18 0,0 1 1 16,1 0-2-16,1 1-1 0,0-1 1 0,1 1 5 15,2-1-1-15,3 0-5 0,-2 0-1 0,1-1-9 16,-3 1 2-16,4 0-11 0,-1-1-2 0,0 0 5 16,-2 0-5-16,2-1 2 0,0 0-2 0,-3 2 3 15,3-3-9-15,-3-1 13 0,2 1-2 0,-2 1-2 16,2-1-1-16,-4 0-1 0,1-1-8 0,-2-1 4 15,-1 3-2-15,-1 0 1 0,0 0-1 0,-4 0 1 16,4 0-4-16,-5 1-6 0,0 0 8 0,-1 0-2 16,-3 1 0-16,2 0 0 0,-12 1 1 0,17-2-1 15,-17 2-2-15,15-1 15 0,-15 1 3 0,10-2 8 0,-10 2 4 16,0 0-2-16,15-1 11 0,-15 1-2 16,0 0 2-16,11-1-8 0,-11 1-1 0,0 0-1 15,0 0-8-15,11-2 10 0,-11 2-11 0,0 0-2 0,0 0-3 16,0 0 1-16,0 0-6 0,12-1 2 0,-12 1 3 15,0 0-9-15,0 0 6 0,0 0-8 16,0 0 1-16,0 0-5 0,0 0 10 0,7-2-4 0,-7 2-7 16,0 0-2-16,0 0 4 0,0 0 0 0,0 0 4 15,0 0-1-15,0 0-5 0,0 0 4 0,0 0 1 16,0 0 0-16,0 0 8 0,0 0 2 0,0 0 7 16,0 0-3-16,0 0 10 0,0 0 0 0,0 0 3 15,0 0-2-15,0 0-1 0,0 0-3 0,0 0-1 16,0 0 1-16,0 0-6 0,0 0 0 0,0 0 2 15,0 0 5-15,0 0-6 0,0 0 5 0,0 0-1 16,0 0 3-16,0 0 4 0,0 0-2 0,0 0-2 16,0 0 0-16,0 0-3 0,0 0 0 0,0 0 1 15,0 0-2-15,0 0-2 0,0 0 2 0,0 0-6 16,0 0-4-16,0 0-5 0,0 0 3 0,0 0-4 16,0 0-1-16,0 0-1 0,0 0 0 0,0 0-1 15,0 0-3-15,0 0 5 0,0 0-3 0,0 0-5 0,0 0 6 16,0 0-4-16,0 0-1 0,0 0 1 0,0 0 0 15,0 0 6-15,0 0-8 0,0 0 1 0,0 0 2 16,0 0-1-16,0 0 3 0,0 0-2 0,0 0-2 16,0 0-1-16,0 0 0 0,0 0 3 0,0 0-5 15,0 0 5-15,0 0-1 0,0 0-1 0,0 0 1 16,0 0 1-16,0 0 0 0,0 0 2 0,0 0-5 16,0 0 2-16,0 0 10 0,0 0-10 0,0 0-1 15,0 0 0-15,0 0 3 0,0 0-1 0,0 0-1 16,0 0-3-16,0 0 0 0,0 0 6 0,0 0-1 15,0 0-3-15,0 0 0 0,0 0-2 0,0 0 2 16,0 0 1-16,0 0-3 0,0 0 0 0,0 0-2 16,0 0-6-16,0 0-2 0,0 0-68 15,0 0-86-15,-6-4-63 0,6 4-57 0,0 0-69 0,0 0-500 16,0 0-402-16</inkml:trace>
  <inkml:trace contextRef="#ctx0" brushRef="#br0" timeOffset="37327.33">24955 5890 279 0,'-6'-4'242'16,"1"1"-45"-16,-2-1-22 0,7 4-4 0,-13-8-4 0,7 4-1 15,0-2-19-15,-1 2-12 0,-3 0-21 0,4 1-13 16,-1-1-9-16,7 4 1 0,-14-7 25 0,14 7-24 15,-11-4 17-15,11 4-50 0,-13-3 11 0,13 3-45 16,-13 2 28-16,13-2-36 0,-13 2 23 0,13-2-33 16,-15 7 2-16,9-1 3 0,-1 0 16 0,1 3-4 15,-3-1-3-15,1 3 3 0,2 1 12 0,-2 1 1 16,3-1 22-16,-1 4-29 0,2-3 22 0,1 2-23 16,-1 0-12-16,3-2-5 0,1 0 1 15,0 2-2-15,1-4-3 0,2 0 4 0,0 1-6 16,0-1 6-16,1 0-3 0,3-2 6 0,-1-1-9 0,-1-1 3 15,3-2 2-15,1 1-3 0,-2-4 2 0,-7-2-3 16,17 3-1-16,-17-3 0 0,19-3 5 0,-10 0-5 16,3-2-3-16,-5 0 2 0,2 0-3 0,0-3 15 15,1-1-18-15,-3 0-1 0,1-1 1 0,0-2-2 16,-3 1 8-16,2-1 5 0,-3 1 16 0,0 0 49 16,-2 0-41-16,2 0 47 0,0-1-38 0,-2 1 41 15,0 1-26-15,-2 0 35 0,1 0-42 0,-1 2 39 16,0-1-37-16,0 1 44 0,-1 1-41 0,1 1 48 15,0-1-53-15,0 7 40 0,-2-11-49 0,2 11 38 16,-1-10-62-16,1 10 41 0,-1-8-54 0,1 8 35 16,0 0-51-16,0 0 43 0,0 0-50 0,0 0 47 15,0 0-46-15,0 0 5 0,0 0 1 0,1 12 3 16,0-6 0-16,1 1 12 0,0 1-3 0,1 1 8 16,1 2 3-16,-2-3-1 0,3 4-16 15,-1-2 24-15,1 1-22 0,3 2 21 0,-2-3-23 16,-1 1 23-16,3-1-23 0,0-1 22 0,-1 0-24 0,1-1 25 15,0-2-24-15,2 0 35 0,-1 0-46 0,1-1 21 16,0-3-42-16,3 1-48 0,-1-3-70 0,2-3-90 16,-3 1-45-16,6-2-110 0,-3-1-111 0,1-3-479 15,-1 0-586-15</inkml:trace>
  <inkml:trace contextRef="#ctx0" brushRef="#br0" timeOffset="37742.17">25323 5909 281 0,'0'0'511'0,"-5"-3"-133"16,5 3-63-16,0 0-43 0,0 0-29 0,0 0-23 16,0 0-32-16,0 0-24 0,-13 0-18 0,13 0-8 15,0 0 0-15,-2 8-23 0,2-8-12 0,0 8-11 0,0-1-7 16,0 1-11-16,0 0-6 0,1-2-9 15,0 5-2-15,3-2-12 0,-1 2 1 0,-1-1-16 16,3 1-1-16,1 0-9 0,-1-2-5 0,1 0 0 16,0 0-3-16,1 0-3 0,-1-1 1 0,4-2-3 15,-3 0-1-15,2 0-3 0,-2-4-4 0,5-1-1 16,-12-1-29-16,19-2-55 0,-6 0-24 0,0-4-80 16,-1 0 20-16,0-1-104 0,-2-4-49 0,3 1-123 15,-4-3-272-15,-3 1-224 0</inkml:trace>
  <inkml:trace contextRef="#ctx0" brushRef="#br0" timeOffset="37880.65">25308 5749 212 0,'-14'-3'645'0,"2"-1"-169"0,3 2-41 0,-2 0-88 16,2 0 16-16,1 0-54 0,8 2 28 0,-14-4-85 16,14 4-9-16,-11-3-93 0,11 3-3 0,-8-3-94 0,8 3-78 15,0 0-213-15,0 0-232 0,0 0-540 0,0 0-615 16</inkml:trace>
  <inkml:trace contextRef="#ctx0" brushRef="#br0" timeOffset="41856.94">29072 5376 191 0,'0'0'216'0,"5"-6"-33"15,-5 6-16-15,0 0-13 0,2-6-5 0,-2 6-17 16,0 0-13-16,-1-7 10 0,1 7 9 16,0 0 4-16,-3-6 2 0,3 6-23 0,0 0 17 0,-5-6-51 15,5 6 19-15,0 0-39 0,-6-5 22 0,6 5-43 16,0 0 19-16,-12-2-44 0,12 2 30 0,0 0-43 15,-12 2 36-15,12-2-37 0,-11 5 41 0,2-2-36 16,3 1 36-16,-2 1-42 0,2 1 51 0,-3 0-45 16,1 1 44-16,2 2-11 0,-2-1 0 0,1 2 1 15,0 0-4-15,1 1-8 0,-2 1-6 0,4-1-2 16,-1 0-1-16,3 1-2 0,-1 1-7 0,3-1-2 16,0 0-7-16,0 1-2 0,0 1-1 0,3-4 2 15,2 2-1-15,-3 0-3 0,3-2 1 0,-1 1 3 16,1-2-2-16,3 0-1 0,-3-2-2 0,4 0 2 0,-1-1 0 15,0-1-6-15,2-1 3 0,-1-1-2 16,1 0 1-16,1-2 7 0,0 0-5 0,0-2 1 16,0 0 0-16,2-2-2 0,-1-1-1 0,2-2 0 15,-4 3 1-15,4-3 0 0,-2 0 0 0,-1 0 7 16,2-2-5-16,-3 1-1 0,2-1 1 0,-3-2 0 0,0 2 1 16,-2-3-4-16,2 2 2 0,-2-3-4 15,-2 2 6-15,-1 1-5 0,-1-3 6 0,1 2-5 16,0-2 0-16,-3 0-1 0,-2 0 4 0,0 0-8 15,-3 0-32-15,0 0 50 0,0 0-44 0,-3 1 52 16,0-2-50-16,-2 3 51 0,-1 1-42 0,-2-1 41 16,0 3-49-16,-1 0 51 0,-2-1-20 0,2 4 13 15,-2-1-45-15,-1 0 36 0,5 2-68 0,-1 1-22 16,-1 1-83-16,2 1-78 0,11 0-86 0,-19 1-434 16,19-1-281-16</inkml:trace>
  <inkml:trace contextRef="#ctx0" brushRef="#br0" timeOffset="42990.87">29548 5608 39 0,'0'0'299'0,"0"0"-72"16,-6-6-3-16,6 6-44 0,-7-5 13 16,7 5-35-16,-5-6 40 0,5 6-69 0,-7-5 26 15,7 5-44-15,-9-6-1 0,9 6-18 0,-9-6-11 16,9 6-4-16,-11-3-10 0,11 3-15 0,-11-3-9 16,11 3-7-16,-11-1-10 0,11 1 2 0,-12 1-11 0,3 2-5 15,1-1 1-15,1 2-4 0,-1 0-2 16,-1 4 4-16,0-4 3 0,3 5 5 0,-1-2-1 15,-1 1 9-15,2 2-13 0,0-1 29 0,1 1-38 16,0 1 0-16,0 0-2 0,1 0 1 0,1-2-3 16,1 2-1-16,-1-1 4 0,3 1-5 0,0-3 6 0,0 0-9 15,0-1 6-15,1 1-4 0,2-1 3 16,0-1 1-16,-1-1 3 0,3 0 3 0,-5-5-3 16,10 5 2-16,-10-5-8 0,12 3 9 0,-12-3-10 15,15-1-1-15,-15 1 3 0,16-3-2 0,-7 0 2 16,-1-2-3-16,0 0 8 0,1-1-6 0,0 0-3 15,-3-1 10-15,2 0-9 0,-1-2 1 0,-2 1 1 16,2 0 0-16,-2-2-1 0,-1 2 2 0,-1-2-1 0,1 2 1 16,-2-1 4-16,1 1-4 0,-1-2 7 15,0 4-9-15,0-3 4 0,-1 4 2 0,-1 5 3 16,0-13 17-16,0 13 13 0,2-9-5 0,-2 9 4 16,1-7-12-16,-1 7-6 0,0 0-5 0,0-10-5 0,0 10 0 15,0 0-3-15,0 0-2 0,0 0 7 16,0 0-1-16,0 0-5 0,0 7 2 0,0-7-3 15,0 10 1-15,0-10-2 0,1 11-2 0,-1-4 4 16,1 0-3-16,1 1 3 0,0-1 4 0,1 1-5 16,-2-1 4-16,4 2 22 0,-1-1-35 0,-1-1-1 0,3 1 0 15,-1-1 5-15,0 0-3 0,0-1 3 16,3 0 3-16,0-1-17 0,1-2-44 0,-2 1-69 0,1-2-48 16,2 0-46-16,-10-2-86 0,18 0-81 15,-5-2-161-15,-3 1-61 0</inkml:trace>
  <inkml:trace contextRef="#ctx0" brushRef="#br0" timeOffset="43307.36">29847 5686 322 0,'0'0'376'0,"0"0"-31"0,0 0-88 0,0 0 18 0,0 0-62 15,0 0-8-15,0 0-15 0,9 1-26 16,-9-1-25-16,0 0-32 0,0 0-12 0,0 0-30 15,0 0-16-15,0 0-9 0,0 0-7 0,8 5-7 16,-8-5 0-16,4 5 14 0,-4-5 10 0,6 7-12 16,-1-2 0-16,-1 2-11 0,1-1 0 0,1 0-7 0,0 2-3 15,0-1 0-15,-1 2 0 0,2-2 4 0,-1 1 7 16,-1 2-5-16,0-1 2 0,-1 1-2 16,0-2 0-16,-3 2 11 0,3-3-7 0,-3 2 6 15,2-2-2-15,-3 1-1 0,-3-1-5 0,2 0 0 16,-3-1-10-16,0-1 0 0,-1 0-7 0,0 1 1 15,-3-1-6-15,0-1-2 0,0-2-9 0,-1 1-47 16,9-3-94-16,-19 0-16 0,8-2-52 0,1 0-72 16,0-1-58-16,0-2-411 0,-2-4-270 0</inkml:trace>
  <inkml:trace contextRef="#ctx0" brushRef="#br0" timeOffset="43490.31">29702 5468 289 0,'-4'-5'493'0,"4"5"-92"16,-7-9-113-16,7 9-56 0,-7-9-26 0,7 9-6 15,-7-6-23-15,7 6-46 0,-5-9-31 0,5 9-29 16,-5-6-79-16,5 6-148 0,-1-6-232 16,1 6-253-16,-1-7-153 0</inkml:trace>
  <inkml:trace contextRef="#ctx0" brushRef="#br0" timeOffset="45977.46">20936 6684 526 0,'0'0'402'0,"2"6"-89"16,-2-6-77-16,0 0-43 0,0 0-11 0,0 0-21 0,0 0-18 15,0 0-22-15,-1-5-23 0,1 5-21 0,0-7-11 16,0 7-16-16,1-14 2 0,2 7-6 0,-2-4-9 16,4 0-5-16,-1-3 3 0,1-1 35 0,4-5-49 15,-2-2 36-15,0 1-44 0,3-7 29 0,-2 1-45 16,1-3 1-16,-1 0 1 0,-1-1 3 0,1 2-8 15,-2 0 4-15,2 1 6 0,-4 6 22 0,2-1 10 16,-3 2 17-16,1 4 11 0,-2 0 11 0,0 3 14 16,-1 2 16-16,0 0-3 0,-1 3 1 0,0 0-24 15,-1 2-8-15,1 7-25 0,-4-10-7 0,4 10-9 16,-9-3-9-16,9 3-3 0,-15 6-6 0,6 1-2 16,-3 1 32-16,2 3-42 0,-3 3 35 0,1 1-41 15,0 0 35-15,-1 2-42 0,3 1 36 0,-2 0-39 16,2-1 39-16,1 1-41 0,2-1 39 0,0-4-37 15,0 2 36-15,2-2-32 0,-1-2 28 0,3-2-38 16,-1 0 40-16,1-1-37 0,0-2 37 0,3-6-32 16,-3 10 40-16,3-10-44 0,0 0 39 0,0 0-37 15,0 0 35-15,2-11-40 0,2 3 36 0,1-6-33 0,-1 0 39 16,1-3-39-16,2-1 38 0,0-2-35 0,-2 1 1 16,2-2 2-16,1 2 7 0,-1 1-1 0,-2 1 1 15,2 3 8-15,-2 0 1 0,1 0 11 0,-2 3-14 16,2 2 2-16,1 0 4 0,-2 2 5 0,1 2-2 15,1 1 1-15,-7 4 2 0,16-4 2 0,-16 4-4 16,16 2-6-16,-4 3 6 0,-3-1-5 0,5 3 0 16,-2 1 0-16,-1-1-6 0,2 3 0 0,1-2-6 15,0 3-22-15,-1-3-63 0,0 2-20 0,0-3-113 16,-2 2-54-16,3-2-55 0,-2-1-47 0,-3-2-476 16,2-2-402-16</inkml:trace>
  <inkml:trace contextRef="#ctx0" brushRef="#br0" timeOffset="46277.15">21253 5982 557 0,'-3'-12'491'0,"-1"4"-112"15,2-1-15-15,-1 2 17 0,2 2-83 0,-2-2-14 16,3 7-88-16,-6-9-9 0,6 9-73 0,-1-9 12 16,1 9-63-16,0 0 24 0,0 0-50 0,0 0-2 15,0 0-12-15,16 4 0 0,-9 2 2 0,2-1-12 16,1 1-1-16,0 1-2 0,2 0-3 0,2 2 0 0,-3-2-7 15,3 1 3-15,-2-1 3 0,2-1-3 16,-4 1 0-16,-1-3-2 0,0 0 6 0,0 0 8 16,-9-4 31-16,10 6-8 0,-10-6-6 0,0 0-6 15,12-4 4-15,-12 4 4 0,3-10 0 0,-6 3 28 0,0-1-49 16,2-3 31-16,-4-2-44 0,0-2 28 16,-1 1-33-16,1-1 24 0,-1 0-42 0,1-1 27 15,0 1-91-15,0-1-24 0,2 0-102 0,-1 5-18 16,4-2-35-16,-1 2-49 0,2 3-31 0,0-2-50 15,3 2-292-15,0 3-197 0</inkml:trace>
  <inkml:trace contextRef="#ctx0" brushRef="#br0" timeOffset="47056.32">21530 5813 89 0,'9'6'411'0,"-9"-6"-36"0,6 5-16 16,-6-5-60-16,0 0 10 0,0 0-73 0,0 0 9 15,0 0-101-15,0 0 13 0,0 0-62 16,0 0 15-16,-6-6-61 0,6 6 30 0,-4-8-54 0,2 0 29 15,-1 1-12-15,3-2-2 0,-4 1-12 16,4-1-4-16,-2-1-10 0,0 2-2 0,0 0-1 0,0 3-3 16,1-3 0-16,1 8 0 0,-4-9-10 0,4 9 3 15,-3-9 0-15,3 9-1 0,0 0 0 0,0 0 4 16,0 0-3-16,-12 6-7 0,12-6 12 0,-2 12-6 16,0-3-31-16,1-1 36 0,1 2-42 0,1-1 45 15,-1 2-42-15,3 1 41 0,1-1-46 0,0 1 36 16,2-2-65-16,0 2 12 0,3-1-25 15,-1-3 10-15,2 0-8 0,-2-1 4 0,1-3 6 16,1 1 22-16,0-3 5 0,-10-2-4 0,18 0-2 0,-5-1 8 16,-4-2 2-16,0 0 9 0,0-1 2 0,-2-3 9 15,0 1-3-15,-2-1 10 0,-1-2 1 0,1 1 2 16,-3-2 7-16,1 2 24 0,-3-3-7 0,0 2 9 16,-3-2 17-16,2 0 22 0,-4 0 6 0,1-1-1 15,0 2 7-15,-1-4-3 0,-3 2-4 0,3 2 11 16,-3-3-13-16,1 4-10 0,2-1-9 0,0 2-16 15,0-1 7-15,0 2-20 0,1 2-3 0,1-2-12 16,3 7 1-16,-4-8-2 0,4 8 0 0,0 0-2 16,4-8 3-16,-4 8-7 0,0 0 10 15,14 0-12-15,-5 5-2 0,-1-3 3 0,2 1 2 0,0 2-2 16,-1 0 2-16,3 2 4 0,-1 0-5 16,-2 2 4-16,3-2-4 0,-5 0-1 0,1 0 1 0,-1 2 6 15,0-2 2-15,-2 0-44 0,0 2 54 16,-1-2-8-16,1 1-39 0,-1-1 48 0,0 0-45 0,0-1 46 15,0 1-39-15,-4-7 46 0,5 10-50 0,-5-10 53 16,5 10-57-16,-5-10 49 0,6 6-40 0,-6-6 42 16,8 4-42-16,-8-4 42 0,0 0-46 0,17 0 36 15,-17 0-68-15,11-7-33 0,-3 4-43 0,-2-4-35 16,-1-1-12-16,2 0-24 0,-2-2-14 0,-1 0-2 16,1-1 1-16,-3-1 22 0,-2-1 34 0,0-2 19 15,-1-1 30-15,-3-1 35 0,-2-3 48 0,-2 0 55 16,2 1 29-16,-3 0 41 0,-1 0 29 0,-1-2 8 15,2 3 42-15,-3 0 20 0,1 1-2 0,2 0 37 16,-1 2-23-16,1 4 63 0,1-1-40 0,3 2 22 16,-2 1-59-16,2 1 2 0,0 1-76 0,-1 2 5 15,6 5-58-15,-5-10 16 0,5 10-45 0,0 0 28 16,0 0-49-16,0 0 30 0,0 0-38 0,0 7 35 0,4-1-44 16,1 3 33-16,0 2-4 0,3 3-7 15,1-1 0-15,0 3-5 0,1 2-2 0,0 2-2 16,2-1-1-16,-2 2-10 0,0-1-8 0,2-1-44 15,-2-1-43-15,3 0-24 0,-3-1-99 0,-1-1-46 16,0-1-65-16,-1-2-60 0,-1-2-434 0,-3-1-361 16</inkml:trace>
  <inkml:trace contextRef="#ctx0" brushRef="#br0" timeOffset="47194.82">21814 5668 119 0,'-5'-8'384'0,"0"0"-109"16,1 1-39-16,0 0-28 0,1-2-48 0,-2 3-31 15,3-3-29-15,0 2-17 0,2-3-14 0,2 3-19 16,-1-4-11-16,3 3-8 0,1-3-9 0,1 3-2 16,1-3-9-16,0 1-74 0,5-1-95 0,-3 2-112 0,1-1-186 15,1 1 68-15</inkml:trace>
  <inkml:trace contextRef="#ctx0" brushRef="#br0" timeOffset="47791.13">21979 5422 39 0,'0'0'429'15,"0"0"-119"-15,0 0-54 0,6 3-27 0,-6-3-22 16,0 0-26-16,0 0-21 0,0 0-39 0,0 0-9 16,0 0-27-16,4-4-8 0,-4 4-27 0,1-7-4 15,-1 7-14-15,5-8-6 0,-5 8-14 0,4-11 14 16,-4 11-18-16,4-9 15 0,-4 9-20 0,5-11 10 0,-5 11-9 16,1-9 6-16,-1 9-10 0,3-9 15 0,-3 9-14 15,0 0 17-15,-2-7-18 0,2 7 8 0,0 0-15 16,0 0 14-16,0 0-11 0,-6 7 13 15,4-1-17-15,2-6 16 0,-3 12-17 0,2-3 14 0,1-2-10 16,0 4 5-16,1-2 3 0,-1 1-5 0,4 0-14 16,0 1-48-16,-2-1-36 0,3-1-28 15,1 0-30-15,0-2-22 0,-1-1-11 0,4-1 8 0,-1-1 19 16,-8-4-7-16,15 2 7 0,-15-2 14 16,15-1 12-16,-15 1 20 0,13-7 24 0,-5 3 22 15,-3-1 40-15,-1-1 54 0,-2-1 57 0,0 1 30 16,-1-4 1-16,0 2-10 0,-1-2 33 0,-1 0-20 15,0-3 31-15,-1 2-56 0,1 0 24 0,-2-1-24 16,2 1 25-16,0 0-23 0,-1 0-7 0,1 0-26 16,1 3-7-16,1 1-18 0,1 0 6 0,-1-1-21 0,-1 8 10 15,7-9-19-15,-7 9 22 0,9-8-5 0,-9 8 8 16,12-1-10-16,-12 1 4 0,13 4 1 0,-6-1-6 16,1 0-4-16,-1 3 3 0,-1 0 4 0,2 1-1 15,-3-1 8-15,1 2 4 0,-1-3 34 0,-1 1-7 16,0-1 63-16,-4-5-14 0,7 8 72 0,-7-8-4 15,5 6 39-15,-5-6-61 0,0 0 19 0,3 7-60 16,-3-7 17-16,0 0-63 0,0 0 31 0,-6-8-53 16,6 8 35-16,-4-7-50 0,4 7-4 0,-5-7-1 15,5 7 0-15,-2-7 1 0,2 7-4 16,-4-6-5-16,4 6-12 0,-3-6-3 0,3 6-4 0,0 0 1 16,0 0-2-16,0 0 3 0,0 0-1 0,0 0-1 15,13 5 39-15,-9-1-44 0,3 2 35 0,0 3-46 16,-1 1 35-16,3 3-57 0,0 1-24 15,-1 3-102-15,1 2-32 0,-2 2-80 0,2 0-81 16,-5 1-92-16,3 0-480 0,-5 0-501 0</inkml:trace>
  <inkml:trace contextRef="#ctx0" brushRef="#br0" timeOffset="48023.44">21774 6134 113 0,'-13'12'511'15,"3"-3"-153"-15,0 0-70 0,2-2-71 0,1 0-32 16,0-2-26-16,3 0 7 0,4-5-54 0,0 0 4 16,0 0-40-16,0 0 8 0,0 0-41 0,8-9 19 15,2 2-37-15,2-2-5 0,4-4 7 0,2-3-12 16,5-1-6-16,0-1-4 0,5-4 2 0,-2 1-1 16,2-3-4-16,3 1 23 0,-2 0-26 15,1 0 20-15,0 1-27 0,-2-1 18 0,0 1-24 0,-2 5 22 16,-2 1-28-16,-3 0-76 0,-3 4-113 0,-3-1-180 15,-2 4-216-15,-7 0-120 0</inkml:trace>
  <inkml:trace contextRef="#ctx0" brushRef="#br0" timeOffset="49772.56">22177 5353 24 0,'0'0'461'0,"0"0"-134"0,-4-7-72 16,4 7-51-16,-1-7-54 0,1 7-23 0,1-10-24 15,-1 10-18-15,4-12-17 0,0 5-14 0,1 1-12 16,1-1-17-16,-1 0 7 0,3 1-15 0,1-1 19 16,1 2-7-16,-1 0 1 0,1 0-2 0,0 3 9 15,-1-1-5-15,-9 3 5 0,17-1 11 0,-17 1-5 16,17 4 6-16,-10 0-13 0,0 3 3 0,-2-1-4 15,-2 2-3-15,0 0-5 0,-2 3 9 0,-1-1 8 16,-1 2 12-16,0-3 8 0,-2 2 47 0,1 0-47 16,-2-1 37-16,0-1-46 0,0 1 47 0,0-2-39 15,1 0 52-15,0-3-44 0,3-5 28 0,-6 10-51 16,6-10 30-16,-8 5-59 0,8-5 33 0,0 0-48 0,-8 2 37 16,8-2-41-16,-4-7-7 0,4 7 5 0,-1-11-4 15,1 4 1-15,0-1 8 0,0-1-7 0,3 0 2 16,-2-2 2-16,0 0 3 0,1 1 8 15,0 0 9-15,1 0 15 0,-2 0 17 0,3 1 21 0,-3 2 14 16,0 1 15-16,1-2 1 0,-2 8-9 0,1-10-13 16,-1 10-17-16,1-9-12 0,-1 9 10 0,0 0 13 15,5-5 11-15,-5 5-2 0,4 4-14 0,-4-4-35 16,8 9 21-16,-4-4-8 0,3 2-11 0,-2 2 0 16,3 2-12-16,1 1-17 0,4 2-31 0,0 3-67 15,3 2-46-15,2 1-123 0,1-2-63 16,3 0-107-16,0-3-157 0,2 0-433 0,2-1-628 15</inkml:trace>
  <inkml:trace contextRef="#ctx0" brushRef="#br0" timeOffset="51492.25">25957 6357 267 0,'0'0'223'0,"0"0"-25"0,0 0-28 16,0 0-9-16,0 0-12 0,-13-3-16 0,13 3-13 15,0 0-9-15,0 0-8 0,0 0-7 16,0 0 4-16,-7-3-3 0,7 3-7 0,0 0 11 16,0 0-18-16,0 0 10 0,0 0-28 0,0 0 9 15,0 0-39-15,0 0 23 0,0 0-37 0,0 0 24 0,-7-4-36 16,7 4 25-16,0 0-31 0,0 0 24 0,0 0-28 16,0 0 33-16,9-2-30 0,-9 2 43 15,0 0-32-15,13-3 40 0,-13 3-43 0,10-2 49 16,-10 2-49-16,14-4 50 0,-14 4-46 0,17-3 49 15,-8 1-49-15,2-2 45 0,-1 1-51 0,2 0 49 16,3-1-48-16,-2 0 40 0,4-1-47 0,-2 2 39 16,2-2-44-16,-2 0 46 0,4-1-48 0,2-1 37 15,-1 0-29-15,2 0 22 0,-2 0-44 0,2-1 4 16,2 0 0-16,-1 0 4 0,0 0 4 0,-1 1 3 16,2-1 0-16,1 1 5 0,-1 0 38 0,-2-1-49 0,3 1 2 15,-2 0 4-15,1-1-2 0,-1-1 2 16,-1 3 1-16,1 0 4 0,1-1 0 0,-1 3 2 15,-1-2 7-15,1-1-3 0,0-1 1 0,-1 2 6 16,0-1-4-16,1 0 5 0,0 2 2 0,-3-2-6 16,3 0 2-16,1 0-5 0,-1 0 6 0,-2 1-6 0,1-1-5 15,-1-1 1-15,0 3 0 0,0-2-1 0,0 0-1 16,-2 3 2-16,0-2-2 0,0-1 0 16,2 3 3-16,-3-1 34 0,-3-1-49 0,4 1 42 15,-2 0-44-15,-1 0 41 0,2-1-44 0,-1 2 45 16,-1-1-46-16,1 0 41 0,0-1-39 0,-2 1 40 15,2 1-45-15,-2-2 45 0,3-1-44 0,-4 4 46 16,5-3-4-16,-3-1-4 0,0 2 2 0,1 0-9 16,-2 1-3-16,2-3-1 0,-2 4 2 0,0-2-10 15,1 0 3-15,0 0 1 0,-3 2-2 0,4-2 5 16,-3 0 0-16,2 0-5 0,-3 1-2 0,3 0-2 16,-1-1 5-16,-1 0 5 0,1 2-10 0,-2-2 2 0,2 0-1 15,0 1-5-15,-3 1 2 0,2-1 10 16,0 0-4-16,-1-2 1 0,-1 3-2 0,3-1 3 15,-3 1-4-15,0-2 1 0,0 1-2 0,-1 1 1 16,2-1 0-16,-1 1 4 0,0-1-4 0,0-1-2 16,-1 2 2-16,3-1 3 0,-3 1-3 0,1-1 0 0,1-1 1 15,-3 1 0-15,3 1 0 0,-1-1 2 0,0 1-4 16,-1-2-1-16,0 1 4 0,2 1 1 16,-3 0-2-16,0-1-2 0,3 0 0 0,-4 0 0 15,3 1 4-15,0 0-5 0,-3 0 6 0,2-1-6 16,0 0-2-16,-1 1 6 0,-1 1 1 0,3-1-4 15,-1-1 3-15,-2 0 10 0,4 0 15 0,-1 1 9 16,0-1 1-16,2-2-6 0,0 2-5 0,0 0 0 16,2-1 4-16,-1 0-2 0,0-1-3 0,1 1-5 15,0 1-1-15,0-3-2 0,0 2 2 0,1 1-5 16,-2-3-1-16,3 3-5 0,-3-1 7 0,2 0-5 0,-3-1-4 16,2 1-2-16,-3 2 1 0,0-1 2 0,1-1 0 15,-3 2 3-15,-2-1-4 0,0 2-2 0,1 0 6 16,-10 2 1-16,14-5 0 0,-14 5-1 15,13-5 1-15,-13 5-1 0,9-3 2 0,-9 3-4 16,9-2-4-16,-9 2 3 0,0 0-2 0,12-3 2 0,-12 3-2 16,0 0 2-16,0 0-3 0,9-3 0 0,-9 3-2 15,0 0-3-15,0 0-3 0,0 0-3 0,9-3-20 16,-9 3-44-16,0 0-69 0,0 0-72 16,0 0-98-16,0 0-124 0,0 0-150 0,-6-5-256 15,6 5-381-15</inkml:trace>
  <inkml:trace contextRef="#ctx0" brushRef="#br0" timeOffset="52391.57">27330 5736 175 0,'0'0'342'0,"0"0"-93"0,0 0-46 0,0 0-21 16,0 0-14-16,0 0-14 0,-7 4-9 0,7-4-24 0,0 0-29 16,0 0-16-16,0 0-16 0,0 0-10 0,0 0-2 15,0 0 5-15,13-1 5 0,-13 1 11 0,0 0-3 16,17-1 2-16,-17 1-16 0,15 0-7 15,-15 0-6-15,19-2-5 0,-7 2-5 0,-12 0 0 16,23 0-6-16,-9-1 6 0,-1 1-5 0,0 0 16 0,0-1-14 16,3 0-2-16,-4 1 30 0,4-1-37 0,-3-1-2 15,1 2 5-15,0-1 6 0,-1 0-8 16,-1 0 6-16,1 1-6 0,0-2-2 0,-2 1 1 16,0 1 4-16,-11 0 8 0,19-1-3 0,-19 1 8 15,15-1 8-15,-15 1-2 0,15-1 1 0,-15 1 3 16,12-1 3-16,-12 1 0 0,13-2 2 0,-13 2-1 15,0 0-2-15,12-1-2 0,-12 1 3 0,0 0-8 16,12-1-2-16,-12 1-3 0,0 0 1 0,10-1-3 16,-10 1-3-16,0 0 0 0,0 0-5 0,0 0 0 15,10-1-1-15,-10 1-4 0,0 0-1 0,0 0-5 16,0 0 8-16,0 0-5 0,0 0-5 0,0 0 3 0,0 0-3 16,12 2 2-16,-12-2 2 0,0 0 7 0,0 0 6 15,0 0 4-15,0 0 7 0,6 5 11 16,-6-5 5-16,0 0 5 0,0 6 4 0,0-6-10 15,0 8 9-15,0-8-8 0,0 8-5 0,-2-2-47 16,0 2 48-16,-3 0-44 0,2 1 37 0,-1-1-52 0,0 3 47 16,-1-2-49-16,-1 3 47 0,0 1-48 0,0-2 46 15,-1 1-48-15,2 1 50 0,-1-2-45 0,-2 3-2 16,3-3 1-16,-1 0 7 0,1 1 1 16,-2-1 3-16,3-1 3 0,-2-1-4 0,2 1 4 15,0-2 1-15,-1 1 2 0,3-2-4 0,0-1-2 0,0 1 2 16,-1-2 0-16,3-5 2 0,-4 9 4 15,-1-5-4-15,5-4 3 0,-2 8 1 0,2-8 7 16,-3 7-7-16,3-7 0 0,-4 6 1 0,4-6-2 16,0 0 2-16,-2 5 0 0,2-5-2 0,0 0 1 15,0 0-2-15,-3 7 4 0,3-7-7 0,0 0 2 0,0 0-3 16,0 0 0-16,-2 6-1 0,2-6 1 0,0 0-3 16,0 0 0-16,0 0 0 0,0 0-12 0,0 0-62 15,0 0-90-15,0 0-118 0,0 0-125 16,-12 1-136-16,12-1-575 0,-11-1-732 0</inkml:trace>
  <inkml:trace contextRef="#ctx0" brushRef="#br0" timeOffset="65329.35">28729 5953 160 0,'0'0'282'0,"0"0"-75"0,0 0-50 16,0 0-22-16,0 0-10 0,0 0 1 0,0 0 1 0,0 0-2 15,0 0 1-15,0 0-10 0,0 0-17 0,0 0-12 16,-1 8-11-16,1-8-25 0,0 0-5 0,-5 3-13 16,5-3-7-16,0 0-6 0,-4 6-9 0,4-6-36 15,-5 5-99-15,5-5-108 0,0 0-316 0,0 0-57 16</inkml:trace>
  <inkml:trace contextRef="#ctx0" brushRef="#br0" timeOffset="65496">28542 6157 32 0,'0'0'339'0,"-10"6"-98"0,10-6-60 16,-6 4-36-16,6-4-26 0,-8 4-26 0,8-4-23 16,0 0-35-16,-9 2-37 0,9-2-44 15,0 0-50-15,0 0-77 0,0 0-120 0,-11 0 249 0</inkml:trace>
  <inkml:trace contextRef="#ctx0" brushRef="#br0" timeOffset="65634.89">28422 6229 72 0,'-6'5'151'0,"6"-5"-26"0,-10 5-38 0,10-5-17 0,-9 5-8 15,9-5-8-15,-7 3-15 0,7-3-38 16,0 0-54-16,-9 5-140 0,9-5 57 0</inkml:trace>
  <inkml:trace contextRef="#ctx0" brushRef="#br0" timeOffset="65771.1">28234 6314 57 0,'-12'6'162'0,"0"-3"-36"15,3 2-41-15,0 0-6 0,0 0-16 0,0-2-17 0,0 1-13 16,2-2 2-16,-1 2-26 0,8-4-52 0,-10 5-165 15,10-5 65-15</inkml:trace>
  <inkml:trace contextRef="#ctx0" brushRef="#br0" timeOffset="66037.2">27635 6562 56 0,'-11'5'78'0,"11"-5"-47"0,-11 3-55 0,11-3-26 16,-11 1 19-16</inkml:trace>
  <inkml:trace contextRef="#ctx0" brushRef="#br0" timeOffset="66170.28">27328 6635 1 0,'-11'4'243'0,"-1"0"-105"15,1-2 10-15,1 2-87 0,-1-2 12 0,0 1-89 16,1-1 17-16,10-2-208 0,-19 2 65 0</inkml:trace>
  <inkml:trace contextRef="#ctx0" brushRef="#br0" timeOffset="66308.95">27014 6643 124 0,'0'0'191'15,"-14"1"-48"-15,14-1-39 0,-14 1-38 16,14-1-24-16,-14 0-33 0,14 0-40 0,-13-1-51 16,13 1-96-16,-12-1 49 0</inkml:trace>
  <inkml:trace contextRef="#ctx0" brushRef="#br0" timeOffset="66425.98">26774 6657 63 0,'0'0'109'0,"-12"1"-17"0,12-1-19 0,-9 3-17 16,9-3-32-16,0 0-47 0,-11-3-108 0,11 3 40 16</inkml:trace>
  <inkml:trace contextRef="#ctx0" brushRef="#br0" timeOffset="66571.64">26574 6616 97 0,'0'0'335'15,"-19"4"-92"-15,10-3-60 0,0 2-36 16,-1-1-27-16,1 0-23 0,9-2 6 0,-14 4-50 16,14-4-10-16,-14 2-1 0,14-2-83 0,-12 2-60 0,12-2-94 15,0 0-161-15,-14-1 187 0</inkml:trace>
  <inkml:trace contextRef="#ctx0" brushRef="#br0" timeOffset="66710.35">26372 6615 19 0,'-12'2'327'16,"12"-2"-100"-16,-14 4-49 0,14-4-40 0,-12 3-28 16,12-3-23-16,-13 3-14 0,13-3-17 0,-10 2-8 15,10-2-16-15,-9 2-45 0,9-2-62 0,0 0-80 16,0 0-175-16,-10 1 209 0</inkml:trace>
  <inkml:trace contextRef="#ctx0" brushRef="#br0" timeOffset="67290.98">26549 6404 209 0,'0'0'243'0,"0"0"-64"0,0 0-36 0,0 0-19 16,0 0 1-16,0 0 3 0,0 0-2 0,0 0-10 15,-5 7-6-15,5-7-13 0,-7 5-12 0,7-5-13 16,-10 8-13-16,6-3-11 0,-3 1-5 0,-1 0-5 15,0 2-13-15,-2 0-2 0,0 1-1 0,-2 1-8 16,1-1-3-16,-2 1 2 0,-2 2-3 0,-1 0-7 16,2-1 1-16,-1-1 2 0,-2 2 3 0,3-3-8 15,0-2 12-15,1 2-12 0,-2-2 8 0,4 0-12 16,-2 1 11-16,1-1-11 0,1-3 9 0,1 2-9 16,1-1 3-16,1-1-5 0,0-1 12 0,1 1-15 15,0-1 10-15,7-3-13 0,-9 7 11 0,9-7-8 16,-9 4 9-16,9-4-11 0,-6 5 14 0,6-5-8 15,-4 6 8-15,4-6-12 0,0 0 11 0,-4 6-11 16,4-6 15-16,0 0-16 0,0 8 16 0,0-8-16 16,2 8 15-16,-2-8-3 0,2 8 4 0,1-2-3 15,-1 0 13-15,3 0 10 0,-2 2 6 0,-1 1-1 16,2 0 4-16,0 0-7 0,1 1 10 0,2 1-11 16,-1 2-2-16,0-1-5 0,-1-1-6 0,2 1 2 15,-2-2-6-15,4 1 1 0,-3-2-3 0,-1 0-3 16,3 2-9-16,0-4 6 0,-1 0-3 0,0-1-5 15,-1-1-36-15,2 1-71 0,-8-6-39 0,14 5-135 16,-14-5-293-16,13 2-93 0</inkml:trace>
  <inkml:trace contextRef="#ctx0" brushRef="#br0" timeOffset="69073.39">27965 7255 67 0,'0'0'358'0,"0"0"-97"16,0 0-59-16,0 0-39 0,-3-8-5 0,3 8-10 16,0 0 1-16,-2-7-10 0,2 7-4 0,-4-4-23 15,4 4 1-15,-3-8-29 0,3 8 1 0,-6-7-13 16,6 7 12-16,-5-8-33 0,5 8 15 0,-8-9-35 15,8 9 27-15,-8-7-31 0,8 7 39 0,-10-7-59 16,10 7 27-16,-10-6-34 0,10 6 25 0,-13-5-31 16,13 5 29-16,-16-1-32 0,16 1 33 15,-16 1-37-15,16-1 34 0,-19 4-36 0,11-2 31 0,-2 2-29 16,1 0 41-16,0 4-31 0,0-2 31 0,-1 0-34 16,1 3 37-16,3-2-38 0,-1 2 40 0,-1-1-44 15,2 1 35-15,1-1-40 0,0 6 40 16,1-6-41-16,2 3 3 0,-1-2 4 0,3 1 5 0,0-2-7 15,3 0 3-15,-1 0 5 0,1 0 1 0,1-1-2 16,1 0 1-16,1 1 2 0,-1-3 4 16,4-1-2-16,-1 0-5 0,0 0 0 0,-8-4 5 0,16 2 2 15,-16-2-1-15,18 0 1 0,-8-2-4 0,1-1 1 16,-2-1-2-16,1 1 4 0,-1-1 0 0,0 0 1 16,-2-4-6-16,1 2 48 0,-2 1-49 0,1-3 0 15,-3 1 41-15,1-2-44 0,0 1 36 0,-3 2-40 16,1-2 43-16,-2 1-45 0,0-2 58 0,1 2-51 15,-1 1 55-15,0-1-51 0,-2 0 56 0,1 7-40 16,0-11 54-16,0 11-37 0,1-10 48 0,-1 10-56 16,0-8 34-16,0 8-50 0,0-7 42 0,0 7-53 15,0 0 41-15,0 0-48 0,0 0 51 0,0 0-40 16,0 0 52-16,0 0-50 0,0 0 43 0,4 8-42 16,-4-8 44-16,1 12-49 0,1-5 43 0,0 2-47 15,0-1 43-15,0 2-45 0,1-1 44 0,0 1-49 16,1-1 6-16,-1 1 37 0,1-1-50 15,-1 1 3-15,3 0 3 0,-1-2 2 0,-1 0-4 0,3 1-9 16,-3-4-41-16,1-2-63 0,3 4-46 0,1-4-43 16,-9-3-74-16,15 4-38 0,-15-4-393 0,19-2-229 15</inkml:trace>
  <inkml:trace contextRef="#ctx0" brushRef="#br0" timeOffset="69326.22">28247 7336 320 0,'0'0'440'0,"0"0"-118"0,0 0-65 16,14 2-52-16,-14-2-29 0,0 0-36 0,0 0 15 16,9 2-9-16,-9-2 42 0,0 0-63 0,5 7 44 15,-5-7-62-15,6 6 33 0,-6-6-57 0,5 10 37 16,-2-3-61-16,1 0 37 0,0 2-58 0,0-2-7 16,0 3-3-16,0-2-10 0,-2 3 3 0,2-3-6 15,0 1 0-15,-2 0 4 0,1-1-3 0,-2 1 6 16,0-3-9-16,-1 1-1 0,0-7 0 0,-2 12-2 15,-1-6-2-15,1 0-3 0,-3-2-1 0,0 0-2 16,-2 0-4-16,7-4-2 0,-11 5-53 0,11-5-57 16,-18 1-40-16,7-2-45 0,0-1-44 0,1-4-110 15,-2 1-84-15,0-1-184 0,1-3-131 0</inkml:trace>
  <inkml:trace contextRef="#ctx0" brushRef="#br0" timeOffset="69471.23">28105 7257 82 0,'-1'-12'471'0,"1"12"-135"0,-1-7-74 0,1 7-55 16,0-9-49-16,0 9-25 0,0-7-33 0,0 7-23 15,0 0-20-15,0-9-12 0,0 9-23 0,2-6-56 16,-2 6-88-16,4-6-97 0,-4 6-275 0,8-9 14 16</inkml:trace>
  <inkml:trace contextRef="#ctx0" brushRef="#br0" timeOffset="69647.97">28480 7236 113 0,'7'3'382'0,"1"0"-106"0,-8-3-63 16,10 5-44-16,-10-5-32 0,7 7-18 0,-7-7 0 16,6 6 1-16,-6-6-17 0,3 7-20 0,-3-7-17 15,1 8-15-15,-1-8-7 0,-1 8-10 0,1-8-10 16,-2 12-47-16,2-12-74 0,-1 8-83 0,1-8-102 15,-1 10-182-15,1-10 58 0</inkml:trace>
  <inkml:trace contextRef="#ctx0" brushRef="#br0" timeOffset="70120.42">28686 7105 104 0,'-3'-8'431'16,"3"8"-118"-16,-4-8-69 0,4 8-30 16,-4-8-17-16,4 8 18 0,-5-9-35 0,5 9 24 0,-6-4-58 15,6 4 14-15,-8-3-71 0,8 3 20 0,0 0-60 16,-14 3 35-16,14-3-52 0,-9 7 29 0,3-3-10 16,-2 4-5-16,4-1-6 0,-1 0-11 0,1 2-6 15,0 0-4-15,2 1 0 0,-1-2-6 0,0 2 25 16,3-1-37-16,0 0-1 0,0-1-3 0,2 0-43 15,-1-1 51-15,2-2-45 0,-2 3 50 0,4-3-45 16,-1-1 46-16,-4-4-40 0,9 7 29 0,-9-7-51 16,13 3 38-16,-13-3-33 0,13-2 40 0,-13 2-32 15,14-5 38-15,-7 0-28 0,0 0 35 0,-1 1-31 16,1-3 38-16,-1 0-37 0,-1 1 41 0,0-1-36 16,-5 7 34-16,5-12-30 0,-3 6 63 0,0 0-23 15,-2 6 82-15,4-10 1 0,-4 10-2 0,4-7-17 16,-4 7-13-16,0 0-20 0,4-6-5 15,-4 6 4-15,0 0 4 0,0 0-4 0,0 0-4 0,5 5-11 16,-5-5-8-16,4 8-5 0,-4-8 0 16,2 11-11-16,2-5-1 0,-1 2-4 0,-1-1-4 0,1 2-7 15,2-2-2-15,-3 2-6 0,3-1-46 0,-1-1-91 16,1 2-7-16,-1-4-52 0,0-1-30 0,2 1-37 16,-6-5-45-16,9 5-80 0,-9-5-264 0,13-2-170 15</inkml:trace>
  <inkml:trace contextRef="#ctx0" brushRef="#br0" timeOffset="70488.17">28964 7111 50 0,'0'0'362'16,"0"0"-77"-16,0 0-34 0,8-4-22 0,-8 4-13 16,0 0-7-16,0 0 0 0,0 0-35 0,0 0 13 15,0 0-56-15,0 0 18 0,0 0-55 0,0 0 36 16,0 0-49-16,0 0 40 0,0 0-45 0,0 0 40 15,0 0-51-15,0 0 39 0,0 0-48 0,0 0 33 16,0 0-47-16,0 0 29 0,0 0-52 0,0 0 42 16,0 0-48-16,0 0 42 0,-8-4-42 15,8 4 39-15,0 0-39 0,0 0 35 0,0 0-44 0,0 0 35 16,0 0-46-16,0 0 48 0,0 0-36 0,0 0 48 16,0 0-36-16,0 10 52 0,0-10-41 0,0 8 34 15,0-8-41-15,-1 11 48 0,1-3-45 0,0 0 35 16,0 0-54-16,1 2 44 0,-1 2-54 0,0-2 45 15,0 2-33-15,3-1 22 0,-2 0-44 0,0 2 32 16,0-4-29-16,3 2 43 0,-2-3-54 0,0 2 44 16,1-3-50-16,1 0 43 0,0-1-45 0,1-2 36 15,-5-4-91-15,12 5-9 0,-12-5-89 0,16 0-5 16,-5-3-71-16,-2 0-33 0,5-5-42 0,-2 1-56 16,-1-1-409-16,1-3-324 0</inkml:trace>
  <inkml:trace contextRef="#ctx0" brushRef="#br0" timeOffset="70641.42">28955 6996 268 0,'-9'-4'470'15,"2"-1"-130"-15,0 2-68 0,7 3-72 0,-9-5-22 16,9 5-52-16,-9-5-13 0,9 5-32 0,-5-5-11 16,5 5-22-16,0 0-4 0,-4-6-15 0,4 6 5 15,0 0-24-15,4-6-25 0,-4 6-46 0,9-7-78 16,-4 3-84-16,3 1-115 0,1-2-136 0,-1-1 42 15</inkml:trace>
  <inkml:trace contextRef="#ctx0" brushRef="#br0" timeOffset="70887.3">29111 6784 41 0,'0'0'611'0,"0"0"-199"15,5-6-71-15,-5 6-104 0,0 0-19 0,0 0-70 16,9-3-7-16,-9 3-32 0,0 0 54 0,12 1-35 15,-12-1 15-15,11 5 48 0,-1-1-39 0,-2 3 29 16,4 0-60-16,2 3 22 0,2 0-54 0,1 3 26 16,2 4-53-16,-1 1 23 0,1 3-9 15,-2-1-21-15,-1 3-10 0,-3 0-9 0,1 2-1 0,-2 0 1 16,-3 2-23-16,-2-5-8 0,-4 3-16 0,-1-2-33 16,-2 4-30-16,-4-5-23 0,-2 1-54 0,-1 0-72 15,-4 1-45-15,-5-1-54 0,-4-1-66 0,-4 1-419 16,-6 0-339-16</inkml:trace>
  <inkml:trace contextRef="#ctx0" brushRef="#br0" timeOffset="71257.58">27392 7302 399 0,'-4'-6'508'0,"4"6"-145"0,-3-10-65 0,3 10-85 16,-4-5-17-16,4 5-62 0,0 0 18 0,-5 4-40 16,5-4 52-16,0 13-40 0,0-5 37 0,0 4-63 15,2 3-16-15,-1 2-12 0,3 1-12 0,0 2-2 16,5 0-13-16,-1 1 5 0,3 4-26 0,2 2-11 16,1-4-5-16,8 6-5 0,1 0-40 0,1-3-61 15,6-5-51-15,0-3-57 0,2-2-51 0,1-7-154 16,4-3-267-16,2-3-188 0</inkml:trace>
  <inkml:trace contextRef="#ctx0" brushRef="#br0" timeOffset="72173.56">29849 6724 365 0,'0'0'328'16,"-4"-9"-50"-16,4 9-26 0,-5-10-44 0,5 10-4 15,-7-7 13-15,7 7-35 0,-9-5 30 0,9 5-45 16,-9-4 33-16,9 4-52 0,-13-1 37 15,13 1-53-15,-16 6 41 0,7-2-37 0,-1 1 34 0,-2 3-45 16,1 2 39-16,-2 3-52 0,0 1 43 0,0 1-63 16,1 3 28-16,1 0-59 0,-1 1 37 0,1 2-57 15,2 1 36-15,3 0-54 0,-3-2 38 0,7 3-56 16,-2-2 43-16,2 2-47 0,2-5 38 0,2 1-51 16,2-2 43-16,-1 0-50 0,5-1 49 0,-2-2-51 15,2-1 42-15,1-2-53 0,4-1 38 0,0-3-70 16,1-1-3-16,0-3-49 0,4 0-45 0,-4-3-54 15,5-3-59-15,-1 0-66 0,0-2-31 0,2-2-94 16,-1-4-389-16,-2 2-401 0</inkml:trace>
  <inkml:trace contextRef="#ctx0" brushRef="#br0" timeOffset="72539.19">29709 6957 52 0,'0'0'468'0,"0"0"-141"0,-11-1-76 15,11 1-45-15,0 0-52 0,0 0-31 0,4-10-26 16,-4 10-19-16,12-8-4 0,-4 3-26 0,2-1 0 16,4-1-13-16,-1-2-2 0,5 1-14 0,0-2 4 15,2 1-14-15,1-2-1 0,-1 2-45 0,6-5-35 16,-1 2-32-16,-2 1-33 0,-1-1-38 0,-3 1-14 16,0 1 27-16,-2 1-31 0,-2 0 30 0,-3 1 38 15,-1 1 54-15,-2 0 67 0,-1 2 69 0,-3 1 45 16,3-1 25-16,-8 5 18 0,7-6 0 0,-7 6-5 15,7-5-7-15,-7 5 0 0,0 0 4 0,6-4 10 16,-6 4 13-16,0 0-28 0,0 0 49 0,4 6-52 16,-4-6 57-16,4 8-49 0,-4-8 31 0,4 11-52 15,-2-4 28-15,2 2-60 0,-1 0 28 0,0 0-61 16,1 1 24-16,2 2-14 0,-1-1-10 0,1 2-17 0,0 0-8 16,-2-1-8-16,3 1-8 0,-2 1-8 15,2-4-14-15,-2 1-48 0,-1-1-41 0,0-2-39 16,1-1-38-16,-2 1-29 0,-1-2-17 0,-2-6-34 15,7 8-37-15,-7-8-37 0,0 0-52 0,0 0-220 16,0 0-108-16</inkml:trace>
  <inkml:trace contextRef="#ctx0" brushRef="#br0" timeOffset="72820.92">30129 6790 37 0,'-4'-13'271'0,"0"1"-52"0,1 0-20 16,1 0-44-16,0 1 24 0,1-1-41 0,1 0-1 15,0 1-49-15,1 0 11 0,3 1-26 0,-1-2 40 16,2 3-47-16,0 0 23 0,3 0-54 0,-2 1 30 15,0 2-48-15,2-1 32 0,1 2-43 0,-1 2 40 16,-2-1-41-16,-6 4 47 0,14-2-42 0,-14 2 51 16,14 2-48-16,-14-2 49 0,8 4-46 0,-8-4-1 15,4 9-4-15,-4-9 0 0,2 11-2 0,-3-4-2 16,0 0-2-16,-2 0 1 0,2 2 9 0,-2-1 4 16,1 2 16-16,1 0-6 0,-1-1 37 0,2 1-21 15,0 0 37-15,2 1-44 0,0-1 51 0,1 1-61 16,1 0 45-16,1-1-61 0,1-1 43 0,2 1-12 15,1 0-11-15,3-1-5 0,-1-1-7 0,0-1 1 16,4 1-10-16,0-4-26 0,0 0-80 0,0-1-40 16,0-1-73-16,0 0-75 0,0-2-104 0,0-2-236 15,-1 0-134-15</inkml:trace>
  <inkml:trace contextRef="#ctx0" brushRef="#br0" timeOffset="73673.56">30610 6575 249 0,'0'0'346'0,"2"-11"-92"0,-2 11 18 16,-2-11-65-16,0 4 45 0,0 3-68 0,-3-3-12 0,0 0-10 15,0 0-21-15,0 0-15 0,-3 1-32 0,1-1-12 16,-5 0-13-16,1 1-21 0,-5-1-9 0,2 1-5 15,-2-1-10-15,-2 2-3 0,-4-1-4 16,-2 1 0-16,-1 1-2 0,-3-1-12 0,-7 3 2 0,0-1-4 16,-2 0 1-16,-1 2-3 0,-3-1 5 15,-1 2 1-15,-1-1-5 0,-1 1-5 0,-6 0 6 0,-1 0-3 16,-2 0 0-16,3 1 2 0,-2 1 6 0,0-1-10 16,-1 2 11-16,2-1 3 0,-1 1-14 0,-1 1 0 15,2 1-1-15,-2 0 0 0,1-1 2 0,1 3 1 16,0 0 0-16,1 0 4 0,-1 1-33 0,0-1 41 15,1 3-8-15,2 0 2 0,-1 0-5 0,-1 1 2 16,1 1 1-16,2 0 0 0,-2 0-30 0,1 3 52 16,0-2-38-16,2 2 25 0,-3 0-38 0,4 0 35 15,-2 0-31-15,5 2 34 0,-3-1-28 0,4 1-1 16,-1 0 7-16,3 0 1 0,0 0-2 0,0 1 6 16,0 1 5-16,4 0 23 0,-1-1-32 0,1 2 33 15,-1 1-37-15,2-1 34 0,1 2-38 0,-1-2 37 16,1 3-38-16,1-1 39 0,-1 2-31 0,2 0 44 15,3 1-27-15,-1-1-28 0,3 1 34 0,-1-2-32 16,3 2 35-16,4-3-33 0,2 1 33 0,1-2-34 16,2 2 35-16,2 0-29 0,4-3 27 0,0 2-33 15,5-2 38-15,-2 1-37 0,5-3 6 0,1 2 3 16,2-2-3-16,5 0 6 0,0 1 3 0,2-1 2 16,0-1-3-16,8-1 4 0,3 0-5 0,1 0 5 15,4-2 0-15,2 0 0 0,3-5 1 0,0 1 3 16,3-3-5-16,3-1 1 0,1-2 4 0,5-2-4 15,1-3 1-15,8-1-6 0,4-4 9 0,0 1-2 16,14-5 0-16,0-1 1 0,0-2 34 0,2-2-45 16,3 0 43-16,-1-2-41 0,3 1 28 0,-1-2-33 15,2-4 29-15,-1 4-33 0,2-1 33 0,0-4-2 16,-1 3 3-16,-3 0-6 0,0-1-7 0,0-1 0 16,-3-1-1-16,0-2-32 0,-2 0 33 0,-1 0-4 15,-3-3 2-15,0 2-4 0,-1-3-1 0,-4 1 7 16,-2 0-37-16,-5 1 43 0,-4-1-44 0,-7 6 40 15,-5-1-31-15,-4 0 36 0,-2 0-31 0,-3-1 34 16,-7 5-36-16,-3 0 37 0,-4 1 12 16,-3 1-21-16,-2-4 0 0,-1 6 0 0,-4-1 9 0,-1 0 8 15,-3 2-6-15,-2-1-1 0,-1-1-5 0,-4 0 1 16,-1 1-3-16,-2-2 0 0,-4 0 4 0,-2 2-7 16,-3-1 5-16,-1 0-4 0,-3 3 2 0,-3 1-4 15,-1 1-3-15,-1 3-1 0,-2 2 0 0,-4 0 3 16,0 4-6-16,-2 1-3 0,-5 2-10 0,-5 2-41 15,-5 4-52-15,1 1-54 0,-3 2-62 0,-9 2-64 16,-2 3-414-16,3 1-206 0</inkml:trace>
  <inkml:trace contextRef="#ctx0" brushRef="#br0" timeOffset="74024.82">29980 6571 179 0,'10'-3'344'0,"-10"3"-82"0,13-1-85 16,-13 1-4-16,0 0-32 0,0 0 38 0,0 0-37 16,0 0-8-16,-4 6-7 0,-3-1-25 0,-5-1-6 15,-2 3-26-15,-4 1-12 0,-2-1-11 0,-8 5-7 16,-4 0-7-16,-5 3-8 0,-5 0-5 15,-2 3-10-15,-3 0 3 0,-8 4-10 0,-4 1 16 0,-2 1-20 16,-1 1 9-16,-2 0-11 0,-2 2 11 0,0 1-7 16,-4 2 13-16,-1-1 15 0,-2 4 22 0,0-1 13 15,-1 0 17-15,-4 2-3 0,-11 4 8 0,13-5 4 16,0 1-3-16,0-4-53 0,2 2 49 16,4-1-67-16,1-4 46 0,4 1-47 0,3-4 34 0,5-1-57 15,11-6 6-15,6-2-5 0,4 0 0 0,8-7-49 16,7 1-77-16,3-4-124 0,2-4-137 0,3 1-362 15,13-2-269-15</inkml:trace>
  <inkml:trace contextRef="#ctx0" brushRef="#br0" timeOffset="90162.1">2046 14122 142 0,'0'0'370'0,"0"0"-87"0,0 0-36 0,0 0-16 15,0 0-43-15,0 0-9 0,-3-6-19 0,3 6-20 16,0 0-17-16,0 0-23 0,0 0-24 0,0 0-15 0,0 0-13 16,0 0-11-16,4-7-4 0,-4 7 8 0,0 0-16 15,9-4-2-15,-9 4 16 0,6-3 0 0,-6 3 10 16,12-5 8-16,-12 5 7 0,15-4 7 0,-7 1-6 16,2 2-3-16,0-1 1 0,2 1-1 0,0 0-5 15,1 0 4-15,0 0-4 0,4 1-5 0,-2-1-5 16,3-1-19-16,1 2 26 0,-1 0-29 0,1 0 21 15,3-1-23-15,-3 1 21 0,3 0-15 0,-1 0 17 16,0 0-21-16,3 0 12 0,-1 0-14 0,-1 0 16 16,1-2-20-16,1 2 13 0,0 0-18 15,3 0 10-15,-5-1-17 0,4 1 14 0,-1-1-20 0,-2 1 14 16,-1 0-15-16,1 0 13 0,0 0-14 0,-1 0 16 16,-2 0-12-16,0 0 13 0,1 0-19 0,-3 0 18 15,1 0-13-15,-1-1 19 0,1 1-14 0,-2-1 26 16,-2 1-19-16,0-1 15 0,-1 0-17 0,2-1 14 15,-3 1-15-15,1 0 9 0,-2 1-10 0,0-2 10 16,2 1-13-16,-4-1 10 0,0 1-14 0,2-1 16 0,-12 2-12 16,17-2 7-16,-17 2-18 0,15-2 16 0,-15 2-11 15,13-3 10-15,-13 3-11 0,12-1 6 0,-12 1 1 16,9-1 15-16,-9 1-13 0,0 0 14 0,12-1-12 16,-12 1 1-16,0 0 8 0,0 0-13 0,14-2 1 15,-14 2-2-15,0 0 11 0,0 0-14 0,10-1 9 16,-10 1-11-16,0 0 12 0,0 0-14 0,9-3 8 15,-9 3-7-15,0 0 9 0,0 0-6 0,0 0 8 16,11-3-8-16,-11 3 5 0,0 0 2 0,0 0 12 16,0 0-1-16,0 0 9 0,0 0 12 0,10-1 8 15,-10 1 6-15,0 0 1 0,0 0 11 0,0 0 0 16,0 0 1-16,0 0 0 0,0 0-8 0,0 0-3 16,0 0-8-16,0 0-3 0,0 0-14 0,0 0-5 15,6-3-3-15,-6 3-6 0,0 0-7 0,0 0-5 16,0 0-1-16,0 0-10 0,0 0-9 0,0 0-69 15,0 0-113-15,0 0-110 0,0-6-109 0,0 6-240 16,0 0-511-16,-3-9-781 0</inkml:trace>
  <inkml:trace contextRef="#ctx0" brushRef="#br0" timeOffset="91701.84">25944 10735 212 0,'0'0'442'0,"0"0"-123"0,0 0-60 16,0 0-60-16,0 0-32 0,0 0-17 0,0 0-10 16,0 0-11-16,0 0-19 0,0 0 4 0,0 0 2 15,0 0-3-15,0 0-2 0,12 1-3 0,-12-1-11 16,9 3-16-16,-9-3-6 0,11 3-11 0,-11-3-5 16,13 4-9-16,-13-4-8 0,14 4-3 0,-4-1-9 15,-1 0-8-15,-1 0-1 0,2-1-4 0,-2 1-2 16,1-1 0-16,0 1 6 0,0 0 4 0,0 0 3 0,-9-3-2 15,14 4-3-15,-14-4 4 0,14 4 5 16,-14-4 10-16,11 3 8 0,-11-3 19 0,10 3 20 16,-10-3 28-16,0 0 18 0,11 1-17 0,-11-1-14 15,0 0-11-15,10-4-8 0,-10 4-8 0,5-3-1 16,-5 3-13-16,6-8-6 0,-6 8-3 0,4-8-1 16,-4 8-27-16,5-10 29 0,-2 4-36 0,-3 6 31 15,4-9-35-15,-2 3 39 0,-2 6-42 0,4-11 35 16,-1 5-46-16,-1-1 37 0,1 2-44 0,-3 5 40 15,3-12-42-15,-3 12 32 0,4-10-40 0,-1 3 34 0,-3 7-42 16,3-8 7-16,-3 8-84 0,2-10-57 0,-2 10-82 16,0-8-96-16,0 8-18 0,-2-6-125 15,2 6-92-15,-7-5-328 0,7 5-464 0</inkml:trace>
  <inkml:trace contextRef="#ctx0" brushRef="#br0" timeOffset="92076.04">26165 10447 5 0,'0'0'580'0,"-7"-11"-180"15,7 11-36-15,-7-7-111 0,7 7 19 0,-10-3-32 16,10 3 51-16,-13-1-52 0,13 1 40 0,-11 4-51 16,4-1 20-16,0 3-52 0,-1 0 35 0,0 1-59 0,3 3-8 15,-2 0 1-15,0 2-22 0,2 1-5 16,1 0-46-16,2 2 19 0,-1 0-48 0,3-1 28 16,0 1-52-16,3 0 29 0,-1 1-47 0,2 1 30 15,1 0-7-15,3-1-9 0,0 0-8 0,1 1-5 16,2-2-5-16,-1 0-3 0,2-1 3 0,-1-2-19 0,1-2-28 15,2-2-56-15,-1 0-37 0,-1-3-32 0,4-1-45 16,-3-2-54-16,2-1-66 0,0-2-31 16,2-1-12-16,-2-2-36 0,3 0-104 0,-1-5-299 15,-1 1-329-15</inkml:trace>
  <inkml:trace contextRef="#ctx0" brushRef="#br0" timeOffset="92485.38">26454 10520 67 0,'-4'-9'431'0,"-1"2"-86"15,1 0-42-15,-3-1-30 0,0 2-1 0,2-2-41 16,-4 2 5-16,2 1-11 0,-1-1-21 0,0 2 10 16,-1 0-72-16,-1 2 14 0,1 1-65 0,9 1 25 15,-19 1-50-15,11 0 30 0,-2 1-45 16,0 3 32-16,1 1-48 0,1-1-4 0,-1 3 0 0,2 1-5 16,0-1-2-16,2 2 0 0,1-1-8 0,0 2 1 15,3 1-5-15,0-1 0 0,1 2-2 0,1-2-2 16,2 0 0-16,1 1-2 0,-1-3 1 0,4 1-2 15,-1 0 1-15,3-2-3 0,-1-1 1 0,1-1-2 16,2 1 1-16,-2-4-1 0,0-1 2 0,3-2-6 16,-12 0 2-16,20 0 2 0,-10-2-6 0,-1-1 3 15,-1-4-3-15,-2 1 2 0,2 0 6 16,-2-1-8-16,-2-1 4 0,-1-2 0 0,-1 2 2 0,2-1 7 16,-4 0 36-16,2 0 27 0,-2 0 14 0,0 1 14 15,0 1 15-15,0 0 8 0,0 7 3 0,0-12-23 16,0 12-4-16,0-11-38 0,0 11-15 0,0-7-7 15,0 7-9-15,0 0-4 0,0 0-6 0,0 0 0 16,0 0-10-16,0 0-1 0,11 3-1 0,-11-3-3 16,6 10 0-16,-2-5-5 0,3 1-5 0,-1 0-45 15,0 0-32-15,2 1-61 0,-3-2-51 0,4 0-57 16,-1 1-61-16,-1-2 33 0,1 2-61 0,0-3-25 16,-8-3-72-16,16 4-381 0,-16-4-351 0</inkml:trace>
  <inkml:trace contextRef="#ctx0" brushRef="#br0" timeOffset="92677.84">26645 10491 39 0,'0'0'664'0,"2"-6"-217"0,-2 6-103 15,0 0-62-15,0-6-26 0,0 6 33 0,0 0-61 16,0 0 49-16,0 0-49 0,0 0 14 0,0 0-75 16,0 0 11-16,0 0-70 0,0 8-22 0,0-8-17 15,2 10-14-15,-2-10-11 0,2 10-11 0,1-3-6 16,0-1-7-16,1 0-5 0,-1 1-19 0,1 0-45 15,-2-1-47-15,3 0-33 0,-1 2-50 0,0-5-35 16,2 3-34-16,-6-6-26 0,9 7-44 0,-9-7-132 16,9 3-226-16,-9-3-184 0</inkml:trace>
  <inkml:trace contextRef="#ctx0" brushRef="#br0" timeOffset="93091.73">26711 10261 384 0,'-2'-8'418'16,"0"1"-57"-16,0 1-66 0,0-1 19 0,2 7-65 15,-2-11 25-15,2 11-98 0,-3-7 9 0,3 7-72 16,0 0 36-16,0-7-38 0,0 7 34 0,0 0-39 16,4 4 35-16,1 1-38 0,-1 0 30 0,1 2-51 15,3 3 32-15,-2 0-58 0,3 1 31 0,-2 1-58 16,3 2 34-16,-4-1-51 0,3 2 40 0,0-3-52 0,-3 3 40 15,2-2-47-15,-1 1 40 0,-1 0-46 0,0-3 42 16,-1-1-46-16,-1 0 42 0,0-1-41 0,1-1 44 16,-3-2-41-16,0 0 44 0,-2-6-46 0,6 7 41 15,-6-7-39-15,0 0 35 0,0 0-42 0,0 0 47 16,8-2-47-16,-8 2 42 0,5-8-46 0,-5 8 45 16,7-9-44-16,-7 9 45 0,7-8-46 0,-7 8 44 15,12-8-44-15,-12 8 46 0,11-4-48 0,-11 4 43 16,12-2-42-16,-12 2 44 0,11 2-42 0,-11-2 42 15,11 4-42-15,-11-4 46 0,11 8-49 0,-11-8 44 16,8 9-42-16,-6-3 43 0,1 0-45 0,-1 0 41 16,-2 1-40-16,0-7 1 0,0 12-2 0,0-12-32 15,-2 12-61-15,-1-6-74 0,-1-1-48 16,-1 0-50-16,5-5-78 0,-10 5-35 0,10-5-388 0,0 0-313 16</inkml:trace>
  <inkml:trace contextRef="#ctx0" brushRef="#br0" timeOffset="93310.68">26933 10139 345 0,'5'-6'533'0,"-5"6"-159"16,8-7-64-16,-8 7-88 0,0 0 20 0,12-1-7 16,-12 1 57-16,10 2-53 0,-4 1 53 0,1 2-49 15,-1 0 31-15,4 3-61 0,-1 1 33 0,2 1-56 16,1 2 35-16,1 0-70 0,-1 3-19 0,2 0-28 15,-2 0-18-15,2 1-18 0,-1 1-17 0,0 1-10 16,-3 1-23-16,-1 1-21 0,-5 1-100 0,-1 2-145 0,-5 0-176 16,-3 2-176-16,-6 4-600 0,-8 4-807 15</inkml:trace>
  <inkml:trace contextRef="#ctx0" brushRef="#br0" timeOffset="95272.5">22519 12457 108 0,'0'0'536'0,"-7"-6"-147"0,7 6-32 16,-10-4-62-16,10 4 55 0,-11-4-49 0,11 4 10 15,-10-3-48-15,10 3 20 0,-12 0-69 0,12 0 18 16,-15 4-66-16,10 1 35 0,-3-1-58 0,4 0 40 15,-4 2-57-15,1 3 38 0,3-2-51 0,-2 3 31 16,2 0-52-16,-2 2 0 0,3 2-13 0,-1-2-12 0,4 2-11 16,-1 0-11-16,1 0-9 0,1 1-3 0,-1-2-3 15,4 3-8-15,1 0-9 0,3-1-3 16,0-1-7-16,1 2-6 0,3-2-31 0,-2 1-47 0,2-5-34 16,1 0-65-16,0 0-10 0,2-3-91 0,-2-2 1 15,3-1-98-15,-3 1-46 0,2-4-23 0,-2-2-103 16,0-2-240-16,2-1-313 0</inkml:trace>
  <inkml:trace contextRef="#ctx0" brushRef="#br0" timeOffset="95639.01">22733 12578 411 0,'-3'-10'392'16,"1"2"-39"-16,-1-1-48 0,-1 1 25 0,0-2-52 16,-2 3 26-16,1-1-73 0,-2 0 32 0,2 1-64 15,-2 1 9-15,-1 1-58 0,2 0 13 0,-1 3-57 16,7 2 22-16,-14-3-56 0,14 3 29 0,-17 3-54 15,11 1 30-15,-3-1-50 0,3 3 38 0,-2 1-57 16,4-1 39-16,-1 2-48 0,1 1 39 0,2 0-46 16,-2 0 39-16,4 0-44 0,0 0 38 0,1-1-40 0,4 2 37 15,-2-3-42-15,3 2 38 0,-2-2-43 0,4-1 38 16,-2-1-41-16,4 0 39 0,-2-3-51 16,1-1 29-16,-9-1-40 0,20 0 45 0,-9-1-42 0,-1-3 39 15,-1 1-31-15,0-2 44 0,0-1-40 0,-2 1 46 16,1-1-36-16,-3-1 41 0,0 1-38 0,0 0 47 15,-1 0-34-15,-1 1 52 0,-3 5-1 0,4-9 78 16,-4 9-29-16,2-8 44 0,-2 8-61 0,3-6 27 16,-3 6-61-16,0 0 34 0,0 0-54 0,0 0 36 15,0 0-52-15,0 0 42 0,0 0-54 0,9 6 48 16,-9-6-39-16,6 6 24 0,-2 1-52 0,-4-7 26 16,8 8-89-16,-3-4-10 0,1 3-82 0,-1-3-3 15,3 1-119-15,0 0-24 0,-8-5-24 0,11 5-14 16,-11-5-76-16,15 1-368 0,-15-1-342 0</inkml:trace>
  <inkml:trace contextRef="#ctx0" brushRef="#br0" timeOffset="95801.75">22979 12494 417 0,'7'-5'427'16,"-7"5"-38"-16,7-4-79 0,-7 4 11 0,0 0 40 16,0 0-64-16,0 0 17 0,0 0-70 0,7 4 0 15,-7-4-80-15,2 5 12 0,-2-5-78 0,0 13 19 0,0-13-61 16,3 11 28-16,-2-3-57 0,-1 0 28 0,4 2-61 15,-1-3-23-15,-1 3-125 0,1-3-13 16,-1 1-81-16,1-2-57 0,-1-1-43 0,-2-5-131 0,8 9-272 16,-8-9-262-16</inkml:trace>
  <inkml:trace contextRef="#ctx0" brushRef="#br0" timeOffset="96252.48">23218 12326 172 0,'0'0'534'0,"-1"-8"-116"16,1 8-74-16,-5-8-47 0,5 8 6 0,-9-5-27 16,9 5-33-16,-12-1-22 0,12 1-19 0,-12 1-28 15,12-1-30-15,-14 5-20 0,7-1-22 0,-2 3-17 0,2-2 19 16,0 4-53-16,2-2 28 0,1 2-54 0,-1 1 30 16,4 0-44-16,-2-2 31 0,3 2-45 15,1-1 37-15,2 1-41 0,0-2 30 0,2 1-40 0,0-2 39 16,0-1-42-16,4 0 40 0,-1-2-41 0,-8-4 37 15,15 5-36-15,-15-5 43 0,17-2-47 0,-17 2 41 16,15-6-41-16,-6 1 38 0,-3 0-41 0,-2-3 43 16,1-1-38-16,-1-1 38 0,-4-2-37 0,0 0 3 15,-1-1 8-15,-2-3 2 0,-3 0 1 16,-1-4 3-16,0 1 1 0,-5 0 1 0,3 0 7 16,-3 0-1-16,0 1 4 0,0 1 24 0,1 1 18 0,1-1 19 15,1 6 14-15,0 0 12 0,1-2-2 0,2 6-16 16,-1-1-18-16,4 1-13 0,-4 3-9 0,7 4-8 15,-5-7-6-15,5 7-2 0,0 0 0 0,0 0-8 16,0 0-4-16,3 8 1 0,2-3-3 0,0 3-1 16,1 0-15-16,3 2 33 0,0 0-21 0,3 2 0 15,-1 1-2-15,3 0 2 0,-1 2-4 0,2-2 4 16,-2 0-11-16,1 0-1 0,2 1-11 0,-2-4-45 16,0 0-19-16,-1-1-90 0,-1 0-20 0,1-3-104 15,-4 0-31-15,2-3-67 0,0 0-54 0,-11-3-415 16,16 1-415-16</inkml:trace>
  <inkml:trace contextRef="#ctx0" brushRef="#br0" timeOffset="96488.56">23379 12008 491 0,'2'-5'416'0,"-2"5"-76"0,2-12-38 15,-2 12-67-15,0-5 17 0,0 5-31 0,0 0 50 0,0 0-53 16,0 0 11-16,0 0-66 0,15 3 22 0,-9 3-66 15,1 2 21-15,0 0-55 0,0 3 25 0,4 0-57 16,-2 2-7-16,3 2-9 0,-3 3-3 0,4 1-8 16,-3 1-4-16,3 3-6 0,-3 1-6 0,-1-2 37 15,-1 0-58-15,-2-2 7 0,-2 2-78 0,-4-4 8 16,0 1-94-16,-2 0 4 0,-4 0-65 0,-3 2-68 16,-3-4-77-16,-5 3-467 0,-6-1-382 0</inkml:trace>
  <inkml:trace contextRef="#ctx0" brushRef="#br0" timeOffset="102932.7">29539 10592 334 0,'0'0'315'16,"-4"5"-83"-16,4-5-14 0,0 0 1 0,0 0-16 15,0 0-11-15,0 0-18 0,-5-5-34 0,5 5 11 0,0 0-44 16,0 0 18-16,0 0-45 0,0 0 29 0,-2-6-58 15,2 6 31-15,0 0-57 0,0 0 58 0,6-6-35 16,-6 6 35-16,9-4-12 0,-9 4-8 16,12-6-9-16,-5 3-2 0,2-1-2 0,0 1-3 15,3-1 3-15,-1-1-9 0,2-1-4 0,1 1-6 0,1-1-2 16,-1 0-10-16,2 0-3 0,-1 2-5 16,0-4-3-16,1 2 6 0,-1 2 3 0,-1-3-13 15,-1 1-3-15,1 3 1 0,-4-2-3 0,3 0-1 16,-3 0 1-16,-1 2-3 0,1-1 12 0,-3 0-12 15,-1 0-19-15,1 0-49 0,-7 4-70 0,10-6-55 0,-10 6-66 16,7-8-33-16,-7 8-88 0,2-8-316 0,-2 8-206 16</inkml:trace>
  <inkml:trace contextRef="#ctx0" brushRef="#br0" timeOffset="103152.85">29841 10335 358 0,'0'0'310'0,"-1"-7"-8"0,1 7-58 0,0-9 2 0,0 9-57 16,2-7-5-16,-2 7-20 0,1-6-8 0,-1 6 1 15,6-5-8-15,-6 5-8 0,0 0-6 0,14 2-11 16,-14-2 1-16,11 5-5 0,-2 1-6 0,-1-1-13 16,-1 6-13-16,2-1-14 0,-2 2-15 15,2 1-11-15,-3 1-5 0,-1 2-7 0,0 0-12 0,-1 1-4 16,-1-2-2-16,-1 0-4 0,-2-1-38 0,0 0 40 16,-1 1-39-16,-3-4 38 0,3 2-50 15,-2-1 15-15,-2-3-73 0,3 2 8 0,-2-4-72 16,0 0-38-16,0-2-44 0,4-5-73 0,-7 6-70 15,7-6-318-15,0 0-208 0</inkml:trace>
  <inkml:trace contextRef="#ctx0" brushRef="#br0" timeOffset="103400.47">30027 10111 508 0,'2'-10'519'0,"-1"2"-107"0,-1 8-66 16,0-14-29-16,0 14-13 0,0-8-18 0,0 8-12 15,-1-10-41-15,1 10-38 0,0 0-22 0,0-7 18 16,0 7 15-16,0 0-23 0,0 0-24 0,5 7 4 16,-2-1-29-16,0-1-18 0,2 2-12 0,0 3-14 15,2-2-18-15,1 5-15 0,-1-2-11 16,3 0-8-16,-1 2-6 0,-1 0-2 0,2 1-13 16,-1-1-8-16,0 1 0 0,3 1-18 0,-3-3-51 15,-2-1-91-15,0 1-62 0,0-1-36 0,-2-2-100 16,1 0-69-16,-1-4-14 0,-1 2-75 0,-4-7-384 0,6 7-452 15</inkml:trace>
  <inkml:trace contextRef="#ctx0" brushRef="#br0" timeOffset="104019.56">30279 10139 224 0,'2'-7'437'0,"-2"7"-145"0,1-8 13 0,-1 8-75 15,1-10-7-15,-1 10-1 0,0 0-1 0,0-8-11 16,0 8-28-16,0 0-13 0,0 0-13 15,0 0-17-15,0 0-13 0,0 0-18 0,-11 4 3 0,11-4-22 16,-3 10 1-16,0-4-30 0,3 0 9 0,0 1-22 16,0 1 5-16,0-1-26 0,2 2 12 0,0-1-19 15,1 1 11-15,1-2-19 0,1 2 9 0,1-1-14 16,0-2 12-16,2 1-15 0,0-2 16 16,1 0-21-16,1-1 15 0,0-1-18 0,-1-2 13 15,3 0-15-15,-12-1 13 0,20-1-15 0,-10-1 14 16,1-2-15-16,-2 1 16 0,-2-2-18 0,1 0 15 0,-3-3-25 15,-1 1-2-15,-3-1-8 0,1 1 2 0,-4-1 0 16,0-2 0-16,-5 3 14 0,2-3-6 0,-5 3 7 16,0-2 2-16,-2 3 2 0,-2-2 3 0,3 1 3 15,-3 3 1-15,2-2 4 0,0 3 0 0,1-1-2 16,1 3 0-16,1-1 2 0,9 2-3 0,-17-2 15 16,17 2-16-16,-13-3-1 0,13 3 5 0,0 0 1 15,-11-2-2-15,11 2-1 0,0 0 3 0,0 0 0 16,11-4-1-16,-11 4-4 0,16-5 1 0,-5 2 0 15,1 0-1-15,4-1 3 0,0 1 6 16,0-1-9-16,0 1-4 0,0 1 11 0,-2-1 3 0,0 1-12 16,-1 1 5-16,-2-1-3 0,-11 2 2 0,21 2 1 15,-12 1 6-15,1 0-3 0,-1 0 1 0,-2 3 2 16,-1-2 2-16,2 3-2 0,-6 1 20 0,3 0-20 16,1 1 17-16,-3 0-18 0,1-2 19 15,0 2-17-15,2-2 19 0,-3 2-18 0,2-3 21 0,0 1-17 16,0-1 14-16,-1-1-18 0,6-3 14 0,-10-2-20 15,13 5 11-15,-13-5-9 0,20-1 6 0,-9-2-16 16,-1 1 15-16,3-1-13 0,-2-1 13 0,-2-2-16 16,1 1 15-16,-2-1-18 0,-1-1 14 0,-2 0-11 15,-3-1 13-15,2 1-19 0,-5 1 5 0,1 6 5 16,-5-12-5-16,0 8 0 0,-1-2-1 0,0 2-7 16,-2 0-21-16,-2 1-18 0,10 3-33 0,-15-3-32 15,15 3-39-15,-15-3-40 0,15 3-41 0,-13 0-16 16,13 0-59-16,0 0-54 0,-16-1-255 0,16 1-137 15</inkml:trace>
  <inkml:trace contextRef="#ctx0" brushRef="#br0" timeOffset="104349.1">30745 9906 145 0,'3'-7'509'0,"2"1"-115"0,-5 6-49 15,3-8-19-15,-3 8-12 0,1-9-17 0,-1 9-44 0,0 0-28 16,3-7-20-16,-3 7-1 0,0 0 7 0,0 0-1 15,0 0-8-15,0 0-48 0,2 12 37 0,0-7 0 16,0 3-17-16,1 1-8 0,-1 2-14 0,3 0-5 16,3 3-7-16,-2 0-18 0,2 3-17 0,1 1-30 15,2 1 9-15,1 0-12 0,0 3-10 0,2 1-9 16,-3 0-10-16,3 0-6 0,-1-1-8 0,0 1-24 16,-3-3 22-16,0 1-14 0,0-2 6 0,-1-1-6 15,-1-1 0-15,-1-3-3 0,-2-2 1 0,2 1-3 16,-2-4 2-16,-2 1-4 0,1-2 8 0,0 0-11 15,-2-3 11-15,-2-5-3 0,5 11-6 0,-5-11-1 16,5 7-7-16,-5-7 0 0,0 0-1 0,0 0-13 16,0 0-20-16,0 0-60 0,0 0-73 0,0-12-91 15,-2 6-94-15,-1 0-42 0,1-3-121 0,-1-1-81 16,2-2-516-16,-2 1-731 0</inkml:trace>
  <inkml:trace contextRef="#ctx0" brushRef="#br0" timeOffset="104584.01">30842 9933 37 0,'-5'-8'382'15,"1"0"-92"-15,0 1-46 0,1 1-5 0,-1 0-30 16,4-1-5-16,-2-1-13 0,2 8-13 0,-2-12-23 16,2 12-17-16,4-11-33 0,-4 11-13 0,6-10-19 15,-6 10-11-15,10-6-9 0,-10 6-9 0,14-1-6 16,-14 1-11-16,15 2-3 0,-3 0-4 0,-3 1 3 15,-2 2-12-15,2 1 5 0,0-2-12 0,-2 4 0 16,-1-1 1-16,-2 0 0 0,0 0-4 0,-3 0 0 16,1 1-4-16,-2-1 4 0,-2 0-38 0,-2 1-50 15,3-2-29-15,-4 1-100 0,1 0-60 0,0-2-402 16,-1-1-184-16</inkml:trace>
  <inkml:trace contextRef="#ctx0" brushRef="#br0" timeOffset="105666.23">30056 10939 52 0,'0'0'144'0,"0"0"-13"0,0 0-15 0,0 0-30 15,-4-4 30-15,4 4-40 0,0 0-6 0,0 0-14 0,0 0 22 16,-4-5-21-16,4 5 18 0,0 0-15 0,0 0 20 15,0 0-12-15,-6-4 28 0,6 4-23 0,0 0 40 16,0 0-36-16,-4-5 38 0,4 5-37 0,0 0 46 16,0 0-31-16,-4-5 54 0,4 5-34 0,0 0 7 15,0 0 6-15,-5-6 6 0,5 6 6 0,0 0 2 16,-4-6-4-16,4 6 0 0,0 0 4 0,-5-6-1 16,5 6-3-16,0 0-2 0,-4-5 6 0,4 5-2 15,0 0 2-15,-6-4 1 0,6 4-18 0,0 0-18 16,-8-3-18-16,8 3-4 0,0 0-4 0,-14 4-5 15,14-4-4-15,-13 7 4 0,4-1-9 0,1 1-1 16,-2 1-2-16,1 3-4 0,0-1-33 0,0 3 28 16,-1 3-29-16,3 1 19 0,-1 2-31 0,0 0 23 15,1 0-34-15,3 1 29 0,0 0-35 0,3-2 30 16,-3 1-34-16,5-1 33 0,0 0-32 0,2-1 20 16,2 0-33-16,0-3 28 0,3 1-44 15,1-1 12-15,0-2-72 0,3-2 5 0,-1 1-81 0,1-4-16 16,4 1-48-16,-1-2-66 0,0-3-78 0,1-2-69 15,0 1-65-15,0-4-432 0,0 0-528 0</inkml:trace>
  <inkml:trace contextRef="#ctx0" brushRef="#br0" timeOffset="106100.43">30191 10982 191 0,'0'-11'395'0,"-4"3"-41"16,3-1-70-16,-2 2 21 0,1 0-39 0,1 1 23 15,-1 0 12-15,0 0-23 0,2 6-10 0,-3-10-57 16,3 10-42-16,-4-7-35 0,4 7-4 0,0 0 11 16,0 0-2-16,0 0-8 0,0 0-3 0,0 0-1 15,-1 9 5-15,2-4-24 0,2 3-14 0,-1 0-12 16,2 0-9-16,0 3-15 0,3 0-7 0,-2 0-11 16,2 2-5-16,1-1-3 0,-2 0-9 0,3 0-3 15,-1 0-5-15,0 0-4 0,-1 0-4 0,0-2 4 16,0-1-5-16,0 0-1 0,-2-1-6 0,1-1 5 15,-2-1 9-15,1 1-13 0,0-3-6 0,-5-4 10 16,5 7-4-16,-5-7-1 0,7 4-1 0,-7-4 2 16,0 0-2-16,9-2 1 0,-9 2-4 0,9-3 3 15,-9 3-2-15,9-5 2 0,-9 5-2 0,10-4 2 16,-10 4-31-16,11-5 36 0,-11 5 0 0,13-4 0 16,-13 4-1-16,13-1 0 0,-13 1-3 0,14 2 0 15,-8 3 0-15,-6-5 2 0,11 4-1 0,-11-4-2 16,8 8 2-16,-4-3 4 0,-4-5-8 0,2 11 1 15,-2-11 0-15,-2 13-2 0,-3-8-1 0,3 1 0 16,-6 1-7-16,2-2 4 0,-1-1-16 0,-2 3-16 16,-1-4-13-16,2 0-23 0,8-3-22 0,-14 3-22 15,14-3-13-15,-15 0-68 0,15 0-12 0,-13-3-86 16,13 3-10-16,-10-9-68 0,8 3-27 0,2 6-417 16,0-13-359-16</inkml:trace>
  <inkml:trace contextRef="#ctx0" brushRef="#br0" timeOffset="106280.67">30517 11006 468 0,'8'-2'305'0,"-8"2"-27"16,15-4-12-16,-15 4 29 0,10-1-35 0,-10 1 17 15,0 0 14-15,14 1-42 0,-14-1 2 0,12 4-46 16,-12-4-23-16,9 4-48 0,-9-4-8 0,9 6-40 16,-4-1-7-16,-5-5-24 0,9 9-1 0,-4-6-21 15,-1 3 4-15,1 0-21 0,-1-1 6 0,2 2-20 16,-2-1 4-16,0-1-81 0,-4-5-59 0,7 9-122 15,-7-9-59-15,6 8-103 0,-6-8-456 0,8 4-430 16</inkml:trace>
  <inkml:trace contextRef="#ctx0" brushRef="#br0" timeOffset="106749.85">30665 10825 436 0,'0'-7'325'15,"-1"-2"-36"-15,1 2-14 0,-1-1-9 0,1 1 20 16,0 7-13-16,-2-11-5 0,2 11-42 0,0-10-38 16,0 10-39-16,-1-6-15 0,1 6 7 0,0 0 2 15,0 0-3-15,0 0-6 0,0 0-6 0,8 6-9 0,-4-1-13 16,-1 2-6-16,3 1-15 0,0 2-1 0,0 1-21 16,3 0-6-16,-2 0-19 0,-1 3-5 15,4 0-6-15,-3 1 2 0,2 0-12 0,-2-1-2 16,2 1 1-16,-1-1-2 0,-2-2-11 0,2 0 8 15,0 1-7-15,-3-4 3 0,0 0-7 0,-1-1 9 16,0-1-2-16,-2-1 5 0,-2-6-5 0,5 9 3 0,-5-9-9 16,5 7 4-16,-5-7-8 0,0 0 4 15,0 0-6-15,3-7 4 0,-3 7-3 0,2-7 5 16,-2 7-4-16,4-12 2 0,0 8-3 0,0-3 6 16,1-1-9-16,1 2 10 0,2 0-9 15,-2-1 8-15,2 2-6 0,2 1 6 0,-1 0-4 0,0 0 3 16,0 0-5-16,-9 4 5 0,19-2-6 0,-19 2 4 15,16 1-5-15,-16-1 1 0,14 5 5 0,-8-1 4 16,-1 1-4-16,-5-5 2 0,7 9-4 0,-6-3 6 16,-1-6-4-16,-3 12 2 0,0-4-8 0,-2-3 5 15,-1 1-5-15,0 2-5 0,-2-2-41 0,-2-3-20 0,2 3-42 16,-1-2-12-16,-2-2-49 0,1 1-8 0,10-3-91 16,-17 0-36-16,17 0-77 0,-17-4-102 15,12 1-284-15,-2-4-289 0</inkml:trace>
  <inkml:trace contextRef="#ctx0" brushRef="#br0" timeOffset="107017.85">30986 10658 507 0,'5'-7'438'0,"-5"7"-130"15,4-7-19-15,-4 7-54 0,5-4 16 16,-5 4 18-16,0 0-10 0,8-5-8 0,-8 5-12 15,0 0 9-15,11 2 5 0,-11-2-13 0,14 5-13 16,-6 0-14-16,0 0-17 0,3 1-15 0,-1 3-12 16,3-2-17-16,0 2-4 0,-2 1-13 0,2 1-32 0,1-1 9 15,-1 5-17-15,0-2-21 0,-4-1-7 0,0 0-6 16,0 2-11-16,-4 0-12 0,0 0-4 16,-4 2-9-16,-1-1-1 0,-2 2-7 0,-2 0-30 15,-3 1-64-15,-3 1-112 0,-1-1-128 0,-5 1-160 16,-2-1-181-16,-3 0-666 0,-4-2-928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58:25.43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14882 5573 15 0,'0'0'80'0,"0"0"-21"16,0 0 5-16,-8-3-14 0,8 3-7 0,0 0 12 15,0 0 8-15,0 0 2 0,-9-4 2 0,9 4 2 16,0 0-8-16,0 0 7 0,0 0-14 0,0 0 0 15,-10-1 8-15,10 1 8 0,0 0-1 0,0 0 9 16,0 0 2-16,0 0 3 0,-9 2 1 0,9-2 2 16,0 0 5-16,0 0-3 0,0 0 1 0,0 0-8 15,0 0-2-15,0 0-8 0,-8 3-1 0,8-3-7 16,0 0 4-16,0 0 1 0,0 0-7 0,0 0-1 16,-2 5 1-16,2-5-19 0,0 0 19 0,0 0-26 0,0 0 34 15,2 6-40-15,-2-6 42 0,4 5-39 16,-4-5 52-16,0 0-4 0,9 4-9 0,-9-4 10 15,12 3-5-15,-12-3-4 0,11 3-2 0,-11-3-2 16,18 1-3-16,-18-1-2 0,18 1-4 0,-5 0-9 0,0-1 1 16,-2 1 4-16,3 1-32 0,0 0 34 15,1 0-36-15,2-1 39 0,0 0-35 0,-1 1 41 16,2-1-34-16,1 1 33 0,-1-1-42 0,3 0 40 0,-2 0-44 16,1 0 37-16,2-1-45 0,0 1 40 0,0-1-44 15,1 0 42-15,-1 0-45 0,2 0 36 0,1-1-40 16,3 0 36-16,-2 0-40 0,2 0 40 0,-1-2-42 15,-2 2 37-15,3 0-43 0,-3 0 41 0,0 0-40 16,2 0 38-16,-1-2-43 0,-1 2 47 0,1-2-47 16,-6 2 42-16,6-1-39 0,-5 1 45 0,5-2-39 15,-5 1 42-15,3 1-42 0,0-2 43 0,0-1-40 16,-2 1 47-16,4-1-46 0,-3 2 50 0,1 0-51 16,-2-2 44-16,3 0-46 0,-4 2 45 0,2-3-47 15,-3 3 44-15,2 0-47 0,-2-1 46 0,3-1-49 0,-1 2 47 16,0 0-49-16,1-2 49 0,-3 1-48 15,2 1 52-15,0 0-44 0,1-2 39 0,2 1-44 16,-4 0 43-16,3 0-40 0,-2 0 42 0,2 1-45 16,0-2 46-16,-1 0-48 0,-2 2 46 0,2-1-46 15,-3 0 43-15,2 2-40 0,0-2 44 0,-1 0-47 16,0 0 45-16,-1 0-45 0,2 1 4 0,0-1 3 16,-2 2 5-16,6-2 7 0,-6 0-8 0,1 0 3 0,-1 1 1 15,-1 0 2-15,2 1 2 0,-2-2-2 0,1 2 3 16,0 0-1-16,1-1 3 0,-2 0-3 0,1 0 4 15,0 2 3-15,0-2-1 0,-3 1-6 0,2 0-3 16,-1 1 5-16,1-1 1 0,0 1-1 0,-5-1 8 16,4 1-1-16,-4-1-6 0,3 2-2 0,-3-1 5 15,3 0-4-15,-3-1-1 0,2 1 0 0,-3 0 9 16,0 0-4-16,2 1 1 0,-1-1 3 0,2 0 7 16,-3 0 7-16,2 0-1 0,-2 1-5 0,2-1 4 15,-2 0-4-15,1 0-4 0,0 1 2 0,-1-1-1 16,1 0 2-16,-2 0-7 0,4 1-3 0,-3-1 1 15,-1 0-1-15,2 1 1 0,0-1 1 0,-1 0 4 16,0 2-5-16,2-2 4 0,-3 0-2 0,2 0 1 16,-1 0-2-16,-1 0 0 0,1 1 1 0,-1-1-3 15,-12 0-3-15,24 0 0 0,-14 1 13 0,-10-1-8 16,21 0-5-16,-21 0 1 0,19 0 3 0,-19 0 2 16,17 2 5-16,-17-2-5 0,16-2-4 0,-16 2 0 0,14 2-3 15,-14-2 0-15,13 0-1 0,-13 0 13 0,10 0-16 16,-10 0 0-16,0 0 3 0,13 1-1 0,-13-1-1 15,0 0 4-15,0 0-9 0,13-1-4 0,-13 1-32 16,0 0-71-16,0 0-112 0,0 0-125 0,10-2-166 16,-10 2-266-16,0 0-458 0,0 0-845 0</inkml:trace>
  <inkml:trace contextRef="#ctx0" brushRef="#br0" timeOffset="9454.5">12419 2694 495 0,'0'0'553'0,"-5"-7"-94"16,5 7-48-16,-4-5-9 0,4 5-26 0,-5-4-13 15,5 4-4-15,0 0-28 0,-4-6-77 0,4 6-29 0,0 0-58 16,0 0-34-16,-6-4-32 0,6 4-4 15,0 0-2-15,0 0 13 0,6 5-24 0,-6-5 20 16,7 8-46-16,-2-3 17 0,1 3-8 0,3 0-11 0,-1 3-12 16,2 0-4-16,-1 3-2 0,4 0-11 15,-3 2-26-15,3 1 32 0,-2 0-38 0,1-2 30 16,-1 2-37-16,1-1 29 0,-2-1-37 0,3 0-1 16,-4-3-109-16,0 2-3 0,-2-3-69 0,2-2-50 0,-2 1-58 15,-1-3-74-15,-1-1-63 0,0-1-60 0,-5-5-485 16,8 6-590-16</inkml:trace>
  <inkml:trace contextRef="#ctx0" brushRef="#br0" timeOffset="9855.21">12492 2780 200 0,'-8'-10'543'0,"2"0"-119"0,2 2-56 16,0-2-34-16,0 2-25 0,2-2-32 0,-1 1-25 15,1-1-25-15,-1 1-37 0,3-1-26 0,3-1-34 16,-1 2-28-16,1-2-19 0,3 0-12 0,1-1-18 15,-1 0-8-15,4 2-11 0,-1 0-7 0,3 1-6 16,2 1-13-16,-3 2 9 0,5 0-7 0,-5 4-7 16,1-2 3-16,2 3-6 0,-3 0 1 0,3 2 2 0,-2 1-2 15,-2 2 4-15,0-1-5 0,-1 4 5 16,0-2-3-16,-1 4 3 0,-3-1 6 0,-1 2 1 16,-2 1-1-16,0 1-16 0,-4-2 22 0,0 2-10 15,-4 1 27-15,0 1 9 0,1-1 17 0,-4-1 11 0,4 0 17 16,-3-2 2-16,1-1 1 0,2-1 5 0,-2 0 14 15,2-2 9-15,1-1-3 0,4-5-9 0,-5 9-22 16,5-9-14-16,-6 8-21 0,6-8-10 0,-3 5-5 16,3-5-11-16,0 0-10 0,0 7 0 0,0-7 9 15,7 4-18-15,-7-4 4 0,11 5-3 0,-2-3-1 16,0 1 1-16,2 0-1 0,1 0-2 0,1 1-4 16,0-1 1-16,1 2 3 0,2-1 2 0,-2 1-11 15,4 0 11-15,-5 1-7 0,5 0-3 0,0-1-7 16,-3 1-30-16,0 0-53 0,1 1-65 0,0-2-61 15,-3 1-61-15,0 0-87 0,2 0-88 0,-4-2-52 16,1-2-504-16,-3 1-618 0</inkml:trace>
  <inkml:trace contextRef="#ctx0" brushRef="#br0" timeOffset="10346.16">13488 2532 309 0,'0'0'578'0,"0"0"-96"15,0 0-56-15,0 0 0 0,2-5-19 0,-2 5-3 0,0 0-6 16,0 0-25-16,0 0-66 0,0 0-26 0,0 0-88 16,0 0-21-16,0 0-56 0,0 0 0 15,0 0-49-15,0 0 8 0,0 0-39 0,0 0 16 0,0 0-30 16,9 3 23-16,-9-3-34 0,10 7 24 0,-10-7-35 16,9 10 31-16,-4-4-44 0,2 0 32 0,-1 0-29 15,-1-1 21-15,2 1-37 0,-2 0-48 0,-1-1-87 16,-1-1-95-16,-3-4-59 0,9 8-80 0,-9-8-101 15,4 4-137-15,-4-4-311 0,0 0-524 0</inkml:trace>
  <inkml:trace contextRef="#ctx0" brushRef="#br0" timeOffset="10487.81">13396 2442 412 0,'0'0'477'0,"-4"-5"-127"0,4 5-87 16,-3-6-61-16,3 6-29 0,0 0-41 0,0 0-23 15,5-7-26-15,-5 7-44 0,8-2-46 0,-8 2-88 16,15-2-83-16,-6 1-74 0,3-2-282 0,2 0-39 0</inkml:trace>
  <inkml:trace contextRef="#ctx0" brushRef="#br0" timeOffset="10773.03">13755 2290 349 0,'6'-5'428'0,"-6"5"-11"15,10-6-13-15,-10 6-9 0,7-5-32 16,-7 5-63-16,0 0-36 0,0 0-32 0,0 0-16 15,0 0-22-15,0 0-2 0,-12 2-36 0,12-2-12 0,-6 8-31 16,1-3-6-16,2 1-23 0,-2 1-10 0,3 0-20 16,0 1-9-16,1 2-5 0,2 0-6 15,1-1-10-15,0 2-4 0,4 0-1 0,1 2-7 0,-1-2-8 16,4 1 6-16,4 1-4 0,1-1-6 0,1 0-2 16,0-1 0-16,0 0-6 0,1-1-1 0,-1-2-6 15,-3-1-8-15,2 0-11 0,-2 0-14 0,0 0-22 16,-4-2 1-16,-1 0 4 0,-2 0 1 0,0 0 12 15,-6-5 4-15,3 10 3 0,-3-10-17 0,-6 13-21 16,1-6-12-16,-3 0-16 0,-3 0-7 0,0 2-18 16,1-2-42-16,-2 2-61 0,2-4-61 0,0 2-73 15,2-1-405-15,-2-2-294 0</inkml:trace>
  <inkml:trace contextRef="#ctx0" brushRef="#br0" timeOffset="11285.82">14753 2253 478 0,'0'0'420'0,"-3"-10"-88"0,3 10-40 0,-4-9 6 15,2 3-56-15,-2-2 12 0,-2 1-26 0,1 1 4 16,-2-1-13-16,1 0-22 0,-1-1-7 0,-3 1-18 16,2 2-18-16,-1-2-7 0,1 1 1 0,-3 3-13 15,2-2-13-15,-2 1-16 0,2 2-26 0,-1 1-11 16,-3 2-6-16,3 0-12 0,-2 3-5 0,0 2-5 16,0 0-4-16,-2 2 2 0,4 3-16 0,1 1 5 0,0 0-7 15,-1 1-3-15,3 2-4 0,3-1-1 0,-1 2-6 16,3-2 1-16,2 0-7 0,1 0-1 15,0-3 2-15,4 3 1 0,2-3-6 0,0-1 4 0,3 0-11 16,2-4 13-16,0 0-8 0,-1-2-10 0,3-3-23 16,-1-1-4-16,1-1-2 0,0-1 3 0,-1-4 2 15,1 0 6-15,-1-1-5 0,-2-1 17 16,-1 0-5-16,-2-2 16 0,-2 0-3 0,0 1 9 0,-4-1 0 16,2 2 12-16,0-2 4 0,-3 3 38 0,0 0 31 15,-1-1 12-15,0 1 18 0,0 7-31 0,0-10 1 16,0 10-49-16,2-9 24 0,-2 9-35 0,0-6 15 15,0 6-10-15,0 0-24 0,0 0 23 0,7 5-35 16,-7-5 23-16,7 8-22 0,-1-2-17 0,2-1-50 16,1 2-56-16,0 1-40 0,3-3-34 0,0 3-11 15,2-2-23-15,3-2-36 0,-1 2-59 0,3-2-61 16,3 0-64-16,0-3-397 0,-2 0-405 0</inkml:trace>
  <inkml:trace contextRef="#ctx0" brushRef="#br0" timeOffset="12285.23">15323 2060 726 0,'-12'-4'524'0,"7"0"-93"0,5 4-43 0,-8-6-40 16,8 6-32-16,-5-5-30 0,5 5-42 0,-7-10-54 15,7 10-25-15,-1-10-37 0,1 10-21 0,2-11-28 16,-2 11-14-16,10-9-13 0,-3 4-14 0,2 0-7 15,1 3-5-15,1 0-6 0,1-1-8 0,2 3-1 16,0 0-6-16,0 1 0 0,1 2 1 0,2 1-1 16,-3 0-6-16,1 2-2 0,-2-1 1 0,-1 1 4 15,-1-2-2-15,-2 2 3 0,0-3 5 0,-1 2 5 16,-2-2 24-16,-6-3 55 0,9 8 36 0,-9-8 34 16,5 6-29-16,-5-6 11 0,0 0-45 0,0 0 30 15,-6 4-57-15,6-4 41 0,-11-2-52 0,11 2 19 16,-12-6-47-16,4 1 30 0,3 0-51 0,-3-1 26 0,2-1-46 15,1-1 31-15,2 0-73 0,-1-2-44 0,3-1-50 16,1-1-54-16,3 1-65 0,-1 1-1 0,5-4-37 16,1 2-5-16,1 1 3 0,2 2-34 15,0-1 31-15,2 3-10 0,0 0 1 0,0 2-14 0,-2 1-6 16,2 3 16-16,-3 0-141 0,2 2 62 0</inkml:trace>
  <inkml:trace contextRef="#ctx0" brushRef="#br0" timeOffset="12483.94">15674 1889 467 0,'0'0'159'0,"9"5"32"16,-9-5 22-16,7 5-17 0,-7-5 52 0,7 3-25 15,-7-3 10-15,0 0 0 0,7 4-24 0,-7-4 9 16,0 0-31-16,0 0 3 0,0 0-77 0,9-3 15 16,-9 3-59-16,0 0 20 0,2-9-45 0,-2 9 12 15,0-9-40-15,0 9 25 0,0-9-37 16,0 9 32-16,1-10-36 0,-1 10 25 0,-2-9-32 0,2 9 29 16,-4-9-36-16,4 9 32 0,-4-6-28 0,4 6 25 15,-8-3-33-15,8 3 24 0,-11 1-35 0,11-1 9 16,-13 8-55-16,5 0 7 0,-2 0-37 0,0 3-47 15,0-1-38-15,-3 5-67 0,0-1-35 0,1 3-106 0,-1-2-236 16,0 2-145-16</inkml:trace>
  <inkml:trace contextRef="#ctx0" brushRef="#br0" timeOffset="13120.23">12478 3202 150 0,'0'0'217'0,"9"-11"-63"0,-2 2-31 0,2-2-28 16,3 0-41-16,2-2 9 0,1-2-30 0,2 3 9 15,-3-2-28-15,3 2 14 0,-3 0-20 16,1 0 16-16,-3 3-16 0,0-1 10 0,-4 0-15 0,2 3 22 16,-3 0-24-16,0 1 17 0,-3-1-10 0,-4 7 19 15,5-10-27-15,-5 10 15 0,0-7-19 0,0 7 16 16,-9-7-19-16,9 7 20 0,-10-3-17 0,10 3 18 15,-15-5-16-15,15 5 30 0,-17 0-4 0,17 0 37 16,-18 0-3-16,18 0 49 0,-15 0-17 0,15 0 34 16,-13-2-43-16,13 2 31 0,-10-2-57 0,10 2-13 15,0 0 29-15,-4-6-50 0,4 6 36 0,5-9-47 16,4 3 33-16,4-2-45 0,5-3 40 0,9-2-29 16,7-5 75-16,8-1 6 0,13-6-3 0,7-2 1 15,4 0-12-15,3-2-12 0,8-1-9 0,2 0-9 16,18-8-13-16,0 1-9 0,2 1-7 0,-1 1-1 15,1 2-5-15,-18 5-3 0,2 2-4 0,-2-1-8 16,-2 2-101-16,-3 4-51 0,-4-1-104 0,-4 1-152 16,-5 3-199-16,-16 7-122 0</inkml:trace>
  <inkml:trace contextRef="#ctx0" brushRef="#br0" timeOffset="15660.11">4144 5606 24 0,'0'0'32'0,"0"0"9"0,-10-4-7 0,10 4 29 16,0 0-2-16,-10-4 43 0,10 4-72 0,-8-2 37 15,8 2-2-15,0 0 16 0,-13-5-16 0,13 5 16 16,-7-2-15-16,7 2 27 0,-11-3-21 0,11 3 12 16,-10-2-27-16,10 2 31 0,-9-4-36 0,9 4 22 15,-9-2-19-15,9 2 22 0,-10-3-22 0,10 3 39 16,-10-2-18-16,10 2 28 0,-9-2-45 0,9 2 44 15,-10-4-43-15,10 4 51 0,-8-4-36 0,8 4 6 16,-9-2 2-16,9 2-9 0,0 0 2 0,-9-2-7 16,9 2-3-16,0 0 0 0,-10-4 3 0,10 4-11 15,0 0-12-15,0 0-10 0,-8-2-9 0,8 2-7 16,0 0-8-16,0 0-4 0,0 0 5 0,0 0-3 0,0 0-4 16,0 0 3-16,0 0-1 0,0 0 19 0,0 0 2 15,0 0 2-15,0 0 12 0,0 0 7 16,10 2 11-16,-10-2 3 0,12 2-3 0,-12-2 9 0,13 3 8 15,-13-3-5-15,16 2-3 0,-16-2-5 0,21 0-6 16,-9 0 4-16,1 0 2 0,2-1 8 0,1-1-3 16,3-1-4-16,-2 1-6 0,3 0-11 15,-1-2-9-15,3-1-2 0,1 1-6 0,3 1-5 0,-2-1-5 16,-1 1-5-16,3-2-2 0,-1 1-3 0,1 1-3 16,-1 0 0-16,2 0-3 0,-3 0-1 0,3 1-9 15,-1-2 7-15,-1 3 5 0,1-1 1 0,-2-1-6 16,2 2 1-16,-2 0-1 0,0 0 1 0,-1 1-4 15,-1-1 4-15,1-1-2 0,1 2-2 0,-2-1 1 16,0 1-42-16,2 0 52 0,0 0-43 0,-2-1 47 0,1 1-28 16,0 0 27-16,1 0-2 0,-1 0-3 15,0-2-1-15,2 2-1 0,-1 0 1 0,0 0-1 16,0 0-7-16,2 0 2 0,2 0-1 0,-2 2-1 16,0-2 0-16,1 1 0 0,-4-1 0 0,4 3-2 0,-1-2-1 15,-3 0 2-15,1 0-1 0,0-1-1 16,-2 1 6-16,0 1-3 0,1 0-2 0,0-1 0 15,-3 0 3-15,2 1-1 0,1 0-43 0,-4 0 49 0,3 1 1 16,-1-1-42-16,0-1 41 0,-2 1-40 0,3-1 55 16,-3 1-47-16,0-1 42 0,2 2-46 0,-3-2 51 15,2 1-46-15,-2 1 44 0,1-1-45 16,0-1 46-16,-1 1-44 0,0-1 43 0,0 0-43 16,1 0 45-16,0 0-45 0,-1 0 49 0,0 1-7 0,0-2-46 15,1 1 56-15,0-1-53 0,-2 0 49 0,2 0-5 16,0 0-41-16,0 0 43 0,2-1-4 0,-3 1-2 15,1-2-5-15,0 1-41 0,2 0 49 0,-2 0-40 16,1 0 41-16,-1 0-44 0,2-2 46 0,-2 2-44 16,1 0 46-16,1-2-45 0,-2 1 42 0,3 2-47 15,-2-3 51-15,1 2-50 0,-1-1 47 0,2 0-44 16,-3 0 50-16,4 1-52 0,-3 0 47 0,2-1-45 16,-1 0 46-16,-1 0-44 0,3 0 49 0,-2 0-46 0,0 1 45 15,1 0-45-15,-3 0 47 0,3-2-22 16,-2 2 20-16,2 0-36 0,0 0 42 0,-2 0-50 0,2-2 57 15,0 2-44-15,-1-1 44 0,1 1-46 0,0 0 41 16,-1-1-32-16,2 1 45 0,3-2-44 0,-3 2 40 16,3 0-43-16,-1-1 38 0,-2-1-41 15,3 0 39-15,-2 1-40 0,-2 1 34 0,-1 0-33 16,5-2 44-16,-2 2-37 0,2-1-2 0,1 1 2 0,-2 0 1 16,1-2 2-16,-1 0 2 0,0 2 1 0,0 0 6 15,1 0-3-15,1 0-1 0,-2-2-2 0,1 2 1 16,-2 0 6-16,2 0-5 0,-1 0-1 0,-2 0 4 15,5-1-2-15,-5 1 0 0,4-2-5 0,-1 2 8 16,-1 0-5-16,-2 1-7 0,4-2 2 0,-5 2-4 16,1-1 2-16,0-1 4 0,1 2-3 0,-1-1-4 15,-1 0-4-15,1 1 5 0,-1-1-3 0,2 1 2 16,-1-1 10-16,0 1-12 0,-1 0-2 0,1-1 4 16,1 1 0-16,-1-2 4 0,0 2 1 0,0-1 2 0,1 1 2 15,-1-3 0-15,-1 3-3 0,1-1-1 16,1 1 15-16,-2-1-18 0,0 1 0 0,1 0 0 15,0 0 1-15,0 0-2 0,-3-1 7 0,3 1-10 0,-1 0-1 16,-2 0 3-16,3 0-2 0,-1 1 0 0,1-1-4 16,-2 0 7-16,0 0-1 0,1 1-1 0,0-1 2 15,-2 0-1-15,3 1 0 0,0-1 3 16,-2 2-1-16,0-1-5 0,2 0 1 0,-3-1 0 0,1 2 2 16,2-2 1-16,-2 0 1 0,-1 1 1 15,3 0 1-15,-1-1 6 0,0 1 0 0,-2 0 3 0,4 0 4 16,-3 1-5-16,0-2 3 0,1 1 3 0,0-1 19 15,1 1-1-15,1-1 1 0,3-1-7 0,0 1-7 16,0-1 1-16,-2-1-10 0,2 1-2 0,1 0-3 16,-1 0 3-16,1 0-5 0,-1 0-4 0,0-1 2 15,0 1-2-15,-2-2 2 0,2 2-3 0,0 0-1 16,1 0-1-16,-2 0 2 0,-1 0-3 0,3-1 0 16,-6 2-2-16,1-1 2 0,0 1-1 0,1-1 1 0,-2 0 1 15,1 1-4-15,0-1 3 0,1 0-1 0,-2 1-2 16,1 0 2-16,0-2 1 0,1 1-4 15,-2 1 2-15,1-1-39 0,0-1 49 0,1 1-40 0,-2 0 45 16,1 1-45-16,0-1 46 0,1 1-43 0,-2-1 45 16,1 1-44-16,1 0 46 0,1 0 0 0,-2 0-14 15,1 0 3-15,0 0-4 0,-1 0-1 16,3 0-3-16,-1 0 4 0,4 0-3 0,-4 0 0 0,3 0 1 16,-5 0 1-16,3 0-6 0,-2 0 1 0,0 0 0 15,1 0 2-15,-1 0 1 0,3 0-3 0,-4 0 1 16,1 0-1-16,0 0 4 0,3 0-4 0,-3 0 0 15,-2 0 2-15,4 0-36 0,-2 0 44 0,0 0-37 16,-2-1 44-16,2 1-34 0,3 0 46 0,-3 0-42 16,-1 0 42-16,2-2-42 0,0 2 44 0,-2-1-42 15,1 1 39-15,-1-1-42 0,-1 1 34 0,1-1-30 16,0 1 43-16,-2-1-47 0,0 1 42 0,1-1-39 16,-4 1 42-16,2 0-42 0,1-2 43 0,-4 4-40 0,-1-2 38 15,0-2-40-15,-1 2 40 0,-2 0-31 0,1 0 21 16,-3-1-34-16,2 1 30 0,-13 0-32 15,19 0 40-15,-19 0-36 0,19 1 31 0,-19-1-38 0,14 0 44 16,-14 0-46-16,16 0 42 0,-16 0-41 16,0 0 37-16,15 0-42 0,-15 0 36 0,0 0-51 0,13 0 7 15,-13 0-109-15,0 0-33 0,0 0-151 0,11 0-122 16,-11 0-142-16,0 0-256 0,0 0-406 0,0 0-862 16</inkml:trace>
  <inkml:trace contextRef="#ctx0" brushRef="#br0" timeOffset="24937.68">18816 5709 135 0,'0'0'225'0,"0"0"-43"0,0 0-15 16,0 0-17-16,-11 0-5 0,11 0-7 0,0 0-11 15,0 0-15-15,0 0-3 0,0 0-4 0,0 0-4 16,-12-2-3-16,12 2-11 0,0 0-5 0,0 0-12 16,0 0-12-16,0 0-5 0,0 0-17 0,0 0 6 15,0 0-11-15,0 0 18 0,0 0-2 0,-7 4 28 16,7-4-22-16,0 0 30 0,0 0-27 0,0 0 39 15,0 0-42-15,0 0 45 0,1 6-44 0,-1-6 41 16,0 0-43-16,0 0 43 0,0 0-41 0,6 5 38 16,-6-5-40-16,0 0 40 0,0 0-40 0,7 3 37 15,-7-3-38-15,0 0 31 0,9 4-42 0,-9-4 36 16,0 0-39-16,12 3 33 0,-12-3-31 0,9 3 38 0,-9-3-42 16,14 1 39-16,-14-1-46 0,13 3 38 0,-13-3-43 15,17 1 42-15,-17-1-42 0,21 0 41 0,-10 0-47 16,-11 0 42-16,24 1-49 0,-11-1 40 0,3 0-46 15,-2 0 46-15,2-1-42 0,-2 1 39 16,4 0-45-16,2-1 46 0,-1 1-50 0,-1-1 47 0,2-1-43 16,-1 1 42-16,2 0-47 0,-1 0 41 15,3 0-37-15,-1-1 35 0,-2 1-46 0,3 1 43 0,0-1-44 16,-2 0 38-16,4-2-42 0,1 2 45 16,1 0-47-16,-2 0 49 0,-3 1-50 0,5-3 43 0,0 3-46 15,-2-1 46-15,3 0-43 0,-2 0 45 0,2 0-47 16,-1-1 34-16,-2 2-30 0,2-1 41 15,0 0-45-15,1 1 46 0,-2-1-44 0,0-1 56 0,1 2-47 16,-5 0 37-16,2 0-45 0,1 0 48 0,-2-1-46 16,-3 1 43-16,3 0-41 0,0-1 41 0,-1 1-29 15,0 0 24-15,-1-1-39 0,2 1 45 0,-3-1-42 16,1 1 47-16,1-1-38 0,-3 1 45 0,3-2-33 16,-2 1-3-16,1 0 1 0,0 0 1 0,1-2 1 15,-1 2 2-15,2-1 2 0,-3 0-1 0,3 0 9 16,-2 1-11-16,2-1-1 0,-2 0 34 0,0 1-42 15,2 0 35-15,-2-1-38 0,1-1 32 0,-1 2-37 16,0 0 31-16,1-1-31 0,-1 1 33 0,-1 0-37 16,0 0 39-16,1 0-34 0,-1 0 33 0,1 1-33 15,-1-2 24-15,-2 2-29 0,3-1 35 0,-2 0-33 16,1 0 33-16,-1 1-30 0,2-1 9 0,-1 0 5 16,-1 1-3-16,3-2 5 0,-3 1 6 0,2-1 1 15,0 1 1-15,0 2 2 0,-2-2-3 0,2 0 4 16,-1-1-6-16,-1 1-2 0,0 1 0 0,-2-1-1 15,2-1-6-15,0 1 7 0,-1 1-4 0,1-1-7 0,-3 1 1 16,0-1 0-16,-3 1 0 0,4-1 1 0,-2 1-2 16,0 0 5-16,1 0 1 0,-1 0-2 15,-1 1-3-15,1-1-5 0,0 0 6 0,0 1 1 16,-1-1-1-16,1 0 8 0,-1 0-7 0,2 1 1 0,-4-1 3 16,4 0 1-16,-3 0 0 0,1 0 10 0,0 1 0 15,-2-1 0-15,2 0 1 0,-1 2-4 0,1-1 2 16,-2-1 7-16,-1 0-2 0,3 0 3 15,-2 0-4-15,1 1 5 0,-13-1-1 0,20 0 1 0,-20 0 15 16,23 1-17-16,-23-1-1 0,22 0 4 0,-22 0-6 16,19 0 2-16,-19 0-3 0,19 0-1 0,-19 0-4 15,18 0-2-15,-18 0 3 0,14 0-5 0,-14 0-3 16,17 0 2-16,-17 0-4 0,13 0-3 0,-13 0-5 16,0 0-7-16,16 0-69 0,-16 0-150 0,0 0-216 15,0 0-326-15,0 0-756 0,0 0-1157 16</inkml:trace>
  <inkml:trace contextRef="#ctx0" brushRef="#br0" timeOffset="31966.7">29481 5549 156 0,'0'0'406'0,"0"0"-50"16,0 0-89-16,0 0 13 0,0 0-55 0,0 0 7 16,0 0 2-16,0 0-2 0,0 0-10 0,0 0-22 15,0 0-15-15,0 0-7 0,0 0-7 0,0 0-25 16,0 0-16-16,0 0-14 0,0 0-12 0,0 0-11 16,0 0-9-16,0 0-12 0,0 0-11 0,0 0-7 15,0 0-6-15,0 0-11 0,0 0-5 0,0 0 2 16,0 0-5-16,0 0 1 0,0 0-2 0,0 0 1 15,0 0-1-15,0 0 3 0,0 0 8 0,5-4-1 16,-5 4 2-16,0 0 5 0,12 3 7 0,-12-3 2 16,11 4 0-16,-11-4-3 0,16 1 3 0,-6 0-2 15,3-1 1-15,1 1 1 0,0 0-46 0,6-1 45 16,0 1-41-16,0-1 39 0,3 0-9 0,6 0-7 16,-1 0-4-16,1 2 0 0,0-2-12 0,3 0-6 15,0 0 2-15,0 0-2 0,0 0-1 16,0 0-3-16,0 1 0 0,-1-1 1 0,1 0-7 0,0 1 4 15,-2-1-3-15,1 1-4 0,-2-1 2 0,1 1 2 16,-1-1-1-16,-1 2 0 0,0-2-6 0,-1 0 7 16,-5 1 2-16,2-1 4 0,-1 1-2 0,0-2-3 15,-1 2 15-15,2-1-4 0,-1 0-3 0,0 0 3 16,-2 0-2-16,2 0 7 0,-2 0-7 0,1 0-3 16,1 0 4-16,-1 1-2 0,0-1 3 0,-2 0-2 15,1 0-5-15,0 0 0 0,-1 0-6 0,1 0 1 16,-2 0-13-16,1 0 20 0,-1 0 9 0,-1 2-3 15,1-2 3-15,-3-2-1 0,0 2-31 0,0 0 36 16,0 0-13-16,0 0 12 0,-2-1-12 0,2 1 20 16,-2 0 0-16,-1 0-4 0,1 0-4 0,-3 0 0 15,4 0-7-15,-15 0 0 0,21 0-2 0,-21 0-21 16,19-1 26-16,-19 1-5 0,17 0 2 0,-17 0 1 16,12-1-3-16,-12 1-3 0,13 0-6 0,-13 0 2 15,0 0-1-15,14 0-1 0,-14 0-6 0,0 0-9 16,11 0-59-16,-11 0-112 0,0 0-222 0,7-6-346 15,-7 6-759-15,0-9-1136 0</inkml:trace>
  <inkml:trace contextRef="#ctx0" brushRef="#br0" timeOffset="35001.5">19623 6579 201 0,'-1'-8'508'0,"1"8"-122"16,-4-7-76-16,4 7 16 0,0 0-60 0,-2-7 3 15,2 7 25-15,0 0-47 0,-4-4 21 0,4 4-66 16,0 0 14-16,0 0-78 0,-5-7 19 0,5 7-63 16,0 0 31-16,0 0-55 0,0 0 38 0,0 0-49 0,0 0 34 15,-7-3-56-15,7 3 38 0,0 0-44 0,0 0 53 16,0 0-37-16,0 0 12 0,0 0 15 16,0 0 16-16,0 0 7 0,0 0 5 0,0 0 3 15,0 0 10-15,0 0-47 0,-5 5 50 0,5-5 0 16,0 0-5-16,0 0 2 0,0 0-2 0,0 0 1 15,0 0 10-15,0 0 0 0,0 0-3 0,0 0-5 16,0 0-4-16,0 0-2 0,0 0-42 0,0 0 42 0,-4 5-37 16,4-5 36-16,0 0-32 0,0 0 26 0,0 0-26 15,0 0 16-15,0 0-22 0,0 0 1 0,0 0-20 16,0 0 6-16,0 0-22 0,0 0 8 0,0 0-19 16,0 0 1-16,0 0-10 0,0 0 10 0,-5-4-14 15,5 4 5-15,0 0-8 0,0 0 3 0,0 0-9 16,0 0 7-16,0 0-14 0,0 0 11 0,0 0-15 15,0 0 8-15,0 0-10 0,0 0 0 0,0 0-7 16,0 0 16-16,0 0-14 0,0 0 15 0,0 7-13 16,0-7 15-16,0 9-14 0,0-9 19 0,0 14-13 15,1-4 12-15,1 1-8 0,-1 2-3 0,-1 0 4 16,1 3 5-16,2 0-5 0,-2 4-32 0,0-3 42 0,2 3-5 16,-3-1 4-16,5 0-3 0,-4 0 4 15,2 1-6-15,-2-1 0 0,2 0-2 0,-1-2-15 16,0 1-21-16,0-3-78 0,-1 0-13 0,1-2-99 15,0-1-12-15,-2-1-99 0,2-2-1 0,0 0-33 16,-2-2-51-16,0-7-103 0,1 7-48 0,-1-7-127 16,0 0-511-16,0 0-818 0</inkml:trace>
  <inkml:trace contextRef="#ctx0" brushRef="#br0" timeOffset="35436.08">19607 6757 176 0,'-7'-7'536'0,"2"-1"-145"0,0 1-56 0,1 1 11 15,-2-1-54-15,1 0-20 0,-2-2-33 0,4 2-12 16,-3 0-1-16,3-3-15 0,-1 3-32 0,1-3-41 16,3 3-28-16,0-2-23 0,4 0 18 0,0 0-59 15,1 0 30-15,3 0-49 0,3-1 26 0,-1 0-49 16,4 3 41-16,-1 1-49 0,4-1 35 0,-2 2-40 16,3 1 38-16,-3 2-45 0,3 0 42 0,-1 2-40 15,1 0 39-15,-3 2-37 0,3 0 42 0,-4 2-41 16,1 1 46-16,-4 1-41 0,-1 0 48 0,-4 1-49 15,1 1 49-15,-5 1-43 0,-2 0 2 0,-1 1 11 16,-2 1 5-16,-4-1 6 0,-2 2 21 0,-3-1-13 16,2-1 7-16,-3 0 8 0,0-2-17 0,1 2 23 15,-1-4-18-15,1 0 27 0,2 0-36 0,0-3 21 16,0 0-29-16,1 1 26 0,9-4-34 0,-14 3 28 0,14-3-32 16,-11 2 19-16,11-2-31 0,-10 2 22 0,10-2-26 15,0 0 26-15,-7 3-30 0,7-3 30 0,0 0-27 16,0 0 27-16,11 4-25 0,-11-4 25 0,13 4-23 15,-4-2 28-15,0 0-29 0,1 2 38 0,0 0-38 16,0 0 32-16,3 1-28 0,-1 1 34 0,0 0-36 16,1-1 30-16,-1 1-27 0,0 1 32 0,0-2-36 15,1 2 32-15,-4-1-37 0,0 0 33 0,0-2-34 16,-1 3 13-16,0-2-48 0,0 1-62 0,-3 1-62 16,3-2-78-16,-3 1-68 0,0-2-76 0,-5-4-62 15,6 8-565-15,-6-8-633 0</inkml:trace>
  <inkml:trace contextRef="#ctx0" brushRef="#br0" timeOffset="35706.33">20149 6724 649 0,'0'0'540'0,"0"0"-126"0,0 0-42 0,0 0-13 15,-11-1-27-15,11 1-1 0,0 0-5 16,0 0-19-16,0 0-31 0,-5-3-45 0,5 3-50 0,0 0-45 16,0 0-29-16,5-8-21 0,-5 8-17 0,9-6-15 15,-2 3-7-15,0-1-13 0,4 0-10 0,-2 1-5 16,3 1-4-16,-2-2-11 0,2-1-6 0,2 2-43 16,-2 0-63-16,0-1-54 0,1 3-65 15,-3-1-78-15,3 1-16 0,-13 1-6 0,17 0-2 0,-17 0-48 16,11 5 23-16,-11-5-61 0,5 9 76 0,-5-9-163 15</inkml:trace>
  <inkml:trace contextRef="#ctx0" brushRef="#br0" timeOffset="35832.71">20305 6720 1039 0,'-7'10'121'16,"1"0"44"-16,-1 0 15 0,-2 0 14 0,4 0 7 16,-2-3 24-16,0 2-5 0,3-1-15 0,-3 0-9 15,3-1-13-15,0-1-21 0,0 0-14 0,2 1-6 16,2-7-22-16,-2 8-18 0,2-8-20 0,3 7-17 16,-3-7 11-16,10 3-42 0,-10-3-7 0,18-2-11 15,-8 0-19-15,5-3-71 0,2 2-111 0,0-3-7 0,2-3-151 16,0 1-117-16,3-1-375 0,-3-1-375 15</inkml:trace>
  <inkml:trace contextRef="#ctx0" brushRef="#br0" timeOffset="36381.43">20955 6445 322 0,'5'-10'349'0,"-4"-1"-43"0,0 1-23 0,1 0-38 16,-2-1 16-16,-3-1-35 0,3 1 56 0,-6-2-56 15,2 0 33-15,0 1-53 0,-3 0 21 0,-1 0-54 16,-1 2 35-16,0-1-58 0,-1 4 38 0,-3 0-54 16,2 1 36-16,-1 2-60 0,-1 2 23 0,-1 1-63 15,0 2 34-15,1 1-56 0,-2 1 38 0,2 2-50 16,-1 1 31-16,3 2-51 0,0 0 42 0,0 2-53 15,5 0 41-15,-1 0-51 0,3 2 44 0,2-1-49 16,-1 1 45-16,4 0-48 0,3 3 49 0,0-3-52 16,4 4 42-16,3 0-45 0,0-2 43 0,0 2-40 15,3-2 2-15,2 2 0 0,-1-1 0 0,0-1 10 16,-1 2-10-16,-1-2-1 0,0 0-2 0,-4 3 3 16,-3-4 5-16,1 1 5 0,-5-3 3 0,-2 1 12 15,-1-1-17-15,-2 2-1 0,-4-1 15 0,-3 1-34 16,-1-3 31-16,0 1-24 0,-2 0 37 0,0-4-36 15,0 1 47-15,-1-1-44 0,5-1 31 0,-1-2-30 16,1 1 26-16,0-3-33 0,9-2 17 0,-10 4-41 0,10-4 1 16,0 0-9-16,0 0-7 0,0 0-12 15,6 4-8-15,-6-4 7 0,13 1 9 0,0 1 11 16,-3 1 9-16,2 0 6 0,0 1 6 0,0 1 6 0,1 2 4 16,-3 1 6-16,0 2 2 0,0 1 4 0,-3 0 6 15,-1 1 3-15,-1 1 1 0,-2 0 13 16,-1-1 5-16,0 0-2 0,1 1-2 0,-3-2 1 15,2 1 36-15,-2-1-55 0,2 1 48 0,-2-2-58 0,1 0 29 16,3-1-87-16,-1-1-21 0,-1-1-141 0,4 1-81 16,-6-8-146-16,14 4-529 0,-14-4-585 0</inkml:trace>
  <inkml:trace contextRef="#ctx0" brushRef="#br0" timeOffset="36831.82">21386 6403 577 0,'0'0'673'15,"-5"-10"-170"-15,1 5-1 0,4 5-87 0,-7-7 11 16,7 7-67-16,-11-4 32 0,11 4-71 0,-14 0-19 15,14 0-30-15,-16 5-35 0,6 1-26 0,1 1-20 16,-1 3-34-16,0-1-16 0,1 4-15 0,1 0-18 0,-1 1-15 16,4 3-17-16,1-2-10 0,-1 2-51 0,4 0 38 15,0 0-44-15,3 0 34 0,-1 0-50 0,3 0 41 16,0-1-49-16,6 1 40 0,1 1-89 0,-2-3-2 16,3 0-106-16,1-2-26 0,2 0-79 0,1-2-50 15,-2-2-75-15,1-1 4 0,2-2-138 0,-2-3-89 16,2-1-376-16,-3-2-603 0</inkml:trace>
  <inkml:trace contextRef="#ctx0" brushRef="#br0" timeOffset="37167.11">21614 6358 141 0,'0'0'575'16,"0"0"-128"-16,-2-8 11 0,2 8-68 0,-3-6 29 15,3 6-67-15,-4-8 49 0,4 8-49 0,-3-5 33 16,3 5-61-16,-4-7-33 0,4 7-30 0,0 0-45 0,-3-4-37 16,3 4-35-16,0 0-30 0,0 0-18 0,0 0-6 15,0 0 11-15,0 0-3 0,-5 6-3 0,5-6-7 16,3 14-6-16,-2-7-10 0,0 4-12 15,2 0-13-15,-2 1-6 0,2 1-9 0,0 0-2 0,1 3-8 16,-1-1-1-16,1-1-3 0,1 2-9 0,-1-2-7 16,1 1-29-16,-1 0-48 0,2-1-63 0,0-2-107 15,-2 2-28-15,4-3-54 0,-3 0-37 0,3-3-48 16,-1 0-38-16,0-2-62 0,-1-2-26 0,4 0-430 16,-1-1-555-16</inkml:trace>
  <inkml:trace contextRef="#ctx0" brushRef="#br0" timeOffset="37330.75">21884 6574 619 0,'14'0'484'0,"-14"0"-115"0,15 1-27 0,-15-1 71 16,11 3-63-16,-11-3 30 0,11 2-59 0,-11-2 0 15,10 4-13-15,-10-4-42 0,9 4-40 0,-9-4-50 16,8 4-33-16,-8-4-27 0,8 7-22 0,-8-7-22 16,7 8-13-16,-7-8-17 0,7 9-61 0,-7-9-85 15,5 8-90-15,-5-8-86 0,4 8-74 0,-4-8-44 0,4 6-43 16,-4-6-135-16,0 0-286 0,0 0-410 15</inkml:trace>
  <inkml:trace contextRef="#ctx0" brushRef="#br0" timeOffset="37564.56">22104 6350 549 0,'1'-10'535'0,"2"3"-57"15,-3 7 13-15,2-11-71 0,-2 11 11 0,2-9-72 16,-2 9-19-16,2-6-33 0,-2 6-47 0,0 0-31 15,3-7-15-15,-3 7 0 0,0 0-26 0,4 5-31 16,-4-5-23-16,5 9-23 0,-2-2-15 0,1 1-17 0,-1 2-14 16,1 1-1-16,1 0-23 0,1 5-6 0,-2 0-6 15,4-2-8-15,-1 4-4 0,0 0-22 0,0 0-43 16,2-1-51-16,-1-2-62 0,-3-2-59 0,2-1-57 16,1-2-64-16,-4 0-58 0,1-3-43 0,-1 0-103 15,-4-7-492-15,7 5-652 0</inkml:trace>
  <inkml:trace contextRef="#ctx0" brushRef="#br0" timeOffset="37782.08">22247 6286 376 0,'3'-12'478'0,"0"2"-59"16,-1 1-99-16,0 0-5 0,2 2-15 0,-1 0-8 0,0 1-19 16,3-1 13-16,-6 7-73 0,11-9 16 0,-11 9-57 15,14-2 20-15,-14 2-64 0,19 1 25 0,-10 3-65 16,4 2 36-16,0 1-65 0,-2 2 37 0,3 1-56 15,-2 5 33-15,-2-1-55 0,3 3 40 0,-4 1-52 16,-1 2 38-16,-2 1-56 0,0-1 31 0,-3-1-74 16,-1 1 7-16,-2-2-78 0,0 2 1 0,-2-2-92 15,-1-1-38-15,1 0-27 0,-3-2-37 0,2-2-92 16,-1-1-48-16,2-2-321 0,-1-4-301 0</inkml:trace>
  <inkml:trace contextRef="#ctx0" brushRef="#br0" timeOffset="37960.99">22779 6432 391 0,'15'-2'549'16,"-2"1"-140"-16,-13 1-91 0,18 1 16 15,-18-1-49-15,16 2 12 0,-16-2-70 0,12 6 20 16,-12-6-63-16,10 7 12 0,-4-3-76 0,-3 1 13 0,-1 1-59 16,2 1 18-16,-2 2-60 0,0-1 23 15,-1-1-84-15,1 2-66 0,0-2-77 0,1-1-32 16,-3-6-19-16,5 12-43 0,-5-12-35 0,13 5-119 0,-13-5-288 15,15 0-216-15</inkml:trace>
  <inkml:trace contextRef="#ctx0" brushRef="#br0" timeOffset="38198.57">23169 6129 573 0,'-2'-9'475'15,"2"9"-78"-15,-6-8-31 0,6 8-9 0,-9-6-14 16,9 6-6-16,-13 1 0 0,7 3-14 0,-3-1-13 15,1 3-18-15,-3 4-41 0,2 1-44 0,-2 4-35 16,1 2-31-16,1 2-22 0,3 2-20 0,-1 1-12 16,1 0-24-16,4 3-7 0,0 0-14 0,2 0-7 15,2 0-5-15,0-1-11 0,7 5-8 0,-3-8-8 0,7 5-36 16,1-2-58-16,4-2-47 0,1-1-54 16,2-2-70-16,1-5-90 0,2 1-70 0,-1-6-107 15,0-1-99-15,0-2-252 0,2-3-437 0</inkml:trace>
  <inkml:trace contextRef="#ctx0" brushRef="#br0" timeOffset="38483.07">23397 6375 788 0,'-9'-11'541'16,"4"4"-66"-16,0-3-66 0,0 3-5 15,1-2-101-15,0-1-11 0,2 0-87 0,0 2 18 0,2 0-72 16,0-1 10-16,2 1-72 0,1 1 23 0,3-1-64 15,0 1 31-15,1 3-58 0,3-1 37 0,-3 3-53 16,-7 2 36-16,18-1-47 0,-9 2 44 0,0 1-48 16,0 5 43-16,0 0-40 0,-3 1 39 0,-2 3-42 15,-1 1 46-15,-2 1-45 0,-1 2 42 0,0 0-37 16,-1 1 59-16,-2 0-41 0,1-1 63 0,-2 0-53 16,1 1 48-16,-1-2-50 0,1-2 42 0,0-1-52 15,1-1-4-15,0 0-3 0,2-3-4 16,-1 0-6-16,1-7-3 0,3 11-30 0,-3-11-34 0,10 6-155 15,-10-6-85-15,15-1-108 0,-3-2-135 0,3-3-459 16,-1 0-619-16</inkml:trace>
  <inkml:trace contextRef="#ctx0" brushRef="#br0" timeOffset="38638.42">23701 6387 249 0,'0'0'667'16,"11"0"-96"-16,-11 0-136 0,0 0 22 0,5 4-95 15,-5-4 34-15,0 0-64 0,2 6 40 0,-2-6-74 0,0 0-42 16,0 13-62-16,0-13-38 0,0 10-29 15,0-10-25-15,0 10-18 0,0-10-23 0,0 13-14 16,2-6-42-16,-2 1-69 0,1-1-78 0,0 0-74 16,-1 0-39-16,3 2-117 0,-1-3-38 0,-2-6-60 0,3 13-35 15,-3-13-357-15,2 7-412 0</inkml:trace>
  <inkml:trace contextRef="#ctx0" brushRef="#br0" timeOffset="39132.18">23837 6207 275 0,'0'0'504'0,"0"-8"-69"0,0 8-22 16,1-7 18-16,-1 7-8 0,0 0-17 0,0-9 8 15,0 9-13-15,0 0-24 0,0-6-95 0,0 6-14 16,0 0-99-16,0 0 18 0,0 0-67 0,0 0 77 16,0 0-45-16,0 0 47 0,4 6-21 0,-3 1-29 0,2-1-27 15,-2 4-20-15,5-2-18 0,-3 3-19 0,1 2-14 16,0 2-9-16,1-1-9 0,1 1-10 15,-2 1-11-15,4 1-47 0,-3 0-60 0,1-2-77 16,-1 1-96-16,0-1-84 0,2 0-30 0,-2-2-100 16,1-1-38-16,-3-1-114 0,1-4-485 0,0-1-735 0</inkml:trace>
  <inkml:trace contextRef="#ctx0" brushRef="#br0" timeOffset="39364.42">23986 6120 539 0,'3'-9'638'0,"-2"1"-121"0,2 1-58 0,-3 7-78 16,2-10-56-16,-2 10-19 0,7-9-1 0,-7 9-16 0,11-2-29 15,-11 2-30-15,14 0-48 0,-5 2-27 0,3 2-29 16,-1 2-22-16,3 2-18 0,-2 1-13 0,1 0-6 16,1 3-12-16,0 3-1 0,0-1-17 0,-1 3-7 15,-1 1-5-15,-3 1-7 0,0 0-16 16,0 3-50-16,-5 0-1 0,-2-1-106 0,-2 0-5 0,-1-1-80 15,0 3 16-15,-3-2-74 0,-2-2-4 0,2-1-23 16,-1-3-22-16,0-1-99 0,3-3-396 0,-3-1-384 16</inkml:trace>
  <inkml:trace contextRef="#ctx0" brushRef="#br0" timeOffset="39553.4">24409 6310 397 0,'9'-3'593'0,"0"-1"-81"15,-9 4-138-15,12-4 6 0,-12 4-61 0,9-1 48 16,-9 1-39-16,0 0 36 0,10 5-90 0,-10-5 9 16,3 8-92-16,-2-1-41 0,0 1-26 0,-2-2-22 15,1 4-26-15,-1 1-16 0,1 0-17 0,-2 2-15 16,2-1-56-16,0 2-47 0,0-1-137 0,0 0-58 16,0-1-116-16,4 3-84 0,-1-5-68 0,2 0-398 0,1-1-513 15</inkml:trace>
  <inkml:trace contextRef="#ctx0" brushRef="#br0" timeOffset="39883.94">24882 6099 329 0,'-4'-11'459'16,"2"1"-80"-16,-1 2-28 0,2 1 15 0,-3 0 13 16,2-2 33-16,-1 2-43 0,1 1-2 0,0 0-20 15,2 6-41-15,-5-7-45 0,5 7-58 0,-4-6-10 16,4 6 3-16,0 0-46 0,-14 3 54 0,7 2-42 16,0 3 35-16,2 1-57 0,-3 2 23 0,1 2-54 15,2 1 12-15,-2 2-19 0,3 1-17 0,0 1-17 16,3 1-13-16,-1 1-10 0,2 1-14 0,2 1-7 15,1 2-13-15,1-3-46 0,2 2-48 0,2-2-47 16,3-1-61-16,-1-1-63 0,3-2-43 0,3-3-143 16,-2 0-61-16,2-3-72 0,3-2-151 0,-5-2-322 15,3-4-663-15</inkml:trace>
  <inkml:trace contextRef="#ctx0" brushRef="#br0" timeOffset="40213.98">25036 6271 286 0,'-8'-9'677'16,"-1"1"-196"-16,4-1 4 0,-2 2-35 0,2-2 22 16,0 2-98-16,1-2-60 0,-2 2-50 0,4-3-39 15,-1 2-38-15,2-2-40 0,-1 4-34 0,4-2-25 16,2-1-13-16,-1 3-23 0,6-1-9 0,-2 1-13 16,0 1-5-16,2 1-5 0,1 1-8 0,-1 1-1 0,-9 2-5 15,18 1-2-15,-9 3 5 0,-1 0-6 0,-3 2-1 16,3 2 2-16,-6 1 43 0,2 3-51 15,-3-1 43-15,-2 2-49 0,-2 3 52 0,1-1-49 16,-4 1 42-16,1 1-47 0,-2 0 56 0,3-2-46 16,-2-1 50-16,1 1-43 0,-2-2 46 0,4-2-46 0,-1-1 43 15,1-1-52-15,1 0 38 0,0-2-40 0,2-2 44 16,0-5-52-16,7 10 0 0,-7-10 34 0,15 4-88 16,-15-4-14-16,21 0-119 0,-9-2-22 15,1-2-100-15,4 1-22 0,-3-4-43 0,2 2-37 16,-3-3-22-16,1 1-21 0,0-1-254 0,-3-1-227 0</inkml:trace>
  <inkml:trace contextRef="#ctx0" brushRef="#br0" timeOffset="40335.68">25268 6289 812 0,'6'-5'256'0,"-6"5"-8"16,10-5 2-16,-10 5-48 0,5-4 23 0,-5 4-40 15,0 0 75-15,6-3-26 0,-6 3 59 0,0 0-54 0,9 3 31 16,-9-3-72-16,4 5 8 0,-4-5-78 0,5 7 19 16,-5-7-77-16,5 11 32 0,-2-5-65 0,-1 3 32 15,2-1-62-15,-1 0 15 0,0 2-135 0,0-2-62 16,-1 2-129-16,1-1-70 0,-2 0-72 0,2-3-509 15,-2 0-537-15</inkml:trace>
  <inkml:trace contextRef="#ctx0" brushRef="#br0" timeOffset="40666">25450 6156 50 0,'-2'-7'676'0,"1"-1"-149"15,0 1-45-15,0 0-7 0,-1-1-56 0,2 1-72 16,-1 0-46-16,0-1-28 0,1 8-38 0,0-11-45 16,0 11-40-16,1-10-33 0,-1 10-23 0,4-8-18 15,-4 8-21-15,6-5-13 0,-6 5-8 0,0 0-8 16,18 0-6-16,-18 0-2 0,12 5-7 0,-5-1-6 0,1 1-1 16,-3 3-2-16,0 0-1 0,0-1 2 0,0 4-3 15,-2-2 0-15,-2 5 42 0,-1-2-45 16,-1 1 39-16,0 0-50 0,-1 3 47 0,-4-3-51 0,5 2 49 15,-2-4-46-15,1 0 47 0,-1 0-49 0,2-1 50 16,-2-2-46-16,3 0 42 0,-1-1-49 0,0 0 49 16,1-7-50-16,4 9 46 0,-4-9-53 0,10 4 22 15,-10-4-120-15,18-2-38 0,-9-1-143 0,3-3-31 16,0-1-40-16,1 0-64 0,-1-4-38 16,3-2-322-16,-3-1-328 0</inkml:trace>
  <inkml:trace contextRef="#ctx0" brushRef="#br0" timeOffset="40881.44">25659 6040 666 0,'0'-11'491'0,"0"3"-81"0,-1 1 67 16,1 7-64-16,-1-12 2 0,1 12-67 0,0-11 34 0,0 11-75 16,0-7-28-16,0 7-24 0,0 0 5 0,4-7-11 15,-4 7-8-15,10 2-26 0,-10-2-29 0,13 6-20 16,-6 0-47-16,5 1 41 0,-1 1-50 0,0 2 18 16,0 1-61-16,2 2 25 0,-2 3-14 0,1 0-18 15,-2 3-12-15,-2 1-11 0,-1 1-38 0,-3 1-50 16,-3 2-48-16,-1 2-58 0,0-1-56 0,-2 1-51 15,-1-2 14-15,1-1-68 0,-3-2 17 0,2-3-73 16,1-1-8-16,0-1-68 0,0-5-62 0,0-1-513 16,2-3-636-16</inkml:trace>
  <inkml:trace contextRef="#ctx0" brushRef="#br0" timeOffset="41012.05">25970 6321 371 0,'0'0'450'0,"0"0"-44"0,14 2-57 15,-14-2 34-15,5 6-67 0,-5-6-4 0,3 11-47 0,-3-11-42 16,0 11-43-16,0-3-32 0,-2 1-35 0,0 1-64 16,0 0 33-16,-2 2-125 0,1 2-80 0,-2-1-140 0,1 0-197 15,-1 0-408-15,-2 1-421 0</inkml:trace>
  <inkml:trace contextRef="#ctx0" brushRef="#br0" timeOffset="41450.86">26429 6040 471 0,'-3'-8'571'0,"1"1"-55"0,-2 2 19 15,1-1-64-15,-1 1 6 0,-1 0-77 0,5 5-22 16,-9-7-28-16,9 7-27 0,-14-2-85 0,14 2 36 15,-16 5-69-15,7-1 30 0,0 3-56 0,-3 3 16 16,3 2-58-16,0 1 19 0,-2 2-17 0,3 2-25 16,0 1-21-16,3 3-15 0,0-3-17 0,3 0-10 15,0 1-10-15,2 0-6 0,4 1-10 0,1 1-6 16,0 1-9-16,2-3-41 0,1 1-63 0,2-2-67 16,1-1-82-16,1-3-100 0,3 1-52 0,-1-4-136 15,0-2-80-15,0-2-144 0,0 0-377 0,0-4-748 16</inkml:trace>
  <inkml:trace contextRef="#ctx0" brushRef="#br0" timeOffset="41848.61">26656 6182 783 0,'-5'-9'550'0,"3"2"-55"0,-1-3-24 15,0 2-58-15,1-2-43 0,-1 2-57 0,3-2-48 16,-2 3-37-16,2-1-35 0,-2-1-31 0,2 4-43 15,0-3-30-15,2 1-20 0,0 1-14 0,-2 6-13 16,9-7-7-16,-9 7-11 0,10-5-6 0,-10 5-7 0,11-1 1 16,-11 1-10-16,11 1-1 0,-11-1-4 0,10 6 2 15,-10-6-2-15,8 11 2 0,-7-7 43 0,1 4-52 16,-2 0 48-16,-2 0-45 0,2 1 39 16,-2-1-51-16,-1 2 49 0,2-3-49 0,-2 3 57 0,3-3-61 15,-2 0 50-15,-1 2-52 0,3-9 49 16,-2 13-48-16,2-6 44 0,1-1-43 0,0 1 47 15,2-1-49-15,-1 2 51 0,2 0-50 0,1-2 47 16,2 1-48-16,-1 1 49 0,3 0-46 0,-1 0 42 0,1 1-51 16,-3-1 49-16,3-2-48 0,-1 1 48 0,-2 1-51 15,-1-1 50-15,0-1-51 0,0 1 53 0,-2-1-47 16,-2 0 49-16,-1-6-47 0,-1 12 51 0,-2-7-46 16,-3 2 42-16,0-2-48 0,-1 1 52 0,-2-1-46 15,-1 0 48-15,1-1-53 0,-1 0 12 0,0-1-98 16,2 0-12-16,8-3-64 0,-15 2-103 0,15-2-96 15,-13-1-78-15,13 1-78 0,-8-5-286 0,8 5-365 16</inkml:trace>
  <inkml:trace contextRef="#ctx0" brushRef="#br0" timeOffset="42038">26951 6220 498 0,'11'-2'619'0,"-11"2"-165"15,16-4-6-15,-16 4-74 0,9-1 28 0,-9 1-24 0,0 0 69 16,15 0-39-16,-15 0-27 0,7 4-58 15,-7-4-44-15,5 8-48 0,-5-8-38 0,5 9-39 16,-4-4-29-16,2 2-24 0,1 2-19 0,-2-1-20 0,-1 1-16 16,3 1-10-16,-1 0-61 0,-1 0-69 0,2-1-68 15,0 1-18-15,0-2-113 0,1 1-25 0,-1-3-120 16,-2 0-68-16,-2-6-94 0,8 6-469 0,-8-6-686 16</inkml:trace>
  <inkml:trace contextRef="#ctx0" brushRef="#br0" timeOffset="42584">27170 6009 420 0,'0'0'644'0,"-1"-11"-29"16,1 11-75-16,-2-11 17 0,2 11-68 0,-1-8-14 15,1 8-18-15,-1-10-36 0,1 10-26 0,-2-6-33 16,2 6-45-16,-1-7-51 0,1 7-46 0,0 0-43 15,0-6-43-15,0 6-16 0,0 0-23 0,0 0-16 16,-1-7-15-16,1 7-16 0,0 0-10 0,0 0-8 16,0 0-8-16,-1-6-3 0,1 6-1 0,0 0-4 0,0 0-3 15,0 0-4-15,0 0-12 0,0 0 6 0,0 0 6 16,0 0 0-16,0 0-4 0,0 0 0 0,0 0 0 16,0-8-3-16,0 8 5 0,0 0-1 0,0 0-3 15,0 0 2-15,0 0 1 0,0 0-2 0,0 0 1 16,0 0-3-16,0 0 3 0,0 0-2 0,0 0-2 15,0 0 2-15,0 0-3 0,0 0 0 0,0 0 4 16,0 0-2-16,0 0 0 0,0 0-1 0,0 0 3 16,0 0-3-16,0 0 1 0,0 0-2 0,0 0 2 15,0 0 4-15,0 0 0 0,0 0 0 0,0 0 5 0,0 0-1 16,0 0 1-16,0 0-1 0,0 0-1 16,0 0 0-16,0 0-1 0,0 0-1 0,0 0-10 15,0 0 11-15,0 0 0 0,0 0 0 16,0 0-2-16,0 0 6 0,0 0 1 0,0 0-1 0,0 0 0 0,3 7 1 15,-3-7-1-15,0 0-30 0,4 9 44 16,-4-9-27-16,3 8 35 0,0 0-36 0,-1-3 35 16,2 3-36-16,0 0 37 0,1 1-35 0,-1 2 27 0,3-3-32 15,-3 4 31-15,4 1-33 0,-2 1 30 0,1-2-37 16,0 3 25-16,-2 0-34 0,4-1-60 0,-2 1-58 16,-1 0-51-16,1 0-64 0,0-1-80 0,-2-1-41 15,2-1-101-15,-2-2-22 0,-1-1-58 16,-2-1-101-16,3-2-511 0,-5-6-784 0</inkml:trace>
  <inkml:trace contextRef="#ctx0" brushRef="#br0" timeOffset="42836.52">27359 5890 337 0,'0'-15'671'0,"-1"5"-87"0,1-1-35 0,0 3-45 15,0 0-52-15,1 1-60 0,-1 1-55 0,0 6-96 16,1-11 6-16,-1 11-82 0,7-8 18 0,-7 8-57 15,0 0 25-15,16 1-47 0,-7 3 11 0,0 2-42 16,5 1 16-16,-1 3-38 0,1 3-3 0,1 0-10 16,-1 2-2-16,4 5-5 0,-4 0 0 0,2 1-54 15,-3 4 53-15,-2 0 0 0,-1 2-9 0,-2 0-10 16,-4-2-5-16,-2 3-21 0,-2-2-45 0,-2 3 6 0,-3 0-85 16,-2 1 21-16,-2-2-62 0,2-2 34 0,-2-5-6 15,2 0-14-15,-3-2-36 0,1-1-55 16,3-5-72-16,-1-2-45 0,1 0-76 0,2-5-487 0,4-6-513 15</inkml:trace>
  <inkml:trace contextRef="#ctx0" brushRef="#br0" timeOffset="43025.91">27852 6177 45 0,'14'0'591'0,"-14"0"-75"16,0 0-103-16,11 4 23 0,-11-4-88 0,4 4 3 15,-4-4-68-15,2 7 16 0,-2-7-80 0,0 9 3 16,0-9-87-16,-1 10 19 0,1-10-77 0,-1 15 30 16,1-7-64-16,0 0 30 0,-2 2-65 0,2 0-10 15,0 0-97-15,0 2-97 0,0-1-117 0,-2-1-131 16,2 2-575-16,-2-1-627 0</inkml:trace>
  <inkml:trace contextRef="#ctx0" brushRef="#br0" timeOffset="43768.63">27312 6061 79 0,'0'0'185'15,"-12"-5"-37"-15,6 1 30 0,6 4-54 0,-12-7 27 16,12 7-28-16,-9-6 49 0,2 2-24 0,2 0 20 15,5 4-2-15,-9-7-1 0,2 4 24 0,7 3-27 16,-10-8 14-16,10 8-1 0,-9-8 55 0,9 8-55 16,-6-7 41-16,6 7-42 0,-7-6 40 0,7 6-50 15,-9-6 34-15,9 6-60 0,-5-5 31 0,5 5-77 16,-5-6 24-16,5 6-72 0,0 0 30 0,0 0-57 16,-2-5 40-16,2 5-55 0,0 0 45 0,0 0-52 15,7 4 3-15,-7-4 3 0,9 8 9 0,-1-3-2 16,-2 1 6-16,2 3 2 0,-2-4 2 0,3 6 5 15,-2 2-8-15,0-1-1 0,-3 3 40 0,0-1-47 16,1 1 43-16,-4 2-51 0,-1-1 44 0,-3 1-47 16,0 1 50-16,-1-1-40 0,-1 2 55 0,-3-1-32 15,2-2 54-15,-3-2-25 0,3 1 9 0,-1-2 2 16,1 0 8-16,-2-3 11 0,3 0-3 0,1-2 4 16,-1 0 2-16,1-2-1 0,2 0 3 0,-1 0-3 15,3-6-5-15,-4 8-9 0,4-8-14 0,0 0-17 16,4 5-9-16,-4-5-1 0,9-1-11 0,-9 1 0 15,19-4-8-15,-8 2-2 0,0-2-3 0,4 0-3 16,-2 0-5-16,4-1-3 0,-2 2-3 0,2-1-18 16,-2-1-64-16,2 1-91 0,-2 0-121 0,2 0-82 15,-2 0-136-15,0-1-132 0,-2 0-731 0,0 1-978 16</inkml:trace>
  <inkml:trace contextRef="#ctx0" brushRef="#br0" timeOffset="44200.21">28398 6004 349 0,'0'0'525'16,"1"-9"-99"-16,-1 9 27 0,2-11 8 0,-2 11-43 16,-2-10-2-16,2 10-42 0,-2-10 38 0,2 10-50 15,-3-8-23-15,3 8-65 0,-2-6-33 0,2 6-60 16,0 0-16-16,-7-5-31 0,7 5 10 0,0 0-7 15,-11 6-2-15,7-1-3 0,-1 2-6 0,0 1-14 16,-2 5-14-16,1-1-12 0,1 2-9 0,0 1-14 16,1 2-9-16,1 0-8 0,1 2-12 0,0 0-7 15,0 2-2-15,2-1-9 0,2 3-8 0,1 1-16 16,1-2-32-16,1-1-29 0,1 0-59 0,3-2-25 0,2-2-92 16,0 0-33-16,3-2-83 0,0-4-80 15,3-1-84-15,-2-3-112 0,4-3-615 0,-3-2-860 16</inkml:trace>
  <inkml:trace contextRef="#ctx0" brushRef="#br0" timeOffset="44618.01">28583 6124 455 0,'-7'-6'637'15,"0"1"-149"-15,0-1 1 0,2 0-57 16,-2 0 15-16,3-2-83 0,-1 0 0 0,1 1-95 0,-1-2-3 15,3 0-85-15,0-2 1 0,1 4-80 0,2-2 18 16,2 0-64-16,1 1 27 0,0 0-54 0,1-1 32 16,1 3-51-16,1 0 33 0,-1 0-46 0,0 1 39 15,2 3-46-15,-8 2 40 0,12-4-46 0,-12 4 48 16,0 0-43-16,15 3 50 0,-15-3-46 0,6 6 45 16,-3 0-45-16,-3-6 2 0,2 10 5 0,-2-2-1 0,2-1 2 15,-4 0 3-15,2 2-5 0,0-1 34 16,2 0-38-16,-2 1 34 0,0 0-40 0,2-2 40 15,-2 3-46-15,3 0 35 0,2 1-41 0,-3-3 49 16,3 3-50-16,-1-4 43 0,3 4-41 0,-1-3 42 16,-1 1-44-16,3-1 44 0,0 1-43 0,-2-1 42 15,-1-2-46-15,1 0 43 0,-2 1-39 0,1-2 45 16,-5-5-34-16,4 9 38 0,-4-9-44 0,1 10 43 16,-1-10-43-16,-5 10 47 0,0-7-47 0,-5 2 39 0,2 0-40 15,-1 0 40-15,-3-2-41 0,0 2 41 16,2-1-45-16,-3-1 23 0,3 1-82 0,0-1-3 0,1-1-60 15,9-2-56-15,-14 5-54 0,14-5-90 0,-11 2-69 16,11-2-31-16,0 0-59 0,0 0-368 0,0 0-430 16</inkml:trace>
  <inkml:trace contextRef="#ctx0" brushRef="#br0" timeOffset="44781.84">28813 6175 555 0,'13'-3'582'0,"-4"2"-145"15,0-2 5-15,-9 3-62 0,13-4 23 0,-13 4-47 16,10-3 41-16,-10 3-85 0,10-2-9 15,-10 2-93-15,0 0-49 0,0 0-20 0,12 2-29 0,-12-2-21 16,8 3 22-16,-8-3-61 0,5 7 25 0,-5-7-47 16,6 11 24-16,-5-4-58 0,4-1-27 0,-1 2-139 15,-1-1-50-15,-1 1-87 0,2 0-101 0,0-3-84 16,0 1-85-16,0 0-364 0,-4-6-516 0</inkml:trace>
  <inkml:trace contextRef="#ctx0" brushRef="#br0" timeOffset="45183.87">28997 6035 430 0,'-1'-10'622'0,"-1"2"-154"0,-1 0 24 16,3 1-30-16,0-3-62 0,0 2-42 16,3-2-18-16,0 0-79 0,-1 2 16 0,3-2-90 15,0 2-7-15,1-1-78 0,1 2 20 0,3-1-26 16,-2 2-20-16,2 1-14 0,1 1-14 0,-2 1-13 0,0 0-7 15,-9 3-6-15,19 2-3 0,-10-1-45 16,-2 3 48-16,-1 0-42 0,-1 1 44 0,-1 2-42 16,-3 1 43-16,1-1-42 0,-2 1 41 0,0 0-24 15,0 2-17-15,-2 1 6 0,0 0 6 0,2-2 35 0,-3 2-48 16,3-1 48-16,-1 2-48 0,2-4 43 0,0 3-43 16,3-2 43-16,-2 0-47 0,3 1 48 0,-1-1-32 15,2 0 28-15,3 1-48 0,-1 0 45 0,1 0-42 16,1-1 42-16,-1 0-44 0,0 0 46 0,-2 0-49 15,2-1 45-15,-4-1-43 0,2 0 51 0,-3 1-39 16,-2-1 41-16,-2-7-44 0,0 12 47 0,0-12-47 16,-4 10 43-16,-1-2-45 0,-1-1 44 0,-1-1-41 15,-3 0 33-15,1 0-60 0,0-1 18 0,-1 0-91 16,1-2-6-16,9-3-61 0,-13 4-79 0,13-4-124 16,-14 1-101-16,14-1-105 0,-7-7-332 0,4 1-494 15</inkml:trace>
  <inkml:trace contextRef="#ctx0" brushRef="#br0" timeOffset="45416.87">29293 5931 971 0,'6'-7'643'0,"0"1"-91"15,-2 1-81-15,-4 5-49 0,7-9-36 0,-7 9-47 16,6-5-32-16,-6 5-30 0,0 0-43 0,10-3 13 16,-10 3-32-16,14 4-10 0,-6 0-31 0,1 0-27 0,2 3-24 15,2 2-5-15,1 0-32 0,0 2-14 16,0 2-6-16,-1 0-16 0,1 3-11 0,0 1-5 15,-2 1-5-15,-1 1-1 0,-3 0-16 0,-3 1-5 16,-4 0-40-16,-1 0-38 0,-2 2-15 0,-3-2-15 0,-2 0-73 16,-3-2 10-16,0 0-49 0,-2-3-32 0,0 0-21 15,-1 0-8-15,0-5-31 0,0 0-67 0,4-2-63 16,-1-3-73-16,2-3-434 0,8-2-522 0</inkml:trace>
  <inkml:trace contextRef="#ctx0" brushRef="#br0" timeOffset="45864.47">29783 5901 294 0,'0'-11'749'0,"0"11"-138"0,0-11-46 16,0 11-64-16,-2-11-59 0,2 11-67 0,1-12-64 15,-1 12-52-15,1-9-46 0,2 3-47 0,0 1-34 16,-1 0-29-16,6 1-15 0,-2-2-24 0,2 3-12 15,0-1-13-15,3 3-9 0,-1 0-6 0,-10 1-9 16,19 1 3-16,-8 0-8 0,-2 3-4 0,-2 0 3 16,3 3-1-16,-4-1 2 0,-3 2-2 0,1 1 1 15,-2 2-44-15,-2-1 50 0,0 2-37 0,-2 0 40 0,0 1-43 16,-2 2 45-16,1-1-43 0,-1 0 47 0,0 1-47 16,2-1 46-16,-2-1-41 0,2-2 39 15,-1 1-47-15,3-2 44 0,0 1-45 0,0-4 44 0,0 1-45 16,3-2 45-16,2 1-51 0,-2 0 42 15,4-4-54-15,-1 2 55 0,-6-5-46 0,14 4 49 16,-14-4-44-16,13 6 51 0,-13-6-28 0,9 3 32 16,-9-3-45-16,10 5 58 0,-10-5-38 0,5 5 54 0,-5-5-15 15,4 7 65-15,-4-7 6 0,3 8 13 0,-3-8 9 16,1 14-15-16,-1-8-6 0,0 1-27 0,3 0-16 16,-3 2 8-16,2 0 0 0,0 1-23 0,0-1-1 15,-1 1-17-15,3 0 1 0,0 0-12 0,-2 0 1 16,2-2-19-16,-1 2-4 0,0 0-71 0,-2-2-39 15,0-1-106-15,-2 3-47 0,-2-3-96 0,-6 4-95 16,-1-3-112-16,-3 2-194 0,-6-2-324 0,-3 2-701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59:41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30596 6298 294 0,'0'-12'617'16,"0"12"-141"-16,-4-9-53 0,4 9-22 0,-2-10-24 16,2 10 1-16,-3-10-18 0,3 10-13 0,-4-8-13 15,4 8-53-15,-2-6-8 0,2 6-62 0,-3-6-29 16,3 6-50-16,0 0-7 0,0 0-49 0,-4-5 21 16,4 5 14-16,0 0 18 0,-3 10-19 0,1-3-5 15,0 3-24-15,-1 0-10 0,-1 6-17 0,2 1 0 0,-3-1-24 16,1 5 9-16,-1 0-18 0,0 1 8 0,-2 0-18 15,2 1 9-15,-1-2-19 0,2-1-1 0,-1 1-51 16,1-4 4-16,0-3-48 0,2 1-7 16,-1-4-82-16,1 0 14 0,0-1-67 0,0-2 35 15,2-8-17-15,-2 11-36 0,2-11-36 0,0 0-45 0,0 0 0 16,8-2 14-16,-3-4 56 0,0-2-1 16,0-2 52-16,2-5 17 0,-2 1 59 0,0-3-3 15,1-2 56-15,1 0-5 0,-2-1 72 0,0 0 15 0,0 0 68 16,-1 1-6-16,1 4 64 0,-1-1 37 0,0 0 15 15,-2 2 31-15,1 2 17 0,-1 1-7 0,0 0-7 16,0 1-11-16,1 2-24 0,-2 1-30 0,0-1-30 16,2 3-22-16,-2 0-14 0,-1 5 5 0,6-7 24 15,-6 7 12-15,8-3-6 0,-8 3 9 0,9 3-1 16,-9-3-17-16,14 7-11 0,-5-2-11 0,-1 2-8 16,3 1-6-16,-2-1 0 0,2 4-8 0,1-1-10 15,-1 0-17-15,0 2 3 0,4 1-8 0,-3 2-5 16,1-2-2-16,-1 2-5 0,1-1-10 0,0 0 5 15,-1 1-2-15,0-1-6 0,-3-2-9 0,0 1-31 16,1-1-21-16,-1-1-48 0,-2 0-56 0,-1 0-51 16,2-2-27-16,-4 0-64 0,-1-2-55 0,1 0-63 15,-4-7-44-15,0 10-107 0,0-10-267 0,-5 9-382 16</inkml:trace>
  <inkml:trace contextRef="#ctx0" brushRef="#br0" timeOffset="182.76">30674 6534 770 0,'-9'-4'532'16,"-1"0"-98"-16,4 0-55 0,6 4-38 0,-9-7-21 16,9 7-7-16,-7-6-18 0,7 6-31 0,-6-5-44 15,6 5-39-15,-4-8-33 0,4 8-28 0,0-8-25 0,0 8-21 16,8-11-18-16,-3 5-9 0,1 1-11 0,3-2-11 16,3 0-6-16,-1 0-7 0,3 0-8 15,0-1-27-15,5-1-63 0,-1 0-85 0,0-1-65 16,1 1-122-16,2-2-53 0,-1 1-83 0,0-2-418 15,-1 3-481-15</inkml:trace>
  <inkml:trace contextRef="#ctx0" brushRef="#br0" timeOffset="359.47">31053 6280 182 0,'0'0'593'0,"0"0"-173"0,0 0-16 0,0 0-57 15,0 0 10-15,0 0-50 0,0 0-11 0,0 0-49 16,0 0-20-16,0 0-45 0,0 0-29 0,2-8-41 0,-2 8-13 15,6-6-27-15,-6 6-10 0,13-9-24 0,-6 5-2 16,4-2-30-16,1 1-44 0,0-2-92 0,4 1-53 16,-1 2-118-16,0-1-32 0,1 1-61 0,0 1-88 15,-4 0-242-15,-1 2-230 0</inkml:trace>
  <inkml:trace contextRef="#ctx0" brushRef="#br0" timeOffset="500.41">31206 6317 172 0,'-5'10'547'0,"0"-2"-167"16,-1-1-20-16,3-2-104 0,1 1 15 0,-3-1-54 15,5-5 39-15,-5 9-55 0,5-9-10 0,0 0-61 16,0 0-6-16,4 5-50 0,-4-5 10 0,11-5-39 16,-2-1 4-16,4-1-98 0,1-1-26 15,5-3-103-15,-1-2-29 0,5-2-77 0,0-1-84 0,8-6-327 16,-3 2-205-16</inkml:trace>
  <inkml:trace contextRef="#ctx0" brushRef="#br0" timeOffset="983.69">31690 5942 476 0,'3'-10'538'0,"-2"3"-98"0,-1-2-55 16,-1 3-28-16,1 6-22 0,-3-11-29 0,1 5-26 16,2 6-29-16,-6-10-22 0,6 10-24 0,-10-9-20 15,10 9-18-15,-11-4-20 0,11 4-10 0,-14-3-18 16,14 3-13-16,-16 0-28 0,16 0-3 0,-15 3-22 16,15-3 0-16,-15 4-21 0,15-4 11 0,-13 8-31 15,8-4 16-15,-1 2-4 0,2 1-6 0,1 0 1 16,2-2-7-16,-1 3 0 0,2 0-5 0,3 2-2 0,-2-1 3 15,5 5-2-15,1-3 1 0,1 2-4 0,-1-1-2 16,4 3 1-16,1-1-24 0,0 1 19 0,1 1-10 16,-2-2-3-16,1-1-30 0,-2 0-28 15,-1 1-16-15,-3-2-12 0,1 1 8 0,-5-1 16 16,1-3 10-16,-3 3 18 0,-3-2 7 0,-2 0 7 0,-1-2 9 16,-1 0 3-16,0-2 13 0,-2 2-8 0,1-2 13 15,0-3-7-15,-1 1 16 0,1 0-8 0,8-4 17 16,-11 4-10-16,11-4 12 0,-11 5-11 0,11-5-10 15,0 0 2-15,-10 3 9 0,10-3-12 0,0 0 8 16,0 0-7-16,0 0 9 0,7 7-7 0,-7-7 9 0,10 6-7 16,-2-3 9-16,0 1-3 0,1 1 0 0,0 1-1 15,-2 0 0-15,2 2 4 0,1 2 2 0,-1-2-2 16,-1 3 5-16,2 0-2 0,-5 1 12 0,1 1 7 16,-1-2 5-16,-3 0 12 0,2 1-11 0,-3-1 1 15,2 0 1-15,-1-1-10 0,0 1-1 0,-1-3-11 16,0 0 2-16,-1 0-11 0,1-1-1 0,3-1-11 15,-4-6-5-15,2 11-25 0,0-7-22 0,-2-4-56 0,7 5-72 16,-7-5-72-16,0 0-92 0,16-1-127 0,-7-4-75 16,0-2-284-16,3-1-375 0</inkml:trace>
  <inkml:trace contextRef="#ctx0" brushRef="#br0" timeOffset="1182.81">31925 6095 709 0,'-5'-9'701'0,"3"0"-145"0,-1 2-81 0,-1 1-91 15,4 6-35-15,-5-10-47 0,5 10-28 0,-4-8-6 16,4 8-18-16,-5-4 13 0,5 4-31 0,0 0-28 16,-10 3-25-16,10-3-29 0,-5 8-17 0,5-8-22 0,-3 12-17 15,3-5-15-15,0 2-13 0,0 2-12 16,2 0-51-16,0 0 39 0,2 4-38 0,2-3 24 0,-2 2-49 16,1 1 37-16,2-2-56 0,-1-1-5 0,-1 1-79 15,3-2-63-15,-2 1-73 0,1-4-53 0,-2 2-55 16,2-3-96-16,-3 0-97 0,1-3-548 0,-5-4-724 15</inkml:trace>
  <inkml:trace contextRef="#ctx0" brushRef="#br0" timeOffset="1356.85">32086 6224 326 0,'0'0'614'16,"0"0"-149"-16,16 0-111 0,-16 0-56 0,10 2-7 15,-10-2-37-15,10 1-16 0,-10-1-23 0,9 4-19 16,-9-4-24-16,10 6-18 0,-10-6-22 0,8 6-26 0,-8-6-19 15,8 9-20-15,-8-9-10 0,7 10-13 0,-4-5-10 16,1 1-17-16,-2 0-51 0,-1 0-66 0,3-1-57 16,-4 2-68-16,0-7-109 0,2 8-58 0,-2-8-512 15,2 9-470-15</inkml:trace>
  <inkml:trace contextRef="#ctx0" brushRef="#br0" timeOffset="1851.55">32247 6060 557 0,'-5'-7'581'0,"1"0"-137"0,-1 1-39 16,3 1-25-16,-2-1-30 0,0 1-38 0,4 5-36 16,-4-10-46-16,4 10-39 0,-1-11-36 0,1 11-33 15,-1-10-23-15,1 10-24 0,4-8-16 0,-4 8-8 16,7-5-13-16,-7 5-4 0,10-5-11 0,-10 5 0 15,13 2-2-15,-13-2-9 0,15 4 6 0,-7 0-3 0,-1 2 2 16,0 1-5-16,-2 0 2 0,0 2-4 0,-1 1 1 16,-4 1-3-16,2 0 4 0,-2 1-3 0,-2 1 2 15,1-1-7-15,-2 1 3 0,2 0-4 0,-1-3 1 16,0 1 3-16,-1-1-9 0,1-1 9 0,1-2 6 16,0 1-4-16,0-1 9 0,1-7-8 0,-2 10 6 0,2-10-2 15,2 8-2-15,-2-8-1 0,3 4-13 16,-3-4 4-16,0 0-9 0,18 0-31 0,-18 0-42 0,19-3-42 15,-7 1-45-15,1-2-48 0,2-1-26 0,-1 0-36 16,1 2-12-16,-1-2 30 0,2-1-30 16,-3 2 63-16,-1 0-13 0,-1 0 84 0,-1-1-15 15,0 3 84-15,-2-1-1 0,-8 3 94 0,14-4-12 16,-14 4 71-16,12-3-13 0,-12 3 56 0,0 0-2 0,11-1 45 16,-11 1 17-16,0 0 3 0,6 4 10 0,-6-4-10 15,0 0-24-15,5 8-19 0,-5-8-43 0,0 10 12 16,0-10-42-16,0 11 14 0,3-4-40 0,-3-2 22 0,0 3-46 15,0 0 30-15,1 1-44 0,-1-1-6 16,1 1-78-16,-1 0-45 0,0-1-53 0,3 0-115 0,-2-3-34 16,0 3-113-16,2-2-218 0,-3-6-178 0</inkml:trace>
  <inkml:trace contextRef="#ctx0" brushRef="#br0" timeOffset="2387">32636 5998 116 0,'0'0'587'0,"-5"-7"-133"0,5 7-49 0,-7-7-31 15,7 7-41-15,-3-9-23 0,3 9-63 0,-3-9-3 16,3 9-47-16,-4-11-9 0,4 5-42 0,0 6-16 16,0-12-38-16,0 12-3 0,0-11-32 0,3 4 5 15,-3 7-31-15,4-10 14 0,-4 10-31 0,6-8 12 0,-6 8-24 16,8-6 17-16,-8 6-24 0,7-3 19 16,-7 3-21-16,0 0 18 0,12 3-19 0,-12-3 22 0,7 6-21 15,-7-6 19-15,4 8-19 0,-4-8 21 0,5 11-2 16,-5-4 0-16,0-7-5 0,3 12 0 0,-2-6-1 15,-1-6 0-15,0 15-2 0,0-9 0 0,0-6-1 16,0 13 2-16,1-7 0 0,-1-6-3 0,2 14 0 16,-1-7 2-16,0 1-11 0,-1-1 13 0,3 1-2 15,0 1-2-15,-1-1 0 0,1 0-13 0,3-1 13 16,-2 2 1-16,1-1-22 0,1 0 23 0,-2 0-23 16,4-2 24-16,-3 1-25 0,1 0 28 0,-1-1-23 15,-1 1 15-15,0-3-15 0,-4-4 19 0,5 10-16 16,-5-10 20-16,3 11-24 0,-3-11 27 0,-3 8-23 0,3-8 24 15,-7 10-19-15,7-10 18 0,-11 8-18 0,5-3 20 16,-2 0-22-16,2-2 20 0,-1 1-22 0,7-4 11 16,-11 5-35-16,11-5-2 0,-11 4-71 0,11-4-29 15,0 0-87-15,-11 3-104 0,11-3-51 0,0 0-85 16,-4-8-326-16,4 8-311 0</inkml:trace>
  <inkml:trace contextRef="#ctx0" brushRef="#br0" timeOffset="2766.68">32888 5760 56 0,'-2'-6'662'0,"2"0"-188"0,0 6-101 0,-2-10-26 16,2 10-73-16,0-13-33 0,0 13-68 0,2-10 12 16,-2 10-50-16,4-11 12 0,-1 6-58 0,-1 0 11 15,-2 5-54-15,9-7 21 0,-9 7-44 0,14-3 27 16,-14 3-37-16,16-2 25 0,-16 2-38 0,16 3 26 0,-7-1-33 15,-2 2 27-15,1 3-30 0,0-3 34 0,-3 1-35 16,1 3 34-16,-3-1-33 0,2 0 39 0,-5 2-33 16,2-1 46-16,-1 3-10 0,-1-2 48 0,-1 2-2 15,-1-2 32-15,2 2-10 0,-3 1 24 0,1-3-36 16,0 3 25-16,-1-3-40 0,2 4 27 0,0-4-9 16,-1 2-10-16,1 0-8 0,1-1-9 0,1 3 0 15,-1-3-11-15,3 1-3 0,0 0-2 0,0 0-4 16,2 0-1-16,0 0 0 0,1 2 6 0,-1-4-1 15,1 3 0-15,2-1-22 0,-2 0 25 0,-1-2 47 0,0 0-45 16,1 0 41-16,-1 0-40 0,0 0 0 16,-3 1 1-16,1 0-4 0,-1-2-8 0,-2 3-5 0,-1-2-1 15,-2 2-23-15,0-1-53 0,-5 2-57 16,0 1-86-16,-4 0-149 0,-4 1-137 0,-7 2-227 0,0 0-627 16,-11-2-924-16</inkml:trace>
  <inkml:trace contextRef="#ctx0" brushRef="#br0" timeOffset="5205.59">19032 5739 46 0,'-7'-4'198'0,"7"4"-36"15,0 0-19-15,-4-6-6 0,4 6-15 0,0 0-12 16,-7-5-4-16,7 5-9 0,0 0-14 0,-7-3-17 16,7 3-10-16,0 0-13 0,0 0-7 0,-9-3 0 15,9 3 0-15,0 0 1 0,0 0 4 0,-9-2 6 16,9 2 9-16,0 0 12 0,0 0 14 0,0 0 18 15,-14 0 8-15,14 0 19 0,0 0-23 0,0 0 18 0,0 0-40 16,0 0 38-16,-10-1-36 0,10 1 48 0,0 0-46 16,0 0 31-16,0 0-49 0,0 0 39 0,0 0-14 15,0 0-10-15,0 0-8 0,0 0-15 0,0 0-6 16,0 0-3-16,-10 1-9 0,10-1-3 0,0 0-5 16,0 0-2-16,0 0 2 0,0 0-11 0,0 0-1 15,0 0-2-15,0 0-7 0,0 0-2 0,0 0 3 16,0 0 9-16,0 0-27 0,0 0 45 0,0 0 11 15,10 4-36-15,-10-4 40 0,0 0-38 0,16 0 40 16,-16 0-41-16,15-2 36 0,-15 2-45 0,19-1 42 16,-9 0-40-16,3-1 47 0,0 0-43 0,-2 1 43 15,2 0-42-15,2 0 37 0,-2-1-36 0,1 1 27 16,2 0-43-16,-1 0 42 0,0 1-45 0,-1-1 37 16,2 0-38-16,-1 1 42 0,0 0-50 0,-1 0 46 15,-1-2-45-15,2 2 41 0,-2 0-39 0,0 0 43 16,1 0-45-16,-2 0 45 0,0 0-46 0,1 0 57 15,-1 0-53-15,-1 0 49 0,2 0-43 0,0 0 47 16,-13 0-39-16,23 0 42 0,-23 0-46 0,23 0 48 16,-11 0-47-16,-12 0 42 0,22 0-39 0,-22 0 41 0,23 0-42 15,-23 0 40-15,23 0-45 0,-23 0 47 0,19 0-48 16,-19 0 43-16,21 0-36 0,-21 0 26 0,21 2-37 16,-9-2 42-16,-12 0-42 0,22 0 43 15,-11-2-41-15,-11 2 45 0,23 0-41 0,-11-1 17 0,0 1-17 16,0 0 33-16,2-1-36 0,-2 1 32 0,-1-2-38 15,3 2 39-15,0-2-38 0,-1 1 32 0,0 1-38 16,0-1 37-16,1 1-37 0,-2-1 34 0,2 1-33 16,-1-2 33-16,1 2-33 0,-1 0 33 0,0-1-38 15,0 1 37-15,-2 0-36 0,3-1 36 16,-2 1-31-16,2 0 23 0,-3-1-26 0,-11 1 34 16,26 0-36-16,-26 0 34 0,24 0-32 0,-12-1 6 0,-12 1-1 15,24 0 12-15,-24 0-9 0,22 0 2 0,-22 0 0 16,23 0 4-16,-23 0 8 0,23-1 7 0,-23 1-8 15,23 0 1-15,-12 0 0 0,-11 0 4 0,22 0-1 16,-22 0 3-16,19 0 1 0,-6-2 0 0,-13 2-2 16,19 0 1-16,-19 0-2 0,19-1 2 0,-19 1 1 15,20 0-3-15,-20 0 9 0,20-1-9 0,-20 1 3 16,21-1 1-16,-21 1-2 0,22-1 1 0,-22 1 8 16,19-3-7-16,-19 3-2 0,20-1 1 0,-20 1-3 15,19 0 2-15,-19 0-4 0,15-1 4 0,-15 1-7 16,15-2 0-16,-15 2 2 0,13-1-3 0,-13 1-1 15,10-1 2-15,-10 1-1 0,0 0 8 0,16-1-5 0,-16 1-15 16,0 0 12-16,10-1 0 0,-10 1 1 0,0 0-4 16,0 0 12-16,13-1-8 0,-13 1 4 15,0 0 8-15,0 0 7 0,0 0 4 0,11-2-1 16,-11 2 2-16,0 0-1 0,0 0-5 0,0 0 2 16,11-1-3-16,-11 1 1 0,0 0-5 0,0 0 0 15,0 0 1-15,0 0-4 0,11-1 2 0,-11 1 1 16,0 0 3-16,0 0 1 0,0 0 3 0,0 0-1 0,0 0 0 15,0 0 2-15,0 0-3 0,0 0-4 0,0 0-8 16,0 0 6-16,0 0-5 0,10-1-1 0,-10 1-3 16,0 0 2-16,0 0 2 0,0 0-7 0,0 0-3 15,0 0 0-15,0 0 1 0,0 0-2 0,0 0-1 16,0 0 4-16,0 0-3 0,0 0-1 0,0 0 0 16,0 0 1-16,0 0-1 0,0 0-5 0,0 0 8 15,0 0-2-15,0 0-2 0,0 0-2 0,0 0-5 16,0 0-5-16,0 0-34 0,0 0-47 0,0 0-65 15,0 0-133-15,0 0-143 0,0 0-203 0,0-9-261 16,0 9-410-16,-8-7-910 0</inkml:trace>
  <inkml:trace contextRef="#ctx0" brushRef="#br0" timeOffset="8957.32">21520 6902 38 0,'0'0'40'0,"0"0"57"0,0 0-81 15,0 0 61-15,0 0-86 0,-12-3 72 16,12 3-82-16,0 0 70 0,0 0-79 0,0 0 71 0,0 0-64 16,-9-2 67-16,9 2-49 0,0 0 70 0,0 0-39 15,0 0 66-15,0 0-35 0,0 0 53 0,0 0-39 16,-10-1 39-16,10 1-26 0,0 0 43 0,0 0-27 15,0 0 25-15,0 0-22 0,0 0 12 0,-6-3-16 16,6 3 1-16,0 0-2 0,0 0-7 0,0 0 1 16,0 0-1-16,0 0-4 0,0 0-11 0,0 0 4 15,0 0-6-15,0 0-5 0,0 0 4 0,0 0 2 16,0 0 3-16,0 0 19 0,0 0-26 0,-12 2-5 16,12-2 3-16,0 0-4 0,0 0-7 0,0 0 1 15,0 0-5-15,0 0 1 0,0 0-3 0,0 0-3 16,0 0-2-16,0 0 2 0,0 0-3 0,0 0 1 15,0 0 0-15,0 0 2 0,0 0 1 0,4 4 2 16,-4-4 1-16,0 0 4 0,0 0 8 0,10 3-5 16,-10-3 0-16,0 0-3 0,13 0-1 0,-13 0-9 15,0 0-7-15,19-1-3 0,-19 1-7 0,13-2-4 16,-13 2-3-16,19-3-2 0,-7 0 1 0,-2 2-1 16,4-1-5-16,-2 0 1 0,1-1-3 0,0 1-2 0,4-1 3 15,-2 0-7-15,2-1-1 0,-2 1 0 16,3 0-3-16,-2 1 2 0,1-2-4 0,-1 0 3 0,0 2-2 15,1-1-20-15,0-1 25 0,-2 2-24 0,0-1 31 16,3-1-26-16,-4 2 20 0,3-1-22 16,-2-1 22-16,0 2-22 0,-2-1 21 0,0 0-18 15,2 0 18-15,-2 1-21 0,0-1 23 0,0 1-25 0,-2 0 24 16,3 1-23-16,-3-1 22 0,1-1-21 16,-2 2 40-16,1-1-41 0,0 1 19 0,-2-2-23 15,-9 3 33-15,19-1-31 0,-19 1 22 0,18-2-19 16,-18 2 21-16,17-2-3 0,-17 2 0 0,17 1-3 0,-17-1 0 15,17-3-21-15,-17 3 24 0,17 0 0 0,-17 0-1 16,18-2-1-16,-18 2 0 0,16-2 0 0,-16 2 0 16,16-1 0-16,-16 1 2 0,15-2 0 0,-15 2 1 15,14-2 0-15,-14 2 3 0,12-2-2 0,-12 2-1 16,12-2 7-16,-12 2-8 0,11-1-1 0,-11 1 0 16,11-2 0-16,-11 2 0 0,0 0-3 0,13-3 6 15,-13 3-2-15,0 0-6 0,9-1-3 0,-9 1 0 16,0 0-2-16,0 0-2 0,11-3-16 0,-11 3-51 15,0 0-60-15,0 0-97 0,0 0-113 0,8-3-86 16,-8 3-111-16,0 0-453 0,0 0-590 0</inkml:trace>
  <inkml:trace contextRef="#ctx0" brushRef="#br0" timeOffset="10066.39">24951 6610 23 0,'0'0'417'0,"0"0"-91"15,0 0-36-15,0 0-21 0,0 0-8 0,0 0-39 16,0 0 26-16,0 0-65 0,0 0 33 0,0 0-65 15,0 0 33-15,0 0-55 0,0 0 29 0,0 0-52 0,0 0 28 16,0 0-51-16,0 0 32 0,0 0-49 0,0 0 35 16,0 0-48-16,0 0 42 0,0 0-45 15,0 0 44-15,0 0-39 0,0 0 50 0,0 0-49 16,0 0 46-16,0 0-47 0,0 0 44 0,0 0-50 16,0 0 50-16,0 0-48 0,0 0 53 0,0 0-57 15,13-1-2-15,-13 1 3 0,0 0-2 0,0 0-1 16,9-2-4-16,-9 2-5 0,0 0-2 0,13 0 4 15,-13 0 4-15,11-5 8 0,-11 5-3 0,16-3-4 16,-7 1-5-16,3-2-5 0,0 2-5 0,2-1-4 0,1-1-2 16,2 1 1-16,0 0-10 0,0-2 4 0,1 2-9 15,0-3 1-15,1 4 2 0,-1-3 0 16,1 2-5-16,2 1 2 0,1-2 0 0,-3 1 6 0,-1 1-9 16,1-1 1-16,0 0-1 0,-1 0 3 15,1-1 0-15,-2 1 6 0,0 1 3 0,1-1 1 0,0 0 9 16,0-1 5-16,0 2 0 0,-1 0-5 0,-1-1 0 15,2 1-2-15,0-1 1 0,-5 1-4 0,2 0 1 16,1-1-6-16,-5 2-3 0,4 0-1 0,-3-2 3 16,1 2-5-16,-2 1 0 0,-11 0-1 0,19-2 0 15,-19 2-3-15,13-2 6 0,-13 2 0 0,15-1 2 16,-15 1 3-16,11-1 3 0,-11 1-7 16,0 0-2-16,13-1-3 0,-13 1 0 0,0 0 2 15,11-1-8-15,-11 1-5 0,0 0-17 0,0 0-46 16,9-3-69-16,-9 3-111 0,0 0-78 0,0 0-171 15,0 0-121-15,0 0-736 0,-5-4-953 0</inkml:trace>
  <inkml:trace contextRef="#ctx0" brushRef="#br0" timeOffset="11117.34">28546 6545 337 0,'0'0'247'0,"0"0"-28"0,0 0-17 0,0 0-12 16,0 0-14-16,0 0-5 0,-11 1-15 16,11-1-6-16,0 0-2 0,0 0 4 0,0 0 7 15,0 0 0-15,0 0-1 0,0 0 2 0,0 0 5 16,0 0 2-16,0 0-9 0,-12-1-7 0,12 1-8 16,0 0-10-16,0 0-7 0,0 0-8 0,0 0-5 15,0 0-11-15,0 0-4 0,0 0-8 0,0 0-10 16,0 0-10-16,0 0-11 0,0 0-5 0,0 0-3 15,0 0-6-15,0 0-8 0,0 0-4 0,0 0-7 16,0 0-2-16,0 0 0 0,0 0-40 0,0 0 55 16,0 0 4-16,0 0-41 0,13 0 44 0,-13 0-45 0,14-3 46 15,-5-1-48-15,1 2 42 0,3 0-41 0,-1-2 33 16,3 0-43-16,0 0 39 0,2 0-41 0,-2-2 43 16,4 2-43-16,-1 0 41 0,-1 0-40 15,1-1 43-15,0 0-40 0,1 1 30 0,1 0-37 16,-2-1 43-16,1 1-44 0,-1 1 42 0,3-2-42 15,-2 0 41-15,0 2-40 0,0-1 46 0,0 0-39 16,-1 0 32-16,1 0-34 0,-1 1 42 0,1-1-38 0,1 0 44 16,-4 1-36-16,3-1 40 0,-2 1-41 15,0-1 39-15,-1 1-40 0,2 0 31 0,0-1-32 16,-3 1 32-16,3-1-32 0,-4 1 35 0,3 1-31 16,-2-1 31-16,-1 0-29 0,-2 0 31 0,1 0-35 15,-1 2 21-15,-1-2-20 0,1 2 23 0,-3-1-28 16,-9 2 28-16,16-4-28 0,-16 4 25 0,15-2-18 15,-15 2 27-15,10-2-24 0,-10 2 15 0,12-3-9 16,-12 3 10-16,0 0-19 0,11-3 14 0,-11 3-25 16,0 0-12-16,0 0-110 0,9-3-66 0,-9 3-133 0,0 0-124 15,0 0-161-15,-7-5-658 0,7 5-878 0</inkml:trace>
  <inkml:trace contextRef="#ctx0" brushRef="#br0" timeOffset="12426.17">32434 5427 41 0,'-8'-4'352'0,"8"4"-83"0,0 0-42 16,0 0-64-16,0 0 46 0,0 0-56 0,-6-5 35 15,6 5-36-15,0 0 19 0,0 0-30 0,0 0 4 16,0 0-27-16,0 0-22 0,-3-5-8 0,3 5-10 16,0 0-6-16,0 0-13 0,0 0-4 15,0 0-18-15,0 0 16 0,0 0-4 0,0 0 22 0,0 0-22 16,0 0 19-16,2 7-20 0,-2-7 31 0,5 3-36 15,-5-3 39-15,6 6-26 0,-6-6 37 0,8 9-30 16,-8-9 18-16,11 8-26 0,-4-2 19 0,-1-1-31 16,1 1 12-16,1-2-22 0,0 4 15 0,-2-4-25 15,2 2 18-15,0 1-24 0,-1-3 13 0,-1 1-22 16,1 0 14-16,-3 0-18 0,-4-5 15 0,10 6-22 16,-10-6 28-16,9 7-2 0,-9-7 31 0,7 6-4 15,-7-6 47-15,5 4-19 0,-5-4 40 0,0 0-17 16,9 2 19-16,-9-2-8 0,0 0 7 0,0 0-12 15,7 5-17-15,-7-5-15 0,0 0-19 0,0 0-6 16,0 0-13-16,4-5-4 0,-4 5 1 0,0 0-6 16,5-7-6-16,-5 7 0 0,4-10-3 0,-4 10-5 0,4-12-4 15,-1 6 7-15,0-2-2 0,1-2 5 16,1 1 0-16,-1-2 1 0,1-3 4 16,-1 3-5-16,1-4 5 0,2 1-3 0,-2-1 31 0,0 1-42 15,1-2 33-15,-2 1 7 0,2 0 2 0,-1 1-6 16,1 0 3-16,-3-1 7 0,3 2 10 0,-2-1 2 15,-1 3-1-15,1 0 2 0,-1 1 5 0,-1 1-3 16,2 0-3-16,-1 1-5 0,-1 0-5 0,-2 1-7 16,3-1-7-16,-1 2-8 0,0 0-2 0,-2 6-5 15,2-10-5-15,-2 10-6 0,3-9-2 0,-3 9-5 0,2-7-1 16,-2 7-2-16,3-8-5 0,-3 8 0 16,2-6-2-16,-2 6-4 0,0 0-7 0,0-7-55 15,0 7-85-15,0 0-96 0,3-4-91 0,-3 4-223 16,0 0-203-16,0 0-807 0,-1-9-1213 0</inkml:trace>
  <inkml:trace contextRef="#ctx0" brushRef="#br0" timeOffset="14133.82">28234 7425 57 0,'0'0'649'0,"0"0"-217"0,0 0-64 0,0-7-105 0,0 7 21 16,0 0-53-16,0 0 35 0,0 0-47 16,-1-7 25-16,1 7-61 0,0 0 9 0,0 0-74 15,0 0 13-15,0 0-63 0,0 0 27 0,0 0-35 16,0 0 56-16,0 0-33 0,0 0 56 0,1 11-38 16,-1-11 45-16,4 10-34 0,-2-1-15 0,0-2 0 15,-2 4-2-15,3 0-6 0,-1 1 5 0,-2 2-9 16,2 0-7-16,-1 3-7 0,0 0-10 0,-1-1-11 15,1 2-10-15,-1 1-7 0,-1-1-3 0,1 1-10 16,0-1-2-16,0 0-7 0,0-2-5 0,0-2-33 16,0-2-45-16,0 1-4 0,1-3-85 0,-1 1 11 0,0-4-66 15,2 0-18-15,-2-7-105 0,0 8-83 0,0-8-75 16,0 0-64-16,0 0-312 0,5-4-430 0</inkml:trace>
  <inkml:trace contextRef="#ctx0" brushRef="#br0" timeOffset="14448.15">28279 7484 279 0,'0'-10'538'0,"0"3"-82"16,0 7-135-16,0-14 16 0,0 14-22 0,-1-10-38 15,1 10-21-15,0-10-21 0,0 10-19 0,-1-6-37 16,1 6-34-16,0 0-28 0,0-9-26 0,0 9-7 16,0 0 7-16,0 0-26 0,7-3 53 0,-7 3-46 0,9 3 55 15,-9-3-44-15,14 6 49 0,-5-2-52 16,1 0 44-16,-2 1-54 0,5 3 2 0,0-1 5 15,0 1 1-15,-1 0-12 0,2 3 6 0,0-2-1 16,-1 4-46-16,1-3 42 0,0 0-9 0,0 4-13 16,3-2-5-16,-3 3-7 0,1 1 0 0,-2-3 4 0,2 0-23 15,-2 1-4-15,-1 2-1 0,-2-4 1 0,-1-1-3 16,-1 1-2-16,-1-1 2 0,2-1-3 16,-4 0 7-16,-1 0 3 0,1-2-27 0,-1 2-20 15,-1-2 15-15,-2 2-68 0,0-4 15 0,-1-6-79 16,-1 11 11-16,1-11-82 0,-3 9-9 0,3-9-57 0,-10 6-93 15,10-6-70-15,-11 4-80 0,11-4-429 16,-14 0-546-16</inkml:trace>
  <inkml:trace contextRef="#ctx0" brushRef="#br0" timeOffset="14682.77">28302 7714 450 0,'-8'-6'461'0,"8"6"-117"0,-5-5-44 16,5 5-63-16,-6-9-21 0,6 9-30 0,-2-7-24 0,2 7-2 16,0-10 21-16,0 10-71 0,1-8-15 0,-1 8-17 15,7-11-18-15,-7 11-10 0,8-8-13 0,-3 1-3 16,3 2-7-16,-2 1 1 0,4 1-15 16,-2-2-2-16,1 1-2 0,4 0-12 0,-3 1 3 15,2 1 4-15,0-2-24 0,1-1-68 0,1 1-53 0,2 1-68 16,-1-1-41-16,0 1-116 0,-1-2-323 0,3 0-197 15</inkml:trace>
  <inkml:trace contextRef="#ctx0" brushRef="#br0" timeOffset="14880.72">28775 7537 375 0,'0'0'482'16,"0"0"-128"-16,0 0-59 0,0 0-51 0,0 0-33 15,0 0-28-15,0 0-29 0,0 0-40 0,0 0-25 16,0 0-22-16,0 0-10 0,14-2-15 0,-14 2-5 16,13-7-10-16,-3 4-6 0,0-1-4 0,3 0-5 15,1-2 39-15,2 1-93 0,1 0-80 16,0 0-104-16,2-1-123 0,-2 1-311 0,-1 2-172 0</inkml:trace>
  <inkml:trace contextRef="#ctx0" brushRef="#br0" timeOffset="15049.25">28963 7632 253 0,'-4'7'434'16,"0"1"-116"-16,4-8-68 0,-4 10-60 0,4-10-33 0,-2 8-11 15,2-8 9-15,-3 6-48 0,3-6-11 0,0 0-32 16,0 0 0-16,0 0-23 0,11-1-19 0,-11 1-51 16,12-8-65-16,-3 2-31 0,2 0-67 15,1-3 6-15,2 1-116 0,2-4-131 0,0 1 98 16</inkml:trace>
  <inkml:trace contextRef="#ctx0" brushRef="#br0" timeOffset="15547.84">29341 7290 246 0,'5'-9'403'0,"-2"2"-25"0,-2 0-69 0,-1 7-12 16,3-13 2-16,-2 5-5 0,-1 8-19 0,-1-9-14 15,1 9-30-15,-3-10-30 0,3 10-35 0,-4-6-21 16,4 6-16-16,-7-3-9 0,7 3 0 15,0 0-2-15,-18 1-1 0,18-1-4 0,-14 5-11 0,5-1-14 16,1 3-5-16,0-2-10 0,2 1-9 0,-2 3-9 16,3-2-6-16,0 3-8 0,1-1-1 0,0 2-48 15,2-1 39-15,1 2-46 0,1-3 44 16,1 3-47-16,1 0 47 0,2 1-49 0,1-1 47 16,3 3-46-16,0-5 47 0,1 4-52 0,1-1 51 15,3 0-54-15,-2 0 47 0,1 2-47 0,0-1-3 16,-1-3 30-16,-2 1-68 0,-1 1 20 0,0-1-48 0,-3 1 38 15,-1 0-36-15,-2-3 34 0,-4 2-35 0,0-1 40 16,-3 2 10-16,-2-2 9 0,-2-1 10 0,0 1 4 16,0-4 3-16,-2 0 6 0,1-1 7 0,2-3-3 15,0 2 2-15,-2-1 2 0,5 0-1 0,5-4-38 16,-12 3 47-16,12-3-45 0,-6 2 42 0,6-2-36 16,0 0 46-16,0 0-45 0,0 0 44 0,6 6 0 15,-6-6-3-15,13 5 1 0,-6-2-3 0,3 0 2 16,-1 0-5-16,0 0 0 0,1 4 1 0,0-2 3 15,-1 2-2-15,1 4-2 0,-3-1 3 16,0 3-2-16,-1 0 0 0,-3 2 5 0,2-1-6 0,-3 2 2 16,0-1 0-16,-2 0 2 0,1-3-2 0,1 1-3 15,-2 0 0-15,1-2-2 0,0 0 0 0,-1-1-3 16,3-1-6-16,-2-2-11 0,2 2-16 0,1-5-48 16,-4-4-79-16,9 8-87 0,-9-8-73 15,14 1-49-15,-4-3-113 0,1-1-218 0,1-3-212 0</inkml:trace>
  <inkml:trace contextRef="#ctx0" brushRef="#br0" timeOffset="15864.84">29725 7365 389 0,'-2'-7'372'15,"2"7"-43"-15,-4-9-39 0,4 9-8 0,-2-11 8 16,2 11 6-16,-4-7-37 0,4 7-28 0,-5-7-23 16,5 7-12-16,-9-2-7 0,9 2-8 0,-10 2-4 15,10-2 0-15,-12 9-5 0,3-4-13 0,4 2-12 16,-2 1-62-16,-1 2 36 0,0 1-57 0,3 2 41 0,-1-1-61 16,1 1 23-16,1 3-45 0,0-2-2 15,1 0-2-15,2 1-2 0,-1-1 36 0,2 0-49 16,0-2 38-16,3 2-49 0,-1 1 43 0,0-3-42 15,1-2 32-15,1 1-46 0,-2-3 39 0,5 1-49 16,-2-2 26-16,2-2-70 0,0 0-2 0,-1-1-95 0,-6-4-23 16,17 4-127-16,-17-4-52 0,14 0-84 0,-14 0-55 15,13-5-374-15,-6 2-447 0</inkml:trace>
  <inkml:trace contextRef="#ctx0" brushRef="#br0" timeOffset="16216.01">29650 7425 28 0,'-2'-6'608'0,"2"6"-159"0,-4-11-45 0,4 11-19 15,-5-9 2-15,5 9-16 0,-4-9-3 0,4 9-6 16,-5-8-16-16,5 8-35 0,-4-7-86 0,4 7-6 15,0 0-88-15,-4-5 15 0,4 5-48 0,0 0 47 16,0 0-17-16,0 0 13 0,0 9-21 0,0-9 20 16,3 13-15-16,1-5 0 0,-2 2 2 0,3 3 3 15,3-1 3-15,-2 1-10 0,0 2-10 0,0-1-10 16,0-1-12-16,3 3-16 0,-2 2-14 0,-1-3-7 0,1 3-9 16,-1-1-6-16,0-1-11 0,-1 0-4 15,0-1-5-15,1-1-10 0,-2 2-29 0,1-3-54 16,0-1-45-16,-3 0-57 0,2-2-63 0,-1 0-34 15,-1-3-99-15,1 1 3 0,-1-2-39 0,-2-6-79 16,4 7-92-16,-4-7-71 0,0 0-341 0,0 0-587 0</inkml:trace>
  <inkml:trace contextRef="#ctx0" brushRef="#br0" timeOffset="16389.32">29904 7632 179 0,'6'-4'510'15,"-6"4"-90"-15,10-6-97 0,-10 6-16 0,5-4-75 16,-5 4-2-16,0 0 28 0,9-3-56 0,-9 3 66 15,0 0-35-15,0 0 37 0,0 0-71 0,12 2 18 16,-12-2-80-16,5 6 21 0,-5-6-72 0,4 10 30 16,-4-10-72-16,3 13 38 0,-1-7-62 0,0 3 32 15,-2-1-33-15,2 0-71 0,0 1-67 0,-2-2-65 16,0 3-65-16,0-3-75 0,0-7-91 0,0 13-78 16,0-13-367-16,0 8-405 0</inkml:trace>
  <inkml:trace contextRef="#ctx0" brushRef="#br0" timeOffset="16783.8">30110 7448 152 0,'-2'-6'587'0,"-4"-1"-154"0,3 1-87 16,-1 1-28-16,2-2-12 0,0 0-34 0,0 1-57 0,2-3-29 15,-1 3-24-15,2-2-31 0,1 1-25 0,1 0-23 16,1-1-12-16,3 2-12 0,0 0-5 0,0 1-1 16,3 1 8-16,0 1-25 0,1 2 21 0,-11 1-19 15,22 0 2-15,-12 1-3 0,2 3-3 0,-2 0 0 16,-1 4-2-16,-3-2-3 0,1 4 3 0,-1-1-7 16,-5 2-1-16,2-1-3 0,-3 4 1 0,-3-1-5 15,1 0-37-15,-3 2 46 0,1-2-29 0,-1 0 54 16,1-3-37-16,1 1 48 0,-1-3-46 0,0 0 46 15,3-1-43-15,-1 0 51 0,-1 0-46 0,3-7 49 16,-4 9-51-16,4-9 41 0,0 8-54 0,0-8 41 16,4 4-54-16,-4-4 45 0,0 0-49 0,19 0 36 15,-8-1-51-15,1-1 42 0,4-2-58 0,0 0-17 16,0 0-101-16,3 0-27 0,-1-2-75 16,1-1-73-16,-1 2-58 0,-3-1-44 0,4-1-450 0,-5 1-444 15</inkml:trace>
  <inkml:trace contextRef="#ctx0" brushRef="#br0" timeOffset="16971.24">30523 7425 381 0,'9'-3'552'16,"-9"3"-92"-16,0 0-78 0,0 0-41 0,7-4-50 15,-7 4-22-15,0 0-18 0,0 0-18 0,0 0-20 0,0 0-10 16,0 0 7-16,0 0-12 0,11 1-22 16,-11-1-11-16,4 5-26 0,-4-5-60 0,5 5 37 15,-5-5-57-15,3 7 26 0,-3-7-55 0,5 11 38 16,-3-6-56-16,0 4 41 0,-1-2-55 0,0 1-7 0,-1 0-11 15,0-1-105-15,0 2-17 0,-1-2-88 0,1 3-14 16,-1-5-68-16,1-5-59 0,-2 14-67 0,2-14-110 16,-1 8-252-16,1-8-324 0</inkml:trace>
  <inkml:trace contextRef="#ctx0" brushRef="#br0" timeOffset="17441.25">30674 7267 101 0,'0'0'597'0,"-8"-4"-204"0,8 4-46 0,-6-5-10 15,6 5-6-15,-7-6-37 0,7 6-53 0,-4-9-41 16,4 9-30-16,-2-11-30 0,2 11-28 0,2-12-24 15,-1 5 2-15,2 1-39 0,0-1 10 0,4-1-31 16,-1 4 10-16,-1-1-26 0,2 0 14 0,-1 0-23 16,-6 5 16-16,13-3-19 0,-13 3 25 0,0 0-15 15,15 2 25-15,-15-2-12 0,8 7 20 0,-8-7-6 16,2 10 9-16,-1-3-11 0,-1-7 16 0,-1 13-11 16,1-4 5-16,0-3-20 0,-1 1 6 15,0 1-15-15,-1-2-1 0,2 3-1 0,0-3-2 0,0-6-8 16,0 14 1-16,0-14 4 0,2 12-6 0,-1-3-2 15,1-4 0-15,2 4 1 0,0-2-2 0,1 1 2 16,2 0-2-16,0-1 1 0,-2 1-1 0,3-1 3 16,-3 0-4-16,-1 1-1 0,4-2 7 0,-4 0 8 15,-1 1 28-15,-1-1 24 0,0 0 18 0,-2-6 9 16,-2 13-13-16,0-7-13 0,-3 3-58 0,-1-4 44 16,0 4-54-16,-2-3 42 0,0 0-51 0,-1 0 40 15,2-1-55-15,0 1 8 0,1-1-94 0,1-2-12 16,-3 1-98-16,8-4-46 0,-6 3-101 0,6-3-95 15,0 0-87-15,0 0-314 0,0 0-413 0</inkml:trace>
  <inkml:trace contextRef="#ctx0" brushRef="#br0" timeOffset="17619.2">30899 7374 87 0,'8'-4'682'0,"-8"4"-174"16,9-5-30-16,-9 5-57 0,7-4-38 0,-7 4-54 15,0 0-31-15,8-3-34 0,-8 3-23 0,0 0-27 16,0 0-31-16,0 0-17 0,9 2-24 0,-9-2-39 15,1 7-10-15,-1-7-20 0,5 7-12 0,-5-7-10 16,3 9-16-16,-3-9-13 0,5 11-21 0,-2-5-64 16,1 1-62-16,-1 0-58 0,4 1-93 0,-4-2-91 0,3-1-89 15,-1 2-63-15,1-2-376 0,-6-5-455 0</inkml:trace>
  <inkml:trace contextRef="#ctx0" brushRef="#br0" timeOffset="17982.39">31072 7255 226 0,'-2'-10'670'0,"2"10"-209"0,0-6-76 0,0 6-110 15,0 0-25-15,-1-7-71 0,1 7 19 0,0 0-32 16,0 0 26-16,0 0-36 0,1 7-9 0,-1-7-43 16,4 8-8-16,-1 0-30 0,-1-2 5 0,2 2-29 15,1 1 5-15,2-2-24 0,-2 0 10 0,2 0-21 16,-1-1 12-16,1 2-25 0,1-5 22 0,-1 1-20 15,3-2 15-15,-10-2-19 0,16 2 16 0,-16-2-16 16,14-1 14-16,-14 1-17 0,15-7 20 0,-7 4-20 16,-3-5 17-16,-1 2-19 0,1-1 19 0,0 0-10 15,0 0 33-15,-3 1 19 0,0-2 45 0,-2 8 21 16,5-9 11-16,-5 9-2 0,4-9-24 0,-4 9-12 16,3-6-30-16,-3 6-8 0,0 0-11 0,5-4-3 15,-5 4-10-15,0 0 4 0,6 4-17 0,-6-4 14 16,7 9-17-16,-5-3 4 0,3 0-10 0,-1 2 3 15,1 1-12-15,3-1 3 0,-2 2-15 0,1-1-65 0,0 1-61 16,2-2-77-16,-4 1-42 0,2-2-132 16,-1 0-60-16,-1-2-110 0,3-2-354 0,-8-3-483 15</inkml:trace>
  <inkml:trace contextRef="#ctx0" brushRef="#br0" timeOffset="18449.55">31387 7023 473 0,'0'0'535'16,"-5"-9"-142"-16,1 2-19 0,2 2 9 0,2 5-67 16,-4-10-31-16,4 10-64 0,-3-12-30 0,3 12-46 15,0-11-12-15,0 11-46 0,2-10-3 0,-2 10-31 16,5-12 0-16,0 8-23 0,1 1 6 0,-6 3-18 15,14-6 9-15,-14 6-26 0,16-2 18 0,-16 2-23 16,16 3 19-16,-7 0-19 0,-1-1 19 0,-2 4-17 0,2 0 19 16,-3 1-10-16,0 1 14 0,-2 2-4 0,-1-2 24 15,0 3-10-15,-1-2 19 0,-1 2-3 16,1 0 11-16,-2 0-1 0,1-1 14 0,0 0-7 16,0 1-2-16,1-2-10 0,-1 1-3 0,0-2-9 15,1 2-2-15,1-2-8 0,0 2-1 0,3-2-4 0,-2 0-2 16,2 0 0-16,-1 0 0 0,2 1-6 0,-2-1-4 15,1 1-2-15,3-2-1 0,-2 3 3 0,2-3 5 16,-2 1 14-16,2 0 2 0,-2 1 23 0,-2-1-7 16,3 0 36-16,-2 2-21 0,0-2 45 0,0 4-8 15,-1-4-7-15,0 3-8 0,-1-2-5 0,1 2-5 16,0 0-6-16,-3 0-12 0,3 0-13 0,-1-3-8 16,-1 2-10-16,-1-2 4 0,2 2-5 0,-2-3-10 15,-1 1-19-15,-2 0-39 0,-1-1-76 0,-3 3-20 0,-2-3-98 16,-1 2-76-16,-7-2-73 0,-4 1-88 0,-4 1-124 15,-8-4-578-15,-9 1-785 0</inkml:trace>
  <inkml:trace contextRef="#ctx0" brushRef="#br0" timeOffset="19481.58">23781 7236 431 0,'-7'-9'493'0,"3"4"-120"0,-1 1-32 16,3-3-58-16,2 7 19 0,-8-7-79 0,8 7 1 15,-6-5-79-15,6 5 17 0,0 0-26 0,0 0 51 16,0 0-20-16,0 0 48 0,2 9-42 0,2 1 28 16,4 0-45-16,1 4 43 0,2 2-55 0,2 3-9 15,4 1-9-15,0 1-11 0,8 4-2 0,-1 2-53 16,3-3 38-16,2 0-55 0,1 1 41 0,2-1-55 16,2-2 42-16,2-1-57 0,2 1 44 0,1 0-51 15,2-3 39-15,1 0-55 0,1-1 49 0,-1-1-55 16,4 0 51-16,-2 0-55 0,2-1 45 0,-1 1-75 15,-1-1-12-15,-3-3-80 0,0 0-57 0,-3-2-19 16,-6-1-90-16,-5-3 0 0,-4-4-64 0,-2 0-40 16,-2-2-30-16,-5-1-120 0,-1-3-245 0,-3 0-336 15</inkml:trace>
  <inkml:trace contextRef="#ctx0" brushRef="#br0" timeOffset="19680.99">24802 7604 536 0,'-5'-12'503'0,"-1"0"-55"0,3 4-39 0,-3-2-14 0,4 2-51 16,-1 1-30-16,-3 0-46 0,6 7-47 0,-4-9-48 15,4 9-19-15,-2-7 8 0,2 7 11 0,0 0 2 16,0 0-13-16,7 2-12 0,0 3-51 0,-1 2 28 16,2 1-48-16,-2 4 25 0,3 1-53 0,-3 1 28 15,2 4-11-15,-3 2-13 0,-1 1-8 0,-1 2-5 0,-2-3-15 16,-2 4-4-16,-2 3-23 0,-2-2-42 16,-3 1-46-16,-2 2-51 0,-4-3-21 0,1 0-104 0,-3 1-34 15,0-3-99-15,-3 1-98 0,0-3-84 16,2-2-339-16,1-3-489 0</inkml:trace>
  <inkml:trace contextRef="#ctx0" brushRef="#br0" timeOffset="20248.04">24818 8219 1262 0,'0'0'690'0,"0"0"-145"0,0 0-131 16,0 0-57-16,0 0-86 0,0 0-20 0,0 0-6 15,0 0 15-15,-7 5-42 0,7-5 31 16,2 8-79-16,3-3 40 0,-1 3-100 0,0 0-12 0,1 4-18 16,5 1-15-16,-3-1-14 0,-1 3 44 0,3 1-73 15,1 1 54-15,1-1-75 0,-4 2 44 0,5-1-80 16,-5-2 2-16,-2-1-90 0,2-1-10 0,-2 1-38 15,0-3-25-15,-2-1-24 0,-1-1-28 0,-2 1-28 16,0-4-40-16,0-6 1 0,-6 8 33 0,6-8 50 16,-12 1 38-16,12-1 41 0,-15-7 28 0,5 0 26 15,-2-1 23-15,1-3 18 0,-2-2 14 0,0-3 87 16,2 0-40-16,-1-1 22 0,3-1 26 0,0 1 8 16,2-1 27-16,1 2 4 0,3 1-5 0,0 0 9 15,0-1 7-15,3 4-5 0,2-1 4 0,0 0-1 16,2 1 34-16,3 1-41 0,-1 0 32 0,4 2-54 15,0 1 30-15,2 2-44 0,-1 1 31 0,1 1-52 16,-2 2 37-16,4 2-52 0,-3 1 44 0,0 2-54 16,-1 0 3-16,-2 3-1 0,-2 1 0 0,2 3-3 15,-4 0 3-15,-2 0-3 0,0 2-7 0,-2 0 7 16,-2 1-2-16,-3 2-3 0,3-2-1 0,-5 1-2 16,2-2 3-16,1-1-3 0,-1 0-1 0,1-2 3 15,0 0-8-15,3 0 2 0,-1-1 2 0,0-1 2 16,2 1 2-16,3 0 2 0,-1-1 4 0,4 1-7 15,1-2 3-15,0 3 0 0,4-3 13 0,3 1-19 16,0-1-1-16,-1 0 1 0,6 0-2 0,-3-1-1 16,1-1-7-16,0 0-55 0,2 0-75 0,0-2-86 15,-2-1-62-15,2 1-64 0,-5-2-123 0,4-2-410 16,0 0-444-16</inkml:trace>
  <inkml:trace contextRef="#ctx0" brushRef="#br0" timeOffset="20456.7">25494 8261 417 0,'8'-9'632'0,"-1"4"-96"16,0 0-38-16,-7 5-12 0,9-9-5 0,-9 9 4 0,8-8-58 15,-8 8 10-15,6-6-113 0,-6 6-8 0,4-4-106 16,-4 4 3-16,0 0-86 0,9-4 16 16,-9 4-64-16,0 0 24 0,9 4-55 0,-9-4 29 15,8 6-55-15,-8-6 37 0,10 8-52 0,-5-2 30 0,1 1-54 16,-2-2-6-16,3 1-116 0,-2-1-42 0,2 2-106 15,-3-2-81-15,0-1-62 0,-4-4-77 0,6 7-98 16,-6-7-525-16,0 0-746 0</inkml:trace>
  <inkml:trace contextRef="#ctx0" brushRef="#br0" timeOffset="20597.84">25469 8139 394 0,'-5'-4'464'0,"5"4"-83"16,-7-9-118-16,7 9-37 0,-5-7-40 0,5 7-43 0,0-6-50 15,0 6 11-15,5-5-47 0,-5 5-14 0,9-5-42 16,-9 5-95-16,14-2-76 0,-2-2-123 0,-2 1-268 16,5 1-75-16</inkml:trace>
  <inkml:trace contextRef="#ctx0" brushRef="#br0" timeOffset="20850.07">25746 8040 76 0,'0'0'457'0,"0"0"-77"0,14 1-27 15,-14-1 15-15,0 0-49 0,0 0 45 0,-1 10-83 16,1-10 25-16,-6 9-71 0,2-4 15 0,1 1-66 15,-1 1 10-15,-1 0-65 0,3 1-25 0,0-1-16 16,-1 0-14-16,3 1-15 0,0-2-13 0,0 3-10 16,3 0-6-16,1 1-8 0,1-1-3 0,-1 0-6 15,4-1-3-15,1 2-3 0,0-2 2 0,0 1-6 16,0-1-2-16,1 0 1 0,-4-2-2 16,2 1 0-16,-3-1 4 0,1 1-1 0,-3-1-1 0,-1 0 7 15,-2-6-8-15,-1 13 1 0,0-7-9 0,-3 2 10 16,-2-1-3-16,-1 1 2 0,2 0-7 0,-3-1-29 15,1 0-48-15,1-2-66 0,-1 1-75 0,3-2-58 16,-1 1-57-16,5-5-65 0,-4 5-79 0,4-5-293 16,0 0-291-16</inkml:trace>
  <inkml:trace contextRef="#ctx0" brushRef="#br0" timeOffset="21447.08">25907 8184 253 0,'0'0'649'0,"3"-10"-73"0,-3 10-106 0,1-9-11 15,-1 9-98-15,3-7-1 0,-3 7-89 0,3-5-13 16,-3 5-90-16,0 0 22 0,4-7-59 0,-4 7-4 16,0 0-10-16,14-1-15 0,-14 1-20 0,18 1-13 15,-8 0-14-15,1 1-5 0,1 0-1 0,-3 2-25 16,3-1-5-16,-1 2-4 0,-2-2-1 0,-1 2-2 16,2-1-4-16,-3 2 5 0,-2-2-2 0,-5-4 9 15,6 7-10-15,-6-7 0 0,1 8 1 0,-1-8 1 16,0 0 5-16,-5 4 9 0,5-4 6 0,0 0-6 15,-11-6 10-15,11 6-19 0,-10-9-7 0,5 2 0 16,-1-2-5-16,1 0-2 0,3 0 1 0,0-1 4 16,1 1-6-16,1-1-8 0,1 3-1 0,2-4 3 15,1 4-1-15,2-1 3 0,-1 0-3 0,4 4 3 16,0-2 1-16,0 1 1 0,3 2 2 0,-12 3 8 16,20-1-21-16,-20 1-1 0,22 3-13 0,-12-1-36 15,1 1-29-15,0 0-33 0,0 1-28 0,-2-1-29 16,1 2-25-16,-1-1-31 0,1-1-21 0,0 1-2 15,-10-4 10-15,14 3 11 0,-14-3 23 0,14 1-11 0,-14-1 37 16,13-2-7-16,-5-1 63 0,-1-1-5 16,-1-2 60-16,-1 1-13 0,-1-1 52 0,1-1-16 15,0 0 53-15,-2 0-1 0,-1-1 64 0,-2 8 27 16,0-13 18-16,0 13 31 0,0-11-13 0,0 11 43 16,-4-9-53-16,4 9 46 0,-3-6-56 0,3 6 48 15,0 0-53-15,0 0 48 0,-12 2-56 0,12-2 30 16,-5 10-56-16,5-10 26 0,0 12-52 0,0-4 31 15,0 1-51-15,4 0-1 0,0 1-6 0,0-1-5 16,3 2 1-16,0-2-4 0,-1-1 2 0,3-2 1 0,1 0-3 16,-1-3 2-16,0 0-5 0,-9-3 3 0,17 3-4 15,-17-3 2-15,14-4 36 0,-14 4-39 0,11-6 35 16,-7 0-41-16,-1 0 37 0,-1-1-40 16,-3-2 35-16,-3 2-44 0,2-2 39 0,-6-1-51 15,0-1 12-15,-1 1-107 0,-3-2-14 0,1 3-73 0,1-1-48 16,-1 1 0-16,2-1-71 0,0 2-72 0,2 0-241 15,1 0-156-15</inkml:trace>
  <inkml:trace contextRef="#ctx0" brushRef="#br0" timeOffset="21648.69">26367 7821 252 0,'7'-7'515'0,"0"3"-76"0,-7 4-33 0,9-8 4 16,-9 8-3-16,5-6-40 0,-5 6-36 0,7-4-53 15,-7 4-28-15,0 0 7 0,0 0 19 16,12 3-5-16,-12-3-27 0,10 8-26 0,-5-1-28 15,1 1-23-15,4 0-19 0,-1 3-38 0,0 1-19 0,1 0-18 16,2 4-13-16,-2-1-12 0,5 2-10 0,-3 1-12 16,1-1-10-16,-2 2-24 0,1-1-57 0,-1 0-64 15,1-1-78-15,-3-2-58 0,-2 0-21 0,1-2-92 16,-3-3-18-16,-2-1-37 0,-1-2-93 16,-2-7-53-16,-2 11-247 0,2-11-363 0</inkml:trace>
  <inkml:trace contextRef="#ctx0" brushRef="#br0" timeOffset="21770.09">26452 8026 535 0,'-6'-6'390'16,"4"-2"-88"-16,1 2-61 0,1 6-48 0,2-13-8 16,3 7-50-16,2-2 2 0,3 0-44 0,3 0-1 15,2-1-40-15,4 2 4 0,3-1-28 0,1 2 11 16,3-1-26-16,4-1-19 0,2 1-89 0,0 2-134 16,0-2-455-16,0 1-192 0</inkml:trace>
  <inkml:trace contextRef="#ctx0" brushRef="#br0" timeOffset="22101.76">28056 7643 625 0,'11'1'470'0,"-11"-1"-50"15,0 0-14-15,13-3 7 0,-13 3-27 0,0 0-10 16,0 0-16-16,0 0-20 0,0 0-30 0,0 0-74 16,0 0 22-16,-10-2-71 0,10 2 41 0,-14 4-73 15,3-2 39-15,-3 2-61 0,-1-1 31 0,-2 1-20 16,-7 1-20-16,2 1-26 0,-8 1-16 0,-2 1-14 16,-9 2-15-16,-1 2-12 0,-3-2-8 0,-2 3-8 15,-4 0-8-15,1-1-2 0,-3 1-11 16,2 0-7-16,1-1-14 0,-1 1-23 0,3 1-31 0,4-4-24 15,2 2-35-15,1-2-48 0,9-1-4 0,4-1-92 16,4-1-7-16,1-2-85 0,5-2-7 0,1 1-79 16,3-3-83-16,14-1-515 0,-18-1-667 0</inkml:trace>
  <inkml:trace contextRef="#ctx0" brushRef="#br0" timeOffset="22365.73">27189 7618 6 0,'4'-7'733'15,"-3"0"-189"-15,-1 7-116 0,3-8-52 0,-3 8-35 16,0-8-23-16,0 8-5 0,0 0-6 0,-4-6-6 0,4 6-24 16,0 0-66-16,-13 7 5 0,6-4-76 15,-1 2 7-15,0 1-21 0,-3 4-11 0,2-2-17 16,-2 2-18-16,0 0-14 0,-1 1-10 0,2 1-8 16,0 0-13-16,1 2-2 15,1-1-5-15,1-2-5 0,-1 3-4 0,6-2-1 0,-2 0-2 0,1 0 1 16,2-1 3-16,1 0-11 0,2 2 5 0,2-4-6 15,1 4-1-15,4-1-4 0,0-1-5 0,3 0-4 16,4 0-18-16,-2 1-59 0,6-4-69 0,-1 2-39 16,1-2-128-16,1 1-61 0,-1-2-108 0,-1 0-157 15,-1-1-357-15,-2-1-602 0</inkml:trace>
  <inkml:trace contextRef="#ctx0" brushRef="#br0" timeOffset="23483.7">25800 8874 567 0,'0'0'557'16,"0"0"-101"-16,-9-3-55 0,9 3-37 0,0 0-16 15,-4-7-63-15,4 7 25 0,4-6-54 0,-4 6-8 16,11-3-32-16,-11 3-29 0,17-4-32 0,-4 3-30 15,-2 1-21-15,5-1-19 0,-1 2-19 0,3-1-8 16,-1 3-12-16,-2-3-9 0,2 3-6 0,0 1-7 16,-1 1-3-16,-4-1-1 0,-1 0 1 0,-2-1 7 15,1 2 13-15,-5 0 21 0,-5-5 13 0,6 7-37 16,-6-7 55-16,0 0-40 0,-4 8 47 0,4-8-59 16,-9 3 40-16,9-3-44 0,-12-3 27 0,4 0-13 15,2-2-11-15,-1 1 1 0,0-5-26 0,0 0-12 16,3-4-33-16,3 3-43 0,0-3-49 0,2-1-62 15,2 1-46-15,3-1-8 0,2-1-63 0,1 3 32 16,2-1-52-16,3 0 15 0,0 1 50 0,-1 4 23 16,-1-1 34-16,-1 3 27 0,2 1 27 0,-3 1 30 15,0 2 15-15,-10 2 24 0,18-2 4 0,-18 2 23 16,12 2 10-16,-12-2 14 0,10 5 18 0,-10-5 27 16,8 6 49-16,-8-6-30 0,5 8 29 0,-5-8-26 15,6 8 45-15,-6-8-39 0,4 4 13 0,-4-4 34 16,5 5-51-16,-5-5 35 0,0 0-61 0,8 2 40 15,-8-2-52-15,0 0 47 0,10-2-49 0,-10 2 38 16,8-3-58-16,-8 3 7 0,7-4 2 0,-7 4 10 16,0 0 68-16,9-2-25 0,-9 2 63 0,0 0-43 15,0 0 40-15,0 0-43 0,0 0 27 0,0 8-53 16,-2-2 33-16,0 0-48 0,-2 2 34 0,3 1-38 16,-4-1 34-16,4 3-46 0,0-1 39 0,1-1-48 15,2 3-1-15,1-2-1 0,-1 1-2 0,3-2 2 16,1 1-1-16,1-2-11 0,1-1-35 0,2 0-71 15,0-5-59-15,1 0-37 0,1-2-22 0,-1-1-47 16,1-1 20-16,1-5-33 0,2 0 28 0,-2 0 6 16,-2-4 78-16,0 2-15 0,-3-4 89 0,-1-1-20 15,-3 1 105-15,-1-1 9 0,-3-3 86 0,-3 0 20 0,2 0 58 16,-6-3-1-16,2 1 27 0,-4 1 22 0,1 0 6 16,-2 0 40-16,3 2 11 0,0 3 14 15,-1 0 18-15,1 1 3 0,3 4-11 0,-2-2-38 16,3 2-37-16,-2 0-49 0,0 2-22 0,5 6-7 15,-2-6 1-15,2 6 4 0,0 0 0 0,0 0 3 0,0 0-49 16,12 2 54-16,-7 2-49 0,3 4 55 16,2 1-59-16,3 3 58 0,1 1-11 0,0 4-3 15,3 3-10-15,1 2-4 0,-2 2-9 0,5 4-17 16,-1 2-12-16,-1 2-13 0,2-2-44 0,-1 1 31 16,-2 0-33-16,1-2 28 0,-3-3-40 0,0-1 37 15,-3-2-39-15,4-1-5 0,-6-4 38 0,3-1-41 16,-5-1 37-16,0-4-36 0,1-2 34 0,-3-1-38 15,-1-3 40-15,-1-1-47 0,-5-5 1 0,9 2-9 16,-9-2 25-16,5-6-75 0,-5 6 22 0,-1-14-82 0,-5 6 15 16,-1-7-63-16,-4-1 20 0,-3-1-15 0,-4-3 11 15,-6-4 9-15,-2 0 0 0,-1 1 14 0,-1 0 24 16,6 7 24-16,-2-1 22 0,1 4 18 0,0-2 47 16,4 6-35-16,1-1 47 0,3 3-35 0,1 0 45 15,2 1-38-15,1 0 41 0,3 0-45 0,0 1 40 16,2 2-39-16,2-4 42 0,4 7-42 0,-3-9 40 15,5 2-59-15,0-1-46 0,5 0-69 0,2-3-72 16,3 1-55-16,-1-1-41 0,1-3-19 16,2 1-99-16,1-1-311 0,-2-1-274 0</inkml:trace>
  <inkml:trace contextRef="#ctx0" brushRef="#br0" timeOffset="24268.07">26424 8535 705 0,'-10'-10'605'0,"3"3"-77"0,-1 2-24 16,3-2-29-16,-1 2-8 0,1 1-58 0,1-1 18 16,4 5-120-16,-9-7-16 0,9 7-105 0,-7-4 14 0,7 4-55 15,0 0 37-15,0 0-43 0,0 0 33 0,12 3-53 16,-3 1 20-16,0 1-57 0,1 2 19 0,4 0-17 15,0 1-21-15,1 2-9 0,2 2-8 0,1 0-13 16,-3 0-6-16,3 1-9 0,-2 2-11 0,0-1-22 16,0-1-49-16,-1 2-56 0,-1 0-72 0,1-2-81 15,-3 0-51-15,-1 0-109 0,-2-2-21 0,2-1-71 16,-3-2-107-16,-1-1-456 0,-1-3-706 16</inkml:trace>
  <inkml:trace contextRef="#ctx0" brushRef="#br0" timeOffset="24565.78">26761 8631 189 0,'-1'-9'629'0,"1"9"-184"0,-2-8-40 0,2 8-85 15,0-8 22-15,0 8-92 0,-2-9-5 0,2 9-74 16,-2-10 6-16,2 10-76 0,2-12 20 0,-2 12-65 16,1-12 31-16,0 5-58 0,3 0-1 0,-3-2-9 15,3 2-3-15,0-2-3 0,-3 2-1 0,2-1 2 16,-2 1 19-16,2 1 34 0,-3 6 36 0,0-12 13 15,0 12-2-15,-3-11-13 0,3 11-21 0,-5-7-2 16,5 7-7-16,-9-3-4 0,9 3-5 0,-10-2-9 16,10 2-9-16,-11 5-9 0,4 1-8 0,1-1 1 15,0 1-11-15,3 1-5 0,-2 0-3 0,2 2-2 16,3-1-5-16,0-1 39 0,3 3-56 0,-1-2 15 16,3 2-91-16,2-2 6 0,0 0-76 0,1-1-6 15,3-1-106-15,0-2 2 0,0 1-35 16,3-2-32-16,-3-1-11 0,1-1 4 0,0-1-5 0,-12 0 7 15,20-1-201-15</inkml:trace>
  <inkml:trace contextRef="#ctx0" brushRef="#br0" timeOffset="24914.07">26877 8581 793 0,'5'-8'109'0,"-5"8"-10"16,2-9 30-16,-2 9-20 0,-2-11 28 0,0 4-9 15,-1 0 15-15,2 1 13 0,-2 0 2 0,2-2-16 16,-1 2-20-16,0-1-20 0,2 7-17 0,0-13-23 16,0 8-10-16,0 5 3 0,5-11 19 0,-5 11 23 15,9-9 24-15,-9 9 8 0,9-7 0 0,-9 7 4 16,15-2-4-16,-15 2-14 0,17 0 0 0,-17 0-18 15,19 2-13-15,-10 2-5 0,-1-1-1 0,2 2-17 16,-1 0 37-16,-2-1-50 0,0 2 40 0,0 1-49 16,-2-1 47-16,-1 1-49 0,-2-2 43 0,2 1-47 15,-4-6 50-15,3 10-51 0,-3-10 44 0,1 9-46 16,-1-9-6-16,-1 7-2 0,1-7-3 0,0 0-2 16,0 0-6-16,0 0-3 0,0 0-1 0,-9-5-2 15,9 5-3-15,-2-11 2 0,1 6-4 0,1 5-1 16,-1-13-1-16,-1 4 1 0,2 9 0 0,0-11 0 15,2 4 0-15,-2 7-2 0,2-9 7 0,-2 9-6 16,3-8-1-16,-3 8 7 0,6-3 3 0,-6 3-4 16,0 0 6-16,14 1-3 0,-14-1 0 0,12 6-1 15,-6 0 5-15,3-2-13 0,-1 0 0 0,-1 2-9 16,1 0-49-16,2 0-61 0,-1 1-29 0,-2 0-131 16,-1-3-70-16,4 2-74 0,-3-2-43 0,-7-4-479 0,11 2-532 15</inkml:trace>
  <inkml:trace contextRef="#ctx0" brushRef="#br0" timeOffset="25074.06">27188 8433 465 0,'1'-7'587'0,"-1"7"-153"15,0 0-92-15,0 0-57 0,1-7-34 16,-1 7-18-16,0 0-19 0,0 0-21 0,0 0-32 16,0 0-26-16,9 3-27 0,-9-3-22 0,7 3-15 15,-7-3-14-15,10 7-15 0,-10-7-12 0,10 7-11 16,-10-7-25-16,9 6-78 0,-9-6-76 0,10 6-44 15,-10-6-26-15,0 0-71 0,7 5-41 0,-7-5-416 16,0 0-269-16</inkml:trace>
  <inkml:trace contextRef="#ctx0" brushRef="#br0" timeOffset="25213.82">27075 8347 270 0,'-9'-7'279'0,"3"-1"-2"0,0 2-69 0,2 1-21 0,1-1-68 15,3 6-9-15,0-11-22 0,0 11-13 16,4-9-37-16,2 4 16 0,1 1-31 0,-1-1 17 15,3 2-43-15,4 0-39 0,-3-1-104 0,2 2-31 0,0 0-265 16,1 0 85-16</inkml:trace>
  <inkml:trace contextRef="#ctx0" brushRef="#br0" timeOffset="25419.38">27325 8261 34 0,'0'0'330'16,"12"1"-74"-16,-12-1 26 0,10 2-12 0,-10-2-15 0,12 5-26 15,-12-5-20-15,13 5-12 0,-13-5-8 16,13 6-19-16,-3 0-16 0,-3-4-21 0,0 2-20 15,-7-4-10-15,18 5-27 0,-9-2-13 0,0 1-9 16,-2-2-11-16,2 0-6 0,0 1-1 0,-9-3-3 16,12 5 28-16,-12-5 7 0,11 2-5 0,-11-2-14 0,0 0-7 15,10-1-10-15,-10 1-6 0,0 0-8 0,6-7-4 16,-6 7-1-16,1-7-9 0,-1 7 6 0,-1-11-11 16,1 11-133-16,-2-11-51 0,1 4-57 0,-2 2-22 15,2-2-75-15,0 1-74 0,1 6-247 0,0-12-167 16</inkml:trace>
  <inkml:trace contextRef="#ctx0" brushRef="#br0" timeOffset="25646.78">27576 8219 409 0,'0'0'342'16,"0"0"-83"-16,0 0-31 0,10-3-67 0,-10 3-18 0,6-3-38 16,-6 3-18-16,3-9-18 0,-3 9-15 15,6-8-8-15,-4 2-11 0,-1 0-8 0,-1 6 17 16,4-11 25-16,-4 11-16 0,4-9 23 0,-4 9 20 15,1-8-22-15,-1 8 33 0,0 0-48 0,0-7 72 0,0 7-24 16,0 0 55-16,0 0-33 0,-5 8 43 0,5-8-36 16,-2 11 26-16,2-4-48 0,1 0 24 0,0 1-53 15,4-1-26-15,-1 3-11 0,3-2-12 0,3 1-24 16,2-4-115-16,5 1-176 0,2-2-261 0,4-3-433 16,2-4-565-16</inkml:trace>
  <inkml:trace contextRef="#ctx0" brushRef="#br0" timeOffset="53229.97">4768 9771 153 0,'0'0'308'0,"0"0"-53"0,0 0-21 15,0 0-7-15,-7-5-16 0,7 5-14 0,0 0-22 16,0 0-2-16,0 0-40 0,-7-4 26 0,7 4-45 16,0 0 37-16,0 0-51 0,0 0 52 0,-5-4-45 15,5 4 42-15,0 0-47 0,0 0 40 0,0 0-48 16,-7-4 36-16,7 4-46 0,0 0 31 0,0 0-51 15,0 0 40-15,0 0-56 0,0 0 35 0,0 0-50 16,0 0 37-16,0 0-51 0,0 0 36 0,0 0-48 0,-5-4 43 16,5 4-48-16,0 0 42 0,0 0-40 0,0 0 50 15,0 0-41-15,0 0 45 0,0 0-49 0,0 0 47 16,8 4-42-16,-8-4 47 0,0 0-49 0,0 0 48 16,10 2-54-16,-10-2 50 0,0 0-44 0,14 3 43 15,-14-3-50-15,9 1 46 0,-9-1-52 0,14 1 48 16,-14-1-49-16,15 3 45 0,-15-3-51 0,18 0 58 15,-18 0-56-15,18 2 40 0,-18-2-51 0,21 0 5 16,-21 0 4-16,19 0 2 0,-19 0 0 0,19-1 2 16,-19 1 1-16,19 0 3 0,-19 0 0 0,17 0-5 15,-17 0 6-15,15 0 6 0,-15 0-8 0,14 0 2 16,-14 0 2-16,0 0 1 0,18 0 1 0,-18 0 3 16,0 0 8-16,14 1-7 0,-14-1 2 0,0 0 3 15,15 1 0-15,-15-1 3 0,0 0 0 0,15 1-7 16,-15-1-1-16,0 0 3 0,13 3 1 0,-13-3 4 0,11 1 7 15,-11-1 11-15,10 0-5 0,-10 0 2 0,13 1-4 16,-13-1 0-16,13 1 4 0,-13-1-11 0,12 2-2 16,-12-2-1-16,13 2 0 0,-13-2 1 0,13 0-5 15,-13 0 7-15,15 1-6 0,-15-1-2 0,13 0-4 16,-13 0 3-16,14 0 0 0,-14 0 0 0,14 0 0 16,-14 0 8-16,15 0-1 0,-15 0 3 0,16 0-2 15,-16 0-3-15,18-1 8 0,-18 1-7 0,15 0-5 16,-15 0-4-16,19-1-1 0,-19 1 2 0,21-1-3 15,-21 1-2-15,18 0 3 0,-18 0-6 0,19-2 1 16,-19 2 2-16,20-1-1 0,-20 1 8 0,18-2-8 16,-18 2 0-16,22-2 3 0,-22 2-3 0,19-2 5 15,-19 2 0-15,22-2 1 0,-22 2 0 0,19-1 16 16,-9-2-20-16,-1 2 3 0,2 0 4 0,0 0-4 16,-11 1-4-16,20-3-1 0,-11 2 4 0,-9 1-2 15,20-1 4-15,-20 1-6 0,19-2 1 0,-19 2 1 16,16-1-3-16,-16 1 14 0,18-2-15 0,-18 2 6 0,17-1-9 15,-17 1 5-15,14 0-4 0,-14 0 6 0,15-3 3 16,-15 3 4-16,13-1-5 0,-13 1 2 0,14-1 3 16,-14 1-2-16,13-2 2 0,-13 2 11 0,14-1-2 15,-14 1-14-15,11-2 3 0,-11 2-3 0,13-1-3 16,-13 1 2-16,13-1 1 0,-13 1-5 0,13-2 1 16,-13 2 5-16,12-1-7 0,-12 1 1 0,12-1 1 15,-12 1-1-15,10-1-2 0,-10 1 5 0,11-1-3 16,-11 1 1-16,0 0 1 0,16-1 2 15,-16 1-8-15,10-2 4 0,-10 2 1 0,0 0 1 0,14-2-3 16,-14 2 1-16,0 0-1 0,13-1-4 0,-13 1 6 16,0 0-1-16,14-1 0 0,-14 1 0 0,0 0 2 15,0 0-5-15,14 0 2 0,-14 0 1 0,0 0-2 16,0 0 3-16,11-1 2 0,-11 1-2 0,0 0 0 16,0 0 4-16,0 0 2 0,11-2 1 0,-11 2 3 15,0 0 7-15,0 0-7 0,0 0 2 0,0 0-2 16,0 0-7-16,0 0 1 0,9-1-3 0,-9 1 3 0,0 0-4 15,0 0 0-15,0 0-9 0,0 0-5 16,0 0-31-16,0 0-53 0,0 0-88 0,0 0-143 16,6-5-85-16,-6 5-137 0,0 0-138 0,0 0-592 0,-1-9-883 15</inkml:trace>
  <inkml:trace contextRef="#ctx0" brushRef="#br0" timeOffset="55509.78">11007 7965 304 0,'0'0'213'16,"-10"2"-37"-16,10-2 15 0,0 0-44 0,0 0 24 0,0 0-55 15,0 0 4-15,0 0-29 0,0 0 7 0,0 0-22 16,0 0 5-16,-8-4-9 0,8 4 6 15,0 0 2-15,0 0-5 0,0 0 10 0,0 0-12 0,0 0 17 16,0 0-33-16,0 0-4 0,0 0-3 0,0 0-3 16,0 0-6-16,0 0 3 0,0 0 9 15,0 0 25-15,0 0 27 0,0 0 18 0,0 0 48 16,0 0-44-16,8 4 24 0,-8-4-47 0,0 0 33 0,16 0-50 16,-16 0 39-16,13 0-50 0,-13 0 40 0,18 0-51 15,-8 0 43-15,2-2-53 0,0 2 36 0,0-2-56 16,3 1 45-16,-1 0-53 0,3 1 38 0,0-1-35 15,2-1 39-15,-2 2-50 0,3-1 45 0,0 0-43 16,-3 1 47-16,5 0-41 0,-2 0 5 0,2 0-7 16,0 1-2-16,-1-1 2 0,0 0 3 0,2 0-1 15,0 0 4-15,0 1-12 0,-1-1 7 0,2 2-3 16,-1-1 4-16,0-1 0 0,1 1-3 0,-1 0 2 16,3 0-5-16,-2 0-3 0,-1 1 0 0,1-1-1 0,-1 0 1 15,0-1-5-15,-1 1-3 0,1 0-3 0,0-1 1 16,-1 0 1-16,-2 0-3 0,2 0 2 0,-2 1 1 15,0-1-16-15,0 0 12 0,0 2-2 16,-3-2-1-16,2 1-2 0,-1-1 3 0,1 2 6 16,0-1-11-16,-1-1 3 0,0 1 0 0,0 0-1 15,1 0 4-15,2 0 0 0,-2 0-2 0,1 1-3 16,-1-2 0-16,1 1 4 0,0-2 0 0,2 1-1 0,-2 0 6 16,3 0-8-16,-2 0 1 0,-1 0-1 0,2-2 0 15,-1 2 5-15,0-2-5 0,2 1 2 0,0 0 0 16,2 0-1-16,-4 0-42 0,2-1 50 0,-1-1 2 15,-2 2-3-15,2 0-3 0,2 0-3 0,-2 0 1 16,-2-2-1-16,2 2 5 0,1 0-5 0,-1 0-4 16,2 0 1-16,-1 0 2 0,-1-1-1 0,0 1 0 15,1 0 3-15,-2-1 3 0,2 2-4 0,-1-1-4 16,1 0 3-16,-1 1 0 0,1-1-3 0,-1 0 2 16,-1 0 4-16,2-1-5 0,-3 2 2 0,1-1-1 15,1-1 0-15,-2 1 7 0,2 0-6 0,-2-1-1 0,0 1-1 16,0 0 4-16,2-1-5 0,-4 1 4 15,2 0 15-15,1-1-15 0,-3 2-5 0,1-3-1 16,-3 2 0-16,3 0 4 0,1-1 3 0,-4 1-49 16,2-2 57-16,0 2-49 0,1-1 52 0,0 0-5 15,-2 1 0-15,-2 1 5 0,2-2-4 0,1 0-6 16,0 1-2-16,0 0 0 0,-3-1 14 0,3 1-17 0,0-2 1 16,-2 2 2-16,2-2-3 0,-1 2 1 0,1 0-3 15,-3 0 3-15,4-2 5 0,-3 2-2 0,0 0-4 16,3-1 1-16,-6 1 2 0,6-1 2 0,-2 0-2 15,1 0 8-15,-1 0 5 0,-1 1-4 0,1 0 0 16,1-2 3-16,-3 2-4 0,2 0 12 0,-3 0-7 16,2 0 3-16,-3 0-2 0,2-1-2 0,-1 1 3 15,2 1 3-15,-2-1-2 0,1 0 5 0,-1 1-1 16,0-2 6-16,-1 2 0 0,2-1 1 0,-2 1-5 16,0-1-1-16,2 1 1 0,-2 0-2 0,1-1 3 15,0-1 2-15,-1 2 1 0,0-1-39 0,1 0 58 0,-3 0-46 16,2 1 44-16,0-1-44 0,-3 0 49 15,5-2-45-15,-4 2 41 0,0 0-46 0,2 1 43 16,-3-1-44-16,2-1 43 0,-1 1-44 0,1 0 38 0,-12 1-36 16,19-1 34-16,-19 1-36 0,16-2 47 15,-16 2-35-15,18-1 37 0,-18 1-37 0,16 0 35 16,-16 0-28-16,16-1 26 0,-16 1-40 0,16-1 35 0,-16 1-41 16,16 0 45-16,-16 0-41 0,13-1 43 0,-13 1-41 15,17-1 37-15,-17 1-42 0,14-2 42 0,-14 2-43 16,16-2 36-16,-16 2-41 0,16-1 36 0,-16 1-40 15,16-3 29-15,-16 3-29 0,17-1 38 0,-17 1-42 16,14-1 39-16,-14 1-42 0,14-1 41 0,-14 1-38 16,13-3 31-16,-13 3-59 0,11 0-22 0,-11 0-86 0,12-1-127 15,-12 1-208-15,0 0-217 0,9-3-928 16,-9 3-1293-16</inkml:trace>
  <inkml:trace contextRef="#ctx0" brushRef="#br0" timeOffset="61926.67">10641 9154 135 0,'0'0'249'0,"0"0"-92"0,0 0 23 0,9-3-25 16,-9 3-17-16,0 0-13 0,0 0-14 0,0 0-21 16,0 0-14-16,0 0-8 0,0 0-9 0,0 0 8 15,5-4 2-15,-5 4-3 0,0 0-8 0,0 0-1 16,0 0-9-16,0 0-2 0,3-7 9 0,-3 7-2 16,0 0 2-16,0 0-2 0,0 0-1 0,0 0 2 0,0 0 2 15,1-5-1-15,-1 5 41 0,0 0-62 0,0 0 44 16,0 0-48-16,2-9 44 0,-2 9-46 15,0 0 39-15,0 0-45 0,0-8 38 0,0 8-43 0,0 0 29 16,-3-7-33-16,3 7 0 0,-3-8 2 0,3 8 3 16,-3-6 1-16,3 6 12 0,-4-8-16 15,4 8 2-15,-7-8 0 0,7 8 15 0,-7-6 6 0,7 6 0 16,-8-8-1-16,8 8-7 0,-9-6 4 0,9 6-1 16,-11-4-7-16,11 4-1 0,-12-3-7 0,12 3-5 15,-14 0-4-15,14 0 0 0,-18 2-4 0,9 1 0 16,-1-1 1-16,0 3 2 0,-2 0-9 0,1 2 12 15,-2-1-10-15,3 3 1 0,-3-2 2 0,3 3 2 16,-3-2 11-16,4 3-8 0,0-2 6 0,-1 2 6 16,1 0-2-16,1 0 4 0,2 1 4 0,-2-1 1 15,3 2-6-15,0-3-3 0,1 1 33 0,2 1-44 16,-1-1 36-16,3 1-40 0,0-3 37 0,-1 2-48 16,2-1 40-16,-1 0-40 0,3 1 40 0,-1-3-42 0,1-1 39 15,1 2-40-15,-2-4 40 0,6 2-41 0,-3 0 43 16,0-4-35-16,0 1 32 0,2 0-38 15,-7-4 40-15,12 6-41 0,-12-6 38 0,17 2-40 0,-17-2 39 16,15-1-37-16,-5-2 36 0,-1 1-44 0,3-2 43 16,-3 1-42-16,1-2 41 0,0 0-43 0,1-1 41 15,-2 0-40-15,3-1 2 0,-3-2 17 16,0 2-14-16,1-1 7 0,-1-1 0 0,-1 1-1 0,0 0 1 16,1-1 2-16,-3 1 2 0,-1 0 4 0,2-2-2 15,-2 2 0-15,0-2 2 0,0 3 0 0,-1-3 8 16,-2 2 7-16,2-1 15 0,-1 2 12 0,-1 0 4 15,0-1 5-15,0 3 6 0,-2 5 4 0,3-13-1 16,-3 13 7-16,2-10-18 0,-2 10 27 0,1-10-34 16,-1 10 20-16,3-6-34 0,-3 6 24 0,0 0-38 0,1-10 22 15,-1 10-31-15,0 0 22 0,0 0-32 16,1-7 25-16,-1 7-28 0,0 0 27 0,0 0-26 16,0 0 25-16,0 0-22 0,0 0 26 0,6 6-26 0,-6-6 40 15,2 9-26-15,-2-9 56 0,4 10-49 16,-1-2 55-16,-1-1-47 0,2 3 40 0,1-2-50 15,-1 2 46-15,0-1-58 0,1 2 43 0,-1-1-51 16,2 1 45-16,-2-2-8 0,3 2-49 0,-1-2 51 16,-1 1-53-16,0-2 49 0,1 2-6 0,1-3-5 0,-1 3-50 15,-1-4 54-15,2 1-54 0,-2 0 48 16,2-1-52-16,0 1 43 0,-2-2-32 0,0-1-54 0,-5-4-48 16,9 7-58-16,-9-7-55 0,13 5-53 0,-13-5-58 15,10 2-48-15,-10-2-57 0,13-2-42 0,-13 2-404 16,11-5-464-16</inkml:trace>
  <inkml:trace contextRef="#ctx0" brushRef="#br0" timeOffset="62620.35">11406 8907 76 0,'7'-6'341'16,"-7"6"-89"-16,0 0 5 0,7-3-19 0,-7 3-12 15,0 0-19-15,0 0-30 0,0 0-2 0,10-1-39 16,-10 1 30-16,0 0-53 0,0 0-3 0,0 0 4 16,0 0 2-16,0 0 39 0,0 0-47 0,0 0 40 15,0 0-45-15,-1 7 25 0,1-7-46 0,-5 7 31 16,-1-2-51-16,3 1-5 0,-5 0-11 0,0 0-6 16,1 3-4-16,-2-2-1 0,-3 1-9 0,3-1-4 15,-2 2 0-15,-2-1-3 0,1-1-7 0,1 2 3 0,-2-2 1 16,3 0-1-16,-1 0-3 0,0-2 1 15,2 1 0-15,-1 0-2 0,1-1 2 0,1-2 2 16,1 1 3-16,-1 1 4 0,8-5-4 0,-11 6 1 16,11-6-2-16,-9 5 2 0,9-5-11 0,-9 4 0 0,9-4-3 15,-8 6-2-15,8-6 0 0,-4 3 1 16,4-3 0-16,0 0-5 0,-5 6 7 0,5-6-7 16,0 0 6-16,-1 10-5 0,1-10 8 0,1 6-3 0,-1-6 1 15,3 9 7-15,-3-9 10 0,5 7-15 0,-1-2 9 16,0 0 11-16,1 0 11 0,1 0 13 0,-1 0-9 15,3 2 2-15,-2-1-4 0,4-2 1 0,-3 4-5 16,2-2 0-16,-2-2 2 0,2 4-11 0,0-2-3 16,0-2-1-16,1 2 9 0,-1 1 2 0,0-3-4 15,3 2-3-15,-3 0-6 0,0-1-4 0,0-3-1 16,-1 3-7-16,2 0 4 0,-1 0-1 0,-1-2-8 16,0 1-1-16,0-1 1 0,-2 1-5 0,-6-4 4 15,13 5-1-15,-13-5 13 0,10 5-17 0,-10-5-3 16,9 4 3-16,-9-4 1 0,9 6-1 0,-9-6 3 0,6 2-5 15,-6-2-1-15,7 5 0 0,-7-5 1 16,0 0-5-16,6 2-1 0,-6-2 1 0,0 0-33 16,0 0-49-16,0 0-56 0,7 3-72 0,-7-3-97 0,0 0-55 15,0 0-76-15,0 0-30 0,-9 3-426 16,9-3-465-16</inkml:trace>
  <inkml:trace contextRef="#ctx0" brushRef="#br0" timeOffset="62924.55">11237 9376 345 0,'-5'2'399'0,"5"-2"-65"15,0 0-26-15,0 0-47 0,-10 3-14 0,10-3-15 16,0 0 33-16,0 0-68 0,0 0-15 0,0 0 8 16,0 0-72-16,0 0 26 0,0 0-54 0,1-6 46 15,-1 6-46-15,0 0 0 0,14-3 26 0,-14 3-46 16,12 0 33-16,-12 0-43 0,15 0 40 0,-15 0-42 15,15 2 34-15,-15-2-54 0,18 1 49 0,-6 0-57 16,-12-1 44-16,20 2-53 0,-10-2 44 0,2 3-54 16,-1-2 43-16,-2 0-52 0,3 0 1 0,-2 2 42 15,0-2-51-15,0 0 45 0,-10-1-50 0,17 3 5 16,-17-3-3-16,18 1-2 0,-18-1-2 0,14 1-1 16,-14-1-28-16,15 1-33 0,-15-1-119 0,12 0-57 15,-12 0-114-15,0 0-147 0,10-1-484 0,-10 1-594 0</inkml:trace>
  <inkml:trace contextRef="#ctx0" brushRef="#br0" timeOffset="63846.37">12014 9029 82 0,'0'0'291'0,"0"0"-22"15,0-7-64-15,0 7 13 0,0 0-26 0,-4-8-24 0,4 8-15 16,-4-6-16-16,4 6-8 0,-5-4-22 16,5 4-14-16,-5-6-12 0,5 6-2 0,-7-6 8 0,7 6-3 15,-8-6 15-15,8 6-5 0,-8-4-5 0,8 4 10 16,-10-5-6-16,10 5 3 0,-9-5-1 0,9 5-5 16,-9-3-5-16,9 3-8 0,-10-1-11 0,10 1-4 15,-13 1-1-15,13-1-7 0,-13 2-1 0,3 2-1 16,1 0 3-16,0 0 3 0,-1 0 2 0,0 2 8 15,-1 1 3-15,0-1-2 0,-1 2-8 0,2 0-14 16,-1 1 2-16,-1 1-13 0,3-1 3 0,-2 1-13 16,2 1 6-16,0-1-4 0,-1 1-3 0,2-2-3 15,0 2-3-15,3-3 3 0,0 2-6 0,-1-1-2 16,3 1-1-16,-2-2 0 0,4 1-4 0,-2-1-2 16,3 1 5-16,0-2-6 0,0 0 0 0,3 0 0 15,-2 0 0-15,2-1-1 0,-1 2 5 0,2-4-6 16,2 2-1-16,-2 2-1 0,3-4 3 0,-2 0-2 0,1-1-1 15,-1 1 4-15,4-1-7 0,-9-3 1 0,13 3-2 16,-13-3 5-16,18 1-3 0,-18-1 0 0,18 0 0 16,-8-2-1-16,0 1 2 0,-1-1-3 0,1-2 0 15,-1 1 2-15,0 0 4 0,1-1-6 0,-1 0-1 16,-1-3 2-16,1 3 3 0,1-2-2 0,-1-1-14 16,-2 0 31-16,-1 2-30 0,3-3 14 0,-3 1-13 15,1-1 15-15,-1-1-13 0,-2 2 17 0,2-3-14 16,-2 3 10-16,1-1-12 0,-2-1 16 0,-1 1-3 15,2 0-6-15,-2 1 9 0,0-2-3 0,-1 3-4 16,1-1 2-16,0 0 0 0,-2 7-1 0,3-13 6 16,-3 13-7-16,1-10 1 0,-1 10 0 0,1-11 5 15,-1 11-4-15,0-8 1 0,0 8 7 16,0-10 5-16,0 10 9 0,0 0 9 0,0-8 4 0,0 8 2 16,0 0-2-16,1-8-4 0,-1 8-5 0,0 0-2 15,-1-7-5-15,1 7 1 0,0 0-1 0,0 0 1 16,0 0-4-16,0 0 18 0,0 0-40 0,0 0 44 0,0 0-33 15,0 0 46-15,0 0-23 0,3 11 27 0,-3-11-34 16,0 7 58-16,0-7-56 0,1 11 9 16,2-5 6-16,-2 0 0 0,0 4 6 0,2-2-8 15,-2 2-1-15,4-1-8 0,-4 1 0 0,2-1 56 0,3 2-62 16,-3-3 50-16,1 3-52 0,0-2 47 0,1 2-50 16,-1-3 44-16,1 2-60 0,1-2 43 0,-1 1-46 15,0-3 47-15,0 3-50 0,1-2 43 0,0-1-48 16,0 0 45-16,1 0-50 0,-1-2 47 0,2 0-51 15,1 0 32-15,-3-1-46 0,-6-3 12 16,17 2-123-16,-17-2-56 0,20-2-118 0,-11-1-151 0,1-1-122 16,-1 0-796-16,0-1-986 0</inkml:trace>
  <inkml:trace contextRef="#ctx0" brushRef="#br0" timeOffset="66328.69">12946 9078 31 0,'0'0'399'15,"-3"-6"-72"-15,3 6-53 0,0 0-24 0,0 0-39 16,0-7-14-16,0 7 42 0,0 0-70 0,0 0 41 16,-2-7-58-16,2 7 14 0,0 0-20 0,0 0 6 15,0 0-16-15,-3-6 6 0,3 6-10 0,0 0-10 16,0 0-4-16,0 0-18 0,0 0 0 0,0 0-2 16,0 0 2-16,0 0-10 0,0 0 8 0,3-6-15 0,-3 6 14 15,0 0-24-15,0 0 18 0,10 2-25 0,-10-2 23 16,9 2-35-16,-9-2 33 0,10 4-47 0,-10-4 31 15,13 5-38-15,-7-1 35 0,3-2-44 0,0 1-1 16,1 3 12-16,-1-3-19 0,0 1 4 0,1 0-4 16,1 3 2-16,-2-3-4 0,3 0 6 0,-3 0-8 15,2 3 40-15,-1-3-50 0,1 0 41 0,0 1-49 16,-1 0 41-16,-3-1-40 0,2-1 40 0,-1 0-47 16,1 1 50-16,-1 1-44 0,-8-5 57 0,12 5-48 15,-12-5 1-15,13 3 5 0,-13-3 5 0,10 4 7 16,-10-4 7-16,8 2 6 0,-8-2 15 0,10 3-5 15,-10-3 9-15,0 0-3 0,0 0-3 0,12 1-1 16,-12-1-9-16,0 0-7 0,9-5-6 0,-9 5-2 16,7-5 0-16,-7 5-5 0,7-6-9 0,-7 6 2 0,6-11-2 15,-1 7-1-15,0-2 1 0,2-3-7 16,-2 2-2-16,1-2 2 0,1 2 0 0,-1-4 43 16,4 2-52-16,-2-2 45 0,0 1-47 0,1-3 40 0,1 0-50 15,-1 2 48-15,1-4-49 0,3 0 49 0,-3 1-51 16,3 1 47-16,-2-2-47 0,1 0 50 0,-1 1-49 15,1 0 47-15,-2 1-48 0,3 0 47 0,-4 0-48 16,1 2 44-16,0 0-38 0,-1 1 43 0,-1-1-34 16,1 3 42-16,-4 0-32 0,1 1 43 0,1 1-37 15,-2-2 43-15,0 2-39 0,0 3 40 0,-5 3-37 16,6-10 41-16,-6 10-44 0,7-7 32 0,-7 7-35 16,5-6 32-16,-5 6-37 0,4-7 34 0,-4 7-43 15,5-5 33-15,-5 5-39 0,0 0 36 0,5-6-40 16,-5 6 31-16,0 0-43 0,4-6 4 0,-4 6-106 0,4-6-44 15,-4 6-155-15,2-5-143 0,-2 5-157 16,3-6-893-16,-3 6-1153 0</inkml:trace>
  <inkml:trace contextRef="#ctx0" brushRef="#br0" timeOffset="76725.58">10455 10197 265 0,'0'0'267'0,"0"0"-34"0,0 0-31 16,0 0-27-16,0 0-21 0,0 0-12 0,0 0-38 15,0 0 5-15,0 0-29 0,0 0 3 0,0 0-19 16,0 0 0-16,0 0-7 0,0 0-5 0,0 0 1 0,0 0-3 15,0 0 7-15,0 0-6 0,11-1 24 16,-11 1-18-16,0 0 42 0,0 0-28 0,0 0 11 16,0 0 57-16,0 0-42 0,0 0 43 0,0 0-48 15,0 0 38-15,-2-6-43 0,2 6 38 0,0 0-39 0,0 0 28 16,-5-6-50-16,5 6 38 0,0 0-44 0,-9-5 37 16,9 5-48-16,-8-5 36 0,8 5-50 15,-6-5 45-15,6 5-42 0,-8-3 48 0,8 3-46 0,-9-3 30 16,9 3-48-16,0 0 34 0,-15-1-53 0,15 1 43 15,-13 2-51-15,13-2 42 0,-12 4-48 0,6 0 46 16,0 2-49-16,-3 0 45 0,1-1-46 0,2 3 43 16,-3 1-46-16,0 0 47 0,1 1-45 0,-1 1 45 15,3-1-44-15,-3 2 4 0,1 0 3 0,0-1 2 16,2 1 9-16,-1-1-5 0,0 2 2 0,3-1 3 16,-1-2 3-16,1 0-3 0,2 0-1 0,-2 1 7 15,1-2-7-15,2 2 1 0,0-2-2 0,1 0 5 16,0-2-3-16,1 2 6 0,-1-2-6 0,3 1-1 15,-2-1-1-15,3-2 5 0,-2 2-4 0,2 0 3 16,-1-3 3-16,0 1-6 0,1 0 0 0,-4-5 1 16,9 6 3-16,-9-6-2 0,12 6-1 0,-12-6 0 15,10 5 2-15,-10-5-1 0,15 2 1 0,-15-2-3 0,12 0 1 16,-12 0 5-16,13-1-5 0,-13 1-2 16,15-6-1-16,-7 4 4 0,-2-2-2 0,3-1 0 15,-3 1 21-15,2-1-26 0,-3-1 1 0,4-1 1 0,-4 0 41 16,2 2-47-16,-2-3 45 0,0 0-50 0,-1 0 45 15,1 0-50-15,-2 1 49 0,0-3-49 0,2 3 53 16,-3-1-51-16,0 0 41 0,-1 0-49 16,1 0 49-16,-1 1-45 0,-1-1 50 0,3 1-51 0,-3 7 53 15,1-13-41-15,-1 13 58 0,0-11-41 0,0 11 15 16,0-11 4-16,0 11 9 0,0-7-9 0,0 7 1 16,1-8-5-16,-1 8-2 0,0 0-3 0,0-7 1 15,0 7 2-15,0 0-11 0,-1-8 2 0,1 8-2 16,0 0 9-16,0 0-10 0,0 0 0 0,0 0 9 15,0 0 7-15,0 0 10 0,0 0 3 0,0 0 7 16,4 5 12-16,-4-5 4 0,1 10-4 0,3-4-5 16,-2 0-9-16,-2 0 3 0,3 4-12 0,1-3-5 15,-2 3-4-15,2 0-3 0,-1 2-6 0,0-1-3 0,4 1-49 16,-2 1 70-16,-1-1-67 0,1 1 57 16,0-1-55-16,0 0 58 0,0-2-55 0,1-1 61 15,0 0-64-15,-1-1 59 0,0 0-59 0,0-1 50 16,3 0-52-16,-2-1 47 0,-1-1-71 0,4-1-23 15,-2 0-81-15,-7-4-36 0,16 5-67 0,-16-5-74 0,18 1-55 16,-18-1-59-16,18-1-116 0,-5 0-418 16,-2-2-584-16</inkml:trace>
  <inkml:trace contextRef="#ctx0" brushRef="#br0" timeOffset="77357.35">11043 10166 316 0,'0'0'447'0,"0"0"-104"16,0 0-30-16,-12-3-45 0,12 3 5 15,0 0 3-15,0 0-20 0,0 0-36 0,-7-2-46 0,7 2-35 16,0 0-29-16,0 0-20 0,0 0-18 0,0 0-9 16,0 0-5-16,0 0-16 0,0 0 1 0,0 0-7 15,0 0-3-15,11 2 2 0,-11-2 4 0,10 3 35 16,-10-3-40-16,13 3 44 0,-4 1-37 0,1-1 34 15,-1 0-47-15,0 2 38 0,1-3-39 0,-1 3 42 16,2 1-47-16,-1-2 41 0,0 2-47 0,-1-2 39 16,0 3-51-16,1-1 46 0,0-2-56 0,1 2 44 15,-1 0-50-15,-1-1 45 0,0 0-47 0,0 1 45 16,0-2-45-16,-3 0 41 0,3 0-45 16,-2 2 44-16,1-2-44 0,-1-1 46 0,-7-3-44 0,11 7 41 15,-11-7-40-15,10 6 50 0,-10-6-37 0,8 5 50 16,-8-5-44-16,9 6 56 0,-9-6-45 0,8 6 54 15,-8-6-43-15,0 0 9 0,6 6 10 0,-6-6 6 0,4 5 5 16,-4-5 3-16,0 0 5 0,2 7 4 16,-2-7-5-16,0 0-1 0,0 8-5 0,0-8-13 0,-3 7-8 15,3-7-9-15,-7 10-3 0,2-6 2 0,-4 3-12 16,3-1 4-16,-2-1-11 0,-5 3-1 0,3-2-43 16,-3 3 51-16,1-1-50 0,-3 0 58 0,0 1-51 15,4-1 48-15,-5 0-48 0,3 1 47 0,2-1-47 16,-3 1 44-16,4-2-42 0,-2-1 28 0,3 0-66 15,2 1-2-15,-1-1-53 0,-1 0-29 0,5-1-35 16,-2 1-40-16,2-1-41 0,0 0-2 0,4-5-78 16,-5 7-38-16,5-7-64 0,0 0-448 0,-3 7-455 15</inkml:trace>
  <inkml:trace contextRef="#ctx0" brushRef="#br0" timeOffset="78090.8">11827 10148 98 0,'0'0'364'15,"6"-4"-100"-15,-6 4-3 0,0 0-31 0,0 0-24 16,-2-7-15-16,2 7-28 0,0 0-17 0,-2-7-23 16,2 7-14-16,-4-4-5 0,4 4-12 0,-5-6-14 15,5 6-10-15,-4-7-1 0,4 7-4 0,-8-6 13 16,8 6 7-16,-5-6 5 0,5 6 2 0,-9-6 6 16,9 6 6-16,-6-3 0 0,6 3 2 15,-10-5-13-15,10 5-7 0,-12-1-11 0,12 1-10 0,-12 1-7 16,12-1-7-16,-16 6-3 0,8-3-1 0,1 3 5 15,-4-1 38-15,4 1-46 0,-2 1 33 0,-1 2-47 16,1 0 42-16,1 1-46 0,0 2 40 0,-2-1-51 16,4 2 43-16,-2-1-53 0,3 1 44 0,0 0-50 15,-2 1 44-15,4-1-51 0,0 0 47 0,2-1-51 16,-2 0 4-16,3 0 2 0,1-2 5 0,2 0-2 0,-2 1 1 16,3-1 6-16,0-1-6 0,2-2 5 0,-2 0-2 15,3 1 3-15,-1-3-4 0,-1-2 3 0,5 2-2 16,-2-3 1-16,-8-2-1 0,14 4 2 0,-14-4-2 15,19 0-2-15,-19 0 6 0,17-3-6 0,-8 0 0 16,0-1 1-16,-2 1 2 0,2-1-2 0,0-1 0 16,-2 0 4-16,-1 0-4 0,3-1-1 0,-4-1 2 15,0 0 2-15,0 1-2 0,1-2 5 0,-4 1-5 16,3-2 2-16,-2 1-1 0,-1-1 3 16,-2 0-2-16,3 0-1 0,-3 1 8 0,1 0-8 15,-1-1 2-15,0 1-1 0,0 1 6 0,0-3-4 0,0 3 2 16,-1 0 1-16,1-1 6 0,0 8 15 0,-2-14 16 15,2 14 12-15,-1-10 10 0,1 10 2 0,0-10-12 16,0 10-6-16,-1-6-9 0,1 6-6 0,-1-7-11 0,1 7-2 16,0 0 15-16,0 0-11 0,0 0 7 15,0 0 5-15,0 0 14 0,0 0 2 0,1 9-41 16,-1-9 44-16,1 11-47 0,2-3 48 0,-1 0-50 0,2 2 46 16,-1-1-45-16,-1 1 40 0,2 0-61 0,0 1 53 15,2-1-56-15,1 2 50 0,-2-2-55 0,3 1 55 16,-2 0-62-16,3 0 50 0,-2-1-60 15,3-1-1-15,0-1-85 0,0 0-85 0,-1-1-101 0,2-2-102 16,0-1-114-16,-1 0-686 0,1-2-821 0</inkml:trace>
  <inkml:trace contextRef="#ctx0" brushRef="#br0" timeOffset="79394.02">12511 10056 159 0,'0'0'258'0,"0"0"-10"0,0 0-66 16,-5-5 19-16,5 5-43 0,0 0-11 0,0 0-34 15,-4-4-3-15,4 4-33 0,0 0 7 0,0 0-26 0,0 0 3 16,-1-7-9-16,1 7 6 0,0 0-4 15,0 0 1-15,0 0 2 0,0 0-2 0,0 0 0 0,-3-7 1 16,3 7 2-16,0 0 3 0,0 0 3 0,0 0 6 16,0 0 0-16,0 0 9 0,0 0 1 0,0 0-1 15,0 0 0-15,0 0-6 0,0 0-4 0,0 0 2 16,0 0-11-16,0 0-1 0,-1-5-7 0,1 5-3 16,0 0-5-16,0 0-6 0,0 0-5 0,0 0-4 15,0 0-5-15,0 0-4 0,0 0-1 0,0 0 4 16,0 0-2-16,0 0-7 0,0 0 3 0,0 0 3 15,0 0 1-15,0 0 2 0,0 0 0 0,0 0-3 16,0 0 4-16,0 0-3 0,0 0-2 0,0 0-1 0,0 0 0 16,0 0-3-16,0 0-4 0,0 0-1 0,0 0-2 15,0 0 0-15,0 0-2 0,0 0 0 0,0 0 0 16,0 0 0-16,0-7 0 0,0 7-2 16,0 0 3-16,0 0 4 0,0 0 2 0,0 0-3 15,0 0 10-15,0 0-8 0,0 0 0 0,0 0 6 0,0 0 9 16,0 0-8-16,0 0 3 0,0 0 0 0,0 0 4 15,0 0 3-15,0 0 3 0,0 0-1 0,0 0 0 16,0 0 7-16,0 0-6 0,0 0 0 0,0 0 2 16,0 0 5-16,0 0-2 0,0 0-2 0,0 0 1 15,0 0 0-15,0 0-1 0,0 0-2 0,0 0 0 16,0 0-2-16,0 0 0 0,0 0-7 0,0 0-2 16,0 0 0-16,0 0 2 0,0 0 3 0,0 0 2 15,0 0 1-15,0 0 3 0,0 0 4 0,0 0-5 0,0 0 3 16,0 0 4-16,0 0-34 0,0 0 41 15,0 0-37-15,0 0 55 0,0 0-46 0,0 0 52 16,0 0-48-16,0 0 53 0,0 0-56 0,0 0 49 16,0 0-57-16,0 0 49 0,3-6-49 0,-3 6 40 0,0 0-58 15,0 0 55-15,0 0-58 0,0 0 56 16,0 0-59-16,0 0 55 0,0 0-57 0,0 0 51 0,0 0-55 16,0 0 52-16,0 0-56 0,0 0 63 15,0 0-61-15,0 0 64 0,0 0-47 0,0 0 58 16,0 0-40-16,13 2 44 0,-13-2-37 0,7 2 47 0,-7-2-46 15,10 5 44-15,-10-5-38 0,13 5 36 0,-4-2-44 16,-1 1 38-16,1 1-47 0,0 1 37 0,2-2-42 16,2 3 37-16,0 0-42 0,-1 0 33 0,4 0-38 15,-3 1 34-15,2 2-11 0,3 1 6 0,0-1-4 16,-3 2-5-16,4-2 0 0,-2 3-4 0,1-2 0 16,-2 1-4-16,2-1-2 0,0 1-3 0,-3-1 7 15,3 1-6-15,-2 0-1 0,0-1 0 0,-2 0-10 0,0-3 11 16,-1 2 0-16,-1-3 0 0,-1 1-1 15,1-1-4-15,-2-2 1 0,0 1-3 0,-2-1-2 16,1-1 0-16,0 1-4 0,-3-2-3 0,2 1-9 16,-8-4-18-16,10 5-27 0,-10-5-23 0,13 3-21 0,-13-3-29 15,6 4-49-15,-6-4-73 0,0 0-31 0,0 0-101 16,0 0-21-16,10-1-55 0,-10 1-56 16,0 0-52-16,-3-9-369 0,3 9-526 0</inkml:trace>
  <inkml:trace contextRef="#ctx0" brushRef="#br0" timeOffset="79907.16">12978 9974 400 0,'0'0'307'0,"-3"-6"-48"0,3 6-27 0,-4-6-32 15,4 6-16-15,0 0-15 0,-5-5-12 0,5 5-13 16,0 0-21-16,0 0-12 0,-5-5-12 0,5 5 10 16,0 0 7-16,0 0 18 0,-8 2 11 0,8-2 11 0,-7 6 0 15,7-6-2-15,-8 10-2 0,4-4-8 16,-2 0-12-16,-1 2-4 0,0 1-1 0,-1 3-11 0,2-1-2 16,-3 2-5-16,-1 0-3 0,-1 3-6 15,2-2-3-15,-2 3-4 0,1 0-3 0,-2 1 3 16,2 0-4-16,0 0-3 0,-3 0 2 0,4-1-6 0,-1 1-50 15,-2-1 50-15,2 0-53 0,4-2 56 0,-2 0-60 16,-1 1 53-16,1-3-59 0,2 0 51 0,-1 1-61 16,0-2 53-16,2-2-61 0,0 1 52 0,1-1-52 15,-1 0 45-15,1-2-53 0,0 0 48 0,-1-1-53 16,1 0 52-16,2 0-52 0,-1-3 49 0,-1 2-37 16,4-6 35-16,-5 10-52 0,5-10 52 0,-4 9-50 15,4-9 52-15,-6 8-25 0,6-8 15 0,-8 7-50 16,8-7 50-16,-5 7-49 0,5-7 48 0,-5 5-50 15,5-5 46-15,-7 5-47 0,7-5 49 0,-5 4-48 16,5-4 48-16,0 0-35 0,-7 7 30 0,7-7-46 16,0 0 49-16,0 0-49 0,-7 4 54 0,7-4-51 0,0 0 38 15,0 0-42-15,0 0 46 0,-5 6-53 16,5-6 42-16,0 0-87 0,0 0 6 0,0 0-108 16,0 0-54-16,0 0-147 0,0 0-151 0,0 0-228 15,-6-6-435-15,6 6-808 0</inkml:trace>
  <inkml:trace contextRef="#ctx0" brushRef="#br0" timeOffset="90525.98">10291 12416 244 0,'0'0'258'0,"0"0"-24"16,0 0-12-16,0 0-17 0,-1-5-23 0,1 5-22 15,0 0-25-15,0 0-12 0,0 0-17 0,0 0-9 16,0 0-15-16,-5-6 8 0,5 6-18 0,0 0 6 16,0 0-25-16,0 0 15 0,-4-5-29 0,4 5 26 15,0 0-4-15,0 0-1 0,-4-6-41 0,4 6 39 16,0 0-38-16,-2-8 38 0,2 8-38 0,-5-6 3 16,5 6 56-16,-4-4-37 0,4 4 41 0,-8-5-44 15,8 5 42-15,-6-9-43 0,6 9 33 0,-9-5-45 16,2-1 42-16,1 2-49 0,6 4 40 0,-10-6-52 15,10 6 8-15,-14-6-3 0,14 6 2 0,-14-7 39 16,14 7-46-16,-17-3 40 0,17 3-48 0,-14 1 36 0,14-1-47 16,-18 4 37-16,9 1-40 0,0-1 44 0,-1 1-48 15,2 2 42-15,-1 2-27 0,0-1 31 0,-1 3 0 16,2 0 0-16,1 1 4 0,-1 1 2 0,-1 1-5 16,3 0 11-16,-2-1-17 0,4 3-3 0,-2-2-4 15,2-1 3-15,-1 0-6 0,2 1 4 0,2-4-7 16,0 2 0-16,1 0-4 0,0-2 1 0,1 0 1 15,-1-1-35-15,3 0 41 0,-1-2-38 0,2 2 43 16,0-4-41-16,2-1 43 0,-2 1-42 0,1-2 42 16,-5-3-40-16,13 5 39 0,-13-5-37 0,15 3 37 0,-15-3-37 15,16-2 35-15,-6 0-39 0,-1 0 42 16,1-3-41-16,0 1 40 0,-1-1-36 0,-1 1 36 16,0-4-34-16,2 1 38 0,-1-3-45 0,-1 2 40 15,0-3-3-15,-1 2-38 0,-1-3 40 0,-1 1-41 0,0-1 43 16,-1 1-37-16,1 0 39 0,-2-1-40 15,-2 1 42-15,2 1-39 0,-1-1 43 0,-2 0-44 16,2 1 43-16,-1 2-38 0,-1 1 48 0,0-2-29 0,0 9 56 16,0-13-31-16,0 13 39 0,1-9-47 0,-1 9 38 15,0-11-54-15,0 11 37 0,0 0-52 0,0-7 42 16,0 7-45-16,0 0 41 0,0 0-45 16,0 0 42-16,0 0-44 0,3 7 45 0,-3-7-46 0,1 11 45 15,0-5-44-15,1 1 46 0,-1 0-44 16,1 1 46-16,1 3-38 0,1-1 47 0,-2 1-44 15,2-1 42-15,0 1-45 0,0 3 44 0,2-3-51 0,-2 1 46 16,1 2-47-16,1-3 45 0,0 2-48 0,0 0 43 16,-1-1-45-16,3-1 49 0,-2 2-52 0,1-3 46 15,-1 4-53-15,2-3 43 0,-1-2-74 0,-2 1-9 16,2-2-70-16,-2 1-5 0,0-3-106 0,3-2-26 16,-2 0-69-16,-6-4-108 0,14 2-450 0,-14-2-467 15</inkml:trace>
  <inkml:trace contextRef="#ctx0" brushRef="#br0" timeOffset="90855.79">10573 12479 57 0,'0'0'476'0,"0"0"-86"15,0 0-49-15,0 0-22 0,0 0-36 16,0 0 53-16,0 0-37 0,-7-4-39 0,7 4-33 0,0 0-42 16,0 0-36-16,0 0-28 0,0 0-18 0,0 0-26 15,0 0-9-15,0 0-12 0,0 0-10 0,0 0-8 16,5-6-4-16,-5 6-3 0,0 0-11 0,13-2-37 16,-13 2 38-16,10-4-2 0,-10 4-4 0,13-3-36 15,-13 3 33-15,14-4-29 0,-14 4 37 0,18-3-44 16,-18 3 37-16,18-4-38 0,-9 2 40 0,-9 2-42 0,18-3 33 15,-18 3-76-15,14-1-21 0,-14 1-102 16,15-3-13-16,-15 3-29 0,13 0-46 0,-13 0-27 16,11 3-34-16,-11-3-49 0,0 0-167 0,8 4-72 0</inkml:trace>
  <inkml:trace contextRef="#ctx0" brushRef="#br0" timeOffset="91066.23">10672 12563 124 0,'0'0'331'0,"-5"5"-55"0,5-5-32 0,-2 4-2 16,2-4-29-16,0 0-13 0,-4 8-13 0,4-8-19 0,0 0-20 16,0 0-6-16,-3 6-57 0,3-6 19 0,0 0-45 15,0 0 28-15,0 0-48 0,5 5 32 0,-5-5-49 16,0 0 39-16,0 0-14 0,9 2-49 0,-9-2 38 16,0 0-49-16,14 0 49 0,-14 0-51 0,9-3 39 15,-9 3-42-15,14-2 40 0,-14 2-44 0,13-2 13 16,-13 2-82-16,15-5-34 0,-15 5-69 0,17-3-75 15,-9-2-90-15,2 2-221 0,-1-1-90 0</inkml:trace>
  <inkml:trace contextRef="#ctx0" brushRef="#br0" timeOffset="91839.37">11297 12366 239 0,'0'0'258'0,"0"0"-39"0,0 0-32 16,4-6-25-16,-4 6-19 0,0 0-28 0,0 0-15 16,0-10 7-16,0 10-31 0,0 0 13 0,-1-8-10 15,1 8 7-15,-3-6-4 0,3 6 5 0,0 0-2 16,-4-8-9-16,4 8 28 0,-5-5-31 0,5 5-9 15,-7-6 0-15,7 6 11 0,-11-5 1 0,6 1-2 16,5 4-9-16,-14-3 7 0,14 3 5 0,-14-2-8 16,14 2 2-16,-18 0 2 0,18 0 5 0,-18 1 36 15,6 1-47-15,1 0 30 0,2 2-42 0,-1-1 35 16,1 3-48-16,-1-3 33 0,0 3-50 0,2 1 37 16,-1-1-39-16,1 2 35 0,-2 1-44 0,1 0 36 15,3 1-44-15,-3 0 40 0,4-1-34 0,0 1 25 16,0 0-37-16,1 1 32 0,0-2-45 0,1 2 39 15,2-2-36-15,0 2 33 0,-2-1-37 0,3 1 37 16,0-2-43-16,3 1 42 0,-1-1-37 0,-1 0 36 16,2-1-41-16,1 1 44 0,-1-3-45 0,0 2 38 15,1-2-38-15,0-1 42 0,2-1-41 0,-6-4 40 0,11 9-43 16,-11-9 43-16,11 4-40 0,-11-4 39 0,14 2-31 16,-14-2 29-16,16-1-38 0,-16 1 38 0,16-4-40 15,-7 1 41-15,-1-1-40 0,2-1 39 0,-2 0-40 16,1 1 53-16,-3-1-54 0,3-2 43 0,-1 1-42 15,-2-2 44-15,-1 1-43 0,3 0 42 0,-3-1-42 16,-1 2 44-16,1-3-42 0,-1 1 44 0,-2 1-44 16,1-3 44-16,-2 3-42 0,2 0 41 0,-2 0-42 15,1-1 42-15,0 0-37 0,-2 8 38 0,0-12-40 16,0 5 47-16,0 7-45 0,0-13 54 0,-4 8-34 0,4 5 62 16,0-9-39-16,0 9 55 0,-1-8-48 15,1 8 45-15,-3-6-56 0,3 6 40 0,0 0-54 16,0-9 42-16,0 9-51 0,0 0 39 0,0 0-48 15,0 0 50-15,-2-7-40 0,2 7 45 0,0 0-40 16,0 0 53-16,0 0-37 0,1 7 52 0,-1-7-34 16,0 0 5-16,1 10 11 0,-1-10 7 0,4 11 4 15,-4-11-12-15,6 11-4 0,-2-3-4 0,-1 0-2 0,2 1 6 16,-1 1-24-16,1-1-7 0,1 1-2 0,0 0-2 16,0 0-4-16,0 2 2 0,3-1-5 0,0 0-1 15,-1-1-5-15,1 0-2 0,1-2-4 0,0 1-2 16,-2-2-3-16,1 1-25 0,2-4-53 0,-2 1-26 15,4-2-133-15,-3 1-47 0,2-2-138 0,0-1-120 16,0-2-157-16,-2-1-302 0,4-3-607 0</inkml:trace>
  <inkml:trace contextRef="#ctx0" brushRef="#br0" timeOffset="94225.19">11982 12422 323 0,'0'0'257'0,"5"-4"-27"0,-5 4-10 16,0 0 2-16,0 0-42 0,0 0-11 16,0 0-6-16,0-6-31 0,0 6 2 0,0 0-31 15,0 0 5-15,0 0-30 0,0 0 18 0,0 0-36 0,0 0 28 16,0-9-51-16,0 9-5 0,0 0-3 15,0 0-6-15,0 0 1 0,0 0 7 0,0 0 3 16,0 0 60-16,0 0-30 0,0 0 68 0,0 0-31 0,0 0 47 16,0 0-42-16,4 5 38 0,-4-5-41 0,0 0 29 15,6 7-52-15,-6-7 42 0,4 5-46 0,-4-5 39 16,7 7-56-16,-7-7 35 0,6 9-61 0,-6-9 38 16,8 9-44-16,-3-4 44 0,-1 1-55 0,1 1 42 15,0-1-51-15,0 0 41 0,0 1-50 0,3 1 47 16,-2-4-52-16,-1 3 47 0,0 1-35 0,2-3 26 15,-2 2-47-15,1-1 50 0,-2-1-44 0,1 0 46 16,0 1-45-16,1-2 50 0,-3 1-57 0,4 0 51 16,-7-5-48-16,6 8 48 0,-6-8-45 0,8 7 52 15,-8-7-42-15,6 8 49 0,-6-8-47 0,8 6 45 0,-8-6-44 16,5 7 39-16,-5-7-44 0,4 5 43 0,-4-5-42 16,0 0 44-16,6 6-41 0,-6-6 53 0,0 0-42 15,4 3-1-15,-4-3 5 0,0 0 3 0,0 0 2 16,0 0-2-16,8 4-2 0,-8-4 1 15,0 0-5-15,7-4-3 0,-7 4 0 0,7-6-2 16,-7 6 4-16,10-8-9 0,-5 2 0 0,3 0 1 16,-2-3-4-16,3 2 2 0,-1-1-1 0,2-2 4 0,0-1-1 15,-1 2-3-15,4-2 2 0,-3 0-4 0,2-1 1 16,0-2 3-16,1 2-4 0,0-1-2 0,0-2 1 16,1 2 2-16,-1 0 0 0,-1-2-2 0,2 1-43 15,1 1 56-15,-2-1-45 0,2-1 46 0,0 1-45 16,-2 1 51-16,3-1-47 0,-3 0 46 0,1 2-37 15,0-1 40-15,-1-1-47 0,2 3 47 0,-2 0-43 16,-2 0 47-16,1 1-48 0,2 1 41 0,-4 0-43 16,3 0 47-16,-1 0-45 0,-2 2 43 0,0-1-44 15,1 0 51-15,-1 1-11 0,-1 3-1 0,1-3-4 0,-3 1-1 16,1 0 1-16,1 3-5 0,0-2-1 0,-3-1 1 16,2 2-3-16,-3 1 0 0,3-1 0 15,-8 4 22-15,10-7-7 0,-10 7 0 0,8-5 9 16,-8 5-2-16,6-3-47 0,-6 3 61 0,8-5-13 15,-8 5-3-15,0 0-5 0,7-5-4 0,-7 5-56 16,0 0 53-16,5-5-63 0,-5 5-31 0,4-5-166 16,-4 5-148-16,0 0-213 0,3-10-739 0,-3 10-950 0</inkml:trace>
  <inkml:trace contextRef="#ctx0" brushRef="#br0" timeOffset="106735.52">8786 11766 132 0,'0'0'228'0,"0"0"-32"0,-8 5-5 0,8-5-12 16,0 0 1-16,-6 3-17 0,6-3-24 0,0 0-17 15,0 0-8-15,0 0-6 0,-7 4 0 0,7-4 2 16,0 0-11-16,0 0-15 0,0 0 9 0,0 0-24 16,0 0 20-16,0 0-30 0,0 0 46 0,-7 2-46 15,7-2 48-15,0 0-45 0,0 0 55 0,0 0-42 16,0 0 41-16,0 0-37 0,0 0 50 0,0 0-27 16,0 0 37-16,0 0-43 0,1 7 32 0,-1-7-46 15,0 0 33-15,0 0-49 0,10 3 43 0,-10-3-47 16,0 0 41-16,13 2-56 0,-13-2 42 0,15 1-56 15,-15-1 53-15,16 0-48 0,-16 0 48 0,20 0-45 16,-8 0 42-16,-12 0-51 0,24 0 45 0,-11 0-49 0,-1 0 39 16,0 1-47-16,3-1 49 0,-3 2-43 0,1-2-4 15,-2 1 1-15,3-1 8 0,-1 1 13 0,0-1 0 16,-3 2-11-16,4-2-5 0,-2 1-6 0,0-1-4 16,-12 0 0-16,19 1-6 0,-19-1 7 0,21 2-4 15,-21-2-7-15,18 1-2 0,-18-1 0 0,18 2 2 16,-18-2 2-16,16 1 4 0,-16-1 3 0,18 1-5 15,-18-1-6-15,15 1 6 0,-15-1 0 0,16 2 15 16,-16-2-7-16,15 2-4 0,-15-2-3 0,13 1-1 16,-13-1 2-16,15 2-4 0,-15-2 0 0,12 2 2 15,-12-2-3-15,10 1 1 0,-10-1 3 0,10 2 2 16,-10-2-7-16,0 0-1 0,13 3-1 0,-13-3-2 16,0 0 4-16,9 1 8 0,-9-1-2 0,0 0 11 0,0 0 11 15,10 1 10-15,-10-1 7 0,0 0 4 0,0 0 8 16,0 0 1-16,0 0 10 0,9 2 1 0,-9-2 1 15,0 0 1-15,0 0 0 0,0 0 2 16,0 0-3-16,0 0-1 0,0 0-4 0,0 0-3 16,0 0-40-16,0 0 32 0,0 0-28 0,0 0 30 0,0 0-37 15,0 0 30-15,0 0-37 0,0 0 27 0,0 0-36 16,0 0 32-16,0 0-36 0,0 0 27 0,0 0-30 16,0 0 30-16,0 0-38 0,0 0 37 0,0 0-30 15,0 0 24-15,0 0-32 0,3-7 29 0,-3 7-29 16,0 0 28-16,0 0-31 0,0 0 27 0,0 0-28 15,0 0 27-15,0 0-28 0,0 0 27 0,0 0-28 16,0 0 23-16,0 0-26 0,0 0 31 0,0 0-27 16,-9-1 24-16,9 1-25 0,0 0 22 0,0 0-24 15,0 0 28-15,0 0-28 0,0 0 26 0,0 0-26 0,0 0 27 16,0 0-17-16,0 0 17 0,0 0-32 16,0 0 30-16,0 0-28 0,0 0 24 0,0 0-17 15,0 0-3-15,0 0 3 0,0 0 30 0,0 0-32 0,0 0 30 16,0 0-29-16,0 0 25 0,0 0-27 0,0 0 26 15,0 0-31-15,0 0 25 0,0 0-49 16,0 0-15-16,0 0-99 0,0 0-28 0,0 0-65 0,0 0-78 16,0 0-99-16,0 0-59 0,0 0-126 0,0 0-91 15,0 0-668-15,0 0-970 0</inkml:trace>
  <inkml:trace contextRef="#ctx0" brushRef="#br0" timeOffset="107819.02">12929 12554 128 0,'-4'-6'364'0,"4"6"-120"0,0 0-8 0,-5-5-34 15,5 5-3-15,0 0-13 0,-5-6-19 0,5 6-13 16,0 0-35-16,-4-7-2 0,4 7-39 0,0 0 6 16,0 0-36-16,-1-5 21 0,1 5-39 0,0 0 23 15,0 0-16-15,0 0 41 0,0 0-34 0,0 0 9 16,0 0 7-16,3-6 3 0,-3 6 46 0,0 0-52 0,0 0 44 16,10 3-53-16,-10-3 35 0,9 3-58 15,-9-3 44-15,9 3-58 0,-9-3 48 0,14 2-53 16,-14-2 38-16,15 6-49 0,-15-6 42 0,19 4-47 15,-7-1 45-15,-2-1-48 0,3 0 44 0,-2-1-51 16,2 2 48-16,-3-1-44 0,3 0 44 0,2 0-47 16,-3 1 58-16,2-3-56 0,-1 1 44 0,1-1-50 15,-2-1 45-15,0-1-46 0,3-1 52 0,-3 0-51 0,0-1 47 16,3 0-47-16,-1-3 46 0,-3 2-43 0,1-1 44 16,-1-2-47-16,-1 1 12 0,1-3 39 0,-1 1-48 15,-1-1 4-15,-1 1 6 0,-2-2 2 0,3 0 1 16,-3-1 7-16,-2 0-4 0,3-1 5 0,-5 0-6 15,4-2 5-15,-4 1 3 0,0-1-3 0,-2-1 4 16,1-2 3-16,-2 0-7 0,1 0-1 0,-2-1 0 16,0-3 0-16,-4-1 6 0,4 0-10 0,-4-1 0 15,1 2 42-15,0-2-47 0,0 2 47 0,-3-2-50 16,2 2 42-16,-2 2-37 0,0 0 73 0,0-1-25 16,0 2 51-16,-1 1-41 0,0 0 41 0,-1 1-35 15,0 0 53-15,1 3-51 0,-1 1 46 0,1 1-40 16,-1-1 32-16,0 1-59 0,1 1 42 0,0 1-63 15,-1 0 43-15,1 0-54 0,0-1 43 0,2 2-53 16,-2 1 46-16,1 1-48 0,2-1 41 0,-1 1-50 16,-2 1 47-16,3 1-49 0,1-2 49 0,0 3-53 15,-1-1 49-15,6 5-51 0,-10-8 52 0,10 8-53 0,-7-5 48 16,7 5-49-16,-8-7 49 0,8 7-53 0,-5-5 37 16,5 5-69-16,0 0 15 0,-9-4-70 0,9 4 4 15,0 0-82-15,0 0 9 0,0 0-67 0,-9-3-15 16,9 3-12-16,0 0-38 0,0 0-17 0,0 0-38 15,0 0-309-15,-4-4-189 0</inkml:trace>
  <inkml:trace contextRef="#ctx0" brushRef="#br0" timeOffset="108203.95">13100 11573 227 0,'0'0'357'0,"0"0"-86"16,-1-6-8-16,1 6-17 0,0 0-15 0,-4-6 1 15,4 6-2-15,0 0-1 0,-7-4-22 0,7 4-25 16,0 0-20-16,-13 1-10 0,13-1 27 0,-12 6-53 16,7-2 36-16,-4 0-69 0,2 3 30 0,0-1-44 15,-2 1 33-15,0 0-56 0,-1 2 36 0,1 0-60 16,0 0 40-16,-1 1-48 0,1 0 45 0,0 1-48 0,0-2 48 16,0 0-55-16,0-1 40 0,4-2-51 0,-1 2 43 15,-2 0-47-15,3-3 43 0,0 2-52 0,0-2 45 16,1-1-49-16,4-4 43 0,-9 10-44 0,9-10 43 15,-4 7-43-15,4-7 54 0,-5 10-51 0,5-10 49 16,0 7-42-16,0-7 48 0,0 9-38 0,0-9 57 16,5 10-35-16,-5-10 3 0,8 10 42 0,-5-6-30 15,3 1 25-15,-1 1-49 0,1 1-5 0,1 0 43 16,0-2-51-16,2 2-1 0,-2 0-2 0,3 0 1 16,-4 0 0-16,3 0 4 0,1 1-8 0,2 0 2 15,-2 0-2-15,-1-1-6 0,2 1-18 0,-3-1-55 16,1 0-16-16,1 0-108 0,-2 0-21 0,0-2-110 15,-2 1-46-15,2-1-93 0,-8-5-521 0,11 7-593 16</inkml:trace>
  <inkml:trace contextRef="#ctx0" brushRef="#br0" timeOffset="108956.05">13569 11380 385 0,'0'0'299'0,"0"0"-50"0,-2-7-14 0,2 7-27 16,0 0-17-16,-5-6-15 0,5 6-15 0,-3-5-19 16,3 5-10-16,-5-5-7 0,5 5-8 0,-6-7 4 15,6 7-17-15,-7-4 6 0,7 4-2 0,-10-5 2 16,10 5-7-16,-9-6 13 0,9 6-15 0,-13-3-6 16,13 3-5-16,-14-1 1 0,14 1 1 0,-14 0-10 0,14 0 0 15,-18 4-2-15,8 0-4 0,2-1-3 0,-2 2-4 16,1-2-4-16,0 5-7 0,-1-2-1 15,1 1-12-15,0 1-9 0,3 0-3 0,-2 1-5 0,2-1-4 16,1 2-4-16,1-2 1 0,0 3-8 0,1-2-1 16,2 2-3-16,-3-2 0 0,4 0-2 0,0-1 2 15,2 0-8-15,1 1 1 0,0-2 0 0,-1 1 0 16,2-2-2-16,0 2-1 0,1-3 4 0,0 0-5 16,2 0-1-16,-2 0 0 0,-5-5 2 0,11 6-1 15,-11-6-1-15,14 2 0 0,-14-2 0 0,13 0-1 16,-13 0 0-16,14-5 3 0,-14 5-1 0,14-4 5 15,-7 0-3-15,-1-1-1 0,2 0-2 0,-2 1 5 16,-1-2-15-16,-1 0 15 0,3-1-11 0,-5-1 12 16,2 1-9-16,2-1 12 0,-3 0-12 0,-2 0 14 15,2 0-14-15,-1 1 13 0,-2 0 0 0,3-1 1 16,-2 1 0-16,-1-1-1 0,0 8 2 0,3-10 14 16,-3 10 8-16,0-11 15 0,0 11 4 0,1-8 1 0,-1 8-34 15,1-9 31-15,-1 9-41 0,0-6 22 16,0 6-32-16,0 0 30 0,0 0-29 0,2-6 32 15,-2 6-30-15,0 0 29 0,0 0-25 0,0 0 40 0,2 6-30 16,-2-6 42-16,3 6-44 0,-3-6 42 0,5 10-41 16,-3-5 48-16,1 0-49 0,1 2 39 0,-2 1-50 15,2-2 50-15,1 3-56 0,-1-2 43 0,4 1-53 16,-3 0 47-16,1 0-51 0,1 0 49 0,-1 1-49 16,0-1 44-16,3-1-54 0,-2 2 41 0,-1-1-65 15,4-2 11-15,-2 1-36 0,0-1-42 0,1 0-39 16,-2-1-40-16,2-2-44 0,0 1-59 0,-9-4-40 15,14 2-36-15,-14-2-85 0,16 0-72 0,-16 0-246 16,16-4-302-16</inkml:trace>
  <inkml:trace contextRef="#ctx0" brushRef="#br0" timeOffset="109269.69">13916 11371 465 0,'0'0'467'0,"-4"5"-88"16,4-5-61-16,0 0 1 0,0 0 14 0,0 0-16 16,0 0-12-16,0 0-30 0,-13 0-46 0,13 0-46 15,0 0-37-15,0 0-25 0,0 0-29 0,0 0-17 16,0 0-15-16,0 0-9 0,0 0-11 0,0 0-6 15,10-4-6-15,-10 4-7 0,11-1 0 0,-11 1-8 16,11-4-3-16,-11 4-2 0,17-1-1 0,-8-1-5 16,0 0 0-16,2 0 0 0,-11 2-17 0,22-3-27 15,-11 1-46-15,-2 0-56 0,3 0-57 0,-2 1-49 16,-10 1-26-16,17-1-19 0,-17 1-53 0,16-1 4 16,-16 1-394-16,12 0-243 0</inkml:trace>
  <inkml:trace contextRef="#ctx0" brushRef="#br0" timeOffset="109450.12">14029 11460 342 0,'-6'6'341'0,"4"-1"-81"16,2-5-8-16,-8 8-33 0,8-8-19 0,-5 7 21 15,5-7-68-15,-3 5-27 0,3-5-27 0,0 0-17 16,-4 7-16-16,4-7-14 0,0 0-12 0,0 0-6 16,0 0-8-16,11 1-8 0,-11-1-7 0,10-3 4 15,-10 3-8-15,15-6-15 0,-6 3-10 0,0-1-12 16,2 0-24-16,0 0-40 0,-1 1-29 0,3-2-28 15,-3 0-38-15,3 3-41 0,-2-2-64 0,-2 1-141 16,3-1 98-16</inkml:trace>
  <inkml:trace contextRef="#ctx0" brushRef="#br0" timeOffset="110035.9">14436 11324 286 0,'2'-7'345'0,"-2"7"-85"0,0 0 4 0,-1-10-29 0,1 10-28 15,-1-6-18-15,1 6-4 0,-3-7-17 0,3 7-15 16,-4-6-20-16,4 6-9 0,-6-7-7 0,6 7-7 16,-5-8 3-16,5 8-2 0,-6-4-7 15,6 4-9-15,-8-6-2 0,8 6-19 0,-10-5-9 0,10 5-10 16,-12-3-5-16,12 3-1 0,0 0 7 0,-18 0-4 15,18 0 1-15,-13 6 4 0,6-3 0 16,-2 2 7-16,1-2 2 0,-1 4 0 0,0 0-3 0,-1 0-8 16,0 3-3-16,2-2-6 0,-2-1-7 0,5 1-5 15,-2 1-6-15,4 0-14 0,-3 0 13 0,5 0-8 16,-3 0-6-16,2 0 0 0,2-2-2 0,0 2-5 16,4-2-3-16,-2 0 3 0,1 0-2 0,1-2-3 15,1 2 1-15,1-3-3 0,-6-4-1 0,13 7 5 16,-13-7-6-16,14 3-11 0,-14-3 13 0,19-1-12 0,-10 1 10 15,1-3-12-15,2 1 13 0,-2-2-16 16,-1 0 5-16,1 0 2 0,-1-1-1 0,0 0 0 16,1 0 3-16,-3-1 0 0,-2 0 1 0,0 0 4 0,0-1 3 15,-1 2-1-15,1-2 3 0,-4 1 4 16,2 1-3-16,-3 5 3 0,2-12 2 0,-2 12 11 16,2-9 8-16,-2 9 16 0,0-11 13 0,0 11 13 15,0-7 6-15,0 7-4 0,0-7-4 0,0 7-9 0,0 0-6 16,0 0-18-16,0-9-6 0,0 9-2 0,0 0 9 15,0 0 1-15,0 0 1 0,0 0-29 0,0 0 23 16,3 7-40-16,-3-7 40 0,4 9-39 0,-4-9 39 16,7 12-43-16,-5-6 38 0,3 1-44 15,-1 2 39-15,3-2-43 0,-1 0 28 0,-1 2-77 0,4-2-23 16,-3 2-67-16,2-2-66 0,1 1-63 0,1-1-67 16,-1-2-42-16,2 1-69 0,1-3-494 0,-3 1-550 15</inkml:trace>
  <inkml:trace contextRef="#ctx0" brushRef="#br0" timeOffset="110773">15117 11267 61 0,'0'0'379'15,"0"0"-101"-15,4-6-7 0,-4 6-22 0,0 0-26 16,0 0 3-16,-3-8-42 0,3 8 42 0,-2-6-69 16,2 6-10-16,-4-5-6 0,4 5 50 0,-5-6-46 15,5 6 39-15,-9-3-43 0,9 3 31 0,-10-4-48 16,10 4 37-16,-11-2-42 0,11 2 29 0,-14 0-53 15,14 0 36-15,-14 1-52 0,14-1 49 0,-15 5-60 16,7-3 0-16,1 2-1 0,-2 1 1 0,1 1-13 16,-1-2-1-16,3 4-1 0,-2-1-8 0,2-1-7 15,-1 2-7-15,2 1-7 0,1-2-2 0,2 1-4 16,-3-1-35-16,2 3 34 0,3-4-32 0,-1 3 38 16,2-2-39-16,-1 0 31 0,1 0-32 0,2-1 32 15,1 0-38-15,-2 1 34 0,2-2-31 0,1-2 25 16,-5-3-32-16,11 9 21 0,-11-9-37 0,11 4 9 0,-11-4-28 15,13 0 3-15,-13 0-16 0,11-2 0 16,-11 2-2-16,14-3-13 0,-7 0-1 0,-7 3 2 16,10-8 3-16,-4 3 13 0,-2 1 5 0,1-3 10 15,-2 3 11-15,-2-2 6 0,3-2 7 0,-1 2 6 0,-2-1 6 16,0 0 14-16,2 1 29 0,0-1-42 0,-3 1 46 16,0 6-46-16,3-11 42 0,-2 4-42 0,-1 7 45 15,3-8-44-15,-3 8 40 0,4-10-44 0,-4 10 45 16,3-7-44-16,-3 7 43 0,7-5-40 0,-7 5 42 15,9-5-40-15,-9 5 1 0,10-1 6 0,-10 1 2 16,12 0 7-16,-12 0-4 0,13 3 2 0,-5 0 2 16,1 1 3-16,-2-1-1 0,3 2 2 0,-4 0 6 15,3 1-1-15,0 0-4 0,-1 2 0 0,-2-1 5 16,1 0-3-16,-2 3 5 0,1-3-3 0,-2 2 16 16,0-1 14-16,0-2 13 0,-3 1 20 0,0-1 4 15,-1-6 14-15,3 11-16 0,-3-11 12 0,-2 7-22 16,2-7 8-16,0 0-22 0,-3 5 12 0,3-5-28 0,0 0 14 15,-7-5-31-15,7 5 15 0,-4-8-6 16,2-1-4-16,-1 2-4 0,2-4-5 0,1 2-7 16,0-3-2-16,4 1-1 0,-2-1-4 0,-1 0-9 0,5-1-32 15,-2 0-40-15,1-1-14 0,1 3-112 0,3-2-85 16,-4 1-61-16,3 3-102 0,0-2-104 0,0 3-254 16,-1-1-349-16</inkml:trace>
  <inkml:trace contextRef="#ctx0" brushRef="#br0" timeOffset="111487.08">15854 11343 222 0,'0'0'315'0,"0"0"-57"16,4-6-43-16,-4 6 12 0,0 0-23 0,0-8-22 15,0 8 11-15,-2-7-36 0,2 7-8 0,-4-8-10 16,4 8-22-16,-5-8 9 0,5 8-1 0,-8-8 46 16,3 3-54-16,0 1 43 0,-2 0-43 0,2-1 41 15,-4 1-48-15,9 4 44 0,-12-6-45 0,12 6 44 16,-17-5-59-16,17 5 36 0,-13-1-64 0,13 1 38 16,-16 0-57-16,16 0 44 0,-16 4-55 0,9-1-1 15,-2 1-1-15,1 1-4 0,2 1-6 0,-1 0 18 16,3 1-27-16,-3 0-1 0,4 1-3 0,-2 1 3 15,4-1-9-15,-2 2-14 0,3-2 17 0,0 1 0 16,0 0-2-16,3 1-4 0,-2-2 5 0,4 2-6 16,-2-1-1-16,1-1-3 0,2-1 1 0,-2-1-3 15,2 1 0-15,-2-3 1 0,-4-4-6 0,13 6-9 16,-13-6 0-16,11 4-9 0,-11-4-5 0,13-2-2 0,-13 2-2 16,14-5-8-16,-9 2 5 0,2-2 9 0,-1 0 2 15,0-1 15-15,-2-1-8 0,3-2 2 0,-5 2 4 16,3-1 4-16,-1-1 2 0,0 0 4 0,0 0 3 15,0 0 44-15,-2 0-51 0,1 2 46 0,-1-1-46 16,0 3 43-16,0-2-47 0,-2 7 49 0,3-11-52 16,-3 11 44-16,2-8-48 0,-2 8 51 0,4-6-30 15,-4 6 74-15,0 0-38 0,0 0 7 0,0 0-2 16,0 0 1-16,11 3-8 0,-11-3-2 0,6 10-1 16,-4-5-10-16,2-1-4 0,-1 5-4 0,1-2-20 15,1 2 20-15,0-1-23 0,0 2 24 0,1-2-25 16,-2-1 21-16,3 1-24 0,0 1 18 0,-2-2-23 15,3 0 23-15,-2-2-45 0,2 2-38 0,1-2-31 16,-3-2-43-16,2 2-64 0,-8-5-11 0,15 4-76 16,-15-4-37-16,16 1-36 0,-16-1-57 0,16-3-345 15,-7 1-300-15</inkml:trace>
  <inkml:trace contextRef="#ctx0" brushRef="#br0" timeOffset="111718.63">16127 11252 562 0,'0'0'483'0,"-4"-6"-98"0,4 6-35 0,0 0-21 16,0 0-14-16,0 0-38 0,0 0-44 0,-4-6-42 16,4 6-42-16,0 0-28 0,0 0-26 0,8-5-20 15,-8 5-12-15,9-5-11 0,-9 5-15 0,11-4-9 16,-11 4-6-16,17-5-7 0,-8 1 32 0,1 2-74 15,0-1-12-15,-1 1-110 0,3-3-38 0,-2 3-18 16,0 0-26-16,-1 0-8 0,-9 2-66 0,17-1-17 16,-17 1-350-16,14-1-180 0</inkml:trace>
  <inkml:trace contextRef="#ctx0" brushRef="#br0" timeOffset="111869.97">16220 11311 268 0,'0'0'411'0,"-9"10"-97"16,9-10-50-16,-5 7-47 0,5-7-16 15,-5 4-24-15,5-4-23 0,0 0-26 0,-3 7-32 0,3-7-12 16,0 0-7-16,0 0-30 0,9 2-8 0,-9-2-3 16,12-1-16-16,-12 1-6 0,15-6-33 0,-5 2-62 15,2 2-107-15,-1-2-78 0,3-2-361 0,-1 0-138 16</inkml:trace>
  <inkml:trace contextRef="#ctx0" brushRef="#br0" timeOffset="112115.96">16642 11204 91 0,'0'0'586'0,"0"0"-156"0,0 0-69 16,0 0-10-16,0 0-15 0,9 3-83 0,-9-3 16 0,0 0-62 15,7-6 18-15,-7 6-72 0,9-4 10 0,-9 4-69 16,12-6 20-16,-6 2-60 0,3-1 27 0,0 2-51 15,1-1 30-15,-1-2-54 0,1 2 38 16,2 0-54-16,-2 0 43 0,3 1-48 0,0-2 34 0,-2 1-103 16,1 1-87-16,-1-1-57 0,0 1-60 0,1-1-74 15,-3 0-42-15,3 0-358 0,-2 2-273 0</inkml:trace>
  <inkml:trace contextRef="#ctx0" brushRef="#br0" timeOffset="112571.9">17154 11011 245 0,'0'0'404'15,"0"-7"-65"-15,0 7-10 0,0-8-46 0,0 8-20 0,-2-7-33 16,2 7-6-16,-4-7-27 0,4 7-18 0,-7-5-14 16,7 5 30-16,-10-3-56 0,10 3 24 0,0 0-45 15,-15 1 35-15,15-1-49 0,-13 5 37 0,7 1-62 0,-1-2 38 16,-1 2-52-16,1 2-5 0,1-2 1 0,-1 3-9 15,2 0-5-15,-1-1-12 0,2 2-4 16,-3-2 12-16,4 3-25 0,0-3-3 0,0 2-2 0,2-2 3 16,1 2-12-16,0-3 6 0,0 0-8 0,1 0 1 15,2-1-5-15,0-1 4 0,-3-5-5 0,6 9-1 16,-6-9 1-16,11 4-10 0,-11-4-14 16,12 1-23-16,-12-1-5 0,15-1 29 0,-15 1-41 0,13-4 52 15,-6 0-37-15,1 1 49 0,-8 3-38 0,9-9 46 16,-2 4-39-16,-3 1 52 0,0-1-49 0,-4 5 48 15,5-10-41-15,-5 10 48 0,5-9-46 0,-5 9 54 16,2-9-20-16,-2 9 57 0,4-6-46 0,-4 6 54 16,3-6-55-16,-3 6 48 0,0 0-46 0,0 0 64 15,0 0-45-15,0 0 1 0,0 0 0 0,0 0-6 16,11 4-2-16,-11-4 0 0,4 7-14 0,-4-7-2 16,9 8-4-16,-5-3-1 0,1 1-5 0,1 0-4 15,2 1-7-15,1-1-7 0,-2 0-36 0,3 2-67 0,0-1-77 16,0 1-87-16,-1-1-88 0,0-1-91 0,-2 2-67 15,1-3-395-15,-1 0-485 0</inkml:trace>
  <inkml:trace contextRef="#ctx0" brushRef="#br0" timeOffset="113675.01">17691 11083 333 0,'0'0'286'0,"0"0"-11"0,0 0-27 16,-8-3-5-16,8 3 10 0,0 0-36 0,0 0 2 15,0 0 11-15,0 0 33 0,-6-3-49 0,6 3 33 16,0 0-56-16,0 0 28 0,0 0-63 0,-5-5 19 16,5 5-76-16,0 0 27 0,0 0-71 0,0 0 32 15,0 0-54-15,0 0 47 0,9-4-67 0,-9 4 43 16,15-2-54-16,-15 2-3 0,19-1 3 0,-5 0 0 16,-1-1-2-16,5 0 1 0,-1 1 45 0,-1-1-56 15,2-1 42-15,1 0-51 0,2 1 44 0,-3 0-51 16,1-1 44-16,-1 0-85 0,1 1-26 0,-1-4-97 15,-3 3 1-15,2-1-68 0,-3 1 5 0,-3-1 1 0,1-1-17 16,-3 2 46-16,-3-1-6 0,-6 4 60 16,10-8-5-16,-10 8 69 0,4-9-8 0,-4 9 77 15,-1-8 14-15,1 8 55 0,-4-8 31 0,4 8 33 0,-9-5 29 16,9 5-6-16,-4-8 6 0,4 8 20 0,-6-6 9 16,6 6-13-16,0 0-20 0,-5-6-15 0,5 6 7 15,0 0 39-15,0 0-51 0,0 0 38 0,0 0-49 16,0 0 22-16,6 5-31 0,-6-5-1 0,9 9-55 15,-1-4 36-15,-2 1-49 0,0-1 34 0,2 4-45 16,-1-2 38-16,0 2-49 0,1 0 41 0,-3 2-46 16,0-2 44-16,-2 2-46 0,-1-1 42 0,2 1-42 15,-4-1 40-15,-1-1-43 0,-3 1 2 0,0-1-2 16,0 1-5-16,-1-2-22 0,0 1-38 0,-3-1-46 16,0-1-52-16,1 1-30 0,1-3-28 0,-1 0-67 15,7-5-63-15,-9 8-428 0,9-8-321 0</inkml:trace>
  <inkml:trace contextRef="#ctx0" brushRef="#br0" timeOffset="113937.56">18359 10873 364 0,'6'-9'609'0,"-3"5"-68"0,-3 4-32 15,8-10-20-15,-8 10-23 0,5-8-18 0,-5 8-22 16,4-6-93-16,-4 6-2 0,0 0-110 0,5-7 36 15,-5 7-65-15,0 0 35 0,8 4-70 0,-8-4 33 16,7 7-58-16,-7-7 26 0,9 10-55 0,-5-3 21 16,1 0-27-16,-1 3-19 0,4-3-16 0,-5 4-15 15,3-2-6-15,0 4-7 0,-1-3-5 0,-1 1-9 16,1 0-6-16,-1 0-5 0,-2 0-13 0,2-2-24 16,-2 3-44-16,0-4-34 0,-2 2-28 0,0-2-43 15,0 0-62-15,0-1-60 0,0-7-54 0,-4 12-15 16,4-12-89-16,-7 7-61 0,7-7-32 0,-12 2-512 15,12-2-678-15</inkml:trace>
  <inkml:trace contextRef="#ctx0" brushRef="#br0" timeOffset="114133.14">18230 10901 542 0,'-8'-5'468'0,"1"0"-81"16,3-1-27-16,0 1-12 0,0 0-7 0,2 1-26 15,-1-4-22-15,2 3-23 0,0-2-21 0,2 0-8 16,0 0-47-16,2-2-21 0,1 2-21 0,2-3-31 15,2 2-25-15,1-2-39 0,0 1 11 0,3-1-41 16,1 2 18-16,-1-2-28 0,2 2 19 0,1-1-34 16,-1 0 27-16,2 2-40 0,-1-2 18 0,0 3-56 15,-1 0-48-15,2-1-85 0,-1 4-115 0,-1-2-9 16,-1 1-123-16,-2 0-75 0,1 3-425 0,-1 0-504 16</inkml:trace>
  <inkml:trace contextRef="#ctx0" brushRef="#br0" timeOffset="114770.89">18626 10838 61 0,'0'0'549'16,"0"0"-123"-16,2-8-59 0,-2 8-32 0,2-5-8 0,-2 5-9 15,2-7-15-15,-2 7-17 0,2-8-29 16,-2 8-43-16,5-6-43 0,-5 6-31 0,5-5-32 15,-5 5-17-15,9-5-1 0,-9 5 1 0,10-2-14 0,-10 2-4 16,13 2-13-16,-13-2-12 0,16 5-6 0,-9-2-10 16,1 0-5-16,1 1-6 0,-1 2 4 0,-1-2-11 15,0-1-1-15,0 3-1 0,-2 1 2 0,-1-3-3 16,0 0 1-16,1 0 19 0,-5-4-22 0,3 11-3 16,-3-11 1-16,0 7 5 0,0-7-6 0,-1 7 7 15,1-7-10-15,0 0 0 0,-7 4-2 0,7-4 1 16,0 0-3-16,-6-5-4 0,6 5 4 0,-4-9-10 15,4 9-7-15,-2-12-18 0,2 4-33 0,2 1-29 16,-1-4-21-16,2 2-20 0,-1-2-12 0,2 3-10 16,0-3 31-16,0 4-11 0,2-3 57 0,-1 4-12 15,0-2 44-15,-1 2-15 0,1 2 42 0,-5 4-30 16,9-8 35-16,-9 8-20 0,9-5 39 0,-9 5-23 16,0 0 2-16,14 1 7 0,-14-1 7 0,0 0 15 0,10 6 12 15,-10-6 30-15,8 9 10 0,-8-9 3 0,8 8 0 16,-4-2-13-16,1-1-8 0,-1 1-5 15,2 1-5-15,0-1-7 0,-2-1-3 0,3 1-3 0,-1 0-2 16,0-3 37-16,1 1-55 0,-2-1-1 0,-5-3 0 16,11 6 5-16,-11-6-3 0,13 2 0 0,-13-2-3 15,12 0 6-15,-12 0-14 0,10-2-18 0,-10 2-12 16,7-6 5-16,-7 6-1 0,8-7 6 0,-8 7 5 16,3-8 7-16,-3 8 5 0,2-10 1 0,-2 10 6 15,2-8-4-15,-2 8 5 0,2-8 1 0,-2 8 1 16,0 0 2-16,0-10 6 0,0 10-8 0,0 0 2 15,2-7 0-15,-2 7-1 0,0 0 7 0,0 0 4 16,0 0-3-16,0 0-8 0,12 1 1 0,-12-1-1 16,8 4 3-16,-8-4 0 0,9 3-1 0,-9-3-3 15,11 4-1-15,-11-4 2 0,12 5-59 0,-12-5-53 16,13 4-43-16,-13-4-43 0,12 3-66 0,-12-3-10 16,13 0-119-16,-13 0-177 0,14 0-88 0</inkml:trace>
  <inkml:trace contextRef="#ctx0" brushRef="#br0" timeOffset="115042.81">19161 10712 216 0,'0'0'399'0,"0"0"-106"0,0 0-54 15,0 0-56-15,5-5-26 0,-5 5-8 0,0 0-8 16,0 0-3-16,0 0-20 0,9-2-17 0,-9 2-17 16,0 0-12-16,0 0-19 0,9-4-11 0,-9 4-6 15,0 0-3-15,9-4-11 0,-9 4-1 0,0 0-5 16,10-5-2-16,-10 5-1 0,0 0 62 0,6-5-39 15,-6 5 34-15,0 0 24 0,5-9 49 0,-5 9 13 16,0 0 12-16,0 0 3 0,2-6-16 0,-2 6-3 16,0 0-10-16,0 0 20 0,0 0-19 0,0 0 29 15,0 0-50-15,-2 7 31 0,2-7-49 0,0 9 19 16,0-9-63-16,3 9 32 0,-2-2-57 0,2-1 27 16,1-1-56-16,1 3 20 0,1-2-116 0,-1 1-81 15,0 0-115-15,2-1-128 0,-1-1-110 0,3 1-630 0,-3-1-768 16</inkml:trace>
  <inkml:trace contextRef="#ctx0" brushRef="#br0" timeOffset="117162.24">13569 11746 43 0,'0'0'335'0,"0"0"-68"15,-2-6-38-15,2 6-12 0,0 0-8 0,0 0-7 16,-8-3-17-16,8 3 22 0,0 0-45 0,0 0 31 16,0 0-58-16,-9-4 50 0,9 4-53 15,0 0 46-15,0 0-45 0,-6-3 43 0,6 3-48 0,0 0 33 16,0 0-49-16,0 0 28 0,0 0-49 0,0 0 31 16,-8-4-47-16,8 4 42 0,0 0-55 0,0 0 44 15,0 0-55-15,0 0 36 0,0 0-56 0,0 0 37 16,0 0-53-16,0 0 42 0,0 0-50 0,0 0 46 15,0 0-39-15,0 0 45 0,0 0-45 0,0 0 49 16,0 0-46-16,0 0 52 0,0 0-45 0,12 3 48 16,-12-3-47-16,11 1 45 0,-11-1-42 0,14-1 41 0,-14 1-37 15,17 0 4-15,-17 0 0 0,23 1 0 0,-10 0 2 16,1-1-1-16,0 1-4 0,1 0 0 16,2 1 2-16,1-1-6 0,1 1-8 0,-1-1 9 0,1 2 1 15,0-2-3-15,0 0 9 0,3 1 2 0,-3 0-1 16,4-1-4-16,-1 1 5 0,-2 0-7 0,3-1-2 15,0 0 0-15,-1 0-4 0,0 0-24 16,1-1 23-16,-2 1 5 0,2 1-13 0,-2-1 2 16,1-1-6-16,-1 1 2 0,-1-1-5 0,1 2 5 0,-2-1-6 15,1-1-2-15,-1 1 6 0,-1-1-7 0,-2 0 4 16,-3 1-7-16,2 0-1 0,-2-1 0 0,0 1 0 16,-2-1-2-16,1 2 1 0,-12-2 0 0,19 0 4 15,-19 0-7-15,17 1 3 0,-17-1 3 0,12 1-1 16,-12-1 3-16,12 1 7 0,-12-1-6 0,13 1 3 15,-13-1 4-15,0 0-2 0,13 1 1 0,-13-1 1 16,0 0 4-16,0 0-5 0,12 2 3 31,-12-2-1-31,0 0 1 0,0 0-2 0,0 0-3 0,12 1-7 0,-12-1 3 0,0 0 1 0,0 0-5 0,0 0 0 0,0 0-5 16,0 0-5-16,0 0-40 0,10 1-51 16,-10-1-65-16,0 0-92 0,0 0-52 0,0 0-141 0,0 0-58 15,0 0-89-15,0 0-654 0,0 0-858 16</inkml:trace>
  <inkml:trace contextRef="#ctx0" brushRef="#br0" timeOffset="119051.79">15826 11677 233 0,'0'0'232'15,"0"0"-40"-15,0 0-18 0,0 0 3 0,-10-2 3 16,10 2-10-16,0 0-6 0,0 0-13 0,0 0-18 15,0 0-6-15,-11-3-23 0,11 3 9 0,0 0-26 16,0 0 19-16,0 0-47 0,0 0 43 0,0 0-54 16,0 0 29-16,0 0-47 0,0 0 42 0,-9 3-38 15,9-3 51-15,0 0-45 0,0 0 51 0,0 0-47 16,0 0 52-16,6 3-44 0,-6-3 40 0,0 0-50 16,15 0 43-16,-15 0-42 0,17-3 39 0,-3-1-37 15,0 1 34-15,4-3-38 0,3 1 36 0,1-4-53 16,3 2 0-16,4-2-4 0,0 1 2 0,2-1-7 0,0 1-2 15,1-1-3-15,0 3 0 0,0-3-1 0,0 2-4 16,0 1 0-16,-2 0 0 0,-3 0-3 16,1 2 4-16,4-2-4 0,-4 3-1 0,-3-2 5 15,0 1-5-15,2 2 3 0,0-2-2 0,-3 1 0 16,3-1 3-16,-3 1 20 0,3-1 11 0,-1 0-2 0,-1 0-2 16,3-1-1-16,-2 1-4 0,-1-1-3 0,0 1-2 15,0-1-10-15,1 1 7 0,-2 1-14 0,2-1 10 16,-3-1-9-16,-3 3 4 0,2-1-7 0,-3 0 7 15,0 2-2-15,0-2-1 0,-1 1-1 0,-1 1-1 16,-3-2-1-16,0 2 0 0,-1-1-1 0,-2 2 2 16,2-2-2-16,-3 2 1 0,2-2 9 0,-1 1 6 15,-11 1-4-15,19-1 1 0,-19 1-18 0,17-2 18 16,-17 2 1-16,19-1 6 0,-9 0 4 0,-10 1-26 16,22-1 21-16,-10 0-20 0,-2 0 11 0,3-1-14 15,-2 1 16-15,2 0-17 0,-2-1 13 0,1 1-17 16,1-2 18-16,0 1-1 0,-1 1-3 0,1 0 1 0,-3-1-3 15,3 0 5-15,-1 0-6 0,0 0 0 16,-3 0 1-16,2 1 0 0,-1-2-2 0,-10 3 2 16,15-3 3-16,-15 3-7 0,15-2 0 0,-15 2 1 15,11-2 3-15,-11 2-5 0,11-3 2 0,-11 3 0 0,10-2 1 16,-10 2 1-16,8-2 4 0,-8 2 8 0,0 0 7 16,9-4 3-16,-9 4-10 0,0 0-2 0,9-4-1 15,-9 4 0-15,0 0-2 0,10-5-2 0,-10 5 6 16,5-4-9-16,-5 4-1 0,5-5-1 0,-5 5 2 15,7-6-4-15,-7 6 5 0,5-6-7 0,1 1 1 16,-6 5-1-16,7-8 1 0,-4 3-1 0,3-2-1 16,-2 2 7-16,1-2-9 0,0-1 1 0,0 2 1 15,-1-1-1-15,-1-1 2 0,1 1-2 0,0-2 3 16,-1 2-3-16,-1-2 0 0,3 0 1 0,-3 1 0 16,-1-2 1-16,0-1 5 0,-1 2 31 0,0-2-48 15,0 0 49-15,-1-1-53 0,1 1 47 0,-3-1-51 16,2 0 46-16,-4 0-48 0,4 1 50 0,-2-2-52 0,-2 2 49 15,2-1-47-15,0 3 47 0,-1-2-48 16,-1-1 43-16,-2 2-41 0,2-1 50 0,0 3-50 16,-1-2 50-16,-1 1-45 0,-2-2 38 0,2 3-46 15,-2-2 49-15,0 2-48 0,-1-1 49 0,1 1-50 0,-2-1 19 16,1 1-15-16,-1 1 4 0,0-2 1 0,-3 2 7 16,3-1-1-16,-2 1 7 0,2 0-7 0,-2-2 2 15,0 2 1-15,0 0 2 0,-1 0-1 0,0 1 0 16,0-2 7-16,0 2-6 0,-3 1 0 0,3-2 1 15,-2 1 1-15,0 2 0 0,0-2 0 0,-1 1-2 16,1 1 0-16,-1 0 2 0,-1-2-1 0,1 2 1 16,-2 0 2-16,0 1 3 0,2-1-6 0,0 0 1 15,-1-1-1-15,-1 2 1 0,-1-1 0 0,2 1-1 16,-1-2 2-16,1 1-2 0,-1 1 0 0,0-1 1 16,1 2-1-16,-2-3 5 0,-1 2 1 0,2 0-6 0,0 2-2 15,-3-2 1-15,3 1 2 0,-4 1 0 16,1 0 0-16,2-1 6 0,-3 1-9 0,0 1 1 15,1 0 1-15,-2 0 1 0,-2 1-1 0,-2 1 5 0,3 0-5 16,-2 0-2-16,0 1 1 0,3-1 3 16,-3 2-3-16,1-1 8 0,-2 3-3 0,3-2-6 15,-1 1 2-15,2-1 0 0,-2 1 0 0,3-1 1 16,0 1-3-16,-1 0 45 0,2 1-50 0,-1-2 43 0,0 2-50 16,1 1 48-16,1-2-51 0,-2 1 47 15,1 3-50-15,0-3 48 0,0 2-49 0,1 1 46 0,0 0-47 16,-2 0 48-16,2 2-41 0,-1-3 40 0,0 4-48 15,2-3 47-15,-2 3-48 0,3-1 52 0,-4 2-52 16,2 1 48-16,2-4-48 0,0 4 51 0,2-2-50 16,-2-1 47-16,0 3-44 0,4-1 44 0,-2-1-47 15,3 0 48-15,-1 1-48 0,1-1 48 0,1 0-47 16,3-1 46-16,-2 0-38 0,1 2 41 0,2-2-51 16,-2 0 49-16,0 2-45 0,3-3 50 0,1 4-53 15,-1-2 50-15,-1 1-51 0,3 0 8 0,-1 3 4 16,1-2 7-16,1 2 1 0,0-2 12 0,-2 8-3 15,5-5 7-15,-1 1 2 0,2 1 5 0,1 0 1 16,0 3-1-16,1 1-2 0,2 0 1 0,-1 1 42 16,2-1-43-16,1 0 44 0,3 0-40 0,-2-2 35 15,3 3-37-15,1-4 38 0,2 4-45 0,-2-5 34 0,4-1-42 16,3 1 38-16,-2-3-36 0,3-3 28 0,1 1-43 16,2-3-5-16,-1-1 11 0,3-1-121 15,0-3-50-15,4 1-140 0,-4-3-70 0,0-3-138 16,3 2-677-16,-1-2-812 0</inkml:trace>
  <inkml:trace contextRef="#ctx0" brushRef="#br0" timeOffset="122665.43">19550 11004 178 0,'0'0'426'0,"0"0"-93"0,-5-7-29 0,5 7-39 16,0 0-12-16,-9-5 1 0,9 5 0 0,-5-4 2 16,5 4-6-16,0 0-18 0,-6-6-21 0,6 6-29 0,0 0-26 15,-5-5-30-15,5 5-22 0,0 0-18 0,0 0-13 16,0 0 3-16,0 0 12 0,0 0 9 0,0 0 4 16,0 0 7-16,0 0-7 0,0 0 1 15,5 5-5-15,-5-5-8 0,6 5-10 0,-6-5-45 0,8 7 55 16,-2-1-44-16,1-1 43 0,-2 0-56 0,1 0 42 15,1 3-48-15,0-2 58 0,0 1-65 0,0 0 54 16,1 0-61-16,1 1 54 0,-1 0-59 0,1-1 48 16,1 2-64-16,-1-2 60 0,-3 0-63 15,3 0 56-15,0-1-60 0,-1 0 58 0,-2 0-64 0,2-1 60 16,-1 1-58-16,0-1 62 0,-7-5-54 0,10 7 60 16,-10-7-57-16,9 6 65 0,-9-6-48 0,9 6 61 15,-9-6-43-15,6 4 50 0,-6-4-49 0,0 0 39 16,9 1-52-16,-9-1 44 0,0 0-49 0,12-1 43 15,-12 1-50-15,6-4 38 0,-6 4-48 0,6-6 39 16,0 2-42-16,-2 0 43 0,1-1-48 0,1-2 41 16,0-1-44-16,1 1 43 0,-1-3-43 0,4 1 43 0,-2-2-40 15,0-1 36-15,-1 1-41 0,2-1 44 0,0 1-44 16,0-2 42-16,-1 0-42 0,1 0 41 0,-2 1-40 16,1-1 41-16,2-1-42 0,-3 2 45 15,-1-2-44-15,3 1 45 0,-1 1-43 0,-2-1 42 0,1-1-47 16,0 3 46-16,0-3-46 0,0 1 47 15,0 1-47-15,-1 0 45 0,1-1-43 0,1 2 21 16,-3-1-17-16,3 0 3 0,-3 1 4 0,2-1 5 0,0 4-3 16,-3-2 4-16,3 2-2 0,-2-2 2 15,0 3 4-15,0-1-3 0,1 1-2 0,-2 1 2 16,1-2-1-16,-2 2 4 0,1 2 3 0,-4 4-4 0,6-10 0 16,-6 10 0-16,6-7 1 0,-6 7 8 0,4-7 20 15,-4 7-4-15,4-5-10 0,-4 5 40 0,0 0-43 16,5-7 2-16,-5 7 2 0,0 0 6 0,3-6 0 15,-3 6 35-15,0 0-43 0,0 0-2 0,4-5 2 0,-4 5-1 16,0 0-1-16,0 0-3 0,0 0 4 16,2-5-5-16,-2 5 0 0,0 0-2 0,0 0 13 0,0 0-17 15,0 0 39-15,0 0-47 0,4-5 1 0,-4 5 1 16,0 0 3-16,0 0-8 0,0 0-3 0,0 0-9 16,0 0-73-16,0 0-91 0,0 0-114 0,0 0-127 15,0 0-134-15,0-6-251 0,0 6-523 0,0 0-938 16</inkml:trace>
  <inkml:trace contextRef="#ctx0" brushRef="#br0" timeOffset="127519.3">11767 13362 54 0,'0'0'275'0,"0"0"-53"0,0 0-19 0,0 0-21 16,0 0-8-16,-1-7-15 0,1 7-19 0,0 0-21 0,0 0-10 15,0 0-15-15,0-7-7 0,0 7 8 16,0 0 1-16,0 0-1 0,0-9-5 0,0 9 0 0,0 0-7 15,-1-7-2-15,1 7-20 0,0 0 33 0,-1-8-39 16,1 8 47-16,-4-8 4 0,4 8-13 0,-4-5-4 16,4 5 6-16,-8-6-2 0,8 6-11 0,-7-8-1 15,7 8-2-15,-11-4-6 0,11 4-4 0,-14-5-3 16,14 5 13-16,-14-4 5 0,14 4-6 0,-19 0-5 16,10 3-5-16,0-2-5 0,-2 2-5 0,-1 1 11 15,2 1 3-15,-3 1 1 0,2 1 0 0,-1 1-6 16,-2 1-7-16,4 0 1 0,-3 1-5 0,3 0-49 15,0 2 46-15,1-1-49 0,1 0 42 0,0 1-49 16,3 1 43-16,1-3-48 0,1 1 42 0,1 0-46 16,2 0 52-16,2-1-54 0,0 0 38 0,2-1-45 15,1 0 47-15,0-1-46 0,2-1 48 0,0-2-54 16,3 1 49-16,1-3-50 0,-1 1 47 0,1-3-48 16,1 0 47-16,1-2-49 0,-2 0 48 0,1-3-48 0,0 1 46 15,0-1-45-15,2-2 45 0,-2-1-46 0,-2 0 48 16,0 0-43-16,-1-1 41 0,-3-1-45 15,1 0 47-15,0 0-41 0,-3-1 44 0,-1 0-46 0,-1 1 50 16,1-1-44-16,-2 0 45 0,-1-2-44 0,0 4 50 16,0 1-45-16,0-1 52 0,-1 0-31 0,0 2 65 15,-2 0-36-15,3 6 47 0,-1-11-42 0,1 11 28 16,-3-10-40-16,3 10 22 0,-2-5-46 0,2 5 36 16,0 0-32-16,0 0 27 0,0 0-39 0,0 0 33 15,0 0-30-15,1 10 36 0,-1-10-30 0,4 11 29 16,-3-4-31-16,3 1-1 0,0 0-5 0,1 2 5 15,0 0-4-15,1 0 1 0,3 0-1 0,-2 2 2 16,-1-3 4-16,4 3-7 0,-1-1-2 0,0-1-2 0,3 0-12 16,-3 0-25-16,0 1-44 0,2-2-47 0,-1 1-11 15,-2-1-94-15,1 0-4 0,1 0-104 16,-1-2-37-16,-1 3-57 0,1-5-61 0,-3 0-422 16,-1-1-493-16</inkml:trace>
  <inkml:trace contextRef="#ctx0" brushRef="#br0" timeOffset="127816.76">12142 13312 535 0,'-8'-3'467'0,"8"3"-71"15,0 0-69-15,-11-2 58 0,11 2-2 0,0 0-17 16,-10-2-28-16,10 2-42 0,0 0-94 0,0 0 9 16,-7-4-87-16,7 4 25 0,0 0-68 0,0 0 31 15,5-5-65-15,-5 5 30 0,10-5-38 0,-10 5 21 16,16-5-55-16,-7-1 42 0,2 3-50 0,2-2 42 16,2 1-52-16,1-3 41 0,0 3-54 0,1-2 40 0,1 0-105 15,-3 1-37-15,4-1-104 0,-1 0-74 16,-3 1-75-16,3 1-103 0,-4 0-475 0,-2 1-545 15</inkml:trace>
  <inkml:trace contextRef="#ctx0" brushRef="#br0" timeOffset="127991.81">12243 13397 559 0,'-8'8'548'0,"0"-1"-139"0,3-1-85 0,1-2-42 15,4-4-19-15,-8 9-25 0,8-9-25 0,-4 7-37 16,4-7-27-16,0 0-30 0,-1 6-20 0,1-6-20 15,0 0-15-15,15 0-13 0,-15 0-14 0,18-5-3 16,-7 3-12-16,5-4-6 0,0 2-7 0,1-2-5 16,3-1-80-16,1 1-88 0,-1-1-73 0,1 0-60 15,0-1-67-15,-3 1-84 0,3 0-218 0,-6 1-176 16</inkml:trace>
  <inkml:trace contextRef="#ctx0" brushRef="#br0" timeOffset="128533.33">12860 13171 113 0,'0'0'394'0,"1"-8"-83"0,-1 8-13 0,0-10-25 16,0 10-1-16,-5-9-40 0,5 9 13 0,-5-11 23 15,0 7-73-15,1-2 34 0,-2 2-61 0,-2-1 26 16,1 1-35-16,-1-1 47 0,-1 2-58 0,-1 1-1 15,1-2 7-15,9 4-34 0,-18-2-8 0,18 2-10 16,-19 0-5-16,8 3-5 0,1 2-9 0,-1 0-1 16,2-1-11-16,-4 4 31 0,5 0-56 0,-1 2 38 15,-1-1-54-15,4 3 33 0,-1-1-48 0,2 1 38 16,3 0-51-16,0 0 40 0,0 1-46 0,2 1 39 16,2-1-33-16,1 1 23 0,-1-1-47 0,4 1 44 15,0-3-46-15,-1 1 47 0,5-3-47 0,-1 1 37 16,-2-4-49-16,2 0 36 0,1 0-54 0,0-4 31 0,-1 0-58 15,4-2 43-15,-3-1-53 0,-1 0 47 0,2-3-43 16,0 0 52-16,-2-2-37 0,-2 0 57 16,2-1-41-16,-5-1 50 0,3-1-37 0,-5 0 49 0,3-2-40 15,-1 2 48-15,-3-2-38 0,0 2 45 0,1-1-46 16,-2 1 52-16,0 1-41 0,-2 1 47 0,1 0-23 16,1-1 71-16,0 8-45 0,0-10 40 15,0 10-60-15,-1-10 39 0,1 10-51 0,0 0 41 0,0-8-54 16,0 8 46-16,0 0-50 0,0 0 43 0,5 3-45 15,-5-3 50-15,5 9-51 0,-1-3 42 0,0 2-48 16,0 0 49-16,3 2-48 0,-3 2 43 0,4 0-48 16,0 2 45-16,2 1-51 0,-1-1 43 15,2 2-80-15,1-3 3 0,-1 1-82 0,-2-2 6 16,4-2-45-16,-3 0-65 0,3-3-69 0,-3-2-45 0,2-1-49 16,-2-1-55-16,5-2-325 0,-4-2-320 0</inkml:trace>
  <inkml:trace contextRef="#ctx0" brushRef="#br0" timeOffset="128884.07">13218 13174 366 0,'0'0'355'0,"0"0"-20"0,0 0-2 16,0 0-43-16,0 0 55 0,0 0-50 0,0 0 22 15,0 0-10-15,0 0-58 0,0 0 31 0,0 0-64 16,0 0 31-16,0 0-65 0,0 0 28 16,0 0-78-16,0 0 23 0,0 0-76 0,0 0 25 0,0 0-48 15,0 0 22-15,0 0-57 0,0 0 31 0,13-1-49 16,-13 1 40-16,9-2-50 0,-9 2 48 0,11-3-55 15,-11 3 34-15,14-3-35 0,-14 3 44 0,18-2-50 16,-8 0 42-16,-1-1-45 0,2 2 3 0,1-1-33 16,-3-2 19-16,2 1-85 0,1 2 7 0,-3-1-77 15,3 0 3-15,-2-1-109 0,0 1-12 0,-1-2-30 16,1 2-10-16,-10 2-83 0,13-4-402 0,-13 4-372 0</inkml:trace>
  <inkml:trace contextRef="#ctx0" brushRef="#br0" timeOffset="129403.25">13355 13033 442 0,'0'0'413'0,"0"0"-41"15,-5-5-19-15,5 5-45 0,0 0 22 16,-5-5-13-16,5 5-8 0,0 0-24 0,0 0-33 16,-4-7-42-16,4 7-40 0,0 0-31 0,0 0-23 15,0 0 3-15,0 0 16 0,0 0 12 0,0 0 0 16,0 0-3-16,5 10-2 0,-5-10-10 0,7 10 1 0,-3-2-25 15,0 1-17-15,1-1-16 0,-1 3-12 0,1-1-10 16,3 2-10-16,-2 4-4 0,-1 0-15 0,3 1-1 16,-2 1-9-16,3 0-4 0,-2 0-8 0,-1-3-7 15,2 0-52-15,-1 0-21 0,0 0-23 0,-1-3-112 16,2-2-22-16,-2 2-83 0,2-5-22 0,0 1-77 16,-2-3-80-16,3-2-67 0,-9-3-327 0,18 0-452 15</inkml:trace>
  <inkml:trace contextRef="#ctx0" brushRef="#br0" timeOffset="129653.53">13868 12936 390 0,'9'-8'508'0,"-5"2"-22"0,1 1-77 0,-5 5 57 16,8-10-55-16,-8 10 35 0,5-6-66 15,-5 6-26-15,5-5-25 0,-5 5-16 0,0 0-68 0,0 0 42 16,0 0-30-16,12 1-16 0,-12-1-47 0,4 7 31 15,-4-7-66-15,5 11 10 0,-1-3-71 0,-2 1 13 16,2 0-58-16,2 2 26 0,-2 1-14 0,1 2-15 16,2 1-14-16,-2 0-23 0,2 3-43 0,0 2-63 15,-1-1-49-15,1 1-60 0,-2 0-86 0,2 2-17 16,-4-1-118-16,1 0-15 0,-2-1-56 0,1-4-93 16,-2 1-96-16,0 0-284 0,1-3-554 0</inkml:trace>
  <inkml:trace contextRef="#ctx0" brushRef="#br0" timeOffset="130416.17">14487 12978 529 0,'0'0'544'0,"-4"-9"-74"16,4 9-31-16,-5-9 0 0,5 9-28 0,-1-7-1 15,1 7-38-15,-3-6-56 0,3 6-56 0,0 0-35 0,0 0-44 16,0 0 54-16,0 0-59 0,0 0 40 0,9 1-72 15,1 4 34-15,-2 1-60 0,4 0 16 16,0 4-20-16,6-1-21 0,1 3-23 0,4 1-12 0,-1 2-10 16,4-1-11-16,-1 2-10 0,2 1-6 0,4 2-12 15,-2 0-10-15,-1 0-53 0,-1-2-68 0,-4-1-64 16,3-1-23-16,-3 0-108 0,-2-3-21 16,-4 0-71-16,-1-4-67 0,-3 1-86 0,-1-2-76 0,-2-4-291 15,-10-3-503-15</inkml:trace>
  <inkml:trace contextRef="#ctx0" brushRef="#br0" timeOffset="130652.04">14886 12958 442 0,'-3'-10'524'0,"1"3"-87"16,-1 0 34-16,0 1-35 0,3 6 26 0,-6-9-53 15,6 9 36-15,-6-7-68 0,6 7-31 0,-12-5-33 16,12 5-14-16,-15 5-14 0,3-1-12 0,1 3-50 15,-2 2 26-15,-5 2-64 0,0 4 14 0,-1 3-39 16,-4 2-33-16,-1 6-22 0,-3 0-22 0,3 2-17 16,-3 3-16-16,0-1-25 0,0-1-55 0,0 3-64 0,1-3-57 15,0 1-61-15,3-3-87 0,-1 1-44 0,1-4-109 16,5-2-12-16,0-3-63 0,3-3-108 16,3-2-556-16,-1-1-801 0</inkml:trace>
  <inkml:trace contextRef="#ctx0" brushRef="#br0" timeOffset="131233.65">13454 13150 137 0,'0'0'233'16,"0"0"-48"-16,0 0-19 0,0 0-22 0,0 0-14 0,0 0-17 15,-7 4-14-15,7-4-14 0,0 0-17 0,0 0-10 16,-9 3-1-16,9-3 7 0,0 0 11 0,-9 5-3 15,9-5 27-15,0 0-16 0,-9 4 6 0,9-4 16 16,-7 5 2-16,7-5 8 0,-6 4-29 0,6-4 36 16,-6 5-44-16,6-5 52 0,-5 3-5 0,5-3 0 15,-7 4-2-15,7-4-5 0,0 0-4 0,-5 4-1 16,5-4-5-16,0 0 1 0,-6 5-12 0,6-5-4 0,0 0-4 16,0 0-17-16,0 0-7 0,0 0 6 15,0 0 14-15,0 0-36 0,0 0 49 0,7 4-54 16,-7-4 43-16,12-1-56 0,-12 1 39 0,14-1-59 0,-1-1 46 15,-2-1-51-15,2 1 35 0,0 0-52 0,2-1 43 16,-1-1-51-16,4 2 32 0,-4-2-133 16,0 2-58-16,0 0-164 0,-2-1-112 0,-1 0-144 0,1 3-350 15,-12 0-527-15</inkml:trace>
  <inkml:trace contextRef="#ctx0" brushRef="#br0" timeOffset="138200.97">12210 14563 56 0,'0'0'242'0,"0"0"-25"0,0 0-22 16,0 0-12-16,-8-3-2 0,8 3-3 15,0 0-22-15,-5-5-23 0,5 5-21 0,0 0-18 0,-5-4 3 16,5 4-5-16,-3-6 5 0,3 6-3 0,-4-5 0 16,4 5-21-16,-4-6 9 0,4 6-26 0,-5-6 38 15,5 6-40-15,-3-8 36 0,3 8-37 0,-7-5 43 16,7 5-54-16,-8-7 46 0,8 7-42 0,-11-8 37 16,5 5-10-16,-1 0 6 0,-2 0 4 0,-1-1 3 15,1 1-4-15,0 1 6 0,-2 1-36 0,11 1 34 0,-21 0-43 16,8 1 39-16,2 0-35 0,-1 3 32 0,0 0-42 15,-1 0 39-15,-1 2-41 0,2 2 36 0,1-1-47 16,-2 2 39-16,0 0-42 0,3 1 42 0,1 0-10 16,0 1-5-16,0 1-10 0,2 1-3 0,0 1-8 15,3-1-6-15,-1 0-5 0,2 0-2 0,2 1-1 16,1-3-1-16,0 3 2 0,3-2-8 0,-2-1-1 16,4 2 1-16,-2-4 0 0,2 1 1 0,0-2-4 15,1 1-1-15,2-4 2 0,0 0-2 0,-2 0-2 16,4-2-2-16,-1-1 6 0,-9-2-3 0,18 0-1 15,-6-2-5-15,-1-1 3 0,1 1-2 0,-3-3 0 0,2 0 5 16,-1 0 1-16,-2-2-6 0,1 1 2 16,0-2 2-16,1 0 0 0,-2 0-2 0,-3 0 1 15,1-1 7-15,1 0-2 0,-2 0-2 0,-1-1 1 0,-2 2-1 16,1-3 5-16,-2 4-39 0,2-1 59 16,-3-1-26-16,1 2 61 0,-1-1-31 0,0 2 65 15,0-1-32-15,-1 1 37 0,1 6-31 0,0-12-1 16,0 12-11-16,0-10-11 0,0 10-6 0,0-8-16 0,0 8-4 15,0 0-5-15,2-8 0 0,-2 8-3 0,0 0 0 16,0 0 32-16,7 3-37 0,-7-3 25 0,7 8-32 16,-3-3 23-16,1 1-28 0,0 3 29 0,2-2-31 15,0 4 21-15,0-1-21 0,0 3 25 0,1 1-30 16,2-1 28-16,-2 1-26 0,0 0 24 0,-1 0-7 16,2 1-11-16,0-3-26 0,0 1-26 0,0-1-30 15,-1-1-28-15,-2 0-44 0,3-1-40 0,-1-3-19 16,-2 0-48-16,2-1-1 0,-2 1-97 0,-6-7-24 15,14 4-67-15,-14-4-68 0,13 0-269 0,-13 0-312 0</inkml:trace>
  <inkml:trace contextRef="#ctx0" brushRef="#br0" timeOffset="138450.76">12423 14686 187 0,'0'0'487'0,"0"0"-137"0,0 0-20 0,-1-4-17 0,1 4-1 15,0 0-20-15,0 0-36 0,0 0-31 0,0 0-35 16,0 0-26-16,1-7-10 0,-1 7 4 0,0 0-11 16,10-7-4-16,-10 7-11 0,12-3-17 0,-3-1-16 15,1 1-19-15,0-3-15 0,0 3-10 0,3-2-48 16,1 1 34-16,-1-2-46 0,1 2 41 0,1-1-42 16,-2 2 38-16,0-2-49 0,2 0 41 0,-3 2-51 15,0 0 28-15,0 1-80 0,1-1-10 0,-3 1-58 16,-1-2-63-16,0 2-60 0,-9 2-40 0,13-2-37 15,-13 2-77-15,10-4-357 0,-10 4-301 0</inkml:trace>
  <inkml:trace contextRef="#ctx0" brushRef="#br0" timeOffset="138666.34">12583 14539 23 0,'-10'-5'479'15,"10"5"-88"-15,-8-4-47 0,8 4-24 0,0 0-49 16,-8-4 26-16,8 4-71 0,0 0 6 0,0 0-63 15,-10-4 42-15,10 4-33 0,0 0 35 0,0 0-40 0,-1 7 28 16,1-7-64-16,1 7 24 0,3 0-68 0,-2-2 29 16,1 2-22-16,1 1-26 0,0 1-9 0,1 1-14 15,0 1-11-15,0 2-9 0,1 0-7 0,1 0-6 16,-1 3-13-16,2-2-50 0,-2 1-42 0,2-1-52 16,-2 0-53-16,3 0-52 0,-1-1-36 0,-1-2-54 15,1 1-29-15,1-4-74 0,0-1-363 0,-1-2-327 16</inkml:trace>
  <inkml:trace contextRef="#ctx0" brushRef="#br0" timeOffset="139283.01">13242 14495 111 0,'0'0'360'0,"0"0"-77"0,4-5-21 0,-4 5-15 16,0 0-32-16,0 0-15 0,-1-9-12 0,1 9-18 0,0 0-51 16,-5-7 12-16,5 7-45 0,-6-6 31 0,6 6-13 15,-6-6-4-15,6 6 4 0,-9-7 6 0,9 7-11 16,-9-9-5-16,3 6-1 0,6 3 4 0,-13-6-2 16,13 6-10-16,-13-5-5 0,13 5-4 0,-16-4-11 15,16 4-7-15,-17-1-4 0,6 3 1 0,2 1-2 16,-3-1 4-16,2 3-29 0,-2 0 45 0,1 3-38 15,-2 1 40-15,4 0-39 0,-1 1 54 0,-1 1-49 16,3 0 29-16,0 3-11 0,2-1-13 0,-2 1-9 16,4-2-5-16,2 3-6 0,2-2 0 0,0-1-10 15,0 1 0-15,2-1-4 0,2 1-4 0,2-1 1 16,1 1-5-16,-1-3 1 0,3 1-1 0,1-3-1 16,-2 1-6-16,1-3 1 0,0-1 2 0,1 0-1 15,-1-3-3-15,1-1-1 0,-10-1 2 0,21-1-2 16,-12-1-3-16,1-3 6 0,-1 1-1 0,-1-1 0 15,-2 0 3-15,3-3 0 0,-3 1-3 0,-2-1 6 16,0 0-3-16,1 0 2 0,-2 1-40 0,-1-1 49 0,3-1-41 16,-5 2 45-16,1-2-41 0,1 3 52 0,-1-1-50 15,-1 0 50-15,0 7-47 0,0-11 50 0,0 11-43 16,3-11 50-16,-3 11-41 0,0-8 39 16,0 8-49-16,1-7 44 0,-1 7-39 0,0 0 66 0,0 0-33 15,5-4 53-15,-5 4-41 0,0 0 48 0,7 6-39 16,-7-6 37-16,7 10-34 0,-2-4 15 0,-1 0-36 15,1 2 26-15,-1 3-41 0,1 1 31 0,3 0-39 16,-3 1 33-16,1 0-37 0,1 3 29 0,-1-2-7 16,3 2-6-16,-1-1-9 0,-2-1-14 0,3-1-36 15,1 0-36-15,-2-2-40 0,0 0-45 0,1-3-44 16,-1 1-41-16,0-4-44 0,1-1-79 0,2-2-56 16,0 1-36-16,-11-3-479 0,20-4-525 0</inkml:trace>
  <inkml:trace contextRef="#ctx0" brushRef="#br0" timeOffset="139682.57">13871 14443 74 0,'10'-6'338'0,"-2"1"-75"0,-2 0-2 0,1 1 17 15,-7 4-3-15,10-5-6 0,-10 5-22 0,8-5-13 16,-8 5-26-16,7-5-13 0,-7 5 5 0,0 0 20 15,7-3 6-15,-7 3-2 0,0 0-9 0,0 0-20 16,1 6-64-16,-1-6 29 0,-4 8-63 0,0-4 33 16,-2 2-51-16,-2 1 34 0,-1 0-51 0,-1 2 29 15,0 0-40-15,-3 0 41 0,3 0-44 16,-2 1 37-16,-2-2-36 0,3 0 29 0,-2 1-37 0,3-3 27 16,-1 3-34-16,4-2 23 0,-2-2-44 0,1 0 30 15,2 0-38-15,6-5 29 0,-10 6-38 0,5-1 34 16,5-5-31-16,-7 6 24 0,7-6-31 0,0 0 28 15,3 7-32-15,-3-7 32 0,6 6-29 0,-6-6 20 16,13 3-22-16,-13-3 29 0,15 5-30 0,-3-3 28 16,-3 1-26-16,2-1 26 0,-1 2-32 0,2-2 32 15,-2 2-35-15,3-2 35 0,-2 2-44 0,2-2 46 16,-1 2-35-16,-1-2 12 0,-1 2-71 0,2-1-1 16,-2 0-44-16,1-1-53 0,0 2-48 0,-2 0-43 15,1-2-52-15,-1 1-64 0,-9-3-61 0,13 4-21 0,-13-4-477 16,11 6-516-16</inkml:trace>
  <inkml:trace contextRef="#ctx0" brushRef="#br0" timeOffset="139916.87">13867 14809 174 0,'-8'8'611'0,"8"-8"-149"0,-6 8-102 0,6-8-35 15,-4 5-25-15,4-5-1 0,0 0 2 0,-2 5 1 16,2-5-10-16,0 0-27 0,0 0-35 0,0 0-34 15,11 1-34-15,-11-1-29 0,13-1-28 0,-13 1-15 16,18-3-16-16,-8 1-13 0,0 1-10 0,1 0-11 16,-1 0-8-16,1 0-7 0,1 0-3 0,-12 1-4 15,21-2-6-15,-9 2-7 0,-12 0-4 0,23 0-10 0,-23 0-56 16,22 0-60-16,-11 0-55 0,-11 0-58 0,21 2-74 16,-21-2-66-16,20-2-46 0,-8 1-94 15,-2 0-333-15,0-2-396 0</inkml:trace>
  <inkml:trace contextRef="#ctx0" brushRef="#br0" timeOffset="140483.41">14327 14517 323 0,'0'0'349'0,"0"0"-28"15,-5-3-8-15,5 3-43 0,0 0 18 16,-6-6-59-16,6 6 39 0,-7-6-77 0,7 6 22 15,-5-5-58-15,5 5 21 0,-2-7-67 0,2 7 17 0,1-11-46 16,0 4 33-16,4 0-48 0,-1 0 27 16,1 0-19-16,2-1-7 0,-1 1-15 0,4-1-10 15,-1 1 1-15,0 1-9 0,1 0-5 0,-1 1 4 0,2 1 3 16,0 0 1-16,-2 1 8 0,-9 3 14 0,17-1 10 16,-17 1 3-16,16 4-49 0,-16-4 46 15,11 8-45-15,-8-2 43 0,2 2-54 0,-5-1 45 16,0 2-52-16,0 1 43 0,-1 1-52 0,-1-2 49 0,-1 2-44 15,2-2 38-15,0 1-49 0,-1-3 47 0,2 1-50 16,-1-1 49-16,2 0-51 0,-1-1 45 0,0-6-49 16,7 11 47-16,-1-5-49 0,-1-1 47 0,4-1-47 15,0 3 47-15,4-3-47 0,-2 2 46 0,3-1-45 16,-1 1 43-16,0 0-3 0,2-1-5 0,-3 2-1 16,-1-1 3-16,1 1 5 0,-5 1 12 0,2 0 7 15,-5 1 12-15,1-1-3 0,-5 2-1 0,0-1 2 16,-4 1-9-16,-1 0-6 0,-2 1-5 0,-5 0-3 15,2 1-41-15,-5 1 29 0,-1-2-48 0,1 1 11 0,-2-4-61 16,2 1-69-16,0-2-82 0,-2-1-92 0,3-2-139 16,1-2-171-16,0-2-424 0,1-1-676 0</inkml:trace>
  <inkml:trace contextRef="#ctx0" brushRef="#br0" timeOffset="142753.75">10265 15058 212 0,'0'0'250'15,"0"0"-13"-15,-2-8-45 0,2 8 32 0,0-7-29 16,0 7 32-16,-2-7-43 0,2 7 33 0,-3-7-50 16,3 7 2-16,-3-10-11 0,3 10-7 15,-2-6 1-15,2 6 13 0,-4-5-38 0,4 5 9 0,0 0-27 16,-8-5 0-16,8 5-22 0,0 0 10 0,-11 4-13 16,11-4 1-16,-6 8 0 0,2-3-2 0,0 2-3 15,0 2-5-15,-1-1-7 0,1 3-8 0,0-1-7 16,2 0-5-16,-1 1-13 0,2 0-6 0,0 1-6 15,1-1-3-15,0-1-44 0,2 1 42 0,-1 0-36 16,3 0 33-16,0-2-17 0,4 1-21 0,-3-2-33 16,3 1-42-16,-1-2-43 0,1-1-42 0,2 1-42 15,0-2-45-15,1-2-37 0,0 0-23 0,1 0-23 16,0-3-59-16,-1 0-211 0,0-1-137 16</inkml:trace>
  <inkml:trace contextRef="#ctx0" brushRef="#br0" timeOffset="143118.76">10471 15049 202 0,'-1'-8'335'0,"1"8"-49"16,-2-11 32-16,-1 3-73 0,3 8 29 0,-6-9-58 15,1 4 25-15,5 5-67 0,-8-6 6 0,8 6-54 16,-10-2 23-16,10 2-38 0,-13 1 22 0,13-1-31 16,-12 7 18-16,6-1-36 0,0 0 9 0,-2 3-30 15,4-2 5-15,-2 1-27 0,2 3-10 0,0-3-5 16,0 2-7-16,3 0 0 0,-2-1-5 0,2-1-6 15,1 0-1-15,1-3-2 0,1 2 1 0,0-1-6 16,-2-6 2-16,7 8 2 0,-7-8 0 0,9 5-5 16,-9-5-1-16,12 1 0 0,-12-1 0 0,12-3-1 15,-12 3 19-15,14-5-19 0,-8 0 16 0,3 1-21 16,-5 1 19-16,3-1-16 0,-7 4 13 0,12-6-17 16,-12 6 23-16,9-6-29 0,-9 6 25 0,8-4-18 15,-8 4 19-15,9-5-20 0,-9 5 16 0,0 0-14 16,13 0 22-16,-13 0-24 0,11 3 21 0,-11-3-19 15,10 4 16-15,-10-4-20 0,13 6 5 0,-13-6-3 16,12 7-14-16,-5-3-19 0,1 0-45 0,-3 0-36 0,3-1-36 16,-1 1-35-16,-7-4-35 0,13 6-7 0,-6-1-42 15,-7-5-29-15,12 3-40 0,-12-3-182 0,11 2-32 16</inkml:trace>
  <inkml:trace contextRef="#ctx0" brushRef="#br0" timeOffset="143277.97">10717 15098 105 0,'8'-3'307'0,"-8"3"-57"16,0 0 7-16,10-2-28 0,-10 2 16 0,0 0-55 16,0 0 27-16,10 4-82 0,-10-4 15 0,0 0-72 15,5 7 28-15,-5-7-62 0,4 6-10 0,-4-6-7 16,4 9-8-16,-4-9-10 0,4 8-27 0,-4-8-57 16,5 10-51-16,-5-10-80 0,3 7-70 0,-3-7-256 15,4 6-36-15</inkml:trace>
  <inkml:trace contextRef="#ctx0" brushRef="#br0" timeOffset="143632.79">10849 14929 15 0,'-3'-7'410'0,"3"7"-113"0,-4-10-2 0,4 10-44 0,-4-8 19 15,4 8-60-15,-8-5 18 0,8 5-70 0,0 0 22 16,-13 1-75-16,13-1 25 0,-9 6-51 0,2-3 22 15,2 3-54-15,0 1 28 0,1-2-50 0,-1 3 30 16,1-1-41-16,3 0 28 0,-2-1-45 0,2 1 36 16,1-1-43-16,0-6 35 0,0 12-36 0,0-12 2 15,3 9 3-15,-3-9 31 0,5 7-43 0,-5-7 4 16,7 2 3-16,-7-2 0 0,0 0 9 0,17-1 2 16,-17 1 29-16,12-2-40 0,-12 2 0 0,12-4 5 15,-12 4-1-15,13-5 1 0,-13 5 8 0,13-2-5 16,-13 2 0-16,15-2 2 0,-15 2 1 0,12 0 5 15,-12 0-4-15,15 1-2 0,-15-1-1 0,14 3 1 16,-6 0 2-16,-2-1-1 0,3 2-6 0,-2-2 3 16,1 2-21-16,-8-4-34 0,13 4-40 0,-13-4-20 0,12 6-85 15,-12-6-34-15,10 3-52 0,-10-3-315 16,0 0-116-16</inkml:trace>
  <inkml:trace contextRef="#ctx0" brushRef="#br0" timeOffset="143827.87">10981 14815 139 0,'0'0'323'0,"8"-8"-20"0,-8 8-54 0,9-6 22 15,-9 6-65-15,13-1 34 0,-13 1-62 0,13 4-21 16,-6 0-17-16,1-1-20 0,1 3-33 16,-1 0-13-16,-2 1-10 0,3 0-8 0,-2 1-12 0,1 1 6 15,-1 1-24-15,-2-2-7 0,2 2-4 0,-4-1-3 16,1 1-4-16,-2-2-5 0,1 1-30 0,-2-1-45 15,-1 0-33-15,0-1-89 0,0-1-65 0,0-6-114 16,-5 10-175-16,5-10-57 0</inkml:trace>
  <inkml:trace contextRef="#ctx0" brushRef="#br0" timeOffset="144133.34">11191 14520 346 0,'0'0'346'0,"-1"-8"-50"0,1 8-16 0,-4-7 2 16,4 7-57-16,-8-4 11 0,8 4-58 0,0 0 32 15,-10 6-63-15,10-6 26 0,-9 9-23 0,4-3-26 16,1 2-7-16,2 1-16 0,-2 0-2 0,1 2-8 16,2 1-11-16,-1-1-4 0,1 0-16 15,2 2-9-15,2-2-10 0,0 1-3 0,1 1-9 0,1-1 9 16,0 0-18-16,4-1 9 0,-3-2-20 0,3 1 13 15,0-2-15-15,1 1 5 0,-1-3-15 0,0-2 13 16,3 3-21-16,-2-4 10 0,0 1-33 0,3-2-3 16,-4 0-63-16,1-2-15 0,-10 0-85 0,19 0-58 15,-19 0-22-15,13-1-58 0,-13 1-68 0,13-6-271 16,-13 6-185-16</inkml:trace>
  <inkml:trace contextRef="#ctx0" brushRef="#br0" timeOffset="144253.51">11240 14713 20 0,'-17'-1'406'15,"17"1"-131"-15,-13-1-24 0,13 1-74 0,-9-6-13 0,9 6-62 16,-7-4 13-16,7 4-55 0,-3-7 11 0,3 7-34 16,5-11 17-16,-2 4-37 0,2-1-2 15,1 0-40-15,-1-2-46 0,3 1-42 0,1-2-37 0,-1 0-49 16,1 0-184-16,1-1 161 0</inkml:trace>
  <inkml:trace contextRef="#ctx0" brushRef="#br0" timeOffset="144701.6">11324 14475 182 0,'1'-11'273'0,"-1"11"-39"0,0-7-10 15,0 7-36-15,0 0-37 0,0-9-17 0,0 9 9 16,0 0 5-16,0 0-15 0,0 0-18 0,0 0-19 16,7 4-16-16,-7-4-15 0,6 6-12 0,-6-6-12 15,8 8-4-15,-1-2-1 0,-3-1-17 0,3 1-3 16,-1 2-2-16,-1-2-6 0,3-1 1 0,-2 2-2 16,-1-1 1-16,2-1-13 0,-4 1-19 0,1-2-18 15,-4-4-2-15,8 6-14 0,-8-6-22 0,5 7 1 16,-5-7 6-16,0 0 15 0,0 0 12 0,0 0 7 15,0 0 7-15,-8-6 6 0,8 6 7 0,-10-7 1 16,5 2 4-16,-1-3 4 0,-1 0 1 0,-2-3 1 0,2 0 25 16,0-1-18-16,-1-1 10 0,1-1-25 15,3 0 20-15,2 0-18 0,-1 1 22 0,2 2-22 16,1-1 26-16,1 0-21 0,2 1 34 0,-1 0-21 16,1 3 33-16,2-1-19 0,-2 5 31 0,3-1-32 0,-6 5 30 15,7-8-34-15,-7 8 35 0,0 0-35 16,12 2 35-16,-12-2-36 0,7 6 27 0,-7-6-37 15,3 9 29-15,-2-1-34 0,-1-8 8 0,0 11 20 0,-1-3 27 16,1-1 3-16,-1-1 5 0,-1 1-4 0,2-7-3 16,-1 11-7-16,1-11 9 0,-2 11-36 0,2-11 23 15,1 11-26-15,-1-11 26 0,1 9-31 0,-1-9 23 16,7 8-39-16,-7-8 45 0,10 8-41 0,-10-8 33 16,15 5-40-16,-6-4 29 0,0 0-32 0,4 0 26 15,-2-1-30-15,1 0 19 0,3-2-59 0,-2 1-41 16,1-2-49-16,0 0-62 0,1-2-73 0,0 0-75 15,-2-1-156-15,0 0-8 0</inkml:trace>
  <inkml:trace contextRef="#ctx0" brushRef="#br0" timeOffset="144975.54">11632 14230 23 0,'-8'-5'392'0,"8"5"-112"0,0 0 1 16,0 0-30-16,-10 3 24 0,10-3-60 0,-4 6-13 15,4-6-10-15,-4 9-25 0,4-9-36 0,-1 12-17 16,2-5-21-16,1 2-15 0,0 0-16 0,1 0-15 0,1 0-5 16,1 0-5-16,1-2-8 0,-1 2-5 0,3-2 5 15,-2 0-6-15,2-2-10 0,2 0 2 0,-2-3-5 16,1 0 1-16,0 1-2 0,-9-3 1 0,14 0 1 16,-14 0-6-16,16-5-2 0,-16 5 1 0,11-6-2 15,-5 0 1-15,-2 1-2 0,0 0 4 0,-3 0-6 16,0-3-1-16,-1 8 0 0,0-10-3 0,0 10 4 15,-4-11-23-15,4 11-22 0,-7-7-20 0,7 7-30 16,-11-6-22-16,11 6 11 0,-12-1-51 0,12 1-13 16,-13 1-59-16,13-1-33 0,-13 3-298 0,13-3-76 0</inkml:trace>
  <inkml:trace contextRef="#ctx0" brushRef="#br0" timeOffset="145216.62">11835 14174 32 0,'0'0'439'0,"0"0"-141"15,5-6-4-15,-5 6-62 0,0 0 11 0,8-7-58 16,-8 7-16-16,6-4-22 0,-6 4-24 0,8-7-18 16,0 2-19-16,-1 0-22 0,2 1-7 0,2-2-12 15,-1 1-6-15,1-1-11 0,2-1 22 0,1 2-42 16,0 0-8-16,-1 0-12 0,-3 1-61 15,-1 0-34-15,1 1-94 0,-1 1-26 0,-9 2-45 0,9-1-32 16,-9 1-152-16,0 0 65 0</inkml:trace>
  <inkml:trace contextRef="#ctx0" brushRef="#br0" timeOffset="145331.91">11976 14145 180 0,'-7'7'155'0,"1"-1"-18"16,1-2-38-16,1 0-1 0,4-4-40 0,-6 8 1 16,6-8-18-16,-4 6 14 0,4-6-21 0,0 0 11 15,0 0-20-15,0 0 11 0,0 0-21 0,10-4 17 16,-4 1-21-16,3-2 9 0,-2-1-65 0,-1 0-33 15,2 0-55-15,-1-1-132 0,0-2 82 0</inkml:trace>
  <inkml:trace contextRef="#ctx0" brushRef="#br0" timeOffset="145516.46">12037 14047 9 0,'0'0'239'0,"-5"-10"15"0,5 10-38 16,-8-8 37-16,8 8-33 0,-5-9 43 0,5 9-46 0,-5-7-11 16,5 7-28-16,-4-5-35 0,4 5-23 15,0 0 8-15,0 0 9 0,0 0 8 0,4-5 15 0,-4 5-8 16,9 2 3-16,-9-2-16 0,15 4-15 0,-7-1-13 15,1 0-9-15,2 3-30 0,1 0 2 0,-1 1-19 16,1 2-2-16,-2 0-20 0,0 3 7 0,-2 0-17 16,-3 2-4-16,-1 1-42 0,-1 2-45 0,-3 1-55 15,-4 4-45-15,-3-2-38 0,-2 5-40 0,-6 1-48 16,1-2-69-16,-8 3-444 0,-2 2-334 0</inkml:trace>
  <inkml:trace contextRef="#ctx0" brushRef="#br0" timeOffset="161663.1">15989 14472 180 0,'-7'-4'464'0,"1"0"-128"15,-1 2-49-15,1-3-33 0,6 5-18 0,-9-9-15 16,5 4-61-16,4 5 5 0,-5-10-33 0,5 10-27 0,0-10-21 15,0 10-18-15,5-9-2 0,-5 9-21 0,9-7-6 16,-9 7-7-16,12-4 3 0,-12 4 9 0,12-1-56 16,-12 1 53-16,17 2-37 0,-9 1 53 0,-2 1-44 15,3 1 55-15,-4 1-34 0,3 1 56 0,-3 1-43 16,-1 0 47-16,-2 3-45 0,1-2 41 0,-3 3-39 16,-1 0 43-16,-2-1-5 0,1 3 10 0,-5-1 0 15,2 0 6-15,-4 0-1 0,3 0 9 0,-2-1 5 16,0 0-4-16,-2 0 0 0,4-2-5 15,-1 0-11-15,2-2-13 0,-1-1-48 0,2-1 39 0,0 0-58 16,2-1 41-16,2-5-8 0,-3 10-45 0,3-10 41 16,1 6-49-16,-1-6 45 0,8 7-45 0,-8-7 31 15,13 2-42-15,-13-2 39 0,17 1-45 0,-17-1 41 16,21-2-49-16,-8 0 23 0,2-2-101 0,1 0-18 0,0 0-103 16,0-1-30-16,0-3-98 0,3 2-70 15,-2-2-80-15,1 0-482 0,-1-3-584 0</inkml:trace>
  <inkml:trace contextRef="#ctx0" brushRef="#br0" timeOffset="161859.26">16270 14547 260 0,'0'0'604'0,"0"0"-170"16,0 0-51-16,0 0-77 0,0 0 13 0,0 0-91 16,0 0 37-16,0 0-47 0,5-3 22 0,-5 3-71 15,10-7 8-15,-1 5-59 0,-1-3 2 16,3 2-59-16,1-4 26 0,2 3-54 0,0-1 29 0,1-1-54 15,2 0 35-15,1-1-45 0,1 1 34 16,1-1-44-16,1 0 29 0,-3-1-66 0,-2 2-46 0,1-1-83 16,-2 0-93-16,-2 1-61 0,-3-2-43 0,0 1-41 15,-2 2-362-15,-3-4-297 0</inkml:trace>
  <inkml:trace contextRef="#ctx0" brushRef="#br0" timeOffset="162025.75">16478 14359 294 0,'-13'1'386'0,"13"-1"-53"0,-20 2-13 16,10 0-54-16,1 1-9 0,1-1-47 0,2 2 57 15,-1 1-28-15,2 0-14 0,0-1-20 0,3 2-52 16,0 2 22-16,0-2-64 0,3 3 19 0,0 1-60 16,1 2 26-16,0 0-61 0,4 1 31 0,-1 3-15 15,2-1-9-15,-1 2-12 0,2 1-9 0,1-1-4 16,0 0-47-16,-1-3-73 0,-1-1-70 0,2 1-60 0,0-4-61 16,-1 1-51-16,-3-4-114 0,4 2-291 0,-3-5-261 15</inkml:trace>
  <inkml:trace contextRef="#ctx0" brushRef="#br0" timeOffset="162365.54">16692 14425 489 0,'0'0'515'0,"1"-11"-95"0,-1 11-64 15,0-10-36-15,0 10-38 0,1-9-58 0,-1 9-41 16,3-9-35-16,-3 9-25 0,5-7-20 0,-5 7-24 15,11-5-13-15,-11 5-13 0,13-4-7 0,-13 4-12 16,15 3-8-16,-15-3-3 0,16 5-8 0,-10 0 2 0,3-1-42 16,-4 4 48-16,0-1-38 0,-2 2 43 15,-2 1-41-15,0-1 59 0,-2 2-27 0,1 2 73 16,-2-3-18-16,-1 2 62 0,-1-1 8 0,0 1-7 16,2-1-52-16,-2-3 42 0,0 3-60 0,3-3 36 0,0 1-64 15,-2-2 36-15,3 0-56 0,0-7 41 16,1 11-55-16,-1-11 41 0,7 7-58 0,-7-7 45 15,15 4-55-15,-15-4 33 0,22-1-116 0,-8-4-37 16,2 1-111-16,0-2-29 0,4-3-47 0,-1 0-32 0,3-2 21 16,1-1-46-16,0-2-18 0,-2-2-294 0,0 0-205 15</inkml:trace>
  <inkml:trace contextRef="#ctx0" brushRef="#br0" timeOffset="162631.47">17131 14329 276 0,'10'-13'316'0,"-2"3"-51"0,0-1 28 0,-2 5-54 15,-2-3-9-15,2 2-1 0,1 2 5 0,-3-1 3 16,-2 2-22-16,-2 4-11 0,7-8-19 0,-7 8-19 15,5-7 0-15,-5 7 18 0,0 0 23 0,7-4 9 16,-7 4-11-16,0 0-19 0,4 5-20 0,-4-5-31 16,0 8-20-16,0-8-14 0,-4 10-54 0,2-3 37 0,-3-1-50 15,1 2 35-15,-1 0-50 0,1-1 38 16,0 2-50-16,-1-2 42 0,2 1-51 0,-3-1 39 16,2-2-38-16,3 2 39 0,-3-1-47 0,4-6 40 0,-1 11-38 15,1-11 38-15,1 9-40 0,-1-9 35 0,6 7-37 16,2-3 39-16,-8-4-43 0,15 6 39 15,-3-5-42-15,1 1 41 0,-2 0-47 0,3-1 45 16,-1 1-51-16,4-1 36 0,-5 1-88 0,4-1-24 0,-5 0-107 16,1 0-28-16,-1 2-67 0,-2 0-75 0,-1 0-32 15,-4 1-37-15,-4-4-31 0,5 11-336 16,-9-6-353-16</inkml:trace>
  <inkml:trace contextRef="#ctx0" brushRef="#br0" timeOffset="162771.34">17258 14537 406 0,'-11'13'285'0,"2"-5"-24"0,1 2-24 0,1-3-15 16,1 1 5-16,1-1-11 0,1-1 11 0,1 0-57 15,3-6 14-15,0 9-13 0,0-9-10 0,4 3-20 16,-4-3-17-16,14 3-10 0,-2-6-19 0,-1 2-16 16,3-3-17-16,3 1-8 0,-3-2-16 0,4-1-47 15,-2 1 42-15,1-1-47 0,1 0 35 0,-1 0-46 16,-1 0-12-16,0-1-125 0,-1 1-77 0,0-1-50 16,-2-2-141-16,0 4-310 0,-3-4-242 0</inkml:trace>
  <inkml:trace contextRef="#ctx0" brushRef="#br0" timeOffset="163278.74">17732 14226 409 0,'0'0'509'0,"-14"-3"-72"0,6-1-34 0,2 2-11 15,-2-3-30-15,-1 0-41 0,3-2-54 0,1 0-46 16,-2-2-40-16,3 0-30 0,2-1-30 0,-1 1-20 16,3-3-18-16,3 2-19 0,-1-1-12 0,2 0-9 15,1 3-10-15,-1-2-6 0,1 2-7 0,2 1-3 16,-1 2-5-16,-1 0-4 0,-5 5 1 0,9-3 3 15,-9 3 3-15,8 1 9 0,-8-1-6 0,2 9 2 16,0-1-1-16,-4 0-3 0,1 2 4 0,-1-1 8 16,0 2 2-16,-3 0 2 0,4 0 3 0,-2 1-9 0,2-2 0 15,0 1 5-15,1 0-3 0,0 0-4 16,2 0-4-16,0-3-3 0,1 2-43 0,3-2 47 0,2 2-47 16,-1-3 49-16,3 1-49 0,0 0 49 15,3-1-50-15,-1 0 49 0,0 0-46 0,1-1 45 0,-3 2-42 16,2-3 42-16,-5 0-46 0,1 3 49 15,-3-3-44-15,0 2 51 0,-3 2-52 0,-2-3 49 0,-3 4-48 16,-3-1 48-16,-2 2-49 0,-1-1 2 0,-4 1 5 16,1 0 8-16,-5 0 38 0,2 0-50 0,-2-1 38 15,0 1-58-15,2-4 3 0,0 0-88 0,-2-1-6 16,4 0-124-16,2-4-33 0,-2 2-72 0,3-3-96 16,10-1-483-16,-17-1-513 0</inkml:trace>
  <inkml:trace contextRef="#ctx0" brushRef="#br0" timeOffset="163595.59">17401 13821 492 0,'-3'5'486'16,"-2"4"-25"-16,0 3-28 0,-4 5-7 0,-2 8-27 16,-1 3-14-16,-6 8-10 0,-1 2-15 0,-3 11-27 15,-3 3-58-15,-2 2-18 0,0 0-60 0,2 4-30 16,-1 2-26-16,3 0-24 0,-1 1-5 0,3-1-34 16,3-2-1-16,-1-3-28 0,8-7 3 0,-1-3-21 15,3 1 8-15,0-3-21 0,5-3 12 0,-2-6-23 16,5-2 11-16,0-6-17 0,1-1-10 0,1-5-36 15,0-2-51-15,-1-2-3 0,5-1-104 0,-2-3-34 16,-1-3-103-16,2-1-111 0,-4-8-193 0,8 6-515 16,-8-6-773-16</inkml:trace>
  <inkml:trace contextRef="#ctx0" brushRef="#br0" timeOffset="164411.67">16438 15094 126 0,'0'0'452'0,"0"0"-160"0,-5 6-30 0,5-6-88 16,0 0 29-16,0 0-5 0,0 0 23 0,-1 5 11 16,1-5-7-16,0 0-8 0,10 2-4 15,-10-2-12-15,17-3-10 0,-2 0-15 0,2-1-9 16,7-3-12-16,7-3-16 0,8-2-19 0,4-2-19 0,4-3-16 16,9-2-14-16,7-3-13 0,1 1-12 0,3-1-8 15,1-1-9-15,1 1-4 0,3 2-3 16,-2-2-5-16,-2 2-3 0,-2 1-1 0,-1 1-4 0,-3 1 1 15,-10 4-5-15,-5 1 3 0,1 0-4 16,-5 1-4-16,-10 3 1 0,-2-1-2 0,-3 3 3 0,-5 0-2 16,-4 2 4-16,-3-2-3 0,0 2-1 0,-7-1 2 15,2 0-3-15,-3 0-37 0,-3 1 43 0,-1-2-50 16,0-1-1-16,-3 3-109 0,1-3-41 0,-2-2-121 16,0 1-100-16,0-4-136 0,0 0-318 0,1-1-422 15</inkml:trace>
  <inkml:trace contextRef="#ctx0" brushRef="#br0" timeOffset="165179.87">18101 13847 9 0,'-13'-7'349'0,"2"-1"-103"0,-1-1-56 15,-3 2-39-15,3-2-30 0,0 0 9 0,0 0-49 0,-2-1-3 16,3-1 10-16,-3-1-12 0,0-1-12 0,1 0 7 16,-1 1-5-16,0-1-6 0,-3 1 7 15,3-1 16-15,-4 1-1 0,1-1 6 0,-2 2 3 0,1 1-1 16,-5-1-11-16,-2 0-3 0,-2 1 4 0,-2 2-16 16,-2 1-5-16,-2 1-2 0,-2 1-2 0,-2 2-6 15,-2 1-11-15,-2 2-6 0,-2 0-1 0,-6 4-2 16,-4 0-5-16,2 0-2 0,0 4-34 0,-4 0 47 15,3 1 3-15,-3 1-1 0,-8 4-49 0,0 1 53 16,2 0-48-16,0 2 42 0,-1 0-8 0,4 2-2 16,-2 2-1-16,2-1-2 0,3 1 3 0,-1 1-1 15,5 2 1-15,1 0 1 0,1 2-1 0,1 1-2 16,2 2 17-16,1 0-27 0,3 2 21 0,-2 0-16 16,10-3 18-16,-1 1 5 0,-2 6 6 0,7-4-4 0,0 2-3 15,2 0-7-15,3 0 15 0,-1 0-8 16,7 3 0-16,1-3-6 0,3 2-1 0,2 0-7 0,5-6-2 15,0 2 1-15,5-6 5 0,1 3-15 16,2-1 12-16,0 0-12 0,4-2 7 0,-1 0-13 0,3 4 10 16,1-3-13-16,3 2 11 0,-1-3-10 0,1-1 13 15,0 2-13-15,4-4 11 0,-2 1-9 16,3-3 12-16,-1 1-9 0,3-1 4 0,-2-2-2 0,6 0 5 16,0 0 4-16,1-2-5 0,4-2-1 0,2 0-3 15,1-2 1-15,8 1-1 0,5-2-2 0,-1-2-1 16,4-2-2-16,3 0-1 0,4-1-2 0,-2-1 1 15,3 0 0-15,2-1 2 0,1-1 1 0,-2-1-7 16,4 1 4-16,-1-3-3 0,2 2 0 0,2-4 1 16,-1-1 2-16,2 0-4 0,7-3-1 0,0-3 0 15,-1-1 0-15,0-2 0 0,-4-3-1 0,0-2 6 16,-3 0-8-16,0-4-1 0,-3-2 1 0,-3-1 2 16,-1-3 3-16,-3 0-1 0,0-3-4 0,-5 2 2 15,-1-4-1-15,-9 5-1 0,-2-2-39 0,-2-1 48 16,-4-1-36-16,-2-2 37 0,-4 0-39 0,-3-3 41 15,-1-1 0-15,-7 0-2 0,-2-2-5 0,-5 4 5 16,0-1-7-16,-7-3 0 0,-2-4 3 0,0 0-1 16,-5 1-2-16,-4 0-1 0,-3 1 1 0,-1 3-2 0,-2 0-37 15,-5 2 43-15,1 1-36 0,-4 3 43 0,1 3-37 16,-3 1 30-16,0 3-47 0,0 4 17 0,-1 2-79 16,2 5-9-16,2 4-96 0,0 1-4 0,1 1-66 15,2 3-81-15,1 1-80 0,6 1-402 0,1 2-383 16</inkml:trace>
  <inkml:trace contextRef="#ctx0" brushRef="#br0" timeOffset="165512.4">18735 13708 808 0,'-2'-13'538'0,"2"13"-49"0,-7-6-115 15,7 6-16-15,-6-6-70 0,6 6 34 0,-9-5-41 16,9 5 42-16,-10-2-63 0,10 2-14 16,-9 2-33-16,9-2-29 0,-11 8-17 0,4-1-15 0,2 2-11 15,-1 1-22-15,1 1 0 0,1 3-34 0,3 0-15 16,-1 2-7-16,0 1 1 0,2 1-28 0,0 1 8 15,3 0-23-15,-1 3 11 0,2 2-21 0,1-2 12 16,3 3-22-16,-3-4 10 0,4 2-24 0,-1-2-15 16,2 0-89-16,0-2-14 0,-1-1-66 0,0-1-67 15,3-3-49-15,-1-1-62 0,0-4-94 0,0 0-76 16,2-5-513-16,-3-1-674 0</inkml:trace>
  <inkml:trace contextRef="#ctx0" brushRef="#br0" timeOffset="165983.15">18920 13917 494 0,'-3'-10'469'0,"-3"1"-91"0,3 1-19 0,0 0-93 15,-1 1 33-15,3 0-67 0,0 0 13 0,-1-1-67 16,2 1 15-16,2 2-73 0,-2 5 12 16,3-11-58-16,-3 11 21 0,8-7-58 0,-8 7 28 15,13-5-48-15,-13 5 35 0,15 0-7 0,-15 0-7 0,16 4-4 16,-8 0-4-16,0 2-6 0,-3 1-2 0,1 1-1 15,-4 2-5-15,-2 1-1 0,0 1 0 0,-1 1-1 16,-3 1 7-16,-1 2 14 0,-2 0 19 0,0 0 12 16,-2 1 17-16,1-2 7 0,0-2 3 0,3-1-2 15,-2 0-11-15,2-3-2 0,1 0 0 0,0-2-16 16,3 0-8-16,1-7-8 0,-2 10-8 0,2-10-6 16,7 6-5-16,-7-6-8 0,16-1-12 0,-5-1 3 15,0 0-7-15,7-1-5 0,0-3-8 16,-2 0-39-16,5 0-74 0,-2-1-63 0,3-2-49 0,-2 1-48 15,-2-1-38-15,1-1-31 0,-3 1-10 0,-2 3 23 16,-3-4 3-16,1 2 22 0,-2-1 44 0,-2 1 57 16,-2 1 74-16,2 0 95 0,-3 1 86 0,1 0 50 15,-2 2 34-15,-4 4 14 0,6-8 12 0,-6 8 17 0,8-7 3 16,-8 7 11-16,5-3 31 0,-5 3 20 16,0 0-5-16,10-3-20 0,-10 3-27 0,8 3-28 15,-8-3-18-15,10 4-18 0,-10-4-23 0,12 7-18 0,-6-4-12 16,2 2-12-16,-2 1-9 0,1 0-17 0,-1 1-9 15,-1 2-10-15,3-2-32 0,-3 2-93 0,-1-4-84 16,1 2-68-16,-3 0-78 0,2-1-62 0,-4-6-61 16,4 8-342-16,-4-8-345 0</inkml:trace>
  <inkml:trace contextRef="#ctx0" brushRef="#br0" timeOffset="166278.87">19384 13829 202 0,'2'-8'479'0,"-2"1"-120"16,0 0-53-16,0 7-50 0,3-13 30 0,-1 8-61 16,0-1-11-16,-2 6-25 0,5-11 11 0,-5 11-76 15,8-7 17-15,-8 7-71 0,9-6-11 0,-9 6-8 16,0 0 32-16,15 0-53 0,-15 0 38 0,9 8-53 16,-9-8 39-16,4 12-54 0,-1-5 44 0,-2 4-13 15,-1-1-1-15,0 1-9 0,-1 0-4 0,-2 0-5 16,3 0-1-16,-1 0-4 0,0-2-1 0,-1 1 3 0,2-2 2 15,0 0 9-15,0-1-5 0,0-7 2 16,0 12 0-16,0-12 2 0,4 8-7 0,-4-8-2 0,11 3 0 16,-11-3-6-16,16-1-4 0,-5-1-3 0,0-3 0 15,1 2-19-15,4-4-58 0,-1-1-76 0,-1 1-79 16,2-4-59-16,1 0-55 0,-4 0-82 16,2-2-253-16,-2 0-192 0</inkml:trace>
  <inkml:trace contextRef="#ctx0" brushRef="#br0" timeOffset="166495.7">19640 13627 207 0,'-3'-6'545'0,"2"1"-84"0,1 5-56 16,-5-9-14-16,5 9-25 0,-3-8-42 0,3 8-11 15,2-6 8-15,-2 6-6 0,5-6-60 0,-5 6 21 16,9-4-66-16,-9 4-6 0,13-1-51 0,-13 1 23 16,15 4-44-16,-6-1-6 0,0 2-20 0,0 0-13 15,0 2-14-15,0 1-10 0,-3 4-8 0,3-1-7 16,-4 5-12-16,-2 0-5 0,-2 2-8 0,-1 3-9 0,-1-2 11 15,-1 3-22-15,-3 0-4 0,3-2-13 16,-6 0-8-16,4-4-80 0,0 0-40 0,-1 0-90 0,1-2-82 16,-1-3-77-16,3 1-109 0,-1-6-102 15,1 1-515-15,2-7-727 0</inkml:trace>
  <inkml:trace contextRef="#ctx0" brushRef="#br0" timeOffset="166796.43">20354 13455 153 0,'3'-10'657'0,"-1"1"-117"15,0 1-74-15,-2 8-27 0,-3-10-40 0,3 10-21 16,-4-10-17-16,4 10-18 0,-9-6-73 0,9 6 14 16,-14-1-80-16,14 1 9 0,-15 3-49 0,6 2 14 15,0 0-33-15,3 2 10 0,-2 0-30 0,-1 4 7 16,1 0-18-16,2 2 7 0,-1 0-21 0,1 3-7 15,1-1-13-15,3 1-9 0,0 0-19 0,0 0-3 0,2 1-7 16,1 1-9-16,2-1-2 0,-1 1-7 0,2-1-4 16,2 2-5-16,3-1-3 0,-2-1-6 0,2 0-1 15,1-4-3-15,-1 0-2 0,1-2 0 0,1 0-19 16,2-3-37-16,-1 0-51 0,1 0-59 0,-2-4-61 16,2-2-34-16,0 0-138 0,-1-2-38 0,0-1-65 15,-2-1-95-15,2-2-566 0,-5-1-778 16</inkml:trace>
  <inkml:trace contextRef="#ctx0" brushRef="#br0" timeOffset="166943.63">20306 13707 334 0,'-12'-2'700'15,"3"0"-167"-15,9 2-29 0,-14-2-94 0,14 2-20 16,-11-5-96-16,11 5 21 0,0 0-45 0,-4-6 37 16,4 6-85-16,8-8-7 0,-1 2-87 0,3-1 12 15,3 2-63-15,0-2 23 0,2 0-67 0,1 0 31 16,3 0-65-16,1 0-40 0,-4 0-183 0,0 2-95 15,0-1-190-15,-1 0-202 0,-1 0-297 0,-1 1-614 16</inkml:trace>
  <inkml:trace contextRef="#ctx0" brushRef="#br0" timeOffset="167812.14">20515 13358 395 0,'0'0'426'0,"0"0"-99"15,0 0-21-15,0 0 7 0,-14 2 20 0,14-2 7 16,-9 8-4-16,4-1-4 0,0 2-3 0,-3 2-7 15,1 3-54-15,-3 4 43 0,-2 5-53 0,-2 3-16 16,-3 6-19-16,-2 3-14 0,1 3-26 0,-3 2-25 16,-5 8-16-16,-1 3-41 0,2-2-2 0,0 4-36 15,2-3 1-15,-1-1-24 0,6-6 0 0,0-4-21 16,3 0 12-16,1-5-19 0,4-5 10 0,-1-4-24 16,5-3 6-16,1-2-26 0,1-5-22 0,0-3-56 15,4-1-72-15,1-4-47 0,3-1-110 0,-4-6-103 16,9 5-97-16,-9-5-135 0,21-9-510 0,-8 1-786 15</inkml:trace>
  <inkml:trace contextRef="#ctx0" brushRef="#br0" timeOffset="168197.78">20908 13439 376 0,'0'0'425'0,"2"-9"-35"0,-2 9-10 0,0-7-1 16,0 7 5-16,0 0-25 0,3-8-19 0,-3 8-22 15,0 0-39-15,0 0-37 0,1-6-21 0,-1 6 1 16,0 0-11-16,0 0-36 0,0 0 28 0,0 11-43 16,0-11 1-16,0 11-27 0,1-4-6 0,1 0-30 0,-1 3 1 15,0 0-30-15,-1 1 3 0,2 0-25 0,-2 2-8 16,1 2-8-16,0-2 0 0,-1 3-11 0,1-2-5 16,1 1-4-16,-2 0-10 0,3-2-17 0,-3 0-40 15,0-1-49-15,2-1-60 0,-1-1-44 0,0 0-14 16,-1-3-82-16,3 0-20 0,-3-7-100 0,2 7-86 15,-2-7-30-15,0 0-441 0,0 0-574 0</inkml:trace>
  <inkml:trace contextRef="#ctx0" brushRef="#br0" timeOffset="168562.93">20922 13493 502 0,'-3'-10'405'0,"1"2"-24"0,-1 0-46 0,3 2-28 15,-3-3-10-15,2 3-23 0,1-1-6 0,0-1-49 16,0 2-27-16,3-3-31 0,-2 1-32 0,4 0-22 0,-1 1-21 15,2-1-12-15,1 0-16 0,-1 2-11 16,3 0-6-16,1 2-9 0,-2 0-6 0,-8 4-2 16,14-3-1-16,-14 3 1 0,17 0 5 0,-17 0-5 15,14 4-2-15,-7 2 1 0,-3-1 1 0,1 2-1 0,-3 2-3 16,-2-1-1-16,-2 2-3 0,0 1-5 16,-2 1-2-16,-2 0 0 0,1-1 0 0,-2 1 9 15,2-4 20-15,0 2 18 0,0-2 4 0,-3-1-1 0,6 0-48 16,-2-1 47-16,0-1-45 0,4-5 38 0,-4 10-49 15,4-10 43-15,-1 7-47 0,1-7 45 0,2 7-36 16,-2-7 57-16,9 5-43 0,-9-5 55 0,15 6-36 16,-6-2 43-16,2 0-41 0,0 0 35 0,-2 0-49 15,3 2-1-15,-1-2-2 0,2 3-2 0,0 0-5 16,-2 0 1-16,0-1-3 0,0 2-6 0,-1 0-5 16,2 0-3-16,-1 0-3 0,-2 0-4 0,0 0-10 15,1-2-32-15,-1 1-70 0,0-1-67 0,-1-1-58 16,1-1-68-16,0-1-72 0,-1 0-63 0,-8-3-14 15,17 0-504-15,-6-2-551 0</inkml:trace>
  <inkml:trace contextRef="#ctx0" brushRef="#br0" timeOffset="168912.44">21462 13420 264 0,'0'-7'498'15,"0"7"-77"-15,0-10-9 0,0 10-42 0,-2-9-16 16,2 9-37-16,-4-8-22 0,4 8-21 0,-4-6-23 0,4 6-19 15,-9-2-15-15,9 2-24 0,-9 2-13 0,9-2-13 16,-9 6-13-16,4-1-52 0,-2 1 29 0,0 1-52 16,3 2 28-16,-1 0-46 0,1 1 28 0,-1 1-41 15,3 1 30-15,-1 0-40 0,3 1-8 0,-2 0-4 16,3 1-4-16,-1 0-2 0,1-1-3 0,2 0-3 16,2 2 4-16,-2-4-7 0,3 2-4 0,-1-4 1 15,1 1-1-15,1-2 1 0,0 0-4 0,2-3-3 16,-2 1 0-16,3-2-2 0,-1 0 1 15,1-2-1-15,-10-2 2 0,16 1 1 0,-16-1-6 0,16-1 1 16,-16 1 0-16,13-3 3 0,-13 3 5 0,7-7-8 16,-7 7 1-16,4-7 30 0,-4 7-36 0,-2-8 32 15,2 8-37-15,-7-6 32 0,7 6-30 0,-14-5 21 16,14 5-46-16,-17-2-3 0,17 2-100 0,-21 1-21 16,9 1-106-16,-4 2-36 0,2-1-100 0,-3 1-77 15,2 3-35-15,-2-1-494 0,-2 3-612 0</inkml:trace>
  <inkml:trace contextRef="#ctx0" brushRef="#br0" timeOffset="169265.47">20499 14222 495 0,'-12'4'482'0,"5"0"-110"0,0 1-62 0,7-5-24 16,-11 4-6-16,11-4-14 0,0 0 1 0,-7 4-4 15,7-4-17-15,0 0-14 0,12-2-19 0,-5 0-13 16,5-1-6-16,3 0-20 0,2-2-17 0,3 0-17 16,3-2-16-16,2 1-23 0,0-3-14 0,5 2-10 0,0-3-18 15,0 1-7-15,2-1-10 0,0 1-3 16,-2-2-11-16,2 3-43 0,-2-3 46 0,0 3-42 15,-2-2 38-15,-2 3-45 0,-2-1 42 0,0 1-42 0,-2 0 46 16,0 1-48-16,-2-1 30 0,0 0-32 0,-1 3 44 16,-4-2-49-16,3 3 39 0,-4-3-49 0,1 3 23 15,-2-1-116-15,-3 1-35 0,1 2-76 0,-2-2-75 16,-9 3-81-16,12-4-52 0,-12 4-50 0,0 0-430 16,0 0-502-16</inkml:trace>
  <inkml:trace contextRef="#ctx0" brushRef="#br0" timeOffset="169511.27">20766 14247 24 0,'-16'10'620'0,"2"1"-165"0,4-3-73 0,-1 2-23 15,2-3-45-15,2 0-35 0,2-1 4 0,5-6 16 16,0 9 8-16,0-9-2 0,11 7-69 0,-11-7 22 16,25 0-79-16,-7-3 18 0,5-2-67 0,3 0 20 15,3-2-56-15,2-2 28 0,1 2-45 0,-2-4 10 16,2 2-40-16,-1-2 23 0,0 2-43 0,-2-1 27 15,-2 0-40-15,-3 2 26 0,-2 1-32 0,-2-2 25 16,-1 4-37-16,-6-1 33 0,1 2-39 0,-4-1 34 0,1 3-37 16,-3-2 31-16,0 2-43 0,-8 2-17 15,11-5-136-15,-11 5-60 0,0 0-108 0,3-6-154 16,-3 6-188-16,0 0-398 0,-7-6-704 0</inkml:trace>
  <inkml:trace contextRef="#ctx0" brushRef="#br0" timeOffset="197907.86">15513 16427 30 0,'0'0'163'16,"0"0"-62"-16,-13 1 30 0,13-1-64 0,0 0 29 15,-10 1-58-15,10-1 50 0,0 0-33 0,0 0 46 16,-11 1-46-16,11-1 39 0,0 0-55 0,0 0 37 15,-12 1-50-15,12-1 40 0,0 0-51 0,0 0 35 16,-9 3-50-16,9-3 37 0,0 0-44 0,0 0 41 16,-9 2-41-16,9-2 37 0,0 0-43 0,0 0 38 15,0 0-37-15,0 0 40 0,-12 1-44 0,12-1 47 16,0 0-43-16,0 0 44 0,0 0-59 0,0 0-26 16,0 0-145-16,-8-3-171 0,8 3 176 0</inkml:trace>
  <inkml:trace contextRef="#ctx0" brushRef="#br0" timeOffset="198794.58">15098 16630 172 0,'-10'3'328'0,"1"1"-123"0,-1 1 9 16,-1-2-48-16,3 1 43 0,0-1-40 0,0 0 33 16,8-3 1-16,-13 5-4 0,13-5-27 0,-11 5-26 15,11-5-29-15,-9 2-22 0,9-2-20 16,0 0-11-16,-9 3-11 0,9-3-2 0,0 0 1 0,0 0-4 16,0 0 1-16,1 7-6 0,-1-7 3 0,0 0 3 15,12 2 3-15,-12-2 8 0,12 2 7 0,-12-2 0 16,12 2-3-16,-12-2 6 0,18 3-6 0,-9-1-5 0,1 1 1 15,1-1 0-15,2 1 1 0,-1 0-6 0,4 1-6 16,-3-1 14-16,6 0-11 0,-3 1 11 16,3-1-17-16,0 1 14 0,0-2-12 0,4 2 5 15,3-2-11-15,-1 0 1 0,1 2-11 0,-2-1 0 0,6-2-9 16,-2 0 0-16,1 1-8 0,-1-2 6 0,4 2-9 16,-3-1 2-16,2 0-6 0,1 0 8 0,0 0-8 15,-1-2 5-15,1 3-8 0,0 0 6 0,-2-2-11 16,2 1 9-16,-1 2 0 0,0-3-4 0,1 1 1 15,-2-1 11-15,2 1-4 0,-1-1 6 0,0 1 2 16,-1-1 0-16,2 1-1 0,0 0-1 0,0-1-6 16,-1 2 0-16,-1 0-3 0,1-1 1 0,1 0-3 15,-1 2 1-15,-2-2-1 0,0 2-2 0,2-1 0 16,-3-1 0-16,0 1 3 0,2 0-13 16,-2-1 6-16,1 0 0 0,-1 0 4 0,-1 0-7 0,1 0 6 15,0-1-1-15,-2 2 3 0,2-2-5 0,0 1 6 16,-1 0-2-16,1 1 1 0,0-2 4 0,-1 1-6 15,0-1 5-15,-3 0-7 0,1 0 5 0,-1 0-26 0,3 2 27 16,-2-2-10-16,3-1 11 0,-3 0-5 0,0 0 3 16,2-2-4-16,-1 2 7 0,-1-1-17 0,3 0 17 15,-2 0-10-15,-2-1 12 0,4 2-13 16,-4-1 10-16,3 0-9 0,-1-1 6 0,-1 0-5 0,-2 2 4 16,0 0-8-16,-1-1 10 0,2 1-12 0,-3 1 13 15,1-2-21-15,-1 2 20 0,0-1-9 0,-1 1 6 16,2 0-7-16,-3 0 9 0,2 0 6 0,-2 1-9 15,-1-1-25-15,1 0 30 0,-1 2-6 0,0-2 4 16,-3 1 2-16,2-1-4 0,-3 1-4 0,2-1 3 16,-3 0-1-16,2 0 0 0,-2 0-2 0,1 1 6 15,0-1-3-15,-1 0-2 0,-13 0 2 16,23 1 1-16,-23-1 0 0,19 0-3 0,-19 0 4 0,19 1-3 16,-19-1-1-16,13 2 5 0,-13-2 5 0,12 0 6 15,-12 0 8-15,0 0 4 0,16 1-1 0,-16-1 5 16,0 0 0-16,11 0 2 0,-11 0-10 0,0 0 3 15,0 0-4-15,0 0-4 0,13 0-2 0,-13 0-2 0,0 0 1 16,0 0-6-16,0 0 4 0,0 0-13 0,0 0 9 16,11 3-5-16,-11-3 0 0,0 0 1 15,0 0-1-15,0 0-2 0,0 0-6 0,0 0 2 16,0 0 0-16,0 0-3 0,0 0-3 0,0 0-21 0,0 0-33 16,0 0-48-16,0 0-64 0,0 0-52 0,0 0-72 15,0 0-34-15,0 0-142 0,0 0-62 0,0 0-516 16,0 0-666-16</inkml:trace>
  <inkml:trace contextRef="#ctx0" brushRef="#br0" timeOffset="199735.91">20338 16175 191 0,'0'0'506'0,"-3"-9"-129"0,3 9 11 15,-2-7-61-15,2 7 2 0,-4-8-14 0,4 8-4 16,-3-7-12-16,3 7-5 0,-4-6-20 0,4 6-33 16,-2-7-42-16,2 7-36 0,0 0-30 0,-3-4-36 15,3 4 12-15,0 0 24 0,0 0 5 0,0 0-8 0,0 0-12 16,5 9-16-16,-5-9-1 0,4 11-6 15,-4-4-8-15,5 2-12 0,-3-1-16 0,0 3 0 16,2-2-13-16,0 2-8 0,0 0-2 0,-2 0-9 0,2 0-6 16,-1 1-1-16,2-1-4 0,-3-2-5 15,1 2-1-15,-2-1-2 0,2-2-4 0,0 1-10 0,-1-2 10 16,0 0-4-16,-2-1-2 0,0-6-2 16,4 11-3-16,-4-11-12 0,3 8-18 0,-3-8-9 0,2 7-11 15,-2-7-61-15,0 0-29 0,0 0-22 0,0 7-14 16,0-7 7-16,0 0-17 0,0 0 19 0,-8-3 14 15,8 3 3-15,-5-8 9 0,5 8 17 0,-6-10 28 16,2 5 18-16,-1-2 20 0,3 0-17 0,-2-2 45 16,-1 0-4-16,1 2 17 0,-1-3-18 0,0 0 35 15,1 0-23-15,-1 2 5 0,1-3 7 0,0 3 33 16,1-3-23-16,-3 3 40 0,4-1 3 0,-1 1 38 16,0 1-14-16,2 1 17 0,-2 0-17 0,3 6 7 15,-1-12-22-15,1 12 6 0,0-10-14 0,0 10 14 16,1-8-17-16,-1 8 2 0,7-6 13 0,-7 6 5 15,10-4 1-15,-10 4 8 0,12-1 12 0,-12 1 7 16,15 1 5-16,-5 2-5 0,0-1-3 0,4 2-9 0,-2 0-12 16,1 1 2-16,3 2-14 0,-3-1 2 0,5 2-26 15,-1-1 16-15,2 1-24 0,0 1 13 16,-1-1-18-16,1-1 13 0,-2 1-22 0,2 0 8 16,-3-1-3-16,0 1 11 0,0-3-15 0,-2 1 9 0,2 0-14 15,-2 0 11-15,-1-1-8 0,-1 1 10 0,-1-1-13 16,1-1 13-16,-3-1-17 0,-1 1 14 0,1 1-20 15,0-1 14-15,-1 0-15 0,-1-1-11 0,-7-3-38 16,12 6-45-16,-12-6-31 0,9 7-40 0,-9-7-41 16,9 3-48-16,-9-3-52 0,0 0-71 0,7 2-78 15,-7-2-433-15,0 0-470 0</inkml:trace>
  <inkml:trace contextRef="#ctx0" brushRef="#br0" timeOffset="200025.55">20694 16097 76 0,'-9'-6'590'0,"3"0"-182"16,0 1-58-16,-2-1-16 0,1 2-7 0,2 1-16 0,-1-1-21 15,1-1-3-15,5 5-16 0,-10-6-22 0,10 6-25 16,-8-5-35-16,8 5-40 0,-8-6-27 16,8 6-30-16,-5-4-13 0,5 4-3 0,0 0 10 15,0 0 11-15,0 0-4 0,0 0-10 0,0 0-8 0,3 11 2 16,-1-7-12-16,3 2-2 0,-2 2 0 0,2 0-5 15,-1 1-5-15,0-1-6 0,1 1-11 0,0 2-23 16,1 1 11-16,-2 0-21 0,3 1 17 0,-1 0-27 16,-1-1 31-16,1 2-38 0,1-1 26 0,-1-1-30 15,-1 0 12-15,2 1-72 0,0-2-78 0,0 0-52 16,-3-1-38-16,1-2-52 0,1 0-77 0,-2-2-75 16,2 0-70-16,-6-6-432 0,11 6-535 0</inkml:trace>
  <inkml:trace contextRef="#ctx0" brushRef="#br0" timeOffset="200475.93">21009 16088 382 0,'-3'-11'379'0,"3"11"-13"0,-4-7-91 0,4 7-18 16,-8-7-8-16,8 7-5 0,-7-7-11 0,7 7-25 0,-8-5-20 15,8 5-10-15,-10-4-24 0,10 4-12 0,-10-3-7 16,10 3 1-16,0 0-7 0,-17 0-6 0,17 0 8 16,-9 4-7-16,9-4-12 0,-10 6-5 0,6-3-5 15,-1 2-7-15,1 1-9 0,2 0-12 0,-1 3 0 16,-1-2-15-16,3 1 1 0,0 0-15 0,-1 2 10 16,2-1-26-16,0 1 10 0,2 0-12 0,0 0 4 15,1 0-17-15,-1 1 12 0,2-1-14 0,1-1 6 16,1 1-12-16,2-2 9 0,-3 1-14 0,3-1 12 15,1-1-14-15,-1-1 10 0,1 1-10 0,1-3 11 16,-1 1-12-16,1-2 10 0,2-2-13 0,-3 2 18 16,-9-3-28-16,17 0 25 0,-17 0-14 0,18-4 14 15,-10 2-16-15,0-3 15 0,-2 1-15 0,3-4 13 16,-4 2 0-16,2-2-3 0,-2-2 3 0,-3 2-3 16,1-3-4-16,-2 0 2 0,-1 1-1 0,0-3 3 15,-2 1-3-15,-1 2-1 0,-1-4 1 0,-1 2 5 16,-2 2-8-16,1-1-6 0,-1 2 9 0,-1 2-3 0,0 0-6 15,-2 1-14-15,1 1-32 0,-1 0-54 0,0 3-69 16,1 0-67-16,9 2-73 0,-18-2-89 0,18 2-74 16,-16 0-122-16,16 0-271 0,-10 4-430 15</inkml:trace>
  <inkml:trace contextRef="#ctx0" brushRef="#br0" timeOffset="201008.71">21469 16093 381 0,'0'0'393'0,"0"0"14"0,0 0-93 0,0 0-7 16,0 0-1-16,0 0 16 0,0 0-53 0,0 0-5 15,0 0-47-15,0 0-17 0,0 0-41 0,0 0-12 16,0 0-25-16,0 0 10 0,0 0-13 0,0 0-8 15,0 0-14-15,4 5-3 0,-4-5-19 0,2 6-8 16,-2-6-13-16,1 7-12 0,-1-7-5 0,3 9-5 16,-3-9-9-16,0 11-6 0,-1-3-6 0,-2 0-8 15,2 2-59-15,-4-1-78 0,0 4-84 0,-3-2-84 16,-5 5-173-16,4-4-116 0,-2 1-334 0,-1 0-495 16</inkml:trace>
  <inkml:trace contextRef="#ctx0" brushRef="#br0" timeOffset="206807.84">15176 17579 608 0,'0'0'540'0,"-13"-2"-97"0,13 2-77 0,-13-1 18 15,13 1-40-15,-15-3 3 0,15 3-6 0,-13-2-15 16,13 2-30-16,-11-2-42 0,11 2-54 0,-12-2-34 0,12 2-32 15,0 0-27-15,-9-4-15 0,9 4-15 0,0 0-12 16,0 0-18-16,4-4 4 0,-4 4-10 0,10-4 23 16,-10 4-40-16,18-4 20 0,-8 1-32 0,3 0 14 15,-1 1-22-15,2 0 29 0,-3-1-40 0,3 2 32 16,2-1-41-16,-2 1 1 0,2 0-43 0,-3-1-22 16,1 1-58-16,0 1-62 0,0-1-41 0,-14 1-66 15,22 0-39-15,-22 0-43 0,19 0-87 0,-19 0 8 16,15-2-389-16,-15 2-405 0</inkml:trace>
  <inkml:trace contextRef="#ctx0" brushRef="#br0" timeOffset="207026.24">15272 17458 72 0,'-7'-7'659'16,"0"3"-147"-16,2-1-59 0,5 5-67 0,-8-4 1 16,8 4-48-16,-8-7-11 0,8 7-47 0,-5-4-22 15,5 4-70-15,0 0-5 0,-8-4-36 0,8 4 27 16,0 0-19-16,0 0-14 0,2 8-17 0,-2-8-15 0,5 10-18 15,-3-2-17-15,2 1 14 0,1 2-43 0,0 1 17 16,1 2-38-16,0-1-4 0,0 2-7 0,1-1-2 16,-1 4-11-16,3-1 4 0,-1-1-6 0,-1-2-29 15,1 0-68-15,-2 0-28 0,3-1-76 0,-2-1-31 16,-1-1-55-16,1-3-33 0,-1 1-34 0,0-5-48 16,2 2-60-16,-8-6-426 0,12 3-449 0</inkml:trace>
  <inkml:trace contextRef="#ctx0" brushRef="#br0" timeOffset="207328.02">15498 17534 435 0,'0'0'468'0,"4"-9"-81"15,-4 9-65-15,2-7-33 0,-2 7-51 0,5-6-6 16,-5 6-46-16,4-5 12 0,-4 5-41 0,9-2 6 16,-9 2-37-16,13 0 14 0,-13 0-40 0,18 2 18 15,-8 0-24-15,1 1 1 0,1 2-28 0,3 0 2 16,-2 0-28-16,4 2 7 0,-3-1-23 0,0 1 8 15,1 0-23-15,-2-1 16 0,1 0-19 0,-2-1 12 0,-1 0-21 16,-2-2 22-16,-1 2 7 0,-2-1 64 16,-6-4-3-16,13 3 9 0,-13-3-19 0,0 0-16 0,10-3-11 15,-10 3-9-15,0-9-7 0,0 2-6 0,-2 0-6 16,0-2-4-16,-3-2-30 0,1 2 29 0,-2-2-34 16,2-1 31-16,2 1-29 0,-2 2 27 0,0-2-33 15,3 1 18-15,-1 0-55 0,0 1-50 16,2 0-85-16,2 2-45 0,0-2-61 0,0 2-113 0,2-1-37 15,2 1-86-15,3 3-243 0,-2-3-297 0</inkml:trace>
  <inkml:trace contextRef="#ctx0" brushRef="#br0" timeOffset="207644.37">15986 17461 426 0,'0'0'357'0,"3"9"-21"0,-3-9-71 0,0 9-6 16,0-9-26-16,1 8-45 0,-1-8 10 0,0 0-31 15,1 7-19-15,-1-7-40 0,0 0-7 0,0 0-44 16,0 0 11-16,10-1-30 0,-10 1 8 0,4-9-18 16,0 4 4-16,1-3-35 0,-1 0 27 0,0-1-16 15,-2 1 10-15,1-1-17 0,1 0 43 0,-4 1 11 16,1 0 59-16,-1 1-5 0,0 7 16 0,-5-11-17 16,5 11 10-16,-4-7-17 0,4 7 10 0,-9-1-6 0,9 1 18 15,-11 4-41-15,2-1 19 0,2 3-37 16,2 0 23-16,-1 1-19 0,2 2-7 0,-1-1-10 15,1 2-18-15,4-1 2 0,0 2-6 0,3 1-4 0,0-1-6 16,2 2-1-16,3-1-7 0,1 0-26 0,1 2 19 16,1-4-8-16,0 0-30 0,4-1-50 0,1-1-57 15,-1-2-41-15,2-2-71 0,2 0-52 16,0-1-63-16,-1-3-129 0,2 0-36 0,0-3-255 0,0-1-311 16</inkml:trace>
  <inkml:trace contextRef="#ctx0" brushRef="#br0" timeOffset="207888.15">16701 17413 596 0,'0'0'586'0,"5"-4"-135"16,-5 4 0-16,0 0-36 0,6-5-5 0,-6 5-38 16,0 0-3-16,0 0-68 0,5-5-26 0,-5 5-77 15,0 0-43-15,0 0-25 0,0 0 1 0,0 0-20 16,0 0-21-16,9 4-13 0,-9-4-10 0,5 7-14 15,-5-7-10-15,9 10-7 0,-5-6-7 0,0 2-11 16,1 2-5-16,0-1 5 0,0 0-5 0,-1 0-3 0,2 0 23 16,-2 1-47-16,1-1-4 0,-1-1-73 0,-1 0-38 15,1-1-59-15,-4-5-34 0,3 7-39 0,-3-7-66 16,2 7-119-16,-2-7-47 0,0 0-92 16,0 0-259-16,-14-1-388 0</inkml:trace>
  <inkml:trace contextRef="#ctx0" brushRef="#br0" timeOffset="208022.87">16546 17352 396 0,'-10'-5'386'0,"3"-2"-73"0,2 3-37 16,-1-1-53-16,6 5-67 0,-7-8-7 0,7 8-56 15,-1-8 7-15,1 8-41 0,5-6 8 0,-5 6-39 16,10-6-19-16,-10 6-129 0,14-4-122 0,-5 3-351 16,3 0-106-16</inkml:trace>
  <inkml:trace contextRef="#ctx0" brushRef="#br0" timeOffset="208391.01">16833 17363 477 0,'0'0'388'0,"7"5"-108"16,-7-5 2-16,6 4-18 0,-6-4-11 16,9 4-27-16,-9-4-40 0,9 5-4 0,-9-5-38 15,10 6-5-15,-3-1-48 0,-1 0 5 0,2 1-43 0,-2-3 17 16,2 4-40-16,0 0 20 0,-1-1-26 0,-2-1 15 15,2 3-26-15,-7-8 21 0,10 8-28 0,-10-8 43 16,9 9-5-16,-9-9 25 0,4 7-33 0,-4-7 20 16,0 0-30-16,0 0 16 0,0 0-31 0,0 0 22 15,0 0-29-15,-9-9 19 0,6 3-27 0,3-1 22 16,-2-1-28-16,0-2 21 0,1-1-23 0,2 1 28 16,2-1-25-16,-1 0 22 0,5 0-28 0,-2 0 31 15,3 1-23-15,-1 0 25 0,2 2-27 0,3-1 26 16,-1 3-16-16,1 2 31 0,-1 0-17 0,-2 0 19 15,4 3-23-15,-2 2 22 0,1 0-20 0,1 2 16 16,-2 1-21-16,3 0 17 0,-2 3-26 0,-1 1 22 16,2-1-17-16,-4 1 12 0,1 1-20 0,0-1 8 15,-1 2-27-15,-1-3-38 0,0 1-75 0,-2-1-37 0,-1 0-50 16,0-2-132-16,1 1-46 0,-6-6-430 16,8 8-369-16</inkml:trace>
  <inkml:trace contextRef="#ctx0" brushRef="#br0" timeOffset="208657.27">17342 17188 346 0,'0'-7'536'0,"0"7"-91"0,-3-10-41 0,3 10-46 0,-2-6 7 16,2 6-49-16,-4-6-1 0,4 6-45 0,0 0-6 16,0 0-51-16,0 0 1 0,-8 4-45 0,8-4 5 15,-3 6-38-15,3-6 10 0,3 10-31 0,-3-10 5 16,2 11-16-16,0-4-13 0,2 1-19 0,0 0-1 15,0 1-28-15,1 0 13 0,0 0-12 0,3 1-11 16,-1 1-1-16,0 0-5 0,-1 0-5 0,4 0-6 16,-3-1 0-16,-1-1-6 0,2 1-6 0,1 3-1 15,0-4 5-15,-3 2-4 0,3 0-4 0,0 1-12 16,-3-4-33-16,1 0-54 0,-1 1-55 0,2-2-87 16,-3 1-48-16,0-1-63 0,-1-2-107 0,0 1-60 15,-4-6-539-15,2 7-675 0</inkml:trace>
  <inkml:trace contextRef="#ctx0" brushRef="#br0" timeOffset="208813.07">17377 17421 455 0,'-7'-5'483'0,"7"5"-98"0,-9-7-57 16,7 2-44-16,2 5-49 0,-7-11-33 0,7 11-59 0,-1-12-18 16,5 5-36-16,-2 0-5 0,2-1-28 0,4 1-1 15,0-1-23-15,3 0 0 0,-1 1-48 16,3-2-91-16,1 1-84 0,-1 0-107 0,1 1-144 0,0 0-164 15,1 0-121-15</inkml:trace>
  <inkml:trace contextRef="#ctx0" brushRef="#br0" timeOffset="209406.06">17618 17320 387 0,'0'0'361'15,"-1"6"-61"-15,1-6-29 0,0 0-41 0,-1 8 16 0,1-8-36 16,0 0-29-16,0 0-33 0,0 0-40 0,0 0-31 15,0 0-12-15,0 0-9 0,11-4-17 0,-11 4-12 16,10-9 2-16,-6 3-7 0,1 0-22 0,-1 0 19 16,1 0-1-16,-1-1-5 0,0 1 0 0,-2 0 9 15,1 0 4-15,-3 6 26 0,1-10-8 0,-1 10 18 16,-2-7-20-16,2 7 23 0,0 0-30 0,-9-3 28 16,9 3-39-16,-8 2 24 0,8-2-33 0,-9 6 21 15,9-6-32-15,-6 10 19 0,1-6-23 0,2 2 22 16,2 2-24-16,0-2 19 0,1 2-27 0,1-1 26 0,1 1-37 15,3 1 28-15,-1-2-37 0,3 1-8 0,-1-1-38 16,3-1-10-16,1-1-27 0,2-1-23 0,2-1 6 16,-1-1-29-16,1-2 42 0,2 0-33 0,3-1 54 15,-2-1 0-15,2-2 20 0,-2-1 14 16,1-1 10-16,0-2 10 0,-2 3 7 0,3-5 7 0,-6 2 4 16,-1 0 4-16,0-4 7 0,-3 4 4 15,-1-3 23-15,1 2 38 0,-4 0 34 0,0 0 19 16,-2 0 31-16,-2 1-6 0,-1 8-16 0,-1-13-5 0,-2 8-11 15,3 5 8-15,-6-9-30 0,6 9 10 0,-8-3-9 16,8 3 23-16,-14 2-27 0,14-2 16 0,-13 7-40 16,3-4 23-16,5 3-36 0,-1 0 31 0,0 1-33 15,4 1 22-15,-1 1-32 0,2 0 18 0,1 2-26 16,1-1 21-16,1 1-29 0,0 1 25 0,5 0-30 16,-1 0 24-16,3 4-31 0,1-5 29 0,-1 3-23 15,3-1 24-15,0 0-22 0,1 0 25 0,0 0-20 0,0 0 13 16,-3-2-6-16,3 0 17 0,-2 1 1 15,-1 0-13-15,-2 0 21 0,1 1-10 0,-2-2 12 16,-2 4-18-16,0-4 11 0,-3 2-20 0,-2 0 11 0,0 0-20 16,-2-1 8-16,-1 3-14 0,-2-2 12 0,0-1-27 15,-2 0 15-15,1-2-47 0,1 0-30 16,-4-3-79-16,4 1-18 0,-1-4-69 0,6-4-144 16,-11 4-72-16,11-4-400 0,-10-4-405 0</inkml:trace>
  <inkml:trace contextRef="#ctx0" brushRef="#br0" timeOffset="209706.43">18122 17471 12 0,'6'-8'411'0,"-2"2"-93"0,-2 1-54 15,2-1-30-15,-1 1-29 0,-3 5-18 0,6-11-53 16,-4 5 10-16,0 2-45 0,4-3 3 0,-2 0-42 16,1 2 16-16,-1-3-45 0,3 0 23 0,-2-1-38 15,1 1 20-15,-1-1-25 0,0 0 16 0,-1-1-18 16,0 1 30-16,-1-1-4 0,-1 1 26 0,-2-1 3 0,1 0 6 15,-2 2 26-15,1 0-30 0,-4 0 31 16,-1 1-24-16,1 1 42 0,-3 1-14 0,7 5 34 16,-14-5-20-16,14 5 16 0,-15-2-29 0,15 2 2 15,-15 2-30-15,15-2 2 0,-13 7-28 0,8-3 7 0,-1 2-23 16,2-1 5-16,2 2-20 0,0 0 9 0,4 1-17 16,-1 1 6-16,1 1-12 0,3 1-14 15,2 0-18-15,-1 0-18 0,3 2-70 0,3-1-13 16,-2-2-49-16,0 0-15 0,4-1-37 0,0 0-69 0,0-2 1 15,-1 1-25-15,1-4-14 0,0 1-10 0,-4-3-177 16,3 1-28-16</inkml:trace>
  <inkml:trace contextRef="#ctx0" brushRef="#br0" timeOffset="210257.51">18375 17434 297 0,'0'0'221'0,"9"-4"-4"0,-9 4-1 16,5-4 20-16,-5 4-5 0,2-6-33 0,-2 6 11 16,2-8-13-16,-2 8-3 0,0-9-11 0,0 9-51 15,-2-13 0-15,1 6-32 0,1-1 2 0,0 0-37 16,0-3 5-16,1 0-29 0,1 0 18 0,0-2-37 15,-2 1 25-15,3-3-32 0,2 1 26 0,-3-1-28 16,2 2 17-16,0-2-23 0,0 2 21 0,-3 2-17 16,4 0 35-16,-5 2-13 0,2 0 38 0,0 2-19 15,-2 0 32-15,0 7-23 0,3-9 14 0,-3 9-29 16,-3-7 12-16,3 7-25 0,0 0 11 0,0 0-27 0,-13 5 10 16,13-5-18-16,-8 9 22 0,6-4-19 15,-4 2 15-15,3 0-22 0,3-1 17 0,0 1-23 16,0 0 18-16,1 2-21 0,2-2 15 0,3 1-16 0,-2 1 14 15,4-1-14-15,-2 0 18 0,4 1-25 0,-2-3 23 16,2 2-20-16,1 1 17 0,-1-2-18 0,-1 0 21 16,-3 0-24-16,4-1 21 0,-6 1-18 0,3 1 17 15,-2-1-16-15,-3 0 16 0,1-1-10 0,-2 1 12 16,-1-7-14-16,0 12 17 0,0-12-17 0,0 12 18 16,0-12-22-16,0 9 23 0,0-9-17 0,1 7 15 15,-1-7-23-15,0 0 17 0,9 4-18 0,-9-4 15 16,9-4-18-16,0 0 15 0,1-2-42 0,3-1 0 15,0-1-40-15,2-5 16 0,1 2-32 0,0-3 22 16,-2 0-1-16,4-1 33 0,-4 0-10 0,3-1 30 16,-4 1-22-16,1 0 33 0,-4 0-9 0,-1 3 24 15,0 1-11-15,-3-1 65 0,1 4 27 0,-2-1 55 16,-1 2-6-16,1 0 2 0,-3 2-45 0,3-1 2 16,-5 6-29-16,5-7 17 0,-5 7-11 0,0 0 34 15,12-2-39-15,-12 2 1 0,10 3-16 0,-3 0 14 16,0 2-35-16,0 2 20 0,1-2-34 0,0 2 22 15,1 1-29-15,1 1 23 0,-2 1-29 0,-3-1 29 0,2 0-32 16,-4 0 26-16,0 1-32 0,-3-2 29 0,-1 1-36 16,-2 0 9-16,-3 1-59 0,-3 1-25 15,-4-1-66-15,0-1-28 0,-7 1-63 0,-1-3-72 0,-6-1-76 16,-3 0-111-16,-7-1-365 0,-4-3-425 0</inkml:trace>
  <inkml:trace contextRef="#ctx0" brushRef="#br0" timeOffset="211273.1">14074 15454 117 0,'0'0'158'16,"0"0"-7"-16,0 0-5 0,0 0-9 0,0 0 1 16,-9-2 12-16,9 2 40 0,0 0 26 0,0 0 14 15,-4 7 3-15,4-7 8 0,0 10 6 0,2-3-10 16,-2 3 0-16,1 3-1 0,-1 3-7 0,1 2 0 16,-1 7-12-16,0 3-13 0,1 5-16 0,-1 3-12 15,-1 4-32-15,1 6-43 0,-1 3 19 0,0 2-33 0,-1 1 2 16,-1-1-31-16,0 2 6 0,2-1-27 0,0-3-5 15,-1-2-10-15,2-9-3 0,2-2-5 0,-1-1 1 16,0-1-6-16,2-8-5 0,0-1 6 16,0-1-3-16,-2-6-2 0,3-1-22 0,0-2-19 0,-2-1-25 15,1-3-38-15,2-2-59 0,-5-9-72 0,4 9-72 16,-4-9-112-16,0 0-69 0,9-5-560 0,-8-1-657 16</inkml:trace>
  <inkml:trace contextRef="#ctx0" brushRef="#br0" timeOffset="212440.59">14093 15681 24 0,'0'0'303'0,"0"0"-91"0,8-2 23 15,-8 2-40-15,0 0 43 0,17 1-27 0,-17-1-2 16,20 3-5-16,-6-1-6 0,0-1-13 0,4 0-11 16,0 2-16-16,4-2-8 0,1 0-2 15,5 2-8-15,0-2-1 0,9 0-7 0,-1 2-4 0,2-2-16 16,3 0-8-16,1 0-20 0,8 0-7 0,0 1-8 16,2 0-9-16,-2-1-12 0,4 2-4 0,-1-2-6 15,0 1-4-15,3-2-7 0,-1 1-2 0,1-1-6 16,3-1-1-16,0 0-3 0,0-1-3 0,2 0 2 15,0 0 2-15,-1-1 1 0,2 1-5 0,-1-1 2 16,-2 1-3-16,1-1-1 0,-1 0 1 0,0 1 0 16,-2-2-1-16,1-1-8 0,0 2 6 0,-2-2-3 15,3 1 1-15,-4-2-4 0,4 2 1 0,-3-1 1 16,1 0-5-16,-1 0 4 0,-1 2-1 0,-3-1 2 16,2 0-1-16,-2 1-3 0,-3 0 3 0,1 1-9 15,-8 1 9-15,1 1-3 0,-2-1 4 0,0 1-2 16,1-1 1-16,-1 1 0 0,0-2 0 0,1 1-3 15,-1 0-3-15,-1-1 7 0,-1 0-4 0,2 1 1 16,-2-1-2-16,-1-1 4 0,1 1-4 0,0 1 2 16,-1-2 2-16,-2 1-2 0,2-1 0 0,-2 1-1 15,1 0 2-15,-1-2-10 0,-1 2 10 0,-1-1-8 16,3-1 11-16,-4 1-10 0,4-1 5 0,-3 1-6 0,0-1 11 16,1 1-10-16,-1-1 11 0,1-1-12 0,0 1 11 15,1-1-12-15,-1 0 13 0,-1 0-7 0,-1 0 5 16,2 1-11-16,-2-2 13 0,0 1-12 0,1 0 9 15,1-1-9-15,-3 0 9 0,0 0-7 0,1 0 10 16,1-1-9-16,-4 1 8 0,2-2-10 0,0 1 12 16,-1 1-2-16,0-1 2 0,-1-1-14 0,2 0 13 15,0 1-11-15,0 0 11 0,0 0-12 0,0-1 9 16,3 1-7-16,-2 0 11 0,0 0-11 0,4 0 1 16,-4 0 4-16,3 1 3 0,-1-2-3 15,-2 1 0-15,0 2-1 0,2-1 1 0,-2 0 2 0,-1 1 1 16,0-1 4-16,-3 2-4 0,-1-1 6 0,-1 3 2 15,-1-2 1-15,-1 0 4 0,2 2-1 0,-4 0 0 16,-1-1-1-16,-2 1 3 0,1 1-4 0,-1 1 1 0,-1 0 0 16,-3 0-1-16,-1 0-3 0,0 0 0 0,-1 1 2 15,-2 0 8-15,-1 1 6 0,2 1 4 16,-4-1 5-16,1 0-3 0,0 2 1 0,-2 0-1 0,1-1-2 16,0 2 4-16,-4 0 1 0,2 0 5 0,0 2 1 15,-3-1-5-15,4 1-2 0,-3 1-5 0,0 1-1 16,0 0-3-16,0 3 3 0,4 0-18 0,-4 2 17 15,3 1-17-15,-2 3 16 0,2 2-25 0,2 0 21 16,-2 0-21-16,0 2-15 0,3 2 18 0,-1 1 22 16,-1 0-25-16,1 1 20 0,-1-2-28 0,-1-2 29 15,0 0-40-15,1 1 45 0,-2-1-32 0,1-1 34 16,-2 1-5-16,2-2-6 0,-3 1-3 16,0-1-1-16,-2-2-4 0,1-1 4 0,-2-1-1 0,0 0-9 15,-2-1 1-15,1-2 1 0,-1 0 0 0,0-1-2 16,0-1-3-16,0-1 2 0,0 2-8 0,-1-5 7 15,1 2 1-15,-2-2 0 0,2 0-1 0,-2 1 3 16,2-8-1-16,-3 12-4 0,3-12 1 0,-4 9-1 16,4-9 2-16,-5 9-3 0,5-9 4 0,-8 7-11 15,8-7 8-15,-10 6 1 0,5-3 0 0,5-3-5 16,-11 6 3-16,2-3 1 0,1-1-8 0,0 1 7 16,-2-1 2-16,-1 2-4 0,-1-2 2 0,-2 1 1 0,1 0-2 15,-5 1-5-15,2-1 5 0,-2 2 0 0,0-1-36 16,-2 0 39-16,-3 0-30 0,-3 1 31 15,3 0-29-15,-4 1 11 0,-4-1-21 0,-2 0 11 0,0 2-25 16,-10 0 16-16,0 0-25 0,-4 0 12 0,0-1-6 16,-4 2 0-16,-3-1-3 0,-2 0-12 15,-13 1-2-15,-2 0-11 0,-1 1 0 0,-5 0-5 0,-2 1-6 16,-2 0-3-16,-4 0 1 0,-1 0-13 0,0 0-9 16,1 0-9-16,-4-1-19 0,1 1-10 0,0-1-4 15,-1 0-43-15,-2-1-9 0,4 1-72 16,-3 0 4-16,1-2-73 0,2 2-30 0,-1-3-199 0,1 1-94 15</inkml:trace>
  <inkml:trace contextRef="#ctx0" brushRef="#br0" timeOffset="213240.78">14453 16877 246 0,'-11'-6'366'15,"5"1"-54"-15,-4 1-16 0,2-2-10 0,0 3-2 16,-2 1-21-16,0-1-19 0,0 2-44 0,10 1-10 15,-21 1-22-15,10 3-8 0,-2-1-8 0,1 5-9 16,1 0-4-16,-2 2-10 0,3 4 13 0,-2 3-16 16,2 2 5-16,1 1-20 0,-1 7 9 0,1-1-26 15,1 4 23-15,3 0-36 0,0 1 20 0,1 1-34 16,3 2 19-16,0-2-34 0,2 0 16 0,0 1-8 16,4-1-17-16,2-1-2 0,1-2-5 0,2 1-9 15,1-4-3-15,1-1-6 0,3-2-7 0,2-2 1 16,2-2 2-16,1-2-4 0,-2-5-4 0,3-1-2 15,0-2-8-15,1-3-26 0,1-1-44 0,1-3-70 16,-1 1-71-16,-3-4-25 0,1-1-52 0,-2-1-52 16,-1-2-21-16,-1 1-75 0,-3-3-19 0,0-1-354 0,-5-1-346 15</inkml:trace>
  <inkml:trace contextRef="#ctx0" brushRef="#br0" timeOffset="213439.53">14620 17380 425 0,'0'-12'355'16,"0"12"-50"-16,4-10-4 0,-4 10-24 0,9-8-4 15,-3 5 10-15,4-2-41 0,-1 3-6 0,2 0-51 16,-11 2 15-16,22 0-34 0,-9 1 1 0,1 1-34 16,-1 2 8-16,2 1-19 0,-2 1 5 0,0 3-22 15,-3 1 5-15,-1 2-38 0,-4 2 5 0,2 2-34 16,-6 2 16-16,-1 3-38 0,-3 2 18 0,-4-1-29 0,-2 6 14 16,-3-1-31-16,0 0-10 0,-4-2-56 15,-4 4-37-15,4-5-90 0,-8 1-46 0,5-3-129 16,-4-2-102-16,1-2-462 0,-1 0-514 0</inkml:trace>
  <inkml:trace contextRef="#ctx0" brushRef="#br0" timeOffset="-214574.26">20016 17338 237 0,'0'0'343'0,"0"0"-30"0,-2-6-10 15,2 6-45-15,0 0 7 0,0 0-24 0,-4-5-33 0,4 5-21 16,0 0-43-16,0 0-11 0,0 0-33 15,0 0 3-15,0 0-26 0,0 0 21 0,0 0-10 16,0 0 25-16,0 0-27 0,0 0 20 0,0 0-33 0,0 0 25 16,0 0-23-16,0 0 11 0,3 6-20 0,-3-6 12 15,0 0-22-15,0 0 10 0,0 0-22 0,3 6 24 16,-3-6-26-16,0 0 27 0,0 0-17 0,0 0 24 16,0 0-23-16,0 0 36 0,0 0-30 0,2 6 26 15,-2-6-31-15,0 0 27 0,0 0-30 0,0 0 21 16,0 0-6-16,0 0-4 0,0 0-9 0,0 0-11 15,0 0-5-15,0 0-6 0,0 0-6 0,0 0 4 16,0 0-16-16,0 0 5 0,0 0 1 0,0 0-4 16,0 0-4-16,0 0 0 0,0 0-14 0,0 0 5 15,0 0 4-15,0 0 3 0,0 0-4 0,3-6 2 0,-3 6-20 16,0 0 29-16,0 0-6 0,0 0 10 0,-2-7-1 16,2 7 0-16,0 0 3 0,0 0-10 15,0 0 7-15,-1-6 0 0,1 6 1 0,0 0 0 16,0 0 1-16,0 0 1 0,0 0-12 0,0 0 2 15,-2-7 2-15,2 7 1 0,0 0 1 0,0 0 0 0,0 0-1 16,-2-6 5-16,2 6-4 0,0 0 0 0,0 0 0 16,0 0 1-16,0 0-10 0,0 0 2 0,-1-8 2 15,1 8-2-15,0 0-3 0,0 0 1 0,0 0-3 16,0 0-9-16,0 0 5 0,0 0-4 0,0 0 9 16,0 0-1-16,0 0 1 0,0 0-3 0,0 0-1 15,0 0-4-15,0 0 3 0,0 0 2 0,0 0-1 16,10-1 0-16,-10 1-5 0,12 4 12 0,-12-4-3 15,14 5-3-15,-5-2 1 0,2 0 1 0,-1 0-1 16,2 1-6-16,3 1 9 0,-2 0-19 0,4-1 17 16,-2 1 2-16,0 0-8 0,0 0-2 0,1-1 1 15,-2 2-13-15,0-2 5 0,-1 2-69 0,1-1-23 0,-4 0-44 16,1-2-53-16,1 2-42 0,-3-1-59 0,0 0 2 16,0-2-27-16,-9-2-72 0,14 3-10 15,-14-3-85-15,12-1-391 0,-12 1-444 0</inkml:trace>
  <inkml:trace contextRef="#ctx0" brushRef="#br0" timeOffset="-214236.89">20431 17213 397 0,'0'0'406'0,"4"-9"-3"0,-4 9-53 16,2-7-38-16,-2 7-19 0,2-7-62 0,-2 7-17 16,0 0-52-16,0 0-14 0,0 0-32 0,0 0 7 15,-8 4-44-15,8-4 11 0,-6 8-46 0,-1-1 23 16,3 1-39-16,-1 1 20 0,-2 1-35 0,-1 1 18 15,0 1-25-15,-1 0 17 0,-1 0-27 0,4-1 24 16,-2 0-30-16,0-1 27 0,2 0-31 0,1-2 24 16,0-1-42-16,0 1 19 0,2-4-21 0,-1 2 26 15,4-6-19-15,-4 10 28 0,4-10-24 0,0 7 28 16,0-7-23-16,2 6 27 0,-2-6-21 0,7 6 25 16,-3-2-21-16,-4-4 26 0,13 7-18 0,-5-2 38 15,1 0-4-15,-2 0 38 0,3 2-12 0,1 0 20 16,-1 1-19-16,1 1 12 0,-2 0-7 0,2 1-6 15,-1-1-3-15,-1 2-5 0,0 0-8 0,0 1-9 0,-2-1-21 16,2 1 15-16,-5 0-26 0,3 0 21 16,0 0-21-16,-3-3 14 0,0 1-25 0,0-2 8 15,-2 1-45-15,2-2-17 0,-1-2-65 0,-1 1-13 0,-2-6-68 16,4 8-140-16,-4-8-87 0,0 0-483 0,0 0-486 16</inkml:trace>
  <inkml:trace contextRef="#ctx0" brushRef="#br0" timeOffset="-213640.93">20660 17381 513 0,'0'0'421'0,"-12"-1"-78"0,12 1-24 15,0 0-12-15,0 0-49 0,0 0-26 0,-9-1-74 16,9 1-19-16,0 0-42 0,3-6-4 0,-3 6-36 15,2-7 6-15,-2 7-31 0,9-11 14 0,-5 5-29 16,1-2 19-16,-1 1-29 0,3-1 16 0,-2 1-18 16,2-1 15-16,-3 0-22 0,1 1 19 0,-2 1-20 15,-3 6 20-15,4-11-20 0,-4 11 17 0,1-7-20 16,-1 7 38-16,0 0-12 0,0 0 27 0,-8-4-17 0,8 4 25 16,-11 8-22-16,3-4 27 0,2 2-30 0,-1 2 27 15,1-1-35-15,1 1 22 0,-2 0-29 16,5 2 18-16,-1 0-27 0,1 0 20 0,2-2-27 0,1 2 26 15,0-1-25-15,3 0 23 0,0 0-30 0,5-2 22 16,0 0-26-16,0 0 25 0,2-1-29 0,-1-3 19 16,2-1-38-16,3-2 25 0,-2 0-37 0,1-1-2 15,2-1-11-15,0-3 27 0,0 0-25 0,1-3 30 16,-1 0-18-16,-1 0 32 0,-1 1-14 0,0-1 24 16,0-1-21-16,-2 0 24 0,-2-1-18 0,-1 0 26 15,-1 2-30-15,-1-2 32 0,-2 2-25 0,-2 1 25 16,-2-2-20-16,0 2 23 0,-2 0-25 0,1 1 26 15,-2 0-15-15,-1 0 40 0,-1 1 3 0,4 5 51 16,-9-8-6-16,9 8 14 0,-7-6-9 0,7 6 2 16,-7-5-30-16,7 5 3 0,0 0-20 0,-6-2 7 0,6 2-20 15,0 0 8-15,0 0-23 0,4 6 15 16,-4-6-20-16,6 5 12 0,2 0-20 0,1 0 14 16,-2 2-23-16,4 1 18 0,0-1-17 0,-1 1 18 0,2 1-19 15,-1 1 12-15,-2-1-12 0,2 1 15 0,-3 1-22 16,0 0 22-16,-3-1-17 0,-2 1 14 0,-1-2-20 15,-2 2 18-15,-2-2-41 0,-1 2-27 16,-3-1-74-16,-1 0-32 0,-1-2-60 0,-2 0-135 0,1-2-109 16,-2-1-437-16,1 0-474 0</inkml:trace>
  <inkml:trace contextRef="#ctx0" brushRef="#br0" timeOffset="-212921.41">22780 16786 72 0,'0'0'317'0,"0"0"-2"16,0 0-17-16,-9-4 9 0,9 4-33 0,-5-3-46 16,5 3-7-16,-8-5-24 0,8 5-27 0,-13-5-25 15,13 5-3-15,-12-4-4 0,12 4-16 0,-16-4-10 16,16 4 17-16,-16-3-15 0,16 3 7 0,-18 0-13 16,6 1-4-16,1 2-1 0,-2-1-4 0,0 3-15 15,-1 1 3-15,0 1-2 0,1 2-12 0,-2-1 0 16,1 3-12-16,1-1-5 0,2 3-8 0,2-1-5 0,-1 1-6 15,3 0-10-15,2 0-2 0,1 0-4 16,3 1-27-16,2-3 24 0,0 1-30 0,3-1 27 0,1 3-24 16,3-4 17-16,2 0-17 0,-1-1 14 0,3-1-18 15,0-3 19-15,1-1-26 0,1-3 13 0,-2 1-4 16,1-2-10-16,1-3-5 0,-1 1-2 16,2-3 7-16,-2 0 2 0,-1-2 8 0,-1-1 2 0,-1-1 0 15,0 0 3-15,-2-2 4 0,-2 0 2 0,-1 2 8 16,-1-1-4-16,0 0-7 0,0 1 14 0,-2 0 5 15,-2 1 29-15,3 1 11 0,-3 7 7 0,2-12-4 16,-2 12-9-16,0-10-9 0,0 10-11 0,0 0-2 0,3-8-4 16,-3 8-3-16,0 0-2 0,0 0-1 0,6 6-5 15,-6-6-2-15,8 8-1 0,-2-3-3 16,1 2-3-16,-1 0 1 0,3 1-4 0,1 0-1 0,-1 2-1 16,3 0-10-16,-1 0-31 0,2 1-37 0,1-2-39 15,-2 1-34-15,0 0-68 0,1-2-10 0,1-1-22 16,0-1-63-16,-4-2-2 0,2-1-74 0,1-2-16 15,-2-2-348-15,1-2-264 0</inkml:trace>
  <inkml:trace contextRef="#ctx0" brushRef="#br0" timeOffset="-212656.32">23047 16586 677 0,'-2'-9'565'0,"-2"3"-108"0,4 6-42 16,-7-10-34-16,7 10-37 0,-6-6-19 0,6 6-18 15,0 0-15-15,-8-2-29 0,8 2-31 0,0 0-32 0,-5 8 0 16,5-8-51-16,0 13 18 0,3-3-51 0,-1 1 28 16,3 3-50-16,-1 2 23 0,3 3-25 15,-1 2 22-15,-1 1-40 0,5 5 14 0,-2 0-35 0,0 1 10 16,-2 2-30-16,4 0 18 0,-2-1-33 0,0 1-4 16,-1 0-1-16,1 0-5 0,0-1 14 0,-1-1-16 15,0 0-5-15,0 0-4 0,-2-4-2 0,2-3-2 16,-2 1-56-16,0-1-28 0,1-4-37 0,-1-2-65 15,1-1-97-15,-1-1-46 0,-1-3-45 0,1-2-66 16,1 0-93-16,-1-5-592 0,-5-3-746 0</inkml:trace>
  <inkml:trace contextRef="#ctx0" brushRef="#br0" timeOffset="-212203.67">23569 16900 49 0,'0'0'409'0,"1"-10"-102"15,-1 10-45-15,0-9-13 0,0 9-14 0,-1-10-1 16,1 10-22-16,-4-9-11 0,1 2-67 0,-1 3 10 0,2-2-22 16,-2 1-8-16,0 0 1 0,-4 0 5 0,5 1 0 15,-3-2-12-15,6 6-12 0,-10-5-14 0,10 5 1 16,-14-4-9-16,14 4-2 0,-15 0 1 0,5 2 5 15,1 2 10-15,-2 1 3 0,2 1-2 0,-3 1-3 16,1 2-17-16,1 1 8 0,1 1-11 0,0 1-5 16,2 0-10-16,-1 1-15 0,4 0-22 0,2-1 18 15,0-1-26-15,1 2 20 0,2-1-26 0,-1-1 18 16,4 0-27-16,-1-1 28 0,2-1-25 0,0-1 15 0,1-1-19 16,-1-2 17-16,3 0-17 0,1-3 18 15,-1 0-24-15,-8-2 24 0,15 0-8 0,-5-2 4 16,-2 1-3-16,0-3-3 0,-2-1 6 0,3 0-4 15,-3 0 0-15,-2-1 6 0,3 0-1 0,-7 6 2 16,7-8-3-16,-7 8 4 0,8-7 0 0,-8 7-6 0,6-6 5 16,-6 6-8-16,4-4 0 0,-4 4 4 0,0 0-3 15,0 0 5-15,17 3-6 0,-17-3 4 0,10 6-2 16,-5-3-1-16,4 2 2 0,-1 0-4 0,1 1-4 16,0-2-23-16,1 3-42 0,-1-1-79 0,0-1-46 15,1 2-61-15,-1-1-116 0,0-3-67 0,-3 1-513 0,-6-4-537 16</inkml:trace>
  <inkml:trace contextRef="#ctx0" brushRef="#br0" timeOffset="-211304.95">22577 15700 82 0,'0'0'255'0,"-5"-8"-9"0,5 8-63 0,-7-8-7 0,7 8 7 16,-10-6 9-16,10 6-9 0,-9-8-23 15,9 8-6-15,-8-3-3 0,8 3-8 0,-12-4 21 16,12 4-25-16,-13 2-15 0,13-2-2 0,-12 4-7 0,2 0-13 16,4 2-2-16,-2 0-9 0,2 1-2 0,-2 1-6 15,-1 2-10-15,5 0-5 0,0 1-9 0,0 1-5 16,3-1-11-16,-1 0 0 0,2 0-13 0,2 1-6 16,-2 0 0-16,5-1-7 0,-1 0-3 0,5-2-19 15,-2 1 17-15,3-1-17 0,0-1 18 0,0-2-23 16,0-2 18-16,3-1-19 0,0-1 20 0,0 0-2 15,-2-2-6-15,3-2 3 0,-1 1-5 0,0-2 4 16,-3-1-5-16,2-2 1 0,-1-1 5 0,-3 1-4 16,-2-2 3-16,-1-1-5 0,0 0 2 0,-3-1-6 15,-2 0 4-15,-2 0 2 0,-4-1 0 0,2-3-5 0,-5 4 4 16,0-1 0-16,-1 0-6 0,-1 1 9 0,0 2-5 16,-1-1 0-16,1 3-21 0,1 1-31 15,0 0-37-15,1 0-36 0,1 1-38 0,8 4-52 16,-12-3-56-16,12 3-70 0,-8-3-69 0,8 3-208 15,0 0-130-15</inkml:trace>
  <inkml:trace contextRef="#ctx0" brushRef="#br0" timeOffset="-210974.08">22817 15237 342 0,'1'-7'443'0,"-1"7"-137"0,2-8 0 16,-2 8-63-16,0 0 9 0,1-9 8 0,-1 9-3 16,0 0-11-16,0 0-4 0,5 9-10 0,-2-4-18 15,-1 4-10-15,2 2-5 0,2 3-12 0,-3 2-7 16,3 4-4-16,-2 3-20 0,1 1 3 0,-1 7-26 16,4 1 8-16,-6 0-34 0,3 3 24 0,-2 1-19 15,-2 0 3-15,2 0-5 0,-1 1-8 0,-2 0-3 16,2-1 0-16,-1 0-5 0,0-1-7 0,-1 0-16 15,0-3 2-15,0-1-10 0,1-4-15 0,1 1-8 16,-1-3-8-16,0 0-7 0,3-3-4 0,-3-2-6 0,2-2-11 16,-1-1-7-16,2-3-28 0,-1 2-24 0,-2-5-32 15,4-1-22-15,-1 0-40 0,2-3-59 0,-2-1-66 16,3-1-35-16,-7-5-75 0,10 5-46 0,-10-5-122 16,11-1-62-16,-11 1-362 0,9-8-568 0</inkml:trace>
  <inkml:trace contextRef="#ctx0" brushRef="#br0" timeOffset="-210406.78">23355 15731 226 0,'-2'-11'289'0,"2"11"-73"0,-4-7-41 0,4 7-3 16,-5-9-3-16,2 5-35 0,3 4 22 0,-8-9-6 0,8 9-24 16,-10-8 4-16,10 8-4 0,-9-6-3 0,9 6 0 15,-11-5-8-15,11 5-6 0,-13-3-4 0,13 3-4 16,-14 1 0-16,14-1-4 0,-17 6-8 0,8-3-4 15,0 2-6-15,2 2-2 0,-1-1-14 0,0 2 1 16,2 1-9-16,1-1-5 0,-2 2-8 0,4 1-5 16,0-2-5-16,0 2-7 0,2 0 2 0,2 1-12 15,1-3-1-15,2 2-2 0,-2-1-16 0,6 0 14 16,-2-2-21-16,2 1 21 0,0-4-23 0,2 1 21 16,0-2-21-16,0 1 18 0,2-3-2 0,-12-2 3 15,20 0-3-15,-20 0-2 0,19-3-1 0,-10-1 4 16,-1-1-9-16,1 2 3 0,-3-3 7 0,-1-1-1 15,1 0 2-15,-4 2-11 0,2-3 9 0,-2 1 0 16,0-1-1-16,-2 1 6 0,0 0 0 0,0 7 7 16,-2-13 26-16,2 13 13 0,0-11 2 0,0 11-10 15,-3-8-11-15,3 8-6 0,0 0 1 0,1-9 0 16,-1 9-3-16,0 0-2 0,0 0-5 0,0 0-3 16,11 4-2-16,-11-4-4 0,11 5-1 0,-5-2-4 0,3 2 0 15,-1 0 1-15,1 0-4 0,2 1-5 0,-1 0-3 16,2 0-25-16,0 0-31 0,0 1-57 15,0-1-48-15,-1-1-55 0,-1 1-112 0,-1-1-55 0,0-2-107 16,-1 2-281-16,-8-5-293 0</inkml:trace>
  <inkml:trace contextRef="#ctx0" brushRef="#br0" timeOffset="-209638.2">23429 15681 168 0,'0'0'344'0,"0"0"-86"0,-11-2 10 0,11 2 7 15,-8-2-26-15,8 2-13 0,0 0-29 0,-13-2-22 16,13 2-29-16,-12 0-18 0,12 0-9 0,-11 3 1 16,11-3-10-16,-16 5 5 0,9-2-4 0,-2 2-6 0,1 0-8 15,0 1-7-15,0 1-6 0,0 0-5 16,2 0 0-16,-3 1 2 0,4-1-6 0,0 2-2 0,0 1-4 16,-1 0-6-16,4-1 1 0,-1 2-2 15,0 1 4-15,3 0-16 0,0-1 0 0,2 1-9 0,1 1 2 16,-1-1-11-16,3 1-18 0,0 1 14 15,3-2-4-15,0-1-7 0,1 2-4 0,1-3 1 16,0 0-6-16,4-1-1 0,-2-1-4 0,2-2-2 0,1 0-2 16,-1-2 1-16,-1-2-1 0,1 0-5 0,-1-2 3 15,0-1-4-15,-1 0 2 0,0-3-6 0,-1 0 5 16,0-2-1-16,-2 2 1 0,-2-4-5 0,2 0 3 16,-4 0-2-16,-2-2 3 0,-2 1-4 0,-1-2 4 15,-1-1-25-15,-3 2 27 0,-2-4-2 0,-6 1-2 16,2-2 0-16,-5 1-2 0,-1 0-9 0,0 1 4 15,0 1-4-15,-2 1-28 0,2 2-40 0,-1-1-32 16,2 3-38-16,0 0-34 0,2 1-71 0,1 0-12 16,2 1-94-16,2 1-86 0,-1 0-488 0,2 0-510 15</inkml:trace>
  <inkml:trace contextRef="#ctx0" brushRef="#br0" timeOffset="-208873.84">23344 14961 189 0,'-23'-9'205'0,"-6"1"-14"16,0 0 10-16,-3 2-9 0,0 0 11 0,0 1-12 15,-2 2-18-15,-2 0-18 0,3 3-8 0,-6 3 4 16,-2 1-12-16,-3 2-10 0,-5 3-2 0,3 1-37 16,-2 3 38-16,0 1-4 0,2 2-31 0,-10 4 25 15,6 3-31-15,7-2 18 0,-5 6-24 0,10-4-3 16,-7 8 3-16,11-3-2 0,1 1 9 0,1 3-24 0,2 1 7 16,2 1-20-16,3 2 11 0,2 1 0 15,2 2-5-15,5-1 2 0,0 2 4 0,4-2 3 16,2 2 3-16,5-8-15 0,1 3 3 0,3-1-8 15,4-1 3-15,2-1-15 0,1 1 1 0,5 2-11 16,4-1 5-16,0-3-4 0,6 1-3 0,0-2-11 16,4-3 5-16,0 1-11 0,5-4 5 0,2-1-7 15,3-2 3-15,0 0-2 0,1-2-3 0,2-2 3 0,0-2 2 16,3 2-5-16,0-2-4 0,-1-2 0 0,2 0 6 16,-1-1-7-16,0 0 7 0,1-1-2 0,-1 0 3 15,1-2-7-15,0 2 2 0,0-1 0 0,-1-1 2 16,1-2-5-16,-1 3 5 0,-5-3-3 0,5 2-2 15,-7-3 1-15,2-1 0 0,-1 1-1 0,1-3-3 16,-2 0 5-16,4-1-26 0,-7-2 29 0,2 0-4 16,2-2 1-16,1-1-6 0,-1-1 2 0,1-1-1 15,1-2 1-15,0-1-5 0,-4 0 8 0,7-3-7 16,-1-1 7-16,-1-1-6 0,-3-1 9 16,1 0-6-16,-2-1 6 0,-1-1-8 0,-6 2 8 0,3-4-7 15,-3 2 2-15,-3-2-2 0,0 0 4 0,-3-3-5 16,0 1 6-16,-3-1-4 0,-1-3 2 0,-4-2-4 15,0 0 6-15,-3-2-10 0,-3-2 8 0,-2 0-3 16,-4-2-2-16,-1-2-6 0,0 0 5 0,-4-2 5 16,-2-5-4-16,-3 0 9 0,-3 1-7 0,1 1 8 15,-5 0-6-15,0 1 1 0,-5 1 5 0,1-1-6 16,-4 2 3-16,-2 0-2 0,-6-3 2 0,-2-1 5 0,-4 3-7 16,-1 1 2-16,-2 1-5 0,-2 0 7 0,-5 3-10 15,0 1 4-15,-3 1 0 0,-2 1 4 0,-3 4-9 16,1 1 9-16,-4 2-10 0,3 3 10 0,6 4-9 15,0 4 10-15,-1 3-7 0,3 1 5 0,0 3-14 16,6 3-10-16,1 1-40 0,2 2-8 0,3 1-26 16,1 4-27-16,3 0-33 0,3 3-28 0,2 1-32 15,8 0-49-15,2 1-61 0,5 2-74 0,5-2-415 16,1 3-352-16</inkml:trace>
  <inkml:trace contextRef="#ctx0" brushRef="#br0" timeOffset="-208323.99">24133 15289 338 0,'0'0'431'0,"-6"6"-114"0,6-6 5 0,-5 3-65 15,5-3 23-15,0 0-52 0,-5 6-15 0,5-6-38 0,0 0-27 16,0 0-8-16,0 0-44 0,0 0-11 0,18 0-3 16,-9-3-4-16,2 0 2 0,7 0-14 0,-1-1-6 15,2 0-5-15,5 0-8 0,0-1-7 0,1 0-5 16,0 1-3-16,3-2-10 0,-1 2-2 0,1-1-3 16,0 1-2-16,-1-2-6 0,1 2 0 15,0 0-3-15,-1 0 0 0,-1-1 3 0,-2 2-6 0,2-2-1 16,-2 2-2-16,-2-1 3 0,-2 1-7 0,-1 0-1 15,-2 1 2-15,-2-2-5 0,-1-1-22 0,-1 3-96 16,-3-3-35-16,-2 0-13 0,-3-1 31 0,-5 6-32 16,6-11 61-16,-6 11-10 0,-5-10 54 0,2 2-18 0,-5 1 46 15,-1 1-23-15,-4-1 76 0,2 1 38 16,-3 0 80-16,1 0 1 0,1 0 56 0,0 2 1 16,3-2 21-16,-1 3-24 0,2-1-14 0,1 0-40 0,0 1-17 15,7 3-29-15,-9-4-2 0,9 4-12 0,0 0 1 16,0 0-14-16,0 0 5 0,0 0-17 0,11 0-1 15,-2 4-15-15,1-1-3 0,2 2-6 16,1 2-2-16,1 2-4 0,-1-1-3 0,-1 3 4 0,1 1-2 16,-3 3-1-16,0 0-1 0,-3 0 2 0,-3 0-6 15,-2 2 2-15,-2 1-5 0,-2 0 1 0,-2-1 0 16,-4 2-9-16,-1-1-13 0,0 0-52 0,-4-1-39 16,0-2-86-16,0 1-33 0,-4-4-120 0,4 1-79 15,-1-4-126-15,3-1-292 0,0-3-385 16</inkml:trace>
  <inkml:trace contextRef="#ctx0" brushRef="#br0" timeOffset="-207738.63">25181 15088 160 0,'0'0'471'0,"-7"-8"-99"0,7 8-44 16,-5-8-92-16,5 8 4 0,-2-11-56 0,2 11 34 16,4-11-54-16,1 5 12 0,0 2-49 0,2 0 13 15,-1 0-35-15,2 1 6 0,1 0-28 0,-9 3 9 16,15-1-38-16,-15 1 16 0,17 4-26 0,-8-2 8 16,-2 1-25-16,0 1 20 0,0 1-27 0,-2 1 19 15,1 1-21-15,-4-1 25 0,1 0-22 0,-2 1 21 16,-1-7-16-16,-1 12 22 0,-2-6-13 0,1 1 27 15,-2-3 1-15,4-4 15 0,-8 6-15 0,8-6 4 16,-9 3-14-16,9-3 0 0,0 0-22 0,-11-4 3 16,11 4-15-16,-4-9 1 0,4 9-11 0,0-16 8 0,2 6-16 15,1-1 8-15,1 0-8 0,2-1 6 0,2 1-10 16,-1 0 10-16,1-2-11 0,0 5 8 0,3-1-8 16,-3 3 8-16,0 0-6 0,-1 0 5 0,2 2-8 15,0 1 10-15,-9 3-9 0,14-1 10 0,-14 1-13 16,16 4 11-16,-9-2-8 0,0 5 10 0,0-3-12 15,0 3 6-15,0 1-9 0,0-1-1 16,2 0-40-16,-2 3-31 0,0-5-58 0,-1 4-5 0,4-2-60 16,-3-2-31-16,2 1-1 0,-2-2-55 0,3-1 9 15,1-2-16-15,-1 0-25 0,-10-1 0 0,19 0 18 16,-7-2-152-16,-1-1 65 0</inkml:trace>
  <inkml:trace contextRef="#ctx0" brushRef="#br0" timeOffset="-207474.9">25612 14997 408 0,'1'-11'136'0,"0"4"11"0,-1-2 17 0,-1 1 22 16,1 0 41-16,-4 1 20 0,-1 0-46 0,2-2 46 15,-1 4-50-15,-1 1 17 0,-1 0-55 0,6 4 14 16,-12-6-44-16,12 6 8 0,-12 0-46 0,12 0 11 16,-10 5-36-16,10-5 12 0,-9 8-18 0,8-3-5 15,1 3-23-15,0-1 12 0,1 2-28 0,5 0 17 0,-2 3-27 16,3-2 19-16,0 1-24 0,2-2 18 0,1 2-25 16,2-4 18-16,-1 2-19 0,-2-3 19 15,2-1-20-15,0-3 22 0,-1 0-22 0,-10-2 22 16,14-2-24-16,-14 2 22 0,13-6-15 0,-6 0 12 15,-5-1-15-15,1 0 18 0,-2-1 1 0,-2-2-3 16,-2 0-21-16,-1-1 19 0,-2-1-16 0,-2 1 21 16,-1-2-25-16,0 0 21 0,-1 2-25 0,-1 2 16 0,2-1-34 15,0 0-25-15,-1 3-92 0,3 0-26 0,1 2-84 16,0 1-15-16,6 4-51 0,-7-7-107 0,7 7-170 16,-4-6-115-16</inkml:trace>
  <inkml:trace contextRef="#ctx0" brushRef="#br0" timeOffset="-207223.68">25709 14730 476 0,'0'-8'483'15,"0"8"-87"-15,-1-10-28 0,1 10 8 0,-2-10-54 16,2 10-34-16,0-8-71 0,0 8-17 0,0 0-24 0,2-8 4 16,-2 8-24-16,0 0-8 0,6 5-10 15,-6-5-3-15,9 9-24 0,-2-4 0 0,0 3-19 16,2 1-12-16,-1 2-14 0,2 1-14 0,-1 2-4 15,1 2-9-15,2 0-7 0,-2 1-7 0,-1 1-2 16,2 0-4-16,-3-1 1 0,0 1-9 0,-1-2-5 16,2 2 4-16,-4-2-5 0,1-2-2 0,-1 1-6 15,-1-2-10-15,-1-1-56 0,1-1-37 0,1-2-58 0,-4 0-32 16,2-2-62-16,-2-1-56 0,-1-6-124 0,0 11-80 16,0-11-343-16,-5 4-410 0</inkml:trace>
  <inkml:trace contextRef="#ctx0" brushRef="#br0" timeOffset="-207102.26">25810 14982 351 0,'-2'-5'475'0,"-2"-1"-67"0,1 1-123 0,3 5 2 16,-4-11-90-16,4 5 3 0,0-1-75 0,3 1 4 15,1-3-68-15,1 2 26 0,1-1-55 0,4 0 29 16,1-2-90-16,0 2-93 0,2-2-163 0,2-1-433 16,-1 1-225-16</inkml:trace>
  <inkml:trace contextRef="#ctx0" brushRef="#br0" timeOffset="-206158.47">25838 14922 264 0,'0'0'200'0,"-4"4"-28"0,4-4 0 15,0 0-37-15,0 0-23 0,-5 4-24 0,5-4-14 16,0 0-15-16,0 0-17 0,9-3-8 0,-9 3-6 16,7-4-6-16,-7 4-3 0,10-7 2 0,-5 3-8 15,-5 4-2-15,8-10 0 0,-5 6-7 0,1-3 3 0,-1 3 21 16,-3 4 44-16,1-12 19 0,-1 12-3 15,0-10-25-15,0 10 16 0,-2-10 4 0,2 10-4 16,-7-7 0-16,7 7 5 0,-6-4-17 0,6 4-6 16,-9-4 1-16,9 4-44 0,0 0 33 0,-16 3-43 0,16-3 40 15,-9 4-40-15,9-4 28 0,-8 8-41 0,5-2 40 16,-1-2-43-16,3 2 39 0,-2 0-41 0,2 1 39 16,1-7-46-16,0 15 42 0,0-15-43 0,3 12 38 15,-1-6-37-15,-2-6 42 0,7 8-42 0,-7-8 32 16,10 6-37-16,-10-6 44 0,11 3-46 15,-11-3 45-15,14-4-40 0,-14 4 40 0,13-6-43 16,-6 1 42-16,-1-2-41 0,0 0 41 0,-1-3-40 0,-1 2 48 16,-2-3-42-16,0 0 35 0,-2 1-37 0,0 0 41 15,-2-1-23-15,0 4 55 0,-2-3-35 0,2 2 33 16,-2-1-37-16,-2 4 36 0,6 5-37 0,-8-8 34 16,8 8-33-16,-8-5 25 0,8 5-29 0,-9 3 26 15,9-3-35-15,-10 7 29 0,10-7-34 0,-5 11 25 16,4-4-5-16,1 0-1 0,0 1-3 0,2 1-3 0,1 1-4 15,1-1-30-15,2 0-3 0,-1-1-108 0,2-1-111 16,2-1-183-16,-2-2-332 0,5-2-270 16</inkml:trace>
  <inkml:trace contextRef="#ctx0" brushRef="#br0" timeOffset="-189560.92">26895 10555 69 0,'0'0'389'0,"5"-6"-105"0,-5 6-34 0,6-5-19 15,-6 5-20-15,4-5-9 0,-4 5 8 0,4-5-27 16,-4 5 35-16,0 0-58 0,4-7 20 0,-4 7-17 15,0 0-20-15,0 0-18 0,4-6-8 0,-4 6-4 16,0 0-15-16,0 0-7 0,0 0-8 0,0 0-13 16,1-7-15-16,-1 7-10 0,0 0-7 0,0 0-4 15,-13-3-11-15,13 3-2 0,-15 3-2 0,15-3-7 16,-22 2 2-16,7 0 3 0,-2-1 6 0,-2 1-32 0,-2-1 47 16,1 2-38-16,-5-1 41 0,-1 1-27 0,3 0 49 15,0 1-32-15,4-2 47 0,-1 1-46 16,0-2 36-16,1 1-49 0,3 0 35 0,0 2-49 15,1-2 42-15,5 1-57 0,-2-1 43 0,2 0-44 0,0 1 41 16,3-1-42-16,0 3 45 0,-1-1-45 16,3 1 9-16,5-5 2 0,-8 9 5 0,6-3 6 15,-1-1 8-15,2 2 7 0,0 2 7 0,1-2 10 16,0 3 8-16,0-1 12 0,0 4-8 0,0 0 40 0,1-1-45 16,-1 5 46-16,0 1-38 0,1 1 40 0,-1 2-29 15,0 0-1-15,0 5 19 0,0-1-18 16,0 2 2-16,0 1 5 0,0 1 3 0,-1 0 4 0,1 1-8 15,0 4-9-15,-3-1 6 0,2 2 1 16,-3-1 0-16,2 3-3 0,-1 0-41 0,1-1 38 0,-1 1-15 16,-1 0-5-16,3 0-5 0,-2 1-3 0,1-2 1 15,0 1-1-15,1 0 7 0,1-1-1 0,0 1-4 16,0-1 2-16,0 0 0 0,3-2 1 0,-2 1-3 16,0-2-1-16,2-6 1 0,-2 4 8 0,3-2-1 15,-1-2-1-15,-1-1 5 0,1-1-32 16,-1 0 39-16,3 0-32 0,-2-1 36 0,-1 1-34 0,2-2 29 15,-1 1-22-15,-1-1 31 0,2 1-32 0,0-2 27 16,-1 2-27-16,-1-1 18 0,2 2-13 0,0-1 10 16,-2 1-15-16,2 0 12 0,0-1-20 0,0 1 10 15,0 0-16-15,0-2 7 0,1 2 5 0,0 0 4 16,0-3 4-16,-1 1-4 0,2 0 0 0,-2 0 7 16,2-1-13-16,-1-2 4 0,1-1-12 0,-1 0 4 15,1-2-18-15,-1 0-8 0,0-1 0 0,0-1 0 16,2-1 0-16,-1 2 0 0,-2-1 0 0,4-1 0 15,-3 0 0-15,1 1 0 0,-1-1 0 0,2 1 0 16,0-1 0-16,-3 0 0 0,3 2 0 0,-1-2 0 16,-1 2 0-16,3-2 0 0,-3 2 0 0,1-1 0 15,1 1 0-15,-1 0 0 0,2-2 0 0,-2 0 0 16,-1 1 0-16,3-2 0 0,-3 1 0 0,4-3 0 0,-3 0 0 16,2 1-75-16,-3-3-71 0,4-2-48 0,-4 0-56 15,3-1-51-15,0-1-85 0,-8-5-103 0,17 2-83 16,-8-3-123-16,3-2-169 0,2-2-475 15,-1-4-940-15</inkml:trace>
  <inkml:trace contextRef="#ctx0" brushRef="#br0" timeOffset="-187724.37">29675 10497 180 0,'0'0'343'0,"0"0"-97"0,0 0 7 15,-8-5-53-15,8 5 12 0,0 0-51 0,0 0 24 16,0 0-68-16,0-6 25 0,0 6-59 0,0 0 20 16,3-7-57-16,-3 7-3 0,7-4-1 0,-7 4 11 15,11-4 4-15,-11 4 2 0,12-5 4 0,-12 5 0 16,18-4-9-16,-9 3-5 0,1-2-6 0,1 1-9 15,-1 0-6-15,1-1-2 0,1 2-3 0,-2-1 0 16,4 1-4-16,-2 0 29 0,2-2-40 0,-3 2 32 16,3-1-42-16,2 0 34 0,-5 1-33 0,6 0 27 15,-4 0-37-15,0-1 39 0,0 1-34 0,1 0 38 16,-3 0-31-16,0 0 39 0,3 2-33 0,-14-1 23 16,18-1-28-16,-18 1 30 0,17 0-28 0,-17 0 36 0,14 0-27 15,-14 0 15-15,14 0-21 0,-14 0 29 0,11 1-29 16,-11-1 25-16,13 3-23 0,-13-3 24 0,9 4-20 15,-9-4 31-15,8 5-20 0,-8-5 18 0,9 6-19 16,-9-6 17-16,7 6-28 0,-2-2 17 0,-5-4-14 16,9 9 17-16,-5-4-9 0,1-1 22 0,0 2-18 15,-1-2 7-15,1 2-5 0,-1 2 5 0,1-3-1 16,-1 2-3-16,1 1 2 0,2-1 10 0,-4 3 9 16,3-2 2-16,-3 2-7 0,1-1-1 15,0 3-3-15,1 1-6 0,-1 1-6 0,-2-1-8 0,2 3 2 16,-1-1-6-16,0 2-3 0,-2-3-1 0,1 3 7 15,1 0 11-15,-2 1 2 0,2 0 13 0,-1 0-1 16,0-1 1-16,1 1-9 0,0 0-1 0,-2-1 13 16,3 1 1-16,-1-1-3 0,-1-2-1 0,3 2 4 15,-1-1 4-15,-1 1-3 0,2 0-5 0,0-1-12 16,-1 0 7-16,1-2-7 0,0 1-5 0,0 1 4 16,0 0-3-16,0-1-3 0,0 2-7 0,1-1 7 0,-3 0 0 15,3 1-34-15,-1 3 34 0,0 0-26 0,0 2 25 16,-3-4-34-16,2 2 35 0,-1-3-33 15,1 2 4-15,-2-1 4 0,2 0 32 0,-1 0-27 16,2 0 31-16,-3-2-19 0,2 1 26 0,-1 0-11 0,-1 0-5 16,1-1-9-16,-1-1 14 0,2 1-18 0,-3-1 15 15,3-3-9-15,-1 3 9 0,-1-1-13 16,2-1 13-16,-1 3-12 0,1-3 14 0,-1 1-17 0,0 0 4 16,1 0-3-16,0 1 1 0,1-1 1 0,-3 0-4 15,3 1-2-15,-1-1 3 0,1 1-3 0,-1-1-5 16,3 1 2-16,-1 0-1 0,-1 0 5 0,0-1-2 15,0 1-8-15,0-1 8 0,2-1-6 0,-2 0 7 16,1 1-6-16,-2 0 8 0,1-2-14 0,-1 0 14 16,1 1-15-16,0 0 16 0,0-2-11 0,-1 0 11 15,1 0-8-15,-1 0 6 0,-1 0-8 0,1 0 10 16,1 0-8-16,-3-1 6 0,3 1-12 0,-1-1 11 16,-1 3-6-16,-1-3 4 0,2 1-1 0,-1 0-2 15,-1 0-2-15,2-1-2 0,-1 0 3 0,-2 1-4 0,1-2-2 16,2 1 9-16,-2 1-10 0,0-3 1 0,-1 2 1 15,3-2 1-15,-2 0-7 0,0 1 8 16,-2-2-3-16,3 0 1 0,-2 1-1 0,0-1-1 0,3-1-3 16,-3 1 2-16,-1-7 1 0,4 11-2 0,-4-11 2 15,3 11 1-15,-3-11 6 0,2 12-13 0,-2-12 8 16,2 10 3-16,-2-10-7 0,2 11 2 0,-1-5-2 16,1 0 2-16,-2-6-4 0,2 11 7 0,-2-4-6 15,0-7 5-15,3 11-6 0,-2-5 6 0,-1-6-10 16,3 12 11-16,0-6-8 0,-1 0 9 0,-2-6-10 15,2 11 4-15,-2-4-4 0,3-1 11 0,-3-6-10 16,2 11 9-16,-2-11-7 0,4 9 4 0,-4-9-7 16,0 10 11-16,0-10-8 0,3 8 7 0,-3-8-8 15,2 9 6-15,-2-9-8 0,2 7 9 0,-2-7-6 16,0 0 4-16,1 9-4 0,-1-9 8 0,0 0-7 16,1 9 6-16,-1-9-7 0,0 0 8 0,-2 7-6 15,2-7 5-15,0 0-4 0,-2 8 0 0,2-8 1 0,0 0 6 16,-5 6-2-16,5-6-1 0,0 0-7 15,-4 4 9-15,4-4-7 0,0 0 3 0,-6 5 0 16,6-5 1-16,-9 4-4 0,9-4 5 0,-8 3-5 0,8-3 4 16,-13 3-6-16,13-3-1 0,-15 3 3 0,6-2 6 15,-1 3-7-15,-1-3 7 0,0 2-7 0,-1-1 4 16,0 1-1-16,0-1 7 0,1 0-7 0,-2 1 1 16,2-1 2-16,-2 2 4 0,0-2-2 0,2 1-2 15,-1-1-3-15,1 0 6 0,-2 1-6 0,1-1 10 16,-2 1-4-16,4 0-2 0,-3-2-3 0,-1 2 3 15,3-1-4-15,-3-1 3 0,2 2-2 0,-2-2-1 16,0 1-1-16,1-1 1 0,-1 0-4 0,0 1-9 16,0-1 1-16,1-1-12 0,-2 1-37 0,15-1-30 15,-22 0-62-15,11-1-27 0,1 0-131 0,10 1-34 16,-18-3-71-16,9 1-85 0,9 2-98 0,-14-4-107 16,14 4-340-16,-17-3-659 0</inkml:trace>
  <inkml:trace contextRef="#ctx0" brushRef="#br0" timeOffset="-186795.03">26765 13073 183 0,'0'0'281'0,"0"0"-41"0,0 0-25 16,-7 3 3-16,7-3-23 0,0 0-4 16,0 0-15-16,0 0-3 0,0 0-26 0,0 0 20 0,0 0-38 15,-6 4 29-15,6-4-50 0,0 0 53 0,0 0-52 16,0 0 45-16,0 0-10 0,0 0-12 0,0 0-16 16,0 0-12-16,0 0-7 0,0 0-51 0,0 0 39 15,0 0-39-15,0 0 51 0,-6 5-38 0,6-5 51 16,0 0-45-16,0 0 41 0,10 2-48 0,-10-2 44 15,0 0-48-15,14 2 48 0,-14-2-51 0,14 2 45 16,-14-2-52-16,15 1 41 0,-15-1-54 0,22 0 41 16,-12 1-51-16,2 0 38 0,-1 1-41 0,1-1 32 15,-1 0-50-15,3 1 44 0,-2-1-49 0,-1 0 39 16,1 0-43-16,-1 0 38 0,1 0-44 0,-12-1 44 16,18 2-45-16,-18-2 45 0,15 1-44 0,-15-1 49 15,13 1-39-15,-13-1 43 0,11 0-43 0,-11 0 39 16,0 0-45-16,12 0 34 0,-12 0-93 0,0 0-25 15,0 0-129-15,0 0-48 0,5-5-140 0,-5 5-129 16,0 0-605-16,-4-8-761 0</inkml:trace>
  <inkml:trace contextRef="#ctx0" brushRef="#br0" timeOffset="-181069.27">26803 10618 109 0,'0'0'150'0,"0"0"-16"0,0 0-31 15,0 0-10-15,-4-4-7 0,4 4-9 0,0 0-6 16,0 0-10-16,-5-6-9 0,5 6-10 0,0 0-9 16,0 0 3-16,0 0 2 0,-2-5 2 0,2 5 6 15,0 0 4-15,0 0-3 0,0 0 0 0,0 0 2 16,-4-5 1-16,4 5 6 0,0 0 5 0,0 0 6 16,0 0 6-16,0 0 8 0,0 0-5 0,0 0 4 15,0 0 0-15,0 0-12 0,0 0-6 0,0 0-3 16,0 0 0-16,0 0-12 0,-7-2 15 0,7 2-21 15,0 0 24-15,0 0-32 0,0 0 32 0,0 0-29 16,0 0 36-16,0 0-37 0,-7 2 46 0,7-2-45 16,0 0 54-16,0 0-47 0,-7 5 47 15,7-5-39-15,0 0 42 0,-7 5-37 0,7-5 38 0,-6 7-43 16,6-7 40-16,-5 4-45 0,5-4 38 0,-7 7-41 16,7-7 41-16,-7 8-44 0,7-8 37 0,-5 7-44 15,5-7 36-15,-8 8-45 0,8-8 31 0,-6 5-41 16,6-5 36-16,-5 6-37 0,5-6 34 0,-4 8-43 15,4-8 35-15,-5 4-37 0,5-4 40 0,-2 6-44 0,2-6 38 16,-3 7-38-16,3-7 37 0,0 0-44 16,-4 7 42-16,4-7-45 0,0 0 44 0,-4 5-43 15,4-5 39-15,0 0-38 0,-2 7 37 0,2-7-41 16,0 0 47-16,0 0-45 0,-4 6 46 0,4-6-39 0,0 0 44 16,0 0-12-16,0 0 12 0,0 0-43 0,0 0 45 15,-4 4-37-15,4-4 41 0,0 0-44 16,0 0 47-16,0 0-45 0,0 0 45 0,0 0-46 15,0 0 48-15,0 0-51 0,0 0 42 0,0 0-47 16,0 0 44-16,0 0-49 0,0 0 44 0,0 0-50 16,0 0 49-16,0 0-50 0,0 0 50 0,0 0-46 15,0 0 38-15,0 0-44 0,0 0 41 0,0 0-42 16,0 0 43-16,0 0-45 0,0 0 49 0,0 0-51 16,0 0 48-16,0 0-48 0,0 0 48 0,0 0-46 0,0 0 46 15,0 0-44-15,0 0 48 0,0 0-50 0,0 0 47 16,0 0-47-16,0 0 47 0,0 0-47 0,0 0 47 15,0 0-46-15,0 0 48 0,0 0-45 16,0 0 42-16,0 0-33 0,0 0 28 0,0 0-45 0,0-6 46 16,0 6-45-16,0 0 48 0,0 0-49 0,0 0 48 15,3-6-49-15,-3 6 45 0,0 0-53 0,0 0 36 16,0 0-64-16,2-6 21 0,-2 6-60 0,0 0 6 16,0 0-65-16,5-4 7 0,-5 4-74 0,0 0 15 15,3-6-49-15,-3 6-36 0,0 0-3 0,6-7-51 16,-6 7-20-16,0 0-322 0,5-7-204 0</inkml:trace>
  <inkml:trace contextRef="#ctx0" brushRef="#br0" timeOffset="-179211.28">26785 10629 61 0,'0'0'163'0,"0"0"-16"0,0 0-24 0,0 0-4 16,0 0-9-16,0 0-4 0,0 0 1 16,0 0 2-16,0 0-3 0,0 0-8 0,0 0-17 15,0 0-7-15,0 0 3 0,0 0 0 0,0 0 2 0,0 0 7 16,0 0 2-16,0 0 6 0,0 0-6 0,0 0 8 15,0 0-14-15,0 0 13 0,0 0-24 0,0 0 20 16,0 0-23-16,0 0 29 0,0 0-37 0,0 0 41 16,0 0-57-16,0 0 47 0,0 0-45 0,0 0 39 15,0 0-48-15,0 0 37 0,0 0-30 16,0 0 14-16,0 0-36 0,0 0 52 0,0 0-34 0,0 0 46 16,-9 4-36-16,9-4 36 0,0 0-39 0,-4 4 46 15,4-4-43-15,-1 6 38 0,1-6-44 0,-4 7 39 16,4-7-37-16,-4 7 47 0,4-7-35 0,-2 10 59 15,-1-6-49-15,3-4 36 0,-5 12-46 0,4-5 47 16,-2 0-38-16,0 3 35 0,-1-2-41 0,1 3 36 16,1-2-41-16,-2 2 27 0,1-1-37 0,-1 0 32 15,0 2-33-15,2-1 28 0,-2 1-31 0,-1-2 24 16,3 1-30-16,-1 3 22 0,-1-4-29 0,2 4 14 16,-1-3-14-16,-1 0 7 0,2 1-14 0,0-1 10 15,-3 0-18-15,3 0 15 0,-1-2-15 0,3 1 10 16,-4-2-10-16,4 2 7 0,-2-3-23 0,-1-1 20 15,3 2-16-15,0-8 14 0,-2 10-15 0,2-10 14 16,-2 11-12-16,2-11 10 0,-2 7-15 0,2-7 16 16,-3 9-16-16,3-9 12 0,0 0-15 0,0 7-9 15,0-7-53-15,0 0-20 0,0 0-102 0,0 0-33 16,0 0-78-16,0 0-60 0,-2-8-77 0,2 8-92 16,1-11-59-16,0 5-396 0,-1-3-581 0</inkml:trace>
  <inkml:trace contextRef="#ctx0" brushRef="#br0" timeOffset="-176389.34">26774 10647 130 0,'0'0'264'16,"0"0"-42"-16,0 0-19 0,0 0-10 0,1-7-7 16,-1 7-19-16,0 0-14 0,0 0-21 0,0 0-17 15,0 0-9-15,0 0-17 0,0 0-10 0,0 0 0 16,0 0-11-16,0 0 19 0,0 0-24 0,0 0 28 16,0 0-27-16,0 0 28 0,0 0-36 0,0 0 40 15,0 0-52-15,10-1 41 0,-10 1-35 0,0 0 37 16,8 3-47-16,-8-3 50 0,8 2-43 0,-8-2 38 15,10 5-43-15,-10-5 45 0,9 2-44 0,-9-2 46 16,11 3-41-16,-11-3 42 0,14 4-40 0,-14-4 36 16,14 6-41-16,-5-2 32 0,-1-2-36 0,1 2 46 15,-1-1-47-15,2 2 41 0,-3 0-41 0,1-2 40 16,1 2-50-16,1 0 41 0,-1 1-43 0,0-1 37 16,1 1-46-16,-1 0 39 0,0 0-47 0,3-2 44 15,-1 5-42-15,0-3 39 0,1 0-51 0,-2 2 45 16,2-2-45-16,3 1 48 0,-2 1-46 0,1-2 46 15,2 1-48-15,-1 0 45 0,0-2-43 0,2 2 45 16,0 0-39-16,0-2 36 0,1 4-8 0,3-3-5 16,-1 1-3-16,-2 0-18 0,4-1 16 0,-2 1-3 15,-1-1-5-15,2 0-7 0,-1 0 1 0,-1 1-3 16,2-1-2-16,-1 2 0 0,-2-1 0 0,1-3-2 16,-1 5 0-16,0-2 6 0,1-2-8 0,-1 4 6 15,1-4 12-15,-2 2 1 0,2 1 2 0,0-2 1 0,-1 1-4 16,-1-1 5-16,0 0-12 0,0 0 1 0,1 0 3 15,0 0-6-15,0 0 0 0,1 0 0 16,-1 0-32-16,-1-1 41 0,3 2-35 0,-2-1 29 16,1 0-24-16,2 0 27 0,-1 0-29 0,-1-1 31 0,3 2-30 15,-2-2 30-15,1 1-26 0,-1 0 19 0,3-1-25 16,-3-1 30-16,1 2-30 0,2 1 29 0,-2-3-30 16,0 1 27-16,2 0 3 0,-2 0-19 15,1-1 6-15,-3 1-12 0,1 1 21 0,-2-1-29 0,1-1 28 16,-1 0-25-16,1 3 26 0,-2-2-23 15,1 0 23-15,0 3-20 0,-2-3 22 0,2 1-26 0,-1 1 28 16,-1-2-27-16,1 1 28 0,1 1-23 16,-3 0 23-16,3-3-13 0,-4 3 14 0,4-2-21 15,-1 1 25-15,-2 0-27 0,3-1 20 0,-3 0-22 0,2 1 21 16,-2 0-19-16,2 0 2 0,-2-1 3 0,2 1-3 16,-2 1 3-16,0-2 1 0,1 0 0 0,-1 1 6 15,-1 0-7-15,0-2-1 0,2 3 1 0,-2-2 2 16,0 0 1-16,-1 0 2 0,2 1-3 0,-2 0 8 15,1-1-7-15,-1 2 1 0,2-1-3 0,-2 0 3 16,1 0-4-16,0 1-2 0,0 0 4 0,-1 0-4 16,1-2 7-16,0 2-5 0,-1 0-1 0,-1-1 14 15,2 1-17-15,0 0 15 0,-1-1-18 0,0 1 12 16,1-1-4-16,-2 0 2 0,3 2-9 0,-2-3 18 16,1-1-14-16,-3 3 11 0,3-1-10 0,0 0 17 15,-1-1-17-15,4 2 15 0,-4-2-13 0,2 0 15 16,-2 2-16-16,2-2 12 0,-1-1-3 0,1 2-2 15,-3 0-14-15,1-1 12 0,1 1-12 0,-3-1 10 16,3 1-8-16,-2 1 13 0,-1 0-15 0,2-2 10 16,-3 2-10-16,2-1 12 0,-1 1-9 0,-2-2 7 15,1 1 2-15,2 1-1 0,-3-2-2 0,1 2-2 16,-1-3-7-16,0 2 15 0,-1-1-3 0,2 1-2 16,-1 0 0-16,-1-1-26 0,2 1 32 0,-3-1-1 15,1 0-4-15,0 0 3 0,1 1-3 0,-2-2-4 0,1 0-5 16,-2 2-3-16,3-1 12 0,-1-1-1 15,-2 0-1-15,2 1-11 0,0 0 13 0,-1-1-4 16,-3 0-9-16,3 0 8 0,0 1-8 0,0-1 13 0,0 1-9 16,-2 0 2-16,3 0-6 0,-3-1 17 0,3 2-16 15,-2-2 12-15,1 1-10 0,-2 1 13 0,2-2-14 16,1 2 10-16,-3-2-10 0,2 2 12 0,-1-3-14 16,2 2 11-16,-3-1-11 0,1 0 16 0,-1 0-13 15,2 1 13-15,0-2-12 0,-2 2 10 0,1-1-13 16,0-1-3-16,-1 1 9 0,3-1 11 0,-8-3-13 15,11 7 15-15,-6-3-11 0,-5-4 1 0,14 7-7 16,-14-7 15-16,11 7-15 0,-11-7 14 0,11 7-14 16,-3-4 12-16,-3 1-21 0,1-1 25 0,-6-3-15 15,9 8 14-15,-4-5-15 0,2 2 7 0,-2-1-7 16,1 2 16-16,-1-1-17 0,1 0 17 0,-3 1-16 16,5-1 12-16,-3 1-12 0,0-1 7 0,0 0-5 15,-1-1 11-15,4 2-12 0,-3 1 9 0,1-3-5 0,-2 2 4 16,1-1-9-16,-1-1 12 0,1 1-13 0,0-1 12 15,-5-4-13-15,9 9 12 0,-9-9-13 0,9 8 16 16,-5-3-14-16,2 0 15 0,-6-5-13 0,8 8 8 16,-3-3-11-16,-5-5 13 0,7 8-15 0,-3-3 17 15,-1 0-16-15,2 0 16 0,-5-5-12 0,5 10 7 16,-1-5-4-16,-1 1-2 0,-2 0 0 0,3 0 0 16,-1 1 6-16,-1-2-5 0,2 1-2 0,0 1 3 15,-2-2-1-15,1 1-1 0,-1 1 18 0,2-3-20 16,-2 3 9-16,1-2-7 0,-1 1 12 0,0 0-16 15,2 0 12-15,-1 0-7 0,0-1 3 0,1 2-7 16,-1-1 13-16,-3-6-11 0,6 11 12 16,-5-5-13-16,3-1 12 0,-2 1-17 0,0 0 18 15,-2-6-13-15,5 10 12 0,0-3-14 0,-5-7 14 0,3 9-16 16,-3-9 16-16,4 10-11 0,-4-10 11 0,4 8-13 16,-4-8 12-16,2 8-13 0,-2-8 9 0,3 8-4 15,-3-8 10-15,2 8-13 0,-2-8 15 0,2 6-11 0,-2-6-4 16,0 0 4-16,2 7 11 0,-2-7-14 15,0 0 14-15,1 7-14 0,-1-7 9 0,0 0-13 16,0 0 17-16,3 8-14 0,-3-8 11 0,0 0-12 0,0 0 7 16,1 7-9-16,-1-7 16 0,0 0-12 0,0 7 8 15,0-7-10-15,0 0 13 0,0 0-15 0,3 7 7 16,-3-7-3-16,0 0 14 0,0 9-16 0,0-9 9 16,0 0-7-16,1 6 4 0,-1-6-6 0,0 0 15 15,0 8-15-15,0-8 16 0,1 8-11 0,-1-8 10 16,0 7-14-16,0-7 14 0,0 8-13 0,0-8 14 15,0 7-13-15,0-7 8 0,0 7-2 0,0-7-5 16,-1 9 9-16,1-9 2 0,0 7-3 0,0-7-2 16,-1 6 5-16,1-6-9 0,0 0-3 0,0 9 11 15,0-9-3-15,0 0 3 0,-3 5-4 0,3-5 4 16,0 0-1-16,0 0-2 0,0 8-8 0,0-8 14 16,0 0-5-16,0 0-11 0,0 0 16 0,0 0-3 15,-2 6 9-15,2-6-15 0,0 0 10 0,0 0-7 0,0 0 2 16,0 0 4-16,0 0-8 0,-9 2 6 0,9-2-8 15,0 0 7-15,0 0-8 0,0 0 5 16,-13-2-5-16,13 2 7 0,0 0-11 0,-14-3 12 0,14 3-12 16,-10-1 10-16,10 1-12 0,-13-2 9 0,13 2-7 15,-14-3 6-15,14 3-7 0,-14-3 4 16,14 3-6-16,-19-3 11 0,8 2-8 0,1 0-7 0,0 0 9 16,-2-2 4-16,0 2-3 0,1-1 10 0,-3 0-9 15,3 0 3-15,-1-2-6 0,0 2 9 0,-1 1-7 16,0-3 3-16,0 1-4 0,-1-1 5 0,0-1-9 15,1 2 11-15,-3-2-9 0,2 0 6 0,-2-1-8 16,2 1 8-16,-2 1-9 0,0-3 10 0,0 1-10 16,0 2 7-16,-4-4-6 0,-2 1 8 15,3 3-7-15,-3-4 11 0,1 2-13 0,-2 0 6 0,2 0-3 16,-2 0 9-16,0 0-6 0,4 0 5 0,-3 0-10 16,1 2 11-16,1-3-8 0,0 0 5 0,-2 3-7 15,4-3 0-15,-1 1 2 0,-1 1-1 0,0-2 4 16,1 0-2-16,1 2-1 0,-1-2 4 0,0 1-2 15,0 0-2-15,-2-1 3 0,2 0 1 0,-1 1-7 16,-2 0 7-16,2-1-4 0,-1 1-1 0,-2-1 3 0,3 0 1 16,-1 2-2-16,2-2 0 0,1 1 2 0,0 2-3 15,1-2 1-15,0 1-1 0,0-1 0 0,1 1-3 16,-1-2 6-16,0 0-1 0,1 0 8 0,0 0-10 16,0 0 3-16,2-1-4 0,-4-1 7 0,0 0-4 15,1-1 5-15,0 2-11 0,0-3 9 0,-2 1-9 16,2 0 9-16,-3-2-7 0,1 2 5 0,-1-2-9 15,-3 0 12-15,-2-2-11 0,1 0 7 0,0 2-10 16,0-1 13-16,-1 1-11 0,0-2 9 16,1 2-9-16,0 1 12 0,-1-2-9 0,4 3 8 0,-2-1-11 15,2 3 14-15,0-3-12 0,-1 2 11 0,1 0-10 16,1 0 12-16,0 0-12 0,0 0 7 0,0 1-9 16,0 0 13-16,1-1-11 0,2 0 12 0,-1 2-13 15,1-3 14-15,-1 2-14 0,4-2 13 0,-2 2-15 16,2-2 11-16,-2 3-7 0,0-4 10 0,-1 2-14 15,2 0 15-15,-3-1-14 0,2 1 7 0,1 1-10 16,0 0 14-16,-2 1-9 0,-1-1 11 0,3 1-13 16,-2-1 12-16,2 2-10 0,-2-1 10 0,1 1-12 15,0 0 14-15,1-2-12 0,0 4-11 0,-1-2 14 0,2-2 3 16,0 4-2-16,0-2-9 0,0-3 15 16,1 5-5-16,-2-2 0 0,2-2 3 0,2 2-2 15,-2 1 0-15,0-3 1 0,-1 2-4 0,3 0 3 16,-1-1 1-16,-2 1-3 0,1-1 1 0,1 0 0 0,-1 1-1 15,-1-1 2-15,1 0-7 0,1 0 8 0,-2 0-3 16,0 1-1-16,2 0 2 0,-1 0 1 16,-1 0 1-16,2 0-5 0,1 0 2 0,-3 0 2 15,3 1-2-15,-1-1 1 0,1 1 0 0,2 2-1 16,-3-2-3-16,3-1 2 0,-2 1 4 0,1 2-3 16,1-3 1-16,-1 1-3 0,-1-1 13 0,2 1-11 0,0 0 9 15,-2-1-15-15,1 1 14 0,0 0-14 0,-3-1 14 16,2-1-14-16,-1 2 14 0,0-1-14 0,0-1 9 15,-2 2-9-15,1-1 10 0,0 0-7 0,1 2 10 16,-4-1-15-16,3-1 15 0,2 1-14 0,-2 0 8 16,0 2-4-16,2-2 1 0,-2 0 0 0,3 2 13 15,-2-1-17-15,2-1 14 0,-1 0-10 0,0 2 9 16,1-2-15-16,1 0 15 0,0 0-9 0,-2 2 8 16,2-2-10-16,1 2 9 0,-1-4-9 0,0 4 7 15,2-2-7-15,-1 2 7 0,-1-3-6 0,1 2 10 16,1 0-14-16,0 0 13 0,-2 0-11 0,3-1 6 15,-2 1-5-15,0 1 9 0,1-1-10 0,-1-1 13 16,1 3-13-16,0-2 11 0,-2 1-13 0,2 0 16 16,7 3-14-16,-13-5 10 0,13 5-8 15,-13-7 7-15,13 7-9 0,-13-4 14 0,13 4-14 0,-9-5 14 16,2 1-14-16,7 4 11 0,-11-5-9 0,11 5 10 16,-9-4-12-16,9 4 16 0,-10-6-16 0,10 6 10 15,-7-5-11-15,7 5 12 0,-7-5-11 0,7 5 11 0,-6-4-13 16,6 4 13-16,0 0-12 0,-7-4 10 15,7 4-18-15,0 0 3 0,-6-5-32 0,6 5-18 16,0 0-60-16,0 0-25 0,-4-6-69 0,4 6-82 16,0 0-69-16,0 0-79 0,7-5-111 0,-7 5-144 0,8-6-354 15,-8 6-671-15</inkml:trace>
  <inkml:trace contextRef="#ctx0" brushRef="#br0" timeOffset="-175792.12">26999 10857 17 0,'0'0'400'0,"0"0"-119"0,0 0 6 0,0 0-40 16,0 0-8-16,0 0-7 0,0 0-7 0,-12 0-5 15,12 0-20-15,0 0-21 0,0 0-13 0,0 0-9 16,0 0-1-16,0 0-22 0,-5-4-7 0,5 4-9 16,0 0-21-16,0 0-5 0,0 0 0 0,0 0 7 15,0 0 11-15,0 0 11 0,0 0 5 0,-6 3-3 16,6-3-4-16,0 0-7 0,-2 7 7 0,2-7 3 16,0 0-1-16,-1 11-32 0,1-11 38 0,0 8-26 15,0-8 14-15,0 12-4 0,0-12 8 0,1 14-17 0,-1-7 8 16,0 0-11-16,0 1 16 0,2 1-22 15,-2 1 2-15,2-1-24 0,-2 1 6 0,0-2-17 16,3 2 4-16,-1-2-11 0,-2 3 4 0,3-3-13 16,-2 0-2-16,0 0-15 0,2-2 2 0,-2 1-10 0,2-1 2 15,-1 0-9-15,0 0 6 0,-2-6-5 0,2 11 0 16,1-5-6-16,-3-6 0 0,4 9-3 0,-4-9 5 16,2 9-6-16,-2-9 2 0,3 7-4 0,-3-7 4 15,2 7-8-15,-2-7-20 0,2 8-50 0,-2-8-40 16,2 4-71-16,-2-4-53 0,4 5-99 0,-4-5-88 15,4 6-80-15,-4-6-106 0,0 0-144 16,6 4-345-16,-6-4-715 0</inkml:trace>
  <inkml:trace contextRef="#ctx0" brushRef="#br0" timeOffset="-175262.95">27769 11137 113 0,'0'0'497'0,"0"0"-139"0,0 0 13 16,0 0-61-16,0 0 2 0,0 0 5 0,0 0-28 16,0 0-16-16,0 0-27 0,0 0-30 0,0 0-30 15,0 0-25-15,0 0-18 0,0 0-15 0,0 0-6 16,0 0-12-16,0 0-8 0,0 0-2 0,0 0 11 16,0 0 17-16,0 0 17 0,0 0 0 0,0 8-25 15,0-8 18-15,0 8-17 0,0-8 11 0,1 7-15 0,-1-7 9 16,3 11-13-16,-3-11 18 0,1 11-10 0,2-3 16 15,-2 0-4-15,2 2-10 0,1-2-7 16,-2 2-1-16,3-1-7 0,0 2 1 0,-1-2-9 16,1 3-9-16,0-2-4 0,2 2-6 0,-1 2-31 0,-1-4 19 15,2 1-31-15,-1 0 25 0,1-2-40 0,-2 1 17 16,2-2-28-16,-2 1 21 0,-1-1-28 0,1 0 24 16,1 1-10-16,-3-2-1 0,2 0-8 15,-1 0 3-15,1-2-8 0,-2 1 4 0,-2-1 1 0,-1-5-2 16,5 10-6-16,-5-10-22 0,4 11-45 0,-4-11-47 15,4 8-58-15,-4-8-56 0,1 11-66 16,-1-11-91-16,4 8-57 0,-4-8-128 0,1 10-30 16,-1-10-102-16,0 7-593 0,0-7-897 0</inkml:trace>
  <inkml:trace contextRef="#ctx0" brushRef="#br0" timeOffset="-174835.04">28537 11492 211 0,'0'0'431'16,"11"-1"-60"-16,-11 1-8 0,0 0-56 0,0 0 62 15,9-1-20-15,-9 1-23 0,0 0-21 0,0 0-27 16,0 0-70-16,0 0 7 0,0 0-69 0,0 0 34 16,0 0-45-16,12 1 52 0,-12-1-53 0,0 0 37 15,0 0-45-15,4 6 28 0,-4-6-35 0,0 0 14 16,5 7-23-16,-5-7 15 0,3 8-8 0,-3-8 15 16,4 10-16-16,-2-4 9 0,1 1-7 0,1 1 3 15,-1 0-10-15,1 2 1 0,1-1-10 0,-2 0-18 0,-1 0-3 16,2 0-9-16,0 2-9 0,-1-1-9 0,-1 0-3 15,3-1 0-15,-1 1 1 0,-1-2-15 16,1 2 4-16,-2 0-17 0,2-2 5 0,-1 1-11 0,-1 0 3 16,1-2-10-16,-1 2 4 0,3-4-9 0,-5 3 5 15,4-2-8-15,-3 0 5 0,3 0-11 0,-2 0-26 16,-2-6-55-16,3 11-53 0,-1-5-46 0,-2-6-78 16,4 8-53-16,-4-8-102 0,2 8-86 0,-2-8-85 15,3 7-118-15,-3-7-565 0,0 0-877 0</inkml:trace>
  <inkml:trace contextRef="#ctx0" brushRef="#br0" timeOffset="-174379.11">29280 11851 5 0,'8'4'475'0,"-8"-4"-153"0,6 3-12 16,-6-3-61-16,0 0 50 0,6 5-37 0,-6-5 1 0,0 0-8 16,0 0-25-16,9 5-18 0,-9-5-15 15,0 0-45-15,0 0 5 0,5 5-10 0,-5-5 4 16,0 0 18-16,4 5 11 0,-4-5-11 0,3 5 4 0,-3-5-4 15,2 6-15-15,-2-6-1 0,3 7-6 0,-3-7-31 16,2 9 21-16,-2-9-18 0,4 11 11 0,0-4-11 16,-1-1 10-16,-1 2-9 0,1 1 12 0,-1-2-14 15,1 2 4-15,1 0-10 0,-2 0-8 16,2 1-2-16,-3 0-11 0,3-2-7 0,1 2-5 16,-2-3-11-16,-1 3-9 0,2-2-9 0,-1 2-5 0,1-2-9 15,-2-1-4-15,2 2-8 0,0-2-2 0,0 0-5 16,-2 0-4-16,3-2-2 0,-2 2-4 0,-1-2-6 15,2 0-24-15,-4-5-42 0,7 9-50 0,-7-9-53 16,7 9-41-16,-7-9-69 0,5 7-70 0,-5-7-18 16,8 8-102-16,-8-8-24 0,5 3-53 0,-5-3-103 15,0 0-437-15,12 4-703 0</inkml:trace>
  <inkml:trace contextRef="#ctx0" brushRef="#br0" timeOffset="-173983.03">29718 12138 412 0,'0'0'349'0,"0"0"-52"16,0 0-21-16,11 0-35 0,-11 0 40 0,0 0-48 15,0 0 52-15,0 0-67 0,0 0 28 0,0 0-74 16,12 1 19-16,-12-1-56 0,0 0 30 0,0 0-34 15,0 0 59-15,0 0-31 0,0 0 66 0,9 4-52 16,-9-4 32-16,0 0-47 0,5 5-4 0,-5-5 5 16,4 6-4-16,-4-6 1 0,3 6-5 0,-3-6-6 15,5 9-3-15,-5-9 0 0,6 9-4 0,-3-4-5 16,-3-5-5-16,5 11-11 0,-1-4-2 0,-2 0 3 0,1 0-5 16,1 0-10-16,-1-1-4 0,1 1-7 0,-3 1 1 15,3-3-10-15,-1 4-2 0,-2-1-11 16,4-2 0-16,-3 3-3 0,0-3-6 0,1 1-7 0,-1-1-10 15,2 0-8-15,-3 0-9 0,2 0-4 0,-3-6-3 16,4 9-10-16,-4-9 5 0,2 10-3 0,-2-10-3 16,4 6-3-16,-4-6-12 0,3 7-18 15,-3-7-40-15,0 0-48 0,2 8-73 0,-2-8-71 16,0 0-116-16,0 0-86 0,0 0-132 0,0 0-147 0,0 0-872 16,0 0-1260-16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10:04:07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1684 3248 281 0,'0'0'313'0,"0"0"-83"0,0 0-53 0,0 0-34 16,0 0-22-16,0 0-17 0,0 7-2 16,0-7 13-16,0 0-18 0,0 0 36 0,0 0-35 0,6 5 15 15,-6-5-33-15,0 0 22 0,12 0-33 0,-12 0 5 16,0 0-2-16,18 0 8 0,-18 0-12 0,14-1 5 15,-14 1-2-15,16 0-18 0,-16 0 7 0,18-2-13 16,-18 2 14-16,22 0-23 0,-9 2 28 0,-3-2-29 16,3 1 30-16,1-1-24 0,0 1 24 0,0 0-25 15,0 0 21-15,3-1-42 0,-2 2 45 0,4-1-12 16,-1-1 25-16,1 1-22 0,2 2 17 0,-2-2-7 16,3 1 19-16,-1-1-14 0,1 2 11 0,4-1-22 15,-1 0 13-15,1 1-5 0,0 0-14 0,1-1 0 16,0 1-10-16,1 1-7 0,0-1-4 0,2 1-6 0,2 0 0 15,1-1-8-15,-1 2 7 0,-3-1 0 0,5 1-3 16,0-2 1-16,-1 1 2 0,2-2 1 0,-2 3-5 16,0-1-3-16,0-1-17 0,1 1 27 15,0-1-2-15,0 2-2 0,-1-1-8 0,-1 1 3 16,0-1-4-16,2 1-10 0,-2 0 6 0,0 0-1 16,-1-1-1-16,-3 2-5 0,-1-3 6 0,1 1-5 15,0-1 6-15,0 1-7 0,1 1 10 0,1-3-6 0,-1 1 7 16,2-1-9-16,-2-1 9 0,3 1-17 0,0-1 18 15,0 1-10-15,0-1 13 0,5-1-17 0,-5 0 13 16,5 1-17-16,-4 0 15 0,4-1-11 0,-3 0 10 16,3 0-9-16,-5 0 4 0,5 2-6 0,-4-2 11 15,0 0-13-15,-1 0 17 0,0 1-19 0,1-1 21 16,3 0-23-16,-3 0 26 0,3 0-32 0,-3 0 27 16,1 1-18-16,3-2 20 0,-3 1-23 0,2 0 22 0,1 0-23 15,0 0 24-15,0-1-21 0,0-1 23 16,0 2-26-16,-1-2 23 0,1 2-25 0,0-1 31 15,-1-2-25-15,2 2 31 0,-2 0-5 0,0 0-4 0,0 0-1 16,-2-2 4-16,3 2-11 0,-5 0 6 0,4 0 2 16,0-2-4-16,1 1 4 0,-1-1 6 15,1 1-7-15,1 0-8 0,-1 0 0 0,0 0 6 0,0-1-6 16,3 0 1-16,-3-1-12 0,0 2 13 0,0-2-4 16,0 1-2-16,1 1-2 0,-3-1-1 15,-1-1 1-15,1 2-4 0,-2-2 13 0,-1 2-5 0,-3 0 10 16,1-1-1-16,-1 1-6 0,1-1 0 0,-1 2-1 15,-1-2-2-15,-1 0-3 0,0 1 0 0,-3 0-5 16,0-1-3-16,-2 2-7 0,0-2 9 0,-4 1-1 16,2 1-4-16,-3-2-11 0,1 2-34 0,-6 0-94 15,1 0-135-15,-1 0-118 0,-12 1-199 0,17-1-803 16,-17 1-1000-16</inkml:trace>
  <inkml:trace contextRef="#ctx0" brushRef="#br0" timeOffset="5969.64">19632 5793 215 0,'0'0'397'0,"0"0"-85"16,0 0-64-16,0 0-23 0,-4 4-4 0,4-4-18 15,0 0 41-15,0 0-52 0,0 0-18 0,0 0 20 16,0 0-73-16,0 0 19 0,0 0-65 0,0 0 27 15,-1 6-57-15,1-6 36 0,0 0-50 0,0 0 34 16,0 0-47-16,0 0 31 0,0 0-47 0,0 0 42 16,0 0-41-16,0 0 49 0,0 0-27 0,0 0 51 15,0 0-30-15,8 4 47 0,-8-4-40 0,0 0 36 0,0 0-37 16,0 0 37-16,0 0-41 0,0 0 43 0,11 2-30 16,-11-2 35-16,0 0-49 0,0 0 45 15,0 0-47-15,0 0 52 0,13 0-54 0,-13 0 38 16,0 0-50-16,14-2-2 0,-14 2-4 0,12-1 1 0,-12 1-1 15,12-2-1-15,-12 2 5 0,13 0-7 0,-13 0 0 16,17-2 2-16,-17 2 1 0,15-1-1 16,-15 1-1-16,19 0-2 0,-19 0 4 0,20-1-7 15,-8 1 3-15,-2-1 2 0,2 1 2 0,1-2 0 16,-2 2 2-16,2-1 0 0,-1 1-8 0,-1-1 2 16,4 1-3-16,-2-1 1 0,1 0 1 0,0 0 2 15,0-2-6-15,-1 2 6 0,4 1-8 0,-3-2 0 0,4 0-4 16,-4 1 0-16,4 0 1 0,-4-2-5 0,1 2 6 15,-1 0-3-15,4 0-1 0,-4 0-3 0,1 0-1 16,1-1 1-16,-1 1-2 0,-1 0 6 0,1 0-6 16,-2 1-3-16,0-2 3 0,4 1 2 0,-5 0-1 15,4 1 1-15,-2-1-1 0,0 0 3 0,0 1 0 16,0-2-4-16,-1 1-3 0,1 1 6 0,-1-1-3 16,-1 1 1-16,2-1 5 0,-1 1-1 0,1-1-4 15,0 1 1-15,0-1-2 0,-1 1 2 0,1-2 1 16,2 2 3-16,-4-1-2 0,4 0 3 0,-4 1-7 15,4-1 4-15,-3 1-2 0,2-2 1 0,-1 2 0 16,1-1 2-16,-2 1-7 0,2-1 4 0,-2 1-3 16,4-1 3-16,-3 0-5 0,0 1 1 0,1-2 3 0,-3 2 3 15,3-1-4-15,-1 1-1 0,0-1-1 16,0 1-3-16,0-1 5 0,0 1-4 0,2-1 6 16,-4 1-5-16,4-1 2 0,-2 1-2 0,-1-2 1 15,3 1 2-15,-3 1 3 0,2-1-2 0,-2 0 1 16,1 0 4-16,0 2-4 0,0-2 2 0,0-1 0 15,2 2 5-15,-4-1-5 0,3 1-1 0,-1-1 4 16,-2 0-2-16,2 1 4 0,-1-2-2 0,1 1 0 0,-1 1 0 16,-1-1 5-16,3 0 1 0,-2 1-2 0,1-1 0 15,0 1-2-15,0-1 1 0,-1 1 3 0,2-2-7 16,-2 1 2-16,2 1 3 0,-1-1-8 0,-2 1-2 16,3-1-1-16,-2 0 10 0,1 1 1 0,-1-2-14 15,1 2 2-15,-3-1 0 0,2 1 2 0,2 0 1 16,-2 0 0-16,0-1 3 0,0 1-3 0,1 0 3 15,-2-1 4-15,0 1 4 0,3 1 0 0,-2-2-8 16,1 1 7-16,0 0-1 0,0 0-8 0,-1-2 6 16,1 2 0-16,0 0-1 0,-2 0 3 0,3-1 0 15,-1 1 10-15,1 0-2 0,-2-1 3 0,2 1-2 16,1-1-1-16,-1 1 1 0,1-1-5 0,0 1-4 16,-2-1 2-16,3 1-1 0,-2 0-5 0,2-2 5 15,-1 1 2-15,2 1-1 0,-4-1-4 0,3 1-5 16,-3-1 1-16,3 0 2 0,-2-1-10 0,2 2 11 15,-3-1-5-15,2 1 0 0,-3-1 2 0,4 1-1 16,-3 0 1-16,2-1-1 0,-3 1-1 0,4-2 7 16,-3 2 6-16,2-1 2 0,-2 1-1 0,3 0 2 15,-3-1-3-15,3 1-4 0,-2-1 2 0,2 1 0 16,-2 0-3-16,2-1-3 0,-2 1-1 0,2 0-1 0,0-1 0 16,-4 1-6-16,5 0 4 0,-4 0-1 15,3 0-2-15,-2 0-1 0,2-2 1 0,-3 2-1 16,2 0-2-16,-3 0 0 0,4 0 4 0,-3 0-3 15,0 0 1-15,0 0 1 0,-1 0-5 0,1 0 4 0,-1 0-2 16,-1 0-2-16,0 0 2 0,-12 0 2 0,23 2-3 16,-23-2 3-16,18 0 0 0,-18 0-1 0,19 0 1 15,-19 0 0-15,17 0 1 0,-17 0 7 16,16 0 8-16,-16 0-1 0,13 0 2 0,-13 0-3 16,15 0-3-16,-15 0 3 0,13 0-2 0,-13 0-1 15,0 0-2-15,17 0 5 0,-17 0-3 0,0 0 0 16,16 0-1-16,-16 0-2 0,0 0-1 0,18 0-2 15,-18 0 2-15,12 0-4 0,-12 0 0 0,0 0 0 0,16 0-2 16,-16 0-9-16,11 0 10 0,-11 0 2 0,0 0 3 16,16 0-3-16,-16 0-1 0,0 0-3 0,16-2 3 15,-16 2 1-15,0 0-6 0,13 0 4 0,-13 0 1 16,0 0-2-16,0 0 5 0,16 0 4 0,-16 0 4 16,0 0 3-16,0 0 3 0,0 0 5 0,13 2-30 15,-13-2 36-15,0 0-32 0,0 0 38 0,0 0-32 16,0 0 32-16,0 0-30 0,0 0 29 0,0 0-31 15,11 0 24-15,-11 0-27 0,0 0 14 0,0 0-22 16,0 0 22-16,0 0-27 0,0 0 27 0,0 0-28 16,0 0 27-16,0 0-21 0,0 0 18 0,0 0-27 15,0 0 29-15,0 0-31 0,0 0 32 0,0 0-30 16,0 0 23-16,0 0-22 0,0 0 30 0,0 0-29 16,0 0 29-16,0 0-25 0,0 0 25 0,0 0-19 15,0 0 25-15,0 0-20 0,0 0 24 0,0 0-23 16,0 0 22-16,0 0-24 0,0 0 23 0,0 0-22 15,0 0 13-15,0 0-8 0,0 0 11 0,0 0-19 16,0 0 20-16,0 0-18 0,0 0 17 0,0 0-19 16,0 0 7-16,0 0-8 0,0 0 12 0,0 0-15 0,0 0 13 15,0 0-15-15,0 0 15 0,0 0-15 0,0 0 6 16,0 0-5-16,0 0 14 0,0 0-13 16,0 0 11-16,0 0-11 0,0 0 13 0,12 0-5 15,-12 0 9-15,0 0-2 0,0 0 7 0,0 0-2 0,0 0 6 16,0 0-4-16,0 0 2 0,0 0 2 0,0 0-6 15,0 0 4-15,0 0-2 0,0 0 3 0,0 0-8 16,0 0 8-16,0 0-11 0,0 0 0 0,0 0-12 16,0 0 0-16,0 0 0 0,0 0 0 0,0 0 0 15,0 0 0-15,0 0 0 0,0 0 0 0,0 0 0 16,0 0 0-16,0 0 0 0,0 0 0 0,0 0 0 16,0 0 0-16,0 0 0 0,0 0 0 15,0 0 0-15,0 0 0 0,0 0 0 0,0 0 0 0,0 0 0 16,0 0 0-16,0 0 0 0,0 0 0 0,0 0 0 15,0 0 0-15,0 0 0 0,0 0-37 0,0 0-68 16,0 0-86-16,0 0-36 0,0 0-100 0,-3-5-118 16,3 5-113-16,0 0-109 0,-6-9-99 0,6 9-777 15,-8-7-1181-15</inkml:trace>
  <inkml:trace contextRef="#ctx0" brushRef="#br0" timeOffset="6481.75">21149 6827 375 0,'0'0'786'0,"-2"-8"-176"0,2 8-78 0,-7-6-61 16,7 6-33-16,-5-4 39 0,5 4-68 0,0 0-7 0,-5-8 15 15,5 8-65-15,0 0-11 0,0 0-94 16,-4-4-9-16,4 4-90 0,0 0 11 0,0 0-39 16,0 0 24-16,0 0 19 0,1 12-4 0,2-8-14 15,2 5-18-15,-1-1-11 0,4 4-13 0,-1-1-17 16,0 2-9-16,-1 0-20 0,4 0-7 0,-1 4-14 15,0-1-4-15,1 1-8 0,-1 0-3 0,-2-4-10 16,-1 2-27-16,1 0-80 0,0-1-31 0,-2 1-119 0,-1-4-31 16,0 0-121-16,-1-1-61 0,-1-2-95 0,-2-1-84 15,0-7-128-15,-4 9-599 0,4-9-965 0</inkml:trace>
  <inkml:trace contextRef="#ctx0" brushRef="#br0" timeOffset="6635.09">21089 6774 715 0,'-4'-10'683'16,"2"2"-149"-16,-2 1-92 0,0 0-88 0,4 7-50 16,-2-10-32-16,2 10-39 0,-4-9-46 0,4 9-36 15,-3-7-38-15,3 7-22 0,0 0-22 0,0 0-29 16,3-5-88-16,-3 5-107 0,0 0-109 0,11 4-84 16,-11-4-128-16,9 6-434 0,-9-6-476 0</inkml:trace>
  <inkml:trace contextRef="#ctx0" brushRef="#br0" timeOffset="7000.73">21590 6577 724 0,'3'-10'701'0,"-3"3"-162"0,-3-1-21 0,2 1-98 15,0 1 28-15,-3-1-59 0,0 2 7 16,-1-2-41-16,-2 2-41 0,2 1-31 0,5 4-39 0,-10-7-43 15,10 7-41-15,-13-3-26 0,13 3-24 16,-10 2-12-16,10-2-12 0,-6 8-10 0,2-2-7 0,1 2-6 16,3 2-5-16,0 0 5 0,0 1 10 0,3 5-5 15,-1 0-36-15,3 0 41 0,2 4-36 0,-1 1 25 16,3 1-32-16,1 3 41 0,1 0-44 16,0 1 37-16,2 2-47 0,-2 0 35 0,1 1-42 15,0-3 34-15,-1 3-37 0,-1-2 28 0,2 2-39 0,-1-3 34 16,-1 2-38-16,-1-3 34 0,0-3-36 0,0-1 31 15,-2-1-46-15,-1-2 9 0,0-2-78 0,-3 0-2 16,1-1-47-16,-2-2-39 0,0-2-52 0,-2 0-49 16,-2-4-90-16,0-2-70 0,-2 2-68 0,4-7-43 15,-13 4-85-15,13-4-20 0,-23-1-267 0,9-3-501 16</inkml:trace>
  <inkml:trace contextRef="#ctx0" brushRef="#br0" timeOffset="7129.24">21480 7066 759 0,'-9'-9'522'16,"0"2"-89"-16,3-2-29 0,-3 3-33 0,5 0-34 15,-1-1-36-15,1 0-48 0,0-1-55 0,2 3-36 16,2-2-35-16,0-2-28 0,4 1-16 0,1-1-21 0,1 0-12 16,7-1-15-16,1-1-14 0,2-1-34 15,3 1-103-15,2-3-125 0,3 1-44 0,1-1-169 16,-1 4-518-16,2-3-563 0</inkml:trace>
  <inkml:trace contextRef="#ctx0" brushRef="#br0" timeOffset="7730.12">22749 6694 303 0,'7'-5'625'15,"-7"5"-105"-15,6-8-77 0,-6 8-23 0,3-10-5 16,-3 10-63-16,0-10-12 0,0 10 0 0,-4-12-20 15,1 6-14-15,-1 1-40 0,-1-1-14 0,-2 0-35 16,2 1-30-16,-2 1-30 0,1 0-22 0,-1 1-20 16,7 3-12-16,-16-3-19 0,16 3-8 0,-18 2-10 15,6 0-9-15,1 3-8 0,-2 0-2 0,0 2-4 16,3 3-38-16,-3-2 40 0,2 3-47 0,-2 0 41 16,3 2-43-16,1 0 40 0,2 0-40 0,-1 2 35 15,1-1-41-15,3 2 35 0,-1-2-38 0,2 1 38 16,2-2-43-16,1 0 37 0,1-1-33 0,3-1 31 15,0 3-43-15,3-3 44 0,-1-1-45 0,4-2 40 16,-1 1-48-16,4-3 38 0,-2-3-46 0,2-1 40 16,1 0-53-16,-2-2 42 0,-1-2-57 0,5 0 53 15,-4-1-50-15,4-2 11 0,-3 0 13 0,-1-2 8 0,0 0 28 16,-2-3-21-16,0 2 8 0,-1-2 4 16,-4 2 55-16,1-3-55 0,-1 3 54 0,-2-4-56 0,0 3 52 15,-2-1-44-15,2 2 67 0,-2-2-50 0,0 3 51 16,-1-1-43-16,0 1 50 0,0 7-38 0,0-13 39 15,0 13-43-15,0-10 35 0,0 10-49 0,0-10 33 16,0 10-44-16,0-8 34 0,0 8-41 0,0-7 35 16,0 7-42-16,0 0 37 0,2-6-42 0,-2 6 42 15,0 0-42-15,0 0 42 0,0 0-35 16,0 0 38-16,0 0-40 0,0 0 44 0,0 0-16 16,0 0 30-16,7 5-33 0,-7-5 40 0,4 9-42 15,-4-9 40-15,5 12-46 0,0-7 38 0,-2 2-48 0,1 1 9 16,1 0 5-16,-1 1-7 0,1 0-1 0,2-1-2 15,0 2-10-15,-1-1-34 0,2 1-43 0,-3-2-46 16,5 0-39-16,-1-2-39 0,0 1-15 0,1-1-62 16,-1-3-57-16,3 0-35 0,-1-1-80 0,-11-2-71 15,23-1-90-15,-9-3-314 0,-1 1-522 0</inkml:trace>
  <inkml:trace contextRef="#ctx0" brushRef="#br0" timeOffset="8002.35">23231 6555 726 0,'3'-10'655'0,"-3"10"-63"16,0-9-92-16,0 9 15 0,-3-9-54 0,3 9-4 15,0-7-18-15,0 7-47 0,0 0-33 0,-2-7-44 16,2 7-60-16,0 0-49 0,0 0-26 0,0 0-14 16,0 0-8-16,0 0-12 0,-2 7-10 0,2-7-39 15,2 12 21-15,0-4-43 0,-1 1 24 0,4 2-47 16,-1 0 21-16,-1 2-41 0,2 1 24 0,-1 1-39 15,1-2 21-15,0 3-30 0,1-1-1 0,-1 0-2 16,1 0-5-16,-1-2-23 0,-1 2-38 0,1-2-37 16,-3-3-16-16,5 0-93 0,-5 0 5 0,2-2-80 0,-1 0 1 15,-3-8-46-15,2 11-59 0,-2-11-105 0,4 5-20 16,-4-5-155-16,0 0-491 0,0 0-771 0</inkml:trace>
  <inkml:trace contextRef="#ctx0" brushRef="#br0" timeOffset="8402.34">23216 6625 50 0,'-5'-5'574'0,"-2"-2"-118"0,2 1-126 0,1-1 11 0,-1-1-49 15,3 1 39-15,-2 1-80 0,1-2 8 0,2 0-65 16,0 0 0-16,1-1-69 0,0 2 11 0,1-2-63 16,0 1 20-16,4-1-51 0,-1 0 28 15,3 1-49-15,-1 1 30 0,3 0-45 0,-3 0 33 16,3 2-43-16,1-1 39 0,-1 2-44 0,-1 1 47 0,2 0-36 15,2 2 51-15,-12 1-40 0,18 0 60 0,-7 1-39 16,-2 2 52-16,0 0-45 0,1 1 49 0,-1 0-45 16,-1 1 58-16,-2 1-47 0,2 0 46 0,-3 2-48 15,0-1-3-15,-2 1 6 0,-1-2-3 0,-2 2 0 16,0-8 0-16,0 16-5 0,-4-8-6 0,1 2 1 16,-3-1 2-16,1 0-10 0,-2-1 1 0,-1 0-11 15,2 0 0-15,-1-2-7 0,0 1-42 0,2 2 46 16,-2-4-43-16,7-5 44 0,-9 7-45 0,9-7 45 15,-5 8-46-15,5-8 47 0,-8 5-47 0,8-5 44 16,-3 5-50-16,3-5 45 0,0 0-49 0,-4 4 50 16,4-4-14-16,0 0-4 0,0 0 0 0,0 0-8 15,0 0-28-15,0 0-27 0,0 0-31 0,6 4-20 16,-6-4-25-16,0 0-22 0,0 0-25 0,0 0-47 16,0 0-58-16,0 0-24 0,0 0-16 0,0 0-41 15,14-1-7-15,-14 1-443 0,0 0-358 0</inkml:trace>
  <inkml:trace contextRef="#ctx0" brushRef="#br0" timeOffset="10283.79">21853 6807 245 0,'-18'2'364'0,"4"-2"-88"0,2 0-61 16,-1 0-42-16,0 0-39 0,13 0-11 0,-23 0-2 15,10-2 14-15,13 2-2 0,-19 0-3 0,8 2-8 0,11-2-16 16,-16 0-19-16,16 0-14 0,-15-2-19 0,15 2-13 16,-13 0-4-16,13 0-11 0,0 0-4 0,-14 0-5 15,14 0-4-15,0 0-2 0,0 0-6 0,0 0-5 16,0 0-6-16,0 0-21 0,0 0-23 0,12 2-19 16,-12-2-21-16,11-3-21 0,-11 3-67 0,14-5 0 15,-14 5-81-15,13-2-1 0,-13 2-193 0,10-3 72 16</inkml:trace>
  <inkml:trace contextRef="#ctx0" brushRef="#br0" timeOffset="10898.4">21447 6915 293 0,'-17'7'205'0,"-2"0"7"0,1 2-59 0,0-3 23 16,4 0-37-16,0 1 12 0,0-2-35 0,4 0 0 15,2-1-29-15,3 0 2 0,5-4-20 0,-5 5 3 16,5-5-19-16,9 4 0 0,-9-4-16 0,27-2 9 15,-5 1-8-15,6-2-10 0,9-4-6 0,10-1-1 16,3-2-7-16,2 0 2 0,12-4-3 0,0 1-6 16,4-1-1-16,-3 0 1 0,4-1 0 0,1-1-3 15,-3 3 3-15,1-3-2 0,-1 1-7 0,0-1 13 16,-3 2-11-16,-3-1-2 0,-7 1 5 0,-3 2-3 0,-3 0 2 16,0-1-3-16,-5 1-3 0,-1 1 12 15,-10 2-11-15,0 0 5 0,-4 1 0 0,-6 1 4 16,0 2-2-16,-6-1 3 0,-3 2 5 0,-3 0 7 15,-1 1-16-15,-9 3 2 0,8-5-3 0,-8 5-1 0,0 0 3 16,-14-3-4-16,1 4-7 0,-5 2 9 16,-7 1-4-16,-7 2 4 0,-12 2-5 0,-2 1 1 0,-5 1 0 15,-1 0-4-15,-11 3-7 0,-3 2 6 16,-1-1 2-16,-2 2 0 0,-2 1-3 0,-1 0 5 16,-2 2 0-16,-3 1-4 0,-1 2 1 0,0 0 1 15,2 1 0-15,0 0 3 0,3 1 1 0,-1-1 2 16,7 1 3-16,0-2 2 0,8-1 5 0,2 0 27 15,13-6-6-15,3 1 10 0,3-2-14 0,10-3 10 0,6-2-21 16,2-1 13-16,3-1-25 0,4 0 21 0,6-1-15 16,3-1 16-16,4-5-20 0,1 7 19 0,-1-7-26 15,22 3 28-15,-3-4-38 0,14-5 40 0,13-2-33 16,6-2 22-16,14-4-27 0,8-3 27 0,3-2-29 16,3 0 25-16,6 0-32 0,1-1 13 0,1-1-3 15,19-7 0-15,-17 9 6 0,-1 0 45 0,-1 1-55 16,-2 0 2-16,-3 1 1 0,-1 1 4 0,-7 2 0 15,-1 0 1-15,-7 0-1 0,-5 2-1 0,-12 3 4 16,-1 1-1-16,-6 1-3 0,-4 2 0 0,-7-1 3 16,-6 2 0-16,-2 0-2 0,-5 2-11 0,-3 0-23 15,0-1 16-15,-5 2 0 0,2-2 2 0,-13 3 1 16,17-2 8-16,-17 2-7 0,12-5-19 0,-12 5-21 16,9-3-28-16,-9 3-71 0,5-5-47 0,-5 5-92 15,6-6-211-15,-6 6-3 0</inkml:trace>
  <inkml:trace contextRef="#ctx0" brushRef="#br0" timeOffset="15778.9">24298 6770 366 0,'0'0'603'0,"-1"-6"-120"15,1 6-82-15,-3-6-35 0,3 6-34 0,0 0-5 16,-5-6 10-16,5 6 1 0,0 0-7 0,-4-5-26 16,4 5-85-16,0 0-2 0,0 0-85 15,0 0 16-15,-6-5-73 0,6 5 25 0,0 0-59 0,0 0 54 16,0 0-38-16,0 0 63 0,1 8-52 0,-1-8 50 15,5 10-60-15,-3-3 4 0,0 2 36 0,3 0-59 16,-1 0 37-16,-1 3-55 0,2 0 36 0,-1 1-47 16,2 2 35-16,-1-1-49 0,0 0 40 0,-1 1-6 15,1-1-7-15,-1 3-7 0,0-3-25 0,0 1-57 16,-2-2-67-16,1 0-79 0,-2-2-80 0,-1 1-39 16,0-4-122-16,0 1-65 0,-3-3-178 0,3-6-389 15,-6 8-702-15</inkml:trace>
  <inkml:trace contextRef="#ctx0" brushRef="#br0" timeOffset="15925.24">24144 6728 505 0,'-8'-12'756'0,"0"3"-234"0,1 1-63 16,0 2-137-16,1-1-19 0,1 1-85 0,-3 1 9 16,8 5-76-16,-6-8 8 0,6 8-74 0,-7-7 12 15,7 7-59-15,0 0 16 0,0 0-107 0,0 0-36 16,5-7-131-16,-5 7-85 0,13 1-76 0,-13-1-514 15,19 3-457-15</inkml:trace>
  <inkml:trace contextRef="#ctx0" brushRef="#br0" timeOffset="16279.31">24624 6606 491 0,'0'0'550'0,"1"-13"-61"15,-3 8-103-15,-2-2 28 0,1 1-77 0,1 1 32 0,-2-2-59 16,0 0 51-16,4 7-43 0,-9-8-19 0,5 3-39 16,4 5-47-16,-10-7-42 0,10 7-35 15,-7-5-29-15,7 5-16 0,0 0-14 0,-12 0-12 16,12 0 3-16,-10 7-11 0,7-1-5 0,1 0-7 0,-1 4-1 16,3 0-3-16,0 1-55 0,0 1 56 15,4 3-48-15,-1 1 55 0,0 0-50 0,4 4 3 0,-1 1 5 16,1 0 21-16,-1 1 26 0,-1 1-55 15,5 0 55-15,-3 0-61 0,0-1 51 0,0 1-51 16,0 1 48-16,0-2-48 0,-2 0 49 0,1-2-49 0,-2 0 49 16,-1-3-11-16,-1 0-4 0,3 0-44 0,-5-1 44 15,3-4-3-15,-3 1-48 0,1 0 32 0,-2-4-89 16,1 2 2-16,-3-3-110 0,3 0-46 0,-2-3-76 16,2-5-107-16,-8 7-78 0,8-7-137 0,0 0-543 15,-17-3-787-15</inkml:trace>
  <inkml:trace contextRef="#ctx0" brushRef="#br0" timeOffset="16416.68">24487 6959 189 0,'0'0'648'0,"-9"-7"-173"0,9 7-102 15,-9-7-65-15,9 7-42 0,-6-5-44 0,6 5-48 16,-4-8-34-16,4 8-27 0,3-8-27 0,-1 3-21 16,7-3-4-16,0 0-23 0,3 0-1 0,6-2-91 15,1 0 6-15,5-1-110 0,2-1-65 0,0 0-73 16,4 0-471-16,1-1-281 0</inkml:trace>
  <inkml:trace contextRef="#ctx0" brushRef="#br0" timeOffset="17096.79">25530 6519 701 0,'0'0'602'15,"0"-11"-91"-15,0 11-109 0,-2-9-13 0,2 9-50 16,-8-8 40-16,8 8-59 0,-10-6 41 0,10 6-50 16,-12-4-35-16,12 4-36 0,-11 0-36 0,11 0-25 15,-17 5-18-15,9 0-22 16,1 3-17-16,-1 1-5 0,-1 2-6 0,1 2-6 0,3 1 2 0,-2 2-3 16,0 1-48-16,3 1 34 0,1 2-52 0,1-1 25 15,0 3-43-15,0-1 35 0,2 0-49 0,2 2 34 16,0 1-44-16,2 0 37 0,1-2-44 0,-1 0 22 15,3 0-67-15,-1 0 6 0,2-2-96 0,1-2 10 16,1-6-88-16,1 3 5 0,0-4-26 0,1-1-22 16,1-4-34-16,4 0-42 0,-2-4-24 0,0-2-15 15,3-2-10-15,1-3 30 0,-1-1-14 0,4-1 49 16,-3-3 16-16,0 1 97 0,1-3 9 0,-3 1 88 16,-1-2 10-16,-3 0 87 0,1-1 17 0,-3 3 75 0,-1-3 11 15,-3 2 39-15,-1 1 42 0,1-4 8 16,-2 2 11-16,0 0 41 0,-3 1 50 0,-1-1-50 15,1 1 46-15,-2 1-42 0,0 0 43 0,-3 0-57 16,3 0 31-16,-5 2-62 0,3-1 29 0,-3 2-66 16,1 1-14-16,-3 1-22 0,1 2-13 0,6 4-11 0,-15-4-9 15,15 4-8-15,-18 1-9 0,8 2-8 16,-1 0-5-16,2 3-54 0,-1 0 50 0,1 1-56 16,3 2 51-16,-2 1-53 0,2-1 53 0,1 1-56 15,1-1 51-15,1 2-57 0,3 0 55 16,0-2-49-16,3 0 44 0,-1 0-53 0,2 1 52 0,4-3-54 15,-2 0 50-15,2 0-52 0,0-4 47 0,3 1-53 16,-1-2 40-16,1 0-50 0,1-3 34 0,1-1-38 16,0-1 45-16,-2 0-35 0,0-1 43 0,1-1-37 15,-3-1 46-15,0 1 4 0,1-1-4 0,-1 1 3 16,-2-1-3-16,-1 1 1 0,2 1 0 0,-3 1 8 0,-5 3 6 16,9-6-2-16,-9 6-47 0,8-5 52 15,-8 5-41-15,0 0 42 0,0 0-44 0,12 2 53 16,-12-2-56-16,5 9 50 0,-2-5-53 0,0 1 57 15,-1 4-62-15,3-2 51 0,-1 1-80 0,2 0-5 0,-2 1-95 16,1 0-55-16,-1-1-65 0,3 0-76 0,-2 0-52 16,-1-2-54-16,3 0-137 0,-2-2-340 15,-5-4-509-15</inkml:trace>
  <inkml:trace contextRef="#ctx0" brushRef="#br0" timeOffset="17300.05">26116 6702 202 0,'6'-7'769'0,"-1"4"-131"0,0-2-153 0,-5 5-33 0,5-6-108 16,-5 6 16-16,7-5-60 0,-7 5 22 0,0 0 12 16,0 0-27-16,0 0-92 0,11 4 16 0,-11-4-95 15,4 7 24-15,-3-1-76 0,3 0 31 0,-3 1-67 16,2 2-17-16,-2-1 1 0,3 1-15 0,-1 1-18 16,-2 0-2-16,1-1-103 0,2 1-29 0,-2-2-62 15,0 2-63-15,-2-4-55 0,3 2-62 0,-1-2-42 16,-2-6-30-16,5 10-107 0,-5-10-314 0,3 6-423 15</inkml:trace>
  <inkml:trace contextRef="#ctx0" brushRef="#br0" timeOffset="17794.34">26314 6527 365 0,'0'-7'419'0,"0"7"-57"0,-3-12-65 16,3 12 3-16,0-13-58 0,0 13 47 0,-1-11-49 16,1 11 43-16,-1-11-50 0,1 11 24 0,0-9-73 15,0 9 14-15,-2-8-75 0,2 8 17 0,0 0-64 0,0-10 28 16,0 10-50-16,0 0 56 0,0 0-33 16,0 0 58-16,0 0-34 0,0 0 55 0,0 0-35 15,10 2 16-15,-10-2 6 0,7 11-8 0,-3-4-5 16,-2 2 3-16,3 0-7 0,-1 2-6 0,-1 1-6 0,1 0-12 15,1 3-13-15,-3-1-55 0,2 1 33 0,-1 0-44 16,-1-1 37-16,-2 0-50 0,3-2 35 0,-1 1-46 16,-2-1 39-16,2-1-40 0,0-1 36 15,-2 0-40-15,0-3 39 0,3 0-35 0,-3 0 45 16,0-7-35-16,2 10 34 0,-2-10-46 0,5 7 36 0,-5-7-43 16,0 0 36-16,0 0-44 0,13-1 38 15,-13 1-40-15,14-6 39 0,-4 4-41 0,1-1 39 16,1 1-4-16,1 1-4 0,0-1 0 0,1 2-5 15,0 0-6-15,1 0-28 0,-2 2 42 0,4 0-4 0,-4 1-37 16,2 0 40-16,-5 2-44 0,0 0 33 0,0 1-57 16,-2 1 37-16,-4-1-42 0,0 2 39 0,-3 0-60 15,-1-1 40-15,-4 2-66 0,1-1 45 0,-3-1-72 16,-1 0 7-16,-1-1-67 0,-2 0-22 0,1 0-38 16,-2-2-36-16,0-2-51 0,2 0-41 0,9-2-37 15,-19-2-50-15,13-1-95 0,-1-2-261 0,0-3-364 16</inkml:trace>
  <inkml:trace contextRef="#ctx0" brushRef="#br0" timeOffset="18029.84">26587 6503 769 0,'5'-9'629'0,"0"4"-152"16,-2-2-11-16,-3 7-100 0,5-10 8 0,-5 10-79 16,4-7 8-16,-4 7-91 0,6-6 18 0,-6 6-55 15,0 0 28-15,12-1-52 0,-12 1 26 16,11 6-53-16,0-2-15 0,1 4-11 0,1 0-14 0,2 1-8 15,-2 2-8-15,6 0-9 0,-5 2-9 0,3 2-8 16,-2-1-7-16,-1 2 4 0,-2 0-12 0,-2-2-53 16,0 0 57-16,-5 0-56 0,-1-1 56 0,-1 0-55 15,-3-1 51-15,-1 1-77 0,-2-1 9 0,-2 0-88 16,-4 0-15-16,0 1-53 0,-4-1-51 0,2-2-56 16,-1-3-70-16,-1 0-59 0,3-3-70 0,0-3-505 15,10-1-612-15</inkml:trace>
  <inkml:trace contextRef="#ctx0" brushRef="#br0" timeOffset="18361.52">27254 6329 165 0,'9'-11'767'15,"0"1"-196"-15,-4 2-37 0,0 0-102 0,-1 2 3 16,-1 0-72-16,-1 0 26 0,-2 6-68 0,4-10-30 15,-4 10-38-15,0 0-32 0,-5-4-29 0,5 4-28 16,-8 3-28-16,3 2-17 0,-2 1-11 0,2 2-5 16,-3 1-16-16,1 3 11 0,0 0 0 0,-2 1 1 15,1 1 2-15,2 2-16 0,-1 0 10 0,2 1-10 16,0-1-6-16,1 1-11 0,-1 1-11 0,3 0-12 0,0 0-3 16,2 0-11-16,0 0-39 0,0-1 36 15,2 1-41-15,0-3 37 0,3 2-38 0,0-3 38 16,4 0-48-16,-2-2 38 0,2 1-48 0,0-3 29 15,3-2-71-15,1 0 29 0,1-3-80 0,0 0 2 16,2-1-91-16,-2-2-14 0,2-2-67 0,-2 0-39 0,4-2-117 16,-2-2-30-16,-1 1-67 0,-2-2-61 0,1-1-351 15,-5 0-550-15</inkml:trace>
  <inkml:trace contextRef="#ctx0" brushRef="#br0" timeOffset="18517.12">27280 6607 454 0,'-17'0'643'0,"4"0"-85"0,-2 1-128 15,15-1-6-15,-21 0-77 0,21 0 47 0,-16 0-46 16,16 0-10-16,-14 0-15 0,14 0-49 0,0 0-58 0,-13-2-45 16,13 2-37-16,0 0-22 0,0 0-31 0,3-10-16 15,6 5-17-15,0 0-34 0,2 0-56 0,4-2-72 16,0 0-25-16,4 0-124 0,-1-1-31 0,2-1-100 16,0 0-63-16,-2 1-56 0,3-1-474 0,-1-1-583 15</inkml:trace>
  <inkml:trace contextRef="#ctx0" brushRef="#br0" timeOffset="18746.93">27603 6328 160 0,'8'-7'570'0,"-2"2"-70"16,-1 0-134-16,-5 5 30 0,9-8-25 0,-9 8-37 15,7-6-13-15,-7 6-56 0,7-5 40 0,-7 5-36 16,0 0 50-16,0 0-43 0,9 1-15 0,-9-1-16 16,5 9-25-16,-2-4-22 0,-2 2 0 15,2 1-25-15,-2 2 0 0,4 0-27 0,-4 2-23 0,2 1-24 16,-2-1-13-16,2 3-18 0,-1 0-14 0,2-1-8 15,-4 2-10-15,3-2-7 0,-1 0-6 0,2-2-5 16,-3 2-17-16,3-3-38 0,-1 0-49 0,-1 0-39 16,1-1-69-16,-2-1-76 0,3-1-15 0,-1-1-92 0,-3-7-13 15,2 8-98-15,-2-8-114 0,5 6-77 0,-5-6-296 16,0 0-565-16</inkml:trace>
  <inkml:trace contextRef="#ctx0" brushRef="#br0" timeOffset="19131.34">27659 6448 477 0,'-7'-9'621'0,"0"0"-116"16,0 0-61-16,2 1-42 0,-2-2-37 0,3 1-52 15,2-1-29-15,-1 0-76 0,2-1 18 0,1 0-75 16,2 0 19-16,1 1-75 0,2-3 21 0,4 2-72 16,2 0 37-16,4-1-60 0,1 1 37 0,0 1-51 15,3 1 41-15,-4 1-54 0,2 4 45 0,-2-2-47 16,3 2 48-16,-3 1-42 0,1 3 60 0,-4 0-51 15,2 3 43-15,-2 0-47 0,-1 4 62 0,-2-2-38 16,-2 3 52-16,-1 1-52 0,-4 1 37 0,-1 1-48 16,-2 2 36-16,-5-1-43 0,1 2 46 0,-4 1-30 15,0-3 35-15,-1 0-21 0,0 1 6 0,-3-1 8 0,4-1 1 16,-1-1-2-16,0-2-3 0,3 0 1 0,0-1 0 16,0-1 2-16,3-1-10 0,-2 0-3 15,6-5-13-15,-5 8-8 0,5-8-4 0,0 0-2 0,1 7-2 16,-1-7 1-16,7 4-6 0,-7-4 3 0,12 4-4 15,-4 0 3-15,1-2-2 0,1 3 2 0,2-1 2 16,-2 0-4-16,3 1-1 0,0 1-1 0,0 1 0 16,0-1-2-16,1 2-5 0,-1 0-6 0,1-1-48 15,0 1-79-15,-1 0-87 0,2-1-48 0,-2-2-133 16,1 2-48-16,-2-1-89 0,-1-3-156 0,2 0-293 16,-3-2-587-16</inkml:trace>
  <inkml:trace contextRef="#ctx0" brushRef="#br0" timeOffset="19379.39">28457 6235 1335 0,'6'-9'705'0,"-2"2"-50"0,4-1-105 16,-8 8-35-16,7-8-43 0,-7 8-46 0,4-8-40 16,-4 8-10-16,5-6-42 0,-5 6-49 0,6-5-44 15,-6 5-25-15,0 0-16 0,0 0-18 0,11 5-21 16,-6-2-32-16,0 4-18 0,0 0-16 0,0 0-18 0,4 2-19 15,-2 3-12-15,0-2-7 0,1 2-9 0,2 0-2 16,-1 1-10-16,-1-1-11 0,0 2-36 0,0-1-54 16,0-2-64-16,-1 0-47 0,0 0-29 0,-2-3-66 15,0 1-32-15,-1-1-114 0,0-1-2 0,-4-7-64 16,0 10-70-16,0-10-118 0,-5 7-493 0,5-7-793 16</inkml:trace>
  <inkml:trace contextRef="#ctx0" brushRef="#br0" timeOffset="20178.38">28360 6309 794 0,'-9'-6'625'0,"1"1"-108"0,2-1-44 0,2 1-130 0,0 2-9 16,4 3-89-16,-3-11 37 0,3 11-44 0,4-12 40 15,3 5-71-15,-1-1-1 0,7 1-77 0,1-1 14 16,4-1-67-16,0 0-12 0,2 2-11 0,2-3-15 16,0 3-7-16,2-1-8 0,0-1-5 0,0 1-2 0,-1 0-6 15,-1 0 2-15,1 2-7 0,3-2 1 16,-3-1-6-16,-3 1 2 0,1-2-3 0,-2 2-4 15,-4-3 8-15,-1 2-15 0,-2 0-21 0,-2-1-7 0,-2 1 40 16,-1-1-38-16,-4 1 44 0,-1-1-43 0,0 2 49 16,-2 0-43-16,-2 0 49 0,2 1-42 15,-4 0 48-15,2-2-34 0,-1 3 58 0,-3 1-28 16,6 5 40-16,-6-7-40 0,6 7 44 0,-9-5-34 0,9 5 41 16,0 0-31-16,-16 1 8 0,16-1 2 0,-6 8 7 15,2-3 5-15,2 0 8 0,0 5 0 16,0 0-8-16,2 1-7 0,0 1-9 0,1-1-7 0,0 4-2 15,2 1-5-15,-1-1-9 0,2 2-4 0,0 0-1 16,5 2 5-16,-3-1-13 0,1 1 10 0,-1-1-13 16,2 0 5-16,-1 1-11 0,1-4 10 0,-3-1-15 15,2 1 13-15,0-3-22 0,-3-2 6 0,0 0 6 16,0 0-9-16,-2-3 13 0,2 1-11 0,-1-3 15 16,-3-5-9-16,2 10 4 0,-2-10-8 0,4 6 11 15,-4-6-13-15,0 0 15 0,0 0-14 0,0 0 14 16,0 0-16-16,0 0 0 0,3-9 4 0,-3 9-1 15,2-6 2-15,-2 6 3 0,5-5-5 0,-5 5 1 16,6-7 4-16,-6 7-3 0,7-4 2 0,-7 4 0 0,14-4 1 16,-14 4-1-16,14 0-2 0,-14 0 3 15,17 4 13-15,-9-2-17 0,1 2 12 0,1 0-9 16,-3 0 2-16,0 1-4 0,1 0 17 0,-1 0-22 0,1 0 15 16,-3-1-13-16,-5-4 11 0,9 8-12 0,-9-8 19 15,8 6-16-15,-8-6 18 0,7 5-16 16,-7-5 15-16,0 0-12 0,0 0 1 0,0 0-8 15,0 0 15-15,7-4-19 0,-7 4 14 0,2-9-11 0,1 3 9 16,-1 0-16-16,1-2 3 0,1 0 2 0,1 2 0 16,1-2 2-16,-1 2-1 0,2 0 3 0,-1 0-4 15,2 1 5-15,-1 1 0 0,1 1 16 0,-8 3-16 16,15-4 15-16,-15 4-17 0,13 0 19 0,-13 0-17 16,16 3 12-16,-16-3-15 0,12 4 16 0,-12-4-11 15,11 5 5-15,-11-5-5 0,7 6 17 0,-7-6 1 16,7 5 14-16,-7-5 9 0,0 0 35 0,7 5 10 15,-7-5 17-15,0 0 2 0,0 0-12 0,0 0-15 16,5-5-16-16,-5 5-10 0,4-9-8 0,-4 9-7 16,5-11-6-16,0 4-3 0,0 0-6 0,2-1-4 0,-1 1 1 15,3 1-4-15,0 0-2 0,0 1-4 16,0 1 6-16,4 2 2 0,-3 1-3 0,-10 1 2 16,26 2 0-16,-13 2-1 0,0 3-8 0,0 1-18 0,3 6-61 15,-5-1-67-15,3 3-112 0,-4 0-69 16,-1 3-121-16,-2 2-93 0,-2 1-124 0,-3-2-784 15,-4 3-1059-15</inkml:trace>
  <inkml:trace contextRef="#ctx0" brushRef="#br0" timeOffset="20645.5">27815 7102 527 0,'-2'-10'624'0,"-2"0"-157"0,0 2-3 0,-2 0-73 16,-1 1 19-16,0 1-56 0,0 1 29 0,-2 0-68 0,-2 2-18 15,1 2-35-15,-1 2-40 0,-1 0-26 16,0 1-31-16,-3 6-12 0,3 0-6 0,-4 4-19 15,3 3-12-15,1 0-19 0,0 3-13 0,1 2-11 16,4 4-17-16,0-2-10 0,2 3-7 0,3 2-10 16,3-1-3-16,0 1-6 0,7 1-56 0,-1 3 45 15,4-5-76-15,3-1 34 0,0-1-74 0,2-2-4 16,2-3-78-16,0-3-25 0,0-5-65 0,1 0-77 16,2-4-59-16,-3 0-62 0,-1-5-53 0,1-3-495 15,0 0-635-15</inkml:trace>
  <inkml:trace contextRef="#ctx0" brushRef="#br0" timeOffset="21011.84">27954 7213 357 0,'0'-14'759'0,"0"0"-163"0,-1 3-6 15,1 1-113-15,0 0 21 0,0 3-80 0,0-2-19 16,0 2-34-16,0 7-47 0,0-13-50 16,0 13-54-16,0-9-43 0,0 9-33 0,0 0-22 0,3-6-2 15,-3 6-4-15,6 4-20 0,-6-4-11 0,8 11-13 16,-4-2-13-16,3-1-6 0,-2 4-8 0,2 2-7 15,-1-1-6-15,-2 3-4 0,1 0-1 0,2-1-5 16,-4 0-3-16,1-1-2 0,0 0-1 0,-1-1-2 16,-1-4-2-16,0 1 2 0,0-2-4 0,-1 1 4 15,3-4 7-15,-4-5-5 0,5 11-2 0,-5-11-5 16,5 4-3-16,-5-4-2 0,0 0 1 0,13-4 0 16,-8-1-5-16,4 2 2 0,0-2 2 0,0 2-5 15,1-3 3-15,-1 2-1 0,0-1-1 0,0 3 0 16,3-1 2-16,-12 3-6 0,15-1 4 0,-15 1 1 15,15 3-3-15,-15-3 0 0,11 5-2 0,-7 0-11 16,-1 3-13-16,-3-3-4 0,0 4-13 0,-2-1-13 16,-2 3-14-16,-1-3-8 0,-2 3-64 0,-2-1 29 15,-1 1-31-15,1-3-34 0,0 1-31 0,-1-2-29 16,0 1-42-16,2-3-67 0,2-1-74 0,6-4-104 16,-12 1-72-16,12-1-262 0,-6-5-419 0</inkml:trace>
  <inkml:trace contextRef="#ctx0" brushRef="#br0" timeOffset="21169.23">28342 7274 654 0,'16'-2'634'0,"-5"-1"-141"16,-11 3-72-16,17-2-6 0,-17 2 19 0,15 1-25 0,-15-1 47 15,11 2-47-15,-11-2-53 0,5 7-33 16,-5-7-67-16,4 8-39 0,-4-8-56 0,-1 12-30 16,-1-5-25-16,1 2-26 0,0-1-42 0,-2 2-61 15,2-2-94-15,-3-1-118 0,4 0-76 0,-1 0-146 16,0 2-45-16,1-9-100 0,2 10-576 0,-2-10-789 15</inkml:trace>
  <inkml:trace contextRef="#ctx0" brushRef="#br0" timeOffset="21544.52">28785 7071 990 0,'0'-7'606'0,"0"7"-69"16,-4-12-113-16,4 12 3 0,-7-7-65 0,7 7 31 15,-10-5-60-15,10 5 2 0,-16 0-67 0,7 2-30 16,-2 2-39-16,-1 2-26 0,2 0-43 0,-2 2-13 16,1 1-35-16,1 2-3 0,1-2-31 0,0 3 4 15,1-1-25-15,3 0 7 0,1-1-23 0,0 0 12 16,4 1-20-16,-1-4 7 0,2 0-17 0,2 1-1 16,0-2 2-16,2-3-13 0,-5-3-4 0,15 6-23 15,-15-6 5-15,17 0-6 0,-5-2 9 16,-3-1 8-16,3-1 3 0,-1 0 9 0,0-1 6 0,0-2-1 15,-1 1 9-15,1 3-4 0,-4-1 9 0,3-2-4 16,-3 1 4-16,-1 2 6 0,1-2-9 0,-1 2 1 16,-6 3 0-16,10-3 0 0,-10 3 1 0,9-3 1 15,-9 3 6-15,12 1-4 0,-12-1 1 0,12 5-8 0,-5-2-2 16,-1 3-3-16,4-2-23 0,-2 1-10 16,0 1-100-16,1-2-17 0,0 3-103 0,0-4-20 15,1 3-70-15,0-3-73 0,0-1-61 0,-1 0-58 16,3-1-345-16,-12-1-446 0</inkml:trace>
  <inkml:trace contextRef="#ctx0" brushRef="#br0" timeOffset="21760.42">29096 7007 430 0,'0'-9'625'16,"1"0"-151"-16,0 1 5 0,-1 8-85 0,0-11-19 0,0 11-76 16,4-9 25-16,-4 9-55 0,4-5 44 0,-4 5-55 15,0 0-5-15,14 0-72 0,-14 0-34 16,14 7 7-16,-5-1-52 0,1 4-3 0,-1-1-38 15,2 3 16-15,-3 2-40 0,1 3 21 0,0-1-39 0,-3 0 26 16,-1 0-32-16,0 1 16 0,-3 1-47 0,-2-2 21 16,0 0-56-16,0-1 18 0,-2-1-88 0,-3 1-11 15,1-2-108-15,-3 1-19 0,2-5-55 0,-3 1-73 16,3-3-50-16,-3-1-67 0,8-6-435 0,-9 6-519 16</inkml:trace>
  <inkml:trace contextRef="#ctx0" brushRef="#br0" timeOffset="22047.47">29640 6820 170 0,'5'-10'754'0,"-2"1"-201"16,-1 2-13-16,-2 7-89 0,0-12 13 0,0 12-76 15,0-11 21-15,0 11-71 0,-6-7-20 0,6 7-24 16,-13-4-14-16,13 4-15 0,-16 3-24 0,4 1-14 15,2 0-21-15,-3 3-20 0,0 1-19 0,3 0-14 16,-1 2-16-16,0 0-17 0,2 1-12 0,1 1-13 0,1 0-17 16,3 3-9-16,-1-2-13 0,5-1-10 0,-1 1-10 15,2 1-5-15,0-1-7 0,5 2-5 0,-1 0-2 16,4-2-6-16,0 0-4 0,2 0-14 0,3 0-28 16,0-2-38-16,0 0-37 0,0-4-46 0,2 1-51 15,-1-2-100-15,2-1-50 0,-1-1-93 0,1-1-86 16,-2-1-93-16,-1-2-186 0,-1 0-305 15,-3-2-735-15</inkml:trace>
  <inkml:trace contextRef="#ctx0" brushRef="#br0" timeOffset="22215.36">29596 7036 683 0,'0'0'722'0,"-21"0"-168"0,21 0-98 0,-13 2-61 15,13-2-31-15,-9-3-60 0,9 3-65 0,-6-3-42 0,6 3-89 16,1-8 20-16,4 4-70 0,2-2 27 15,2-1-60-15,5-1 23 0,0 1-106 0,4-3-31 16,2 2-115-16,1-3-24 0,0 1-74 0,2-3-41 16,3 1-42-16,-2 0-45 0,0-2-311 0,-1 0-244 0</inkml:trace>
  <inkml:trace contextRef="#ctx0" brushRef="#br0" timeOffset="22427.93">29994 6725 530 0,'7'-8'506'0,"-2"2"-28"15,2 0-1-15,-3 1-14 0,-4 5-16 0,7-8-13 16,-7 8-34-16,5-7-71 0,-5 7 0 0,6-6-77 15,-6 6-9-15,0 0-55 0,5-4 10 0,-5 4-15 16,0 0 8-16,8 3-22 0,-8-3-17 0,6 7-19 16,-3-2-11-16,-1 0-20 0,2 3-25 0,0 1-13 15,1 0-14-15,0 0-5 0,0 3-12 0,1 2-9 16,-1 0-4-16,0-2-13 0,0 2-20 0,1 1-58 16,-3 1-46-16,2-4-67 0,-3 2-35 0,2-2-99 15,-2-2-17-15,0 0-43 0,0 0-36 0,-2-3-64 16,0-7-69-16,1 12-83 0,-1-12-293 15,-3 6-495-15</inkml:trace>
  <inkml:trace contextRef="#ctx0" brushRef="#br0" timeOffset="22714.69">30095 6783 561 0,'-4'-12'551'16,"1"2"-63"-16,0 1-26 0,0 0-14 0,-1 1-27 16,2-2-14-16,-2 2-23 0,2 0-70 0,-1-2 9 15,3 3-80-15,0-1-28 0,0 0-62 16,0 0-7-16,1 1-56 0,3-1 7 0,1 0-45 0,2 2 14 15,0-1-33-15,1 2 5 0,2 0-29 0,2 1 23 16,-2 2-32-16,1 1 27 0,1 0-34 16,-12 1 33-16,20 3-32 0,-9 2 25 0,-2 0-30 0,-1 3 32 15,0 0-32-15,-3 1 28 0,-1 2-21 0,-1 1 2 16,-3 0-2-16,-1-1 3 0,-1 4 2 0,-2 0-4 16,-1-2 3-16,1 2 5 0,-1-3-2 15,0-1-4-15,1 0 5 0,3 0 23 0,-3-1-26 16,4-1 4-16,-2 0 6 0,2-2-11 0,2 1 2 0,0-2 20 15,3 0-28-15,2 2 19 0,2-4-78 0,2 1-32 16,2 1-150-16,3-2-73 0,0-2-129 0,-3-1-165 16,4 1-613-16,-4-2-834 0</inkml:trace>
  <inkml:trace contextRef="#ctx0" brushRef="#br0" timeOffset="23611.26">26035 8381 384 0,'0'0'420'16,"3"-6"-82"-16,-3 6-59 0,0 0-21 0,0-8-22 16,0 8 28-16,0 0-26 0,-2-9-5 0,2 9-22 15,-1-8-21-15,1 8-26 0,-2-8-17 0,2 8-6 16,-4-8-17-16,4 8-6 0,-6-9-2 0,6 9-4 16,-5-8 2-16,5 8-13 0,-9-7-12 0,3 3-11 15,2-2-24-15,-5 3-9 0,1 1-4 0,-3-1-3 16,2 1-8-16,-4 1 11 0,-1 2-26 0,0-1 10 15,-2 5 6-15,-1-2-1 0,-1 4-15 0,-4-1 31 16,3 5-19-16,0-1 38 0,0 1-37 0,1 2 33 16,0 0-37-16,3 3 27 0,1-1-8 0,2 0-6 0,2 0-7 15,1 0-8-15,5-1-3 0,-1 0-3 16,5-2 1-16,0 0-4 0,5 0-5 16,0-1-4-16,4 0-1 0,1-3-3 0,2-1-1 0,5 0-1 15,-3-4 0-15,4 1-1 0,-2-3-5 16,1-1 2-16,2-3-17 0,0 1-2 0,0-1 3 0,-3-4 2 15,2 1 6-15,-3-1 0 0,0-1 6 0,-3 1 8 16,-1-2 0-16,1-1 12 0,-3 0-20 0,-2-1-24 16,-2 1 36-16,-1 1-26 0,0-2 38 0,-1 4-33 15,-2-4 46-15,0 3-14 0,-1-3 45 0,2 4-27 0,-2-1 66 16,0 0-47-16,0 8 58 0,1-12-67 16,-1 12 41-16,0-11-71 0,0 11 48 0,0-7-63 15,0 7 53-15,0 0-56 0,0 0 56 0,0 0-56 16,0 0 0-16,7 3 60 0,-7-3-66 0,4 11 60 0,-1-4-63 15,1 2 49-15,-1 0-56 0,3 2 60 0,-1 1-15 16,4 1-4-16,-2 1-11 0,0 0-29 16,3 3-71-16,0-2-71 0,2 1-91 0,-1-1-55 15,2-2-136-15,-3-1-54 0,3-4-127 0,0 0-471 16,-2-1-714-16</inkml:trace>
  <inkml:trace contextRef="#ctx0" brushRef="#br0" timeOffset="24040.86">26622 8168 482 0,'-2'-7'660'0,"2"7"-149"16,0 0-12-16,-1-8-88 0,1 8 18 0,-2-6-55 15,2 6 36-15,0 0-62 0,-3-7-48 0,3 7-60 16,0 0-39-16,0 0-21 0,0 0-5 0,0 0-10 15,-6 9-6-15,6-9-9 0,-2 12-13 0,1-5-15 16,0 3-45-16,1 1 33 0,0 0-47 0,0 2 21 16,0 0-49-16,1 1 26 0,0 2-45 0,1-1 30 15,-1 3-44-15,0-1 33 0,2-1-42 0,-1 0 26 16,1-1-50-16,-2 0 2 0,0-2-41 0,2-1-40 16,-1-3-65-16,1 2-63 0,-2-2-45 0,-1-3-30 15,3 1-21-15,-3-7-114 0,1 6-50 0,-1-6-83 16,0 0-38-16,0 0-252 0,0 0-422 0</inkml:trace>
  <inkml:trace contextRef="#ctx0" brushRef="#br0" timeOffset="24428.35">26574 8283 375 0,'-4'-8'466'0,"2"1"-92"16,-1-1-34-16,-3 0-59 0,5 0 1 0,-2 1 25 16,3-1-71-16,-2 1 24 0,2 0-73 0,0-1 8 15,0 1-70-15,2-2 11 0,2 0-66 0,2 0 21 16,2 1-51-16,1-2 28 0,1 2-50 0,3-1 36 15,0 1-49-15,2 0 41 0,-1 1-38 0,0 2 43 16,0-1-47-16,0 4 42 0,-2 0-28 0,-2-1 42 16,3 3-39-16,-13 0 50 0,18 2-31 0,-11 1 62 15,0-1-42-15,-3 4 34 0,-2 1-54 0,-2-7 45 16,0 13-54-16,-1-5 21 0,-2 1-26 0,-3 0 0 16,-3 2-1-16,1 0 5 0,-1-1-9 0,-1-1-6 15,1 1-2-15,0-2-2 0,0 1 0 0,-1-1-1 16,4-2-2-16,1 0-4 0,-2 1 5 0,3-2-8 15,-2 1-1-15,4 0 2 0,2-6-22 0,-2 12 31 16,2-12-26-16,3 13 33 0,-1-6-30 0,5 1 40 16,0-1 5-16,1 1-7 0,1 1-2 0,1-1-1 0,2 1 0 15,2-1 0-15,-3 0-5 0,1-3-5 16,2 3 2-16,-1-1-3 0,1 1 1 0,-2-1-6 16,4-2-4-16,-5 1-6 0,2 0-5 0,-2-1-43 15,0-3-70-15,-1 2-77 0,0-2-89 0,-10-2-95 16,16 3-83-16,-16-3-151 0,13-2-343 0,-13 2-544 15</inkml:trace>
  <inkml:trace contextRef="#ctx0" brushRef="#br0" timeOffset="24878.01">27079 8065 693 0,'3'-8'647'0,"-2"-1"-145"0,0 3 9 16,-1 6-84-16,0-12 32 0,0 12-58 0,0-10-14 15,0 10-16-15,0-10-67 0,0 10-53 0,3-7-52 16,-3 7-45-16,0 0-22 0,0 0-31 0,0 0-13 16,0 0-13-16,0 0 5 0,9 2-4 0,-9-2-5 15,6 10-4-15,-1-2-5 0,-1-1-7 0,1 3-2 16,0-1-7-16,0 3-9 0,1 1-27 0,-1-1 38 16,0 2-44-16,-1-1 38 0,2 0-45 0,-2 1 39 15,0 0-38-15,-2-2 33 0,1 0-39 16,-1-2 37-16,2 0-36 0,-4 1 36 0,3-2-39 15,-2-2 44-15,0 0-40 0,2-1 37 0,-3-6-21 0,2 11 24 16,-2-11-41-16,0 7 40 0,0-7-45 0,0 0 39 16,0 0-44-16,0 0 39 0,0 0-38 0,0 0 33 15,4-7-39-15,-4 7 37 0,7-9-40 0,-2 6 39 16,-5 3-39-16,11-9 40 0,-3 3-2 0,0 3-5 16,1-1-3-16,1 2-5 0,1-1 3 0,-2 2 2 15,4-1-5-15,-13 2-3 0,19 2-1 0,-7-1-2 16,-2 2-3-16,-1-1-3 0,0 2-8 0,-4 1-39 15,1 0 33-15,-5 1-49 0,1 1 48 0,-5 0-52 16,1-1 47-16,-2 1-61 0,-3 1-3 0,-1 0-15 16,-3 0-23-16,1-1 8 0,-3 0-72 0,-1-1-23 15,0-1-30-15,-1 0-30 0,0 0-28 0,2-4-47 16,0 0-23-16,0-1-68 0,3-2-129 0,0-2-268 16,2 1-385-16</inkml:trace>
  <inkml:trace contextRef="#ctx0" brushRef="#br0" timeOffset="26376.85">28066 8018 394 0,'0'-8'578'15,"0"8"-145"-15,-1-6-9 0,1 6-64 0,0 0 23 16,-2-10-50-16,2 10 28 0,0 0-79 0,0 0 12 16,-4-6-99-16,4 6 5 0,0 0-66 0,0 0 23 15,0 0-39-15,0 8 9 0,0-8-5 0,0 8-6 16,2-2-11-16,0 2-15 0,-2 0-5 0,3 1-21 15,-2 2-3-15,2 0-14 0,0 1-9 0,1 0-6 16,-1 2-7-16,-1 1-53 0,2-1 53 0,-1 2-55 16,-1-1 50-16,2 1-104 0,-4-2-19 0,4-1-73 15,-3 0-38-15,2-2-44 0,-1 1-42 0,-2-3-42 16,2-1-18-16,-2-8-51 0,0 11-107 0,0-11-356 16,0 0-430-16</inkml:trace>
  <inkml:trace contextRef="#ctx0" brushRef="#br0" timeOffset="27177.17">27958 8099 574 0,'0'0'495'0,"-5"-9"-157"0,5 9-43 15,-7-6-88-15,7 6 6 0,0 0-61 0,-4-6 29 16,4 6-61-16,0 0 35 0,1-6-68 0,-1 6 31 16,9-3-65-16,-9 3 32 0,15-5-61 0,-6 1 41 15,5 0-58-15,-1-1 48 0,4-1-53 0,-2-1 39 16,6-1-10-16,-1 0-5 0,-1-2 12 0,2 1-20 15,-2-4-10-15,-1 3 1 0,-2-1-1 0,0-1 21 16,-1 0 25-16,-5 1 20 0,-1-1 24 0,1 3 32 16,-3-4-11-16,-3 5 59 0,-1-3-37 0,1 4 43 15,-2-2-54-15,-1 2 36 0,0 1-53 0,-1 6 28 16,0-12-49-16,0 12-16 0,-2-7-10 0,2 7-12 16,0 0-8-16,-7-4-1 0,7 4-5 0,-4 4-6 15,4-4 0-15,-6 10 1 0,3-4 0 0,2 3-7 16,0 0-3-16,-2 2-9 0,3 1 1 0,3 1-3 15,-1 1-3-15,2 2 0 0,1 0-1 0,-1 0-1 16,4 2 8-16,-1-3-15 0,2 3 3 0,0 0 0 16,-1 1-2-16,1-5-3 0,-1 1 1 0,-1-3 0 15,0 0 0-15,0-1-2 0,-2-3 6 0,1 2-6 16,-3-5 5-16,3 2-3 0,-4-1 0 0,-2-6 0 0,8 5-2 16,-8-5-1-16,0 0-1 0,0 0 2 15,0 0 0-15,11-2-2 0,-11 2 2 0,7-8-1 16,-7 8-3-16,5-8 2 0,-5 8 1 0,7-7-4 15,-7 7 0-15,7-5-3 0,-7 5 11 0,6-4-7 16,-6 4 4-16,10-2-3 0,-10 2 1 0,13 3 2 0,-13-3 2 16,12 4-3-16,-12-4 2 0,14 6-1 15,-14-6 7-15,11 5-8 0,-4 0 3 0,-7-5-5 16,10 5-1-16,-10-5 1 0,10 6-3 0,-10-6 2 16,8 4 3-16,-8-4 0 0,0 0 7 0,9 4-6 15,-9-4 2-15,0 0-8 0,9-3 0 0,-9 3 0 16,6-6-5-16,-2 1 7 0,2 0-3 0,-6 5 1 15,8-12 6-15,-2 4-8 0,-1 2 21 0,1-1-20 16,1 1 25-16,0 0-30 0,0 0 29 0,0 1-31 16,0 1 27-16,1 2-27 0,-8 2 34 0,15-5-17 15,-15 5-15-15,14 0 6 0,-14 0-3 0,16 1 25 0,-16-1-27 16,13 4 0-16,-13-4 5 0,12 5-1 16,-12-5 2-16,9 6 8 0,-9-6-6 0,7 5 8 15,-7-5-2-15,0 0 2 0,6 3 1 0,-6-3-1 16,0 0 3-16,0 0 0 0,0 0-3 0,0 0 3 15,8-5-10-15,-8 5 3 0,2-9 27 0,-1 3-39 0,3-2 30 16,0-1-32-16,3 1 31 0,0-2-32 0,2 1 33 16,0-1-29-16,1 0-7 0,2 3 13 0,-1 0-3 15,0 1 3-15,3 0-1 0,-3 4 9 16,1 0-2-16,-1 0 4 0,-1 1-3 0,3 2 5 16,-3 0-5-16,4 1-2 0,-3 1-4 0,-2 2-6 0,2 0-44 15,-1 0-23-15,-1 2-134 0,-1 0-52 0,1 0-90 16,-3-1-106-16,2 1-94 0,-3-1-572 15,4 0-741-15</inkml:trace>
  <inkml:trace contextRef="#ctx0" brushRef="#br0" timeOffset="27732.64">29580 7724 750 0,'-2'-7'736'15,"-1"-2"-193"-15,1 3-25 0,-1-2-89 0,-1 2 16 16,3-1-66-16,0 0 4 0,-1 1-13 0,0-1-26 16,2 7-17-16,-2-11-38 0,2 11-49 0,-2-11-49 15,2 11-41-15,-3-7-30 0,3 7-29 0,0-7-51 16,0 7 25-16,0 0-7 0,0 0-6 0,0 0 14 15,0 0 8-15,0 0 0 0,0 0-2 0,0 0 0 16,9 4 3-16,-7 2 4 0,1 0 0 0,1 4-6 16,0-2-14-16,0 2 0 0,1-1-9 0,-1 5-9 15,1 0-8-15,-1 1-6 0,0-1-4 0,0 1-2 16,-1 1-7-16,2 1-2 0,-2-1-1 0,-1-1-1 16,2 0-3-16,-4-2-1 0,3 0-1 0,-2-2-3 15,-1 0 2-15,3-3 1 0,-2 0 1 0,0-1 1 16,-1-7-2-16,2 13 1 0,-2-13-10 0,2 4 1 0,-2-4 2 15,0 0-6-15,0 0 1 0,5-3 2 0,-5 3-2 16,7-8 0-16,-2 1-2 0,0 1 2 16,1-1-2-16,3 1 0 0,1 0 2 0,1-1-2 0,1 1 4 15,1 1 1-15,-2-1-3 0,1 3 0 0,0 0 1 16,-1 1-5-16,3 2-2 0,-14 0-9 0,23 1-9 16,-13 0-7-16,0 3-14 0,0 0-16 0,-3 1-4 15,-3 0 0-15,1 3-3 0,-3-1 0 16,-2 0-10-16,-3 2 9 0,-1 0-2 0,-4 2 9 15,-2-2-14-15,1 1 6 0,-4 0-25 0,1-1-2 16,-1-2-46-16,-2 0 6 0,2-1-59 0,0 0 32 0,0-3-64 16,4 0 0-16,-2-1-69 0,11-2-81 0,-15-3-105 15,8 0-53-15,7 3-71 0,-9-10-281 0,9 2-456 16</inkml:trace>
  <inkml:trace contextRef="#ctx0" brushRef="#br0" timeOffset="27977.52">30013 7635 697 0,'9'-3'605'0,"-2"-1"-143"0,-1 1-12 16,-6 3-97-16,9-7 17 0,-9 7-71 0,8-3 23 15,-8 3-73-15,0 0 37 0,9-1-42 0,-9 1-6 16,0 0-13-16,6 6-18 0,-6-6-28 0,10 8-22 16,-7-3-20-16,1 1-1 0,1 2-18 0,1 1-9 15,-2 0-28-15,4 0-3 0,-2 2-25 0,0-1-2 0,2 1-20 16,-3 0 6-16,3 0-17 0,-2 1 5 15,-1-2-22-15,1 1 1 0,-3-1-59 0,1 0-39 16,1-2-92-16,-2 2-32 0,-1-2-76 0,-2-1-69 0,0-7-64 16,0 13-95-16,0-13-82 0,-3 10-477 0,3-10-700 15</inkml:trace>
  <inkml:trace contextRef="#ctx0" brushRef="#br0" timeOffset="28411.03">30084 7687 373 0,'-2'-10'530'0,"-2"2"-141"16,3-2-9-16,0 1-77 0,0-1 11 0,1 3-98 16,0-4 24-16,0 0-54 0,2 0 33 0,-1 2-38 15,3-2-36-15,2 2-19 0,0-2-35 0,2 1-21 0,2 0-11 16,0 2-14-16,0 0-7 0,4 1-12 16,-3-1-4-16,3 3-6 0,-4 1-1 0,1 1-4 15,3 0 1-15,-3 1 5 0,1 2 0 0,-1 2 10 16,-2 0 8-16,1 1 5 0,-1 0 5 0,-3 1-37 15,1 1 48-15,-2 3-47 0,-3-1 51 0,1 2-57 16,-3-2 42-16,-3 4-49 0,-2-3 40 0,0 4-7 16,-3-2-3-16,1 3-3 0,-5-2-7 0,3-1-3 0,0 0-2 15,-1-2 0-15,2 0-2 0,1-1 0 0,0-1 4 16,1 0-3-16,2-1 1 0,4-5-5 16,-9 5-5-16,9-5-3 0,0 0-2 0,0 0 2 15,0 0-1-15,0 0 1 0,9 5-1 0,-9-5 1 0,0 0 3 16,19 0-37-16,-19 0 45 0,14 1-1 0,-14-1-2 15,17 4 1-15,-8-1 3 0,1 0 2 0,0 1 12 16,-1-1 7-16,0 4-3 0,1-2 1 0,-1 1 0 16,2 3 0-16,0-2 4 0,-1 2-8 0,-1 0-2 15,0 1-4-15,0-1-5 0,0 2-4 0,1-2-1 16,-2 1-5-16,0-2 1 0,-2 1-8 0,3-2-16 16,-3 0-55-16,1-1-63 0,-1 0-71 0,1-2-86 15,0 0-98-15,-7-4-91 0,13 3-93 0,-13-3-279 16,15-1-403-16</inkml:trace>
  <inkml:trace contextRef="#ctx0" brushRef="#br0" timeOffset="28960.34">30765 7632 400 0,'1'-9'412'0,"-1"9"-71"0,3-8-69 16,-3 8 7-16,2-9-60 0,-2 9 29 0,0-10-62 0,0 10 29 15,0-13-2-15,0 13-11 0,-2-10-23 0,0 4-13 16,2 6-30-16,-1-11 3 0,-1 5 11 0,2 6 1 16,-4-10-9-16,4 10-19 0,-5-11-9 0,5 11-21 15,-7-8-17-15,7 8-12 0,-9-6-12 0,9 6-3 16,-10-5-53-16,10 5 49 0,-14-1-49 0,14 1 50 16,-13 1-46-16,13-1 49 0,-19 5-46 0,10 0 50 15,0-1-45-15,-2 1 50 0,0 4-47 0,1-2 45 16,0 3-49-16,0-2 48 0,2 3-48 0,-1-2 35 15,2 3-54-15,0-4 44 0,3 2-46 16,0-2 41-16,-1 2-46 0,3-2 31 0,-1 0-30 0,3-1 44 16,0 1-47-16,0-8 44 0,3 12-48 0,-3-12 47 15,7 9-42-15,-1-5 39 0,-6-4-51 0,12 3 37 16,-12-3-59-16,18 2 35 0,-18-2-53 0,21-2 41 16,-10 1-4-16,-2-1-7 0,3 0 7 0,-1-1 5 0,-2-1 9 15,1 1 3-15,1-1 3 0,-2 0 3 16,1-2 4-16,-3-1-39 0,2 3 54 0,-2-2-42 15,0 0 52-15,0 0-44 0,-1-1 51 0,-1 0-36 0,-1 2 68 16,1-2-30-16,0 1 69 0,-2 2-31 16,-3 4 51-16,5-11-15 0,-5 11 31 0,4-7-27 15,-4 7-9-15,4-6-1 0,-4 6-24 0,2-7 5 16,-2 7-30-16,0 0 18 0,0 0-11 0,0 0 21 0,0 0-3 16,0 0 6-16,0 0-1 0,4 9-3 0,-4-9 0 15,3 7-19-15,-3-7 0 0,1 12-22 0,0-7 2 16,3 3-13-16,-3-1-1 0,4 0-35 15,-1 0-50-15,1 0-98 0,2 0-102 0,0-1-148 16,1-1-187-16,1 1-240 0,1-2-442 0,2-3-890 0</inkml:trace>
  <inkml:trace contextRef="#ctx0" brushRef="#br0" timeOffset="30843.27">28153 9030 61 0,'0'0'425'15,"4"-8"-103"-15,-4 8-53 0,1-6-31 0,-1 6-31 16,1-6 0-16,-1 6-28 0,0 0 33 0,3-7-54 16,-3 7 30-16,0 0-68 0,1-8 28 0,-1 8-66 15,0 0 41-15,2-6-61 0,-2 6 41 0,0 0-43 16,0 0 33-16,0 0-38 0,0 0 40 0,0 0-43 15,0-6 44-15,0 6-36 0,0 0 48 0,0 0-39 16,0 0 40-16,0 0-43 0,0 0 40 16,-11 3-59-16,11-3 28 0,-10 3-52 0,10-3 36 0,-17 6-49 15,6-2 37-15,0 0-48 0,-4-1 41 0,0 2-49 16,-1 1 47-16,0-1-49 0,-1-2 3 0,-1 2 5 16,2 1 0-16,-2-1 3 0,2 0 4 0,-1 1 0 15,1-1 1-15,0-1-1 0,0 1 3 16,2 1-3-16,1-2-1 0,2-1 0 0,-1 2 0 15,3 0 1-15,-1-1-2 0,1-1-3 0,2 0 4 0,-1 0 1 16,8-3-1-16,-13 6 5 0,13-6 3 0,-9 7 4 16,9-7 1-16,-9 6 5 0,9-6-1 0,-9 9 3 15,9-9 3-15,-5 8 9 0,5-8-3 0,-4 10 8 16,1-5 5-16,3-5-4 0,-4 11 3 0,2-6-1 16,1 1 0-16,0 3 5 0,-2-2-1 0,3 0 6 15,-1 4-10-15,0-3 32 0,1 4-37 0,0 1 33 16,-3-3-36-16,6 3 2 0,-3 2 3 0,1 1 6 15,0 1-3-15,0-1-2 0,2 3-5 0,-2-1 3 16,2 3-3-16,0 2-2 0,-1-2 4 0,1 2 2 16,1 1-16-16,-2 0-5 0,1-1 2 0,2-1-1 15,-2 3 1-15,3-1 3 0,-3-1 5 0,3 0 5 16,-1 0-48-16,2 0 51 0,-2 1-49 0,2-1 51 16,-1 1-44-16,-2 0 55 0,5 0-7 0,-4-2 2 15,0 3-3-15,2 0-9 0,-2 3 1 0,2 0 2 16,0-1-1-16,-1 3-4 0,-1-3-3 0,2 3 2 15,0-1 5-15,0 1-5 0,-1-1-3 16,-1 1-2-16,0 1-3 0,3-2-2 0,-3 2 0 0,0 0 2 16,0-1 1-16,2 2-39 0,-2-1 42 0,1-1-36 15,-1 2 43-15,-1-1-46 0,1-1 42 0,1 2-46 16,-1-2 46-16,1 1-44 0,-1-3 41 0,0 3 0 16,0-1-1-16,-1-2-3 0,1 3-4 0,2-3-1 0,-2 1-3 15,0 0 0-15,-1-4-1 0,2 0-1 16,-2 2 6-16,2-1-2 0,-2-2-2 0,0 4 0 15,0-3-4-15,0 0-8 0,1 2-30 0,-1-2 46 16,1 0-37-16,-3 0 38 0,3-1-39 0,-2 2 41 0,-2-1-39 16,3-2 42-16,-1 3-42 0,-1-2 44 0,-2 0-43 15,0 0 38-15,1 0-39 0,-1-3 42 16,-1 0-41-16,1-1 41 0,0 1-40 0,-2-2 43 16,0 1-37-16,0-2 36 0,-1 1-39 0,1-2 41 0,0 1-42 15,-2 0 43-15,3-1-38 0,-3-1 41 0,1 1-36 16,0-3 37-16,1 2-37 0,0-1 39 15,-2-1-37-15,4 0 37 0,-2-1-35 0,1 0 37 16,-1 0-39-16,2 0 36 0,0-2-40 0,-1 1 37 16,1-1-36-16,0 1 37 0,1-1-43 0,-1 0 39 0,0 0-38 15,2-3 39-15,0 2-36 0,1-2 35 0,1 1-33 16,-2-1 32-16,4-1-32 0,1 1 39 0,-1-2-25 16,3 1 38-16,4-2-19 0,0 0 26 0,3-1-32 15,1 0 19-15,3-2-32 0,0 0 22 0,5-2-28 16,5 0 20-16,0 0-25 0,0-2 13 15,4 0-31-15,4-1-12 0,-2-1-110 0,-1 1-46 0,0-2-86 16,3-1-125-16,-3 0-125 0,6-2-106 0,0-2-154 16,-2-1-681-16,1-2-1083 0</inkml:trace>
  <inkml:trace contextRef="#ctx0" brushRef="#br0" timeOffset="32563">31110 8484 301 0,'0'0'362'15,"0"0"-71"-15,0 0-11 0,-12-1-59 0,12 1 52 16,0 0-48-16,0 0 46 0,0 0-63 0,0 0 8 15,-10-1-51-15,10 1-4 0,0 0-55 0,0 0 5 16,0 0-43-16,0 0 16 0,9-4-35 0,-9 4 20 16,14-4-21-16,-5 2 21 0,4-2-17 0,1 1 7 15,3-1-12-15,2 0 6 0,-1 1-20 0,3-3 13 16,2 1-22-16,1 0 9 0,0 0-16 0,-1 1 10 0,1-1-15 16,-1 1 10-16,1-1-18 0,-5 2 11 15,3-2-12-15,-1 2 11 0,-2 0-14 0,-3-1 15 16,2 1-12-16,-1 1 25 0,0-1-6 0,-5 1 20 0,2 0-2 15,-2 0 16-15,-1 0-7 0,0 0 7 0,-2 1-9 16,-9 1 7-16,15-2-10 0,-15 2 7 0,13-2-8 16,-13 2-2-16,12-2 0 0,-12 2-4 0,0 0 3 15,13-1 7-15,-13 1 6 0,0 0 0 0,9 3 2 16,-9-3 4-16,7 3 5 0,-7-3 1 0,6 6 1 16,-6-6-4-16,5 7 1 0,-5-7-9 0,4 10-1 15,-3-4-5-15,2 0 2 0,-1 1-1 0,2 2-2 0,-4 0 0 16,4 1-31-16,0 2 32 0,-2 0-33 15,2 1 38-15,-1 2-30 0,1 1 28 0,-1 1-28 16,1 0 24-16,0 1-22 0,-1 4 29 0,3-1-30 16,-2 1 21-16,1 0-21 0,-1 2 25 0,0 1-27 0,1-3 20 15,-1 3-28-15,1 1 28 0,0-1-6 0,-1 0-9 16,-1 2-2-16,3-4 0 0,-3 4 1 0,5 1-1 16,-3-3-4-16,0 0 5 0,-1-1-2 0,1 1 4 15,2 1 3-15,-1-3-6 0,-1 0 3 0,0 3-22 16,0-4 22-16,2 1-15 0,-2 1 14 0,1-1-10 15,-1 0 10-15,-1-1-19 0,1 1 15 0,-1 0-18 0,1 0 15 16,0 0-17-16,-2-1 15 0,1 1-15 16,0 0 14-16,-2 0-18 0,3 0 13 0,-2-1-13 0,-1 2 16 15,2-1-4-15,-1 1-2 0,-1-1-2 0,3 0-2 16,-2 0 2-16,1-2-2 0,0 1 1 0,0-1-2 16,-2-4 0-16,6 4-1 0,-3-2 2 0,0-2-5 15,1 2 2-15,-2-2 3 0,3-2-5 0,1 3 5 16,-1-4-7-16,-1 4 4 0,3-1 3 0,0 0-6 0,-1-1 3 15,0 1-5-15,0-2 4 0,0 2 2 16,0 0-7-16,0 1-7 0,2-1 11 0,-3 2-10 16,2-1 16-16,-2 1-15 0,2 1 18 0,-2-1-21 0,0 1 21 15,-1-1-17-15,3 2 14 0,-3-2-11 0,2 1 15 16,-1-2-2-16,1 1-1 0,-3-1-4 0,3 0 4 16,-3-2-3-16,2 2 1 0,0-2-4 0,0-1 3 15,-1 1 0-15,1-1 0 0,0 0-1 0,-1-1 0 16,2 1-1-16,-1 1 2 0,-1-2 0 0,4-1-1 15,-3 1 0-15,0 1-1 0,0-2 11 0,0 1-5 0,1 0 9 16,-2 0-7-16,1-1 10 0,-1-1-16 16,2 2 4-16,-2-2-1 0,-1 1-2 0,1 0-18 15,-1 0 16-15,0-2 9 0,0 2-2 0,1-1-7 0,-2 0-1 16,-1 0-3-16,1-2 8 0,-1 2-4 0,2-2 2 16,-1 1 1-16,0 1-2 0,-1-1 6 0,-1 1-2 15,2-1-2-15,-1-2 0 0,-1 4-13 0,3-4 15 16,-2 2 0-16,1-2 0 0,-1 1-1 0,-1 0-4 15,2-1 1-15,-2 0 2 0,1 0-18 0,-1 0 20 16,2 0-13-16,-1-2 19 0,-1 3-17 0,2-2 17 16,-3 2-13-16,3-2 12 0,-1 2-15 0,-1-1 18 0,1 0-17 15,-1 0 16-15,2 0-18 0,-2 0 13 0,0 0 1 16,-1 0-4-16,2-1-13 0,-1 2 15 0,0-2-2 16,0 2 0-16,-2-3-4 0,1 1-4 0,1-1 6 15,-2 2-1-15,1-1-1 0,-1-1-1 0,1 2-4 16,-1-1 8-16,3 3-2 0,-3-3 1 0,0 1-1 15,-1-2-5-15,1 3 8 0,0-3-1 0,0 1-5 16,0-1 1-16,0 0-3 0,0 2 5 0,0-3 1 0,0 1-4 16,0 0 5-16,0-7-5 0,0 14 1 0,0-14-1 15,0 11 1-15,-2-3-1 0,2-8 1 0,0 13 4 16,2-6-3-16,-2-7 1 0,0 10 0 0,0-10 1 16,0 11 4-16,0-11 4 0,0 9 29 0,0-9-23 15,0 11 21-15,0-11-29 0,0 10 19 0,0-10-24 16,0 0 19-16,-2 10-13 0,2-10 31 0,0 6-24 15,0-6-2-15,-1 9 7 0,1-9 26 0,-3 6-26 16,3-6 18-16,-3 6-34 0,3-6 20 0,-10 6-19 16,10-6 23-16,-12 6-10 0,3-5-6 0,-2 1-21 0,-2-1 23 15,-4 2-4-15,-1 0-5 0,-2-2 1 0,-2 1-1 16,-2-1-6-16,1 0 2 0,1 1 2 0,-1-1-4 16,1 0-2-16,2-1 5 0,-2 1-5 0,4-1-3 15,-2-1-20-15,-1-1-21 0,7 0-32 0,0 1-59 16,0-1-41-16,3 1-65 0,-1-4-95 0,3 1-84 15,0 1-172-15,2-2-165 0,3-3-904 0,-1 3-1327 16</inkml:trace>
  <inkml:trace contextRef="#ctx0" brushRef="#br0" timeOffset="36396.21">28236 9129 161 0,'0'0'346'0,"0"0"-111"15,0 0-10-15,0 0-41 0,0 0 11 0,0 0-21 16,0 0-7-16,0 0 3 0,0 0-28 0,0 0 0 15,0 0-43-15,0 0 17 0,0 0-33 0,0 0 7 16,0 0 16-16,0 0 43 0,0 0-30 0,0 0 37 16,0 0-39-16,0 0 41 0,4 6-33 0,-4-6 43 15,1 5-44-15,-1-5 46 0,0 10-38 0,0-10 41 16,0 11-51-16,0-3 36 0,0-1-42 0,-1 6 35 16,-1-4-37-16,2 2 21 0,-2 2-45 0,0-1 19 15,0 4-29-15,-1 1 11 0,-2 1-25 0,3 0 8 16,-1-2-25-16,-1 3 12 0,2-1-27 0,-1-2 11 15,1 2-21-15,0-2 9 0,-2-2-14 0,3 1 3 16,0-3-13-16,-2-3 14 0,3 3-15 0,-3-4 11 16,3 1-17-16,-2-2 12 0,2 0-16 0,0-7 8 15,-2 10-13-15,2-10-16 0,-1 8-66 0,1-8-30 16,0 0-107-16,0 0-12 0,0 0-55 0,0 0-53 16,0 0-69-16,-6-7-56 0,6 7-39 0,-5-9-57 15,1 2-253-15,0 1-353 0</inkml:trace>
  <inkml:trace contextRef="#ctx0" brushRef="#br0" timeOffset="37726.04">28231 9135 31 0,'1'-6'298'0,"-1"6"-47"0,0 0-82 16,0 0 4-16,0 0-44 0,0 0 11 0,0 0-50 16,0 0 13-16,0 0-31 0,6-4 22 0,-6 4-13 15,0 0 9-15,0 0-16 0,12 3 7 0,-12-3-6 16,0 0-4-16,14 2 16 0,-14-2-13 15,11 2 18-15,-11-2-17 0,11 3 30 0,-11-3-33 0,16 3 45 16,-9 2-39-16,3-2 44 0,0-1-46 0,0 1 29 16,-1 0-41-16,4 0 43 0,-1 1-4 0,0 1-9 15,2-2-5-15,0 1-10 0,-1 1-6 0,1 1-11 16,2-1-1-16,-2-1 4 0,1 2 0 0,-1 1-2 0,1-2-1 16,1 1 2-16,0 2-1 0,0-2 1 15,0-1-3-15,3 4-6 0,-1-2-2 0,1 2-4 16,-1-2-6-16,3 1-3 0,-1 1-6 0,-2-1-4 15,1 2 2-15,-1-2-4 0,3 2-2 0,-1-2-1 16,-1 2 0-16,2-2 1 0,0 2 2 0,-1-3-3 16,1 3 2-16,1-2-1 0,0 2-3 0,0-3-5 15,-1 1 9-15,2 0 2 0,-1-1 2 0,1 2-2 16,0-2-1-16,1 2-2 0,-3-3 1 0,2 1-3 16,0 1 0-16,0-1 2 0,-1 2-1 0,0-2-6 15,1 1 1-15,-1 0-2 0,-1-1-5 0,0 3-6 16,2-3 3-16,-2 1-3 0,-1 0 3 0,1 1-3 15,-1 0-3-15,-1 0 3 0,2 0-3 0,-2 0 3 16,1 2-28-16,-2-2 24 0,3 1-33 0,-1 1 48 16,-2-1-44-16,1 0 44 0,2-1-38 0,-2 3 39 15,1-4-35-15,-2 2 48 0,4-2-37 0,-2 2 36 16,2-3-30-16,-1 2 38 0,0-2-35 0,2 0 34 0,-2 2-33 16,2-3 32-16,1 3-28 0,0-2 30 0,-2-1-19 15,2 1-12-15,-1 0-2 0,1 1-3 16,0-1 1-16,-1-2 1 0,1 4 0 0,-1-2-1 15,2 1 0-15,-4 0 2 0,2-1 3 0,-1-2-5 16,-2 3 17-16,3 1-27 0,-1-1 37 0,-2-1-27 0,1 2 23 16,0-1-18-16,-1-1 18 0,1 1-12 0,-2 1 14 15,1 0-8-15,1-1 15 0,-2 1-19 16,1-1 12-16,0 2-16 0,1-1 11 0,-2 0-13 16,1 0 10-16,-1 0-8 0,-1 0-8 0,3 0 8 15,-3 1 10-15,1 0-2 0,0 0-2 0,-2-1 3 0,0 0 4 16,0 1 3-16,2-1-13 0,-2 0 18 15,-1 0-2-15,2 0 16 0,-1 1-2 0,0-1 2 16,-3 0-1-16,2-1 2 0,0 0 2 0,-2 1-8 16,0-1-7-16,2 1 12 0,-3-1 2 0,1 1-3 15,2-1 0-15,-4 1-7 0,2-1-5 0,-1-1-8 0,1 0-2 16,-2 3-1-16,2-4 2 0,-3 3 3 16,0-1-2-16,1-1-5 0,-3 1 0 0,3-1 0 0,-1 2-6 15,-2-3 2-15,0 1 0 0,1 0-4 0,-1-1 0 16,-1 1-3-16,0 1 1 0,0-2-2 0,0 1 0 15,-1-1-3-15,0 0 3 0,2 1 1 0,-2 0-2 16,0-1-6-16,2 1 5 0,-1 1-3 0,0-1 4 16,-1 1-6-16,1-1 2 0,2 2-2 0,-3-1-3 15,2 2 4-15,-1-2 8 0,1 2-10 0,-1-1 8 16,0 1-9-16,1-3 11 0,-2 3-10 0,2-2 12 16,-1 3-9-16,1-2 9 0,-1 0-9 0,-1-2 9 15,1 0-16-15,1 3 16 0,-3-4 0 0,3 2-4 16,-2 0-2-16,3 0-10 0,-4 1 12 0,3-2-11 15,1 0 10-15,-3 0-12 0,2-1 14 0,-3 3-14 16,4-4 9-16,-1 4-9 0,0-2 9 0,1 0-10 16,1 2 12-16,-4-3-14 0,2 1 16 0,1 0-17 15,-2-1 2-15,1 1-4 0,1-1 7 0,-2 0 1 0,0 1-1 16,-1 0 0-16,2-3-3 0,0 3 6 0,-2-2 0 16,0 1 0-16,3-1-1 0,-3 1-5 0,-1-1 7 15,1-2-1-15,0 2 0 0,-7-5-2 0,11 8 2 16,-11-8 0-16,10 5 2 0,-10-5-2 0,11 7-1 15,-11-7 1-15,9 8-1 0,-9-8 1 0,9 6-2 16,-9-6 4-16,10 6-6 0,-10-6 3 0,7 5 0 16,-7-5-1-16,6 5 1 0,-1-1 0 0,-5-4 2 15,7 5-2-15,-7-5 1 0,7 5-7 0,-7-5 6 0,7 4-2 16,-7-4-1-16,0 0 3 0,7 4-4 0,-7-4 5 16,0 0-1-16,7 5-2 0,-7-5 2 0,0 0-4 15,7 5 3-15,-7-5 2 0,0 0-4 0,0 0 1 16,4 5-3-16,-4-5 7 0,0 0-7 0,0 0-7 15,0 0-21-15,0 0-44 0,0 0-49 0,0 0-70 16,0 0-62-16,0 0-115 0,-14-1-112 0,5-1-156 16,-5-1-111-16,-2-1-635 0,-6-2-989 0</inkml:trace>
  <inkml:trace contextRef="#ctx0" brushRef="#br0" timeOffset="40858.8">28215 9582 27 0,'0'0'163'0,"0"0"-31"0,0 0-6 0,0 0-23 16,0 0 20-16,0 0-28 0,0 0 20 0,0 0-19 15,0 0 14-15,0 0-28 0,0 0 7 0,0 0-30 16,0 0 12-16,0 0-29 0,0 0 19 0,0 0-25 15,0 0 28-15,0 0-21 0,0 0 39 0,0 0-29 16,0 0 36-16,0 0-29 0,0 0 45 0,4 6-42 16,-4-6 10-16,0 0 2 0,5 6 25 0,-5-6-24 0,7 5-1 15,-7-5-6-15,7 6 9 0,-7-6 10 16,9 7-5-16,-5-3-11 0,4 1-7 0,-1-1-5 16,0 2 1-16,1 0-5 0,0-1-2 0,3 4 1 15,0-1 5-15,1 0 0 0,-2 1-11 0,3 1-5 16,2 1-2-16,-1 0-2 0,3 2-6 15,-1-2-1-15,1 3 1 0,1-2-34 0,-3 1 47 0,4 0-42 16,3 2 38-16,-3-3-39 0,0 2 49 0,1 0-41 16,1 1 48-16,0-4-7 0,-3 3 3 0,5-1-9 15,-2 2 5-15,-1-4-4 0,0 2-4 0,0-1 11 16,0-1-1-16,3 2-1 0,-2 0-2 0,0-1-10 0,-1-1-5 16,4 3 0-16,-1-1-2 0,-1 1 0 15,1 0-9-15,0 0 0 0,0 0-8 0,0 1-2 16,0-1-4-16,0 1 0 0,0-1 0 0,0 0-1 15,1 0 3-15,1 0 10 0,-1-1 5 0,-1 0 6 16,1 2-2-16,1-2-6 0,-1-1 0 0,-1 0-3 0,-1-1-1 16,2 0-4-16,-2 1-10 0,-2-2 14 15,2 0-8-15,-2 1 0 0,2 0-1 0,0 0 0 16,2 0-4-16,-2 1 0 0,-2-2-2 0,3 2 4 16,0-1-1-16,-2-1-39 0,0 1 50 0,2-1-41 15,-2 0 45-15,1 0-45 0,-1-1 46 0,1 0-47 0,-1 0 44 16,0 0-42-16,-1 0 48 0,1-1-46 15,-1 2 42-15,2-3-40 0,-1 2 40 0,-1-1-47 16,3 2 48-16,-4-3-46 0,4 2 43 0,-1 0-44 16,0-1 45-16,-2 2-45 0,2-1 46 0,0 1-39 15,-2 1 36-15,1-2-44 0,0 3 47 0,0-3-39 16,-1 2 37-16,2-2-47 0,-3 2 42 0,3-1 6 16,-2 1-2-16,1-1-47 0,-1-1 35 0,0 1 10 15,1-1 0-15,-2 0 3 0,3 0 4 0,-3 0-5 16,2-1 1-16,-1-1-8 0,-1 2-3 0,2-3 3 0,-1 1-1 15,-1 1-1-15,2-2-6 0,0 0 3 0,-1 0-7 16,1 0 3-16,0 0 0 0,-1-1-2 16,3 0 2-16,-2-1 1 0,-1 3-3 0,2-3-1 0,-2 0 3 15,-2 0 7-15,1-1 1 0,-1 3 6 0,0-2 4 16,1 0-12-16,1 1 12 0,-3 0-2 0,1 0-4 16,0-2-3-16,1 2 0 0,-2 0-1 0,1 0-4 15,0-2 4-15,0 2 0 0,-2 0-1 0,3 0-2 16,-1-2 1-16,-2 2-3 0,0 1 0 0,2-1 0 15,-3-1 4-15,2 1-4 0,0 2 3 0,-3-3-8 16,2 2 5-16,-3 1 3 0,4-3-1 0,-2 1-1 16,0 0-5-16,0 0 2 0,0 1 0 0,-2-3-2 15,3 2 5-15,-2 1-4 0,0 0 0 0,0-3-10 16,0 4 4-16,-1-1 10 0,0-2 4 0,1 1 0 0,-2 1-8 16,2 0-6-16,-4-2 13 0,0 2-2 15,3-1-1-15,-3-1-2 0,0 2-4 0,0-1 7 0,1 1-2 16,-1-1 0-16,1 0-6 0,-3 1-4 0,1-1 9 15,1-1-6-15,1 3 3 0,-2-3-6 16,1 1 0-16,-1 2 6 0,0-2-3 0,1 0 1 0,-1 1 2 16,0 0-7-16,0-1 4 0,3 0-2 0,-1 4 2 15,1-3-1-15,-1 0-1 0,0 1-2 0,1-1 3 16,-1 3 7-16,-1-3-9 0,2-1 3 0,-1 3-3 16,-2-2 2-16,3-2-3 0,-3 2 2 0,0 0 0 15,0-2 1-15,0-1 0 0,0 2-2 0,-3-2-6 16,3 2 10-16,-1-2-2 0,-1 1 5 0,2 0-10 15,-1-1-1-15,-2 1 6 0,-6-4 0 0,13 5 0 0,-13-5-1 16,13 4-2-16,-13-4 4 0,13 5 4 16,-13-5-6-16,12 5 0 0,-12-5-4 0,11 4 6 0,-11-4 0 15,9 3-2-15,-9-3-3 0,10 2-4 0,-10-2 13 16,7 3-3-16,-7-3-4 0,8 4 3 0,-8-4 3 16,0 0-7-16,9 3 2 0,-9-3 0 0,0 0-3 15,10 4 4-15,-10-4 0 0,0 0 0 0,9 1-1 16,-9-1 0-16,0 0 0 0,11 2 0 0,-11-2 2 0,0 0-1 15,11 3-1-15,-11-3-5 0,0 0 6 0,10 1-1 16,-10-1 1-16,0 0-8 0,10 1 9 0,-10-1-1 16,0 0 0-16,12 4-1 0,-12-4-5 0,0 0 8 15,11 1-2-15,-11-1 0 0,0 0-5 0,14 4-3 16,-14-4 7-16,0 0 2 0,0 0-3 0,12 1 0 16,-12-1-3-16,0 0 6 0,8 2 1 0,-8-2-3 15,0 0 0-15,0 0-5 0,0 0 7 0,9 2 0 0,-9-2-2 16,0 0 1-16,0 0 1 0,0 0-2 15,0 0 4-15,0 0-3 0,0 0 0 0,0 0 0 16,8 5 1-16,-8-5-2 0,0 0 2 0,0 0 3 16,0 0 2-16,0 0 2 0,0 0 2 0,0 0 3 15,0 0 3-15,0 0 3 0,0 0 0 0,0 0 3 0,0 0-3 16,0 0-10-16,0 0 4 0,0 0-3 0,6-6-1 16,-6 6-9-16,0 0-2 0,0 0 7 0,1-7-1 0,-1 7-1 15,0 0-4-15,1-10-7 0,-1 10 13 16,0-5-2-16,0 5-3 0,1-10-3 0,-1 10 0 15,3-10 5-15,-3 10-2 0,1-12 2 0,-1 12-41 0,3-11 41 16,-2 2-31-16,-1 3 40 0,3-2-34 16,-1 0 22-16,1 0-15 0,-2-1 28 0,2 1-29 0,-2-2 31 15,1 2-34-15,2-2 35 0,-2 2-35 0,1 0 34 16,-1-1-30-16,0 1 32 0,2 0-36 0,-3 1 36 16,3-1-35-16,-1 2 32 0,-1 0-29 0,-1-1 34 15,2 2-37-15,-3 5 34 0,3-11-36 0,-3 11 39 16,4-9-39-16,-4 9 36 0,2-10-31 0,-2 10 30 15,1-7-31-15,-1 7 35 0,3-8-34 0,-3 8 32 16,1-8-43-16,-1 8 38 0,2-7-32 0,-2 7 37 16,1-6-34-16,-1 6 31 0,0 0-32 0,2-7 40 15,-2 7-36-15,0 0 32 0,0-7-47 0,0 7 43 16,0 0-26-16,5-9 31 0,-5 9-33 0,0 0 31 0,0-7-32 16,0 7 32-16,0 0-30 0,3-8 30 0,-3 8-39 15,0 0 34-15,1-9-27 0,-1 9 35 0,3-5-35 16,-3 5 30-16,2-8-33 0,-2 8 36 0,4-5-36 15,-4 5 36-15,0 0-36 0,1-7 37 0,-1 7-33 0,0 0 33 16,4-6-37-16,-4 6 37 0,0 0-37 16,0 0 33-16,0 0-33 0,2-6 39 0,-2 6-37 0,0 0 36 15,0 0-30-15,0 0 31 0,0 0-33 0,0 0 30 16,1-7-27-16,-1 7 33 0,0 0-38 0,0 0 31 16,0 0-31-16,0 0 32 0,0 0-30 0,0 0 32 15,-3-6-35-15,3 6 26 0,0 0-24 0,0 0 34 16,0 0-37-16,-5-4 22 0,5 4-20 0,0 0 34 15,0 0-36-15,-5-3 36 0,5 3-21 0,0 0 8 16,0 0-25-16,-8-4 37 0,8 4-38 0,0 0 30 16,0 0-27-16,-8-4 31 0,8 4-32 0,0 0 35 15,0 0-42-15,-9-3 37 0,9 3-30 0,0 0 39 16,-11-1-37-16,11 1 30 0,0 0-28 0,-10-3 32 0,10 3-37 16,0 0 37-16,-9-2-41 0,9 2 28 0,0 0-20 15,-9-2 34-15,9 2-34 0,0 0 30 0,-9-3-29 16,9 3 30-16,0 0-35 0,0 0 37 0,-10-2-35 15,10 2 34-15,0 0-36 0,0 0 37 0,-8-4-38 16,8 4 36-16,0 0-38 0,0 0 36 0,-10-2-28 0,10 2 30 16,0 0-35-16,0 0 36 0,-11-2-33 15,11 2 33-15,0 0-34 0,0 0 33 0,-9-2-30 16,9 2 29-16,0 0-31 0,0 0 28 0,0 0-28 0,-13-1 33 16,13 1-34-16,0 0 32 0,0 0-39 0,-10-2 38 15,10 2-32-15,0 0 35 0,0 0-34 0,-11-3 28 16,11 3-27-16,0 0 33 0,-10-2-32 0,10 2 34 15,0 0-42-15,-7-3 36 0,7 3-30 0,0 0 35 0,-8-3-41 16,8 3 38-16,0 0-28 0,-9-3 31 16,9 3-34-16,0 0 32 0,-9-2-37 0,9 2 35 15,0 0-34-15,-8-2 41 0,8 2-37 0,0 0 13 16,-9-4-9-16,9 4 30 0,0 0-31 0,-9-4 29 0,9 4-30 16,0 0 31-16,-10-3-33 0,10 3 31 0,0 0-28 15,-10-4 27-15,10 4-30 0,0 0 33 0,-10-3-34 16,10 3 35-16,0 0-32 0,-10-3 28 0,10 3-30 15,0 0 32-15,-9-3-34 0,9 3 32 0,0 0-30 16,-8-4 30-16,8 4-32 0,0 0 29 0,0 0-29 16,-11-4 33-16,11 4-34 0,0 0 34 0,0 0-38 15,-10-2 32-15,10 2-27 0,0 0 33 0,0 0-30 16,-9-2 26-16,9 2-27 0,0 0 30 0,0 0-29 0,-10-2 31 16,10 2-39-16,0 0 36 0,0 0-32 0,0 0 38 15,-9-2-34-15,9 2 30 0,0 0-36 16,0 0 39-16,0 0-35 0,0 0 34 0,-9-2-38 0,9 2 35 15,0 0-31-15,0 0 34 0,0 0-29 0,-7-3 26 16,7 3-35-16,0 0 40 0,0 0-31 0,0 0 29 16,-8-2-34-16,8 2 33 0,0 0-33 0,0 0 33 15,-9-3-33-15,9 3 33 0,0 0-34 0,0 0 34 16,0 0-33-16,-8-3 32 0,8 3-34 0,0 0 36 16,0 0-35-16,0 0 35 0,-10-3-34 0,10 3 36 15,0 0-4-15,0 0-37 0,0 0 33 0,-7-2 1 0,7 2-3 16,0 0-2-16,0 0-3 0,-7-3-1 0,7 3-3 15,0 0-6-15,-6-4 8 0,6 4-3 0,0 0-1 16,0 0-10-16,-8-5-26 0,8 5-30 0,0 0-41 16,-9-4-85-16,9 4-100 0,-8-3-125 0,8 3-146 15,-10-5-870-15,3 1-1043 0</inkml:trace>
  <inkml:trace contextRef="#ctx0" brushRef="#br0" timeOffset="48641.07">27710 9849 282 0,'0'0'316'15,"0"0"-48"-15,0 0-39 0,0 0 5 0,0 0-10 0,0 0-18 16,0 0 16-16,0 0-34 0,-2-6 2 0,2 6 26 15,0 0-56-15,-8-4 26 0,8 4-59 16,0 0 24-16,-7-6-56 0,7 6 36 0,0 0-48 16,-9-4 36-16,9 4-43 0,0 0 42 0,-8-3-51 15,8 3 34-15,0 0-53 0,-9-2 34 0,9 2-53 16,0 0 30-16,0 0-44 0,-9-3 39 0,9 3-46 16,0 0 39-16,0 0-44 0,-13 0 49 0,13 0-40 15,0 0 46-15,-12 4-37 0,12-4 51 0,-13 3-50 16,13-3 7-16,-17 5 0 0,8-1-4 0,-1 1-9 0,-4-1 0 15,0 1-1-15,-3 4-3 0,2-5-1 16,-2 3-4-16,-3 0-1 0,-1-2 5 0,0 2-9 0,0 1 1 16,-2-2-3-16,0 1-1 0,0 0-5 15,1 1-19-15,-1-1 5 0,-1-1-81 0,-1-1-4 0,2 2-80 16,-1-2-17-16,2-2-77 0,1 1-31 0,3-2-39 16,-1 1-75-16,1-1-441 0,3-2-415 0</inkml:trace>
  <inkml:trace contextRef="#ctx0" brushRef="#br0" timeOffset="49010.91">27056 9737 154 0,'0'0'485'16,"1"-7"-130"-16,-1 7-76 0,0 0-67 0,3-7-16 15,-3 7 12-15,0 0-23 0,0 0 67 0,0 0-51 16,0 0 43-16,0 0-46 0,0 0 20 0,-6 7-58 15,6-7 18-15,-5 9-55 0,1-2 20 0,0 0-51 16,-1 0 32-16,-2 2-50 0,-2 1-9 0,2 1-6 16,-2 1-1-16,0 0-4 0,-3 1-9 0,1 0 36 15,-2 1-50-15,0-1 43 0,2 0-48 0,-1-2 44 16,1 1-42-16,-1-3 50 0,1 2-44 0,0-1 40 16,1 0-46-16,1-1 38 0,0-2-51 0,2 1 42 15,-1 0-52-15,2-2 42 0,1 2-41 0,-1-2 43 16,1 0-39-16,4 1 44 0,-3 0-33 0,4-7 41 15,3 15-33-15,-1-8 36 0,3 2-41 0,3-1 18 16,1 0-29-16,4 2 28 0,0-1-36 0,3 0 24 16,2 1-29-16,1 0-2 0,0-1 1 0,-1 1 4 15,3 0-21-15,-2 0-47 0,0-1-34 0,1 1-119 16,0 0-35-16,0-2-129 0,-3 2-69 0,-2-3-111 16,2-1-525-16,-6 1-703 0</inkml:trace>
  <inkml:trace contextRef="#ctx0" brushRef="#br0" timeOffset="50627.25">24151 10028 5 0,'0'0'341'0,"-2"-7"-99"0,2 7 7 0,-4-8-38 15,4 8 25-15,-5-8 1 0,5 8-20 16,-5-8-14-16,5 8-15 0,-8-5-13 0,8 5-26 16,-8-6-5-16,8 6-14 0,-10-6-6 0,10 6-2 0,-14-2 10 15,14 2-5-15,-14 4-7 0,5-1 1 0,-2 2-1 16,0 1-4-16,-3 2-14 0,1 1-7 0,1 1 33 15,-2 2-45-15,-1 0 32 0,2 0-57 16,2 0 32-16,2 0-56 0,-1-2 36 0,4 1-55 0,2-1 42 16,1 1-51-16,3-1 39 0,0 0-52 15,3-1 45-15,3 1-44 0,3 0 36 0,1 0-47 16,3-1 43-16,4 2-43 0,2 0 40 0,0 0-46 16,1-1 41-16,1-1-43 0,1 2 42 0,-2-2-49 0,-2 2 39 15,1-2-49-15,-2 2 41 0,-2-4-41 0,-4 2 38 16,-1 0-33-16,-3-1 50 0,-3 0-44 0,-3 2 46 15,1-3-41-15,-5 3 43 0,-1-2-42 0,-1 2 47 16,-5 0-47-16,1-1 44 0,1-2-43 0,-4 0 45 16,0 0-48-16,3 0 21 0,-2-4-84 0,2 1-4 15,-3-2-83-15,12-2-24 0,-16 1-74 0,16-1-23 16,-16-4-4-16,16 4-54 0,-10-9-31 0,8 3-336 16,0-2-229-16</inkml:trace>
  <inkml:trace contextRef="#ctx0" brushRef="#br0" timeOffset="51107.57">24133 10235 218 0,'4'-10'377'0,"1"2"-45"0,-2 0-16 16,-1 3-5-16,1-1-37 0,0 0-13 0,-3 6 18 16,2-8-104-16,-2 8 15 0,4-5-54 0,-4 5 44 15,0 0-49-15,0 0 20 0,11 2-58 0,-11-2 20 16,7 8-58-16,-2-4 26 0,0 2-52 0,4-1 34 16,-1 2-49-16,2 1 35 0,1 0-45 0,0-1 35 15,0 1-46-15,0-4 34 0,0 1-39 0,-2-2 44 16,2 1-46-16,-2-2 38 0,-9-2-37 0,17 1 39 15,-17-1-44-15,14-3 41 0,-14 3-40 0,10-6 40 0,-5 0-40 16,-1 2 40-16,-3-4-40 0,2 1 43 0,-3-1-41 16,0-1 47-16,0 2-17 0,-2-2 63 15,1 1-30-15,1 8 57 0,0-13-45 0,0 13 35 16,-1-11-64-16,1 11 33 0,0-8-54 0,0 8 41 0,0 0-39 16,5-5 54-16,-5 5-38 0,9 2 48 0,-2 2-52 15,1 2 46-15,4 0-48 0,0 3 40 0,0 1-47 16,4 2-1-16,0 1-2 0,3 3 2 15,2 2 1-15,-2 0-10 0,0 1 2 0,0 0-2 0,-2 2 0 16,1-2 0-16,-7-1 1 0,3 0 3 0,-2-1-8 16,-1-1 0-16,-4-2 2 0,-2 0 1 15,-1-2-30-15,-3 2 36 0,-2-5-32 0,-2 2 23 0,-1-3-26 16,-2 1 26-16,-4-3-27 0,-1-2 23 0,1 0-12 16,-4-3-5-16,-1-1-26 0,-2-2-26 0,1-3-20 15,-2-1 12-15,-1-3-51 0,3 0 28 0,-2-3-57 16,4 1 37-16,3-3-55 0,1 2 35 0,3-2-53 15,1 2 27-15,1-4-23 0,3 1 9 0,1 3 3 16,1-2-22-16,1 0-4 0,2-2-19 0,1 3-11 16,0-1-6-16,1-1-10 0,-1 2 4 0,1 1 32 0,0 1-102 15,-1 0 222-15</inkml:trace>
  <inkml:trace contextRef="#ctx0" brushRef="#br0" timeOffset="51590.71">24459 10173 526 0,'0'0'171'0,"2"-11"24"0,-2 11-27 0,-2-11 30 15,2 11-7-15,-2-8 3 0,2 8 29 0,-3-10-36 0,3 10-6 16,-2-7 44-16,2 7-63 0,-2-6 23 0,2 6-73 15,0 0 14-15,0-9-62 0,0 9 42 0,0 0-40 16,0 0 42-16,9-1-43 0,-9 1 37 16,10 1-33-16,-10-1 29 0,12 3-54 0,-4 1 31 0,-2 0-47 15,4 0 27-15,-1 1-43 0,-2 1 33 16,3-1-44-16,-4 1 37 0,2-1-40 0,-2 0 33 16,1 0-40-16,0-1 43 0,-7-4-40 0,7 9 43 15,-7-9-43-15,6 8 39 0,-6-8-41 0,0 0 37 0,1 6-42 16,-1-6 43-16,0 0-45 0,0 0 41 0,-6-4-44 15,6 4 40-15,-7-7-41 0,5 1 35 0,-2 1-39 16,2-1 40-16,0-1-42 0,1 0 40 0,2 1-39 16,1-1 39-16,0 1-38 0,3-1 5 0,0 2 4 15,1 0 2-15,1 0 2 0,0 1 6 0,3 1-3 16,-1 0 2-16,0 1 1 0,-9 2 2 0,20 0 35 16,-11 1-44-16,4 0 40 0,-4 2-41 0,0-1 36 15,1 2-41-15,-4 0 46 0,-6-4-47 0,13 4 44 16,-13-4-41-16,10 7 43 0,-10-7-42 0,0 0 40 15,4 6-44-15,-4-6 54 0,0 0-56 0,0 0 44 16,0 0-44-16,-10-2 41 0,10 2-39 0,-8-7 0 16,8 7 0-16,-7-11 8 0,4 5-3 0,-1-1 1 15,4 0 2-15,0-1-1 0,-1 1 6 0,2 0-6 16,-1 0 5-16,5 0-1 0,-2 3 3 0,1-2 2 16,2 1-1-16,-6 5 0 0,12-6 2 0,-12 6-2 15,14-2 3-15,-14 2-1 0,18 1 0 0,-9 1 0 16,0 2 34-16,1 0-46 0,-1 1 23 0,-2 0-85 15,1 2-9-15,2-2-98 0,-3 2 5 0,0-1-44 16,-3-1-34-16,1 0-21 0,0 0-90 0,-5-5-404 16,7 6-284-16</inkml:trace>
  <inkml:trace contextRef="#ctx0" brushRef="#br0" timeOffset="52041.25">24834 10011 115 0,'0'0'411'16,"-2"-10"-109"-16,2 10-73 0,0-7-43 0,0 7-44 0,0 0 5 15,3-6 15-15,-3 6 4 0,0 0-22 16,0 0-26-16,13-1-21 0,-13 1-18 0,9 3-19 16,-9-3-12-16,11 5-11 0,-1-1-10 0,-4 0 30 15,1 1-41-15,0-1 20 0,0 1-30 0,-2-1 26 16,-1 0-23-16,-4-4 38 0,7 7-21 0,-7-7 18 16,5 7 37-16,-5-7-54 0,0 0-5 0,1 5-2 15,-1-5-7-15,0 0 8 0,0 0-9 0,-6-4 0 16,6 4-4-16,-7-7 1 0,7 7-3 0,-4-10 1 0,4 2-2 15,0 0-3-15,0 1 23 0,3 0 3 0,-1-1-39 16,2 0 5-16,0 1-1 0,5 0 3 16,-3 2 4-16,2-1 7 0,1 1-7 0,1 2 0 0,-1 0 0 15,0 1 2-15,-9 2-2 0,18-3 1 0,-18 3-2 16,14 0 1-16,-14 0 12 0,14 4-3 0,-14-4 3 16,9 4 4-16,-9-4 13 0,7 7 12 0,-7-7 10 15,0 0 5-15,0 7 12 0,0-7 7 0,0 0-2 16,-8 4 2-16,8-4 1 0,0 0-6 0,-12-4-2 15,12 4-12-15,-10-7-8 0,6 1-8 0,2 1-9 16,-1-2-8-16,3-1-5 0,0 0-2 0,3-1-4 16,1 0-4-16,1 0-2 0,2 1 2 15,0 0-2-15,2 2 0 0,0 0 1 0,2 1 4 0,1 1 5 16,0 1-3-16,-1 2 0 0,0 1 0 0,2 1-3 16,-2 3-3-16,0 0 1 0,1 2-6 0,0 2-12 15,-2 1-70-15,-2 1-92 0,0 2-89 0,-3 0-103 16,-3-1-206-16,1 0-274 0,-3 2-385 0</inkml:trace>
  <inkml:trace contextRef="#ctx0" brushRef="#br0" timeOffset="55673.41">25273 9883 42 0,'0'0'267'0,"0"0"-74"16,0 0-29-16,0 0-6 0,0 0-4 0,0 0-7 15,0 7-2-15,0-7-22 0,0 0-21 0,0 0-21 16,0 0-22-16,0 0-3 0,0 0-16 0,0 0-5 16,0 0-13-16,0 0 2 0,0 0-2 0,9-1-5 15,-9 1-3-15,0 0-1 0,0 0-2 0,4-6 5 16,-4 6 7-16,0 0 1 0,0 0 9 0,4-7-2 16,-4 7 0-16,0 0-5 0,1-7-3 0,-1 7 1 15,0 0-8-15,2-9 6 0,-2 9-10 0,1-9 7 16,-1 9 3-16,0-8 1 0,0 8-4 0,-1-10-1 15,1 10-4-15,-3-9 11 0,3 9 6 0,-4-10 8 16,4 10-3-16,-2-8-1 0,2 8 3 0,-4-9 0 16,4 9 3-16,-6-6-13 0,6 6-5 0,-6-4 1 15,6 4-8-15,0 0-3 0,-11 0-1 0,11 0-3 16,-9 5 14-16,9-5-8 0,-8 8 35 0,2-4-41 16,6-4 44-16,-7 10-52 0,5-3 43 0,-1-1-48 15,3 0 43-15,0-6-41 0,0 12 34 0,0-6-48 16,3 1 42-16,-1-2-45 0,2 0 43 0,0 0-45 15,4 1 48-15,-2-3-47 0,0 1 37 0,2-1-35 16,2-1 36-16,1-1-39 0,-2 1 46 0,3 0-47 16,-12-2 42-16,20-2-47 0,-20 2 35 0,20-1-58 15,-11-1 19-15,-9 2-53 0,15-4 57 0,-15 4-65 16,14-5 69-16,-9 2-49 0,2-2 14 0,-7 5 4 16,7-9 16-16,-4 2 4 0,-2 0 8 0,0 0 8 15,1-1 1-15,-4-2 3 0,1-1 5 0,-1 0-3 16,0-1 2-16,-3 1 3 0,1-2 2 0,-2 0 4 0,2 0 2 15,-1 1 0-15,1-1-2 0,-1 1 9 16,1 2 11-16,-1 0-4 0,0 0 15 0,1 0-15 16,-1 2 22-16,3 0-15 0,-2 0 28 0,1 2-21 15,-1-1 31-15,1 2-34 0,3 5 43 0,-5-9-50 0,5 9-3 16,-4-9-3-16,4 9-3 0,-4-6 2 16,4 6-6-16,-3-6 4 0,3 6 7 0,0 0 6 15,-4-6 1-15,4 6 47 0,0 0-44 0,0 0 50 16,-5-5-41-16,5 5 51 0,0 0-38 0,0 0 54 15,0 0-31-15,0 0 51 0,0 0-33 0,0 9 44 16,0-9-41-16,5 9 44 0,-5-9-56 0,7 10-1 16,-1-3-11-16,-2-1-9 0,4 3-11 0,-1-1-6 15,2 1-9-15,-1 1-5 0,2 0-8 0,-1 0-4 16,0 1 1-16,4-1-7 0,-4 1-14 0,1 0 8 0,0 0-16 16,-1-1-29-16,0 1-83 0,1-1-74 0,-3-2-21 15,-2 1-82-15,0 0-17 0,-1-3-101 0,-3 1-460 16,-1-7-435-16</inkml:trace>
  <inkml:trace contextRef="#ctx0" brushRef="#br0" timeOffset="55801.92">25402 9807 165 0,'0'0'460'16,"-7"-8"-132"-16,7 8-64 0,-8-9-61 0,8 9-43 0,-4-9-33 16,4 9-26-16,0-13-25 0,0 6-8 0,3 0-20 15,1 0-14-15,3-1 1 0,-2 0-16 0,4-1-19 16,-1 0-71-16,5 0-29 0,-2 1-92 0,1-1-27 15,-1 0-255-15,2 3 43 0</inkml:trace>
  <inkml:trace contextRef="#ctx0" brushRef="#br0" timeOffset="56254.25">25586 9674 222 0,'0'0'355'0,"2"5"-79"0,-2-5-4 0,0 0-19 16,-2 9-23-16,2-9-18 0,0 0-23 0,-4 7-26 15,4-7-27-15,0 0-35 0,0 0-18 0,0 0-20 16,0 0-10-16,0 0-14 0,-2-7-9 0,2 7-3 15,1-9-7-15,2 4-3 0,-1-1-6 0,0-2 2 16,0 1-9-16,0-2 3 0,-1 2-4 0,0-1 4 16,-1 1 2-16,1 0-4 0,-1-1-2 0,0 8 4 15,0-11-1-15,0 11-1 0,-1-9 0 0,1 9-2 16,0 0-1-16,0 0 1 0,0 0 14 0,-10 2-9 16,10-2 11-16,-5 10-3 0,2-4 3 0,1 0-4 15,2 2 5-15,-2 0-9 0,2 0-2 0,2 0-4 16,0 1 4-16,3-1-11 0,-2 2 3 0,3-2-1 15,-2-3-3-15,4 2 9 0,-1-1-11 0,1 1 4 0,0-3-4 16,0 0-7-16,2-2-6 0,-1 0-20 0,-9-2-11 16,16 0-16-16,-16 0-3 0,18-1-4 15,-9-1 5-15,0-2 0 0,-3 1 1 0,1-1 17 0,-1 0 5 16,-6 4 16-16,10-5-5 0,-10 5 15 16,9-9 2-16,-9 9 6 0,7-7-9 0,-7 7 11 0,6-5-6 15,-6 5 11-15,5-6-10 0,-5 6 15 0,0 0 68 16,0 0 7-16,13 0 36 0,-13 0-45 15,6 4-4-15,-6-4-3 0,8 6-11 0,0-3 1 16,-8-3-15-16,11 9-3 0,-6-4-10 0,3 0 0 0,0-1-5 16,-2 2-3-16,-1-2-7 0,2 0-6 15,-7-4 11-15,12 8-13 0,-12-8-4 0,7 6-20 16,-7-6-61-16,0 0-65 0,0 0-103 0,0 0-72 16,0 0-333-16,0 0-165 0</inkml:trace>
  <inkml:trace contextRef="#ctx0" brushRef="#br0" timeOffset="56390.51">25671 9537 15 0,'0'0'197'0,"-3"-8"-40"0,3 8-46 0,0 0-19 15,5-5-19-15,-5 5-14 0,9-3-16 0,-9 3-6 16,12-1-58-16,-12 1-106 0,16-2-75 0,-16 2 61 16</inkml:trace>
  <inkml:trace contextRef="#ctx0" brushRef="#br0" timeOffset="56557.6">25934 9432 198 0,'5'-8'410'0,"-5"8"-43"0,0 0-3 0,2-7-60 16,-2 7-16-16,0 0 31 0,0 0-72 0,-8 3 26 15,8-3-59-15,-7 11 21 0,5-5-62 0,-1 4 17 16,1-2-63-16,0 2 17 0,2-1-66 0,0 3 32 16,4-1-63-16,-1 1 27 0,2 1-54 0,1 1 33 15,2-1-53-15,2 0 33 0,3-1-64 0,2 0-15 16,-3-1-94-16,2-3-63 0,1 1-56 0,-1-4-65 15,2 1-119-15,-2 0-444 0,0-1-447 0</inkml:trace>
  <inkml:trace contextRef="#ctx0" brushRef="#br0" timeOffset="57178.28">25450 10496 631 0,'-7'-4'594'0,"7"4"-108"16,-9-6-64-16,9 6-51 0,-9-6-49 16,9 6-40-16,-7-6-25 0,7 6-4 0,0 0-21 15,-1-7-18-15,1 7-29 0,0 0-26 0,11-1-50 0,-11 1-19 16,11 3-17-16,-3 0-15 0,2 1-12 0,-1 0-30 15,0 1 27-15,0 0-41 0,0 2 24 0,-1-1-28 16,0-1 23-16,0 2-27 0,-4-1 28 0,3-1-30 16,-7-5 36-16,7 9-35 0,-7-9 29 0,5 7-31 15,-5-7 26-15,0 0-31 0,0 0 32 0,-2 5-34 16,2-5 36-16,-8-3-35 0,2-1 29 0,-1-2-31 16,0-1 27-16,-1-1-1 0,3-1-1 0,-2 1 13 15,1-2-6-15,1 2-20 0,3-3-2 0,-2 3 4 16,1-1 1-16,2 2 1 0,1 7 2 0,1-13 1 15,-1 13-7-15,7-8 1 0,-7 8 2 0,12-7 1 16,-12 7 0-16,14-2 2 0,-14 2-1 0,21 2 4 16,-10 1-5-16,2-1-3 0,-1 2 4 0,-1 1-2 15,2-1 1-15,-2 3 1 0,3-3 0 0,-5 2-1 16,0 0 1-16,-1-2 1 0,1 1 4 0,-3-1 1 16,-6-4 3-16,9 8 0 0,-9-8-5 0,7 3 7 15,-7-3-9-15,0 0 1 0,0 0-4 0,0 0 0 16,-3-7-2-16,3 7 3 0,-2-13-1 0,0 5 5 15,0-2-7-15,0 1-1 0,2-1 2 0,0 0 1 16,2 1 0-16,0-1 1 0,2 2-3 0,0-1 8 16,2 2-7-16,-1 1-1 0,2 1 2 0,1 0 2 15,0 2-2-15,-8 3 1 0,16-2 1 0,-16 2-1 16,18 3 5-16,-9 0-10 0,0 1-2 0,1 1-2 16,-1 0-17-16,0 2-43 0,-2-1-47 0,2 0-42 15,0 1-52-15,-2 0-70 0,-1-2-22 0,2 1-9 0,-1-3-36 16,-7-3-1-16,13 6-48 0,-13-6 3 0,14-2-248 15,-6-2-149-15</inkml:trace>
  <inkml:trace contextRef="#ctx0" brushRef="#br0" timeOffset="57657">25956 10279 378 0,'1'-11'385'0,"-1"4"-40"16,-1 0 5-16,-1 0-68 0,2 7-9 0,-2-8-19 16,2 8 14-16,-9-4-73 0,9 4 21 0,0 0-61 15,-14 4 19-15,7-1-65 0,2 2 15 0,-3 1-60 0,0 1 27 16,1 0-57-16,1 2 30 0,-2-2-51 0,3 3 34 15,0-2-49-15,4 2 35 0,-2-2-49 0,-1 2 40 16,3-4-49-16,1-6 37 0,0 13-46 0,0-13 27 16,5 7-69-16,-5-7-24 0,8 4-12 0,-8-4-4 15,13-2 7-15,-6-1 18 0,1 1 24 0,1-3 17 16,1 0 1-16,-1 0 14 0,0 2 5 0,1-2 5 16,-1 0 7-16,-1 0 1 0,0 2 5 0,-1 1 8 15,-7 2-2-15,13-6 0 0,-13 6 3 0,15-3 1 16,-15 3 3-16,13-2 1 0,-13 2-4 0,14-2 1 15,-14 2 10-15,16 3 36 0,-16-3-54 0,15 0 2 16,-15 0 1-16,15-1 0 0,-15 1 1 0,13-2 10 16,-3 0-8-16,-10 2 2 0,13-5-2 0,-13 5 7 15,12-8-4-15,-6 3 23 0,-2-1 22 0,0-2-56 16,-2-1 3-16,-2 0 4 0,-2-1-1 0,-1-2 6 16,-2-1-1-16,-4-2 11 0,1-2-12 0,-2-2 1 15,-3 0-2-15,-1-3 4 0,-1 2 2 0,2 1 37 16,2 2 40-16,-2 1 32 0,1 1 17 0,3 3 14 15,1 2-7-15,0 1-31 0,1 2-22 0,2 2-14 16,5 5-11-16,-10-6 19 0,10 6-15 0,0 0-6 16,-6 3-5-16,6-3-12 0,0 8-9 0,2-1-5 15,0 1-3-15,1 2-7 0,1 0 39 0,4 2-55 0,-2 1 34 16,1 1-57-16,0 0-15 0,2 0-116 16,0 0-36-16,-1 0-111 0,0-1-67 0,-1-2-33 15,1 1-114-15,-2-3-248 0,-2-1-279 0</inkml:trace>
  <inkml:trace contextRef="#ctx0" brushRef="#br0" timeOffset="57779.23">26048 10191 152 0,'-8'-5'455'0,"8"5"-128"0,-7-6-46 0,7 6-59 15,-6-7-39-15,6 7-32 0,-4-7-38 16,4 7-16-16,2-8-27 0,-2 8-8 0,6-10-17 16,-2 6-6-16,4-1-13 0,-1-1-35 0,2 2-62 15,0-3-124-15,1 2-62 0,2-1-272 0,-2 1-32 0</inkml:trace>
  <inkml:trace contextRef="#ctx0" brushRef="#br0" timeOffset="58295.45">26294 10156 134 0,'0'0'387'0,"7"8"-95"0,-7-8-6 0,5 5-7 16,-5-5-28-16,0 0-28 0,5 5-41 0,-5-5-28 16,0 0-24-16,0 0-32 0,6-6-16 0,-6 6-19 15,2-7-14-15,-1 0 0 0,0 1-19 0,-1-2-7 16,0 0-2-16,0-3-5 0,-2 1-3 0,0 0-4 15,-1-1-4-15,0 0 2 0,1 1 44 0,0-1-54 16,-3 2 42-16,3 0-49 0,-1 0 44 0,0 2-54 16,1 0 47-16,-1 2-45 0,3 5 42 15,-5-9-51-15,5 9 50 0,-5-6-48 0,5 6 3 0,0 0 6 16,0 0-1-16,0 0 6 0,-4 6 0 0,4-6 4 16,0 7 9-16,0-7-7 0,2 9 1 0,0-3 0 15,-2-6 4-15,4 12-3 0,0-6-4 0,-2 0 10 16,1 1-1-16,1-2-1 0,-2 1-2 0,2 1 2 15,-1-2-3-15,1 1 1 0,-1-1-3 0,-3-5 4 16,9 7 3-16,-9-7-4 0,7 6 1 0,-7-6 1 16,7 4 0-16,-7-4 0 0,8 3-2 0,-8-3-5 15,0 0-7-15,13 0 1 0,-13 0-4 0,0 0-12 16,0 0 1-16,10-2-4 0,-10 2-6 0,0 0-5 16,0 0-1-16,5-6-6 0,-5 6 9 0,0 0 6 15,5-8 11-15,-5 8 0 0,0-7 5 0,0 7 2 16,5-6 5-16,-5 6-8 0,3-7-6 0,-3 7 22 15,4-7-7-15,-4 7 5 0,0 0 2 0,6-6 1 16,-6 6 8-16,0 0 26 0,9-2 32 0,-9 2 3 16,0 0 2-16,15 2-9 0,-15-2-8 0,9 4 7 15,-9-4-12-15,14 6-8 0,-14-6-8 16,11 5-3-16,-4-2 0 0,-3 2-15 0,4-2 3 0,-8-3-11 16,10 7 2-16,-10-7-7 0,8 5-24 0,-8-5-40 15,6 4-58-15,-6-4-48 0,0 0-99 0,0 0-28 16,0 0-304-16,-6-7-114 0</inkml:trace>
  <inkml:trace contextRef="#ctx0" brushRef="#br0" timeOffset="58395.86">26337 9968 276 0,'0'0'226'0,"-7"-9"-58"0,7 9-43 16,-2-6-28-16,2 6-14 0,2-6-17 0,-2 6-20 16,5-4-7-16,-5 4-40 0,8-3-59 0,-8 3-53 0,14-4-184 15,-14 4 243-15</inkml:trace>
  <inkml:trace contextRef="#ctx0" brushRef="#br0" timeOffset="58739.01">26463 9934 341 0,'0'0'287'15,"0"0"-51"-15,3-8-18 0,-3 8-20 16,0 0-17-16,5-8-11 0,-5 8-16 0,4-4-22 16,-4 4 44-16,5-5-75 0,-5 5 52 0,9-2-46 15,-9 2 33-15,11 1-17 0,-11-1-6 0,14 6 13 0,-5-2-39 16,-2 1-7-16,1 1 0 0,0 2-14 0,-1 0 5 15,-1 1 1-15,2 0-2 0,-3 0-3 0,-1 0 39 16,1-1-36-16,-3 0 52 0,2 0-34 0,-1-2 70 16,-3-6-26-16,5 10-10 0,-5-10-20 0,2 7-19 15,-2-7-15-15,0 0-15 0,0 0-14 0,0 0-6 16,0-11-8-16,0 11 0 0,0-12-12 0,0 4-24 16,0 1 25-16,1 0-26 0,-1 7 38 0,2-12-30 15,0 6 35-15,-2 6-36 0,2-9 29 0,-2 9-29 16,2-7 43-16,-2 7-36 0,0 0 39 0,11-4-38 15,-11 4 36-15,10 6-47 0,-5-1 40 0,1 1-13 16,2 2-9-16,0 0-10 0,2 4-54 0,0-1-71 16,0 3-40-16,2 3-109 0,-3 0-30 0,0 0-106 15,1 2-92-15,-4 0-114 0,1 1-264 16,-3-2-431-16</inkml:trace>
  <inkml:trace contextRef="#ctx0" brushRef="#br0" timeOffset="59006.42">25924 10845 606 0,'-34'19'770'0,"3"0"-223"0,5-2-74 15,2 0-153-15,2-1-66 0,5-4-48 0,3-3 2 16,4 0-68-16,4-2-1 0,1-3-15 0,5-4-20 16,0 0 21-16,5 3-66 0,4-5 29 0,7-3-55 15,4-2 34-15,5-5-56 0,11-4-2 0,2-3-1 0,4 1 1 16,1-4 1-16,9-1 9 0,0-4-11 15,1 2 11-15,2-3-10 0,0 3 10 0,-1 0-4 16,-1-1-2-16,2 3-1 0,-3 0-5 0,-9 4-1 0,-1 2-5 16,-3 0-3-16,-3 0-3 0,-5 6-2 0,-2-1-51 15,-7 3-73-15,-3 2-46 0,-4 0-114 16,-4 2-48-16,-4 2-76 0,-7 3-23 0,9-3-376 16,-9 3-346-16</inkml:trace>
  <inkml:trace contextRef="#ctx0" brushRef="#br0" timeOffset="59189.63">26238 10850 397 0,'-25'17'581'0,"4"-2"-78"0,3 1-156 16,4-3-16-16,0 2-101 0,8-6 2 0,1 1-66 15,2-4 43-15,3-6-51 0,1 8 34 0,-1-8-57 16,13 1 30-16,-3-3-62 0,7-4-11 0,2-4-11 16,8 0 4-16,10-7-9 0,1-2-8 0,3-2-10 15,9-4-11-15,3-1-8 0,0 1-10 0,2-3-17 16,-4 3 8-16,2-1-25 0,-3 1-109 0,-11 4-171 15,-2 1-145-15,-5-1-672 0,-7 4-717 0</inkml:trace>
  <inkml:trace contextRef="#ctx0" brushRef="#br0" timeOffset="72371.85">10551 9250 218 0,'0'0'295'0,"0"0"-94"0,0 0 0 16,0 0-49-16,2-5 15 0,-2 5-44 0,0 0 1 16,0 0-24-16,3-7 1 0,-3 7-27 0,0 0 3 15,0 0-11-15,1-6-18 0,-1 6 4 0,0 0-12 16,0 0-6-16,0 0-6 0,0 0-7 0,0 0-4 16,0 0 7-16,0 0 19 0,0 0 25 0,0 0 11 15,0 0 7-15,0 0 2 0,0 0-1 0,8 3 3 16,-8-3 3-16,1 8 1 0,-1-8 4 0,1 7 1 15,-1-7 4-15,-1 11 2 0,1-11 35 0,-1 9-56 0,-2-1 29 16,1-3-50-16,-2 2 39 0,0 2-46 16,-2-3 40-16,-1 3-36 0,1-2 24 0,-1-2-47 0,0 4 45 15,-2-3-40-15,0 0 54 0,1 0-45 16,-2 0 3-16,1-2-1 0,0-1 2 0,-1 1-2 0,1-2-8 16,9-2-10-16,-17 0 1 0,17 0-12 0,-16-1-4 15,7-2-3-15,1 0-2 0,-1-1-5 0,0 1-2 16,4-3-4-16,-1 1 1 0,-1-1-1 0,4 0-3 15,-1 0-1-15,4 6 1 0,-4-10 4 0,1 5-7 16,3-3-1-16,0 8 2 0,0-10 1 0,0 10-3 16,4-10 0-16,-4 10 19 0,7-8-21 0,-7 8 3 15,8-9-1-15,-8 9 3 0,13-5-3 0,-13 5 8 16,13-3-8-16,-13 3 0 0,15-1 0 0,-15 1 3 16,17 0 0-16,-17 0 0 0,20 3 5 0,-9-1-6 15,-1 2 1-15,0-1 1 0,-1 4 1 0,1-1 2 16,0 1-1-16,1 1 0 0,-1 2 4 0,-1 1 1 15,0 0 0-15,0 0 3 0,-3 3 6 0,0 0 8 0,1-1-9 16,-2 3 1-16,0 1 2 0,-2-1-3 16,-1 1 3-16,-2 0-4 0,0 0 2 0,1 0 5 15,-2 0 5-15,-1-2 4 0,-1 1 10 0,-3-1 10 16,1 0-39-16,-2-3 43 0,2 1-52 0,-5 0 55 0,2-3-51 16,-1 0 53-16,0-1-54 0,-1-1 53 0,-1-2-62 15,0-1 51-15,1 0-58 0,-1-1 55 0,-2-1-52 16,4-2 50-16,-1-1-62 0,10 0 54 0,-22 1-57 15,22-1 54-15,-17-1-58 0,7-2 59 0,1 0-62 16,9 3 58-16,-11-5-58 0,11 5 51 0,-13-7-51 16,13 7 58-16,-7-7-60 0,7 7 56 0,-3-9-55 15,3 9 53-15,0-8-53 0,0 8 51 0,5-9-49 16,-5 9 60-16,8-9-13 0,-1 6-53 16,1-2 55-16,-1 2-51 0,4 1 60 0,-1 1-11 15,-10 1-52-15,22-1 55 0,-11 1-53 0,2 0 55 0,0 1-52 16,-2-1 53-16,2 2-49 0,1-1 51 0,-2 2-56 15,0 1 56-15,0-2-58 0,-2 1 63 0,4 0-64 16,-5 0 54-16,3 1-65 0,-1 0 33 0,-2-1-69 0,0 0 13 16,4-1-40-16,-4 0-40 0,0 1-54 0,1 0-61 15,-10-3-78-15,15 1-55 0,-15-1-76 16,18-3-49-16,-8-1-411 0,2 1-504 0</inkml:trace>
  <inkml:trace contextRef="#ctx0" brushRef="#br0" timeOffset="72937.88">11369 9167 415 0,'0'0'372'15,"0"0"-64"-15,6-2-37 0,-6 2-19 0,0 0-7 16,0 0 33-16,0 0-36 0,9-4-22 0,-9 4-6 0,0 0-14 16,0 0-9-16,0 0-14 0,0 0-12 15,0 0-13-15,0 0-3 0,0 0-11 0,0 0-7 16,0 0 2-16,-9 7-3 0,9-7-41 0,-9 7 27 16,4-2-44-16,-3 1 28 0,-2 0-42 0,0 3 36 0,-2-1-49 15,-2-1 39-15,1 3-39 0,-2-1 41 0,0 3-50 16,-3-1 46-16,3-1-55 0,-3 1 56 15,1-2-69-15,2 2 50 0,1-4-59 0,0 3 51 0,1-3-58 16,0-1 53-16,2 1-49 0,2-2 46 16,0 0-56-16,1 0 54 0,3-2-62 0,5-3 55 0,-10 6-55 15,10-6 50-15,-9 5-60 0,9-5 56 0,-7 5-53 16,7-5 53-16,0 0-59 0,0 0 58 0,0 0-58 16,3 6 60-16,-3-6-59 0,0 0 55 15,9 3-53-15,-9-3 58 0,10 4-62 0,-10-4 58 0,13 4-59 16,-8-1 61-16,5 1-56 0,-2-1 54 0,0 1-5 15,2 1-5-15,-1 0-4 0,0-1-2 0,1 2 0 16,3 1-4-16,-2 0 0 0,1-3-2 0,-1 4-2 0,-1-2-2 16,3-1 0-16,-1 3 6 0,0-2-7 15,1 0-1-15,-4 0 1 0,3 0 0 0,-3-2-1 16,1 2 0-16,0 0-2 0,-2-2-3 0,-1 1-2 16,1 0-4-16,2-1-69 0,-3 0 23 0,-7-4-38 0,10 7-37 15,-10-7-37-15,9 5-29 0,-9-5-27 0,6 5-1 16,-6-5-92-16,3 6-62 0,-3-6-53 0,-3 7-37 15,3-7-484-15,-10 6-537 0</inkml:trace>
  <inkml:trace contextRef="#ctx0" brushRef="#br0" timeOffset="73254.28">11118 9687 108 0,'-9'5'572'0,"0"-3"-153"0,9-2-88 0,-11 5-57 15,11-5-9-15,-9 4 11 0,9-4 2 0,-9 3 5 16,9-3-8-16,0 0-22 0,-9 4-35 0,9-4-36 15,0 0-35-15,0 0-21 0,-6 3-19 0,6-3 0 16,0 0 3-16,0 0-6 0,0 0-3 0,9 1-8 16,-9-1 4-16,0 0-5 0,16 1-37 0,-16-1 39 15,15 0-45-15,-15 0 45 0,21-1-60 0,-11 1 42 16,3-1-59-16,0 2 57 0,1-2-57 0,-3 1 48 16,2 0-56-16,2 0 51 0,-2 1-63 0,1-1 51 0,-1 0-61 15,2 0 54-15,-3 1-57 0,1-1 52 0,-2-1-55 16,-11 1 55-16,23 0-59 0,-23 0 51 15,18 0-52-15,-18 0 63 0,15 0-66 0,-15 0 55 0,13-1-57 16,-13 1 53-16,0 0-55 0,18 0 56 0,-18 0-94 16,0 0-26-16,10-3-83 0,-10 3-67 0,0 0-68 15,4-6-59-15,-4 6-41 0,0 0-46 0,4-8-28 16,-4 8-438-16,1-7-500 0</inkml:trace>
  <inkml:trace contextRef="#ctx0" brushRef="#br0" timeOffset="73890.23">11830 9275 286 0,'-12'3'400'0,"12"-3"-88"0,-11 1-40 0,11-1-27 0,-13 1-4 16,13-1 22-16,-11-1 2 0,11 1-21 15,-13-3-32-15,13 3-34 0,-13-4-15 0,13 4-11 0,-11-7-23 16,11 7-24-16,-8-7-20 0,4 2-11 0,4 5-18 15,-5-9-11-15,4 1-9 0,1 8-7 0,1-10-9 16,0 4 0-16,3-1-3 0,0 1-3 0,1-2-5 16,-1 1-1-16,2 3 2 0,1 0-4 0,-2-1 0 15,-5 5 0-15,11-5 2 0,-11 5 1 0,14-1 1 16,-14 1 13-16,13 5 3 0,-13-5 8 0,13 8 1 16,-8-1-3-16,-2 2-5 0,-1-1-3 0,1 3 2 15,-3-1-5-15,-2 2 3 0,1-2 2 0,-1 2 1 0,-2 3 6 16,0-3 6-16,-2 0-1 0,1 1-4 0,1-4 0 15,-2 3-9-15,3-4-3 0,-1 0-1 16,1-2 4-16,1 0-6 0,2-6-5 0,-5 10-9 0,5-10-1 16,0 0 1-16,1 7-4 0,-1-7 0 0,0 0 1 15,11 1 2-15,-11-1-4 0,15-1 1 0,-15 1 0 16,16 0-1-16,-16 0 0 0,22 1 0 0,-11 0 7 16,0 2-9-16,1-1 19 0,-3 2-20 15,3-1 3-15,-1 1 0 0,-2 1 4 0,-1 2-1 16,-3 0 3-16,3 2 0 0,-5-2 4 0,0 3 0 0,-3-3 6 15,-1 3 8-15,-2-1-2 0,-1 2 0 0,-2-3-4 16,-2 4 0-16,-1-2-4 0,-1 1-3 0,-3-3-2 16,2 0 0-16,-3-1-4 0,2 0-6 0,-3-1-6 15,5-3-30-15,-2-1-64 0,1 0-92 0,11-2-111 16,-18 0-65-16,18 0-83 0,-15-5-32 0,8 1-416 16,5 0-465-16</inkml:trace>
  <inkml:trace contextRef="#ctx0" brushRef="#br0" timeOffset="74389.23">12612 9447 450 0,'0'0'425'0,"0"0"-77"16,0 0-50-16,0 0-12 0,-5-5 16 0,5 5-3 16,0 0-14-16,0 0-15 0,0 0-28 0,0 0-37 15,0 0-44-15,0 0-26 0,0 0 0 0,0 0 12 16,0 0 9-16,0 0 6 0,0 0-12 0,8 5-8 0,-8-5-42 15,5 4 21-15,-5-4-54 0,4 9 32 0,-2-3-49 16,-2-6 36-16,0 12-55 0,0-5 42 0,0 0-59 16,-1 3 39-16,-3-1-56 0,1 2 40 0,0 0-60 15,-5 1 15-15,3-1-86 0,-3 0-29 0,2 0-53 16,-3-2-49-16,3 1-57 0,-1-3-65 0,1-1-41 16,1 0-50-16,5-6-569 0,-12 5-607 0</inkml:trace>
  <inkml:trace contextRef="#ctx0" brushRef="#br0" timeOffset="74887.2">12763 9149 112 0,'1'-11'664'0,"2"3"-138"15,-3-2-132-15,-3 4-20 0,3-2-17 0,-1 1-19 16,1 7-10-16,0-13 15 0,0 13-29 0,-1-10 16 0,1 10-88 15,-2-11-8-15,2 11-89 0,-1-7 6 0,1 7-71 16,0 0 28-16,3-8-48 0,-3 8 55 0,0 0-53 16,0 0 26-16,11 3-28 0,-11-3-3 0,9 6 1 15,-2-1 7-15,-4 3 3 0,5-1-9 0,-3 2-5 16,0 0-8-16,3 4 13 0,-3-2 19 0,0 3-53 16,0 0 36-16,-1 1-54 0,-1 0 41 0,-1-1-48 15,-2 2 43-15,0-3-47 0,0 0 33 0,0-1-33 16,0 2 45-16,-2-5-42 0,2 2 44 0,0-4-42 15,-2 2 42-15,1-3-20 0,1-6 18 0,0 11-45 16,0-11 34-16,0 0-42 0,3 5 36 0,-3-5-44 16,0 0 45-16,9-2-48 0,-9 2 43 0,15-6-44 15,-7 2 43-15,3 1-40 0,0 0 41 0,1 1-46 0,0 0 42 16,2-1-41-16,-2 2 37 0,2 0-33 0,-1 1 37 16,1 1-37-16,-1 0 36 0,-1 2-40 15,-1-1 39-15,1 2-43 0,-3-1 40 0,-1 2-40 16,0 1 42-16,-4 0-45 0,1 2 45 0,-4-1-40 0,-1-2 36 15,-1 4-41-15,-1-1 41 0,-5 1-55 16,2-1 39-16,-4 0-54 0,-2 2 42 0,-1-3-70 16,-1 2 43-16,2-5-71 0,-1 1 16 0,2-1-49 0,0 0-57 15,0-3-63-15,10-1-61 0,-18-1-67 0,18 1-47 16,-13-7-50-16,7 3-4 0,6 4-435 0,-4-11-510 16</inkml:trace>
  <inkml:trace contextRef="#ctx0" brushRef="#br0" timeOffset="75741">13075 9234 359 0,'0'0'359'0,"5"-5"-69"0,-5 5-36 0,4-3-30 16,-4 3-16-16,4-6-15 0,-4 6-6 0,2-6 31 0,-2 6-70 16,4-5 29-16,-4 5-67 0,0 0 14 15,5-7-19-15,-5 7 11 0,4-5-4 0,-4 5-3 16,0 0 1-16,0 0-8 0,6-6-9 0,-6 6-8 0,0 0-6 15,0 0 6-15,0 0 3 0,0 0 7 16,0 0 7-16,0 0 0 0,0 0 0 0,0 0-9 0,8 3-24 16,-8-3 20-16,1 8-31 0,-1-8 24 0,3 8-32 15,-3-8 30-15,2 12-42 0,1-6 29 0,-2 0-47 16,2 3 34-16,-1-1-6 0,2 2-8 0,0-2-5 16,0 3-5-16,0-3-2 0,-1 3-6 0,3-2-6 15,-1 1-4-15,1 0-1 0,-1 0-2 0,0-2 0 16,2 0-4-16,-1-1 4 0,-1 2-8 0,3-3 0 15,-2-1 1-15,1-1-1 0,-2 1 3 0,-5-5-1 16,12 5-2-16,-12-5-3 0,12 2 1 0,-12-2-2 16,13-1 2-16,-13 1-40 0,10-3 54 0,-10 3-46 15,9-6 44-15,-9 6-43 0,8-10 47 0,-3 5-43 16,-3-2 44-16,-1 1-41 0,1-2 43 0,-1-1-40 16,0 1 38-16,1-2-38 0,-1 3 44 0,0-3-40 15,-1 3 36-15,0-1-39 0,2-1 41 0,-1 4-40 16,0-4 44-16,-1 9-46 0,1-11 39 0,-1 11-39 0,4-9 41 15,-4 9-43-15,4-7 43 0,-4 7-41 0,10-6 50 16,-10 6-51-16,0 0 43 0,13 0-42 0,-13 0 43 16,15 4-44-16,-15-4 43 0,13 6-41 0,-3-3 41 15,2 1-40-15,-3 1 39 0,4 1-38 0,-2-1 43 16,-2 0-41-16,3 1 34 0,-1-1-41 0,-2-1 42 16,4 0-40-16,-3 1 40 0,-1-2-41 0,0 0 48 15,1-2-48-15,-10-1 40 0,14 2-41 0,-14-2 43 16,14-1-41-16,-14 1 48 0,13-3-11 0,-13 3-3 15,10-7-41-15,-5 1 44 0,-1 1-39 0,-1-1 43 16,-1-3-40-16,-2 1 40 0,2-1-42 0,-4 0 4 16,1-3 8-16,-3 1-3 0,2-3 11 0,-6-2-4 15,4 0 41-15,-5-3-45 0,0 0 38 0,0 1-41 16,0-1 38-16,-1 0-38 0,0 1 35 0,1-2-40 0,0 3 41 16,-1 1-6-16,2 1 6 0,-1 3-6 15,3-1 13-15,1 5-1 0,-3-2-46 0,4 3 42 16,-1 0-6-16,1 1 6 0,4 6-51 0,-5-6 38 0,5 6 0 15,-6-4-41-15,6 4 44 0,0 0-45 0,-8 4 41 16,8-4-54-16,-1 6 6 0,1-6-59 0,-1 11-21 16,1-11-57-16,1 13-49 0,-1-5-60 0,0 0 0 15,0 1-64-15,0 0 32 0,-1 2-40 0,1-2 29 16,-3 2 42-16,3-2 42 0,-3 1 44 0,2-3 48 16,0 2 58-16,0-4 52 0,-1 2 48 0,0 0 35 15,2-7 29-15,-3 10 32 0,3-10 27 0,-1 11 69 16,1-11-51-16,0 8 31 0,0-8-19 0,0 0 4 15,1 10-15-15,-1-10-6 0,0 0-22 0,8 3-21 16,-8-3-24-16,10-2-16 0,-10 2-14 0,19-3-10 16,-8 1-15-16,1-2-5 0,4-1-40 0,0 1-63 15,2 0-105-15,2-4-18 0,2 4-123 0,0-1-96 16,1-2-330-16,3 3-271 0</inkml:trace>
  <inkml:trace contextRef="#ctx0" brushRef="#br0" timeOffset="76421.22">14285 9024 178 0,'0'0'442'0,"-13"1"-100"0,13-1-33 0,-11 1-22 16,11-1-3-16,-14 0 28 0,14 0-35 16,-14-2-9-16,14 2-12 0,-13-3-19 0,13 3-30 15,-13-5-36-15,7 0-28 0,6 5-25 0,-8-8-22 16,8 8-16-16,-5-13-20 0,5 13-9 0,-1-10 18 0,3 2-41 16,1 3-9-16,2-1-2 0,0-2 0 0,0 2-8 15,4 3-3-15,-3-1 0 0,2 0 1 0,-8 4-3 16,13-2 7-16,-13 2-4 0,13 2 2 0,-13-2 0 15,9 9 3-15,-4-3-5 0,-4 3 0 0,0-2-11 16,-2 3 14-16,1 1-11 0,-4 1 9 0,0 0-5 16,-1 1 4-16,0 1-7 0,-1-3 9 0,-2 0-10 15,2 0 7-15,1-4-6 0,-1 3 9 0,1-3 1 16,3-2-16-16,-2 1 8 0,4-6-11 16,-4 8 8-16,4-8-6 0,0 0 7 0,8 6-6 15,-8-6 8-15,11 3-8 0,-11-3 8 0,16 2-7 0,-16-2 8 16,20 4 2-16,-7-2 2 0,-3 1-15 0,-1-1 12 15,4 1-11-15,-4 3 14 0,0-2-10 0,-2 1 9 16,2 2-9-16,-5 0 9 0,1 0-8 0,-5 2 23 16,0-3-13-16,0 2 1 0,-2 1 2 0,-4-2-6 15,1 2 1-15,-2-2-2 0,-2 2 4 0,-2-2-8 16,0-1 1-16,0 2 2 0,0-4-6 0,-1 0-2 0,1-1-13 16,0 0-40-16,3 0-70 0,8-3-89 0,-18-2-68 15,18 2-51-15,-12-4-64 0,6 0-133 0,4-3-257 16,-1 0-311-16</inkml:trace>
  <inkml:trace contextRef="#ctx0" brushRef="#br0" timeOffset="76845.6">14982 8786 165 0,'0'0'495'0,"14"-2"-133"16,-14 2-33-16,0 0-49 0,0 0 12 0,14 0 16 15,-14 0 5-15,0 0-16 0,5 5-25 0,-5-5-34 16,-4 6-27-16,4-6-19 0,-6 7-22 0,2-1-14 16,-3 0 0-16,1 0-15 0,-3 1-46 0,-1 1-14 0,-2 0-7 15,0 2-11-15,-1-1-3 0,-4 2-15 0,3-1-6 16,-1-1-2-16,3 0-5 0,-3 0-7 15,5-2-31-15,-2 2 33 0,2-4-36 0,1 0 29 0,1 3-33 16,1-3 30-16,-1-1-34 0,3 3 34 0,0-4-31 16,5-3 31-16,-8 8-27 0,8-8 31 0,-3 9-33 15,3-9 32-15,2 6-27 0,-2-6 29 0,6 7-32 16,1-3 31-16,-1-1-31 0,4 0 30 0,-1-1-33 16,1 0 32-16,3 1-35 0,-1-1 33 15,-2 2-33-15,5-2 32 0,-5 1-37 0,3-1 41 0,1 3-43 16,0-1 33-16,-2 0-35 0,-1 1 32 0,2 0-51 15,-1 2-14-15,-1-1-50 0,-2 0-18 0,0 3-28 16,-1-1-43-16,-1 0-31 0,0-1-58 0,-3 2 25 16,-1-1-65-16,0-1-51 0,0 1 2 0,-3-8-404 0,1 11-298 15</inkml:trace>
  <inkml:trace contextRef="#ctx0" brushRef="#br0" timeOffset="77032.28">14895 9254 442 0,'-8'4'475'15,"8"-4"-104"-15,-12 5-81 0,12-5-28 0,-10 4-14 0,10-4-3 16,-7 2-15-16,7-2-14 0,-7 3-29 0,7-3-34 16,0 0-32-16,0 0-21 0,0 0-18 0,0 0-21 15,0 0-8-15,7 4-14 0,-7-4-12 0,14-2-5 16,-5-1-6-16,1 0-8 0,1 0-41 0,0-1-54 16,1-3-49-16,1 2 4 0,0 0-76 0,2-4-19 15,-2 2-24-15,1 0-43 0,-1-3-77 0,0 1-227 16,-2-2-112-16</inkml:trace>
  <inkml:trace contextRef="#ctx0" brushRef="#br0" timeOffset="77321.3">15011 8704 38 0,'-5'-10'628'0,"-2"2"-160"0,2 1-92 0,0 0-43 15,1 3-22-15,-3 0-24 0,7 4 14 0,-8-7-51 0,8 7 33 16,-9-3-50-16,9 3 40 0,-10 5-66 0,5 0-10 15,1 1-8-15,-1 3-22 0,2 1-14 0,-2 5-6 16,1 1 0-16,-2 2-6 0,2 2-60 0,-1 4 49 16,0 1-63-16,0 4 50 0,0 2-71 0,-2 0-2 15,2 2 0-15,3 0-6 0,-4 2 48 0,3-2-66 16,-1 1 43-16,1 0-56 0,1 1 40 16,-2-2-55-16,1 0 51 0,2-2-10 0,-1-2-10 15,2-3-6-15,-2 1-6 0,4-6-74 0,-2 2 16 16,1-3-102-16,0-2-21 0,-1-1-76 0,3-1-71 0,-2-5-84 15,3 2-52-15,-2-2-109 0,1-3-100 0,-2-4-269 16,-1-4-505-16</inkml:trace>
  <inkml:trace contextRef="#ctx0" brushRef="#br0" timeOffset="77837.72">15480 8950 543 0,'-15'-5'495'15,"8"2"-118"-15,2-1-35 0,-1 0-17 0,-1-1-25 0,7 5-49 16,-7-7-30-16,3 1-33 0,4 6-31 0,-3-10-25 16,3 10-26-16,0-12-20 0,0 12-16 0,7-9-10 15,-3 3-16-15,1 2-8 0,2 1-9 0,-7 3-7 16,16-7 0-16,-16 7-1 0,16-1-4 0,-16 1 0 16,18 1 4-16,-8 2 0 0,-1 1 0 0,-2-1 6 15,-1 4 4-15,3 1 1 0,-4-1 2 0,0 4-7 0,-2-1 0 16,-2 3-5-16,-1 0 1 0,-1-1-8 15,-2 3 3-15,-1 1-4 0,-1 0 15 0,-1 0 1 16,0-1 24-16,-1-1 2 0,1 1 22 0,-1-1-14 16,1-2 20-16,2-2-30 0,-1 1 22 0,1-3-34 0,-1 0 29 15,1-1-37-15,3-1 40 0,-2 1-43 0,3-7 34 16,0 8-45-16,0-8 39 0,4 4-41 16,-4-4 42-16,8 3-32 0,-8-3 22 0,14-3-52 15,-14 3 46-15,19-1-49 0,-10 0-1 0,4 0 8 16,-2-1-3-16,1 2-2 0,1-2 1 0,-2 1-6 15,2 0 0-15,-3 1-1 0,2-1-10 0,-12 1-59 0,18-1-99 16,-18 1-107-16,14 0-77 0,-14 0-148 0,0 0-162 16,16 0-283-16,-16 0-543 0</inkml:trace>
  <inkml:trace contextRef="#ctx0" brushRef="#br0" timeOffset="84235.89">10557 10503 95 0,'-10'-2'271'0,"10"2"-58"0,-9-4-23 16,9 4-7-16,-10-5-13 0,10 5-8 0,-9-7-12 15,1 5 9-15,8 2 4 0,-9-8-19 0,4 4 4 16,5 4-36-16,-9-9 23 0,4 4-38 0,1 1 16 16,0-1-50-16,4 5 29 0,-5-9-55 0,5 9 31 15,-6-9-32-15,6 9 11 0,-3-9-49 0,3 9 38 16,1-9-46-16,-1 9 42 0,6-8-42 0,-6 8 37 15,9-7-44-15,-9 7 41 0,11-4-39 0,-11 4 37 0,14-3-45 16,-14 3 55-16,17 2-47 0,-8-1 49 16,-2 1-42-16,1 2 52 0,2 1-46 0,-2 2 52 15,-3 0-34-15,2 1 44 0,-2 1-43 0,0 0 48 0,-3 0-41 16,1 3 4-16,-3-3 8 0,1 2 0 0,-2 0 3 16,-1 0-5-16,1 0 1 0,-1-2-3 15,-1 1 10-15,-2-2-14 0,4 0-5 0,-2 0 2 0,1-2 3 16,-1 1-2-16,3-7-4 0,-1 8-10 0,1-8-5 15,-3 7-4-15,3-7-1 0,0 0 1 16,9 5-1-16,-9-5 3 0,12 2-4 0,-12-2-1 16,18 0 0-16,-18 0-1 0,25 1 1 0,-12 0-2 0,5 0 2 15,0 1 5-15,-2 1-6 0,2 0 2 0,-2 2-1 16,0 0 4-16,-2 1-2 0,0 1 4 0,-2 0-3 16,-3 3 2-16,-3-2 0 0,0 4 0 0,-3-3 0 15,0 3-1-15,-5-1 3 0,0 2 39 0,-3 1-47 16,-4-1 39-16,0 3-43 0,-3-2 40 0,-3 2-45 15,1-2 37-15,-1-3-41 0,-1 1 37 0,2-4-40 16,0 1 38-16,3-4-46 0,-1 1-3 0,3-3-121 16,9-3-40-16,-18 0-76 0,18 0-70 0,-10-8-43 15,6 1-420-15,3-3-323 0</inkml:trace>
  <inkml:trace contextRef="#ctx0" brushRef="#br0" timeOffset="84702.84">11127 10382 643 0,'0'0'548'0,"0"7"-181"0,0-7-31 16,0 0-113-16,0 0-3 0,0 0-83 0,0 0 37 15,0 6-45-15,0-6 42 0,0 0-53 0,8 6 22 16,-8-6-57-16,7 6 24 0,-7-6-49 0,15 5 27 16,-5 0-46-16,0-2 37 0,2 2-40 0,1-1 32 15,3 0-44-15,0 2 30 0,1-1-40 0,2 0 30 16,-1 0-44-16,4 2 45 0,-3-1-53 0,5 1 37 0,-4 1-39 16,1-3 12-16,-2 2-10 0,-2 0 3 0,1-1 0 15,-4-1 0-15,1 2 7 0,-2-4 10 16,-1 2 3-16,-2 0 8 0,-1 0 16 0,-2-2 17 15,2 1 17-15,-9-4 13 0,11 7 4 0,-11-7-15 16,5 7-11-16,-5-7-12 0,0 9-9 0,0-9-7 16,-5 11-4-16,-1-6 5 0,1 2-19 0,-4 1 35 0,2-2-36 15,-2 4 17-15,-3-2-3 0,2 2-3 0,-2-3-4 16,1 4-9-16,0-1 0 0,-2 4-4 0,-1-1 0 16,1 0-4-16,0 0-2 0,0 3 1 0,1-2 4 15,0-1-10-15,3-1-5 0,-1 2-19 0,1-2-41 16,3-1-48-16,-2 3-25 0,0-4-107 0,3 0-46 15,0-2-61-15,1 2-78 0,2-5-53 0,2-5-398 16,-3 9-440-16</inkml:trace>
  <inkml:trace contextRef="#ctx0" brushRef="#br0" timeOffset="85138.55">11899 10439 174 0,'0'0'453'0,"-8"-2"-96"15,8 2-43-15,-10-2-51 0,10 2-26 0,-10-3-11 0,10 3 8 16,-9-2-10-16,9 2-28 0,-6-2-33 0,6 2-40 16,-4-6-28-16,4 6-18 0,2-7-17 0,-2 7-11 15,8-7 33-15,1 2-58 0,1 1 36 0,0-1-53 16,6 0 37-16,-2 1-45 0,2 1 42 0,0-3-46 15,0 4 39-15,2 0-49 0,-3 2 46 0,1 0-41 16,-1 3 46-16,-1 0-37 0,0 2 45 0,-1 1-39 16,-1 2 42-16,-2 3-43 0,-4 2 38 0,-2 1-40 15,-4-1 2-15,0 1 2 0,-4 3 8 0,-1-2 10 16,-1 5 9-16,-6-1 6 0,2-1 4 0,-4 0-2 16,2-2 2-16,0 0 2 0,-1-1 3 0,3-2 1 15,1-2 1-15,-1 0 4 0,3-4-5 0,1 2-2 16,-1-4-13-16,2 0-9 0,5-5-5 0,-5 8 0 15,5-8-8-15,0 0-3 0,0 0-1 0,0 0-3 16,18-2-8-16,-8-2 9 0,3-1-9 0,1 0 6 16,3-4 4-16,2 2-7 0,1-2-3 0,2 0-9 15,-1 2-27-15,0-3-47 0,1 3-55 0,-2-3-63 0,2 5-47 16,0-3-30-16,-3 1-48 0,-1 4-17 0,0-3-84 16,-3 3-310-16,2-1-245 0</inkml:trace>
  <inkml:trace contextRef="#ctx0" brushRef="#br0" timeOffset="85345">12667 10482 67 0,'13'-4'569'0,"-4"1"-164"0,-1 0-84 0,-8 3-56 16,12-3 9-16,-12 3 33 0,10-2 20 0,-10 2-11 16,0 0-21-16,12-1-39 0,-12 1-37 0,0 0-36 15,10 2-26-15,-10-2-24 0,4 6-24 0,-4-6-21 16,3 11-16-16,-2-5-11 0,-1 3-18 0,0-1-11 15,-1 3-21-15,1-1-3 0,-2 1-58 0,1 1-50 16,0 0-53-16,-2 0-65 0,3-2 5 0,-1 1-71 16,0-2-47-16,-1 0-21 0,2-2-63 0,0 0-347 0,0-7-277 15</inkml:trace>
  <inkml:trace contextRef="#ctx0" brushRef="#br0" timeOffset="85819.05">12947 10235 507 0,'1'-10'422'0,"3"2"-43"0,-3 1-87 0,-1 1-9 15,0 6 6-15,2-12 40 0,-2 12-54 0,1-8 19 16,-1 8-79-16,1-9-3 0,-1 9-79 0,0 0 6 16,3-7-62-16,-3 7 35 0,0 0-38 0,0 0 47 15,0 0-48-15,10 5 42 0,-10-5-54 0,8 9 44 16,-3-4-62-16,0 2 39 0,0 2-52 0,0-2 37 15,0 1-52-15,-1 1 39 0,2 0-50 0,-2 0 41 16,3 2-50-16,-5-3 50 0,2 3-50 0,1-3 43 16,-1 2-52-16,-1-2 1 0,2 2 9 0,-3-4-4 15,-1 2 1-15,2 0 10 0,-3-2-6 0,3-1 4 16,-3-5 1-16,2 11 2 0,-2-11 4 0,1 9 1 16,-1-9-8-16,3 7-1 0,-3-7-3 0,0 0 2 0,3 5-1 15,-3-5-2-15,0 0 3 0,0 0-5 0,0 0 1 16,12 0 2-16,-12 0 2 0,12-1-1 0,-12 1-1 15,14-1 1-15,-14 1-1 0,18-2 1 0,-18 2-1 16,20 0 2-16,-20 0 2 0,21 2 4 0,-11 0-6 16,0-1-3-16,-1 1 3 0,-1 3 1 0,-2-1 2 15,-6-4-2-15,8 7 21 0,-7-1-21 0,0 3-1 16,-1-9 0-16,-2 11 5 0,-2-3-3 0,-1-1 5 16,-4 0-9-16,1 0-2 0,-1 1-2 0,-1 0-1 15,-1-2-24-15,2-2-29 0,0 2-48 0,0-3-66 16,0 1-73-16,9-4-57 0,-12 2-27 0,12-2-58 15,0 0-30-15,-15-1-459 0,15 1-435 0</inkml:trace>
  <inkml:trace contextRef="#ctx0" brushRef="#br0" timeOffset="86437.93">13341 10303 403 0,'6'-5'393'0,"-6"5"-61"0,0 0-26 0,8-4-45 15,-8 4 40-15,0 0-47 0,0 0 18 0,6-5-85 16,-6 5 3-16,0 0-82 0,0 0 28 0,0 0-50 16,9 3 39-16,-9-3-42 0,5 6 25 0,-5-6-51 15,8 7 31-15,-5-2-43 0,1 0 27 0,2-1-48 16,-1 3 31-16,0 0-48 0,0-3 36 0,1 3-42 16,1 0-1-16,-2-1 4 0,1 1 36 15,-2-1-49-15,2-2 3 0,-6-4-2 0,8 9 7 0,-8-9-2 16,8 6-1-16,-8-6 1 0,7 4 2 0,-7-4-1 15,0 0-1-15,14-1 0 0,-14 1 2 0,12-7-1 16,-7 1 1-16,4 1-2 0,-3-2 1 0,2 0 1 16,-1 1 36-16,1-1-45 0,0 0 42 0,0 1-49 15,1 0 41-15,0 1-41 0,-2 0 43 0,1 2-44 16,1 0 38-16,-9 3-39 0,17-2 42 0,-17 2-42 16,15 0 41-16,-15 0-41 0,19 2 43 0,-10 1-43 0,2-1 43 15,0 0-44-15,-2 2 42 0,1-2-37 0,-1 1 36 16,0 0-38-16,-9-3 44 0,14 4-44 15,-14-4 50-15,13 1-26 0,-13-1 64 0,0 0-32 16,15-1 70-16,-15 1-46 0,5-6 56 0,-5 6-35 0,0-12 18 16,0 5 8-16,-4-3 2 0,2 0-8 0,-3-1-14 15,-2-3-4-15,1 1-12 0,-2-2-48 0,0-3 51 16,-3 2-65-16,3-2 39 0,-2 1-54 0,-3 0 47 16,3-1-55-16,-1 2 49 0,-1 1-55 0,2 0 54 15,0 4-60-15,1 0 47 0,1 0-56 0,0 4 25 16,2 0-102-16,0 2-17 0,6 5-34 0,-11-6-18 15,11 6-22-15,0 0-14 0,-15 3-25 0,15-3-4 16,-8 10 3-16,7-3 14 0,-2 1 14 0,2 1 20 16,2 0 28-16,1 0 25 0,-1 1 23 0,3 0 25 15,-2-2 16-15,1 1 18 0,3-1 9 0,-2-1 17 16,1-1 7-16,-2 0 23 0,2-3 29 0,-5-3-5 16,9 6 25-16,-9-6-26 0,14 4 14 0,-14-4-33 15,14-1 23-15,-4-1-25 0,-1 0 17 0,2-1-25 0,0-1-45 16,2-1-55-16,2-1-119 0,-1-1-73 15,5 0-286-15,-1-2-98 0</inkml:trace>
  <inkml:trace contextRef="#ctx0" brushRef="#br0" timeOffset="86855.24">14493 10007 385 0,'0'0'393'0,"0"0"-23"0,0 0-24 16,-9 4-17-16,9-4-8 0,-7-3-14 0,7 3-25 16,-8-7-24-16,8 7-40 0,-8-7-38 0,5 1-38 15,0 0-24-15,2 0-26 0,1 6-16 0,1-13-23 16,2 7-7-16,2 0-11 0,1-2-1 0,-1 2-12 16,4 0-3-16,1 1-6 0,-1 1-1 0,-1 0-6 15,5 2 1-15,-13 2-3 0,18-1 4 0,-18 1 2 0,19 2-4 16,-10 2 0-16,-1 0 2 0,-1 2 5 0,-2 0-4 15,-1 3-2-15,-1 2-3 0,-2 0 0 16,-1 1 2-16,-3 2 0 0,1 0 8 0,-2 1 32 16,-1 1-35-16,-3-1 57 0,2-1-41 0,-2 1 14 0,2-3 12 15,-3 1 5-15,2-1 8 0,2-3 9 16,0 0-6-16,1-2 0 0,-2 1-8 0,2-3-10 0,4-5-6 16,-4 11-10-16,4-11-2 0,0 7-6 0,0-7-4 15,4 8-2-15,-4-8-7 0,9 3 0 16,-9-3-1-16,13 3-8 0,-13-3-3 0,19 1-4 15,-9-2-1-15,3 0-3 0,1-1-20 0,0 0-47 0,1 1-39 16,1-3-4-16,2 2-80 0,-3-3 0 0,3-1-82 16,-3 2-20-16,2-1-12 0,-1-2-40 0,0 1-1 15,-1-1-98-15,-1-1-292 0,-1-4-247 0</inkml:trace>
  <inkml:trace contextRef="#ctx0" brushRef="#br0" timeOffset="87222.55">14925 9934 234 0,'0'0'514'0,"0"-7"-44"0,0 7-115 0,0 0 10 16,0-8-26-16,0 8-19 0,0 0-13 0,0-8-30 16,0 8-28-16,0 0-50 0,0 0-23 0,1-5-44 0,-1 5-3 15,0 0-20-15,11-2 18 0,-11 2-30 0,13 2 19 16,-13-2-27-16,20 1 8 0,-8 0-43 16,3 0 33-16,-1 0-40 0,5 0 29 0,0 2-48 15,1-1 30-15,1-1-50 0,1 1 37 0,-2 0-45 0,6-1 34 16,-2 2-42-16,2-1 43 0,-1 2-48 15,-3 0 40-15,4-2-44 0,-1 2 44 0,-1-1-46 16,-3 0 46-16,-1 2-50 0,-2-1 43 0,-1-1-41 0,-2 2 40 16,-2 1-41-16,0 0 44 0,-4 0-36 0,-3 1 36 15,-1 0-42-15,-2 2 43 0,-2 1-5 0,-1 0 0 16,-1 1-6-16,-2 3-7 0,-3 1 4 0,1-1-1 16,-3 4 0-16,-1 2-3 0,-1 0 5 0,-2 4-2 15,-2 1-3-15,1-1-4 0,0 1 1 0,-2 0-40 16,0 0 51-16,2 0-45 0,-2-1 44 0,2-3-45 0,0 2 40 15,3-5-54-15,1 0 4 0,0-3-75 16,3-2-26-16,0-2-54 0,2-2-52 0,-1-2-62 16,2 0 20-16,3-7-99 0,-4 9-43 0,4-9-68 0,0 0-293 15,0 0-319-15</inkml:trace>
  <inkml:trace contextRef="#ctx0" brushRef="#br0" timeOffset="87506.18">15204 9790 556 0,'-3'-11'440'0,"3"4"-88"15,-1 0-66-15,1 7-48 0,-4-11 6 0,4 11 35 16,0 0 28-16,0 0 14 0,0 0 3 0,0 0-12 16,0 0-41-16,0 8-52 0,3 1 20 0,-2 2-56 15,0 2-3-15,1 3-6 0,-1 2-23 0,0 6-18 16,2-1 33-16,-1 4-79 0,0-1 33 0,0 3-74 15,1 2 45-15,1 1-71 0,-2 0 46 0,2 0-62 16,0-2 49-16,-2-1-54 0,1 1 37 0,1 0-61 16,-2-3 38-16,1-1-112 0,-1-2-24 0,2 0-99 15,-2 0-54-15,0-4-85 0,-1-2-25 0,1 0-138 0,-1-1-106 16,1-4-388-16,0 1-627 0</inkml:trace>
  <inkml:trace contextRef="#ctx0" brushRef="#br0" timeOffset="88440.36">15860 9986 311 0,'0'0'381'0,"-6"-6"-70"0,6 6-34 0,-5-6-26 15,5 6 28-15,-2-7-86 0,2 7 29 0,-4-8-69 16,4 8 7-16,0-9-29 0,0 9-17 0,6-10-42 16,-6 10 10-16,7-11-36 0,-3 7 6 0,3-2-15 15,-2 3 9-15,3-2-30 0,0 3 24 0,-8 2-26 0,14-3 22 16,-14 3-16-16,16 0 20 0,-16 0-15 0,16 3 23 16,-7 2-4-16,-2-1 8 0,-2 1-8 0,1 1 2 15,-1 2-9-15,-2 0-3 0,0 1-6 0,-2 1-2 16,-1 1-4-16,-2 0-1 0,-2 0 1 0,0 4 2 15,0-2 10-15,-2 1 15 0,-1-2 17 0,2 1 7 16,-2-2-3-16,-1 0 2 0,4-2 11 0,-2 0-4 16,1-2-5-16,0 0-10 0,0 0-2 0,2-2-8 15,3-5 2-15,-7 10-13 0,7-10-8 0,-3 8-4 16,3-8-3-16,0 0-10 0,-7 6-3 0,7-6 3 16,0 0-9-16,0 0-3 0,0 0-2 0,0 0 2 15,0 0-4-15,12 0 1 0,-12 0-1 0,9-3-2 16,-9 3 2-16,11-3-3 0,-11 3 2 0,16-4-1 15,-16 4 5-15,17-1-5 0,-17 1 0 0,23 1-1 16,-10 0 1-16,-1 2-3 0,0-1-17 0,1 3 39 16,1 0-19-16,-1 1 0 0,-1-1 1 0,-1 2 4 15,-2 0 0-15,-1-1 8 0,-1 2-3 0,-2 0 1 0,-2 1 2 16,0 1 2-16,-3-1 0 0,-3 0 7 0,-1 0 8 16,0 1-9-16,-3-1-1 0,-1 0-4 0,-1-1-3 15,-4 0-2-15,6-2-5 0,-5-2-1 0,1 0-7 16,-1-3-3-16,2 1-74 0,-1-5-94 0,0-1-99 15,2 0-130-15,-1-2-133 0,0-5-586 0,2 1-736 16</inkml:trace>
  <inkml:trace contextRef="#ctx0" brushRef="#br0" timeOffset="93510.29">9721 12580 168 0,'0'0'255'0,"0"0"-46"0,-6-8-27 0,6 8-9 16,0 0-5-16,-4-7-18 0,4 7-12 0,-1-5-7 15,1 5-10-15,-3-8 2 0,3 8-17 0,-1-6-9 16,1 6 2-16,0 0 0 0,-1-10-32 15,1 10 26-15,-2-7-17 0,2 7 18 0,2-6-37 0,-2 6 45 16,0 0-44-16,0-8 49 0,0 8-49 0,0 0 47 16,1-6-40-16,-1 6 45 0,0 0-6 0,5-6-1 15,-5 6-1-15,0 0-30 0,5-4 38 0,-5 4-31 16,0 0 40-16,0 0-36 0,18 1 40 0,-18-1-50 16,10 5 43-16,-2-1-59 0,0-2 39 0,-2 3-50 15,3 1 35-15,1 0-45 0,-1 0 46 0,0 3-51 0,4-2 46 16,-3 3-53-16,2-4 41 0,-1 4-48 15,1 0 50-15,-1 0-51 0,2-1 35 0,-3 2-46 16,4-2 39-16,-2 1-46 0,2-1 5 0,-3 2 3 16,0-4-1-16,1 4 0 0,-2-2 2 0,1-1 5 15,-1 0 4-15,-2-1 2 0,-1 1 2 0,1-2-2 16,-1 0-3-16,0 0 6 0,-2-3 5 0,-1 1 13 16,-4-4 16-16,10 9 12 0,-10-9 3 0,6 4 2 0,-6-4 7 15,8 4 4-15,-8-4-11 0,0 0-6 0,0 0-14 16,0 0-10-16,13-1-10 0,-13 1-1 0,9-11-12 15,-4 4-4-15,3-1-1 0,1-5-2 0,1 0-4 16,1-1-2-16,1-3-1 0,6-2-3 0,-3 0 4 16,3-2-3-16,0-1-1 0,0 1 0 0,2 0 4 15,-1 0-5-15,2-1 0 0,-2 2 1 0,-1-1 1 16,2 1-2-16,-1 1 0 0,-2 1 1 0,-2 2-1 16,0 2-45-16,-2-1 55 0,-1 4-47 0,-3 1 55 15,1 0-45-15,-1 1 45 0,0 1-46 0,-4 1 53 0,3 1-44 16,-3 0 46-16,-1 1-42 0,1 1 46 15,-5 4-44-15,6-9 47 0,-6 9-30 0,8-7 21 16,-8 7-47-16,5-5 49 0,-5 5-47 0,5-6 42 16,-5 6-51-16,0 0 51 0,4-6-50 0,-4 6 48 0,0 0-58 15,5-6 40-15,-5 6-86 0,0 0 8 0,0 0-94 16,5-4-35-16,-5 4-82 0,0 0-99 0,3-8-99 16,-3 8-149-16,0 0-564 0,0-9-808 0</inkml:trace>
  <inkml:trace contextRef="#ctx0" brushRef="#br0" timeOffset="106000.58">13714 11544 100 0,'0'0'317'16,"0"0"-115"-16,0 0 5 0,0 0-45 0,0 0 15 0,0 0-38 15,0 0 2-15,1-8-36 0,-1 8-5 16,0 0-35-16,0 0 1 0,0 0-27 0,1-6 5 0,-1 6-18 15,0 0 9-15,0 0-19 0,3-8 17 0,-3 8 9 16,0 0 14-16,0-6 4 0,0 6-1 16,0 0 0-16,-1-7 0 0,1 7 13 0,-3-6-2 0,3 6 2 15,-4-6 7-15,4 6 8 0,-6-5 3 0,6 5-25 16,-9-7-10-16,9 7-8 0,-14-5-8 0,5 4 0 16,1-3-7-16,-3 3 6 0,11 1 8 0,-21 0-16 15,7 1 7-15,3 0 6 0,-3 2 6 0,1 2-5 16,0 1-3-16,-2 1 3 0,2 0 2 0,0 3 4 15,-1-1 42-15,0 3-31 0,3 3 32 0,0-2-39 16,1 0 37-16,2 1-50 0,2 0 35 0,1 0-48 16,1 1 38-16,-1-2-51 0,5-1 41 0,-1 0-52 15,2 0 39-15,-1-1-46 0,3-1 40 0,2 0-47 16,-3-1 43-16,3-1-42 0,0-1 41 0,3-2-48 0,-3 0 47 16,4-3-45-16,-9-2 42 0,18 1-45 0,-18-1 40 15,19-3-46-15,-8-1 46 0,0-1-45 16,-1-2 44-16,2-2-45 0,-1 2 47 0,-2-2-48 0,0 0 47 15,1-1-44-15,-3-1 5 0,-1 1 1 0,-1-1 5 16,-1 2 1-16,0-3 3 0,0 2 2 16,-2 0 1-16,-1 1 3 0,1 0 4 0,-1 0 18 0,-1 2 15 15,1-1 16-15,-1 8 2 0,2-11-2 0,-2 11-10 16,0-9-13-16,0 9 2 0,2-7-12 0,-2 7-2 16,0 0 7-16,0 0 4 0,0 0-5 0,0 0-4 15,7 5-2-15,-7-5-2 0,5 10-1 0,-3-3-5 16,3-1-1-16,-1 4-1 0,3-1 5 0,-2 3-9 15,1-1 38-15,4 2-53 0,-2-2 41 0,1 0-55 16,0-1 29-16,1-1-90 0,2 0 0 0,0-2-85 16,-1 0-22-16,0-4-100 0,2-1 20 0,0-1-37 15,1-1-32-15,-2-2-27 0,3-4-24 0,1 1-356 16,-2-3-258-16</inkml:trace>
  <inkml:trace contextRef="#ctx0" brushRef="#br0" timeOffset="106233.17">14012 11476 389 0,'1'-9'361'0,"0"0"-46"0,2 2-31 0,-2 2-28 0,-1 5-5 0,1-11 18 16,-1 11 8-16,2-12-17 0,-2 12-21 16,1-6-37-16,-1 6-33 0,0 0-24 0,1-9 5 15,-1 9-5-15,0 0 10 0,0 0-8 0,0 0-4 0,0 0-4 16,10 6-30-16,-10-6 14 0,7 9-15 0,-5-1-6 16,2-1-22-16,1 2-12 0,-1 0-14 0,2 1-10 15,-2 0-7-15,3 4-11 0,-2-3-4 0,1 2-2 16,2 0-5-16,-2-1-5 0,-1 1-4 0,2 0-1 15,-1-2-5-15,0 2-35 0,-1-4-61 0,1 0-14 16,-3-1-88-16,1-1-3 0,0-1-85 0,-1-1-4 16,-3-5-73-16,4 7-80 0,-4-7-92 0,0 0-277 15,0 0-343-15</inkml:trace>
  <inkml:trace contextRef="#ctx0" brushRef="#br0" timeOffset="106617.33">14058 11530 6 0,'-5'-8'383'16,"-2"2"-58"-16,3 0-49 0,-1-1-23 0,1 0-46 15,2 0-31-15,-3-2-14 0,2 2-5 0,3-2-20 0,-1-1-9 16,2 0-23-16,0 2-24 0,2-3-14 16,3 1-11-16,1-1-11 0,-1 1-11 0,3 0-3 15,1-1 16-15,2 3 14 0,-2 0 4 0,4-1-10 16,-2 2-4-16,0 1-12 0,1 1 2 0,1 3 3 0,-2-1-1 16,-1 0 2-16,-11 3-9 0,21 1-2 0,-14 1-3 15,1 1 0-15,-1 0 3 0,-3 3 2 0,0 0-6 16,-4 1 2-16,-2 3 1 0,-2-1-2 0,-1 2-3 15,-3 1 12-15,-2 0-3 0,-2 3 3 0,-2-1 8 16,3-1 34-16,-2-2-47 0,1-1 34 0,2 1-48 16,0-3 34-16,1-1-45 0,3-1 37 0,-1 2-46 15,0-3 34-15,7-5-40 0,-8 9 35 0,8-9-36 16,-3 8 47-16,3-8-40 0,3 7 48 0,-3-7-38 16,10 7 52-16,-1-4-36 0,0 1 14 0,1 0 2 0,3-1 7 15,1 2 8-15,0 0-1 0,3-1-6 16,-2 1-11-16,1 1 1 0,0 0-13 0,0-1-4 15,0 2-5-15,0-1-1 0,0-1-5 0,-2 3 3 0,0-2-10 16,0-1-7-16,0 2-3 0,-5-1-6 16,2-1-53-16,-1-1-32 0,-1 2-108 0,-3-3-19 15,-6-3-74-15,9 8-47 0,-9-8-43 0,0 0-116 16,8 3-315-16,-8-3-352 0</inkml:trace>
  <inkml:trace contextRef="#ctx0" brushRef="#br0" timeOffset="107067.87">14523 11334 483 0,'5'-12'367'0,"-3"2"-32"0,2 2-2 0,-2-1-42 15,-1 2 48-15,0 1-43 0,2 0 33 0,-3 6-63 16,2-9-1-16,-2 9-90 0,2-10 10 0,-2 10-80 16,0 0 34-16,3-5-42 0,-3 5 56 0,0 0-47 15,0 0-6-15,12 3 0 0,-12-3-7 0,7 9-3 16,-1-4 0-16,-1 1-7 0,2 1-2 0,-3 0-6 15,4 1-15-15,-3 1-42 0,1-1 36 0,3 2-45 16,-4 0 47-16,2 0-56 0,-1 3 47 0,1-4-48 16,-1 3 39-16,-2-4-46 0,0 4 48 0,-2-3-50 15,1 1 53-15,-2-2-52 0,0 0 49 0,1-1-48 16,-1 0 48-16,-1-7-50 0,1 11 43 0,-1-11-41 0,-2 7 44 16,2-7-53-16,0 0 51 0,0 0-53 0,0 0 49 15,0 0-52-15,0 0 41 0,0 0-45 16,0 0 48-16,5-5-50 0,-5 5 51 0,10-4-50 15,-10 4 54-15,11-5-54 0,-11 5 52 0,17-3-51 0,-17 3 50 16,17 0-47-16,-17 0 52 0,20 2-54 0,-11 1 48 16,0-1-47-16,1 1 47 0,-1 1-47 0,-2 2 47 15,-2 1-41-15,1-1 47 0,-3 4-6 0,-2-3-7 16,-2 2 2-16,-1 0-1 0,-4 2-8 0,2-3-3 16,-5 4-2-16,0-1 0 0,-2 0-4 0,-1-2 0 15,1 0-3-15,-2-2-17 0,0 0-32 0,2-2-57 16,0-1-70-16,1-2-35 0,10-2-130 0,-18 0-78 15,18 0-114-15,-14-4-142 0,7 0-262 0,2-2-520 16</inkml:trace>
  <inkml:trace contextRef="#ctx0" brushRef="#br0" timeOffset="107433.29">15221 11448 207 0,'0'0'558'0,"0"0"-108"15,-9 3-27-15,9-3-23 0,0 0-9 0,-9 3-34 16,9-3-24-16,0 0-26 0,0 0-39 0,0 0-61 15,0 0-24-15,0 0-59 0,-12-1 5 0,12 1-54 16,0 0 2-16,0 0-33 0,9-3 14 0,-9 3-36 16,12-4 20-16,-5 0-29 0,2 2 19 0,3 0-28 15,-1-1 21-15,3 0-27 0,-4 0 23 0,5-1-28 16,0 1 23-16,-1 0-24 0,1 1 18 0,-2-2-3 16,1 2-7-16,0-1-19 0,0 0-48 0,-1 2-68 0,0 0-71 15,-2-1-92-15,-2 1 15 0,-9 1-86 0,17-2-22 16,-17 2-64-16,0 0-350 0,13 0-332 15</inkml:trace>
  <inkml:trace contextRef="#ctx0" brushRef="#br0" timeOffset="107783.07">15351 11487 24 0,'-10'9'479'0,"-2"-3"-103"15,2 1-61-15,2-1-54 0,1-1-30 0,0 1-23 16,7-6-9-16,-11 7-16 0,11-7-27 0,-8 5-20 16,8-5-9-16,0 0-16 0,0 0-28 0,0 0-14 15,15-4-13-15,-7-1-11 0,6 1-12 0,0-5-2 16,4 1-3-16,2-2-10 0,2-1 20 0,1-1-31 15,3 1-2-15,-2-2-2 0,2 1 4 0,-2 1-8 16,-4 0-4-16,0-1 0 0,0 3 4 0,-3-2-5 16,-1 3-36-16,-3-2-38 0,0 2-31 0,-4-1-11 15,-3 3 9-15,-1-2 18 0,-2 1 17 0,-2 1 16 16,-2-1 10-16,-2-1 8 0,-2 1 8 0,1-1 19 16,-2 2 50-16,1-1 15 0,-3 0 72 0,3 2-10 15,1 0 71-15,-1-1-46 0,1 2 23 0,4 4-67 0,-4-8 26 16,4 8-61-16,-1-9 52 0,1 9-20 0,4-6 48 15,-4 6-50-15,10-2 38 0,-10 2-55 16,12-1 49-16,-12 1-44 0,18 5 40 0,-9-2-49 0,1 1 26 16,-1 2-34-16,0 1-2 0,0 2-3 0,-2 1 11 15,1 1-28-15,-3 1-4 0,-1 2-28 0,-3 0 26 16,-1-1-4-16,0 2 12 0,-4 2-34 0,-1 1-15 16,-1 0-48-16,-2 1-81 0,-3-1-110 0,-1-1-103 15,-2 0-99-15,1-2-182 0,-3-2-295 0,2-1-504 16</inkml:trace>
  <inkml:trace contextRef="#ctx0" brushRef="#br0" timeOffset="108486.83">16814 11193 27 0,'0'0'396'0,"0"0"-68"16,4-7-57-16,-4 7-5 0,0 0-36 0,0-7-24 16,0 7 5-16,-4-7-43 0,4 7-13 0,-2-8-4 15,2 8-9-15,-6-6-14 0,6 6-1 0,-5-7 44 16,5 7-51-16,-10-8 27 0,10 8-54 0,-11-6 47 16,11 6-43-16,-16-5 46 0,16 5-54 0,-15-2 38 15,15 2-51-15,-22 1 49 0,11 1-52 0,-2 2 60 16,0 1-50-16,-2-1-12 0,1 5 6 0,-4 0 0 15,3 2 1-15,-2 1-6 0,4 0-7 0,-2 3-7 16,5-4-7-16,-2 3-35 0,2-1 33 0,4 0-44 16,-1 1 41-16,5-1-45 0,0-2 36 0,2-1-47 0,2 2 37 15,0-2-39-15,2 1 36 0,4-3-42 0,-1 0 47 16,4-2-53-16,-2 2 44 0,3-4-45 0,0 0 43 16,-2-3-44-16,4 0 45 0,0-1-12 0,-1-1-7 15,0 1-36-15,1-3 41 0,-1-2-34 0,-2 0 38 16,4-1-34-16,-3 0 37 0,-3-1-35 0,-2 0 36 15,0-2-3-15,-2 1 1 0,0 0 4 0,-1-3-10 16,0 2-2-16,-2 0 2 0,-1 0 1 0,1-1 2 16,-2 4 10-16,0-3-6 0,0 9-2 0,0-12 8 15,0 12 11-15,0-11 5 0,0 11-2 0,0-9-9 16,0 9-6-16,0 0-1 0,0-8 5 0,0 8 1 16,0 0-1-16,0 0 0 0,1 7-43 0,-1-7 48 15,5 8-44-15,-5-8 52 0,4 10-51 0,1-3 52 16,-1-2-56-16,2 4 57 0,1-2-62 0,-1 1 56 0,-1 0-56 15,3-1 52-15,0 2-58 0,1-2 12 16,-3-1-13-16,3 1-38 0,1-2-19 0,-2-1-69 16,1 1-49-16,1-1-55 0,-1-3-73 0,-9-1 7 0,17 2-94 15,-17-2-59-15,17-3-473 0,-9-1-538 0</inkml:trace>
  <inkml:trace contextRef="#ctx0" brushRef="#br0" timeOffset="108696.32">17072 11179 381 0,'0'0'532'0,"0"0"-84"16,7-4-50-16,-7 4-16 0,0 0-21 0,0 0 11 15,5-3-70-15,-5 3-22 0,0 0-35 0,0 0-44 16,5-7-43-16,-5 7-31 0,0 0-24 0,10-5-24 16,-10 5-17-16,10-5-12 0,-2 1-14 0,1 0-7 15,0 1-3-15,1 1-13 0,2-2 39 0,-1 1-58 16,3-2 37-16,-1 1-104 0,1 0-31 0,-2 2-124 15,0-1-41-15,0 0-66 0,-2 2-64 0,0-2-4 0,-10 3-84 16,16-1-264-16,-16 1-261 0</inkml:trace>
  <inkml:trace contextRef="#ctx0" brushRef="#br0" timeOffset="108853.7">17209 11230 460 0,'-10'7'372'0,"5"2"-53"0,-2-3-45 0,2-1-21 0,0 1-16 15,5-6-3-15,-6 7-24 0,6-7-34 0,-5 5-36 16,5-5-28-16,0 0-28 0,0 0-10 0,0 0-17 15,16-4-17-15,-7 1-6 0,3-2-8 0,-1-3-2 16,2 3-5-16,4-3-5 0,-2-2-11 0,4-1-97 16,0 1-35-16,-2-2-41 0,1 2-33 15,-2-3-82-15,2 1-98 0,-2-1-212 0,0 1-107 0</inkml:trace>
  <inkml:trace contextRef="#ctx0" brushRef="#br0" timeOffset="109250.37">17497 10926 31 0,'0'0'563'0,"0"-10"-102"0,0 10-75 0,1-8-6 0,-1 8-5 16,1-8-31-16,-1 8-17 0,0 0-10 16,0-8-9-16,0 8-35 0,0 0-50 0,2-9-43 15,-2 9-35-15,0 0-20 0,0 0 7 0,0 0 3 0,0 0-11 16,12 7-13-16,-8-3-14 0,0 1-17 0,1 4-4 16,2-1-17-16,0 3-10 0,1-1-7 15,-2 3-9-15,2 0-5 0,-3 0-16 0,4 0 14 16,-3 1-6-16,-1-3-6 0,-1 0-5 0,1-1 2 0,-1 1-2 15,1-3-2-15,-1 0 2 0,0-1 4 0,-1 0 1 16,-3-7 0-16,5 9-51 0,-5-9 57 16,4 5-53-16,-4-5 56 0,0 0-7 0,8-5-5 0,-8 5-3 15,7-7-5-15,-2 0 0 0,0 1 19 0,0 0-67 16,3-2 51-16,-2 4-49 0,2-2 55 0,0 0-49 16,-1 1 58-16,2 1-56 0,-1 2 55 0,-8 2-52 15,16-2 55-15,-16 2-50 0,13 3 52 0,-13-3-54 16,12 5 56-16,-5 2-55 0,-4-1 54 0,-2 0-53 15,2 3 51-15,-5-1-52 0,1 3 49 0,-1-2-54 16,-3 2 46-16,0-1-72 0,-2 2 9 0,-2-3-44 16,1 2-45-16,-2 0-34 0,-1-3-37 0,-2-1-42 15,3 1-81-15,1-3-59 0,-3-1-114 0,2-1-507 16,10-3-617-16</inkml:trace>
  <inkml:trace contextRef="#ctx0" brushRef="#br0" timeOffset="109949.76">18568 10835 68 0,'0'0'462'0,"0"-8"-105"0,0 8-28 16,-2-6-41-16,2 6-28 0,-4-6-27 0,4 6 11 0,-5-7-15 15,5 7-9-15,-7-5-19 0,7 5-13 16,-8-3-14-16,8 3-13 0,-10-1-15 0,10 1-10 15,-13 2-5-15,4 0-6 0,0 2-3 0,-1 1-8 0,1 2-10 16,1 0-8-16,-2 3-9 0,1-4-12 16,0 5-18-16,1-1-9 0,3 2-8 0,-2-1-6 15,3 0-11-15,0 0-4 0,3-1 5 0,1 1-13 0,0-3-4 16,1 4 0-16,2-6-2 0,1 3-1 0,1-2 2 16,2-2-10-16,0 1-3 0,-1-2-6 0,3-2-13 15,-9-2-19-15,19 2-9 0,-19-2-16 0,21-2-22 16,-11-1-14-16,0 0 2 0,1-2 16 0,0 0 7 15,-3 2-4-15,2-3-3 0,-4 0 6 0,-1 0 8 16,0-2 16-16,-1 0 11 0,0 2 14 0,0-4 0 16,-2 5 10-16,-2-4 7 0,2 2 1 0,-2-1 10 15,1-1 0-15,-1 2 8 0,0 0 7 0,0 7 33 16,1-13 17-16,-1 5 0 0,0 8-6 0,3-9-8 16,-3 9 6-16,5-9 1 0,-5 9-6 0,8-6-6 15,-8 6 0-15,12-2-11 0,-12 2 5 0,12 1 4 16,-12-1-5-16,16 4 4 0,-8-2-3 0,1 4-1 15,-1-1 7-15,2 1-9 0,-2 3-3 0,-1-1-1 0,0 3-5 16,0-3-3-16,-3 3-1 0,1-2 4 16,-2 2 19-16,-2-1 20 0,0-1 26 0,1-2 23 15,-2 1 20-15,0-8-40 0,-3 10 62 0,3-10-69 0,-4 6 45 16,4-6-77-16,0 0 43 0,-5-6-71 0,1 2 53 16,4-5-75-16,-1 1 51 0,0-4-70 0,1 0 56 15,1-1-74-15,0-4-37 0,2 0-12 0,1 1-103 16,1 1-46-16,0 0-60 0,0-1-84 0,3 1 11 15,-3 2-140-15,1 2-112 0,-1-1-322 0,2 4-515 16</inkml:trace>
  <inkml:trace contextRef="#ctx0" brushRef="#br0" timeOffset="110683.72">19582 10760 378 0,'0'0'376'0,"0"0"-54"0,0 0-30 0,5-6-35 16,-5 6 36-16,0 0-55 0,3-6 1 0,-3 6-42 15,0 0-3-15,0-6-25 0,0 6-8 0,0 0-19 16,-1-9-12-16,1 9-6 0,-3-4-14 0,3 4-2 16,-5-7-15-16,5 7-4 0,-5-8-8 0,5 8-3 15,-9-4-14-15,9 4 2 0,-10-5-12 0,10 5 2 16,-12-4-17-16,12 4 8 0,-14-2-21 0,14 2 16 0,-14 3-23 16,4 0 11-16,1-1-16 0,0 3 22 0,0 0-2 15,-1 2-6-15,0 0 7 0,1 3-13 0,-1-1-4 16,1 1-4-16,1 1 0 0,-1 1-4 0,3 1 5 15,0-2-10-15,3 1-4 0,0-2 0 0,0 3 2 16,2-2-5-16,1-3-2 0,0 2 7 0,4-2-7 16,-1-1-2-16,-1 0-3 0,2-2-2 0,2-2-5 15,-6-3-31-15,13 5-23 0,-13-5-13 0,16 0 3 16,-16 0 0-16,17-3 2 0,-8-1 9 0,0 1 11 16,0-2 10-16,0-3 10 0,0 3 5 0,0-2 12 15,-1-2 3-15,-2 2 1 0,1-2 11 0,-2 1-5 16,2-1 3-16,-3 1 3 0,0-1 12 0,0 1-6 15,-2 1 0-15,2 1 3 0,-1 0 6 0,-3 6 7 16,4-10 11-16,-4 10 0 0,5-8 22 16,-5 8 13-16,0 0 39 0,5-3-20 0,-5 3 19 0,0 0-25 15,6 3 20-15,-6-3-42 0,4 7 19 0,-4-7-44 16,5 10 26-16,-1-4-10 0,2 3-13 0,-2-3-4 16,3 3-2-16,-2-1 0 0,1-1-20 0,4 3-5 0,-2-2-3 15,1 1-10-15,0-1-47 0,1 1-59 0,-1-3-68 16,-1 0-79-16,2-1-79 0,0-1-34 15,-10-4-78-15,13 4-37 0,-13-4-350 0,17 0-386 0</inkml:trace>
  <inkml:trace contextRef="#ctx0" brushRef="#br0" timeOffset="110898.64">19897 10705 633 0,'1'-6'458'0,"-1"6"-27"15,0 0-69-15,5-6-7 0,-5 6-59 0,0 0-39 16,4-7-29-16,-4 7-31 0,6-8-31 0,-6 8-39 16,9-6-21-16,-9 6-30 0,9-7-9 0,-1 2-15 15,1 2-12-15,-1-1-7 0,1 2-12 0,1-2-10 16,1-1-7-16,-2 2-35 0,3 0-81 0,-1 1-40 16,-2-2-83-16,3 2-43 0,-12 2-43 0,16-3-34 0,-16 3-78 15,14-2-197-15,-14 2-142 0</inkml:trace>
  <inkml:trace contextRef="#ctx0" brushRef="#br0" timeOffset="111050">20016 10765 387 0,'-4'3'425'0,"4"-3"-77"15,-4 8-63-15,4-8-50 0,0 0-46 0,0 0-42 16,0 0-21-16,0 0-24 0,6 6-25 0,-6-6-16 16,9-6-9-16,-2 3-14 0,2-1-15 0,0 0 5 15,0 0-11-15,3-2 49 0,0 0-105 0,-1 0-49 16,3 0-62-16,-1-1-104 0</inkml:trace>
  <inkml:trace contextRef="#ctx0" brushRef="#br0" timeOffset="111260.19">20335 10618 275 0,'0'0'560'0,"0"0"-67"0,0 0-98 16,10-2-12-16,-10 2-34 0,0 0-38 15,5-4-18-15,-5 4-25 0,6-5-26 0,-6 5-53 0,9-6-27 16,-9 6-44-16,10-4-6 0,-4 0-36 0,2 0-7 16,0 0-14-16,0 0-12 0,1 1-14 0,2-1-9 15,0-1-5-15,-1 0-16 0,1 2-56 0,1-1-84 16,-1-1-91-16,-1 0-54 0,1 1-60 0,-2 0-40 16,0-1-106-16,0-1-305 0,-3 0-321 0</inkml:trace>
  <inkml:trace contextRef="#ctx0" brushRef="#br0" timeOffset="111782.9">20620 10325 61 0,'-2'-8'471'0,"2"8"-92"0,-2-12-9 16,2 12-53-16,-1-11-2 0,1 11-14 0,-2-11-10 16,2 11 27-16,-2-7-61 0,2 7 2 0,-1-7-90 15,1 7 7-15,0 0-68 0,-3-6 42 0,3 6-40 16,0 0 34-16,0 0-61 0,4 7-3 0,-4-7-14 0,3 9 0 15,-3-9 1-15,4 10 0 0,1-2-6 16,-3-1 10-16,3 3-7 0,-1-2-4 0,1 1-2 16,0 1-8-16,3 1-5 0,-3 1-3 0,2-1-1 15,-1 0-5-15,-1 0-7 0,1 2-44 0,-2-2 46 0,3 0-46 16,-2 1 41-16,0-2-43 0,-1 1 44 16,-2-1-46-16,3 0 45 0,-2-1-30 0,1 0 24 0,-2-1-42 15,0 0 42-15,0-1-40 0,-2-1 46 0,0-6-45 16,3 11 41-16,-3-11-46 0,2 9 46 0,-2-9-43 15,3 8 43-15,-3-8-44 0,0 0 49 0,2 5-50 16,-2-5 43-16,0 0-43 0,0 0 41 0,0 0-44 16,0 0 52-16,0 0-50 0,9-5 45 15,-9 5-45-15,0 0 48 0,3-8-48 0,-3 8 41 0,4-7-34 16,-4 7 34-16,5-8-39 0,-5 8 42 0,6-10-4 16,-2 5 2-16,-4 5-8 0,9-7 0 0,-4 2-3 15,0 0-2-15,0 3-2 0,2-1-2 0,-7 3 16 16,14-7-52-16,-14 7 42 0,14-2-2 0,-14 2-2 15,15 0 0-15,-15 0 4 0,13-1-43 0,-13 1 45 16,13 2-40-16,-13-2 48 0,10 4-42 0,-10-4 47 16,5 6-46-16,-5-6 51 0,3 9-51 0,-3-9 45 0,-3 11-45 15,-1-5 42-15,-1 1-48 0,0 1 38 0,-4-2-49 16,4 1 17-16,-3-2-63 0,1-1-38 0,-2 2-76 16,1-2-84-16,8-4-49 0,-13 4-137 0,13-4-126 15,-14 2-365-15,14-2-548 0</inkml:trace>
  <inkml:trace contextRef="#ctx0" brushRef="#br0" timeOffset="114352.16">16879 11998 168 0,'0'0'306'0,"0"0"-48"16,-3-8-17-16,3 8 1 0,-2-5-36 16,2 5-19-16,-5-8 19 0,5 8-34 0,-3-7 40 0,3 7-56 15,-2-6 38-15,2 6-67 0,-5-5 40 0,5 5-55 16,0 0 30-16,-3-7-59 0,3 7 28 16,0 0-55-16,0 0 28 0,-2-6-56 0,2 6 35 0,0 0-34 15,0 0 69-15,0 0-18 0,0 0 51 0,0 0-43 16,4 7 52-16,-4-7-46 0,5 9 59 0,-3-2-53 15,2 1-6-15,0 1-7 0,0 0-10 0,0 1 4 16,1 1-28-16,0 2-31 0,1 0 27 0,1 1-34 16,-1 1 26-16,-1-2-37 0,2 1 28 0,0 1-36 15,0-2 33-15,-2 0-36 0,1 1 29 16,-2-3-34-16,2-1 42 0,-2-1-41 0,1 0 34 0,-2-1-33 16,1 0 38-16,-2-2-29 0,0-1 65 0,-2-5-46 15,3 10 40-15,-3-10-54 0,0 0 41 0,0 0-52 16,0 0 41-16,0 0-42 0,0 0 35 0,0 0-46 15,2-8 44-15,-2 8-46 0,1-10 47 0,-1 10-49 16,4-8 41-16,-4 8-42 0,5-10 42 0,-5 10-41 16,8-7 44-16,-8 7-46 0,10-6 47 0,-10 6-45 0,14-4 41 15,-14 4-43-15,14 2 44 0,-14-2-47 0,15 1 43 16,-6 2-45-16,-1 1 33 0,1 1-56 16,-3 0 24-16,-1 0-41 0,0 3 26 0,-1-1 0 0,-1 2-11 15,-3 0 4-15,0 1 1 0,-3-2 7 0,1 3 1 16,-2-3-6-16,-1 2-2 0,-2-3-1 0,1 1-10 15,0-1-15-15,-2-3-26 0,0 0-27 0,2-2-52 16,6-2-38-16,-14 1-20 0,14-1-17 0,-13-2-14 16,13 2-33-16,-13-6-102 0,13 6-352 0,-7-9-269 15</inkml:trace>
  <inkml:trace contextRef="#ctx0" brushRef="#br0" timeOffset="114630.6">17357 12091 175 0,'0'0'591'0,"0"0"-157"0,0 0-83 0,-1 6-21 16,1-6-17-16,0 0-23 0,0 0-17 15,0 0-27-15,0 0-43 0,0 0-44 0,0 0-29 0,0 0-24 16,0 0-24-16,15-4-18 0,-7 2-11 0,2-2 27 16,1 0-53-16,0-1 26 0,3 0-36 0,0 0 21 15,3-1-46-15,-2 2 31 0,-1-1-87 16,2-1-42-16,-1 1-131 0,-2 2-52 0,-1-1-90 0,-1 1-42 16,-2 0-381-16,-9 3-329 0</inkml:trace>
  <inkml:trace contextRef="#ctx0" brushRef="#br0" timeOffset="114783.19">17538 12192 376 0,'0'0'376'0,"0"7"-89"0,0-7-53 0,0 0-57 0,3 6-34 16,-3-6-31-16,0 0-18 0,8-2-21 0,-8 2-17 16,10-7-11-16,-2 3-5 0,2-1-9 15,2-2-26-15,-2 0-79 0,5-1-144 0,-3 0-331 16,2-1-58-16</inkml:trace>
  <inkml:trace contextRef="#ctx0" brushRef="#br0" timeOffset="115382.22">18041 11875 89 0,'0'0'406'0,"0"0"-93"15,-4-6-46-15,4 6-41 0,0 0-39 0,-6-8-23 16,6 8-11-16,-5-6-16 0,5 6 15 0,-5-7-54 0,5 7 3 16,-7-7-44-16,7 7 10 0,-9-5-13 15,9 5 17-15,-10-6-38 0,10 6 39 0,-10-2-41 16,10 2 41-16,-12 1-46 0,12-1 32 0,-18 6 50 0,9-3-48 15,-2 3 48-15,1 0-40 0,-2 2 55 0,0 0-44 16,1 2 41-16,1 1-43 0,-1-1 31 0,2 0-51 16,0 1-5-16,1 0-5 0,2 0-8 15,2-1-11-15,1 0-5 0,1-1-4 0,0 1-1 16,2-2-5-16,3 2 24 0,1-2-33 0,0 0 0 0,0 0-1 16,3-3-5-16,-1 1 1 0,2-1 1 0,1-1-3 15,1-2 0-15,-1-1 2 0,-9-1-5 0,17 2-2 16,-4-4-3-16,-13 2 1 0,18-2 26 0,-8 0-52 15,-1-2 37-15,-3 0-41 0,4-2 46 0,-3 3-38 16,-2-4 40-16,1 1-33 0,-2 0 41 0,-1-2-46 16,2 0 45-16,-4 2-41 0,0-1 47 0,-1-2-39 15,0 2 37-15,0 0-36 0,0-1 39 0,0 8-35 16,-1-12 42-16,1 12-30 0,-4-11 30 0,4 11-32 0,-1-11 47 16,1 11-45-16,-1-9 37 0,1 9-40 15,0-7 31-15,0 7-41 0,0 0 43 0,0 0-45 16,1-6 50-16,-1 6-26 0,0 0 53 0,6 4-46 15,-6-4 48-15,8 6-44 0,-4-1 53 0,1 2-49 0,0-1 41 16,3 2-53-16,-2 0 43 0,2 1-50 0,1 1 38 16,1 1-50-16,-1-1-1 0,1 1 5 15,0-1-5-15,2 0-2 0,-1-2-6 0,2 0-46 0,-1-2-78 16,2 0-99-16,-3-2-77 0,1-2-90 0,0 0-181 16,1-4-258-16,1 0-389 0</inkml:trace>
  <inkml:trace contextRef="#ctx0" brushRef="#br0" timeOffset="116386.1">18857 11771 309 0,'0'0'277'0,"0"0"-26"0,0-9-19 0,0 9-17 15,0 0-18-15,-3-5-8 0,3 5 14 0,0 0-59 16,-7-6-3-16,7 6-48 0,0 0 31 15,-10-4-37-15,10 4 47 0,-7-3-53 0,7 3 55 0,0 0-52 16,-13-4 38-16,13 4-44 0,0 0 47 0,-18 2-40 16,18-2 41-16,-13 5-42 0,7-2 38 0,-1 2-50 15,-3-2 39-15,2 3-46 0,2-1 50 0,-2 1-58 16,1 1 36-16,-1 0-56 0,4 1 45 0,-2-1-57 16,2 1 45-16,-1 0-51 0,1 0 35 0,4 0-53 15,-1-3 0-15,1 2 43 0,1 1-51 0,-1-1 46 16,4-1-52-16,1 0 44 0,-1 0-50 0,2-1 46 15,-1 0-49-15,3-2 44 0,0 0-47 0,-1 0 38 16,-7-3-52-16,17 3 29 0,-17-3-64 16,19-2 14-16,-19 2-53 0,17-3 44 0,-8 1-44 0,-9 2 49 15,15-5-44-15,-15 5 49 0,11-8-34 0,-5 3 50 16,-6 5-35-16,6-9 60 0,-6 9-41 0,4-11 56 16,-4 11-45-16,1-11 56 0,-1 4-45 0,0 7 50 0,0-11-41 15,-1 4 49-15,1 7-38 0,-1-11 46 0,1 11-41 16,-2-11 48-16,2 11-51 0,2-11 45 15,-2 11-48-15,2-10 49 0,-2 10-46 0,4-11 41 0,2 7-47 16,-2-2 44-16,-4 6-46 0,9-7 46 0,-2 4-48 16,-7 3 43-16,14-5-41 0,-14 5 48 0,14-1-44 15,-14 1 46-15,16 0-38 0,-16 0 44 0,16 6-34 16,-7-1 62-16,-1-1-61 0,0 1 43 0,1 2-45 16,0 0 47-16,-3 1-46 0,2 0 42 0,-1 1-45 15,-1-1 46-15,0 0-27 0,-2-2 60 0,1 1-35 16,-1 0 69-16,-4-7-19 0,8 9 73 0,-8-9-45 15,4 8 23-15,-4-8-68 0,0 0 36 0,0 0-67 16,0 0 39-16,0 0-56 0,0 0 39 0,-5-11-57 16,2 4 43-16,-1-1-52 0,2-1 39 0,0-1-52 15,0-2 1-15,0 0 0 0,1 0-1 0,1-1-10 16,1 0-51-16,1 1-21 0,0-2-124 0,0 1-58 16,-1 1-112-16,0 1-119 0,2-1-538 0,-1 1-666 15</inkml:trace>
  <inkml:trace contextRef="#ctx0" brushRef="#br0" timeOffset="119168.15">19774 11504 137 0,'-1'-6'280'0,"1"6"-26"0,-3-6-25 0,3 6-14 16,-4-7-20-16,4 7-26 0,-4-6-10 0,4 6-12 15,-2-5-21-15,2 5-4 0,-5-7-10 0,5 7-12 16,-4-5-15-16,4 5 39 0,-2-6-55 0,2 6 41 16,-3-5-43-16,3 5 32 0,0 0-28 0,-4-7 19 15,4 7-35-15,0 0 8 0,0 0-29 0,-2-6 4 16,2 6-19-16,0 0 21 0,0 0-1 0,0 0 19 15,0 0 9-15,0 0-6 0,2 5-9 0,-2-5-3 0,5 8 0 16,-5-8 3-16,8 10-2 0,-3-4-6 16,0 2-1-16,0 1 1 0,-1 0-2 0,4 2 29 15,-1 1-51-15,0 1 35 0,-1 0-45 0,3-1 34 0,-1 3-46 16,-2-2 38-16,1 2-42 0,-1-2 37 16,-1 1-41-16,3-1 44 0,-5 1-46 0,3-1 41 0,-2-2-43 15,-2-1 42-15,1 0-43 0,-1 0 43 0,1-3-45 16,-2 0 46-16,2-1-41 0,-3-6 45 0,3 12-42 15,-3-12 42-15,3 7-43 0,-3-7 37 0,0 0-43 16,1 6 40-16,-1-6-38 0,0 0 37 0,0 0-44 16,0 0 46-16,5-6-47 0,-5 6 42 0,2-6-46 15,-2 6 49-15,2-9-47 0,-2 9 45 0,7-9-46 16,-5 3 46-16,2 2-45 0,2-1 44 0,-2-2-42 16,4 3 41-16,-2-2-42 0,-1 2 41 0,4-1-42 15,-2 2 43-15,-1-1-41 0,-6 4 38 0,15-3-42 16,-15 3 47-16,16 0-47 0,-16 0 45 0,13 2-42 15,-13-2 42-15,12 6-43 0,-7-3 43 0,1 2-43 0,-4 0 42 16,2 1-44-16,0 0 44 0,-3 2-44 0,-1-1 41 16,-1 0-41-16,-3 1 39 0,0 0-42 15,0 0 38-15,-1 0-37 0,0 0 39 0,-1-1-45 16,-3 0 42-16,1-2-64 0,0 1 24 0,1-3-62 16,-2 1 18-16,9-4-85 0,-17 2 11 0,17-2-51 0,-14 2-8 15,14-2-16-15,-11-3-61 0,11 3-46 0,-9-6-76 16,9 6-185-16,-4-9-107 0</inkml:trace>
  <inkml:trace contextRef="#ctx0" brushRef="#br0" timeOffset="119469.98">20253 11502 384 0,'0'0'477'0,"-10"3"-88"0,10-3-66 16,0 0-22-16,0 0-20 0,0 0-20 0,0 0-34 15,0 0-48-15,0 0-34 0,0 0-31 0,0 0-24 16,0 0-14-16,0 0-14 0,4-6-16 0,-4 6-12 15,13-5-9-15,-4 2 3 0,0 1-15 0,1-3 2 16,0 2-32-16,2 0-44 0,0-1-84 0,-1 2 15 16,0-2-109-16,-1 1-48 0,-1 2-54 0,1-2-373 15,-10 3-221-15</inkml:trace>
  <inkml:trace contextRef="#ctx0" brushRef="#br0" timeOffset="119636.77">20317 11612 134 0,'0'0'405'0,"-2"10"-88"16,2-10-69-16,-2 7-26 0,2-7-50 0,0 0-28 0,0 0-31 16,0 0-17-16,0 0-22 0,0 0-13 0,0 0-17 15,16-4-9-15,-9 0-4 0,4-1-2 16,-2-1-9-16,1 0-2 0,4-1-15 0,-4 0-63 16,5-1-114-16,-2-1-56 0,0 1-302 0,0 0-37 0</inkml:trace>
  <inkml:trace contextRef="#ctx0" brushRef="#br0" timeOffset="119940.28">20703 11403 106 0,'0'0'680'0,"0"0"-193"15,0 0-77-15,0 0-22 0,0 0-29 0,0 0-39 16,0 0-22-16,0 0-34 0,0 0-42 0,0 0-44 16,0 0-35-16,3-6-29 0,-3 6-20 0,0 0-22 15,11-3-15-15,-11 3-9 0,13-7-6 0,-5 5-12 16,2-1-7-16,-1 0 12 0,1 0-25 0,0-2 0 16,2 1-5-16,-2 1 2 0,3-1-4 0,-3-1 1 0,4 0-8 15,-2 3 1-15,-2-2-2 0,1 1-6 0,0-1-46 16,-2 1-62-16,1-1-67 0,-10 4-57 15,14-4-33-15,-14 4-25 0,10-4-82 0,-10 4-63 16,10-8-309-16,-10 8-264 0</inkml:trace>
  <inkml:trace contextRef="#ctx0" brushRef="#br0" timeOffset="120565.24">21223 11173 346 0,'0'0'359'0,"0"0"-80"0,0 0-30 0,0 0-42 15,3-8-29-15,-3 8 3 0,0 0-51 0,-4-4 6 16,4 4-43-16,0 0 4 0,-4-6-38 0,4 6 21 16,-4-8-30-16,4 8 31 0,0 0-34 0,-5-7 10 15,5 7 18-15,0 0 53 0,-4-4-18 0,4 4 0 0,0 0-59 16,-7-5 39-16,7 5-57 0,0 0 38 15,0 0-39-15,-12 1 36 0,12-1-43 0,-9 4 46 16,9-4-42-16,-12 7 37 0,5-4-49 0,2 4 35 16,-3-2-45-16,2 1 43 0,0 1-36 0,0 0 42 0,3-2-41 15,-3 4 31-15,3-3-45 0,0 3 2 0,-2-4-2 16,4 1 2-16,1 3-2 0,-1-3 2 16,1-6-2-16,1 13 1 0,-1-13-2 0,1 12 2 0,2-6-4 15,2-1 5-15,-5-5-5 0,5 8 1 0,-5-8 4 16,7 8-6-16,-7-8 1 0,11 3 4 0,-11-3 7 15,10 2-11-15,-10-2 0 0,10-1 1 0,-10 1-2 16,10-2-2-16,-10 2 3 0,12-5 1 0,-12 5-3 16,10-7 0-16,-10 7 3 0,8-7-2 15,-8 7 3-15,9-10 1 0,-9 10-1 0,7-8 37 0,-7 8-46 16,4-11 39-16,-4 11-45 0,4-9 42 0,-4 9-40 16,5-11 38-16,-5 11-40 0,2-8 40 0,-2 8-39 15,2-8 39-15,-2 8-39 0,3-5 39 0,-3 5-41 16,0 0 47-16,3-8-44 0,-3 8 47 0,0 0-38 15,2-7 43-15,-2 7-41 0,0 0 39 0,0 0-44 16,0 0 49-16,0 0-37 0,0 0 48 0,0 0-33 16,0 0 54-16,0 0-43 0,0 0 5 0,0 0 10 0,5 8 12 15,-5-8 9-15,2 8-4 0,-2-8-9 0,2 10-8 16,-2-10-4-16,2 9-8 0,-2-9-6 0,5 11-3 16,-1-6-3-16,-4-5-2 0,5 10-10 0,-5-10-3 15,9 7-3-15,-9-7 0 0,12 4-19 0,-12-4-67 16,16 2-94-16,-16-2-137 0,20-3-102 0,-9-1-216 15,2-2-373-15,1-3-605 0</inkml:trace>
  <inkml:trace contextRef="#ctx0" brushRef="#br0" timeOffset="126465.82">18965 12682 98 0,'0'0'277'15,"0"0"-49"-15,-4-4-23 0,4 4-17 0,0 0-11 16,0 0-4-16,-4-6-1 0,4 6-14 0,0 0-3 16,0 0-16-16,-6-6 27 0,6 6-31 0,0 0 48 15,0 0-35-15,-2-5 55 0,2 5-35 0,0 0 39 16,0 0-41-16,0 0 36 0,-2-7-52 0,2 7 44 16,0 0-55-16,0 0 45 0,0 0-58 0,0 0 27 15,-5-6-56-15,5 6 23 0,0 0-58 0,0 0 31 0,0 0-60 16,0 0 33-16,0 0-54 0,0 0 37 15,0 0-39-15,0 0 8 0,0 0-90 0,0 0-4 16,0 0-96-16,0 0-29 0,0 0-113 0,0 0-25 0,-6 6-61 16,6-6-81-16,-4 7-460 0,4-7-516 0</inkml:trace>
  <inkml:trace contextRef="#ctx0" brushRef="#br0" timeOffset="126630.28">18882 12916 322 0,'0'0'370'0,"1"8"-78"0,-1-8-35 16,3 8-48-16,-3-8-39 0,0 0-39 0,0 0-21 16,0 0-24-16,0 0-17 0,11 1-14 0,-11-1-11 15,4-5-23-15,-4 5-52 0,8-5-93 0,-8 5-46 16,8-7-139-16,-8 7-164 0,7-8 45 0</inkml:trace>
  <inkml:trace contextRef="#ctx0" brushRef="#br0" timeOffset="126754.37">19060 12868 76 0,'0'0'389'16,"0"0"-94"-16,9 3-85 0,-9-3-23 0,0 0-43 0,0 0-4 15,9 3-43-15,-9-3-4 0,0 0-42 0,0 0 3 16,0 0-87-16,0 0-45 0,10-5-142 0,-10 5-224 16,5-5 84-16</inkml:trace>
  <inkml:trace contextRef="#ctx0" brushRef="#br0" timeOffset="127098.59">19345 12522 425 0,'0'-11'454'0,"0"11"-92"0,-4-7-31 0,4 7-63 15,-5-7 67-15,5 7-57 0,-7-6 25 0,7 6-62 16,-10-4 11-16,10 4-74 0,-9-1 12 0,9 1-54 16,-10 3 17-16,10-3-52 0,-13 4 47 0,8 2-48 15,1 0 45-15,-1 0-51 0,0 4 35 0,0-2-50 0,1 3 35 16,2-3-54-16,0 6-6 0,0-3 7 0,2 3-14 16,0 0-13-16,2 3-7 0,1 0-3 0,-1 0-3 15,5-1-2-15,0 4-7 0,0-3-3 0,3 1-1 16,0-1-40-16,2 0 35 0,-2-1-40 0,4 0 8 15,-1-3-64-15,1-3-12 0,-1 0-37 0,3 1-45 16,-3-5-41-16,2 0-69 0,-3-4 23 0,1-1-106 16,-1-1-50-16,1 0-499 0,-1-2-502 0</inkml:trace>
  <inkml:trace contextRef="#ctx0" brushRef="#br0" timeOffset="127515.36">19550 12578 491 0,'-5'-10'429'0,"0"4"-45"16,0-1-72-16,3 2 0 0,-2 1 44 16,0-1-61-16,4 5 25 0,-8-9-67 0,8 9 6 15,-4-6-93-15,4 6 7 0,-6-5-74 0,6 5 30 16,0 0-34-16,0 0 46 0,0 0-54 0,0 0 37 0,0 0-57 16,0 8-3-16,0-8 3 0,9 10-10 15,-5-4-6-15,1-1-7 0,1 3-4 0,1-1-6 16,0-1-4-16,2 3 1 0,0-1-13 0,-1 2-3 0,2-2-3 15,-1 3-1-15,-1-3-2 0,2 3-2 0,-1-3-4 16,-1 2 2-16,-2-3-1 0,3 0-1 0,-3 0-3 16,-2-2 4-16,3 0 4 0,-4 0-5 15,-3-5 0-15,9 7-3 0,-9-7 0 0,9 4 0 16,-9-4 0-16,0 0 12 0,12-3-17 0,-12 3 1 16,10-5 40-16,-4 1-49 0,-1 0 49 0,3 1-48 0,0-1 37 15,-8 4-47-15,11-6 45 0,-11 6-45 0,13-5 44 16,-13 5-37-16,11-2 0 0,-11 2 39 0,11 1-47 15,-11-1 49-15,6 6-47 0,-6-6 4 0,4 7 0 16,-4-7 2-16,-1 14-8 0,-2-7-7 0,-1 2-16 16,-1 0-13-16,0 2-9 0,-1-3-4 0,-2 3-29 15,-1-3-23-15,3 3-30 0,-1-4-40 0,-3 2-44 16,2-3-27-16,2-1-40 0,-2 3-29 0,1-3-98 16,7-5-381-16,-12 4-346 0</inkml:trace>
  <inkml:trace contextRef="#ctx0" brushRef="#br0" timeOffset="127747.28">19893 12660 201 0,'10'-3'406'0,"0"-1"-113"15,-10 4-37-15,11-5 3 0,-11 5 3 16,10-4 64-16,-10 4-39 0,9-2 26 0,-9 2-58 16,0 0 17-16,0 0-67 0,0 0 18 0,13 1-65 15,-13-1 18-15,0 0-69 0,5 8 34 0,-5-8-65 0,4 6 37 16,-4-6-67-16,5 7 34 0,-5-7-60 0,6 9 40 15,-6-9-52-15,5 10 38 0,-5-10-53 0,5 11 44 16,-1-7-54-16,-4-4 45 0,7 11-61 0,-7-11-9 16,5 9-96-16,-2-4-22 0,-3-5-122 0,4 9-40 15,-4-9-64-15,5 6-52 0,-5-6-451 0,0 0-450 16</inkml:trace>
  <inkml:trace contextRef="#ctx0" brushRef="#br0" timeOffset="128416.18">19654 12839 524 0,'-12'4'384'15,"1"-2"-79"-15,3 1-79 0,-1 0-36 0,9-3-15 16,-15 5-16-16,15-5-14 0,-10 2-26 15,10-2-16-15,0 0-26 0,0 0-18 0,0 0-9 0,0 0-13 16,0 0-7-16,2-10-8 0,6 6 1 0,3-3-7 16,2-2-6-16,1 1 29 0,2-4-35 0,0-2 31 15,1 3-40-15,-1-1 41 0,1-3-46 0,-3 2 31 16,0 0-31-16,-1 1 28 0,-3 2-33 0,-3-1 38 16,-2 2-33-16,-1-1 39 0,-4 3-33 0,-2-2 36 15,-1 4-42-15,-5-1 42 0,-1 1-44 0,-6 1 35 16,-2 2-40-16,-4 2 42 0,0 0-40 0,-4 2 66 15,-3 2-7-15,-2 3 39 0,0-1-34 0,-2 3 52 16,2 2-37-16,0 3 66 0,2-2-37 0,1 3 44 16,2-1-43-16,1 2 27 0,7-4-60 0,0 0-15 15,8-1-6-15,0-2-7 0,3 1-5 0,5-3-6 16,2 0-4-16,-1-7-4 0,10 8-3 0,2-6-6 16,2-1-7-16,1-2-22 0,9-4-77 0,2 0-82 15,3-4-57-15,10-4-63 0,0-1-43 0,3-3-125 16,-1-2-302-16,0-2-291 0</inkml:trace>
  <inkml:trace contextRef="#ctx0" brushRef="#br0" timeOffset="128881.4">20215 12368 539 0,'0'0'576'15,"0"-7"-121"-15,0 7-79 0,-4-3-15 0,4 3-13 16,0 0-10-16,-9-7-11 0,9 7-28 0,0 0-32 15,-6-3-43-15,6 3-33 0,0 0-29 0,0 0-21 16,-7 5-16-16,7-5-10 0,2 8-4 0,0-1 0 16,-1 2-12-16,3 0-12 0,0 1-11 0,1 4-15 15,3-2-11-15,1 3-6 0,0 3-11 0,0 0 2 16,2 0-13-16,-2 0-4 0,2 0-3 0,1-1-51 16,-3-1 56-16,2 0-52 0,0-2 62 0,-3 0-57 15,-1-2 48-15,1-2-52 0,0 0 50 0,-1-3-49 16,-3 1 65-16,1-1-63 0,-5-7 51 0,10 6-49 15,-10-6 52-15,0 0-55 0,0 0 54 0,11-3-51 16,-11 3 53-16,5-9-6 0,-4 3-6 0,3-1-3 0,0-3-4 16,0 2-4-16,2-4-1 0,0 3 3 0,1-3-4 15,0 4-4-15,4-3 4 0,-2 3 1 0,2-1 2 16,-3 4-4-16,5-1-2 0,-2 1-2 0,2 2 0 16,-2 0 0-16,3 3-2 0,-2 0 2 0,-2 3 3 15,3 0-8-15,-4 2 0 0,0 1 1 0,0 2-8 16,-3 1-24-16,-2-1-22 0,-3 5-1 0,0-1 4 15,-2-2 8-15,-3 5 14 0,-2-2-4 0,-3 1 6 16,-2 1 8-16,-1-1-6 0,-2-1-18 0,0-1-17 16,-1-1-15-16,-1-3-15 0,2 1-27 0,-1-3-32 0,0-3-42 15,0 3-56-15,3-5-36 0,0-1-21 16,1-1-57-16,-1-2-40 0,3-3-458 0,0 1-415 16</inkml:trace>
  <inkml:trace contextRef="#ctx0" brushRef="#br0" timeOffset="129132.17">20657 12372 212 0,'9'-8'554'0,"-1"2"-122"0,-1-1-49 0,-3 3-7 16,1 0 6-16,-5 4-32 0,8-7-24 0,-8 7-9 16,8-5-28-16,-8 5-10 0,0 0-32 0,0 0-30 15,11 2-31-15,-11-2-14 0,5 7-28 0,-1-3-15 16,-1 2-16-16,3 1-19 0,-2 0-18 0,2 1-13 15,-1 0-8-15,2 2-17 0,-1 1-6 0,2 0-5 16,-2-1-8-16,3 4 2 0,-2-3-16 0,-1 0-6 16,0 2-19-16,1-3-52 0,-2 0-50 0,-1-1-3 15,0 0-92-15,-2-2-2 0,2 0-87 0,-3-1-10 16,-1-6-65-16,5 10-50 0,-5-10-41 0,0 0-425 16,-2 6-461-16</inkml:trace>
  <inkml:trace contextRef="#ctx0" brushRef="#br0" timeOffset="129497.78">20761 12466 17 0,'-7'-10'424'0,"1"2"-108"0,1-2-34 16,-2 2-24-16,2-2-31 0,0 1 0 16,1-2-45-16,2 1-17 0,-2-1-9 0,3 1-28 0,-1 0-28 15,4-1-20-15,0-1-14 0,1 1 0 0,1 3 18 16,1-2-45-16,1 3-1 0,4 0-2 0,-1 0 4 16,0 2-10-16,0 0 3 0,4 0-1 0,-1 3 16 15,-12 2-5-15,24-1-3 0,-24 1-1 0,20 2-9 16,-10 0-1-16,-1 3 2 0,0 0-2 0,-2 0 1 15,-2 3-2-15,-3 0 34 0,1 1-50 0,-3 0 38 16,-1 0-46-16,-3 2 48 0,1-1-24 0,-3 0 70 16,1 0-28-16,-3-2 65 0,2 0-53 15,1 0 43-15,-2-1-54 0,3-1 47 0,-2-1-58 0,6-5 38 16,-5 8-62-16,5-8 36 0,-5 8-59 0,5-8 41 16,0 0-55-16,-2 6 53 0,2-6-55 0,0 0 43 15,11 4-47-15,-11-4 50 0,14 4-28 0,-5-2 53 16,-9-2-54-16,20 5 2 0,-8-2-1 0,0 0 1 0,1 2-2 15,1 0-2-15,2 1-1 0,-2-2 1 16,2 2-7-16,-2 2 4 0,2-2-7 0,-1 1-3 16,0 0-5-16,-2 0-4 0,2 1-26 0,-2-3-93 15,1 2-49-15,-5-1-141 0,2-2-65 0,-3 0-77 0,1-2-57 16,-9-2-393-16,13 1-481 0</inkml:trace>
  <inkml:trace contextRef="#ctx0" brushRef="#br0" timeOffset="130031.07">21402 12252 72 0,'4'-8'445'0,"-4"8"-110"16,0-9-45-16,0 9-33 0,0-7-31 0,0 7-21 16,-1-9-11-16,1 9 28 0,-4-8-67 0,4 8 2 15,-5-7-16-15,5 7-13 0,-8-7-8 0,8 7-11 16,-7-6 2-16,7 6-11 0,-11-5-1 0,11 5-6 15,-9-5-10-15,9 5-6 0,-14-3-5 0,14 3 2 16,-14 0-6-16,14 0-3 0,-16 2-19 0,7 1 16 16,0 0-10-16,-1 2 5 0,1-2 2 0,-2 4-2 15,1 0 2-15,1 0-2 0,0 1-3 0,0 1-5 0,4 0-6 16,-1 0-7-16,1 1-8 0,1 0 0 0,1 1-9 16,1-2-6-16,0 2-3 0,2-1 2 0,0 0-5 15,2-1-3-15,0 0 0 0,1-2 0 0,1 0-3 16,1-1 0-16,1-3 0 0,-1 1-2 0,-5-4 7 15,16 5-8-15,-16-5 0 0,15 0 2 0,-15 0 0 16,17-5-2-16,-8 3 0 0,-1-2 2 0,-1-1-2 16,-1-1 1-16,2-1 0 0,-3 0 2 0,1-2 1 15,-2 2 4-15,1-1-5 0,-1 0 2 16,-1 0 0-16,-1-1-14 0,1 3 19 0,-2-3-15 16,-1 9 27-16,3-12-21 0,-2 6 37 0,-1 6-16 0,1-9 27 15,-1 9-34-15,3-10 27 0,-3 10-37 0,0 0 26 16,4-6-16-16,-4 6 51 0,0 0-32 0,0 0 45 15,7 2-40-15,-7-2 35 0,5 7-49 0,-1-1 46 16,0-2-57-16,4 1 48 0,-3 2-56 0,1 0 42 16,2 2-14-16,2-1-4 0,-1 2-7 0,0-2-2 15,0 2 5-15,4 0-18 0,-2-2-7 0,1 0-9 0,-1-1-34 16,0 0-64-16,-1 0-62 0,1-3-24 0,-2 0-116 16,1 1-45-16,-1-4-95 0,-9-1-92 0,17 1-57 15,-17-1-259-15,17-5-406 0</inkml:trace>
  <inkml:trace contextRef="#ctx0" brushRef="#br0" timeOffset="130530.71">21856 12047 603 0,'1'-7'474'0,"-1"7"-112"15,0 0-21-15,0-10 36 0,0 10-72 0,0-7 13 0,0 7-54 16,0-7 19-16,0 7-79 0,0 0 10 16,1-8-85-16,-1 8 25 0,0 0-66 0,8-4 38 15,-8 4-35-15,9-3 0 0,-9 3-8 0,11-1-8 0,-11 1-9 16,16 1-2-16,-16-1-1 0,15 4 1 0,-6-3-2 16,2 3-1-16,-1-1 0 0,-1 0-1 0,0 3-44 15,1-4 42-15,-3 3-44 0,2 1 43 16,0-1-52-16,1-2 47 0,0 3-55 0,-10-6 46 0,14 7-49 15,-7-4 53-15,-7-3-48 0,12 5 73 0,-12-5-47 16,9 5 75-16,-9-5-41 0,9 4 68 16,-9-4-46-16,0 0 34 0,10 3-57 0,-10-3 33 0,6-4-53 15,-6 4 37-15,7-7-45 0,-7 7 51 0,7-10-37 16,-3 5 40-16,0-3-38 0,0 1 31 0,0-3-39 16,1 1 26-16,0-1-24 0,1-2 26 0,1 0-26 15,-2-2 35-15,1 1-14 0,1-1-10 0,0 1-6 16,0-3-8-16,-1 1-5 0,-1 0-5 0,3-1-4 15,-2 2-5-15,-1-2 2 0,2 1-40 0,-2 1 44 0,0-1-37 16,1 2 42-16,-2 0-35 0,-1 2 37 16,-1-1-38-16,2 2 36 0,-1 1-35 0,-1 0 34 15,-2 9-38-15,3-12 31 0,-2 6-37 0,0 1 30 0,-1 5-41 16,5-10-2-16,-5 10-96 0,0-9-31 16,0 9-64-16,0 0-95 0,-1-7-110 0,1 7-80 15,0 0-129-15,-14-2-196 0,14 2-446 0,-15 0-884 16</inkml:trace>
  <inkml:trace contextRef="#ctx0" brushRef="#br0" timeOffset="131747.47">13783 11939 132 0,'0'0'288'0,"-7"4"-22"16,7-4-16-16,0 0 10 0,0 0-6 0,-6 5-18 16,6-5-40-16,0 0 9 15,0 0-53-15,0 0 22 0,0 0-58 0,-4 4 40 0,4-4-47 16,0 0 36-16,0 0-56 0,0 0 30 0,0 0-51 16,0 0 22-16,0 0-43 0,0 0 42 0,0 0-37 0,0 0 47 15,12-1-37-15,-12 1 41 0,11-1-36 0,-11 1 33 16,17-2-31-16,-6 1 27 0,1 0-36 0,1-2 46 15,3 1-56-15,3 0 47 0,1-2-46 0,4 1 42 16,0-3-45-16,4 1 39 0,4-2-52 0,0-2 38 16,1 1-53-16,7-3 37 0,-3-1-50 0,5 1 37 15,-2-2-44-15,1 0 39 0,-1-1-42 0,1 1 37 16,-1 0-47-16,2-1 43 0,-1 0-47 0,-2 1 48 16,-1 0-50-16,0 1 45 0,-7 2-48 0,-2 0 48 0,-1 2-49 15,-6 0 47-15,0 1-44 0,-4 2 44 16,-3 0-43-16,0 0 50 0,-2 2-27 0,-4-1 64 15,3 2-16-15,-3-2 19 0,-2 2 12 0,1-2 8 0,-8 4 2 16,13-3 3-16,-13 3-4 0,9-3-6 0,-9 3-5 16,6-4-9-16,-6 4-6 0,0 0-9 15,11-2-4-15,-11 2-8 0,0 0-8 0,8-3-2 0,-8 3-6 16,0 0-3-16,0 0-6 0,0 0-4 0,9-3-3 16,-9 3 2-16,0 0-4 0,0 0-1 15,0 0-2-15,0 0 3 0,8-3-3 0,-8 3-1 0,0 0-2 16,0 0 1-16,0 0 0 0,0 0 1 0,0 0-3 15,0 0-3-15,0 0 3 0,0 0-3 0,0 0 0 16,0 0-1-16,0 0 1 0,0 0 3 0,0 0-11 16,0 0-27-16,0 0-52 0,0 0-76 0,-8-4-98 15,8 4-58-15,0 0-131 0,0 0-68 0,0 0-137 16,-9 4-594-16,9-4-858 0</inkml:trace>
  <inkml:trace contextRef="#ctx0" brushRef="#br0" timeOffset="132878.73">20582 12916 249 0,'0'0'245'0,"0"0"-1"0,0 0-15 0,-10 1-11 15,10-1-12-15,0 0-4 0,0 0-12 0,-11 2-7 16,11-2-11-16,0 0-15 0,0 0 10 0,0 0-38 16,0 0 0-16,0 0-9 0,-12 2-9 0,12-2-9 15,0 0-14-15,0 0-7 0,0 0-1 0,0 0 10 16,0 0 8-16,0 0 0 0,10-3-4 0,-10 3-6 16,9-2 0-16,-9 2-2 0,14-2 3 0,-4-3-5 0,0 3-2 15,1 0-5-15,4-2-4 0,0 0-4 16,3-3-10-16,2 1-6 0,2-2-10 0,1 0-3 15,5-2-7-15,0-1-6 0,2 1-3 0,0-1 8 0,1-1-18 16,0 1-2-16,-1 0-2 0,1-1-1 0,0 0 8 16,-2 1-4-16,2 2 3 0,-2-2 9 0,2 2 9 15,-2-1 13-15,-2 1 10 0,-4 1 16 0,0 2 1 16,0-1-2-16,-2-1 0 0,-3 4-1 0,-1-1 9 16,-1 0-4-16,0 0 7 0,-3 2 9 0,-1-1 3 15,-1 1 4-15,-1-1-10 0,1 0-5 0,-1 2-1 16,-2 0-8-16,-8 2-1 0,14-6-6 0,-14 6-5 15,12-5-9-15,-12 5-3 0,11-6-10 0,-11 6-9 16,10-6-1-16,-10 6-9 0,7-7-6 0,-7 7-1 16,7-5-1-16,-7 5-7 0,6-6-2 0,-6 6-6 15,4-5-8-15,-4 5-45 0,3-5-65 0,-3 5-91 16,0 0-135-16,2-6-74 0,-2 6-160 0,0 0-138 16,-2-7-629-16,2 7-948 0</inkml:trace>
  <inkml:trace contextRef="#ctx0" brushRef="#br0" timeOffset="139398.81">11181 13741 248 0,'-5'-4'287'16,"5"4"-75"-16,-4-5 16 0,4 5-42 0,0 0 2 15,-7-5-30-15,7 5-16 0,0 0-23 0,-5-7-15 16,5 7-24-16,0 0-15 0,2-9-9 0,-2 9-11 16,5-7 4-16,-5 7-10 0,7-8 13 15,-7 8-10-15,11-6 27 0,-5 1-16 0,4 3 28 0,-1-2-31 16,0 1 42-16,1 2-39 0,-2-1 42 0,4 1-40 16,-12 1 52-16,21 0-42 0,-10 1 50 0,0 1-47 15,0 0 39-15,1 3-37 0,3-1 44 0,-1 3-46 16,2-2 32-16,-2 2-47 0,1 1 35 0,2 2-41 15,1 0 42-15,1 1-40 0,-1 1 48 0,1 0-41 16,1 4 48-16,2-1-46 0,1 1 44 0,-1 2-51 16,0-1 46-16,-1 1-49 0,2 1 43 0,-2 0-46 15,-1 1 38-15,2 0-51 0,-3 0 36 0,3 1-48 16,-2-2 39-16,-2 1-48 0,1 0 40 0,-1-2-46 16,-1 2 38-16,-2-6-46 0,-1 0 42 0,-1-1-40 15,1 0 37-15,-4-3-46 0,3 0 42 0,-3 0-40 16,-1-2 43-16,1-1-50 0,-1 1 43 0,-1-4-43 0,1 1 42 15,1 0-43-15,-2-1 36 0,0 1-34 0,0-3 37 16,1 0-41-16,-9-2 39 0,16 2-40 0,-16-2 39 16,18 3-40-16,-18-3 39 0,16 0-37 0,-16 0 32 15,18-3-37-15,-18 3 4 0,19-1-91 0,-19 1 0 16,13-1-48-16,-13 1-37 0,15-1-36 16,-15 1-43-16,8-2-53 0,-8 2-73 0,8-4-51 15,-8 4-73-15,4-6-251 0,-4 6-293 0</inkml:trace>
  <inkml:trace contextRef="#ctx0" brushRef="#br0" timeOffset="139648.81">12166 14012 342 0,'0'0'376'16,"0"0"-96"-16,4-5-58 0,-4 5-39 0,0 0 7 16,0 0 3-16,0 0 17 0,0 0 6 0,0 0-3 0,4 5-30 15,-4-5 0-15,5 8 3 0,-1-2-13 16,1 0-9-16,0 4-17 0,0-2-11 0,4 3-9 15,0 1-3-15,1 0-10 0,-1 3 0 0,4-1-2 0,-3 1-2 16,2 2-17-16,-1 0-15 0,-2 1-49 0,-1 0 38 16,1 1-55-16,-4 0 42 0,-1-1-51 15,-2 2 42-15,-2-1-52 0,0-1 45 0,-4 1-56 0,-1 1-19 16,0-1-12-16,-2 1-104 0,-1-3-47 0,-3-1-126 16,0 0-95-16,1-5-124 0,-2 0-384 15,-3-2-502-15</inkml:trace>
  <inkml:trace contextRef="#ctx0" brushRef="#br0" timeOffset="141081.87">13706 13977 30 0,'0'0'301'0,"0"0"-58"0,0 0-17 0,0 0-14 15,0 0-13-15,0 0-29 0,0 0-10 0,0 0-26 16,0 0-23-16,-4-5-17 0,4 5-10 0,0 0-9 16,0 0-9-16,0 0 10 0,0 0-11 0,0-6-7 15,0 6-9-15,0 0-7 0,0 0 22 0,-1-7-8 16,1 7 7-16,0 0 5 0,-1-7 7 0,1 7 6 16,-3-6 11-16,3 6 3 0,-3-7-6 0,3 7-7 0,-3-7-17 15,3 7-9-15,-8-8 5 0,8 8-4 16,-9-7-10-16,9 7-9 0,-11-6-37 0,11 6 50 15,-13-5-35-15,13 5 43 0,-16-2-39 0,16 2 41 16,-16 1-38-16,6 1 35 0,1 0-5 0,-1 3-7 0,-1-1-4 16,2 2 0-16,-1 2 0 0,1-1 1 0,-1 4-8 15,1-3-2-15,0 4-3 0,3-2 3 0,-1 3-5 16,1 0-2-16,2 1-1 0,-1-1-3 0,2 2-4 16,2-2-3-16,0 0-1 0,1-1-1 0,1 3 0 15,0-4-4-15,2 2-3 0,1-1-1 0,0-3 2 16,1 2-3-16,0-3 0 0,1 1 2 0,1-3-6 15,-1 0 2-15,3-1-2 0,-1-2 2 0,1 0-3 16,-9-3-1-16,16 0 0 0,-16 0 0 0,21-3-1 16,-11 0 2-16,0-1 0 0,-1-1-1 0,1 0 5 15,-1 0-6-15,-1-3 3 0,-2 2-2 0,2-1 2 16,-3-1-1-16,0-2 1 0,0 0 3 0,-1 2-2 16,-1-3 1-16,-2 1 0 0,0 0 0 0,2-1 3 15,-3 2-2-15,-3-3 2 0,2 3 0 0,1-2 3 16,-1 3 1-16,-2-2 12 0,3 4 17 0,-2-1-24 15,0 0 48-15,2 7-48 0,-2-10 36 0,2 10-48 16,-3-9 40-16,3 9-46 0,0 0 44 0,0 0-46 0,0 0 46 16,0 0 1-16,0 0-2 0,0 0 5 0,-1 7-48 15,1-7 49-15,4 11 2 0,-3-3-7 0,2 0-5 16,-1 2-7-16,1 0 1 0,-1 0-13 0,3 1 0 16,-1 3 0-16,3-2-8 0,-2 1 2 0,0 1 0 15,2-1-36-15,0-1 35 0,-1 1-43 0,3 0 41 16,0-3-57-16,-1 2 10 0,1-1-56 0,-2-3-49 15,4 1-33-15,-2-2-59 0,-2-1-62 0,1-1-64 16,2-2-55-16,-1 1-50 0,-9-4-417 0,19 0-443 16</inkml:trace>
  <inkml:trace contextRef="#ctx0" brushRef="#br0" timeOffset="141445.81">13963 14027 491 0,'0'0'399'0,"-9"3"-46"15,9-3-23-15,0 0 10 0,0 0 0 16,-10 1-29-16,10-1-21 0,0 0-38 0,0 0-37 0,-10 2-39 16,10-2-32-16,0 0-33 0,0 0-22 0,0 0-11 15,0 0-16-15,0 0-13 0,0 0-7 0,0 0-6 16,0 0-9-16,11-1-5 0,-11 1-4 0,14-3-1 16,-5 0-6-16,0 1-3 0,0-2-4 0,0 2-3 15,2-3-2-15,0 3-33 0,-1-2-57 0,3 0-58 16,-3 1-57-16,1-2-57 0,-3 3-55 0,1-2-51 15,0 2-55-15,0-1-326 0,-9 3-260 0</inkml:trace>
  <inkml:trace contextRef="#ctx0" brushRef="#br0" timeOffset="141628.31">14046 14101 307 0,'-4'4'397'0,"4"-4"-120"0,-5 10 12 15,5-10-74-15,-4 8 3 0,4-8-2 0,-4 7 4 0,4-7-30 16,0 0-24-16,0 8-21 0,0-8-18 0,0 0-26 15,8 3-20-15,-8-3-16 0,12-1-12 0,-12 1-12 16,16-4-9-16,-7 1-10 0,1-1 0 0,3 0-10 16,0-1-3-16,2-1-20 0,1-1-68 0,-1 1-60 15,0-3-48-15,1 2-49 0,-1-2-60 0,1 0-93 16,0-1-196-16,-3 1-97 0</inkml:trace>
  <inkml:trace contextRef="#ctx0" brushRef="#br0" timeOffset="142100.37">14405 13722 326 0,'-1'-8'440'0,"-2"2"-72"0,2 0-7 0,-3-1-23 0,3 2 4 16,1 5-55-16,-4-10 21 0,4 10-65 15,-2-8-5-15,2 8-84 0,-3-7 5 0,3 7-57 16,0 0 30-16,0 0-43 0,0 0 34 0,0 0-53 0,0 0 38 15,5 7-51-15,-1-3 14 0,4 4 1 0,-3 1-7 16,1 0 33-16,1 3-57 0,1 1 36 0,0 0-58 16,1 5 41-16,0-1-53 0,2 2 40 0,-2-1-51 15,2 2 41-15,-1-1-12 0,-1-1 1 0,-1 0-4 16,-2-4-5-16,1 2-2 0,0-3-1 0,-2-1 0 16,0-1 0-16,-2-2 1 0,1 0 11 15,1-2 10-15,-3 0-3 0,-2-7-44 0,3 9 42 0,-3-9-48 16,0 0 42-16,0 0-44 0,0 0 40 0,0 0-45 15,6-4 44-15,-6 4-43 0,4-8 44 0,1 3-46 16,-2 0 49-16,4-1-42 0,-3-1 36 0,4 3-43 16,1 0 46-16,0-3-45 0,1 3 49 0,0 0-51 15,2 2 47-15,-1-2-43 0,1 3 42 0,-1-1-44 16,2 2 44-16,0 2-42 0,-2-1 41 0,0 2-42 0,0 0 50 16,-2 1-50-16,-1 3 45 0,-2-1-2 15,0 1-4-15,-2 2-7 0,-4-2-1 0,0 1-4 16,-2 2 0-16,-5 1-4 0,0-2 0 0,-2 3-12 0,-2-2-13 15,-1 0-12-15,-1-4-4 0,-2 3-12 0,2-3-31 16,-2-2-30-16,3 0-39 0,-2-2-33 0,2-2-57 16,12 0-65-16,-23-1-55 0,14 0-38 0,2-2-46 15,-1-2-403-15,1 2-394 0</inkml:trace>
  <inkml:trace contextRef="#ctx0" brushRef="#br0" timeOffset="142378.84">14874 13906 389 0,'0'0'415'0,"0"0"-65"0,0 0-37 16,13 1-26-16,-13-1-10 0,0 0-22 0,10-1-21 16,-10 1-18-16,0 0-7 0,12-4-23 0,-12 4-22 15,11-3-20-15,-2 0-21 0,-1 0-19 0,1-1-17 16,2-1-47-16,-1 1 29 0,3-1-48 0,1 0 30 15,-1-1-42-15,2 1 33 0,0 0-46 0,1-1 43 0,-2 1-49 16,1 1 38-16,1-2-43 0,-1 1 41 16,-2 0-46-16,2 0 34 0,-1 2-55 0,-2-2-14 15,1 2-124-15,-4 0-57 0,1 0-44 0,-4 0-72 16,-6 3-46-16,10-6-394 0,-10 6-317 0</inkml:trace>
  <inkml:trace contextRef="#ctx0" brushRef="#br0" timeOffset="142600.29">15094 13750 264 0,'0'0'422'0,"-13"-4"-76"16,13 4 0-16,-11-5-65 0,11 5-8 0,-8-2-7 16,8 2 19-16,-8-3-73 0,8 3 5 0,0 0-62 15,-7-3 41-15,7 3-31 0,0 0 41 0,0 0-43 16,-4 7 50-16,4-7-69 0,6 8 28 0,-3-4-67 16,-1 2 31-16,2 2-63 0,1-1 27 0,1 1-58 15,-1 2 33-15,2 0-53 0,0 1 36 0,-1 2-52 16,2 1 39-16,1-1-48 0,0 0 40 0,-3 2-53 15,3-2 41-15,0 0-59 0,-1-1 2 0,-1-1-102 16,1-1-3-16,-2-1-44 0,3-2-62 0,-2-2-80 0,-1 0-69 16,-6-5-51-16,15 4-71 0,-15-4-307 0,13-4-355 15</inkml:trace>
  <inkml:trace contextRef="#ctx0" brushRef="#br0" timeOffset="142829.13">15338 13712 395 0,'0'0'498'0,"0"-10"-96"16,0 10 11-16,0-9-47 0,0 9 24 0,0 0-66 16,0-9 25-16,0 9-75 0,0 0 26 0,-1-6-72 0,1 6-8 15,0 0-10-15,0 0-17 0,0 0-15 0,0 9-12 16,0-9-59-16,1 9 35 0,-1-9-64 0,5 12 37 16,-3-6-24-16,0 2-16 0,4 1-13 0,-2 0-11 15,1 0 3-15,0 1-25 0,3 2-4 0,-3 0-7 16,4-1-11-16,-2 2-24 0,2 1-68 0,-3-2-40 15,3 1-133-15,-3 3-40 0,1-2-82 0,-1 1-83 16,-2 0-132-16,2 0-512 0,-5 0-724 0</inkml:trace>
  <inkml:trace contextRef="#ctx0" brushRef="#br0" timeOffset="145298.91">12308 13536 193 0,'0'-8'320'0,"0"8"-64"0,0-7 21 0,0 7-41 0,-4-9-12 16,4 9 2-16,-4-10-10 0,2 5-3 0,2 5-19 15,-5-11-18-15,1 7-5 0,4 4-16 0,-8-10-10 16,8 10-20-16,-10-8 1 0,10 8-14 0,-9-7-15 16,9 7-7-16,-12-3-12 0,12 3-7 0,-14 1-5 15,7 2 1-15,-2 1-1 0,1 2-3 0,-2 2-4 16,0 2-3-16,1 1-6 0,0 0-9 0,1 2-38 15,0-1 37-15,3 0-45 0,-1 1 39 0,2-1-41 16,3-1 41-16,0 1-42 0,-1-3 43 0,4 2-49 16,0-2 42-16,1 0-42 0,2-1 39 0,0 0-41 15,1-2 41-15,1-1-42 0,-1-2 38 0,4 1-43 16,-10-4 43-16,16 2-39 0,-16-2 39 0,19-2-45 16,-10-1 45-16,-2-1-43 0,4 0 42 0,-5-1-41 15,2-1 41-15,-2-1-4 0,-2 1 1 0,2-2-7 16,-2 0-3-16,-1 0-1 0,-1 0 1 0,0 0 0 15,-1 1 0-15,-1 7 13 0,1-12 17 0,-1 12 13 16,0-10 6-16,0 10-6 0,0-8-8 0,0 8-5 0,0 0 3 16,0 0-2-16,0 0-8 0,0 0-1 0,0 0-44 15,1 10 46-15,-1-10-46 0,4 10 42 0,-1-3-48 16,3-1 46-16,-1 1-43 0,-1 0 40 0,4 0-54 16,-1 0 29-16,4 0-75 0,-2-2-5 0,1 1-80 15,1-2-8-15,0 1-94 0,0-3-34 0,-1 1-62 16,3-3-66-16,-1-2-89 0,-1 0-268 0,1-1-304 15</inkml:trace>
  <inkml:trace contextRef="#ctx0" brushRef="#br0" timeOffset="145516.29">12576 13415 369 0,'0'0'553'0,"3"-10"-111"0,-3 10-82 0,0 0-28 15,0-8-17-15,0 8-25 0,0 0-12 0,0 0-18 16,0 0-16-16,0 0-27 0,0 0-37 0,-1 6-21 15,1-6-20-15,1 10-18 0,-1-4-20 0,4 1-21 16,-2 0-15-16,-2 1-11 0,4 2-49 0,-1 1 40 16,1-1-48-16,-1 1 43 0,1 0-45 0,1 0 36 0,2 1-49 15,-4-2 41-15,3 0-57 0,-1-1-6 0,-1 0-86 16,1-1-14-16,0 0-106 0,-1 0-13 16,-2-4-46-16,-2-4-48 0,4 8-84 0,-4-8-425 0,0 0-412 15</inkml:trace>
  <inkml:trace contextRef="#ctx0" brushRef="#br0" timeOffset="145879.73">12566 13387 78 0,'-1'-7'402'0,"-2"0"-142"0,3 1-32 0,-1-1-41 16,0 1-12-16,1 6-22 0,0-14-16 0,0 14-15 15,2-11-26-15,-2 11-17 0,4-11-14 0,-4 11-11 16,7-7-6-16,-7 7-7 0,10-6 4 0,-10 6-1 15,11-4 8-15,-11 4-3 0,0 0 1 0,13 4-2 16,-13-4 25-16,10 6-28 0,-10-6 1 0,4 10 2 16,-4-3-1-16,0-1-3 0,0 3-2 0,-1-1 17 15,-2 0 6-15,-1 1 3 0,1-1 7 0,-1 0 5 0,0 1 3 16,0-4-4-16,2 1-2 0,-1 0-14 0,3-6-13 16,-5 9-9-16,5-9-8 0,-3 8-6 0,3-8-1 15,-2 10 4-15,2-10 5 0,2 8 4 0,-2-8-5 16,7 10-2-16,-3-4-5 0,3 0-1 0,-2-1-7 15,4 2-3-15,0 0 0 0,0 0-5 0,4 1-2 16,-2 0-2-16,1 0 1 0,3 0-3 0,-3-1-2 16,3 0-3-16,-3-2-4 0,3 1-8 0,-2-2-67 15,-2 1-10-15,3-2-104 0,-2-2-44 0,-1 0-84 16,-11-1-91-16,22-2-395 0,-9-1-339 0</inkml:trace>
  <inkml:trace contextRef="#ctx0" brushRef="#br0" timeOffset="146247.67">12932 13218 511 0,'0'0'554'15,"0"-10"-131"-15,0 10-88 0,0 0-39 0,-2-7-21 16,2 7-21-16,0 0 3 0,0 0-19 0,0 0-25 0,-1 7-23 16,1-7-28-16,3 11-25 0,-1-4-25 15,1 2-22-15,1 1-17 0,1 3-16 0,1 0-9 16,-1 0-9-16,2 1-8 0,-2 1 0 0,1 0-11 0,2-2-5 15,-2 0-2-15,1-1-3 0,-2-1-1 0,1-2-3 16,-2 0 1-16,2-1-6 0,-2-1 1 0,1-2 1 16,-1 0 1-16,-4-5-2 0,8 6 0 0,-8-6-3 15,0 0 2-15,15-1 0 0,-15 1-2 0,10-5 1 16,-10 5 0-16,14-8 2 0,-5 5-4 0,-2-2 0 16,2 3-1-16,-1-2 1 0,0 2 2 0,-8 2-4 15,18-2 7-15,-18 2-4 0,14 1 0 0,-5 1 1 16,-1 2 3-16,-2 0 0 0,-1 1-1 0,0 3 3 15,-1-1-6-15,0 0 0 0,-4 2 0 0,0-1-1 16,0 1-5-16,-2 0-5 0,-1 0-16 0,-2 1-14 16,0-2-27-16,-2 2-36 0,0-3-21 0,-1 0-24 15,2 0-51-15,-3-3-70 0,-1 0-67 0,2-2-72 16,8-2-429-16,-13 1-380 0</inkml:trace>
  <inkml:trace contextRef="#ctx0" brushRef="#br0" timeOffset="146614.34">13263 13312 145 0,'0'0'471'0,"0"0"-101"0,6 4-31 0,-6-4-32 16,0 0-1-16,0 0-14 0,8 6-21 0,-8-6-43 16,0 0-37-16,0 0-26 0,10 2-30 0,-10-2-25 15,14-2-19-15,-14 2-11 0,17-6-23 16,-6 4-12-16,1 0-6 0,0-2-6 0,1 2-8 0,4-3-1 15,-3 2-9-15,-1 1-8 0,1 0 1 0,0 1-5 16,-2-1-23-16,0 1-70 0,-12 1-60 0,19 1-27 16,-19-1-58-16,12 5-40 0,-12-5-21 0,5 8-3 15,-5-8 29-15,-4 10 37 0,0-2 60 0,0-1 22 16,-3 0 40-16,-1 3 16 0,-1-2 68 0,-1 2 28 16,0-2 67-16,-1 0 12 0,4-1 44 0,0 0-19 15,-2-1 31-15,3-2-50 0,2 1-13 0,4-5-13 16,-8 5-12-16,8-5-3 0,0 0-13 0,0 0-8 15,0 0-5-15,8-2-4 0,0-2-3 0,2-1-2 16,0-2 7-16,1 0-9 0,1-2-28 0,1 0-20 16,2-1-30-16,-2-1-49 0,0 1-44 0,0 0-34 0,-2-1-33 15,-2 1-176-15,-1-1 134 0</inkml:trace>
  <inkml:trace contextRef="#ctx0" brushRef="#br0" timeOffset="146779.91">13562 13242 420 0,'-3'-7'113'16,"-2"0"25"-16,1 1 26 0,-4 1 41 15,2-1 48-15,-3 1 36 0,3 2 2 0,-1-1-6 16,7 4-31-16,-11-6-51 0,11 6-30 0,-9-4 2 0,9 4 4 15,0 0-6-15,0 0-6 0,0 0-15 0,-1 7-5 16,1-7-16-16,9 9-14 0,-2-4-21 0,1 2-15 16,2 2-14-16,0 1-11 0,2 1-12 0,-1 3-8 15,2 1-3-15,0 2-8 0,0-1-11 0,-3 3-15 16,-2-3-36-16,-2 2-52 0,-2-2-46 0,1 1-42 16,-5 0-48-16,-3-2-61 0,-3 2-76 0,0 1-103 15,-6-1-387-15,-2 1-399 0</inkml:trace>
  <inkml:trace contextRef="#ctx0" brushRef="#br0" timeOffset="148462.29">15849 13926 164 0,'0'0'390'16,"0"0"-100"-16,-2-7-33 0,2 7-3 0,0 0 5 16,0 0-14-16,-4-7-33 0,4 7-38 0,0 0-36 15,0 0-28-15,5-6-28 0,-5 6 1 0,5-5-6 16,-5 5 0-16,9-2-6 0,-9 2-4 0,13 0-3 16,-13 0-3-16,16 0-11 0,-16 0-6 0,21 1-7 15,-11 1-6-15,0 1-6 0,3 0-5 0,0 0-2 16,0 1-5-16,-2-1-3 0,2 2-2 0,1-1-1 15,0 2-4-15,-1-3-6 0,-2 1-7 0,1 0-52 16,-2-1-73-16,0 1-79 0,-2-2-55 0,-8-2-70 16,17 4-395-16,-17-4-240 0</inkml:trace>
  <inkml:trace contextRef="#ctx0" brushRef="#br0" timeOffset="148650.26">15973 14026 191 0,'-10'5'537'0,"1"-2"-183"16,3 2-32-16,-1-1-94 0,0-1-19 0,7-3-16 15,-9 6-7-15,9-6-13 0,-7 6-13 0,7-6-22 16,0 0-19-16,-2 7-25 0,2-7-16 0,0 0-13 16,7 3-15-16,-7-3-8 0,12 0-8 0,-12 0-8 15,20-2-7-15,-8 1-8 0,1-3 6 0,1 0-9 16,1-1-11-16,2 2-53 0,1-3-63 0,1-1-54 16,-1-3-45-16,-2 4-37 0,0-2-52 0,-1 2-53 15,-2-3-190-15,-2 2-62 0</inkml:trace>
  <inkml:trace contextRef="#ctx0" brushRef="#br0" timeOffset="148844.79">16178 13921 24 0,'-8'-9'489'0,"8"9"-91"0,-6-6-42 16,6 6-63-16,-7-6 11 0,7 6-70 0,-6-3 17 15,6 3-91-15,0 0 25 0,-4-7-49 0,4 7 35 0,0 0-17 16,0 0-27-16,0 0-3 0,0 0-6 16,11 4-31-16,-11-4-14 0,11 5-12 0,-3 0-7 15,-2 0-15-15,3 3 0 0,-2 0-12 0,3 3-6 0,-2 0-6 16,-1 1-4-16,-1 2-9 0,-2 0-24 0,1 0-34 15,-5-1-41-15,1 2-40 0,-2-2-33 16,-1 1-36-16,-2 1-53 0,-3-1-53 0,1 1-59 0,-4-4-369 16,-2 3-242-16</inkml:trace>
  <inkml:trace contextRef="#ctx0" brushRef="#br0" timeOffset="150844.37">16284 14312 382 0,'-4'-8'315'0,"4"8"9"0,-6-8-54 0,6 8-11 0,-4-7 2 16,4 7 9-16,-5-7-9 0,5 7-24 0,-3-6-19 16,3 6-35-16,0 0-33 0,-4-7-31 0,4 7-19 15,0 0-22-15,0 0-8 0,-5-7 7 0,5 7 5 16,0 0 5-16,0 0 5 0,0 0 16 0,7 7 13 16,-7-7 7-16,5 7 7 0,-1-1-9 0,-1 1-45 15,4 0 48-15,-2 4-53 0,1 0 37 0,-1 1-49 16,2 1 20-16,0 0-46 0,0 1-3 0,2 3-4 15,-3 1-5-15,4 0 32 0,-1-1-42 0,-1 0 28 16,-3-2-43-16,5-1 33 0,-5-1-43 0,2 0 41 16,-1-2-42-16,-2-1 36 0,2 0-38 0,-2-2 41 0,0-4-36 15,-1 4 40-15,-3-8-30 0,6 9 24 16,-6-9-33-16,4 5 34 0,-4-5-40 0,0 0 38 16,0 0-40-16,5-4 0 0,-5 4 11 0,4-8-7 0,-4 8 3 15,4-11 2-15,-2 4-2 0,2 0 7 16,0 0 0-16,1 0-4 0,0-1-2 0,0 1 2 15,3 0 0-15,0 1 32 0,-1 0-25 0,1 0-7 0,2 1 27 16,-1 1-36-16,0 1 35 0,1 1-40 0,-10 2 6 16,18-3-2-16,-18 3 5 0,17 1-3 0,-17-1 0 15,14 6 2-15,-9-2-9 0,1 3 0 0,-3-1-9 16,-2 0 28-16,0 3-43 0,-2-1 45 0,0 2-40 16,-3-2 46-16,-2 2-43 0,-1-1 41 0,-2 1-38 15,0-2 44-15,-1 1-49 0,0-2 39 0,0-3-54 16,-2 0 29-16,2 0-59 0,0-3 34 0,-2 0-77 15,12-1-2-15,-19-2-45 0,8-2-49 0,3 2-86 16,0-3-5-16,2 0-13 0,-2-1-45 0,4 1-37 16,2-1-395-16,-1 0-328 0</inkml:trace>
  <inkml:trace contextRef="#ctx0" brushRef="#br0" timeOffset="151099.26">16752 14396 388 0,'0'0'458'0,"3"6"-81"0,-3-6-79 16,0 0 39-16,0 0-37 0,0 0 40 0,0 0-62 15,0 0 12-15,0 0-79 0,0 0-8 0,3 5-79 16,-3-5 11-16,0 0-60 0,8-3 17 0,-8 3-53 15,11-4 30-15,-3-1-57 0,0 1 31 0,3-1-55 16,-1 2-4-16,2-3-63 0,0-1-72 0,1 3-92 16,1-1-48-16,-1 0-43 0,-3 0-41 0,3 3-52 15,-4 0-251-15,-9 2-184 0</inkml:trace>
  <inkml:trace contextRef="#ctx0" brushRef="#br0" timeOffset="151227.97">16907 14483 327 0,'-3'8'295'0,"0"-2"-73"0,3-6-44 15,-4 7-31-15,4-7-28 0,-2 6-20 0,2-6-20 16,0 0-17-16,0 0-9 0,0 0 10 0,0 0-31 16,15-2 2-16,-6-2-79 0,0-1-22 0,1 0-100 0,0 0-88 15,3-4-118-15,1 3 171 0</inkml:trace>
  <inkml:trace contextRef="#ctx0" brushRef="#br0" timeOffset="151729.04">17347 14287 283 0,'0'0'278'0,"3"-8"-6"0,-3 8-16 15,0-7 9-15,0 7-66 0,-2-8-5 0,2 8 19 16,-2-10 21-16,2 10-26 0,-5-8-45 0,5 8-22 16,-8-9-8-16,8 9 0 0,-6-7-8 0,6 7-30 15,-12-6-13-15,12 6-13 0,-13-5-1 0,13 5-3 16,-15 0 1-16,15 0-11 0,-18 5-6 0,7-3 5 15,0 2-3-15,0 2 1 0,-2 1-2 0,3 1 0 16,-2-1-10-16,2 1-3 0,1-1 6 0,1 2-15 16,1-1-4-16,3 0-6 0,-1 1-1 0,2-2-39 15,2 2 43-15,1-2-45 0,0 0 41 0,1-1-39 0,2 0 40 16,0 0-40-16,2-1 37 0,-5-5-35 16,11 6 36-16,-11-6-38 0,13 3 40 0,-13-3-3 0,15 3-7 15,-15-3 0-15,16-2 6 0,-16 2-16 0,16-2 0 16,-7 0-1-16,-9 2 3 0,12-6-2 0,-5 2 5 15,-3-1-4-15,1 2 2 0,-5 3-3 0,8-8 2 16,-5 1 1-16,-3 7 1 0,2-8 5 0,-2 8-5 16,3-10 1-16,-3 10 2 0,1-7 3 0,-1 7 13 15,1-7 16-15,-1 7 7 0,3-6-5 0,-3 6-6 16,0 0-3-16,0 0 0 0,0 0 6 0,0 0 2 16,0 0 0-16,0 0 3 0,0 0 3 0,0 0-5 15,7 6-8-15,-7-6 3 0,7 7-46 0,-7-7 41 16,8 10-47-16,-3-4 46 0,2 0-44 0,0 0 43 15,-1 1-48-15,2-1 43 0,1 0-49 0,-2 0 40 16,2 0-61-16,-1 0-6 0,2-1-91 0,-1-1-24 16,1-1-111-16,0-1-2 0,1 1-52 0,-11-3-74 15,16 2-72-15,-16-2-314 0,17-2-319 0</inkml:trace>
  <inkml:trace contextRef="#ctx0" brushRef="#br0" timeOffset="151944.06">17605 14265 304 0,'0'0'595'0,"0"0"-141"0,0 0-72 16,0 0-19-16,0 0-17 0,0 0-32 0,0 0-27 15,1-7-35-15,-1 7-44 0,0 0-44 0,0 0-30 16,0 0-21-16,8-5-26 0,-8 5-17 0,9-3-12 16,-9 3-13-16,14-7-13 0,-5 3-9 0,0 1-6 15,1-1-7-15,1-2-24 0,0 2-58 0,0-2-53 16,4 0-64-16,-1-2-75 0,-3 1-57 0,2 0-38 15,-2-1-51-15,1 0-383 0,1-2-317 0</inkml:trace>
  <inkml:trace contextRef="#ctx0" brushRef="#br0" timeOffset="152145.09">17853 14039 208 0,'1'-8'589'0,"-1"8"-136"0,0 0-78 16,0 0-25-16,-1-7-6 0,1 7-27 0,0 0 4 15,0 0 0-15,0 0-2 0,0 0-56 16,0 0 30-16,0 0-74 0,-2 8 4 0,2-8-58 0,1 10 7 15,-1-10-51-15,2 10 7 0,1-3-43 0,0 1 5 16,-1 1-33-16,2 1 1 0,1 0-30 16,-1 1 21-16,2 1-33 0,-1-1 19 0,1 3-30 0,1-1 12 15,-3 0-47-15,4-1-25 0,-2 0-103 0,-1 0-8 16,0-1-85-16,1 0-28 0,-3-3-59 0,4 2-63 16,-5-3-55-16,2 0-58 0,1-2-419 0,-5-5-506 15</inkml:trace>
  <inkml:trace contextRef="#ctx0" brushRef="#br0" timeOffset="154126.57">18125 14212 41 0,'0'0'186'0,"0"0"-19"0,-16 0-46 15,16 0 10-15,-14 0-37 0,1-1 3 0,13 1-35 16,-20 0 8-16,7 0-31 0,-1 1 11 0,-4-1-26 15,-3 3 2-15,1-3 3 0,-7 2 3 0,0 1 14 16,-5 2-22-16,-2 2 27 0,-3-3-8 0,-8 6 31 16,0-2-16-16,-1 3 28 0,-2 0-23 0,-2 2 8 15,0 0-2-15,-10 4 8 0,11-4 5 0,-8 5 2 16,7-1-14-16,5 0-5 0,-3 0-17 0,3 1 2 16,-1 1-13-16,5-1 4 0,0 1-5 0,2-1 13 15,4-1-2-15,3-1-1 0,4-3-15 0,6 0-5 16,3-3-6-16,6-2-4 0,-1-1 3 15,7 0-5-15,0-1 1 0,7-6-2 0,-2 9 2 0,2-9-5 16,9 2-1-16,-9-2-24 0,22-4 34 0,-3 0-31 16,5-2 20-16,5-3-24 0,6 1 26 0,3-5-23 15,7 1 24-15,-2-3-20 0,1 1 20 0,-1-3-24 0,1 1 23 16,0 1-1-16,-3-2-2 0,0 2 1 0,-4-1 2 16,-2-1-7-16,-7 4 2 0,-3 1-2 0,-5 1 1 15,-4 2-2-15,-2-1-17 0,-4 2-2 0,-6 0-8 16,-1 3 4-16,-3 5 3 0,-5-9 4 0,-4 4 2 15,-3 3-2-15,-3 0 3 0,-3 1 2 0,-9 4 4 16,-2-2-1-16,-6 5-1 0,-8 1 2 0,-3 2 0 16,0 4 0-16,-5 0-11 0,-7 4 16 0,-1 1-13 15,1 2 16-15,0 2-12 0,-1 0 19 0,4 0-7 16,0 1-5-16,2 0 3 0,9-4 0 0,1 0-1 16,3 0-1-16,2-1 9 0,3-2-10 0,7-4 0 15,5-1 2-15,4-3 4 0,5 0-1 0,1-4 1 16,6 0 4-16,7-4-7 0,0 0 1 0,0 0-1 15,0 0 1-15,10-14 1 0,3 7-2 0,6-6 6 16,4 0-19-16,6-5 15 0,4-1-11 0,4 0 16 16,-2 0-19-16,1-4 18 0,-2 3-15 0,2 0 17 15,-1 1-3-15,-5 1-6 0,-3 2 8 0,-4 3-3 16,-5 2 8-16,-3 1-2 0,-6 3 1 0,1 0-5 0,-10 7 1 16,4-10 0-16,-4 10 2 0,-5-4 4 0,5 4-8 15,-18 0-1-15,3 1 1 0,-2 1-3 16,-7 4-2-16,-1 0 8 0,-6 1-26 0,-1 4 20 0,-1-1-17 15,-4 3 22-15,6-2-10 0,0 0 26 0,2 1-26 16,2-2 27-16,4 0-36 0,6-2 25 0,2 1-28 16,7-3 23-16,3 0-30 0,5-6 25 0,0 6-49 15,0-6-59-15,19 1-80 0,-6-2-80 0,9-1-99 16,6-5-171-16,5 3-41 0</inkml:trace>
  <inkml:trace contextRef="#ctx0" brushRef="#br0" timeOffset="154627.37">17764 14469 397 0,'0'0'440'0,"-13"-6"-68"15,13 6-85-15,-9-5-19 0,9 5-81 0,-5-7-7 0,5 7-51 16,-1-7 51-16,1 7-35 0,5-6 39 16,-5 6-60-16,11-6 30 0,1 2-51 0,-1 2 29 15,6-1-49-15,1 2 30 0,2 0-45 0,4 2 37 0,5-1-55 16,1 3 27-16,5-1-48 0,-1 4 30 0,2-1-46 16,1 0 30-16,-2 3-42 0,2-1 36 0,-3 1-42 15,-2 2 37-15,3 0-42 0,-3-2 36 0,-2 0-41 16,-2 1 38-16,-3-3-42 0,-2 0 37 0,-2-1-37 15,-3-1 35-15,0-2-38 0,-1 0 40 0,-4-2-82 16,-1-1-14-16,-3 0-81 0,-1-3-22 0,-2 0 14 16,1-3 28-16,-5 2 48 0,0-2-8 0,-2-3 44 15,-2 0-14-15,0-2 35 0,-3 0 11 0,0 0 13 16,1-1-3-16,-1 2 52 0,1 2 50 0,0-2 27 16,1 2 30-16,-3 1 7 0,5 1-5 0,-2 0-26 15,1 0-25-15,2 7-12 0,-3-8 32 0,3 8 14 16,1-7-2-16,-1 7 8 0,0 0-62 0,13-3 31 15,-13 3-61-15,12 4 36 0,-5 0-57 0,1-1 39 0,2 3-52 16,-2 2 42-16,1 0-55 0,0 1 0 16,-3 3-2-16,-1 2-4 0,-1-1-39 0,0 2-31 0,-3 2-110 15,-3 1-31-15,-5 2-71 0,-1 4-81 16,-5 1-100-16,-5 2-501 0,-5 2-563 0</inkml:trace>
  <inkml:trace contextRef="#ctx0" brushRef="#br0" timeOffset="156148.78">19591 14125 265 0,'0'0'240'0,"0"0"-54"0,0 0-2 0,0 0-42 16,0 0 9-16,0 0-42 0,0 0 25 15,0 0-23-15,0 0 37 0,0 0-43 0,-2-5-2 16,2 5-8-16,0 0 1 0,0 0-1 0,0 0 0 16,0 0-1-16,0 0-21 0,-3-6 1 0,3 6-7 0,0 0 4 15,0-7 9-15,0 7 10 0,0 0-7 0,-4-9 0 16,4 9 5-16,-2-7 0 0,2 7 0 16,-3-8-1-16,3 8-3 0,-6-9-5 0,2 3 0 0,0 3-1 15,-1-3-4-15,1 2 3 0,-2-1-13 0,6 5-10 16,-13-6-2-16,4 4-11 0,9 2-4 0,-13-3-4 15,13 3-2-15,-19 0-3 0,10 3 3 0,-1-1-10 16,1 1-3-16,0 0-3 0,1 2-2 0,-2 1 0 16,3 0 0-16,0 0 6 0,1 1-3 0,-1 0 3 15,4 2-4-15,-1-1 0 0,1 0-2 0,3 1-3 16,0-1 0-16,0 0-3 0,3 0 0 0,-1 1-2 16,2-2-2-16,0-2 0 0,4 2 4 0,-2-3-7 15,0 0 1-15,1-1 0 0,-7-3 1 0,15 4-2 16,-15-4-1-16,16 1 4 0,-16-1-5 0,17-1-2 15,-17 1 4-15,14-6 0 0,-5 4 0 0,-1-2 0 16,-3 0-4-16,2-2 4 0,-4 1 0 0,1 0 3 16,1-1-2-16,-2 0-1 0,-2 0 4 0,2 0-3 0,-2-1 3 15,-1 7 0-15,1-13 1 0,-1 6-1 0,0 7 21 16,0-9 18-16,0 9 5 0,0-10-2 0,0 10-8 16,0-6-5-16,0 6-8 0,0 0-2 0,0 0 4 15,2-7 7-15,-2 7-1 0,0 0-2 0,0 0 3 16,2 6-2-16,-2-6-4 0,5 7 0 0,-5-7-2 15,4 10-4-15,-1-4-2 0,0 0-1 0,1 2-3 16,1-1-4-16,-1 3 0 0,1-2-4 0,0 2-1 16,4-2 0-16,-4 1-43 0,2 0 43 0,1-2-41 15,-2 2 33-15,3-3-60 0,-1 1 7 0,-1-1-47 16,1-1-45-16,1-3-47 0,0 2-66 0,0-2-76 16,-9-2-65-16,19 0-55 0,-9-2-497 0,0-2-535 15</inkml:trace>
  <inkml:trace contextRef="#ctx0" brushRef="#br0" timeOffset="156405.4">19867 13972 341 0,'0'0'395'0,"0"0"-67"15,0 0-29-15,0 0-15 0,0 0-8 0,0 0-11 16,0 0-27-16,0 0-34 0,-5-4-45 0,5 4-30 16,0 0-24-16,0 0-23 0,9-6-16 0,-9 6-11 15,10-4-10-15,-10 4-11 0,13-5-5 0,-6 2-11 16,0-1-5-16,5 0-5 0,-3 1-3 0,1-1-14 16,0 2-87-16,2-2-70 0,-3 0-53 0,2 1-43 15,-2 0-34-15,-9 3-59 0,17-3-266 0,-17 3-132 16</inkml:trace>
  <inkml:trace contextRef="#ctx0" brushRef="#br0" timeOffset="156565.14">19976 14037 270 0,'-6'6'328'15,"1"0"-41"-15,5-6-69 0,-7 8 14 0,7-8-52 16,-4 7 38-16,4-7-75 0,0 0-35 0,0 0-24 16,0 0-14-16,0 0-18 0,0 0-12 0,12-2-5 15,-5-2-2-15,1 0-10 0,1-1-7 0,3-1-28 16,0-1-38-16,1 0-59 0,1-2-47 0,2-2-90 0,-1 2-77 15,0-1-131-15,-1 0 68 0</inkml:trace>
  <inkml:trace contextRef="#ctx0" brushRef="#br0" timeOffset="156946.57">20265 13820 289 0,'0'0'370'15,"-5"-5"-62"-15,5 5-18 0,-7-4-40 0,7 4 7 16,-6-6-65-16,6 6 0 0,-3-6-73 0,3 6 15 16,-1-6-63-16,1 6 11 0,4-7-31 0,-4 7 7 15,10-6-42-15,-10 6-5 0,10-4 6 0,-10 4 25 16,14-4-30-16,-14 4 6 0,13 0 1 0,-13 0 7 16,16 2 51-16,-16-2-37 0,16 6 47 0,-9-1-37 15,-2 0 44-15,2 3-50 0,-3 1 34 0,-1 0-12 16,-2 2-11-16,0 1-15 0,-2 1-5 0,-2 0-8 15,1 1 2-15,-1 0 12 0,-3-1 17 0,2-2 6 0,2-1 10 16,-2 0 5-16,1 0 5 0,-1-2-5 0,2-1 1 16,-1 0-7-16,3-7-12 0,-4 10-7 15,4-10-11-15,-1 9-10 0,1-9-7 0,0 0-4 0,4 5-5 16,-4-5-1-16,0 0-7 0,15 0 3 0,-15 0-5 16,16-5 1-16,-6 2-38 0,0 0 39 0,3-1-7 15,0-1-3-15,2 2-12 0,-1-2-47 0,1-1-60 16,-2 2-64-16,4-1-70 0,-3-1-53 15,2 1-30-15,-3 1-18 0,-1-2-10 0,2 1-36 16,-4 0-252-16,-1 1-163 0</inkml:trace>
  <inkml:trace contextRef="#ctx0" brushRef="#br0" timeOffset="157070.73">20634 13882 97 0,'13'-2'328'0,"-13"2"-41"16,0 0 13-16,14 0 15 0,-14 0-2 0,0 0 0 16,12 2-13-16,-12-2-26 0,11 4-44 0,-11-4-30 15,10 5-37-15,-10-5-32 0,12 7-23 0,-5-4-18 16,0 2-21-16,-1 1-15 0,-1 0-7 0,2 1-17 15,0 2-19-15,-3-1-73 0,1 2-103 0,-2-1-99 16,1 1-106-16,-2-1-511 0,-2 1-436 0</inkml:trace>
  <inkml:trace contextRef="#ctx0" brushRef="#br0" timeOffset="157627.44">21321 13600 390 0,'-7'-7'350'0,"2"0"-18"0,0 1 2 16,0-2 29-16,-2 2-28 0,4 2-7 0,-1-1-25 0,4 5-27 15,-5-10-37-15,5 10-83 0,-7-7 0 16,7 7-25-16,0 0 8 0,-4-5 12 0,4 5-36 16,0 0 38-16,0 0-56 0,9 8 34 0,-9-8-59 0,9 9 29 15,-2-3-57-15,0 1 33 0,0 3-54 16,-1-1 37-16,2 2-45 0,1 0-11 0,-2 1 4 0,0 0 1 15,-1 0-2-15,3-1-3 0,-4 0 40 16,0-3-46-16,-1 0 38 0,1-2-45 0,-1 2 41 0,-1-2-45 16,2-1 54-16,-5-5-51 0,5 9 35 15,-5-9-46-15,6 4 8 0,-6-4 0 0,0 0 1 0,16-4 3 16,-16 4-1-16,16-6 43 0,-7 2-47 0,1 1 44 16,1-2-50-16,0 2 49 0,-1-3-45 0,2 4 36 15,-2 0-46-15,0-1 47 0,-10 3-47 0,18-2 42 16,-18 2-45-16,14 1 46 0,-14-1-48 0,12 5 43 15,-12-5-51-15,5 7-2 0,-5-7-7 0,-1 11 39 16,-3-5-55-16,-1 1 41 0,-2 0-42 0,-3 2 42 16,1 0-57-16,-1 0 27 0,-3-1-50 0,2 0 10 0,-1-2-21 15,-1 0-24-15,2 0-17 0,-1-3-79 16,3 0-22-16,9-3-55 0,-15 1-95 0,15-1-454 16,-13-3-409-16</inkml:trace>
  <inkml:trace contextRef="#ctx0" brushRef="#br0" timeOffset="157834.26">21623 13559 316 0,'0'0'548'16,"0"0"-128"-16,0 0-69 0,0 0-18 0,0 0 15 16,0 0-23-16,0 0-31 0,0 0-45 0,0 0-41 15,0 0-54-15,0 0-27 0,8-4-28 0,-8 4-19 16,15-5-18-16,-6 0-11 0,4 1-15 0,0-1-9 15,2-1-5-15,1 1-29 0,1-2-81 0,-1 1-94 16,0-1-87-16,0 2-76 0,0-1-58 0,-3 2-72 16,-1 0-250-16,0 0-230 0</inkml:trace>
  <inkml:trace contextRef="#ctx0" brushRef="#br0" timeOffset="157977.81">21797 13586 370 0,'-5'5'290'0,"1"2"-69"0,4-7-43 16,-6 7-14-16,6-7-23 0,0 0-26 15,-3 6-21-15,3-6-17 0,0 0-12 0,0 0-16 16,14-3-8-16,-14 3-7 0,13-7-32 0,-3 4-42 16,2-2-33-16,1-2-29 0,1 1-41 0,1-3-56 0,1 0-209 15,1-1 133-15</inkml:trace>
  <inkml:trace contextRef="#ctx0" brushRef="#br0" timeOffset="158494.47">22062 13350 101 0,'0'0'389'0,"-12"1"-53"0,12-1-67 0,-11-2-18 15,11 2-33-15,-10-3-25 0,10 3-14 0,-8-7-40 0,8 7-25 16,-5-8-27-16,5 8-16 0,0-10-13 0,0 10-14 16,4-10-11-16,-1 5-4 0,4 0 1 0,0 0-11 15,0 2-4-15,0-1 1 0,1 1 0 0,2 0-6 16,-10 3 2-16,14 0 1 0,-14 0 15 0,17 3-1 15,-11 0 11-15,1 1 11 0,-1 0-1 0,-2 2 5 16,0 0-7-16,0 1 1 0,-3 1-15 0,0-1-6 16,-3 1 1-16,2 0-5 0,-2-1-1 0,2 1-2 15,0-8 6-15,-2 14-6 0,1-7-4 0,1 0 2 16,0-7 0-16,3 13 0 0,-3-6-4 0,4 1 13 16,-1-1-14-16,2 1-4 0,0 0-5 0,2 0 5 15,1 0-3-15,1 0 1 0,0 1-2 0,0 0-1 16,1 0-1-16,-2-2-2 0,0 2 4 15,-1 0-39-15,-3 0 56 0,1 1-42 0,-3-1 39 0,-2 1-45 16,-2-1 48-16,-3 2-44 0,1 0 43 0,-4 0-44 16,-3 0 0-16,0 2-54 0,-6 0-52 0,-2 0-70 15,-3 0-64-15,-3 0-165 0,-3 0-253 0,-2-1-189 16</inkml:trace>
  <inkml:trace contextRef="#ctx0" brushRef="#br0" timeOffset="160580.75">20197 13834 223 0,'-6'-4'284'0,"6"4"-23"0,-7-4-2 0,7 4-15 0,-2-5-38 16,2 5-49-16,-1-9-31 0,1 9-24 0,2-9-16 15,4 4-20-15,-2-1-10 0,3 0-1 0,-1-1-8 16,3 0 3-16,2 1-6 0,2-1 29 0,-1 0-10 15,-1 4 28-15,1 0-35 0,0 0 8 0,0 1 35 16,0 1 0-16,0 2 13 0,-1 2 46 0,0 2-35 16,-2 0 27-16,-1 2-47 0,-2 0 35 0,2 5-13 15,-3 0-14-15,-3 0-13 0,1 1-10 0,-3 2-16 16,-1 0-5-16,-2 1 7 0,0 0 12 0,1-1 4 16,-4-1-10-16,2 0-5 0,-1-1-9 0,1-2-8 15,1-2-10-15,-2 1-13 0,3-2 1 0,-1-1-9 16,-1 1-8-16,4-8-2 0,-1 8-5 0,1-8-2 15,5 7-1-15,-5-7 6 0,10 4-46 0,-10-4 43 16,19 1-3-16,-6 0 1 0,0-1-4 0,4 0 2 16,2 2-5-16,-1-2-2 0,2 1 3 0,-2 1-1 15,2 2-2-15,0 0 0 0,-4 1 4 0,1 0-1 0,-4 2-3 16,-1 2 2-16,-3 0 0 0,-4 0-2 0,-1 1 2 16,-1 0 3-16,-4 2-4 0,-2-1 0 15,-2 2 1-15,-3 1-1 0,-2-3-1 0,1 3 0 16,-4-1-3-16,1 0-3 0,-3-2-55 0,3 0 12 0,-1-3-59 15,1-1-51-15,-3-1-59 0,6-1-98 0,-2-1-117 16,11-4-127-16,-18 1-404 0,18-1-547 16</inkml:trace>
  <inkml:trace contextRef="#ctx0" brushRef="#br0" timeOffset="161413.68">21980 13421 71 0,'0'0'336'0,"-3"-9"-55"16,3 9-71-16,-2-10-7 0,2 10-40 0,1-9 33 0,-1 9-48 15,5-11-7-15,-1 6-9 0,1 0-12 16,2 0-4-16,0 0-3 0,2 1 14 0,0 1-14 0,3 1-1 16,0 0 3-16,-1 1 16 0,3 2-9 0,-3 1-5 15,2 0-9-15,2 2-7 0,-3 2-4 0,0 0-11 16,0 1 1-16,-3 1-3 0,1 2 2 0,-2 2-14 15,-2 0-2-15,-1 1-10 0,-1 1-5 16,0 2-9-16,-3-3-2 0,-2 1-26 0,0 1 44 16,-3 1-30-16,0-1 52 0,0 0-33 0,-1-2 45 0,1 0-46 15,-1-1 7-15,1-2 8 0,-2 0 4 0,2-1 6 16,-1-1-1-16,1 0 2 0,0-2 1 0,2 1-9 16,2-7-2-16,-5 10-6 0,5-10-7 0,-4 8-4 15,4-8 4-15,-1 7 4 0,1-7 4 0,0 0-39 16,6 8 53-16,-6-8 5 0,10 3-17 0,-10-3-6 15,14-1-7-15,-1-1-10 0,-1-1-4 0,4-1-3 16,2 0-11-16,2-1-1 0,3-2 7 0,-1 0-19 16,4 0 12-16,2-2-17 0,0 0 3 0,-4 2-7 15,0 0 12-15,-2 1-10 0,0-1 9 0,-3 2-15 16,-3 0 10-16,-1 0-13 0,-4 2 11 0,0-1-13 16,-1 1 1-16,-4 0-68 0,-6 3-29 0,9-5-107 0,-9 5-43 15,0 0-70-15,0 0-64 0,-4-6-82 0,4 6-95 16,-11-1-559-16,11 1-741 0</inkml:trace>
  <inkml:trace contextRef="#ctx0" brushRef="#br0" timeOffset="162242.94">20074 14839 290 0,'0'0'219'0,"0"0"-2"0,0-10-23 0,0 10 24 15,-1-7-47-15,1 7 22 0,0-8-41 0,0 8 35 16,0-9-46-16,0 9 2 0,-1-11 10 0,1 11-14 16,-3-10 0-16,3 10 2 0,-4-10-7 0,-1 4-11 15,3 0 0-15,-2 1-32 0,0 0-8 0,-1 2 9 16,-1-2-9-16,-2 2-8 0,8 3-8 0,-17-4-11 0,17 4-6 15,-21 0 2-15,9 2 3 0,-2 0 5 16,1 4-3-16,-3-1 5 0,0 2 4 0,-2 2 3 16,3 0 5-16,-1 3-7 0,0-2-11 0,2 0-8 0,4-1-8 15,1 3-3-15,-1-1-7 0,3 1-5 0,2-2-5 16,3 0-3-16,0 0-3 0,2 0-2 16,2-1-1-16,0 0 0 0,3-1-6 0,2-2-2 0,2 0 0 15,0-1-3-15,1-1 2 0,1-1-4 0,1-2 3 16,-2-1-4-16,5-1 1 0,-3 0 1 0,1-3-2 15,-1 1 2-15,1-3-1 0,1 0 2 0,-3-1 1 16,1-1 1-16,-3 0-1 0,-2-1-1 0,-1 1 3 16,2-2 2-16,-6 2-3 0,3-2 2 0,-2 1 0 15,-2 0 3-15,2 2 6 0,-2 0 27 0,0 1 29 16,-1 6 9-16,2-12-8 0,-2 12-15 0,2-8-7 16,-2 8-10-16,0 0-6 0,3-6-2 0,-3 6-7 15,0 0 1-15,7 3-8 0,-7-3 2 0,5 7 0 16,1-1-8-16,-1-2 2 0,1 2-4 0,2 2 0 15,-1-1-4-15,2 0 3 0,2 1-6 0,1 0-1 16,0 1-2-16,1-1-2 0,-1 0-6 0,1-1-34 16,3-1-32-16,-4 0-52 0,4-1-39 0,-5-2-65 0,3-1-68 15,-1 0-63-15,1-2-75 0,-2-3-71 0,-1 1-412 16,3-2-492-16</inkml:trace>
  <inkml:trace contextRef="#ctx0" brushRef="#br0" timeOffset="162421.84">20365 14721 333 0,'-4'-7'598'0,"4"7"-136"0,0 0-79 0,-5-3-26 15,5 3-20-15,0 0-33 0,0 0-41 0,-3-6-47 16,3 6-43-16,0 0-35 0,4-4-22 0,-4 4-28 16,8-5-17-16,-8 5-15 0,15-9-12 0,-6 6-14 15,1-2-8-15,4 1-19 0,-2-3-81 0,2 4-103 16,0-3-89-16,1 1-75 0,-2 0-97 0,0 0-402 15,-1 2-389-15</inkml:trace>
  <inkml:trace contextRef="#ctx0" brushRef="#br0" timeOffset="162578.84">20450 14791 283 0,'-4'7'457'0,"-1"0"-120"16,5-7-63-16,-5 9-57 0,5-9-36 0,0 0-37 15,0 0-26-15,0 0-24 0,0 0-18 0,0 0-10 0,14-4-18 16,-6-1-13-16,3-2-9 0,1 0-2 0,1-2-7 15,3 0-4-15,3-2 3 0,-1 1-52 0,-1-2-79 16,1 2-71-16,0-2-111 0,-2-2-262 16,2 1-73-16</inkml:trace>
  <inkml:trace contextRef="#ctx0" brushRef="#br0" timeOffset="162994.6">20757 14477 145 0,'10'-1'387'0,"-10"1"-72"15,0 0-42-15,0 0-9 0,0 0-4 0,0 0-34 16,0 0 35-16,0 0-69 0,-4-6 21 0,4 6-23 16,0 0-31-16,-4-6-29 0,4 6-27 0,0 0-15 0,2-8-23 15,-2 8-10-15,6-9-12 0,-1 5-8 16,3-1 1-16,0-1-17 0,1 0 0 0,1 2-2 0,1 0-7 15,-2 0-1-15,3 0-3 0,-1 2 4 0,-2 1-5 16,-9 1 8-16,19 0 6 0,-19 0 5 0,17 4 0 16,-11 1-2-16,1 1-5 0,-5 0-30 15,1 3 40-15,-3 0-44 0,-2 3 37 0,1-1-5 0,-4 2 2 16,-1 2-6-16,-2-2-3 0,2 0 1 0,-1 0-3 16,-1-1 4-16,1-1 1 0,2-1 2 0,0-2-4 15,0 1-2-15,1-2 1 0,1-1-1 0,3-6 1 16,-1 10 1-16,1-10 3 0,4 5-8 15,-4-5 3-15,11 4-5 0,-11-4-1 0,19-1 0 16,-6-2 2-16,1 1-5 0,2-1-5 0,0-1 5 0,2-1-21 16,3-2-96-16,0 1-29 0,-3-1-76 0,3-1-60 15,-6 2-48-15,2 0-52 0,-3-1-27 0,1 1-189 16,-3-1-112-16</inkml:trace>
  <inkml:trace contextRef="#ctx0" brushRef="#br0" timeOffset="163158.76">21116 14499 16 0,'0'0'556'15,"0"0"-143"-15,0 0-90 0,0 0-40 0,-11 1-60 0,11-1-8 16,0 0-71-16,0 0 6 0,0 0-59 0,2-7 54 16,-2 7-60-16,10-6 29 0,-2 1-66 15,1 0 38-15,1 1-61 0,2-3 34 0,-1 2-54 0,3-1 39 16,0-3-9-16,1 3-6 0,2-1-7 0,-3 0-6 16,3 1-8-16,-2-1-8 0,1-1-44 0,-3 3-81 15,-1-2-78-15,-2 1-66 0,-1 1-66 0,0 0-348 16,-4-3-192-16</inkml:trace>
  <inkml:trace contextRef="#ctx0" brushRef="#br0" timeOffset="163357.14">21207 14331 338 0,'0'0'357'0,"-16"2"-68"0,16-2-11 16,-13 4-3-16,13-4 0 0,-11 5 5 0,11-5-12 16,-6 7-32-16,6-7-19 0,-4 9-26 0,4-9-20 0,0 9-26 15,0-9-16-15,1 13-56 0,3-7 24 16,-1 3-55-16,0-1 26 0,4 2-47 0,-2-1 33 15,1-1-47-15,-2 3 34 0,4 0-44 0,1 0 30 16,-2 0-40-16,1-2 29 0,0 2-32 0,2-1-51 0,-1-2-54 16,-1-2-72-16,2 1-60 0,-3-3-49 15,4 0-50-15,-2-2-69 0,-9-2-261 0,19-1-189 16</inkml:trace>
  <inkml:trace contextRef="#ctx0" brushRef="#br0" timeOffset="163579.97">21478 14306 165 0,'0'0'690'0,"0"-11"-146"0,0 11-83 0,-3-6-24 16,3 6-38-16,0 0-5 0,-4-7-3 0,4 7-20 15,0 0-27-15,0 0-65 0,0 0-10 0,-11 1-49 0,11-1-19 16,-3 7-35-16,3-7-13 0,-1 11-39 0,1-11-5 16,1 13-31-16,2-4-2 0,-1-1-27 0,2 3 2 15,1-2-24-15,2 5-2 0,0-2-8 0,2 0-7 16,0 2-22-16,1-2-42 0,2 3-52 0,0 0-23 15,0 1-123-15,1-2-43 0,0 2-85 0,0-2-97 16,-2-1-126-16,4 1-570 0,-6-2-785 0</inkml:trace>
  <inkml:trace contextRef="#ctx0" brushRef="#br0" timeOffset="165577.26">20805 14390 105 0,'0'0'130'0,"0"0"-10"0,-7-5 3 16,7 5-22-16,0 0 11 0,-5-5-40 16,5 5 6-16,0 0-27 0,-4-6 15 0,4 6-10 0,0 0 22 15,-3-6-9-15,3 6 28 0,0 0-22 0,0 0 33 16,-1-6-19-16,1 6 31 0,0 0-33 0,0 0 28 16,0 0-40-16,0 0 31 0,0 0 33 0,0 0 12 15,0 0-6-15,0 0-3 0,5-3 12 0,-5 3-3 16,7 3 0-16,-7-3-5 0,10 6-13 0,-5-1-10 15,1 0-3-15,-1 1-5 0,2 0-15 0,0 1-43 0,0 1 31 16,0 2-45-16,1 1 33 0,1 1-46 0,-3 0 29 16,1 0-46-16,-1 1 38 0,1-1-11 0,0 1-5 15,-3 1-5-15,1-2-3 0,-2-2-3 16,-1 1-6-16,2-3 0 0,-2 2 4 0,0-3 5 0,-1 1 11 16,-1-8 6-16,5 10-4 0,-5-10-4 0,2 7-9 15,-2-7-3-15,0 0-4 0,0 0-4 16,0 0-1-16,0 0-47 0,0 0 48 0,2-8-44 0,-2 8 47 15,7-11-46-15,-4 4 44 0,4 0-40 16,-2-2 44-16,5 4-44 0,-1-4 44 0,3 2-44 16,-1 0 46-16,1 0-47 0,0 3 48 0,-1 0-43 0,0 1 39 15,-1 2-45-15,1 0 48 0,-11 1-43 0,16 0 43 16,-7 2-43-16,-9-2 46 0,12 8-47 0,-8-2 41 16,-2 1-40-16,-2-1 42 0,0 4-45 0,-2-1 44 0,-2 1-8 15,0 0-2-15,-4 2-12 0,-1 0-25 0,2-2-41 16,-4 0-27-16,2 0-29 0,-1-2-49 15,0 0-50-15,1-3-59 0,-1 0-66 0,1-2-60 16,9-3-106-16,-14 1-267 0,14-1-299 0</inkml:trace>
  <inkml:trace contextRef="#ctx0" brushRef="#br0" timeOffset="166192.4">22058 14337 175 0,'0'0'481'0,"0"0"-87"0,-1-7-19 0,1 7-25 0,0 0-9 15,0 0-46-15,-2-7-33 0,2 7-42 16,0 0-31-16,0 0-8 0,0 0-14 0,8-4-9 15,-8 4-17-15,14 0-17 0,-14 0-48 0,19 1 33 0,-7 2-16 16,-1-2-23-16,3 1-11 0,2 1-10 0,0-1-10 16,2 0-6-16,-3 2-5 0,2-1-6 0,-2-1-7 15,-2 0 1-15,0-1-1 0,-3 1 2 0,2 0 24 16,-12-2 28-16,19 1 32 0,-19-1-29 0,14-1 38 16,-14 1-45-16,13-2 31 0,-13 2-21 0,9-8 31 15,-5 2-19-15,1 0 26 0,0-1-19 0,-2-1 7 16,3-2-23-16,-3 1 4 0,3-4-28 0,0 1 6 15,2-3-12-15,-1 1 5 0,1 0-12 0,2-2 3 16,-1-1-11-16,1 0 5 0,-1 1-19 0,3 0 12 16,-3 0-14-16,-1 3 6 0,2-1-9 0,-3 0 14 0,0 1-16 15,-1 1 15-15,2 0-9 0,-3 2 16 16,-1 1-12-16,0-1 12 0,-2 2-13 0,1-1 6 16,-2 1-15-16,0 2 5 0,-1 6-13 0,0-12 9 0,0 12-13 15,-1-11 9-15,1 11-26 0,-4-8-28 0,4 8-75 16,-2-7-57-16,2 7-99 0,-4-5-49 15,4 5-78-15,0 0-66 0,-9-3-88 0,9 3-98 16,0 0-437-16,-14 3-708 0</inkml:trace>
  <inkml:trace contextRef="#ctx0" brushRef="#br0" timeOffset="167326.67">20219 15324 160 0,'-7'-8'215'0,"7"8"-8"16,0 0-11-16,-3-5-7 0,3 5-22 0,-4-6-8 0,4 6 1 16,-3-5 12-16,3 5 1 0,-4-6-1 0,4 6-23 15,-5-7 31-15,5 7-51 0,-4-5 44 0,4 5-51 16,0 0 33-16,-5-6-55 0,5 6 14 0,0 0-22 16,-2-5-50-16,2 5 50 0,0 0-24 0,0 0 37 15,0 0-37-15,0 0 40 0,0 0-41 0,11 2 42 16,-11-2-2-16,9 6-2 0,-9-6-7 0,9 10-10 0,-1-3-6 15,-2 1-6-15,2 0-12 0,0 2-10 0,-2-1-7 16,3 2-7-16,-1 1-6 0,-1 0-7 16,1 1-5-16,-1-1-8 0,1 1 1 0,-3-1-1 0,2 0-2 15,-3-2 2-15,2 0 0 0,-2-1 0 0,-2-1 8 16,2 0 4-16,-1-1 19 0,-3-7 0 0,4 11-5 16,-4-11-4-16,2 7-9 0,-2-7-4 0,0 0-5 15,0 0-1-15,0 0-9 0,0 0-1 0,0 0-2 16,3-8-4-16,-3 8 2 0,5-13-2 0,-3 8 0 15,0-4-25-15,3 2 30 0,-1-2-41 0,2 1 46 16,-1 1-41-16,5 0 49 0,-3 0-48 0,0 0 47 16,1 1-45-16,2 2 44 0,-1 0-46 0,0 0 48 15,0 2-44-15,-9 2 43 0,14-1-3 0,-14 1-3 16,14 2-4-16,-14-2-2 0,9 8 0 0,-4-5-5 0,-2 3-2 16,-2 1 0-16,-1 0-2 0,-1 0-5 15,0 1-4-15,-3 1 2 0,0 0-14 0,0-1-17 16,-2 1-15-16,1-1-20 0,-2-1-31 0,1-1-27 15,-1 0-20-15,0 0-65 0,7-6-13 0,-12 6-95 0,12-6-41 16,-11 4-94-16,11-4-428 0,-10-3-450 0</inkml:trace>
  <inkml:trace contextRef="#ctx0" brushRef="#br0" timeOffset="167548.53">20653 15325 621 0,'0'0'500'0,"0"0"-115"0,0 0-75 15,0 0-5-15,0 0-20 0,0 0-53 0,0 0-44 16,0 0-34-16,0 0-31 0,1-9-24 0,5 6-19 16,0-3-16-16,3 1-14 0,4-2-12 0,-3-1-9 0,5 1-8 15,-2 0-11-15,0 0-63 0,4-1-97 16,-5 1-84-16,2 0-80 0,1 1-69 0,-3-2-367 15,-2 4-259-15</inkml:trace>
  <inkml:trace contextRef="#ctx0" brushRef="#br0" timeOffset="167693">20818 15319 218 0,'-4'7'366'0,"-1"0"-123"0,3 1-14 0,2-8-77 16,-5 8-5-16,5-8-47 0,-3 7 11 0,3-7-48 15,0 0 13-15,6 5-36 0,-6-5 15 0,11-1-35 16,-11 1 4-16,16-6-85 0,-4 1-27 0,2-1-61 15,1-1-64-15,-1-2-210 0,5 1 114 0</inkml:trace>
  <inkml:trace contextRef="#ctx0" brushRef="#br0" timeOffset="168128.41">21244 15095 220 0,'2'-7'285'15,"-2"7"-51"-15,0-11 9 0,0 11-45 0,-5-11 31 16,3 3-14-16,-3 4 0 0,5 4-25 0,-9-9-24 15,9 9-20-15,-11-6-5 0,11 6 2 0,-14-2 0 16,14 2-3-16,-14 1 8 0,5 1 3 0,-1 1-19 16,1 1-19-16,-1 0-7 0,0 1-11 0,1 1-15 15,-3 2-12-15,3-1-6 0,2 1-11 0,0-1-8 16,1 1 0-16,1 0-16 0,0 1-7 0,2-1-3 16,1 0-1-16,2-2-6 0,1 2-3 0,0-2-1 0,3 2-2 15,2-3-35-15,-2 1 39 0,4-1-37 0,0 0 41 16,2-1-38-16,-3-2 40 0,4-1-39 15,-11-1 37-15,17 1 0 0,-17-1-2 0,17-2-6 0,-17 2 4 16,17-4-7-16,-17 4 1 0,14-5-1 16,-7 0 0-16,-3 1-1 0,1-1 2 0,-1 1-3 0,-1-2 2 15,-3 6 1-15,4-11 0 0,-2 4 1 0,-2 7 1 16,0-10 5-16,0 10-4 0,0-10 3 0,0 10 4 16,0-8 7-16,0 8 3 0,0-7-8 0,0 7 3 15,0 0-4-15,0 0 0 0,0 0 5 0,0 0 1 16,0 0 1-16,0 0-1 0,0 0-4 0,10 5-2 15,-10-5-2-15,7 5-1 0,-7-5-6 0,11 8 1 16,-6-3 1-16,4-2-5 0,-1 1-5 0,0 1-4 16,1-2-23-16,1 1-54 0,0-1-56 0,-1 1-58 0,2 0-40 15,0-3-45-15,-1 1-51 0,1 1-43 16,-11-3-73-16,21-2-250 0,-11 1-209 0</inkml:trace>
  <inkml:trace contextRef="#ctx0" brushRef="#br0" timeOffset="168302.13">21483 15095 76 0,'2'-5'545'16,"-2"5"-181"-16,0 0-5 0,0 0-96 0,0 0-39 15,4-7-46-15,-4 7-27 0,0 0 0 0,7-7-18 16,-7 7-21-16,9-6-24 0,-4 2-9 0,3 0-16 0,1-1-17 16,2 0-15-16,0-2-3 0,3 2-8 0,0-2-4 15,-2 1-4-15,4 0 3 0,-3 0-15 0,0-1-32 16,2 1-87-16,-2-1-48 0,1 1-84 0,-5 1-72 15,0-1-328-15,1-1-159 0</inkml:trace>
  <inkml:trace contextRef="#ctx0" brushRef="#br0" timeOffset="168525.74">21563 14931 466 0,'0'0'415'0,"0"0"-131"15,-14 2 9-15,14-2-33 0,0 0 19 0,-10 3 31 16,10-3-40-16,0 0 6 0,-1 6-26 0,1-6-6 15,4 7-40-15,-4-7-11 0,6 9-17 0,-2-5-27 16,1 2-23-16,0 2-16 0,0-2-22 0,0 1-17 16,3 2-13-16,-2-2-11 0,2 4-9 0,0-2-9 15,-1 2-7-15,2-2-9 0,-1 2-8 0,0-1-38 0,2-1-72 16,-4 0-42-16,3-1-78 0,-1-2-92 16,-2 0-77-16,-1 0-50 0,2-3-60 0,-7-3-290 0,11 4-318 15</inkml:trace>
  <inkml:trace contextRef="#ctx0" brushRef="#br0" timeOffset="168738.81">21830 14912 120 0,'2'-11'619'0,"-2"11"-114"16,-2-8-46-16,2 8-53 0,0-6-7 0,0 6-40 16,0 0-32-16,-1-8-50 0,1 8-32 0,0 0-7 15,0 0-1-15,0 0-26 0,0 0-44 0,0 0-29 16,5 9-29-16,-5-9-17 0,7 10-18 15,-2-4-10-15,2 1-17 0,-2 1-6 0,3-1-11 0,0 3-6 16,2-1-8-16,-1 1-6 0,1 0-15 0,0 0-60 16,1-1-61-16,-2 0-61 0,0 0-54 0,1 0-47 15,-1-2-60-15,-3-2-51 0,4 2-29 0,-2-3-40 0,-2 0-371 16,-6-4-380-16</inkml:trace>
  <inkml:trace contextRef="#ctx0" brushRef="#br0" timeOffset="168998.05">22129 14871 134 0,'3'-9'628'0,"-3"9"-97"15,1-9-61-15,-1 9-17 0,0 0-39 0,1-8-29 16,-1 8-40-16,0 0-43 0,3-9-34 0,-3 9-12 16,0 0-15-16,8-3-36 0,-8 3-28 0,0 0-47 15,19 0 8-15,-19 0-53 0,19 0 13 0,-5 1-42 16,2-1 10-16,1-1-40 0,0 2 26 0,2 0-40 15,2 0 26-15,-3 0-10 0,1 2-29 16,1 0 13-16,-2-2-6 0,0 1-19 0,-1 0-51 0,-1 1-54 16,-2-1-60-16,0-1-51 0,-2 2-20 0,-2-1-56 15,0 1-38-15,-10-3-29 0,14 3 8 0,-14-3-59 16,9 4-26-16,-9-4-328 0,0 0-293 0</inkml:trace>
  <inkml:trace contextRef="#ctx0" brushRef="#br0" timeOffset="169225.91">22418 14721 201 0,'0'0'557'0,"-9"-8"-117"0,9 8-43 15,-9-5-11-15,9 5-3 0,-10-3-14 0,10 3-1 16,-9 3-9-16,9-3-16 0,-14 7-26 0,5-2-32 16,3 2-40-16,-4 3-48 0,2-2-4 0,0 4-41 15,-1 1-11-15,-1-1-27 0,4 4-6 0,-1-2-29 16,0 1-1-16,0 1-22 0,2-2-10 0,3 2-17 15,-1 1 6-15,0-1-23 0,2 1 3 0,1-4-50 16,0 2-32-16,0-1-111 0,1-1-19 0,1 0-87 16,0 0-65-16,0-1-65 0,-2-1-97 0,2 0-72 15,-2-1-442-15,0-2-636 0</inkml:trace>
  <inkml:trace contextRef="#ctx0" brushRef="#br0" timeOffset="169578.77">21281 15720 76 0,'-17'8'358'0,"4"-2"-68"0,2-1-9 16,0 1 11-16,3-2-63 0,8-4 4 0,-12 3-87 0,12-3 12 15,0 0-67-15,-10-2 28 0,10 2-40 0,6-10 64 16,2 4-34-16,1-3 38 0,8-3-31 0,3-4 29 16,4-1-21-16,7-2 6 0,4-2-18 0,-1-1 7 15,6 0-30-15,-3 1 2 0,1-1-24 0,2-1-5 16,-1 3-8-16,2 0-6 0,-4-1-9 0,0 2-7 16,2 1-4-16,-5-1-3 0,-1 3-6 0,-5 2-40 15,1 0 44-15,-5 2-42 0,0-1 38 0,-2 5-42 16,-3-3 40-16,-2 2-41 0,-1 1 37 0,-3 1-41 15,0 1 13-15,0-1-108 0,-4 1-40 0,-3 1-92 16,3 0-74-16,-4 2-62 0,-5 3-99 0,5-8-222 0,-5 8-217 16</inkml:trace>
  <inkml:trace contextRef="#ctx0" brushRef="#br0" timeOffset="169826.84">21513 15658 234 0,'-24'17'704'0,"1"-1"-197"15,3-2-88-15,3 0-113 0,1-2-36 0,5-2-62 16,0-1 7-16,3-2-21 0,2-1 49 16,6-6 0-16,-3 6-20 0,3-6-29 0,0 0-24 15,18-4-24-15,-5-2-10 0,6-2-13 0,4-5-32 0,5 0 31 16,4-4-12-16,6-3-19 0,-1 0-14 0,2 0-5 16,0-2-22-16,2 2-4 0,-1-2-6 0,0 2-9 15,-2-1-44-15,-1 2 39 0,-3 3-37 0,0-1 29 16,-9 2-36-16,1 4 33 0,-7 1-38 0,-1 1 34 15,-4 1-51-15,-1 2-9 0,-3 0-162 0,-2 0-73 16,-2 1-115-16,-1 0-158 0,-5 5-616 0,3-10-783 16</inkml:trace>
  <inkml:trace contextRef="#ctx0" brushRef="#br0" timeOffset="174012.56">9140 15640 160 0,'0'0'169'0,"0"0"-40"0,0 0-14 0,0 0-26 0,0 0-24 16,0 0-7-16,0 0-3 0,6-4-10 0,-6 4 13 15,0 0 6-15,0 0 13 0,0 0 10 0,0 0 24 16,0 0-15-16,0 0 14 0,7-4 14 0,-7 4 17 15,0 0 13-15,0 0 3 0,0 0-58 0,0 0 31 16,0 0-51-16,-2-7 25 0,2 7-49 0,0 0 41 16,-4-6-49-16,4 6 23 0,-3-6-45 0,3 6 35 0,-7-7-48 15,7 7 34-15,-9-6-40 0,9 6 38 16,-9-6-36-16,9 6 31 0,-10-7-28 0,10 7 23 16,-11-4-37-16,11 4 35 0,-12-1-6 0,12 1-2 15,-10 2-8-15,10-2-3 0,-13 5 0 0,7 1-5 0,-2 0-1 16,2 0 2-16,-2 2 3 0,0 2-3 15,3 2 3-15,-3 0 3 0,0 0 3 0,3 3 6 16,-2-1 1-16,3 0 2 0,0 1-8 0,2 0 2 0,-1 1-6 16,1-1-24-16,-1-1 28 0,3-1-29 15,0 0 25-15,3-1-22 0,-1-1 25 0,-2-1-31 16,3-1 30-16,-2-1-30 0,3 1 30 0,-1-4-27 16,-1 1 26-16,-2-6-24 0,9 6 25 0,-9-6-32 0,13 1 32 15,-13-1-24-15,10-3 18 0,-10 3-26 0,14-7 33 16,-10 3-30-16,1-1 26 0,0-2-4 0,2 1 2 15,-2-1-8-15,0-1 6 0,-3-1-6 0,2 0-1 16,-1 0 1-16,1 0 8 0,-2 0-9 0,1-1-4 16,-2 3 7-16,0-3-4 0,1 3 5 0,0 0 7 15,-2 7 8-15,0-13 10 0,0 13 6 0,3-11-4 16,-3 11-6-16,0-9-8 0,0 9 5 0,0 0 4 16,2-7 6-16,-2 7 6 0,0 0 2 0,0 0-3 15,0 0-9-15,8 9 10 0,-8-9-11 0,5 8 19 16,-3-3-10-16,1 1 7 0,1 1-19 0,1 1 9 0,0 2-20 15,0-2 9-15,2 2-16 0,-1 2 8 0,0-2-12 16,3 1 9-16,-1 1-12 0,0-1 8 16,-1-1-13-16,2 0-4 0,0-1 1 0,-1-2-7 15,0 2-10-15,0-3-38 0,0 0-47 0,1-1-55 16,0-1-76-16,-1-1-36 0,-8-3-76 0,15 2-96 16,-15-2-377-16,14-2-360 0</inkml:trace>
  <inkml:trace contextRef="#ctx0" brushRef="#br0" timeOffset="174235.7">9362 15788 17 0,'0'0'518'0,"0"0"-121"16,0 0-61-16,0 0-89 0,0 0 22 0,0 0-90 0,0-7 11 16,0 7-75-16,0 0 26 0,5-4-53 0,-5 4 30 15,12-3-42-15,-12 3 20 0,14-7-50 0,-4 3 25 16,0-1-43-16,3 1 28 0,1-3-43 0,0 1 25 0,-1-1-33 15,4 0 27-15,-2 0-34 0,2 1 25 16,-2-2-30-16,0 2 27 0,-1-2-38 0,2 2 35 16,-4 0-40-16,0 2-10 0,-2-2-93 0,-2 2-25 15,1-1-71-15,-9 5-84 0,9-7-102 0,-9 7-167 16,2-6-89-16</inkml:trace>
  <inkml:trace contextRef="#ctx0" brushRef="#br0" timeOffset="174461.47">9482 15609 223 0,'0'0'283'0,"-9"-3"-63"16,9 3-39-16,-9-4-26 0,9 4-23 0,0 0-29 16,-9-4-1-16,9 4 30 0,0 0 22 0,0 0 25 15,0 0-25-15,0 0 52 0,0 0-32 0,-1 8 2 16,1-8-42-16,4 7 28 0,1-1-26 0,-4-1 12 16,3 3-19-16,3 0-20 0,-5 1-31 0,3 1-2 15,2 0-12-15,-2 2-11 0,0 3-27 0,2-2 13 16,1 1-13-16,-3 0-15 0,3 0 12 0,0 0-28 15,-2 0 10-15,2-2-25 0,0-2-39 0,-1 1-72 16,-2-3-21-16,2 0-124 0,-1-3-64 0,-1-1-116 16,-5-4-292-16,11 3-257 0</inkml:trace>
  <inkml:trace contextRef="#ctx0" brushRef="#br0" timeOffset="174909.69">9674 15476 185 0,'-4'-7'400'15,"4"7"-87"-15,-2-6-76 0,2 6 6 0,-3-6-79 0,3 6 40 16,0 0-56-16,0 0 43 0,0 0-37 0,0 0 24 16,0 0-46-16,0 0 18 0,14 4-41 0,-14-4 26 15,12 7-34-15,-6-2 14 0,2 1-26 0,-2 1 14 16,4 0-3-16,-3 2-16 0,2 1-9 0,-2 4-12 15,2-3-4-15,0 2-3 0,-4 0-11 0,3 0-10 16,-2 0-1-16,1 0-5 0,-3-1-2 16,1-2-3-16,-3 0 4 0,2-1 2 0,-1-1 5 0,-2 0-4 15,4-4 13-15,-5-4-9 0,2 12 6 0,-2-12-14 16,3 4-1-16,-3-4-18 0,0 0 8 0,0 0-15 16,7-3 10-16,-7 3-14 0,6-8 11 0,-2 2-12 15,1 2 12-15,1-4-11 0,3 2 7 0,-2 0-8 16,0 0 8-16,2 0-10 0,0 2 11 0,0 0-11 15,2 0 13-15,-1 2-15 0,-10 2 14 0,17-1-7 0,-17 1 7 16,14 3-14-16,-6 1 15 0,-1 1-10 16,0 2 6-16,-3 0-6 0,0 1 8 0,-3 2-9 15,-1-2 12-15,0 4-15 0,-2-3 10 0,-2 2-9 16,0-2 8-16,-2 2-22 0,-1 0-6 0,1-1-47 0,-1-3-19 16,2 0-46-16,-5-1-35 0,5 0-103 0,-4-4-46 15,9-2-87-15,-10 4-471 0,10-4-435 0</inkml:trace>
  <inkml:trace contextRef="#ctx0" brushRef="#br0" timeOffset="175275.14">10263 15362 207 0,'0'0'473'16,"12"-3"-151"-16,-12 3 11 0,7-3-66 0,-7 3 19 15,0 0-2-15,0 0-13 0,0 0-32 0,13 1-33 16,-13-1-32-16,0 0-19 0,1 8-45 0,-1-8-1 0,0 8-34 16,0-8-1-16,-1 10-21 0,-1-5 3 15,-1 3-20-15,2-3 10 0,-2 3-19 0,-2-1 10 16,1 0-17-16,0 0 10 0,-2 1-12 0,4-1 7 0,-4 0-8 16,4-2 11-16,-2 1-14 0,4-6 10 0,-7 11-16 15,7-11 13-15,-3 8-16 0,3-8 16 0,-4 9-15 16,4-9 16-16,0 8-11 0,0-8 9 0,6 9-11 15,-6-9 12-15,7 5-8 0,-7-5 2 0,11 6-14 16,-11-6 14-16,14 5-13 0,-14-5 9 16,18 4-12-16,-18-4 11 0,18 2-12 0,-18-2 10 0,20 2-15 15,-9-1 12-15,-11-1-19 0,20 2 7 0,-20-2-25 16,17 2-33-16,-17-2-85 0,16 4-48 0,-16-4-144 16,13 4-74-16,-13-4-97 0,8 5-277 0,-8-5-312 15</inkml:trace>
  <inkml:trace contextRef="#ctx0" brushRef="#br0" timeOffset="175436.63">10344 15706 216 0,'0'0'344'0,"-4"9"-51"0,4-9-45 15,0 0-32-15,-3 7-3 0,3-7 20 0,0 0 4 0,4 6-50 16,-4-6 13-16,0 0-78 0,0 0 12 16,17-1-26-16,-17 1-17 0,11-5-21 0,-2 2-16 0,0 0-7 15,-1 0-13-15,1-1-7 0,1 0-8 0,0 0 3 16,2 0-18-16,-2 1-41 0,3-3-22 15,-3 3-136-15,0-2-77 0,-1 1-132 0,-1-2-277 16,-1 2-189-16</inkml:trace>
  <inkml:trace contextRef="#ctx0" brushRef="#br0" timeOffset="175877.26">10663 15386 219 0,'0'0'408'0,"-15"0"-8"16,15 0-73-16,0 0 7 0,-15-3-97 0,15 3-42 16,-8-5-30-16,8 5-39 0,-8-10-25 0,7 4-20 15,1 6-20-15,0-13-5 0,2 3-14 0,1 2-2 0,2 0-14 16,2-1-4-16,-2 1-3 0,2-1-5 0,2 2 2 15,-1 1-8-15,0 1 7 0,-1 2 13 16,-7 3 4-16,14-3 11 0,-14 3 19 0,14 3 7 16,-14-3-3-16,9 8-9 0,-5-2-5 0,0 2-4 0,-1 0 13 15,-1 2-34-15,-2 0 17 0,3 1-29 16,-2-3 18-16,-1 2-28 0,0-3 21 0,1 1-25 16,2 1 22-16,-1-2-25 0,1 1 21 0,-1 0-19 0,2-1 19 15,0 0-22-15,3 0 21 0,-1-1-19 0,3 2 13 16,-2-2-18-16,2-1 18 0,2 2-20 0,-1 0 26 15,0 0-25-15,0 0 18 0,-1 0-17 0,-1 2 23 16,-2-2-19-16,1 3 23 0,-5-1-17 0,1 2 16 16,-5 0-22-16,1 0 13 0,-6 2-13 0,-1 1 11 15,-2 1-8-15,-4 0-24 0,-3 1-62 0,-3 0-77 16,-5-1-157-16,-3 0-129 0,-5 0-409 0,-4 0-405 16</inkml:trace>
  <inkml:trace contextRef="#ctx0" brushRef="#br0" timeOffset="176790.84">7388 15822 49 0,'-7'-10'237'0,"7"10"-27"0,-6-8-20 0,2 3-33 16,0 0-3-16,-1-1-17 0,0 0-28 0,1-1-12 15,-2 2 5-15,-2-2-15 0,3 0-18 0,-1 1 24 16,-1 0 21-16,1-1-4 0,-2 2 48 0,0 0-5 16,2 0-15-16,0 2-17 0,6 3-22 0,-13-5-17 15,13 5-14-15,-13-1-4 0,13 1 3 0,-14 5-5 16,8-1-32-16,-2 2 34 0,3 2-8 0,0 0-5 16,-2 2-4-16,4 0-4 0,0 1 2 0,2 4 0 15,-2-3 0-15,4 3-29 0,1-1 18 0,2 2-23 16,-1 0 16-16,5-2-27 0,-2 0 24 0,2-1-22 15,2-3 16-15,2 0-20 0,-2-2 25 0,2-2-27 0,-1-1 22 16,1-1-26-16,0-2 27 0,-12-2-23 0,23-1 21 16,-10-2-26-16,-1 0 22 0,-2-2-22 15,1-2 24-15,0 0-25 0,0-2 22 0,-2 0-21 0,-4 0 23 16,0 0-26-16,-1-2 23 0,-1 1 0 0,-2-1-5 16,0 1 4-16,-2-1 0 0,1 2-1 0,-3-1 12 15,2 1 21-15,-1 2 6 0,-1 1 14 0,2 0 2 16,1 6-9-16,-3-11-13 0,3 11-8 0,-4-6-6 15,4 6-4-15,0 0-2 0,0 0-2 0,0 0-3 16,0 0-4-16,2 10-10 0,-2-10 10 16,6 11-10-16,-2-5 5 0,0 2-4 0,2-1 5 0,0 1-12 15,1 0 13-15,1 0-13 0,2 1 11 0,-3-1-19 16,1 1 10-16,1-3-14 0,1-1-1 0,-1 2-53 16,0-4-19-16,1 1-70 0,-1-2-37 0,-9-2-122 15,17 1-29-15,-7-3-66 0,-1-2-387 0,0 0-323 16</inkml:trace>
  <inkml:trace contextRef="#ctx0" brushRef="#br0" timeOffset="177002.49">7754 15501 286 0,'3'-6'435'0,"-3"6"-47"0,4-7-83 16,-4 7 21-16,0 0-57 0,0 0 33 0,0 0-59 15,0 0 1-15,0 0-48 0,6 6-12 0,-6-6-31 16,3 12-21-16,-2-6-18 0,3 2-19 0,0 1-17 15,-2 0-13-15,2 3-13 0,1-3-10 0,2 4-11 16,-2-1-5-16,2 0 1 0,0 0-9 16,-1 0-4-16,1-1-9 0,-1 0-1 0,3-2-12 15,-3 0 0-15,1-1-45 0,-1 1-50 0,-2-5-45 0,2 2-69 16,-2-1-71-16,-4-5-79 0,8 8-112 0,-8-8-272 16,0 0-260-16</inkml:trace>
  <inkml:trace contextRef="#ctx0" brushRef="#br0" timeOffset="177341.9">7749 15528 150 0,'0'0'273'0,"0"-12"-69"0,0 5-36 0,0 7-13 16,3-12-11-16,-1 6-18 0,-2 6-27 0,8-10-7 16,-3 5-10-16,2 3-9 0,-7 2-13 0,14-5 1 0,-14 5-12 15,15 1-5-15,-15-1-4 0,17 4-1 0,-11 1-2 16,0 0 8-16,2 2 30 0,-3-1 2 15,-1 2 4-15,0-1 2 0,-2 1 1 0,0 1-4 16,-2-2-8-16,0 2 2 0,-3-1-2 0,2 0 2 0,0 0 0 16,-2-2 2-16,0-1-16 0,1 2-3 15,2-7-3-15,-4 9-21 0,4-9 20 0,-5 10-10 16,5-10-9-16,-1 7-11 0,1-7-3 0,0 0-1 0,0 9-5 16,0-9-3-16,6 4-1 0,-6-4-7 0,8 7 7 15,-2-3 0-15,1 0-1 0,0 0-3 0,3 1-3 16,1 1 8-16,0 0-7 0,2 0 1 0,-2 2 6 15,2-3-11-15,1 1 8 0,0 1-9 0,0-3 4 16,2 2-11-16,-2-2 2 0,1 0-6 0,-3-2-54 16,0 0-91-16,1-2-89 0,0 0-86 0</inkml:trace>
  <inkml:trace contextRef="#ctx0" brushRef="#br0" timeOffset="177743.5">8106 15436 12 0,'0'0'508'0,"-4"-10"-153"16,4 10-3-16,-1-8-90 0,1 8-2 0,-3-8-85 15,3 8 3-15,0 0-58 0,0-8 24 0,0 8-64 16,0 0 42-16,0 0-43 0,0 0 21 0,14 2-39 16,-14-2 30-16,13 6-33 0,-5-1 23 0,-2-1-36 0,3 3 24 15,-1 0-31-15,-2 3 24 0,3-1-14 0,0 2-5 16,-3 0-6-16,2-1-6 0,-4 0 1 0,1 0 18 15,0-2 16-15,0 2 16 0,-2-3 17 0,1 0 8 16,-2-1 4-16,-2-6 8 0,4 10-20 0,-4-10-3 16,3 7-18-16,-3-7-16 0,0 0-18 0,0 0-4 15,0 0-15-15,0 0 0 0,0 0-10 0,6-7 5 16,-6 7-10-16,8-10 2 0,-5 5-9 0,3-2 7 16,-1 3-12-16,1-2 8 0,2 2-10 0,-2-1 6 15,1 2-5-15,-7 3 4 0,11-4-6 0,-11 4 6 16,14-3 0-16,-14 3 1 0,12 3 0 0,-12-3 3 15,9 7-6-15,-4-2 4 0,-3 1-7 0,1 1 10 16,-3 0-9-16,0 2 8 0,-2-2-15 0,1 2 2 16,-1 0-38-16,-5 1-36 0,4-1-45 0,-4 0-59 15,-1 2-46-15,1-1-57 0,-3-3-89 0,2 1-60 16,0-1-452-16,-2-3-451 0</inkml:trace>
  <inkml:trace contextRef="#ctx0" brushRef="#br0" timeOffset="178047.02">8103 16026 448 0,'0'0'371'16,"-4"7"-93"-16,4-7 12 0,0 0-74 0,-1 5 18 15,1-5-73-15,0 0 31 0,0 0-59 0,0 0-12 16,11-1-12-16,-11 1-10 0,15-6 18 0,-5 2-51 16,-1-1 16-16,5 1-40 0,0-2 22 0,0-1-39 15,-1 2 24-15,2-2-35 0,1-1 22 0,0 2-34 16,0-1 27-16,-1 1-33 0,-1 0 26 0,1 0-35 16,-2 1 29-16,1 0-30 0,-4 2 27 0,-1-1-48 15,-1 2 17-15,-8 2-92 0,14-5-21 0,-14 5-105 16,0 0-40-16,9-3-46 0,-9 3-36 0,0 0-177 0,-4 5-41 15</inkml:trace>
  <inkml:trace contextRef="#ctx0" brushRef="#br0" timeOffset="178409.42">8252 16025 231 0,'-7'6'236'15,"2"-3"-54"-15,5-3-47 0,-9 6-17 0,9-6-19 16,0 0-9-16,0 0-3 0,0 0-8 0,0 0-25 16,0 0 19-16,18-3-25 0,-10-2 10 0,2 0-28 15,1-2 23-15,1 0-1 0,3-2-16 0,1 0 22 16,0-3-9-16,1 2-9 0,1-1-6 0,-3-1-1 15,4 2-13-15,-5-1-5 0,4 1-2 0,-6 0-4 16,2 2 0-16,-4 1-2 0,-1 0 18 0,0 1-16 16,-1 0-3-16,-3 0-10 0,-1 1-19 0,-4 5-33 15,3-11-11-15,-3 11-13 0,-1-9-8 0,1 9 12 16,-5-13 12-16,1 9 14 0,-2-3 6 0,-1 0 13 16,0 3 12-16,-1-3 32 0,2 2 36 0,-1-1 32 15,2 1 28-15,-1 1 14 0,1-1 4 0,5 5-15 16,-8-7-23-16,8 7-15 0,-5-5 19 0,5 5 11 15,0 0-29-15,-3-6 36 0,3 6-36 0,0 0 35 16,9-2-47-16,-9 2 30 0,10 1-30 0,-10-1 24 0,14 4-26 16,-6-1 19-16,1 1-12 0,0 1-6 0,-1 2-11 15,-1 0-6-15,1 2-28 0,1 2 18 0,-1 0-25 16,-3 1 15-16,1 3-27 0,-3-2 20 0,-2 1-35 16,0 0-12-16,-2 0-98 0,0 1-64 0,-3 0-62 15,-3-1-129-15,1 1-412 0,-5 1-319 0</inkml:trace>
  <inkml:trace contextRef="#ctx0" brushRef="#br0" timeOffset="180146.06">11279 15508 238 0,'0'0'274'16,"-10"3"-26"-16,10-3-3 0,0 0 6 0,-8 1-58 15,8-1 19-15,0 0-62 0,0 0 26 0,0 0-65 16,0 0 15-16,-12 1-59 0,12-1 22 0,0 0-53 15,0 0 34-15,0 0-48 0,0 0 30 0,0 0-47 16,0 0 38-16,2-7-46 0,-2 7 42 0,9-6-47 0,-4 1 37 16,0 2-42-16,3-2 43 0,-2 1-46 15,3-2 43-15,0 2-45 0,0-3 40 0,3 2-47 16,-3 0 4-16,2-1 1 0,-1 1-27 0,-1 0-25 16,-1 2-93-16,1-2-45 0,0 1-63 0,-9 4-36 0,13-5-180 15,-13 5 24-15</inkml:trace>
  <inkml:trace contextRef="#ctx0" brushRef="#br0" timeOffset="180391.6">11303 15575 298 0,'0'0'257'16,"-7"7"-21"-16,7-7-6 0,-5 5-19 0,5-5-41 0,0 0-28 16,-5 6-27-16,5-6-22 0,0 0-14 0,0 0-20 15,7-6-8-15,-7 6-19 0,12-8 0 0,-6 4-3 16,4-2-7-16,-2 0 0 0,1 0-4 0,0-1-8 15,1 0-1-15,0-1-33 0,1 1 37 0,0-1-35 16,-1 1 40-16,2 0-35 0,-3 1 32 0,0-1-34 16,-2 1 29-16,2 0-27 0,0 0 34 0,-2 1-33 0,-1-1 40 15,0 3-40-15,-1-2 33 0,1 1-33 16,-6 4-16-16,6-7-70 0,-6 7-18 0,8-8-32 16,-8 8 1-16,6-7-33 0,-6 7-14 0,4-5-163 15,-4 5 180-15</inkml:trace>
  <inkml:trace contextRef="#ctx0" brushRef="#br0" timeOffset="180658.67">11461 15313 65 0,'-9'-6'376'0,"9"6"-59"0,-7-3-17 16,7 3-13-16,-10-4-21 0,10 4-13 0,0 0-43 0,-8-4-38 15,8 4-40-15,0 0-28 0,0 0-14 0,0 0-18 16,0 0-7-16,0 0 0 0,0 0 1 0,0 0 1 15,0 0 4-15,8 4 2 0,-8-4 5 0,13 6-1 16,-5-1-6-16,-2-2 2 0,3 3 3 0,1-1-14 16,-2 2-10-16,0 0 8 0,2 2 11 0,-1 2-24 15,-3-1 8-15,2 3-20 0,-1 1 4 0,-3-1-18 16,1 1 9-16,-2 0-20 0,-2 3 10 0,-1-5-24 16,-1 4 6-16,0 1-50 0,-3-3-36 0,0 2-108 15,-5 0-52-15,3-1-115 0,-3 1-123 0,-2-1-315 16,-1 0-322-16</inkml:trace>
  <inkml:trace contextRef="#ctx0" brushRef="#br0" timeOffset="181292.98">12010 15644 193 0,'0'-8'299'16,"0"8"-39"-16,1-7-15 0,-1 7 4 0,2-6-19 16,-2 6-62-16,0 0 16 0,0 0-55 0,1-9 59 15,-1 9-29-15,0 0 26 0,0 0-43 0,0 0 32 16,15 0-20-16,-15 0-1 0,11 4-16 0,-11-4 6 16,12 7-21-16,-3-1 4 0,0 1-21 0,-1 0-1 15,1 3-27-15,4 1 0 0,-4 0-19 0,3 2 1 16,-1 1-19-16,0 1 4 0,-1 2-18 0,2-2 6 0,-2 2-15 15,1-2 8-15,0 1-16 0,-2-3 11 0,0 0-12 16,-3-2 7-16,2 0-13 0,-2-2-1 0,2-1 0 16,-3 0-2-16,0-1 4 0,0-2 3 0,-1 0-1 15,-4-5 1-15,6 6-5 0,-6-6 6 0,0 0-7 16,10-2 8-16,-10 2-8 0,7-9 5 0,-4 4-10 16,0-4 9-16,3 1-9 0,-1-1 10 0,1 1-13 15,-1-2 15-15,4 1-13 0,-1-1 11 0,2 0-12 16,-1 2 12-16,1 1-12 0,0-1 10 0,1 2-8 15,-2 3 10-15,1-1-12 0,0 2 6 0,-10 2-5 16,14-1 11-16,-14 1-6 0,15 3 5 0,-8 1-12 16,-2 2 11-16,-3 0-7 0,1 1 7 0,-2 2-13 15,-1 1-11-15,-1 1 17 0,-3 0 8 0,-1 1-12 16,0 0-4-16,-3 0-12 0,-2 0-14 0,1 0-9 16,0-1-22-16,-4-2-33 0,2 1-23 0,-1-2-28 15,0-2-32-15,-1 0-32 0,0-1-37 0,3-3-28 16,-1 1-85-16,11-3-414 0,-20-1-302 0</inkml:trace>
  <inkml:trace contextRef="#ctx0" brushRef="#br0" timeOffset="181599.04">12606 15758 46 0,'0'0'481'0,"0"0"-154"0,0 0 37 15,0 0-66-15,0 0 40 0,6-4-51 0,-6 4 12 16,0 0-57-16,5-9-16 0,-5 9-52 0,8-7-11 16,-8 7-35-16,10-8-13 0,-5 3-31 0,4-1 4 15,-1 1-30-15,2-1 5 0,0 0-26 0,-1 0 3 16,2 0-19-16,1-1 8 0,0 1-28 0,1-1 21 15,-2 0-17-15,3 3 9 0,-1-3-17 0,0 2 10 0,-3 0-16 16,0 0-1-16,0 1-80 0,-1 1-49 0,0-2-104 16,-1 2-26-16,-8 3-94 0,10-7-102 0,-10 7-287 15,4-7-261-15</inkml:trace>
  <inkml:trace contextRef="#ctx0" brushRef="#br0" timeOffset="181786.97">12716 15565 361 0,'-13'-2'342'15,"13"2"-44"-15,0 0-36 0,-13 1 25 0,13-1-41 16,0 0 45-16,-9 4-26 0,9-4-4 0,-4 5-54 16,4-5-3-16,0 9-44 0,0-9-16 0,0 11-38 15,0-11-5-15,4 13-24 0,1-5-10 0,-2 0-28 16,2 1 7-16,0 0-21 0,3 1 5 0,-2 1-16 16,2 0 4-16,0 0-21 0,0 1 11 0,1-1-47 15,-1 1-67-15,1-3-121 0,0 1-61 0,0-1-111 16,-3 0-481-16,2-2-436 0</inkml:trace>
  <inkml:trace contextRef="#ctx0" brushRef="#br0" timeOffset="182274.69">13127 15554 58 0,'-1'-4'308'0,"1"4"-49"16,-5-12-20-16,2 7-10 0,-1 0-13 0,0-1-34 16,1 1 52-16,-2 0-51 0,0 1 37 15,-1 0-62-15,6 4-29 0,-10-5 15 0,10 5-51 16,-11-1 25-16,11 1-36 0,-12 3 30 0,3 1-36 0,2 1 28 16,-1 1-24-16,0 1 16 0,2 0-29 0,-3 4 13 15,3-1-25-15,-1 0 10 0,3-1-22 0,0 1 11 16,2 1-17-16,-1-1 2 0,3 0-20 0,0-1 13 15,0 0-20-15,1-1 13 0,2-1-20 0,1 1 13 16,0 0-21-16,0-1 18 0,1-2-21 0,0 0 17 16,-5-5-17-16,13 4 14 0,-13-4-15 0,14 4 15 0,-14-4-13 15,15-2 11-15,-15 2-15 0,15-4 17 16,-6 1-16-16,0-3 11 0,-2 2-14 0,-1-2 20 16,3 1-15-16,-4-2 13 0,0 1-14 0,2 0 13 15,-3 0-11-15,1 0 15 0,0 0-12 0,-5 6 16 0,6-9-16 16,-6 9 15-16,5-7-14 0,-5 7 12 15,4-6-9-15,-4 6 20 0,0 0-6 0,0 0 26 16,8-3-8-16,-8 3 6 0,6 4-17 0,-6-4 6 0,5 7-16 16,-5-7 9-16,7 8-14 0,-2-4 6 15,0 2-10-15,0-2 7 0,2 3-7 0,1-2 0 16,1 0-16-16,0 1 7 0,0-1-36 0,0-1-58 16,4-1-89-16,-3-1-21 0,0 1-109 0,2-1-35 0,-1-2-62 15,1-1-397-15,-1-3-345 0</inkml:trace>
  <inkml:trace contextRef="#ctx0" brushRef="#br0" timeOffset="182606.71">13610 15302 15 0,'0'0'497'0,"5"-6"-129"15,-5 6-28-15,0 0-14 0,4-5-37 0,-4 5 49 16,0 0-24-16,0 0-36 0,0 0-44 0,0 0-35 0,0 0-38 15,-9 5-27-15,9-5-26 0,-9 8-22 0,3-5-8 16,2 3-10-16,-2-1-10 0,1 1-9 16,-1 0-4-16,1 1-11 0,-1-1-4 0,2 0-7 15,2 0-2-15,-1 0-1 0,-1 0-2 0,4-6-1 16,-2 11-2-16,2-11 4 0,0 10-2 0,0-10-1 16,1 10-1-16,-1-10 1 0,4 9-1 0,-4-9-3 0,6 6 1 15,-6-6-4-15,12 7-2 0,-6-4 0 0,-6-3 0 16,14 5-1-16,-14-5-2 0,14 2-4 0,-14-2-1 15,17 3 0-15,-17-3-5 0,16 3-2 0,-16-3-3 16,17 2-1-16,-17-2-41 0,14 2-46 0,-14-2-86 16,14 3-15-16,-14-3-97 0,10 4-18 0,-10-4-62 15,9 8-49-15,-9-8-316 0,3 6-250 0</inkml:trace>
  <inkml:trace contextRef="#ctx0" brushRef="#br0" timeOffset="182768.66">13642 15594 375 0,'-5'4'360'0,"5"-4"-27"0,-4 8-52 0,4-8 18 15,-6 7-66-15,6-7 0 0,0 0-82 0,-3 6 21 16,3-6-49-16,0 0 25 0,0 0-48 0,0 0 16 16,13-3-54-16,-13 3 15 0,12-3-42 0,-12 3 22 15,15-7-38-15,-6 3 20 0,1 0-37 0,0 0 26 0,1-1-37 16,1 0 27-16,4 0-34 0,-3-1-10 16,2 1-128-16,-1-2-51 0,1 1-104 0,-2-1-148 15,2 0-202-15,1-2-166 0</inkml:trace>
  <inkml:trace contextRef="#ctx0" brushRef="#br0" timeOffset="183326.34">13922 15287 116 0,'-12'-1'346'0,"12"1"-63"0,0 0-14 16,-12-3-25-16,12 3-33 0,-9-4-28 0,9 4-13 0,-9-6-11 15,9 6-26-15,-9-7-19 0,9 7-22 0,-4-9-18 16,4 9-15-16,-1-12-5 0,1 12 6 0,2-12-11 16,2 5-6-16,3 0-5 0,-1-1-8 15,-1 2 1-15,4 1-12 0,0 0 3 0,-3 2 3 0,-6 3 4 16,16-3 13-16,-16 3 28 0,15 1-6 0,-7 2 4 16,-2 3-7-16,-1 0-9 0,2 1-9 0,-2 4-3 15,-3 0-12-15,1 0-5 0,-2 3-5 0,0-1-3 16,1 2 18-16,-2-2-30 0,0 0 21 0,0-1-28 15,-2 1 25-15,2-2-26 0,-1-1 22 0,1-2-25 16,0-1 24-16,1-1-20 0,-1-6 13 0,3 10-17 16,-3-10 23-16,8 6-26 0,-8-6 26 0,11 1-27 15,-11-1 27-15,14 1-29 0,-14-1 7 0,18 0-1 16,-18 0 3-16,16 2 1 0,-16-2 4 0,15 4 19 16,-15-4-24-16,13 6 26 0,-13-6-34 0,11 8 33 15,-8-3-23-15,-2 2 24 0,-1 0-28 0,-1 2 23 16,-2 1-18-16,-3 0 15 0,-2 3-25 0,0-1 18 15,-1-1-26-15,-5 4-10 0,0-3-110 0,0 1-79 0,-4-1-132 16,-1-1-521-16,-1 0-424 0</inkml:trace>
  <inkml:trace contextRef="#ctx0" brushRef="#br0" timeOffset="186276.13">14318 15647 49 0,'0'0'243'0,"-5"4"-47"16,5-4-23-16,0 0 13 0,0 0-46 0,0 0-2 16,-6-3-49-16,6 3-1 0,0 0-38 15,0 0 11-15,0 0-33 0,0 0 12 0,0 0-30 0,-8-4 17 16,8 4-27-16,0 0 17 0,0 0-24 0,0 0 23 16,0 0-27-16,0 0 31 0,0 0-30 0,0 0 28 15,0 0-20-15,0 0 37 0,0 0-10 0,0 0 49 16,0 0-16-16,0 0 7 0,0 0 12 0,0 0 11 15,0 0 4-15,0 0 7 0,0 0 14 0,0 0-11 0,0 0-7 16,0 0 1-16,0 0-3 0,0 0 5 16,0 0-10-16,0 0-3 0,0 0-4 0,0 0-4 15,0 0-2-15,0 0-4 0,0 0 5 0,0 0-6 16,0 0 1-16,0 0 1 0,0 0 2 0,0 0-1 0,0 0-1 16,0 0 0-16,0 0 4 0,0 0 10 0,0 0 2 15,0 0 2-15,0 0 1 0,0 0-5 0,0 0-9 16,0 0-2-16,0 0-2 0,0 0-5 0,0 0-3 15,0 0-4-15,0 0-3 0,0 0-40 0,0 0 46 16,0 0-45-16,0 0 45 0,0 0-42 0,0 0 49 16,0 0-38-16,0 0 50 0,0 0-35 0,0 0 24 15,0 0-37-15,4-7 26 0,-4 7-35 0,0 0 28 16,0 0-25-16,10-3 20 0,-10 3-18 0,0 0 29 16,0 0-15-16,14 2 22 0,-14-2-2 0,8 5 25 15,-8-5-17-15,13 7 12 0,-7-4-25 0,2 4 3 16,1-3-10-16,-3 3 2 0,3 0-15 0,-1 0 0 15,3 1-14-15,-3-1 3 0,1-1-12 0,1 2 6 0,-2-2-6 16,-1-1 4-16,1 0-9 0,1 0 9 0,-1 0-5 16,-2 0 4-16,-6-5-4 0,10 6 3 15,-10-6-1-15,12 5 0 0,-12-5-1 0,10 3-3 16,-10-3 2-16,8 4 3 0,-8-4-5 0,10 2 3 0,-10-2-3 16,0 0-3-16,10 2 4 0,-10-2-1 0,0 0-1 15,0 0-2-15,13 0 0 0,-13 0 0 16,0 0 1-16,10-1 0 0,-10 1 4 0,0 0 1 0,8-5 4 15,-8 5-1-15,5-3-1 0,-5 3-3 0,4-5 7 16,-4 5-13-16,2-7 7 0,-2 7-7 0,5-8 5 16,-5 8-8-16,4-11 7 0,-1 5-8 0,-1-1 4 15,1-2-5-15,1 1 3 0,0-3-2 0,2 0 4 16,0-2-7-16,2-3 9 0,0 1-5 0,2-3 5 16,1-2 2-16,4-2-3 0,1-1 3 0,-2-1-3 15,7-4-1-15,0 2 0 0,0-3-37 0,2 1 41 16,0 0-36-16,1 0 37 0,-1-1-20 0,0 1 19 15,1 2-1-15,-1-1-3 0,-2 6-3 0,-2 1 0 0,-2 0-2 16,0 2 0-16,-1 3-1 0,-3 1 0 16,-3 3-2-16,1 1 5 0,-3 1 16 0,-2 0 15 0,1 3 21 15,0-1 13-15,-3 1 8 0,1 1 0 0,-1 0-2 16,-4 5-18-16,7-7-8 0,-7 7-2 0,5-7-15 16,-5 7-5-16,5-6-6 0,-5 6-4 15,4-6-8-15,-4 6 2 0,0 0-11 0,2-5 8 0,-2 5-9 16,0 0 4-16,5-6-4 0,-5 6 4 0,0 0-8 15,0 0 3-15,0 0-1 0,4-6-2 0,-4 6 3 16,0 0-10-16,0 0 9 0,0 0-13 0,0 0 9 16,0 0-22-16,3-5-6 0,-3 5-36 0,0 0-32 15,0 0-1-15,0 0-29 0,0 0-38 0,0 0-37 16,0 0-33-16,0 0-61 0,0 0-75 0,1-6-45 16,-1 6-105-16,0 0-24 0,0 0-46 0,-5-4-137 15,5 4-352-15,-8-4-701 0</inkml:trace>
  <inkml:trace contextRef="#ctx0" brushRef="#br0" timeOffset="186857.41">14703 15553 165 0,'0'0'448'0,"8"-3"-14"0,-8 3-63 0,0 0-13 16,7-3 6-16,-7 3-11 0,0 0-25 0,0 0-23 16,0 0-31-16,7-4-29 0,-7 4-37 0,0 0-36 0,0 0-29 15,7-6-16-15,-7 6-10 0,9-7-19 16,-2 3-19-16,-1-3-13 0,2 0-14 0,3-1-9 16,-1-3-9-16,2 0-47 0,3-2 48 0,-1-1-54 0,4-2 47 15,-1-2-46-15,1 0 44 0,0 0-48 0,-3 2 49 16,0 1-45-16,-3-1 42 0,-2 2-47 15,0 2 45-15,-3 0-49 0,-5 2 45 0,1 3-51 0,-3 7 51 16,-3-10-50-16,3 10 46 0,-15-3-43 0,3 4 51 16,-2 4-48-16,-2 1 54 0,-5 5-51 0,-2 2 50 15,-1 4-47-15,-4 3 50 0,0 3 9 16,0 2 7-16,1 2 2 0,0 1-6 0,4 1 8 0,1 2-5 16,1-1-4-16,5-5-6 0,2 1-8 0,5-6-4 15,3 0-8-15,3-4-1 0,3-1-3 0,3-4-3 16,2-3 3-16,5-4-10 0,1 0 1 0,4-6-1 15,6-3-2-15,6-7-5 0,5-9 3 0,4-1-2 16,6-10-34-16,0-4 27 0,0-2-91 0,1-2-5 16,-1 0-115-16,-4 0-51 0,-3 0-116 0,-9 7-86 15,-1 0-122-15,-6 3-348 0,-4 5-528 0</inkml:trace>
  <inkml:trace contextRef="#ctx0" brushRef="#br0" timeOffset="187423.75">14566 15804 485 0,'-4'-7'767'0,"2"2"-190"0,2 5-88 0,-9-6-90 16,9 6-7-16,-8-4-7 0,8 4-19 0,0 0-22 15,-11 2-42-15,11-2-36 0,-6 7-39 0,6-7-35 16,-2 8-20-16,2-8-15 0,1 13-20 0,0-3-25 15,2-1-2-15,4 4-28 0,-2-1-8 0,2 2-15 16,3 3 2-16,1 2-24 0,-1-1 6 0,4 3-20 16,-1-3 4-16,-2 2-18 0,2-2 13 0,-3 0-6 15,2-1-2-15,-3-4-2 0,0-1-3 0,-2-1-1 16,0-3 2-16,-1 0-3 0,-2-2 0 0,1 0-1 16,-5-6-9-16,10 4 1 0,-10-4-7 0,9-4 13 0,-4-1-12 15,2 0 10-15,0-2-7 0,1-3 9 0,1 0-16 16,0 1 19-16,4-1-15 0,-3 0 9 0,-1 2-10 15,2 1 9-15,0 1-7 0,-4-1 9 0,3 4-10 16,0 0 11-16,-10 3-18 0,14-2 16 0,-14 2-12 16,11 3 11-16,-11-3-6 0,8 10 12 0,-7-5-12 15,-1 2 11-15,0 2-14 0,-1 0 13 0,-2 2-4 16,-2 0-13-16,-1 0 11 0,-2 2-25 0,-1-1-35 16,0 0-35-16,-1 0-15 0,1-1-18 0,-1-1-47 15,-3-1-44-15,3-1-49 0,1-3-18 0,-1 1-70 16,1-3-24-16,9-3-115 0,-13 4-60 0,13-4-423 15,-10-7-572-15</inkml:trace>
  <inkml:trace contextRef="#ctx0" brushRef="#br0" timeOffset="187655.06">14974 15914 553 0,'11'-10'452'0,"-3"4"-15"0,-2-1-55 15,1 3 53-15,-7 4-12 0,10-6 9 0,-10 6-25 0,8-6-40 16,-8 6-45-16,6-4-40 0,-6 4-42 0,0 0-51 15,10 4-22-15,-10-4-6 0,9 6-31 0,-5-1-4 16,-1 0-37-16,2 3 4 0,-1-1-34 0,0 0-1 16,1 2-23-16,0 0 4 0,0 0-16 0,0 0 13 15,0 2-32-15,0-2 10 0,-1 1-49 0,2-1-27 16,-2 1-82-16,1-2-12 0,-1 0-67 0,0-1-57 16,-1-1-30-16,-1 0-34 0,-2-6-79 0,3 7-53 15,-3-7-18-15,0 0-29 0,0 0-264 0,0 0-310 16</inkml:trace>
  <inkml:trace contextRef="#ctx0" brushRef="#br0" timeOffset="187975.11">15061 15947 259 0,'-5'-11'348'0,"-2"-1"-71"16,5 2 16-16,-2 1-66 0,0-1 32 0,3-1-48 15,0 2 36-15,1 0-54 0,1-1 20 0,0 1-47 16,2 2 14-16,2-2-30 0,0 3 7 0,0-1-38 16,0 2-2-16,3 2-34 0,-8 3 0 0,15-5-24 15,-15 5 1-15,14 1-18 0,-14-1 3 0,14 6-15 0,-6 0 6 16,-3 1-19-16,0-1-3 0,-1 4-4 0,0-1 1 15,-2 0-4-15,-2 1 6 0,0-2-5 0,0 2-5 16,-2-1 13-16,-2 1 0 0,0-2 0 0,0 0 0 16,-1-1 10-16,3-1 5 0,2-6 6 0,-7 8 0 15,7-8-7-15,-4 8-5 0,4-8-5 0,-6 5-4 16,6-5-4-16,0 0 1 0,0 0-2 0,6 4-3 16,-6-4 2-16,0 0 6 0,13 0-3 0,-13 0 1 15,13 0-4-15,-13 0 0 0,17 1-2 0,-17-1-1 16,19 1 1-16,-9 0-4 0,0 2-3 0,3-2-3 15,-3 1-2-15,3 2-4 0,0-1-8 0,-2 0-42 16,3-1-71-16,-4 3-76 0,2-1-85 0,-1-1-87 16,0-1-70-16,-1 0-443 0,-10-2-451 0</inkml:trace>
  <inkml:trace contextRef="#ctx0" brushRef="#br0" timeOffset="188373.42">15571 15726 187 0,'0'-10'562'0,"-4"3"-137"16,1 1 8-16,3 6-65 0,-5-9 7 0,5 9-56 15,-7-8-9-15,7 8-32 0,-11-5-17 0,11 5-44 0,-16 2-22 16,9 1-29-16,-2 2-19 0,-1 1-14 0,1 1-19 16,0 3-11-16,-1 1-10 0,1 0-13 0,3 0-10 15,-1 1-16-15,0 2-8 0,3-1-12 0,0-1-7 16,3-1-5-16,-1-1-8 0,4 1 4 0,-1-1-9 15,4-2-1-15,-1-1-3 0,2 1-3 0,1-3-2 16,0-3-2-16,-7-2 8 0,18 3-15 0,-18-3-3 16,18-3-1-16,-8 1-5 0,-1-2-2 0,-1-2 3 15,1-1 2-15,0 1 1 0,-1-3 3 16,-1 1 5-16,-3-1 4 0,4 2 1 0,-5-1 7 0,3 1 3 16,-4 1 2-16,1-1 8 0,-3 7 19 0,5-9 13 15,-5 9-2-15,4-7-2 0,-4 7-12 0,4-6 1 16,-4 6-4-16,0 0 0 0,0 0-11 0,11-1 4 15,-11 1-7-15,8 2-6 0,-8-2 2 0,9 6-3 0,-2-3-3 16,1 0-16-16,-2 2 12 0,2-1-12 0,2 2-14 16,-1-2-85-16,2 2-88 0,0 2-45 0,-1-4-24 15,2 3-89-15,-2 0-95 0,-1-3-65 0,1 3-504 16,0-1-626-16</inkml:trace>
  <inkml:trace contextRef="#ctx0" brushRef="#br0" timeOffset="188689.55">15449 16319 364 0,'-23'17'562'0,"-1"-1"-175"0,1 1-41 0,1-1-81 16,1 0 43-16,0-5-10 0,6 2-2 0,1-4-8 15,2 0-14-15,2-3-55 0,0 2-33 0,2-3-44 16,8-5-17-16,-6 6-35 0,6-6-2 0,0 0-25 15,0 0-3-15,11-4-19 0,-3 1-1 0,7-3-11 0,-2-2-1 16,6 0-10-16,3-3 8 0,3-1-17 0,1-1 10 16,2-2-8-16,4-1 5 0,0-1-7 15,0 0-3-15,0 0-1 0,0 1 4 0,-4 1-5 16,0 2-1-16,-2-2-3 0,-1 4 3 0,1-2-5 0,-7 4-1 16,3 0-3-16,-3 0-4 0,-1 2 0 0,-3 0-7 15,-1 0-67-15,0 3-62 0,-4-1-66 0,1 0-56 16,-1 0-46-16,-1-1-47 0,-1 3-36 0,-2-1-87 15,4 0-255-15,-5 0-244 0</inkml:trace>
  <inkml:trace contextRef="#ctx0" brushRef="#br0" timeOffset="189091.81">16252 15869 271 0,'0'0'675'0,"4"-7"-131"0,-4 7-72 16,2-8-19-16,-2 8 6 0,0 0 6 0,2-8-27 16,-2 8-48-16,0 0-63 0,1-8-69 0,-1 8-25 15,0 0-27-15,1-5-48 0,-1 5-6 0,0 0-32 16,7-5 12-16,-7 5-24 0,10-2-1 0,-10 2-22 16,11-1-1-16,-11 1-28 0,16 1 7 0,-5 0-19 0,-2 1 2 15,4 0-15-15,-3 3 3 0,0-1-11 0,4 1 2 16,-3 0-13-16,0 0 6 0,3 2-8 15,-2-1 5-15,-2-1-12 0,-1 1 7 0,0-2-7 0,-2 0 6 16,2 0-6-16,-2-1 5 0,-7-3 16 0,11 6 30 16,-11-6 17-16,8 2-7 0,-8-2-6 0,10-3-19 15,-10 3 1-15,9-11-9 0,-2 3 3 0,-2-3-6 16,2-3 7-16,1 0-8 0,0-4 2 0,2-3-9 16,-1 0 4-16,2-4-10 0,-1-1 6 0,3-3-12 15,-2 1 3-15,0 0-6 0,-1 1 5 0,2 0-13 16,-1 2 12-16,-2-3-5 0,0 8-4 0,-1 0-10 15,-5 3-25-15,1 1-91 0,-1 1-99 0,-2 2-131 16,-2 1-140-16,-3-1-181 0,0 3-209 0,-5 1-511 16,-1 2-1000-16</inkml:trace>
  <inkml:trace contextRef="#ctx0" brushRef="#br0" timeOffset="198472.87">19930 16919 227 0,'0'0'734'0,"-10"4"-193"0,10-4-125 0,-9 1-68 16,9-1-35-16,-10 2-8 0,10-2-12 0,0 0-24 16,-11 1-34-16,11-1-43 0,0 0-42 0,0 0-27 15,0 0-24-15,0 0-17 0,0 0-22 16,8-3-10-16,-8 3-8 0,18-2-11 0,-8-1-2 0,3 2-6 16,2 0-5-16,1-2-5 0,0 2 2 0,3-1-4 15,-1 0-1-15,0 0-9 0,0 1 7 0,0 0-13 16,-1 0 8-16,-1-1-13 0,-3 0-3 0,2 2-50 15,-2-1-38-15,0 1-49 0,-3-2-50 0,-10 2-46 16,19 0-35-16,-19 0-22 0,10 2-46 0,-10-2-40 16,0 0 4-16,4 5-293 0,-4-5-189 0</inkml:trace>
  <inkml:trace contextRef="#ctx0" brushRef="#br0" timeOffset="198788.07">20119 16967 337 0,'-15'9'188'16,"0"-1"31"-16,2 1 16 0,-1-3-5 0,1 1 38 0,1 0-27 15,0-1-7-15,4-1-14 0,-1 0-47 0,-1-2-22 16,5 2-44-16,5-5-6 0,-9 3-34 0,9-3 3 15,0 0-42-15,0 0 23 0,0 0-23 0,11-4 12 16,-2-1-23-16,1 1 10 0,3-3-7 0,1 0-5 0,4-1-4 16,1-1-1-16,2-1-2 0,-3 0 6 15,3 0-8-15,-3-1-10 0,0 1-13 0,-1-1-65 16,-2 1 34-16,0 1-60 0,-6 0 33 0,2-1-38 16,-5 2 54-16,0-1-28 0,-3 1 50 0,-2 1 14 0,-1 7 42 15,0-13 44-15,-4 7 15 0,3-1 65 0,1 7 21 16,-9-8 8-16,5 4 2 0,4 4-4 0,-7-8-4 15,7 8-41-15,-6-6-13 0,6 6-26 0,0 0-5 16,-3-4-24-16,3 4 4 0,0 0-22 0,0 0 4 16,10 2-19-16,-10-2 8 0,10 5-20 0,-2-2 7 15,-2 1-12-15,3 1 10 0,-1 2-16 0,1 0 7 16,0 3-8-16,-3-1-9 0,2 3-43 16,-2 2-39-16,-2 0-35 0,-3 1-38 0,-1-1-48 0,-1 1-69 15,-2 2-37-15,-2-2-101 0,0 2-421 0,-1-4-383 16</inkml:trace>
  <inkml:trace contextRef="#ctx0" brushRef="#br0" timeOffset="199408.84">21365 16708 382 0,'0'0'250'0,"-13"-5"-32"15,13 5 22-15,-10-6 18 0,2 2 2 0,0 1-26 0,1-1-23 16,-2 1-17-16,0-1-21 0,0 0-19 0,2 1-7 15,-1 0-26-15,0 1-7 0,-2 0-8 0,10 2-3 16,-15-4-7-16,15 4-3 0,-19 1 4 0,10 0-9 16,-2 2-5-16,-1 0-8 0,0 2 1 0,-2 2 1 15,0 0 1-15,-3 3 10 0,3 2-5 0,-3 0 17 16,1 2-7-16,2 0-1 0,0 1-11 0,-1 2-9 16,3 0-7-16,3 0-7 0,-1 0-10 0,4-3-4 15,2 2-11-15,1-2-5 0,3-2-4 0,1 0-6 16,3-1-10-16,3-1 6 0,0-2-5 0,4-1 0 0,0-3-5 15,2-1-4-15,0-2-1 0,3-1 2 16,0-2-5-16,1-1-8 0,0-1-8 0,2-2 9 0,-3-1-3 16,2-2 8-16,-4 1-2 0,0-2-2 15,-3 1 7-15,1-1-1 0,-5-1 5 0,1 1 3 0,-3 1-1 16,-1-1-1-16,0 1 5 0,-3 0-4 0,-1 1 5 16,0 1 13-16,-1-2 20 0,1 2 2 15,-4 1 15-15,4 6-13 0,-4-10 26 0,4 10-31 0,-2-8 15 16,2 8-33-16,-6-5 25 0,6 5-30 0,0 0 31 15,0 0-11-15,0 0-2 0,-3 6-3 0,3-6-6 16,2 9-2-16,1-3-2 0,1 1-12 0,-2 1 8 16,6 1-39-16,-3 0 35 0,0 1-39 0,3 2 34 15,1-2-28-15,1 1 27 0,-1 2-35 0,0-4 5 16,2 2-67-16,-1-1-24 0,1-2-38 0,1-1-58 16,1-2-25-16,-4 1-29 0,3-4-33 0,-1 1-59 0,-11-3-29 15,19 0-80-15,-8-3-1 0,0 0-309 0,-1-2-292 16</inkml:trace>
  <inkml:trace contextRef="#ctx0" brushRef="#br0" timeOffset="199655.39">21632 16686 383 0,'4'-9'506'0,"-3"0"-42"16,-1 9-32-16,0-12-11 0,0 12-24 0,-1-12-6 16,1 12-15-16,-2-10-33 0,2 10-37 0,-3-7-46 15,3 7-24-15,0 0-68 0,-2-7 20 0,2 7-53 16,0 0 18-16,0 0-50 0,0 0 35 0,-2 7-44 15,2-7 21-15,3 10-37 0,-2-5 11 0,2 2-39 16,0 0 11-16,1 0-29 0,1 2 16 0,-1 0-33 0,1 1 23 16,-1 0-9-16,0 0-5 0,2 0-9 15,-2 1 0-15,1 0-2 0,-1-3-32 0,1 3 13 16,-1-3-65-16,0 2 1 0,0-3-62 0,-2 1-29 0,2-2-63 16,-3-1-51-16,2 1-41 0,-3-6-51 0,1 8-103 15,-1-8-83-15,0 0-525 0,-4 6-695 0</inkml:trace>
  <inkml:trace contextRef="#ctx0" brushRef="#br0" timeOffset="200039.28">21640 16703 15 0,'-4'-10'480'0,"-1"1"-149"16,1 0-20-16,2 1-81 0,-1-3 5 0,3 3-26 16,0-3-3-16,0 0-4 0,4 0-18 0,0 2-32 15,2-3-25-15,0-1-12 0,2 3-23 0,1-1-11 16,3 2-3-16,-1 0-9 0,1 1-2 0,-1-1-5 15,3 3-1-15,-2 2-18 0,-2 0 4 0,0 0-1 0,2 3-6 16,-12 1 1-16,16 0 0 0,-16 0 8 0,14 5-2 16,-14-5 5-16,9 7-3 0,-9-7-2 15,3 12-9-15,-4-5-8 0,-1 2 1 0,-3-1-8 0,1 0 4 16,-3 2 2-16,0-1 0 0,-2 1 5 0,0 0 1 16,-1-2 6-16,2 1-1 0,2-3-2 0,-2 1 1 15,1-1-6-15,2-1-2 0,5-5-9 0,-9 8 2 16,9-8-8-16,-7 9 8 0,7-9 1 0,0 8 8 15,0-8 3-15,4 6-4 0,-4-6 1 0,8 7-14 16,-2-3 7-16,4-1-5 0,-2 0-2 0,0 0-13 16,2 1 9-16,0 0-8 0,0-2-2 0,1 1-2 15,0 1 7-15,-2 1-9 0,3-1 4 16,-2-1-4-16,0 2 0 0,-1-2-7 0,1 3-3 0,-1-3-9 16,0 2-50-16,1-2-81 0,-1 1-45 0,-2 0-104 15,-1-1-48-15,-6-3-95 0,15 5-91 0,-15-5-298 16,15 1-369-16</inkml:trace>
  <inkml:trace contextRef="#ctx0" brushRef="#br0" timeOffset="200488.22">22110 16469 294 0,'-2'-7'613'15,"-1"1"-122"-15,2-1-61 0,-2 2-36 16,3 5-47-16,-5-10-42 0,5 10-39 0,-4-6-19 0,4 6-20 15,0 0-21-15,0 0-16 0,0 0-27 0,0 0-23 16,0 0-30-16,0 6-14 0,0-6-14 0,8 11-17 16,-4-1-4-16,1-3-8 0,0 0-9 0,0 3-5 15,2-2 1-15,0 4-13 0,0-1 7 0,-1-1-11 16,1 3 8-16,1-3-13 0,-4 2 14 0,3 1-17 16,-4-2 15-16,3 0-19 0,-4 0 9 0,2 0-12 15,1 0 13-15,-4-2-19 0,3 1 20 0,-3-1-31 16,2 0 26-16,-2-2-23 0,-1-7 25 0,4 11-21 15,-4-11 23-15,3 9-24 0,-3-9 11 0,4 5-13 16,-4-5 17-16,0 0-16 0,10-2 15 0,-10 2-22 16,9-5 22-16,-9 5-28 0,11-6 27 0,-4 1-19 15,-7 5 18-15,14-5-21 0,-14 5 24 0,14-4-20 16,-14 4 16-16,16-4-14 0,-16 4 14 0,13-1-38 16,-3 3 44-16,-10-2-21 0,12 3 17 0,-12-3-14 0,10 5 15 15,-10-5-18-15,10 9 16 0,-7-3-13 0,-3-6 16 16,1 12-29-16,-2-5 30 0,-2 0-20 0,1 2 12 15,-6-2-24-15,4 2 10 0,-5 0-40 0,0 0-40 16,-3-1-29-16,0-1-33 0,-2-1-16 0,2 0-36 16,2-1-19-16,-2-1-103 0,1-2-47 0,1-1-102 15,10-1-481-15,-19-2-540 0</inkml:trace>
  <inkml:trace contextRef="#ctx0" brushRef="#br0" timeOffset="200831.72">22597 16680 465 0,'0'0'480'0,"0"0"-56"16,0 0-41-16,0 0-6 0,-10-3-23 15,10 3-46-15,0 0-40 0,0 0-45 0,0 0-47 16,0 0-29-16,0 0-32 0,6-8-17 0,-6 8-21 16,12-3-14-16,-2 0-13 0,0 1-13 0,-1-1-5 0,4 0-7 15,1-1-3-15,0 1-7 0,3-1-5 0,-2 2-3 16,2-3-4-16,-2 2-4 0,2 0-4 0,-3 1-12 15,0-1-49-15,-3 1-66 0,2 0-52 0,-3-1-65 16,-10 3-50-16,14-3-40 0,-14 3-43 0,12-1-405 16,-12 1-310-16</inkml:trace>
  <inkml:trace contextRef="#ctx0" brushRef="#br0" timeOffset="201178.08">22658 16724 264 0,'-11'5'378'0,"3"-1"-98"0,3 0-47 0,5-4-50 0,-9 6-27 16,9-6-21-16,0 0-23 0,-5 4-17 15,5-4-17-15,0 0-11 0,14-2-18 0,-5 0-12 16,3-1-4-16,-1 0-8 0,3-2-5 0,4 0 9 0,0-1-13 16,1 0-8-16,0-1-8 0,1 0 5 0,1-2 2 15,-3 2-1-15,-1 1 0 0,-1-1 6 16,-3 1-3-16,-1 0 2 0,-3 0-7 0,-2 1-5 0,-3-1-3 16,0 1 1-16,-4 5 8 0,0-9 3 0,0 9 38 15,-4-10 35-15,0 5 39 0,4 5 25 0,-9-7 28 16,9 7 17-16,-7-8-3 0,7 8-18 0,-9-5-24 15,9 5-32-15,-5-5-21 0,5 5-14 0,0 0-10 16,0 0-13-16,0 0-8 0,0 0-12 0,0 0-5 16,0 0-5-16,16 2-3 0,-16-2-5 0,14 6-3 15,-6-2-2-15,1 1-5 0,-3 0-1 0,3 0-7 16,-4 3 5-16,3-1 0 0,-4 0-12 0,-2 3 12 16,0 1-13-16,-2-2 3 0,-2 2-31 0,-2 1-20 15,-1 0-57-15,-3 1-12 0,-1-1-79 0,-3 3-26 0,-2-3-87 16,-1-1-114-16,-2 0-391 0,2 0-361 0</inkml:trace>
  <inkml:trace contextRef="#ctx0" brushRef="#br0" timeOffset="201804.33">23781 16421 165 0,'-7'-9'371'0,"7"9"-69"0,-9-6-11 0,9 6 6 15,-12-5-10-15,4 2-12 0,0-1-7 0,-2 3-46 16,0 0-16-16,-2 0-5 0,-2 2-11 0,1 0-14 16,-3 1-1-16,0 3-7 0,0-1-8 0,-1 2 2 15,-2 2-6-15,1 0-14 0,0 0-16 0,-1 2-31 16,5 0-1-16,0-1-19 0,1 1-16 0,4-1 2 15,-1 2-10-15,4 0-10 0,-1-2-1 0,5 2-13 16,0-1 2-16,2-1-17 0,2 2 11 0,1-3-13 16,3 2 4-16,0-2-10 0,4-1 8 0,-1-1-11 15,3-2 3-15,0 0-7 0,1-1 8 0,1-2-11 16,0-2 4-16,2-2-2 0,-2 0 3 0,2 0-8 16,-3-2 7-16,0-2-4 0,0 0 6 0,-3 0-3 15,-2-2 6-15,-1 1-9 0,0-1 12 0,-2 1-4 16,-3-2 4-16,2 3-6 0,-4 0 16 0,3 0 3 15,-3 7 35-15,0-12-7 0,0 12 33 0,1-11-34 16,-1 11 19-16,-1-7-44 0,1 7 26 0,0 0-36 16,0 0 30-16,1-6-39 0,-1 6 30 0,0 0-35 15,6 5 29-15,-6-5-40 0,9 6 23 0,-9-6-22 16,13 8 27-16,-3-4-48 0,-1 0-24 0,2 1-54 16,1 0-62-16,2 0-49 0,2 0-39 0,0-1-2 15,1 1 1-15,1-3-7 0,2 2-37 0,-1-1-25 0,3-2 4 16,-1-1-68-16,1 0-27 0,5-1-216 0,-4-2-147 15</inkml:trace>
  <inkml:trace contextRef="#ctx0" brushRef="#br0" timeOffset="202337.16">24427 16340 153 0,'0'0'408'0,"2"-9"-67"0,-2 9-19 15,-2-9-11-15,2 9-10 0,-4-8-17 0,4 8-11 0,-5-8-32 16,1 3-31-16,4 5-23 0,-10-6-17 0,10 6-25 16,-11-4-20-16,11 4-13 0,-16-1-9 0,6 2-5 15,0 2-9-15,-3-1-6 0,-1 3-5 0,1 1-15 16,-2 1-7-16,0 0-12 0,1 2-7 0,-1-2-6 16,2 3-6-16,1-2-6 0,2 2-5 0,0-2-3 15,3 0-5-15,1-1-6 0,2 0 6 0,1 1-5 16,3-8 0-16,2 10 0 0,-2-10-2 0,6 10-4 0,-6-10-4 15,12 4-4-15,-12-4-11 0,15 1-24 0,-15-1-4 16,19-5-16-16,-9 2-11 0,1-2 16 0,-1-2 7 16,1 0 14-16,-2-2 6 0,0-2 4 15,1 0 12-15,-5-1 7 0,1 1-1 0,-4-5 5 0,1 0 2 16,-2-1-1-16,-4-1-14 0,0-2 25 0,-4 0-24 16,1-2 27-16,-4 1-15 0,-1-4 19 0,-1 3-19 15,-1 0 21-15,1 4-4 0,-2 0 43 0,3 2-1 16,-2 2 35-16,3 3 16 0,2 0 18 0,-1 2-9 15,0 0-14-15,3 3-19 0,-1 2 0 0,7 4-3 16,-9-7 3-16,9 7 12 0,0 0-10 0,-8 4-14 16,8-4 13-16,-2 7-8 0,5 0-5 0,-1 2-16 15,5 0-1-15,-2 4-14 0,1 0-23 0,3 1 15 16,1 3-22-16,1 0 14 0,0 1-19 0,2 0 23 16,2 2-38-16,-1 0 29 0,2 1-26 0,-4-4 22 15,1-1-32-15,0 1-22 0,2-2-55 0,-3-1-56 16,-1-3-40-16,0 0-33 0,-2-2-41 0,1-1-30 15,-3-1-54-15,2-2-31 0,-1-2 22 0,1 0-45 0,-9-3 50 16,15 1-28-16,-15-1-151 0,16-2-47 0</inkml:trace>
  <inkml:trace contextRef="#ctx0" brushRef="#br0" timeOffset="202988.33">24489 16325 453 0,'0'0'171'0,"7"-7"8"0,-7 7 35 16,8-6 17-16,-8 6 11 0,6-6 23 0,-6 6 12 16,4-5-5-16,-4 5-28 0,0 0-19 0,4-6-29 15,-4 6-34-15,0 0-28 0,5-4-13 0,-5 4-6 16,0 0-11-16,0 0-21 0,0 0-15 0,12 0-13 15,-12 0-9-15,7 4-10 0,-7-4-16 0,9 5 6 16,-9-5-10-16,9 5-4 0,-9-5-9 0,10 6-8 16,-10-6-45-16,8 5-69 0,-8-5-44 0,8 3-33 15,-8-3-34-15,0 0-45 0,0 0-28 0,0 0-13 16,0 0 1-16,0 0 43 0,0 0 56 0,-5-10 44 16,-2 6 40-16,1-4 53 0,-6 0 51 0,2-2 46 15,0 1 42-15,-2-2 20 0,2 2 23 0,0-3 27 16,0 3 26-16,1 0 7 0,2 1-45 0,0 1 48 15,-1 0-64-15,4 0 26 0,2 3-51 0,2 4 48 16,-3-8-31-16,3 8 23 0,5-7-47 0,-5 7-7 0,13-2-10 16,-13 2 21-16,15 0-44 0,-4 2 18 0,1-1-34 15,1 3 29-15,-1-1-39 0,2 0 24 16,0 1-26-16,0 2 25 0,-1-2-8 0,1 0-1 0,-3 1-3 16,1-2-3-16,-2 1-4 0,0 0 1 0,-1-2-1 15,-9-2 26-15,13 5 26 0,-13-5 28 0,10 3 14 16,-10-3-7-16,0 0-4 0,13 0-1 0,-13 0-25 15,0 0-4-15,4-5-21 0,-4 5 4 0,0-7-8 16,0 7-17-16,-2-11-8 0,2 11 7 0,-4-14-18 16,3 8 12-16,1-1-16 0,-2 0 15 0,2 7-31 15,-2-12-55-15,2 12-51 0,0-12-101 16,0 12-29-16,3-10 37 0,-3 10-32 0,6-7 36 16,-6 7-4-16,9-4 57 0,-9 4 18 0,13-3 24 0,-13 3 20 15,14 0 25-15,-14 0 6 0,17 3 14 0,-6-1 16 16,-2 0 5-16,1 0 6 0,1 3 12 0,-2-1 40 15,0 1 52-15,2 0 28 0,-1-1 29 0,-1 3 4 16,0-2-8-16,0 1-10 0,0 1 4 0,1-2-25 0,-1 2-18 16,0 0-17-16,0 0-12 0,-1-1-7 15,-2 0-9-15,1 0-5 0,-2-2-8 0,1 2-4 16,-6-6 0-16,5 8-7 0,-5-8-2 0,3 6-12 16,-3-6-38-16,0 0-42 0,-9 3-23 0,9-3-13 0,-16-7 0 15,7 4 19-15,-2-4 20 0,0-2 15 0,-2 1 26 16,-1-4-16-16,0-2-39 0,0 0-43 15,1 0 14-15,0-2 2 0,0 0 41 0,4 2-2 0,0 1 36 16,3 0-15-16,0-1 29 0,3 4 6 0,-1 0 5 16,4-1 2-16,3 3 4 0,-1-2-13 0,2 2-32 15,3 1-27-15,1 0-39 0,1 2-29 16,2 0-129-16,1 0 264 0</inkml:trace>
  <inkml:trace contextRef="#ctx0" brushRef="#br0" timeOffset="203805.44">25073 15978 171 0,'0'0'265'16,"0"0"-39"-16,0 0-1 0,0 0 26 0,0 7-44 16,0-7 49-16,-12 6-43 0,12-6 48 0,-13 7-53 15,7-1-28-15,-2-1 3 0,2 1-60 0,0 1 5 16,1 0-48-16,1 0 12 0,0 0-45 0,1 0 16 16,2-1-41-16,0 1 20 0,2-1-33 0,0 0 23 15,0 2-4-15,3-3-16 0,0 0-24 0,0 0 29 0,-4-5-1 16,11 6-36-16,-11-6 37 0,13 4-34 15,-13-4 29-15,14 1-25 0,-14-1 29 0,12-4-29 16,-12 4 29-16,10-6-24 0,-4 1 25 0,-2-1-30 0,-3-1 1 16,2-1 31-16,-2-2-33 0,-3-2 31 0,-1 0-27 15,-1-2 19-15,-2-3 5 0,-3-1-7 0,0-3 0 16,-5 0-3-16,3-2 2 0,-3 2 2 16,1 3-6-16,1 0 3 0,0 0 6 0,1 2 48 0,2 4 22 15,-1 0 17-15,1 1 6 0,3 0-16 0,-1 4-15 16,1 0-12-16,2 2 2 0,4 5 10 0,-6-6-12 15,6 6 24-15,0 0-3 0,0 0-8 0,0 0-6 16,0 9-5-16,2-5-14 0,3 3-4 0,3 2-10 16,-2 1-8-16,2 0-4 0,1 4-3 0,4-2-7 15,-2 4-1-15,3-1-8 0,-1 0 0 0,-1 1-1 16,2 0-3-16,-1-1-11 0,0-1-43 0,2 1-35 16,-1-2-42-16,0-1-29 0,-3-2-72 0,3-1-1 15,-2-1-72-15,1-1 18 0,-3-3-33 0,0 0 9 16,0 0 1-16,2-3-11 0,-12-1 6 0,18 2 39 0,-18-2 49 15,16-1 42-15,-16 1 31 0,14-2 51 16,-14 2 47-16,12-5 63 0,-12 5 55 0,8-5 36 16,-8 5 17-16,5-5 32 0,-5 5 14 0,5-5 8 0,-5 5-46 15,2-7 51-15,-2 7-31 0,0 0 48 0,0-9-43 16,0 9 18-16,0 0-63 0,0-9 15 0,0 9-60 16,0 0 26-16,4-6-37 0,-4 6 10 0,4-5-43 15,-4 5 29-15,4-6-45 0,-4 6 18 16,6-4-19-16,-6 4 37 0,10-4-38 0,-10 4 33 0,9-5-43 15,-9 5 39-15,9-3-38 0,-9 3 38 0,8-5-43 16,-8 5 40-16,9-6-42 0,-9 6 43 0,8-6-43 16,-8 6 43-16,5-6-37 0,-5 6 33 0,4-7-38 15,-4 7 36-15,2-6-38 0,-2 6 41 0,-1-8-43 16,1 8 56-16,-3-5-40 0,3 5 34 0,0 0-45 16,-2-8 39-16,2 8-39 0,0 0 37 0,0 0-32 15,0 0 41-15,0 0-33 0,0 0 36 0,0 0-38 16,0 0 34-16,0 0-31 0,0 0 28 0,2 8-37 0,-2-8 37 15,8 4-36-15,-8-4 33 0,10 5-34 16,-10-5 38-16,12 4-36 0,-12-4 29 0,15 5-33 16,-15-5 35-16,13 4-34 0,-5 0 34 0,-8-4-31 15,12 6 35-15,-5-1-14 0,-2-2 40 0,1 2-12 16,-2 0 30-16,1 0-24 0,-2 1-5 0,-1 0-4 0,-1 0 1 16,1 0-9-16,-2 1-5 0,0-7 12 15,-3 13-25-15,2-5 5 0,0-3-63 0,-1 2-31 0,0 0-112 16,-2-3-55-16,0 2-113 0,4-6-80 0,-2 8-281 15,2-8-226-15</inkml:trace>
  <inkml:trace contextRef="#ctx0" brushRef="#br0" timeOffset="204405.78">25677 15654 201 0,'0'0'366'0,"-4"-9"-52"0,4 9-24 0,-5-5-17 16,5 5 1-16,-5-8-5 0,5 8-11 0,-4-6-31 0,4 6-30 15,0 0-34-15,-5-6-32 0,5 6-21 0,0 0 0 16,0 0 9-16,0 0 7 0,0 0-10 16,0 0 8-16,0 0-7 0,1 10-4 0,-1-10-9 0,6 11 10 15,-3-4-3-15,4 1-5 0,-4 2-12 0,4 0-4 16,-2 0-9-16,3 1-11 0,-1 2 7 0,1 0-25 16,0 1 14-16,0-1-22 0,0 1 11 0,1-2-21 15,0 3 6-15,0-1-20 0,0-1 10 0,-1-1-17 16,0 2 11-16,-1-2-4 0,2 0-6 0,-2-1 2 15,-2-3-9-15,0 1 2 0,2-1-1 0,-3-1-1 16,0-1 5-16,-1 0-3 0,-3-6 15 0,5 8-13 16,-5-8 2-16,2 7-1 0,-2-7-6 0,0 0 2 15,0 0-5-15,0 7 8 0,0-7-11 0,0 0 5 16,0 0-1-16,0 0-1 0,0 0-3 0,-2-7-17 16,2 7 19-16,2-6-25 0,-2 6 30 0,7-7-20 15,-7 7 19-15,11-6-17 0,-3 3 22 0,0 0-21 16,3 1 16-16,-1-1-18 0,1 2 19 0,1 0-19 15,0 1 20-15,-12 0-23 0,24 0 19 0,-14 0-14 0,2 1 21 16,-3 1-23-16,0 1 20 0,-2 1 2 16,-7-4 0-16,10 7-6 0,-10-7 1 0,4 9-1 0,-4-9 1 15,-6 10-7-15,0-4 4 0,-2 0-13 0,0 0-33 16,-2 0-55-16,-3 0-57 0,-1-1-44 0,0-1-73 16,0 2-31-16,-1-2-129 0,2-1-101 0,0-2-479 15,0 0-617-15</inkml:trace>
  <inkml:trace contextRef="#ctx0" brushRef="#br0" timeOffset="205242.39">23098 17385 186 0,'0'0'356'0,"0"0"-72"0,-9-1-19 16,9 1-23-16,0 0 14 0,0 0-27 16,-11-1-23-16,11 1-35 0,0 0-31 0,0 0-28 15,0 0-28-15,0 0-17 0,0 0-10 0,1-7-7 16,-1 7-18-16,10-4 7 0,-2 0-13 0,-2 1 5 15,6-1-13-15,-1 0 3 0,1-1-12 0,3 0 8 16,-1-1-9-16,3 1 2 0,-2-1-10 0,4-1 7 16,-3 3-5-16,0-2 2 0,3 1-21 0,-3 0-14 0,0 0-56 15,-3 1-114-15,-3 1-41 0,2 0-88 0,-3 0-306 16,-9 3-148-16</inkml:trace>
  <inkml:trace contextRef="#ctx0" brushRef="#br0" timeOffset="205575.99">23195 17444 54 0,'-5'4'303'16,"-1"0"-40"-16,6-4-72 0,-8 6 37 0,8-6-43 15,-9 5 29-15,9-5-45 0,-5 3-12 0,5-3-52 16,0 0 10-16,0 0-50 0,0 0 15 0,0 0-43 16,0 0 24-16,17 0-38 0,-17 0 22 0,16-3-37 15,-8-1 26-15,5 1-30 0,-2 0 23 0,3-1-17 16,-1 0 2-16,1-1-22 0,0 2 28 0,-2-1-27 15,-1 0 24-15,1 1-25 0,-1 0 30 0,-2 0-28 16,0 0 23-16,-9 3-27 0,15-4 40 0,-15 4 17 16,12-2 33-16,-12 2 20 0,9-3-3 0,-9 3 7 15,0 0-26-15,10-3 3 0,-10 3-36 0,0 0 16 16,0 0-28-16,0 0 12 0,0 0-30 0,0 0 17 0,0 0-21 16,5-3 13-16,-5 3-26 0,0 0 26 15,0 0-26-15,0 0 20 0,0 0-28 0,0 0 18 16,0 0-28-16,0 0 14 0,0 0-22 0,0 0-13 15,0 0-26-15,5-5-47 0,-5 5-26 0,0 0-100 0,0 0-35 16,2-6-94-16,-2 6-246 0,0 0-129 0</inkml:trace>
  <inkml:trace contextRef="#ctx0" brushRef="#br0" timeOffset="206038.62">23321 17268 154 0,'-7'-5'412'0,"7"5"-84"0,-5-4-8 0,5 4-51 16,-5-4 6-16,5 4-21 0,0 0-33 0,-9-6-24 16,9 6-48-16,0 0-10 0,0 0-50 0,-5-5 10 15,5 5-34-15,0 0 29 0,0 0-24 0,0 0 24 16,0 0-30-16,0 0 27 0,0 0-22 0,0 0 18 16,0 0-21-16,0 0 18 0,0 0-24 0,0 0 26 15,0 0-14-15,0 0 16 0,0 0-14 0,0 0 20 16,0 0-23-16,0 0 22 0,0 0-30 0,0 0 19 15,0 0-32-15,0 0 18 0,0 0-32 0,0 0 27 0,0 0-33 16,2 6 27-16,-2-6-32 0,0 0 29 0,7 5-25 16,-7-5 23-16,6 5-30 0,-6-5 19 15,9 5-27-15,-1-2 21 0,1 1-5 0,0 0-1 16,0 0-10-16,3 1-10 0,1 0 10 0,-1 1-8 0,4 0-1 16,-3-1-2-16,4 1 0 0,-3 0-3 0,2 0-6 15,-1 0 5-15,0 0 1 0,0 4 1 0,-1-5-1 16,-2 1-5-16,2 2 2 0,-3-2-17 0,-2 1 23 15,1-2 6-15,-3 2-6 0,-1-1-3 0,-1 1-1 16,0-1 2-16,-1 1-5 0,1 0-1 0,-5 0 3 16,2 1-2-16,-2 0 0 0,0-1-1 0,-2 2-5 15,0 0 5-15,-3 0 4 0,2 2-1 16,-1-3-4-16,-1 4-1 0,-1-1-11 0,1 1-9 0,-3 0-26 16,2 0-50-16,-1 0-79 0,3 0-36 15,-1-1-70-15,3-1-45 0,-3-1-46 0,2-1-87 0,2 0-96 16,0-1-288-16,1-7-388 0</inkml:trace>
  <inkml:trace contextRef="#ctx0" brushRef="#br0" timeOffset="210837.22">24193 17093 102 0,'4'-6'202'0,"-4"6"-40"0,0 0-19 16,0 0-4-16,5-5-8 0,-5 5 0 0,0 0-6 15,0 0-8-15,2-6-6 0,-2 6-8 0,0 0-48 16,0 0 35-16,0 0-46 0,0 0 33 0,0 0-50 15,0 0 34-15,2-7-51 0,-2 7 46 0,0 0-18 16,0 0 43-16,0 0-28 0,4 5 24 0,-4-5-27 16,0 0 20-16,3 8-27 0,-3-8 19 0,2 5-20 15,-2-5 15-15,0 7-14 0,0-7 12 0,1 7-6 16,-1-7 0-16,-1 10-2 0,1-10-7 0,-2 10-1 16,2-10-7-16,-7 9 5 0,7-9-13 0,-8 10 3 0,3-5-9 15,-2-1 3-15,-1 1-11 0,2-1 14 0,-1 0-15 16,-3-3 14-16,1 1-11 0,9-2 14 0,-15 1-21 15,15-1 15-15,-18-3-17 0,18 3 13 0,-18-5-18 16,10 0 15-16,1 0-14 0,-1 1 10 0,-1-3-19 16,4 1 25-16,0-1-38 0,0 1 36 0,1-1-14 15,1 1 13-15,2 0-17 0,1 6 17 0,-1-12-17 16,1 12 12-16,1-13-13 0,0 8 13 0,3-1-13 16,-4 6 15-16,9-8-21 0,-4 3 20 15,-5 5-13-15,14-5 14 0,-14 5-14 0,16-2 19 16,-16 2-13-16,17 1 26 0,-6 1-25 0,-2 1 33 0,2 2-10 15,-2 0 22-15,1 4-20 0,2-1 32 0,-3 3-44 16,0 0 42-16,0 2-28 0,-2 0 26 0,0 0-30 16,-1 2 27-16,-2 1-27 0,2-2 23 0,-3 3-25 0,-2-1 22 15,2-1-23-15,-5-1 19 0,1 2-25 16,0 0 17-16,-2-1-20 0,-3-1 12 0,0 0-21 16,-1-2 21-16,-1 1-20 0,0-2 18 0,-1 0-23 15,0-2 18-15,0 0-18 0,-1-2 17 0,1 0-18 0,0-2 19 16,0-2-20-16,1 1 13 0,8-4-12 15,-15 3 13-15,15-3-23 0,-12 0 23 0,12 0-17 16,-9-2 15-16,9 2-23 0,-6-6 23 0,6 6-19 0,-2-7 17 16,2 7-18-16,4-10 19 0,-4 10-21 0,8-8 19 15,-3 3-13-15,2 2 17 0,0-2-19 0,2 3 18 16,-1-2-18-16,3 1 17 0,-2 2-13 16,2 0 15-16,1 1-20 0,-12 0 22 0,21 0-16 15,-9 2 15-15,1-1-16 0,-1 3 17 0,-1-1-16 16,2 0 14-16,-3 1-14 0,3-1 17 0,-3 1-20 15,3 1 14-15,-3-2-18 0,3 2 13 0,-3 0-37 0,1-2-28 16,1 1-96-16,-3-1-80 0,0 0-109 0,1-1-212 16,-10-2-280-16,16 4-381 0</inkml:trace>
  <inkml:trace contextRef="#ctx0" brushRef="#br0" timeOffset="211738.41">25015 17031 35 0,'0'0'251'0,"0"0"-48"0,0 0-24 16,4-4-21-16,-4 4-48 0,0 0 38 0,0 0-50 0,0 0 36 16,0 0-41-16,0 0 33 0,0 0-16 15,0-7 43-15,0 7-13 0,0 0 20 0,-4-5 7 16,4 5-23-16,0 0-14 0,-6-6-33 0,6 6 8 0,-7-4-19 15,7 4 21-15,-9-2-31 0,9 2 24 16,-15-2-32-16,15 2 12 0,-15-2-18 0,15 2 19 0,-22 2-30 16,9 0 21-16,2 0-24 0,-3 2 17 0,-2 0-22 15,2 2 15-15,0-1-23 0,0 2 11 0,0 0-24 16,3 1 13-16,0 0-19 0,-1 0 13 0,3-1-23 16,1 0 20-16,0 2-23 0,3-2 15 0,0 1-21 15,3 0 20-15,0-1-17 0,2-7 15 0,0 13-18 16,2-7 14-16,-2-6-19 0,3 10 15 0,1-6-15 15,-4-4 21-15,12 6-35 0,-12-6 32 0,11 2-17 16,-11-2 15-16,16-2-20 0,-16 2 21 0,16-5-15 16,-7 1 15-16,0-1-16 0,-1-1 19 0,-2 0-20 15,3-1 11-15,-4-2-7 0,3 1 15 0,-2-3-19 16,-2-1 21-16,1 0-4 0,-2-2-1 0,-1-1-3 16,3-1-13-16,-5 3 15 0,-3-4-2 0,0-1 4 15,2 1-4-15,-3 0-9 0,-1 0 12 0,0 1-1 16,-1 1-2-16,0-1 0 0,0 1-1 0,-2 1 4 15,3 2 6-15,-1 1 8 0,-2 0 2 0,2 1 7 16,-1 2 8-16,3-1 1 0,-1 3-8 0,1 0-9 16,4 6-1-16,-7-8-6 0,7 8 4 0,-5-4-3 15,5 4 1-15,0 0 6 0,0 0 6 0,0 0 14 0,-4 6-2 16,4-6 4-16,4 11 0 0,0-4-3 0,-1 2 4 16,4 0-10-16,0 2 1 0,0 2 1 0,2 1-37 15,1 1 30-15,0 0-15 0,0 1 5 0,2 1-6 16,-2 0-1-16,2 0-4 0,0-2-5 0,-3 2 1 15,3-2 1-15,-1 1-6 0,0-1-3 0,-1-3-9 16,-1 1 4-16,-2-2-44 0,2 0-73 0,0-2-36 16,-1-1-60-16,-2 0-21 0,2-2-50 0,0-2-90 15,-1 1-33-15,-7-5-69 0,13 2-341 0,-13-2-361 0</inkml:trace>
  <inkml:trace contextRef="#ctx0" brushRef="#br0" timeOffset="211948.07">25171 16967 152 0,'0'0'545'0,"0"-12"-117"0,0 12-38 0,0-11-33 16,0 11-23-16,0-10-41 0,0 10-24 0,0-8-39 16,0 8-41-16,-1-7-39 0,1 7-30 0,0 0-11 15,0 0-11-15,4-6-14 0,-4 6-18 0,0 0-8 16,10 4-11-16,-10-4-9 0,8 6-5 0,-3-2-8 16,0 1-6-16,2 0 0 0,-2 2-4 0,1 0-19 0,0 0 12 15,-1 1-15-15,0-1 14 0,2 0-22 0,-2 0-23 16,-1 0-84-16,-2 0-7 0,-2-7-39 0,4 11-31 15,-4-11-21-15,-1 9-84 0,1-9-9 0,-7 6-35 16,7-6-40-16,-11 2-182 0,11-2-87 0</inkml:trace>
  <inkml:trace contextRef="#ctx0" brushRef="#br0" timeOffset="212056.2">25006 16881 201 0,'-6'-8'234'0,"1"1"-57"0,0 1-41 15,2 1-31-15,3 5-20 0,-2-10-18 0,2 10-12 16,2-9-15-16,-2 9 2 0,10-6-11 0,-10 6-10 15,12-4-107-15,-12 4-264 0,15-6 193 0</inkml:trace>
  <inkml:trace contextRef="#ctx0" brushRef="#br0" timeOffset="212370.86">25229 16811 9 0,'12'1'548'16,"-12"-1"-160"-16,0 0-76 0,7 3-31 0,-7-3-8 15,5 4-27-15,-5-4-25 0,8 5-33 0,-8-5-26 16,10 7-27-16,-3-2-24 0,0 0-17 0,1 1-16 0,0 0-18 16,1 0-7-16,-1 0-12 0,1 1-9 0,0-1-5 15,-1 2-8-15,1-1-4 0,-2-1-2 0,1 1-1 16,-2-2-1-16,-1-1 1 0,1 0 24 0,-6-4 21 16,8 7 2-16,-8-7-11 0,0 0-5 0,0 0-23 15,0 0 20-15,7-3 2 0,-7 3 2 0,-3-10-6 16,1 4-6-16,-3-2-4 0,2-1-3 0,-1 0-14 15,2-1 8-15,-2-1-1 0,3 2-7 0,-2-1-1 16,2 0-3-16,-2 1-4 0,3 2-4 0,0-2-6 16,1 3-8-16,1-1-60 0,0 1-72 0,1 0-69 0,-3 6-75 15,6-9-60-15,-6 9-46 0,7-9-374 16,0 5-289-16</inkml:trace>
  <inkml:trace contextRef="#ctx0" brushRef="#br0" timeOffset="212623.99">25479 16764 420 0,'0'0'395'0,"8"6"-21"0,-8-6-78 15,5 9 20-15,-5-9-66 0,6 8 14 0,-6-8-45 16,4 11-35-16,-4-11-23 0,7 8-24 0,-5-3-25 16,4-1-22-16,-6-4-19 0,9 9-11 0,-5-5-14 15,1 1-7-15,-5-5-11 0,8 7-7 0,-2-3-7 16,-6-4-14-16,7 7-36 0,-7-7-24 0,5 5-40 16,-5-5-55-16,0 0-52 0,0 0-30 0,0 0 1 15,-8 6 2-15,8-6 12 0,-11-6 24 0,3 2 32 16,-1-2 22-16,-2-2 22 0,-1 0 19 0,-1-2-1 15,-1-1 16-15,0-1 60 0,3 1-37 0,-1 0 59 16,3-1-34-16,-1 3 61 0,2-2-47 0,3 1 47 16,0 1-48-16,1 0 46 0,4 0-42 0,0 2 47 15,0 0-41-15,5 0 38 0,-1 1-89 0,3 0-44 0,-1 0-134 16,3 1 79-16</inkml:trace>
  <inkml:trace contextRef="#ctx0" brushRef="#br0" timeOffset="213004.54">25626 16668 227 0,'0'0'371'0,"1"6"-61"0,-1-6-4 0,0 9-40 16,0-9-27-16,-1 7-26 0,1-7-40 0,-1 8-23 15,1-8-34-15,0 10-25 0,0-10-18 0,2 10-17 16,-2-10-5-16,4 6-12 0,-4-6-12 0,7 8-4 16,-2-3-6-16,-5-5-4 0,9 7-21 0,-9-7 28 15,9 4-10-15,-9-4 0 0,10 3-4 0,-10-3-3 16,0 0 3-16,11 1 3 0,-11-1-1 0,8-2-7 15,-8 2 4-15,4-7-4 0,-4 7-1 0,0-11 3 16,-1 5-4-16,-1-2 3 0,-3-2-1 0,1-2-3 0,-2-1-1 16,-3-2 1-16,0-2 3 0,-1-1-4 15,-3 0 18-15,4 0-18 0,-1-1 2 0,-3 1 2 16,4 1 10-16,0 2 23 0,0 2 13 0,2 0 14 0,0 3 14 16,1 0-3-16,1 2-9 0,-2 0-15 0,2 3-7 15,5 5 0-15,-6-6 18 0,6 6 18 0,0 0-11 16,0 0-5-16,-5 4-7 0,5-4-8 0,2 12-8 15,3-4-4-15,-1 0-9 0,0 3-3 0,4 0-1 16,-1 2-6-16,2 0-2 0,0 1-3 0,3 2-3 16,-1-1-1-16,3 1-6 0,-2 0-5 0,1-1-39 15,1 0-59-15,0-1-52 0,1-1-67 0,-2-1-89 16,1-2-73-16,-1-2-456 0,-1-1-382 0</inkml:trace>
  <inkml:trace contextRef="#ctx0" brushRef="#br0" timeOffset="213586.15">26013 16461 549 0,'0'0'439'16,"0"0"-82"-16,-7-3-39 0,7 3-20 0,0 0-49 15,0 0 6-15,-8 4-51 0,8-4 3 0,-3 7-48 16,3-7 6-16,2 11-45 0,0-5 1 0,1 1-38 16,2 1 4-16,1 1-34 0,-1-1 6 0,4 2-10 15,-1-1-13-15,2 1-4 0,-1-2-8 0,0 0-1 16,4 1-3-16,-3-2-7 0,-1 0 0 0,1-3-7 16,1 1 3-16,-1-2-4 0,1 0 0 0,-2 0 1 15,-9-3-3-15,19 1-1 0,-19-1-2 0,20-6 0 16,-13 4 4-16,3-2 0 0,-3-2-3 0,-1-1 1 0,1 0-4 15,-1-1-7-15,-2-1 9 0,0 0 4 16,-2-1 1-16,2 2 9 0,-1-1 38 0,-1 2 40 16,-2 0 21-16,2 1 16 0,-2 6-13 0,2-12-7 0,-2 12-18 15,1-8-15-15,-1 8-10 0,4-6 2 0,-4 6-5 16,0 0-9-16,0 0-1 0,0 0-2 0,0 0-14 16,8 6-1-16,-8-6-14 0,6 7 2 0,-1-1 13 15,-1 0-23-15,4 1 16 0,-2 2-28 16,1-1 17-16,0 2-34 0,3 0-1 0,-1 1-80 15,0 1-80-15,0 0-53 0,3 0-57 0,-3 0-83 16,1 1-141-16,0-1-140 0,-1 2-291 0,0-3-516 0</inkml:trace>
  <inkml:trace contextRef="#ctx0" brushRef="#br0" timeOffset="214087.14">25337 17551 105 0,'0'0'301'0,"-14"4"-6"0,14-4-71 15,-10 4 45-15,10-4-45 0,-8 3 9 0,8-3-49 16,-10 3-15-16,10-3-45 0,0 0-8 0,0 0-34 16,0 0-9-16,0 0-17 0,0 0-15 0,0 0 11 15,17-4-6-15,-8-1-1 0,3 1-9 0,1-3-7 16,1 2 1-16,5-4-8 0,2 0-5 0,-2 0-5 15,4 0-3-15,0 0-9 0,-1 0-3 0,0 0 3 16,-1 1-22-16,1 0-110 0,-3 0-58 0,-2 1-91 0,-3 2-101 16,-3 1-175-16,-2 0-69 0</inkml:trace>
  <inkml:trace contextRef="#ctx0" brushRef="#br0" timeOffset="214436.74">25470 17577 191 0,'-11'10'307'0,"-1"-3"-74"0,3-2-49 0,3 2-13 15,-1-2 3-15,0-3-24 0,7-2-62 0,-7 6 28 16,7-6-58-16,0 0 21 0,0 0-55 0,7-4 32 16,0 0-46-16,2-2 40 0,2-2-47 0,3 0 33 15,1-3-27-15,0 0 20 0,3-1-41 0,-1 0 41 16,-2 2-44-16,2-3 44 0,-6 4-40 0,1-2 38 16,-3 1-43-16,-2 1 41 0,0 0-43 0,-3 0 69 15,-1 2 17-15,-1-1 51 0,-2 0 16 0,0 8-8 16,-2-13 23-16,-1 8-25 0,3 5 45 0,-3-12-10 15,3 12 23-15,-4-8-33 0,4 8-15 0,-2-9-52 16,2 9 7-16,-2-6-30 0,2 6 6 0,0 0-33 16,4-6 18-16,-4 6-27 0,0 0 10 0,17 0-22 0,-17 0 14 15,15 5-18-15,-3-1 13 0,-3 0-20 16,2 3 17-16,0 0-18 0,0 2 12 0,-1 1-13 0,0 0 11 16,-1 1-3-16,-2 2-2 0,-1 0-1 0,0 1-16 15,-3 0 4-15,-2 0-39 0,-1-1-18 0,0 1-63 16,-1-1-17-16,-2 0-45 0,0-2-107 15,-1 0-65-15,-1 0-127 0,1-2-273 0,-1-1-275 0</inkml:trace>
  <inkml:trace contextRef="#ctx0" brushRef="#br0" timeOffset="-214576.52">25984 17308 260 0,'0'0'576'0,"-3"-10"-133"0,3 10-59 0,-2-8-60 16,2 8-13-16,-3-6-79 0,3 6 25 15,0 0-24-15,0 0-9 0,0 0-42 0,0 0-17 16,0 0-42-16,0 12-14 0,4-6-28 0,-2 1-2 0,4 1-32 16,-1 1 10-16,1-1-24 0,2 3 4 15,2-1-21-15,-1 0 11 0,0-1-17 0,1 0 12 0,-1 0-19 16,1-2 16-16,2 0-21 0,-3 0 12 0,0-1-15 16,0-2 14-16,-2 1-14 0,-7-5 13 0,13 3-12 15,-13-3 12-15,0 0-15 0,19-1 17 16,-19 1-22-16,8-7 21 0,-5 3-14 0,-1-3 13 15,1 1-12-15,-1-1 17 0,1 1-11 0,-1 0 28 0,-2 6 15 16,2-12 49-16,-2 12-21 0,1-10 25 0,-1 10-43 16,1-8 14-16,-1 8-41 0,0 0 26 0,0 0-32 15,5-5 23-15,-5 5-6 0,0 0-8 0,7 6-5 16,-7-6-12-16,7 9 5 0,0-3-7 0,0 0-2 16,0 0-7-16,1 1-4 0,2-1-37 0,0 1-68 15,0 0-66-15,3 2-61 0,-3-2-68 0,4-1-73 16,-2 2-67-16,-1-3-132 0,2 0-312 0,-3-3-444 0</inkml:trace>
  <inkml:trace contextRef="#ctx0" brushRef="#br0" timeOffset="-213990.27">26921 17093 198 0,'0'0'410'16,"0"0"-105"-16,-11-1-20 0,11 1-45 0,-15 0 10 16,15 0-10-16,-13 3-34 0,4-1 2 0,-2 1-46 15,1 1 5-15,-4 2-28 0,1-1-9 0,0 2-43 16,0-1 20-16,-1 1-42 0,1 1 23 0,3-2-41 15,0 3 18-15,1-3-38 0,1 0 14 0,3 1-31 16,0-2 25-16,1 1-35 0,4-6 27 0,-1 11-39 16,1-11 35-16,1 8-30 0,-1-8 26 0,9 6-32 15,-9-6 27-15,9 4-30 0,-9-4 23 0,14 1-37 0,-14-1 19 16,16-2-25-16,-16 2 29 0,16-7-26 0,-8 4 30 16,-2-3-26-16,2 1 27 0,-2-1-17 15,1-2 27-15,-3 0-24 0,-1-2 24 0,1 0-21 16,-2 0 24-16,-1-3-28 0,0 0 32 0,-1 0-26 0,-1-4 24 15,-2 0-25-15,1 2 27 0,-2-2-24 16,1 0 25-16,-1 1 2 0,-1 1-4 0,-2 1-1 16,2 1 5-16,-2 0 6 0,2 3 14 0,-1 1 8 0,-1 1 4 15,2 0-3-15,-1 2-6 0,-1 1 1 0,2 1 1 16,5 4 1-16,-11-5 4 0,11 5 2 0,0 0 8 16,-12-1 20-16,12 1 12 0,-5 6-6 0,5-6-9 15,-4 9-6-15,4-9 1 0,1 15 4 0,3-7-3 16,-1 2-8-16,1 0-7 0,2 3-9 0,1-1-35 15,1 1 29-15,1-1-36 0,0 1 26 0,4 1-32 16,0 0 25-16,0-1-32 0,0 0 21 0,1-1-22 16,1 0 24-16,-1 0-34 0,0-2 7 0,-1-2-81 15,1 0-46-15,-3 1-73 0,3-2-35 0,-3-1-49 16,0 0-82-16,-1-2-23 0,-1-1-72 0,2 0-353 16,-11-3-363-16</inkml:trace>
  <inkml:trace contextRef="#ctx0" brushRef="#br0" timeOffset="-212907.36">27089 16951 93 0,'-12'-10'446'0,"1"0"-45"0,-1 2-68 15,1-2-23-15,2 3-25 0,-3 0-29 16,4-1-24-16,0 4-36 0,1-2-33 0,0 1-31 16,2 1-33-16,5 4-16 0,-9-7-15 0,9 7-18 0,0 0-8 15,-1-5-10-15,1 5-35 0,0 0-62 0,9-2-82 16,-9 2-79-16,0 0-46 0,18 0-139 0,-18 0-251 16,15-2-172-16</inkml:trace>
  <inkml:trace contextRef="#ctx0" brushRef="#br0" timeOffset="-212690.65">27337 16896 3714 0,'14'5'46'16,"-3"0"-29"-16,1 0 14 0,-3-1-25 0,0 0 18 15,0 0-28-15,-1-1 27 0,0 1-13 0,-8-4 48 16,12 4 22-16,-12-4 45 0,7 4-7 0,-7-4-24 16,0 0-16-16,0 0-16 0,0 0-5 0,0-7-9 15,0 7-2-15,-7-11-10 0,1 4-7 0,1 0-9 0,0-3-4 16,0 2-3-16,-2-2-1 0,3 1-7 16,-1 0-8-16,1 1-3 0,1 0-37 0,1 0-69 0,0 2-74 15,-1 2-73-15,3 4-54 0,0-11-66 16,0 11-23-16,5-9-93 0,-5 9-316 0,5-6-343 15</inkml:trace>
  <inkml:trace contextRef="#ctx0" brushRef="#br0" timeOffset="-212077.43">27057 17063 298 0,'0'0'476'0,"0"0"-81"15,0 0-28-15,-6-5-15 0,6 5-36 0,0 0 0 16,0 0-60-16,0 0-19 0,-5-3-62 0,5 3-20 16,0 0-44-16,0 0-3 0,0 0-38 0,0 0 7 15,0 0-36-15,0 0 19 0,0 0-25 0,6 4 14 16,-6-4-23-16,8 4 11 0,-8-4-22 0,0 0 16 16,8 5-9-16,-8-5 19 0,0 0-13 0,7 5 10 15,-7-5-9-15,0 0 29 0,0 0-4 0,7 4 38 16,-7-4-21-16,0 0 34 0,0 0-7 0,0 0-14 15,0 0-16-15,0 0-13 0,0 0-11 0,0 0-7 16,0 0-15-16,0 0-6 0,0 0 4 0,0 0-4 16,0 0-6-16,0 0-5 0,0 0-2 0,0 0-3 15,0 0-2-15,0 0 10 0,0 0-11 0,0 0-6 16,7 4-14-16,-7-4-60 0,4 5-62 0,-4-5-19 0,5 6-65 16,-5-6-18-16,7 7-28 0,-7-7-66 0,6 7-17 15,-1-3-55-15,-5-4-58 0,10 7-248 0,-10-7-225 16</inkml:trace>
  <inkml:trace contextRef="#ctx0" brushRef="#br0" timeOffset="-211812.67">27029 16967 139 0,'0'0'423'0,"-7"-6"-103"0,7 6 24 0,-5-6-50 16,5 6-14-16,-7-6-29 0,7 6-42 0,-4-5-43 16,4 5-37-16,-5-4-27 0,5 4-35 0,0 0 1 0,-2-6-15 15,2 6-13-15,0 0-9 0,0 0-7 0,0 0-3 16,0 0-21-16,2-4-76 0,-2 4-63 0,0 0-107 15,0 0-53-15,9-3-399 0,-9 3-204 0</inkml:trace>
  <inkml:trace contextRef="#ctx0" brushRef="#br0" timeOffset="-211176.47">27144 16920 458 0,'0'0'553'0,"0"0"-109"16,0 0-71-16,-11 2-59 0,11-2-9 0,0 0-63 15,0 0 11-15,0 0-20 0,0 0-15 0,0 0-23 0,0 0-21 16,5 9-26-16,-5-9-26 0,15 6-19 16,-6-2-20-16,0 0-13 0,4 0-15 0,-3 1-9 15,4 0-12-15,0-1-23 0,-1 2 16 0,2-1-23 16,-2 0 20-16,-1-1-29 0,-1-1 26 0,-2 1-24 0,1 0 21 15,-1-1-23-15,-1-1 36 0,-8-2-9 0,13 5 41 16,-13-5 14-16,10 4-5 0,-10-4-14 16,0 0-15-16,0 0-4 0,10-3-9 0,-10 3-7 0,2-7-4 15,-2 7-3-15,-2-11-3 0,0 3-9 0,0-2 0 16,0 1 0-16,-1-3 2 0,1 1-16 0,0-1-22 16,0-1-48-16,-1 1-49 0,3 1-36 0,0 0-31 15,0 2-57-15,0-1-50 0,0 3-29 0,3-1-3 16,-1 1 44-16,2 3-11 0,-1-2 81 15,1 1-17-15,-4 5 71 0,12-6-2 0,-12 6 67 16,9-5-17-16,-9 5 57 0,11-3-19 0,-11 3 46 0,11-2-29 16,-11 2 56-16,0 0-24 0,13 2 128 0,-13-2 53 15,8 3 68-15,-8-3-7 0,10 5-4 0,-10-5-3 16,7 7-4-16,-7-7-8 0,8 7-9 0,-8-7-14 16,9 8-44-16,-9-8 1 0,10 10-43 0,-10-10 3 15,9 8-40-15,-4-2 13 0,1-2-36 0,-3 1 23 0,4 0-28 16,-7-5 13-16,7 8-27 0,-7-8 17 15,9 9-30-15,-9-9 14 0,4 7-89 0,-4-7-22 0,5 5-59 16,-5-5-76-16,0 0-1 0,0 0-45 0,0 0 50 16,0 0-19-16,-9-3 65 0,2-2 3 0,-1 1 74 15,-1-3-14-15,-1-2 63 0,-2 0-22 0,2-3 53 16,-1 0-29-16,0 1 49 0,0-2-25 0,2 2 49 16,0 0-23-16,1 0 53 0,3 3-45 0,0-2 40 15,2 2-44-15,2 1 41 0,1-1-43 0,4 2 38 16,0 0-40-16,2 1 39 0,2-1-37 0,0 3 34 15,2-1-66-15,1 1-85 0,0 0-80 0,0 2-91 16,2-2 240-16</inkml:trace>
  <inkml:trace contextRef="#ctx0" brushRef="#br0" timeOffset="-210676.47">27615 16732 367 0,'0'0'385'16,"3"5"-17"-16,-3-5-67 0,0 0-43 0,4 7-29 0,-4-7-28 15,0 0-22-15,4 4-33 0,-4-4-27 0,0 0-19 16,0 0-31-16,5 6-41 0,-5-6 31 0,0 0-10 15,0 0-10-15,14 0-9 0,-14 0-3 16,0 0-10-16,14-3-6 0,-14 3-1 0,8-3-1 0,-8 3 0 16,10-3-2-16,-10 3 6 0,7-4-10 0,-7 4 4 15,0 0-11-15,5-5 19 0,-5 5-7 0,0 0 7 16,0 0-15-16,0 0 12 0,-3-7-13 0,3 7 13 16,0 0-16-16,-8 4 14 0,8-4 7 0,-5 5-3 15,5-5-9-15,-6 6 13 0,6-6-5 0,-4 7-2 16,4-7-4-16,-1 8 4 0,1-8-7 0,1 10 0 15,-1-10 0-15,2 8-4 0,-2-8 4 0,5 10-4 16,-5-10-1-16,6 6 0 0,-6-6-1 0,8 4 6 16,-8-4-8-16,0 0 8 0,11 2-4 0,-11-2 1 15,0 0 2-15,14-4-2 0,-14 4 0 0,8-5 0 16,-8 5-1-16,6-9 2 0,-6 9 1 0,4-12-23 16,-4 6 21-16,0-1-10 0,-1-3 17 0,-2 0-24 0,-2-2 21 15,0-1-15-15,-3-1 20 0,-2-3-32 0,0-1 31 16,-2 1-21-16,0-1 21 0,0 0-18 15,-2 2 16-15,4-1-13 0,0 0 14 0,-1 4-15 0,4 1 20 16,-1 1-14-16,0 0 23 0,2 4-22 0,1 0 17 16,2 0-29-16,-2 2 32 0,5 5-14 0,-2-7 37 15,2 7-23-15,0 0 24 0,0 0-24 0,0 0 8 16,13 2-18-16,-5 3 22 0,-1 1-28 0,2 2 24 16,2 1-36-16,1 1 32 0,2 2-29 0,1 0 29 15,-1 3-33-15,3-2 24 0,-2 2-26 0,3-2 22 16,-3 2-37-16,3-2-34 0,-2 1-73 0,0-1-73 15,-2-2-31-15,-1-1-101 0,-1 0-51 0,0-3-281 16,0 2-178-16</inkml:trace>
  <inkml:trace contextRef="#ctx0" brushRef="#br0" timeOffset="-210178.1">28057 16512 21 0,'0'0'399'16,"-7"-7"-57"-16,7 7-88 0,-5-7-11 0,5 7-48 16,0-9 19-16,0 9-10 0,0-7-5 0,0 7-8 15,7-6-39-15,-7 6-2 0,11-1-29 0,-11 1 8 16,15 1-34-16,-4 2 11 0,-1 1-39 0,0 1 18 15,2 2-35-15,-2 2 15 0,3 2-27 0,-4-2 30 16,-2 2-26-16,2 1 25 0,-4 0-16 0,-1 0 31 16,0 0-22-16,-1 0 23 0,-2 0 1 0,-1 0 4 15,0-1 15-15,-1-1 3 0,-1-1 9 0,2-2-4 0,-1 2-14 16,0-2-10-16,1-1-15 0,0-6-14 0,-2 10-22 16,2-10 1-16,2 9-6 0,-2-9-7 0,4 5-10 15,-4-5-1-15,0 0-23 0,16 1-71 0,-16-1-66 16,19-4-95-16,-5 1-55 0,1-1-85 0,0-2-116 15,2 0-11-15,4-2-337 0,0-1-390 16</inkml:trace>
  <inkml:trace contextRef="#ctx0" brushRef="#br0" timeOffset="-209121.91">28673 16393 165 0,'0'0'536'0,"0"0"-87"16,-9-3-48-16,9 3-37 0,0 0 24 16,0 0-56-16,-10-4-16 0,10 4-56 0,0 0-22 0,0 0-57 15,0 0-16-15,0 0-29 0,0 0 13 0,0 0-25 16,0 0 19-16,-3 6-18 0,3-6-23 0,5 8-17 15,-5-8-20-15,10 9-12 0,-6-3-6 0,1 1-30 16,1-1 16-16,0 2-7 0,0-1-12 0,-1-1 0 16,-1 3-7-16,3-2-7 0,-4 2-48 0,1-2-95 15,1 0-55-15,-3 0-85 0,-1 0-70 0,-1-7-56 16,0 13-82-16,0-13-452 0,-3 8-523 0</inkml:trace>
  <inkml:trace contextRef="#ctx0" brushRef="#br0" timeOffset="-208711.1">28509 16373 294 0,'-7'-10'365'0,"0"3"-49"16,2 0-87-16,1 1-19 0,0 0-76 0,4 6 5 0,-2-10-58 15,2 10 12-15,2-8-49 0,-2 8 25 0,9-7-49 16,0 3 30-16,0 1-41 0,3-1 31 0,-1 3-78 16,3-2-20-16,2 0-82 0,1 0 19 0,3 0-10 15,-4 0 9-15,3-2 22 0,-2 2 23 0,2-1 12 16,0 1 10-16,-3-4 12 0,0 3 26 15,-3-1 45-15,1 1 3 0,-4-2 98 0,-1 3 24 16,-1 0 76-16,-8 3-25 0,10-4 13 0,-10 4 5 0,0 0-18 16,0 0 25-16,0 0-27 0,-6 3 18 0,6-3-30 15,-9 7 3-15,4 1-22 0,0-2-5 0,-1 1-41 16,4 1 4-16,-2 0-40 0,2 2 8 0,2 0-46 16,0 1 14-16,2-1-33 0,3 1 20 0,0 1-35 15,2-1 19-15,1 1-31 0,2 0 17 0,0 0-26 16,0-1 21-16,3-1 0 0,-3 2-4 0,3-3-5 15,0 0-2-15,-2-3 0 0,-1 3-2 0,-1-2-10 16,-2-1-16-16,-1 0 27 0,-1-1 1 0,-5-5-3 16,7 11 3-16,-7-11-3 0,-2 11-5 0,-4-6 4 15,2 1 0-15,-2 1-24 0,-2-1 22 0,0 1-26 0,-4 1 7 16,1 1-67-16,1-1-25 0,-1 1-75 16,2-1-24-16,-1 2-44 0,3-3-96 0,-1 0-54 15,3 1-118-15,0 1-272 0,3-2-319 0</inkml:trace>
  <inkml:trace contextRef="#ctx0" brushRef="#br0" timeOffset="-208009.9">28467 17055 178 0,'-14'4'383'15,"0"-1"-85"-15,4-1-30 0,10-2-16 0,-17 2-34 16,17-2-49-16,-15-3 33 0,15 3-4 0,-9-4-27 16,9 4 6-16,-7-5-40 0,7 5 22 0,0 0-29 15,2-8 24-15,-2 8-17 0,0 0 27 0,9-3-39 16,-9 3 11-16,0 0-27 0,15 1 5 0,-15-1-38 16,13 5 14-16,-7-2-29 0,3 1 8 0,-1 2-21 15,-2-1 15-15,-1 1-29 0,2 1 10 0,-3-1-21 16,1 0 18-16,0 0-24 0,-5-6 25 0,5 11-20 15,-5-11 30-15,4 9-18 0,-4-9 37 0,2 8-35 16,-2-8 25-16,0 0-40 0,1 5 21 0,-1-5-34 16,0 0 26-16,0 0-37 0,-1-7 27 0,1 7-32 15,0-12 28-15,0 4-33 0,3-2 30 0,-1 1-33 16,0-2 30-16,2 0-6 0,-1 2 2 0,4-1-3 0,-2 3-4 16,1-1 1-16,-1 1 0 0,2 3 1 0,0 0-8 15,-7 4-21-15,11-3 32 0,-11 3-30 0,11 2 32 16,-11-2-27-16,13 6 31 0,-7-2-34 0,1 3 33 15,-1-1-27-15,2 2 26 0,-1-2-30 0,0 2 25 16,0 3-27-16,2-4 17 0,-1 0-49 0,-2 0-13 16,2-2-38-16,1 1-11 0,-3-2-50 0,2 0-8 15,-8-4-38-15,15 3-1 0,-15-3-7 0,14-1-20 16,-6-1 30-16,2-3 12 0,-1 0-2 0,-4-1 13 16,3-2 18-16,-3-1 15 0,0 0 24 0,-4-2 22 15,1 0 21-15,-1 0 14 0,-2 1 37 0,1 1 51 16,-3 0 7-16,1 2 72 0,-2 1-19 0,0 0 52 15,4 6-13-15,-10-7 2 0,10 7-5 0,-10-4-16 16,10 4 6-16,-12 2-26 0,12-2 9 0,-6 5-25 16,6-5 4-16,-5 10-30 0,5-10 9 0,0 10-28 0,0-10 21 15,2 12-41-15,2-6 25 0,0 0-23 16,1 1 18-16,1-2-18 0,-1 2 14 0,1-3-19 16,0 0 10-16,-6-4-16 0,10 5 8 0,-10-5-6 0,10 3 16 15,-10-3-18-15,0 0 18 0,8-3-34 16,-8 3 41-16,0 0-19 0,1-7 20 0,-1 7-19 0,-5-8 20 15,5 8-22-15,-9-11 14 0,4 7-14 0,-2-3 16 16,0 0-20-16,1 1 5 0,-1-1-42 0,-2 0-61 16,4-1-33-16,-1 2-75 0,1-1-27 15,1 1-84-15,1-1-296 0,1 0-137 0</inkml:trace>
  <inkml:trace contextRef="#ctx0" brushRef="#br0" timeOffset="-207776.81">28797 16772 686 0,'0'0'566'0,"4"-7"-123"16,-4 7-4-16,0 0-54 0,4-6-11 0,-4 6-8 0,0 0-15 16,0 0-26-16,0 0-36 0,0 0-13 0,8 3-69 15,-8-3-4-15,7 7-55 0,-3-2 13 0,-1 1-62 16,4 1 19-16,-1 0-56 0,1 0 26 0,2 3-55 16,-2 1 23-16,3-2-40 0,-2 4 30 0,0-3-43 0,1 1-7 15,0 1 37-15,0 0-42 0,-2-1-5 0,2 0 0 16,-1 0-20-16,-2-2-26 0,1 1-33 0,-2-1-33 15,0 0-82-15,1-1-33 0,-3-1-62 0,-1-1-5 16,2 0-29-16,-4-6-91 0,2 10-20 0,-2-10-61 16,0 0-323-16,-4 7-372 0</inkml:trace>
  <inkml:trace contextRef="#ctx0" brushRef="#br0" timeOffset="-207646.11">28895 16986 139 0,'-6'-3'523'0,"6"3"-65"0,-12-6-56 15,12 6-61-15,-10-5-18 0,10 5-82 0,-8-7-24 16,8 7-54-16,-3-7-5 0,3 7-53 0,-2-9 3 15,2 9-44-15,4-12 12 0,1 7-38 0,2-2 13 16,3 0-9-16,0 0-13 0,2-2-7 0,3 1-9 0,-1 0-35 16,4-2-79-16,2 0-106 0,-2 0-79 0,1 1-159 15,-1-1-332-15,1 1-297 0</inkml:trace>
  <inkml:trace contextRef="#ctx0" brushRef="#br0" timeOffset="-207389.75">29280 16590 443 0,'0'0'579'0,"-3"-10"-65"0,3 10-67 16,0-8 4-16,0 8-56 0,-2-6 5 0,2 6-59 15,0 0-9-15,-3-8-58 0,3 8-45 0,0 0-38 0,0 0-17 16,0 0-15-16,0 0-17 0,0 0-15 0,6 4-19 16,-2 2 0-16,0-1-24 0,1 1-12 15,-1 3-16-15,3-1-11 0,0 2 24 0,2 0-49 16,-2 1 24-16,3 0-32 0,-3 1 29 0,1 0-36 15,1 0 29-15,1 0-39 0,-1 0 27 0,-2 0-38 16,0 0 18-16,2-1-72 0,-4 0-25 0,2-1-67 0,-3-2-67 16,1-1-56-16,-1 1-104 0,-1-1 30 0,0 1-71 15,-3-8-126-15,1 10-480 0,-1-10-651 0</inkml:trace>
  <inkml:trace contextRef="#ctx0" brushRef="#br0" timeOffset="-207211.42">29291 16804 71 0,'-9'-3'654'0,"-1"1"-132"0,10 2-70 0,-13-5-31 16,13 5-65-16,-9-7-75 0,9 7-72 0,-7-6-19 16,7 6-54-16,-4-9-5 0,4 9-49 0,4-11 6 0,0 5-44 15,3-2 14-15,0 1-31 0,2-1 9 0,3 0-35 16,1 0 26-16,1 1-33 0,-1 0 20 16,2-2-36-16,-2 2-22 0,1 1-83 0,0 0-43 0,-2 0-48 15,-1 1-91-15,-2 2-4 0,0-1-41 0,1 2-356 16,-3-3-216-16</inkml:trace>
  <inkml:trace contextRef="#ctx0" brushRef="#br0" timeOffset="-206341.5">29493 16649 379 0,'0'0'410'0,"0"0"-21"0,-4-6-61 15,4 6-35-15,0 0-17 0,0-7-42 0,0 7-24 16,0 0-58-16,0 0-1 0,0-7-34 0,0 7 19 15,0 0-32-15,0 0 22 0,13 0-25 0,-13 0 13 16,11 2-38-16,-11-2 5 0,12 5-33 0,-4-3 13 16,0 3-32-16,-1-1 17 0,-7-4-28 0,14 8 13 15,-9-4-22-15,-5-4 15 0,11 7-22 0,-11-7 23 0,8 7-17 16,-8-7 16-16,8 6-23 0,-8-6 25 0,5 5-22 16,-5-5 16-16,0 0-36 0,0 0 34 0,3 6-22 15,-3-6 13-15,0 0-16 0,0 0 11 0,0 0-33 16,-3-6 1-16,3 6-50 0,0-10 21 15,0 10-47-15,0-13 30 0,2 6-14 0,-2-2 32 16,2 1-9-16,-2 2 34 0,3-1-20 0,-2 1 35 16,2 0-25-16,-3 6 32 0,3-13-16 0,-3 13 19 0,4-5-14 15,-4 5 23-15,0 0-18 0,3-6 23 0,-3 6-17 16,0 0 24-16,0 0-18 0,5 5 21 0,-5-5-16 16,1 6 27-16,-1-6-22 0,5 9 28 0,-5-9-27 15,4 11 21-15,-1-6-29 0,2 1 27 0,-1-2-32 16,-1 2 11-16,1-2-12 0,1 1 26 0,-5-5-29 15,13 7 23-15,-13-7-28 0,13 6 30 0,-13-6-22 16,12 4 20-16,-12-4-24 0,15 0 20 0,-15 0-22 16,11-1 22-16,-11 1-26 0,11-5 27 0,-11 5-27 15,10-8 32-15,-10 8-27 0,6-9 24 0,-2 3-28 16,-4 6 27-16,3-11-21 0,-3 11 25 0,2-10-27 16,-2 10 26-16,3-8-26 0,-3 8 23 0,0 0-27 15,1-10 26-15,-1 10-26 0,0 0 26 0,6-5-35 16,-6 5 42-16,0 0-31 0,0 0 22 0,11 1-21 15,-11-1 28-15,9 1-27 0,-9-1 24 0,12 3-27 16,-12-3 28-16,13 3-30 0,-13-3 31 0,15 4-28 16,-15-4 25-16,13 2-28 0,-13-2 27 0,17 2-30 15,-17-2-10-15,15 0-51 0,-15 0-28 0,14-1-18 0,-14 1-35 16,16-2 28-16,-16 2 22 0,12-5 9 0,-12 5 12 16,14-5 22-16,-9 2 12 0,2-2 14 0,-2-2 1 15,1 3 9-15,-2-2 7 0,-1-2 3 0,1 1 6 16,-2 2 12-16,1-2 35 0,-1 1 37 0,-2 6 5 15,4-9 29-15,-4 9 4 0,4-9-13 0,-4 9 4 16,4-7-34-16,-4 7 12 0,2-6-34 0,-2 6 7 16,0 0-26-16,3-7 9 0,-3 7-17 0,0 0 14 15,0 0-25-15,6-5 19 0,-6 5-20 0,0 0 20 16,0 0-23-16,8-4 15 0,-8 4-17 0,0 0 19 16,5-7-27-16,-5 7 24 0,0 0-18 0,6-7 17 15,-6 7-17-15,2-7 16 0,-2 7-11 0,0-7 40 16,0 7 2-16,0 0 44 0,-2-8-33 0,2 8 21 15,0 0-26-15,-7-4 35 0,7 4-11 0,0 0 32 16,-7 6-18-16,7-6 3 0,-6 7-17 0,6-7 4 16,-3 11-27-16,1-4 8 0,2 0-34 0,1 2 18 15,0 0-25-15,3 2 10 0,1 0-24 0,2 1 11 16,3 0-43-16,0 0-41 0,2 0-72 0,4 0-19 0,0-2-59 16,3 3-81-16,1-3-8 0,0-2-92 0,1-1-443 15,3 1-385-15</inkml:trace>
  <inkml:trace contextRef="#ctx0" brushRef="#br0" timeOffset="-206057.29">30495 16708 379 0,'0'0'505'0,"4"5"-86"0,-4-5-59 0,1 7-54 16,-1-7 15-16,-1 6-69 0,1-6 15 0,-2 8-47 15,-2-3-4-15,1 1-47 0,-1-1-15 0,-2 2-41 16,1 0 1-16,-4 1-34 0,0 1 11 0,-1 1-25 15,-6 1 24-15,2 2-23 0,-7 2 12 0,-2 2-23 0,-7 2 21 16,-2 1-20-16,-2 0 35 0,-5 1-28 16,-3 1 28-16,-8 5-35 0,-3-1 28 0,-2 1-41 15,-3-1 21-15,-1 0-22 0,-1 1 13 0,-2-1-3 0,0-1 14 16,1 0-4-16,0-1-10 0,4-1-2 0,1-1-17 16,13-4-8-16,-1 0-1 0,3-3-12 0,3 1-4 15,1-3 0-15,10-2-2 0,4-1-12 0,1-3-28 16,7 0-51-16,-2-1-9 0,5-1-89 0,0-3-88 15,12-2-119-15,-14 2-200 0,14-2-615 0,-6-6-812 16</inkml:trace>
  <inkml:trace contextRef="#ctx0" brushRef="#br0" timeOffset="-204256.72">19558 17724 175 0,'-6'-5'267'0,"-1"-2"-29"0,0 1 6 0,0 1 5 16,2 0-49-16,-1-1 40 0,1 1-16 0,5 5-5 15,-11-9-14-15,11 9-38 0,-6-7-11 0,6 7-38 16,-6-7-2-16,6 7-23 0,0 0 25 0,-6-6-12 16,6 6 34-16,0 0-5 0,0 0 24 0,0 0-17 15,12 1 5-15,-12-1-12 0,13 6 13 0,-4-2-21 16,1 1 20-16,3-1-47 0,0 3 18 0,2 0-27 16,3 2 0-16,1 0-22 0,0 2 5 0,2 0-30 15,3 1 10-15,1 2-27 0,0 0 7 0,2 0-19 0,-1 1 8 16,1-2-14-16,-1 2-3 0,-1-1-3 15,0 0 2-15,0 0-10 0,-2-1 4 0,-1-3-19 16,-3 0-25-16,0 0-40 0,2-2-35 0,-6-1-47 16,0 0-39-16,-2 0-32 0,-1-1-13 0,-2-3 13 15,-1 1-49-15,-9-4-59 0,11 4-58 0,-11-4-38 0,9-3-298 16,-9 3-242-16</inkml:trace>
  <inkml:trace contextRef="#ctx0" brushRef="#br0" timeOffset="-203991.22">19991 17704 115 0,'-5'-8'344'0,"-3"2"-60"16,3 0-8-16,-2 0 6 0,-1 1-47 0,2-1 17 0,-1 0-9 15,1 1-37-15,0-1 1 0,0 3-37 0,1-1 14 16,5 4-28-16,-9-6 8 0,9 6-38 0,-10-5 16 16,10 5-16-16,-9 1 21 0,9-1-10 0,-9 10 12 15,0-3-24-15,2 5 10 0,-2 2-45 0,0 3-5 16,-3 1-6-16,3 1-1 0,-2 5-2 0,-3 1-9 15,2 0-3-15,-2 0-10 0,0 1-7 0,0-1-9 16,3 1-10-16,0-1-4 0,-1-1-7 0,1-2-2 16,4-3-3-16,-2 0-6 0,1-1-23 0,4-2-54 15,-1-2-87-15,1-2-101 0,4-3-60 0,-2 1-139 0,0-3-191 16,2-7-307-16,2 10-541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10:08:13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4190 5482 93 0,'0'0'140'15,"0"0"-28"-15,0 0-19 0,-2-5 7 0,2 5 8 16,0 0-4-16,0 0-6 0,-3-7-3 0,3 7-4 16,0 0 7-16,0 0 2 0,-3-5-4 0,3 5 0 15,0 0 0-15,0 0 2 0,0 0 6 0,0 0-12 16,0 0-6-16,0 0-7 0,0 0-9 0,0 0-11 16,-5-5-5-16,5 5 14 0,0 0-29 0,0 0-1 15,0 0-3-15,0 0-3 0,0 0-2 0,0 0-4 16,0 0 18-16,0 0-7 0,0 0 38 0,0 0-33 15,0 0 51-15,0 0-36 0,0 0 37 0,13 0-10 16,-13 0-14-16,0 0 6 0,13-1 2 0,-13 1-10 16,14 0-4-16,-14 0-7 0,15 0-3 0,-15 0 6 15,22-1 0-15,-9 1 1 0,0 0-4 0,1-1-3 16,1 0-5-16,4-1-5 0,-1 1-5 0,2-2-7 16,1 2-1-16,1 0-6 0,-1-1 3 0,5-1-6 0,-3 1 0 15,4 1-1-15,-2-1 0 0,2-1-2 0,0-1 0 16,0 2-37-16,1 0 45 0,-1-1-40 0,0 0 40 15,0 2-39-15,1-2 38 0,0 0-41 0,-1 1 52 16,1 1-54-16,0-1 42 0,0 0-41 0,-1 1 40 16,0 0-38-16,1 0 40 0,-1 0-45 0,1 0 41 15,-3-1-41-15,2 1 43 0,1 0-41 0,-1-1 39 16,-3 1-38-16,3 0 38 0,-1 0-42 0,-1 0 44 16,-2 0-40-16,-1-1 37 0,1 1-41 0,0 1 45 15,0-1-45-15,-1 0 44 0,-1 0-16 0,1 1 10 16,0 0-41-16,1 0 44 0,-1 0-44 0,-1-1 43 15,0 2-44-15,-1-1 46 0,2 0-45 0,-3 0 46 16,3 0-42-16,-2 0 42 0,-3 1-44 0,3-1 43 16,-2 0-40-16,1 0 39 0,2 0-42 0,-4 0 42 15,2 1-42-15,0-1 42 0,-1 1-44 0,-3-1 46 16,2 0-43-16,-1 0 47 0,0 1-49 0,0-1 48 16,0 0-36-16,0 0 47 0,2 2-45 0,-1-2 51 0,-2 0-40 15,4 0 45-15,-1 0-44 0,0 0 47 0,1 0-44 16,-1-2 47-16,1 2-49 0,2 0 48 15,-3 0-47-15,1-1 41 0,-1 1-47 0,2 0 46 16,-1 0-52-16,-1-1 49 0,1 1-53 0,0-1 46 0,-1 1-51 16,1-1 51-16,1 1-50 0,-1-1 53 0,0 1-44 15,-1-2 42-15,1 2-49 0,-1-1 50 0,1 0-50 16,0 1 6-16,1-2 4 0,-1 1 6 0,-1 0 4 16,1 1-1-16,0-1 0 0,-1 0 0 0,1 1 5 15,0-1-3-15,-1 1-7 0,-3 1 0 0,5-2 3 16,-1 1-1-16,-1 0-1 0,1 0 1 0,0 0-1 15,0 0-1-15,-1 0-2 0,0 0 6 0,2 0-2 16,-1 0 1-16,1 0 9 0,-1 0-9 0,1 0 3 16,-2-2 1-16,3 2 0 0,-1 0 1 0,-2-1-1 15,2 1 4-15,0-1-2 0,0 1-1 0,-1-2 0 16,2 2-1-16,-1-1 1 0,-1 1 1 0,2 0-3 16,-1-2-1-16,1 2 0 0,-1 0 4 0,-1 0 0 0,3 0-1 15,-3 0 7-15,3-1-8 0,-2 1-2 0,1 0 1 16,-1 0-1-16,2 0 1 0,-3 0-4 0,3 0 0 15,-2 0 1-15,2 0-1 0,0-1 1 0,-2 1 3 16,1 0-2-16,-1-1 4 0,3 1-7 0,0 0 2 16,-2 0-2-16,2 0 1 0,-2-2-1 0,1 1 0 15,1 1 6-15,-1 0-11 0,1 0 6 0,0 0 0 16,0 0-1-16,0 0 8 0,1-1-1 0,-2 2-4 16,2-1-2-16,-1 0 1 0,1-1 1 0,-2 1 0 15,4 0 0-15,-3 0 4 0,1 0-4 0,-1 0-3 16,0 0 3-16,1 0 0 0,0 0 4 0,1 0-8 15,-2 0 0-15,1 1-1 0,3-1 7 0,-4 0-1 16,1 0-6-16,-1 1-35 0,0-1 51 0,4 2-8 16,-3-2 1-16,-2 1 0 0,1-1 0 15,1 0 3-15,-1 0-5 0,2 0 5 0,0 0-1 0,-1 0 1 16,1 0 2-16,-1 0-1 0,-1 0 2 0,0 0-1 16,1 0-9-16,3-1 3 0,-3 1-1 0,-2 0 0 15,5-3-2-15,-3 3 3 0,-1 0 1 0,4-1-3 0,-4 0-2 16,3-1-44-16,-3 2 54 0,2-1-49 15,-2 0 55-15,2 1-50 0,-3-1 52 0,3 0-49 16,-2 1 47-16,-1-1-48 0,0 1 55 0,0 0-46 0,0 0 43 16,1-1-48-16,1 1 49 0,-1-2-48 0,-1 2 52 15,2 0-54-15,-1-1 51 0,0 1-50 0,-1 0 48 16,2 0-50-16,2 1 50 0,-2-1-49 0,-1-1 52 16,0 1-52-16,0 0 54 0,0 0-53 0,0 0 53 15,0 0-51-15,0-1 58 0,1 1-56 0,3-1 51 16,-5-1-51-16,5 0 53 0,-4 1-54 0,2-1 60 15,-2 2-62-15,-1-1 55 0,1 0-57 0,0 0 57 16,0 1-28-16,-1-1 26 0,1 1-63 0,-2-1 62 16,0 1-60-16,2-2 56 0,-1 1-55 0,-2 0 60 15,2 1-55-15,0-1 54 0,-2 2-54 0,1-2 50 16,-1 0-53-16,2 0 55 0,-3 1-50 0,3-2 42 16,-1 1-44-16,-1 0 56 0,1 1-60 0,0-2 57 15,2-1-55-15,-3 2 67 0,2 1-66 0,-3-1 59 16,3-1-55-16,-2 1 58 0,1 1-57 0,0-1 62 0,1 1-64 15,-4-1 54-15,4 1-57 0,-1 0 61 16,-1-1-58-16,0 0 55 0,2 1-38 0,-3 0 33 0,3 0-60 16,-2-2 61-16,-2 2-57 0,4-1 61 0,-2 1-52 15,-2-1 49-15,3 1-56 0,-2 0 56 0,-1 0-59 16,1 0 60-16,-1 0-58 0,1 0 65 0,1 0-65 16,-3-2 6-16,2 2 2 0,-1 0 4 0,-1 0 8 15,2 0 4-15,-3 0 6 0,2 0-8 0,0 0 0 16,-3 0 4-16,2 0 1 0,0-1 0 0,-2 1 0 15,4-1 8-15,-5 1 42 0,4 1-62 0,-5-2 4 16,5 1 0-16,-4 0 3 0,3-1 8 0,-2 0 42 16,0 1-59-16,2 0 4 0,-2-1 1 0,-1 1 3 15,3-2 3-15,-3 2 52 0,4-1-60 0,-3 0 53 16,0 1-58-16,2-1 54 0,-3 1-49 0,1 0 48 16,1-1-62-16,-1 0 57 0,0 1-55 0,2-2 67 15,-3 1-67-15,0 1 50 0,3 0-59 0,-3-1 60 0,1 2-56 16,-2-2 55-16,4-2-53 0,-3 3 57 15,2-1-59-15,-3 1 58 0,4 0-57 0,-3-1 9 16,1 0 60-16,-1 1-34 0,1-3 23 0,0 3-51 0,0-1 1 16,0 0 9-16,-1 0 7 0,0 0 2 0,2 0-2 15,-1-1 3-15,1 1 2 0,-1-2 0 0,1 2 1 16,0 0-4-16,-1 0 12 0,2 0 42 0,0 0-64 16,0-1 50-16,2 1-54 0,-1 1 55 0,0-1-35 15,0 0 22-15,0 0-55 0,0 1 54 0,0-1-54 16,1-1 57-16,0 2-55 0,-1-1 44 0,1 0-40 15,0-1 49-15,-1 1-49 0,2 0 49 16,0 0-45-16,0 0 43 0,0 0-47 0,0-2 47 0,0 2-50 16,2 0 60-16,-3 0-52 0,3 0 49 0,-2-1-48 15,2 1 53-15,0-1-50 0,-1 0 48 0,1 0-46 16,0 1 50-16,0 0-50 0,-1-1 44 0,5 0-52 16,-4 1 49-16,1-1-48 0,-2 0 51 0,0 1-56 0,2-1 51 15,0 0-48-15,-3 0 46 0,5-1-48 0,-2 2 48 16,-2-1-51-16,1 0 45 0,0-1-46 15,-1 2 39-15,0-2-96 0,3 0-42 0,-1-1-157 0,-1 2-133 16,-3-2-180-16,0 1-891 0,-3-2-1113 0</inkml:trace>
  <inkml:trace contextRef="#ctx0" brushRef="#br0" timeOffset="3076.23">19336 5671 239 0,'0'0'246'0,"0"0"-31"0,0 0-15 16,0 0-5-16,0 0-9 0,0 0-14 0,-9 3-14 15,9-3-11-15,0 0-26 0,0 0-26 0,0 0-14 16,0 0-14-16,0 0-15 0,0 0-11 0,0 0-6 16,0 0 6-16,0 0-16 0,0 0-3 0,0 0 2 15,0 0 5-15,-5 5 12 0,5-5-13 0,0 0 38 16,0 0-28-16,0 0 42 0,7 3-34 0,-7-3 58 15,0 0-38-15,11 3 50 0,-11-3-46 0,0 0 49 16,17 2-48-16,-17-2 36 0,13 1-43 0,-13-1 39 16,21 1-46-16,-10-1 36 0,2 2-48 0,2-2 35 15,-2 1-41-15,4 0 35 0,-2-1-45 16,4 1 41-16,2-1-45 0,-2 2 53 0,1-2-51 0,2 1 41 16,-3 0-46-16,4-1 40 0,0 0-47 0,3 0 50 15,-2 0-54-15,4 0 37 0,0-1-46 0,-1 0 42 16,1 1-48-16,0 0 42 0,-1-2-47 0,1 1 48 15,0 1-50-15,-2-1 45 0,2 1-46 0,0-1 44 16,0-1-45-16,-1 2 41 0,1-1-41 0,-1 0 50 16,0 1-37-16,0 1 40 0,-3-2-45 0,4 0 49 15,-2 1-47-15,1-1 50 0,-2 0-49 0,-1 1 48 0,-2 0-38 16,2-2 40-16,1 2-46 0,-2-1 47 0,0 1-47 16,0-1 48-16,0 1-39 0,1-1 39 0,-1 0-49 15,5 0 46-15,-5 1-45 0,3-2 47 16,-1 1-47-16,-3 0 39 0,2-1-42 0,-1 1 41 0,3 0-33 15,-3 0 38-15,-1 0-37 0,1 0 41 0,3-1-37 16,-3 1 36-16,0 0-34 0,-1 0 11 0,2 0-3 16,-1 0 3-16,-1-1-1 0,0-1 2 15,1 2-3-15,-1 0-4 0,-1-1 4 0,2 1-7 16,-1 0-2-16,0-2-4 0,-1 2-2 0,2 0-2 0,-1 0 0 16,1-2 1-16,0 2 2 0,-1-2-3 0,2 2-1 15,-1-1-2-15,0 1 1 0,0-1-2 16,-1 1-1-16,1 0-3 0,0 0 11 0,0 0-5 0,-1 1 6 15,1-1-1-15,0 0 0 0,-2-1 2 0,1 1-4 16,1 1 5-16,-1-2-4 0,-2 2 5 0,2-1-1 16,0 1 1-16,-3-1 4 0,3 0 0 0,-2 1 3 15,1-1 5-15,-1 0-5 0,-1-1 1 0,2 2-2 16,-2-1 2-16,1 0 3 0,0 0-1 0,-1 0 0 16,0 0 3-16,-1-1-9 0,2 0 1 0,-2 0-3 15,1 0 0-15,2 1 0 0,-5-1-1 0,3 0 1 16,-2 0-3-16,2 1-3 0,-1 1 2 0,-4-1-4 15,5 0 0-15,-6-1 2 0,4 1 0 0,-3-2 1 16,-1 2-4-16,2 1-4 0,-2-1 5 0,2 0 3 16,-3 0-2-16,1 1 3 0,-1-1 0 0,0-1 2 15,0 2 2-15,0-1-6 0,-12 1 5 0,22-1 1 16,-22 1 1-16,16-1 1 0,-16 1-2 0,18-1 2 16,-18 1-5-16,15 0-6 0,-15 0 2 0,13-1 2 15,-13 1-1-15,12-2-5 0,-12 2-1 0,0 0 0 16,15 0-1-16,-15 0 2 0,0 0-3 0,10-1 3 15,-10 1 2-15,0 0-2 0,0 0 0 0,13 0-1 16,-13 0 4-16,0 0-1 0,0 0-4 0,0 0 5 16,12-1-2-16,-12 1 1 0,0 0-3 0,0 0 2 15,0 0-1-15,0 0-2 0,11 0 4 0,-11 0 2 0,0 0-4 16,0 0 0-16,0 0 0 0,0 0 1 0,13-1 1 16,-13 1 1-16,0 0-3 0,0 0 6 0,0 0 3 15,0 0-2-15,0 0 6 0,10 1 0 16,-10-1-1-16,0 0 2 0,0 0-7 0,0 0 1 0,0 0-1 15,0 0-2-15,0 0-2 0,0 0 0 0,9-1 1 16,-9 1-3-16,0 0 1 0,0 0 0 16,0 0-3-16,0 0 0 0,0 0 0 0,0 0-1 15,0 0 0-15,0 0 1 0,0 0 1 0,0 0-2 16,0 0-2-16,0 0 0 0,0 0 0 0,10 2 1 16,-10-2-2-16,0 0 4 0,0 0-6 0,0 0 6 0,0 0-2 15,0 0 0-15,0 0 1 0,0 0 0 0,0 0 0 16,0 0-1-16,7 4-1 0,-7-4 2 0,0 0 1 15,0 0-1-15,0 0-3 0,0 0 1 0,0 0 2 16,0 0-1-16,0 0-2 0,0 0 0 0,0 0 1 16,0 0 0-16,0 0 2 0,0 0-3 0,0 0-3 15,0 0 4-15,0 0-5 0,0 0 3 0,0 0-1 16,0 0-13-16,0 0-5 0,0 0-41 0,0 0-54 16,0 0-67-16,0 0-116 0,0 0-90 0,0 0-166 15,0 0-139-15,0 0-717 0,0 0-1017 0</inkml:trace>
  <inkml:trace contextRef="#ctx0" brushRef="#br0" timeOffset="5345.01">24739 5592 37 0,'0'0'222'0,"0"0"-32"0,0 0-19 16,0 0-20-16,0 0-11 0,0 0-13 0,0 0-13 16,0 0-9-16,-6-2-9 0,6 2-3 0,0 0-1 15,0 0 2-15,0 0-3 0,0 0-3 0,0 0 1 16,0 0-4-16,0 0 2 0,0 0-5 0,0 0-5 0,0 0 3 16,0 0-19-16,0 0-6 0,0 0-12 0,0 0-1 15,0 0-5-15,0 0 8 0,0 0 20 0,0 0 28 16,0 0-4-16,2 5 7 0,-2-5 1 0,0 0 2 15,16 2-2-15,-16-2 2 0,16 2 4 16,-16-2-4-16,23 1-3 0,-11-1-14 0,4 2-6 0,-2-2-8 16,6 0 0-16,1 1-4 0,-1-1-1 0,1 0 5 15,2 0 4-15,4 1 4 0,-1-2 0 0,1 0 0 16,1 1-6-16,0-2-9 0,1 1-5 0,-1 0-5 16,3 0-44-16,-2 0 51 0,1 0-40 15,0-2 50-15,0 1-43 0,0 1 44 0,5-2-41 0,-2-1 34 16,2 1-34-16,-1-1 36 0,1 1-36 0,0-1 42 15,0 1-43-15,-1-1 35 0,1 0-41 0,-2 0 34 16,-1 1-32-16,-1 0 24 0,-2-1-31 0,2 2 25 16,-2-2-33-16,-1 2 27 0,0-1-30 0,-1 1 25 15,1-2-28-15,-3 1 29 0,2 0-28 16,-2 1 22-16,1 1-26 0,-1-2 22 0,-3 3-26 0,0-2 4 16,-1 1 3-16,-1-3 0 0,1 4 5 0,1-1 4 15,0 1 7-15,-2-2-2 0,1 1 2 0,0 0 17 16,-1 1-21-16,-1 0 17 0,2-1-16 15,-1 1 9-15,1-1-6 0,-3 1 7 0,0 0-13 0,4-1 7 16,-4 1-6-16,2 0 9 0,-1-1-11 0,-1 1 18 16,1 0-11-16,-2-2 12 0,2 2-8 0,2-1 5 15,-3 1-13-15,1 0 11 0,-1 0-9 0,1-1 9 16,0 1-13-16,0-1 10 0,0 1-16 0,-1-1 10 16,1 1-8-16,-1-2 7 0,0 1-17 0,3 1 15 15,-5 0-14-15,2-1 12 0,1 1-14 0,-3-2 13 16,0 2-10-16,-2 0 11 0,3-1-15 0,-3 1 16 15,1 0-15-15,-1-1 12 0,0 1-13 0,-1 0 14 16,1-1-12-16,2 1 25 0,-5 0-12 0,4-1 19 16,-2 1-12-16,0-1 2 0,0 1-6 15,1-2-1-15,-3 2 3 0,2-1 7 0,0 0-11 0,0 1 7 16,-1 0-8-16,1-1 5 0,-2 0-6 0,1 1 10 16,0-1-10-16,-1 0 6 0,1-1-8 0,-12 2 4 15,19-1-9-15,-19 1 8 0,18-2-5 0,-18 2 3 16,16 0-5-16,-16 0 5 0,14-1-2 0,-14 1 5 15,13-1-1-15,-13 1 8 0,0 0-6 0,14 0 4 0,-14 0 4 16,0 0-3-16,13-1-1 0,-13 1 2 16,0 0-5-16,0 0 1 0,13 0-3 0,-13 0-12 15,0 0 12-15,0 0-5 0,0 0 0 0,13-1-10 16,-13 1 8-16,0 0 1 0,0 0-2 0,0 0 1 0,12 0-2 16,-12 0 0-16,0 0 0 0,0 0-2 15,0 0 1-15,0 0-2 0,11-1 4 0,-11 1 1 16,0 0-1-16,0 0-6 0,0 0 14 0,0 0 9 15,0 0-2-15,0 0 10 0,0 0-2 0,11-2 2 0,-11 2-4 16,0 0 5-16,0 0-2 0,0 0 4 16,0 0-3-16,12-1-2 0,-12 1-2 0,0 0-1 0,0 0-3 15,0 0-3-15,10-1 1 0,-10 1-4 0,0 0-1 16,0 0-2-16,10-1 3 0,-10 1-6 16,0 0 0-16,0 0 1 0,13-2-1 0,-13 2-4 15,0 0-1-15,10-2 0 0,-10 2-4 0,0 0 4 0,12-1-2 16,-12 1 2-16,0 0-8 0,12-1 7 0,-12 1-3 15,0 0 0-15,0 0 0 0,12-2 1 0,-12 2 0 16,0 0-1-16,0 0 1 0,0 0-1 0,13 0-2 16,-13 0 2-16,0 0 0 0,0 0 1 0,0 0-2 15,0 0 3-15,11 0-1 0,-11 0-1 0,0 0-2 16,0 0 2-16,0 0 0 0,10-1-2 0,-10 1 4 0,0 0-3 16,0 0 0-16,0 0 2 0,0 0-2 0,12 1-2 15,-12-1 3-15,0 0 0 0,0 0 1 16,0 0 2-16,0 0-3 0,0 0 3 0,9 3-6 15,-9-3 6-15,0 0-1 0,0 0-1 0,0 0 2 16,0 0-3-16,0 0 2 0,0 0-28 0,0 0 35 0,0 0-4 16,0 0-11-16,0 0 12 0,0 0-1 15,0 0-1-15,0 0 1 0,0 0-1 0,0 0-1 0,0 0 5 16,0 0-3-16,0 0 0 0,0 0 1 0,0 0-2 16,0 0 4-16,0 0-5 0,0 0 3 0,0 0-1 15,0 0 2-15,0 0-3 0,0 0 2 0,0 0-4 16,0 0 0-16,0 0-1 0,0 0 1 0,0 0-2 15,0 0 3-15,0 0 2 0,0 0-6 0,0 0 5 16,0 0-3-16,0 0 1 0,0 0-2 0,0 0 3 16,0 0-4-16,0 0 5 0,0 0-3 0,0 0 1 15,0 0-3-15,0 0 5 0,0 0 1 0,0 0-4 16,0 0 5-16,0 0 0 0,0 0-3 0,0 0-1 16,0 0 3-16,0 0-3 0,0 0 1 0,0 0 0 15,0 0 0-15,5 5-1 0,-5-5-2 0,0 0 1 16,0 0-5-16,0 0 6 0,0 0 0 0,0 0-1 15,0 0-1-15,0 0 0 0,0 0-1 0,0 0-2 0,0 0 5 16,0 0 0-16,0 0 0 0,0 0 0 16,0 0 2-16,0 0-6 0,0 0 4 0,0 0 2 15,0 0-3-15,0 0 3 0,0 0-2 0,0 0 2 16,0 0-4-16,0 0 6 0,0 0-1 0,0 0-3 16,0 0-1-16,0 0 7 0,0 0-5 0,0 0 7 15,0 0-1-15,0 0-2 0,0 0 0 0,0 0-3 0,0 0-1 16,0 0-10-16,0 0 14 0,0 0 0 0,0 0 0 15,0 0-5-15,0 0 0 0,0 0-4 0,0 0 5 16,0 0-1-16,0 0 2 0,0 0-4 0,0 0-2 16,0 0 4-16,0 0 0 0,0 0-8 0,0 0 9 15,0 0-6-15,0 0 7 0,0 0-3 0,0 0-1 16,0 0-2-16,0 0 0 0,0 0-2 0,0 0-7 16,0 0-27-16,0 0-50 0,0 0-63 0,0 0-75 15,0 0-57-15,0 0-115 0,0 0-70 0,0 0-96 16,0 0-80-16,0 0-135 0,0 0-496 0,0 0-883 15</inkml:trace>
  <inkml:trace contextRef="#ctx0" brushRef="#br0" timeOffset="6382.24">30206 5350 186 0,'0'0'216'0,"0"0"-5"0,0 0-26 15,0 0 27-15,0 0-24 0,0 0 35 0,0 0-33 16,0 0 26-16,0 0-3 0,0 0 9 0,0 0-12 16,0 0-4-16,0 0 0 0,0 0-8 0,-2 6-6 15,2-6-1-15,0 0 2 0,0 0-3 0,0 0 1 16,0 0-1-16,0 0-5 0,0 0-17 0,0 0-5 15,0 0-38-15,0 0 24 0,0 0-42 0,0 0 20 16,0 0-27-16,0 0 8 0,0 0-15 0,0 0-3 16,8-3-14-16,-8 3 4 0,0 0-26 15,12-2 3-15,-12 2-20 0,16-2 8 0,-7-1-17 16,3 2 3-16,0 0-20 0,1 0 11 0,1-2-13 0,1 1 11 16,4-1-17-16,0 1 9 0,-1 0-31 0,3-1 21 15,0 2 12-15,-3-2-14 0,5 0 12 0,0 0-14 16,0 0 12-16,3 1-10 0,-4-1 8 0,2 1-17 15,-5 1 16-15,4-2-13 0,-1 1 13 0,-2 0-14 16,1 1 16-16,-1 0-13 0,-2-1 6 0,2 1-20 16,0-1 30-16,-2 1-14 0,-1 0 19 0,0 0-9 15,-2 1 18-15,0-1-10 0,0 1 15 0,-2-1-11 0,-1 1 13 16,-12 0-13-16,23-2 13 0,-23 2-11 0,20 0 13 16,-20 0-9-16,17 0 11 0,-17 0 0 15,16 0 8-15,-16 0 0 0,13-1 6 0,-13 1 4 16,12 0-1-16,-12 0 16 0,0 0-10 0,17 1 12 0,-17-1-9 15,0 0 8-15,17 0-8 0,-17 0 8 0,0 0-11 16,15-1 12-16,-15 1-29 0,11-1 16 0,-11 1-25 16,0 0 9-16,13-2-18 0,-13 2 10 0,0 0-19 15,13 3 15-15,-13-3-19 0,0 0 16 16,10 0-21-16,-10 0 14 0,0 0-18 0,12 1 15 16,-12-1-18-16,0 0 17 0,0 0-24 0,14 0 24 15,-14 0-20-15,0 0 17 0,0 0-18 0,0 0 19 0,13 2-23 16,-13-2 20-16,0 0-15 0,0 0 16 0,0 0-15 15,12 1 17-15,-12-1-15 0,0 0 14 0,0 0-16 16,13 1 23-16,-13-1-18 0,0 0 18 0,12 1-19 16,-12-1 20-16,0 0-22 0,0 0 18 0,15 1-17 15,-15-1 15-15,0 0-17 0,10 1 7 0,-10-1-9 16,0 0 15-16,0 0 0 0,12 2-18 0,-12-2 14 16,0 0-18-16,0 0 2 0,0 0 2 0,0 0 19 15,11 0-17-15,-11 0 15 0,0 0-17 0,0 0 17 16,0 0-23-16,0 0 12 0,0 0-17 0,0 0 6 15,0 0-67-15,0 0-74 0,0 0-114 0,0 0-148 16,0 0-187-16,0 0-263 0,0 0-886 0,-13-5-1438 16</inkml:trace>
  <inkml:trace contextRef="#ctx0" brushRef="#br0" timeOffset="11551">19745 4496 95 0,'0'0'150'0,"0"0"-6"0,-9-1 2 15,9 1 3-15,0 0-29 0,0 0-11 0,-5-4-14 16,5 4-10-16,0 0-2 0,0 0-18 0,-4-6-12 15,4 6-12-15,0 0-8 0,0 0 0 0,-5-4 7 16,5 4 4-16,0 0-1 0,0 0 2 0,-4-5 0 16,4 5 0-16,0 0-6 0,0 0 1 0,0 0 5 0,0 0-5 15,0 0 1-15,0 0-1 0,0 0 30 16,-7-3-40-16,7 3-3 0,0 0-1 0,0 0-5 16,0 0-1-16,0 0-2 0,0 0 5 0,0 0 18 15,0 0 22-15,0 0 6 0,-3 5-6 0,3-5 0 16,0 0-24-16,-2 6 20 0,2-6-28 0,0 8 30 15,0-8-31-15,0 9 46 0,0-9 1 0,0 11-4 16,0-3 7-16,0 0 0 0,2 0-9 0,0 2-6 16,-2 1-4-16,1 2-5 0,2 0 10 0,-2 2-5 0,2 3 3 15,-2 0-7-15,2 1-1 0,-2 3-7 16,3 1-8-16,-2 0 1 0,2-1 7 0,-1 1-16 16,-1 0-7-16,0 0 0 0,0 1-2 0,1-3 8 15,-1 3-3-15,1-3-1 0,-1 2-5 0,3 0 1 16,-2-2-2-16,-2-2-4 0,3 0-6 0,-1 1-29 0,-1-2 36 15,1 0-34-15,-2 0 40 0,4 1-37 0,-3-1 41 16,0 0-38-16,3 1 35 0,-2-1-33 16,-1 0 35-16,2 1-39 0,-1-2 37 0,-1 1-35 15,-1-1 34-15,2 1-4 0,0-1-1 0,-1-1-4 0,-2 0-1 16,3 0-1-16,-2-4-2 0,-1 0 5 0,4 1 1 16,-4-2 1-16,1 0-5 0,0-1-2 15,-1-1-2-15,0-1 1 0,2 1-4 0,-2-2-1 16,0 0-1-16,0-7-1 0,1 11-1 0,-1-11 1 0,1 12-4 15,-1-12 4-15,0 8 1 0,0-8-4 0,0 9 0 16,0-9 1-16,3 7-6 0,-3-7 0 0,0 0-5 16,2 10-1-16,-2-10-12 0,0 0-18 0,0 0-26 15,3 6-40-15,-3-6-55 0,0 0-93 0,0 0-103 16,10-5-90-16,-6-4-476 0,2 1-495 0</inkml:trace>
  <inkml:trace contextRef="#ctx0" brushRef="#br0" timeOffset="14720.37">19798 4478 146 0,'0'0'266'0,"-6"-5"-41"0,6 5-70 0,0 0 10 16,-4-6-31-16,4 6 23 0,0 0-34 0,-7-4 30 15,7 4-35-15,0 0 0 0,-4-5-7 0,4 5-7 16,0 0-3-16,0 0-25 0,-6-5-15 0,6 5-11 15,0 0-15-15,0 0-7 0,0 0-9 0,0 0-2 16,0 0 4-16,0 0 8 0,3-6-25 0,-3 6 1 16,0 0-4-16,14 0 4 0,-14 0-2 15,13 1 3-15,-13-1-5 0,15 2 2 0,-3 0 4 16,-1-1-3-16,2-1-2 0,0 2-1 0,1-1 5 16,1-1 2-16,4 1-7 0,-1-1 0 0,4 0 3 15,0 0 4-15,0 0-11 0,2 0 8 0,3 0-4 0,1-1 1 16,0 1 2-16,1-1-1 0,2 1 0 0,-1-2-2 15,2 1 10-15,6-1-9 0,-3 1 3 0,2 1-9 16,3-1 7-16,-2 0-1 0,-2 0 0 0,4 0 2 16,-1-1-4-16,0 1 8 0,-1-1-12 0,0 1 4 15,3 0-1-15,-2-1-1 0,0 1 5 16,0 0-2-16,0-1 2 0,-2 1-3 0,2 1 7 0,-4 0-10 16,-1-1 4-16,-2 1 0 0,1 0 1 0,0 1-4 15,-1-1 2-15,0 0 1 0,-2 0-3 0,1 1 3 16,0-1-3-16,1 2 5 0,-3-2 0 0,2 0-4 15,0 1 3-15,-1-1-5 0,2 0 5 0,-1 0-1 16,-1 0 3-16,1 0-3 0,1 0 1 0,-1 0-4 16,-1 0-1-16,1 0 10 0,0 0-8 0,-2 0 4 15,1 0 0-15,0 0-1 0,-3-1 4 0,3 1-4 16,-2 0 3-16,1-2-1 0,1 2 2 16,0 0 10-16,-2-1 9 0,3 0 0 0,-2 1 9 0,2-2-7 15,0 1-1-15,-2 2 9 0,8-4-5 0,-2 1 7 16,2 0-6-16,-3-1-5 0,3 1-3 0,-2-1-5 15,-1 1 1-15,2 0-5 0,-5 0-1 0,3 0-2 16,-3 0 0-16,-3-1-3 0,2 2 1 0,-2-1 1 16,-2 0-1-16,1 1-5 0,-1 0-2 0,-7 0-1 15,4 0 1-15,-1-1 4 0,-1 1 9 0,-1 1-13 0,1-1-3 16,-3 0-9-16,0 0 13 0,1 0-3 16,1-1 13-16,-3 1 1 0,0 1 8 0,0-1-7 15,0 0-5-15,-4 0 2 0,1 1-3 0,2 0 3 16,-4-2-3-16,2 2-3 0,1 0 7 0,-3 0-1 0,1 0 27 15,0 0-32-15,0 0 27 0,0 0-30 0,-1-1 23 16,0 1-29-16,-12 0 23 0,24 0-23 0,-11 1 27 16,-13-1-22-16,24-1 28 0,-12 1-16 0,0 0 16 15,1-1-41-15,-1 1 19 0,-1-1 21 16,1 1-18-16,0-2 25 0,1 2-18 0,0-1 21 16,-2 1-12-16,2-1 22 0,1 1-19 0,-1-1 6 0,4 0-19 15,-2 0 16-15,3-2-19 0,0 2 18 0,-2 0-20 16,3 0 13-16,0-1-12 0,1 0 10 0,0 1-12 15,-2-1 10-15,3 0-14 0,0 2 14 0,-1-2-13 16,1-1 12-16,0 1-12 0,-1 0 13 0,3-1-15 16,-1 2 15-16,-3-2-16 0,4 1 10 0,-1 1-13 15,-2-1 11-15,2-1-13 0,2 1 13 0,-1 0-16 16,-2 0 11-16,0-1-16 0,1 1 21 0,0 1-17 0,1 0 16 16,-1-2-17-16,1 1 13 0,-3 0-10 15,2 1 7-15,1 0-3 0,-4-2 7 0,5 1-15 16,-3 1 11-16,2-1-11 0,-3 1 14 0,3 0-14 0,-2-2 15 15,-1 1-14-15,2 1 14 0,-2-2-14 0,2 2 13 16,-2-2-10-16,2 2 19 0,-1 0-10 0,-1 0 7 16,0-1-12-16,0 0 14 0,0 1-14 0,1 0 10 15,-2-1-6-15,1 1 11 0,-1-1-11 16,-1 0 8-16,1 0-14 0,1 1 0 0,-2 0 2 16,1 0 7-16,-1 0-9 0,1 0 12 0,-1-1-16 15,0 1 11-15,1 0-11 0,-1 0 10 0,-1 0-11 0,0-2 13 16,4 2-10-16,-4 1 7 0,1-1-8 0,0-2 12 15,0 2-15-15,1 0 11 0,-1 0-10 0,0-2 14 16,1 2-9-16,-2 0 11 0,1 0 2 0,0-1 13 16,1-1-7-16,0 0 1 0,-1 2-5 0,1-1 8 15,0 0-13-15,0-1 7 0,2 1-10 0,-2 0-7 16,1-1 8-16,1 1 3 0,-2-2-8 0,3 2 7 16,-1-1-8-16,0 2 7 0,1-1-7 0,-1-2 1 0,-1 2-8 15,1-1 11-15,0 1-10 0,-1-1 7 16,3 2-7-16,-2 0 7 0,0-1-9 0,1 1 12 15,-1-2-9-15,0 1 6 0,1 1-10 0,0-2 13 0,-1 2-8 16,1-1-4-16,1 1 4 0,-1-1 5 0,1 1-6 16,-1 1 4-16,1-1-6 0,-2 0 5 15,2-2-3-15,-1 3 8 0,1-1-7 0,1 0 4 16,-1 0-10-16,2-1 16 0,2 2-6 0,-2-1 7 16,1 0-14-16,-2 1 10 0,0-3-6 0,3 3 5 15,0-1-5-15,-3 0 1 0,-1 1 2 0,4 0 4 16,-1-1-7-16,0 1 5 0,1-1-2 0,0 1 3 0,1 0-1 15,-2 0 3-15,-1 0-8 0,-3 0 5 0,2 0-5 16,1 0 4-16,-1 0 0 0,-1 0 3 0,1 0-8 16,-1 0 8-16,1 0-7 0,1 0 7 0,-2 0-6 15,0 0 2-15,1 0-3 0,-1 0 1 0,-1 0 2 16,1 1-1-16,-2-1 0 0,1 0 3 0,0 1-2 16,0-1 1-16,-1 0-4 0,-1 0 8 0,0 1-9 15,-1-1 4-15,0 1-5 0,2-1 4 0,-3 1-1 16,0 1 0-16,1-1-1 0,-3-1 3 0,2 1-3 15,0 1 3-15,-4-1-5 0,2 0 4 0,-1 1-3 16,-2 0-4-16,2-1 5 0,-2 0 2 16,-2 0-3-16,3 0 1 0,-3 1 3 0,1 0-2 0,-3-1-2 15,2 0 1-15,-11-1-2 0,17 3 5 0,-17-3-3 16,15 2 3-16,-15-2-3 0,13 3 3 0,-13-3-4 16,13 2 6-16,-13-2-4 0,12 2 1 0,-12-2 3 15,11 3 17-15,-11-3 10 0,13 2-7 0,-13-2 18 16,18 1-10-16,-8 0 9 0,0 1-11 0,2-1 11 15,0 0-19-15,3 0 11 0,-2-1-35 0,3 2 37 16,0-1-22-16,1-1 9 0,0 1-15 0,2 0 16 16,2-1-24-16,-5 2 17 0,3-2-27 0,-3 2 29 0,0-2-21 15,-1 1 16-15,1-1-19 0,-2 1 12 0,1-1-16 16,-2 1 22-16,1 0-24 0,-4 2 23 16,2-2-17-16,-1 0 11 0,0 1-14 0,-11-2 14 0,18 2-16 15,-18-2 17-15,14 1-13 0,-14-1 15 0,12 1-19 16,-12-1 17-16,11 3-15 0,-11-3 15 0,0 0-16 15,13 1 21-15,-13-1-17 0,0 0 11 0,11 2-12 16,-11-2 16-16,0 0-14 0,0 0 15 0,10 1-20 16,-10-1 15-16,0 0-13 0,0 0 18 0,9 3-20 15,-9-3 20-15,0 0-21 0,0 0 24 0,10 4-17 16,-10-4 9-16,0 0-12 0,0 0 15 0,7 2-18 16,-7-2 18-16,0 0-19 0,0 0 18 0,9 3-15 15,-9-3 17-15,0 0-19 0,6 5 19 0,-6-5-19 16,8 4 22-16,-8-4-20 0,7 6 16 0,-7-6-19 15,7 8 25-15,-7-8-4 0,9 9 4 0,-5-3-2 16,1-2 5-16,0 4-6 0,-1-2 1 0,1 2-2 16,-1 0 2-16,1-1-4 0,0 3 3 0,0 0 3 15,-1 1 2-15,0 1-28 0,1 1 39 0,-1 1-36 16,-2 0 31-16,3 1-29 0,-1-1 30 0,-2 1-34 0,2 2 33 16,-2-2-35-16,0 1 33 0,0 1-35 15,-1 1 35-15,-1-1-32 0,0 1 34 0,0-2-10 16,0 2 1-16,0-1 0 0,-1 1-2 0,-1-1-5 15,0 0-1-15,0-2 2 0,0 0-11 0,-1-2 4 0,2 0 7 16,-3 0-4-16,3 0-2 0,-3-2-3 0,4 0 2 16,-2 1-6-16,-1-1 8 0,2 0 2 15,-2-2-5-15,2 2 0 0,-2 0 6 0,3 0-5 0,-2-1-4 16,-1 1 5-16,2 2 2 0,0-2-31 16,-1 2 38-16,0-1-31 0,-1 2 32 0,1-2-27 15,1 0 25-15,-1 1-27 0,2-1 31 0,-2 0-31 16,0 1 41-16,2-2-35 0,0 1 30 0,-1-1-27 0,1 0 36 15,-1 0-33-15,1-1 0 0,0 3 10 0,0-4 0 16,0 2 3-16,0-1 2 0,0 1-1 0,0 0 3 16,1 0-4-16,0 0-1 0,-1-2 2 0,0 3 0 15,0-1-4-15,0 0-3 0,0 1 3 0,0-2 6 16,0 1-9-16,2-3-2 0,-2 2 3 0,0-3-1 16,0 1 0-16,1-1-2 0,-1 0 3 0,1 1 2 0,-1-8-4 15,0 13-1-15,0-13 2 0,0 12-2 16,0-12 6-16,2 11-4 0,-2-11-4 0,1 10 5 15,-1-10-6-15,0 10 3 0,0-10-1 0,1 11 5 16,-1-11-1-16,1 11-5 0,-1-11 3 0,0 11-2 0,0-11 1 16,3 11 6-16,-3-11 10 0,2 13-14 15,-2-6 13-15,0-7-21 0,3 12 19 0,-3-12-18 16,1 9 17-16,2-1-19 0,-1-4 19 0,0 2-17 16,-1 2 16-16,0-3-15 0,4 1 15 0,-2 2-14 15,-2-2 6-15,3-1-11 0,0 2 16 0,-2-1-16 0,-2-6 17 16,5 9-17-16,-3-3 15 0,-2-6-22 0,4 11 26 15,-4-11-25-15,2 11 21 0,-2-11-19 0,3 8 17 16,-3-8-14-16,2 9 18 0,-2-9-19 0,2 6 17 16,-2-6-16-16,0 0 19 0,1 9-16 0,-1-9 6 15,0 0-8-15,0 0 20 0,0 7-20 0,0-7 19 16,0 0-16-16,0 0 7 0,-5 5-11 0,5-5 17 16,0 0-22-16,0 0 21 0,-11 2-21 0,11-2 22 15,0 0-19-15,0 0 15 0,-15 0-21 0,15 0 22 0,0 0-23 16,-13-1 24-16,13 1-22 0,0 0 25 15,-17 0-28-15,17 0 29 0,-13-1-26 0,13 1 22 16,-14-1-18-16,14 1 23 0,-13 0-5 0,13 0-2 0,-14-1-21 16,14 1 25-16,-17 0-28 0,17 0 28 0,-15 0-20 15,15 0 14-15,-21 0-17 0,21 0 30 16,-21 0-7-16,21 0 1 0,-20 0-26 0,6 1 25 0,14-1-18 16,-19 0 21-16,19 0-28 0,-19 1 27 15,19-1-24-15,-22 0 28 0,22 0-3 0,-24 0 1 16,11 0-29-16,-1 0 25 0,0-1-22 0,1 1 1 15,-3 0 2-15,0 0 10 0,0 0-5 0,-1-1-2 0,2 1 1 16,-2 0 2-16,3 0 2 0,-2 0 0 0,0 1 0 16,1-1 7-16,1 0-8 0,2 0 4 0,-2 0 1 15,0 1 2-15,2-1 0 0,-1 0-15 0,2 0 18 16,-3 0-3-16,3 0-3 0,-2 0 22 0,0 0-20 16,-1 0 0-16,0 0-6 0,-2 0 24 0,-2 0-29 15,-3 0 24-15,-2 0-28 0,-4 0 26 0,-1 0-24 16,-2 0 13-16,-1 1-10 0,0-1 23 0,2 0-29 15,1 0 30-15,0 1-31 0,2-1 24 0,3 2-18 16,-1-1 22-16,3-1-27 0,2 0 28 0,1 1-16 16,-1-1-3-16,4 0-5 0,-2 0 29 0,3 0-29 0,-3 0-3 15,3-1 12-15,-2 0-3 0,2-1 5 16,-5 1-2-16,0 0-2 0,-1-1-1 0,-3 1 1 16,-2-2 0-16,-3 2 1 0,-2-1-7 0,-4 1 8 15,-3-1 0-15,-2 1 20 0,1 0-24 0,0 0 23 16,-1 1-26-16,1-2 16 0,0 2-17 0,4 2 24 0,2-2-28 15,2 0 29-15,-2 0-26 0,1 0 26 0,3 1-29 16,-1-1 29-16,2 0-25 0,-1-1 20 0,-1 1-14 16,3 0 0-16,-2-2-8 0,1 1 2 0,-1 1 2 15,-7-3 0-15,8 3 3 0,-3 0-2 0,-1 0 24 16,0 0-28-16,-1 0 24 0,-1 0-24 0,1 0 24 16,0 0-18-16,0 0 17 0,-1 0-27 0,0 0 30 15,2 0-28-15,-1 0 25 0,-1 0-27 0,1-2 26 16,-4 1-25-16,-1 0 18 0,1 0-17 0,1 0 20 15,-1 0-26-15,0-1 23 0,-2 0-23 0,-1 1-6 16,2-1 4-16,-4 1 18 0,-1 0-46 0,1 1 36 16,-3 0-42-16,-8 0 36 0,1 0-49 0,0 1 43 0,-1-1-43 15,-2 0 35-15,1 1-42 0,1-1 47 16,-5 0-57-16,4-1 45 0,2 1-42 0,1-1 43 16,1 0-62-16,-1 1 20 0,1-1-23 0,-2-2-31 15,2 2-59-15,0 0-62 0,-2 0-66 0,-1 0-74 16,0-2-92-16,-3 1-410 0,1-2-461 0</inkml:trace>
  <inkml:trace contextRef="#ctx0" brushRef="#br0" timeOffset="16902.96">20694 6679 320 0,'0'0'475'0,"0"0"-44"16,-4 5-104-16,4-5-16 0,0 0-5 0,0 0-12 15,0 0-6-15,-7 2-19 0,7-2 16 0,0 0-61 16,0 0-38-16,-10-5-21 0,10 5-24 0,-4-3-20 16,4 3-17-16,-5-8-15 0,5 8-8 0,-6-6 30 15,6 6-51-15,-5-8 38 0,5 8-57 0,-6-10 37 16,2 6-45-16,4 4 53 0,-9-11-53 0,4 5-7 0,-3 1-3 16,0-1-4-16,0 0 1 0,-1 1-4 15,-4 0 1-15,3 0 9 0,-2 3 0 0,0 0-16 16,-3 1 0-16,0 1-2 0,2 1 0 0,-4 1-1 0,0 3 4 15,0 1 0-15,-1 2 0 0,-1 2 0 0,0 1 0 16,4 1 0-16,-2 1 1 0,3-1-37 0,0 2 43 16,6-1-40-16,1 2 43 0,0-2-39 15,2 0 37-15,0 1-36 0,4-1 36 0,1-2-38 0,1 1 48 16,2-2-48-16,2 1 38 0,0-3-41 0,1 2 41 16,3-3-40-16,3-1 47 0,-2 0-50 15,0-2 42-15,4-3-38 0,-1 2 38 0,1-3-39 16,-3-2 41-16,1 0-44 0,1 0 50 0,-2-1-49 0,1-2 44 15,-3-1-39-15,0 2 39 0,0-5-43 0,-2 2 41 16,1-1-39-16,-3 0 43 0,0 0-6 0,0-1 1 16,0 1-2-16,-1 0-5 0,-1-1 4 0,-1 3 7 15,0-1 19-15,0 1 11 0,-2 6 0 0,3-10-58 16,-3 10 49-16,4-8-58 0,-4 8 46 0,2-6-6 16,-2 6-44-16,0 0 47 0,0 0-51 0,0 0 53 15,10 4-54-15,-10-4 51 0,4 8-51 0,1-1 53 16,-2-1-53-16,3 1 54 0,-2 2-58 0,4 0 46 15,-1 1-58-15,1 1 37 0,1-1-98 0,1-1-28 16,-1 0-57-16,1-1-75 0,2-1-74 0,-2-3-58 16,2-1-62-16,-1 0-103 0,2-3-422 0,0-1-572 0</inkml:trace>
  <inkml:trace contextRef="#ctx0" brushRef="#br0" timeOffset="17147.77">20899 6584 146 0,'2'-9'699'0,"-2"2"-182"0,0 7 10 0,0-11-79 0,0 11-12 16,0-8-70-16,0 8 24 0,0 0-77 0,0-9 0 16,0 9-94-16,0 0-9 0,0 0-56 0,0 0 29 15,0 0-40-15,0 0-5 0,3 6-14 0,-3-6-8 16,2 15-9-16,0-6-4 0,0 1-12 0,1 2-10 16,1 2-6-16,-2 1-56 0,2 0 43 0,2 2-55 15,-3 0 48-15,2 0-56 0,-1 1 40 0,0 2-46 16,1-3 42-16,-1 1-50 0,1-1 40 0,-3 0-48 15,2-1 36-15,1-2-101 0,-2-2-22 0,-2-1-96 16,2-1-37-16,-1 0-48 0,0-3-48 0,-1 1-72 16,-1-8-68-16,0 7-115 0,0-7-450 0,0 0-658 15</inkml:trace>
  <inkml:trace contextRef="#ctx0" brushRef="#br0" timeOffset="17502.8">20915 6728 75 0,'-2'-10'515'0,"-1"2"-112"0,2-2-71 15,-2 2 6-15,1-2-69 0,-1 2 22 0,2-2-82 16,-2 2 37-16,3-3-62 0,0 2 10 0,0 0-71 16,0-1 13-16,3 1-65 0,-1 0 22 0,2 0-55 15,0 0 34-15,3 1-54 0,-1 0 31 0,3 4-44 0,-1-3 37 16,-1 3-51-16,1-1 39 0,2 4-42 0,-10 1 39 16,16-2-46-16,-16 2 42 0,15 1-39 15,-15-1 45-15,10 5-41 0,-10-5 41 0,7 8-38 16,-7-1 37-16,0-7-36 0,-4 15 34 0,0-7-39 0,-4 1 42 15,2 0-33-15,-4 2 48 0,1-1-29 0,-2-1 16 16,1 0 9-16,2-1 0 0,2-1-2 0,-2-1-8 16,2 1-7-16,0 0-3 0,2-1 1 0,1-2-4 15,-1 3 1-15,4-7 5 0,-1 12-4 0,2-4 0 16,2-2 1-16,1 1 1 0,2 0-4 16,1 0-2-16,1 1 2 0,3 0-7 0,-1 0 0 0,3-2 0 15,0 1 1-15,-1-1-4 0,1-1-4 0,2 1 2 16,-2-1-9-16,1 1 0 0,2-2-14 0,-4-1-34 15,1 2-84-15,-1-2-81 0,-1 2-14 0,-1-3-119 16,-1 0-59-16,-1 2-89 0,-8-4-278 0,15 3-294 16</inkml:trace>
  <inkml:trace contextRef="#ctx0" brushRef="#br0" timeOffset="17949.59">21329 6581 219 0,'3'-10'595'0,"-3"1"-163"0,1 1-3 0,-1 0-59 16,0 8 32-16,0-12-65 0,0 12 44 15,-1-12-57-15,1 12 11 0,0-9-87 0,0 9-13 16,-1-6-99-16,1 6 10 0,0 0-68 0,0 0 24 16,0 0-53-16,0 0 43 0,0 0-44 0,7 4 5 0,-3 0-3 15,-1 2 12-15,1 1 13 0,-1 2 6 16,4-1-1-16,-2 2-1 0,0-1-11 0,0 1-2 15,0 0-4-15,-1 1-8 0,4-2-7 0,-5 2-55 0,3-1 56 16,-2 0-46-16,-2 0 44 0,3-1-59 0,-2-1 56 16,-1-1-29-16,3 0 30 0,-5-7-47 0,3 11 51 15,-1-6-33-15,-2-5 57 0,4 7-47 0,-4-7 34 16,0 0-53-16,8 4 44 0,-8-4-51 0,9-4 33 16,-9 4-8-16,17-6-6 0,-8 2-3 0,3 1-1 15,-1-1-7-15,0 2-6 0,2 0 4 0,-3-1-4 16,5 3-3-16,-4-1-3 0,0 2-2 0,-11-1-2 15,19 4 2-15,-10 1 3 0,-2-1 2 0,0 3-46 16,-4 1 52-16,-1 0-38 0,-2 1 43 0,-2 0-47 16,-1 1 55-16,-6 1-52 0,2 0 48 0,-2 0-71 15,-3 0 31-15,1-1-87 0,-3 1 12 0,-3-1-71 16,4 0-6-16,-1-3-44 0,0-2-48 0,3-1-65 16,0 0-78-16,1-2-71 0,10-2-94 0,-15-3-418 15,10-2-595-15</inkml:trace>
  <inkml:trace contextRef="#ctx0" brushRef="#br0" timeOffset="19150.22">22271 6697 436 0,'0'0'414'0,"13"0"-82"0,-13 0-56 0,0 0-24 16,4-4 3-16,-4 4-6 0,0 0-9 0,-1-9-27 15,1 9-16-15,-2-8 21 0,2 8-58 0,-7-9 18 16,7 9-55-16,-7-11 21 0,2 5-47 0,1 0 41 16,-2 1-56-16,-3-2 44 0,3 1-56 15,-1 1 37-15,-2 1-59 0,0 0 31 0,2 0-54 0,-2 1 43 16,0 1-56-16,9 2 1 0,-18-1 3 0,8 2 26 15,-2 3-18-15,3-1 4 0,-2 3 4 0,-1 2 2 16,1 0-3-16,-1 2 7 0,3 0-1 0,0 1-6 16,2 1-25-16,-1 0 25 0,2 0-33 0,2 3 30 15,1-5-33-15,1 3 29 0,3-2-31 0,-1-1 28 16,1 1-29-16,-1-3 30 0,5 0-33 0,-1-1 33 16,0 0-36-16,4-3 28 0,-1 1-33 0,-7-5 31 15,14 2-31-15,-14-2 25 0,18-2-33 0,-10-1 35 16,0-2-40-16,-1-1 28 0,1 0 2 0,-3-1-2 15,2-1 2-15,-2 0 20 0,1-1-20 0,-2 0 2 16,0 1-6-16,-2 0 1 0,3 0-1 0,-5 8 5 16,4-11 0-16,-1 5-4 0,-3 6-1 0,5-7 5 0,-5 7 1 15,5-5-6-15,-5 5 3 0,0 0 3 16,10 3 2-16,-10-3-2 0,9 6 1 0,-3-3-1 16,1 3-2-16,-1-1 1 0,2 1-26 0,-3 1 28 15,5-2-30-15,-3 1 1 0,0 1-36 0,-3-2-13 16,4 0-22-16,-3 0 0 0,-1 1 3 0,-4-6 9 15,6 7 14-15,-6-7 15 0,7 4 19 0,-7-4-1 16,0 0 11-16,0 0 2 0,0 0 5 0,2-6 4 16,-2 6 4-16,-2-9 3 0,2 9 5 0,0-10 1 0,0 10 1 15,1-14-1-15,-1 14 3 0,2-12 1 0,2 6 34 16,-4 6-39-16,8-9 37 0,-3 4-45 16,-5 5 40-16,12-6-41 0,-12 6 41 0,15-4-42 15,-15 4 5-15,15 0 4 0,-3 3 5 0,-3-1-4 0,2 2 2 16,-1 0 3-16,-1 0-2 0,0 1 1 0,-2 1 0 15,1-2 8-15,0 2-4 0,-4-3 10 0,1 2 29 16,-5-5 32-16,7 6 19 0,-7-6 3 0,5 5-10 16,-5-5-12-16,0 0-24 0,0 0 16 0,0 0 10 15,0 0-28-15,-8-4-9 0,8 4-9 0,-6-8-5 16,6 8-5-16,-4-11-3 0,1 4-5 16,3 0 11-16,0 7-19 0,0-14-2 0,0 8-2 15,3 0 0-15,-1-1-2 0,2 2 2 0,0 1-1 0,-4 4-8 16,11-8 0-16,-11 8-5 0,13-3-6 0,-13 3-18 15,17 0-29-15,-17 0-21 0,17 3-22 0,-7 2-21 16,-1-1-45-16,0 1-34 0,0-1-31 0,1 2-6 16,-1-1 7-16,1 0 16 0,0 0 20 0,-1-2 26 15,0 1 6-15,1-2 9 0,-10-2-31 0,20 0 56 16,-20 0-13-16,19-2 64 0,-8-1-18 0,-1 0 57 16,-1-2-27-16,2-1 54 0,-4 1-29 0,2-2 47 15,-1 0-26-15,-2-1 11 0,-1 0 67 0,2 2-6 16,-4-2 33-16,1 3 43 0,0 0-2 0,-4 5 7 15,4-9 6-15,-4 9-26 0,4-6 5 0,-4 6-32 16,0 0 35-16,0 0-44 0,0 0-9 0,0 0-16 16,0 0-6-16,-4 4-6 0,4-4-2 0,-1 10-9 15,1-10-6-15,-3 10-2 0,3-10 4 0,1 9-8 16,-1-9 2-16,3 9-3 0,-3-9 5 0,3 7-2 16,-3-7 1-16,0 0-4 0,6 4-1 0,-6-4 17 15,8-4-21-15,-8 4-2 0,6-10-1 0,-3 3 1 16,-1-1-2-16,1-2-1 0,-1-1 37 0,-2-1-41 15,0-1 41-15,-2-2-43 0,-1-2 38 0,1-1-41 16,-2-4 36-16,-1 2-31 0,-3-1 63 0,4 1-33 16,-1 0 66-16,1 4-30 0,-1-1 71 0,1 4-16 15,0 2 53-15,-2-1-51 0,4 3 17 0,0 0-59 0,-2 4 24 16,4 5-27-16,-5-8 80 0,5 8-23 0,0 0 54 16,-5 6-60-16,5-6 20 0,-4 11-47 15,4-1 16-15,0 1-60 0,3 3-7 0,-2 1-10 16,2 3-1-16,1 3-8 0,-1 0-6 0,4 3-4 0,0 2-6 15,1-1-4-15,0 1-39 0,2-2 29 0,0 0-58 16,-1-3-37-16,1 0-81 0,2-2-79 0,-3-2-43 16,1 0-96-16,0-4-73 0,-1-4-104 15,0 1-278-15,1-3-401 0</inkml:trace>
  <inkml:trace contextRef="#ctx0" brushRef="#br0" timeOffset="19663.8">23341 6331 56 0,'-1'-8'688'0,"1"8"-226"0,-2-10-36 0,2 10-76 15,-1-11 14-15,1 11-87 0,-3-9 20 0,3 9-57 16,-1-7 37-16,1 7-80 0,0 0 0 0,0-6-53 15,0 6 48-15,0 0-44 0,0 0 39 0,4 6-49 16,0 1 6-16,0 0-7 0,0 0-9 0,2 3-2 16,2 1 5-16,-2 2-12 0,0 3-18 0,4 1-7 15,-2 1-17-15,-1 1-12 0,0 1-4 0,1 1-10 16,0-1-9-16,-2 2-15 0,-1-2-40 16,-1 1 55-16,1-4-55 0,-1-2 50 0,-1 0-47 0,0-2 54 15,-1-1-43-15,0-2 38 0,1 0-10 0,-1-1 58 16,-2-2-23-16,3-1 44 0,-2 1-58 0,-1-7 28 15,0 0-53-15,4 5 27 0,-4-5-42 0,0 0 28 16,9-8-43-16,-4 4 35 0,0-2-5 0,2-1-10 16,0 0-3-16,5 0-6 0,-1 0-1 0,0 0 0 15,1 1-3-15,1 1-2 0,2 0 2 0,-4 2-7 0,0 0 1 16,3 2-3-16,-2 0 0 0,-1 2-40 0,1 0 44 16,-2 2-38-16,-1 0 38 0,0 2-39 0,-3 0 37 15,-1 2-39-15,-1-1 44 0,-4 1-37 0,0 0 43 16,-2 2-40-16,-2-2 40 0,-3 2-42 0,-2-1 27 15,-2 0-57-15,-2 1 47 0,-1-2-45 0,3 0 53 16,-5-2-69-16,5-1 15 0,-1-2-109 0,1-1-45 16,11-1-92-16,-21-1-99 0,11-1-75 15,2-3-88-15,3 0-663 0,0-3-846 0</inkml:trace>
  <inkml:trace contextRef="#ctx0" brushRef="#br0" timeOffset="19933.8">23940 6384 426 0,'7'-5'488'0,"-7"5"-103"15,6-7 12-15,-6 7-69 0,5-5 27 0,-5 5-72 16,4-6 20-16,-4 6-68 0,0 0 15 0,5-3-69 16,-5 3 60-16,0 0-46 0,7 3 43 0,-7-3-56 15,7 11 9-15,-2-5-16 0,-1 2-18 0,1 1-19 16,-1 3-11-16,5 1-22 0,-4-1-19 0,3 3-15 15,-2-1-12-15,1 2-11 0,0 3-9 0,2-2-8 16,-5 0-58-16,4-2 54 0,-3 2-51 0,1-4 44 16,-1 2-71-16,-1-2 9 0,-1-2-97 15,-1 0-37-15,2-2-61 0,-2-1-51 0,-1-1-66 0,-1-7-39 16,-1 9-34-16,1-9-59 0,-4 5 21 0,4-5-371 16,0 0-379-16</inkml:trace>
  <inkml:trace contextRef="#ctx0" brushRef="#br0" timeOffset="20321.12">24018 6488 138 0,'-1'-13'442'0,"0"2"-90"0,1 0-38 0,0 1-16 16,0-1-58-16,2 1 43 0,0-1-61 0,-1 0 20 15,3 0-57-15,-2 0 32 0,2 2-76 0,1-1 13 16,1 1-66-16,1 0 21 0,-2 3-60 0,3-1 35 16,1 1-60-16,0 2 34 0,-2 0-48 0,1 1 35 15,-8 3-46-15,19-1 38 0,-19 1-44 0,19 4 37 16,-10 0-42-16,-2 1 37 0,0 1-42 0,2 1 42 15,-4 2-46-15,-1 0 44 0,0 1-43 0,-1 1 43 16,-1-1-43-16,-2 1 47 0,-2 2-46 0,-2-2 43 0,0 1-40 16,-3-1 47-16,2 0-47 0,-3 0 44 15,1-3-39-15,1 1 43 0,-1-1-38 0,1-2 44 16,1 0-31-16,0-1 50 0,5-5-33 0,-7 8 57 16,7-8-33-16,-5 7 35 0,5-7-58 0,0 0 43 15,0 0-46-15,0 6 60 0,0-6-48 0,8 4 51 16,-8-4-50-16,10 4 46 0,-10-4-55 0,17 6 49 15,-10-3-51-15,2 1-1 0,0 1-5 0,0 0-1 16,2 0 3-16,-1 1-10 0,-3-1-1 0,2 2-3 16,0 1 0-16,3 1-3 0,-5 0-2 0,2 0-5 0,0 1 0 15,0-1-6-15,0 1-39 0,-1 1-79 0,1-3-85 16,-4 1-84-16,3-2-33 0,-2 0-28 0,4 0-43 16,-2 0-87-16,2-3-321 0,0 0-341 15</inkml:trace>
  <inkml:trace contextRef="#ctx0" brushRef="#br0" timeOffset="20983.85">24775 6507 366 0,'0'0'290'0,"0"0"-49"0,0 0-18 0,2-6-13 16,-2 6-33-16,0 0-11 0,0 0 9 0,0 0-30 15,0-10 18-15,0 10-47 0,0 0 33 0,-2-8-55 16,2 8 9-16,-3-7 39 0,3 7-58 0,-2-9 44 15,2 9-59-15,-3-8 47 0,3 8-42 0,-5-10 49 16,5 10-34-16,-4-9 41 0,-1 4-46 0,1 0 28 16,-1 0-56-16,5 5 33 0,-9-7-45 0,9 7 31 15,-11-5-51-15,11 5 42 0,-17-1-39 0,17 1 56 16,-18 1-44-16,6 0 54 0,1 3-49 0,1 1 60 16,-3 1-51-16,0 0 43 0,2 0-54 15,-1 2 45-15,2 0-47 0,0 1 2 0,4-2-9 0,-1 1-4 16,-2 0-2-16,4 0-4 0,0 2-4 0,1-3 2 15,2 3-3-15,-1-3 2 0,3 0-4 0,1 0 2 16,2 1-8-16,0 0 0 0,2-2-3 0,1 0 2 16,0 0-3-16,1-1-4 0,1 0 6 0,2-2-2 15,-1 1-9-15,1-2 4 0,1 0-2 0,-2 0-2 16,-9-2-2-16,18 0 5 0,-18 0 0 0,21-3 2 16,-11 2-6-16,-10 1 11 0,18-6-8 0,-10 2 1 15,0-2-2-15,-1 1 1 0,-1-2-1 0,-1 0 3 16,-1-1-2-16,4 1 5 0,-4-1-4 0,-2 0 2 15,3 1 2-15,-3 0 11 0,-2 7 25 0,5-10 22 16,-3 4 15-16,-2 6 12 0,3-11-5 0,-3 11-8 16,4-7-12-16,-4 7-12 0,5-7-39 0,-5 7 27 15,0 0-9-15,2-6 4 0,-2 6 6 0,0 0 0 16,0 0-2-16,10 6-7 0,-10-6-7 0,8 8-4 16,-4-3-3-16,2 2 1 0,-2 3-8 0,3-3-7 15,-1 5-5-15,0-1-20 0,3 0-110 0,-1 2-43 16,0-2-102-16,1 1-105 0,-1-1-93 0,3 0-78 15,-2-2-185-15,2 0-303 0,-1-4-654 0</inkml:trace>
  <inkml:trace contextRef="#ctx0" brushRef="#br0" timeOffset="21397.48">25414 6425 142 0,'1'-8'698'15,"-1"1"-174"-15,0 0 0 0,0 7-57 0,0-12 11 16,0 12-66-16,0-13-7 0,0 13-22 0,0-9-27 16,0 9-49-16,0-8-35 0,0 8-46 0,0 0-20 15,0 0-2-15,0 0-5 0,0 0-5 0,0 0-6 16,5 5-19-16,0 0-22 0,-1 2-18 0,1 3-17 16,-1-1-21-16,1 5-51 0,2-2 29 0,0 3-47 15,0-1 27-15,-1 0-41 0,3 1 33 0,-4 0-38 16,3 2 22-16,-2-3-43 0,1 1 33 0,-1-2-58 15,0 0-4-15,-2 0-87 0,1-2-12 0,-1-1-89 16,-3-1-3-16,2 0-80 0,-2-2-38 0,-1-7-76 16,-2 12-69-16,2-12-61 0,-9 8-81 0,-1-5-429 15,-2-2-687-15</inkml:trace>
  <inkml:trace contextRef="#ctx0" brushRef="#br0" timeOffset="22264.26">25186 6573 598 0,'-10'-5'536'0,"1"0"-172"0,3 1 26 15,-2-1-56-15,8 5 26 0,-9-8-54 0,9 8 26 16,-6-8-67-16,6 8 33 0,0-10-67 0,0 10 16 16,6-9-87-16,2 3 8 0,1 0-71 0,2-1 21 15,5 1-61-15,-1-2 34 0,4 0-63 0,3 1 2 0,0-1-13 16,1 1-4-16,0-2-1 0,5 0-3 0,0 0-3 16,-1 0 0-16,0-1-4 0,1 0 0 0,-1 1-3 15,-2-3 5-15,-2 3 35 0,-4-1-48 16,2 1 43-16,-5-1-50 0,0 1 2 0,-4-2 2 15,-1 1-2-15,-2-1 3 0,-3 0 6 0,0 1-6 0,-4-2 2 16,-1 1-2-16,-1 0 4 0,-1 0 4 0,-2 1 0 16,-2-1 1-16,1 1 4 0,0-1-1 0,-1 3 7 15,1-1-10-15,-1 2 4 0,1-1 2 16,-2 3-2-16,4-1 1 0,2 6-3 0,-7-8-1 16,7 8 1-16,-6-6 2 0,6 6 6 0,0 0-2 15,-9 2 7-15,9-2 11 0,-5 9 7 0,2-3 9 16,3-1 2-16,0 5-1 0,0 0 6 0,1 3-9 0,3 1 1 15,1 1-4-15,0 2-4 0,1 2-5 0,1 0-3 16,0-1-2-16,0 1-6 0,2 2-2 0,0-1 13 16,0 0-20-16,-1 0-12 0,-1 0 13 0,1-1 1 15,0-2 0-15,-2-2-5 0,-1-1 2 0,0 0-3 16,1-1 5-16,-4-3-4 0,4 0-1 0,-3-2-2 16,-2-2 0-16,2 1 1 0,-1 0 4 15,-2-7-2-15,3 9-2 0,-3-9-2 0,0 0 8 0,1 6-7 16,-1-6 0-16,0 0-3 0,0 0 4 0,5-5 1 15,-5 5-4-15,4-6-1 0,-4 6 2 0,9-7-1 16,-9 7 7-16,9-7-5 0,-4 3 1 0,2 1-2 16,-7 3 1-16,14-5-1 0,-14 5-2 0,15-3 1 15,-15 3 2-15,15 0 0 0,-15 0 4 16,16 3-6-16,-9 1 3 0,2-1-6 0,0 2 5 16,-2-1 0-16,0 3-4 0,0-3 5 0,-1 2-3 15,-1 1 0-15,0-3 2 0,-1 1-3 0,0 0 3 16,-4-5-5-16,7 7 4 0,-7-7 0 0,7 7-2 15,-7-7 1-15,5 4 1 0,-5-4-3 0,0 0-16 0,10 2-6 16,-10-2-4-16,9-7 4 0,-4 2 0 0,-1-1-6 16,3 1-7-16,-2-2 5 0,2 0-1 0,0 1 5 15,-1-1 39-15,2 1-38 0,-2 1 46 0,3-1-45 16,-2 0 48-16,0 2-51 0,-7 4 50 0,14-3-44 16,-14 3 49-16,12-2-48 0,-12 2 44 0,15 2-41 15,-15-2 1-15,12 3 3 0,-12-3 3 0,10 8 5 16,-10-8 1-16,10 7 6 0,-6-3 2 0,-4-4 10 15,6 7-3-15,-6-7-4 0,0 0 3 0,5 6 6 16,-5-6 0-16,0 0 4 0,0 0-2 0,0 0-1 16,8-3-3-16,-8 3-3 0,3-7-1 0,-3 7 9 15,5-11-8-15,-3 5-1 0,3 1-5 0,1-4-1 16,-1 3 1-16,1 1-1 0,2-2 4 0,-1 2 2 16,0 0 6-16,-1 1-9 0,4 1 3 0,-10 3 2 15,16-4 4-15,-16 4 4 0,16 0-1 0,-16 0-7 16,17 5-4-16,-9 0-1 0,-1 0-8 0,2 0-2 15,-4 3-7-15,1-2-25 0,-3 1-99 0,2 1-86 16,-3 0-53-16,-1 0-128 0,-2-2-65 0,-1 1-139 16,-1-1-399-16,-2 2-610 0</inkml:trace>
  <inkml:trace contextRef="#ctx0" brushRef="#br0" timeOffset="23066.8">27034 6399 264 0,'0'0'434'0,"0"0"-68"0,7-6-57 16,-7 6 8-16,5-6-46 0,-5 6 45 0,3-9-77 16,-3 9 14-16,1-8-69 0,-1 8 18 0,1-10-58 0,-1 10 13 15,-1-10-63-15,1 10 26 0,-1-11-55 0,-1 5 38 16,2 6-35-16,-4-12 41 0,4 12-56 0,-5-11 39 16,3 6-63-16,-2 0 39 0,-1 0-53 15,5 5 45-15,-12-9-55 0,7 7 43 0,5 2-47 0,-13-5 44 16,13 5-37-16,-19-2 61 0,10 4-31 0,-3-1 61 15,0 3-38-15,-2-1 57 0,1 6-43 0,0-3 33 16,-2 1-51-16,2 1 36 0,-1 1-40 0,1 0-4 16,2 1-12-16,1 1-2 0,1 0-5 0,2-1-4 15,0 1-3-15,2-2-4 0,1 1 3 0,1 1-8 16,2-2-5-16,1 0-1 0,0 0-3 0,1-1-1 16,4 0 0-16,-1-1 5 0,0 1-8 0,2-3 3 15,3 0-5-15,-1-1-2 0,1-3-5 0,2 2-4 16,0-3-15-16,1 0-19 0,-1-1-19 0,0-2 37 15,2-1-62-15,1-1 52 0,0-1-42 0,-3-1 63 16,2-2-41-16,1 0 53 0,-2-1-43 0,-1-1 57 0,0-1-42 16,0 0 45-16,-1-1-46 0,-1-1 50 15,-2 3-43-15,0-2 54 0,1 0-49 0,-2 3 52 16,-1 0-44-16,1 2 10 0,-3-1 17 0,1 3 11 0,1-1 8 16,-2 1-3-16,-3 6 6 0,4-8-12 15,-4 8 21-15,0 0 17 0,5-5 22 0,-5 5 5 16,0 0-1-16,4 8 1 0,-4-8-11 0,1 11-2 15,0-4-1-15,1 0-9 0,-1 4-4 0,0-1-11 0,0 2-12 16,3-1-6-16,-1 0-1 0,-1 1-9 0,3 2-5 16,-1-1-4-16,0 0-7 0,1-1-8 0,-1 0-17 15,2 0-44-15,-1-2-72 0,2-1-83 0,-1-3-78 16,1 2-17-16,2-1-93 0,-2-4-21 0,0 1-75 16,0-2-126-16,-7-2-342 0,18 0-561 0</inkml:trace>
  <inkml:trace contextRef="#ctx0" brushRef="#br0" timeOffset="23295.38">27429 6322 550 0,'0'0'639'0,"0"0"-148"16,0 0 7-16,0 0-96 0,-9 2 28 0,9-2-52 15,0 0 34-15,0 0-59 0,0 0-27 0,0 0-48 16,0 0-44-16,0 0-43 0,0 0-32 0,0 0-31 15,0 0-25-15,14-2-19 0,-14 2-13 0,15-2-18 0,-3 0-13 16,-3 0-8-16,5 0-14 0,0-1-12 0,-1 1-31 16,6 1-71-16,-3-3-59 0,0 2-24 0,3-1-120 15,-5 2-18-15,2-1-87 0,-3 1-39 0,-2-1-54 16,0 1-37-16,0-1-384 0,-11 2-490 0</inkml:trace>
  <inkml:trace contextRef="#ctx0" brushRef="#br0" timeOffset="23457.84">27528 6436 512 0,'-7'6'441'0,"5"0"-65"16,2-6-97-16,-5 8 31 0,5-8-39 0,0 0 50 0,2 5-27 15,-2-5-35-15,0 0-53 0,14 0-42 16,-14 0-37-16,17-3-25 0,-4 1-26 0,-2-1-18 16,3 0-28-16,2-1-44 0,-1-1-67 0,0 2-81 15,-1-3-86-15,2 1-97 0,-1-1-98 0,-2-1-359 16,1-1-328-16</inkml:trace>
  <inkml:trace contextRef="#ctx0" brushRef="#br0" timeOffset="23918.5">27873 6021 697 0,'0'-8'541'15,"0"8"-51"-15,-2-11-56 0,2 11 26 0,-1-13-59 16,1 13 45-16,0-8-45 0,0 8-14 0,0-8-55 15,0 8-56-15,0 0-62 0,-2-9-43 0,2 9-39 16,0 0-24-16,0 0-19 0,0 0-12 0,0 0-7 16,0 0 3-16,7 9 0 0,-3-3-10 0,-1 2-41 15,3 1 49-15,-2 0 5 0,2 3-11 0,1-1-6 0,-1 2-12 16,2 2-6-16,-2-1-7 0,1 1-8 16,0 1-5-16,1 1-6 0,-2 0 3 0,2-2-5 15,-2 2-3-15,-2-2-4 0,0-1 0 0,2 0-3 16,-2 0-3-16,-1-4 6 0,-1 0-4 0,1-1 1 15,-2 0 1-15,0-3 4 0,2 0-3 0,-3-6 6 16,1 10-6-16,-1-10-2 0,0 0-2 0,4 6 1 16,-4-6 0-16,0 0-3 0,0 0 3 0,4-8-5 0,-4 8 0 15,6-7-1-15,-6 7 0 0,8-6 0 0,-8 6-1 16,10-5 2-16,-10 5-2 0,14-3 0 0,-14 3 0 16,14-1 1-16,-14 1-3 0,16 1 5 0,-16-1 3 15,15 3-6-15,-9 0 0 0,3 1 4 0,-1-1-1 16,-3 2-2-16,2 0 10 0,-4 1-7 0,1-1 0 15,-1 2 1-15,-3-7-1 0,-3 13 3 0,1-7-3 16,-3 1 4-16,-2 0-7 0,-2-2-11 0,-2 1-37 16,-3 1-79-16,-3-3-138 0,-1-1-111 0,-5 0-169 15,-4-3-162-15,-3 0-671 0,-7-2-982 0</inkml:trace>
  <inkml:trace contextRef="#ctx0" brushRef="#br0" timeOffset="24899.04">19106 6592 15 0,'0'0'647'0,"0"0"-203"0,-3-6-58 0,3 6-111 16,0 0-7-16,-5-5-77 0,5 5 44 0,0 0-19 15,0 0 73-15,0 0-33 0,0 0 34 0,0 0-65 16,0 9 22-16,0-9-63 0,3 12-17 0,-1-4-16 0,-1 2-13 16,2-1-23-16,2 2-16 0,-2-1-16 15,-1 2-12-15,3-2-48 0,-1 2 27 0,0-1-43 16,0 3 31-16,0-3-40 0,-1 1 31 0,1-1-42 0,-1 2 31 15,1-2-48-15,-2 0-26 0,-2 0-77 0,3 0-79 16,-3-1-91-16,0-2-58 0,0 1-56 0,-3-2-96 16,-2-2-462-16,1 0-566 0</inkml:trace>
  <inkml:trace contextRef="#ctx0" brushRef="#br0" timeOffset="25037.25">18910 6694 80 0,'-9'-13'450'0,"3"2"-104"0,-2-1-60 0,3 1-64 15,2 2-50-15,2-2-33 0,1 0-11 0,0-1-21 16,4 1-22-16,1 0-17 0,4 0-13 0,0 1-14 16,1 1-6-16,4 2-6 0,-2 0-19 0,2 4-33 15,-1 0-74-15,0 3-83 0,-1 3-86 0,1 1-261 16,-4 3-32-16</inkml:trace>
  <inkml:trace contextRef="#ctx0" brushRef="#br0" timeOffset="25614.21">19015 7016 265 0,'1'19'248'0,"3"-3"-30"0,-2-3-22 0,2-2 21 16,2-2 12-16,1-3-20 0,3-1-7 0,1-4-61 16,0-1-2-16,6-2-49 0,-2-2 15 15,7-4-49-15,2-4 3 0,0-4-29 0,1 1-7 16,2-7-6-16,-1 1-2 0,1-1-6 0,-3-3-4 0,-2-2-34 16,-1 2-37-16,-5-1-28 0,-2 1-49 15,0-3 32-15,-3 0-27 0,-5-1 19 0,-1 2 25 16,-1 2 20-16,-3-2 14 0,-2 2 12 0,-2 0 34 15,0 1 38-15,-4 1 42 0,3 2 41 0,-3 1 36 0,-1 2 29 16,2 1-6-16,0 3 63 0,0 1-35 0,2 2 35 16,0 0-74-16,-2 3 6 0,4 1-66 0,2 7 40 15,-4-9-11-15,4 9 58 0,0 0-39 0,0 0 35 16,0 0-43-16,6 10 42 0,0-3-55 0,2 4 42 16,1 0-43-16,1 4 12 0,4 3-5 0,0 1 2 15,4 3-46-15,3 6 53 0,-1-1-46 0,3 4 56 16,0 2-47-16,-1 3 31 0,2 2-52 0,2 8 37 15,-1 1-19-15,1 1-12 0,-4 0-9 0,-2-8-18 16,0 2-9-16,-2-3-7 0,2-2-3 0,-3-2-4 0,-1-4 6 16,-3-4 0-16,-1-5-39 0,-1-2 41 15,-1-4-40-15,-4 0 45 0,2-4-27 0,-2-1 66 16,-2-2-22-16,1 0 29 0,0-4-50 0,-5-5 22 16,7 4-45-16,-7-4 26 0,5-4-46 0,-4-2 31 15,2-4-46-15,-2-2 32 0,-2-2-12 0,-1-6-18 16,0-1-38-16,-3-5-33 0,-3-2-4 0,-3-2-33 15,-2-5 43-15,-4 1-27 0,2 2 55 0,-2 1-30 0,-2 2 49 16,1 5-29-16,-1 1 45 0,2 3-39 0,-4 2 50 16,3 0-39-16,-1 4 49 0,-1 3-41 0,4 0 49 15,-1 1-38-15,3 2 41 0,0 1-39 0,3 0 41 16,0 1-40-16,1 1 46 0,4 1-40 0,-1-1 40 16,0 0-45-16,7 5 43 0,-9-7-44 0,9 7 43 15,-3-10-44-15,7 6 40 0,2-4-77 0,3 0-12 16,4-2-141-16,2-3-72 0,3 0-82 0,7-2-154 15,-2-1-180-15,2-2-588 0,3-3-892 0</inkml:trace>
  <inkml:trace contextRef="#ctx0" brushRef="#br0" timeOffset="26930.12">19139 6694 34 0,'0'0'369'0,"-4"-6"-73"0,4 6-43 15,0 0-18-15,-6-6-11 0,6 6-11 0,-5-4-25 16,5 4 24-16,-4-6-49 0,4 6 18 0,-4-4-62 16,4 4 33-16,0 0-49 0,-5-7 40 0,5 7-36 15,0 0 47-15,-5-7-37 0,5 7 54 0,0 0-35 16,-3-5 47-16,3 5-39 0,0 0 50 0,0 0-42 15,-6-5 43-15,6 5-53 0,0 0-10 0,0 0-10 16,0 0-14-16,0 0-16 0,0 0-18 0,-8-2-10 16,8 2-9-16,0 0-4 0,0 0-4 0,-4 5 7 15,4-5 17-15,0 9 12 0,0-9-6 0,0 11-4 0,0-4 1 16,3 0-5-16,-2 2-45 0,0 0 49 16,1 2-48-16,0-1 36 0,1 1-49 0,1 0 40 15,-2 3-49-15,2-2 41 0,1 2-46 0,-1-1 39 16,0 1-7-16,-2-4-6 0,2 1-4 0,0 1-4 0,0-1-3 15,-2 0-2-15,3-2-2 0,-1 1-2 0,-3-2 0 16,2 2-5-16,1-3-3 0,-3 1 0 0,2-2-3 16,-2 0-16-16,2 1-36 0,-3-7-53 0,4 10-52 15,-4-10-53-15,2 8-40 0,-2-8-17 0,0 7-104 16,0-7-51-16,0 0-82 0,0 0-85 0,-6 3-436 16,6-3-642-16</inkml:trace>
  <inkml:trace contextRef="#ctx0" brushRef="#br0" timeOffset="27126.48">18962 6873 385 0,'-12'-7'393'0,"0"-2"-52"16,1 4-55-16,-1-1-28 0,1-2-14 0,-2 0-12 15,4 0-19-15,0 0-34 0,1-3-21 0,0 2-18 16,1 0-28-16,3-1-21 0,2-1 21 0,0 0-49 0,4 0 12 16,0-1-55-16,2-1 31 0,1 0-43 15,5 1 36-15,-2 0-46 0,1 0 29 0,4 2-7 16,0-1-3-16,-2 2-13 0,3 0-5 0,0 2-28 15,-1 2-115-15,-3 2-38 0,1 2-43 0,-11 1-35 0,19 3-42 16,-12 2-63-16,0 1-252 0,-2 3-128 0</inkml:trace>
  <inkml:trace contextRef="#ctx0" brushRef="#br0" timeOffset="27266.34">18991 7002 216 0,'0'15'237'0,"0"0"-39"15,1-6-37-15,0 2-18 0,0-3-4 0,3 2 23 16,-1-4 3-16,2-1-8 0,-5-5-29 0,13 5-28 0,-13-5-10 15,16-2-25-15,-4-1-9 0,2-2-15 0,0-1-5 16,4-4-13-16,0 1-35 0,0-4-88 0,2-2-65 16,3-2-166-16,-5-1-144 0,4 0 42 0</inkml:trace>
  <inkml:trace contextRef="#ctx0" brushRef="#br0" timeOffset="27881.6">19354 6435 82 0,'0'0'389'0,"-3"-11"-75"0,3 11-37 0,-1-10-21 16,1 10-15-16,-1-8 0 0,1 8-53 0,-2-6-2 0,2 6-63 15,0 0-9-15,-2-7-48 0,2 7 16 16,0 0-26-16,0 0 61 0,0 0 6 0,2 9 6 15,-2-9 19-15,3 11-6 0,-1-3-4 0,3 1-2 16,-1 1-33-16,3 3 37 0,-2 2-40 0,1 1 43 0,4 1-52 16,-1 2 41-16,-1 3-48 0,5 0-6 0,-2 4-6 15,0 0 1-15,1 1-26 0,2 5 26 0,2 2-4 16,-1-1-2-16,0 3-6 0,-2 1-11 0,4 1 12 16,-3 1-21-16,-1 1-11 0,3-1-2 0,-3 0-3 15,4-1-2-15,-3 1 0 0,1-2-8 0,-2 0-2 16,2-2-2-16,-1-3-1 0,-1-3 1 0,-2-3-4 15,1 0-31-15,-1-6 39 0,0 0-28 0,-2-4 35 16,-1-3-37-16,0-1 46 0,1 1-39 0,-2-5 49 16,0-1-51-16,1-1 42 0,0-2-44 0,2-2 40 15,-10-2-44-15,18-2 40 0,-8-2 7 0,3-5-20 0,-2 2-4 16,1-4-10-16,-1 1-1 0,-2-6-3 16,4-1-7-16,-5-1-14 0,-1-2-23 0,0-1-36 15,0-2 22-15,-4-3-75 0,-2 1 25 0,-1-3-49 16,-3 2 37-16,-4-4-41 0,2 2-1 0,-5-2 13 15,-2 4 17-15,-5 1 29 0,1 0 18 0,-6 0 20 16,2 6 12-16,-3-1 11 0,1 2 15 0,-2 3 7 16,1 0 9-16,-2 3 4 0,6 1 11 0,-1 3 0 0,-1 0 11 15,5 2 17-15,-1-1 22 0,3 2 31 0,0 0 21 16,2 1 19-16,2-1 2 0,0 0-1 0,2 2-19 16,2 0-11-16,-1 0-18 0,7 3-16 0,-8-10-6 15,8 10-16-15,-2-11-7 0,5 4-7 0,3-1-3 16,3-3-8-16,3 1-4 0,4-4 35 0,5-1-71 15,1-1-71-15,2-2-169 0,5-3-98 0,3-1-200 16,0-1-438-16,0-4-614 0</inkml:trace>
  <inkml:trace contextRef="#ctx0" brushRef="#br0" timeOffset="39565.94">10578 9324 498 0,'0'0'434'0,"0"0"-105"16,-12 1-55-16,12-1-43 0,0 0 1 0,-13 3 25 16,13-3-4-16,0 0-2 0,-11 1 25 0,11-1-69 15,0 0 9-15,0 0-79 0,0 0 10 0,-12 2-70 16,12-2 21-16,0 0-57 0,0 0 30 0,0 0-51 16,0 0 39-16,0 0-46 0,0 0 37 0,0 0-43 15,12 1 42-15,-12-1-37 0,15-1 2 0,-15 1 7 0,19-2 5 16,-6 1-5-16,1-1-3 0,3 0-2 15,-2 1 0-15,4-1-4 0,2-1 0 0,-2 0-7 16,0-1 0-16,3 0-1 0,-3 2 4 0,1-2-7 0,1 2 0 16,-2-1 2-16,0-1-5 0,-1 1-4 0,1 1-2 15,-1 0 1-15,-4 0-22 0,-1 1-72 0,1-1-77 16,-2 1-73-16,-12 1-10 0,16 0-10 16,-16 0-33-16,9 3-75 0,-9-3-34 0,3 5 413 0,-3-5-1611 15</inkml:trace>
  <inkml:trace contextRef="#ctx0" brushRef="#br0" timeOffset="39744.71">10790 9438 167 0,'-9'8'448'0,"1"-4"-113"16,3 0-51-16,5-4-45 0,-11 7-41 0,11-7-6 15,-7 6-47-15,7-6 7 0,-5 5-57 0,5-5 15 16,0 0-51-16,0 0 25 0,0 0-51 0,0 0 19 16,12-3-37-16,-4 0 23 0,0-2-35 0,4 0 2 15,0-1-3-15,1-1 1 0,4 0-4 0,-2 0-2 16,4-2 4-16,-1 1-2 0,3-3 5 0,-2 3-22 15,0-3-59-15,1 1-49 0,-2-1-98 0,1 1-56 16,-1-1-326-16,-5 2-121 0</inkml:trace>
  <inkml:trace contextRef="#ctx0" brushRef="#br0" timeOffset="39944.85">11081 9186 160 0,'0'0'614'0,"-3"-10"-205"15,3 10-41-15,-1-7-117 0,1 7 3 0,0 0-83 16,-1-8 15-16,1 8-51 0,0 0 29 0,0 0 0 15,4-5 12-15,-4 5-7 0,0 0-21 0,10 4-7 16,-10-4-24-16,10 7-14 0,-2-2-14 0,0 1-15 16,-2 2-14-16,3 2-10 0,0 2-5 0,-1 1-14 15,-1 0-5-15,1 2-25 0,-2 1 2 0,1 0-81 16,-4 0-1-16,0 1-111 0,2-2-29 0,-5 0-73 16,2 2-77-16,-2-3-536 0,-2-2-471 0</inkml:trace>
  <inkml:trace contextRef="#ctx0" brushRef="#br0" timeOffset="40881.78">12428 9012 2 0,'0'0'225'0,"0"0"-86"16,0 0 14-16,0 0-54 0,1-7 27 15,-1 7-58-15,0 0 36 0,0 0-45 0,4-6 34 16,-4 6-35-16,0 0 34 0,0 0-34 0,0-7 28 0,0 7-20 15,0 0 29-15,0 0-18 0,0 0 21 0,3-6-7 16,-3 6 8-16,0 0-4 0,0 0-3 0,0 0 6 16,0 0-2-16,0 0 3 0,0 0-7 15,1-6 1-15,-1 6-2 0,0 0-4 0,0 0-6 0,0 0 1 16,-3-8 1-16,3 8 11 0,0 0-15 0,0 0 4 16,-2-5-1-16,2 5-5 0,0 0-2 0,-3-5 1 15,3 5-5-15,0 0-6 0,-6-8 5 0,6 8 7 16,0 0 5-16,-4-7 3 0,4 7 0 0,-6-5-5 15,6 5-12-15,-9-7-8 0,9 7-6 0,-13-6-10 16,13 6-10-16,-13-3-4 0,4 1 5 0,9 2-8 16,-19-5-5-16,8 4 0 0,11 1 6 0,-23-1-3 15,11 2 4-15,1 2-10 0,-1-2-2 0,-1 3-5 16,2-2 1-16,-2 4-5 0,-1 0 1 0,1 1 4 0,1 0-7 16,-1 2-2-16,0 0 2 0,3 1-14 0,-2 1 21 15,2 0-20-15,2 1 25 0,2 0-20 16,-1 0 21-16,4 0-25 0,-2-1 23 0,2 1-27 15,3-3 30-15,1 3-28 0,3-2 21 0,-1-1-2 0,0 0-1 16,4 0-2-16,-2-2-3 0,4 1-1 0,1-3-1 16,-1-1-1-16,1 0 0 0,3-1-18 0,-1-2 19 15,0-1-20-15,1-1 24 0,0-2-22 0,1 0 21 16,0-1-19-16,0-3 23 0,0 0-23 0,-2 2 37 16,-1-2-40-16,-2-1 23 0,0 2-22 0,-4-2 28 15,2-1-28-15,-2 2 31 0,-1-4-9 0,-2 3 0 16,-2-2-2-16,1 1 2 0,-1 0-1 0,-1 1 1 15,1-1 12-15,0 1 4 0,-2 0 23 0,-1 1 18 16,3 1 11-16,-3-1 12 0,3 7-55 0,-2-10 35 16,2 10-58-16,-1-9 38 0,1 9-51 0,0 0 41 15,-3-6-45-15,3 6 47 0,0 0-53 0,0 0 45 16,5 5-44-16,-5-5 47 0,7 10-51 0,-4-5 46 16,4 2-45-16,-2 0 48 0,1 0-50 0,1 3 2 0,-1-1 5 15,4 2 5-15,-1-1 6 0,0 2-9 16,1-2-4-16,-2 1 21 0,0-2-87 0,1 0-28 0,2 2-71 15,-3-1-56-15,1 0-69 0,0-3-67 0,-3-2-48 16,0 3-59-16,2-3-529 0,-8-5-607 0</inkml:trace>
  <inkml:trace contextRef="#ctx0" brushRef="#br0" timeOffset="41281.06">13029 8759 474 0,'6'-3'361'0,"-6"3"-33"0,7-8-10 15,-7 8-38-15,0 0-3 0,6-5 31 0,-6 5-82 16,0 0 13-16,0 0-67 0,4-4 14 0,-4 4-55 16,0 0 24-16,0 0-48 0,0 0 36 0,-5 3-52 15,5-3 37-15,-8 5-48 0,8-5 40 0,-9 7-58 16,3-2 37-16,-1-1-57 0,-3 1-6 0,2 2-4 15,-1-3 2-15,-2 3 1 0,-1 1 2 0,2-1 1 0,-3 0-8 16,3-1-1-16,1 0-2 0,-2 0-4 16,3 0-3-16,-1-1-5 0,0 1 4 0,4-1-6 0,-3 0 0 15,3-2-1-15,5-3 1 0,-7 8 0 0,3-3-2 16,4-5 0-16,-4 9-1 0,4-9-2 0,1 10 1 16,-1-10-3-16,8 8 7 0,-8-8-2 15,10 10-7-15,-1-7 0 0,0 1 2 0,0 0-3 16,1 0-2-16,0 0 3 0,3-1-1 0,-4 1-2 15,5-2-4-15,-2 2 0 0,2-2-2 0,-3 2-2 0,2-2-3 16,0 1-44-16,-3-1-42 0,2 0-54 0,-1-1-76 16,-2 3-92-16,0-1-39 0,-9-3-31 0,14 3-72 15,-14-3-419-15,8 5-435 0</inkml:trace>
  <inkml:trace contextRef="#ctx0" brushRef="#br0" timeOffset="41511.64">12915 9111 424 0,'-6'4'538'0,"6"-4"-157"0,-5 5-37 0,5-5-79 16,-7 4 14-16,7-4-39 0,0 0-10 15,-4 6-30-15,4-6-12 0,0 0-12 0,0 0-10 16,0 0-3-16,0 0-28 0,4 7-7 0,-4-7-28 0,0 0-10 16,14 2-24-16,-14-2-2 0,14 1-22 0,-14-1 1 15,18 0-22-15,-6 0 11 0,-12 0-17 0,23 0 4 16,-9-1-11-16,0 1 4 0,1-1-12 0,2-1 4 15,-1 1-13-15,1-1 4 0,2 0-40 0,0-1-84 16,-2-3-75-16,1 3-94 0,-3-1-20 0,3 1-118 16,-4-3-483-16,3 0-490 0</inkml:trace>
  <inkml:trace contextRef="#ctx0" brushRef="#br0" timeOffset="41996.99">13370 8746 361 0,'-1'-11'432'0,"-2"2"-79"16,2 0-9-16,-2-1-54 0,1 2 8 0,-1-2 13 15,2 3-3-15,-2-1 5 0,2 2-20 16,-1-1-28-16,2 7-45 0,-4-10-42 0,4 10-37 0,-1-7-30 16,1 7-19-16,-2-6-7 0,2 6 5 0,0 0 0 15,0 0 5-15,0 0 10 0,10 3-2 0,-3 1-6 16,-7-4 0-16,9 11-6 0,-3-4-2 0,2 1-38 15,-1 2 27-15,1 1-47 0,0 0 46 16,2 1-62-16,-2 2 50 0,-2-1-60 0,3 2 54 0,-1-1-65 16,-2-1 54-16,0 2-59 0,1 0 50 0,-2-2-50 15,1 0 54-15,-3 0-55 0,-1-4 10 0,1 2-2 16,-2-2 2-16,1 0 7 0,-2-2 64 0,0 1-64 16,0-8 45-16,-2 10-55 0,2-10 53 0,-2 9-58 15,2-9 55-15,0 0-56 0,0 0 50 0,0 0-63 16,0 0 54-16,-13-4-59 0,13 4 50 0,1-7-54 15,-1 7 54-15,7-7-53 0,-7 7 54 0,9-10-53 16,-3 5 56-16,2 3-54 0,2-3 51 0,0 2-48 16,2 0 51-16,-1 2-54 0,3-1 65 0,-2 1-64 15,-1 1 43-15,2 1-47 0,0 2 59 0,-2 0-58 16,-1 1 55-16,-2 1-58 0,1 0 61 0,-4 3-60 16,-1-1 40-16,-1 1-64 0,-3 1 8 0,-3-1 1 0,1 2 1 15,-5 0-7-15,1 1-8 0,-3-2-10 16,-3 1-22-16,1-1-3 0,-2-1-55 0,0-3-16 0,3 3-56 15,-3-5-71-15,4 0-25 0,-2-2-128 16,11-1-112-16,-18-1-414 0,18 1-565 0</inkml:trace>
  <inkml:trace contextRef="#ctx0" brushRef="#br0" timeOffset="43428.4">14350 8726 342 0,'0'0'363'0,"0"0"-60"0,0 0-18 0,4-4-12 16,-4 4-34-16,0 0-4 0,0 0 7 0,0 0-7 15,0-8-16-15,0 8-13 0,0 0-16 0,-4-7-15 16,4 7-8-16,-4-4-13 0,4 4-6 0,-5-7-6 15,5 7-12-15,-9-8 1 0,9 8-4 0,-9-6-10 16,4 2-16-16,-1 0-12 0,-3 0-9 0,3 2-15 16,6 2-10-16,-17-4-11 0,17 4-8 0,-18-1-4 15,18 1-4-15,-23 2-13 0,14 1 2 0,-1 0-5 16,-3 1-3-16,3 3 3 0,-2-1-4 0,2 2 17 16,1 0-21-16,-1 2 2 0,1 0-1 0,3 1 2 15,0-1-1-15,3 1-1 0,0-1-3 0,2 2-1 0,1-1-2 16,1-1 1-16,2 0-3 0,-1 0-2 15,5 1 7-15,-2-4-9 0,4 1 1 0,-2-2-3 16,2-1-3-16,3 0 1 0,-3-3-12 0,1-1-11 0,3 0-14 16,-2-2-10-16,-2-2-8 0,3-1 5 0,-2 0 10 15,-1-1 11-15,0-3 4 0,-3 3 6 0,2-4 8 16,-3 0 5-16,0 0 1 0,-1 0 6 0,0-1 2 16,-2-1 3-16,1 1 5 0,-2 1-2 0,-1 3 5 15,1-2 4-15,1 2 7 0,-2 6-5 0,1-14-4 16,-1 14-3-16,1-8 0 0,-1 8-1 0,3-7 0 15,-3 7 4-15,0 0-4 0,0 0-1 0,0 0-1 16,10 2 3-16,-10-2-3 0,10 8 0 0,-5-4 1 16,2 1-1-16,1 2-4 0,0-2 0 0,-1 2-6 0,-1 1-12 15,3-3-55-15,-1 1-35 0,-2 0-32 16,1-1-18-16,-1 0-10 0,-1 0 19 0,-5-5-1 16,9 7 19-16,-9-7-1 0,0 0 26 0,8 2 22 15,-8-2 19-15,0 0 7 0,0 0 19 0,1-8 4 0,-1 8 9 16,-3-11 7-16,3 11 3 0,-1-13 9 15,0 6 3-15,1-2 13 0,0 2-2 0,1 0 8 16,0 0 28-16,2 1 8 0,-3 6 12 0,5-14 1 0,0 9-4 16,2-1 0-16,1 2 5 0,0 0 3 0,1 3 3 15,3-1-10-15,-12 2 31 0,20 1-57 0,-6 0 33 16,-4 1-44-16,2 2 36 0,-1 1-49 0,0-1 42 16,-1 1-42-16,-1 1 39 0,-3 2-35 0,1-2 54 15,-2 1-24-15,-4-1 51 0,3 0-26 0,-4-6 50 16,0 11-40-16,0-11 8 0,-5 8 6 0,5-8 3 15,-8 4 4-15,8-4 9 0,-9-2-16 0,9 2-12 16,-10-5-15-16,5 1-9 0,0-4-12 0,1 2-7 16,0-1-1-16,0-3-15 0,4 0-2 0,-1 0-3 15,2 1-6-15,2-2 1 0,-1 2 1 0,5 0-7 16,-1 0-3-16,3 2 1 0,0 0 2 0,1 2-3 16,0-1 10-16,1 3-4 0,0 1-11 0,2 0 4 15,-13 2-1-15,22 2 2 0,-10 0-2 0,0 1-2 0,-1 2-1 16,0 1-4-16,-1 3-21 0,1-1-51 0,-2 0-34 15,-1 3 3-15,-2-1-69 0,2 0 19 16,-3-2-65-16,0 2-11 0,-1-3-6 0,1 0 0 0,-1-1-7 16,2 0 11-16,-2-2-9 0,-4-4 29 0,9 6-30 15,-9-6 53-15,13-3 3 0,-13 3 67 0,15-6-9 16,-4 3 64-16,-5-3-21 0,4-2 55 0,-5 2-21 16,4-2 59-16,-4-2-7 0,3 2 77 0,-2-2-3 15,-2 3 48-15,0-3 14 0,0 2 23 0,-2 0 27 16,1 2-12-16,-2 0 17 0,-1 6 14 0,4-10-9 15,-4 10-23-15,-1-6-20 0,1 6-17 0,0 0 29 16,0 0-61-16,0 0 26 0,-17 3-50 0,17-3 26 16,-8 8-56-16,6-2 24 0,-1 0-44 0,1 1 30 15,-2 0-45-15,4 0 36 0,0 2-48 0,0-2 36 16,1 1-40-16,3 0 36 0,-1-1-43 0,2 0 41 16,-1-2-38-16,1 0 36 0,1-3-41 0,-6-2 44 15,14 3-46-15,-14-3 41 0,17-4-41 0,-8 0 42 0,0 0-39 16,-3-4 42-16,2 0-46 0,1-2 4 15,-4 0 5-15,0-4 5 0,-1 1-1 0,-3 0 7 16,-1-3-1-16,-1 0-1 0,-2-1 1 0,-2-4 5 16,-1 1 2-16,-3 0 0 0,-3-1 20 0,1-2 39 0,-3 2 13 15,2 2 27-15,-2 1 56 0,4 3-8 0,-2-1-15 16,0 1 59-16,3 4-48 0,0 2 44 16,0-1-80-16,2 3 31 0,2 0-75 0,5 7 32 0,-9-8-51 15,9 8 54-15,0 0-40 0,0 0 42 0,-11 3-41 16,11-3 28-16,0 11-47 0,1-4 33 0,2 2-50 15,-1 2 32-15,3 2-43 0,2 2 27 0,-1 0-45 16,3 3 34-16,1 1-6 0,-1 0-8 0,4 5-41 16,1-1 21-16,-1 0-44 0,1 1-59 0,-1-2-111 15,3 0-27-15,-3-2-57 0,2-2-66 0,-2-2-71 16,0 0-64-16,2-3-134 0,-2-1-482 0,1-2-733 16</inkml:trace>
  <inkml:trace contextRef="#ctx0" brushRef="#br0" timeOffset="43978.53">15535 8425 348 0,'0'0'453'16,"-1"-11"-50"-16,1 11 25 0,-3-10-10 0,3 10-3 15,-1-10-19-15,1 10-22 0,-4-8 10 0,4 8-80 16,-1-8-12-16,1 8-94 0,0 0-9 0,-3-6-62 16,3 6 44-16,0 0-52 0,0 0-4 0,4 5 3 15,-4-5 45-15,5 10-52 0,-1-4 27 0,2 3-60 16,-2 1 33-16,4 2-54 0,-2 2 37 0,1 1-57 15,1 0 32-15,0 3-12 0,0 0-10 0,0 2-10 16,-1-2-5-16,0 1-7 0,-2-4-4 0,1 1-1 16,-2 1-5-16,2-3-4 0,-2-2-1 0,0 0 0 0,-1-3-2 15,-1 0 6-15,1 0 1 0,-1-2-5 0,-2-7 1 16,4 8-4-16,-4-8-1 0,0 0-2 0,0 0-1 16,0 0-4-16,8-4-2 0,-8 4-1 0,6-11 1 15,-2 4-4-15,1-1-32 0,2-1 42 0,1 0-37 16,0 0 43-16,1 1-36 0,4 0 37 0,-2 1-37 15,0 1 41-15,1 1-37 0,0 2 38 0,-2 1-39 16,3 1 41-16,-2 1-37 0,2 1 38 0,-3 2-42 16,-2 1 42-16,1 2-8 0,-2 1-2 0,-1 1-5 15,-4 0-1-15,1 3-2 0,-4-1-3 0,-1 1-5 16,-3-1-2-16,-1 4-4 0,-2-3-8 0,-2 0-7 16,1 0-17-16,-4-1-15 0,4-3-26 0,-2 0-72 15,-2-1 11-15,3 0-53 0,-2-2-44 0,2-3-54 16,10-1-30-16,-17 0-91 0,17 0-82 0,-15-6-65 0,9 0-437 15,2-1-605-15</inkml:trace>
  <inkml:trace contextRef="#ctx0" brushRef="#br0" timeOffset="44644.7">16270 8338 353 0,'0'0'360'0,"10"-6"-46"0,-10 6-21 0,6-3-17 16,-6 3 38-16,0 0-45 0,8-3-1 0,-8 3-34 15,0 0-18-15,0 0-20 0,0 0-15 0,0 0 2 16,0 0 2-16,0 0 11 0,9 2-21 0,-9-2 2 16,-4 6-43-16,4-6-1 0,-8 8-44 0,2-3 10 15,0 1-43-15,-3 0 24 0,0 0-50 0,0 1 25 16,-1-1-40-16,-2 1 29 0,3-2-41 0,-2 1 36 15,2-1-41-15,1 0 30 0,-2 0-36 0,4-2 35 16,-1 1-35-16,7-4 33 0,-13 6-32 0,13-6 29 16,-10 5-35-16,10-5 31 0,-5 4-31 0,5-4 38 15,-5 5-39-15,5-5 37 0,0 0-35 0,1 8 35 16,-1-8-35-16,7 5 37 0,-7-5-43 0,12 6 45 0,-12-6-39 16,14 6 32-16,-6-4-35 0,3 1 35 15,0 1-41-15,-1-2 39 0,3 2-33 0,-3-1 35 16,3 0-4-16,-2-1-8 0,0 2-1 0,1-1-4 0,-2 1-3 15,1-1-16-15,0 0-41 0,-2 2-75 0,0-2-72 16,-9-3-76-16,14 6-70 0,-14-6-41 0,9 5-42 16,-9-5-26-16,8 6-430 0,-8-6-451 0</inkml:trace>
  <inkml:trace contextRef="#ctx0" brushRef="#br0" timeOffset="44843.88">16254 8641 172 0,'0'0'525'16,"-7"6"-124"-16,7-6-65 0,-8 6-31 0,8-6-5 15,0 0-4-15,-5 7-37 0,5-7-21 0,0 0-12 16,-4 5-10-16,4-5-5 0,0 0-14 0,0 0-18 16,0 0-21-16,10 3-34 0,-10-3-22 0,13-1-22 15,-13 1-15-15,14-2-17 0,-14 2-2 0,18-1-19 16,-8 0-7-16,3-2-6 0,-1 2-3 0,-1 0-8 0,3-1-8 16,-1 0-11-16,1 0-66 0,-1 0-30 15,0 1-107-15,-1-1-57 0,1 0-44 0,0-1-59 16,-3 1-20-16,2-2-468 0,-1 1-416 0</inkml:trace>
  <inkml:trace contextRef="#ctx0" brushRef="#br0" timeOffset="45378.68">16819 8423 32 0,'0'0'365'0,"8"-8"-79"0,-8 8-27 0,6-8-14 15,-6 8-17-15,4-8 42 0,-4 8-71 0,3-11 36 16,-3 11-48-16,-3-10 8 0,3 10-26 0,-1-10 9 16,-2 5 6-16,-2-1-17 0,3 0-8 0,-2 2-9 15,-1-1-12-15,0-1-5 0,-1 3-6 0,1-1-18 16,5 4-14-16,-15-6-9 0,15 6-18 0,-13-2-10 16,13 2-3-16,-19 0-18 0,19 0 14 0,-19 3-21 15,9 1 16-15,1 0-16 0,-3 0 23 0,3 3-26 16,0 0 24-16,2 0-31 0,-1 1 31 0,2 1-13 15,1 0-9-15,1 0-4 0,1 1-4 0,1-1-3 0,2 2-7 16,0-3 0-16,1 1-1 0,0-1-5 0,4 0 1 16,-1 0-4-16,1-1 1 0,2-2 8 15,0 1-13-15,2-3-2 0,0 1 0 0,-9-4 0 0,18 3 0 16,-18-3-1-16,22-1 8 0,-12-1-11 0,0 0-20 16,2-1 44-16,-3-1-41 15,0-1 29-15,0-1-25 0,-1 1 26 0,0-2-22 0,-1 0 28 0,-2 0-23 16,1 0 27-16,-2-3-25 0,0 3 33 15,-2-1-31-15,1-1 27 0,-3 9-19 0,1-12 60 0,0 6-15 16,-1-1 71-16,0 7-35 0,2-11 9 0,-2 11 2 16,-2-9-6-16,2 9-15 0,-1-6-13 0,1 6 0 15,0 0 3-15,0 0-1 0,0 0 6 0,0 0 11 16,0 0-19-16,0 0-9 0,1 10-9 0,-1-10-4 16,4 11 28-16,0-5-43 0,0 2 26 0,2-1-46 15,-2 2 39-15,3-2-49 0,0 4 34 0,1-1-49 16,3 0 36-16,0 0-66 0,1 1-45 0,-1-1-102 15,0-1-28-15,2 0-51 0,-3 0-65 0,3 0-70 0,0-1-51 16,-2-2-97-16,2-1-577 0,-3 1-755 0</inkml:trace>
  <inkml:trace contextRef="#ctx0" brushRef="#br0" timeOffset="45747.21">17366 8446 425 0,'0'0'451'0,"0"0"-67"0,-2 5-38 0,2-5 9 0,0 0 4 16,0 0-38-16,0 0-31 0,0 0-35 15,0 0-35-15,0 0-30 0,0 0-36 0,0 0-29 16,0 0-24-16,0 0-12 0,0 0-6 0,6-3-1 0,-6 3-6 16,9-2-12-16,-9 2-14 0,14-4-8 15,-14 4-8-15,18-4-6 0,-8 2 0 0,0-1-11 16,2 1-1-16,-2-1-5 0,2 0 0 0,-1 1-18 0,2 1 14 16,-3-2-16-16,2 1 18 0,-1-1-20 0,0 2 13 15,-1-1-15-15,-10 2 7 0,16-3-20 0,-16 3-16 16,16-1-71-16,-16 1-78 0,11 0-69 15,-11 0 35-15,0 0-66 0,10 3-20 0,-10-3-18 0,0 0-39 16,2 8-401-16,-2-8-284 0</inkml:trace>
  <inkml:trace contextRef="#ctx0" brushRef="#br0" timeOffset="46046.53">17466 8535 342 0,'0'0'338'15,"-8"5"-66"-15,8-5-1 0,-6 6-13 0,6-6-22 16,-8 5-3-16,8-5-9 0,0 0-30 0,-5 4-32 15,5-4-26-15,0 0-4 0,0 0 26 0,0 0 9 16,0 0-5-16,12 2-12 0,-12-2-21 0,11-1-15 16,-11 1-25-16,14-2-13 0,-2 1-12 0,-3-2-8 15,1 2-12-15,0-2-5 0,2 1-8 0,-1 0-2 16,-1-1-4-16,1 2-7 0,0-1 20 0,-1 1-31 16,-1-2 3-16,-9 3-4 0,17-3-1 0,-17 3 3 0,13-3-5 15,-13 3 0-15,14-2 0 0,-14 2 2 16,9-3-4-16,-9 3 5 0,0 0-7 0,14-2-1 15,-14 2 2-15,0 0-2 0,11-2 0 0,-11 2 0 16,0 0 1-16,12-3-3 0,-12 3-3 0,7-3 2 0,-7 3-1 16,9-2-6-16,-9 2-20 0,11-5-67 15,-11 5-85-15,9-4-61 0,-9 4-51 0,8-7-46 0,-8 7-64 16,8-10-414-16,-8 10-355 0</inkml:trace>
  <inkml:trace contextRef="#ctx0" brushRef="#br0" timeOffset="46427.81">17646 8265 449 0,'-5'-4'454'0,"5"4"-62"0,-8-9-25 0,8 9 16 15,-10-6 1-15,10 6-22 0,-7-7-15 0,7 7-23 16,-7-5-27-16,7 5-37 0,-5-5-38 0,5 5-50 16,0 0-36-16,-8-4-25 0,8 4-17 0,0 0-10 0,0 0-6 15,0 0 2-15,0 0-47 0,0 0 38 0,0 0-34 16,13 1 48-16,-13-1-51 0,12 5 46 15,-12-5-56-15,16 4 49 0,-7 0-55 0,0 1 56 16,1-2-59-16,1 2 3 0,-1 0 10 0,1 1-6 16,2 1-3-16,0-1 8 0,1 1 6 0,-2 0 2 0,1 2-10 15,0 0-1-15,1 0-2 0,-1 0-4 0,-1 1 4 16,2 1 41-16,-3 0-57 0,-1-1 59 0,1 1-66 16,-4 0 56-16,1 1-58 0,0 0 45 0,-3 0-43 15,-1 0 41-15,-3-2-47 0,-1 1 41 0,0 1-46 16,-1-2 45-16,-2 1-43 0,-1-1 39 0,-2 3-45 15,-2-2 40-15,2 0-43 0,-2 1 42 0,0-1-44 16,-2 1 40-16,1-2-44 0,0 1 38 0,-2 1-71 16,3-1 9-16,-1 0-104 0,0-2-35 0,3 1-87 15,-2-2-80-15,4 1-81 0,-1-2-66 0,1-1-145 16,-2 0-447-16,6-6-712 0</inkml:trace>
  <inkml:trace contextRef="#ctx0" brushRef="#br0" timeOffset="47177.41">18597 8411 179 0,'0'0'216'0,"0"0"-39"0,0 0-16 16,6-4-3-16,-6 4-6 0,0 0 10 0,8-5-3 15,-8 5 2-15,0 0-1 0,8-5 52 0,-8 5-78 0,0 0 33 16,3-7-54-16,-3 7 31 0,0 0-32 15,3-7 27-15,-3 7 2 0,0 0 10 0,-1-8-12 16,1 8-2-16,-3-7-7 0,3 7-2 0,-2-8 1 0,2 8-17 16,-8-9 2-16,8 9-16 0,-5-9-1 0,1 5-15 15,0-1 21-15,-1 0-21 0,0 0 22 0,-3-2-35 16,2 2 13-16,0 1-33 0,-1 1 19 0,-2-1-34 16,9 4 25-16,-14-2-38 0,14 2 24 0,-19-1-33 15,10 2 31-15,-1 1-31 0,-3 2 42 0,3 0-40 16,-2 2 44-16,0 2-38 0,0-1 42 0,-1 3-38 15,3 1 46-15,0-1-52 0,0 2 47 0,2 1-58 16,2-1 43-16,-1 2-55 0,3-1 46 0,1-1-51 16,0-1 43-16,3 1-30 0,0-1 25 0,3 0-50 15,0-2 48-15,1 0-13 0,3-1 10 0,-2-1-50 0,1-2 45 16,4 0-50-16,-1-2 49 0,0-1-47 16,-9-2 48-16,19 2-48 0,-8-4 53 0,0 0-52 15,-1-1 30-15,-2-1-25 0,2-1 47 0,2-1-49 0,-5-1 57 16,1 1-58-16,2-2 51 0,-3-2-51 0,-1 0 8 15,-1 1 5-15,-1-1 3 0,2 0 10 16,-2 1-4-16,-1-1 3 0,-1 2 2 0,0-2 5 16,-1 1-1-16,0 1 52 0,-1 1-48 0,0-1 24 0,0 8 12 15,0-11 4-15,0 11-6 0,0-10-4 0,0 10-9 16,0-8-7-16,0 8-1 0,0 0-5 0,0 0 6 16,0 0 10-16,0 0 0 0,0 0-1 0,3 8-2 15,-3-8 0-15,2 10 5 0,2-4-3 0,-1 3 32 16,2-1-53-16,-1 0 39 0,1 2-49 0,1 0 41 15,3 0-47-15,-1 0 33 0,1 1-49 0,0-2 46 16,1 0-51-16,0 0 41 0,2 1-60 0,0-3 14 16,-1 1-97-16,0-2 13 0,2-1-89 0,-2-1-30 15,3-1-50-15,-3-1-50 0,2-1-50 0,-1-2-53 0,0-1-30 16,-1 0-108-16,5-3-334 0,-5 0-477 16</inkml:trace>
  <inkml:trace contextRef="#ctx0" brushRef="#br0" timeOffset="47420.87">18952 8273 68 0,'0'0'571'16,"0"0"-121"-16,0 0-85 0,0 0-31 0,0 0-19 16,-7-2-25-16,7 2-46 0,0 0-32 0,0 0-27 15,0 0-12-15,0 0-4 0,0 0-6 0,5-7-12 16,-5 7-11-16,11-3-16 0,-11 3-16 0,14-5-20 15,-2 2-18-15,-3 1-13 0,2 0-9 16,1-2 0-16,-1 1-21 0,1 0-4 0,0 1-11 0,0-2-9 16,3 2-3-16,-4-1-3 0,0 1-27 0,3 0-88 15,-5-1-122-15,3 2-67 0,-12 1-53 0,16-2-93 16,-16 2-42-16,12 0-276 0,-12 0-289 0</inkml:trace>
  <inkml:trace contextRef="#ctx0" brushRef="#br0" timeOffset="47630.07">19057 8381 64 0,'-4'6'564'0,"0"0"-158"0,-2 0-59 16,6-6-45-16,-4 7 0 0,4-7-20 0,-2 7-3 15,2-7 11-15,0 0 4 0,0 0 2 0,5 5-38 0,-5-5-39 16,11-1-62-16,-4-4-10 0,2 3-51 0,0-2 4 16,3 0-43-16,-1 1 6 0,3-2-31 15,0 0 9-15,1 1-27 0,-1 0 12 0,1-2-26 0,-2 1 9 16,4 0-28-16,-4 0-38 0,-2 1-95 0,2 0-110 15,-3-1-25-15,-1 1-133 0,1 1-74 0,-3-2-432 16,-1 1-501-16</inkml:trace>
  <inkml:trace contextRef="#ctx0" brushRef="#br0" timeOffset="48179.14">19494 8063 425 0,'-2'-9'460'0,"-1"2"-67"15,0 1-33-15,1-1-7 0,1 1-3 0,-1-1 28 0,-3 1-42 16,4-1-3-16,1 7-27 0,-4-10-39 0,4 10-49 16,-2-8-44-16,2 8-38 0,-2-7-31 0,2 7-18 15,0 0-10-15,0 0 14 0,2-6 7 16,-2 6-1-16,0 0 14 0,6 5-40 0,-6-5 38 0,9 7-52 15,-4-2 59-15,0 1-58 0,-1 1 46 0,2 2-52 16,1-1 60-16,-1 1-60 0,-1 1 38 0,2 1-56 16,-2 1 35-16,0 1-48 0,1 0 35 0,-2-1-53 15,1 3 39-15,-1-3-45 0,-1 3 42 0,-1-4-47 16,1 2 4-16,-2-1 0 0,2-2 1 0,-2 1 2 16,1 0 1-16,-2-3 12 0,2 1-11 0,-1-3-1 15,0 0-1-15,-1-6 3 0,0 12 3 0,0-12 2 16,1 9-3-16,-1-9-4 0,2 6 0 0,-2-6-3 15,0 0 1-15,0 0-1 0,0 0-1 0,0 0 0 16,0 0 42-16,0 0-52 0,0 0 42 0,6-6-46 16,-6 6 43-16,4-7-45 0,-4 7 41 0,5-7-47 15,-1 1 46-15,-4 6-46 0,11-7 46 0,-4 3-46 16,1 0 44-16,-2 1-43 0,4 1 41 0,-1-1-46 16,-9 3 51-16,19-1-45 0,-19 1 42 0,21 1-41 15,-10 0 46-15,1 3-46 0,-2-1 48 0,1 1-43 16,0 0 42-16,-2 1-46 0,1 0 47 0,-1 1-47 0,-3 1 44 15,-2 1-41-15,2-2 9 0,-4 1 1 0,-2 0 0 16,-2 1 0-16,-4-1 3 0,2 0-3 0,-5 0 34 16,0-1-87-16,-2 0-22 0,-1 0-22 0,-2-1-30 15,3-3-13-15,-1 1-87 0,-2-2-81 0,3-1-87 16,0-1-113-16,-3-2-195 0,4-1-378 0,-1-1-708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31:09.8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11053 14137 137 0,'1'7'352'0,"-1"-7"-90"0,0 0-54 15,0 0-14-15,-4 6-14 0,4-6-13 16,0 0-15-16,0 0-27 0,0 0-10 0,0 0-29 16,0 0-15-16,0 0-18 0,-5 4-5 0,5-4-17 0,0 0-2 15,0 0-19-15,0 0-36 0,0 0-54 0,0 0-61 16,0 0-64-16,0 0-77 0,0 0-187 0,-10-3 53 16</inkml:trace>
  <inkml:trace contextRef="#ctx0" brushRef="#br1" timeOffset="21861.08">2710 9558 371 0,'0'0'329'0,"0"0"-71"16,0 0 7-16,0 0-56 0,0 0 47 0,0 0-61 15,0 0 21-15,-2-6-81 0,2 6 14 0,0 0-68 0,0 0 10 16,0 0-58-16,0 0 38 0,0 0-60 16,0 0 40-16,0 0-46 0,0 0 44 0,5 5-55 0,-5-5 41 15,7 5-47-15,-7-5 45 0,13 6-48 0,-6-2 43 16,0 2-37-16,3-1 46 0,-1 1-33 0,2 3 1 15,0-2 4-15,2 3 0 0,-2-1 2 0,2 2 6 16,0 0-9-16,2 1 4 0,-2 1 0 0,2-1 0 16,-2 0 5-16,0 1-11 0,0-3 3 0,-3 2-4 15,3-3 3-15,-3 1-1 0,0-1 1 0,0 0 4 16,-1 0 0-16,-1-2-4 0,0 0 2 0,-1-2 3 16,0 1 0-16,-1-1 1 0,-2-2 6 0,-4-3 9 15,9 8 1-15,-9-8 2 0,10 4 3 0,-10-4 1 16,0 0 0-16,13 0-5 0,-13 0-7 0,9-7-1 15,0 2-6-15,-3-1-3 0,3-5-2 0,1 2-1 16,3-6-5-16,-1 0 0 0,3-6-4 0,3 0 2 16,0-3-1-16,5-4 0 0,0-2-2 0,1 0 1 15,2-1 0-15,0-1 2 0,3 0-3 0,0 0 1 0,-1-1 2 16,1 4-5-16,1-3 0 0,-2 4 3 16,1 0-42-16,-2 2 46 0,0-2-37 0,0 5 47 15,-5 3-41-15,-2 1 42 0,-1 1-49 0,-1 3 50 0,-4 0-4 16,0 5-4-16,-2-2-1 0,-2 4-1 0,0-1 1 15,-1 2-3-15,-2 1 1 0,-2 0 0 16,1 1 4-16,-1 2-3 0,-5 3 1 0,9-9 3 0,-9 9-1 16,7-5-2-16,-7 5 0 0,5-6 4 0,-5 6-7 15,5-5-2-15,-5 5-4 0,0 0-1 0,5-4-2 16,-5 4-12-16,0 0-15 0,5-5-51 16,-5 5-72-16,0 0-28 0,0 0-69 0,5-5-79 0,-5 5-477 15,0 0-332-15</inkml:trace>
  <inkml:trace contextRef="#ctx0" brushRef="#br1" timeOffset="33499.8">11592 10399 75 0,'0'0'356'0,"0"0"-101"0,0 0-41 16,2-7 2-16,-2 7-15 0,0 0-22 0,-4-6-17 15,4 6-31-15,0 0-15 0,-5-7-24 0,5 7-10 16,0 0-18-16,-4-7 12 0,4 7-20 0,-4-6 0 16,4 6-27-16,-5-7 34 0,5 7-31 0,-7-7 23 15,7 7-13-15,-7-8 60 0,2 4-84 0,0-1 37 16,-2 1-37-16,2-1 35 0,-4 1-34 0,1 0 58 16,1 2-56-16,-3 0 43 0,1-1-59 0,-2 2 48 15,11 1-43-15,-20 1 56 0,10 0-48 0,-3 3 47 0,0-1-51 16,2 3 35-16,-3 2-50 0,1-1 40 15,0 2-47-15,0 1 43 0,3 2-51 0,-1-1 51 16,0 1-50-16,2 1 49 0,2 0-50 0,-1 0 4 0,4 2 4 16,0 1 4-16,2-2-4 0,0-2 4 0,1 1-1 15,2-1 0-15,2-1 0 0,0 0 1 0,0-2 6 16,3 2-9-16,-1-4 1 0,2 0 3 0,1 0 0 16,0-3-8-16,-1 0 7 0,3-2 1 0,-10-2 0 15,19 0 1-15,-8-2-3 0,-1-2-19 0,-1 1-6 16,4-4 3-16,-3-1-7 0,0 1 1 0,2-3 53 15,-3 1-48-15,-1-1 48 0,0 0-48 0,-1-1 51 16,-1 0-48-16,-2 0 48 0,-1-1-49 0,-1 1 49 16,1 0-49-16,-2 0 57 0,-1 1-46 0,0-1 85 15,0 2-36-15,0-2 57 0,-1 2-30 0,0 1 63 16,-1 0-24-16,2 1 55 0,-2 0-47 0,2 7 34 16,-3-11-62-16,3 11 25 0,-1-8-63 0,1 8 35 15,-2-7-56-15,2 7 32 0,0 0-50 0,0 0 39 16,0 0-45-16,0 0 41 0,0 0-48 0,0 0 41 0,6 8-42 15,-6-8 43-15,5 12-48 0,-1-6 44 16,2 1-45-16,-2 1 50 0,2 1-51 0,2 1 44 0,-2-1-47 16,4 1 44-16,-1 1-47 0,2-2 3 0,-1 1 6 15,0 0-5-15,2-2 2 0,-1-1-18 0,1 1-40 16,0-1-10-16,0-3-47 0,-2 1-55 0,1-1-37 16,0 0-28-16,-1-3-26 0,3 0-65 0,-13-1-43 15,20-2-377-15,-8-1-279 0</inkml:trace>
  <inkml:trace contextRef="#ctx0" brushRef="#br1" timeOffset="33882.65">11898 10206 501 0,'0'0'576'0,"0"0"-186"16,0 0-45-16,0 0-99 0,0 0 30 0,0 0-76 15,0 0 29-15,0 0-55 0,0 0 20 0,0 0-67 16,0 0 19-16,0 0-61 0,6 4 21 0,-6-4-58 16,9 5 31-16,-9-5-55 0,14 4 32 0,-2-2-47 0,-2 1 37 15,0-2-44-15,3 1 33 0,-2-1-42 0,2 2 36 16,1 0-39-16,-1-2 35 0,1 1-39 16,-1 3 37-16,1-3-39 0,-3 0 42 0,1 3-43 0,2-2 43 15,-4 1-37-15,2 0 44 0,-2 1-29 0,-2 0 62 16,-1 2-32-16,2-1 54 0,-2 1-27 0,-4-1 23 15,0 3-55-15,1 0 43 0,-4-1-56 0,-1 2 41 16,-2 0-50-16,-1 0 40 0,0 3-50 0,-5-2 46 16,2 3-50-16,-2-3 40 0,1 1-51 0,-3 1 5 15,2-3 3-15,0 1 0 0,0 0-2 0,-3-2-2 16,5 2-31-16,-4-1-36 0,4-2-39 0,2 1-42 16,-2-2-44-16,1-1-44 0,1-1-37 0,-2-1-38 15,2 1-94-15,5-5-48 0,-6 5-221 0,6-5-196 16</inkml:trace>
  <inkml:trace contextRef="#ctx0" brushRef="#br1" timeOffset="34381.42">12461 10112 264 0,'0'0'568'0,"0"-8"-149"16,0 8-47-16,-2-8 56 0,2 8-45 0,-5-6 24 0,5 6-63 16,-3-7 20-16,3 7-78 0,-4-6-20 0,4 6-55 15,0 0-59-15,-4-6-33 0,4 6-27 16,0 0-15-16,0 0-14 0,0 0-13 0,0 0-4 0,0 0-2 16,8 6-6-16,-4 0-6 0,2 1-3 0,-2 0-4 15,1 4-1-15,3-1-8 0,-3 2-2 0,3 2-5 16,-2 0 0-16,-1 1 7 0,2 1-10 0,-2-1 5 15,1 2-7-15,-1-2-1 0,-1 1-2 0,1-1 2 16,-1-1 4-16,0-2-3 0,-2-1-2 0,1 0 1 16,2-3 3-16,-4 3 7 0,2-5 3 0,-2 0 0 15,-1-6-4-15,4 8-8 0,-4-8-7 0,0 0 2 0,0 0-2 16,6-2 2-16,-6 2-2 0,7-10-1 0,-3 4-3 16,2 0 0-16,-1-1 3 0,3 0 1 15,-2 1 0-15,3-3 4 0,0 4-6 0,0-2 1 0,0 1 1 16,2 2-1-16,-2 1-1 0,2-1 3 0,0 3 5 15,-11 1-8-15,18 0 0 0,-18 0-3 0,19 5-1 16,-11-1 0-16,-3 1 2 0,1 3-8 0,-3-2 3 16,-3 3-4-16,0 0 3 0,-3 2 3 0,-3-2 6 15,0 3 0-15,-2-1-12 0,-1 0-10 0,-2 0-15 16,0-1-21-16,-4-1-25 0,2 0-26 0,2-2-2 16,-3-2-89-16,1 1-17 0,0-4-105 0,2-1-80 15,0 1-62-15,-1-3-477 0,1-1-527 0</inkml:trace>
  <inkml:trace contextRef="#ctx0" brushRef="#br1" timeOffset="35433.94">13342 10139 142 0,'0'0'363'0,"0"0"-29"16,0 0-66-16,0 0-22 0,1-6-25 0,-1 6-2 16,0 0-46-16,0 0 10 0,-1-7-60 0,1 7 22 15,-4-7-52-15,4 7 14 0,-3-6 45 0,3 6-54 16,-3-7 45-16,3 7-52 0,-6-7 33 0,6 7-45 0,-8-9 47 16,8 9-41-16,-8-7 30 0,8 7-54 15,-10-7 39-15,10 7-57 0,-13-5 31 0,13 5-52 16,-13-3 44-16,13 3-50 0,-15 0 38 0,15 0-48 15,-19 4 36-15,10 1-46 0,-1 0 36 0,-1 0-35 0,2 3 35 16,-1 0-41-16,0 1 41 0,2 1-43 0,-2 0 41 16,5 1-44-16,0-1 40 0,1 0-44 0,0-1 46 15,4 1-51-15,-1-1 44 0,2-1-45 0,2 1 46 16,-1-1-46-16,3-2 41 0,2 0-39 16,0 0 38-16,1-1-43 0,1-2 39 0,0-1-58 15,1-1 21-15,-10-1-40 0,21 0 24 0,-10-2-61 0,1-1 37 16,0 0-55-16,-3-1 53 0,3-1-25 0,-2-1 52 15,-2 0-35-15,-1-1 58 0,1-1-43 0,-2 1 63 16,-1 0-49-16,-1 0 53 0,0-1-43 0,-4 2 51 16,3-2-42-16,-3 0 66 0,0 8-18 0,-2-12 55 15,1 5-28-15,1 7 53 0,-1-10-37 0,1 10 34 16,-3-10-59-16,3 10 27 0,-1-7-51 0,1 7 34 16,0 0-47-16,0-7 36 0,0 7-41 0,0 0 35 0,0 0-43 15,8 5 40-15,-8-5-42 0,8 6 38 16,-8-6-41-16,10 6 40 0,-4-1-39 0,-1 0 37 15,4 0-42-15,-4-1 40 0,4 2-39 0,-2-1 41 0,-1 0-44 16,-1-1 41-16,1 0-41 0,-6-4 45 16,9 6-43-16,-9-6 43 0,8 5-41 0,-8-5 40 0,0 0-42 15,0 0 38-15,0 0-35 0,0 0 34 0,0 0-40 16,0 0 42-16,0 0-34 0,-1-8 29 0,-2 1-39 16,1 2 41-16,-1-3-42 0,0 1 42 15,2 0-37-15,-1-1 33 0,2 0-41 0,0 0 47 16,2 0-45-16,-1-1 8 0,2 1 1 0,2 0 7 0,-1 3 0 15,3-2 3-15,0 3 0 0,-1-1 3 0,2 3 15 16,1-2-15-16,-9 4-1 0,18-1 4 0,-18 1 0 16,15 1-1-16,-15-1 1 0,18 4 39 0,-9-2-42 15,-9-2 37-15,14 5-44 0,-14-5 45 0,12 6-46 16,-12-6 42-16,6 8-43 0,-6-8 44 0,5 7-44 16,-5-7 41-16,0 0-41 0,3 8 37 0,-3-8-41 15,0 0 43-15,0 0-43 0,0 0 40 0,-13-1-40 16,13 1 41-16,-6-7-41 0,2 1 1 0,1-1 5 15,1 0-1-15,-1 0 2 0,3-1 8 0,-2-1-5 0,4-2-1 16,1 2 5-16,2-1 12 0,0 0-12 0,1-2 0 16,2 4 2-16,2-2 0 0,0 3-1 15,1-1 4-15,0 3-1 0,1 1 1 0,-2 1 2 16,3 1-2-16,-2 0 0 0,1 4 2 0,-12-2 1 16,20 2-1-16,-9 1-5 0,0 1 3 0,-3 0-2 15,2 1 3-15,-3 2 33 0,1-3-47 0,-1 4 35 16,0-2-62-16,-2 0 14 0,0 0-77 0,-1 1-3 0,1-3-78 15,-1 0-12-15,-4-4-10 0,10 9-32 0,-10-9-15 16,8 4 17-16,-8-4-75 0,9-1 34 0,-9 1-44 16,14-1 51-16,-14 1-126 0,13-8 149 0</inkml:trace>
  <inkml:trace contextRef="#ctx0" brushRef="#br1" timeOffset="35848.87">13925 9931 303 0,'0'0'310'15,"4"-5"-25"-15,-4 5-46 0,0 0-39 0,0 0-14 16,0 0-15-16,0 0-6 0,-8-3-9 0,8 3-13 15,-8 4-20-15,8-4-18 0,-11 7-19 0,11-7-16 16,-9 9-12-16,9-9-16 0,-7 9-5 0,7-9-12 0,-6 10-7 16,6-10-6-16,-3 9 0 0,3-9-4 0,2 10-2 15,-2-10 0-15,5 8-6 0,-5-8 3 16,6 6-7-16,-6-6 1 0,9 4-7 0,-9-4-10 0,14-2-15 16,-14 2 2-16,13-2-3 0,-13 2-9 0,15-8 31 15,-10 3-25-15,2-1 5 0,-1-1 4 16,-2 0 5-16,2-2 9 0,-4 0 0 0,0-1 6 15,-2-1 0-15,0 2 14 0,-2-2-9 0,-3-1 38 0,0-1-10 16,-2-1 43-16,-1 0-21 0,-3-1 43 0,3 0-31 16,-3-1 89-16,-2 2-11 0,4-2 34 0,-1 6-41 15,1-3 53-15,-1 3-37 0,1 0 46 0,1 1-46 16,-1 2 37-16,4 0-70 0,0 0 24 0,0 2-76 16,1 1 30-16,0-1-62 0,4 5 35 0,-6-6-51 15,6 6 49-15,0 0-46 0,0 0 60 0,0 0-51 16,0 0 36-16,1 11-49 0,4-7-3 0,-1 4 8 15,1 1-10-15,0 0 1 0,2 4-1 0,1-1 2 16,0 1-3-16,1 4 2 0,1-1 15 0,2 2-22 0,-2 2 0 16,5 0-3-16,-2 3 0 0,0 0-22 15,2-2-58-15,1 2-19 0,-1-1-92 0,-1 0-25 16,3-2-117-16,-2-1-41 0,0-2-77 0,-1-1-521 16,2-2-567-16</inkml:trace>
  <inkml:trace contextRef="#ctx0" brushRef="#br1" timeOffset="36465.33">14475 9800 28 0,'-1'-8'527'0,"1"8"-115"0,-2-11 12 0,2 11-47 15,-4-12 57-15,4 12-64 0,-3-9 31 0,3 9-73 16,-4-7-3-16,4 7-106 0,-3-6-51 0,3 6 12 15,0 0-70-15,0 0 5 0,0 0-1 0,0 0-10 16,5 4 3-16,-5-4-16 0,6 14-16 0,-1-7-10 0,-1 2-47 16,2 1 34-16,3 3-47 0,-2 0 34 0,-1 1-6 15,2 0-4-15,-2 2-6 0,3-3-5 0,-2 3-2 16,-2-2 1-16,1 0-11 0,-2 1 2 0,2-2-3 16,-3-1 1-16,-2-2 2 0,2 0-2 0,-1 0 1 15,-2-3 1-15,0 1 2 0,0-8-2 0,1 11-5 16,-1-11 2-16,-1 7 0 0,1-7-8 0,0 0-4 15,0 0-3-15,0 0 5 0,0 0-6 0,-2-8-3 16,2 8-2-16,5-10-14 0,-1 4-1 0,1 1-3 16,2-2 0-16,0 0 4 0,2 3 10 0,0-2-3 15,1 1 2-15,0 1 2 0,0 1 3 0,3 0 2 16,-3 1 5-16,-10 2-1 0,22 0-5 0,-10 2-1 16,-1 1-2-16,-3-1 7 0,1 2 0 0,-3 1 0 15,2 0 0-15,-5 1 47 0,0 2-52 0,-3-1 48 16,0 0-50-16,-1 1 50 0,-2-1-48 0,-4 2 42 15,-1 0-50-15,2 0 44 0,-3-1-56 0,-3 0 40 16,3 0-61-16,-1-3 25 0,-1 0-81 0,0-2 10 0,2 0-78 16,9-3-2-16,-19 1-102 0,19-1-25 0,-15-1-32 15,7-3-73-15,-1 1-64 0,4-1-283 0,1-2-274 16</inkml:trace>
  <inkml:trace contextRef="#ctx0" brushRef="#br1" timeOffset="37065.51">15074 9810 285 0,'-9'-1'403'0,"9"1"-74"0,0 0-15 0,0 0-46 16,0 0 1-16,0 0-35 0,-12-1-32 0,12 1-43 15,0 0-36-15,0 0-13 0,0 0-18 0,0 0-8 16,0 0-11-16,0 0-14 0,0 0-7 0,5 7-9 16,-5-7 0-16,9 5-16 0,-9-5 0 0,14 4-5 15,-5-1-6-15,0-1-3 0,1 1-1 16,1 1 1-16,0-1-4 0,0 1-1 0,1-2-1 0,0 0-1 16,0 1 1-16,1 1 4 0,-1-2-7 0,-1 2 0 15,-1-1-1-15,3-1-2 0,-3 0 1 0,1 0 1 16,0 1 6-16,-2-2-11 0,-9-1 5 0,17 3 23 15,-17-3 0-15,14 5 10 0,-14-5 10 0,10 4 8 16,-10-4 10-16,10 5 5 0,-10-5-2 0,8 6 1 16,-8-6-3-16,6 7-1 0,-6-7-4 0,2 8-11 15,-2-8-7-15,-2 11-8 0,2-11-2 0,-5 11-8 0,3-4-1 16,-4-1 3-16,1 2-5 0,-2 0 2 0,-1 0-2 16,-1 0 45-16,-2 2-53 0,2-1 40 15,-3 1-52-15,-1-2 42 0,2 2-50 0,-1 0 45 0,0-2-51 16,1 2 45-16,-3-4-46 0,4 2 39 0,0-1-50 15,0-2 43-15,1 2-60 0,1-1-8 0,0-3-89 16,-1 2-13-16,3-2-118 0,1 1-44 0,5-4-75 16,-10 3-98-16,10-3-357 0,0 0-385 0</inkml:trace>
  <inkml:trace contextRef="#ctx0" brushRef="#br1" timeOffset="37648.28">15757 9845 383 0,'8'-5'350'0,"-3"1"-68"0,0 0-18 0,-5 4-21 16,8-7-27-16,-8 7 13 0,6-8-58 15,-6 8-27-15,4-8-27 0,-4 8-9 0,3-7-10 16,-3 7 36-16,1-9-67 0,-1 9 39 0,-1-6-58 0,1 6 35 15,-3-5-49-15,3 5 38 0,-4-6-57 16,4 6 40-16,-10-4-54 0,10 4 42 0,-6-3-47 0,6 3 42 16,-12-2-48-16,12 2 45 0,-14 1-48 0,14-1 57 15,-13 3-40-15,4-2 40 0,-1 3-46 0,1-1 1 16,0 2 0-16,-2-2 5 0,0 2 6 0,1 2 14 16,0 0-16-16,0-3-1 0,1 5-1 0,-1-1 1 15,2 0 1-15,-1 0 3 0,4-1-9 0,-3 3-1 16,3-3 1-16,0 1-1 0,2 0-3 0,2-1 2 15,-1 0 1-15,2-7 38 0,1 12-50 0,0-6 1 16,2 1-2-16,2-3 5 0,-5-4-2 0,13 7-10 16,-13-7-30-16,15 2-23 0,-15-2-19 0,19-1-9 15,-6-5-1-15,-2 4 0 0,2-3 5 0,0 0 11 16,1-2 15-16,0 1 12 0,-1-3 10 0,0 1 10 0,-3 0 4 16,3-1 26-16,-4 1-16 0,0-2 14 0,-1 1-8 15,0 0 21-15,-3 1 6 0,-1 0 55 16,1 0-17-16,0 1 66 0,-2 0-28 0,-1 2 69 0,-2 5-29 15,4-12 34-15,-4 12-45 0,2-9 42 0,-2 9-65 16,-2-5 32-16,2 5-45 0,0 0 40 16,0 0-39-16,0 0 48 0,0 0-55 0,0 0 49 0,-7 2-53 15,7-2 6-15,0 8-14 0,0-8-5 0,1 11-5 16,0-5-13-16,2 2-3 0,1 0-6 16,-1-1-5-16,3 3-2 0,0-2-5 0,4 2-7 15,-1-1-3-15,1 1-10 0,3-2-44 0,0 2-59 0,1-3-60 16,-1-1-91-16,3 1-66 0,0-2-50 0,0-1-86 15,2-2-489-15,0-1-533 0</inkml:trace>
  <inkml:trace contextRef="#ctx0" brushRef="#br1" timeOffset="38855.75">11495 10749 27 0,'0'0'93'0,"0"0"-1"0,-11 1 20 0,11-1-15 16,0 0 8-16,0 0 0 0,-14 1-5 15,14-1 5-15,0 0 10 0,0 0 2 0,-12 0 5 16,12 0-3-16,0 0 13 0,0 0-28 0,0 0 6 16,0 0-25-16,-10 2-3 0,10-2-22 0,0 0-1 15,0 0-20-15,0 0 2 0,0 0-12 0,0 0-6 16,0 0 22-16,0 0 0 0,0 0 6 0,0 0-8 15,1 6 29-15,-1-6-32 0,0 0 25 0,8 2-20 0,-8-2 30 16,0 0-33-16,14 3 36 0,-14-3-33 0,15 1 46 16,-15-1-53-16,14 2 39 0,-2-1-53 0,-2 0 48 15,4 1-55-15,-2 0 43 0,-1-1-48 0,6 0 39 16,-2 0-51-16,4 1 42 0,0-1-38 0,-1 0 33 16,3-2-42-16,0 1 14 0,1 0 48 0,0 1-46 15,2-1 41-15,-2-1-49 0,2 1 41 0,3 0-49 16,1-1 40-16,0-1-46 0,0 1 47 0,0-1-47 15,0 1 38-15,2-2-46 0,-1 0 44 0,-3 1-42 16,5-1 41-16,-3-1-41 0,1 0 42 0,1 0-47 16,-1 1 8-16,-1-1 3 0,0-1 1 0,2 0 5 15,-2 2-3-15,-2-2 2 0,1 1 1 16,-1-1 4-16,0 1 2 0,-1 0-1 0,-1 1 0 0,-1-1 6 16,-3 0-8-16,0 2-1 0,0 0 17 0,-3-1-16 15,2 0 1-15,-2 0-2 0,-2 2 15 0,-1-3-19 16,0 3 4-16,-1 0 0 0,1-1 3 0,-4 0-1 0,2 2 3 15,-1-1-3-15,-11 1 1 0,16-2 6 0,-16 2 13 16,14 0 12-16,-14 0 6 0,11-1 10 0,-11 1 4 16,10-1 5-16,-10 1 2 0,0 0 3 0,13-2 1 15,-13 2-7-15,0 0-3 0,0 0-1 16,12-1-11-16,-12 1-5 0,0 0-8 0,0 0-2 0,0 0-5 16,10-3-2-16,-10 3-7 0,0 0-3 0,0 0-2 15,0 0 2-15,0 0-4 0,0 0-1 0,0 0 2 16,0 0-2-16,0 0-2 0,13-1-1 0,-13 1 4 15,0 0-4-15,0 0 2 0,0 0-2 0,0 0-1 16,0 0 2-16,0 0-1 0,0 0 1 0,0 0-1 16,0 0 3-16,0 0-5 0,0 0 2 0,0 0-1 0,0 0 0 15,0 0-7-15,0 0-7 0,0 0-36 16,0 0-65-16,0 0-76 0,0 0-58 0,0 0-52 16,0 0-56-16,5-5-139 0,-5 5-281 0,0 0-294 15</inkml:trace>
  <inkml:trace contextRef="#ctx0" brushRef="#br1" timeOffset="39915">14624 10360 112 0,'0'0'184'15,"0"0"-22"-15,0 0-12 0,0 0-8 16,0 0-11-16,-3-5-7 0,3 5-13 0,0 0-16 16,0 0-20-16,0 0-13 0,0 0-11 0,0 0-9 15,1-6 0-15,-1 6 12 0,0 0 7 0,0 0 5 0,8-2 11 16,-8 2-1-16,0 0 12 0,9-3-10 0,-9 3-9 15,13-1-4-15,-13 1-3 0,13-1 5 0,-13 1 13 16,16-1-17-16,-16 1-16 0,21 0-11 0,-9-1-3 16,0 1-3-16,3 0-7 0,-3 0-3 0,4-1 5 15,-3 2 0-15,4-2 21 0,-1 1-2 0,3-2-36 16,0 0 38-16,2 2-19 0,-2-2 4 0,1 0-9 16,1 0-34-16,3-1 39 0,0 0-26 0,1 1 62 15,-1-2-63-15,3 2 50 0,-1-2-51 0,-1 0 45 16,1 0-55-16,1 0 51 0,1 2-1 0,-1-2-11 15,1-1-9-15,1 0 15 0,-2 2-5 0,1-1 2 16,0 0-7-16,0 1-5 0,-2-1 4 0,2 1-11 16,-1 1 0-16,0-2-4 0,-2 0 7 0,2-1-8 15,-1 2 1-15,-2-1-2 0,2 0-1 0,-2 1-1 0,0-2 0 16,0 2 1-16,-1-1 3 0,2-1-3 16,-2 1-2-16,0 0-42 0,-3 0 50 0,-1 1-42 0,2 0 47 15,-1-1-43-15,1 0 50 0,-3 0-49 0,-1 2 48 16,3-1-48-16,-4 1 53 0,1-1-48 0,-3 0 41 15,0 2-45-15,-1-2 48 0,-2 1-48 0,2 1 45 16,-13 1-42-16,19-2 47 0,-19 2-49 0,17-2 46 16,-17 2-46-16,13-2 48 0,-13 2-44 0,12-2 61 15,-12 2-41-15,0 0 53 0,13-2-52 0,-13 2 42 16,0 0-48-16,13-2 47 0,-13 2-50 0,0 0 41 16,0 0-50-16,10-1 42 0,-10 1-45 0,0 0 50 15,0 0-51-15,0 0 39 0,9-3-40 0,-9 3 41 16,0 0-46-16,0 0 14 0,8-3-104 0,-8 3-12 15,0 0-92-15,2-8-100 0,-2 8-112 0,0-9-291 16,0 9-226-16</inkml:trace>
  <inkml:trace contextRef="#ctx0" brushRef="#br1" timeOffset="40814.55">16128 9489 128 0,'0'0'191'0,"0"0"-26"15,0 0-9-15,-5-5-10 0,5 5-4 0,0 0-5 16,0 0 0-16,-8-5-5 0,8 5 11 0,0 0-2 0,-2-7-5 15,2 7-3-15,-3-5-35 0,3 5-10 0,1-9-21 16,-1 9-9-16,4-8-17 0,0 4-4 0,0-3-6 16,1 3 2-16,1-2-19 0,-1-2 4 0,3 2-12 15,0 2 6-15,-2-1-8 0,2 0 4 0,0 1-8 16,-2 1 5-16,-6 3-5 0,15-4 6 0,-15 4-4 16,14 0 23-16,-14 0-6 0,16 4 46 0,-10-1-46 15,0 2 31-15,2 3-28 0,-3-1 29 0,0 2-39 16,-1 1 43-16,-1 2-40 0,-1 0 37 0,1 2-48 15,-2 3 43-15,-1-1-42 0,3-1 46 0,-2 2-35 16,-2 0 23-16,1 0-49 0,0-1 46 0,0 1-53 16,0-1 50-16,0-1-45 0,0-1-1 0,0-1 4 0,1 1 3 15,-1-2 4-15,2-1-4 0,0 0 7 16,-1-2-11-16,0-1 5 0,-1-1 1 0,3 0-2 0,-2-1 0 16,-1-6 6-16,5 9 21 0,-5-9-28 15,5 6 4-15,-5-6 5 0,7 4-5 0,-7-4-1 16,0 0 8-16,7 5-5 0,-7-5 4 0,0 0 1 0,3 6 1 15,-3-6 2-15,0 0 1 0,1 8 23 0,-1-8-8 16,-1 10 5-16,0-4 6 0,-1 1 4 0,-1 1 0 16,3 0-4-16,-2 1-6 0,2 1-4 0,2 0 1 15,0 0-5-15,-1 1-4 0,3 0 41 0,0 3-51 16,1 0 36-16,0-1-51 0,3 0 29 0,0 2-34 16,1-2 43-16,-2 0-48 0,1 0 44 0,1 0-45 15,-1 0 46-15,-2-1-47 0,-1 1 48 0,-2-2-43 16,0 0 42-16,-3 0-3 0,-3 2 3 0,-1-1-14 15,-3 2-2-15,0-2 0 0,-2 1-45 0,-5 0 46 16,1-1-57-16,-2 1-13 0,-1-2-95 0,0 1-50 0,-1-2-80 16,-2-2-111-16,0-1-360 0,3 0-264 0</inkml:trace>
  <inkml:trace contextRef="#ctx0" brushRef="#br1" timeOffset="44181.73">16551 9898 185 0,'0'0'289'0,"0"0"-24"0,0 0-24 0,0 0-13 0,0 0-27 15,0 0-12-15,0 0-19 0,0 0-14 16,0 0-8-16,-10 0-10 0,10 0-11 0,0 0-7 15,0 0-5-15,0 0 14 0,0 0-11 0,0 0 6 16,0 0-2-16,0 0-6 0,0 0-14 0,0 0-8 0,0 0-7 16,0 0-12-16,0 0-11 0,0 0-11 0,0 0-12 15,0 0-5-15,0 0-5 0,0 0-7 16,0 0-4-16,0 0-2 0,0 0-4 0,0 0-5 0,0 0 1 16,16 0 0-16,-16 0-4 0,18-2-2 15,-6-2 0-15,-1 2-4 0,5-2 3 0,0 0-4 16,2 1-1-16,-1-3 2 0,3 0-7 0,3 1-9 0,-4-2-45 15,3 1-58-15,-3 0-44 0,2-1-36 0,-4 0-23 16,0 3-26-16,-2-1-72 0,0-1-19 0,-3 1-355 16,-1 2-200-16</inkml:trace>
  <inkml:trace contextRef="#ctx0" brushRef="#br1" timeOffset="44380.56">16701 9956 323 0,'-7'7'283'0,"7"-7"-89"16,-4 5 10-16,4-5-48 0,0 0-12 0,-2 6-52 0,2-6 2 16,0 0-38-16,0 0 7 0,10-3-36 0,-10 3 20 15,14-7-32-15,-6 3 21 0,1 0-9 16,2-1-4-16,1-2-8 0,-1 0-4 0,3-1 6 16,0 1-6-16,0 0-36 0,-1-2-30 0,-1 1-22 0,2 0-46 15,-3-1 16-15,-1 0-67 0,2 0 16 16,-3 0-195-16,-2 1 188 0</inkml:trace>
  <inkml:trace contextRef="#ctx0" brushRef="#br1" timeOffset="44581.1">16905 9762 390 0,'-5'-6'307'16,"5"6"-10"-16,-9-8-22 0,9 8-29 0,-9-7 24 15,9 7-42-15,-8-8 5 0,8 8 20 0,-9-5-80 16,9 5 6-16,-6-6-68 0,6 6 7 0,0 0-60 16,0 0 27-16,0 0-56 0,0 0 38 0,9-4-54 15,-9 4-2-15,10 4-1 0,-1-2-3 0,1 3 1 16,-1-1 1-16,0 3-6 0,1 0 1 0,-1 0 7 15,-1 4-10-15,1 0 2 0,-1 2 0 0,-3 0 8 16,-3 3-35-16,-2-1-42 0,-1 2-12 0,-4 1-25 16,-4 1-29-16,-1 2-29 0,-4 2-69 0,-4 0-50 15,-6 1-464-15,-2 2-250 0</inkml:trace>
  <inkml:trace contextRef="#ctx0" brushRef="#br1" timeOffset="47099.51">17701 9562 327 0,'-10'-7'483'16,"10"7"-78"-16,-9-6-98 0,9 6 26 0,-9-5-27 16,9 5 60-16,-8-5-40 0,8 5 27 0,-10-4-88 15,10 4-1-15,0 0-97 0,-8-6 7 0,8 6-65 0,0 0 50 16,0 0-48-16,0 0 38 0,0 0-49 0,8 7 2 16,0-3 1-16,-2 1-1 0,3 0-12 15,1 3-11-15,3-1-9 0,0 2-17 0,2 2-9 0,1 1-5 16,0-2-9-16,0 4 4 0,0-1-17 0,0 0-1 15,0-1-47-15,0 3 48 0,-1-3-46 0,0 1 44 16,-1 1-52-16,-4-5 12 0,3 4-72 0,1-2-6 16,-3-2-43-16,0 2-39 0,-1-4-43 0,-1 1-45 15,-1-2-47-15,-1-1-13 0,1-1-19 0,-8-4-77 16,12 3-15-16,-12-3-343 0,14-4-308 0</inkml:trace>
  <inkml:trace contextRef="#ctx0" brushRef="#br1" timeOffset="47330.84">18069 9527 246 0,'0'-13'517'0,"-1"3"-48"0,-2 0-83 0,2 2 33 16,-4 0-54-16,4 1 24 0,-2 0-42 0,-1 0 34 15,4 7-74-15,-5-9 5 0,5 9-94 0,-5-9-56 0,5 9-32 16,0 0-5-16,0 0-13 0,0 0-3 0,0 0-14 16,-11 8-10-16,8-2-9 0,2 1-13 15,0 2-12-15,-1 3-7 0,1-1-5 0,0 3-7 16,-2 2-8-16,3 1-7 0,-1 0-3 0,0 1-13 0,-1 1 10 15,0-1-63-15,-1 0 12 0,2 2-36 16,-2-2-47-16,3 0-29 0,-2-2-38 0,2 1-47 0,-3-3-71 16,2 0-53-16,1-4-33 0,0 2-53 0,1-2-117 15,2-2-257-15,-3-8-359 0</inkml:trace>
  <inkml:trace contextRef="#ctx0" brushRef="#br1" timeOffset="47797.65">18446 9588 152 0,'5'-5'451'0,"-5"5"-117"0,7-8-25 16,-7 8-33-16,4-8-41 0,-4 8 45 0,2-9-38 0,-2 9 31 16,-2-11-71-16,2 11 4 0,-4-9-23 15,1 4-33-15,3 5-24 0,-8-8-13 0,8 8-11 16,-10-7-20-16,10 7-10 0,-12-5-3 0,12 5-11 15,-16-3-8-15,16 3-9 0,-18 1-8 0,9 2-7 0,0 1-4 16,-3 0-3-16,1 1-4 0,0 3-1 0,-1 0-39 16,2-1 41-16,-1 3-37 0,2-1 44 0,0 2-44 15,1-2 40-15,-1 3-43 0,4-2 46 0,0 1-42 16,1-1 41-16,0-1-43 0,4 1 37 0,-1-2-39 16,1-2 39-16,1 3-37 0,2-5 35 0,-3-4-37 15,6 10 36-15,-6-10-39 0,12 5 36 0,-12-5-71 16,16-1 7-16,-7-2-43 0,-1-1 43 0,2-2-37 15,-1 2 58-15,0-3-33 0,2-2 57 0,-2 2-41 16,1-3 55-16,-2 1-48 0,-1 0 52 0,-1 2-40 16,-2-1 51-16,1 0-34 0,-1 1 72 0,2 1 28 15,-3 1-29-15,-3 5 36 0,6-9-55 0,-6 9 29 16,4-5-51-16,-4 5 31 0,0 0-41 0,0 0 34 16,9-1-44-16,-9 1 33 0,10 5-35 0,-10-5 32 0,9 7-42 15,-5-4 43-15,3 2-47 0,1 0 34 16,0 1-44-16,0-1 9 0,-1 0-102 0,4 0-10 15,-4-1-84-15,2 0-30 0,0-2-25 0,1-1-71 0,1 1-57 16,-11-2-307-16,19-2-214 0</inkml:trace>
  <inkml:trace contextRef="#ctx0" brushRef="#br1" timeOffset="48063.58">18743 9410 355 0,'0'0'447'0,"0"-10"-43"0,0 10-68 15,-5-7 37-15,5 7-62 0,-4-8 10 0,4 8-70 16,-8-3 12-16,8 3-64 0,0 0 15 0,-15 2-55 16,15-2 28-16,-14 6-70 0,7-1 25 0,1 1-67 15,-2 0 35-15,3 1-67 0,-1 0 37 0,2 2-61 16,0-1 39-16,0 2-52 0,2-2 40 0,0 2-51 16,2-2 42-16,0 3-46 0,3-3 40 0,-1 3-51 15,2-2 47-15,1 0-48 0,2 0 44 0,2 0-50 16,0 0 43-16,1-2-70 0,0 0 1 0,4-1-68 15,-3-2-8-15,4 1-84 0,-4-2-7 0,3-2-50 16,-1 0-33-16,0-2-35 0,2 0-31 0,-2 0-68 0,4-4-214 16,-3 2-158-16</inkml:trace>
  <inkml:trace contextRef="#ctx0" brushRef="#br1" timeOffset="49347.06">18950 9315 253 0,'0'0'300'0,"0"0"-27"0,0 0-15 15,0 0-21-15,0 0-31 0,0 0-29 0,0 0-37 16,0 0-19-16,0 0 1 0,0 0 42 0,0 0-54 16,-1 7 37-16,1-7-69 0,2 7 33 0,-2-7-47 15,6 11 55-15,-2-7-65 0,0 4 29 0,1-1-56 16,-1-1 38-16,4 3-51 0,-1-4 39 0,1 3-54 15,0-1 44-15,-1-1-10 0,2 2-6 0,2-3-3 16,-2 0-7-16,-1-1-44 0,1 2 46 0,0-4-39 16,0 0 42-16,-9-2-46 0,18 1 45 0,-18-1-47 15,17-2 54-15,-8 0-56 0,-3-3 51 0,2 1-48 16,-1-1 46-16,-2 0-44 0,1-3 49 0,-3 1-47 16,1-1 47-16,0-1-45 0,-2 2 42 0,-1-4-46 15,-1 4 45-15,0-2-43 0,0 1 46 0,0 0-38 16,0 1 39-16,-1 0-23 0,1-1 55 0,0 8-47 15,-2-12 39-15,2 12-55 0,0-9 38 0,0 9-46 16,0-6 6-16,0 6 39 0,0 0-47 0,0 0 48 16,0 0-45-16,10 2 39 0,-10-2-45 0,4 6 42 0,1-1-45 15,-1 1 46-15,3 0-47 0,-1 1 44 0,2 0-45 16,-1-1 42-16,1 3-49 0,0-2 48 16,2 0-44-16,-1 0 44 0,0-1-61 0,1 0-25 15,-1 0-70-15,0-2 12 0,1-2-26 0,-1 1-8 0,1-2-2 16,-10-1 10-16,18 0 22 0,-6-3 8 0,-3 1 8 15,1-1 12-15,-1-1 11 0,0-2 13 0,0 0 20 16,-2 0 37-16,-2-3-23 0,2 2 38 0,-3-1-26 16,1-1 36-16,-3 1-14 0,1 0 42 0,-2-2 13 15,-1 2 26-15,1-1 8 0,-2 1 20 0,1 1 24 16,-1-1 5-16,0 2-7 0,-1-1-10 0,0 1-10 16,2 6-14-16,-7-9-20 0,7 9-10 0,-6-8-13 15,6 8-8-15,0 0-4 0,-9-2-11 0,9 2 0 16,-8 2-1-16,8-2 2 0,-8 7 32 0,8-7-47 15,-7 9 35-15,3-3-49 0,4-6 47 0,-2 12-58 16,2-5 49-16,0 0-48 0,0 0 44 0,2 1-47 16,1-1 45-16,-1 3-56 0,2-3 60 0,1 0-54 15,2 0 51-15,-1-1-46 0,-1-1 45 0,3 1-48 0,1-2 50 16,-3-2-43-16,-6-2 43 0,16 1-49 0,-16-1 47 16,16-1-49-16,-7-1 50 0,0-2-47 15,1 0 48-15,-2-3-49 0,-2 1 3 0,1-1 4 0,0 0 3 16,-3 0 5-16,1-3 9 0,-2 3-7 0,-2-3 1 15,-1 2 7-15,0-1-3 0,-2 2-4 0,-1-3 4 16,-2 3 4-16,0 0-8 0,-3 0 1 0,2 1 0 16,-1 1-11-16,-2 0-24 0,2 0-25 0,-1 2-27 15,8 3-33-15,-13-3-23 0,13 3-41 0,-11-3 5 16,11 3-72-16,0 0 17 0,-12-2-67 0,12 2-165 16,0 0 48-16</inkml:trace>
  <inkml:trace contextRef="#ctx0" brushRef="#br1" timeOffset="49864.38">19478 9164 179 0,'0'0'221'0,"11"-3"0"0,-11 3-59 16,0 0 39-16,13 0-8 0,-13 0 4 0,9 4 3 16,-9-4 3-16,7 3-14 0,-7-3-24 0,8 6-2 15,-8-6-29-15,9 10-16 0,-5-5-21 0,2-1-19 16,-2 2-16-16,3 2-9 0,-2-2-10 0,0 1 36 0,2 0-51 16,-2-2 30-16,3 2-58 0,-4-1 45 0,2-1-53 15,1-2 43-15,-2 2-49 0,-5-5 52 16,9 6-51-16,-9-6 44 0,0 0-50 0,11 1 49 0,-11-1-53 15,9-4 8-15,-9 4 5 0,5-10 0 0,-5 10-1 16,6-11 5-16,-5 5 3 0,0 0 0 0,-1-1 8 16,0-1-11-16,1 2 3 0,-1-2 1 0,2 1 0 15,-2 7-2-15,1-11-6 0,-1 11 12 0,1-9-8 16,-1 9 0-16,4-6 1 0,-4 6 0 0,8-4 1 16,-8 4 3-16,0 0 1 0,12 0-3 0,-12 0 3 15,13 4-5-15,-13-4 8 0,18 3-7 0,-9 0 12 16,1-1-8-16,-1 0-1 0,2-2 0 0,-11 0 0 15,21 2-5-15,-21-2-23 0,22 0-13 0,-12-3-6 16,0 2-7-16,1-1-8 0,-2-2 0 0,0 1 2 16,-3-4 8-16,0 2 13 0,-1 0 10 0,-1-3 4 15,-1 3 6-15,-2-1 21 0,-1-2 9 0,0 8 51 16,0-13-11-16,-1 6 46 0,1 7 49 0,-3-11-23 16,3 11 50-16,-2-11-49 0,2 11 14 0,-3-7-69 15,3 7 29-15,0 0-60 0,0-8 33 0,0 8-34 16,0 0 41-16,9 2-45 0,-9-2 1 0,10 9-3 15,-1-3-2-15,0-1-7 0,0 5-5 0,4 0-2 0,-2-1-1 16,1 4 37-16,2-2-52 0,-2 3 38 0,0 0-46 16,-3-1 41-16,-1 0-45 0,-3 2 43 0,1-1-42 15,-4-2 41-15,-4 1-47 0,-1 3 30 0,-4-1-73 16,-2 0-11-16,-4 2-64 0,-3-3-104 0,-5 3-61 16,0-1-98-16,-2-1-511 0,-4-3-479 0</inkml:trace>
  <inkml:trace contextRef="#ctx0" brushRef="#br1" timeOffset="51061.46">20390 9083 150 0,'-4'-5'566'15,"4"5"-141"-15,-8-10-62 0,8 10-3 0,-7-8 5 16,7 8 0-16,-5-8-20 0,5 8-30 0,-5-9-42 16,5 9-47-16,-4-4-51 0,4 4-29 0,0 0-1 15,0 0 15-15,0 0-5 0,0 0 5 0,9 2-45 16,0 1 49-16,-3 5-50 0,3-1 37 0,3 3-68 15,0 4 39-15,1 0-64 0,1 4 43 0,2 2-10 16,0 1-24-16,0 3-15 0,0 2-7 0,-2-3-5 0,3 4-12 16,-1 3-5-16,0-5-3 0,-2 3-4 15,1-4-7-15,-2 1-2 0,0-2-2 0,-3-4-12 16,-1-1-38-16,0-3-15 0,-3-4-53 0,1 3 0 0,-1-6-2 16,-2 0-16-16,-2-3-102 0,-2-5-6 0,5 6-59 15,-5-6 46-15,0 0-30 0,-8-5 71 16,1-1-20-16,-2-4 64 0,-5-2 6 0,1-3 53 15,-4-5-9-15,-3-2 50 0,-3-3-11 0,0-1 12 0,-2-2 18 16,4 3 12-16,-2-2 35 0,4 4 57 0,1 1-3 16,3 1 1-16,-1 0 27 0,4 2 13 0,0 0-5 15,3 3 14-15,-1-2 24 0,5 2-58 0,0 1 22 16,2 3-52-16,3-2 29 0,0 2-54 0,3 2 35 16,3-3-46-16,1 4 34 0,3-2-43 0,0 4 34 15,5-1-40-15,-2 3 37 0,0 2-39 0,2 1 37 16,-1 2-38-16,3 0 35 0,-3 2-41 0,3 1 45 15,-3 0-47-15,1 3 8 0,-3 1 2 0,0 0 8 16,-3 2 1-16,-2-2 0 0,-2 3 4 0,-1-2 0 0,-1 3 1 16,-3-4-2-16,-2 1 3 0,-1 2 0 15,0-3-2-15,-1 2 0 0,-1-3 3 0,-2-2-5 16,3 2 1-16,4-6-1 0,-10 5-10 0,10-5-27 16,-11 0-22-16,11 0-19 0,-8-3-25 0,8 3-16 15,-5-10 0-15,5 10 17 0,1-12 18 0,2 4 10 16,-1 1 17-16,5-3 9 0,0 2 9 0,1-2 40 15,2 2-37-15,0-2 44 0,4 3-29 0,-3-1 27 0,0 1-26 16,2 3 31-16,-3-1-29 0,0 1 34 0,2 0-34 16,-2 3 44-16,-10 1-38 0,19-1 34 0,-19 1-34 15,18 2 37-15,-8 0-40 0,-1 0 4 16,-2 3 12-16,-1-1 17 0,3-1-17 0,-4 1 2 0,0 2 3 16,-5-6 0-16,8 7 6 0,-8-7 4 0,5 8 7 15,-5-8 2-15,0 8-8 0,0-8-6 0,0 0 7 16,0 6-5-16,0-6 4 0,0 0-9 0,0 0 2 15,-9-4-4-15,9 4-3 0,-5-6-2 0,2 0 44 16,3 6-53-16,-1-12 40 0,0 3-49 0,1 2 17 16,1-4-42-16,2 3 29 0,-1-3-29 0,2 3 40 15,3-2-34-15,-2 2 35 0,2-1-33 0,0 2 38 16,-1 2-30-16,2-2 48 0,1 4-49 0,-2-1 37 16,-7 4-36-16,13-2 34 0,-13 2-26 0,13 0 29 15,-13 0-27-15,13 1 30 0,-13-1-28 0,11 5 29 16,-11-5-30-16,16 7 30 0,-10-3-25 0,0 0 49 15,3-1-55-15,-1 1 32 0,-2 2-32 0,2-4 32 16,1 1-29-16,-9-3 34 0,15 4-33 0,-15-4 36 16,14 1-36-16,-14-1 34 0,16 0-35 0,-16 0 34 0,14-3-33 15,-14 3 38-15,11-5-38 0,-11 5 45 0,9-9-46 16,-9 9 30-16,3-7-29 0,-3 7 36 16,0-10-33-16,0 10 33 0,-5-8-40 0,-1 2 42 15,1 1-40-15,0 1 53 0,-2 0-45 0,0 2 42 0,7 2-48 16,-13-6 52-16,13 6-22 0,-12-3-40 0,12 3 35 15,0 0-36-15,-13 1 42 0,13-1-49 0,-7 5 30 16,7-5-78-16,0 0-44 0,-2 6-48 0,2-6-50 16,0 0-54-16,5 7-44 0,-5-7-211 0,0 0-32 15</inkml:trace>
  <inkml:trace contextRef="#ctx0" brushRef="#br1" timeOffset="51385.47">21106 8849 234 0,'6'-7'333'16,"-2"1"-24"-16,-2 1-7 0,2-1-25 0,-4 6-37 15,4-10 16-15,-4 10-59 0,3-8 42 0,-3 8-73 16,1-7 17-16,-1 7-76 0,0 0 19 0,0 0-28 16,0 0-16-16,0 0-15 0,0 0-4 0,0 0-17 15,-3 4-45-15,3-4 38 0,-1 11-50 0,1-11 44 0,0 13-47 16,3-5 47-16,-2 0-51 0,3 1 44 0,-2-2-48 16,2 1 41-16,3-1-40 0,-4 0 43 15,3 1-47-15,-1-4 44 0,1 0-44 0,-1 1 44 16,-5-5-41-16,14 4 43 0,-14-4-46 0,12 0 47 0,-12 0-41 15,12-3 44-15,-12 3-50 0,11-7 47 0,-11 7-49 16,6-7 49-16,-6 7-47 0,4-12 48 16,-4 12-46-16,1-11 46 0,-2 4-49 0,-1 1 48 0,-2 0-50 15,-2-2 46-15,1 3-39 0,0 0 35 0,-4-1-4 16,4 1-11-16,-2 1-17 0,7 4-26 0,-12-5-71 16,4 2 2-16,8 3-40 0,-9-4-21 0,9 4-23 15,-6-3-23-15,6 3-37 0,0 0-22 0,0 0-35 16,-4-6-157-16,4 6 47 0</inkml:trace>
  <inkml:trace contextRef="#ctx0" brushRef="#br1" timeOffset="51664.92">21319 8635 249 0,'7'-12'317'0,"0"0"-2"0,-2 0-2 0,-1 3-39 16,-1-2 11-16,-1 0-45 0,0 1 21 0,0 1 54 0,-2 0-48 16,-1 2 10-16,0 0-74 0,-1 0 0 15,2 7-71-15,-5-9 16 0,5 9-57 0,-5-6 32 16,5 6-56-16,0 0 40 0,-13 4-47 0,13-4 40 15,-5 10-52-15,1-4 31 0,3 5-54 0,1-2 39 0,0 2-48 16,1 3 37-16,3 2-52 0,0 0 43 16,4 4-49-16,-2 1 42 0,2 1-48 0,2 2 47 15,1 0-49-15,1 2 44 0,1-3-48 0,0 1 48 16,-2 1-50-16,3-2 45 0,-5-2-47 0,1-2 6 0,2 1 0 16,-3-2 4-16,-3 0 5 0,3-1-5 0,-4-2 0 15,0-1-1-15,-2 0-9 0,-1-2-39 0,0-1-31 16,-1 0-45-16,-1-2-44 0,-1 0-53 0,-2-2-33 15,1-1-30-15,-2-1-24 0,-3 0-73 0,7-5-32 16,-12 4-289-16,12-4-221 0</inkml:trace>
  <inkml:trace contextRef="#ctx0" brushRef="#br1" timeOffset="51772.31">21326 8972 413 0,'-5'-9'603'0,"1"-1"-147"16,1 2-28-16,0-2-99 0,3 1-3 0,2-2-90 15,0 0-2-15,5-3-82 0,3-3 3 0,0 1-32 16,7 1-29-16,1-5-116 0,2 1-200 0,6-3-268 15,-2-1-395-15,2-2-444 0</inkml:trace>
  <inkml:trace contextRef="#ctx0" brushRef="#br1" timeOffset="53299.81">2443 10583 208 0,'0'0'316'0,"0"0"-71"16,0 0 6-16,0 0-47 0,3-7-2 0,-3 7-72 16,0 0 15-16,0 0-72 0,1-7 25 0,-1 7-58 15,0 0 29-15,5-6-20 0,-5 6 46 0,0 0-29 16,10-2 52-16,-10 2-64 0,0 0 11 0,18 0-1 16,-18 0-7-16,17 2-12 0,-7 2 8 0,1-1 2 15,1-1 1-15,2 4-12 0,0-2-2 0,-1 2 2 16,3-1-9-16,1 1-8 0,-2 0-4 0,2 1-6 15,0-1 4-15,-1 1-4 0,1 0-4 0,1-2 0 16,-3 1-3-16,3 1-2 0,-4-3 2 0,4 2 3 0,-4-1-5 16,3 0-2-16,-3-1 1 0,-3-1-2 0,2-1 5 15,0 1-2-15,-3 0 7 0,2-1-1 16,-1-1-2-16,-11-1 3 0,18 0-4 0,-18 0-1 0,19-2 1 16,-10-1 0-16,1-2 2 0,0 2-1 15,-1-1-5-15,0-2-2 0,1-1-1 0,1 0 3 16,-2-3-4-16,2 1-2 0,-1-2 0 0,2-2 1 0,2-1 0 15,0-1-3-15,0-2 5 0,3-3-4 0,2-1 28 16,-1-2-34-16,4-4 0 0,2 0 4 0,0 0-3 16,2-1 2-16,2-1 4 0,-4 0-1 0,4-1 0 15,-1 4-1-15,0-3 3 0,0 4 4 0,-2 0-7 16,-2 1 2-16,-1 5 2 0,-3 1-3 0,0 1 0 16,-1 3-1-16,-5 2 7 0,2-1-6 0,-2 5 0 15,-3-2-2-15,1 3 0 0,-5 1 1 0,3-1-2 16,-3 2 1-16,1 0 2 0,-1 2-1 0,-2-2-5 15,-4 5-9-15,10-6-59 0,-10 6-115 0,9-6-139 16,-9 6-523-16,6-6-394 0</inkml:trace>
  <inkml:trace contextRef="#ctx0" brushRef="#br1" timeOffset="59346.03">2745 12630 274 0,'0'0'210'0,"0"0"-16"0,-3-7-29 0,3 7-3 15,0 0 1-15,-2-5-13 0,2 5 4 0,0 0-10 16,-4-6-12-16,4 6 0 0,0 0-11 0,-3-6 0 16,3 6 0-16,0 0-52 0,0 0 43 0,-5-7-51 15,5 7 41-15,0 0-59 0,0 0 37 0,-1-6-50 0,1 6 28 16,0 0-45-16,0 0 37 0,0 0-50 15,0 0 35-15,0 0-49 0,0 0 44 0,0 0-41 16,0 0 46-16,1-6 3 0,-1 6-10 0,0 0-10 16,10 2 36-16,-10-2 1 0,11 4 4 0,-11-4-3 0,15 4-7 15,-6-2 2-15,0 2 4 0,1-1-7 0,0 2-5 16,3 1-9-16,-3-1-1 0,3 1-8 0,1 1-23 16,0 0 25-16,-1-1-31 0,2 1 26 0,-2-1-22 15,1 1 17-15,0 1-18 0,-1-2 21 0,0 1-21 16,-3-2 20-16,3-1-21 0,-3 1 18 0,0 1-19 15,-1-1 18-15,-1-1-16 0,-1-1 19 0,2 1-20 16,-9-4 18-16,13 6-17 0,-13-6 18 0,10 5-22 16,-10-5 25-16,10 3-21 0,-10-3 20 0,8 4-17 15,-8-4 18-15,8 3-16 0,-8-3 21 0,0 0-16 16,10 3 21-16,-10-3-20 0,0 0 13 0,0 0-15 16,0 0 11-16,12-1-12 0,-12 1 11 0,0 0-16 15,7-4 13-15,-7 4-15 0,7-7 10 0,-7 7-19 16,9-7 21-16,-6 2-18 0,3-1 14 0,0-1-15 15,-1-2 15-15,5 0-14 0,1-2 15 0,-2 0-12 16,4-3 10-16,2-2-14 0,0 2 17 0,2-5-15 16,3 3 10-16,-2-4-11 0,4 2 13 0,-2 0-15 0,3 0 17 15,-1 0-16-15,-1 1 17 0,1 0-19 0,0 0 7 16,1 2-1-16,-1-2 0 0,-4 4 0 16,-1 2 3-16,1-3-4 0,-1 5 3 0,-2-2 5 15,-2 2-7-15,0 1 2 0,-3 2 0 0,-1 0 3 0,0 0-4 16,0 3 4-16,-3-2 2 0,-6 5 1 0,11-9 6 15,-11 9 9-15,10-4 4 0,-10 4-1 0,6-5 4 16,-6 5-8-16,7-5-3 0,-7 5-5 0,0 0 2 16,6-5-7-16,-6 5-6 0,0 0-6 0,0 0-28 15,8-4-26-15,-8 4-29 0,0 0-38 0,0 0-71 16,0 0-85-16,3-5-91 0,-3 5-140 0,0 0-272 16,-7-5-309-16</inkml:trace>
  <inkml:trace contextRef="#ctx0" brushRef="#br1" timeOffset="60749.96">12744 11372 150 0,'0'0'253'0,"0"0"-84"0,0 0 18 0,0 0-55 16,0 0 25-16,0 0-42 0,0 0 19 0,0 0-38 16,-4-5 13-16,4 5-22 0,0 0 11 0,0 0-14 15,0 0 5-15,0 0 0 0,0 0-3 0,0 0 7 16,0 0-19-16,0 0-9 0,0 0-13 0,0 0-9 15,0 0-11-15,0 0-9 0,0 0-8 0,0 0 5 16,0 0 7-16,0 0 8 0,0 0 5 0,0 0 8 16,8 2 9-16,-8-2 12 0,9 4-6 0,-3 0-3 0,-6-4 5 15,17 6 3-15,-10-4-7 0,5 3-1 16,-2 0-19-16,2 0 1 0,1 0-8 0,2 1-6 0,-1 1 1 16,0-3-4-16,2 3 2 0,-3 0 34 15,4-1-50-15,-2 1 36 0,2-1-45 0,-3 0 48 0,2 0-40 16,-3 1 31-16,2-1-46 0,-2 1 42 15,0-1-45-15,1-1 41 0,-4 0-43 0,2 1 40 0,-3-3-45 16,0 1 41-16,-3 1-41 0,4-1 42 16,-10-4-39-16,10 5 39 0,-10-5-30 0,11 5 35 0,-11-5-45 15,9 3 44-15,-9-3-41 0,6 4 41 0,-6-4-46 16,0 0 39-16,0 0-48 0,8 3 27 0,-8-3-90 16,0 0-11-16,0 0-85 0,0 0-37 0,0 0-27 15,-3-7-59-15,3 7-59 0,-4-5-339 0,4 5-209 16</inkml:trace>
  <inkml:trace contextRef="#ctx0" brushRef="#br1" timeOffset="61095.97">13013 11300 58 0,'0'0'317'0,"0"0"-86"0,0 0-33 15,-7-3-6-15,7 3 10 0,0 0-10 0,0 0-4 0,0 0-19 16,0 0-4-16,-12 1-36 0,12-1 22 0,-4 6-43 16,4-6 28-16,-5 7-43 0,5-7 47 0,-6 11-44 15,5-5 2-15,-2 1-12 0,-1 2-7 0,2 0 1 16,-2 2-5-16,0-2 9 0,0 4 32 0,0 1-50 16,-3-1 37-16,3 0-47 0,-1 1 36 0,1 1-48 15,-1-1 37-15,1 0-51 0,0 0 31 0,-1 0-43 16,1 0 33-16,0-4-45 0,2 1 34 0,-1-2-44 15,1 3 40-15,-1-4-44 0,2-1 34 0,-2 0-40 16,3 0 42-16,-2-2-41 0,2-5 33 0,-4 9-44 16,4-9 41-16,-1 8-57 0,1-8 5 0,0 0-102 15,0 0-30-15,-2 7-104 0,2-7-96 0,0 0-117 16,0 0-336-16,-1-7-353 0</inkml:trace>
  <inkml:trace contextRef="#ctx0" brushRef="#br1" timeOffset="68944.75">14325 11222 212 0,'0'0'264'0,"0"0"-26"0,0 0-12 15,0 0-11-15,0 0-14 0,0 0-33 0,0 0-25 16,0 0-7-16,-3-6-46 0,3 6-20 0,0 0-5 15,0 0 42-15,0 0-11 0,0 0 39 0,0 0-32 0,5 6 49 16,-5-6-37-16,4 6 24 0,-4-6-31 16,9 8 57-16,-5-2-47 0,0 0 37 0,1 0-30 15,0 3 4-15,0 0 2 0,3 0-10 0,-2 2 1 0,-1 1-7 16,3 0-5-16,-2 1-6 0,2 1-21 0,0 1-7 16,-2-1-20-16,0 3-9 0,2-2-10 0,-3 1-5 15,1 0-7-15,1-2 1 0,-2 1 31 16,1-1-54-16,-2-1 44 0,0-1-55 0,1 0 45 15,-2 1-46-15,1-2 35 0,-2-1-68 0,1 0-14 0,-1-2-95 16,3-1-18-16,-3 0-88 0,-2-7-20 16,5 10-47-16,-5-10-42 0,6 4-56 0,-6-4-67 0,0 0-261 15,14-4-259-15</inkml:trace>
  <inkml:trace contextRef="#ctx0" brushRef="#br1" timeOffset="69139.37">14877 11404 213 0,'10'-2'252'0,"3"1"-11"0,-13 1-28 16,15-4 33-16,-15 4-10 0,14-1 1 0,-14 1-12 16,13 1 12-16,-13-1-14 0,9 3-30 0,-9-3-12 15,10 5-17-15,-10-5-26 0,5 10-29 16,-2-4-18-16,-3-6-17 0,0 14 22 0,-2-7-56 0,1 2 28 16,-1 1-47-16,-1 1 27 0,-1-2-56 0,-2 2 6 15,2 1-112-15,-2 0-9 0,1-2-71 0,-1-1-57 16,1 0-69-16,-1-1-96 0,2-2-253 0,0 0-179 15</inkml:trace>
  <inkml:trace contextRef="#ctx0" brushRef="#br1" timeOffset="69528.73">15428 11268 402 0,'0'0'409'15,"0"0"-64"-15,-8 2 9 0,8-2-44 16,0 0 60-16,0 0-67 0,0 0 13 0,-10 2-72 15,10-2 5-15,0 0-79 0,0 0 7 0,0 0-74 0,0 0 19 16,0 0-64-16,0 0 29 0,0 0-53 0,0 0 29 16,0 0-49-16,11-2 36 0,-11 2-45 15,14-3 33-15,-2 0-46 0,-2 0 48 0,0 0-52 0,4-1 41 16,-4 1-45-16,6-1 41 0,-2 1-45 0,0-2 41 16,3 1-46-16,-2-1 44 0,0 1-50 0,1-1 6 15,0 0-71-15,-3 0-64 0,2 1-58 0,-2-3-51 16,0 4-24-16,-3-2-25 0,0 2-23 0,2-4-46 15,-3 4-290-15,0-3-183 0</inkml:trace>
  <inkml:trace contextRef="#ctx0" brushRef="#br1" timeOffset="69762.17">15817 11072 361 0,'0'0'353'0,"4"-7"-15"16,-4 7-7-16,3-6 12 0,-3 6 10 0,2-6-7 0,-2 6-28 15,0 0-18-15,0-7-18 0,0 7-29 0,0 0-35 16,0 0-38-16,0 0-35 0,2-6-23 15,-2 6 2-15,0 0-38 0,0 0 47 0,0 0-47 16,1 9 35-16,-1-9-51 0,1 11 39 0,-1-11-53 0,4 12 33 16,-1-5-48-16,-1 1 20 0,1 2-38 15,-1-2 29-15,3 4-43 0,-2-2 32 0,-1 2-38 0,2 0-4 16,-2 0 1-16,0 1-3 0,1 2-3 0,-2-2-10 16,0-1-56-16,-1 2-56 0,0 1-45 0,0-3-59 15,-1 3-67-15,-2 1-61 0,1 0-40 0,-1-3-95 16,-2 1-70-16,-1-1-256 0,-2 0-354 0</inkml:trace>
  <inkml:trace contextRef="#ctx0" brushRef="#br1" timeOffset="70711.52">13784 11415 219 0,'0'0'222'16,"0"0"17"-16,0 0-75 0,-14-1 6 0,14 1-20 15,0 0 11-15,-4-4-46 0,4 4 6 0,0 0-18 16,-5-6 8-16,5 6-15 0,-4-6-11 0,4 6 0 16,-1-5-15-16,1 5-3 0,-3-8-15 0,3 8 25 15,-5-8-18-15,5 8 29 0,-2-10-38 0,2 10 44 16,-5-9-43-16,1 4 7 0,4 5 48 0,-8-7-35 16,8 7 18-16,-11-7-51 0,4 3 37 0,7 4-46 15,-13-4 40-15,13 4-46 0,-15 1-1 0,15-1-4 16,-15 5 18-16,5-1-21 0,1-1 4 0,0 3 1 0,1 2 1 15,-2 0-1-15,2 2-1 0,0-1-6 16,3 2-2-16,-2-2-2 0,3 3-2 0,0-3 0 16,3 2-3-16,1-2 3 0,0 0 35 0,0 0-52 15,1 0 41-15,4-1-43 0,-1 1 41 0,2-3-48 0,-1 0 42 16,3-1-48-16,-1-2 46 0,1-1-44 16,-8-2 42-16,16 3-41 0,-16-3 43 0,16-1-45 15,-7-2 16-15,0 0 30 0,-1-2-44 0,2 0 7 0,-2 0 3 16,-2-1 10-16,1-2-8 0,0 2 6 0,-2-3-3 15,0 1 4-15,-1-1 3 0,0-1 5 0,-1 1 29 16,-1 0-44-16,0 0 43 0,1 0-44 0,-3 1 42 16,0 0-35-16,2 1 35 0,-2 7-19 0,0-12 51 15,0 12-44-15,1-12 34 0,-1 12-48 16,1-7 35-16,-1 7-44 0,0 0 41 0,0 0-47 0,4-5 39 16,-4 5-41-16,0 0 41 0,9 6-42 0,-9-6 37 15,8 6-39-15,-2-2 4 0,-1 0 2 0,0 1 1 16,2 0 2-16,-1 1 5 0,4 0-4 0,-3-3-2 15,-1 4 1-15,3-3-1 0,0 1 4 0,0-1-6 16,-1 0-3-16,2-1-9 0,-4 1-26 0,-6-4-58 16,18 1-46-16,-18-1-34 0,15 0-36 0,-15 0-63 15,17-4-11-15,-7 1-128 0,-2-2-205 0,0 0-138 0</inkml:trace>
  <inkml:trace contextRef="#ctx0" brushRef="#br1" timeOffset="70904.7">13983 11255 244 0,'0'0'398'0,"0"0"-91"15,-11 2-13-15,11-2-33 0,0 0 18 0,0 0-59 16,-13 0 19-16,13 0-94 0,0 0 6 0,0 0-72 16,0 0 28-16,-8-3-64 0,8 3 32 0,0 0-58 15,8-7 40-15,-8 7-48 0,10-8 33 0,-3 3-59 16,-1 0-28-16,3-1-69 0,1-1-51 0,-3 2-58 15,2 1-54-15,0-4-50 0,1 3-234 0,-3 1-76 16</inkml:trace>
  <inkml:trace contextRef="#ctx0" brushRef="#br1" timeOffset="71060.89">14068 11264 61 0,'-3'7'410'0,"1"-2"-77"0,0 2-65 0,2-7-31 15,-6 10-35-15,6-10-26 0,-1 8-21 0,1-8-35 16,0 0-14-16,1 9-31 0,-1-9-3 0,0 0-25 0,15-3-2 15,-7 1-20-15,2-3 5 0,4-1-60 0,-1 0-82 16,4-2-89-16,1-2-113 0,1-2-219 0,1 1-38 16</inkml:trace>
  <inkml:trace contextRef="#ctx0" brushRef="#br1" timeOffset="71810.82">15424 10824 413 0,'-3'-5'383'0,"3"5"-45"0,-6-11-2 0,1 6-55 0,5 5-9 15,-7-9-10-15,7 9-24 0,-5-8-31 16,5 8-2-16,-5-6-81 0,5 6 13 0,0 0-66 15,-5-6 26-15,5 6-47 0,0 0 28 0,0 0-46 16,0 0 32-16,4 6-44 0,-4-6 36 0,6 9-48 0,-5-4 35 16,3 3-40-16,0-1 37 0,0 2-14 15,2-1-4-15,-2 2-3 0,1-1-1 0,-2 2-5 16,1-3-4-16,-2 3 2 0,2-3-5 0,-1 1-1 0,-2-1 0 16,4 0 0-16,-4-2-4 0,-1-6 0 0,4 9 2 15,-4-9-5-15,5 10 3 0,-5-10-4 0,0 0 3 16,7 4-3-16,-7-4 5 0,0 0-5 0,9-3 2 15,-9 3-1-15,10-6 3 0,-5 1-6 0,0 0-36 16,1 1 48-16,3-1-43 0,-2-1 45 0,-1 2-42 16,3 1 48-16,0-1-39 0,-9 4 36 15,14-6-35-15,-14 6 36 0,13-1-2 0,-13 1-3 0,14 2-2 16,-14-2-1-16,12 6 2 0,-12-6-3 0,8 8-2 16,-6-1 3-16,0-1-1 0,-2-1-3 0,0 3 1 15,-2-1 2-15,0 0-3 0,-4 2 1 0,2-1-1 16,-1 1 2-16,-1-4-5 0,-1 2 1 0,0 1-3 15,0-3-3-15,1 0-28 0,-2 1-40 0,2-3-45 16,6-3-42-16,-13 5-66 0,13-5-41 0,-12 2-48 0,12-2-65 16,-7-2-332-16,7 2-221 0</inkml:trace>
  <inkml:trace contextRef="#ctx0" brushRef="#br1" timeOffset="72026.73">15738 10786 271 0,'0'0'378'0,"0"0"-75"0,5-4-20 15,-5 4-35-15,0 0-31 0,4-7 8 0,-4 7-69 16,3-6-6-16,-3 6-58 0,5-4 6 0,-5 4-50 16,6-6 21-16,-6 6-47 0,9-9 1 0,-2 6-7 15,1-2-2-15,0 0 1 0,0 0-11 0,1 2 0 16,1-2-51-16,-2 0-45 0,1 0-76 0,-3 2-39 15,4 0-103-15,-3 1-255 0,-7 2-81 0</inkml:trace>
  <inkml:trace contextRef="#ctx0" brushRef="#br1" timeOffset="72177.16">15842 10787 244 0,'-3'7'317'16,"-2"-1"-51"-16,1-2-27 0,4-4-14 0,-4 10-14 15,4-10-22-15,-5 7-25 0,5-7-33 0,0 0-24 0,-1 6-22 16,1-6-17-16,0 0-25 0,0 0 1 15,10-1-24-15,-10 1-19 0,13-5-47 0,-4 1-79 16,-1-1-67-16,1 0-88 0,1 0-255 0,-1-1-40 0</inkml:trace>
  <inkml:trace contextRef="#ctx0" brushRef="#br1" timeOffset="75627.73">17452 10978 186 0,'0'0'233'0,"0"0"-15"16,11-2-16-16,-11 2-9 0,0 0-22 16,0 0-13-16,8-2-5 0,-8 2 8 0,0 0-18 15,0 0 10-15,10-4 14 0,-10 4-34 0,0 0 37 0,3-6-41 16,-3 6 43-16,0 0-17 0,4-7-8 0,-4 7-14 16,0 0-6-16,2-7-7 0,-2 7-5 0,0-8-42 15,0 8 38-15,-1-7-47 0,1 7 27 0,-4-8-49 16,4 8 49-16,-4-10-42 0,4 10 29 0,-7-8-41 15,2 3 46-15,-2 0-58 0,2 2 34 0,-3-2-52 16,-2 1 40-16,1 2-52 0,-1-1 44 0,-3 2-51 16,0 1 43-16,-1 1-47 0,0 2 41 0,-4 2-42 15,3-1 42-15,-1 2-42 0,0 3 39 0,0-2-45 16,1 3 44-16,1-1-44 0,4 2 44 0,-1-2-19 16,2 4 14-16,1-3-46 0,2 4 42 0,2-3-42 15,1-2 43-15,3 3-44 0,0-3 39 0,1 2-44 16,3-1 40-16,0 0-42 0,4-2 26 0,0-1-64 15,0-1 24-15,3-1-23 0,-1 0-21 0,3-3-8 16,-2-1-7-16,3-1 14 0,-1-1 3 0,1-1 18 16,0-3 14-16,-1 0 13 0,4-1 8 0,-6-1 8 15,3 0 14-15,-1-1 2 0,-2-2-1 0,-3-1 6 16,1 1-42-16,-1-2 54 0,-1 2 3 0,-3-2-46 16,1 2 55-16,-3-1-44 0,0-1 50 0,1 2-43 0,-3 0 64 15,1 3 10-15,-1-2 58 0,1 2-43 16,-1 7 31-16,2-11-62 0,-2 11 29 0,2-8-47 0,-2 8 36 15,0 0-48-15,0 0 34 0,0 0-8 0,0 0-6 16,0 0-3-16,14 3-3 0,-14-3-4 0,9 11-5 16,-2-6 0-16,-1 1-4 0,1 1-2 0,1-1-4 15,1 1 3-15,1 2-7 0,1-3-9 0,0 2-44 16,2-2-59-16,-3 0-77 0,2-1-10 0,-1 0-31 16,2-3-27-16,0 1-15 0,-2-2-29 0,1-1-33 15,-1-1-238-15,2-1-91 0</inkml:trace>
  <inkml:trace contextRef="#ctx0" brushRef="#br1" timeOffset="76160.67">17831 10854 152 0,'2'-8'369'0,"-1"2"-23"0,-1 6-14 15,0-12-29-15,0 12 4 0,0-8 5 0,0 8-8 16,0-9-32-16,0 9-2 0,0 0-88 0,-3-8-31 0,3 8 15 16,0 0-49-16,0 0 23 0,0 0-59 0,0 0 29 15,-1 6-64-15,1-6 32 0,0 10-52 16,1-4 35-16,2 2-52 0,-2 1 39 0,2-1-49 0,0 2 38 15,-1 1-48-15,3-1 40 0,-1 2-46 0,0-2 41 16,0 2-47-16,-2-1 33 0,2-2-64 0,1 2-4 16,-2-3-26-16,2 2-37 0,-3-2-39 15,1-1-55-15,-2 0 20 0,2-1-5 0,-3-6-2 0,2 9-10 16,-2-9-9-16,-2 6 15 0,2-6 18 0,0 0 35 16,0 0 27-16,0 0 25 0,-14-4 21 0,9-3 19 15,-1 1 11-15,1-2 16 0,-1-4 21 0,0-3 33 16,-1 0-1-16,2 1 16 0,1-3 41 0,-1 0 2 15,1 0-10-15,2 0 6 0,0 1-8 16,2 1-10-16,0 2-1 0,0 0-4 0,3-1 1 0,-2 2 0 16,3 2-16-16,1-1-3 0,-1 1-7 0,3 2-8 15,-2 1 0-15,2 2-1 0,0 0-6 0,-1 1 2 16,-6 4-4-16,10-2 4 0,-10 2-5 0,12 2 22 16,-12-2-26-16,7 9 15 0,-7-9-16 0,4 12 12 15,-4-4-17-15,-2 1 21 0,-1 2-23 0,-1-2 14 16,-1 2-11-16,1-2 12 0,-3 1-13 0,2-1 22 15,-2 0-14-15,3-2 46 0,-2 1-34 0,0-1 43 0,2-3-38 16,0 3 41-16,4-7-47 0,-8 8 31 0,8-8-49 16,-4 9 41-16,4-9-45 0,-1 7 47 15,1-7-50-15,3 7 49 0,-3-7-55 0,6 7 49 16,-6-7-53-16,10 6 48 0,-1-4-48 0,0 2 48 0,0 0-47 16,1-2 46-16,2 2-53 0,-2-2 45 0,1 1-45 15,1 1 42-15,0 0-43 0,-1-1 43 0,1 1-51 16,0-3-71-16,-3 3-35 0,0-2-45 0,0-1-39 15,0 2-50-15,-9-3-24 0,16 2-237 0,-16-2-39 16</inkml:trace>
  <inkml:trace contextRef="#ctx0" brushRef="#br1" timeOffset="76560.16">18168 10738 197 0,'2'-7'404'16,"-2"7"-62"-16,0-11 3 0,0 11-57 0,0-9-13 15,0 9-4-15,0-7-15 0,0 7-35 0,0-8-33 16,0 8-41-16,0 0-31 0,0 0-15 0,0 0 0 0,0 0 4 16,0 0 20-16,0 0-57 0,0 0 25 0,3 11-54 15,-3-11 30-15,2 13-49 0,1-4 36 0,-2-1-48 16,3 2 36-16,0-1-50 0,0 1 40 0,-2 0-7 16,2 0-4-16,-1 0-7 0,-1-2-4 0,3 2 2 15,-2-3-10-15,-1-1 0 0,1 2-4 0,-3-8 2 16,6 9-4-16,-6-9 2 0,7 9 12 15,-7-9-14-15,6 2 1 0,-6-2-1 0,10-1-33 0,-10 1 40 16,14-5-38-16,-7 1 44 0,2 1-41 0,1-1 45 16,-1 1-38-16,1-3 39 0,0 3-35 15,-1 1 38-15,2-1-46 0,-1 2 42 0,-10 1-39 0,15-1 42 16,-15 1-40-16,15 2 35 0,-15-2-37 0,9 5 37 16,-5-1-47-16,-4-4 34 0,3 12-8 0,-6-7-14 15,2 4-2-15,-4-1 1 0,-2 1-3 0,0 0-6 16,-2 1-10-16,-2-2-25 0,0 2-4 0,1-3-20 15,-2 2-20-15,2-3-43 0,0-2-29 0,1 1-28 16,0-1-33-16,0 0-55 0,9-4-93 0,-12 2-193 0,12-2-97 16</inkml:trace>
  <inkml:trace contextRef="#ctx0" brushRef="#br1" timeOffset="76993.62">18882 10808 200 0,'9'3'271'0,"0"1"-68"0,-3 0-30 0,-6-4 3 15,4 8-1-15,-4-8-28 0,-1 11-16 16,-2-6-25-16,-3 3-21 0,-3-1-13 0,-1 2-10 0,-2 0 14 16,-2 0 5-16,-1 2 11 0,1-3-8 0,0 0-6 15,-3-1-19-15,6 1 5 0,-3-2-27 0,3-3 9 16,2 1-27-16,2-2 15 0,7-2-24 0,-16 0 14 15,16 0-21-15,-7-3 15 0,7 3-19 0,-4-10 34 16,4 3-42-16,1-1 15 0,2-3-17 0,1 1 18 16,1-4-20-16,0 0 21 0,2 2-19 0,-2-4 20 0,2 1-18 15,-2-2 1-15,0 3 1 0,0-1-1 16,2 0 6-16,-5 2 0 0,2 0 19 0,-1 3 7 16,-1-1 28-16,-2 3 31 0,1-1 5 0,1 4-11 15,-2 5-10-15,-3-10-5 0,3 10 0 0,-5-4 15 0,5 4 13 16,-8 4-2-16,2 0-1 0,1 2-2 0,-3 1 28 15,3 2-52-15,1 0 29 0,0 3-50 16,-2 1 30-16,4 0-53 0,0-1 33 0,1 3-48 16,2-3 38-16,-1 2-46 0,3 0 35 0,1 2-5 0,2-3-12 15,-1 0-8-15,3 1-15 0,0-2-45 16,0-2-43-16,3 0-41 0,-1-2-43 0,1 1-52 0,1-3-31 16,-2-2-41-16,3 0-34 0,0 0-78 0,-1-4-196 15,1 0-125-15</inkml:trace>
  <inkml:trace contextRef="#ctx0" brushRef="#br1" timeOffset="77376.33">19122 10657 549 0,'0'0'456'16,"0"-11"-86"-16,0 11 16 0,-2-11-65 0,2 11 20 15,0-7-87-15,0 7-4 0,0-7-83 0,0 7 22 0,0 0-38 16,0 0 30-16,0 0-68 0,0 0 23 15,0 0-62-15,5 4-8 0,-5-4-12 0,6 10-11 16,-3-3-8-16,1 1 36 0,2-1-55 0,-2 1 41 16,2 1-55-16,-2 0 37 0,1 0-46 0,0-2 43 15,2 1-51-15,-2-1 43 0,0 1-43 0,-1-1 36 0,0-3-45 16,-2 1 46-16,-2-5-41 0,10 8 41 16,-10-8-43-16,8 3 51 0,-8-3-54 0,0 0 44 0,15-1-44 15,-15 1 41-15,17-6-40 0,-9 2 47 0,1-1-50 16,1 1 5-16,-1 0 1 0,1 1 8 0,0-2-3 15,-1 1 1-15,0 2 6 0,-9 2-8 0,15-3-2 16,-15 3-1-16,13 0 3 0,-13 0-5 0,7 4 30 16,-7-4-56-16,3 8 34 0,-3-8-45 0,-6 11 37 15,1-3-39-15,0 1 42 0,-4-1-51 0,-1 2 39 16,-2-1-11-16,2 1-5 0,-3-2-12 0,4 1-24 16,-2-2-25-16,1 1-57 0,2-3 1 0,-1-1-42 15,0 2-53-15,9-6-69 0,-12 4-99 0,12-4-197 16,0 0-132-16</inkml:trace>
  <inkml:trace contextRef="#ctx0" brushRef="#br1" timeOffset="77893.05">19471 10581 115 0,'7'-5'594'16,"-7"5"-208"-16,10-6-67 0,-10 6-74 0,6-3 42 15,-6 3-44-15,0 0 45 0,0 0-53 0,9 3 14 0,-9-3-64 16,0 0-8-16,1 10-25 0,-1-10-29 0,3 10-23 15,-3-10-16-15,5 13-10 0,-4-6-21 0,3 0-8 16,-1 1-10-16,-1 1-6 0,1-2-8 0,1 2-6 16,-2-2-5-16,2 1-6 0,-1-1 34 0,-1-2-62 15,3 1 8-15,-5-6-53 0,4 10 46 0,-4-10-57 16,5 4-12-16,-5-4-2 0,0 0 7 0,0 0 20 16,0 0 7-16,7-5 15 0,-7 5 14 0,0-10 2 15,0 2 5-15,0-2 5 0,-4 0 4 0,3-3 46 16,1 1-48-16,-2-1 42 0,2-3-49 0,0-1 46 0,0 4-46 15,0-1 45-15,2 0-46 0,-1 0 48 16,0 2-7-16,2 0 5 0,1 2-14 0,-2 0-2 16,4 1 0-16,-2 1 3 0,1 2-5 0,-1 0-1 15,-4 6-2-15,12-6-1 0,-12 6 2 0,0 0-9 0,16 1-29 16,-16-1 55-16,7 6-48 0,-7-6 49 16,5 10-43-16,-5-10 48 0,1 13-46 0,-1-13 44 0,-2 13-43 15,-1-3 55-15,-1-3-54 0,0 3 12 0,-1-3 15 16,1 0 20-16,2 0 1 0,-3-2-6 0,2 2-1 15,3-7-4-15,-5 10 7 0,5-10-3 0,-4 9-3 16,4-9-3-16,-2 10-1 0,2-10 0 0,1 11-2 16,-1-11-2-16,5 9 4 0,0-4 1 0,3 1-13 15,-2-2 0-15,3-1 1 0,3 1-3 0,-1 1-3 16,2-3-1-16,1 1 2 0,-1-1-7 0,0-2-52 16,2 1-54-16,-2-1-42 0,1 0-31 0,0 0-30 15,-2 0-3-15,0-1-58 0,3 0-2 0,-4 0-87 16,0-2-181-16,2 1-58 0</inkml:trace>
  <inkml:trace contextRef="#ctx0" brushRef="#br1" timeOffset="78243.75">20069 10487 183 0,'0'0'343'0,"3"-9"-41"16,-3 9-22-16,1-10-31 0,-1 10 5 0,-1-8-9 0,1 8-47 15,-4-9-13-15,4 9-18 0,-10-4-24 16,10 4-2-16,-12-3-6 0,12 3-8 0,-16 2-8 0,5-1-23 15,2 1-13-15,-2 2-13 0,2-1-13 0,0 3-10 16,3-1-11-16,-3 1-43 0,2 0 37 0,2 0-46 16,0 1 42-16,1 1-47 0,4-8 46 0,-5 10-49 15,5-10 56-15,3 11-52 0,-3-11 36 0,5 7-46 16,-5-7 45-16,10 5-76 0,-10-5 32 0,12 2-60 16,-12-2 46-16,16-1-38 0,-16 1 53 0,16-4-34 15,-8 1 55-15,0 1-47 0,-8 2 62 0,13-5-48 16,-4 3 50-16,-9 2-41 0,9-7 51 15,-9 7-44-15,9-3 37 0,-9 3-35 0,9-4 44 0,-9 4-52 16,0 0 49-16,11-2-41 0,-11 2 43 0,0 0-6 16,11 2 5-16,-11-2-50 0,10 3 44 0,-10-3-43 15,11 4 47-15,-11-4-48 0,12 7 49 0,-2-5-45 16,-1 0 50-16,1 1-69 0,1-2-45 0,1 1-47 16,0-2-55-16,2 1-44 0,-2-1-54 0,4 0-43 0,-2-1-183 15,1-1-15-15</inkml:trace>
  <inkml:trace contextRef="#ctx0" brushRef="#br1" timeOffset="78449.31">20418 10461 443 0,'0'0'397'0,"0"0"-37"15,3-8-71-15,-3 8-14 0,0 0-74 0,4-6 20 16,-4 6-55-16,6-7 34 0,-6 7-16 0,11-7-15 16,-3 3-25-16,1 0-5 0,1 0-17 0,3-2-17 15,2 2-17-15,2 0-19 0,1-1-15 0,4-1-10 16,-1 2-7-16,4-2-11 0,-1 0-4 0,-1 2-6 15,1 0-6-15,0-1-2 0,1 2-6 0,-6-1-3 16,0 2-23-16,0-1-79 0,-1 2-74 0,-4-1-54 16,-2 1-32-16,-2-1-25 0,-10 2 5 0,17 0-17 15,-17 0-30-15,0 0-228 0,0 0-74 0</inkml:trace>
  <inkml:trace contextRef="#ctx0" brushRef="#br1" timeOffset="78776.07">20763 10393 131 0,'-11'4'274'15,"2"1"-63"-15,-1 0-38 0,2-2-19 0,0 0-8 16,1 1-12-16,7-4-17 0,-11 4-11 0,11-4-17 15,-6 5-13-15,6-5-8 0,0 0-16 0,0 0-12 0,0 0-7 16,0 0-3-16,13-4-10 0,-4 2-2 0,1-3-2 16,0 2-4-16,4-2 1 0,0-1-4 0,0-1-1 15,2 1-3-15,-1-3 1 0,-1 2 1 16,1 0-1-16,-2-3 1 0,0 3-3 0,0-2 2 0,-4 1-1 16,0-1 4-16,-2 1-7 0,-2-1-1 0,-1 1 3 15,-3-1 12-15,1 1 21 0,-2 0 23 0,0 1 62 16,0 7-8-16,-3-13 24 0,3 13 19 0,0-10 13 15,0 10-6-15,-2-10-16 0,2 10-18 0,0-8-27 16,0 8-9-16,0 0 4 0,0 0 5 0,2-7-4 16,-2 7-8-16,0 0-7 0,11 2-4 0,-11-2-6 15,12 7-9-15,-5-2-11 0,0 0-7 0,0 1-6 16,1 1-8-16,0 1-7 0,0 0-4 0,-2 3-3 16,3-1-2-16,-5 1-4 0,1 0-1 0,-2 0-42 15,-3 1 40-15,0 0-51 0,-3 0 3 0,-2 3-94 16,-1-1-12-16,-2-2-104 0,-2 2-40 0,-2-2-63 15,2 1-71-15,-3-2-441 0,1-3-412 0</inkml:trace>
  <inkml:trace contextRef="#ctx0" brushRef="#br1" timeOffset="79310.27">21590 10316 124 0,'0'0'247'0,"0"0"-50"0,4-5-22 0,-4 5-3 16,4-7-27-16,-4 7-7 0,4-7-6 0,-1 2-11 15,1-1-14-15,-4 6 17 0,5-11 3 0,-3 5-2 16,0-1 6-16,-1 1 6 0,1-1 8 0,-1 0 0 15,-1 7 20-15,0-13 7 0,0 13-5 0,-1-12-25 16,1 12-28-16,-4-9-2 0,4 9-30 0,-8-7-19 16,8 7 1-16,-14-3-18 0,14 3-2 0,-18 2 2 0,8 1 10 15,0 1-4-15,-2 0-8 0,0 3-5 16,1 0-11-16,-1 1-5 0,3 1-5 0,0-2 1 16,2 1-8-16,-2-1-4 0,6 1 1 0,-1 0-7 0,1-1-1 15,2 0-1-15,1-7 0 0,1 10-3 0,2-4-1 16,-3-6-1-16,9 6-3 0,-9-6-31 0,14 3-27 15,-14-3-8-15,16 0-1 0,-16 0 8 16,21-3 8-16,-12 2 12 0,1-2 12 0,0-1 5 0,-2 1 8 16,1-1 8-16,-3 1 0 0,2 1 5 15,-8 2 3-15,10-6 5 0,-10 6 4 0,10-5-2 16,-10 5 0-16,9-4-3 0,-9 4 0 0,0 0 2 0,11-2-3 16,-11 2 8-16,0 0-5 0,0 0 0 0,15 1-1 15,-15-1 2-15,10 2-4 0,-10-2 0 0,13 4 13 16,-13-4-12-16,14 4 1 0,-14-4-5 0,18 3 3 15,-8-2-60-15,-10-1-71 0,20 2-62 0,-20-2-49 16,22-2-37-16,-9 1-50 0,-2 0-45 0,1-3-170 16,-1 1-59-16</inkml:trace>
  <inkml:trace contextRef="#ctx0" brushRef="#br1" timeOffset="79504.55">21898 10228 494 0,'0'0'419'0,"0"0"-64"16,3-4-59-16,-3 4-44 0,0 0-39 0,6-8 66 15,-6 8-19-15,10-8-9 0,-5 4-27 16,3-1-31-16,1 0-28 0,1 0-65 0,4 0 25 16,0-3-66-16,0 1 26 0,4 1-52 0,-2 0 32 15,3-2-51-15,0 2 32 0,1-2-47 0,1 2 34 16,-2-1-46-16,3 2 37 0,-1-2-46 0,-3 3 5 16,0-1-123-16,-5 1-15 0,1 1-76 0,-4 1-34 0,1 0-23 15,-11 2-12-15,12-3-12 0,-12 3-61 0,0 0-212 16,0 0-97-16</inkml:trace>
  <inkml:trace contextRef="#ctx0" brushRef="#br1" timeOffset="79876.17">22113 10179 113 0,'-12'8'286'16,"0"1"-59"-16,3-1-38 0,1-3-24 0,-1 2-20 15,4-2-17-15,0-1-17 0,5-4-13 0,-7 8 13 16,7-8-12-16,0 0-13 0,0 0-16 0,4 3-14 16,-4-3-12-16,13-2-8 0,-3-3-5 0,-1 2-9 15,4-2 0-15,0-1-6 0,1-2-2 0,0 0-1 16,0-1-4-16,1-1 22 0,1-1-31 0,-4 2-17 0,0-2-14 15,-2 0 6-15,0 0-3 0,-2-1 4 16,-3 1 8-16,-1 1-4 0,-1 0 5 0,-2 0 21 16,-2-2-18-16,-1 3 16 0,0-2-20 0,-2 2 26 15,0 0 4-15,-1 0 34 0,-2 2 14 0,1 2 14 16,1-2 24-16,0 3-21 0,5 4 8 0,-12-7 3 16,12 7 22-16,-11-3 8 0,11 3 21 0,-10 1 35 15,10-1-56-15,-11 7 33 0,5-1-47 0,2 1 32 0,-1 1-53 16,1 2 28-16,2 0-48 0,-1 1 30 0,0 3-50 15,2 1 32-15,1 1-54 0,0 1 32 0,-1 0-11 16,2 0-5-16,-1 0-4 0,3 0-10 0,-1 0-5 16,0 1-4-16,0-3-5 0,2 2-45 0,0-2 44 15,0 1-42-15,0-3 25 0,1 1-98 0,-3-4 11 16,3 0-41-16,-1-1-94 0,0-1-6 0,-1-2-34 16,0 1-50-16,-3-7-47 0,10 6-90 0,-10-6-185 15,0 0-154-15</inkml:trace>
  <inkml:trace contextRef="#ctx0" brushRef="#br1" timeOffset="80260.47">22429 9941 434 0,'2'-9'378'16,"1"2"-42"-16,0 0-51 0,-3 7 13 0,2-10-61 15,-2 10-6-15,2-8-28 0,-2 8 11 0,1-9-74 16,-1 9 7-16,0 0-31 0,4-5 54 0,-4 5-54 0,0 0 3 15,7 4-3-15,-7-4 26 0,6 9-50 0,-3-4 31 16,1 2-56-16,-1 1 31 0,1 1-59 16,1 2 34-16,-2-1-54 0,-1 0 36 0,2 1-46 0,-1 0 34 15,-2 0-47-15,2 0 38 0,-1 0-2 0,2-1-10 16,-3 1-1-16,0 0-2 0,1-3-8 0,-1 0 0 16,0-1-1-16,1 0 0 0,0 0 3 0,-2-7 8 15,2 9 5-15,-2-9-6 0,2 7-44 0,-2-7 45 16,0 0-43-16,0 0 43 0,15-2-46 0,-15 2 50 15,11-5-52-15,-5 2 47 0,3-2-44 0,0 2 44 16,1-1-45-16,-1 1 46 0,1 0-45 0,-1 1 46 16,2 0-48-16,-11 2 48 0,17-1-44 0,-17 1 46 15,15 2-48-15,-15-2 48 0,12 4-44 0,-12-4 48 16,9 9-46-16,-9-9 48 0,1 11-49 0,-1-11 51 16,-3 12-51-16,-3-4 46 0,0 0-10 0,-5 1-23 15,0-1-56-15,-4 0-84 0,-4 1-95 0,-3-1-120 16,-7 1-134-16,-2-4-525 0,-3 1-629 0</inkml:trace>
  <inkml:trace contextRef="#ctx0" brushRef="#br1" timeOffset="85408.96">2678 13686 239 0,'-6'-3'345'16,"6"3"-22"-16,-9-3-70 0,9 3 26 0,-6-4-73 15,6 4 29-15,0 0-72 0,-7-5 26 0,7 5-80 16,0 0 29-16,-5-7-82 0,5 7 35 0,0 0-61 16,-1-9 53-16,1 9-39 0,4-5 34 0,-4 5-37 15,6-4 41-15,-6 4-40 0,9-6 35 0,-9 6-33 16,13-4 27-16,-13 4-27 0,15-1 32 0,-15 1-17 16,19 0 21-16,-10 1-22 0,4 0 16 0,-2 2-19 15,3 0 4-15,-1 1-18 0,3 0-1 0,0 2-18 0,-3-1-3 16,4 0-2-16,-3 1-4 0,1 1-5 0,-1-1 6 15,1 1-9-15,-2-2 1 0,1 1-2 0,-1-1 2 16,1 0-4-16,-5 1 2 0,0-3 11 16,0 1-11-16,1-1 0 0,-2-1 5 0,0 2-1 0,-8-4-2 15,12 3 5-15,-12-3 11 0,13 1 16 16,-13-1 18-16,14-3 1 0,-5-2-4 0,0-1-9 16,4-2 0-16,-3-2-11 0,4-3-5 0,4-2-6 0,0-3 2 15,1-1-9-15,1-2 7 0,5-4-17 0,-2-1 10 16,1-1-11-16,3 0 8 0,0 0-12 0,-2-1 14 15,2-1-15-15,-1 1 8 0,1 1-8 0,-2 0 8 16,2 1-10-16,-3 1 10 0,-1 1-9 0,-4 5 7 16,0-1-8-16,-2 2 8 0,0 3-6 0,-4 1 0 15,-1 3 3-15,-3 0 1 0,0 2 6 0,0 1 7 16,-3 1 16-16,1 1 10 0,-2 0 7 0,-1 1 2 16,1 0-9-16,-5 5-12 0,9-8-3 0,-9 8-4 15,5-6-10-15,-5 6-12 0,5-6-46 0,-5 6-61 16,7-6-78-16,-7 6-89 0,0 0-90 0,6-6-59 0,-6 6-72 15,7-4-435-15,-7 4-502 0</inkml:trace>
  <inkml:trace contextRef="#ctx0" brushRef="#br1" timeOffset="98690.23">11849 13420 160 0,'0'0'307'0,"0"0"-8"0,0 0-64 16,0 0 25-16,0 0-60 0,0 0 37 0,-3-6-56 16,3 6 33-16,0 0-71 0,-3-6-11 0,3 6-8 15,-5-5-17-15,5 5-2 0,-5-7 21 0,5 7-31 16,-7-6 23-16,7 6-35 0,-8-8 9 0,3 3-24 15,-1 0 19-15,0 0-31 0,-1 0 11 0,-2 0-17 16,-1 1 5-16,1 0-25 0,0 1 24 0,-2 0-19 16,-1 0 11-16,2 2-16 0,-3 1 8 0,-1 1-8 15,0 0 22-15,-1 2-14 0,-2 1 13 0,3 1-17 16,-3 0 18-16,3 2-11 0,-1 0 12 0,2 0-8 16,-2 3 4-16,5-2-18 0,-2 3 14 0,1-1-20 15,2 0 4-15,1 2-11 0,2-2 4 0,-1 3-9 0,4-3 0 16,1 0-3-16,2 1-1 0,0-1 1 15,2 1-1-15,0-1 0 0,4-1-1 0,1 0 0 16,0-2-3-16,4 0 2 0,0-1-2 0,2 0-3 16,2-3-4-16,1 1-5 0,-1-3-6 0,-1-1-9 0,5-1-12 15,-1-2 0-15,0 0 4 0,-1-3-4 16,0 1 4-16,1-1 1 0,0-2 7 0,0-1 1 16,-2 0 18-16,-3 0-9 0,-1-1 9 0,0-1-9 0,-1-2 13 15,-2 2-10-15,0-1 13 0,0-2-15 0,-3 0 16 16,-1 2-12-16,1-1 12 0,-3 0-10 0,0 2 12 15,2 0-4-15,-4 0 32 0,2 2 14 0,-2-1 11 16,0 1 7-16,1 3 3 0,-1-1-3 0,-1 7-10 16,1-12-10-16,-1 12-13 0,0-8-5 0,0 8-2 15,0 0-2-15,0 0-3 0,0 0 4 0,0 0 3 16,3 6-4-16,-3-6-1 0,1 11-7 0,2-3-2 16,-1 0 5-16,1 2-5 0,1 0-9 0,1 1 3 15,0 1-2-15,1 0 0 0,1 0-1 0,-1 0-1 16,3 1-4-16,0-1-5 0,1-1-18 0,0 1-30 15,2-2-35-15,-1-1-33 0,3 0-31 0,-1-1-35 16,2-3-50-16,2 1-38 0,-2-2-38 0,2-2-27 16,2-1-79-16,-1-2-88 0,-1-2-237 0,0 0-249 15</inkml:trace>
  <inkml:trace contextRef="#ctx0" brushRef="#br1" timeOffset="98915.88">12339 13362 50 0,'0'0'480'0,"0"0"-129"0,0 0-36 0,-13 0-68 15,13 0 48-15,0 0-45 0,0 0 13 0,0 0-82 16,0 0-6-16,0 0-62 0,0 0 3 0,0 0-50 16,1-5 17-16,-1 5-44 0,12-6 21 0,-3 3-39 15,0-1 22-15,2 0-35 0,1-2 28 0,2 2-36 16,1-2 30-16,-1 0-33 0,3 1 23 0,-2 0-68 15,2 0-63-15,-2-1-64 0,1 0-42 0,1 3-88 16,-3-2-87-16,-2 1-234 0,-2 2-138 0</inkml:trace>
  <inkml:trace contextRef="#ctx0" brushRef="#br1" timeOffset="99107.69">12468 13422 283 0,'-8'9'366'0,"-1"-2"-98"0,4-1 21 16,1-1-57-16,-1 1 33 0,5-6-54 0,-6 7 28 0,6-7-78 15,-5 5-4-15,5-5-65 0,0 0 20 0,0 0-60 16,7 4 28-16,-7-4-52 0,13-4 32 16,-4 0-48-16,4 0 24 0,-2 0-57 0,3-2-24 0,2 0-17 15,0-1-10-15,2-2-87 0,3 0-10 0,-1 0-61 16,-1 0-22-16,2-2-63 0,0 0-192 0,-4 0-3 16</inkml:trace>
  <inkml:trace contextRef="#ctx0" brushRef="#br1" timeOffset="99523.84">12887 13055 470 0,'0'0'393'0,"-1"-9"-19"16,1 9-34-16,-3-9-43 0,3 9 28 0,-2-7-36 16,2 7-52-16,-3-6-45 0,3 6-27 0,0 0-18 15,0 0-6-15,0 0-3 0,0 0-12 0,0 0-5 16,5 6-7-16,-5-6-2 0,5 11-9 0,0-3-13 15,-1 2-9-15,1 2-12 0,-1 1-13 0,0 1-5 16,0 2-16-16,2-1 2 0,-2 3-12 0,-2-1-2 16,2 0-9-16,0 0 3 0,-1-1-10 0,-2-2 6 15,3-1-8-15,-3-1 4 0,0-2-3 0,1 0 8 0,-1-1-5 16,0-2 4-16,-1-7-4 0,4 9 2 0,-4-9-7 16,0 0 2-16,3 7-7 0,-3-7 4 0,3-5-9 15,-3 5 6-15,7-9-8 0,-3 2 2 0,2 1-11 16,2-1 6-16,-2 0-12 0,3 1 11 0,0-1-2 15,4-1 3-15,-3 5 7 0,2-2-8 0,-1 2 9 16,1 1-8-16,0 0 10 0,0 2-10 0,-2 1 6 16,3 2-4-16,-4 0 8 0,0 1-11 0,0 0 9 15,-3 3-5-15,-1 0 11 0,-1 0-4 0,0 1 1 16,-3-1-5-16,-2 3 5 0,-3-1-9 16,1 0 10-16,-2 0-11 0,-1 1 6 0,-3 0-23 0,0 0-16 15,-1-2-31-15,-2 0-6 0,5-2-43 0,-2-1-4 16,0-1-73-16,1-1-9 0,-1 0-103 0,9-3-31 15,-11 1-79-15,11-1-375 0,-10-4-322 0</inkml:trace>
  <inkml:trace contextRef="#ctx0" brushRef="#br1" timeOffset="100707.46">12351 13261 417 0,'-3'-4'491'0,"3"4"-112"0,-7-9-1 16,7 9-50-16,-4-7 7 0,4 7-66 0,-6-6-21 0,6 6-33 15,0 0 9-15,0 0-14 0,0 0 11 0,0 0-16 16,14 6-23-16,-8-1-23 0,2 2-21 0,2 1-22 15,1 3 1-15,-1 0-7 0,2 2-18 16,0 2-27-16,2 0 2 0,-2 2-13 0,-1-1-13 0,2 1-6 16,-3 1-4-16,2-2-7 0,-2 1-3 0,-1-1-3 15,0-2-5-15,-2-2-1 0,1 1-3 0,-3-1-3 16,2-2-49-16,-4-2 14 0,1 1-13 0,3-2-3 16,-5-1-19-16,-2-6-40 0,5 9-42 0,-5-9-20 15,0 0 4-15,0 0 3 0,0 0 2 0,0 0 10 16,-7-7 24-16,3 0-25 0,-3 0 42 0,1-3-26 0,0-1 50 15,-1-1-20-15,-3-2 62 0,2-3-24 0,1 0 37 16,-2-1-29-16,1 0 43 0,2 0-35 16,1 3 50-16,-1-2-38 0,4 2 28 0,-1-1-15 15,3 3 18-15,0-1 5 0,4-1 10 0,0 2 20 0,1 1 10 16,2-2 2-16,-1 5 5 0,4-2 4 16,0 3 0-16,3-1 3 0,-1 4 5 0,-1 0 5 15,2 1-27-15,-2 2-6 0,1 1-4 0,-12 1-6 0,24 2-3 16,-12-1 16-16,-2 3-23 0,-2-1 22 0,-2 3-26 15,2 0 19-15,-6 1-25 0,1 1 22 0,-5 1-25 16,1-1 21-16,-3 3-20 0,-2-2 14 0,-3 3-19 16,0-1 17-16,-2-1-14 0,0 0 12 0,0-2-16 15,-2 1 10-15,3-1 0 0,0-2 32 0,-1 1 0 16,4-2 28-16,-1 0-9 0,2-1 6 0,-1 0-22 16,7-4 6-16,-5 6-17 0,5-6 11 0,0 0-12 15,0 7 9-15,0-7-7 0,12 4 4 0,-12-4-17 16,15 6 8-16,-2-4-11 0,-2 2 10 0,3-1-17 15,2 1 3-15,-1 0 5 0,3 1-12 0,0 0-2 16,-3-1 10-16,4 2-9 0,-2-1 6 0,2 1-21 16,-1 1-39-16,-1-1-62 0,2 3-21 0,-4-3-79 15,2 0-57-15,-2 2-45 0,2-2-105 0,-3-1-454 16,2 1-432-16</inkml:trace>
  <inkml:trace contextRef="#ctx0" brushRef="#br1" timeOffset="101573.46">13578 13279 639 0,'0'0'458'0,"12"0"-46"0,-12 0 11 0,0 0-12 15,0 0-8-15,0 0-24 0,0 0-22 0,0 0-25 16,0 0-32-16,11 0-36 0,-11 0-43 0,0 0-31 16,0 0-35-16,0 0-15 0,0 0-19 0,0 0-13 15,0 0-17-15,0 0-19 0,0 0-26 16,0 0 8-16,0 0-6 0,0 0-11 0,0 0-10 0,0 0-7 15,0 0-26-15,7 3 30 0,-7-3-7 0,0 0-4 16,-3 9-23-16,3-9-35 0,-4 7-61 0,4-7-64 16,-5 11-71-16,3-5-48 0,-1 0-83 0,1 1-82 0,-1-2-95 15,3-5-552-15,-4 13-717 0</inkml:trace>
  <inkml:trace contextRef="#ctx0" brushRef="#br1" timeOffset="102357.61">14165 12977 320 0,'-4'-6'394'0,"0"0"-21"0,2 1 0 0,-3 0-9 0,1 0-10 16,1-1-19-16,3 6-30 0,-6-8-29 0,6 8-43 16,-5-7-45-16,5 7-34 0,-4-5-16 0,4 5 19 15,0 0 7-15,0 0 6 0,0 0-53 0,0 0 39 16,2 10-48-16,2-4 22 0,0 0-44 0,1 2 22 16,-1 0-53-16,4 2 26 0,-2 1-47 0,-1 2 28 15,3 0-45-15,-3 0 30 0,3-1-9 0,-3 2-7 16,0-2-1-16,0 0-14 0,-1-2 3 0,0 0-3 15,-2-1-4-15,3-1-1 0,-4 1 0 0,2-4 4 16,0 1-7-16,-3-6 5 0,2 11 0 0,-2-11-1 16,4 5-5-16,-4-5 4 0,0 0-4 0,0 0-31 0,13-6 36 15,-7 1-36-15,-2 0 35 0,4-1-32 0,0 1 33 16,0-2-33-16,1 0 28 0,2 1-36 16,1 0 33-16,0 1-34 0,-2 1 38 0,4 0-39 15,-2 1 33-15,0 1-36 0,-1 2 30 0,0 0-48 0,-1 2 40 16,-1 2-10-16,-1 0-20 0,0 1 4 0,-1 0-19 15,-3 4-7-15,-1-1-6 0,-3 1 3 0,-2 0 1 16,0 2 6-16,-3 0 3 0,-3 2 4 0,-1-2 10 16,-1 0-20-16,-2 0-3 0,1-2-21 0,-1 1 6 15,-3-2-26-15,3 0 11 0,0-3-33 0,0 0 0 16,3-4-89-16,9-1-28 0,-19 2-75 0,19-2-30 16,-13-4-50-16,7-1-363 0,4-1-280 0</inkml:trace>
  <inkml:trace contextRef="#ctx0" brushRef="#br1" timeOffset="102956.51">14681 12997 87 0,'0'0'469'0,"0"0"-84"16,0 0-14-16,9-2-20 0,-9 2-5 0,0 0-14 0,0 0-30 15,0 0-22-15,4 3-20 0,-4-3-23 0,4 8-16 16,-4-8-28-16,4 8-27 0,-4-8-20 0,7 11-14 16,-4-5-15-16,1 0-22 0,0 3-16 0,1-1-14 15,0 2-14-15,0-1-9 0,1 1-7 0,-1 0-6 16,0 2-7-16,1 1-5 0,-2-2-6 0,-1-1-9 16,2 1-25-16,-2-2-49 0,-2 1-15 0,2 0-43 15,-2-2-13-15,-1 1-49 0,0-9 7 0,0 12-56 16,-1-6 18-16,1-6-49 0,-4 7 27 0,4-7 9 15,0 0 33-15,-13 1 37 0,13-1 31 0,-9-7 24 16,3 1 17-16,-3-2-4 0,1-2 42 0,1-2-9 16,-1-2 32-16,-1 0-16 0,3 0 35 0,-1-1-23 15,2 0 12-15,0 0 10 0,2-1 24 0,0 1-4 16,0 2 26-16,4-1 17 0,1 2-4 0,1-1-9 16,1 1 50-16,1-1-42 0,2 2 37 0,-1 0-54 15,4 3 48-15,-2 0-49 0,0 2 9 0,1 0 2 16,1 1-6-16,0 0-2 0,-1 3-4 0,-9 2-3 0,17-3-5 15,-17 3 0-15,14 0-2 0,-14 0 26 0,11 4-30 16,-11-4-3-16,5 10 0 0,-5-10-1 0,2 9-4 16,-4-1 2-16,-2-1 1 0,1-2 1 15,-1 4 25-15,-4-2 22 0,3-1 22 0,1 1 6 0,-1-1-7 16,1-1-10-16,2 1-2 0,0 0-2 0,-3-1 3 16,5-5 1-16,-1 12-2 0,1-12 14 0,5 10-31 15,-1-4 10-15,1 0-28 0,3-2 14 0,-2 1-29 16,6 0 19-16,-2 0-25 0,0-2 11 0,4 2-18 15,0 0 20-15,0-1-26 0,0-2-1 0,0 0-6 16,-1-1-33-16,1 2-19 0,0-2-27 0,-1 1-28 16,1-4-38-16,-2 2-18 0,0-1-1 0,-4 0-67 15,1-2-38-15,0 2-89 0,0-4-175 0,-9 5-56 16</inkml:trace>
  <inkml:trace contextRef="#ctx0" brushRef="#br1" timeOffset="103190.2">14948 12838 484 0,'-2'-8'372'16,"2"8"4"-16,-5-8-73 0,5 8 38 16,-4-6-37-16,4 6 25 0,0 0-43 0,-9-2-7 15,9 2-36-15,-10 6-21 0,10-6-17 0,-9 9-20 16,2 0-13-16,2-1-18 0,-5 3-14 0,4 1-61 0,-3 2 29 16,0 3-14-16,-3 1-21 0,2 1-13 0,-4 3-10 15,1 1-14-15,2 2-6 0,-2-1-6 0,0 0 1 16,2 1-12-16,-1-1-13 0,4-1-21 0,1-2-35 15,-1 0-60-15,2 1-30 0,1-2-58 0,1-2-22 16,1-2-92-16,2 0-26 0,1-4-87 0,0-1-92 16,1-1-298-16,4-3-359 0</inkml:trace>
  <inkml:trace contextRef="#ctx0" brushRef="#br1" timeOffset="103690.48">15319 12980 178 0,'0'0'262'16,"4"-5"-36"-16,-4 5-17 0,1-6-13 0,-1 6-15 0,-1-8-18 15,1 8 0-15,-4-8 13 0,4 8-9 0,-3-11-16 16,3 11-18-16,-3-8-12 0,0 2-14 15,3 6 2-15,-6-9 6 0,2 5-7 0,0-2-18 0,4 6-16 16,-11-5-7-16,11 5-12 0,-13-4 3 0,13 4 11 16,-14-1-4-16,14 1-10 0,-14 2-9 0,6 1 6 15,-1-1-1-15,1 4-5 0,2-1-4 0,-1 1-4 16,2 1-8-16,-1 3-7 0,2-3 0 16,2 3-5-16,-1-2 0 0,3 0-6 0,0 1 0 0,1 2-1 15,2-4 0-15,1 2-7 0,1-2-4 0,1 1-2 16,1-2-4-16,-1-2-2 0,2 0-6 0,2-1-1 15,-2-1-5-15,-8-2-5 0,19 0-3 0,-10-2 2 16,1 0 7-16,0 0 1 0,-2-1 7 0,-1 0 3 16,1 0 1-16,0-2 3 0,-8 5 2 0,11-8 4 15,-11 8 13-15,8-6 26 0,-8 6 11 0,5-5 7 0,-5 5-4 16,8-6 3-16,-8 6 6 0,0 0-4 16,0 0 1-16,0 0-5 0,0 0-10 0,11 3-8 0,-11-3-7 15,3 6-5-15,-3-6-4 0,6 7-3 0,-6-7 1 16,7 9-8-16,-1-3-6 0,-1-2-7 15,3 1-23-15,-1 1-45 0,2 0-43 0,2-1-52 16,-2-1-56-16,3 2-55 0,-1-3-15 0,0 1-57 0,3-2-34 16,0-1-375-16,3 0-269 0</inkml:trace>
  <inkml:trace contextRef="#ctx0" brushRef="#br1" timeOffset="104256.65">15777 12987 432 0,'0'0'394'0,"0"0"-57"0,0 0-19 16,-7-5 23-16,7 5 10 0,0 0-31 0,0 0-51 15,0 0-46-15,-2-5-43 0,2 5-35 0,5-5-24 16,-5 5-21-16,12-4-24 0,-4-2-8 0,1 4-20 16,5-1-8-16,-1-2-7 0,1 0-5 0,3 1-6 15,-2 0-8-15,4-1 3 0,1-1-5 0,-2 1-4 0,2 1-2 16,0 1 0-16,-1-1-6 0,-1-1-1 0,0 3-20 15,1-2-52-15,-2 3-40 0,-3-1-46 16,-1 1-41-16,-2 0-15 0,-11 1-14 0,14 0-25 0,-14 0-24 16,0 0-32-16,0 0-17 0,4 4 24 0,-4-4 58 15,-12 6 34-15,5-3 43 0,-6 4 41 0,0-1 47 16,-2-2 65-16,2 4 54 0,-1-2 40 16,-1-2 40-16,2 3-12 0,0-3 14 0,3 1-38 0,1-1 11 15,-1 1-32-15,2-3 35 0,8-2-19 0,-10 6 1 16,10-6-5-16,0 0-11 0,0 0-12 15,0 0-10-15,0 0-8 0,0 0 5 0,10 0-19 0,-10 0-3 16,18-5-1-16,-8 2 2 0,-1-2-8 0,3 1 2 16,-1-1 12-16,1 0-26 0,-1-2-17 0,-2 3 2 15,0-2 1-15,1-2 1 0,-3 2 4 0,-1 1 2 16,-1-4 1-16,-2 3 0 0,-2-1 6 0,-1-1 63 16,0 8 7-16,-1-14 83 0,0 8-24 0,-2 0 45 15,0-1 13-15,3 7 12 0,-3-11 19 0,1 5-28 16,2 6-17-16,-2-8-33 0,2 8-23 0,-3-6-18 0,3 6-4 15,0 0 1-15,5-6-3 0,-5 6-7 16,0 0-15-16,13 5-10 0,-7-2-8 0,2 1-9 16,0 0-5-16,-1 3-7 0,4 0-7 0,-2 1-5 0,0 3-38 15,1 0 43-15,-3-1-41 0,1 4 42 0,-1-3-2 16,-2 4-12-16,0 0-9 0,-3-1-38 0,-2-1-41 16,0 0-52-16,-1 2-46 0,-4-2-47 15,0 0-78-15,-2 0-77 0,1-2-92 0,-3-1-355 0,-2 0-364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33:46.5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8231 6092 95 0,'0'0'170'0,"-4"-6"-28"15,4 6-14-15,-5-7 20 0,5 7-47 0,-4-4 39 16,4 4-50-16,-5-6-9 0,5 6-4 0,-5-6 1 0,5 6-2 16,-5-5 1-16,5 5 5 0,-5-5 13 0,5 5-19 15,-4-4 15-15,4 4-15 0,0 0 6 16,-6-6 6-16,6 6-6 0,0 0 9 0,-7-3-18 16,7 3 11-16,0 0-31 0,0 0 19 0,-7-5-34 0,7 5 26 15,0 0-39-15,0 0 28 0,0 0-35 0,0 0 29 16,-7-3-27-16,7 3 40 0,0 0-38 0,0 0 8 15,0 0 42-15,0 0-48 0,0 0 40 0,0 0-41 16,4 4 5-16,-4-4 48 0,0 0-49 0,11 4 48 16,-11-4-45-16,11 2 43 0,-11-2-41 0,13 1 34 15,-13-1-46-15,16 2 47 0,-16-2-58 0,18 1 4 16,-6-1-3-16,-1 1 8 0,2-1-8 0,-2 0-1 16,3 2-3-16,0-2-1 0,1 0 0 0,1 1 0 15,1-1-3-15,-2 0 1 0,3 1 41 0,0-1-49 16,1 0 38-16,3 0-38 0,-3 0 31 0,1 0-24 15,2 0 39-15,-1-1-39 0,2 0 40 0,-2-1-43 16,5 1 39-16,-2-2-46 0,3 1 38 0,-1 1-40 0,-1-3 42 16,2 2-43-16,-4-1 39 0,5 0-39 15,-4-1 37-15,3 2-41 0,-1 0 43 0,-1-2-44 16,1-1 39-16,0 1-38 0,-1 2 40 0,1-1-41 16,-1-1 36-16,1 1-38 0,-3-1 38 0,1 0-38 0,0 1 38 15,2 0-39-15,-2-1 42 0,-1 1-42 16,3-1 41-16,-2 1-41 0,0 0 40 0,-2 1-38 15,4-3 40-15,-2 3-41 0,-1-1 43 0,1 0-40 0,-3 0 39 16,3 1-38-16,-4 0 43 0,6-2-4 0,-7 2-4 16,4-1-3-16,-1 1-5 0,-2-1 1 0,2 2-3 15,-2-1-1-15,1-1-3 0,0 1 4 0,1 0-3 16,-1 0-2-16,-1 0 1 0,2 1 1 0,-3-2-5 16,3 2-33-16,-2 0 47 0,-1-1-41 0,2 0 45 15,-1 0-39-15,1 1 43 0,-1-1-38 0,-1 0 38 16,1 1-38-16,0 0 39 0,-1-2-42 0,0 2 42 15,2 0-41-15,-3 1 39 0,2-2-37 0,-1 2 39 16,-1-2-44-16,1 1 41 0,-1-1-39 0,0 2 36 16,1-1-38-16,-1 1 43 0,-1 0-47 0,-2-1 44 15,3 1-44-15,-4 0 44 0,4 0-5 0,-3 0-38 16,3 0 40-16,-4 0-5 0,3 0-3 0,-1 0-2 16,0 0-37-16,-1 1 42 0,0-1-38 0,1 0 42 0,-2 0-4 15,0 0-1-15,1 0-2 0,-2 0-4 16,1 0 0-16,0 0 3 0,0 0-3 0,-1 0-2 0,0-1-1 15,-13 1-35-15,22 0 41 0,-22 0-39 0,19-2 40 16,-19 2-37-16,15 0 35 0,-15 0-54 0,14-1-7 16,-14 1-59-16,0 0-76 0,13 1-109 0,-13-1-150 15,0 0-528-15,0 0-565 0</inkml:trace>
  <inkml:trace contextRef="#ctx0" brushRef="#br0" timeOffset="3230.25">8433 6635 23 0,'0'0'436'0,"-5"-6"-102"0,5 6-37 16,-4-5-32-16,4 5-40 0,-6-6 20 0,6 6-37 16,-4-5 38-16,4 5-66 0,0 0 16 0,-4-6-74 15,4 6 27-15,0 0-63 0,0 0 32 0,-4-5-61 16,4 5 27-16,0 0-57 0,0 0 39 0,0 0-57 16,0 0 37-16,-5-5-35 0,5 5 49 0,0 0-31 15,0 0 45-15,0 0-36 0,3 6 53 0,-3-6-38 16,2 6 42-16,-2-6-36 0,7 8 46 0,-7-8-47 15,5 10 45-15,-1-2-45 0,1 0 50 0,-2 0-60 16,3 1 3-16,-3 0 2 0,4 3-8 0,-2 0-1 16,1 0-5-16,1 1 0 0,-1 1-7 0,-2-1 1 15,2 1-6-15,2-1-2 0,-3 0-3 0,0-1-1 16,0 2-5-16,1-4 0 0,-3 3 5 0,2-3-7 16,-1-2 1-16,0 1 2 0,-1-3 4 0,-1 1 4 15,1-1 1-15,-3-6 4 0,4 10 7 0,-4-10 2 16,3 9 7-16,-3-9 5 0,3 7 9 0,-3-7-3 0,4 7-6 15,-4-7-1-15,2 6-8 0,-2-6-4 0,0 0 5 16,3 5-14-16,-3-5-1 0,0 0 0 0,0 0-2 16,0 0-3-16,1 7-4 0,-1-7-2 0,0 0-1 15,0 0-7-15,0 0-3 0,0 0 2 0,0 0 5 16,0 0-8-16,0 0-3 0,0 0 2 0,0 0-2 16,0 0-3-16,0 0-1 0,0 0 2 0,0 0 2 15,0 0 1-15,0 0-2 0,0 0-2 0,0 0 16 16,0 0-14-16,0 0-3 0,0 0-2 0,0 0 1 15,0 0 1-15,-1-6 0 0,1 6 4 0,0 0-4 16,0 0 2-16,0 0-2 0,0 0 2 0,0 0-1 0,0 0-2 16,0 0 21-16,0 0-24 0,0 0 2 15,-1-8 2-15,1 8-2 0,0 0 4 0,0 0 4 16,0 0-7-16,0 0 0 0,0 0 3 0,-3-6-2 0,3 6 0 16,0 0 1-16,0 0-48 0,0 0 61 15,0 0-57-15,0 0 57 0,-1-5-52 0,1 5 59 0,0 0-54 16,0 0 56-16,-3-7-56 0,3 7 60 0,0 0-58 15,0-9 56-15,0 9-55 0,0-6 55 0,0 6-50 16,3-9 53-16,-3 9-56 0,1-7 54 0,-1 7-58 16,0-8 59-16,0 8-55 0,4-8 55 0,-4 8-55 15,4-9 51-15,-4 9-50 0,5-11 51 0,0 7-49 16,0-3 56-16,4 1-60 0,-1 0 53 0,-1 0-53 16,5-1 52-16,1 1-5 0,0 0-5 0,-1 0-4 15,4 0-1-15,-1 2-7 0,-1 0-4 0,2 0 3 16,0 1-2-16,-1 0 4 0,-2 2-7 0,2 1-2 15,-2 0-8-15,1 1-7 0,0 2-7 0,-2-1-5 16,-1 2 12-16,-2 0-50 0,0 3 47 0,-1-2 1 16,-2 4 7-16,-3-2 4 0,-2 2 2 0,-1 0-2 15,-1 2 5-15,-4 0 0 0,-3 1-1 0,-1 1-2 16,0-2 0-16,-6 2 7 0,3 0 2 0,-4-2-8 16,2 1 0-16,-4-3-5 0,5 0 37 0,-4-3-52 15,3 0 28-15,-1 0-49 0,2-2 13 0,0-2-64 0,1 0 28 16,0-1-66-16,12-1 13 0,-18 0-71 0,18 0-15 15,-15-2-78-15,15 2-25 0,-13-3-40 0,13 3 1 16,-5-7-77-16,5 7-341 0,0-9-293 0</inkml:trace>
  <inkml:trace contextRef="#ctx0" brushRef="#br0" timeOffset="3671.77">9007 6878 477 0,'0'0'425'0,"0"0"-71"16,0 0 16-16,0 0-35 0,-9 2 60 0,9-2-69 15,0 0 16-15,0 0-79 0,0 0 4 0,0 0-94 16,0 0 10-16,0 0-85 0,0 0-19 0,0 0-19 16,0 0-7-16,0 0-13 0,5-6-4 0,-5 6-12 15,14-4-3-15,-6 1-5 0,1 0-1 0,2-1-10 16,2-1-1-16,2-1-10 0,-2 3-57 0,0-4-63 16,2 2-74-16,-2 0-65 0,2 0-48 0,-2-1-51 15,1 1-119-15,-4 1-321 0,1 1-332 0</inkml:trace>
  <inkml:trace contextRef="#ctx0" brushRef="#br0" timeOffset="3848.66">9110 6950 249 0,'-5'9'626'0,"-1"-4"-205"16,2 0-57-16,4-5-93 0,-5 9 28 0,5-9-68 16,-4 7 17-16,4-7-78 0,0 0 8 0,-1 7-74 15,1-7 18-15,0 0-64 0,0 0 27 0,14-4-58 16,-4 1 32-16,-1-1-51 0,5-2-23 15,0 0-65-15,3-2-51 0,1 0-47 0,2-1-49 0,-1-1-87 16,3 1-39-16,2-3-353 0,-1 2-209 0</inkml:trace>
  <inkml:trace contextRef="#ctx0" brushRef="#br0" timeOffset="4630.42">9894 6761 279 0,'0'0'228'15,"0"0"1"-15,0 0-41 0,1-7 10 0,-1 7-43 16,0 0-7-16,0-7-28 0,0 7-7 0,0 0-19 15,0-9 8-15,0 9-4 0,-2-9 0 0,2 9 23 0,-3-9-31 16,3 9 32-16,-4-9-46 0,2 3 37 16,-1 1-51-16,-1 0 31 0,-1 0-58 0,-1-1 45 15,1 1-49-15,-2 0 51 0,1-1-49 0,-3 1 61 0,0 2-41 16,3-1 29-16,-4 1-13 0,2 1-14 16,8 2-8-16,-17 0-44 0,17 0 44 0,-19 3-39 15,9 0 35-15,-1 2-44 0,0 0 42 0,1 2-40 0,-3 0 39 16,3 2-41-16,1-1-1 0,-3 4 9 0,3-2-4 15,2 2 1-15,-1-1-1 0,0 2-1 0,5-2 4 16,-1 0 32-16,1 0-47 0,2-3 41 0,1 4-44 16,1-4 39-16,2 2-42 0,2-5 47 0,1 3-49 15,0-2 41-15,2-2-44 0,1 1 41 0,3-3-43 16,-2 1 44-16,0-2-44 0,4-2 4 0,-2 0 4 16,2-2 5-16,-3 0-2 0,2-2 3 0,1 0 7 15,0-2-2-15,-3 1-1 0,1-2 0 0,-3-1 1 16,2 2-1-16,-2-3 42 0,-1 0-47 0,1 1 40 15,-4-1-44-15,-1 1 42 0,0-1-44 0,0 0 43 16,-3 1-37-16,2 0 43 0,-2 0-22 0,0 1 64 16,-1 0-30-16,0 8 54 0,0-11-37 0,0 11 41 15,0-10-60-15,0 10 30 0,0-10-58 0,0 10 34 0,1-6-53 16,-1 6 41-16,0 0-48 0,0 0 43 0,0 0-45 16,0 0 40-16,0 0-45 0,12 2 43 0,-12-2-41 15,6 5 40-15,-2 0-44 0,0 1 48 0,4-1-55 16,-1 1 2-16,-2 1-3 0,3-1-11 0,-1 0-18 15,1 1-9-15,0 0-25 0,1 0-16 0,0-2-18 16,0 1-12-16,0-2-35 0,1 1 31 0,-1-2-75 16,0-1-18-16,-9-2-20 0,15 2-71 0,-15-2-26 15,18-2-285-15,-9-2-145 0</inkml:trace>
  <inkml:trace contextRef="#ctx0" brushRef="#br0" timeOffset="4902.82">10165 6463 582 0,'-3'-11'466'0,"1"0"16"0,-2 4-60 16,1-2 42-16,1 1-74 0,-3 2 31 0,2 0-61 16,1 0 28-16,2 6-72 0,-4-10-56 0,4 10-51 15,-4-8-43-15,4 8-41 0,-3-6-27 0,3 6-21 0,0 0-10 16,0 0-14-16,0 0-10 0,0 0-3 16,0 0-8-16,2 7 2 0,0-1-7 0,3 1-5 0,-1 1-2 15,4 1-4-15,-2 1-2 0,-1 2 0 16,4 1 13-16,-1 0-14 0,1 4-7 0,-2 0-14 0,1 1 16 15,2 1 1-15,-2 0 7 0,-2 1-11 16,2-2-48-16,0 1 59 0,-2-4-52 0,-1 2 49 0,2-3-70 16,-2 1 20-16,-1-1-61 0,2-1 10 0,-2-1-37 15,0-1-36-15,-1-1-30 0,0-2-28 0,2-1-25 16,-4 0-38-16,2-1-23 0,-3-6-45 0,6 7-61 16,-6-7-132-16,0 0-256 0,0 0-324 0</inkml:trace>
  <inkml:trace contextRef="#ctx0" brushRef="#br0" timeOffset="5330.41">10401 6494 506 0,'1'-8'425'0,"-1"8"-50"16,2-7-29-16,-2 7-15 0,0 0-34 0,0 0-55 15,0-8-43-15,0 8-35 0,0 0-21 16,0 0-15-16,-12 5-22 0,12-5-22 0,-9 10-15 0,4-3-12 15,-1-1-13-15,-2 3-8 0,1-2-9 0,1 3-43 16,-1-1 43-16,0 0-44 0,-3 1 44 0,4-2-44 16,-1 1 42-16,2-1-42 0,-1-2 45 0,-1 1-41 15,2 0 44-15,0-3-47 0,3 1 48 0,2-5-36 16,-8 9 41-16,8-9-41 0,-6 6 32 0,6-6-43 16,-4 6 41-16,4-6-46 0,0 0 42 15,-1 6-39-15,1-6 35 0,0 0-39 0,7 6 44 0,-7-6-43 16,9 3 42-16,-9-3-41 0,14 4 41 0,-4-1-35 15,1 1 38-15,-1-1-45 0,1 1 41 0,2 0-41 16,2 3 46-16,-1-1-42 0,2 0 36 0,-2 0-41 16,0 1 44-16,1-1-43 0,-2 2 5 0,1-2 6 15,0 0 6-15,-1 1-4 0,-2-1 6 0,1 0 4 16,-2 1 5-16,-1-2 3 0,-1 0 1 0,-1 0 3 16,0 1 0-16,-2-1 0 0,-1 1 0 0,-2-2-2 15,-2-4 1-15,4 10 10 0,-4-10-26 0,2 9-18 16,-2-9-50-16,-2 8-67 0,2-8-60 0,-5 7-71 15,5-7-119-15,-9 3-107 0,9-3-228 0,-11 0-226 0</inkml:trace>
  <inkml:trace contextRef="#ctx0" brushRef="#br0" timeOffset="6597.89">9991 6860 175 0,'0'0'355'0,"-9"5"-109"0,9-5-6 0,-6 5-23 15,6-5-6-15,0 0-1 0,-9 4-27 0,9-4-3 16,0 0-55-16,-8 5 6 0,8-5-60 0,0 0 9 0,0 0-41 16,0 0-7-16,0 0-8 0,10-5-4 15,-10 5-6-15,12-7 2 0,-3 2-10 0,2-2 4 0,1 0-1 16,-2-2-1-16,5 0-1 0,-3-1-3 0,3-1 3 15,-3-1-2-15,2-1 25 0,-5 3-30 0,0-1 30 16,-2 0-39-16,-1 0 37 0,-2 2-38 0,-2-1 28 16,-2 0-28-16,-4 1 25 0,-5 1-30 0,0 0 29 15,-5 2-27-15,-4 1 19 0,-5-1-21 0,-1 4 26 16,-4 1-27-16,-4 2 26 0,-8 2-30 0,-3 4 39 16,-6 0-35-16,3 3 26 0,-1 1-24 0,-1 3 2 15,3 0 5-15,0 1 2 0,0 2 4 0,4-1-2 16,3 1 0-16,2-1 24 0,8-1-25 0,1 1 28 15,9-5-28-15,0 0 28 0,7-1-28 0,2 0 27 16,6-3-32-16,3-7 33 0,0 8-42 0,8-4 40 0,5-2-29 16,1-1 25-16,9-1-31 0,3-2 31 15,12-4-33-15,-1 1 36 0,9-2-37 0,0-1 0 16,2-3 7-16,1 0 2 0,-1-2-1 0,1 0 5 16,0-2 2-16,-2 0 1 0,-1 0-3 0,-4-2 29 15,3 1-33-15,-7-1 27 0,0 0-35 0,-3 1 36 16,-1 0-31-16,-8 2 27 0,-3 0-28 0,-3 2 32 15,-3 1-27-15,-2-1 33 0,-3 1-36 0,-4 2 39 0,-1 0-5 16,-3 0-4-16,-4 1-3 0,-1 0-2 0,-2 2-36 16,-4 0 42-16,-1 0-44 0,-5 1 37 0,-2 1-36 15,-2 3 38-15,-3 1-38 0,-3 1 56 16,-2 1-23-16,-2 3-36 0,-3 2 43 0,-1 0-35 0,0 1 43 16,2 1-27-16,1 0 44 0,5 1-45 0,0-2 44 15,5 2-51-15,0 0 45 0,5-2-48 0,2 0 50 16,2 2-46-16,4-3 39 0,1 3-50 0,3-4 50 15,1-6-53-15,2 14 5 0,2-6 5 0,5 0 4 16,1-1-3-16,3 0 5 0,0-1 1 0,6-1-3 16,0-1 11-16,4-2-8 0,4-1 2 0,0-1-3 15,1-1 1-15,7-2 4 0,-1-3 38 0,-2 1-37 16,4-4 32-16,-2 1-50 0,-2-3 48 0,3-3-46 16,-7 4 48-16,-1-2-12 0,-4 0 0 0,-3 1-1 15,-2 0 0-15,-4 0 30 0,-5 0 39 0,1 1 17 16,-6-1-24-16,-1 2-13 0,-5-3-13 0,-3 3-13 15,-5-1-7-15,-4 2-10 0,-8-2-3 0,-2 3-6 16,-8-1 0-16,-5 3-43 0,-9 0 41 0,-5 3-4 0,-1 2-2 16,-2 3-3-16,-4 2-4 0,-12 5 4 0,1 2-4 15,1 2 0-15,-1 3-1 0,-1 2-36 0,1 3 43 16,2 1-38-16,1 2 45 0,1 3-43 0,0 3 9 16,-2 2 40-16,5 1-43 0,3 1 38 0,-1 0-1 15,2 1-6-15,5-2-4 0,4 0 1 0,6-3-1 16,8-6-7-16,7 1-6 0,5-8-10 0,6-3-9 15,5-2 2-15,4-2 5 0,3-2 8 0,5-9-2 16,1 10 1-16,-1-10 2 0,18 0 2 0,-1-6 3 16,7-2-2-16,9-6 2 0,5-3-33 0,3-5 45 15,10-4-44-15,3-3 7 0,-3 1 5 0,4-4 11 16,-1 2 0-16,-2-2 43 0,1-2-49 0,-4 2 43 16,0 0-5-16,-7 0-2 0,-6 4 2 0,-3 2-7 15,-3 1 0-15,-5-3-2 0,-2 3 1 0,-7 3 0 16,-5 2-3-16,-5-1 2 0,-2 3-5 0,-4 0 2 15,-6-1-3-15,-6 0-2 0,-3 0 0 0,-7 1 2 0,-3 2-4 16,-8 0 0-16,-7 6 1 0,-1 1-38 0,0 7 41 16,-9 3-2-16,-5 3 2 0,-2 3-4 0,-12 8-1 15,-4 2-2-15,1 3 0 0,1 4 1 0,-2 1 2 16,3 1 2-16,2 3-34 0,3-1 44 0,2 0-44 16,8 0 48-16,7 1-40 0,9-7 45 0,7-2-50 15,8-2 43-15,6-1-43 0,4-2 43 0,8-3-42 16,3-1 42-16,3-1-49 0,5-2 29 0,8 1-83 15,2-4-24-15,10 0-30 0,4-3-39 0,12-3-28 16,13-3-82-16,6-3-60 0,13-2-276 0,6-4-140 16</inkml:trace>
  <inkml:trace contextRef="#ctx0" brushRef="#br0" timeOffset="7564.13">11498 6684 390 0,'-4'5'430'0,"4"-5"-95"0,0 0-85 0,-5 5-26 16,5-5-47-16,0 0-16 0,0 0-54 0,0 0-2 16,0 0-37-16,8-5 0 0,-8 5-29 15,11-8 5-15,-3 3-22 0,-1-3 17 0,6 0-32 0,-1-2 12 16,0-1 0-16,4-2-4 0,-2 0 3 0,1-1 17 15,-1 0-48-15,0-1 19 0,-1-1-2 0,0 0 0 16,-3 0 1-16,-1 0 27 0,-1-2-13 0,-2 1 37 16,-4-1-25-16,1 0 41 0,-3 1-41 0,-3-1 39 15,2 0-32-15,-6 2 65 0,2 0-25 0,-2 1 47 16,-2 1-40-16,-1 1 34 0,1 2-44 0,0 0 36 16,1 4-49-16,-4-1 23 0,3 3-14 0,0 1-12 15,-1 2-6-15,10 2-9 0,-16-1-5 0,16 1-3 16,-16 4-1-16,9 1 5 0,1 2-7 0,1 2-1 15,1 2-1-15,0-1 2 0,0 3-5 0,4 3-2 0,0 1-3 16,1 1-3-16,2 1-4 0,3 4 0 16,-2 0 2-16,1 1-43 0,2 4 43 0,0 0-41 15,2 2 43-15,0-1-41 0,-1 0 5 0,0 0 5 0,-1-2 5 16,2 1-1-16,-2 1 43 0,-1-6-46 16,2 0 41-16,-3 1-41 0,0 0 36 0,0-4-46 0,0 0 50 15,-2-3-47-15,-1 0 43 0,3-2-46 0,-2-3 52 16,-2-1-51-16,2 0 49 0,-1-1-40 15,1-2 53-15,-2 1-33 0,-1-9 50 0,3 9-57 0,-3-9 41 16,2 6-53-16,-2-6 41 0,0 0-50 0,0 0 48 16,3-6-47-16,-3 6-3 0,2-11 3 0,2 1 1 15,-1 3 5-15,-1-4 1 0,2 2-2 0,2-4 3 16,2 1 0-16,0 1 5 0,1-2-2 0,0 2 1 16,1-1 0-16,5 2 7 0,-2 0-6 0,4-1 1 15,-1 3 0-15,1 0 3 0,-2 2-3 0,2 3-1 16,1-1 5-16,-4 2 9 0,-1 1-22 0,2 2-7 15,-4 1-1-15,2-1 0 0,-4 3 2 0,0 0 4 0,-1 2 5 16,-6 1-2-16,1 0 3 0,-3 3 1 16,-3-2 3-16,-3 3 44 0,0-2-51 0,-5 3 41 15,-4 0-46-15,2 0 41 0,-6 0-43 0,1 0 43 0,-2-2-44 16,-1-1 43-16,2-1-46 0,-1-3 36 16,2 0-57-16,0-1-4 0,0-3-81 0,4-1 0 15,0-1-105-15,0-3-6 0,2-1-46 0,0 1-60 16,5-3-23-16,1-1-107 0,3 0-203 0,3-2-189 0</inkml:trace>
  <inkml:trace contextRef="#ctx0" brushRef="#br0" timeOffset="7808.28">12245 6686 346 0,'0'0'635'0,"0"7"-198"0,0-7-64 16,0 0-103-16,0 7 29 0,0-7-58 0,0 0 27 15,0 0-80-15,0 0-2 0,3 5-74 0,-3-5 11 16,0 0-55-16,10-2 16 0,-1-1-52 0,1 0 26 0,1 0-54 16,0-1 26-16,3-1-107 0,0 1-38 15,0-1-89-15,-1 1-49 0,1 0-59 0,-4 0-32 16,1 2-52-16,1 1-251 0,-12 1-158 0</inkml:trace>
  <inkml:trace contextRef="#ctx0" brushRef="#br0" timeOffset="7930.82">12312 6809 429 0,'-13'9'312'15,"5"1"-54"-15,3-2-63 0,-1-1-27 16,-2-1-49-16,3 0-2 0,3 0-32 0,2-6-5 0,-3 7-26 16,3-7 3-16,0 0-23 0,9 4 6 0,-9-4-56 15,19-2-48-15,-7-3-115 0,4 0-65 0,3-3-212 16,1-1 68-16</inkml:trace>
  <inkml:trace contextRef="#ctx0" brushRef="#br0" timeOffset="8380.44">12776 6420 256 0,'-7'-8'536'0,"1"0"-124"16,2 1-8-16,0 4-53 0,0-3 46 15,4 6-36-15,-6-9-62 0,6 9 1 0,-5-7-96 0,5 7-4 16,-6-5-81-16,6 5 16 0,0 0-49 0,0 0 41 16,0 0-53-16,0 0 38 0,5 10-48 0,-3-3 34 15,3 1-49-15,2 0 38 0,-1 4-53 0,4 0 33 16,-3 3-56-16,3 2 45 0,-1 0-54 0,1 3 46 15,0 0-60-15,1 1 42 0,0-1-63 0,-2-1-39 16,0 1-34-16,2-2-21 0,0-1-23 0,-2 0-41 0,-2-4-40 16,2-1-23-16,-2-1-18 0,-2-2-13 15,1-1-27-15,-1 0 7 0,0-3-112 0,-5-5-264 16,11 4-189-16</inkml:trace>
  <inkml:trace contextRef="#ctx0" brushRef="#br0" timeOffset="8698.79">13033 6475 175 0,'2'-8'513'16,"-2"1"-84"-16,0 7-45 0,2-10-23 0,-2 10-29 16,0-8-50-16,0 8-39 0,0 0-31 0,-4-6-30 15,4 6-28-15,0 0-25 0,-13 5-23 0,6-1-14 16,0 0-26-16,-1 1-9 0,-1 1-10 0,0 1-6 16,2-1-12-16,-1 3-5 0,0-2-1 0,-2 0-8 15,4 1-6-15,-1-1-2 0,1 0 1 0,1-1-7 16,0-2-2-16,1 2-4 0,4-6-1 0,-5 8 1 15,5-8-2-15,0 0 2 0,0 8 3 0,0-8 0 16,6 3 0-16,-6-3-2 0,14 2 1 0,-14-2 4 16,19 2-3-16,-6 0 0 0,-1 0 5 0,1 0-4 15,4 0 1-15,-2 3 1 0,2-2 2 0,0 3-3 16,-1-1-1-16,2 0 3 0,3 3-40 0,-3-1 48 16,1 2-42-16,-1 0 38 0,1 0-63 0,-1 0 9 15,-3 1-77-15,0-2-28 0,-2 1-23 0,0-2-15 16,1 0-33-16,-2-1-5 0,-1 1-69 0,-1-3-42 15,-1 0-285-15,-1-2-137 0</inkml:trace>
  <inkml:trace contextRef="#ctx0" brushRef="#br0" timeOffset="9114.68">13654 6508 93 0,'7'-9'432'0,"-3"0"-82"0,0 3-16 0,-1-2-21 16,-1-1-42-16,-3 3 52 0,1-2-28 0,0 0-35 15,-1-1-22-15,-2 0-33 0,-1 0-29 0,0 2-28 16,-2-1-59-16,0 0 34 0,-1 0-54 16,-2 2 42-16,-1 1-52 0,1-1 25 0,-1 3-49 0,-3 0 28 15,3 2-50-15,10 1 38 0,-23 1-16 0,10 2-5 16,2 0-7-16,-2 3-1 0,1 0 2 0,0 3-8 16,1-1-2-16,2 2-2 0,-1-1-2 0,4 2-2 15,1-1-1-15,-1 0-3 0,4 0-38 0,1 1 44 16,1-3-45-16,1 2 42 0,0-2-39 0,3 0 38 15,1-1-47-15,2-1 43 0,-1-3-69 0,2 1 23 16,-8-4-50-16,15 2 38 0,-15-2-43 0,18-2 43 0,-8-2-35 16,-1-1 52-16,1 1 9 0,-1-3 5 0,-2 0 6 15,-1 0 6-15,3-1 4 0,-3 1 1 0,-2-2 8 16,3 1 10-16,-4 2 49 0,0-1 25 16,3 1 24-16,-6 6-34 0,4-10 32 0,-4 10-63 0,5-8 29 15,-5 8-51-15,5-5 34 0,-5 5-53 0,0 0 41 16,8 2-36-16,-8-2 27 0,10 6-44 0,-6 0 39 15,1-1-46-15,3 1 39 0,-2 2-68 0,3-1-18 16,0 1-58-16,3 1-41 0,-1-1-76 0,2 0-19 16,2-2-45-16,1 1-50 0,0-1-62 0,2-3-332 15,3 1-257-15</inkml:trace>
  <inkml:trace contextRef="#ctx0" brushRef="#br0" timeOffset="9513.49">14406 6171 329 0,'3'-10'362'0,"-2"2"-46"0,-1 0-14 16,0-1-33-16,-2 0-1 0,0-1 24 0,0-1-23 15,-1 1-34-15,-3 1-26 0,2 0 22 0,-1 1-62 16,1-1 21-16,-2 4-58 0,-1-1 26 0,0 1-56 16,7 5 28-16,-13-5-44 0,13 5 0 0,-15 0 1 15,15 0-3-15,-16 6 23 0,8 0-35 0,1 1 0 16,2 2-2-16,-2 2 36 0,4 4-37 0,-1 0 21 16,1 1-47-16,3 2 36 0,0 3-46 0,1 1 42 15,2 2-50-15,2 1 28 0,-1 3-44 0,4 1 36 16,-1 0-47-16,2 0-1 0,0-1 8 0,-1 1 3 15,2-1-6-15,2 0 0 0,-1-1 2 0,-2-2-3 16,0 2 6-16,0-7-7 0,1 2-6 0,-2-4-5 16,0 1-56-16,-2-1-11 0,1-3-49 0,0-1-49 15,-2-1-56-15,0 0-48 0,-2-2-48 0,-2-1-42 0,-1-3-67 16,0-7-553-16,-1 12-585 0</inkml:trace>
  <inkml:trace contextRef="#ctx0" brushRef="#br0" timeOffset="10064.34">14226 6662 63 0,'-9'-6'591'16,"-1"-1"-125"-16,5 1-128 0,-1 1 4 0,2-2-93 16,0-2 0-16,1 3-39 0,3-2-25 0,0 0-22 15,3-2-23-15,1 0-30 0,2-2-21 0,2 1-21 16,3 0-11-16,1-1-8 0,2-2-15 16,2 2-49-16,4-1 44 0,-2 0-47 0,1 2 42 0,-1-1-7 15,2 1 2-15,-1 1-7 0,-1 0-5 0,-4 3-2 16,2 0-2-16,-4 3-2 0,0-1 1 0,-2 3 1 15,-10 2 2-15,17-1 2 0,-17 1-2 0,12 4-1 16,-5 0-1-16,-2 0 5 0,-1 3-6 0,0-1 2 16,-1 1 1-16,0-1-1 0,2 2 0 0,-2 1 3 15,2-2 3-15,0 1-5 0,-1 1-1 0,1-1 5 16,-1-2-7-16,1 1-5 0,0-1 0 0,1-1 5 0,2-1-5 16,-8-4 3-16,12 5-4 0,-12-5 4 15,12 2-2-15,-12-2-4 0,13-2-10 0,-13 2-10 16,9-5-15-16,-9 5-4 0,6-9 5 0,-6 9 9 0,3-9 8 15,-3 9-1-15,-3-11 4 0,-2 4 6 0,1-1 0 16,1 2 5-16,-1-2 3 0,0 1 7 16,-1 1 1-16,1-1 0 0,1 2 3 0,3 5-3 0,-6-11-4 15,6 11-1-15,-1-7 1 0,1 7 4 16,6-5-2-16,-6 5-9 0,8-4 10 0,-8 4 3 0,14 0 0 16,-3 2-3-16,0 0 0 0,-1 1 1 0,4 0-1 15,-1 2 4-15,2 0-4 0,-1 0 5 0,1 1 1 16,-2 1-7-16,0 0 1 0,0 0 4 0,-2 0 1 15,-1 0 3-15,-2 1-4 0,-3 0 6 0,2-2 12 16,-4 0 23-16,0 1 23 0,-3-7 12 0,4 9 21 16,-4-9 7-16,-4 7-40 0,4-7 48 0,0 0-2 15,0 0-9-15,-10-3-10 0,10 3-46 0,-8-9 38 16,5 0-62-16,1 0 34 0,-1-3-12 0,0-2-14 16,0-2-50-16,3-1 39 0,3-1-58 0,0 0 17 15,2-2-90-15,3 1-6 0,-1 3-105 0,3-1-8 16,-1 4-60-16,0 1-66 0,1 0-70 0,0 1-452 0,2 1-431 15</inkml:trace>
  <inkml:trace contextRef="#ctx0" brushRef="#br0" timeOffset="10513.55">15393 6186 373 0,'-1'-7'442'16,"-2"1"-55"-16,-1 1-65 0,1 0 1 0,-1-1-4 16,0 2-25-16,-1-1-29 0,0 2-22 0,5 3-25 15,-13-5-19-15,13 5-34 0,-13-2-24 0,13 2-14 16,-13 3 13-16,3 1-63 0,4 0 26 0,-1 2-57 15,2 2 34-15,0 0-60 0,-1-1 36 0,3 4-50 0,2-1 35 16,1 0-45-16,1 2 38 0,2-1-48 0,4 3 43 16,-2 0-49-16,3-1 38 0,4 1-47 15,0 1 33-15,1-1-48 0,1-1 37 0,2 0-38 0,0-1 15 16,0 1-11-16,-1-3-7 0,-1 1 5 0,1-2-23 16,-4 0-18-16,-1-1-14 0,-1-1 14 15,-3-1 17-15,-1 1 17 0,-1-2 11 0,-4-5 6 16,0 10 9-16,0-10 4 0,-6 9 7 0,-1-6-2 0,-2 2 10 15,0-1-3-15,-1-1 2 0,-3 0-43 0,2-1 54 16,-1-1-41-16,0 1 44 0,12-2-41 0,-20 1 46 16,20-1-97-16,-19-1-31 0,19 1-77 0,-11-3-62 15,11 3-43-15,-9-6-59 0,9 6-322 0,1-6-188 16</inkml:trace>
  <inkml:trace contextRef="#ctx0" brushRef="#br0" timeOffset="11246.52">15678 6278 316 0,'5'-5'422'16,"-5"5"-48"-16,9-7-29 0,-9 7-54 0,0 0 34 0,0 0-65 16,0 0 13-16,-6-5-29 0,6 5-14 15,-12 5-50-15,6 0-24 0,-3-1-28 0,3 3-16 16,-2 0-25-16,0 1-15 0,3 0-15 0,-3 1-9 16,5 0-13-16,0 1-5 0,0 1-3 0,3-1-10 15,2 0-4-15,-1 1-7 0,3-1-7 0,0-1-1 16,3 0-4-16,0-2-17 0,-1-1-26 0,3-1-10 0,1-1-24 15,-1 0-22-15,2-2-28 0,0-1-51 0,-11-1 4 16,17-1-14-16,-17 1 21 0,16-6 6 0,-9 3 25 16,-2-1 20-16,-1-1 30 0,-2-2 14 0,-1 1 21 15,-1-1 25-15,-1-1 17 0,1-1 20 0,-4 0 20 16,2-1 28-16,-1 0 34 0,-1 2-17 0,2-2 43 16,-1 2-34-16,1 2 41 0,0-1-58 0,0 1 28 15,2 6-57-15,-4-10 29 0,4 10-53 0,4-7 39 16,-4 7-52-16,6-3 50 0,-6 3-55 0,13 0 43 15,-13 0-46-15,18 4 45 0,-8 0-8 0,0-1-44 16,3 3 49-16,-1-1-8 0,0 1-7 0,0 1-49 0,-2-1 53 16,1-1-48-16,-1 2 48 0,-1-1-45 15,-3 0 54-15,3 0-2 0,-3-1-43 0,-6-5 65 16,7 9 9-16,-7-9 6 0,2 7-12 0,-2-7-6 0,0 0 11 16,0 0 14-16,-8 2 8 0,8-2 0 0,-6-4-6 15,2 0-17-15,-2-1-7 0,3 0-14 16,0-3-5-16,1 0-9 0,0-1-41 0,-1 2 38 15,4-2-40-15,2 0 43 0,0 0-45 0,2 1 41 0,2 1-42 16,2-2 47-16,0 1-46 0,3 2 44 0,-1 0-42 16,-1 1 42-16,3 0-40 0,-3 4 39 0,1-1-34 15,0 1 32-15,-11 1-36 0,18 0 41 0,-18 0-40 16,17 2 41-16,-17-2-41 0,11 4 45 0,-11-4-34 16,12 7 45-16,-12-7-39 0,5 8 47 0,-5-8-30 15,0 7 56-15,0-7-29 0,-3 8 51 0,3-8-42 16,-4 5 57-16,4-5-45 0,-10 4 44 0,10-4-48 15,0 0 43-15,-11-1-58 0,11 1 26 0,-7-5-53 16,5 0 37-16,2 5-52 0,-5-11 40 0,5 3-53 16,0-1 7-16,3 1-7 0,0-2 1 0,1 3 5 0,2-2-1 15,-2 2 0-15,4-2 1 0,1 3-1 16,-2 1 2-16,1 0 0 0,1-1 1 0,1 4 0 16,-1 0 2-16,-9 2 1 0,18 0-2 0,-18 0 0 0,17 2 1 15,-10 0 0-15,2 2 0 0,0 1-2 16,0 0-8-16,0-1 16 0,-1 3-84 0,-2 0 19 15,2-1-59-15,1 1 7 0,-3 0-74 0,3 1 18 0,-2-1-86 16,1-2 2-16,-1 2-38 0,-1 0-42 0,-1-2-34 16,2 0-43-16,0-2-297 0,-7-3-212 0</inkml:trace>
  <inkml:trace contextRef="#ctx0" brushRef="#br0" timeOffset="11496.82">16341 6274 72 0,'0'0'490'0,"0"0"-112"16,0 0-63-16,0 0-19 0,7-3-59 0,-7 3 3 15,0 0-82-15,4-8 11 0,-4 8-69 0,2-7 19 16,-2 7-67-16,7-10 29 0,-4 3-57 0,4 0-5 16,-4 0-3-16,4-2-5 0,-2 0-5 0,0-1 9 15,0 2-11-15,2-3 4 0,-2 3 23 0,-3-2 39 16,2 2 33-16,-1-1 22 0,-2 3-14 0,-1 6-22 16,0-12-20-16,0 12-13 0,-4-8-8 0,4 8-6 15,0 0 0-15,-9-1 11 0,9 1 33 0,-11 6-46 16,11-6 30-16,-9 10-49 0,6-2 27 0,-2 1-38 15,4-1 32-15,-2 3-46 0,3-1 38 0,0 2-49 16,4 0 30-16,0 0-79 0,1 1-15 0,2 2-109 0,3-4-25 16,1 0-66-16,2 2-77 0,4-4-86 0,-1 0-313 15,2-4-264-15</inkml:trace>
  <inkml:trace contextRef="#ctx0" brushRef="#br0" timeOffset="11735.67">16939 6146 1086 0,'0'0'673'0,"0"0"-111"15,-1-6-104-15,1 6-43 0,0 0-37 0,0 0-41 16,0 0-54-16,-4-6-55 0,4 6-48 0,0 0-12 16,0 0-63-16,0 0 31 0,4 6-66 0,-4-6 28 15,7 7-63-15,-5-2 40 0,6 0-5 0,-4 4-23 16,1-3-10-16,1 3-9 0,-1 0-9 0,0 0-9 15,3 0-40-15,-3 0-53 0,0 0-52 0,-1 0-10 0,1 0-96 16,-1-1-4-16,-1-1-77 0,0-2-2 16,-3-5-72-16,-1 11-95 0,1-11-475 0,-9 5-553 0</inkml:trace>
  <inkml:trace contextRef="#ctx0" brushRef="#br0" timeOffset="11879.98">16838 6175 352 0,'-12'-12'314'15,"1"-1"-17"-15,2 1 2 0,-1 1-29 0,3-2-14 16,0 3-1-16,-1 0-3 0,2 1-5 0,1 0-84 15,3 1 2-15,-1 0-74 0,2 4 21 0,1 4-64 16,1-13 33-16,-1 13-62 0,8-5 23 0,-8 5-123 16,12-6-64-16,-12 6-78 0,16-1-55 0,-5 2-144 15,-2 0-247-15,2 2-175 0</inkml:trace>
  <inkml:trace contextRef="#ctx0" brushRef="#br0" timeOffset="12213.34">17038 6153 64 0,'0'0'485'0,"6"7"-147"0,-6-7-60 0,8 6-3 16,-8-6-46-16,6 7 30 0,-6-7-62 16,5 4-15-16,-5-4 7 0,8 6-73 0,-8-6 27 15,8 7-68-15,-8-7 23 0,7 7-61 0,-7-7 34 0,11 9-56 16,-7-5 43-16,1 0-62 0,-5-4 49 0,10 10-57 16,-10-10 43-16,7 7-46 0,-7-7 44 15,8 7-51-15,-8-7 54 0,5 6-49 0,-5-6 48 0,0 0-48 16,8 3 48-16,-8-3-48 0,0 0 58 0,5-4-56 15,-5 4 39-15,3-9-50 0,-1 2 49 0,-1 1-45 16,2-2 50-16,0-1-54 0,-1 1 10 0,2 0 4 16,2-2 4-16,-2 3 2 0,3-3 1 0,-1 3 3 15,2 1 8-15,-1-1-6 0,2 3 18 0,-2 1 21 16,2 0 11-16,-9 3 1 0,16 0 33 16,-16 0-38-16,21 3 37 0,-12 0-54 0,0 2 30 0,1 1-46 15,-1-1 34-15,1 3-48 0,0 1 36 0,-2-1-44 16,1 2 35-16,-3-2-61 0,2 2 3 0,-2-2-91 15,-1 2 4-15,-1-3-69 0,1 0-42 0,-1 0-67 16,-1 0-55-16,-3-7-404 0,5 8-269 0</inkml:trace>
  <inkml:trace contextRef="#ctx0" brushRef="#br0" timeOffset="12447.52">17451 6068 318 0,'0'0'538'0,"1"-10"-101"0,-1 10-71 0,1-7-24 0,-1 7-14 15,0 0-36-15,1-9 22 0,-1 9-39 0,0 0 10 16,0 0-10-16,0 0-40 0,0 0-35 0,0 0-25 16,4 10-23-16,-4-10-20 0,4 11-19 0,-3-5-19 15,3 2-14-15,0 2-14 0,0-1-12 0,2 5-9 16,1-1-6-16,-1 0-4 0,2 1-13 0,-1 2-4 16,1 0-3-16,1 1-5 0,-1 0-4 0,1-1-12 15,-2-2-55-15,0 2-22 0,-1-3-106 0,2 2-24 16,-3-2-119-16,0-1-38 0,-2-3-68 0,-1 1-144 15,1-2-355-15,-3-8-512 0</inkml:trace>
  <inkml:trace contextRef="#ctx0" brushRef="#br0" timeOffset="12622.23">17475 6320 762 0,'-4'-10'678'0,"4"10"-182"0,-4-7-27 0,4 7-120 16,-1-8 6-16,1 8-84 0,4-11-2 0,-4 11-90 15,5-11 9-15,1 5-79 0,1 1 19 0,0-2-72 0,2 1 27 16,4-1-61-16,0 0 27 0,2 0-87 0,-2 1-35 16,5 0-132-16,-3-1-73 0,2 1-57 15,0 0-71-15,-1 0-52 0,-1 1-384 0,1 0-385 0</inkml:trace>
  <inkml:trace contextRef="#ctx0" brushRef="#br0" timeOffset="13197.03">17821 6179 194 0,'0'0'438'0,"0"0"-92"16,1 9-12-16,-1-9-37 0,0 0 27 0,0 0 54 16,3 4-90-16,-3-4-5 0,0 0-88 0,0 0-2 15,0 0-75-15,3-4 15 0,-3 4-63 0,2-6 15 16,-2 6-49-16,7-10-6 0,-7 10-7 0,6-9-5 16,-3 2 1-16,2 3-4 0,-3-3-3 0,-2 7-2 0,5-11 4 15,-2 6 3-15,-3 5 7 0,2-10 1 16,-2 10-6-16,3-7-5 0,-3 7-7 0,0 0 1 15,0-7-3-15,0 7 1 0,0 0-5 0,0 0 1 0,-6 5-2 16,6-5 0-16,-7 7-3 0,7-7-1 0,-2 11 37 16,0-5-45-16,-1 1 36 0,3 0-43 15,-2 0 36-15,4 1-45 0,-2 0 38 0,3 0-47 16,0 2 33-16,1-2-42 0,2 1 27 0,1-4-47 0,-1 2 31 16,5-1-54-16,0-3 42 0,3-1-35 15,-2 1 32-15,3-1-44 0,1-2 58 0,3 0-39 16,-1-2 59-16,1-1-39 0,-1 1 55 0,1-1-42 0,1-2 57 15,-5 0-49-15,0-1 46 0,1 1-39 0,-4-1 53 16,-1 1-46-16,-2 2 47 0,-2-3-44 0,1 1 54 16,-3 1-33-16,-5 4 56 0,5-7-48 0,-5 7 39 15,0-7-42-15,0 7 55 0,-8-5-28 0,8 5 57 16,-10-2-41-16,10 2 32 0,0 0-51 0,-14 1 30 16,14-1-43-16,-10 5 31 0,10-5-44 0,-10 8 36 15,10-8-42-15,-8 10 34 0,7-3-39 0,0 0 34 16,1 2-42-16,0 1 40 0,1 1-38 0,0 0 35 15,4 3-38-15,-1 1 40 0,2-1-46 0,1 1 41 16,-1 0-42-16,3 2 47 0,1 0-46 0,-2 0 38 16,0-3-36-16,-1 3 40 0,2-2-42 0,-4-1 42 15,2 1-36-15,-3 0 35 0,0-2-40 0,-2 0 46 16,-2 0-47-16,0-2 42 0,-2 1-42 0,-2 0 41 16,0-1-48-16,-1 0 21 0,-2-3-62 0,0 2 14 15,0-5-78-15,2 3 2 0,-3-2-79 0,8-6-37 16,-11 6-39-16,11-6-83 0,-9 3-92 0,9-3-200 15,-6-6-167-15</inkml:trace>
  <inkml:trace contextRef="#ctx0" brushRef="#br0" timeOffset="13764.08">18256 6332 345 0,'2'-6'367'0,"-2"6"-56"15,2-12-30-15,0 5-50 0,-2 0-15 0,1 0-40 16,1 0 26-16,-1 0-69 0,-1-1 9 0,3-2-72 15,-1 1 20-15,-1-1-52 0,2-1 26 0,1 1-45 16,-2-1-6-16,1 1 5 0,-1 0-16 0,2 1 7 16,-2 0-1-16,0 1-2 0,1 0 1 0,-2 2 7 0,0 1-1 15,-1 5-1-15,3-10-3 0,-3 10 7 0,1-6 17 16,-1 6 15-16,0 0-4 0,0 0 3 16,0 0 35-16,0 0-48 0,0 0 39 0,4 7-46 15,-4-7 35-15,4 10-57 0,-2-4 40 0,-1-2-46 16,2 3 40-16,1 0-45 0,0-2 42 0,1 3-33 15,0-1 24-15,3-1-50 0,-2 1 47 0,3-2-47 16,0 0 50-16,1-1-43 0,2-1 36 0,-2-1-42 0,3 1 44 16,0-3-49-16,-1 0 49 0,1-3-48 0,2 1 29 15,-1-1-70-15,2-3 4 0,-2 2 2 0,-3-2 11 16,2-2 8-16,-1 1 12 0,-1-1 3 0,-3 1 3 16,-2-1 6-16,-1-1 1 0,-1 1 5 0,-1-2-2 15,-2 3 12-15,-2-3-11 0,-2 2 7 0,1 0 2 16,-2 0 4-16,0 0 2 0,-1 0-3 0,0 3 11 15,0-1-14-15,1-1 5 0,4 7-4 0,-8-5-1 16,8 5-3-16,-5-6 5 0,5 6-2 0,0 0-2 16,0 0 3-16,0 0 3 0,0 0-4 0,0 0 3 15,-1 7 8-15,1-7-9 0,6 7-1 0,1-3 1 16,0 2-1-16,-1-1-1 0,2 2 4 0,-1 1 0 16,0-1-4-16,2 4 5 0,-2-1 0 0,0 0 46 15,-3 0-57-15,0 1 64 0,0 0-40 0,-2-1 76 16,-2 2-6-16,3-2 71 0,-3 2-13 0,0-2 60 15,0-1-44-15,0-1 43 0,0 0-71 0,0-1 29 16,0-7-72-16,0 13 26 0,0-13-63 0,0 10 29 0,0-10-61 16,2 8 11-16,-2-8-115 0,0 0-65 0,13 1-173 15,-13-1-99-15,17-5-183 0,-7-3-369 0,3 0-567 16</inkml:trace>
  <inkml:trace contextRef="#ctx0" brushRef="#br0" timeOffset="15545.92">18961 5914 549 0,'0'0'509'0,"0"-8"-37"0,0 8-31 16,0-7-18-16,0 7-26 0,0 0-45 0,-2-9 29 16,2 9-65-16,0 0-9 0,-2-5-92 0,2 5-16 15,0 0-66-15,0 0 36 0,0 0-40 0,0 0-2 16,-3 8-4-16,3-8-11 0,3 13-11 0,0-5-3 15,-2 2-7-15,3 0-11 0,1 2-54 0,-1 3 40 16,3-2-57-16,0 1 45 0,-2 2-7 0,4 2-12 16,-1 0-8-16,1 0-2 0,0 1-8 0,-3-1-9 15,2-2-18-15,-1-2-40 0,-3 1-41 0,3-2-46 0,-2 0-1 16,-1-2-92-16,0-2-1 0,-1 1-78 0,2-2 20 16,-2-1-68-16,-2 0 23 0,-1-7-69 0,5 7-85 15,-5-7-444-15,0 0-506 0</inkml:trace>
  <inkml:trace contextRef="#ctx0" brushRef="#br0" timeOffset="15938.05">19212 5924 450 0,'4'-6'369'16,"-4"6"-36"-16,2-8-15 0,-2 8-41 0,5-6 33 15,-5 6-35-15,0 0-56 0,2-7-41 0,-2 7-28 16,0 0-14-16,0 0-13 0,-9 2-22 0,9-2-53 15,-11 7 38-15,1-2-51 0,1 2 34 0,-1 1-50 16,-3-1 38-16,3 3-49 0,-2-3 34 0,0 3-38 16,1-2-4-16,0 1-1 0,2-1 2 0,1-1-4 15,2 0 2-15,-3-1-2 0,4 0-1 0,0 0 0 16,0-2-1-16,5-4 1 0,-7 8-3 0,7-8 9 16,-1 9 1-16,1-9 35 0,1 5-47 0,-1-5 5 0,9 7-2 15,0-5 41-15,1 0-44 0,-1 2 1 16,2-2 1-16,1 1 43 0,1 1-46 0,-1-3 39 15,4 3-42-15,-3 1 44 0,4-1-42 0,-3 1 47 16,2 2-38-16,-3-3 42 0,1 3-36 0,0 0 40 0,0 0-40 16,-1 0 42-16,0 2-42 0,-2-2 28 0,-2 1-32 15,3-1 36-15,-3 3-38 0,-2-4 35 16,1 1-39-16,0 0 37 0,-2-2-42 0,-1 1 41 0,0 1-46 16,1-3 39-16,-6-4-47 0,8 9 22 15,-4-5-61-15,-4-4 1 0,5 6-90 0,-5-6-12 16,7 5-69-16,-7-5-69 0,0 0-101 0,0 0-417 15,0 0-353-15</inkml:trace>
  <inkml:trace contextRef="#ctx0" brushRef="#br0" timeOffset="16036.82">19554 6138 172 0,'0'0'519'0,"8"-3"-128"16,-8 3-127-16,0 0-135 0,8-4-186 0,-8 4-391 15,0 0 79-15</inkml:trace>
  <inkml:trace contextRef="#ctx0" brushRef="#br0" timeOffset="23134.32">3399 8831 76 0,'0'0'137'0,"0"0"-23"15,0 0-18-15,0 0-10 0,0 0 0 0,0 0-10 0,0 0-5 16,0 0 1-16,-9 2 5 0,9-2 11 15,0 0-2-15,0 0 6 0,0 0 10 0,0 0-3 16,0 0-23-16,0 0 33 0,0 0-25 0,0 0 41 0,0 0-39 16,0 0 42-16,-13 0-41 0,13 0 51 0,0 0-43 15,0 0 40-15,0 0-46 0,0 0 27 16,0 0-24-16,0 0 7 0,-10-2 24 0,10 2-32 0,0 0 24 16,0 0-31-16,0 0 13 0,0 0-35 0,0 0 12 15,0 0-31-15,0 0 9 0,-9-1-30 16,9 1 13-16,0 0-28 0,0 0 19 0,0 0-18 15,0 0 11-15,0 0-17 0,13 0 17 0,-13 0-22 0,14-2 19 16,-14 2-20-16,20-2 20 0,-8 1-22 0,1 0 20 16,1-1-22-16,-1 1 22 0,3 0-21 0,0 0 19 15,1 0-22-15,0-2 23 0,2 3-21 0,-1-1 19 16,-1 0-21-16,0 0 21 0,-1-1-15 0,-1 1 11 16,-2 1-17-16,2-1 20 0,-3 0-21 0,1 1 22 15,-2-1-23-15,1 1 17 0,-12 0-17 0,17-2 26 16,-17 2-26-16,16-1 25 0,-16 1-24 0,13 0 26 15,-13 0-22-15,0 0 20 0,14 0-14 0,-14 0 20 16,0 0-22-16,0 0 17 0,14-1-15 0,-14 1 9 16,0 0-46-16,0 0-18 0,0 0-80 0,7-2-12 0,-7 2-102 15,0 0-27-15,0 0-60 0,-4-5-78 16,4 5-261-16,0 0-182 0</inkml:trace>
  <inkml:trace contextRef="#ctx0" brushRef="#br0" timeOffset="23496.19">3482 8901 69 0,'-8'5'357'0,"8"-5"-31"16,-12 4-62-16,12-4 52 0,-9 4-39 0,9-4 5 16,-8 2-12-16,8-2-30 0,0 0-35 0,-9 3-38 15,9-3-31-15,0 0-26 0,0 0-19 0,0 0-18 16,0 0-16-16,0 0-9 0,0 0 14 0,0 0-32 15,0 0 16-15,9-4-31 0,-9 4 17 0,10-4-23 16,-10 4 19-16,18-3-31 0,-9 1 28 0,0-1-30 16,4-1 24-16,-3 2-25 0,3 1 13 0,-3-2-13 15,4 2 22-15,-1 0-17 0,0-1 15 0,1 2-25 16,-3-1 25-16,2-1-22 0,1 1 16 0,-2-1-27 16,0 2 31-16,0-1-24 0,-12 1 23 0,20 0-24 15,-20 0 26-15,16 0-24 0,-16 0 27 0,15-1-28 16,-15 1 27-16,10 1-23 0,-10-1 29 0,0 0-25 15,13-1 23-15,-13 1-22 0,0 0 20 0,13-1-23 16,-13 1 22-16,0 0-22 0,0 0 10 0,10-1-44 0,-10 1-17 16,0 0-97-16,0 0-107 0,5-4-67 0,-5 4-104 15,4-4-316-15,-4 4-254 0</inkml:trace>
  <inkml:trace contextRef="#ctx0" brushRef="#br0" timeOffset="24067.96">3739 8654 201 0,'0'0'366'0,"0"0"-70"16,-12-1-25-16,12 1-54 0,0 0 42 0,0 0-66 15,-10-1 25-15,10 1-79 0,0 0 19 0,0 0-79 16,0 0 26-16,0 0-56 0,0 0 25 0,0 0-59 15,0 0 42-15,0 0-53 0,0 0 43 0,0 0-41 16,0 0 58-16,0 0-46 0,4 6 39 0,-4-6-39 16,9 3 41-16,-9-3-33 0,13 6 24 0,-7-3-37 0,3 1 35 15,0 0-31-15,1 0 39 0,1 1-36 0,-2 0 25 16,3-1-33-16,0 3 22 0,-2-2-28 16,4 1 23-16,-2 1-31 0,-1-2 32 0,2 2-34 0,-3 0 21 15,0-2-22-15,0 0 24 0,1 2-27 0,-1-3 29 16,-2 2-30-16,1 0 31 0,-2-1-24 0,2 0 29 15,-2-2-30-15,-2 2 9 0,-5-5 29 0,9 6-16 16,-9-6 23-16,8 7-15 0,-8-7 31 0,8 6-20 16,-8-6 27-16,5 5-12 0,-5-5 16 0,6 4-10 15,-6-4 3-15,0 0 6 0,5 7 4 0,-5-7 1 16,0 0 4-16,2 9 2 0,-2-9 3 0,0 0-5 16,0 10-10-16,0-10-6 0,-5 8-7 15,5-8-4-15,-4 9-2 0,2-3 1 0,-1 0-9 0,-2 1 0 16,1 1-4-16,0-1-4 0,-3 0-4 0,2 0 4 15,-2 0-14-15,2 1-2 0,0-1 8 0,-3-1-5 16,3 1-2-16,-1 0-3 0,1 1-41 0,-2-3 43 16,2 1-45-16,-1 3 51 0,1-4-49 0,-1-1 48 15,6-4-47-15,-7 9 51 0,7-9-45 0,-9 7 39 0,9-7-51 16,-6 6 45-16,6-6-61 0,-4 6 41 16,4-6-69-16,-5 4 35 0,5-4-25 0,0 0-24 15,-4 4-23-15,4-4-23 0,0 0-29 0,0 0-44 0,0 0-45 16,-4 5-60-16,4-5-63 0,0 0-73 0,0 0-415 15,0 0-413-15</inkml:trace>
  <inkml:trace contextRef="#ctx0" brushRef="#br0" timeOffset="46709.13">6277 8725 117 0,'0'0'397'16,"0"0"-92"-16,0 0-32 0,0 0-16 0,0 0-16 15,0 0-12-15,0 0-8 0,0 0-30 16,0 0-29-16,0 0-23 0,0 0-12 0,0 0-10 0,6 4-11 0,-6-4-3 15,0 0-12-15,0 0-7 0,0 0-11 16,0 0 2-16,0 0-7 0,0 0 5 0,0 0-6 16,2-7 1-16,-2 7 2 0,0 0 2 0,-3-8 0 15,3 8-2-15,-4-7-1 0,4 7-6 0,-5-6-4 16,5 6-12-16,-7-9-8 0,2 5-7 0,-1-1-5 0,0 0-1 16,-2-1-9-16,1 3-4 0,-2-2-3 0,1 1 1 15,-1 1-3-15,0-1-3 0,0 2 0 0,-1 1-1 16,10 1-2-16,-21 0-1 0,11 2 1 0,0 0-2 15,-1 3 4-15,-2 1-4 0,0 0 0 0,0 2 2 16,-1 2 0-16,4 0 1 0,-2-1 1 0,1 4 2 16,1-3-3-16,1 1 1 0,0 3-4 0,1-4 6 15,2 2-3-15,1 0-38 0,1-2 44 0,0 0-40 16,1 0 45-16,2 0-40 0,4-3 44 0,-2 2-42 16,4-1 49-16,0-2-49 0,2 1 44 0,-1-2-42 15,3-2 44-15,4 0-5 0,-3-1-4 0,4-1 2 16,-1-2-8-16,1 0-2 0,1-2-2 0,3 0-1 15,-1-1-2-15,0-2-1 0,2-1 0 0,0-1-2 16,0-1 0-16,-3 1-2 0,2-3-2 0,-4 3-1 16,0-3 8-16,-1 3-4 0,-3-3 1 0,2 1 3 15,-3-1 1-15,-1 1 1 0,-2 0 3 0,0 1 8 0,1 1-4 16,-5-1 8-16,2 1 11 0,-1 1 13 0,-2 0 18 16,-1 7 18-16,3-11 11 0,-3 11-42 15,2-11 51-15,-2 11-49 0,0-7 38 0,0 7-54 0,1-7 32 16,-1 7-54-16,0 0 42 0,0 0-54 0,0 0 48 15,0 0-43-15,0 0 42 0,0 0-41 16,-3 4 37-16,3-4-44 0,-3 11 43 0,3-4-46 16,0 0 44-16,1 2-41 0,1 0 42 0,-1 1-46 0,0 1 37 15,2 2-41-15,0-3 42 0,1 2-40 0,0 1 29 16,1-1-34-16,-1 0 36 0,4 1-39 0,-2-3 38 16,2 2-53-16,-2-4 28 0,2 1-64 0,-2-3 3 15,3 0-83-15,0 0-7 0,0-2-87 0,1-3-8 16,-10-1-98-16,21 0-17 0,-10-3-28 0,2-1-20 15,1-1-25-15,1-2-348 0,3-3-307 0</inkml:trace>
  <inkml:trace contextRef="#ctx0" brushRef="#br0" timeOffset="46942.21">6774 8641 71 0,'7'-10'555'0,"-2"1"-99"0,-1 2-86 16,1 1 52-16,-3 0-36 0,1 0 28 0,-3 6-44 15,2-10 41-15,-2 10-68 0,4-8 10 0,-4 8-79 16,1-7-49-16,-1 7-30 0,0 0-46 0,3-9-29 0,-3 9-17 15,0 0-3-15,0 0-3 0,0 0-3 0,0 0-11 16,5 6-8-16,-5-6 0 0,0 10-4 0,3-3 8 16,-2-1-22-16,3 3 0 0,-3 0-22 0,2 2 5 15,-1-1-18-15,2 1 11 0,-1 0-18 0,-1 1 6 16,2 1-18-16,0-2 13 0,0 1-20 0,-1-1-4 16,1 0-52-16,-1-1-23 0,-1 3-51 0,2-3-13 15,-1-2-88-15,-2 0-13 0,2-1-83 0,-2-1 2 16,2 0-75-16,-3-6-54 0,1 10-87 0,-1-10-456 15,0 0-601-15</inkml:trace>
  <inkml:trace contextRef="#ctx0" brushRef="#br0" timeOffset="47359">6824 8616 311 0,'-1'-10'455'0,"-3"0"-96"0,3 3-24 0,1-4-91 0,-2 4 15 16,2-3-35-16,2 2 34 0,-1-3-75 15,-1 2 9-15,4 0-82 0,0 0 21 0,-1 0-68 0,4 0 31 16,-2 2-57-16,3-1 34 0,0 1-50 0,1 0 38 16,2 3-46-16,0 0 68 0,-1 1-46 0,1 1 37 15,0 2-48-15,-11 0 37 0,21 1-53 0,-11 2 38 16,-2 1-47-16,-2 1 44 0,-1 1-9 0,-1 2-7 16,0 1 0-16,-3-1-10 0,-4 3-4 0,0-1 0 15,-4 5-1-15,1-3-4 0,-3 1-3 16,-3 0 1-16,2 0 2 0,0-2-1 0,-3 1 1 0,4-4 4 15,-1 2 2-15,-1-2 23 0,3-1 11 0,0-2 4 16,0 0-1-16,1 0 0 0,2-2 6 0,5-3-49 16,-9 7 44-16,9-7-60 0,-8 4 40 0,8-4-49 15,0 0 45-15,-1 7-43 0,1-7 43 0,0 0-2 16,7 7-1-16,-7-7 7 0,12 4 18 0,-4 1 9 16,2 0-16-16,-1 0 49 0,1 1-54 0,3 2 46 15,0-1-53-15,-2 1 40 0,3 1-43 0,-1 0 33 16,1 1-52-16,0 2 36 0,0-1-52 0,0 1 43 15,1-1-46-15,-3-1 42 0,3 0-73 0,-3 0-2 0,-2 1-112 16,3-3-34-16,-3 1-113 0,2 0-33 16,-1-1-103-16,-2 0-135 0,0-4-389 0,0 1-547 0</inkml:trace>
  <inkml:trace contextRef="#ctx0" brushRef="#br0" timeOffset="47909.04">7440 8504 688 0,'0'-8'552'15,"0"0"-21"-15,0 8-62 0,0-14 18 0,0 7-56 16,0 7 8-16,-1-11-11 0,1 11-101 0,-3-10-21 0,3 10-61 16,-1-8-51-16,1 8-40 0,0 0-35 0,1-7-24 15,-1 7-6-15,0 0-9 0,9 4-1 16,-9-4-7-16,9 10 0 0,-4-4-12 0,3 3 4 0,1 2-13 16,-3 1-4-16,2 2-4 0,2 3-5 0,-1 0-8 15,0 1-3-15,0 1-2 0,0 0-6 0,-3-1 0 16,1 0-4-16,-1-1-2 0,-2-3-3 15,2 2 6-15,-3-1-2 0,-1-4 3 0,1-1 5 0,0 1 10 16,-1-3 9-16,-1 0 14 0,1 0 14 0,-2-8-1 16,2 9-14-16,-2-9-11 0,2 7-9 0,-2-7-16 15,0 0-3-15,0 0-11 0,0 0-14 0,2-7-13 16,-2 7-13-16,5-8-11 0,-5 8 4 0,9-9 4 16,-4 4 0-16,4 0 5 0,-1 2 11 0,2-2-4 15,-1 2 12-15,4 2-12 0,-3 0 8 0,0-1-20 16,2 4 8-16,-1 0-16 0,-2 0 12 0,3 2-8 15,-3 0 21-15,-2 0-14 0,0 3 20 0,0 0-15 16,-3 0 23-16,-1 0-20 0,-3 0 15 0,-2 0-9 0,0 2 15 16,-6-2-6-16,2 2 3 0,-4-1-25 0,-2 0-23 15,-1-2-19-15,-1-1-15 0,0 0-23 16,0-2-40-16,0-1 6 0,0-1-103 0,-1-2-18 0,3-1-79 16,-4-2-106-16,2-1-134 0,3-1-486 15,-4-3-690-15</inkml:trace>
  <inkml:trace contextRef="#ctx0" brushRef="#br0" timeOffset="48941.54">8874 8758 163 0,'0'0'403'0,"3"-9"-68"16,-3 9-21-16,2-7-20 0,-2 7-15 0,0-9-38 15,0 9 7-15,-2-9-21 0,2 9-21 0,-4-12-17 16,1 7-12-16,3 5 10 0,-6-11-8 0,1 5-18 16,-2 1-7-16,2-1 5 0,0 2-43 0,-1 0 45 15,-1 1-58-15,7 3 26 0,-15-5-63 0,15 5 34 16,-17 1-50-16,7 0 44 0,0 1-59 0,-2 1 32 15,0 2-41-15,-1 1 42 0,0 0-49 0,0 2 38 16,2 1-46-16,-2-1 36 0,3 2-45 0,1-1 40 16,-1 1-48-16,3 0 40 0,1-1-45 0,2 2 48 15,0-3-47-15,2 3 34 0,0-2-44 0,4-1 43 16,0-1-48-16,2 1 46 0,0 0-53 0,2-2 44 16,-1-2-57-16,3 2 32 0,1-2-58 0,-1-1 33 15,-8-3-69-15,19 0 37 0,-9-2-65 0,0-1 42 0,3-1 2 16,-3-1 13-16,2-1-1 0,-1-2 14 15,1 0 10-15,-2-1 5 0,0-2 14 0,-1 0 5 16,-1 2 9-16,1-2 5 0,-3 1 5 0,-1 0 5 16,-1 2 6-16,1-2 10 0,-2 2 21 0,2 0 26 15,-1 1 6-15,-2 2-45 0,-2 5 32 0,4-11-12 16,-4 11-11-16,5-7-4 0,-5 7-6 0,7-4 0 0,-7 4-40 16,0 0 42-16,12 3-5 0,-12-3-1 0,11 5-4 15,-5-3 0-15,0 3-5 0,3 1 5 0,-1-1-22 16,-2-1-28-16,2 3-25 0,1-1-18 0,-3-2-29 15,1 2-32-15,-1-1-12 0,-1 0-12 0,-5-5-30 16,10 7 39-16,-10-7 25 0,8 6 17 0,-8-6 17 16,4 4 3-16,-4-4 19 0,0 0 15 0,0 0 14 15,0 0 9-15,0 0 9 0,0 0 14 0,-6-7 6 16,6 7 27-16,-7-8 0 0,7 8 1 0,-4-8 7 16,4 8 25-16,-6-11-6 0,6 11 42 0,-1-11-8 15,1 11-17-15,0-10-6 0,0 10-13 0,1-10-11 0,-1 10-7 16,7-7 3-16,-7 7 19 0,11-4 5 15,-11 4 14-15,10 0-3 0,-10 0 5 0,17 3-3 16,-17-3-4-16,14 5-12 0,-7-1 6 0,1 1-6 16,-3 0-2-16,2 1 0 0,-2-1-2 0,0 2 4 0,-3-3 14 15,2 2 19-15,-4-6 15 0,4 10-23 16,-4-10 66-16,3 8-39 0,-3-8 39 0,0 0-70 0,0 8 31 16,0-8-61-16,0 0 37 0,0 0-60 0,-3-7 41 15,3 7-56-15,0-10 42 0,1 4-54 0,1-3 46 16,-1 1-48-16,3 0 40 0,0-1-50 0,-1 0 50 15,4 0-48-15,-1 1 52 0,-1 1-55 0,3 0 50 16,0 0-49-16,0 3 48 0,0 0-46 0,1 2 50 16,0-1-50-16,-9 3 50 0,17 0-24 0,-17 0 21 15,17 4-52-15,-7-2 47 0,-1 2-60 0,1 1 25 16,-3 0-68-16,1 1 12 0,1-1-70 0,0 2 11 16,-1-1-77-16,-2-1 26 0,2 1-66 0,-1-1 1 15,-2-1-21-15,2-1-42 0,-7-3-24 0,13 4-32 16,-13-4-320-16,15 0-196 0</inkml:trace>
  <inkml:trace contextRef="#ctx0" brushRef="#br0" timeOffset="49308.47">9457 8616 307 0,'0'0'386'0,"4"-7"-87"0,-4 7-54 0,0 0-37 16,0 0 0-16,0 0-22 0,0 0 20 16,-6-4-52-16,6 4 27 0,-7 5-68 0,7-5 34 15,-10 8-70-15,5-3 32 0,-1 0-66 0,2 0 34 0,1 0-56 16,0 2 43-16,-1-2-53 0,4-5 36 0,-2 10-58 15,2-10 45-15,1 10-53 0,-1-10 46 0,4 8-50 16,-4-8 53-16,6 4-52 0,-6-4 49 0,0 0-50 16,14-3 49-16,-14 3-56 0,14-8 52 0,-6 4-52 15,-3-4 52-15,4 2-53 0,-4-2 54 0,2-4-47 16,-1 0 55-16,-2 0-44 0,0-2 42 0,-3-2-50 16,0 2 28-16,-1 0 31 0,-1-2 33 0,1-1 26 15,-4 0 22-15,2 0 17 0,-4 0 13 0,3 1 30 16,-3 1 25-16,3 1 10 0,-4-1 7 0,3 3-6 15,2 2-2-15,-2 0-20 0,1 2-36 16,2-1-31-16,-3 2-32 0,3 2-20 0,1 5-14 0,-4-8-12 16,4 8-58-16,0 0 56 0,0 0-58 0,0 0 57 0,0 0-64 15,3 11 55-15,-2-6-57 0,2 5 55 0,-1 1-7 16,3 1-5-16,-1 3-10 0,1 1-26 0,3 3-45 16,0 0-73-16,-2 2-11 0,3-1-105 0,1 2-27 15,3 2-101-15,1-2-11 0,0 0-67 0,1-1-98 16,2-2-462-16,-2-4-619 0</inkml:trace>
  <inkml:trace contextRef="#ctx0" brushRef="#br0" timeOffset="49924.99">10437 8439 478 0,'-4'-8'682'0,"3"2"-116"16,-2 1-54-16,-2-1-49 0,3 2-4 0,2 4-4 16,-4-10-72-16,4 10 9 0,-4-8-133 0,4 8-4 15,-4-6-106-15,4 6 16 0,0 0-82 0,0 0 45 16,0 0-83-16,0 0 45 0,0 0-11 0,8 8-10 16,-4-1-3-16,3 2-15 0,0 1-8 0,-1 1-5 15,2 1-5-15,1 2-3 0,-3 1-1 0,2-1-8 16,-2 1-3-16,2 1 0 0,-2-2-7 0,-2 0 3 15,1-1-2-15,-1 1 2 0,1-3-6 0,-4-1 2 16,2 0 1-16,1-3 5 0,-2 0 5 0,1 0 12 16,-3-7 6-16,2 10-1 0,-2-10-6 0,4 7-10 15,-4-7-6-15,0 0-5 0,0 0-4 0,8-3-10 0,-8 3 3 16,6-9-14-16,2 4-14 0,-2-1-4 16,2 1-3-16,1 0-6 0,4 0 2 0,-3-1 3 15,3 2 3-15,-3 1 1 0,3 0 5 0,-1 2 9 16,0 1-18-16,2 0-2 0,-4 3-5 0,1-1 4 0,0 0 3 15,-3 3 6-15,-2 1 3 0,1 0 4 0,-5 1 7 16,1 2-2-16,-3-2 6 0,-2 2 0 0,-1 0 5 16,-3 0 4-16,-1 1 0 0,-1-1-6 0,-3 1-15 15,-1 0-16-15,-2-3-26 0,1 0 17 0,2 0-79 16,-3-3 15-16,1 0-98 0,0-2-7 0,2-1-96 16,0 0-41-16,1-2-86 0,1-1-103 0,0-2-450 15,2 0-592-15</inkml:trace>
  <inkml:trace contextRef="#ctx0" brushRef="#br0" timeOffset="50225.07">11122 8447 2 0,'0'0'636'0,"3"-8"-112"0,-3 8-43 0,1-8 2 0,-1 8-15 15,0-8-16-15,0 8 10 0,0-8-57 0,0 8 34 16,-1-8-108-16,1 8-23 0,0 0-85 0,0-7-11 16,0 7-88-16,0 0 21 0,0 0-68 0,0 0 55 15,0 0-30-15,5 4 42 0,-5-4-50 0,5 10 26 16,-3-4-17-16,2 3-15 0,-1 0-9 0,1 0-14 16,-1 3-12-16,3 0-9 0,-3 1-9 0,2 2-5 15,-1-1-7-15,0 1-5 0,1 0-17 0,-1 0-39 16,0 1-44-16,0 1-33 0,-3-2-50 15,4 0-63-15,-4-3-74 0,1 0-23 0,0-1-92 0,-2 0-6 16,0-3-64-16,1-1-110 0,-1-7-574 0,-2 10-781 16</inkml:trace>
  <inkml:trace contextRef="#ctx0" brushRef="#br0" timeOffset="50675.07">11098 8486 458 0,'-5'-8'512'0,"2"0"-89"0,-1-1-39 0,2 2-20 0,-1-1-33 16,2-1-27-16,-1 0-18 0,2 0-42 0,2 1-22 16,-1-2-46-16,2 1-35 0,-1 0-32 0,5 0-17 15,-1 0-21-15,4 0-15 0,0 2-6 0,2-1-16 16,3 2-7-16,-3 2-4 0,3-1 10 0,-1 3-22 16,0 1 2-16,-1 0-6 0,2 2 1 0,-2 0-3 15,0 3 3-15,0 0-1 0,-2 2-3 0,-2-1 3 16,0 3-4-16,-4 0-3 0,-1 1 1 0,-1 0 39 15,-3 0-49-15,-3 0 43 0,-1 1-48 0,-1 2 44 16,-4-3-47-16,0 3 46 0,-2-3-48 0,-2 1 45 16,0-1-42-16,0-1 41 0,-1-1-46 0,1 0 46 15,2-3-44-15,1 0 44 0,-1-1-45 0,1-1 46 16,10-2-49-16,-14 3 43 0,14-3-48 0,0 0 45 16,-14 0-48-16,14 0 49 0,0 0-45 0,0 0 45 0,0 0-46 15,8-3 48-15,-8 3-44 0,13-1 45 16,-13 1-43-16,16 1 44 0,-7 0-46 0,3 3 50 15,-1-1-45-15,2 2 47 0,2 0-40 0,-2 1 51 0,2 1-48 16,-2 0 56-16,0 3-45 0,1-2 46 0,-2 3-23 16,0-1 12-16,-1 2-50 0,0-3 46 0,-1 3-50 15,2 0 49-15,-2-1-52 0,0 0 44 0,0 0-59 16,1-2 13-16,0 1-89 0,-2 0-13 0,3-5-109 16,-2 2-23-16,0-1-80 0,0-4-86 0,3 0-86 15,-1-2-335-15,0 0-385 0</inkml:trace>
  <inkml:trace contextRef="#ctx0" brushRef="#br0" timeOffset="51242.3">11927 8394 56 0,'0'0'479'16,"4"-6"-129"-16,-4 6-47 0,0 0-42 0,0-7-39 15,0 7-19-15,0 0-11 0,0-9 28 0,0 9-43 16,-4-5-38-16,4 5-33 0,-1-7-14 0,1 7-4 0,-5-7 3 16,5 7 7-16,-5-6-8 0,5 6-4 15,-7-6-15-15,7 6-7 0,-10-6-3 0,10 6 9 16,-9-6 7-16,9 6-7 0,-13-3-4 0,13 3 2 0,-16-2-2 16,16 2-5-16,-16 1-2 0,5 0 8 0,-1 1-1 15,2 2 9-15,-4-1 1 0,2 3 3 0,-1 0-7 16,0 0 0-16,0 2-14 0,0 0-4 0,2 0 0 15,-1 1-14-15,1 0-6 0,0 0-9 0,1 2 0 16,3-2-3-16,0 0-7 0,3 0 39 0,-2-1-52 16,3 1 41-16,2-2-52 0,0 1 48 0,1-8-50 15,1 12 44-15,2-6-49 0,-3-6 42 0,8 9-48 16,-8-9 6-16,12 7-2 0,-12-7 0 0,18 2 1 16,-18-2-21-16,18 0-8 0,-7-1 3 0,0-1 10 15,0-1 1-15,0 0 9 0,0 1-4 0,-1-2 4 0,1 0 5 16,0-1 3-16,-1 1 5 0,0-1 2 15,-1 0 7-15,-1-1-3 0,-2 1 3 0,3 0 2 16,-2 0 7-16,-2 0 4 0,0 0 7 0,-1 0 17 0,1 0 18 16,-5 5 16-16,6-8-18 0,-6 8 53 0,5-8-41 15,-5 8 53-15,4-7-56 0,-4 7 41 0,5-4-61 16,-5 4 51-16,0 0-67 0,4-7 45 0,-4 7-55 16,0 0 61-16,0 0-55 0,0 0 64 0,0 0-47 15,9 5 46-15,-9-5-39 0,4 8 48 16,-4-8-46-16,5 10 32 0,-1-4-13 0,0 3-17 0,1-2-5 15,1 2-9-15,-1 0-6 0,3 2-10 16,1-1-24-16,0 1-48 0,0-1-51 0,2-1-73 0,-1 0-70 16,2-1-32-16,-2 0-126 0,3-2-54 15,-3-2-115-15,0-1-696 0,-10-3-878 0</inkml:trace>
  <inkml:trace contextRef="#ctx0" brushRef="#br0" timeOffset="52324.01">6337 9228 312 0,'0'0'257'0,"0"0"-24"0,0 0-19 0,0 0-14 16,0 0-20-16,-10-1-14 0,10 1-13 0,0 0-11 16,0 0-15-16,0 0-9 0,0 0-13 0,0 0-17 15,0 0-19-15,0 0-8 0,0 0-8 16,0 0-8-16,0 0 13 0,0 0-7 0,0 0 61 16,0 0-1-16,0 0 11 0,19 0 6 0,-19 0-4 0,17 0-6 15,-17 0-10-15,20-1-9 0,-6 1-16 0,-1 0-10 16,2 0-2-16,2 0-8 0,2 0-40 0,0 0 38 15,3 1-42-15,0 0 34 0,1-1-42 0,1 1 35 16,4 2-46-16,0-2 41 0,0 1-7 0,3 1-9 16,-3-1-4-16,4 0 5 0,0-1-8 0,4 1 2 15,-2-1 0-15,3-1-1 0,-1 1-3 0,-3-1-2 16,1 0 3-16,1 0-9 0,3 0 3 0,-3-1-3 16,-3 0-38-16,5 0 43 0,-5 0-42 0,4-2 46 15,-5 2-44-15,-2-2 47 0,3 1-45 0,-1 1 46 16,-2-1-44-16,0-1 49 0,1 2-51 0,-1-1 46 15,-2-1-43-15,0 1 46 0,1-1-46 0,-1 1 45 0,-2 0-33 16,1-2 30-16,-2 3-44 0,-3-1 47 16,-1-2-41-16,1 1 41 0,-3 1-44 0,1-1 42 15,-4 1-43-15,0 1 45 0,-3-1-43 0,2 1 43 16,-4-1-44-16,-1 0 54 0,-9 2-53 0,18-3 52 16,-18 3-47-16,13-2 44 0,-13 2-43 0,11-3 37 0,-11 3-69 15,0 0-13-15,9-2-101 0,-9 2-30 0,0 0-109 16,0 0-66-16,0 0-104 0,0 0-410 0,-9-1-435 15</inkml:trace>
  <inkml:trace contextRef="#ctx0" brushRef="#br0" timeOffset="53191.01">6525 10083 421 0,'0'0'346'0,"0"0"-51"16,0 0-2-16,0 0-39 0,0 0-8 0,0 0-12 15,0 0-26-15,0 0-33 0,0 0-25 0,0 0-21 16,0 0-12-16,0 0-9 0,0 0 0 0,0-7-6 16,0 7-9-16,0 0 0 0,-4-8-6 0,4 8 3 15,-1-7 11-15,1 7 1 0,-4-7 3 0,4 7-12 16,-6-7 10-16,6 7-13 0,-7-8-13 0,7 8 9 0,-7-7-48 15,7 7 35-15,-11-6-57 0,11 6 42 0,-14-4-8 16,14 4-48-16,-14-1 43 0,14 1-7 0,-20 1-6 16,11 1-7-16,-4 2 0 0,3-1-2 0,0 2 4 15,-3 1-5-15,3 1-3 0,-3 2-2 0,3-1 0 16,1 2 2-16,-3 0-9 0,5 1-1 0,-1 2-3 16,0-2 1-16,3 1 1 0,-1 0-2 0,3 0 3 15,1-1-6-15,0 1-3 0,2-2 0 0,2 1 0 16,0-1 2-16,1 0-3 0,2-2 2 0,0 0 0 15,0-1-4-15,3 0 3 0,-2-2-1 0,4-1-2 16,-2-3 2-16,-8-1-5 0,18 1 0 0,-5-3-3 16,-3 0 2-16,4-3 3 0,-3-1 0 0,1 1 2 15,2-3-2-15,-2-1-3 0,0 0 3 0,-3-1-3 16,3 0 3-16,-3-1 2 0,0-1 3 0,-3 2 0 16,0-2-1-16,1 4 4 0,-2-3-45 0,-1 3 55 15,0-2-44-15,-2 3 54 0,1 1-17 0,-2-1 33 16,3 2-42-16,-4 5 48 0,4-11-50 0,-4 11 44 0,1-7-51 15,-1 7 38-15,0 0-50 0,0 0 52 0,0 0-51 16,0 0 50-16,0 0 2 0,6 5-50 0,-6-5 39 16,4 10-4-16,-1-4-2 0,-2 1-4 0,3 1 2 15,0-1-10-15,1 3-19 0,1-2-7 0,2 3-22 16,-2-1-29-16,3 0-13 0,3-1-34 0,-2 0-16 16,0-1-23-16,3 0-31 0,-2-2-35 0,3-2-47 15,-1 0-50-15,-1-1-37 0,2-1-28 0,-1-2-429 16,2-1-354-16</inkml:trace>
  <inkml:trace contextRef="#ctx0" brushRef="#br0" timeOffset="53558.13">7020 9682 8 0,'0'0'564'0,"-3"-10"-142"0,3 10-76 0,-1-10 2 16,1 10-51-16,-3-6-11 0,3 6-39 16,0-6-35-16,0 6-45 0,0 0-35 0,0 0-6 15,-2-7 1-15,2 7 0 0,0 0 0 0,0 0 5 16,2 9 4-16,-2-9 10 0,4 10-1 0,-3-2-6 0,2 0 9 16,1 1-46-16,-2 1 45 0,2 4-42 0,0-1 27 15,2 3-23-15,-2-1 4 0,1 3-13 0,-1 1-9 16,3 3 17-16,-2 0-25 0,1 2 15 0,-1-1-36 15,0 2 5-15,0 3-17 0,2 0 16 0,-1 1-30 16,-1-5 11-16,0 6-21 0,0-6 11 0,1 0-24 16,-1 0-4-16,1-1 9 0,-2-1 7 0,1-1-16 15,0 0 15-15,-1-3-20 0,0-2 11 0,0 0-16 16,1-2 14-16,-3-1-22 0,2 0-12 0,0-4-64 16,-3 2-19-16,3-3-96 0,-1 1-9 0,-1-3-56 15,1-1-39-15,-3-5-119 0,6 5-130 0,-6-5-124 16,0 0-334-16,10-6-617 0</inkml:trace>
  <inkml:trace contextRef="#ctx0" brushRef="#br0" timeOffset="54108.62">7449 9839 182 0,'0'-7'540'0,"0"7"-149"0,0-12-53 16,0 12-41-16,0-11 20 0,0 11-1 0,0-10-18 16,0 10-23-16,0-9-41 0,0 9-45 0,0-7-38 15,0 7-37-15,1-7-24 0,-1 7-15 0,0 0-15 16,0 0 1-16,0 0 11 0,0 0-26 0,11 1 44 16,-11-1-31-16,6 9 53 0,0-4-56 0,-2 3 43 15,1 0-47-15,3 0 5 0,-3 4 8 0,1 0 14 16,1 2-7-16,-1 0-5 0,-2 1 37 0,2 1-58 15,2 3 34-15,-2-1-53 0,1 1 38 0,-2-1-46 16,0-1 35-16,3-1-45 0,-3 0 33 0,0-2-42 0,-1 0 27 16,0 1-35-16,0-5 40 0,-1 1-42 15,1-2 38-15,0 0-39 0,-3-1 40 0,2-1-32 16,-1 0 38-16,-2-7-35 0,4 10 43 0,-4-10-33 16,3 8 26-16,-3-8-36 0,0 0 28 0,0 0-34 0,0 0 30 15,0 0-40-15,10-1 33 0,-10 1-28 0,5-9 20 16,-5 9-28-16,5-7 36 0,-1 2-39 0,1-1 33 15,0 2-30-15,2-1 32 0,0 1-28 0,1-2 25 16,0 3-37-16,1-1 37 0,2 0-38 0,-2 2 46 16,3 0-41-16,-1 0 35 0,-11 2-42 15,23 0 42-15,-13 2-41 0,2 0 41 0,-1 0-38 0,-2 2 17 16,-1 0-33-16,2 0 42 0,-5 3-44 0,2 0 50 16,-5 0-41-16,-1 0 45 0,-2 0-41 0,1 1 43 15,-5 1-41-15,0-1 45 0,-4 1-43 0,0-1 44 16,-1 0-59-16,-3 0 23 0,2-1-65 0,-1-1 28 15,-1-2-44-15,2-2-38 0,-2 0-50 0,1-1-59 16,2-2-78-16,-2 0-83 0,0-2-104 0,4-3-474 16,-4 2-582-16</inkml:trace>
  <inkml:trace contextRef="#ctx0" brushRef="#br0" timeOffset="55693.91">9270 9987 20 0,'0'0'365'0,"0"0"-110"16,0 0-1-16,0 0-41 0,0 0-3 0,0-9-21 15,0 9-20-15,0 0-17 0,-2-6-26 0,2 6 6 16,-2-5-16-16,2 5 17 0,-2-7-33 0,2 7 0 16,-3-6-2-16,3 6 8 0,-5-9 1 0,5 9-5 15,-4-6 6-15,4 6 2 0,-6-10-14 0,6 10-14 16,-8-8-18-16,2 4-12 0,6 4-10 0,-12-7-6 15,12 7-11-15,-12-4-2 0,12 4-2 0,-18-2-4 16,18 2 31-16,-20 2-48 0,9 0 38 0,-1 1-38 16,2 2 41-16,-2 1-41 0,0 0 36 0,-2 2-44 0,5 0 41 15,-1 1-1-15,1 0-5 0,0 1-3 16,1-1-10-16,3 0-1 0,1 0 5 0,2 2-9 0,-1-3-2 16,3 2-1-16,0-3 2 0,1 1-8 0,2-1 0 15,-2 1-2-15,4-1 0 0,-1-3-1 0,1 1 1 16,2-2-3-16,-7-3-3 0,14 2 4 0,-14-2-8 15,15-1-1-15,-5-1-38 0,-2-2 50 0,0 0-39 16,1 0 45-16,1-3-39 0,-4 0 44 0,3 0-37 16,-1 0 43-16,-3 0-37 0,0-3 40 0,0 3-38 15,-1-2 4-15,1 1 4 0,-1 0 5 0,2 2 6 16,-3-1-2-16,-1 1 4 0,2 0-2 0,-4 6-1 16,4-9-4-16,-4 9 1 0,4-7 0 0,-4 7 2 15,8-5-1-15,-8 5 4 0,0 0-2 0,12 0-1 16,-12 0 3-16,12 4 8 0,-12-4 24 0,13 6-44 15,-6-3 35-15,1 1-59 0,0-2-4 0,-1 3-84 16,1-1 20-16,-8-4-45 0,13 6 5 0,-13-6-23 16,11 5 14-16,-11-5 26 0,9 3 55 0,-9-3-32 15,0 0-5-15,9 3 16 0,-9-3 0 0,0 0 35 16,0 0-10-16,0 0 32 0,4-6-14 0,-4 6 33 16,-1-8-19-16,1 8 26 0,-3-8-13 0,3 8 29 15,-1-10-12-15,1 10 15 0,0-10 5 0,0 10 16 0,1-10-4 16,-1 10-11-16,4-9 5 0,-4 9-11 0,5-8 7 15,-5 8 36-15,9-5-11 0,-9 5-7 0,9-2-5 16,-9 2 0-16,0 0 1 0,19 0 9 0,-19 0-16 16,14 2 13-16,-14-2-26 0,14 6 18 0,-14-6-22 15,13 5 24-15,-9 0-26 0,1-1 25 0,-5-4-21 16,9 8 42-16,-9-8-23 0,5 6 70 0,-5-6-26 16,4 6 48-16,-4-6-55 0,0 0 41 0,0 0-49 15,0 0 34-15,0 0-55 0,0 0 35 0,0 0-53 16,0 0-1-16,-4-8-3 0,4 8-4 0,0-10 3 15,0 4-1-15,0 0-10 0,3-1 2 0,-1 0 33 16,1 0-47-16,-1 0 39 0,2 0-45 0,1 1 40 16,2-1-42-16,-2 2 45 0,1 1-45 0,-1 2 41 15,-5 2-41-15,14-5 41 0,-14 5-45 0,13 0 48 16,-13 0-47-16,17 2 3 0,-17-2 4 0,15 5 0 16,-7-2-3-16,1 2-25 0,0 0-22 0,-2-2-24 0,1 1-12 15,2 1-26-15,-2-1-3 0,0 0-18 0,-2-1-14 16,-6-3 9-16,15 5-30 0,-15-5 29 15,13 1-32-15,-13-1 51 0,17-1-16 0,-17 1 53 0,14-5-12 16,-14 5 60-16,12-5-24 0,-5 0 49 0,-2 0-18 16,-5 5 67-16,8-8-19 0,-3 2 23 0,-5 6 15 15,5-10 6-15,-5 10 15 0,2-9 0 0,-2 9-1 16,2-8-10-16,-2 8-13 0,0 0-6 0,-2-7 1 16,2 7 20-16,0 0-11 0,0 0 13 0,0 0-15 15,-7 4-1-15,7-4-12 0,-4 5-1 0,4-5-11 16,-1 9 0-16,1-9 0 0,1 8-5 0,-1-8-5 15,4 8 3-15,-4-8-7 0,2 8 2 0,-2-8-1 16,7 5-1-16,-7-5-2 0,6 4 7 0,-6-4-2 16,0 0 3-16,0 0-5 0,14-2 4 0,-14 2 3 15,6-6-6-15,-6 6 1 0,7-8 3 0,-7 8 18 16,4-11-8-16,-3 4 24 0,0-1-9 0,-1 1 29 16,-1-2-22-16,1 0 29 0,-4 0-12 0,2-2 62 15,-2 0-37-15,-1-1 56 0,-2 0-4 0,1 0 1 16,-1 0 15-16,1 1 17 0,1 1 28 0,-1 1-21 0,1 1 56 15,-1 0-53-15,3 1 15 0,-1 2-66 0,0-2 18 16,4 7-75-16,-5-8 23 0,5 8-48 0,-5-6 47 16,5 6-23-16,0 0 33 0,0 0-28 0,0 0-11 15,-3 10-10-15,3-10-11 0,4 9 0 0,0-2-6 16,0 0-10-16,-2 3-3 0,3-2-8 0,2 5-3 16,-1-2-1-16,-1 3-50 0,3-1 49 0,-2 2-101 15,2 1-5-15,2 2-72 0,-4-1-74 0,2 2-54 16,-1-1-113-16,-1 0-107 0,0-1-156 0,-1 0-326 15,-1-3-595-15</inkml:trace>
  <inkml:trace contextRef="#ctx0" brushRef="#br0" timeOffset="56790.63">10841 9469 458 0,'-3'-11'354'15,"3"11"-20"-15,-2-8 15 0,2 8-25 0,-3-8 51 16,3 8-31-16,-4-7-53 0,4 7-51 0,0 0-50 15,-1-7-39-15,1 7-16 0,0 0 2 0,0 0 5 16,0 0-12-16,0 0-3 0,1 5-45 0,-1-5 53 16,7 10-48-16,-5-3 35 0,2 1-60 15,1 3 41-15,0 1-56 0,3 0 40 0,-3 3-59 0,1-1 36 16,2 2-52-16,-1 2 42 0,0 0-55 0,0 1 2 16,-2 0 2-16,1 2 8 0,-3-4-8 0,2 0 1 15,-1 1 0-15,-2-2 2 0,-1 0-1 0,2-1 2 16,-3-3-23-16,0-1 29 0,1 1-28 0,1-2 33 15,-2-2-24-15,-2-1 30 0,2-7-35 0,-1 12 31 16,1-12-36-16,-1 5 34 0,1-5-5 0,0 0-5 16,0 0-5-16,0-7 5 0,1 1-10 0,2 0 0 15,-1-5-3-15,2 3 0 0,4-3 1 0,2 1-3 16,0-1 41-16,-1 1-47 0,5-1 43 0,-1 3-47 16,1-1 41-16,-1 1-44 0,2 2 41 0,-2 1-43 0,-2 1 46 15,2 3-47-15,-1 0 48 0,-12 1-48 0,21 2 48 16,-13 1-44-16,0 1 42 0,-1 1-50 15,-3 2 46-15,-3 0-44 0,-1 1 7 0,-1 2 10 0,-3-1-7 16,-2 1 4-16,-4-1 2 0,1 2 5 0,0 0-2 16,-4 0-27-16,1-3 34 0,0 2-45 0,0-2 6 15,-3 0-13-15,5-1-10 0,-2-3-23 0,2 0-34 16,0-3-52-16,10-1-61 0,-17 2-65 0,17-2-33 16,-14-6-62-16,14 6-23 0,-6-8-452 0,2 0-416 15</inkml:trace>
  <inkml:trace contextRef="#ctx0" brushRef="#br0" timeOffset="57074.59">11242 9369 149 0,'5'-10'601'16,"-1"1"-61"-16,-1 1-113 0,-2 2 43 0,3 1-66 16,-4 5 30-16,2-10-83 0,-2 10-9 0,3-10-110 0,-3 10-3 15,2-5-66-15,-2 5 25 0,0 0-54 0,0 0 35 16,11 4-41-16,-11-4 0 0,7 11-6 15,1-4-8-15,0 4-14 0,1 0 7 0,1 2-23 0,0 3-22 16,0 2-1-16,2 0 4 0,1 5-22 0,-2 0 10 16,0 2-27-16,0-1-4 0,-2 3-5 0,1-1-1 15,-2-1-3-15,1 2-1 0,-3-3-1 16,0-2-48-16,1 2 49 0,-2 1-44 0,0-3 55 0,-1 1-64 16,0-1 27-16,1-6-89 0,-3 2 4 0,2-1-47 15,-1-2-39-15,-1-3-45 0,-2 0-14 0,4-1-96 16,-3-3-40-16,3 0-53 0,-2-2-39 0,-2-6-556 15,7 6-639-15</inkml:trace>
  <inkml:trace contextRef="#ctx0" brushRef="#br0" timeOffset="57607.94">11900 9641 175 0,'0'0'291'0,"5"-7"-49"0,-5 7-18 0,4-10 0 16,-4 10-20-16,3-9-22 0,-3 9-5 0,1-11-2 15,-1 11-24-15,0-13 48 0,0 13-66 16,0-11 35-16,-1 4-39 0,1 7 57 0,-3-12-40 16,1 5 28-16,-1 0-43 0,-2 3 27 0,3-3-54 0,-4-1 29 15,1 4-41-15,-1-2 33 0,-3-1-60 0,3 4 37 16,-3-1-52-16,1 2 40 0,-4 0-53 0,12 2 47 15,-20 1-54-15,7 1 60 0,0 1-47 0,-2 1 43 16,2 1-54-16,-2 4 41 0,1-2-51 0,2 2 49 16,-2 0-54-16,3 2 35 0,-1-2-48 0,5 3 42 15,-1-1-49-15,0 1 39 0,3-1-45 0,3-2 45 16,-1 2-52-16,3-2 46 0,1 3-48 0,2-4 4 16,1 0 1-16,1-2 6 0,1 2 3 0,-1-2-6 15,3-2-4-15,2-1-2 0,-1-1-3 0,-9-2-10 0,19 2-5 16,-19-2 0-16,20-2-6 0,-8 0 44 0,-1-1-46 15,-1 0 49-15,1-2-44 0,-2-1 52 16,2 1-49-16,-1 0 51 0,-3-2-43 0,1 1 47 16,0 1-45-16,-1-2 52 0,-7 7-42 0,11-10 46 0,-8 6-41 15,1-1 65-15,-4 5-31 0,8-9 59 16,-8 9-55-16,6-5 42 0,-6 5-56 0,4-7 38 16,-4 7-41-16,0 0 48 0,0 0-41 0,0 0 35 0,13 2-44 15,-13-2 1-15,5 7-5 0,-5-7 2 0,9 9 0 16,-5-3-2-16,2 0 10 0,1-1-24 0,-1 3-20 15,3-2-49-15,0-1-21 0,-1 3-108 0,2-2-33 16,-1 0-117-16,-3-1-50 0,3-1-84 0,-1 1-110 16,-2-1-255-16,-6-4-401 0</inkml:trace>
  <inkml:trace contextRef="#ctx0" brushRef="#br0" timeOffset="58424.51">6466 10689 189 0,'0'0'245'0,"-9"3"-53"16,9-3-36-16,0 0-32 0,0 0-20 0,0 0-10 15,0 0 19-15,0 0 3 0,0 0 11 0,0 0-2 16,8 3-2-16,-8-3 4 0,13 0-10 0,-13 0 4 16,20-1-24-16,-7 0 33 0,1 0-36 0,3 1 27 15,2-2-53-15,1 1-4 0,2 0 39 0,4-1-55 16,2 1 50-16,1-1-55 0,2-1 39 0,5 1-44 16,3 0 41-16,-2-2-42 0,4 2 42 0,5-3-46 0,0-1 37 15,3 1-51-15,-2 1 36 0,0-3-48 16,1 0 40-16,0 1-42 0,-2-1 38 0,3 0-49 0,-3 1 52 15,0-1-20-15,-3 1-3 0,2-2-4 0,-8 2 0 16,-1 1-9-16,-2-2 0 0,-1 1-5 0,-1 1 0 16,-5 1-2-16,-1 0 2 0,-3-1-3 15,-4 2-4-15,-1 1 4 0,-4-1-5 0,1 1-1 0,-4 0 0 16,-11 2-1-16,16-2-19 0,-16 2-51 0,0 0-61 16,0 0-47-16,9 1-56 0,-9-1-37 0,-9 5-43 15,1-2-60-15,-2 0-268 0,-1 3-158 0</inkml:trace>
  <inkml:trace contextRef="#ctx0" brushRef="#br0" timeOffset="58723.45">7411 10821 204 0,'0'0'447'0,"-8"5"-82"15,8-5-16-15,0 0 5 0,-5 6 24 0,5-6-14 0,0 0-27 16,0 0-36-16,-8 5-42 0,8-5-40 15,0 0-45-15,0 0-30 0,0 0-30 0,-4 5-16 0,4-5-3 16,0 0 17-16,0 0 8 0,4 8-4 0,-4-8-9 16,3 10-8-16,1-5 0 0,0 4-32 0,-2-1 40 15,4 3-32-15,-1 0 26 0,1 2-40 0,-1 2 12 16,-1-1-27-16,-1 0 21 0,1 2-29 0,0 0 22 16,-2-1-30-16,1 0 10 0,-2 0-14 0,1-2 12 15,-2 2-23-15,1-2 13 0,-1-1-16 0,0 0 4 16,0-1-16-16,0-1 8 0,0 0-63 0,0-1-23 15,0-4-109-15,1 4-16 0,-1-9-55 0,0 11-46 16,0-11-68-16,-1 8-131 0,1-8-175 0,0 0-299 16,-5 4-570-16</inkml:trace>
  <inkml:trace contextRef="#ctx0" brushRef="#br0" timeOffset="59057.58">7278 11165 270 0,'0'0'423'0,"-5"8"-111"0,5-8-61 16,-4 6-53-16,4-6-17 0,-1 6 9 0,1-6-14 16,0 7-11-16,0-7-24 0,5 7-28 0,-5-7-17 0,12 8-23 15,-3-5 2-15,3-1-29 0,2 1-39 16,1-2 29-16,3-1-43 0,1 0 39 0,2 0-51 0,2-1 29 16,-3 0-67-16,6-3-40 0,-1 1-56 0,1-4-47 15,-2 3-25-15,2-1-34 0,-4-3 16 0,0 3 6 16,0-2 30-16,-1-2 23 0,-2 2 50 15,-5-1 27-15,1 1 41 0,-1 0 56 0,-1 0 72 0,-4 3 21 16,0-1 72-16,1-2 7 0,-3 2 60 0,-7 5-73 16,9-7 19-16,-9 7-54 0,5-4 35 0,-5 4-32 15,0 0 12-15,0 0-6 0,0 0-9 0,-9 4-34 16,9-4-17-16,-11 11-12 0,6-3-14 0,-2 0-1 16,-1 3-11-16,0-1 6 0,1 2-79 0,-3 2-58 15,-1 1-76-15,2 1-86 0,-1-1-380 0,-1 2-159 16</inkml:trace>
  <inkml:trace contextRef="#ctx0" brushRef="#br0" timeOffset="59656.9">6419 11962 244 0,'-4'-10'543'15,"0"2"-99"-15,2 1-26 0,-2 0 9 0,0 2-47 16,1-1-11-16,1 2-20 0,2 4-27 0,-5-9-49 15,5 9-51-15,-5-7-48 0,5 7-38 0,-4-5-24 16,4 5-11-16,0 0 5 0,0 0-5 0,0 0 1 16,0 10-2-16,4-4-12 0,1 0-16 0,-1 3 2 15,2 0-9-15,-1 3-34 0,4 1 26 0,-1-1-39 16,1 3 30-16,-2 2-32 0,2-2 25 0,0 3-36 16,0-1 2-16,-1 1 1 0,0 1 0 0,-2-2 2 15,-1-2-3-15,0 2 33 0,-2-1-32 0,-1 0 22 0,2-2-30 16,-4-2 27-16,1-1-29 0,1-1 29 0,-1 0-26 15,0-4 15-15,2 3-13 0,-3-9 25 16,1 9-28-16,-1-9-4 0,0 0 1 0,0 7-7 0,0-7-1 16,0 0 1-16,6-4 0 0,-6 4-3 0,8-7 4 15,-1 3 3-15,-1-3-1 0,4 3-1 16,-1-1 0-16,1-4 0 0,2 4 1 0,-2 1 5 0,0-1-5 16,3 1 0-16,-3 2-4 0,3-1 1 0,-3 1-10 15,-10 2 8-15,22 0 0 0,-22 0-1 0,18 2-6 16,-9 1-1-16,-3 2 9 0,1 1 3 0,-5 0 0 15,1 1 4-15,-2 0 5 0,-2 2 31 0,-2 0-43 16,-2 1 38-16,-1 0-40 0,-3 0 38 0,-2 0-45 16,1 1 25-16,-4-2-59 0,1 0 35 0,-2-1-62 15,1 0 31-15,0-2-14 0,-1-3-32 0,1-1-37 16,2 1-46-16,-1-3-52 0,1-1-73 0,1-2-83 16,1 1-60-16,1-3-70 0,4-2-382 0,0 1-463 15</inkml:trace>
  <inkml:trace contextRef="#ctx0" brushRef="#br0" timeOffset="59930.7">6975 12155 301 0,'0'0'572'0,"0"0"-168"15,0 0-36-15,0 7-68 0,0-7 57 0,0 0-57 16,0 0 27-16,0 0-80 0,4 6-1 0,-4-6-88 16,0 0 10-16,0 0-67 0,0 0 13 0,11-2-51 15,-11 2 17-15,12-3-54 0,-3 0 31 0,0 0-46 16,0 0 33-16,3-1-48 0,-1 0 36 0,0-1-51 16,2 2 23-16,0 0-54 0,1-3-75 0,-3 3-67 15,-1-1-96-15,2 2-66 0,-12 2-38 0,14-4-54 16,-14 4-319-16,0 0-279 0</inkml:trace>
  <inkml:trace contextRef="#ctx0" brushRef="#br0" timeOffset="60073.71">7049 12266 345 0,'-8'11'291'0,"2"-2"-30"0,1-1-63 0,0-1 10 0,2-1-54 16,1 0 3-16,2-6 15 0,-3 10-7 0,3-10-28 16,5 5-7-16,-5-5-46 0,13 1-20 0,-13-1-16 15,20-4-9-15,-4 2-12 0,-2-3-66 0,4-1-79 0,0-1-105 16,2-1-118-16,0 0-207 0,0 0-62 0</inkml:trace>
  <inkml:trace contextRef="#ctx0" brushRef="#br0" timeOffset="60690.37">7477 11891 322 0,'0'0'445'0,"0"0"-102"0,0 0-50 0,0 0-18 15,0 0 3-15,0 0 3 0,0 0-3 0,0 0-16 16,3 6-1-16,-3-6-25 0,2 8-9 0,-2-8 3 15,3 11-10-15,-1-4-11 0,1 2-14 0,1 0-63 0,0 1 29 16,1 1-51-16,-2 2 27 0,3 0-52 0,-1 2-7 16,-1-2-17-16,1 1-7 0,0 0-8 0,1 1-8 15,-2-2-6-15,1 2-5 0,-2 0 0 0,1-1-6 16,-2 0-7-16,2 0-8 0,0-2-12 0,-2 0-41 16,1-2 2-16,-2 1-95 0,2-3 1 0,-1 0-88 15,1-2-10-15,-2 0-82 0,-1-6-1 16,4 10-43-16,-4-10-72 0,6 5-67 0,-6-5-320 0,0 0-359 15</inkml:trace>
  <inkml:trace contextRef="#ctx0" brushRef="#br0" timeOffset="61056.98">7739 12000 176 0,'4'-9'456'15,"-4"9"-96"-15,4-5-59 0,-4 5-37 0,0 0-16 16,-4-7-6-16,4 7-3 0,0 0-22 0,0 0-35 15,-13 0-30-15,13 0-28 0,-10 4-25 0,10-4-12 16,-15 6-23-16,8-1-13 0,-2-1-5 0,-1 3-10 0,1-2-8 16,0 0-2-16,-1 2 4 0,1-3-2 0,1 3 3 15,1 0-2-15,-4-3-38 0,5 3 46 16,-2 0-43-16,2-3 47 0,-2 2-37 0,3-1 40 0,0 1-46 16,5-6 39-16,-6 10-39 0,6-10 47 0,-6 9-45 15,6-9 40-15,-1 10-39 0,1-10 42 0,0 10-43 16,0-10 48-16,0 9-36 0,0-9 35 0,7 8-37 15,-2-5 40-15,-5-3-42 0,10 8 45 0,-1-3-44 16,-1-1 42-16,-1-1-32 0,2 2 51 0,3-2-55 16,-3 3 44-16,1-4-51 0,0 3 44 0,2-2-53 15,-2 1 49-15,0 0-45 0,2-1 27 0,-3 1-46 16,2-1 45-16,-2 1-43 0,0-1 37 0,1 0-44 16,-2-1 23-16,0 2-88 0,-2-2-11 0,-6-2-93 15,14 7-5-15,-14-7-70 0,9 3-67 0,-9-3-84 16,10 4-465-16,-10-4-439 0</inkml:trace>
  <inkml:trace contextRef="#ctx0" brushRef="#br0" timeOffset="61757.18">8305 11942 71 0,'0'0'331'0,"0"0"-28"0,0 0-62 16,3-7 33-16,-3 7-69 0,0 0-5 0,-3-6-14 15,3 6 1-15,0 0-8 0,-6-6-12 0,6 6-14 16,-4-5-5-16,4 5-10 0,-6-4-8 0,6 4 6 16,-8-4-8-16,8 4-16 0,-8-4-13 0,8 4-11 15,-14-2-2-15,14 2-11 0,-14-1-6 0,14 1 0 16,-19 2-1-16,10 0-3 0,-4 2-9 0,1 0-7 16,-1 2-5-16,-4-1-3 0,3 3 5 0,-4 1 4 15,2 1 1-15,-1 1 9 0,-1 1-9 0,4-1-5 0,-1 0-7 16,3-1-7-16,1 3-46 0,-1-3 49 15,3 1-46-15,3 0 41 0,1-3-49 0,-2 2 48 16,5-1-45-16,1 1 44 0,1-3-48 0,0 0 45 0,2 0-45 16,2 1 47-16,2-1-48 0,-1-3 45 0,3 1-48 15,0-2 49-15,2-1-55 0,0-1 44 16,-10-1-52-16,23 0 32 0,-11-2-54 0,0 1 26 0,1-1-43 16,0-4 28-16,1 2-41 0,0-3 52 0,0 1-3 15,-1 0-2-15,2-3 7 0,-3 1 5 0,-2 0 10 16,3-1 2-16,-3 0 9 0,-1 0 0 0,1-2 3 15,-2 2 10-15,-3-1-5 0,0 1 3 0,-1 0 1 16,2 0 5-16,-3 0-1 0,-2 2 9 0,2-2 35 16,-2 2 16-16,-1 7 12 0,1-13 5 0,-1 13 1 15,2-10-3-15,-2 10-11 0,0-9-8 0,0 9-11 0,0 0-7 16,-2-10-4-16,2 10 0 0,0 0 4 16,0 0 0-16,0 0-1 0,0 0 4 0,0 0-2 15,-5 5 0-15,5-5-5 0,0 8-50 0,0-8 46 0,0 10-47 16,0-10 46-16,4 13-48 0,-3-7 45 0,3 3-45 15,0-2 41-15,1 0-45 0,-1 2 46 16,3-2-50-16,1 1 41 0,-1 0-67 0,0-1 11 0,3 0-95 16,-1-1-20-16,2-1-104 0,0 0-30 0,1-1-99 15,-2-1-112-15,5-2-540 0,-4 0-651 16</inkml:trace>
  <inkml:trace contextRef="#ctx0" brushRef="#br0" timeOffset="64606.02">10915 10222 227 0,'0'0'255'0,"0"0"-31"15,-5-5-31-15,5 5-10 0,0 0-15 0,0 0-12 16,-8-3-18-16,8 3-7 0,0 0-4 0,0 0-8 16,0 0-5-16,-5-4-7 0,5 4-6 0,0 0-8 15,0 0-35-15,0 0 18 0,0 0-41 0,0 0 21 16,0 0-34-16,0 0 15 0,0 0-29 0,0 0 45 16,0 0-26-16,0 0 54 0,5-6-38 0,-5 6 56 15,10 0-50-15,-10 0 52 0,17-1-44 0,-8-1 38 16,5 1-10-16,-1 0 0 0,3-1-8 0,2 1-14 15,3-3-5-15,4 1 0 0,0 0-2 16,4-1-8-16,4-2-6 0,4 1 2 0,-1-2-15 0,8 0 1 16,0-2-11-16,0 1-40 0,2-2 43 0,0 1-38 15,0-1 36-15,-3 0-33 0,2 1 37 0,1-4-43 16,-4 5 38-16,3-2-20 0,-3 2 20 0,-6 1-41 16,-2 0 38-16,2 0-39 0,-5 1 40 0,-4 2-40 15,-2-1 39-15,-2 1-31 0,-3 2 24 0,-1-1-41 16,-3 0 11-16,-4 2-69 0,0 0 46 0,-12 1-57 15,14 1 8-15,-14-1-83 0,8 2-19 0,-8-2-36 0,0 0-49 16,-2 8-25-16,2-8-43 0,-12 9-288 0,6-3-147 16</inkml:trace>
  <inkml:trace contextRef="#ctx0" brushRef="#br0" timeOffset="64929.82">11673 10300 441 0,'0'0'386'0,"-8"4"-28"0,8-4-15 16,0 0-43-16,-9 2 47 0,9-2-21 0,0 0-23 15,0 0-16-15,-10 2-32 0,10-2-42 0,0 0-43 16,0 0-35-16,0 0-26 0,-9 4-16 0,9-4 7 16,0 0 6-16,1 9-21 0,-1-9 42 0,4 12-54 15,-1-5 43-15,1 1-48 0,-1 1 39 0,4 1-48 16,-1 0 38-16,1 2-43 0,-1 1-3 0,0-1-1 15,3 2-5-15,0-2-4 0,-1 2-4 0,1-1-5 16,-2 0-46-16,1 0 51 0,1 1-53 0,-1-2 42 16,-2 1-42-16,2-2 42 0,0 1-46 0,-2-3 47 15,0 2-45-15,-1-3 46 0,0 2-47 0,1-3 45 16,-2 3-51-16,-2-4 44 0,1 0-66 0,0 0 7 0,-3-6-64 16,7 9-16-16,-7-9-42 0,4 9-46 0,-4-9-60 15,2 7-74-15,-2-7-52 0,0 0-56 0,-1 6-124 16,1-6-267-16,0 0-383 0</inkml:trace>
  <inkml:trace contextRef="#ctx0" brushRef="#br0" timeOffset="65135.01">11670 10653 372 0,'0'0'307'16,"-14"4"-53"-16,14-4-44 0,-10 5-12 0,10-5-29 15,-6 6-8-15,6-6 5 0,-4 4-34 0,4-4 9 16,0 0-37-16,2 7-17 0,-2-7-18 0,11 7-18 15,-1-6-10-15,0 0-4 0,2 0-9 0,1-1-9 16,3 1-2-16,2-2 10 0,0 0-22 0,6-2 2 0,-2 0 1 16,2-1-22-16,-1 1-44 0,0-2-38 15,1-1-69-15,0 0-19 0,1 0-75 0,-3-2 15 16,-1 1-255-16,1-1 9 0</inkml:trace>
  <inkml:trace contextRef="#ctx0" brushRef="#br0" timeOffset="65250.3">12143 10546 148 0,'0'0'424'16,"8"-6"-81"-16,-8 6-29 0,0 0-56 15,0 0-8-15,0 0-53 0,-4-6 1 0,4 6-62 0,0 0-2 16,-9 5-60-16,9-5 17 0,-8 8-55 0,3 0-7 16,1-1-5-16,-2 2-9 0,2 1-49 0,-2 2-68 15,-1 1-110-15,2 0-126 0,-4 3-286 0,2 2-136 16</inkml:trace>
  <inkml:trace contextRef="#ctx0" brushRef="#br0" timeOffset="66089.8">11403 11480 249 0,'0'0'333'0,"10"-2"-42"15,-10 2-32-15,0 0-13 0,0 0-6 0,0 0-34 16,0 0-21-16,0 0-24 0,-2-7-20 0,2 7-29 16,0 0-7-16,-4-9-20 0,4 9 7 0,0 0 4 15,-3-6-8-15,3 6-7 0,-2-6-10 0,2 6-8 0,-4-8-9 16,4 8 4-16,-4-7 7 0,-1 2 43 0,5 5-53 15,-6-9 32-15,6 9-26 0,-10-8 44 16,4 3-62-16,1 1 40 0,5 4-47 0,-15-3 26 0,15 3-42 16,-14-3 31-16,14 3-43 0,-21 3-1 0,11-1 5 15,0 2 3-15,-3 2 0 0,0 0-2 16,1 1 40-16,0 2-51 0,2-1 41 0,-2 3-44 16,3-1 38-16,2 1-41 0,-1-1 38 0,1 3-45 0,3-2 39 15,1 0-42-15,0-1 38 0,2 2-41 0,2-1 45 16,2-1-51-16,1-1 45 0,0 1-7 0,3-2-2 15,1 0-8-15,1-2 0 0,0-2 8 0,4 0-13 16,0-1-2-16,-1-3-40 0,2 0 48 0,2-1-42 16,-1-3 50-16,2 0-46 0,-2-2 45 0,0 0-41 15,-1-1 46-15,2-1-42 0,-5 0 43 0,1-2-40 16,-1 1 43-16,-2-1-43 0,-1-2 6 0,-2 2 7 16,2-1 2-16,-4 0 3 0,0 0 39 0,-2 0-41 15,-1 1 44-15,1 1-34 0,-1-1 80 0,-1 2-22 0,0 1 63 16,0 0-40-16,0 7-5 0,0-11-10 0,0 11-16 15,0-11-13-15,0 11-9 0,0-7-1 0,0 7-14 16,0 0-4-16,0 0-1 0,0 0-3 16,0 0 1-16,0 0 0 0,5 7-5 0,-5-7-2 0,4 12 1 15,1-5-3-15,-3 2 2 0,2-1 0 16,0 2 3-16,0 1 38 0,3 0-55 0,0 1 44 16,-2-1-48-16,4 2 49 0,-4-3-56 0,3 3 33 0,1-3-37 15,-1 2 38-15,-2-3-68 0,2-1 15 0,-1-1-71 16,2-1 20-16,0-1-81 0,0-2-14 0,0 0-120 15,-9-3-18-15,22 0-26 0,-11-1-51 0,2-3-52 16,1-2-370-16,0 0-359 0</inkml:trace>
  <inkml:trace contextRef="#ctx0" brushRef="#br0" timeOffset="66278.92">11882 11422 282 0,'0'0'477'0,"0"0"-97"0,0 0-51 15,0 0 17-15,-6 4-38 0,6-4-11 16,0 0-55-16,0 0-48 0,0 0-38 0,0 0-33 16,0 0-24-16,0 0-18 0,8-5-21 0,-8 5-11 0,13-6-10 15,-3 2-9-15,1-2-8 0,2 2 29 0,2-2-104 16,-1 0-34-16,3 1-102 0,-3 0-62 16,1 1-36-16,-2-2-109 0,0 3-335 0,-3 2-239 15</inkml:trace>
  <inkml:trace contextRef="#ctx0" brushRef="#br0" timeOffset="66440.1">11967 11508 357 0,'-8'8'253'0,"3"-1"-46"0,1-1-20 0,2 0-23 15,2-6-15-15,-6 9-7 0,6-9-23 0,-1 7-20 16,1-7-21-16,0 0-12 0,8 3-15 0,-8-3-9 16,10-1 1-16,0-1-7 0,1-1-14 0,0 0 2 15,3-3-42-15,0 0-26 0,3-1-77 0,-1-2-37 16,4 1-92-16,-3-2-9 0,0 1-118 0,1-2 166 15</inkml:trace>
  <inkml:trace contextRef="#ctx0" brushRef="#br0" timeOffset="66706">12261 11285 141 0,'0'0'502'0,"1"-10"-89"0,-1 10-16 15,1-6-61-15,-1 6 52 0,2-7-32 0,-2 7-34 16,0 0-33-16,1-8-38 0,-1 8-51 0,0 0-40 0,0 0-27 15,0 0 3-15,0 0-35 0,4-4 49 0,-4 4-39 16,0 0 38-16,7 5-58 0,-7-5 31 0,7 9-54 16,-3-4 33-16,-2 1-58 0,3 1-8 0,-2 0-6 15,1 2-4-15,2 0-5 0,-2 0-3 0,0 0-1 16,1 1 1-16,-1 1-10 0,1-2 1 0,0 1-5 16,-1 0-6-16,-1-1-9 0,1 0-42 0,0-1-39 15,0-1-29-15,1 0-83 0,-1 0-4 0,1-1-101 16,-1-2-31-16,-4-4-29 0,8 8-22 0,-8-8-101 15,10 4-309-15,-10-4-328 0</inkml:trace>
  <inkml:trace contextRef="#ctx0" brushRef="#br0" timeOffset="67089.45">12543 11267 344 0,'0'0'330'0,"0"0"-54"0,-4-6-19 0,4 6-27 16,0 0-14-16,-6-4-5 0,6 4-41 0,0 0 15 16,-13 0-67-16,13 0 27 0,-9 3-65 15,9-3 43-15,-11 5-57 0,11-5 51 0,-13 7-49 0,7-3 41 16,-2 2-50-16,0-1 36 0,3 0-43 0,-4 0 36 16,4 1-54-16,-1-1 44 0,-1 0-58 0,3 1 40 15,-2-1-52-15,2 0 38 0,4-5-48 0,-8 8 41 16,8-8-46-16,-5 9 38 0,5-9-42 0,-2 7 39 15,2-7-40-15,-2 8-1 0,2-8 3 0,3 7 4 16,-3-7 1-16,8 9 1 0,-8-9 6 0,10 7-5 16,-1-2-2-16,0 0 5 0,-1-2-3 0,3 2 7 15,-1-2 0-15,1 3-3 0,1-2 1 0,-3 1 2 16,5 0-4-16,2 1-1 0,-4 0 13 0,4-1-9 16,-2-1-5-16,0 1 1 0,1-1 1 0,-2 1 38 15,0-3-46-15,-3 2 37 0,1-1-46 0,-2 0 39 16,2-1-52-16,-3 0-8 0,0 2-106 0,-8-4-41 15,13 3-43-15,-13-3-35 0,10 1-117 0,-10-1-390 0,0 0-285 16</inkml:trace>
  <inkml:trace contextRef="#ctx0" brushRef="#br0" timeOffset="67355.84">12661 10972 148 0,'-7'-7'596'16,"2"1"-162"-16,1 1-30 0,4 5-34 0,-10-8-23 15,10 8-38-15,-5-7-10 0,5 7-38 0,-6-5-29 16,6 5-23-16,0 0-15 0,0 0-63 0,0 0 30 16,0 0-59-16,-8 3 37 0,8-3-59 0,1 10 32 15,-1-10-58-15,4 11 34 0,0-2-59 0,0-2 35 16,-2 1-53-16,2 2 43 0,1-1-48 0,0 1 34 15,2 2-54-15,-2 0 41 0,0 1-99 0,0 0-42 0,3-1-102 16,-2 1-40-16,-1 1-93 0,0 0-86 0,1-2-113 16,-1 1-362-16,0-1-476 0</inkml:trace>
  <inkml:trace contextRef="#ctx0" brushRef="#br0" timeOffset="68155.2">13242 11292 286 0,'0'0'263'0,"0"0"-39"16,0 0-17-16,0 0-14 0,0 0-28 0,0-7-23 15,0 7-19-15,0 0-4 0,0-8-11 0,0 8-6 16,0 0-17-16,-1-7-12 0,1 7 0 0,0 0 9 16,-1-10 6-16,1 10-4 0,-3-7 10 0,3 7 1 15,0-7 0-15,0 7 4 0,-4-9 3 16,4 9-7-16,-2-5-22 0,2 5-14 0,-8-7-12 0,8 7-5 16,-9-7 2-16,9 7 5 0,-9-4-6 0,9 4-2 15,-14-4-6-15,14 4 1 0,-15-1-3 0,15 1 3 16,-19 2-6-16,8-1 1 0,1 3 3 0,0-2-8 15,0 3-4-15,-3 0 1 0,4 1 1 0,-1 0-5 16,-3 2-1-16,4-2-3 0,0 4-34 0,3-3 43 16,-3 2-40-16,2-1 44 0,2 1-41 0,1 0 44 0,2 1-46 15,-1-1 39-15,2 1-38 0,1 1 41 16,1-3-44-16,-1 2 41 0,3-1-43 0,1 0 42 16,-1-1-43-16,3-1 44 0,-1 0-43 0,2 0 39 0,0-1-40 15,-1-1 40-15,3-2-40 0,1 1 41 0,-1-1-40 16,-9-3 39-16,17 3-38 0,-17-3 42 15,18-2-46-15,-8 1 43 0,0-2-42 0,-1-1 45 16,0 0-46-16,1 0 42 0,-3-3-42 0,0 1 41 0,1-1-38 16,0 0 40-16,-2 0-38 0,1-1 37 0,-2-1-3 15,0 2-1-15,-1-2-2 0,1 2 2 16,-3 0 11-16,1 1 24 0,-1 0 20 0,2 1 19 0,-4 5 5 16,3-9-4-16,-3 9-54 0,2-7 37 0,-2 7-52 15,3-8 36-15,-3 8-37 0,0 0 51 0,0 0-38 16,0 0 52-16,0 0-42 0,0 0 49 0,0 0-49 15,0 0 46-15,5 6-48 0,-5-6 0 0,4 9-5 16,-4-9-6-16,4 8-1 0,-4-8-3 0,6 11-10 16,-2-6-3-16,1 1-3 0,0 0-3 0,4-2-3 0,-3 3-17 15,2-3-65-15,1 1-88 0,2-3-96 16,1 2-113-16,0-3-108 0,3 1-198 0,-1-4-330 16,4 1-615-16</inkml:trace>
  <inkml:trace contextRef="#ctx0" brushRef="#br0" timeOffset="71690">12978 11135 16 0,'0'0'361'0,"-3"-8"-74"0,3 8-66 0,-5-6 55 15,5 6-47-15,-3-7 42 0,3 7-57 0,-3-6-25 16,3 6-19-16,-3-5-11 0,3 5-29 0,0 0-4 16,-4-6 0-16,4 6-5 0,0 0 1 0,-4-6-9 15,4 6-6-15,0 0-5 0,0 0-12 0,-5-5-8 16,5 5 4-16,0 0-4 0,0 0-2 0,0 0 3 16,0 0 1-16,0 0 11 0,0 0 8 0,0 0 0 15,0 0-6-15,0 0-2 0,0 0 0 0,-7 4 9 16,7-4-3-16,-2 6-6 0,2-6-12 0,-1 8 3 15,1-8 6-15,0 10-13 0,0-3-28 0,0-7 32 16,3 15-32-16,-3-8 24 0,2 3-21 0,-2-2 11 16,3 3-20-16,2-3 13 0,-3 3-19 0,1-1 13 15,-1 1-16-15,1-1 6 0,2 2-7 0,-2-1 3 16,1-1 0-16,-2 2-11 0,2-2 1 0,2 1-7 16,-2-1 3-16,1 0 1 0,-1 0-4 0,0 0-2 15,0-1-2-15,-2 0-3 0,3-1-5 0,-1-1 3 0,0 0-7 16,-1 1-1-16,-1-2 2 0,-2-6-22 0,5 10 22 15,-5-10 6-15,6 9-7 0,-6-9 3 0,2 7-2 16,-2-7-1-16,6 7 2 0,-6-7-2 0,3 5 4 16,-3-5-2-16,0 0 1 0,4 6-1 0,-4-6-2 15,0 0 1-15,2 6 2 0,-2-6-4 0,0 0 2 16,0 0-2-16,0 0 1 0,0 0-3 0,0 0-10 16,0 0 15-16,0 0-3 0,0 0-1 0,0 0 0 15,0 0-1-15,0 0-6 0,8-3 5 0,-8 3-2 16,0 0 1-16,3-7 0 0,-3 7 2 0,2-5-5 15,-2 5 1-15,4-9 3 0,-4 9-7 0,6-7 3 16,-6 7-1-16,9-9 5 0,-5 3 2 0,3 2-6 16,-1-1 13-16,0-1-16 0,3 1 11 0,-2 0-11 15,2-1 10-15,1 0-12 0,-1 3 13 0,0-2-15 0,2-1 15 16,1 2-15-16,-2-1 16 0,5 2-18 16,-3-1 18-16,2 1-14 0,-1 0 14 0,1 1-16 15,-3 1 11-15,2-1-10 0,0 2 14 0,-2 0-14 0,2 2 16 16,-3-2-18-16,1 2 3 0,-1-1 4 0,-1 2-30 15,-2 0 32-15,-7-3-4 0,14 6 1 0,-14-6 3 16,9 6 4-16,-9-6-5 0,7 10 0 0,-7-10 5 16,1 8-5-16,-1-8 1 0,-4 10 1 0,2-4 4 15,-5-2 1-15,2 4-3 0,-4-2-1 0,0-2-1 16,0 4-1-16,-1-2 2 0,1-2-7 0,0 2-16 16,-1-2-28-16,1 0-26 0,0-1-37 0,0 0-54 15,-1 0-46-15,1-1-138 0,0 0-82 0,9-2-147 16,-22-1-727-16,13 0-910 0</inkml:trace>
  <inkml:trace contextRef="#ctx0" brushRef="#br0" timeOffset="78821.78">8217 13591 167 0,'0'0'217'0,"0"0"-12"0,0 0-3 0,0 0-5 16,0 0 7-16,0 0-55 0,0 0-29 0,0 0-23 16,0 0-14-16,-14-1-13 0,14 1-14 0,0 0-5 15,0 0 29-15,0 0 16 0,0 0-33 0,-5-4 32 16,5 4-55-16,0 0 34 0,-3-6-47 0,3 6 61 15,0 0-39-15,-3-7 44 0,3 7-32 0,-6-5 29 0,6 5-46 16,-5-6 47-16,5 6-39 0,-10-8 28 0,10 8-25 16,-10-7 16-16,2 3-36 0,2 0 17 15,-3 0-10-15,1 1-2 0,-1-1-9 0,-2 1 2 16,2 1 1-16,-2 1-3 0,0 0 0 0,0 1-7 0,-1 1-4 16,-2 0-22-16,2 2 25 0,-3 0-17 0,1 2 23 15,-1 1-24-15,1 0 27 0,-2 2-18 0,4 0 32 16,-1 1-9-16,-1 0 3 0,1 0-12 0,2 2-1 15,-1 0 4-15,4-1-2 0,-2 1-5 0,5 1-3 16,0-2-5-16,0 0 0 0,2-1-6 0,2 1 12 16,1 0-17-16,1-2 10 0,2 0-12 0,1 1 13 15,1-2-14-15,1-1 11 0,2 1-18 0,-1-2 17 16,2 1-17-16,0-4 13 0,3 3-14 0,-2-3 14 16,3 1-13-16,-3-3 18 0,2 1-21 0,-12-1 1 15,21-1 2-15,-9-2 7 0,-1 1-5 0,-2-2 0 16,3 1 1-16,-2-2 6 0,-1 0-7 0,-1-2 4 15,-1 1 3-15,2-1 10 0,-2 0-17 0,-1-1 16 16,-1 0-16-16,-1-1 13 0,2 2-12 0,-3-1 13 0,-2 0-14 16,2-1 15-16,-1 3-17 0,-2-1 21 0,1 1 14 15,1-1 35-15,-2 7 0 0,0-11 12 16,0 11-16-16,1-9-4 0,-1 9-23 0,0-8 0 0,0 8-15 16,0 0-2-16,0-8-12 0,0 8 8 0,0 0-10 15,0 0 8-15,0 0-9 0,0 0 6 16,0 0-10-16,7 5 8 0,-7-5-5 0,2 7 10 0,-2-7 4 15,5 11 3-15,-5-11 10 0,4 11-7 0,-3-3 4 16,2-2 0-16,-1 2-2 0,2 0 1 0,-1 0-4 16,1-1 0-16,-2 1-5 0,2-1-3 0,1 1-3 15,-1 0 2-15,0 0-3 0,0-3-2 0,-1 1-2 16,1 1-1-16,1-3-3 0,2 1 0 0,-2 0-3 16,1-1-3-16,1-2-20 0,-7-2-55 0,15 6-40 15,-15-6-38-15,17 2-61 0,-17-2-64 0,16 0-61 16,-16 0-49-16,18-2-66 0,-8-2-395 0,-2 1-402 15</inkml:trace>
  <inkml:trace contextRef="#ctx0" brushRef="#br0" timeOffset="79187.92">8487 13523 12 0,'0'0'473'15,"0"0"-129"-15,-8 3 42 0,8-3-63 16,0 0 17-16,-8 3 18 0,8-3-62 0,0 0-18 0,0 0-57 15,0 0-19-15,0 0-46 0,0 0-16 0,-7 3-36 16,7-3-9-16,0 0-31 0,0 0 1 0,0 0-21 16,0 0-4-16,0 0-18 0,6-5 8 0,-6 5-16 15,10-4 5-15,-10 4-14 0,16-6 8 0,-9 3-16 0,2 0 11 16,3 0-15-16,-2-1 8 0,0 1-59 16,3 0-40-16,-1-1-54 0,0 1-9 0,0-1-98 15,-2 1-22-15,0 1-54 0,0 0-61 0,0 1-336 16,-10 1-238-16</inkml:trace>
  <inkml:trace contextRef="#ctx0" brushRef="#br0" timeOffset="79343.78">8530 13605 15 0,'-6'6'397'0,"-2"0"-67"16,3-2-82-16,5-4 5 0,-8 6-61 0,8-6-13 16,-5 7-26-16,5-7-25 0,0 0-22 0,0 0-17 15,0 0-22-15,7 3-14 0,-7-3-10 0,12-2 30 0,-4-2-57 16,1 2 35-16,1-3-42 0,3 2 30 15,-1-2-45-15,1-2 37 0,2 2-84 0,-3-1-76 0,1-1-91 16,-1-1-123-16,0 1-195 0,-1 0-44 0</inkml:trace>
  <inkml:trace contextRef="#ctx0" brushRef="#br0" timeOffset="82856.64">8957 13199 50 0,'0'-9'396'0,"0"9"-84"0,-1-9-13 15,1 9-17-15,-3-7-60 0,3 7 43 0,-1-9-54 16,1 9 24-16,-4-6-63 0,4 6 3 0,-2-6-53 0,2 6 0 15,0 0-50-15,0 0 10 0,-3-8-43 16,3 8 38-16,0 0-7 0,0 0 30 0,0 0-15 16,0 0 21-16,1 12 0 0,-1-12 10 0,2 12-2 0,0-2 4 15,-2 0-10-15,1 1-5 0,1 3-21 0,-1-1 0 16,-1 2-17-16,1 3-4 0,-1 0-18 16,1 0-2-16,1 0-13 0,-1 0-1 0,-1-1-8 15,1 1 2-15,2-1-7 0,-2-1 2 0,0-2-7 16,1-1 4-16,-1 0-10 0,2-2-3 0,-1 1-5 15,-2-2-28-15,3-1-38 0,-2 0-46 0,3-2-16 0,-3 0-49 16,-1-7-3-16,2 10-82 0,-2-10-49 0,3 6-93 16,-3-6-61-16,0 0-321 0,0 0-312 0</inkml:trace>
  <inkml:trace contextRef="#ctx0" brushRef="#br0" timeOffset="83269.92">9132 13247 189 0,'0'0'356'0,"0"0"-46"15,0-6-14-15,0 6-29 0,0 0-74 0,0 0 16 0,0 0-62 16,-6-4 11-16,6 4-57 0,-8 4 24 0,2-2-55 16,-1 3 28-16,-2 0-55 0,2 1 35 15,-1-1-42-15,0 1 37 0,-2 1-13 0,1-2-8 16,0 2-11-16,-1-1-45 0,4-1 37 0,-3 1-7 0,2-1-3 15,0-1-6-15,0 0 1 0,2 1-8 0,5-5-2 16,-9 7-1-16,9-7 1 0,-5 5-5 0,5-5 0 16,-6 7 1-16,6-7-1 0,0 0 2 0,1 6 0 15,-1-6 1-15,9 2 1 0,-9-2 3 0,13 4-37 16,-13-4 44-16,19 3-35 0,-9-3 34 0,4 3-29 16,-1 0 33-16,0-1-31 0,1 0 30 0,0 2-30 15,1-1 36-15,-1 0-31 0,1 3 38 0,0-1-34 16,0-1 35-16,-2 1-37 0,1 1 27 0,-3 0-31 15,0-1 31-15,0 2-29 0,-2-1 29 0,-1-1-32 16,1 0 28-16,-2 1-29 0,0-1 31 0,-2-2-29 16,0 2 29-16,-5-5-27 0,9 7 19 0,-9-7-40 15,5 7 16-15,-5-7-75 0,5 5-58 0,-5-5-58 16,0 0-103-16,0 0-101 0,0 0-251 0,0 0-164 0</inkml:trace>
  <inkml:trace contextRef="#ctx0" brushRef="#br0" timeOffset="83569.87">9268 12904 46 0,'-3'-10'401'0,"2"2"-94"0,-2 3 30 0,2-1-37 15,1 6 30-15,-4-11-43 0,4 11-22 0,-5-8-29 16,5 8-73-16,-1-8-8 0,1 8-55 0,0 0 8 15,-3-4-21-15,3 4 17 0,0 0-22 0,0 0-2 16,0 0 0-16,0 7-5 0,0-7 1 0,2 8-13 16,-2-8-2-16,2 10-4 0,-2-10-12 0,3 12-6 15,-1-5-8-15,1 3-3 0,-1-3-15 0,1 4 6 16,-1-2 7-16,2 2-12 0,-1 0-4 0,1 1-3 16,-2 2-1-16,2 1-8 0,2-2-11 0,-2 2-59 15,0 2-85-15,0-1-17 0,-2 0-104 0,2-1-51 16,-1-1-71-16,1 1-425 0,1-3-362 0</inkml:trace>
  <inkml:trace contextRef="#ctx0" brushRef="#br0" timeOffset="83970.64">9490 13315 265 0,'0'0'426'0,"0"0"-22"0,0 0-61 0,0 0 11 15,0 0-50-15,-5-4 3 0,5 4-47 16,0 0-1-16,0 0-42 0,-5-5-10 0,5 5-41 16,0 0-13-16,0 0-41 0,0 0-9 0,-4-5-27 0,4 5-9 15,0 0-25-15,0 0-1 0,0 0-19 0,0 0-2 16,0 0-15-16,0 0 4 0,0 0-36 15,0 0-37-15,0 0-68 0,0 0-16 0,0 0-95 0,0 0-30 16,0 0-61-16,0 0-58 0,1-6-414 0,-1 6-336 16</inkml:trace>
  <inkml:trace contextRef="#ctx0" brushRef="#br0" timeOffset="84297.83">9605 13121 160 0,'5'-6'252'15,"-5"6"-39"-15,0 0-15 0,0 0-32 0,0 0 0 16,4-5-57-16,-4 5-5 0,0 0-38 0,0 0 54 16,0 0-37-16,0 0 66 0,8 2-38 0,-8-2 27 15,3 7-31-15,-3-7 57 0,4 8-50 0,0-3 27 0,-1 1-37 16,-1 0 35-16,-1 1-23 0,2 3 10 0,1-2-29 15,-3 2-4-15,2 0-21 0,-2 1 11 16,2 0-12-16,-1 1-9 0,1 0-11 0,-2 0-10 0,-1 0-9 16,1 1-22-16,-1-2 17 0,3 2-24 0,-3-1 15 15,1-1-14-15,-1 0 11 0,1-1-22 0,-1-1 18 16,2 0-27-16,-1-1-4 0,0-1-70 0,-1-7 1 16,0 12-66-16,0-12-6 0,1 9-85 0,-1-9-33 15,0 0-53-15,3 7-82 0,-3-7-191 0,0 0-116 16</inkml:trace>
  <inkml:trace contextRef="#ctx0" brushRef="#br0" timeOffset="84713.82">9807 13175 39 0,'0'0'294'0,"5"-6"-39"0,-5 6-30 0,0 0-8 16,0 0-16-16,2-6-34 0,-2 6-59 0,0 0 12 0,0 0-17 15,0 0-24-15,0 0-5 0,0 0 3 0,-11 3 1 16,11-3-5-16,-9 5-46 0,4-1 44 16,5-4-8-16,-10 7-42 0,2-3 35 0,2 0-44 15,1 2 38-15,-2-2-47 0,0 1 35 0,0 0-6 0,2 0-7 16,1-1-2-16,-2 1-5 0,6-5 4 16,-9 10-47-16,9-10 40 0,-9 8-1 0,9-8-2 15,-5 8-3-15,5-8-2 0,-5 5 4 0,5-5-37 0,-3 6 38 16,3-6-1-16,0 0 1 0,0 7-44 0,0-7 44 15,0 0 7-15,8 4-43 0,-8-4 35 0,10 4-3 16,-10-4-35-16,10 3 42 0,-10-3-39 0,12 4 46 16,-7 0-38-16,3-1 36 0,-1 0-39 0,2 0 47 15,-2 1-40-15,-1 0 46 0,3 0-32 0,-1 1 29 16,-2-2-38-16,0 3 39 0,3-2-40 0,-4 1 43 16,2-2-46-16,-7-3 42 0,10 9-36 0,-10-9 29 15,10 6-40-15,-10-6 43 0,9 6-46 0,-9-6 43 16,7 7-42-16,-7-7 39 0,6 6-48 0,-6-6 42 15,8 5-59-15,-8-5-32 0,5 4-78 0,-5-4-83 16,0 0-100-16,6 3-266 0,-6-3-114 0</inkml:trace>
  <inkml:trace contextRef="#ctx0" brushRef="#br0" timeOffset="84904.4">10092 13307 101 0,'0'0'226'0,"0"0"-68"0,0 0-30 16,0 0-29-16,0 0-20 0,9-2-34 0,-9 2-64 16,0 0-90-16,0 0-116 0,5-7 72 0</inkml:trace>
  <inkml:trace contextRef="#ctx0" brushRef="#br0" timeOffset="85537.01">10290 12987 1 0,'0'-11'337'0,"0"11"-66"0,-1-6-30 0,1 6-10 16,0 0-15-16,-2-9-30 0,2 9-33 0,0 0-29 16,0 0-25-16,-1-7-14 0,1 7 16 0,0 0-3 15,0 0 12-15,0 0 1 0,0 0-24 16,4 6 23-16,-4-6-1 0,3 9-6 0,-3-9 1 0,3 10 8 16,0-3-3-16,1 0-4 0,-2 0 0 0,1 2-28 15,-2 1 12-15,3 1-28 0,-1-2 22 0,-1 3-22 16,1-1 3-16,-1 0-28 0,1 2 19 0,-1-1-19 15,1 0 7-15,1 1-19 0,-2-2 9 0,1 2-19 16,1 1 10-16,-2-3-11 0,1 0 6 0,-2 2-15 16,3-4 12-16,-1 2-14 0,-1-1 11 0,1-1-16 15,0 1 14-15,0-2-15 0,-2 0 16 0,2 0-17 16,-2-1 14-16,0-1-12 0,1 1 15 0,0-1-11 16,-2-6 6-16,0 11-11 0,0-11 13 0,1 8-10 15,-1-8 12-15,2 8-11 0,-2-8 15 0,0 0-4 16,0 9-2-16,0-9-13 0,0 0 15 0,0 0-15 15,0 0 11-15,0 0-13 0,0 0 12 0,0 0-12 16,-9-2 8-16,9 2-8 0,-3-7 9 0,3 7-9 16,0-10 9-16,0 10-15 0,0-12 16 0,0 12-14 15,4-12 13-15,-1 4-14 0,-1 3 14 0,5-2-12 16,-2 0 11-16,2 0-10 0,1 3 9 0,0-4-9 0,1 5 12 16,1-2-11-16,-1 0 9 0,1 2-9 0,0 0 11 15,2 1-15-15,-2 0 15 0,-10 2-8 0,19 0 9 16,-19 0-11-16,19 3 12 0,-19-3-11 0,17 4 13 15,-17-4-15-15,14 7 17 0,-9-3-15 0,-1 1 15 16,-4-5-14-16,4 12 14 0,-4-5-14 0,-3 1 13 16,1 0-10-16,-4 1 8 0,-1 0-10 0,-2 0 8 15,1 0-10-15,-3 0-10 0,-3 0-55 0,1-1-23 16,-1 0-69-16,0 0-5 0,-3-2-94 0,3 0-46 16,-2-1-80-16,0-1-455 0,0-2-385 15</inkml:trace>
  <inkml:trace contextRef="#ctx0" brushRef="#br0" timeOffset="87537.67">12786 8056 108 0,'0'0'573'16,"-10"-7"-160"-16,10 7-93 0,-9-6-76 0,9 6-39 0,-8-7-18 15,8 7-24-15,-4-7-56 0,4 7 11 0,3-8-29 16,-3 8-44-16,5-7 19 0,2 3-10 0,-7 4-7 15,16-4-11-15,-16 4-9 0,22 0-3 0,-11 1-3 0,2 2-3 16,0 2 2-16,-2 2 8 0,3 0-4 16,-5 2 6-16,-1 2-1 0,2 3 2 0,-5-1 3 15,-1 3-34-15,-3 0 53 0,-1 2-26 0,-1 1 41 16,-1 2-37-16,-2 1 13 0,-3 0-1 0,1 1 0 16,0-1 30-16,-1 1-46 0,1-1 30 0,1 0-50 15,-3-1 37-15,4 0-44 0,3-3 42 0,-2-1-45 16,2-2 31-16,2-1-42 0,3 0 38 0,0 0-41 15,4-3 38-15,1 1-6 0,2-1-5 0,2-2-2 0,4 0-2 16,2-2-5-16,1 2-13 0,-2-1-16 16,2-1 41-16,-2 0-4 0,0 1-2 0,-5-2-5 0,0 2 0 15,-3-1 1-15,-1 3 2 0,0-3-4 0,-4 2 3 16,-1 1-2-16,-3 1 0 0,2-1 3 0,-3 2 4 16,-2-3 3-16,1 3 0 0,0 0 3 0,0-1-6 15,-1 1-1-15,0-1-4 0,0 1 7 0,1 1-6 16,1-2 0-16,0 1 2 0,3 0-6 0,-1-2 0 15,1 0-1-15,-1 0 4 0,4 1-5 0,-3-3 1 16,2 0-1-16,-1 0-38 0,0 0 46 0,-1-2-39 16,-1 0 44-16,-2-6-39 0,3 12 39 0,-3-12-40 15,-2 10 40-15,0-5-42 0,-2 1 42 0,-1-3-54 0,-4 1 14 16,3 0-75-16,-3 0 19 0,9-4-76 0,-17 3-41 16,17-3-65-16,-18 0-77 0,18 0-444 15,-16-6-310-15</inkml:trace>
  <inkml:trace contextRef="#ctx0" brushRef="#br0" timeOffset="87802.93">13392 8461 113 0,'0'0'502'0,"0"0"-145"16,0 0-73-16,7-2-63 0,-7 2-8 0,0 0-43 15,8-4 21-15,-8 4-48 0,11-5-24 0,-3 2-25 16,1-1-15-16,1 0-19 0,3 0-11 0,4-1 32 16,-1-1-56-16,5-1-3 0,-1 0-2 0,5-1-2 15,-1 2-10-15,0-1 0 0,2 3 1 0,-2-3-4 16,3 1-5-16,-3 2-2 0,2 0-6 0,-3 0-58 16,-4 1-63-16,-1 0-48 0,-5 2-89 0,-1 0-7 15,-12 1-313-15,16 2-97 0</inkml:trace>
  <inkml:trace contextRef="#ctx0" brushRef="#br0" timeOffset="88138.88">13645 8504 255 0,'-18'11'259'0,"3"-1"-48"0,-1-2-35 0,5-1-19 15,-1 2-17-15,2-4-12 0,2 1-16 0,3-2-11 0,5-4-13 16,-8 8-20-16,8-8-15 0,0 0-10 0,0 0-8 16,17-1-9-16,-5-3-2 0,2-2-5 0,6-1-3 15,1-2-4-15,6-1-7 0,1-3 3 0,0 1-6 16,0-1-9-16,1-1-5 0,-1-1-43 0,-1 2 20 15,0-1-35-15,-4 1 27 0,0-1-25 0,-4 2 11 16,-5-1 12-16,0 2 10 0,-5 0 3 0,0 0 19 16,-6 2 21-16,-1 0 27 0,0 0 45 0,-4 2 38 15,1-1 38-15,-1 1 44 0,-1 1-33 0,-1 1 49 16,0-1-56-16,4 6 25 0,-5-8-34 0,5 8-25 16,-6-6-53-16,6 6 33 0,0 0-45 0,0 0 30 15,0 0-46-15,0 0 27 0,-4 7-45 0,4-7 32 0,9 9-42 16,-3-3 30-16,1 1-41 0,2 2 33 15,1 0-42-15,0 1 36 0,-1 0-38 0,1 1 33 0,-1 0-41 16,-1 2 41-16,-3-1-49 0,1 2 39 0,-2-1-42 16,-1-1 19-16,-2 0-37 0,-2 1-33 0,-2-2-43 15,-1 2-42-15,-2-1-47 0,0-1-47 16,-2 1-53-16,0-3-67 0,4 1-327 0,-5-3-207 0</inkml:trace>
  <inkml:trace contextRef="#ctx0" brushRef="#br0" timeOffset="88719.6">14985 8282 130 0,'3'-4'405'0,"-3"4"-107"0,2-9-24 15,-2 9-8-15,2-11 14 0,-2 11-45 0,-3-11 30 16,2 6-14-16,-2-2-20 0,-3 1-27 0,2-1-30 0,-1 1-19 16,-1 0-19-16,-1 0 8 0,0 0-7 15,0 3-13-15,-2-2-14 0,0 0-18 0,-1 3-5 16,-1 0-15-16,-1 0-6 0,-2 4-1 0,1-1 2 16,-2 1-4-16,-2 2-42 0,1 1 39 0,0 2-45 0,0-1 43 15,0 2-51-15,1-1 39 0,2 3-46 0,-1-1 44 16,4 2-52-16,0 0 3 0,1 0 2 0,1 2 2 15,3-1 39-15,1-2-49 0,2 3 43 0,0-3-49 16,2 0 40-16,2-1-46 0,0 0 42 0,3-1-47 16,2-3 44-16,0 1-51 0,4-2 26 0,-1-1-50 15,1-2 31-15,2-1-42 0,1-1 34 0,3-2-21 16,-2-1-7-16,2 0 7 0,-2-2 6 0,-1 1 45 16,0-4-31-16,0 2 39 0,-4 0-33 0,1-2 40 15,-1 1-36-15,-2-2 45 0,-2 2-28 16,-1-1 30-16,0 1-34 0,0-1 37 0,-2 1 8 0,-2 2 29 15,2-1 15-15,-3 7-35 0,2-11 48 0,-2 11-56 16,0-9 28-16,0 9-49 0,0 0 38 0,0-6-41 16,0 6 46-16,0 0-50 0,0 0 43 0,0 0-47 15,2 6 43-15,-2-6-49 0,2 7 42 0,-2-7-46 16,5 10 44-16,-1-5-49 0,0 2 4 0,2-3 2 16,1 4 1-16,-1-2 1 0,2-1 4 0,2 2 3 0,-1 0-13 15,1-3 0-15,0 2-12 0,1-2-42 0,0 1-40 16,0-2-52-16,1 0-56 0,0 0-50 0,-1-2-32 15,-11-1-29-15,24 0-99 0,-13 0-66 0,-1-2-239 16,1-1-234-16</inkml:trace>
  <inkml:trace contextRef="#ctx0" brushRef="#br0" timeOffset="88904.05">15310 8218 56 0,'9'-4'546'16,"-9"4"-125"-16,0 0-76 0,0 0 16 0,6-5-58 15,-6 5 18-15,0 0-87 0,4-5 3 0,-4 5-79 16,0 0 0-16,8-6-69 0,-8 6 17 0,8-5-56 16,-8 5 25-16,12-5-15 0,-3 2-13 0,0 0-12 0,3 0-5 15,-1 0-12-15,-1 1-9 0,3-1-42 16,0-1-66-16,1 2-77 0,-2 0-70 0,-1-1-61 16,2 0-71-16,-3 1-390 0,-1 0-283 0</inkml:trace>
  <inkml:trace contextRef="#ctx0" brushRef="#br0" timeOffset="89086.22">15375 8260 67 0,'-9'8'433'0,"3"-3"-96"0,1 0-66 0,0-1-25 15,5-4-27-15,-7 8-4 0,7-8-12 0,-5 6-20 16,5-6-27-16,0 0-39 0,4 4-26 0,-4-4-5 16,0 0-29-16,19-1-8 0,-10 0-14 0,3-1 32 15,2-1-55-15,1 0-4 0,2-1 40 0,2-1-57 16,-3 0-10-16,6 0-67 0,-3-1-45 15,3-1-45-15,-3 1-57 0,2 0-61 0,-2-2-319 0,-1 1-125 16</inkml:trace>
  <inkml:trace contextRef="#ctx0" brushRef="#br0" timeOffset="89503.18">15806 7960 83 0,'-1'-7'397'0,"1"7"-80"0,0-11-11 15,-3 4-8-15,3 7-4 0,0-10 12 0,0 10-4 16,-3-10-33-16,3 10-29 0,-1-9-38 0,1 9-42 16,0-8-35-16,0 8-23 0,0 0-15 0,0 0-2 0,0 0-3 15,0 0 1-15,0 0 1 0,0 0 3 0,4 10 2 16,-1-4-1-16,-1 1-2 0,2 3 2 16,2-1-12-16,-2 2-13 0,1 1-10 0,-1 2-8 0,3-2-8 15,-2 3-7-15,0-1-4 0,0 1-45 0,-1-1 47 16,0 2-45-16,-2-3 48 0,1-1-48 15,-1-1 42-15,1 0-42 0,-2-2 44 0,2 0-40 0,-2-2 46 16,1-2-41-16,-2-5 47 0,4 13-52 0,-4-13 45 16,1 7-50-16,-1-7 40 0,0 0-44 0,8 4 40 15,-8-4-43-15,0 0 40 0,12-4-45 0,-5 1 41 16,2 0-44-16,-1-1 46 0,1 1-41 0,2 1 40 16,0-3-42-16,-1 4 46 0,3-1-44 0,-2 1 44 15,-11 1-42-15,21 0 46 0,-21 0-43 0,19 3 44 16,-10-2-44-16,-3 4 45 0,1-2-44 0,-7-3 48 0,6 10-47 15,-6-10 44-15,-1 12-43 0,-2-6 42 0,-3 2-45 16,-1-1 48-16,-3 2-57 0,-4-2 6 16,1 1-81-16,-6-1-18 0,-1 2-122 0,-1-2-38 0,-2-1-91 15,0 0-151-15,-5-3-379 0,4 2-473 0</inkml:trace>
  <inkml:trace contextRef="#ctx0" brushRef="#br0" timeOffset="90420.19">11149 13078 211 0,'0'0'356'0,"0"0"-21"15,0 0-46-15,0 0 0 0,0 0 5 0,0 0 1 16,0 0-29-16,0 0-44 0,0 0-25 0,0 0-39 0,0 0-28 16,0 0-22-16,0 0-14 0,0 0-3 0,5-5 8 15,-5 5-4-15,15-2-2 0,-3-1-9 16,-2 1-11-16,4 0-11 0,3-2-9 0,1 0 0 0,1 2-12 15,-1-2-7-15,2 1-6 0,-2-1-2 16,4 0-6-16,-2 1-4 0,2 0 1 0,0 1-7 0,-2 0-2 16,2-1-1-16,-3 1 1 0,0 0-6 0,-1 0-2 15,1 1-2-15,-2 1-9 0,-3-1-42 0,0 1-60 16,-1 1-56-16,-2-1-20 0,-11 0-53 0,17 3-22 16,-17-3-40-16,10 3-39 0,-10-3-42 0,0 0-274 15,-1 8-170-15</inkml:trace>
  <inkml:trace contextRef="#ctx0" brushRef="#br0" timeOffset="90637.16">11375 13148 4 0,'-10'7'351'16,"1"-3"-63"-16,0 0-29 0,9-4-32 0,-13 5 24 15,13-5-56-15,-9 4 18 0,9-4-73 0,0 0 20 16,0 0-58-16,0 0 32 0,0 0-62 0,0 0 28 0,16-6-43 16,-6 3-12-16,1-1-18 0,2 0-4 15,4-3-1-15,-2 3-6 0,3-2-4 0,2-2 0 16,0 3 4-16,1-2-11 0,0-1 0 0,-1 2-1 15,1-1 2-15,0 2 2 0,-1-1-5 0,1 0 13 0,-3 0-18 16,0 0 0-16,1 2-25 0,-2-3 27 16,-2 4-29-16,0-2 27 0,1 0-41 0,-5 2-46 0,1-2-50 15,-3 1-43-15,0 0-54 0,-3-1-45 0,3 0-262 16,-4-1-54-16</inkml:trace>
  <inkml:trace contextRef="#ctx0" brushRef="#br0" timeOffset="90853.73">11758 12884 174 0,'-4'-4'423'0,"1"-1"-22"0,-2 0-62 16,5 5-15-16,-8-8-11 0,8 8-12 0,-6-7-30 16,6 7-37-16,-6-7-45 0,6 7-32 0,0 0-19 15,0 0-14-15,-5-3-15 0,5 3-14 0,0 0-9 16,3 6-19-16,-3-6-9 0,8 10-8 0,-3-5-9 16,1 3-11-16,3 0-38 0,-1 0 42 0,2 5-45 0,-1-1 41 15,1-2-10-15,-1 5-3 0,1-1-5 16,-1 1 0-16,0-2-4 0,-4 2-6 0,0 1 4 15,-2-1-11-15,1 0-10 0,-4-2-25 0,-4 3-29 16,0-2-45-16,0 1-55 0,-1-1-59 0,-4-1-57 16,-1 0-108-16,1-1-466 0,-1-1-409 0</inkml:trace>
  <inkml:trace contextRef="#ctx0" brushRef="#br0" timeOffset="91353.82">12607 12797 526 0,'0'0'401'0,"-4"-7"12"15,4 7-63-15,-4-8-10 0,4 8-16 0,-3-7-38 16,3 7-37-16,0 0-41 0,-4-6-19 0,4 6-12 16,0 0-12-16,0 0-15 0,0 0-12 0,-2 9-5 15,2-9-11-15,3 11 1 0,0-6-12 0,-2 3-13 16,3 0-48-16,-2 1 37 0,2 0-57 0,1 2 39 16,-1-2-53-16,0 2 36 0,1 1-50 0,-1 1 42 15,0 1-43-15,1-3 38 0,0 4-52 0,-1-2 42 16,-2 1-57-16,2-4-10 0,0 2-94 0,-2-2-32 15,1 2-65-15,2-3-67 0,-4-1-64 0,2 0-71 16,2 0-69-16,-5-8-360 0,4 8-410 0</inkml:trace>
  <inkml:trace contextRef="#ctx0" brushRef="#br0" timeOffset="91708.23">12778 12819 223 0,'-4'-9'284'0,"4"9"-21"0,-4-5-39 0,4 5 42 16,0 0-56-16,-10-2 23 0,10 2-64 0,0 0-23 15,-12 4-22-15,12-4-19 0,-14 4-14 0,7 0-24 16,-2 2-15-16,1-1-5 0,0-1 5 0,0 3 12 16,0-1-34-16,-1-1 36 0,-1 0-18 0,4 1-5 15,-2 0-2-15,2-1 5 0,-2 0-1 0,3 0-7 16,0-1 1-16,5-4 0 0,-8 8 1 0,8-8-4 15,-6 8 1-15,6-8-34 0,-3 6 46 0,3-6-29 16,5 6 55-16,-5-6-48 0,9 6 48 0,-9-6-37 16,13 6 41-16,-3-2-40 0,0 1 35 0,2-2-41 15,3 1 33-15,-2 0-2 0,2 2-8 0,0-1-3 16,1 0-6-16,-2 0-10 0,3 1-6 0,-2 0-7 16,0-1-3-16,0 2-5 0,0-2 3 0,-2 1-9 15,1 0-1-15,-4-1-6 0,0-1 0 0,0 0-10 0,-1 1-49 16,-1-1-52-16,-2-1-45 0,2 0-51 15,-8-3-42-15,9 5-56 0,-9-5-74 0,4 7-471 16,-4-7-392-16</inkml:trace>
  <inkml:trace contextRef="#ctx0" brushRef="#br0" timeOffset="91981.17">13061 12932 327 0,'0'0'479'16,"0"0"-70"-16,0 0-33 0,-8-3-4 0,8 3-8 15,0 0-49-15,0 0-38 0,-8-4-42 0,8 4-50 16,0 0-38-16,0 0-30 0,0 0-25 0,0 0-22 15,0 0-14-15,0 0-20 0,0 0-55 0,0 0-57 0,0 0-67 16,0 0-74-16,0 0-80 0,8-2-67 16,-8 2-95-16,0 0-266 0,9-2-231 0</inkml:trace>
  <inkml:trace contextRef="#ctx0" brushRef="#br0" timeOffset="92285.74">13194 12714 46 0,'0'0'492'0,"1"-10"-112"0,-1 10 22 0,4-7-72 15,-4 7 20-15,0 0-53 0,2-7-34 0,-2 7-66 16,0 0-4-16,0 0-37 0,4-6 7 0,-4 6-21 16,0 0 4-16,4 6-28 0,-4-6 11 0,4 8-16 15,-4-8 8-15,6 14-15 0,-2-8-1 0,1 2-6 16,0 2-12-16,-1-2-9 0,1 3-6 0,2 0-11 15,-1 1-4-15,0 1-8 0,-1-1-51 0,1 1 45 0,-1 0-47 16,0 2 40-16,-1-2-48 0,2 0 42 16,-2 0-47-16,0 0 42 0,0-4-62 0,-2 2 0 15,3-3-57-15,-2 2-45 0,1-2-50 0,-3 1-55 16,5-3-41-16,-6-6-64 0,4 8-49 0,-4-8-75 0,5 5-350 16,-5-5-359-16</inkml:trace>
  <inkml:trace contextRef="#ctx0" brushRef="#br0" timeOffset="92619.9">13440 12755 290 0,'0'0'338'0,"0"0"-22"16,4-7-54-16,-4 7 23 0,0 0-43 0,0 0-8 16,0 0-15-16,0 0-35 0,-14 1-30 0,14-1-31 15,-10 6-6-15,10-6-31 0,-13 7-13 0,7-2-8 16,-1 0-9-16,-1-1-8 0,1 2 0 0,2-2-17 15,0 0-2-15,5-4-9 0,-9 6-2 0,9-6-5 16,-8 6 1-16,8-6-1 0,-6 6-1 0,6-6-5 16,0 0 4-16,0 0-7 0,-1 6 0 0,1-6 1 15,0 0 4-15,11 4-2 0,-11-4 1 0,10 3-3 16,-10-3 3-16,13 2 12 0,-13-2 7 0,18 5 5 16,-8-4 4-16,0 3 3 0,-1 0-7 0,3-2-1 15,-2 3-3-15,0-2 5 0,2 1-9 0,-1 1-2 16,-2 0-1-16,1-2-7 0,2 2-1 0,-3 0-2 15,1-1 1-15,0 0-7 0,-1 0-1 0,-1-1-1 0,1 2-7 16,-3-2-5-16,1 0-29 0,-7-3-50 0,11 5-75 16,-11-5-22-16,10 2-81 0,-10-2-89 15,0 0-126-15,0 0-208 0,13-2-197 0</inkml:trace>
  <inkml:trace contextRef="#ctx0" brushRef="#br0" timeOffset="92859.02">13573 12484 72 0,'-1'-8'511'0,"-2"3"-106"15,1 0-17-15,2 5-68 0,-5-10-5 0,5 10-2 16,-3-7-42-16,3 7-22 0,0 0-11 0,-8-4-31 16,8 4-24-16,0 0-36 0,-5 5-24 0,5-5-18 15,-1 8-19-15,1-8-16 0,0 13-10 0,0-6-11 16,1 1 1-16,2 0-20 0,-2 3 5 0,3-1-13 15,-1 1 0-15,0 0-17 0,1 0-9 0,3 2-72 16,-2-2-37-16,0 2-79 0,0-1-65 0,0-2-56 16,3 1-39-16,-3-3-65 0,1 1-389 0,1-2-339 0</inkml:trace>
  <inkml:trace contextRef="#ctx0" brushRef="#br0" timeOffset="93119.97">13870 12771 141 0,'0'0'503'0,"0"0"-159"0,1 5 15 16,-1-5-64-16,0 0 12 0,0 0 3 0,5 8-24 16,-5-8-29-16,0 0-36 0,0 0-42 0,0 0-36 15,10 1-13-15,-10-1-37 0,12-2-6 0,-12 2-30 16,15-4 4-16,-5 1-23 0,1 1 3 0,1 1-21 15,1-3 7-15,1 2-18 0,2 0 8 0,-1-2-15 16,0 0 0-16,2 2-60 0,-3 2-58 0,0-2-95 16,-3-1-69-16,1 2-31 0,-2 0-63 0,-10 1-49 15,14-1-259-15,-14 1-191 0</inkml:trace>
  <inkml:trace contextRef="#ctx0" brushRef="#br0" timeOffset="93286.6">14019 12838 4 0,'-5'3'304'0,"5"-3"-27"0,-9 6-50 0,9-6 28 15,-4 5-30-15,4-5-5 0,0 0-9 16,-2 6-29-16,2-6-38 0,0 0-6 0,0 0-49 0,13 1-16 16,-13-1-19-16,11-2-12 0,-1 0-5 0,-1-1-11 15,2 1-8-15,1-1-5 0,0 0-6 0,2-1-30 16,0-1-30-16,0 0 15 0,1 2-64 0,-1-3-30 16,2 1-55-16,-4 0-23 0,4-1-55 0,-5 1-219 15,3-3 33-15</inkml:trace>
  <inkml:trace contextRef="#ctx0" brushRef="#br0" timeOffset="93554.59">14325 12685 307 0,'1'-6'271'0,"-1"6"10"15,0 0-40-15,-1-7 24 0,1 7-54 0,0 0 39 16,0-7-54-16,0 7-3 0,0 0-17 0,0 0 12 16,-3-6-42-16,3 6 15 0,0 0-36 0,0 0 17 15,0 0-29-15,0 0 21 0,0 0-4 0,0 0 26 0,0 0 10 16,0 0 5-16,0 0 13 0,0 0 8 0,0 0-11 15,0 0 4-15,0 8-10 0,0-8-36 16,0 0 8-16,1 11-24 0,-1-11 9 0,2 7-22 0,-2-7-2 16,2 10-16-16,-2-10 5 0,3 8-30 0,-3-8 1 15,4 10-24-15,-4-10 2 0,5 10-20 0,-3-4 9 16,-2-6-20-16,7 10 11 0,-5-3-19 0,1 0-7 16,-1-3-73-16,2 4-52 0,-1-2-134 0,-2-1-63 15,4 3-103-15,-4-1-127 0,1-1-217 0,-1 1-391 16,-1-7-776-16</inkml:trace>
  <inkml:trace contextRef="#ctx0" brushRef="#br0" timeOffset="95936.22">12703 13336 353 0,'0'0'316'0,"0"0"-19"0,-9-3 10 15,9 3-59-15,0 0 39 0,-8-2-76 16,8 2 4-16,0 0-77 0,0 0-2 0,0 0-56 0,0 0 27 16,0 0-44-16,-9 2 23 0,9-2-26 0,0 0 16 15,0 8-15-15,0-8 37 0,4 8-25 0,-4-8 21 16,5 10-12-16,-3-3 19 0,0 0-19 0,2 0 11 15,0 2-21-15,-2 0 7 0,1 1-22 0,3 0 4 16,-5-1-14-16,2 2 4 0,1 0-14 0,-2-2 1 16,1 1-16-16,1 1-6 0,-1-1 2 0,-1-2-3 15,3 0-1-15,-2 1 0 0,-1-4-2 0,2 1-1 16,-1-1-2-16,-3-5 0 0,6 10 0 0,-6-10 2 16,9 5-5-16,-9-5 7 0,13 3-12 0,-13-3 9 15,11 2-11-15,-11-2 11 0,14-2-9 0,-14 2 5 0,14-2-11 16,-14 2 12-16,17-2-11 0,-17 2 10 0,17-4-12 15,-7 1 3-15,-1 1-3 0,0 0 15 16,1-1-14-16,0 1 10 0,2 0-9 0,-1-1 10 0,3 1-10 16,-2-1 10-16,2 1-10 0,-1 0 8 0,3-1-10 15,1 0 13-15,1 0-6 0,-3 0 1 0,4 1-7 16,0-1 9-16,-2 0-9 0,2 1 12 0,-1 0-13 16,1-1 8-16,0 2-8 0,-3-1 11 0,3 0-11 15,-2 1 8-15,0-1-8 0,0 0 13 0,1 1-12 16,-3 0 10-16,2 0-10 0,-3 0 11 0,4-1-10 15,-2 0 9-15,1 0-7 0,-1 0 8 0,1 0-13 16,1 0 12-16,0-1-10 0,1 1 9 0,-1-2-11 16,-1 1 11-16,2 0-11 0,-1 0 14 0,2-1-12 15,-1 1 7-15,-2-1-4 0,2 2 7 0,-1-2-6 16,1 0 6-16,0 1-10 0,-2-1 9 0,1 1-9 16,0 0 12-16,0-1-13 0,-2 1 11 0,2-1-11 15,0 0 12-15,-1 1-11 0,-1-1 0 0,1 1 1 0,-1 1 10 16,1-3-10-16,0 3 11 0,-2-1-11 0,2-1 9 15,-2 2-10-15,2 0 5 0,-4-1 0 16,3 1 6-16,-2 0-11 0,0 0 12 0,0 1-12 16,0-2 13-16,-1 2-12 0,2 0 9 0,-2-1-10 0,0 1 10 15,2-2-11-15,-2 2 9 0,0-1-6 0,0-1 10 16,1 2-12-16,-3-1 13 0,2 0-13 0,2 0 11 16,-2 0-12-16,1-1 16 0,-1 1-11 0,1 0 2 15,-1-3-7-15,1 4 12 0,-1-1-11 0,-2 0 10 16,3-1-11-16,-1 1 10 0,0-1-8 0,-2 0 11 15,2 0-12-15,-2 1 8 0,1 0-7 0,-3-1 11 16,2 1-7-16,0-2 7 0,-4 2-10 0,2-1 10 16,0 0-8-16,-2 0 10 0,-1 0-11 0,0-2 11 15,-6 5-12-15,11-7 10 0,-11 7-11 0,6-10 3 16,-2 4-1-16,-3 1 7 0,2-2-10 0,-2 1-1 16,-1-1-45-16,0 7-21 0,0-13-56 0,0 13-19 15,0-12-93-15,0 12-75 0,-4-9-41 0,4 9-84 16,-9-7-381-16,9 7-354 0</inkml:trace>
  <inkml:trace contextRef="#ctx0" brushRef="#br0" timeOffset="96407.24">13637 13612 82 0,'-1'-6'320'0,"1"6"-10"0,0 0-36 15,0 0 53-15,-3-6-54 0,3 6-14 0,0 0-21 16,0 0-44-16,0 0-43 0,0 0-21 0,0 0-11 15,0 0 2-15,0 0 1 0,0 0 2 0,-10 4 9 16,10-4 1-16,-2 7-8 0,2-7 0 0,-4 11 5 16,1-4 0-16,-1 1-10 0,0 2 1 0,0 2-10 15,-2 2-5-15,1 0-10 0,-4 4-8 0,1 2-9 0,-2 1-6 16,0 1-12-16,-3 4-7 0,-1 0-11 0,0 0-2 16,-4 7-10-16,0-3 7 0,-1 2-27 0,-1 0 15 15,0 0-12-15,-1 1 0 0,-1-3-8 16,3 2 9-16,-3-4-9 0,1 1 5 0,4-6-3 0,-1-1-1 15,4 0-7-15,-1 0 7 0,3-6 2 16,-1 0-4-16,6-3-2 0,-1 0-2 0,0-3 0 16,2 0-3-16,1-3 0 0,0 2 1 0,1-2-9 0,1-3-4 15,-2 3-19-15,5-7-31 0,-4 7-43 0,4-7-41 16,-6 4-26-16,6-4-61 0,0 0-19 0,0 0-106 16,0 0-55-16,0 0-90 0,-9-2-363 0,9 2-418 15</inkml:trace>
  <inkml:trace contextRef="#ctx0" brushRef="#br0" timeOffset="96719.15">13122 14136 621 0,'0'0'456'0,"-4"-7"-54"0,4 7-54 16,0 0-25-16,0 0-26 0,-15 3-29 0,10 1-19 15,0 0-21-15,-2 1-31 16,1 4-17-16,-3 0-42 0,0 3-11 0,3 0-37 0,-2 1-13 15,-1 3-8-15,3 0 1 0,-1 0-6 0,1 1 12 0,1 0-7 16,-2 2-3-16,4-4-2 0,0 1 4 16,-1 1-2-16,3 0-10 0,0 0-5 0,1-3-5 0,0-1-6 15,1 0-4-15,0 0 0 0,4-3 7 0,-2 1-1 16,2 0-6-16,4-3-2 0,0-2-9 0,1 1 0 16,4-4-5-16,0-1-4 0,5-1-4 0,0-1-3 15,2-1-45-15,3-1 48 0,2-3-77 0,0-1-18 16,5-1-75-16,1-2-62 0,0 1-73 0,-1-3-86 15,1 2-88-15,-3-3-74 0,2 0-372 0,-2-1-483 16</inkml:trace>
  <inkml:trace contextRef="#ctx0" brushRef="#br0" timeOffset="97257.58">13871 13823 337 0,'-4'-5'353'0,"4"5"-55"0,-6-9 31 16,6 9-65-16,-5-7 8 0,5 7-9 0,-6-8-8 16,6 8-43-16,-3-5-32 0,3 5-34 15,0 0-18-15,-3-5-9 0,3 5 21 0,0 0 9 0,0 0-4 16,14 1 5-16,-7 1-2 0,3 3-2 0,0 0-11 16,3 1-9-16,1 0-8 0,3 5-7 0,2-2-13 15,-1 1-17-15,2 2-4 0,4 1-19 0,-1 0 6 16,5 1-7-16,-3 1-11 0,2-2-2 0,-1 3-12 15,1-1 3-15,3-1-5 0,2 2-6 0,-2 0-1 16,0 0 0-16,-2-3-20 0,-2 1 16 0,1-1-19 16,-2 1 19-16,2-1-20 0,-2 0 22 0,-1 0-24 0,1 1 21 15,-5-4-21-15,-1 1 18 0,-2 0-27 16,2 0 30-16,-1-1-23 0,-4-2 22 0,0 0-8 16,-2-1 6-16,-1-1-9 0,0 2 2 0,0-2-4 0,-3-2 2 15,0 1-5-15,-1 0 3 0,-7-5 3 0,10 7-7 16,-10-7 3-16,9 6-4 0,-9-6 4 0,9 5 1 15,-9-5 0-15,6 4 3 0,-6-4-10 0,0 0 4 16,8 4-3-16,-8-4-7 0,0 0-18 0,0 0-38 16,0 0-37-16,0 0-40 0,0 0-55 0,0 0-33 15,0 0-82-15,0 0-44 0,-8-3-116 0,8 3-61 16,-7-2-393-16,7 2-500 0</inkml:trace>
  <inkml:trace contextRef="#ctx0" brushRef="#br0" timeOffset="97485.78">14478 14302 454 0,'0'0'508'15,"-9"4"-157"-15,9-4-27 0,-6 3-69 16,6-3 10-16,0 0 8 0,-9 3-44 0,9-3-7 16,0 0-55-16,0 0-12 0,0 0-47 0,0 0-4 0,7 4-37 15,-7-4 3-15,13 0-30 0,-13 0 9 0,21 0-26 16,-21 0 11-16,24 0-25 0,-9 0 17 0,-2 0-24 15,6-2 14-15,0 2-28 0,-2-1 9 16,2 0-77-16,-3 1-27 0,3-3-97 0,1 1-20 0,-2 0-63 16,0-2-39-16,0 1-59 0,0-1-286 0,-2-1-180 15</inkml:trace>
  <inkml:trace contextRef="#ctx0" brushRef="#br0" timeOffset="97637.92">15015 14163 379 0,'0'0'457'0,"6"-6"-54"0,-6 6-92 15,7-5 37-15,-7 5-63 0,0 0 6 0,0 0-40 16,0 0-26-16,0 0-35 0,0 0-49 0,0 0-17 16,-8 9-37-16,5-4-3 0,-4 2-34 0,2 0 4 15,-2 1-63-15,-1 3-63 0,0-1-128 0,-1 0-86 16,-2 3-153-16,0 1-405 0,-2-2-385 0</inkml:trace>
  <inkml:trace contextRef="#ctx0" brushRef="#br0" timeOffset="99935.28">11353 15032 124 0,'0'0'366'0,"0"0"-46"0,-7-6-14 16,7 6-1-16,0 0 6 0,-5-4-17 15,5 4-26-15,0 0-54 0,0 0-39 0,-7-3-41 16,7 3-7-16,0 0 3 0,0 0 12 0,0 0 4 15,-1 6 5-15,1-6 11 0,1 8 0 0,-1-8-15 0,4 12 9 16,-1-3 0-16,-1-1-16 0,1 3-16 0,-1-1-28 16,3 2 4-16,-2 2-16 0,1 0-10 0,-2 2-15 15,2 0-12-15,0 0-9 0,0 0-8 0,0 1-14 16,1-2 6-16,0 1-13 0,-1-1 7 0,-1 0-23 16,3-2-28-16,-3 0-51 0,1-2-56 0,3 0-32 15,-4-1-39-15,3-3-34 0,-3 0-46 0,3-1-69 16,-1-2-69-16,-5-4-54 0,11 3-360 0,-11-3-385 15</inkml:trace>
  <inkml:trace contextRef="#ctx0" brushRef="#br0" timeOffset="100284.85">11550 15098 296 0,'0'0'400'0,"-4"-10"-54"15,4 10-31-15,-5-6-5 0,5 6-39 0,-9-3-18 16,9 3-28-16,0 0-31 0,-16 0-33 0,16 0-31 0,-17 5-22 15,8-1-20-15,0 2-7 0,-4 1-19 0,3 1-16 16,-3-1 20-16,2 3-32 0,-1-2 17 16,2 2-31-16,-1 1 19 0,0-3-26 0,4 0 18 0,-2 0-24 15,1-1 23-15,4-1-24 0,-2 0 17 0,6-6-20 16,-5 8 17-16,5-8-17 0,-3 7 18 0,3-7-21 16,8 6 20-16,-8-6-16 0,10 4 12 0,-10-4-18 15,19 3 27-15,-7 1-13 0,-2-2 24 0,4 1-16 16,1-1 18-16,2 2-17 0,-3-1 15 0,4 1-2 15,-4 0 2-15,3 1-19 0,-2-1 11 0,0 3-16 16,-1-3 8-16,2 2-15 0,-2 0 13 0,0 0-17 16,-1 0 13-16,1 2-14 0,-3-4 11 0,1 1-14 15,-2 0 10-15,0 0-14 0,-1-2 9 0,1 1-22 16,-1-1-23-16,-1 1-76 0,-8-4-66 0,15 5-54 0,-15-5-38 16,12 2-78-16,-12-2-88 0,14-1-317 0,-14 1-272 15</inkml:trace>
  <inkml:trace contextRef="#ctx0" brushRef="#br0" timeOffset="100508.6">11854 15132 191 0,'0'0'562'0,"0"0"-171"15,0 0-13-15,0 0-62 0,0 0 15 0,0 0-64 16,0 0-21-16,0-7-55 0,0 7-22 0,0 0-51 15,8-6-6-15,-8 6-39 0,9-7 3 0,1 4-34 16,-1-1 8-16,0 0-29 0,4-2 14 0,0 3-12 16,2-2-19-16,-2 1-57 0,1 0-72 0,-3 1-112 15,1 0-41-15,-1 0-54 0,-11 3-60 0,18-2-298 16,-18 2-198-16</inkml:trace>
  <inkml:trace contextRef="#ctx0" brushRef="#br0" timeOffset="100651.73">11945 15179 80 0,'-6'7'337'15,"-1"-1"-45"-15,2-3-63 0,5-3 14 0,-5 9-51 16,5-9 44-16,-4 5-56 0,4-5-33 0,0 0 1 0,0 0-56 16,7 4 25-16,-7-4-69 0,12-2 24 15,-12 2-42-15,14-5 21 0,-3 1-49 0,0 1 37 0,1-2-55 16,2 0-40-16,-3 0-81 0,3 0-80 0,0-2-97 16,-1 0-246-16,1 0-74 0</inkml:trace>
  <inkml:trace contextRef="#ctx0" brushRef="#br0" timeOffset="100951.37">12380 14900 454 0,'0'0'473'0,"0"0"-53"0,1-7-43 15,-1 7-12-15,0 0-15 0,0 0-24 0,-3-5-24 16,3 5-26-16,0 0-23 0,0 0-30 0,0 0-14 15,0 0-18-15,0 0-18 0,-9 3-4 0,9-3-30 16,-2 7 14-16,2-7-35 0,0 7 27 0,0-7-42 16,2 10 35-16,-2-10-32 0,3 11 25 0,-2-4-3 15,2 0-3-15,1 0-5 0,-2 0-15 0,2 0-13 16,1 2-13-16,-1-1-14 0,2 0-13 0,-2 1-12 16,1 0-8-16,-1 0-2 0,3 0-7 0,-2 0-3 0,0 0-8 15,0 1-39-15,-1-1-51 0,-1 2-46 0,0-1-65 16,2 2-71-16,-2-2-88 0,-2 1-48 15,0 2-105-15,-1-2-116 0,-1-1-639 0,0 0-864 0</inkml:trace>
  <inkml:trace contextRef="#ctx0" brushRef="#br0" timeOffset="101402.83">11572 15855 212 0,'0'0'440'0,"0"-5"-8"15,0 5-37-15,-2-7-23 0,2 7-13 0,0 0-24 16,-1-8-26-16,1 8-31 0,0 0-34 0,-1-6-42 16,1 6-34-16,0 0-17 0,0 0-18 0,0 0 22 15,0 0-4-15,0 0-4 0,0 0-18 0,9 6-12 16,-9-6 15-16,8 10-42 0,-4-5 18 0,1 3-42 15,1-1 18-15,-1 1-44 0,0 1 24 0,2 0-49 16,-2 1 29-16,2 1-7 0,-2 1-6 0,1 0-6 16,-1 0-7-16,1 1-32 0,-2-1-72 0,2 0-40 15,-2-1-55-15,1-1-59 0,-1 2-40 0,1-1-52 16,-2-3-76-16,1 2-64 0,1-2-43 0,-2-2-374 16,0-1-450-16</inkml:trace>
  <inkml:trace contextRef="#ctx0" brushRef="#br0" timeOffset="101752.19">11776 15905 267 0,'2'-11'473'0,"-2"11"-95"0,0-8-47 16,0 8-32-16,0 0-24 0,-4-7-19 0,4 7-24 16,0 0-33-16,0 0-35 0,-9 3-29 15,9-3-26-15,-9 6-23 0,4 0-16 0,0-1-9 0,0 0-14 16,-2 2-11-16,2-1-4 0,0 1-8 0,0 0-8 15,-3-1-1-15,3 0-2 0,1 0-4 0,0-1 0 16,4-5 4-16,-5 8 0 0,5-8-6 0,-5 7 7 16,5-7-7-16,-5 7-2 0,5-7 3 0,0 0-4 15,0 0 3-15,1 4-10 0,-1-4-8 0,0 0 32 16,13 4 11-16,-13-4 6 0,12 3-9 0,-12-3 14 16,16 4-17-16,-7-1 15 0,3-2-21 0,-1 2 13 15,1-1-19-15,2 1 9 0,-3 0-18 0,5 2 14 16,-1-2-15-16,-1 1 12 0,1 0-16 0,-1 0 13 15,2 1-17-15,-3 0 10 0,-1-1 0 0,0 1-4 16,-2-1-9-16,0 1-36 0,-1-2-36 0,0 1-29 16,-1 1-27-16,-8-5-27 0,11 6-65 0,-11-6-72 15,7 4-74-15,-7-4-434 0,0 0-339 0</inkml:trace>
  <inkml:trace contextRef="#ctx0" brushRef="#br0" timeOffset="101986.59">11827 15704 503 0,'-3'-7'469'0,"-1"2"-55"0,4 5-47 16,-5-9-21-16,5 9-33 0,-5-7-39 0,5 7-39 16,-4-6-21-16,4 6-17 0,0 0-15 0,0 0-24 15,0 0-28-15,0 0-22 0,-5 7-16 0,5-7-23 16,2 8-7-16,-2-8-14 0,4 11-6 0,1-4-8 15,-2 2-8-15,2-2-5 0,-1 2-8 0,1 1-29 16,1 2-62-16,-2-1-71 0,5 1-46 0,-3-1-58 16,-1 0-87-16,2 2-95 0,0-3-460 0,0 0-460 15</inkml:trace>
  <inkml:trace contextRef="#ctx0" brushRef="#br0" timeOffset="102236.06">12097 15881 407 0,'0'0'534'0,"0"0"-87"0,0 0-65 15,0 0-10-15,0 0-21 0,0 0-23 0,0 0-13 0,8 2-32 16,-8-2-39-16,0 0-50 0,0 0-49 0,6-2-15 16,-6 2-28-16,10-4-17 0,-10 4-24 0,14-6-10 15,-6 3-8-15,5-1-11 0,-3 1-7 0,3-3-7 16,2 2-4-16,3-1-9 0,-4 0-25 0,5 0-57 15,-2-1-61-15,1 3-62 0,-1-2-48 0,-1 0-86 16,-2 1-62-16,3 2-34 0,-4-1-429 0,-3 1-406 16</inkml:trace>
  <inkml:trace contextRef="#ctx0" brushRef="#br0" timeOffset="102551.25">12299 15924 327 0,'0'0'294'0,"-5"8"-54"16,5-8-29-16,0 0-26 0,-4 6-33 15,4-6-23-15,0 0-33 0,0 0-17 0,0 0-19 16,14-1-11-16,-14 1-10 0,17-5 5 0,-7 2-23 0,3-2-54 16,1-1-8-16,0 0-59 0,0-1 41 15,4 1-54-15,-1-3 29 0,-1 0-47 0,1-1 45 16,1 1-46-16,-7 0 67 0,3 0-24 0,-2 0 53 0,-1 0-28 16,-2-1 114-16,0 2 13 0,-1 0 105 0,-1 0 9 15,-3 2 90-15,1-1 27 0,-2 1 25 0,1 0 9 16,-4 6-2-16,4-10-6 0,-4 10-1 0,3-8-17 15,-3 8-30-15,3-6-8 0,-3 6-73 0,0 0 26 16,5-6-59-16,-5 6 26 0,0 0-58 0,0 0 20 16,0 0-35-16,6 2 6 0,-6-2-40 0,7 6 5 15,-7-6-36-15,9 9 16 0,-3-4-28 0,0 1 5 16,2 2-39-16,1-1-15 0,3 0-83 0,-2-1-39 16,0 3-89-16,4-1-103 0,-2 0-60 0,2 0-111 15,0-1-179-15,-1 0-442 0,3-1-736 0</inkml:trace>
  <inkml:trace contextRef="#ctx0" brushRef="#br0" timeOffset="103185.55">14183 14855 100 0,'0'0'454'0,"2"-7"-51"0,-2 7-32 16,2-9-36-16,-2 9-3 0,1-10-1 0,-1 10-40 0,1-10-16 15,-1 10-26-15,4-8-34 0,-4 8-11 0,3-6-24 16,-3 6 10-16,0 0 5 0,6-6 9 0,-6 6 17 15,0 0-41-15,10 2 11 0,-10-2-20 0,12 9-45 16,-6-4 4-16,-1 1-21 0,2 2-17 0,0-1-7 16,-3 3-17-16,4 1-9 0,-2 2-18 0,-1 0-4 15,2 1-3-15,-2 0-4 0,0 0-7 0,0 1-8 16,0-1-8-16,-2 0-2 0,2 1-31 0,-2-2-38 16,3-1-37-16,-4 0-47 0,1-1-67 0,-2-2-48 15,2 1-66-15,-1-2-19 0,-2-1-90 0,3 0-34 16,-3-7-73-16,1 8-396 0,-1-8-521 0</inkml:trace>
  <inkml:trace contextRef="#ctx0" brushRef="#br0" timeOffset="103518.42">14432 14855 372 0,'0'0'512'0,"1"-10"-122"15,-1 10-27-15,1-10-90 0,-1 10 3 0,0 0-53 0,-3-6 4 16,3 6-23-16,0 0-34 0,-13 3-28 0,13-3-30 15,-8 5-30-15,2 1-6 0,-3-1-18 16,4 1-11-16,-2 2-9 0,1-2-8 0,0 1-6 0,-2 0-5 16,4 1-2-16,-2-1-4 0,2 0-2 0,0-2-4 15,0 1 0-15,4-6-5 0,-4 9 6 0,4-9-3 16,-2 7 2-16,2-7-5 0,5 5 4 0,-5-5-1 16,8 4-4-16,-8-4 9 0,14 1-2 0,-14-1 3 15,20 2-1-15,-11 0 5 0,5 0 3 0,-1-1-2 16,2 0 5-16,-2 1-3 0,1 1-2 0,-1 0-4 15,0-1-2-15,1 0 1 0,-3 2-6 0,3-1 4 16,-3 1-4-16,-1 1 0 0,1-2-1 0,-2 2 1 16,0 0-8-16,0 0-1 0,-4 0-13 0,3-2-40 15,-3 1-37-15,0 1-34 0,-5-5-50 0,8 7-75 0,-8-7-80 16,5 4-93-16,-5-4-350 0,0 0-292 0</inkml:trace>
  <inkml:trace contextRef="#ctx0" brushRef="#br0" timeOffset="103851.17">14561 14600 180 0,'0'0'399'0,"0"0"-21"16,-4-6-56-16,4 6 29 0,0 0-45 0,0 0 18 16,0 0-59-16,0 0-7 0,-10 5-46 0,10-5 8 15,0 0-17-15,-1 8-6 0,1-8-35 0,1 7-7 16,-1-7-15-16,3 10-5 0,-3-10-23 0,3 9-21 0,0-2-19 16,-2-2-17-16,3 1-7 0,0 3-10 15,-2-2-8-15,1 2-7 0,2-1-1 0,-3 1-4 16,0 0-6-16,2 1-6 0,-2 0-39 0,1 0-49 15,-2 1-50-15,2 1-51 0,-2-1-52 0,2-1-59 0,-1 1-87 16,-2 0-95-16,4-2-440 0,-4-2-485 16</inkml:trace>
  <inkml:trace contextRef="#ctx0" brushRef="#br0" timeOffset="104196.83">14898 14872 111 0,'-7'5'502'0,"7"-5"-93"0,0 0-40 16,-8 4-21-16,8-4-9 0,0 0-21 0,0 0-49 15,0 0-34-15,-9 3-46 0,9-3-36 0,0 0-30 0,0 0-26 16,7-3-18-16,-7 3-16 0,10-6-17 0,-4 3-6 16,3 0-6-16,0-2-6 0,1 2-7 0,2-3-5 15,-1 1-9-15,3 0-7 0,-1-1-47 0,1 2-61 16,-1-1-58-16,-3 1-113 0,2-1-46 15,-3 2-72-15,0 0-387 0,-9 3-305 0</inkml:trace>
  <inkml:trace contextRef="#ctx0" brushRef="#br0" timeOffset="104351.43">14919 14948 234 0,'0'0'222'0,"0"0"-14"0,0 0-92 15,0 0 12-15,0 0-61 0,0 0 25 0,0 0-53 16,5-5 32-16,-5 5-46 0,8-5-10 0,-8 5-128 16,7-5-235-16,-7 5 193 0</inkml:trace>
  <inkml:trace contextRef="#ctx0" brushRef="#br0" timeOffset="104976.62">14593 14812 171 0,'-8'3'253'0,"8"-3"-63"0,0 0-46 0,0 0-29 0,0 0-6 16,0 0-17-16,0 0-20 0,2-8-7 0,-2 8-21 16,6-7-9-16,-6 7-6 0,9-6-5 0,-3 2-6 15,3-2-4-15,-2 1-3 0,-1-1 1 0,2 0-4 16,-1-2 3-16,0 1-2 0,-1 0 18 0,1 0-24 0,-2-1-1 15,1 0 0-15,-3 1-1 0,-1-1 0 16,1 2 7-16,-3 6-3 0,0-14 1 0,0 14 3 16,-3-10 7-16,1 3-1 0,2 7-4 0,-9-5 2 0,9 5-7 15,-9-5 2-15,9 5 1 0,-12-1 15 0,12 1 11 16,-14 1 2-16,14-1 1 0,-14 4-4 0,14-4-2 16,-11 4-12-16,11-4-2 0,-9 8-4 15,9-8-3-15,-8 7 0 0,8-7-4 0,-5 6 5 0,5-6-8 16,-1 6-1-16,1-6-1 0,0 0 3 15,0 0-4-15,2 6 2 0,-2-6 6 0,0 0-9 16,9-3 3-16,-9 3-2 0,7-3 18 0,-7 3-22 0,7-9 4 16,-7 9 2-16,9-9-2 0,-4 2-2 0,-2 3-5 15,1-2 7-15,-2-2 0 0,0 3 6 0,-2 5-27 16,2-14 26-16,-2 14 1 0,0-10 1 0,0 10-13 16,-1-11 32-16,1 11-31 0,-4-6 39 0,4 6-19 15,-6-5 40-15,6 5-35 0,0 0 31 0,0 0-43 16,-13 3 32-16,13-3 1 0,-5 4-14 0,5-4-5 15,-3 7-5-15,3-7-3 0,0 9-4 0,0-9-3 0,8 9 0 16,-8-9-111-16,7 10-108 0,-7-10-134 16,11 6-175-16,-11-6-17 0</inkml:trace>
  <inkml:trace contextRef="#ctx0" brushRef="#br0" timeOffset="106218.82">14905 14909 47 0,'0'0'305'0,"0"0"-3"0,-8 3-57 0,8-3 4 15,0 0-15-15,0 0-31 0,0 0-24 0,0 0-32 16,0 0-30-16,0 0-22 0,0 0-16 0,0 0-10 16,5-7-17-16,-5 7-12 0,8-5-9 0,-3 0-4 15,4 3-4-15,-1-3-3 0,-1 1 2 0,2 0-15 16,3-1 2-16,-3 0-1 0,1 0-2 0,3 2-7 15,-3-2-1-15,3 1 1 0,-2-1-39 0,0 3-82 16,1-1-82-16,-3-1-73 0,2 1-308 0,-1 1-98 16</inkml:trace>
  <inkml:trace contextRef="#ctx0" brushRef="#br0" timeOffset="106467.72">15020 14982 124 0,'-9'6'403'16,"9"-6"-66"-16,-6 6-12 0,6-6-20 16,-6 4-10-16,6-4-21 0,0 0-23 0,-3 5-57 0,3-5-36 15,0 0-32-15,0 0-18 0,0 0-9 0,0 0-5 16,14-3-15-16,-14 3-19 0,14-4-5 0,-5 2-11 16,-2-1-8-16,5-2-9 0,-2 3-3 0,-1-2-5 15,4 0-15-15,-3 0 13 0,4 0-10 0,-2-1-1 16,-1 2-6-16,3-2-11 0,-2 2-54 0,2-2-71 15,-2 0-97-15,0 1-95 0,1-1-88 0,0-1-309 16,-1 1-231-16</inkml:trace>
  <inkml:trace contextRef="#ctx0" brushRef="#br0" timeOffset="106666.31">15434 14774 494 0,'0'0'451'0,"0"0"-46"16,0 0-60-16,-8-2 27 0,8 2-44 0,0 0-66 16,0 0-46-16,-1-8-40 0,1 8-37 0,0 0-28 15,6-6-22-15,-6 6-18 0,12-7-14 0,-2 4-11 0,-1-2-11 16,3 1-10-16,2-1-10 0,0 0-22 0,2-2-58 16,1 1-71-16,2-1-23 0,0 0-86 0,1 0-11 15,0-2-35-15,0 2-37 0</inkml:trace>
  <inkml:trace contextRef="#ctx0" brushRef="#br0" timeOffset="106884.05">15783 14545 12 0,'-1'-10'554'15,"1"10"-135"-15,-3-7-25 0,3 7-16 0,-4-8-10 16,4 8-27-16,-2-4-26 0,2 4-19 0,0 0-34 16,-7-5-24-16,7 5-14 0,0 0-14 0,0 0-8 0,-5 4-18 15,5-4-16-15,0 7-8 0,0-7-20 0,0 11-23 16,1-4-24-16,1 1-16 0,0 1-16 15,1 2-17-15,-1-1-3 0,2 3-8 0,0 2-29 16,2-1 18-16,-2 3-46 0,0 0-42 0,1-1-71 16,-1 5-72-16,-1 1-42 0,-1-1-53 0,-2 0-93 15,0-1-109-15,0 3-575 0,-5-2-700 0</inkml:trace>
  <inkml:trace contextRef="#ctx0" brushRef="#br0" timeOffset="107317.46">14299 15659 93 0,'0'0'562'0,"0"0"-119"16,0 0-43-16,-1-8-38 0,1 8-27 0,0 0-43 15,1-6-33-15,-1 6-13 0,0 0-10 0,0 0-15 16,10-2-19-16,-10 2-25 0,9 1-23 0,-9-1-7 16,11 6-16-16,-5-1-14 0,1 0-14 0,1 1-15 15,-1 1-19-15,-1 0-10 0,4 3-13 16,-1 0-9-16,-2-1-4 0,-1 3-11 0,4 0 6 0,-3 0-19 16,-1-1 5-16,-1 2-10 0,3 0-29 0,-3-2-59 15,0 2-60-15,-1-2-29 0,0-1-51 0,0-1-38 16,-1 0-50-16,2-1-78 0,-1-2-57 0,0 0-442 15,-4-6-449-15</inkml:trace>
  <inkml:trace contextRef="#ctx0" brushRef="#br0" timeOffset="107651.12">14547 15675 150 0,'0'0'522'16,"3"-8"-156"-16,-3 8-50 0,0 0-42 0,-3-7-18 0,3 7-19 15,0 0-24-15,0 0-40 0,-10 0-33 16,10 0-26-16,-11 3-24 0,4 1-13 0,3 1-14 16,-4-1-13-16,3 0-13 0,-2 2-5 0,-1 0-6 0,2-1-7 15,-1 1-4-15,1 1-1 0,-1-1 2 0,1 0-8 16,2 0 7-16,-1 0-2 0,5-6 0 0,-4 11 0 16,4-11 1-16,-5 11 4 0,5-11 0 0,0 9 20 15,0-9 9-15,3 10 9 0,-3-10 3 0,6 8 6 16,-6-8-5-16,12 8-7 0,-5-5 0 0,2 1-10 15,0-1-8-15,5 0-7 0,-2-2-12 0,2 2 4 16,0-2-7-16,0 1 1 0,2-2-4 0,2 1 1 16,-5-1-9-16,4 1 2 0,-2-1-2 0,4 3-6 15,-6-3-5-15,2 1-43 0,-3-1-58 0,-1 1-53 16,2-1-67-16,-13 0-79 0,18 1-27 0,-18-1-101 16,17-1-292-16,-17 1-232 0</inkml:trace>
  <inkml:trace contextRef="#ctx0" brushRef="#br0" timeOffset="107976.54">14557 15332 419 0,'-7'-6'524'0,"7"6"-129"0,0 0-18 0,0 0-62 15,-8-2 8-15,8 2-51 0,0 0 12 0,-5 5-19 16,5-5-5-16,0 0-36 0,-3 9-28 0,3-9-28 16,3 10-21-16,-3-10-31 0,4 12-14 0,0-6-26 15,-2 1-12-15,2 0-16 0,2 1-5 0,-2 1-7 16,1 1-7-16,2-2-4 0,-2 2-14 0,2 1-3 15,0-2-23-15,-1 2-64 0,2-1-55 0,-3 0-51 0,2 1-76 16,0-3-42-16,-2-1-81 0,2 2-52 16,-1-1-483-16,0-1-491 0</inkml:trace>
  <inkml:trace contextRef="#ctx0" brushRef="#br0" timeOffset="108346.95">15074 15638 292 0,'0'0'390'0,"0"0"-9"0,0 0-49 0,0 0-34 15,0 0-18-15,0 0-31 0,0 0-37 0,0 0-33 16,0 0-39-16,0 0-26 0,0 0-20 0,0 0-19 16,10 3-14-16,-10-3-10 0,9-4-15 0,-9 4-7 0,11-4-4 15,-2 2-4-15,1-2-4 0,1 1 0 16,0 1-4-16,1-1-9 0,-2 0-6 0,3 1 1 15,-2 0-16-15,1-1-58 0,-1 1-61 0,-2 1-73 16,1 0-40-16,-10 1-95 0,18-3-41 0,-18 3-208 16,14 0-105-16</inkml:trace>
  <inkml:trace contextRef="#ctx0" brushRef="#br0" timeOffset="108550.95">15176 15744 164 0,'0'0'444'0,"-10"6"-133"0,10-6-16 0,-7 6-66 0,7-6 8 16,-6 3-31-16,6-3-12 0,0 0-17 0,-5 6-23 16,5-6-20-16,0 0-25 0,0 0-15 0,0 0-19 15,6 4-10-15,-6-4-18 0,0 0-19 0,17-2 8 16,-17 2-12-16,15-4-3 0,-6 2-9 0,1-2 2 16,2 2-13-16,-2-1-4 0,5 0-43 0,-4-1-84 15,1 2-74-15,4-3-40 0,-2 1-115 16,0 0-300-16,0-1-166 0</inkml:trace>
  <inkml:trace contextRef="#ctx0" brushRef="#br0" timeOffset="108843.54">15557 15565 316 0,'0'0'410'0,"0"0"-25"0,0 0-70 15,0 0-34-15,-3-5-31 0,3 5-26 0,0 0-35 16,0 0-39-16,3-9-24 0,-3 9-31 0,5-4-24 16,-5 4-5-16,9-5-15 0,-9 5-11 0,11-5-9 15,-2 2-1-15,0 1-15 0,-1-1-1 0,2 0-3 16,-1 0-7-16,4-1-2 0,-2 2-28 15,1-2-57-15,-1 1-64 0,1-1-57 0,0 0-44 0,0 1-14 16,1-2-77-16,0 2-213 0,-2-2-62 0</inkml:trace>
  <inkml:trace contextRef="#ctx0" brushRef="#br0" timeOffset="109067.49">15833 15412 102 0,'0'0'428'15,"0"0"-43"-15,0-7-8 0,0 7-19 0,0 0-47 16,-3-7 6-16,3 7-27 0,0 0-18 0,0 0-24 15,0-7-38-15,0 7-16 0,0 0-41 0,0 0-13 0,0 0-10 16,0 0 16-16,0 0-3 0,0 0 7 16,0 0-12-16,0 0-28 0,4 5 0 0,-4-5-33 0,5 8 1 15,-2-2-22-15,-1 0 2 0,3 1-26 0,-1 0 9 16,0 1-23-16,0 1 10 0,1 0-17 0,-1 1 8 16,1-1-24-16,2 3-60 0,1-1-69 0,-4 1-73 15,4 0-81-15,-1-1-86 0,-2 2-135 0,1-1-601 16,-1-1-727-16</inkml:trace>
  <inkml:trace contextRef="#ctx0" brushRef="#br0" timeOffset="111084.07">21361 7272 260 0,'0'-10'599'0,"-1"3"-95"16,0-1-67-16,-2 1-27 0,2 0-26 0,1 0-9 15,0 7-11-15,-3-11-6 0,3 11-80 0,-1-11-13 16,1 11-96-16,-1-5 2 0,1 5-30 0,0 0 44 16,0 0-23-16,0 0-4 0,4 5 3 0,-2 0-28 15,3 4 1-15,-2-1-30 0,1 2-7 0,1 1-26 16,0 3-3-16,0 2-17 0,-1-1-12 0,2 2-5 16,-1 2-8-16,1 0-4 0,0 1-4 0,-2-5-20 15,3 2-32-15,-3-1-91 0,1-1 1 16,0 1-58-16,2-2-55 0,-2-1-60 0,3-1-19 0,-2 0-84 15,-1-3-37-15,2-2-52 0,-1 0-29 0,1-5-427 16,-7-2-526-16</inkml:trace>
  <inkml:trace contextRef="#ctx0" brushRef="#br0" timeOffset="111417.69">21630 7328 664 0,'0'0'516'0,"1"-11"-96"16,-1 11-55-16,-1-7-47 0,1 7-41 0,-3-6-19 15,3 6-18-15,0 0-24 0,-10-4-24 0,10 4-30 16,-15 4-25-16,6-2-20 0,-2 3-19 0,0-1-21 16,-2 2-18-16,2 1-9 0,-3-1-9 0,2 1-8 0,-2 1-44 15,4-1 41-15,-1-2-47 0,1 2 39 0,4-3-42 16,-2 2 40-16,3-1-40 0,1 0 36 0,4-5-37 16,-7 7 46-16,7-7-47 0,-2 9 42 15,2-9-42-15,7 6 43 0,-7-6-41 0,9 7 41 0,-3-2-38 16,3-2 36-16,1 0-38 0,-1 1 40 0,0 1-38 15,3 0 40-15,-1 0-37 0,0 0 40 0,1-1-41 16,1 3 43-16,0-3-43 0,-2 2 42 16,2 0-41-16,0-1 40 0,-3 0-41 0,2 0 45 0,0 0-52 15,-3-2 41-15,4 2-44 0,-3-2 38 0,2 2-80 16,-1-1-62-16,0-1-34 0,-1 0-105 0,1-2-56 16,-2 1-99-16,3-2-60 0,-12 0-298 0,20-1-301 15</inkml:trace>
  <inkml:trace contextRef="#ctx0" brushRef="#br0" timeOffset="111600.35">21980 7367 384 0,'1'-7'655'16,"-1"7"-137"-16,0 0-72 0,0-8-36 0,0 8-31 16,0 0-6-16,-1-6-71 0,1 6 13 0,0 0-89 0,1-8-8 15,-1 8-90-15,3-5 10 0,-3 5-69 16,7-8 26-16,1 5-61 0,2-2 34 0,2 2-55 15,3-2 1-15,-1 0-116 0,5 0-36 0,-2 1-66 16,1-1-85-16,0 0-62 0,1 0-88 0,-2 3-79 16,-1-3-347-16,-4 1-413 0</inkml:trace>
  <inkml:trace contextRef="#ctx0" brushRef="#br0" timeOffset="111750.11">22110 7354 245 0,'-9'7'420'0,"0"1"-110"0,4-3-60 0,0 0-50 16,1 2-30-16,4-7-17 0,-6 7-25 15,6-7-8-15,-3 7-28 0,3-7-10 0,4 5-26 0,-4-5-2 16,14 1-23-16,-2-2 12 0,1-1-7 0,4-2-20 16,0 0-60-16,5-2-54 0,-2-1-48 0,3 0-55 15,0-1-45-15,0-2-277 0,4-4-24 0</inkml:trace>
  <inkml:trace contextRef="#ctx0" brushRef="#br0" timeOffset="111933.96">22442 7190 223 0,'2'-9'459'0,"-2"-1"1"16,0 4 5-16,-2-2-10 0,2 8-20 0,-1-10-30 15,1 10-20-15,-2-11-20 0,2 11-90 0,-2-7 2 16,2 7-70-16,0 0 16 0,0 0-50 0,0 0 10 16,0 0-43-16,0 0-4 0,-8 7-39 0,8-7-2 15,1 11-33-15,0-3-2 0,2 2-20 0,0-1 6 16,1 3-23-16,0 2 12 0,1 1-27 0,-1-1-16 16,3 3-82-16,0 1-15 0,-2 3-113 0,3-2-41 15,-4 2-105-15,2 0-33 0,-1-2-89 0,0-2-139 16,-1 0-369-16,1-1-591 0</inkml:trace>
  <inkml:trace contextRef="#ctx0" brushRef="#br0" timeOffset="112635.79">23078 7254 106 0,'0'0'383'0,"16"-4"-106"0,-16 4-45 0,11-1 8 16,-11 1 3-16,0 0 35 0,0 0-33 0,15 1 54 16,-15-1-10-16,0 0-20 0,2 7-26 0,-2-7-35 15,-5 8-33-15,0-1-33 0,-2-1-63 0,-4 2 28 16,0 1-58-16,-3-2 34 0,0 2-54 0,-3-2 34 16,3 0-46-16,-3 2 30 0,3-3-40 0,0 1 33 15,3-2-40-15,-2-1 40 0,4 0-38 0,9-4 30 0,-13 5-52 16,13-5 31-16,0 0-45 0,-14-2 31 15,14 2-33-15,-1-10 40 0,2 4-36 0,2-3 32 16,2-1-48-16,1-3 48 0,-1 0-6 0,2-4 1 16,1-1 1-16,0-3 1 0,-3 1 4 0,3-2-2 0,-3 1-32 15,-1 1 43-15,-1 0-30 0,-1 4 48 0,2-1-9 16,-3 2 59-16,-1 3-30 0,0 0 38 0,-1 2-54 16,0 2 41-16,-3 3-43 0,4 5 45 15,-6-6-39-15,6 6 42 0,-11 3-48 0,6 2 40 16,1 1-50-16,-2 2 38 0,2 2-49 0,2 2 37 0,-1-1-50 15,2 4 43-15,2 0-47 0,0 1 37 16,3 1-44-16,3 2 39 0,0-1-52 0,2 0 33 0,4 0-84 16,2-1 2-16,-2-2-73 0,8 1-7 15,-2-2-108-15,0-4-27 0,1 1-69 0,2-3-94 0,-3 0-493 16,0-4-530-16</inkml:trace>
  <inkml:trace contextRef="#ctx0" brushRef="#br0" timeOffset="112883.9">23482 7000 337 0,'5'-13'685'15,"-4"3"-165"-15,0 0-19 0,2 2-77 0,-3 0 9 16,2 1-81-16,-2 1 5 0,0 6-103 0,3-11-8 16,-3 11-91-16,1-6 25 0,-1 6-46 0,0 0 15 15,0 0-42-15,5 5 16 0,-5-5-51 0,5 10 24 16,-1-1-49-16,1 0 23 0,-1 4-44 0,1 0 23 15,0 2-29-15,1 0 19 0,2 4-36 0,-3 0 25 16,2 1-41-16,-2-1-6 0,2 0-97 0,-2-2-18 16,1-3-57-16,-1 2-60 0,0-1-60 0,0-1-64 15,-1-3-63-15,0 0-54 0,1-2-468 0,-1-1-546 16</inkml:trace>
  <inkml:trace contextRef="#ctx0" brushRef="#br0" timeOffset="113166.92">23755 6988 191 0,'3'-10'535'0,"-3"0"-137"0,-2 3-12 0,1 0-90 15,0 0 29-15,1 7-74 0,-4-9 10 0,4 9-63 0,-8-7 22 16,8 7-66-16,-14-3 14 0,14 3-64 0,-16 4 17 16,7 0-57-16,-3 0 22 0,3 2-18 0,0 2-13 15,-2 0-11-15,3-1-7 0,2 2-7 16,-1-1-6-16,2 2-5 0,0-2-4 0,3 2-1 0,0-2-4 15,2 1-3-15,2-2 0 0,0 2 0 0,1 0-2 16,4 0 0-16,-2-2-1 0,2 2-2 16,2 0 4-16,2-2-2 0,-2 3-3 0,0-3-2 15,3 0 1-15,-2 0 0 0,0-3-2 0,0 1-4 0,1 0-6 16,-1-1-39-16,1-2-61 0,-2 0-68 0,2 0-70 16,-11-2-60-16,19 1-57 0,-9-2-51 0,1-2-348 15,-2 0-280-15</inkml:trace>
  <inkml:trace contextRef="#ctx0" brushRef="#br0" timeOffset="113383.65">23908 6758 548 0,'-1'-15'564'0,"-1"4"-70"0,0 1-43 0,0 0-46 16,-1 2-35-16,3-1-11 0,-2 3-34 0,2 6-31 15,-2-11-93-15,2 11 2 0,-2-11-87 0,2 11 14 16,-3-6-65-16,3 6 25 0,0 0-50 0,0 0 27 15,0 0-51-15,0 0 39 0,4 9-52 0,-4-9 42 16,3 12-51-16,-1-5 48 0,1 3-59 0,1 1-9 16,-2 0-50-16,2 2-17 0,4 0-107 0,-3 0-28 15,0 2-91-15,1-1-24 0,2 0-51 0,1-2-58 16,-1 1-408-16,1-2-408 0</inkml:trace>
  <inkml:trace contextRef="#ctx0" brushRef="#br0" timeOffset="113576.16">24151 6992 412 0,'0'0'464'0,"0"0"-89"0,-2 6-49 15,2-6-12-15,0 0-24 0,0 0-35 0,0 0-42 16,0 0-30-16,0 0-35 0,0 0-30 0,0 0-28 16,0 0-19-16,0 0-16 0,0 0-10 0,16 0-6 15,-16 0-16-15,21-2-14 0,-9 1-59 0,3-1-61 16,2-1-62-16,0 0-45 0,4 1-38 0,-2-1-48 15,-1 1-76-15,1 0-228 0,-4-1-121 0</inkml:trace>
  <inkml:trace contextRef="#ctx0" brushRef="#br0" timeOffset="113705.71">24307 7058 311 0,'-9'7'234'0,"3"-1"-22"16,-1 0-61-16,1-1 1 0,4 0-42 0,2-5 8 0,-6 8-45 15,6-8 8-15,2 6-33 0,-2-6 13 0,7 5-32 16,-7-5 23-16,18 1-53 0,-6-2-48 0,6-2-72 15,-2 0-31-15,3-2-54 0,4 0-143 0,0-3 196 16</inkml:trace>
  <inkml:trace contextRef="#ctx0" brushRef="#br0" timeOffset="113900.53">24629 6904 458 0,'3'-11'455'0,"-3"3"-36"16,0 1 8-16,-2-1 8 0,1 2 18 0,1 6-53 15,0-12-18-15,0 12-24 0,-1-10-43 0,1 10-51 16,0-8-59-16,0 8-39 0,0 0-17 0,-1-6-1 15,1 6-38-15,0 0 49 0,0 0-24 0,0 7-22 16,0-7-20-16,2 11-12 0,-1-3-19 0,2 3-13 16,0-1-12-16,-1 5-2 0,1 1-16 0,-1 2-38 15,0 1-74-15,0 1-61 0,-2 4-131 0,0 2-39 16,-2-1-72-16,-1 2-88 0,-2 1-126 0,-3 0-505 16,-2-1-731-16</inkml:trace>
  <inkml:trace contextRef="#ctx0" brushRef="#br0" timeOffset="114550.42">21980 7840 242 0,'-13'0'367'0,"13"0"-97"15,0 0-37-15,0 0 3 0,0 0-25 0,-11 2-15 16,11-2-35-16,0 0-23 0,0 0-29 0,0 0-19 16,6-5-16-16,-6 5-3 0,15-5 12 0,-4 2-30 15,5-1 43-15,2 0-42 0,8 0 41 0,-1-1 1 16,10-1-10-16,0 0-3 0,10-2-11 0,4 0-8 16,2 0-4-16,1-1-7 0,7 3-9 0,8-6-42 15,3 3 39-15,0-2-37 0,3 3 41 0,2-3-47 16,1 3 43-16,3-2-42 0,-1 1 36 0,2 0-38 0,2 0 37 15,-4 1-43-15,1 1 47 0,0-3-42 16,0 3 5-16,-4-1 9 0,4 0 29 0,-2 1-46 16,2-1 37-16,-6 1-43 0,0-2 44 0,-3 2-47 15,-12 1 39-15,-2-2-41 0,-5 1 40 0,-1 3-41 16,-5-4 38-16,-8 4-43 0,-4 0 47 0,-9 1-49 0,-3-3-9 16,-5 3-108-16,-3-1-44 0,-4 3-47 0,-9 1-62 15,9-4-90-15,-9 4-361 0,0 0-257 16</inkml:trace>
  <inkml:trace contextRef="#ctx0" brushRef="#br0" timeOffset="115982.59">22034 8913 256 0,'0'0'388'0,"0"0"-101"0,0 0-20 16,0 0 4-16,0 0-28 0,7-4 26 0,-7 4-69 15,0 0 8-15,0 0-80 0,0 0 10 0,1-8-64 16,-1 8 29-16,0 0-59 0,2-5 30 0,-2 5-52 16,0 0 33-16,0-7-48 0,0 7 37 0,0-9-40 15,0 9 33-15,0-7-46 0,0 7 42 0,0-10-42 16,-3 4 45-16,3 6-2 0,-2-11-2 0,0 5 5 15,-3 1 4-15,2 0-5 0,-3-1-9 0,1 1 15 16,-1 0 7-16,-3 1 9 0,0 1 9 0,-1 0 11 16,-3 2-1-16,0 1-3 0,0 0 0 0,-3 3-8 15,0 1-1-15,-1 0-9 0,0 2 2 0,-2 1-6 16,0 2-3-16,2 0-12 0,-1 2-40 0,3 0 37 16,-1 1-45-16,5 0 41 0,-2 0-44 0,5 0 39 15,3 0-40-15,0-1 38 0,1-2-43 0,4 2 44 0,0-2-47 16,2-1 41-16,0 2-44 0,5-5 7 0,-1 3 0 15,3-2 1-15,1-3 6 0,2 1-3 16,-1-1 37-16,5-1-41 0,-4-2 42 0,4 0-44 0,-2-3 40 16,4 1-36-16,-3-2 37 0,2 0-42 0,-3-1 43 15,1-1-40-15,-2-1 39 0,1-1-40 0,-1-1 43 16,-1 1-44-16,-1-2 42 0,0 0-42 0,-1-2 44 16,-2 1-43-16,-2 1 43 0,1-3-39 0,0 4 42 15,-3-1-40-15,0 0 43 0,0 1-40 0,-3 2 52 16,2-2-25-16,-1 4 53 0,0-2-39 0,0 1 41 15,-2 6-54-15,1-9 37 0,-1 9-52 0,3-9 37 16,-3 9-48-16,0 0 44 0,0 0-48 0,0 0 41 16,0 0-44-16,0 0 45 0,0 0-44 0,0 0 47 15,8 5-50-15,-8-5 46 0,3 8-48 0,-3-8 45 16,7 10-44-16,-3-4 45 0,0-1-44 0,1 2 45 16,2 1-48-16,-2-3 48 0,3 2-52 0,0 0 49 15,1-1-49-15,1 1 44 0,0-1-45 0,4-1 45 16,-1-1-50-16,2 0 31 0,-2-1-96 0,4-1-6 15,-3-1-89-15,2 0-13 0,-3-1-88 0,5-1-40 0,-1 0-51 16,-1-1-65-16,2-2-386 0,-4-1-372 16</inkml:trace>
  <inkml:trace contextRef="#ctx0" brushRef="#br0" timeOffset="116191.06">22444 8749 82 0,'-10'-2'542'0,"10"2"-152"16,0 0-64-16,0 0-38 0,0 0-16 0,0 0-14 16,0 0-42-16,0 0-47 0,-7-4-35 0,7 4-27 15,0 0-21-15,0 0-15 0,10-4-13 0,-10 4-17 16,11-6-7-16,-5 3-7 0,3 1-4 0,2-2-6 16,1 2-4-16,-2 0-2 0,4-3-4 0,-2 2-6 15,3-1-1-15,-1 0-49 0,0 1-87 0,0-1-83 16,0 0-75-16,-3 1-101 0,0 0-262 0,-1 1-165 15</inkml:trace>
  <inkml:trace contextRef="#ctx0" brushRef="#br0" timeOffset="116366.65">22501 8821 212 0,'-5'7'312'0,"0"-2"-62"15,5-5-30-15,-4 7-12 0,4-7-15 0,-2 6-22 16,2-6-22-16,0 0-35 0,0 0-21 0,4 5-20 15,-4-5-15-15,12 0-12 0,-12 0-10 0,16-3-5 16,-4-1-7-16,1 0-4 0,0 1-5 0,4-2-35 16,-2 0-67-16,4-1-68 0,0 0-78 0,-1-1-308 15,3-1-47-15</inkml:trace>
  <inkml:trace contextRef="#ctx0" brushRef="#br0" timeOffset="116899.97">22895 8490 381 0,'0'0'410'0,"-3"-11"-54"0,3 11-51 16,-2-11 13-16,2 11-51 0,-3-9-7 0,3 9 15 15,-4-8-61-15,4 8 7 0,-1-6-78 0,1 6 5 16,0 0-61-16,-2-7 18 0,2 7-47 0,0 0 41 15,0 0-34-15,0 0 42 0,2 8-36 16,-2-8 37-16,5 9-34 0,-5-9 35 0,4 13-48 0,0-4 49 16,2-2-60-16,-2 4 45 0,1-3-49 15,2 4 40-15,-1 0-54 0,0 0 39 0,-2 2-55 0,3-2 39 16,-1 2-49-16,-1-1 39 0,2 0-48 0,-1 0 44 16,-1 0-49-16,0-2 47 0,-1 0-53 0,0-1 45 15,0-2-46-15,1 0 45 0,-3 0-45 0,1-2 50 16,-1 0-46-16,-2-6 52 0,6 8-41 0,-6-8 46 15,2 10-50-15,-2-10 44 0,0 0-48 0,5 4 39 16,-5-4-45-16,0 0 45 0,8-3-46 0,-8 3 37 16,6-7-47-16,-1 2 44 0,1 2-43 0,-1-4 45 15,1 1-47-15,3 1 44 0,-1-1-41 0,-1 1 42 16,5-1-48-16,-3 2 47 0,2 0-43 0,2 1 43 0,-1-1-45 16,0 3 45-16,2 0-43 0,-1 1 48 15,1 1-46-15,-1 1 43 0,0 1-43 0,-2 1 46 16,0 0-42-16,1 1 40 0,-3 2-45 0,-2-1 43 15,-2 0-48-15,1 2 36 0,-5 0-45 0,-1-1 33 0,-3 2-55 16,-2-1 32-16,-2 1-48 0,-1-4 35 16,-1 3-60-16,-5 0 26 0,3-2-68 0,-3 0 0 15,0-1-82-15,1-3 6 0,0 1-66 0,0-1-52 16,-1-2-50-16,3 0-80 0,-2-2-303 0,3-1-285 0</inkml:trace>
  <inkml:trace contextRef="#ctx0" brushRef="#br0" timeOffset="117434.04">21341 8685 391 0,'-3'-7'349'0,"1"1"-59"0,2 6-23 16,-5-8-16-16,5 8 9 0,-8-10-11 16,8 10-10-16,-2-5-54 0,2 5-45 0,0 0-4 0,0 0 12 15,0 0 17-15,0 0-3 0,-4 5-3 0,6 2-6 16,1 2 11-16,3 3 7 0,-1 2-13 0,2 3 4 15,2 2-44-15,1 2 30 0,1 3-54 0,1 0 37 16,0 2-51-16,0 0-16 0,3 0-3 0,-2 2-9 16,-1-2-4-16,0 2-12 0,1-2-5 15,1 1 1-15,-3-1-12 0,0-1-2 0,2-1 30 0,-4-3-44 16,1-2 37-16,0-2-46 0,-1-2 34 0,-1-2-44 16,1-1 33-16,-3-2-64 0,2 0-5 0,-2-5-103 15,2 0-35-15,-2 0-110 0,-6-5-62 0,13 1-82 16,-13-1-120-16,12-7-421 0,-7 1-577 0</inkml:trace>
  <inkml:trace contextRef="#ctx0" brushRef="#br0" timeOffset="118350.24">21349 8667 168 0,'0'0'258'0,"2"-13"-70"0,2 8-45 16,2-3-28-16,2 0-20 0,2 1 22 0,4-3-10 16,2 0-13-16,3 1-13 0,1-1-16 0,7-1-10 15,1 2-10-15,0-2-8 0,4 0-6 0,5 1 13 16,3-4 6-16,0 3-1 0,1 0 10 0,2-2-17 16,0 1 14-16,5-1-15 0,-1 1 3 0,4-1-14 15,8-3 6-15,2 1-8 0,-1-1-2 0,3 2-13 16,-2-2 4-16,2 0-2 0,-3 1-1 0,1 0-5 15,-1-1 2-15,-10 2-5 0,10-1-1 0,-9 0-1 16,8-1-1-16,-10 1-1 0,1 2 1 0,-1-1 0 16,-1 0 3-16,-1-1-10 0,-4 3 4 0,0-2-3 15,-1 3 0-15,-4 1 4 0,-6-1 3 0,-3 3-4 16,1-2 0-16,-5 3 4 0,-2-1-5 0,-2 0 2 16,-1 2 1-16,-3-1 20 0,0 2 12 0,-3 1 11 15,0-1 9-15,-3 0 11 0,1 1 5 0,-3 1-1 16,-2 0 2-16,2 1 0 0,-9 2 3 0,13-5-14 15,-13 5-12-15,10-3-12 0,-10 3-6 0,10-3-5 16,-10 3-6-16,9-2 1 0,-9 2-8 0,0 0 3 16,16 1 3-16,-16-1 11 0,11 3 14 0,-11-3 2 15,14 6 0-15,-5-3 7 0,1 2-9 0,1 1-4 16,1 2 2-16,-1-1 3 0,2 3-3 0,-1 0 1 16,2 3-3-16,3-1-5 0,-3 2-36 0,1 2 43 0,1 0-43 15,-2 1 40-15,4 2-43 0,-1 2 3 0,0 1 3 16,2 1 1-16,0-1 40 0,-2 2-43 15,3 4 35-15,-3-4-39 0,1 1 40 0,-3-1-6 0,2 1-4 16,-3-1 2-16,1-1 3 0,-2 1 1 0,0 0 0 16,-3-4 1-16,-1 0 9 0,1-1-18 0,-1 0 0 15,-1-1-3-15,-3-2-1 0,3-2-2 0,-3 0-1 16,-1 0 3-16,-2-3-4 0,2 1-5 0,-1-2 1 16,-1 0-2-16,-1-1 2 0,1 0-2 0,-1-2-1 15,-1 2 5-15,-1-3-11 0,-1 2 4 0,1-1 0 16,-3 0 0-16,-1 2-1 0,-1-2-2 0,-1 2-37 15,-3-2 48-15,1 2-46 0,-2-1 44 0,-1 0-37 16,-2 2 43-16,-2-2-40 0,-2 2 40 0,-3-1-43 16,2 1 49-16,-3-1-48 0,-5 2 42 0,-1 1-41 15,-1-1 43-15,-2 0-42 0,-7 2 39 0,-3-1-41 16,0 1 40-16,0 0-38 0,-3-1 41 0,-1 2-41 16,-2-1 6-16,-1-1 1 0,0 1 5 0,0 2 3 15,-3-3-1-15,0 2-2 0,1 0-11 0,-3 0 36 16,2-3-42-16,-11 4 36 0,12-2-35 0,-3-1 36 15,0-1-40-15,0 1 42 0,0-3-44 0,2 4 30 16,-1-5-44-16,2 2 45 0,0-3-40 0,3 1 41 16,-1-1-39-16,4-1 48 0,-2 0-43 0,7 0 43 15,1-2-39-15,-2 0 42 0,3 2-39 0,0-2 41 16,0 0-3-16,3 0-2 0,-3 3 1 0,2-3-6 0,2 1-12 16,0 2-24-16,1-2 48 0,4-1-6 15,2 2-4-15,2-1 2 0,1 0-4 0,2-2-1 0,5-1-1 16,-1 1-4-16,5-1-13 0,1 2-15 0,11-4-16 15,-15 2-40-15,15-2-48 0,0 0-59 0,-13-1-70 16,13 1-63-16,0 0-102 0,4-7-326 0,-4 7-264 16</inkml:trace>
  <inkml:trace contextRef="#ctx0" brushRef="#br0" timeOffset="119215.8">21866 10941 382 0,'0'0'604'0,"0"-12"-97"0,-2 6-54 0,2 6-25 15,-3-9-20-15,3 9 6 0,-4-10-15 0,4 10-65 16,-2-7-7-16,2 7-88 0,0 0-33 0,-3-7-68 16,3 7 19-16,0 0-27 0,0 0 18 0,0 0-23 15,3 7 1-15,-3-7-24 0,5 13-1 0,-1-5-25 16,-2 3-1-16,3 2-27 0,0 2 4 0,3 0-23 16,-3 5 7-16,3-2-18 0,-2 1 10 0,1 0-19 0,0-1 9 15,0-2-20-15,-2-1-5 0,-1-2-64 0,1 2-35 16,2-2-43-16,-4-4-6 0,2 2-101 15,-1-2-15-15,-2 0-32 0,2-3-30 0,-1-1-86 0,-3-5-96 16,5 6-85-16,-5-6-319 0,0 0-491 0</inkml:trace>
  <inkml:trace contextRef="#ctx0" brushRef="#br0" timeOffset="119549.73">22089 10923 108 0,'2'-7'636'16,"-2"0"-96"-16,0 7-99 0,-1-10-31 0,1 10-56 15,-4-6-30-15,4 6-24 0,-8-2-20 0,8 2-19 16,-14 1-26-16,7 1-30 0,-2 2-30 0,-2 1-35 16,-1 2-29-16,0-1-20 0,-2 2-19 0,1 1-14 15,-1-1-10-15,3 3-8 0,-2-3-8 0,0 3-6 16,3-3-4-16,0 3-3 0,1-2-10 0,1-1 1 16,2-1-7-16,0 1 1 0,3-2-1 0,-1-2-2 15,4-4 3-15,-3 11-2 0,3-11 1 0,3 8-1 0,-3-8-3 16,9 10 1-16,-3-6 0 0,2 0 2 15,1 3-1-15,1-3 3 0,-1 2-2 0,3 2 0 16,2-2-42-16,-2 1 54 0,4 0-50 0,-1 0 57 0,0 0-50 16,2 3 48-16,2-3-44 0,0 3 47 0,-2-2-50 15,-2 0 50-15,1-1-49 0,0 0 50 0,-3 0-57 16,1-1 38-16,-2 0-98 0,-1 0-12 0,-1-2-57 16,-1 0-57-16,-1 0-62 0,-2 0-51 0,-6-4-30 15,14 4-53-15,-14-4-497 0,0 0-481 0</inkml:trace>
  <inkml:trace contextRef="#ctx0" brushRef="#br0" timeOffset="119757.43">22399 11021 476 0,'0'0'567'0,"0"0"-127"0,0 0-72 16,0 0-25-16,0 0-27 0,0 0-27 0,0 0-36 0,0 0-42 15,0 0-41-15,0-7-35 0,0 7-25 16,13-3-23-16,-13 3-11 0,17-4-21 0,-5 1-14 16,1 0-9-16,5-2-10 0,-1 2-44 0,2 0-94 0,-1 0-88 15,-1-1-96-15,3 0-75 0,-4 1-75 0,1 1-349 16,-4-1-325-16</inkml:trace>
  <inkml:trace contextRef="#ctx0" brushRef="#br0" timeOffset="119915.4">22533 11076 379 0,'-7'6'333'16,"0"-2"-30"-16,2 1-72 0,5-5 6 0,-6 9-66 16,6-9-23-16,-4 5-22 0,4-5-20 0,0 0-21 15,5 5-19-15,-5-5-13 0,10 2-7 0,-10-2-15 16,21-4-7-16,-8 1-11 0,3 1-21 0,-1-1-70 16,5-2-53-16,-4-1-109 0,6 0-72 0,-2-1-185 15,-2-2 12-15</inkml:trace>
  <inkml:trace contextRef="#ctx0" brushRef="#br0" timeOffset="120222.04">22912 10922 139 0,'-4'5'525'15,"4"-5"-103"-15,0 0-46 0,0 0-22 0,-7 5-9 16,7-5-14-16,0 0-39 0,0 0-29 0,-7 3-34 16,7-3-45-16,0 0-40 0,0 0-29 0,0 0-22 15,0 0-19-15,0 0-17 0,11-1-10 0,-11 1-11 16,16-4-10-16,-6 2-5 0,1 0-9 0,2-3-15 15,2 1-37-15,1-1-57 0,0 2-60 0,1-3-64 16,0 1-63-16,0 0-42 0,-4-2-60 0,1 1-427 16,0 0-344-16</inkml:trace>
  <inkml:trace contextRef="#ctx0" brushRef="#br0" timeOffset="120449.52">23180 10739 561 0,'0'0'512'0,"0"0"-111"0,0-8 17 0,0 8-57 15,0 0 9-15,0 0-70 0,0-7 6 0,0 7-75 0,0 0 29 16,0 0-59-16,0 0 29 0,0 0-71 0,0 0 14 16,-3 6-68-16,3-6 21 0,0 9-61 0,0-9 29 15,3 11-58-15,-2-4 29 0,2 2-48 0,-1 0 35 16,0 1-42-16,0 2 31 0,2-1-52 0,-1 2 29 16,2 2-93-16,0-1-21 0,-1-1-60 0,1 2-54 15,0-1-54-15,0 0-54 0,0-2-72 16,1 2-71-16,-2-5-96 0,1 1-257 0,0-3-345 0</inkml:trace>
  <inkml:trace contextRef="#ctx0" brushRef="#br0" timeOffset="120728.09">23654 10928 579 0,'0'0'462'0,"0"0"-33"0,9-2-51 0,-9 2-4 15,0 0-56-15,10-3-29 0,-10 3-32 0,0 0-41 16,0 0-41-16,9-1-34 0,-9 1-27 0,0 0-24 0,0 0-10 16,12 0-24-16,-12 0-6 0,0 0-13 15,14 1-6-15,-14-1-4 0,0 0-44 0,11 3 41 16,-11-3 1-16,0 0-7 0,0 0 5 0,9 1 3 16,-9-1 8-16,0 0 10 0,0 0 2 0,0 0-3 0,0 0-8 15,0 0-4-15,0 0-7 0,0 0-3 0,0 0-2 16,0 0-2-16,0 0-5 0,0 0-6 0,0 0-1 15,0 0-1-15,0 0-12 0,0 0-32 0,0 0-59 16,0 0-81-16,0 0-107 0,10-1-96 0,-10 1-131 16,0 0-435-16,0 0-533 0</inkml:trace>
  <inkml:trace contextRef="#ctx0" brushRef="#br0" timeOffset="121198.84">24273 10719 630 0,'0'0'521'16,"0"0"-166"-16,6 6-13 0,-6-6-71 0,-1 6 35 16,1-6-30-16,-8 10-23 0,2-4-40 0,-3 0-37 15,-3 2-31-15,-2 0-28 0,-4 2-21 0,0 0-21 0,-2 2-15 16,-4-1-10-16,-2 1-12 0,3 0-7 0,1-3-5 15,-1 1-3-15,4-3-7 0,0 2-2 0,2-4 4 16,3 0-9-16,3-1-2 0,1 0-3 16,1-2-7-16,9-2-6 0,-14-1-1 0,14 1-1 0,-7-7 0 15,7 7 0-15,0-11-3 0,2 1-42 0,0 1 43 16,2-4-35-16,2-1 48 0,-1-1-40 0,-1-2 47 16,1-1-38-16,2-2 47 0,-2-1-43 0,1 0 42 15,-1 1-3-15,-1 0 0 0,-1 3 2 0,-1-1-2 16,0 2 11-16,-1 3 30 0,0 1 13 0,-2 0 3 15,0 4-5-15,-2-1 9 0,-1 2 12 16,0 2 5-16,4 5-23 0,-12-4 44 0,12 4-50 0,-12 2 37 16,12-2-47-16,-10 6 42 0,2 0-53 0,3 2 1 15,1 0-5-15,2 3-4 0,-1 1-3 0,2 0-8 16,1 5-2-16,1 0 33 0,2-1-47 0,1 1 42 16,1 2-56-16,3 0 33 0,2-1-53 0,0 0 12 15,2-2-94-15,3 0 5 0,0 0-46 0,2-2-32 16,-1-2-39-16,2 0-70 0,2-1-59 0,1-4-68 15,-4-1-67-15,2-2-407 0,-4-2-454 0</inkml:trace>
  <inkml:trace contextRef="#ctx0" brushRef="#br0" timeOffset="121482.76">24541 10508 113 0,'0'-11'726'0,"0"0"-146"0,-1 4-70 15,1 0-37-15,-2 1-39 0,2 6-22 0,-1-11-32 16,1 11-92-16,0-8 1 0,0 8-103 0,0-8-1 16,0 8-61-16,0 0 25 0,0 0-53 15,0 0 19-15,8 7-36 0,-4-4 18 0,1 4-36 0,1 2-11 16,0-1-8-16,2 3-5 0,1 2-8 0,0-1-3 16,0 1-50-16,1 3 54 0,-2 1-52 0,2-2 49 15,-1 2-7-15,0-1-6 0,1-1-10 0,-3 0-15 16,-1-1-52-16,1-1-46 0,-1 1-3 0,0-1-98 15,-1-4-9-15,-1 0-84 0,0-1 4 0,0 1-41 16,-1-3-12-16,-1-2-39 0,-2-4-64 0,9 7-386 16,-9-7-383-16</inkml:trace>
  <inkml:trace contextRef="#ctx0" brushRef="#br0" timeOffset="121765.73">24852 10532 8 0,'1'-8'522'16,"-1"8"-112"-16,0-14-40 0,0 14-54 0,-3-7-17 15,3 7-13-15,-7-6-24 0,7 6-21 0,-13-1-20 16,13 1-21-16,-16 0-27 0,16 0-21 0,-17 4-24 16,8-1-52-16,0-1 30 0,0 3-53 0,1 0 28 15,0 1-53-15,3-1 35 0,-2 1-49 0,2 0 37 16,1-1-43-16,1 1 34 0,1 0-43 0,2-6 42 16,0 10-49-16,1-3 42 0,0 0-42 0,4-1 2 15,-1 1 6-15,5-1 37 0,-3 0-47 0,2 1 47 0,1-2-49 16,1 1 39-16,-1 0-42 0,2-1 42 15,-1-2-44-15,1 2 44 0,-2-2-45 0,4 2 42 16,-3-2-46-16,2-1 41 0,0 1-46 0,0-2 39 0,1 0-85 16,-2 0-24-16,1-1-120 0,-1-1-46 0,1 0-38 15,-1-2-63-15,-1 0-61 0,1 0-370 0,-2-5-320 16</inkml:trace>
  <inkml:trace contextRef="#ctx0" brushRef="#br0" timeOffset="121999.17">24923 10135 238 0,'-5'-13'528'0,"0"3"-87"0,0 1-82 15,2 1 44-15,-2 0-12 0,0 3-45 0,3-1-16 16,2 6-74-16,-7-10 6 0,7 10-85 0,-4-8 22 16,4 8-61-16,0 0 30 0,-6-4-64 0,6 4 29 15,0 0-67-15,-5 7 27 0,5-7-57 0,-3 10 36 16,3-10-16-16,3 12-4 0,-2-5-14 0,0 3-6 15,4 0-15-15,-1 0 1 0,0 2-5 0,3 1-31 16,0 0-58-16,-1 0-57 0,2 1-68 0,1 0-65 16,0-2-79-16,0 2-79 0,1-2-67 0,-1 0-452 15,3-1-525-15</inkml:trace>
  <inkml:trace contextRef="#ctx0" brushRef="#br0" timeOffset="122221.9">25278 10382 255 0,'0'0'582'15,"-7"3"-127"-15,7-3-69 0,-8 4-17 16,8-4-10-16,0 0-26 0,-9 4-26 0,9-4-35 0,0 0-47 16,0 0-44-16,0 0-35 0,0 0-32 0,0 0-21 15,0 0-21-15,9 2-14 0,-9-2-16 0,18-1-8 16,-8 0-7-16,4 0-20 0,0-1-37 0,3 0-54 15,0-1-48-15,0 1-56 0,0-1-69 0,2 1-81 16,-3 0-58-16,0 0-56 0,2-1-322 0,-6 2-291 16</inkml:trace>
  <inkml:trace contextRef="#ctx0" brushRef="#br0" timeOffset="122365.5">25446 10472 134 0,'-8'7'389'0,"4"-1"-67"0,-1-1-42 0,5-5-24 16,-7 8-1-16,7-8-39 0,-4 6 21 0,4-6-84 15,0 0 6-15,0 0-77 0,2 7 26 0,-2-7-61 16,0 0 30-16,21-1-60 0,-12-1-22 0,2-1-86 16,3 1-82-16,3-3-83 0,-2 1-83 0,4-3-246 15,-3 3-97-15</inkml:trace>
  <inkml:trace contextRef="#ctx0" brushRef="#br0" timeOffset="122554.67">25760 10322 408 0,'10'-3'442'0,"-10"3"-121"16,0 0-67-16,0 0-37 0,11-3-7 0,-11 3-21 15,9-2-24-15,-9 2-29 0,15-4-34 0,-5 1-24 16,2 1-17-16,-1 0-11 0,6-1-13 0,-1 1-6 0,3 0-5 16,0-1 8-16,2-1-20 0,1 0-43 15,0 0-81-15,1-1-61 0,-4 1-113 0,1-3-117 16,2 2-155-16,-3-4-67 0</inkml:trace>
  <inkml:trace contextRef="#ctx0" brushRef="#br0" timeOffset="122748.73">26201 10124 209 0,'1'-9'554'0,"-1"9"-99"0,0 0-54 16,0-7-19-16,0 7-8 0,0 0-21 0,0 0-7 0,0 0-4 16,-5-5-20-16,5 5-31 0,0 0-69 0,0 0 5 15,-1 8-66-15,1-8 10 0,1 7-61 16,-1-7 19-16,3 12-55 0,1-4 12 0,-2 1-43 0,2 1 15 15,1 0-37-15,-1 3 22 0,4 1-46 16,-3 1-14-16,0 1-117 0,-1 1-55 0,0 1-89 0,-2 1-72 16,0 0-122-16,-2 0-132 0,-2 4-433 0,-2-3-652 15</inkml:trace>
  <inkml:trace contextRef="#ctx0" brushRef="#br0" timeOffset="123764.92">23666 12355 41 0,'0'0'270'16,"0"0"-58"-16,0 0-5 0,5-7-41 0,-5 7-5 15,0 0-1-15,1-9-29 0,-1 9-3 0,1-9 7 16,-1 9-24-16,0-11 12 0,-2 5 1 16,2-1 5-16,-2 1-29 0,-1 0 30 0,0-2-41 0,1 0 28 15,-1-2-51-15,-1 4 46 0,0-3-57 0,-2 2 41 16,1 0-52-16,-3 1 44 0,-1 0-45 0,1 1 39 16,-2 1-51-16,0 1 40 0,-2 0-34 0,-1 3 40 15,0 0-45-15,-3 2 40 0,2 1-5 0,-5 2 4 16,4 0-1-16,-2 1-3 0,-1 2 3 0,-1 1-12 15,4 3-10-15,-2-2-9 0,4 3-3 0,-1-1-6 16,5 1-7-16,2 0-4 0,-1-1-4 0,4 0-3 16,0 0-2-16,4-2-2 0,2 0-2 0,2 1 3 15,1-3-6-15,2 1-3 0,2-3-1 0,3 0-1 16,2-3-2-16,1 2-1 0,-1-2 0 0,0-3-4 0,1 0 0 16,1 0 0-16,0-3 6 0,1-2-5 0,0 2 3 15,-2-3 5-15,0 0-3 0,0-3-1 16,0 2 3-16,-4-4 2 0,3 3-2 0,-2-3 2 0,-2 0-36 15,0 0 44-15,-1-2-36 0,-1 2 45 0,-2 0-35 16,3 0 40-16,-4 1-36 0,-1-1 43 0,1 3-5 16,-2-1 71-16,-1 2-32 0,1 2 46 0,2-2-62 15,-5 7 32-15,4-8-58 0,-4 8 49 0,0 0-41 16,0 0 42-16,0 0-45 0,0 0 44 16,0 0-41-16,0 0 32 0,1 7-48 0,-1-7 45 0,0 12-50 15,1-6 41-15,1 3-51 0,0-1 42 0,1 2-42 16,1-2 35-16,0 3-47 0,1-3 44 0,2 2-44 15,-2-2 41-15,3 2-49 0,1-2 45 0,2-1-9 16,1 1-19-16,0-4-35 0,2 2-47 0,-2-2-50 16,4 0-56-16,-2-2-51 0,1-1-56 0,-1-1-68 15,3 0-46-15,-2-2-45 0,3-2-438 0,-4 0-456 16</inkml:trace>
  <inkml:trace contextRef="#ctx0" brushRef="#br0" timeOffset="123971.66">24119 12182 119 0,'0'0'580'0,"-5"-4"-100"15,5 4-112-15,0 0 34 0,0 0-42 0,-6-4 4 16,6 4-64-16,0 0 5 0,0 0-88 0,0 0-3 16,0 0-84-16,1-6 14 0,-1 6-69 0,10-4 28 15,-10 4-63-15,17-6 33 0,-7 4-54 0,3 0 36 16,2-2-54-16,1 0 36 0,0 1-49 0,3-1-3 15,-2 1-86-15,1-1-70 0,-1 0-75 0,0 1-71 16,-3-1-63-16,0 2-44 0,-1-1-433 0,-4 2-405 16</inkml:trace>
  <inkml:trace contextRef="#ctx0" brushRef="#br0" timeOffset="124132.55">24270 12221 231 0,'-8'6'367'0,"3"-1"-48"0,-1 0-25 16,6-5-36-16,-8 8-14 0,8-8-9 0,-6 6-13 15,6-6-21-15,-3 6-49 0,3-6-31 0,0 0-22 16,0 0-22-16,7 3-8 0,-7-3-16 0,11-2-17 16,-11 2-7-16,18-3-50 0,-6 0 41 0,0-1-50 0,2 2-23 15,3-1-84-15,-3-3-81 0,5 2-87 16,-5 0-414-16,4-2-224 0</inkml:trace>
  <inkml:trace contextRef="#ctx0" brushRef="#br0" timeOffset="124358.35">24650 12092 447 0,'0'0'498'16,"0"0"-100"-16,0 0 14 0,0 0-59 0,0 0-42 16,-3-7-48-16,3 7-37 0,0 0-42 0,10-7-34 15,-10 7-27-15,11-6-28 0,-4 2-17 0,5 0-17 16,-1 1-11-16,2-2-11 0,4 2-9 0,-1-3-9 15,2 1-6-15,4 0-7 0,0-1-5 0,2 0-25 16,0 0-67-16,0 0-75 0,1-1-65 0,-4 1-44 16,2 0-84-16,0-2-73 0,-3 0-268 0,-1 0-204 0</inkml:trace>
  <inkml:trace contextRef="#ctx0" brushRef="#br0" timeOffset="124799.55">25075 11761 539 0,'-5'-5'427'0,"5"5"29"0,-6-9-83 0,6 9-5 16,-7-9-9-16,7 9-51 0,-5-6-29 16,5 6-41-16,-5-7-44 0,5 7-38 0,0 0-17 0,-4-4-19 15,4 4-2-15,0 0-7 0,0 0-6 0,0 0-10 16,4 10-5-16,-4-10-2 0,5 9-6 0,0-1-1 16,2 0 0-16,-2 1 2 0,1 0-4 0,-1 2-2 15,4 1 3-15,-2 1-23 0,-1 3 4 0,1-4-13 16,1 2-1-16,-3 0-41 0,3 1 33 0,-3 0-32 15,2 0 23-15,0-2-30 0,-3 2 24 0,3-2-31 16,-5-3 31-16,3 1-34 0,-1-1 34 0,-1-2-29 16,-1 2 21-16,3-3-27 0,-5 0 36 15,4 0-32-15,-4-7 36 0,4 9-36 0,-4-9 27 0,4 6-26 16,-4-6 23-16,0 0-32 0,9 2 31 16,-9-2-34-16,10-4 31 0,-4 0-32 0,-1-2 27 0,3 2-28 15,2-2 34-15,-2 1-36 0,1-1 34 0,1-1-31 16,0 1 30-16,1 2-29 0,-1 0 28 0,1 0-31 15,1 1 35-15,-1-2-37 0,0 4 36 0,0-1-31 16,-11 2 32-16,18 1-37 0,-8 0 36 0,-10-1-37 16,14 5 37-16,-14-5-34 0,10 7 38 0,-6-2-33 15,-4-5 28-15,4 10-40 0,-4-2 37 0,-2-2-44 16,-2 1 22-16,-1 0-63 0,-2 1 21 0,-3 0-75 0,0-1 14 16,-2 0-82-16,2-1-4 0,-3 1-46 15,-1-2-98-15,1 0-97 0,3-1-124 0,-4-2-374 16,3 0-519-16</inkml:trace>
  <inkml:trace contextRef="#ctx0" brushRef="#br0" timeOffset="125632.45">22845 12102 124 0,'1'-7'426'0,"-1"-1"-33"0,0 1-75 0,0 7 19 16,0-12-61-16,0 12-29 0,0-9-45 0,0 9-37 16,0 0 13-16,2-6 12 0,-2 6-1 0,0 0-12 15,3 8 3-15,0 0-8 0,2 2 0 0,-1 3-39 16,4 2 41-16,-1 4-50 0,1 1 37 0,0 0-63 16,3 7 31-16,1 1-18 0,2-1-21 0,0 6-11 15,2-1-14-15,-3-1-11 0,4 2-13 0,-4-6 0 16,-1 0-11-16,4-1-5 0,-2 1-3 0,1-3-5 15,-2 0-4-15,1-3-3 0,-4-3 3 0,3-1-6 16,-3 0-6-16,0-5-5 0,-2 0-21 0,2-1-37 16,-3-3-29-16,-2 1-28 0,1-4-45 0,-3 1-66 0,-3-6-70 15,6 8-81-15,-6-8-60 0,0 0-87 16,0 0-364-16,-4-6-454 0</inkml:trace>
  <inkml:trace contextRef="#ctx0" brushRef="#br0" timeOffset="126797.58">22882 12135 27 0,'0'0'193'0,"0"-10"-52"0,4 3-29 0,1-1-28 15,3 0 39-15,1 1-12 0,4-3 32 0,6-1-38 16,4-2 10-16,1-1-22 0,12-1-17 0,-2-2-15 15,5 2-8-15,3-3 16 0,1 1-8 0,13-4-7 16,-2 0-5-16,4-2-5 0,2 1-3 0,1-1-27 16,2 0 51-16,3-1-44 0,2 0 27 0,2 0-39 15,4-1 29-15,0 0-37 0,3-1 30 0,1 1-30 16,-1 0 22-16,2-1-32 0,0 1 4 0,2-1-1 16,-1 2 5-16,2-1 8 0,0 0-11 0,0 0 29 15,1 2-35-15,0-1 31 0,-4 2-32 0,0 0 29 16,-2 2-30-16,-4 2 32 0,-2-1-35 0,-4 3 40 0,-5 1-41 15,-8 3 32-15,-4-1 2 0,-3 2-7 16,-1 0 8-16,-2 1-18 0,-5 0 2 0,-4 2 5 16,-3 2-6-16,-2-1 1 0,-5 1-2 0,-2 0-2 15,0 2 0-15,-5 0 3 0,-2-2 1 0,-2 3 19 0,0 1 18 16,-3-1 14-16,1 1 5 0,-4 0-34 16,-8 2 39-16,13-4-40 0,-13 4 53 0,10-3-43 0,-10 3 49 15,0 0-36-15,0 0 44 0,10-1-51 16,-10 1 27-16,0 0-39 0,0 0 37 0,0 0-35 0,8 5 24 15,-8-5-33-15,4 5 27 0,-4-5-32 0,7 7 30 16,-3-2-25-16,3 1 23 0,-2 0-14 16,1 2 38-16,3 3-18 0,-1 0 25 0,-1 1-11 15,2 3 2-15,3 3 7 0,-3 0-4 0,0 2-1 16,2 0 1-16,-2 5-6 0,3 0 1 0,-1 2-3 0,-2 2-4 16,0 0-5-16,1 0 2 0,-1 2-14 15,0-2-1-15,-2 3-14 0,0-2 4 0,1 1-12 0,-2-1 6 16,1 0-11-16,2 0 7 0,-3-2-7 0,0 0-1 15,1-3-3-15,-1-3 0 0,0 2 2 0,2-2 2 16,-3-3-3-16,2 0-3 0,0-2 2 0,-3-1 0 16,3-3-3-16,-2 1-2 0,0-1 0 0,-1-2 0 15,0 0-1-15,1-1 7 0,-2 0-7 0,1-2 2 16,0 0-3-16,-3-1-1 0,3 0 2 0,-2 0-2 16,-2-7 0-16,2 10 3 0,-2-10 5 0,5 10-5 15,-5-10-1-15,3 8 4 0,-3-8-1 0,1 9 0 16,-1-9 0-16,-1 6-39 0,1-6 46 0,-3 8-2 15,3-8-41-15,-5 6 45 0,5-6-42 0,-9 6 41 16,5-1 2-16,-3-3-38 0,-2 2 39 0,1 0-41 16,-2-1 43-16,-2 1-42 0,1-1 44 0,-3 2-45 0,-3-1 49 15,2 1-45-15,-4-1 41 0,-2 1-43 16,-2 0 45-16,0 1-44 0,0 0 43 0,-2 0-1 16,-1-1-10-16,-3 3 0 0,-2-2-2 0,-1 2-4 15,0 1-2-15,0-2 1 0,-2 3 0 0,0-2-9 0,1 1-8 16,-8 0-12-16,3 2-6 0,-2-2-12 15,1 3-3-15,-2-2 1 0,-1 0-10 0,-1-1 1 16,-1 1-8-16,0 1 14 0,-3-2-7 0,1 4 10 0,-4-5-15 16,1 3 25-16,0-2-11 0,-2 2 26 0,1 0-17 15,1-1 13-15,1-1 0 0,-2 1 3 0,1 0 24 16,1-1-19-16,-1 4 21 0,2-5-21 0,0 2 19 16,2 0-18-16,-1-1 16 0,2 0-11 0,0 0 17 15,0-2-20-15,3 2 22 0,4-2-20 0,1 0 22 16,3 1-25-16,-3-1 24 0,3 0-22 0,0 0 20 15,0-1-22-15,2 3 12 0,0-2-35 0,-1-1 24 16,4 1-20-16,0-1 26 0,3 0-21 0,-1 0 29 16,2 0-21-16,-2-1 25 0,1 1-25 0,0 0 32 15,1 0-29-15,1 0 24 0,-1 0-24 0,1-2 28 16,-1 2-25-16,2 1 24 0,0-3-27 0,-1 1 30 16,5 0-25-16,0 0 24 0,-1-2-33 0,2 1 32 15,0-1-20-15,1 3 25 0,0-3-25 0,2-1 25 16,0 2-23-16,2-3 24 0,-2 1-27 0,4 1 30 0,-1 0-32 15,0-2 27-15,2 0-23 0,-1 1 24 16,-2-1-26-16,2 2 24 0,1-2-24 0,-2 0 24 0,0 1-28 16,1 1 26-16,-1 0-20 0,2-2 17 0,-2 1-28 15,1-1 13-15,10-1 24 0,-14 3-25 0,14-3 23 16,-15 2-25-16,15-2 20 0,-10 1-23 0,10-1 13 16,0 0-45-16,0 0-66 0,-11-1-99 0,11 1-113 15,0 0-560-15,3-6-441 0</inkml:trace>
  <inkml:trace contextRef="#ctx0" brushRef="#br1" timeOffset="143746.29">19273 5438 185 0,'-8'-6'427'0,"8"6"-69"0,-11-1 3 15,11 1-49-15,-10-3 59 0,10 3-37 0,-13-3 9 0,13 3-56 16,-10-3 29-16,10 3-64 0,-11-1 25 0,11 1-79 16,0 0-23-16,-12-4 17 0,12 4-79 15,0 0-17-15,-8-3-25 0,8 3-11 0,0 0-10 16,0 0 3-16,0 0 15 0,0 0 3 0,5-3 2 0,-5 3-4 16,14-2 3-16,-2-1-7 0,-1 2-4 0,5-1-7 15,-1-3-4-15,4 1-54 0,5 1 50 16,-1-1-57-16,5-1 49 0,-2 0-52 0,6-1 41 15,2 1-44-15,-2-2 46 0,3 0-46 0,-1 1 51 0,2 0-58 16,-1-1 49-16,-1 1-50 0,0 0 47 0,-1 0-50 16,-1 0 53-16,-5 1-58 0,-2 0 45 0,-1 1-69 15,-7 0 0-15,2 2-34 0,-2-2-26 0,-5 1-18 16,0 1-8-16,-1 0-19 0,-3-1-56 0,-8 3-52 16,12-4-25-16,-12 4 3 0,7-7 19 0,-7 7 18 15,0 0-1-15,-6-7 40 0,6 7 1 0,-10-5 67 16,10 5-6-16,-13-8 36 0,4 3 43 0,1 2 42 15,1-2 35-15,0-1 45 0,-3 1 24 0,5 1 14 16,-1-2 30-16,6 6-18 0,-10-7 33 0,7 3-47 16,3 4 30-16,-8-8-56 0,8 8 26 0,-4-8-53 15,4 8 55-15,0 0-38 0,2-7 58 0,-2 7-32 16,0 0 52-16,12-3-38 0,-12 3 39 0,13 3-42 16,-4 0 59-16,1 2-47 0,-1 1 39 0,0 2-53 15,3 2-10-15,-3 1-6 0,0 2 33 0,-3 0-61 16,3 3 35-16,-4 0-56 0,-1 0 43 0,-2 1-50 15,2 0 32-15,-4 1-47 0,0-1 40 0,-1-1-49 16,-2 0 21-16,1 0-82 0,-1-1-11 0,-2 0-91 16,1-2 1-16,2-3-64 0,-3 0-65 0,1-4-80 15,1 0-89-15,3-6-347 0,-7 8-359 0</inkml:trace>
  <inkml:trace contextRef="#ctx0" brushRef="#br1" timeOffset="144179.23">20161 5213 397 0,'12'-13'723'0,"-3"3"-182"16,2 1-14-16,-6 1-91 0,2 1 27 0,-1 0-59 16,-1 2 7-16,2 0-89 0,-5-1-58 15,-2 6-53-15,9-6-42 0,-9 6-33 0,7-3-6 0,-7 3-9 16,0 0-19-16,12 3-12 0,-12-3-20 0,9 8-10 16,-2-3-60-16,-1 3 50 0,0-1-59 15,1 1 54-15,-1 1-59 0,1 0 51 0,-1 2-55 0,0-2 54 16,1 0-73-16,-1-2 28 0,-1 2-91 0,-1-1 6 15,0 0-32-15,2-3-21 0,-3 1 6 0,-1 1 14 16,-2-7-10-16,3 5-26 0,-3-5-3 0,0 0 12 16,-6 4 18-16,6-4 30 0,-12-2 20 0,7-2 20 15,-3 1 10-15,1-4 48 0,-2-2-39 0,0 0 49 16,0 0-39-16,-1-2 51 0,3 0-25 0,-2 0 65 16,4 0 9-16,0 2 9 0,0-1-14 0,1 0 5 15,3 1-10-15,0 0-9 0,1 1-8 0,2 1-7 16,1 0 9-16,2 1 2 0,1 0-5 0,1 2-42 15,0 1 40-15,5 1-41 0,-2 0 41 0,2 2-43 16,0 2 43-16,2-1-45 0,2 2 44 0,0 1-43 16,1 0 41-16,0 3-45 0,4 0 44 0,-2 1-46 0,1-1 46 15,1 2-47-15,-2-1 43 0,1 0-45 16,-1 1 41-16,-3-2-45 0,2 0-3 0,-5 0-24 16,2-2-58-16,-2-2-75 0,-1 1-80 0,-2 0-44 15,-1 0-65-15,-9-4-53 0,15 2-435 0,-15-2-409 16</inkml:trace>
  <inkml:trace contextRef="#ctx0" brushRef="#br1" timeOffset="144429.81">20596 5017 207 0,'-5'-12'693'0,"-3"0"-125"0,4 3-66 16,-2-1-43-16,1 3-16 0,1-3-5 0,-1 3-20 16,-2 0-43-16,4 0-15 0,-1 2-65 0,1-1-37 15,3 6-67-15,-6-8-26 0,6 8-51 16,-4-4-14-16,4 4-28 0,0 0-13 0,0 0-8 0,-3 6 8 15,3-6-21-15,4 11 6 0,-1-4-22 0,1 4 12 16,-2-2-22-16,3 4 17 0,2-1-20 0,0 3-18 16,0-1 13-16,2 3-27 0,0 1-41 0,1 0-42 15,-1-3-42-15,1 1-15 0,1 0-44 16,0-2-27-16,-2 0-4 0,2-4-67 0,-2 0-34 0,1-2-18 16,2 1-14-16,-3-4 1 0,1-2-47 0,0-1 30 15,-10-2-338-15,21 0-230 0</inkml:trace>
  <inkml:trace contextRef="#ctx0" brushRef="#br1" timeOffset="144729.81">20842 5091 287 0,'2'-9'401'0,"-2"2"-51"16,-2 0-3-16,1-1-18 0,-1 1 5 0,0-1 5 15,-3 2-25-15,3 0-6 0,-1 0-13 0,3 6-16 16,-6-10-32-16,6 10-38 0,-7-7-43 0,7 7-30 16,-6-4-24-16,6 4-22 0,0 0-10 0,-13 1-18 15,13-1-6-15,-6 8-9 0,3-3-52 0,1 2 40 16,-1-1-46-16,3 2 45 0,0 2-42 0,0 0 36 15,3 0-47-15,1 3 47 0,1-2-48 0,1 1 48 16,2 2-50-16,1-5 5 0,0 2 1 0,3-3 7 16,0 1-3-16,1-3 5 0,2-3 0 0,-2 0 2 15,3-3 2-15,-3-2 42 0,5 0-49 0,-4-4 45 16,3 0-48-16,-4-2 47 0,-1-2-50 0,0-1 47 16,-2-1-48-16,-2 1 49 0,-2-4-49 0,-3 1 56 15,-2 1-58-15,-4 1 45 0,-1-3-7 0,-1 0-13 16,-5 2-7-16,-4 0-22 0,0 1-31 0,-1 1-23 15,-1 3-45-15,2 1-33 0,-2 2-45 0,0 0-60 16,1 0-47-16,4 3-41 0,0 1-33 0,11 1-91 16,-16-3-335-16,16 3-334 0</inkml:trace>
  <inkml:trace contextRef="#ctx0" brushRef="#br1" timeOffset="145079.76">21306 4361 518 0,'3'-23'624'0,"-4"2"-93"16,-2 3-82-16,2 1-10 0,-2 1-20 0,-1 0-10 15,-2 4-15-15,4 1-47 0,0 2-57 0,0-2-72 16,-1 5-43-16,3 6-23 0,-4-5-13 0,4 5-10 16,-2 5-19-16,2 2-18 0,0 5 6 0,1 4-11 15,2 3 12-15,-1 5-17 0,5 6 0 0,1 10 8 16,0 2-2-16,1 3 16 0,3 3-15 15,0 11 3-15,0 1 5 0,1 0 1 0,-3 2 1 16,0 1 0-16,3-2 8 0,-3 1 0 0,-1 1-29 0,1-1 32 16,-1 1-25-16,0-2 23 0,0 0-7 0,-4-8-9 15,3 0-15-15,-2-2-9 0,-2 0-14 0,4-2-6 16,-2-2-13-16,-1 0 3 0,-1-4-17 0,1-1 4 16,-1-7-9-16,2-3-7 0,-2 0-28 0,1-7-30 15,-2-2-78-15,-1 0-24 0,1-5-103 0,1-3-19 16,-3-2-89-16,2-2-26 0,-2-4-132 0,-1-7-143 15,3 8-166-15,-3-8-531 0,-3-8-962 0</inkml:trace>
  <inkml:trace contextRef="#ctx0" brushRef="#br1" timeOffset="145535.65">21893 5025 642 0,'-4'-9'708'15,"1"0"-122"-15,1 1-49 0,-3 1-30 16,1-1-15-16,2 1-39 0,-1 0 3 0,-1 1-59 16,4 6-23-16,-4-9-63 0,4 9-53 0,-4-7-58 0,4 7-37 15,-2-7-37-15,2 7-18 0,0 0-18 0,0 0 3 16,0 0 4-16,5 5-10 0,-1 0-5 15,0 3-15-15,1 0-7 0,0 0-11 0,1 3-6 16,3 1-7-16,-2 0-6 0,-1 2-7 0,3 0-1 0,-3 0-5 16,2 2-4-16,-1-2-55 0,-2 0-2 0,2 0-75 15,-2-1-1-15,-1 0-74 0,1-3 2 0,-1 1-98 16,0-3-18-16,1 0-48 0,-1 0-38 0,-3-3-24 16,-1-5-35-16,5 9-120 0,-5-9-76 0,0 0-285 15,0 0-506-15</inkml:trace>
  <inkml:trace contextRef="#ctx0" brushRef="#br1" timeOffset="145945.7">21958 5010 139 0,'-4'-7'568'0,"-1"-1"-156"0,1 0-29 0,-2-1-10 16,4 0 2-16,-2 0-43 0,0-1-44 0,1-1-42 16,-1 0-35-16,4 0-34 0,0-1-36 15,0-1-29-15,4-1-22 0,3 0-17 0,2 0-15 0,3 1-10 16,0-1-5-16,3 2-5 0,-1 2-4 0,1 2-9 15,1 1-5-15,-1 3-2 0,-1 0 1 0,-1 3-1 16,-1 1 4-16,-1 4 1 0,-1-2 0 0,-2 4-1 16,-3 1 2-16,-1 2-7 0,-3 0-5 0,-1 2 6 15,-1 0-3-15,-3 0-4 0,-2 1 1 0,-1 1 2 16,0-2 7-16,0 1-1 0,0-2 6 0,0-1-12 16,3-2-1-16,-2 2-9 0,2-3-6 0,0-1-17 15,4-5 4-15,-4 10 2 0,4-10-1 0,4 8 3 16,-4-8-4-16,12 5 5 0,-3-1-38 0,2-2 47 15,3 2 0-15,-1 0-1 0,6-1 2 0,-3 2-2 16,3-1 2-16,-4 1 0 0,3-1 1 0,-4 2-5 16,1-1-2-16,-2 2 3 0,-3 0 3 0,-1 1 5 15,-5-1-2-15,1 2-36 0,-5-3 45 16,0 3-36-16,-4-1 50 0,1 0-48 0,-4 1 47 0,-2-1-47 16,0 0 43-16,0 0-43 0,-3 1 43 0,0-3-50 15,3-1 5-15,-2 0-102 0,0-1-15 0,2-2-127 16,-1 1-50-16,10-3-70 0,-14 1-115 0,14-1-312 15,-9-5-349-15</inkml:trace>
  <inkml:trace contextRef="#ctx0" brushRef="#br1" timeOffset="146512.97">22348 4899 767 0,'9'-7'706'0,"-3"1"-106"0,-2 2-84 0,4 0-83 15,-8 4-54-15,6-7-63 0,-6 7-56 0,8-5-51 16,-8 5-19-16,0 0-22 0,0 0-14 0,10 5-34 15,-7 1-22-15,-3-6-17 0,7 9-12 0,-3-2-50 16,1 1 35-16,-1 0-51 0,1 1 39 0,2-1-47 16,0 2 35-16,2 0-43 0,-1 0 33 0,2 1-53 15,0-4 30-15,-2 0-64 0,0 0 32 0,2-2-59 0,-2 0 53 16,-1-1 7-16,0-2 5 0,-7-2-17 16,14 1-7-16,-14-1-6 0,11-3 9 0,-11 3 6 15,10-7 1-15,-10 7 1 0,7-13 2 0,-5 6 12 16,2-1 3-16,-4-2 10 0,3 2-2 0,-1-2 8 15,-2 3-2-15,2-1 1 0,-1 2 2 0,-1 6-5 16,1-12 0-16,-1 12 1 0,4-8 4 0,-4 8 6 16,6-5-4-16,-6 5 2 0,0 0 3 0,12 3-1 15,-6 1 3-15,1 2 0 0,0-1-1 0,2 3 3 16,0 0-2-16,3 1 3 0,-1 1-4 0,1 0 0 16,3 2 1-16,-1-1 0 0,1 0-1 0,1-1 5 0,-2-3-43 15,1 2 52-15,-1-3-41 0,0-1 42 16,0-1-40-16,-2-3 45 0,-1 0-39 0,3-1 41 15,-3-2-43-15,0-2 43 0,-1-1 5 0,-2-2-6 16,0-2 3-16,1-2 25 0,-4-2 23 0,-1-1 19 16,-3-1-41-16,-1-3 56 0,-1-1-54 0,-3-5 44 0,-3-3-46 15,-3-2 25-15,1 0-46 0,-1-1 42 16,-5-4-21-16,-1 1 13 0,0 1-17 0,0 5 44 16,2 2 6-16,0 2 6 0,0 3 3 0,3 3 11 15,0 1-21-15,1 4 0 0,1 1-28 0,1 1-10 16,2 0-30-16,0 4 7 0,-1 3-22 0,7 3 10 15,-10-4-17-15,10 4 7 0,-6 5-29 0,6-5-27 16,-8 8-31-16,8-1-27 0,0 2 2 0,0 2-55 16,3-2-7-16,-1 4-46 0,5-1-43 0,-2 2-51 15,0 0-45-15,1 0-63 0,2 0-57 0,-1-2-48 0,1 1-440 16,-1-2-540-16</inkml:trace>
  <inkml:trace contextRef="#ctx0" brushRef="#br1" timeOffset="146665.04">22770 4768 64 0,'0'0'731'15,"0"0"-181"-15,0 0-95 0,0 0-30 0,0 0-52 16,0 0-55-16,0 0-61 0,0 0-47 16,0 0-44-16,0 0-32 0,11-3-24 0,-11 3-20 0,9-5-23 15,-2 2-12-15,0-1-12 0,3 1-11 0,1 0-9 16,1 1-9-16,1 0-10 0,0 0-58 0,1 1-82 16,0 0-90-16,0 0-73 0,2 1-68 0,-1 1-67 15,0-1-388-15,-1 2-360 0</inkml:trace>
  <inkml:trace contextRef="#ctx0" brushRef="#br1" timeOffset="146812.28">23186 4846 414 0,'7'7'497'0,"-1"-1"-33"0,-2-1-12 15,2-1 1-15,-2 2-37 0,-4-6-13 0,7 9-13 16,-7-9-22-16,6 8-67 0,-6-8-3 0,5 9-83 16,-5-9-15-16,1 10-64 0,1-3 2 0,-4-1-58 15,1 2-27-15,-1 0-158 0,-2 2-80 0,-1 1-153 16,-2 1-154-16,1 0-212 0,-2-1-375 0,-1 1-695 15</inkml:trace>
  <inkml:trace contextRef="#ctx0" brushRef="#br1" timeOffset="147628.81">23989 4371 218 0,'0'0'197'0,"-8"-7"-63"0,8 7-15 16,-10-4-44-16,10 4-8 0,-6-5-27 0,6 5 3 15,0 0-25-15,-7-4 14 0,7 4-22 0,0 0 15 16,0 0-21-16,0 0 12 0,0 0-18 0,0 0 20 15,0 0-5-15,0 0 22 0,0 0 11 0,0 0 89 16,0 0-9-16,0 0 93 0,0 0 2 0,0 0 29 16,0 0 6-16,0 0-7 0,0 0-9 0,3-5-13 15,-3 5-6-15,0 0-2 0,0 0-10 0,0 0-16 16,0 0-14-16,0 0-17 0,0 0-17 0,0 0-19 16,0 0-13-16,-5-4-10 0,5 4-13 0,0 0-14 0,0 0-9 15,0 0-9-15,0 0-14 0,0 0-3 16,0 0-2-16,0 0-5 0,0 0-6 0,4-6 6 15,-4 6 6-15,0 0 3 0,0 0-17 0,0 0 35 16,0 0-18-16,5-4 27 0,-5 4-7 0,0 0 25 16,0 0-2-16,0 0 17 0,0 0-11 0,0 0 23 0,4-6-8 15,-4 6 6-15,0 0-11 0,0 0-1 16,0 0-13-16,0 0-9 0,0 0-15 0,0 0-12 16,0 0-3-16,0 0 1 0,1 7 22 0,-1-7 20 15,4 9 15-15,-4-2-3 0,1 1-2 0,1 3 2 16,0 0-7-16,0 4-5 0,-2 1-4 0,3 2-19 15,-1 1-3-15,1 4-5 0,-1 0-7 0,2 2-7 16,0-1-10-16,0 1-9 0,2 4-3 0,-1 0-4 16,2-1 0-16,-1 0-11 0,-1 1 8 0,2-4-7 15,-2 0 2-15,1-1-8 0,-1-1-5 0,1 0 0 0,-1-3 0 16,2 1 0-16,-4-4 0 0,1-2 0 16,-2 0 0-16,1-3 0 0,-1-1 0 0,1-2 0 15,-2 0 0-15,2-1 0 0,-2-1 0 0,-1-7 0 16,3 12 0-16,-3-12 0 0,2 9 0 0,-2-9 0 15,1 7 0-15,-1-7 0 0,0 0 0 0,0 0 0 0,0 0 0 16,0 0-2-16,0 0-185 0,0 0-75 0,-10-3-54 16,10 3-101-16,-6-8-59 0,3 3-122 0,-1-3-117 15,-1 0-106-15,1-1-577 0,1-2-1000 16</inkml:trace>
  <inkml:trace contextRef="#ctx0" brushRef="#br1" timeOffset="148076.54">24247 4259 165 0,'5'-9'400'16,"-5"9"-68"-16,5-7-61 0,-5 7 17 0,3-5-67 16,-3 5 31-16,0 0-78 0,4-6 27 0,-4 6-70 15,0 0 20-15,0 0-36 0,0 0 32 0,0 0-26 16,0 0 13-16,0 0-37 0,0 0 8 0,5 5-31 16,-5-5 4-16,1 6-30 0,-1-6 7 0,0 7-30 15,0-7 13-15,0 9-24 0,0-9 9 0,-1 8-46 16,1-8-37-16,-3 10-95 0,3-10-98 0,-5 9-70 15,0-3-136-15,-4-2-299 0,1 0-270 0</inkml:trace>
  <inkml:trace contextRef="#ctx0" brushRef="#br1" timeOffset="148298.79">23484 4264 113 0,'0'0'609'0,"0"0"-223"0,-14 2-49 0,14-2-116 15,0 0-1-15,-8 2-82 0,8-2 41 0,0 0-56 16,-5 5-13-16,5-5-17 0,0 0-8 0,3 7-9 0,-3-7 9 16,6 8-55-16,1-4-9 0,-1 1-18 15,4 0-153-15,-2 1-165 0,0 0-436 0,-1 0-261 16</inkml:trace>
  <inkml:trace contextRef="#ctx0" brushRef="#br1" timeOffset="150159.57">25169 4466 430 0,'0'0'703'0,"0"0"-149"16,-7-6-56-16,7 6-47 0,-4-3-8 0,4 3-55 15,0 0 20-15,-6-5-74 0,6 5-34 16,0 0-88-16,0 0-19 0,0 0-64 0,0 0 5 0,0 0-44 15,0 0-6-15,0 0-15 0,-3 7-9 0,3-7-11 16,4 9-8-16,0-3-11 0,0 2-5 0,0-2-2 16,0 1 0-16,1 0-14 0,0 1 1 0,0 0-16 15,-1-1-40-15,1 0-16 0,-1 0-95 16,0 1-19-16,-1-3-61 0,2 0-49 0,-5-5-33 0,4 9-44 16,-4-9-60-16,3 7-75 0,-3-7-477 0,0 0-566 15</inkml:trace>
  <inkml:trace contextRef="#ctx0" brushRef="#br1" timeOffset="150311.78">25098 4416 227 0,'-9'-11'568'16,"2"-1"-164"-16,2 3-4 0,-2 0-68 0,3 1-3 0,-1-1-61 15,1 2-21-15,2 1-72 0,-3 2-21 0,5 4-55 16,-3-9 3-16,3 9-42 0,1-7 5 16,-1 7-32-16,9-2 6 0,-9 2-37 0,11 0-47 0,-11 0-113 15,17 2-67-15,-6 0-35 0,0 2-86 16,2-2-79-16,-3 0-220 0,3 2-154 0</inkml:trace>
  <inkml:trace contextRef="#ctx0" brushRef="#br1" timeOffset="150628.73">25447 4307 113 0,'5'-5'626'16,"2"1"-87"-16,-7 4-68 0,3-8-15 0,-3 8-70 16,2-8-35-16,-2 8-13 0,-3-5-13 0,3 5-32 15,-4-6-35-15,4 6-37 0,-10-3-48 0,10 3-29 16,0 0-30-16,-15 3-23 0,15-3-18 15,-13 7-9-15,7-4-17 0,0 2-5 0,1 1-8 0,1 0-12 16,2 2 1-16,-1-1-47 0,3 0 42 0,0 1-40 16,0 0 40-16,4 2-42 0,1 0 37 0,-1 2-44 15,5-2 37-15,1 0-56 0,-1 0 40 0,2-1-49 16,3 2 47-16,-3-2-42 0,1-1 55 0,2 2-50 16,-3-3 45-16,-1-1-52 0,-1 0 48 0,-1 0-42 15,-3-1 58-15,3 0-44 0,-8-5 51 0,6 6-47 16,-6-6 53-16,3 8-52 0,-3-8 51 0,-4 7-50 15,4-7 46-15,-10 8-47 0,3-5 41 0,-2 1-70 16,2-1 2-16,-3-1-87 0,2 1-12 0,8-3-103 16,-14 5-14-16,14-5-60 0,-12 2-85 0,12-2-98 15,0 0-279-15,0 0-320 0</inkml:trace>
  <inkml:trace contextRef="#ctx0" brushRef="#br1" timeOffset="151044.87">26089 4328 441 0,'17'-7'534'16,"-4"1"-108"-16,1 0-27 0,-3-1-42 0,-2 1-2 15,-2 0-17-15,1 0 15 0,-2 0-32 0,-3 1-47 16,-1-1-52-16,-2 6-43 0,0-11-33 0,-1 5-30 0,-3 1-11 16,-1 2-22-16,-4-1-11 0,0 1-14 15,0 0-5-15,-6 2-14 0,2 1 4 0,-3 0-6 0,0 4 1 16,-3-1-5-16,1 2-7 0,0 1 2 0,0 2-8 15,-1-1-8-15,5 3-2 0,0-2 2 0,3 2-3 16,-1 0-4-16,3 1-1 0,3 0-1 0,2-2-1 16,1 1-39-16,3-1 40 0,0 1-48 15,4-1 49-15,1-1-48 0,2 0 50 0,1-2-54 0,2-1 38 16,1 0-52-16,-2-2 38 0,4-2 0 0,-2 1 1 16,3-4 2-16,-2 1-8 0,-2-1 21 15,3-3-3-15,-3 1 3 0,0-2 10 0,1 1-10 0,-2-3 4 16,-2 2 0-16,2-1 6 0,-1 0 0 15,-2 1-2-15,-1-1 1 0,2 0 4 0,-1 3-2 0,-2-2-6 16,-4 6 1-16,8-8-6 0,-8 8-2 0,7-5 4 16,-7 5 3-16,12-4 3 0,-12 4-4 0,11 1 0 15,-11-1-28-15,13 3-35 0,-3-1-29 0,-2 0-45 16,1 2-45-16,-1-1-44 0,2 0-49 0,-1 2-48 16,0-3-46-16,1 0-45 0,-1 1-398 0,-9-3-349 15</inkml:trace>
  <inkml:trace contextRef="#ctx0" brushRef="#br1" timeOffset="151394.67">26284 4302 261 0,'-5'-6'411'0,"5"6"-107"0,-4-11 30 0,4 11-69 15,-2-10 25-15,2 10-88 0,-3-9-2 0,3 9-87 0,0-7 13 16,0 7-64-16,5-6-11 0,-5 6-4 16,0 0-15-16,14-3 14 0,-14 3 16 0,12 2-47 15,-4 1 6-15,0-1 2 0,1 2 9 0,0 1 3 0,-2 0-5 16,2 1 7-16,-2-1 1 0,0 2 2 15,-1 0-2-15,-1 0 1 0,0-1-5 0,-2 0 11 16,-3-6 36-16,4 11 20 0,-4-11 23 0,1 8 5 16,-1-8-11-16,0 0-18 0,-1 7-17 0,1-7-13 0,0 0-12 15,0 0-12-15,-4-8-12 0,4 8-9 0,0-9-7 16,1 1-4-16,2 0-6 0,-1-1 2 0,2 0-7 16,1-1 10-16,-1 2-17 0,4-2 9 0,-1 3-10 15,0-2 10-15,1 2-7 0,2 2 6 0,-3-2-11 16,2 3 11-16,-1 1-10 0,2 1 13 15,-10 2-10-15,16 0 11 0,-16 0-12 0,17 2 13 0,-10 2-12 16,2 0 14-16,0 2-14 0,-2-1 6 0,1 2-14 16,-1 1-15-16,1-2-63 0,-1 1-32 0,-1 0-89 15,2-1-65-15,-2-1-54 0,-1 0-116 0,3-3-430 16,-8-2-430-16</inkml:trace>
  <inkml:trace contextRef="#ctx0" brushRef="#br1" timeOffset="151645.81">26643 4009 431 0,'-1'-9'786'15,"1"9"-182"-15,-4-11-63 0,4 11-74 0,-4-11-28 16,4 11-27-16,-2-8-51 0,2 8-51 0,-3-8-70 0,3 8-47 16,-1-6-40-16,1 6-39 0,0 0-18 15,0 0-20-15,0 0-11 0,0 0-13 0,5 4-7 16,-5-4-8-16,8 11-6 0,-3-4-12 0,0 0 3 15,4 3-4-15,-1 0-3 0,-1 1 0 0,2 1-5 0,0 0 0 16,0 1-11-16,0 2-1 0,0-2-38 0,-1 0-38 16,-1 0-42-16,0 2-51 0,2-3-53 0,-3 1-62 15,-1-1-16-15,0-3-105 0,-1 1-34 16,-1-3-65-16,-1 1-430 0,1-2-511 0</inkml:trace>
  <inkml:trace contextRef="#ctx0" brushRef="#br1" timeOffset="151929.24">26730 4185 608 0,'-6'-7'588'0,"6"7"-119"16,-8-7-5-16,8 7-62 0,-6-7-41 0,6 7-42 16,-4-7-36-16,4 7-56 0,-4-8-40 0,4 8-49 15,0-7-22-15,0 7-33 0,8-8-10 0,-8 8-23 16,14-7-13-16,-5 2-41 0,0 1-36 0,2-1-66 16,2 2-20-16,2-1-49 0,-2 1 21 0,1-1-17 15,0 0 64-15,-2 1-20 0,-1 0 65 0,1 2-29 16,-2 0 56-16,-10 1-23 0,15-3 46 0,-15 3-24 15,13-2 63-15,-13 2-24 0,0 0 41 0,15-1 12 16,-15 1 14-16,0 0 13 0,13 1 29 0,-13-1-23 16,4 5 6-16,-4-5-30 0,8 5 3 0,-8-5-24 15,6 6 2-15,-6-6-18 0,5 8 4 0,-5-8-20 16,9 7 7-16,-9-7-17 0,7 9 4 0,-7-9-58 16,7 7-25-16,-7-7-87 0,8 5 5 15,-8-5-86-15,0 0-52 0,0 0-88 0,0 0-443 0,0 0-366 16</inkml:trace>
  <inkml:trace contextRef="#ctx0" brushRef="#br1" timeOffset="152028.94">26859 4009 296 0,'-7'-9'299'0,"0"2"-44"15,3 0-42-15,-3 1-37 0,4 1-45 0,1 0-35 0,2 5-20 16,-3-9-15-16,3 9-13 0,3-8-18 16,-3 8-80-16,6-5-89 0,-6 5-331 0,10-4 49 0</inkml:trace>
  <inkml:trace contextRef="#ctx0" brushRef="#br1" timeOffset="153878.63">27231 3892 165 0,'0'0'518'0,"0"-7"-173"0,0 7 1 15,-2-4-88-15,2 4-2 0,-7-7 14 0,7 7-30 16,-9-3-11-16,9 3-50 0,-14-1-5 0,14 1-48 16,-15 2 3-16,5 0-33 0,1 2 14 0,-2 1-15 0,0-1 7 15,2 1-28-15,0 2 8 0,0-1-23 0,0 2 0 16,3-1-19-16,-1 1 3 0,2 2-16 0,0-2 4 16,4 2-16-16,0-2 7 0,1 2-14 0,2 0 11 15,2-1-16-15,0 1 12 0,2 0-15 0,2-1 12 16,1 2-12-16,2-3 9 0,0 2-13 0,1-2 12 15,1 2-14-15,0-2 12 0,0 1-12 0,-2-2 9 16,2 2-11-16,-3-4 11 0,-1 1-15 0,-2 1 18 16,0-3-13-16,0 1 18 0,-7-5-10 0,9 8 10 15,-9-8-15-15,5 6 14 0,-5-6-14 0,0 0 13 16,-1 6-13-16,1-6 12 0,-6 4-13 0,6-4 10 16,-9 3-9-16,9-3 6 0,-12 1-11 15,12-1 9-15,-11-3-35 0,11 3-20 0,-9-5-79 16,4 1-8-16,5 4-62 0,-5-10 30 0,3 4-31 0,3-1 62 15,0-2-14-15,4 1 68 0,0-2-25 0,2 0 51 16,1-1-19-16,2 0 51 0,-1 0-29 0,0 1 50 16,2 1-34-16,-1-2 53 0,-1 3-12 0,0-2 82 15,-1 3-38-15,0 1 56 0,-1 0-49 0,-2 1 33 16,4 2-35-16,-4-2 38 0,-5 5-32 0,13-4 30 16,-13 4-29-16,14-1 18 0,-14 1-37 0,14 1 16 15,-5 2-33-15,0-1 24 0,0 2-6 0,0-1-36 16,2 1 22-16,0 1-28 0,-1-2 30 0,3 1-8 15,-2-1-4-15,1 0-2 0,-1-1 0 0,-2-1-2 16,4 1 1-16,-13-2-3 0,19 0-4 0,-9-3-18 16,-1 2 29-16,0-3-27 0,-2 0 34 0,0-1-27 15,0 0 43-15,-2-1 19 0,-1 1 64 0,-2-1 14 16,2 0 43-16,-3 0 16 0,2 0 4 0,-3 6 21 16,4-11-1-16,-4 11-15 0,4-8-31 0,-4 8-39 15,1-7-50-15,-1 7-3 0,0 0-4 0,5-6-21 16,-5 6-9-16,0 0-7 0,8 6-6 0,-4-2-8 15,2 5 5-15,1-1-1 0,4 4 2 0,-1 5-3 16,4 0-2-16,0 5-10 0,5 2 5 0,-1 5-9 16,1 1 10-16,2 3-5 0,-2 1-1 0,0-2-13 15,0 3 14-15,-2-2-17 0,-2 2 3 0,-1 0-8 16,0 0-20-16,-5-6-17 0,-2-1-17 0,-3-3 24 0,-2-1-24 16,-2-5 39-16,-2 0-31 0,-1-3 47 15,-2-1-34-15,-3-3 39 0,-1-3-40 0,-1-3 41 16,-2-2-41-16,0-3 37 0,-1-3-36 0,-5-3 40 15,3-4-54-15,-4-2 34 0,1-5-73 0,-3-3 12 0,2-1-33 16,5-3-27-16,-1-2-18 0,3-2-50 0,3 1-7 16,5 3-56-16,-2-1 30 0,5 0-78 15,2 2 8-15,0 0-48 0,6-2-36 0,-2 1-364 16,1 1-273-16</inkml:trace>
  <inkml:trace contextRef="#ctx0" brushRef="#br1" timeOffset="154412.53">27865 3900 338 0,'1'-9'560'16,"-1"9"-94"-16,0-10-2 0,0 10-36 0,0-10-33 16,0 10-44-16,0-8-27 0,0 8-57 0,0-8-47 15,0 8-52-15,0 0-35 0,3-8-28 0,-3 8-20 16,0 0-16-16,0 0-11 0,0 0-17 0,13 3-2 16,-13-3-7-16,11 6-6 0,-6 1-10 0,2-4-3 15,-2 3-7-15,1 0 0 0,-1-1-9 0,0 1 1 16,-1-2-20-16,0 3-8 0,-4-7-12 0,7 7 20 15,-7-7-6-15,5 7 15 0,-5-7-6 0,0 0 16 16,3 6-7-16,-3-6 7 0,0 0-10 0,0 0 12 16,-6-6-10-16,6 6 8 0,-4-8-9 0,4 8 11 15,-4-13-5-15,3 8 6 0,0-2-13 0,1-1 4 16,0 1-2-16,0 0-1 0,1 0 1 0,2 1 1 16,-1 0 3-16,2 0 0 0,2 1 2 0,1 3 0 15,-7 2 3-15,13-5 4 0,-13 5-2 0,16 0 0 16,-7 3 6-16,0-1 3 0,1 2-10 0,-1 0 12 15,0 2-14-15,0-1 11 0,-1 2-7 0,0-1 9 16,-2 1-10-16,-1-1 8 0,1 2-4 0,-2-4 12 16,-1 2 0-16,-3-6 19 0,4 9-8 0,-4-9 11 15,0 0-10-15,0 7 14 0,0-7-6 0,0 0-3 16,0 0-10-16,-6-5 2 0,6 5-11 0,-2-10-2 0,1 3-3 16,-1 1-2-16,2-2-5 0,0 0-1 15,2-2-3-15,0 0 1 0,1-1 1 0,1 2-2 0,1-1-3 16,1 3 3-16,-1-2-2 0,3 2 0 15,0 1 1-15,-1 3 0 0,1-1 1 0,1 1 2 0,-9 3-1 16,17-2 6-16,-17 2-2 0,17 4 1 0,-8-2-2 16,0 3 7-16,0 0-11 0,0 0 9 0,-1 1-7 15,1 2 3-15,-2-2-12 0,1 0-33 16,-1 3-56-16,-1-5-36 0,0 2-85 0,1 0-20 0,-4-1-106 16,-3-5-10-16,10 6-78 0,-10-6-454 0,0 0-446 15</inkml:trace>
  <inkml:trace contextRef="#ctx0" brushRef="#br1" timeOffset="154895.16">28312 3773 222 0,'0'0'618'16,"0"-7"-187"-16,0 7-100 0,0 0-70 0,2-9-51 15,-2 9-41-15,0 0-43 0,0 0-15 0,0 0-10 16,0 0-3-16,0 0 15 0,0 0-46 0,10 3 16 16,-10-3-43-16,6 8 19 0,-6-8-45 0,8 8 30 15,-8-8-39-15,8 9 29 0,-8-9-36 0,7 9 30 16,-7-9-30-16,5 7 28 0,-5-7-29 0,4 8 34 15,-4-8-26-15,0 0 34 0,0 0-17 0,-1 7 36 16,1-7-13-16,0 0 25 0,0 0-8 0,-8-4 10 16,8 4-25-16,-5-6 11 0,5 6-23 0,-2-8 4 15,2 8-19-15,-2-10 8 0,4 3-21 0,0 1 11 16,1 1-20-16,-1-1 15 0,5-1-19 0,-1 2 12 16,1 2-15-16,1-1 21 0,1 1-20 0,0 0 18 15,-9 3-20-15,17-1 19 0,-7 2-16 0,-10-1 20 16,19 2-21-16,-10 0 18 0,0 3-15 0,1-2 18 15,-2-1-20-15,-2 1 19 0,2 0-18 0,-8-3 18 16,10 7-15-16,-10-7 20 0,9 5-12 0,-9-5 19 16,7 4-3-16,-7-4 14 0,0 0-16 0,0 0 12 15,0 0-20-15,0 0 17 0,0 0-8 0,0 0 11 16,4-5-17-16,-4 5 0 0,-2-10 6 0,2 10-13 0,0-11 8 16,0 3-16-16,0 0 14 0,3-1-16 0,-2 1 11 15,4-1-16-15,0 1 15 0,-1 2-5 16,1-1 2-16,0 1-3 0,2 1-1 0,0-1-1 15,1 3 2-15,-8 3-16 0,14-4 20 0,-14 4-13 0,17-1 15 16,-17 1-12-16,15 2 12 0,-5 1-7 0,-1-1 9 16,-1 3-16-16,1-1 12 0,1 0-23 0,-1 2-22 15,-1 0-65-15,2-1-40 0,-2 1-106 16,-1-1-72-16,2 0-33 0,-2-1-70 0,0-1-381 16,-7-3-333-16</inkml:trace>
  <inkml:trace contextRef="#ctx0" brushRef="#br1" timeOffset="155378.17">28803 3670 261 0,'0'0'495'0,"0"-7"-82"0,0 7-110 0,0-7 11 16,0 7-91-16,0 0 2 0,0-8-88 0,0 8-23 15,0 0-39-15,0 0 26 0,3-7-57 0,-3 7 25 16,0 0-53-16,0 0 34 0,6-5-42 0,-6 5 36 16,0 0-46-16,5-4 43 0,-5 4-2 0,0 0-7 15,0 0-4-15,8-6-7 0,-8 6-5 0,0 0-1 16,1-7-38-16,-1 7 47 0,0 0-2 0,0 0 10 15,0-7-8-15,0 7-7 0,0 0-2 0,0 0-5 16,0 0-2-16,0 0-3 0,0 0 2 0,-5 3 1 16,5-3 1-16,-3 8-27 0,3-8 28 0,-1 9-33 15,2-3 40-15,-1-6-38 0,4 13 36 0,0-4-33 16,1-1-3-16,-1 1 7 0,6-1 4 0,-2 2 2 16,2-3 2-16,0-2-1 0,3 2 3 15,0-3 32-15,0 0-38 0,0-2 37 0,1-1-54 0,0-1-5 16,0-1-13-16,-1-1 37 0,1-2-60 0,-2 1 32 15,1-3-36-15,-3-1 39 0,1 0 4 0,-4-4 5 16,-3 2 8-16,1-3 5 0,-1 0-3 0,-3-1 2 16,-1-2 2-16,-1-2 17 0,-3-2 11 0,0-3-4 15,1 0 3-15,-4-2 42 0,3 0-8 0,-2 0 17 16,1 2 41-16,-2 1 39 0,2 2 16 0,0 5 14 16,1-2-8-16,0 3-12 0,2 2-34 0,-1 0-32 15,0 4-22-15,0 0-18 0,3 7-4 0,-2-9-10 16,2 9-9-16,0 0-9 0,0 0 1 0,0 0-4 15,1 10-11-15,1-4-5 0,3 2-9 0,-1 0-34 16,1 3-29-16,-1 2-42 0,3-1-48 0,0 3-33 16,1 0-54-16,0-1-75 0,-1 0-73 0,1 1-38 15,1-1-336-15,-3 1-288 0</inkml:trace>
  <inkml:trace contextRef="#ctx0" brushRef="#br1" timeOffset="155505.71">29036 3583 93 0,'-7'-6'533'16,"7"6"-157"-16,-7-5-79 0,7 5-71 0,-3-7-49 16,3 7-36-16,4-9-31 0,-4 9-24 0,9-9-27 15,-3 4-61-15,2 0-56 0,2-1-124 0,2 2-48 16,1-4-279-16,2 3-7 0</inkml:trace>
  <inkml:trace contextRef="#ctx0" brushRef="#br1" timeOffset="156094.84">29335 3493 378 0,'0'0'399'0,"0"0"-5"0,6 5-51 0,-6-5-13 16,0 0-8-16,0 0-17 0,0 0-40 15,8 2-47-15,-8-2-39 0,0 0-39 0,6-4-30 16,-6 4-19-16,4-5-20 0,-4 5-14 0,8-9-14 16,-3 3-32-16,0 0 20 0,0-2-29 0,0 1 27 0,0-2-32 15,2 0 31-15,-2-1-27 0,1-1 41 0,-2-1-9 16,-1 1 16-16,1-2-4 0,-3 2 34 15,1-1 1-15,-2 1 0 0,0 0-8 0,0 2-9 16,0 0-18-16,-1 1-7 0,0 2-10 0,0 0-12 0,1 6-3 16,-6-8-4-16,6 8-7 0,0 0-2 0,-9-2-3 15,9 2-9-15,-5 4-2 0,5-4-22 0,-4 9 9 16,4-9-33-16,0 12 12 0,0-5-26 0,4 0 19 16,-1 1-29-16,2 1 15 0,1-1-26 0,0 1 18 15,4 0-28-15,-3 0 13 0,2-1-13 0,0 1-11 16,1-4-16-16,-2 2-1 0,0 0 13 0,1-2-17 15,-3-1 48-15,-1 1-7 0,0 0 52 0,-1-1-9 16,-4-4 37-16,9 6 9 0,-9-6 41 0,5 8-1 16,-5-8 8-16,5 5 2 0,-5-5-7 0,4 4-5 15,-4-4-5-15,0 0-3 0,4 6-6 0,-4-6 0 16,0 0-9-16,5 4-5 0,-5-4 0 0,0 0 2 16,15 0-5-16,-15 0-10 0,13-1-22 15,-4-2-6-15,1 1-3 0,-1-2 4 0,4 1 0 0,-3-2 20 16,1 0-9-16,1 0 5 0,-3 1 26 15,0-1-17-15,0-1 42 0,1 1 39 0,-3-1 30 0,1 2 31 16,-3-1 24-16,-5 5 19 0,10-5-5 0,-10 5-17 16,9-6-27-16,-9 6-23 0,6-4-25 0,-6 4-17 15,0 0-11-15,12-4-6 0,-12 4 0 0,0 0-1 16,9 4-4-16,-9-4-7 0,7 5-3 0,-7-5-9 16,9 7 1-16,-9-7-3 0,10 7-7 0,-6-3-7 15,-4-4 0-15,9 7-11 0,-9-7-35 0,10 6-27 16,-10-6-26-16,4 4-38 0,-4-4-89 0,0 0-97 15,0 0-63-15,5-7-77 0,-5 7 38 0,-6-8-237 16,-2 2-170-16</inkml:trace>
  <inkml:trace contextRef="#ctx0" brushRef="#br1" timeOffset="156168.29">29727 3349 622 0,'-11'-11'156'0,"0"0"-59"15,1 1 27-15,1-1-59 0,0 0 32 0,0 1-51 16,4 0 25-16,-1 2-54 0,3 0 26 0,1 1-50 16,2 7 13-16,1-13-76 0,2 8 5 0,2-1-101 15,1-1-160-15,4 3 217 0</inkml:trace>
  <inkml:trace contextRef="#ctx0" brushRef="#br1" timeOffset="156360.78">29938 3182 559 0,'0'0'575'0,"10"0"-83"15,-10 0 5-15,0 0-57 0,13-1-18 0,-13 1-57 16,0 0-68-16,0 0-41 0,5 6-20 0,-5-6-14 16,-4 7-33-16,0 0-25 0,1 2-25 0,-1-1-28 15,-1 3-14-15,2 1-6 0,1 0-31 0,0 1 20 16,2 0-47-16,2 3 24 0,0-2-44 0,3 2 7 15,2 0-63-15,2 0-49 0,2 0-84 0,4-3-101 16,-2 1-96-16,5-2-168 0,-1-2-163 0,1 0-298 16,-3-4-604-16</inkml:trace>
  <inkml:trace contextRef="#ctx0" brushRef="#br1" timeOffset="157111.87">27769 4888 78 0,'0'-6'640'0,"-4"-1"-225"0,-1 2-43 0,0 0-105 15,0 0-19-15,-3 1 13 0,1 0-65 0,-3 1 7 16,-1 2-43-16,0 1 9 0,-2 2-36 0,0 1-3 15,-3 0-37-15,0 2 4 0,1 2-26 0,0 2 3 16,-1-1-29-16,2 2 8 0,2 0-25 0,1 2 8 16,2-2-19-16,0 2 8 0,4 0-22 0,3 0-2 15,-1-1 6-15,6 1-7 0,1-2 1 0,1 1-5 16,2-1 0-16,5 0-3 0,-1-3-9 0,5 0-13 16,-2-2-25-16,2 0-18 0,-3-3-15 0,4-1-8 15,-4-1 5-15,2-1 7 0,-2-1-7 0,-1 0 1 16,-1-2 11-16,-2-2 15 0,1-1 13 0,-3 0 13 15,-3-2 4-15,1 0 58 0,-1-1-26 0,-4 0 14 16,2-2 54-16,-2 1-16 0,0 1 60 16,0-1 6-16,0 1 6 0,-2 1-19 0,2 1-9 0,0 0-26 15,2 1-4-15,-2 7-34 0,2-12 11 0,-2 12-24 16,6-7 12-16,-6 7-20 0,11-2 12 0,-11 2-19 16,16 2 13-16,-6 0-17 0,1 2 16 0,0 1-18 15,3 1 17-15,-2 1-19 0,-1 1 18 0,1-1-16 16,-1 0-3-16,-2 2 3 0,0-3 3 0,-2 1-5 15,-2-2 5-15,2 1 10 0,-7-6 30 0,7 8 8 16,-7-8 1-16,0 0 4 0,5 4-6 0,-5-4 0 16,0 0 6-16,-1-7 3 0,1 7 9 0,0-12-14 15,0 3-13-15,0 0-8 0,1-2-3 0,0 0-4 16,4-4-8-16,-1 1-2 0,2 0-3 0,1 0 0 16,-1 2-6-16,3-1 0 0,1 2-1 0,-1 1-2 15,2 1-2-15,1 3 2 0,-3 2-1 0,0 1 2 16,3 2 3-16,-1 2 3 0,-2 3-1 0,3 4 1 15,-3 1 0-15,0 1-1 0,1 7-5 0,-3 1-22 16,0 1-79-16,-2 2-104 0,-1 1-124 0,-3 2-153 16,-1-1-609-16,-1 3-705 0</inkml:trace>
  <inkml:trace contextRef="#ctx0" brushRef="#br1" timeOffset="157627.81">27151 5687 234 0,'2'-13'659'0,"-2"1"-128"0,-1 1-64 16,-2 3-28-16,0-2-41 0,0 2-18 0,-1-1-27 0,-1 3-41 16,-1 0-47-16,-1 1-54 0,-2 3-43 0,9 2-37 15,-15-1-28-15,5 2-20 0,0 1-15 16,1 3-14-16,-2 0-13 0,3 1-8 0,0 2-2 15,1-2-13-15,1 3-4 0,0 1-3 0,3-1-4 16,3 1-3-16,0 0 2 0,4 0-5 0,2 1-1 0,1 0 0 16,2 1-43-16,3-1 45 0,1 0-51 0,4 2 36 15,1-3-50-15,1 1 45 0,-1 0-47 0,2 0 47 16,-1-1-46-16,-3-2 45 0,0 0-39 0,-4-1 48 16,-2-1-33-16,0-1 53 0,-1 2-35 0,-4-2 64 15,-5-5-38-15,6 9 55 0,-6-9-48 0,-2 8 43 16,2-8-51-16,-9 7 51 0,1-3-53 0,0-1 43 15,-1 1-49-15,-2-2 42 0,1 1-49 0,1-1 44 16,0 0-61-16,9-2 12 0,-17 2-76 0,17-2-56 16,-15 0-96-16,15 0-108 0,-9-5-89 0,9 5-49 15,-3-7-443-15,6 1-513 0</inkml:trace>
  <inkml:trace contextRef="#ctx0" brushRef="#br1" timeOffset="158127.49">27312 5776 292 0,'10'-5'536'16,"-2"0"-120"-16,-1 2-42 0,1 0-26 0,-8 3-10 15,12-6-30-15,-5 3-42 0,-7 3-32 0,10-6-34 16,-10 6-37-16,11-5-27 0,-11 5-27 0,12-7-22 0,-5 3-18 16,-7 4-14-16,13-7-8 0,-7 2-12 0,1 0-8 15,1 0-7-15,-1 0-6 0,-1-1 0 0,4-1-3 16,-3 2-2-16,-2-4-4 0,1 2-1 0,-2 0 4 16,0-2-1-16,-2 1 5 0,0 0 8 15,-1 1 3-15,-1 7 9 0,-1-12 9 0,1 12 4 0,-4-9-1 16,4 9-6-16,-8-6 5 0,8 6-5 0,0 0 3 15,-11 2 4-15,11-2-12 0,-7 7 11 0,5-1-4 16,0 2-4-16,0 0 1 0,4 3-4 0,0-2-2 16,0 4-7-16,5 1-4 0,0-1-3 0,2 4-3 15,4 0-2-15,-1-2-4 0,3 1-1 0,0 0-46 16,2-4 49-16,-2 1-49 0,4-1 50 0,-2-5-58 16,0 0 7-16,0-2-52 0,-1-1-48 0,0-4-40 15,-2 0-42-15,4-3-53 0,-5-1-35 0,1-3-7 16,-1 1 32-16,-3-5-13 0,0 2 53 15,-2-4 15-15,-3-2 46 0,-1-2 22 0,-3-2 48 0,1 0 9 16,-2-3 43-16,-2-3 20 0,-3-1 80 0,1-4 26 16,-1 0 94-16,1 1 17 0,-3 4 48 0,2 1 18 15,0 2 46-15,-1 2 33 0,1 0-38 0,0 3 63 16,1 2-58-16,1 1 9 0,1 4-91 16,-2-1-13-16,3 4-80 0,-1 0 12 0,2 7-60 0,-2-9 24 15,2 9-47-15,0 0 32 0,0 0-38 0,0 0 8 16,9 5-30-16,-5 3 29 0,4-1-45 0,-3 3 36 15,3 1-40-15,-1 3 37 0,1 3-34 0,1 1 29 16,-2 0-5-16,3 1-12 0,-2 0-55 0,1 1-67 16,-1 0-65-16,0-2-59 0,-1-4-62 0,0 0-78 15,-1 1-70-15,-1-2-51 0,-1-5-485 0,0 2-581 16</inkml:trace>
  <inkml:trace contextRef="#ctx0" brushRef="#br1" timeOffset="158265.07">27808 5588 604 0,'-2'-7'471'16,"2"7"-95"-16,-5-7-58 0,5 7-54 0,-2-8-49 16,2 8-56-16,2-9-39 0,-2 9-35 0,7-8-9 15,0 2-30-15,2 1-86 0,3 1-105 0,1-4-75 16,2 2-156-16,4-1-237 0,0-2-126 0</inkml:trace>
  <inkml:trace contextRef="#ctx0" brushRef="#br1" timeOffset="158727.34">28385 5370 157 0,'0'0'437'0,"0"0"-77"16,-4-7-4-16,4 7-12 0,-14-5-13 0,4 3-26 15,-3-2-23-15,2 1-11 0,-2-1-20 0,-2-1-21 16,2 0-69-16,0-1 19 0,2 2-76 0,2-3 22 16,-1 3-67-16,2-2 24 0,1 0-60 0,4-1 31 15,1 1-14-15,2 6-13 0,2-12-6 0,1 6-3 16,4-1-9-16,-1 3-19 0,6-1-9 0,-3 2-4 15,2 1 3-15,1 1 4 0,-1 0-1 0,-2 2 18 16,3 2-13-16,-3 0 9 0,0 2 1 0,1 2 3 16,-3 1 11-16,2 3 18 0,-3 1 18 0,0 4 21 15,0-1 15-15,-1 4 0 0,-1 1-13 0,1 3-2 16,-1-1-13-16,1 5-21 0,2 0 14 0,-1 1-10 16,0 0-6-16,2 1-6 0,3-2-4 0,0 0-5 15,-1-2 0-15,4 0-5 0,-2-6-4 0,0-2-1 16,1-2-2-16,1-1-2 0,0-3 2 0,-2-3-2 15,2-2-3-15,-3-3-3 0,3-1 3 0,-14-2-26 16,22-2-19-16,-12-1-19 0,-3-2-17 0,-2-2-7 16,-4-2 5-16,-1 0 14 0,-4-3 21 0,-5-1-1 15,-5-3 10-15,-4-2 5 0,-5 0 6 0,-5-1 11 16,-4-1 54-16,2 2 44 0,2 4 26 0,1 1 33 16,1 0 10-16,6 3-37 0,-1-1 30 0,6 4-47 15,2 0 4-15,2 0-53 0,0 1 15 0,6-2-44 16,3 4 9-16,2 4-78 0,4-14-19 15,3 9-68-15,7-1-72 0,4-5-65 0,3 4-62 0,4-4-65 16,7 1-15-16,-1-1 13 0,7-2 6 0,2 1-32 16,-1-2-295-16,0 2-230 0</inkml:trace>
  <inkml:trace contextRef="#ctx0" brushRef="#br1" timeOffset="158993.63">28945 5137 618 0,'1'-7'744'0,"-1"7"-138"0,0-10-44 0,0 10-45 15,0-10-45-15,0 10-41 0,0-7-55 0,0 7-91 16,0 0-45-16,-1-9-64 0,1 9-15 0,0 0-13 0,0 0-1 16,4 5-19-16,-4-5 1 0,6 12-16 15,1-2-8-15,0 0-21 0,2 4-1 0,2 1-19 0,1 3-9 16,2 4-12-16,2 1-12 0,0 0 8 16,-1 2-15-16,2-1 4 0,4 5-15 0,-3-2 5 15,-2-2-3-15,2-1-4 0,-4-1-11 0,3-1-8 0,-6-4-58 16,1 0-39-16,-1-3-36 0,-2-1-43 15,-1-4-36-15,-2 2-24 0,2-5 9 0,-4 1-52 16,-4-8-39-16,4 8-110 0,-4-8-47 0,0 0-36 16,0 0 9-16,-11-2-341 0,1-4-399 0</inkml:trace>
  <inkml:trace contextRef="#ctx0" brushRef="#br1" timeOffset="159180.37">29061 5350 104 0,'-16'-24'450'0,"3"-2"-106"0,-1 4 33 0,2-1-74 15,0 4 22-15,3 0-18 0,1 2-1 0,0 2-41 16,3 1-25-16,0 1-39 0,1 2-32 0,2 1-48 15,2 0-11-15,0 3-39 0,2-1-2 0,2 2-24 16,4 2 5-16,-1 0-24 0,2 1 6 0,-9 3-21 16,23 1 11-16,-10 2-16 0,1 1 12 15,2 2-16-15,-4 1 9 0,2 0-21 0,-2 1-15 0,-1 1-32 16,-2 0-35-16,-1 1-18 0,-2-1-9 0,-2 0-3 16,-1 0-37-16,-1 0 9 0,-2-1-3 0,-2 0-47 15,-1-1-21-15,2 0-20 0,-2-1-33 0,3-6-38 16,-5 7-231-16,5-7-53 0</inkml:trace>
  <inkml:trace contextRef="#ctx0" brushRef="#br1" timeOffset="159511.4">29376 5052 646 0,'5'-7'497'0,"-3"1"-66"0,-2 6-73 0,2-8 1 15,-2 8-56-15,-4-4-49 0,4 4-15 0,0 0-40 0,-18 0-14 16,8 2-33-16,1 3-16 0,-5 0-27 15,2 2-11-15,-1 1-26 0,1 2 0 0,1 1-24 16,0 1-10-16,2 1-8 0,1 0-7 0,2 1-7 16,3 0-2-16,-2 0-2 0,5-2-6 0,0 2-2 0,5-3-5 15,-2 0-1-15,3 0 2 0,3-1 0 16,0 0-1-16,1-5-1 0,1 0 1 0,1 0-2 16,1-4 0-16,-1 1 2 0,3-4-2 0,-2 0 1 0,3-3-2 15,-3-1 5-15,1 0-4 0,-4-4 2 0,1 2 1 16,-1-2 7-16,-2-1-10 0,-1 1 6 15,-4-1-13-15,-2 0 5 0,-1 0-14 0,0 1-6 16,-4-1-40-16,-1 0-12 0,-4 0-37 0,0 1 11 0,-2 1-48 16,-1 1 22-16,1 2-69 0,1 0 8 0,-1 2-47 15,1-1-46-15,4 1-48 0,-1 1-93 16,7 3-179-16,-11-5-114 0</inkml:trace>
  <inkml:trace contextRef="#ctx0" brushRef="#br1" timeOffset="159811.51">29513 4931 353 0,'5'-7'569'0,"-5"7"-119"0,5-10-28 0,-5 10-44 16,1-8-31-16,-1 8-37 0,-3-7-23 0,3 7-24 15,-10-3-40-15,10 3-18 0,-13 0-39 0,13 0-25 16,-16 5-31-16,8-1-14 0,2 0-30 0,-1 1-9 16,2 2-17-16,0 2-6 0,4-1-10 0,0 3-1 15,3-1-14-15,1 0 1 0,4 2-14 0,0 2-42 16,2-2-19-16,3 3-36 0,2-1 4 0,1 1-14 15,1-2 24-15,3-1 13 0,-2 0 15 0,-1 0 14 16,1-2 7-16,-4-2 8 0,-3-1 6 0,0 0 9 16,-1 1 16-16,-1-3 18 0,-3-1 4 0,-5-4 15 15,5 9-3-15,-5-9-1 0,-2 6 4 0,2-6-2 16,-9 6-2-16,2-3-3 0,-3 0-7 0,1-1 1 16,0 1-12-16,-1-1-1 0,10-2-8 0,-14 2-14 15,14-2-53-15,-13 4-64 0,13-4-79 0,-9 2-73 0,9-2-60 16,0 0-60-16,0 0-461 0,0 0-410 15</inkml:trace>
  <inkml:trace contextRef="#ctx0" brushRef="#br1" timeOffset="159991.12">29751 5010 521 0,'6'-7'740'16,"-3"0"-110"-16,1 1-31 0,-4 6-63 0,6-10-71 16,-6 10-40-16,6-8-71 0,-6 8-79 0,4-5-61 0,-4 5-41 15,0 0-34-15,0 0-26 0,0 0-19 0,10 1-24 16,-10-1-2-16,7 9-15 0,-2-4-10 15,2 3-7-15,-1 0-6 0,2 1-14 0,1 2-45 16,-1-1-60-16,-1 0-67 0,2 1-70 0,-2-3-52 16,0-1-97-16,-3-1-89 0,1 0-24 0,-1-1-100 0,-4-5-322 15,0 0-480-15</inkml:trace>
  <inkml:trace contextRef="#ctx0" brushRef="#br1" timeOffset="160127.07">29713 4892 349 0,'-8'-12'402'0,"1"0"-84"15,2 3-34-15,1 0-46 0,1 1-41 0,-1 2-44 16,4-1-32-16,0 7-25 0,0-11-24 0,0 11-11 16,6-7-15-16,-6 7-17 0,11-5-82 0,-11 5-99 15,19-3-109-15,-10 1-334 0,-9 2-109 0</inkml:trace>
  <inkml:trace contextRef="#ctx0" brushRef="#br1" timeOffset="160378.49">29930 4689 15 0,'-1'-5'742'0,"-2"-1"-195"16,3 6-49-16,-2-10-44 0,2 10-35 0,-3-9-59 15,3 9-41-15,-3-8-68 0,3 8-56 0,0 0-40 16,-2-7-17-16,2 7-17 0,0 0-7 0,7 7-27 16,-7-7-13-16,7 11-16 0,0-2-11 0,-1 4-9 15,4 0-2-15,-1 3-10 0,3 0-3 0,-1 2-4 16,0 0-5-16,0 0-2 0,2 1-5 0,-2-1 2 15,0 1-2-15,1-2 1 0,0 1-4 0,-1-2-6 16,0 0-5-16,-2-3-80 0,-1-1-54 0,0-1-82 16,-3-2-42-16,0 0-110 0,1-1-40 0,-3-3-86 15,-3-5-374-15,5 8-430 0</inkml:trace>
  <inkml:trace contextRef="#ctx0" brushRef="#br1" timeOffset="160677.23">30031 4936 342 0,'-5'-4'525'0,"-1"-1"-45"15,6 5-95-15,-10-8-1 0,10 8-49 0,-7-9-61 16,7 9-49-16,-4-9-43 0,4 9-36 0,-1-9-28 16,1 9-25-16,5-10-23 0,-1 5-17 0,5 0-14 15,0 0-13-15,4-1-41 0,1 1-49 0,-1-1-36 0,3 1-42 16,-2-1-39-16,3 2-21 0,0-1 9 0,-1 0 7 16,-2 0 21-16,3 1 25 0,-3-1 20 0,-3 0 25 15,1 1 20-15,-2 1 25 0,0 0 66 16,-1 0 56-16,-9 3 52 0,12-4 28 0,-12 4 1 0,12-3 1 15,-12 3-23-15,0 0-19 0,12-3-22 0,-12 3-13 16,0 0 9-16,10 1-7 0,-10-1-4 0,9 7-4 16,-9-7-15-16,7 8-8 0,-7-8-9 15,7 8-5-15,-3-2-6 0,2 0-9 0,-2 0-4 16,1 0-6-16,-1 1-9 0,0-2-20 0,-1 1-67 0,1-1-56 16,-4-5-62-16,3 6-26 0,-3-6-49 0,0 0-74 15,0 0-367-15,0 0-226 0</inkml:trace>
  <inkml:trace contextRef="#ctx0" brushRef="#br1" timeOffset="160779.22">30251 4787 154 0,'-10'-11'348'0,"1"1"-67"0,-1-1-54 0,3-1-33 16,0 0-29-16,0-1-22 0,0 1-22 0,3 2-26 15,1 0-19-15,1-1-10 0,0 3-23 0,4-2-9 16,0 2-12-16,2 0-26 0,1 0-73 0,3 2-76 16,-2 2-61-16,2-3-265 0,0 4 38 0</inkml:trace>
  <inkml:trace contextRef="#ctx0" brushRef="#br1" timeOffset="161043.37">30337 4614 297 0,'8'2'309'0,"-8"-2"-7"16,10 4 17-16,-10-4-22 0,11 5-10 0,-4 0-41 15,0-1 20-15,3 1-44 0,-1 1-15 0,3 1-13 16,1 1-26-16,-2 0-18 0,4-1-18 0,-2 2-20 16,1-2-20-16,-1 1-15 0,1-1-16 0,0 1-14 15,-1-1-6-15,-2-1-7 0,-2-1 4 0,0-1 38 16,0 2 64-16,-2-2 68 0,-7-4 14 0,11 5 30 15,-11-5-48-15,0 0-40 0,12 1-40 0,-12-1-21 16,0 0-18-16,5-7-14 0,-5 7-16 16,0-10-9-16,0 10-29 0,-3-12 8 0,3 5-11 0,0 1 3 15,0-1-9-15,0 0-30 0,0-1-67 0,0-1-88 16,0 0-91-16,1 1-67 0,1-2-33 0,2 2-114 16,-2-1-39-16,3 1-22 0,1 1-375 0,2 1-487 15</inkml:trace>
  <inkml:trace contextRef="#ctx0" brushRef="#br1" timeOffset="161310.47">30705 4585 109 0,'10'3'394'0,"-10"-3"-67"0,0 0-46 16,0 0-23-16,0 0-13 0,10 1-13 0,-10-1-65 15,0 0 29-15,0 0-66 0,0 0 13 0,14-3-74 16,-14 3 24-16,7-3-55 0,-7 3 30 0,11-8-50 16,-3 4 34-16,-2-1-49 0,1-1 40 0,2 1-39 15,-3-2 31-15,-1 0-42 0,0 0 47 0,-1 1 16 16,0-2 5-16,-3 2-5 0,-1 6-5 0,0-12 14 15,0 12 3-15,-5-8 8 0,5 8 10 0,-9-5 3 16,9 5-16-16,-11 2 28 0,11-2-2 0,-16 5 10 16,7 1-16-16,3 2 9 0,-3 2-20 0,3 1-1 15,-1 4-24-15,3 0-4 0,2 2-18 0,2 1-3 16,1 0-13-16,3 3 1 0,2 1-9 0,2-1-13 0,3 1-55 16,4 1-67-16,0-1-77 0,0-3-85 0,3 0-132 15,-4-4-109-15,0-2-383 0,-2-1-477 16</inkml:trace>
  <inkml:trace contextRef="#ctx0" brushRef="#br1" timeOffset="161734.79">28619 6508 480 0,'0'0'800'16,"9"-5"-84"-16,-9 5-61 0,-4-7-43 0,4 7-40 16,-5-7-23-16,5 7-60 0,-2-8-33 0,2 8-37 15,-2-8-75-15,2 8-55 0,0 0-81 0,-4-7-33 16,4 7-44-16,0 0-19 0,0 0-30 0,4-5-8 16,-4 5-22-16,9 3 0 0,-9-3-21 0,14 7 6 15,-5-3-25-15,0 0 12 0,1 1-21 0,-1 1-15 16,-1-1-47-16,2 1-53 0,-2 0-56 0,-2 0-52 15,2-1-29-15,0 1-80 0,-2-3-6 0,-6-3-32 16,8 8 3-16,-8-8-11 0,4 5-48 0,-4-5-60 16,0 0-6-16,0 0-45 0,-13 2-363 0,6-6-460 15</inkml:trace>
  <inkml:trace contextRef="#ctx0" brushRef="#br1" timeOffset="161860.23">28555 6440 191 0,'-13'-13'351'0,"-2"-1"-61"0,2 0 19 15,-1 1-63-15,5 2 47 0,0-1-60 0,2 2-10 16,-1-2-40-16,4 5-40 0,-1-1-26 0,5 0-28 15,0 1-15-15,0 7-18 0,5-11-13 0,-1 8-12 16,4-1-8-16,1 2-10 0,1 1-76 0,3 0-90 16,-2 1-79-16,3 1-169 0,0 0-248 0,-1 0-160 15</inkml:trace>
  <inkml:trace contextRef="#ctx0" brushRef="#br1" timeOffset="162230.04">28818 6322 572 0,'11'2'497'0,"-11"-2"-122"0,0 0-81 0,11 4-56 16,-11-4 0-16,13 4-3 0,-13-4-24 0,13 4-37 15,-3 0-29-15,-2-2-27 0,1 3-25 0,0 0-19 0,1 1-12 16,-1-1-12-16,-3 1-11 0,4 1-5 16,-3-2-7-16,-1 1 2 0,-1 1-3 0,-1-2-5 15,-4-5 3-15,5 8 9 0,-5-8-1 0,4 6-1 16,-4-6 5-16,0 0 9 0,0 0 5 0,0 0 7 0,0 0 5 15,-9-4 3-15,9 4-1 0,-4-13 2 0,2 8-14 16,0-7-14-16,1 3-5 0,2-2-13 0,1-1 0 16,2 1-5-16,-1-3-8 0,6 1 0 15,-1 2-3-15,2-2 2 0,2 3-2 0,-1 1-4 0,3 0 1 16,2 2 0-16,0 2 0 0,0 1-1 0,1 0 5 16,-4 4 0-16,3 0 4 0,0 1 10 0,1 4 2 15,-3-2-5-15,0 4-3 0,1 0-4 0,-3 0 2 16,2 1-5-16,-3 2 6 0,-2 0-17 15,3-1-19-15,-3 1-77 0,-2-1-52 0,2 0-114 16,-2-2-76-16,-1 0-66 0,-1-3-112 0,-1 0-309 16,-4-4-368-16</inkml:trace>
  <inkml:trace contextRef="#ctx0" brushRef="#br1" timeOffset="162477.7">29408 5992 776 0,'-2'-12'765'0,"-2"1"-120"0,3 4-81 16,-1-3-56-16,0 4-49 0,-1-1-59 0,3 7-74 16,-4-11-62-16,4 11-56 0,-3-7-40 0,3 7-25 15,0 0-20-15,0 0-29 0,0 0-2 0,0 0-24 16,3 8 0-16,-1-1-23 0,5 0 6 0,-4 0-17 16,4 3 2-16,1 0-13 0,-1 2 7 0,2 1-21 15,1-1 15-15,2 3-21 0,1 1 0 0,-2-2-3 16,1 1 16-16,-1 0-20 0,0-1 14 0,0 2-21 15,-3-3-30-15,1 2-86 0,-2-3-29 0,3 2-98 16,-3-2-78-16,-1 1-42 0,-2 0-119 0,1-3-102 16,0 1-522-16,-2-4-733 0</inkml:trace>
  <inkml:trace contextRef="#ctx0" brushRef="#br1" timeOffset="162643.72">29500 6232 811 0,'-7'-4'611'0,"7"4"-109"0,-14-4-44 0,8 0-59 16,6 4-46-16,-11-7-47 0,11 7-49 0,-8-7-46 16,8 7-50-16,-4-9-38 0,4 9-28 0,2-7-30 15,5 2-82-15,0-1-86 0,2 0-99 0,5 1-89 16,-1-2-88-16,1 1-85 0,5-1-446 0,-1 0-475 16</inkml:trace>
  <inkml:trace contextRef="#ctx0" brushRef="#br1" timeOffset="163493.28">29776 6076 366 0,'-2'5'333'15,"2"-5"-55"-15,0 0-14 0,0 0-28 0,0 0-23 16,0 0-40-16,0 0-39 0,0 0-20 0,0 0-28 16,9-4-21-16,-9 4-11 0,14-8-14 0,-7 3-4 0,0-1-7 15,3 0-2-15,-2-1-11 0,3 0 1 0,-2-3 2 16,1 3 34-16,-3-1 13 0,0-1 36 15,-1 3 31-15,-2-3 26 0,1 2 20 0,0 0-32 16,-4 1-3-16,-1 6-32 0,2-9-14 0,-2 9-28 0,-3-9-6 16,3 9-19-16,-6-4-11 0,6 4-2 15,-13 0-8-15,13 0-3 0,-13 5-1 0,6 0-3 0,0 0 1 16,0 1-5-16,-1 0 0 0,0 2-5 16,3-1-2-16,1 3-3 0,-1-2-3 0,3 2-5 0,0 0-6 15,2-2-7-15,0-1-14 0,2 2-15 0,0-2-27 16,3 0-39-16,2 0-38 0,3-4-25 15,-1 0-21-15,1 1-24 0,3-3-9 0,0-1 15 16,1 0-25-16,2-1 7 0,2-3-13 0,0 1 17 0,5-3 7 16,-1 0 46-16,-3-1 12 0,4-2 45 0,-3 1 18 15,1-2 46-15,-1-1 27 0,-2 0 54 0,-2 0 22 16,-2-1-1-16,-3 1 16 0,-3 1 30 16,-2-1 7-16,-1 2 12 0,-3-2 2 0,-2 4-5 0,0-2-1 15,-3 1-4-15,-2 1 5 0,0 1 5 0,-3 2 5 16,2 1-47-16,-2 0 46 0,8 3-61 0,-18-2 37 15,9 4-55-15,-2-1 40 0,2 3-61 0,1-1 37 16,-1 1-51-16,2 2 0 0,0 0-1 0,3 1-3 16,2-1-2-16,-1 0-2 0,3 2 3 0,0-1 4 15,3-1-3-15,-1 0-4 0,2 0 3 0,3-1 0 16,0 0 1-16,1-1 6 0,1 0 2 0,0-2-10 16,1 1 2-16,-10-3 3 0,17 0 0 0,-17 0 4 15,19-4 0-15,-10 2 21 0,0-2 25 0,0 0 18 16,-2 0 60-16,0 0 7 0,-1-2 33 0,-1 1 1 15,1-1 41-15,-2 2 23 0,0-1 4 0,-4 5 4 16,7-10-24-16,-7 10-17 0,5-10-11 0,-5 10-27 16,4-7-31-16,-4 7-23 0,3-5-22 0,-3 5-23 15,0 0-15-15,4-5-6 0,-4 5-12 0,0 0-12 16,0 0 4-16,7 7-7 0,-7-7 1 0,3 7-1 16,1-1-13-16,0 3 16 0,-1 0-15 0,2 1 17 15,0 0-18-15,1 4 16 0,-1 3-14 0,3 1 18 0,2 3-1 16,-1 4-8-16,0 1 6 0,3 3-4 15,-1 0-4-15,-2 2 2 0,5 4-4 0,-2 0-3 0,2 1-7 16,-3-1 9-16,0-5-4 0,-1 0 4 0,-1-2-5 16,-2 1 1-16,-1-5-13 0,-3-2 2 0,1-3 15 15,-3-1-14-15,-2-1 11 0,-3-4-14 16,1-1 4-16,-3-2-33 0,0-3 4 0,-2-2-9 0,-3-3 25 16,11-2-3-16,-21-2-5 0,7-5 1 0,0-1 4 15,0-4-22-15,-1-3 7 0,0-1 3 0,0-7-11 16,0-1-27-16,2-3-19 0,-1-1-31 15,4-3-16-15,2 0-50 0,1 1-42 0,0-3-15 0,5 7-9 16,1-1-36-16,2 1-22 0,1 1-43 0,3 1-26 16,-1 1-73-16,3 1-365 0,0 2-345 0</inkml:trace>
  <inkml:trace contextRef="#ctx0" brushRef="#br1" timeOffset="164276.19">30371 5877 492 0,'0'0'407'0,"0"0"-65"16,0-6-98-16,0 6 10 0,0 0-75 0,0-7 8 16,0 7-78-16,0 0 21 0,4-9-73 0,-4 9 28 15,5-6-55-15,0 2 33 0,-5 4-57 0,9-9 47 16,-4 4-46-16,1-1 31 0,2 0-47 0,-1 1 43 16,-1-2-41-16,1 1 45 0,-1 0-15 0,0-1 70 15,-2 0 5-15,1 1 10 0,-3 0 11 0,0 0-2 16,-2 6-15-16,3-11-29 0,-3 11-23 0,-2-10 6 15,2 10-11-15,-3-6-8 0,3 6-10 0,-8-2-7 16,8 2-4-16,-10 1-2 0,10-1-2 0,-9 5-2 16,4 0-5-16,-1 1 0 0,3 0-1 0,-2 1-1 0,2 1-22 15,2-1 20-15,0 2-20 0,1-2 18 0,0 1-20 16,2 2 22-16,2-3-26 0,2 3 23 0,-1-4-32 16,4 1-18-16,-1-1-52 0,2-1 20 15,0 0-59-15,2-1 44 0,1-1-53 0,-2-2 37 0,3 0-41 16,-2-2 33-16,-1 0 15 0,2-1 25 0,-3-1 5 15,-1-1 1-15,1 1 10 0,-2-2 13 0,0-1 18 16,-2 0 19-16,-1 0 26 0,-1-3 31 0,-1 3 16 16,-1-3 12-16,-2 1 14 0,2 0 4 0,-2-2-56 15,-2 0 56-15,2-1-20 0,0 3 56 0,0-1 5 16,0 2-9-16,0-1-22 0,0 1-21 0,2 0-14 16,-2 7-14-16,3-11-9 0,-3 11-11 0,8-7 1 15,-8 7-3-15,11-4-10 0,-11 4-4 0,13 0-1 16,-5 2-5-16,1 1 3 0,1 0-31 15,-1 0 39-15,1 1-7 0,-2 1 2 0,0 1-2 16,-2-1-1-16,4 0 1 0,-5 2 5 0,2-2-6 0,-3 0 11 16,1 1 0-16,-5-6 9 0,7 8 24 15,-7-8 21-15,3 6 11 0,-3-6-13 0,0 0-9 0,0 0-13 16,0 0-7-16,0 0-6 0,0 0-16 0,0 0 2 16,0 0-11-16,-1-7-9 0,1 7 0 0,1-11-9 15,1 5-19-15,2-1-40 0,0-2-24 0,3 1-31 16,0-4-16-16,3 0-21 0,-1 0-11 0,4-2 18 15,1-2 8-15,-1 0 24 0,2-1 13 0,-2 1 21 16,4 0 18-16,-4 1 14 0,-1 0 16 0,1 1 16 16,-4-2 25-16,1 6 46 0,-2 0 52 0,-2 2 38 15,-2-1 32-15,1 2-5 0,0 1-24 0,-1 0-24 16,-4 6-26-16,5-9-14 0,-5 9-12 0,0 0-6 16,0 0-12-16,0 0-6 0,0 0-6 0,0 10-8 15,0-10-7-15,0 13-4 0,0-4-7 0,2-1 2 16,-2 4-3-16,2-1-3 0,1 0-1 0,-1 2-5 15,2 0-1-15,1 1-4 0,0 1 0 0,3-3 0 16,-2 1 4-16,2-1-1 0,2 0-2 0,-3-1-4 16,0 1-37-16,-1-4-21 0,-1 1-19 0,0-2-15 15,0 1 2-15,-3-2 2 0,-2-6-32 0,0 11-93 16,0-11-101-16,-5 9-74 0,5-9-371 0,-9 7-282 0</inkml:trace>
  <inkml:trace contextRef="#ctx0" brushRef="#br1" timeOffset="164388.1">31252 5689 253 0,'0'0'497'0,"11"-4"-127"15,-11 4-77-15,9-5-75 0,-9 5-77 16,5-6-103-16,-5 6-196 0,0 0-359 0,0-7-17 16</inkml:trace>
  <inkml:trace contextRef="#ctx0" brushRef="#br1" timeOffset="164846.57">31617 6136 535 0,'9'-2'471'16,"-9"2"-47"-16,0 0-79 0,0 0-29 0,0 0-21 16,0 0-30-16,0 0-19 0,0 0-21 0,0 0-32 15,0 0-37-15,-11 4-10 0,2 1-41 0,-1 0 2 16,-3 1-28-16,-4 1 5 0,-1 3-16 0,0 1 4 0,-7 0-11 15,1 4 4-15,-3 1 14 0,-6 3 4 16,-1 0-8-16,-3 3 7 0,-4-2-1 0,-10 4-8 16,-2 2 8-16,-4 2-35 0,0-3 13 0,-3 2-24 15,-2-3 12-15,-4 1-11 0,1 0-4 0,0 1 5 0,1-3-1 16,0 2-6-16,1-1-4 0,2-2-44 0,2 2 45 16,2-1-46-16,0 0 49 0,5-1-48 0,7-3 44 15,3-1-45-15,2 0 37 0,1-1-42 16,4-2 31-16,6-2-95 0,3-2-10 0,6 0-73 0,1-3-59 15,3-2-50-15,5 2-66 0,2-5-63 0,9-3-78 16,-9 3-482-16,9-3-558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36:58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5632 8385 165 0,'-7'-9'485'0,"7"9"-125"0,-6-7-41 0,6 7-58 0,-4-6 7 16,4 6-53-16,0 0-4 0,-4-7-24 0,4 7-7 16,0 0-4-16,0 0-35 0,0 0 69 0,0 0-30 15,0 0 42-15,0 0-50 0,2 9 45 0,0-3-41 16,2 2 48-16,3 5-47 0,0 0 20 0,1 6-31 15,1 2-18-15,1 5-13 0,0 2-18 0,4 6-5 16,-2 4-5-16,-1-1-10 0,2 1-13 0,-3 1-39 16,0 0 30-16,3 0-1 0,-4 0-8 0,1-1-37 15,2 0 42-15,-2 0-42 0,-1-2 37 0,1-5-52 16,-2-1 39-16,1-2-15 0,0-1-1 0,-3-3-13 16,-1-3-4-16,2-1-3 0,-2-3-19 0,1-2 17 15,-2-2-3-15,-2-1 0 0,1-3-8 0,2 1-8 16,-4-2-3-16,2 0-13 0,-3-8-50 0,3 8-78 15,-3-8-85-15,0 0-60 0,0 0-60 0,0 0-53 0,2-8-38 16,-3-1-32-16,0 2-43 0,-2-4-554 0,-1-2-688 16</inkml:trace>
  <inkml:trace contextRef="#ctx0" brushRef="#br0" timeOffset="1867.33">5638 8461 565 0,'-5'-6'392'16,"1"1"-73"-16,4 5-75 0,-5-8 0 0,5 8-46 15,-6-5 30-15,6 5-60 0,-4-7 12 0,4 7-79 16,0 0 22-16,-4-6-66 0,4 6 41 0,0 0-60 16,0 0 45-16,0 0-53 0,6-2 50 0,-6 2-48 15,13 0 37-15,-13 0-51 0,21 0 45 0,-9-2-49 16,1 1 43-16,5 0-49 0,0-2 6 0,4 2 4 15,3-2 0-15,2-1 35 0,0 2-47 0,5-2 39 16,0-1-41-16,1-1 37 0,3 1-42 0,0-1 37 0,-1 1-45 16,4-1 44-16,3-2-44 0,0 1 38 0,0 1-41 15,2-1 44-15,-1-1-42 0,1 1 39 16,-2-1-45-16,1 1 47 0,2 0-47 0,0-3 46 0,-1 3-44 16,2-3 41-16,0 2-41 0,2-2 39 0,-1 2-45 15,3-3 44-15,0 0-1 0,1 2-8 0,0-1-4 16,-1-1 3-16,2 1-7 0,-1 0 0 15,-1-1-3-15,1 1 3 0,-1 1-5 0,0 0-39 0,0 0 46 16,-2 0-3-16,2 1 2 0,0 1-4 0,-1 0 1 16,-1 0-4-16,-1-1 5 0,2 2-8 0,-3 0 2 15,3 0 2-15,-5 3 2 0,2-3-2 0,-6 2-2 16,1 0 4-16,-3 2-5 0,3 0 2 0,-1-2-2 16,-1 2 4-16,2-1-4 0,-2 1-36 0,0 1 46 15,1-2-3-15,-1 2 0 0,1 0-3 0,1 1-1 16,-3-2 0-16,3 2 6 0,-1 0-7 0,-2-1 0 15,2 1 1-15,-1 0 3 0,2 0-6 0,-1 0 2 16,0-1 3-16,0 1-4 0,-1 0-1 0,-1-1 3 16,2 1-1-16,0-1-3 0,-1 0 2 0,1 1-37 0,-1-3 46 15,2 3-43-15,-1-1 47 0,-1 1-2 0,2 0-9 16,0-1-34-16,0 1 47 0,2 0-4 16,0 0-3-16,-1 1 2 0,1-1-3 0,-2 0-5 0,2 0 8 15,1 1-8-15,-3-1 1 0,4 0 0 0,-2 0-37 16,-1 0 43-16,2 0-40 0,-2-1 44 0,0 1-38 15,2 0 41-15,-1-1-41 0,-1 1 43 0,2 0-6 16,-1 0 3-16,2 0-7 0,-2 0-1 0,2 0 0 16,0 1 0-16,-3-1-4 0,9 1 0 15,-9-1 1-15,2 2-2 0,-1-1 0 0,-1 0-39 0,3-1 50 16,-4 1-42-16,1 0 43 0,0-1-40 0,-1 1 43 16,1-1-43-16,2 1 45 0,-3-1-41 0,1 0 41 15,0 0-41-15,-1 0 41 0,2 0-42 0,-2 0 44 16,0-1-3-16,0 0-4 0,-1 1-2 0,-1-1-42 15,0 0 46-15,-1 0-40 0,-1-2 40 0,-1 2-38 16,-6 0 39-16,1 0-39 0,0 0 43 0,-2-2-41 16,-1 2 41-16,-1-1-43 0,0 1 45 0,-5 0-43 15,-1 0 44-15,1 0-44 0,-3 0 39 0,2-2-40 16,-2 2 44-16,-4 0-46 0,0 0 41 0,-2 0-39 16,-1 1 42-16,1-2-40 0,-13 2 43 0,15-1-34 0,-15 1 58 15,17 0-22-15,-17 0 52 0,11-1-34 0,-11 1 54 16,13 0-45-16,-13 0 50 0,0 0-53 0,11 0 42 15,-11 0-59-15,0 0 38 0,0 0-59 0,12 0 40 16,-12 0-58-16,0 0 48 0,0 0-47 0,13 1 42 16,-13-1-49-16,5 5 45 0,-5-5-43 0,6 6 45 15,-2-2-51-15,4 3 50 0,-3 0-51 16,1 1 54-16,3 3-34 0,1 0 58 0,1 3-49 0,0 3 8 16,3 0-1-16,2 3 7 0,0 0 1 0,2 4 10 15,2 2-34-15,2 0 47 0,0 3-41 0,2-1 42 16,2-1-47-16,-2 4 42 0,-1-3-10 0,-1 1 0 15,2 1 9-15,-2-1-27 0,-2-1-4 0,1 0-1 16,-5-4-2-16,1 0-3 0,-2-1-1 0,-2-1 4 16,0-3-5-16,-4-1-1 0,0 0 0 0,-3-2-2 15,2 2 8-15,-5-4-3 0,3-2-5 0,-4-1 1 16,1-1 1-16,-2 0-1 0,-1-1-1 0,1-1 16 16,-1-8-56-16,0 14 48 0,-1-6-7 0,1-8 1 0,-4 10 2 15,4-10 1-15,-5 9-7 0,5-9-4 0,-8 6 4 16,8-6-2-16,-12 6-3 0,12-6 5 0,-16 3 3 15,4-1-1-15,0-1-3 0,-2 0-5 16,-1 0 1-16,-4 1 0 0,-1 1 2 0,-1-1-1 0,-5 1 6 16,-1-1-7-16,-1 1 1 0,0-1-1 0,-1 0-1 15,0 2-38-15,1-1 55 0,-1 0-48 0,-2 1 48 16,3-3-2-16,-1 2 0 0,-1 0-4 0,2-1 0 16,-1 1 7-16,-2 0-12 0,2-2 0 0,-2 2 1 15,-5-2 0-15,0 0 5 0,1 1-8 0,-5 0-1 16,2 0-2-16,-2 0 2 0,-2-1 2 0,1 2-1 15,-6 0 4-15,-2-1-1 0,1 1-5 0,-1 0-40 16,1 1 47-16,1 1 1 0,0-1 4 0,2 1-6 16,0 1-3-16,6-1 1 0,-4 0-3 0,-2 2 3 0,1 0-2 15,1 0 3-15,-2 1 3 0,2-1-7 16,-2 0-39-16,3 1 49 0,-3-1-42 0,2 2 47 16,-2-3-44-16,2 2 52 0,-2-1-52 0,0-2 49 15,2 2-43-15,-3 1 45 0,0-3-50 0,-2 1 54 0,0 1-51 16,1-3 45-16,-3 1-45 0,0 1 43 0,-1-1-44 15,0-1 42-15,1 1-36 0,-3 1 38 0,4-2-42 16,-1 1 45-16,0 0-43 0,1 1 46 16,1-3-47-16,-1 2 44 0,3-3-43 0,-2 5 42 0,2-3-4 15,-2 1-1-15,2 3 10 0,-1-4-15 16,1 1-4-16,-1 1 0 0,1 0-2 0,-1-1-2 0,0-1 4 16,0 3-5-16,1-2 1 0,0-2-1 0,0 0 1 15,4 1 9-15,4 0-14 0,-5-2 5 0,3 1 2 16,-3-1-7-16,2-1-1 0,-2 2 3 0,2-2-1 15,0 1-2-15,-1 0 2 0,1 1 6 0,0 0-5 16,-3 0 2-16,5-1-1 0,1 0 1 0,1 0 2 16,-3-1 2-16,4 1-6 0,1 1 0 0,0-2 1 0,3 2-1 15,0-3 0-15,3 1-1 0,-1 0 8 16,1-1-9-16,0 1 3 0,-1-1-1 0,2 0 1 16,-1 0 3-16,1 0-3 0,-2 1 1 0,2-1-2 15,-1 0 1-15,-2 2 0 0,3-2-2 0,0 1 6 0,-3 0 0 16,2-1-9-16,-1 1 9 0,1 0-5 0,-2-1 1 15,2 1 1-15,-2-1-1 0,3 2 13 0,-1 0-17 16,1 0 2-16,-2-1 1 0,2 0 1 0,-1 0 3 16,1 1 4-16,0 0-10 0,1-1 5 15,0 1 2-15,0 0-3 0,3-2 0 0,-3 4 0 16,0-1 5-16,0-1-4 0,2 2 0 0,0-3-1 0,-2 2 3 16,3 0 41-16,-3 1-52 0,2-2 44 0,-2-1-51 15,4 1 45-15,-1-2-46 0,-2 2 42 0,-2 0-41 16,1-1 36-16,2 0-39 0,-1 2 43 0,-1-5-45 15,-1 5 47-15,1 0-47 0,-1-1 41 0,0 0-34 16,1 1 34-16,-1-2-40 0,0 1 40 0,1 0-42 16,0 3 48-16,-1-2-49 0,0-1 44 0,0 2-42 15,0-2 39-15,1 2-39 0,0 0 46 0,-1-1-43 0,2 0 36 16,-1-1-39-16,1 0 45 0,0 1-45 16,-1-1 42-16,3 1-42 0,0-2 41 0,1 1-39 15,1-1 38-15,-1 1-43 0,4-1 43 0,-3 0-44 0,3-1 50 16,1 1-51-16,2-2-13 0,1 1-114 15,0 0-37-15,4-1-105 0,-1 0-146 0,-1-1-179 16,3 0-495-16,5-2-730 0</inkml:trace>
  <inkml:trace contextRef="#ctx0" brushRef="#br0" timeOffset="2566.82">13692 7929 100 0,'-5'-5'354'0,"5"5"-103"16,-4-8-58-16,4 8-33 0,-5-6-28 15,5 6-24-15,-5-6-21 0,5 6-12 0,0 0-11 0,-9-5-9 16,9 5-5-16,0 0-14 0,0 0-5 0,0 0-5 15,-14 1 11-15,14-1 11 0,0 0 1 0,0 0 3 16,-8 4 3-16,8-4 0 0,0 0 2 0,0 0 6 16,-5 5 23-16,5-5-16 0,0 0 35 0,0 0-21 15,-4 5 46-15,4-5-40 0,0 0 45 0,0 0-34 16,0 0 10-16,0 0-64 0,0 0 33 0,0 0-61 16,0 0 35-16,0 0-67 0,0 0-34 0,0 0-99 15,0 0-92-15,0 0-86 0,0 0-462 0,0 0-309 16</inkml:trace>
  <inkml:trace contextRef="#ctx0" brushRef="#br0" timeOffset="3033.93">14253 7891 415 0,'0'0'313'0,"0"0"-62"0,-8-6-4 16,8 6 3-16,0 0-10 0,-6-4 53 0,6 4-68 16,0 0 15-16,0 0-86 0,0 0 7 0,-6-3-69 15,6 3 28-15,0 0-34 0,0 0 46 0,0 0-36 16,0 0 54-16,2 6-42 0,-2-6 42 0,7 8-39 15,-2-3 47-15,-2 2-27 0,3 2 26 0,0-1-47 16,2 4 57-16,1 1-39 0,0 3 8 0,0 2 2 16,1 1 2-16,1 5-66 0,0 1 54 0,0 2-48 15,-1 1 52-15,2 1-56 0,0 5 2 0,0 1 5 16,1 1 36-16,-2 0-55 0,0-1 37 0,1 2-51 16,0-1 35-16,-2-2-54 0,3-4 38 0,-3-1-9 15,-1-1-12-15,4 1-5 0,-3-4-9 0,0 0-6 16,2-3-7-16,-3-2 1 0,1-2-8 0,0-1-3 0,-1-4-4 15,-1 1 3-15,1-3-7 0,-3-1-9 0,2-1-15 16,-2-1-19-16,-1-2-27 0,3 1-32 0,-8-7-40 16,9 7-83-16,-9-7-8 0,8 4-55 0,-8-4-15 15,0 0-88-15,10-4-46 0,-10 4-79 0,-2-7-24 16,0 0-489-16,-2 0-636 0</inkml:trace>
  <inkml:trace contextRef="#ctx0" brushRef="#br0" timeOffset="3983.77">14313 7924 109 0,'0'0'442'0,"-4"-9"-125"16,4 9-72-16,-6-6-46 0,6 6-37 0,-3-6-9 15,3 6 0-15,0 0 20 0,-1-6-25 0,1 6 29 0,0 0-61 16,8-7 30-16,-8 7-66 0,11-6 33 0,-3 2-63 16,1 1 44-16,4-1-49 0,2-2 61 0,2 1-37 15,4-1 43-15,1-1-53 0,2 1 34 0,6-1-55 16,2-2 34-16,0 2-54 0,2-2 36 0,2 1-53 16,6-1 47-16,0 0-52 0,2 1 38 15,0-2-46-15,0 2 42 0,1-1-43 0,-2 1 5 0,3-2 3 16,0 3 5-16,0-3-4 0,0 3-3 0,3-2 4 15,-2 0 2-15,2 4 1 0,0-4-3 0,-1 1 6 16,0-1-6-16,0 1 2 0,-1 0 1 0,0-1 1 16,-1 1 4-16,0-1-6 0,-1 1 1 0,-3-1 0 15,0 2 1-15,-5-1-2 0,-1 1 3 0,-3 1 7 16,2-1-6-16,-2 0-6 0,-2 1 3 0,-2-2-3 16,-1 2 1-16,-5-1 4 0,3 1-3 0,-4 1-1 15,-1-2-1-15,1 2 1 0,-3-1 2 0,0 1 0 16,-2 0 1-16,-2 1 1 0,1 0 36 0,-2-1-45 15,-3 2-1-15,2-1 14 0,-4 0 24 0,1 2 49 0,0 1-34 16,-10 1 47-16,12-5-46 0,-12 5 4 0,11-4 0 16,-11 4 1-16,12-3-12 0,-12 3-10 15,0 0 9-15,10-3-19 0,-10 3-3 0,0 0 2 0,0 0 14 16,15 0-8-16,-15 0 5 0,0 0-2 0,11 5-4 16,-11-5 5-16,6 6 4 0,-6-6-1 0,6 9 4 15,1-3 14-15,-4 2 1 0,3-1 2 0,-1 4-22 16,1 0 28-16,-2 3 2 0,4 1 2 0,-2 0-8 15,0 3-7-15,2 2-2 0,0-1-2 0,-2 2-3 16,3 1 2-16,0 4-3 0,1 1-8 0,-1-1-1 16,0 2-2-16,1-3-1 0,1 1 2 0,-4-4-5 15,4 3-5-15,-1 2-2 0,-3-5-6 0,1 0 0 16,1-2-1-16,-3 2 9 0,1-1-48 0,-1-1 47 16,-3-5-48-16,1 2 49 0,1 0-48 0,-2 0 52 15,0-2-50-15,1-1 57 0,-2 0-53 0,1-1 49 16,-2-2-54-16,1 0 55 0,0 0-51 0,-2-4 55 15,2 3-57-15,-2-1 53 0,0-2-52 0,-2 0 53 0,2 1-52 16,-2-2 53-16,-1 1-47 0,-1-1 45 0,-1 1-51 16,-1 0 48-16,-3-1-51 0,0 0 57 0,-3 1-52 15,-3 1-1-15,-2 0 3 0,-4 1 2 0,-2-1 49 16,-5 3-55-16,-2-2 47 0,-7 3-46 0,-3 1 41 16,-2-1-48-16,-1 1 48 0,-2 0-47 0,-2 0 50 15,-3 0-49-15,0 0 44 0,-9 3-45 0,1 1 50 16,-4-2-5-16,2 1-3 0,1 2 12 0,7-6-58 15,-8 4 46-15,9-3-44 0,-11 1 46 0,10-2 0 16,-3 0 1-16,4-1-9 0,-1 0 0 0,-1 1 1 16,2-2-4-16,-1 1 0 0,2-2 2 0,0 1 3 15,4-2 0-15,1 1-8 0,2-2 4 0,7-2 1 16,3 1 14-16,3-2-16 0,4-1 0 0,1 0 11 16,6-2-1-16,1 0-2 0,4-1-2 0,-1 0-5 15,3-1-1-15,3-1-6 0,-1 0-17 0,1-2-29 16,9 4-52-16,-9-10-63 0,5 4-73 0,-1-2-45 15,3 0-117-15,-1-3-75 0,2 1-143 0,-3-3-383 0,0-3-597 16</inkml:trace>
  <inkml:trace contextRef="#ctx0" brushRef="#br0" timeOffset="4900.67">10252 7526 396 0,'0'0'445'0,"0"0"-75"0,0 0-57 15,0 0 21-15,-2 9-57 0,2-9-5 0,0 0-42 16,0 0-51-16,0 0-31 0,0 0-26 0,0 0-7 0,4 4 2 16,-4-4-6-16,0 0-5 0,12 4 3 0,-12-4-5 15,11 4-7-15,-2 2 5 0,0-3-1 16,1 2-6-16,1 1 3 0,0 1 5 0,3 0-4 16,-1 3-11-16,2-1-11 0,-2 2-13 0,4-1-4 0,-3 2-1 15,2-1-12-15,-3 1 5 0,4 0-5 16,-5-2-7-16,0 1-2 0,1-1-2 0,-3-1-6 15,3 0 3-15,-4-1 0 0,-2-2 3 0,1 1 5 0,0 0 9 16,-2-3 19-16,-1 0 14 0,0 1 20 0,-5-5 20 16,9 7 23-16,-9-7 4 0,9 2-17 15,-9-2-18-15,0 0-24 0,9-1-19 0,-9 1-15 0,9-7-8 16,-6 2-47-16,3-2 39 0,-2 0-48 0,1-3 39 16,0-2-43-16,3 1 40 0,1-3-42 0,-2-3 41 15,4 0-45-15,-2-2 39 0,2-1-43 0,3-3 42 16,-1-1-43-16,1-2 41 0,1 1 0 0,2 0-9 15,-2-1-2-15,4-2-2 0,-2 4-2 0,0 0-4 16,-1 3 6-16,-2-1-4 0,0 4 2 0,-1 1-1 0,-1 2 1 16,-1 0 2-16,-2 3 15 0,0 0 12 15,-1 3 12-15,-3-1 8 0,0 4 5 0,0-1-34 16,1 0 44-16,-2 2-35 0,0-1 30 0,-4 6-39 16,6-9 32-16,-6 9-39 0,6-7 29 0,-6 7-42 0,4-6 34 15,-4 6-41-15,3-6 30 0,-3 6-33 0,5-3 30 16,-5 3-36-16,0 0 35 0,4-7-40 0,-4 7 29 15,0 0-29-15,0 0 30 0,4-5-49 0,-4 5 18 16,0 0-65-16,0 0 8 0,0 0-38 0,3-6-39 16,-3 6-84-16,0 0-107 0,-2-8-91 0,2 8-62 15,-5-6-105-15,5 6-170 0,-11-5-462 0,2 0-842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37:29.8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1784 6087 268 0,'0'0'432'0,"0"0"-142"0,-8-2 6 0,8 2-59 15,0 0 15-15,-11-3 18 0,11 3 3 0,0 0-16 16,0 0-22-16,-12-3-21 0,12 3-16 0,0 0-42 16,0 0-26-16,-8-2-22 0,8 2-23 0,0 0-22 15,0 0-8-15,0 0-16 0,0 0-6 0,0 0 6 16,0 0 15-16,-4 6 11 0,4-6 15 0,7 8 1 15,-3-4-16-15,1 2 11 0,1 0 10 0,3 3-10 16,0 0 7-16,0 2-14 0,5 1-2 0,0 1-23 16,1 1 2-16,1 1-16 0,3 3 7 0,-1-1-17 15,1 0 5-15,3 0-12 0,-4-1 3 0,2 0-6 16,-3-2 5-16,2-1-11 0,-1 0 8 0,-3-2-17 16,4 1 7-16,-5-2-18 0,0-2-33 0,-1-1-45 15,0 1-54-15,0-1-35 0,-4-4-52 0,0 3-17 16,1-4-82-16,-10-2-33 0,14 0-85 0,-14 0-450 15,11-6-466-15</inkml:trace>
  <inkml:trace contextRef="#ctx0" brushRef="#br0" timeOffset="282.77">2172 5995 550 0,'0'0'379'0,"-2"-9"-31"16,2 9-113-16,0 0 13 0,-3-7-72 0,3 7 32 15,0 0-62-15,0 0-8 0,0 0-6 0,-14 2-2 16,14-2-16-16,-9 10-14 0,1-2-11 0,5-3-5 16,-6 7-12-16,0 0 19 0,-4 2-25 0,3 2 19 15,-2 2-31-15,-2 2 17 0,0 2-17 0,1-3 15 16,-1 4-15-16,-1 0 10 0,1 2-3 0,-2-2 1 16,4 1-13-16,-2 1 3 0,1-2-18 0,0 1 6 15,2 0-19-15,0-3 10 0,2-1-18 0,0-1 10 16,2 0-18-16,0-3 14 0,1-2-7 0,0-1 1 15,2 2-22-15,0-6-5 0,0 1-51 0,3-3-40 16,-2 1-84-16,3-8-55 0,-2 10-180 0,2-10-559 0,0 0-575 16</inkml:trace>
  <inkml:trace contextRef="#ctx0" brushRef="#br0" timeOffset="7848.54">21993 6793 231 0,'0'0'413'0,"0"0"-107"0,0 0-57 0,6 4-34 15,-6-4-8-15,0 0-11 0,0 0-20 16,0 0-11-16,5 4 12 0,-5-4-80 0,0 0 31 0,0 0-52 16,0 0 19-16,0 0-22 0,0 0 1 0,0 0 1 15,0 0-11-15,0 0-9 0,0 0-3 0,0 0 12 16,9-2 28-16,-9 2 1 0,0 0-9 15,0-7 13-15,0 7 3 0,0-8-8 0,0 8 3 0,-1-8 7 16,1 8-2-16,-4-10-10 0,0 5-4 0,-1 0 13 16,3-1 11-16,-5 1-9 0,3-1-14 0,-2 1 4 15,-2-1-4-15,3 1-8 0,-4 0-15 0,3 2 1 16,-4-1-16-16,2 2-7 0,-2-1-8 0,10 3-6 16,-21-1-5-16,11 2-3 0,-3 2-7 0,3-1 6 15,-2 2-13-15,1 1 3 0,-2 0-5 0,3 2 1 16,-3 1 3-16,2 0-39 0,-1 1 50 15,3 0-43-15,0 1 41 0,0 0-5 0,2 0 1 0,0 0-3 16,2-3-3-16,1 2-1 0,2-1 3 0,-1 0-2 16,2 1-5-16,0-2 4 0,2 0 0 0,0 0 1 15,0-1 0-15,3 0-1 0,0-1 6 0,1 0-6 16,2-2 0-16,3 1 0 0,-10-4-2 0,18 2 0 16,-18-2-1-16,23-1 0 0,-10-1-37 0,3-2 43 15,0 0-43-15,0-1 47 0,-2-1-44 0,2-1 48 16,-1-1-44-16,0 0 50 0,-3 0-49 0,2-1 44 15,-3 0-42-15,1-1 47 0,-3 1-45 0,0-3 43 16,-3 4-6-16,2-3 4 0,-2 0-5 0,-2 3-2 16,0-1 12-16,-2 1 10 0,1 1 10 0,-2 1 13 15,1-1 8-15,-2 7 9 0,2-10 1 0,-2 10-10 16,0-9-13-16,0 9-11 0,1-8-5 0,-1 8-12 0,0 0-5 16,0 0-1-16,0 0-5 0,0 0-2 0,0 0 8 15,-3 8-58-15,3-8 52 0,-2 10-41 16,1-3 49-16,1 1-51 0,1 0 53 0,-1 3-51 0,2 0 41 15,-1 1-32-15,1-1 42 0,3 1-50 0,-1 1 48 16,3-1-49-16,-1 1 53 0,0 0-59 0,5-2 51 16,-2 0-62-16,-2-2 33 0,6 0-85 15,-1-2-4-15,-1-1-58 0,6-2-52 0,-2-3-50 0,3-1-43 16,1-1-48-16,2-4-29 0,1-2-28 0,3 0-61 16,0-5 2-16,0-3-382 0,0 0-394 0</inkml:trace>
  <inkml:trace contextRef="#ctx0" brushRef="#br0" timeOffset="8066.12">22577 6532 628 0,'5'-12'489'0,"-4"3"-60"16,0-1-8-16,1 3-2 0,-1-1-20 0,-1 1 4 15,0 7-43-15,1-12 18 0,-1 12-84 0,0-10-25 16,0 10-93-16,3-8-3 0,-3 8-68 0,0 0 20 16,0 0-47-16,0 0 18 0,0 0-17 0,0 0-8 15,0 0 1-15,4 10 1 0,-2-3-13 0,-1 0-11 16,3 4-7-16,-1-2-6 0,-1 2-5 0,2 0-4 15,0 4-5-15,1-1-5 0,0-1-2 0,-1 2-2 16,1-1-31-16,-1 2-18 0,1-2 51 0,-1-1-58 16,2 2 18-16,-1-1-99 0,-1-2-5 0,0-1-78 15,0 0-59-15,-1-1-70 0,-1-1-57 0,-1-2-37 16,-1-7-61-16,3 11-558 0,-3-11-667 0</inkml:trace>
  <inkml:trace contextRef="#ctx0" brushRef="#br0" timeOffset="8466.01">22596 6537 111 0,'-3'-10'540'0,"1"1"-139"15,-2 0-36-15,4 2-59 0,-1-1-60 0,1-1-22 0,1 0-8 16,-1-1-21-16,5 1-24 0,-1 0-30 0,1 0-22 16,0 0-27-16,3 1-17 0,2 0-15 15,-1 1-10-15,1 0-7 0,2 2 2 0,-1 2-4 16,-1-1-4-16,3 3-7 0,-3 1-4 0,-10 0-6 15,22 2 3-15,-13 2 0 0,0 0 3 0,1 3-2 0,-3 1 1 16,-4 1-1-16,0 1-4 0,-3 1-4 0,-3 3-1 16,0 1-37-16,-4-1 41 0,-3 4-38 15,0-2 41-15,-2 1-36 0,-3 0 47 0,1-3-14 16,0 0 51-16,0 0-39 0,0-2 37 0,2-2-40 0,3-1 43 16,-1 0-43-16,2-2 48 0,3-2-52 0,-1 1 40 15,1-2-55-15,5-4 43 0,-8 8-50 0,8-8 40 16,-2 9-46-16,2-9 51 0,5 6-45 0,-5-6 54 15,11 6-42-15,-2-2 14 0,0 1 6 0,1-1-1 16,3 1-3-16,2 2-1 0,-2-2-7 0,1 2-5 16,3 0-2-16,-2 1-1 0,2 1-19 0,1 0 18 15,-3 0-25-15,0 0 22 0,-2-1-12 0,4 0-12 16,-4-1-65-16,-1 2-72 0,2-3-93 0,-1-1-73 16,-3 0-34-16,-1-2-68 0,2 0-557 0,-1-2-566 15</inkml:trace>
  <inkml:trace contextRef="#ctx0" brushRef="#br0" timeOffset="8915.58">23223 6407 183 0,'6'-12'629'0,"-3"1"-86"0,2 2-87 0,-3 0-18 16,0 0-21-16,-1-1-40 0,2 3 43 15,-2 1-53-15,1 0 0 0,-2 6-88 0,2-10-59 16,-2 10-49-16,1-9-29 0,-1 9-33 0,0 0-24 15,4-6-12-15,-4 6-5 0,0 0 2 0,8 6-3 16,-8-6-4-16,9 11-5 0,-5-4-4 0,1 2 16 16,-1 1-21-16,2 2 6 0,-1 0-21 0,2 2 5 15,-1-2-16-15,-1 4-5 0,2-1-2 0,-2-1 1 16,2 3-7-16,-3-3-1 0,1 2 0 0,-1-3 2 0,1 1-5 16,-1-1-3-16,0-1 3 0,0-2 1 0,-2 0-3 15,2-2-1-15,-3 1 2 0,3-2 6 16,-4-7 1-16,4 9 6 0,-4-9-1 0,4 9-6 15,-4-9-3-15,0 0-2 0,11 1-2 0,-11-1-3 16,11-4-2-16,-4 1 1 0,2-1-2 0,4 1 0 16,-1-1 2-16,1 0-1 0,3 1-1 0,-1-1 4 15,1 2-6-15,-2 0 0 0,0 0 2 0,0 2-2 16,-2 0-3-16,0 2-2 0,1-1 0 0,-4 1 3 0,0 0-4 16,-2 2-2-16,-3 1 7 0,-4-5 1 0,5 9 2 15,-7-3 0-15,-3 1 0 0,-3 0-1 0,-2 0 11 16,-3 0-18-16,-1 0-13 0,-3-1-19 15,2-1-21-15,-2-1-42 0,-2 0-46 0,3-1-63 0,0-3-46 16,0 0-150-16,2-2-83 0,-2-1-161 0,2-1-484 16,3-1-753-16</inkml:trace>
  <inkml:trace contextRef="#ctx0" brushRef="#br0" timeOffset="9581.54">24495 6622 50 0,'0'0'615'0,"0"0"-200"0,0 0-43 0,14-1-69 16,-14 1 45-16,0 0-49 0,0 0 21 0,4-4-40 0,-4 4-14 16,0 0-58-16,-3-8 21 0,3 8-67 0,-4-5 19 15,4 5-63-15,-5-6 2 0,5 6-35 16,-8-8 37-16,8 8-59 0,-11-6 32 0,11 6-60 15,-11-5 41-15,2 3-62 0,9 2 38 0,-18-3-51 16,5 4 45-16,3 2-49 0,-3-1 49 0,-4 2-39 16,3 1 47-16,-3 1-36 0,-3 2 46 0,4 0-40 15,-3 2 6-15,2 0 2 0,-1 1-4 0,8-2-2 16,-4 5-6-16,2-3-3 0,3-1 1 0,-1 1-44 16,6-2 47-16,-1 1-45 0,3-2 42 0,2 0-42 0,2 0 42 15,-1-2-44-15,5 0 44 0,0-1-44 0,3-1 39 16,1-1-65-16,2 0 10 0,0-3-31 15,3-1-35-15,1-1 16 0,-1-2-16 0,3 0 10 0,-1-3 4 16,0 0 53-16,0-1-31 0,-3-1 51 0,1 1-33 16,-1-2 48-16,-3 0-37 0,1-1 45 0,-3 1-33 15,0-2 39-15,-1 1-37 0,-3 0 48 0,1 1-33 16,-4 0 70-16,2 2-10 0,1 0 64 0,-3 0-34 16,0 2 46-16,1 0-61 0,-3 6 27 0,3-9-62 15,-3 9 35-15,4-7-49 0,-4 7 33 16,0 0-51-16,0 0 42 0,0 0-48 0,0 0 44 0,9 2-50 15,-9-2 40-15,7 9-42 0,-5-4 41 16,3 1-48-16,2 1-34 0,-2 0-39 0,1 1 10 16,1 0-93-16,0-1-44 0,1 2-50 0,0-3-16 15,-1 1-3-15,0-1-11 0,1 0-23 0,0-1 32 16,-3-1-42-16,-5-4 35 0,12 7-288 0,-12-7-106 0</inkml:trace>
  <inkml:trace contextRef="#ctx0" brushRef="#br0" timeOffset="9931.98">24637 6687 661 0,'0'0'137'0,"-3"-8"50"0,3 8 5 16,-4-9 4-16,4 9-4 0,-2-9-14 0,2 9 25 15,-3-12-61-15,3 12 25 0,0-11-47 0,0 11 38 16,0-13-20-16,0 13 21 0,4-14-67 0,1 10 26 16,-5 4-58-16,7-8 33 0,-7 8-55 0,14-6 40 15,-14 6-54-15,14-2 35 0,-14 2-48 0,18-1 45 16,-18 1-52-16,16 1 29 0,-16-1-47 0,17 4 47 16,-11-1-51-16,3-1 44 0,-9-2-48 0,13 6 50 15,-13-6-42-15,10 7 49 0,-10-7-33 0,4 5 47 16,-4-5-37-16,4 6 53 0,-4-6-44 0,0 0 52 15,-4 5-30-15,4-5 52 0,0 0-31 16,0 0 45-16,-9-2-59 0,9 2 31 0,-4-7-57 0,4 7 38 16,-2-12-56-16,2 12 41 0,0-15-51 0,2 7 39 15,2 0-46-15,1-2 40 0,3 0-45 0,0 1 47 16,3 1-51-16,-2-1 43 0,3 3-5 0,0-1-1 16,0 2-1-16,-1 1-3 0,1 3-1 0,-2-1 3 15,-10 2-41-15,23 1 52 0,-11 0-47 0,-1 3 48 16,-1 1-45-16,-2 0 44 0,2 1-45 0,-1 2 43 15,0 1-47-15,-1 0 45 0,-1 0-52 0,-1 0 22 16,-1 0-98-16,0 0-3 0,0 0-93 0,1-1-9 16,-1-1-63-16,-1 0-16 0,1-2 11 0,1-2-50 15,-6-3-42-15,12 5-367 0,-12-5-243 0</inkml:trace>
  <inkml:trace contextRef="#ctx0" brushRef="#br0" timeOffset="10331.84">25235 6512 477 0,'6'-5'421'0,"-6"5"-31"15,4-8-44-15,-4 8-58 0,0 0-36 0,-1-8-26 0,1 8-20 16,0 0-13-16,0 0-15 0,-17 3-19 0,17-3-20 16,-14 6-25-16,7-2-40 0,0 0-35 0,1 1 33 15,-1 1-20-15,2 0-10 0,-2 0-11 0,4 0-6 16,-1 1-45-16,2-2 49 0,2-5-51 0,-2 13 39 16,2-13-40-16,4 9 39 0,-4-9-48 0,7 6 36 15,-7-6-49-15,12 2 46 0,-12-2-45 0,13-1 45 16,-4-3-2-16,-1 0 0 0,-1-2 3 0,1 2-1 15,1-4-2-15,-4 0 0 0,3-4 1 0,-2 0 0 16,-2 0 6-16,-1-2-1 0,-1-2 2 0,1 1 19 16,-6-2 25-16,2-2 35 0,-3-2-27 0,0 0 91 15,-1-1-40-15,0 1 92 0,-1 1 8 0,-2 1-20 16,2 1 24-16,-1 2-1 0,3 1 15 0,-2 3 11 16,0-2 6-16,2 5-10 0,1-1-31 0,-2 2-46 15,3-1-32-15,0 5-30 0,-2-2-18 0,4 6-10 16,-5-7 6-16,5 7 5 0,0 0-6 0,0 0 3 15,-5 10-9-15,5-10-6 0,3 14-9 0,-1-4-5 16,-2 1-12-16,4 4-1 0,-3 0-7 0,3 3-4 16,1 1-5-16,2 3-7 0,0 1-6 0,-2 1-27 15,3-2-66-15,-3 3-59 0,2 2-70 0,2 0-70 16,-3-3-98-16,-1-1-97 0,2 0-68 0,-2-1-110 16,2 0-817-16,-4-5-1100 0</inkml:trace>
  <inkml:trace contextRef="#ctx0" brushRef="#br0" timeOffset="11047.91">26204 6208 139 0,'0'-8'706'16,"0"-1"-178"-16,0 3-5 0,-2-1-44 0,2 0 36 16,-2 0-43-16,2 7 3 0,-3-12-16 0,3 12-58 15,-1-10-60-15,1 10-62 0,-4-8-60 0,4 8-48 16,0 0-31-16,0-6-22 0,0 6-6 0,0 0 13 15,3 7-7-15,-1-1-7 0,1 3-15 16,1 1-16-16,1 2-2 0,1 2-12 0,1 4-8 16,1 2-12-16,0 0-6 0,3 0-7 0,0 6-7 0,-1-2-3 15,-1 2-16-15,1 0 13 0,-2-5-5 0,-2 3-1 16,2-3-3-16,-2 0-3 0,-1-1-2 0,-1-3-4 16,0 0 2-16,-1-6-2 0,-1 2 1 0,0-1 4 15,0-2 0-15,0-2-35 0,-2-8 42 0,1 11-8 16,-1-11-2-16,0 0-7 0,0 0-4 0,0 0-5 15,0 0-10-15,1-12-19 0,4 2-5 0,-1 0 2 16,2 0-3-16,3-1 1 0,0 0 14 0,3 0-2 16,-1 2 10-16,2 0-1 0,0 1-6 0,0 1 7 15,3 2 10-15,-3 2-6 0,1 1 8 0,-1 1-16 16,-1 2 6-16,0 2-12 0,-2 0 5 0,0 3-12 16,-2-1-4-16,-1 3-10 0,-2 1 23 0,-4-1-12 15,-1 3 1-15,-1-1 7 0,-2 0 7 0,-5 1 7 16,1 0 4-16,-5 0 7 0,1-1-2 0,-1-1 2 15,-2 0-2-15,0-2-17 0,-1-2-10 16,2 1-32-16,-1-4-66 0,1-1-77 0,-1-2-23 0,3 0-114 16,-1-3-46-16,3-1-87 0,2-2-113 0,0-2-497 15,5-1-712-15</inkml:trace>
  <inkml:trace contextRef="#ctx0" brushRef="#br0" timeOffset="11550.03">27116 6239 340 0,'0'0'400'16,"0"0"-51"-16,0 0-25 0,0 0-12 0,0 0-51 15,0-7 36-15,0 7-30 0,0 0-15 16,0 0-13-16,-2-7-17 0,2 7-17 0,0 0-47 0,-2-7 40 16,2 7-59-16,0 0 39 0,0 0-59 0,-1-7 33 15,1 7-67-15,0 0 36 0,0 0-66 16,0 0 31-16,0 0-54 0,-2-5 38 0,2 5-48 0,0 0 44 15,0 0-42-15,0 0 46 0,0 0-34 0,0 0 47 16,0 0-32-16,0 0 14 0,0 0 13 0,0 0 2 16,0 0 7-16,0 0 10 0,0 0 16 0,0 0 15 15,2 7-2-15,-2-7 1 0,3 8-2 0,-3-8 1 16,5 11-12-16,-3-4-8 0,1 1-10 0,-1 1-8 16,2 2-5-16,-1 1-9 0,1 1-12 0,0 2-6 15,1 0-13-15,0 1-8 0,-3 0-7 0,3 1-5 16,-1 1-2-16,-1 0-7 0,1 0-5 0,-2 0-6 15,2-1-7-15,0 0-38 0,-2 0-44 0,0-2-53 16,0 1-52-16,1-4-63 0,-3 0-73 0,0 0-67 16,0-2-9-16,0-2-95 0,-2-2-36 0,2-6-117 15,-3 7-509-15,3-7-776 0</inkml:trace>
  <inkml:trace contextRef="#ctx0" brushRef="#br0" timeOffset="11950.9">27126 6350 562 0,'-5'-11'574'15,"0"0"-144"-15,3 4-31 0,-1-3-15 0,-1 2-31 16,2 0-42-16,-1-2-41 0,3 2-56 16,-1-1 28-16,1 2-89 0,1-1 12 0,2-1-77 0,1 0 26 15,1 1-65-15,2 0 30 0,2 0-55 0,2 3 33 16,1-2-51-16,1 0 38 0,0 5-49 0,-2-2 43 16,2 1-50-16,0 2 46 0,-3 1-53 15,3 0 46-15,-2 1-47 0,0 1 45 0,-2 2-47 0,-2 0 48 16,0 3-42-16,-2-1 48 0,-3 1-50 0,-2 0 50 15,0 2-8-15,-4 1-6 0,-1 1-1 0,-1 1-48 16,-4-1 51-16,1 1-42 0,-3 0 45 16,2-2 0-16,0 0-9 0,-1-1 0 0,1 0-2 15,3-2-4-15,0 0 1 0,1 0-2 0,1-3-4 0,5-4 3 16,-9 9-4-16,9-9 8 0,-7 8-47 0,7-8 63 16,-1 9-26-16,1-9 47 0,5 8-41 0,-5-8 57 15,9 10-35-15,-1-4 44 0,0-2-47 0,1 3 44 16,1-1-47-16,0 1 35 0,0 1-38 0,3 0 36 15,-3 0-46-15,2 1 35 0,-1-1-45 0,1 1 31 16,-1 0-35-16,-1 0 40 0,1 0-51 0,-1 0 33 16,1 1-40-16,-2-2 31 0,-1 0-116 0,1 0-18 15,-3 0-100-15,1-2-23 0,-1 0-86 0,-1 0-91 16,-5-6-48-16,9 6-65 0,-9-6-355 0,8 4-455 16</inkml:trace>
  <inkml:trace contextRef="#ctx0" brushRef="#br0" timeOffset="12231.62">27750 6243 509 0,'4'-9'496'0,"-1"1"-117"16,-2 0 14-16,0 1-10 0,-1 7-6 0,3-10-2 16,-3 10-33-16,0-10 34 0,0 10-103 0,-2-8-7 15,2 8-98-15,-5-6 10 0,5 6-53 0,0 0 41 16,-15 1-33-16,15-1 26 0,-17 8-31 0,8-3 6 0,0 1-18 15,-1 1-6-15,1 2-11 0,3 0 9 16,-2 1-27-16,-1 1-20 0,5-1 7 0,-1 0 3 16,1 0-28-16,2 1 10 0,0 0-19 0,2 1 5 15,2-2-19-15,0 0 7 0,2 2-17 0,3-2 5 0,-1 0-10 16,5 1-31-16,0-3-76 0,3 0-51 0,0 0-141 16,1-3-51-16,4 0-99 0,2-2-85 0,-1 0-140 15,5-3-513-15,3-4-793 0</inkml:trace>
  <inkml:trace contextRef="#ctx0" brushRef="#br0" timeOffset="12614.84">28611 6178 855 0,'0'0'671'0,"2"-11"-62"0,-2 11-74 15,-3-11 44-15,3 11-44 0,0-9-16 0,0 9-45 16,-1-10-28-16,1 10-49 0,-1-6-65 0,1 6-61 15,-2-7-60-15,2 7-48 0,0 0-27 0,0 0-21 0,0 0 1 16,0 0-4-16,8 5-9 0,-4 0-14 16,1 2-15-16,1 1-9 0,2 2-14 0,0 2-13 15,-1 0-2-15,2 0-9 0,0 2-7 0,0 1-2 0,1 0-5 16,-3 1-15-16,-1-2-30 0,-1 2-30 0,-1-1-56 16,1 0-55-16,-1-1-39 0,-3-2-52 0,1 1-28 15,-4-3-89-15,2 2-79 0,-5-2-69 0,0-1-77 16,-3-2-123-16,-2 0-450 0,-1-2-791 15</inkml:trace>
  <inkml:trace contextRef="#ctx0" brushRef="#br0" timeOffset="13481.31">28335 6318 1101 0,'-7'-7'610'0,"2"1"-102"16,-2 1-61-16,3 0-43 0,4 5-42 0,-3-11-22 15,3 11-55-15,0-11 20 0,2 5-83 0,2 0-15 16,2 0-71-16,3-2 2 0,4 3-57 0,2-2 14 15,2-1-49-15,5 0 20 0,1 0-37 0,0 3 20 16,1-4-37-16,4 1 22 0,2 0-35 0,0-2 30 16,0 2-37-16,-2-2 1 0,1-1 1 0,-1 1 1 15,-2 0 9-15,-1-1 17 0,-5 0-24 0,0-1 0 16,-3 1-3-16,-1-2-3 0,-4 0 33 0,-1 2-34 16,-3-1 34-16,-2 1-26 0,-2 0 21 0,-3 1-28 15,-1 0 20-15,-1 1-19 0,-1-1 31 0,-2 3-29 16,-1-2 32-16,-2 3-21 0,2 0 33 0,-4 1-14 15,3 2 13-15,-3-1-20 0,9 4 11 0,-14-1-11 16,14 1 26-16,-14 1-15 0,7 3 14 0,0-1-12 16,0 4 15-16,2-2-7 0,1 4 9 0,-1 0-1 15,4 1 0-15,0 1-8 0,1 2-4 0,1-1 6 16,1 2-16-16,2 2 13 0,1 1-20 0,3 1 10 16,2 1-18-16,-2 0 9 0,2 0-13 0,0 1 9 15,-1-1-16-15,2 1 12 0,0-1-10 0,-1 0 11 0,-1 1-12 16,0-2 5-16,1 0-6 0,-3-3 12 15,1-1-13-15,-3-1 6 0,2 0-14 0,-3-3 15 0,0-2-11 16,-2 1 7-16,2-1-4 0,-2-2 14 16,-2-6-16-16,2 10 5 0,-2-10-12 0,0 0 9 15,0 0-14-15,0 0 10 0,0 0-21 0,-11-6 3 16,9-1-15-16,0 1 18 0,0-2-7 0,1 1 18 0,1-1-8 16,0-1 15-16,1 1-15 0,2-1 18 0,-2 2-11 15,3-1 13-15,1 0-10 0,-1 3 16 0,0-1-19 16,5 1 16-16,-3 2-10 0,-6 3 7 0,13-4-10 15,-13 4 13-15,14 0-11 0,-14 0 13 0,14 2-14 16,-5 1 14-16,-1 0-22 0,0-1 26 0,-1 3-18 16,-2 0 14-16,3 0-16 0,-3 0 10 0,0-2-9 15,-5-3 15-15,7 10-13 0,-7-10 13 0,7 6-10 16,-7-6 13-16,7 5-6 0,-7-5 8 0,0 0-17 16,7 3 14-16,-7-3-17 0,4-3 10 0,-4 3-14 15,5-9 19-15,-1 4-17 0,1-2 12 0,0 0-15 16,0-3 5-16,2 3-10 0,1 0 16 0,0 0-12 15,-1-1 14-15,2 4-2 0,-1-2-1 0,0 1-12 16,1 1 19-16,0 2-16 0,0-2 15 0,-9 4-14 0,17 0 16 16,-17 0-9-16,16 3 4 0,-16-3-9 15,13 3 14-15,-5 1-17 0,-8-4 14 0,11 6-9 16,-7-1 10-16,-4-5-14 0,9 7 19 0,-9-7-14 16,3 7 19-16,-3-7-13 0,2 6 13 0,-2-6-10 0,0 0 16 15,0 0-11-15,0 0 12 0,0 0-16 0,0 0 14 16,0 0-13-16,4-6 6 0,-4 6-12 0,8-10 17 15,-2 6-21-15,1-3 20 0,2-1-16 0,3 2 14 16,-1-1 6-16,3 2 31 0,0 0 3 0,1 1 25 16,2 0-16-16,-2 1-3 0,0 2-16 0,-2 1 0 15,2 0-12-15,-2 3 1 0,1 1-15 0,-2 1 3 16,-1 0-19-16,-3 2-20 0,-2 2-93 0,-2-2-74 16,-4 3-161-16,-2-1-156 0,-5 4-148 0,-6-2-819 15,-5 0-1094-15</inkml:trace>
  <inkml:trace contextRef="#ctx0" brushRef="#br0" timeOffset="14131.65">20200 6777 677 0,'0'0'728'16,"-4"-10"-170"-16,4 10-26 0,-5-8-85 15,5 8 56-15,-7-7-39 0,7 7-14 0,-5-5-64 0,5 5-61 16,-5-6-78-16,5 6-40 0,0 0-40 0,0 0-11 15,0 0-8-15,0 0-12 0,-1 9-39 0,2-3 29 16,4 2-48-16,-1 2 39 0,2 2-48 16,2 1 28-16,-2 1-51 0,3 4 25 0,3-1-12 0,-2 1-10 15,-1 0-11-15,5 1-6 0,-4-1-5 0,4 0-6 16,-2 0-3-16,0-1-4 0,0-1-6 0,0-1-5 16,-2 1-23-16,0-3-48 0,-2 0-46 0,-2-2-45 15,1 1-46-15,-1-3-51 0,-4 1-48 0,1-3-18 16,-3 2-93-16,-1-3-13 0,-3 1-58 0,-4-1-56 15,1-1-11-15,-5-2-32 0,1 0-250 0,-5-1-373 16</inkml:trace>
  <inkml:trace contextRef="#ctx0" brushRef="#br0" timeOffset="14831.16">20085 7075 316 0,'-15'-10'392'16,"2"-1"-57"-16,2 2-41 0,-3-2-1 0,5-1-47 0,-1 0-28 16,2-1 19-16,0 0-73 0,1-1-12 0,6 3-13 15,-2-3-22-15,6 1-20 0,1-2-14 16,2 0 18-16,3-2-59 0,2 0 29 0,5 2-51 0,-1 0 33 15,2 2-50-15,1 0 36 0,1 1-45 0,-1 4 37 16,0 1-52-16,-3 3 44 0,0 1-44 16,-2 3 6-16,0 3 4 0,-3 2 3 0,-1 4-25 15,-1 3-18-15,-3 1 3 0,-3 4 47 0,0 2-45 0,-4 7 51 16,1-1-43-16,-3 2 45 0,0 3-40 0,-1 2 48 16,3-3-43-16,-1-1 51 0,1-2-47 0,-1 0 43 15,3-1-47-15,1-2 49 0,3-1-49 0,-3-4 52 16,6-1-49-16,-2-1 49 0,3-2-46 0,-1-2 46 15,5-3-45-15,-1-2 43 0,2-1-48 0,1-5 49 16,2-1-84-16,1-2-10 0,0-4-47 0,2-1-20 16,3-3-31-16,-4-2-10 0,0-2 1 0,-2-4 16 15,1-3 26-15,-4 0 22 0,-3-1 21 0,-4-2 20 16,-2 0 16-16,-1-2 46 0,-6-3-8 0,3-5 66 16,-4 1-3-16,-1 1 58 0,1 1 70 0,-3 1-12 15,2-1 90-15,-2 8-11 0,3 1 46 0,-1 2-32 0,1 3 71 16,-1 1-44-16,3 2 38 0,-1 2-88 15,1 1-11-15,-1 2-84 0,3 2 9 0,0 7-35 16,0-11 37-16,0 11 4 0,5-5-7 0,-5 5 9 16,10 3-14-16,-3 0-3 0,2 4 6 0,2 1-5 15,3 5-31-15,0 1 45 0,4 4-49 0,1 5 37 16,1 4-32-16,1 4 16 0,0 3-16 0,-2 2-5 16,1 2-3-16,1 4 0 0,1 4-9 0,-2-2-12 0,0-3-9 15,-2 0-23-15,0 1 4 0,-1-1-22 0,-1-1 14 16,1-3-22-16,-2-2-4 0,-1-3 4 0,-1-3 1 15,-1-4-6-15,-2-1-3 0,0-6 1 0,-1 0 2 16,-1-5 2-16,-1 1 5 0,-2-4 3 0,1-1 4 16,-1-3-10-16,-5-6-10 0,9 6-9 0,-9-6-19 15,11-5-44-15,-7 0-17 0,-1-3-79 0,-2-2 11 16,-2-3-55-16,-2-3 24 0,-2-3-2 0,-4-2 9 16,-3-3 12-16,1 0 25 0,-4-3 24 0,-1 3 23 15,-2 2 21-15,-1-3 10 0,1 5 15 0,-1-1 12 16,0 3 10-16,0 0 11 0,1 6 32 0,5-2 33 15,0 4 24-15,1 1 19 0,0-1 5 0,4 2-5 16,0 2-18-16,1-1-19 0,2 1-15 0,0 1-7 16,2-1-12-16,3 6-12 0,-2-9-32 0,4 2-55 15,5 0-66-15,3 0-114 0,4-2-107 0,1 1-182 16,6-2-104-16,4-1-794 0,0 0-1049 0</inkml:trace>
  <inkml:trace contextRef="#ctx0" brushRef="#br0" timeOffset="15814.04">26208 8078 148 0,'0'0'341'0,"-2"-7"-64"0,2 7-37 15,-1-6-7-15,1 6-21 0,-1-8 6 0,1 8-21 16,-3-8-14-16,3 8-9 0,-1-8-63 0,1 8 34 16,-3-10 16-16,3 10 1 0,-1-9 4 0,1 9-1 15,-4-12-1-15,4 12 2 0,-2-12-5 0,0 6-10 0,1 0 0 16,-1-1 2-16,-1 0 8 0,-1 2-49 0,0-2 20 16,-1 0-56-16,0 1 26 0,-4 2-56 15,3 0 40-15,-3 0-54 0,9 4 37 0,-21-1-51 16,10 2 34-16,-2 3-46 0,-2 0 40 0,-2 3-47 15,2-1 39-15,-2 3-45 0,-1 1 46 0,0 2-47 0,3 0 43 16,-2 3-43-16,3-1 45 0,0 3-48 16,4-2 35-16,-1 0-39 0,4 0 37 0,1-2-38 15,2 2 2-15,3-3 1 0,-1 0 5 0,4 0 1 16,2-2 2-16,-1 0 9 0,4-2-10 0,2 0 0 16,0-2 1-16,2-2 2 0,1-1-1 0,-1 0-2 0,3-3-2 15,2-2-2-15,1-1 45 0,-1-1-49 0,2-2 44 16,-3-1-46-16,0-1 39 0,1-2-43 0,0 0 45 15,-3-3-44-15,-4 2 50 0,2-1-46 16,-3-1 28-16,1 1-29 0,-4-1 46 0,2-3-43 0,-5 3 52 16,2 1 0-16,-1 0 67 0,-2 1 6 0,0 1 12 15,-1 0 27-15,0 2 4 0,1 1-25 0,1 2-14 16,-2 5-32-16,1-11-12 0,-1 11-22 0,0-7 0 16,0 7-19-16,0 0 6 0,0 0-16 15,0 0 6-15,4 7-9 0,-4-7 8 0,4 11-13 16,-2-3-2-16,3-1-1 0,2 3 0 0,-1-1 0 0,2 3-2 15,1-1-3-15,0 1-5 0,2 1 0 16,2-1-24-16,0 1-48 0,2-1-52 0,-1-1-45 16,3 1-63-16,-3-4-83 0,1 0-28 0,0-4-93 15,3 2-14-15,-1-3-61 0,1-2-108 0,1-1-407 0,0-1-636 16</inkml:trace>
  <inkml:trace contextRef="#ctx0" brushRef="#br0" timeOffset="16080.68">26783 7800 331 0,'2'-15'738'0,"2"4"-191"0,-3 1-22 16,1-1-77-16,-2 4 38 0,0-3-53 0,0 2-10 15,-2 1-16-15,2-2-46 0,0 9-33 0,-1-12-51 16,1 12-62-16,-1-10-46 0,1 10-35 0,0-7-26 16,0 7-17-16,0 0-4 0,0 0-6 0,0 0 9 15,2 6-14-15,-2-6 5 0,3 14 3 0,-2-6-2 16,2 4-9-16,-1-2-14 0,1 6-1 0,-1 0-15 15,2 0-4-15,0 0-22 0,-3 2 11 0,4-1-9 16,-2 1 0-16,1 0-8 0,0-1-4 0,-2 1-7 16,2-1-24-16,2-1-58 0,-3 0-37 0,-1-1-65 15,2-3-60-15,0-1-36 0,-1-2-114 0,1 0-24 16,0-1-64-16,-2-1-65 0,-2-7-127 0,6 6-429 16,-6-6-720-16</inkml:trace>
  <inkml:trace contextRef="#ctx0" brushRef="#br0" timeOffset="16568.8">26813 7831 375 0,'-5'-5'433'0,"5"5"-93"0,-5-9-57 16,3 2-24-16,0-1-36 0,2 8 36 0,0-16-32 15,2 8 12-15,0-4-83 0,3 2 13 0,0-3-73 16,4 1 21-16,0-1-60 0,5 1 38 0,0-2-35 15,2 2 42-15,0 1-53 0,2-1 41 0,-1 2-47 16,2 1 43-16,-2 0-51 0,-1 2 33 0,2 2-46 16,-1 2 1-16,-1 0 5 0,-2 2 5 0,0 1-4 15,-1 1 1-15,1 3 41 0,-2-1-43 0,-3 2 34 16,-2 4-50-16,2-2 41 0,-6 4-49 0,-1-2 41 16,-2 3-45-16,-2 3 38 0,-3-1-8 0,-3 1-6 15,-3 1-2-15,-2 1-10 0,-3 0 2 0,-3 0-3 16,1 0-3-16,-3-2-1 0,-1 0 1 0,4-4-2 15,-1 2-1-15,2-4 1 0,-2 1 1 0,6-3 1 16,-1-1 0-16,4 0 15 0,-1-1 9 0,3-2 1 16,0 2 1-16,8-5-6 0,-10 5-2 0,10-5-46 15,-8 4 46-15,8-4-5 0,0 0 1 0,0 0 1 16,7 4 11-16,-7-4 11 0,11 3 16 0,-2 1-29 16,1-1 69-16,1-1-27 0,0 2 38 0,4 1-24 15,-2 0 17-15,2 1-21 0,2-1 12 0,-2 2-15 16,2 1-3-16,4 1-27 0,-5-1 6 0,2 0-17 15,-3 1-9-15,1-2-5 0,0 1-6 0,-3 0-4 16,1-1-2-16,0 1 0 0,-3-2-11 0,1 1-6 16,-3-1-18-16,0-1-68 0,0 0-74 0,-1-1-23 15,-2 0-104-15,-6-4-14 0,12 6-100 0,-12-6-68 16,0 0-117-16,14 0-507 0,-14 0-712 0</inkml:trace>
  <inkml:trace contextRef="#ctx0" brushRef="#br0" timeOffset="16965.37">27599 7680 252 0,'0'0'346'0,"3"-9"-46"0,-3 9-9 16,1-8-42-16,-1 8-10 0,3-9-29 0,-3 9 34 15,0-7-45-15,0 7 46 0,0-8-46 0,0 8 43 16,0 0-36-16,0-10 53 0,0 10-50 0,-3-6 32 16,3 6-74-16,0 0-31 0,-6-6-17 0,6 6 31 15,0 0-34-15,-16 1 11 0,8 2 14 0,-3-1-8 16,2 4-5-16,-5-1-4 0,3 2-4 0,-3 2-2 16,1-1-4-16,1 2-1 0,-3 2-2 0,2 0-11 15,-1 3-4-15,1-1 6 0,3 1-11 0,0 1 1 16,2-3-16-16,2 3-4 0,1-2-13 0,0-1-4 0,2 0-11 15,3 1 3-15,0-4-3 0,4 2-2 16,1-2-2-16,0 1-5 0,4-3-3 0,1-1-6 16,4-1-5-16,1-1-4 0,2-1-3 0,1-2-10 15,4-2-8-15,-2 0-54 0,3-1-78 0,-1-1-57 16,1-2-131-16,3-1-101 0,-3 0-156 0,-3-3-197 0,1 1-639 16,-5-4-1023-16</inkml:trace>
  <inkml:trace contextRef="#ctx0" brushRef="#br0" timeOffset="24017.54">11232 6825 320 0,'0'0'372'0,"0"0"-98"0,0 0-25 0,0 0-39 16,0 0-24-16,0 0-9 0,-3 5-16 0,3-5-24 15,0 0-17-15,0 0-20 0,0 0-23 0,0 0-16 16,0 0-9-16,0 0-10 0,0 0-10 0,0 0-6 16,0 0-7-16,0 0 4 0,11 0 10 0,-11 0 7 15,0 0 6-15,0 0 12 0,15 0 5 0,-15 0-5 16,13 0 3-16,-13 0 3 0,11 1 9 0,-11-1 4 16,14 1-4-16,-14-1 8 0,18 2-3 0,-18-2-7 15,21 1-4-15,-10-1 6 0,2 1 0 0,-13-1-3 0,23 0 0 16,-8 0-5-16,-2 0 3 0,4 0-12 0,-3 0-9 15,2-1-6-15,1 1-2 0,2-1-7 0,-1 1-5 16,1-2 3-16,0 2-10 0,-2 0-1 0,2 0-3 16,0 0 1-16,-1 0-6 0,0 0 0 0,0 0-1 15,1 2-2-15,0-1 7 0,-1-1 5 0,-1 1 1 16,1 0 2-16,0 0 8 0,-3 0-7 0,4 2 3 16,-2-2-2-16,-1 2 5 0,1-3-6 0,-3 1-2 15,2-1 15-15,1 1-18 0,-2 0-2 0,2-1 6 16,-2 1 24-16,2-1-23 0,1 0 2 0,-1 2-7 15,0-5-1-15,3 3-1 0,-4 1 0 0,2-1-1 16,-1 0-1-16,-2 2 1 0,2-2-6 0,-1 0-2 16,0 0 2-16,0 0-2 0,0 1 2 0,0-1-3 15,2-1 5-15,-4 1 4 0,5 0 4 0,-3 0 0 16,3 0 0-16,-1-2-2 0,1 2-30 0,0-1 34 16,-1 1-33-16,1-1 41 0,-1 0-39 0,4 1 46 15,-3-1-42-15,0 1 42 0,2-2-42 0,-1 1 39 0,-1-2-42 16,2 3 45-16,0 0-49 0,-1 0 54 0,1-2-54 15,1 2 48-15,-3-1-47 0,3 1 45 16,-1-1-46-16,0 0 50 0,2 0-50 0,0-1 50 16,2 1-51-16,0-2 53 0,-1 3-54 0,-1-3 52 0,4 2-46 15,-2-1 42-15,1 1-52 0,-2-1 49 0,1 1-51 16,0 0 53-16,-2-1-52 0,4 1 55 0,-4 1-54 16,0-1 50-16,0 1-53 0,0-1 58 0,0 1-51 15,0 0 57-15,0 0-56 0,0 0 57 0,-1 0-55 16,1 0 59-16,-2 0-59 0,0 0 8 0,2 0 8 15,-3 0-5-15,1 0 0 0,1 0 6 0,-1 0-6 16,1 0 7-16,-3 0 3 0,2 0-7 0,-2 0 0 16,0 0-1-16,0 1 1 0,0-1-3 0,1 0 53 15,-1 1-62-15,-3 0 52 0,2-1-57 0,-2 2 52 16,0-2-56-16,-2 1 58 0,3-1-60 0,-3 1 49 16,1 0-33-16,1 0 32 0,-2 0-57 0,0 1 61 15,1-2-62-15,-2 1 59 0,0 1-57 0,1-1 54 0,-1-1-56 16,-1 1 59-16,0 0-51 0,-2 0 52 0,3-1-60 15,-3 1 59-15,-10-1-57 0,22 3 55 0,-22-3-48 16,15 1 46-16,-15-1-53 0,18 1 56 16,-18-1-54-16,14 1 54 0,-14-1-53 0,14 1 63 0,-14-1-54 15,14 1 60-15,-14-1-51 0,11 2 55 0,-11-2-51 16,0 0 50-16,17 1-59 0,-17-1 58 0,0 0-62 16,14 1 46-16,-14-1-43 0,0 0 43 0,13 0-51 15,-13 0 52-15,0 0-53 0,15-1 49 0,-15 1-51 16,0 0 51-16,13-1-53 0,-13 1 42 0,0 0-93 15,9-2-29-15,-9 2-134 0,0 0-125 0,9-3-198 16,-9 3-924-16,0 0-1114 0</inkml:trace>
  <inkml:trace contextRef="#ctx0" brushRef="#br0" timeOffset="32862.46">21166 6284 424 0,'0'0'328'0,"-3"-11"-34"15,3 11-17-15,-1-7 23 0,1 7-63 0,-1-9 44 16,1 9-62-16,-3-5 24 0,3 5-67 15,0 0 6-15,0-7-78 0,0 7 18 0,0 0-67 0,0 0 29 16,-1-7-57-16,1 7 38 0,0 0-30 0,0 0 65 16,1 6-19-16,-1-6 58 0,5 11-17 0,-1-2 46 15,0 4-50-15,2 1 47 0,-1 4-53 0,2 4 57 16,2 3-40-16,2 3 0 0,2 5 8 0,4 2-10 16,-1 3-6-16,2-1-58 0,0 1 51 0,2 4-62 15,2-2 44-15,4 8-52 0,-2-2 45 0,-1-5-15 16,0-2-8-16,-1 1-13 0,0-2-11 0,-1 1-6 15,1-3-8-15,-3 0-5 0,2-4-3 0,-2 2 1 16,-1-3-10-16,-2-6 5 0,-3-1-9 0,2 1 3 16,-6-7-4-16,2 0 6 0,-1-3-7 0,-4-2-2 15,1-1 3-15,-1-2-4 0,-1-2 0 16,-1-1-1-16,0 2-18 0,-4-9-50 0,5 7-50 0,-5-7-33 16,0 0-51-16,0 0-38 0,0 0 1 0,-3-5-91 15,-2 0-15-15,0-2-83 0,-1 0-76 0,-2-4-64 16,-1 0-366-16,-4-3-506 0</inkml:trace>
  <inkml:trace contextRef="#ctx0" brushRef="#br0" timeOffset="35166.31">21152 6275 201 0,'-7'-4'348'0,"7"4"-91"0,0 0-47 16,-10-5-14-16,10 5-12 0,0 0 3 0,0 0 3 16,-5-4-33-16,5 4-2 0,0 0-53 0,0 0 7 15,0 0-47-15,3-6 37 0,-3 6-30 0,10-3 44 16,-10 3-40-16,14-4 51 0,-4 2-48 0,1 0 32 15,4 1-48-15,1-1 26 0,2-1-47 0,1 2 37 16,2 0-11-16,-1 0-1 0,3 0 15 0,4 1 0 16,1-1-3-16,0 1-8 0,3 0-9 0,0 0-7 15,0 0-3-15,7 1-5 0,-1-1-2 0,1 0-5 16,3 0-43-16,-1 0 39 0,1 0-40 0,1 0 37 16,1-1-40-16,7 1 40 0,0-2-44 0,1 2 43 15,1 0-45-15,-2 0 39 0,4 0-38 0,-2 2 39 16,1-1-40-16,0 0 38 0,1 0-41 0,0 0 41 15,-3 2-40-15,1-1 39 0,2-1-41 0,1 0 47 16,-1 0-45-16,0-1 39 0,4 0-40 0,1 0 41 16,2 0-39-16,0-1 38 0,5 0-40 0,8-1 40 15,2-2-40-15,-1 1 40 0,0-3-39 0,0 3 39 16,1-2-40-16,-1 0 43 0,2-1-40 0,-2 2 38 16,2-2-36-16,0-1 35 0,-2 3-36 0,3-1 40 15,-4 0-42-15,3-1 43 0,-4 3-45 0,-1-3 45 16,1 1-43-16,-2 1 46 0,-9 1-47 0,12-2 41 15,-2 0-40-15,-2 1 40 0,-7 1-43 0,10-1 42 0,-3-2-44 16,0 1 43-16,-8 1-40 0,7-1 46 16,-7-1-47-16,8 0 43 0,1 0-44 0,-10 1 50 15,8-1-50-15,4 1 42 0,-4-2-42 0,-8 1 41 16,-1 1-40-16,-1 0 41 0,10-3-43 0,-10 3 46 16,-2 0-43-16,2 0 42 0,-4-1-41 0,3 2 40 0,-1-1-43 15,-2 0 43-15,3-1-42 0,-1 3 46 16,-2-3-46-16,1 1 42 0,1 0-7 0,-1 0-2 15,-1-1-3-15,0 1-4 0,-1-1 0 0,-2 3 2 16,0-3-41-16,-2 0 46 0,1 2-41 0,-5-2 41 0,3 1-2 16,-2 0-2-16,-7 3-3 0,-1-3-1 15,1 2 1-15,-1-1-3 0,1 0 0 0,-1 1-1 16,0-1 2-16,-2 1-6 0,-1-1 4 0,-2 0-1 16,1 1-1-16,-7 2-1 0,3-3 2 0,-4 1 1 0,1 0-3 15,-3 1 6-15,-2-2-5 0,0 3-1 0,-2-1 1 16,-2-1 0-16,0 0 0 0,0 0-1 0,-2 1 6 15,1-1-5-15,-3 0 1 0,2 2-1 0,-4-3 1 16,-1 2 2-16,1-1-5 0,-1-1 1 0,0 2 1 16,-3 1 1-16,0-1-1 0,3 0 0 0,-12 2 1 15,15-4-2-15,-15 4 6 0,14-4-5 0,-14 4 3 16,12-4 0-16,-12 4 7 0,11-2 9 0,-11 2 2 16,9-2 8-16,-9 2-3 0,8-3 6 0,-8 3 2 15,0 0 7-15,9-2 2 0,-9 2 4 0,0 0 1 16,0 0-13-16,11-2-8 0,-11 2-6 0,0 0-4 15,0 0-7-15,0 0 5 0,0 0 1 0,9 2 9 16,-9-2 14-16,0 0 5 0,7 7 12 0,-7-7-34 16,5 9 47-16,0-2-40 0,-3 0 35 0,3 1-28 15,-1 2 39-15,1 2-43 0,1 2-4 0,-1 0 5 16,2 0 15-16,-2 1-8 0,2 2-4 0,-1 2-3 16,-1 2 1-16,3-1 5 0,-2 0-11 0,-2 1-1 15,1 1 18-15,0-2-19 0,2 2 11 0,-5-1-17 0,3-3-11 16,-2 0 10-16,0 0 10 0,-1-1-19 0,1 0 20 15,-2-1-14-15,0-1 8 0,1-1-16 0,-1-1 9 16,-1-1-14-16,0 1 15 0,1-2-19 0,-1-1 14 16,0 1-16-16,0-3 13 0,0 1-13 0,0-1-9 15,0 0 12-15,0 0 10 0,0-8-11 0,0 12 13 16,0-12-14-16,0 10 12 0,0-10-14 0,0 10 14 16,0-10-10-16,0 9 2 0,0-9-6 0,0 0 13 15,-1 9-16-15,1-9 16 0,0 0-17 0,-1 9 15 16,1-9-15-16,0 0 16 0,0 7-16 0,0-7 15 15,0 0-16-15,0 0 18 0,-2 7-16 0,2-7 17 16,0 0-16-16,0 0 13 0,-2 5-15 0,2-5 20 16,0 0-9-16,0 0-6 0,-4 6 1 0,4-6 7 15,0 0-17-15,-4 7 19 0,4-7-12 0,0 0 9 16,-8 5-12-16,8-5 15 0,-5 4-16 0,5-4 16 16,-6 4-16-16,6-4 2 0,-7 5-3 0,7-5 17 15,-5 4-18-15,5-4 9 0,-5 3-20 0,5-3 15 0,0 0-18 16,-9 8 10-16,9-8-7 0,-5 4 0 0,5-4 18 15,-4 5-15-15,4-5 20 0,-2 5-17 0,2-5 16 16,-3 6-10-16,3-6-3 0,-4 8 2 16,4-8 5-16,-2 9 1 0,2-9-1 0,-3 9 1 15,3-9 2-15,-2 10 2 0,2-10 5 0,-2 10-5 0,2-10 1 16,-6 13-3-16,6-13 5 0,0 10-3 0,0-10 0 16,-4 10 1-16,4-10 0 0,-2 9 2 0,2-9 4 15,-4 9-6-15,4-9 1 0,-3 6-2 16,3-6 2-16,-2 7-3 0,2-7 2 0,-2 7 0 0,2-7 0 15,-2 7 0-15,2-7 4 0,0 0-3 0,-3 7 2 16,3-7-3-16,0 0-2 0,-5 7 2 0,5-7 0 16,0 0 0-16,0 0 1 0,-4 6-1 0,4-6 7 15,0 0-9-15,0 0-2 0,0 0 7 16,-5 5-1-16,5-5-2 0,0 0 1 0,-7 2-1 0,7-2-2 16,0 0 6-16,-13 4-4 0,13-4-1 0,-14 0-1 15,14 0 1-15,-19 4-3 0,8-3-4 0,-2-1 2 16,0 2-2-16,-4 1 0 0,-1-1-34 0,-2 1 22 15,-2 1-7-15,-2 0-8 0,-3-1 2 0,0 1 1 16,0-1 3-16,-5 3-1 0,-2-2 2 0,0 1-5 16,-1 1 8-16,-1-2 3 0,1 2 3 0,-3-1 6 15,1 1-41-15,-1-1 54 0,-5 2-44 0,0 0 45 16,1 1-38-16,-3-1 43 0,2 0-3 0,-2 0-2 16,-1 2-2-16,1-2 1 0,-4 1-1 0,2-1 1 15,-1 0-4-15,-3 1-2 0,2-2 1 0,-2 1-3 16,-1 1-3-16,2-2-3 0,-3-1-1 0,5 3 5 15,-2-1-4-15,-1-2 5 0,0 2-5 0,1-2 1 16,0 1-1-16,1 0 2 0,1-1 42 0,2-1-44 16,0 1 40-16,7-2-42 0,1 1 42 0,0 0-42 15,1 1 40-15,1-3-47 0,5-2 3 0,-5 3 4 16,7 0 5-16,-2-1 1 0,3 0 4 16,-2-1 0-16,0 0-1 0,2 1 8 0,-1 0-9 0,1-1-5 15,-2 0-13-15,1 0 39 0,-1 0-52 0,1 0 45 16,-2-1-50-16,2 0 53 0,-2 0-53 0,1 0 53 15,-2 0-46-15,2 0 48 0,-3 0-44 0,4 0 49 16,-3 0-47-16,1 0 47 0,-1 0-45 0,1-1 51 16,1 1-48-16,-1 0 47 0,0 0-49 0,1-1 52 15,-1 0-51-15,2 1 48 0,-1 0-46 0,1 0 46 16,-1 0-47-16,-3 1 6 0,5 0 48 0,-3-1-52 16,1 1 49-16,-1-1-46 0,0 2 47 0,-1 1-49 15,-6-2 48-15,4 0-50 0,-1 2 51 0,-1 0-45 16,0-1 41-16,1 1-48 0,-1 2 49 0,0-3-49 15,0 1 49-15,2 1-47 0,-2-1 46 0,0 3-47 16,2-3 50-16,-2 1-44 0,3-1 43 0,0 2-49 16,-1-1 47-16,6-1-45 0,-1 0 49 0,-4 1-49 15,5 0 47-15,-2 0-47 0,2-2 46 16,-1 0-47-16,2 2 49 0,-3-2-46 0,1 3 44 0,-1-2-46 16,-3 0 48-16,4 1-49 0,-3-1 44 0,-1 2-42 15,-3 0 47-15,10-3-48 0,-4 2 46 0,0-2-46 16,2 2 47-16,0-2-46 0,0 1 47 0,0-1-40 15,2 0 38-15,-2 0-46 0,3-1 48 0,3 0-48 0,-1 0 46 16,0-1-43-16,2 0 50 0,-2 0-53 16,2 0 44-16,-1 0-43 0,3-1 50 0,-3 0-48 15,2 0 44-15,-1 0-46 0,2 0 52 0,-3-1-51 16,3 2 41-16,-3-1-44 0,2 1 46 0,-1-1-45 16,1 2 44-16,-2-1-44 0,2 0 44 0,-2 1-30 0,2 1 28 15,-1-2-47-15,0 1 50 0,0 1-47 0,1-1 47 16,-1 1-48-16,-2 1 48 0,4 0-40 15,-3 0 40-15,-1 1-48 0,-1-1 48 0,2 1-47 0,-2 0 50 16,0 3-49-16,0-3 48 0,0 1-44 16,-1 3 40-16,-1-3-45 0,1 2 49 0,-1 1-49 15,-2-1 47-15,5 2-47 0,-4-4 52 0,4 2-44 16,-1 2 39-16,0-3-46 0,1 1 49 0,-2-1-47 0,2 0 45 16,2 1-46-16,0-2 45 0,-2 0-39 0,4 3 40 15,1-3-48-15,2-1 49 0,0-1-47 0,2 1 46 16,1-2-44-16,1 2 47 0,0-1-40 0,3-1 36 15,0 0-48-15,9-2 44 0,-14 3-50 0,14-3 17 16,-11 2-97-16,11-2-39 0,0 0-87 0,-12 2-108 16,12-2-61-16,0 0-167 0,0 0-367 0,0 0-523 15</inkml:trace>
  <inkml:trace contextRef="#ctx0" brushRef="#br0" timeOffset="36244.94">26326 8586 259 0,'-5'5'224'0,"5"-5"-28"0,0 0-26 0,-10 4-6 16,10-4-17-16,0 0-19 0,-6 2-15 0,6-2-20 15,0 0-12-15,0 0-2 0,-11 2 6 0,11-2 6 16,0 0 6-16,-11 2 9 0,11-2-10 0,0 0 29 15,-13 3-30-15,13-3 33 0,-9 2-45 0,9-2 39 16,-10 4-59-16,10-4 46 0,0 0-44 0,-13 3 45 16,13-3-10-16,-9 2-4 0,9-2-13 0,-11 2-4 15,11-2-3-15,-10 4 6 0,10-4-12 0,-10 2-5 16,10-2-7-16,-7 4-5 0,7-4-9 0,0 0-4 16,-8 2-8-16,8-2-8 0,0 0-4 0,0 0-5 15,-7 4 2-15,7-4-3 0,0 0 3 0,0 0 0 16,0 0 3-16,7 5-4 0,-7-5-26 0,13 0 51 15,-13 0-35-15,19-2 43 0,-5 0-38 0,3-1 40 16,3 0-43-16,4-2 38 0,7-2-44 0,1 0 37 16,5-1-44-16,4-1 39 0,4 0-43 0,1 0 38 15,1-1-42-15,1 0 39 0,1 1-41 0,1-1 39 16,1 0-41-16,0 0 41 0,-2 1-43 0,1 0 47 16,1 0-49-16,-2-1 43 0,2 3-42 0,-3-3 41 15,-1 3-40-15,1 0 40 0,-4-1-42 0,1 0 43 16,-3 2-40-16,-6 0 37 0,0 1-44 0,-3-2 46 15,-1 2-41-15,-4 0 41 0,-2 1-41 0,-1-1 44 16,0 0-44-16,-5 0 42 0,-1 1-41 0,-2 0 45 16,-2 1-46-16,-2 0 45 0,0-1-44 0,-3 2 47 15,0-3-46-15,-2 3 52 0,0-2-46 0,-8 4 45 16,11-6-50-16,-11 6 47 0,8-7-51 0,-8 7 38 16,5-6-78-16,-5 6-7 0,2-6-102 0,-2 6-18 15,0-9-107-15,0 9-76 0,-1-8-96 0,1 8-429 16,-3-12-460-16</inkml:trace>
  <inkml:trace contextRef="#ctx0" brushRef="#br0" timeOffset="36819.25">28073 7822 216 0,'0'0'520'0,"0"-9"-141"16,0 9-48-16,0-9-60 0,0 9 36 0,0 0-53 16,0-8 25-16,0 8-26 0,0 0-47 0,0-7-39 15,0 7-36-15,0 0-23 0,0 0-25 0,7-6-15 16,-7 6-13-16,0 0-7 0,11 1-9 0,-11-1 0 15,14 1-7-15,-14-1-2 0,13 7 2 0,-5-3-1 16,1 1-6-16,-2-2 10 0,1 4-12 0,0-1-4 16,1-2 1-16,-2 2 1 0,0 0 2 0,1-1 5 15,0 0 6-15,-3 1 6 0,2-1 0 0,-1-2 3 16,-6-3 6-16,9 6 12 0,-9-6 7 0,10 5 10 16,-10-5 0-16,9 4 12 0,-9-4 1 0,11 2-11 15,-11-2-13-15,10-2 13 0,-10 2-9 0,10-4-8 16,-10 4-42-16,10-10 40 0,-2 7-44 0,-2-3 36 15,-2-1-41-15,4 1 31 0,-2-3-31 0,4 0 27 16,-3-2-37-16,2 0 33 0,0-2-35 0,0 0 35 16,-2 0-33-16,2-3 6 0,3 0 3 0,-3-1-8 15,0-1 7-15,1 0-7 0,-1 2-1 0,1-1 28 16,0-1-33-16,-1 1 29 0,0 1-31 0,-1 0 33 16,-1 1-13-16,1 1 20 0,-1 0-16 0,0 3 25 15,2-4-9-15,-4 3 15 0,0 2-14 0,1 0 11 16,-3 0-7-16,4 1 9 0,-3 2-20 0,-1-2 8 15,1 2-12-15,-2 1 1 0,0 0-12 0,1 0 6 16,-3 6-15-16,5-9 10 0,-5 9-11 0,4-9 8 16,-4 9-17-16,3-7 15 0,-3 7-17 0,4-8 8 15,-4 8-35-15,0 0-28 0,3-7-94 0,-3 7-78 16,2-6-142-16,-2 6-168 0,4-9-948 0,-4 9-1116 16</inkml:trace>
  <inkml:trace contextRef="#ctx0" brushRef="#br0" timeOffset="50975.6">10552 9439 83 0,'0'0'387'16,"0"0"-98"-16,0 0-46 0,0 0-8 0,0 0-13 15,0 0 2-15,0 0-30 0,0 0 34 0,6-3-83 16,-6 3 10-16,0 0-69 0,0 0 24 0,0 0-60 15,0 0 33-15,0 0-56 0,0 0 42 0,0 0-55 16,5-5 46-16,-5 5-49 0,0 0 52 0,0 0-42 16,0 0 47-16,0 0-30 0,6-3 58 0,-6 3 14 0,0 0 8 15,0 0-1-15,2-8-32 0,-2 8 46 0,0 0-53 16,-1-7 25-16,1 7-56 0,-4-7 39 16,4 7-53-16,-4-9 35 0,4 9-48 0,-8-10 38 15,5 5-50-15,-5 1 41 0,3-2-43 0,0 2 49 16,-3-1-36-16,2 1 36 0,-2 1-53 0,8 3 43 15,-11-5-51-15,11 5 43 0,-13-1-49 0,13 1 45 16,-17 4-48-16,8 0 46 0,0 1-42 0,2 2 46 0,-2 1-45 16,0 3 47-16,0 0-49 0,1 2 47 0,0 0-45 15,3 0 42-15,-2 1-41 0,3 1 43 0,0-2-49 16,1-2 43-16,2 1-47 0,1-1 45 0,0 0-45 16,3-2 47-16,-2-1-50 0,4-1 50 0,3-1-51 15,-2-1 49-15,3-3-48 0,0-1 46 0,4 0-46 16,-3-2 47-16,3-1-50 0,1 0 47 0,-1-3-45 15,2-1 44-15,-1 0-47 0,0-2 52 0,0 0-46 16,0 0 42-16,-1-2-45 0,-1 1 45 0,0-1-43 16,-1-2 46-16,-1 2-50 0,-1-2 53 0,-3 3-50 15,1-3 49-15,-2 3-44 0,0-2 51 0,-2 3-30 16,0-2 61-16,1 3-33 0,-3 0 56 0,0 1-35 16,-1 6 11-16,3-12-3 0,-3 12-6 0,3-8-8 15,-3 8-18-15,2-9-4 0,-2 9-8 0,0 0-1 16,0 0-1-16,0 0-9 0,0 0 12 0,3 6-6 15,-3-6 1-15,2 9-3 0,-2-9-2 0,4 12 0 16,-1-6 2-16,-1 2-3 0,2 0-2 0,0 1-1 0,0 0-2 16,-2 0 2-16,2 0-3 0,4 0-10 0,-4 0-27 15,2-2 14-15,-1 2-88 0,2-2-2 0,-2 2-97 16,2-3-17-16,0-2-96 0,-1 2-29 0,1-3-48 16,-7-3-70-16,12 4-74 0,-12-4-285 0,13-2-365 15</inkml:trace>
  <inkml:trace contextRef="#ctx0" brushRef="#br0" timeOffset="51343.78">11137 9148 260 0,'0'0'389'0,"9"-6"-101"0,-9 6-44 0,4-5-37 15,-4 5-18-15,0 0-15 0,8-5-10 0,-8 5-20 16,0 0-7-16,0 0-6 0,0 0-12 0,0 0-6 15,0 0-13-15,0 0-13 0,0 0-2 0,0 0-2 16,1 6 1-16,-1-6-5 0,-6 6-7 0,6-6-22 16,-11 7-9-16,6-2-6 0,-5 1-3 0,1 0-4 0,0 0 9 15,-2 0 9-15,-1 3-5 0,2-4 48 0,-4 4-37 16,5-3 38-16,-4 1-41 0,3 1 40 0,1-3-47 16,1 1 34-16,-2 1-49 0,2-2 34 0,2 1-46 15,0 1 36-15,-2-3-46 0,4 1 44 0,4-5-49 16,-6 10 40-16,6-10-42 0,-3 9 40 0,3-9-47 15,0 10 43-15,0-10-48 0,7 8 46 0,-3-3-48 16,1 0 42-16,2 0-44 0,1-2 43 0,-2 1-45 16,2 2 45-16,2-2-44 0,-1-1 41 15,1 2-38-15,2 0 39 0,-3 0-47 0,1-2 45 0,0 2-55 16,0-1-7-16,1 0-98 0,-1 0-15 0,-1-1-95 16,-1 1-36-16,-2 0-66 0,1-1-73 0,-7-3-405 15,10 6-366-15</inkml:trace>
  <inkml:trace contextRef="#ctx0" brushRef="#br0" timeOffset="51552.34">11007 9543 323 0,'0'0'459'0,"-9"6"-116"16,9-6-32-16,-6 5-56 0,6-5 42 0,-6 6-51 16,6-6 28-16,0 0-71 0,-5 4 6 15,5-4-79-15,0 0 9 0,0 0-66 0,0 0 30 0,0 0-61 16,0 0 31-16,0 0-54 0,11 1 34 0,-11-1-50 15,11 0 38-15,-11 0-43 0,14-2 34 0,-14 2-47 16,18-2 41-16,-8 1-46 0,1-2 39 0,0 2-55 16,3-1-21-16,-2-1-110 0,0 1-44 0,-1 0-87 15,0 0-78-15,0-1-413 0,0-1-312 0</inkml:trace>
  <inkml:trace contextRef="#ctx0" brushRef="#br0" timeOffset="52026.31">11411 9122 296 0,'-5'-8'509'0,"2"-2"-117"0,1 3-14 16,-2-1-53-16,1 1 39 0,1 0-52 0,-1 0 39 16,0 2-54-16,3 5 7 0,-5-10-93 0,5 10-3 15,-3-9-87-15,3 9 18 0,-3-4-70 0,3 4 32 16,0 0-57-16,0 0 2 0,0 0 0 0,8 6 1 15,-8-6 1-15,7 11-3 0,0-5 2 0,-1 2 5 16,3 2 5-16,-1 1 13 0,1-1-7 0,0 3-12 16,1 1-8-16,0 0-4 0,-1 0-7 0,2 2 1 15,-3-1-12-15,1-1-2 0,-2-1-5 16,0 1 3-16,-2 1-2 0,-1-3-2 0,1 1 6 0,-1-2 2 16,-1-2-5-16,-2 1 5 0,3-2 7 0,-2 0 6 15,-2-8-2-15,2 10-3 0,-2-10 1 0,1 8-9 16,-1-8-8-16,0 0-5 0,0 0-4 0,0 0 4 15,8-8-7-15,-8 8-7 0,7-9 0 0,0 1-5 16,0 3 0-16,2-2 1 0,2-2 3 0,0 3 14 16,-1-1-56-16,3 1 48 0,1 2 3 0,-2 0-45 15,0 0 54-15,0 2-51 0,-2 1 47 0,-10 1-4 0,19 0-4 16,-19 0-2-16,18 4-3 0,-18-4-2 0,10 8-1 16,-6-3-17-16,-3 1-6 0,-2 1-6 0,0 2-4 15,-3-1-8-15,-1 0 37 0,-4 3-49 16,0-1 13-16,-1 1-75 0,-3-3 19 0,0 3-54 0,2-4 7 15,-3 2-71-15,1-3-1 0,0 0-87 0,4-1-63 16,-1-1-80-16,10-4-458 0,-17 1-480 16</inkml:trace>
  <inkml:trace contextRef="#ctx0" brushRef="#br0" timeOffset="53342.81">12474 9079 268 0,'0'0'398'0,"0"0"-96"0,0 0-19 0,0-7-32 16,0 7-6-16,0-7-1 0,0 7 7 0,-2-7-22 15,2 7-22-15,-3-10-22 0,3 10 16 16,-5-8-66-16,2 2 20 0,-3 1-51 0,2 0 24 0,-2 0-47 15,-2 0 25-15,2 1-54 0,-4 0 25 0,-1 2-52 16,1 1 30-16,-4 1-45 0,1 1 36 0,-3 0-45 16,0 2 46-16,-3 2-28 0,4 1 15 0,-6 1 11 15,2 3 5-15,1 1 11 0,-1 1-4 0,2 1-9 16,1-1-4-16,2 1-6 0,0 3-6 0,2-1 0 16,2-3-11-16,4 2 38 0,-1-1-54 0,5-2 42 0,-1 1-53 15,3-3 50-15,0 1-52 0,4-1 40 16,0 0-50-16,2-3 44 0,3 0-46 0,-1-2 44 15,2-1-57-15,1-3 35 0,2 0-57 0,-1 0 36 0,0-2-53 16,3-3 2-16,0 0 3 0,-2-1 9 0,1 0 10 16,-1-2 7-16,-3 1 9 0,1-2 9 15,-1 1-1-15,-1-3 10 0,0 3 7 0,-1-1 1 16,-3 1 2-16,0 2 2 0,0-2 7 0,2 3-1 16,-7 5-2-16,6-11-1 0,-6 11-4 0,7-7 0 15,-7 7-1-15,6-5 4 0,-6 5-1 0,0 0 1 0,13-1-3 16,-13 1 3-16,10 3 0 0,-10-3 3 0,13 6-4 15,-6-1-7-15,1 0-26 0,0 0-35 0,-2 0-41 16,4 2-41-16,-2-1-34 0,-2-1-26 0,2 2-16 16,0-1-23-16,-3 1 3 0,0-2-45 0,-1 0 24 15,-4-5-33-15,6 5 65 0,-6-5-4 0,3 6 101 16,-3-6-7-16,0 0 109 0,0 0-6 0,0 0 98 16,0 0-2-16,-3-6 54 0,3 6-6 0,-5-7 20 15,1 1-10-15,4-1 18 0,-2 1-20 0,-1-1 3 16,2 0 9-16,1 0-8 0,0-2-8 0,0 2-10 15,1-2-17-15,2 3-14 0,-1-1-4 0,1 0-14 16,1 1-3-16,2 0-9 0,0 1-2 0,1 0-9 0,-7 5-4 16,15-3 7-16,-15 3-11 0,14-4-6 0,-14 4 2 15,17 0 2-15,-17 0 38 0,15 3-44 16,-15-3 30-16,13 3-30 0,-13-3 38 0,10 5-43 0,-10-5 14 16,9 6-6-16,-9-6 26 0,4 6-24 0,-4-6 15 15,0 0 3-15,0 0 7 0,0 7-2 16,0-7 1-16,0 0 0 0,0 0-6 0,-5-5-5 0,5 5-4 15,-3-5-3-15,3 5-1 0,3-11-11 0,-3 11-1 16,1-14-2-16,2 8-2 0,-1-1-1 0,2-1-3 16,1 1 5-16,0-1-8 0,3 1 0 0,-2 1 1 15,2 0 0-15,-2 2 0 0,3 1 7 0,0 1-9 16,-9 2 3-16,13-4-5 0,-13 4-6 0,17 1 2 16,-17-1-7-16,15 3 1 0,-15-3-16 0,15 2 0 15,-7 1-1-15,1 0 3 0,0 0-5 0,-1 0 6 16,1-1 3-16,-9-2 11 0,16 6-7 0,-16-6-4 15,16 1-2-15,-16-1-4 0,15-1-14 0,-15 1 7 16,15-2 9-16,-15 2 6 0,13-4 4 0,-13 4 7 0,11-5 5 16,-11 5 26-16,9-6-29 0,-9 6 26 0,9-4-28 15,-9 4 25-15,0 0-24 0,5-5 24 16,-5 5-31-16,0 0 41 0,0 0-38 0,0 0 29 0,0 0-21 16,0 0 3-16,0 0-2 0,0 0 2 0,0 0 6 15,0 0-3-15,-1 7 3 0,1-7 1 16,0 0 1-16,0 8-6 0,0-8 3 0,0 0 5 15,3 7-1-15,-3-7 1 0,0 0-2 0,0 0 2 0,0 0-3 16,11 0 9-16,-11 0-6 0,7-5 0 0,-7 5 2 16,7-9 24-16,-7 9-30 0,7-10 28 0,-5 3-26 15,1-1 26-15,-2 0-1 0,-1 1 92 0,0-2-14 16,0-2 56-16,-3 0-23 0,2 2 68 0,-3-3-57 16,2 1 50-16,-3-1-59 0,-3 0 63 0,4 1-39 15,-2-1 39-15,-1 4-42 0,2-2 13 0,-2 3-6 0,2-1-9 16,-2 2-25-16,3 1-25 0,-1 0-19 15,5 5-18-15,-9-6-4 0,9 6-13 0,0 0 2 16,-10 1-12-16,10-1-6 0,-4 10-7 0,4-10-8 0,-2 12-1 16,2-2 1-16,2 0-9 0,-1 1-8 15,5 4-25-15,-1-1-94 0,2 0-15 0,2 4-51 16,0 1-60-16,5 1-57 0,-1 3-58 0,4-3-32 16,-1 0-46-16,3 1-85 0,-1-2-487 0,2-1-606 15</inkml:trace>
  <inkml:trace contextRef="#ctx0" brushRef="#br0" timeOffset="53842.98">13601 8830 135 0,'-6'-11'677'0,"2"4"-188"16,2-2-31-16,-1 3-67 0,-1 0 24 0,2 0-67 0,2 6 13 15,-7-8-92-15,7 8-7 0,-4-7-92 0,4 7 36 16,0 0-46-16,0 0 29 0,0 0-54 16,-1 6-4-16,4-1-15 0,-1 3-13 0,3 0-4 0,-1 1-11 15,5 2-12-15,-1 2-13 0,-2-1-6 0,2 1-7 16,0 1-55-16,-2 0 46 0,3 0-55 15,-2 0 51-15,1 4-54 0,-1-3 56 0,0-3-58 16,0 0 54-16,-4-1-52 0,3-2 55 0,-4 1-53 0,2-3 58 16,1 0-40-16,-3 0 74 0,-2-7-51 0,6 9 52 15,-6-9-59-15,4 7 41 0,-4-7-60 0,0 0 47 16,0 0-60-16,9-3 45 0,-9 3-50 0,8-6 46 16,-8 6-6-16,12-7-9 0,-4 2-2 0,-2 1-6 15,4 0-3-15,-1 2-3 0,-9 2-2 0,13-4-5 16,-13 4-7-16,18-2-2 0,-18 2-9 0,13 1 4 15,-13-1 0-15,11 4-47 0,-11-4 63 0,5 5-51 16,-5-5 61-16,0 11-47 0,-2-6 54 0,-4 2-49 16,-1 1 57-16,-2-1-58 0,1 1 59 0,-3-2-56 0,-2 2 44 15,3 0-64-15,-3-3 30 0,3-1-69 16,1 1-3-16,-1-1-51 0,2-2-35 0,8-2-58 0,-13 1-83 16,13-1-23-16,-10-2-98 0,10 2-59 0,-4-9-487 15,4 9-587-15</inkml:trace>
  <inkml:trace contextRef="#ctx0" brushRef="#br0" timeOffset="54176.3">14173 8790 135 0,'11'-5'551'0,"-3"2"-83"0,-2-1-95 16,-6 4 27-16,12-5-65 0,-12 5 3 0,10-3-68 15,-10 3 18-15,8-3-49 0,-8 3 36 0,0 0-67 16,0 0 31-16,7 4-75 0,-7-4 12 0,0 0-62 15,-4 8 30-15,4-8-56 0,-5 11 20 0,0-6-54 16,1 1 24-16,-2 0-50 0,1 1-4 0,-2-1-4 16,2 1-6-16,0-1 3 0,1-1-10 0,-2 0 0 15,2 0-1-15,4-5-1 0,-5 8-4 0,5-8 2 0,-4 7 4 16,4-7 3-16,0 0-6 0,1 10 0 16,-1-10-1-16,8 3 1 0,-8-3 0 0,12 4-1 15,-12-4 0-15,14 2-2 0,-14-2 0 0,19 4 2 16,-9-2 0-16,-1-1-3 0,2 0 0 0,0 0-10 15,-1-1-25-15,0 2-54 0,0-1-57 0,1 1-24 16,-11-2-90-16,16 2-42 0,-16-2-9 0,13 5 3 0,-13-5-21 16,10 5 6-16,-10-5-53 0,3 5 6 0,-3-5-326 15,-3 5-205-15</inkml:trace>
  <inkml:trace contextRef="#ctx0" brushRef="#br0" timeOffset="54315.78">14269 8974 253 0,'0'0'272'15,"-8"8"-31"-15,8-8-52 0,-8 5 12 0,8-5-37 16,-5 5 4-16,5-5-13 0,-6 5-7 0,6-5 19 15,0 0-40-15,0 0-10 0,0 0-21 0,3 6-20 16,-3-6-17-16,0 0-14 0,14 0-4 0,-14 0-12 16,16-3-9-16,-16 3-3 0,16-2-4 0,-5-1-35 15,0 1-51-15,1-2-89 0,-2 2-57 0,3-2-144 0,-2 1-185 16,2-2-62-16</inkml:trace>
  <inkml:trace contextRef="#ctx0" brushRef="#br0" timeOffset="54592.98">14782 8676 412 0,'0'0'400'0,"1"-11"-45"0,-1 11-38 16,-1-6-50-16,1 6 39 0,-6-6-53 0,6 6 23 16,0 0-50-16,-14-1 10 0,14 1-66 0,-12 2 18 15,4 3-62-15,1-1 25 0,-1 1-46 0,2 1 35 16,-1 1-54-16,2 0 32 0,-1 2-50 0,2 0 37 15,-1 2-62-15,1-3 36 0,3 3-51 0,0-1 30 16,3 1-50-16,-2-2 39 0,4 2-47 0,1-2 37 16,5 2-49-16,-1-1 45 0,2 0-52 0,1-2 34 15,1 0-79-15,4-1-4 0,1 2-80 0,-1-4-16 16,4 1-94-16,-2-2-23 0,3 1-26 0,-3-2-21 16,3-1-74-16,-2-1-419 0,2-1-359 0</inkml:trace>
  <inkml:trace contextRef="#ctx0" brushRef="#br0" timeOffset="54814.78">15218 8795 159 0,'0'0'601'0,"0"0"-147"0,0 0-6 16,-6-5-47-16,6 5 18 0,0 0-73 0,0 0 20 16,-4-5-84-16,4 5-3 0,0 0-99 15,0 0 10-15,2-6-85 0,-2 6 26 0,8-4-76 0,0 1 30 16,-1-2-54-16,4 3 35 0,-2-2-52 0,3 1 32 15,-3-1-50-15,4 0 42 0,0 1-51 0,0-1 41 16,2 1-48-16,-2-1 41 0,3 0-72 0,-4 1-10 16,1 0-91-16,-2 1-8 0,2 0-99 0,-2 0-18 15,-2-1-48-15,2 0-61 0,-11 3-14 0,12-2-30 16,-12 2-270-16,0 0-206 0</inkml:trace>
  <inkml:trace contextRef="#ctx0" brushRef="#br0" timeOffset="54982.75">15366 8806 227 0,'-5'6'326'0,"5"-6"-48"0,-4 6-14 16,4-6-16-16,-6 6-8 0,6-6-36 0,0 0 24 16,-3 6-72-16,3-6 5 0,0 0-76 0,0 0 19 15,13 0-57-15,-13 0 25 0,12-4-50 0,-3 0 29 16,-1 2-44-16,3-1 33 0,-2-1-47 0,2-1 32 0,2-1-57 16,2 0-26-16,-4 0-66 0,0-1-48 15,2 1-50-15,-4-3-40 0,0 2-15 0,0 2-1 16,-2-4-150-16,-3 2 104 0</inkml:trace>
  <inkml:trace contextRef="#ctx0" brushRef="#br0" timeOffset="55159.92">15544 8695 633 0,'1'-9'72'0,"-1"2"49"0,0 0 50 16,0 7 36-16,-1-9 11 0,1 9 26 0,-2-11-14 16,2 11 67-16,-1-7-65 0,1 7 14 0,0-9-73 15,0 9 11-15,0 0-63 0,0 0 37 0,0-7-36 16,0 7 44-16,0 0-52 0,9 3 22 0,-9-3-57 16,8 7 41-16,-8-7-43 0,9 10 38 0,-3-3-55 15,-2 1 31-15,1 0-58 0,-1 2 39 0,1 0-53 16,-3 1 39-16,-1 1-56 0,-1 1 42 0,-1 2-54 15,-3 1 21-15,-3 0-102 0,2-2-22 0,-6 3-120 16,0-2-34-16,0 1-69 0,-2-2-81 0,0-1-57 16,-2-3-373-16,5 1-390 0</inkml:trace>
  <inkml:trace contextRef="#ctx0" brushRef="#br0" timeOffset="55792.74">16547 8674 316 0,'0'0'320'16,"0"0"-41"-16,0-9-17 0,0 9-32 0,0-7 1 16,0 7-24-16,-5-8 13 0,1 4-61 0,4 4 38 0,-6-8-53 15,1 3 38-15,-2 1-43 0,2 1 42 0,0-1-49 16,-1 0 35-16,-1 1-42 0,7 3 34 15,-14-2-44-15,14 2 44 0,-18 0-39 0,8 2 42 16,1 0-49-16,0 3 43 0,-2 0-62 0,-1 2 32 0,3 1-55 16,-2 2 29-16,1-1-53 0,0 2 34 15,2 2-54-15,0-3-4 0,2 2-1 0,-1-1-1 16,5 0-8-16,-1 0-1 0,2-3-4 0,-2 2-1 0,6-3 3 16,-1 1-5-16,2-2 0 0,1 0-4 0,2 0-1 15,-1-2-4-15,-6-4-3 0,19 4 40 0,-19-4-60 16,22 1 21-16,-12-2-58 0,2-1 44 0,0 0-44 15,0-2 53-15,-2-1-45 0,2 1 53 0,-3-1-42 16,0-1 56-16,-2-1-46 0,1 1 49 0,-3-3-42 16,2 2 49-16,-4 1-44 0,2-1 53 0,-2 1-40 15,-3 6 58-15,6-9-32 0,-6 9 50 0,4-9-48 16,-4 9 31-16,3-5-49 0,-3 5 42 0,0 0-40 16,0 0 39-16,0 0-41 0,0 0 37 0,7 3-41 15,-7-3 38-15,7 5-45 0,-7-5 36 0,7 12-36 16,-1-8 35-16,0 1-56 0,-1 1 4 0,5-1-100 15,-1 0-4-15,0 0-79 0,1 1-1 0,1-3-87 16,0 2-3-16,1-3-45 0,-1 0-50 0,1 2-38 0,-1-4-418 16,2 0-400-16</inkml:trace>
  <inkml:trace contextRef="#ctx0" brushRef="#br0" timeOffset="56125.49">17051 8545 466 0,'7'-7'478'0,"-3"4"-60"0,3-3 2 16,-7 6 40-16,6-7-68 0,-6 7 31 0,7-5-81 16,-7 5-40-16,6-4-41 0,-6 4-45 0,0 0-26 15,0 0-42-15,0 0-20 0,0 0-20 0,0 0-18 16,0 0-18-16,0 0-13 0,-13 6-7 0,13-6-14 16,-10 8-9-16,3-3-5 0,0 0-7 0,-1 1-1 15,2 0 1-15,-1-1-9 0,1 1-2 0,-1-1-2 16,0 2-3-16,2-3-2 0,0 2 0 0,-2 1 8 15,7-7-11-15,-4 9 2 0,-1-3-1 0,5-6 3 16,-2 10 3-16,0-3-3 0,2-7 1 0,2 8 2 0,-2-8 0 16,7 7 0-16,-7-7 0 0,8 9 2 0,-3-5 2 15,-5-4-7-15,15 4 2 0,-8 0-2 16,0-2 1-16,1 0-3 0,4 1-2 0,-3-2 10 16,1 1-20-16,1 0 4 0,-2-1-102 0,2 1-18 0,-1 0-95 15,-1 0-14-15,0 0-100 0,-9-2-37 0,15 3-47 16,-15-3-45-16,10 4-435 0,-10-4-469 15</inkml:trace>
  <inkml:trace contextRef="#ctx0" brushRef="#br0" timeOffset="56342.07">17113 8794 285 0,'0'0'532'0,"-4"5"-106"15,4-5 0-15,0 0-54 0,-6 7 33 0,6-7-62 16,0 0 21-16,0 0-79 0,-4 4 1 0,4-4-97 15,0 0 11-15,0 0-88 0,0 0 24 0,0 0-77 16,0 0 32-16,14 0-60 0,-14 0 35 0,0 0-56 16,13-1 42-16,-13 1-57 0,15-1 41 0,-15 1-52 0,14-1 37 15,-14 1-81-15,19-3-17 0,-7 2-87 16,-2 0-7-16,3-1-94 0,1-1-11 0,-1 1-53 16,0 0-29-16,2-2-27 0,-1-1-66 0,3-1-236 0,-3 3-195 15</inkml:trace>
  <inkml:trace contextRef="#ctx0" brushRef="#br0" timeOffset="56759.21">17645 8489 352 0,'0'0'319'16,"1"-6"-62"-16,-1 6 3 0,0 0-13 0,3-8-33 15,-3 8 10-15,0 0-49 0,1-7-21 0,-1 7-19 16,0 0-28-16,0 0-7 0,0-7-3 0,0 7 7 16,0 0-1-16,0 0 7 0,-9-2 6 0,9 2 30 15,0 0-43-15,-8 2 36 0,8-2-43 0,-10 4 34 0,10-4-41 16,-9 6 42-16,9-6-43 0,-11 7 43 16,4-3-43-16,2 0 45 0,-1 2-51 0,1 1 40 15,0-2-47-15,-3 4 39 0,4-2-36 0,-1 1 32 16,1 1-46-16,0 0 38 0,-1 0-31 0,1-2 0 0,1 3-4 15,0-2-3-15,1 2 8 0,0-2 3 16,2 0 6-16,-1 0-22 0,0-1-3 0,1 0-3 16,1-1-2-16,0 1-2 0,1-1-2 0,0 0-10 0,-1 1-1 15,-1-7-9-15,9 10-4 0,-4-6-4 0,-1 0-1 16,-4-4-5-16,13 7 1 0,-3-6-9 0,-10-1-6 16,18 2 1-16,-18-2-8 0,19 0-30 0,-19 0-41 15,23-2-38-15,-11 1-48 0,-2-2-45 0,3 0-4 16,-2-1-86-16,1 0-27 0,-2-2-106 0,3 1-110 15,-3-2-608-15,-1 1-765 0</inkml:trace>
  <inkml:trace contextRef="#ctx0" brushRef="#br0" timeOffset="59558.45">2512 9555 257 0,'0'0'234'16,"0"0"-11"-16,-1-6-24 0,1 6 3 0,0 0-8 16,-4-6-52-16,4 6 30 0,0 0-44 0,-1-8 53 15,1 8-48-15,0 0 51 0,-3-7-47 0,3 7 32 16,0 0-40-16,0 0 12 0,-1-4-47 0,1 4 3 16,0 0-42-16,0 0 16 0,0 0-43 0,0 0 22 15,0 0-29-15,0 0 35 0,0 0-26 0,0 0 27 16,0 0-32-16,0 0 33 0,9 2-15 0,-9-2 16 15,6 5-21-15,-6-5 15 0,9 7-9 0,-1-2 17 16,-3-1-17-16,4 1 9 0,-1 1-9 0,-2 0 5 16,3-1-13-16,0 2 7 0,0-1-18 0,-2 0 10 15,4 0-16-15,-2 0 11 0,-2 0-12 0,1 0 11 16,2 0-8-16,-1-2 9 0,-1 1-13 0,1 0 9 16,-3-1-12-16,-6-4 14 0,12 5-9 0,-12-5 9 15,11 5-7-15,-11-5 21 0,9 5-1 0,-9-5 17 0,9 3 7 16,-9-3-3-16,0 0 10 0,14 0-9 15,-14 0-6-15,10-4-13 0,-10 4-9 0,13-9-7 16,-5 5-11-16,-2-1 2 0,3-3-9 0,-1 1 5 0,2-3-10 16,-1 2 8-16,0-3-17 0,4-1 15 0,-2-1-11 15,2-3 6-15,4 0-2 0,-2-4 0 0,4 0 0 16,0-2-2-16,0 1 2 0,2-1 0 0,2-3 0 16,-1 1-6-16,-2 3 9 0,0 0-49 0,0 2 53 15,-1 0-46-15,0 1 48 0,-5 3-44 0,1 1 53 16,-2 2-49-16,-3 2 45 0,2-1-46 0,-3 3 47 15,-3 2-42-15,3-1 46 0,-4 2-49 0,0-1 50 16,-1 1-46-16,1 1 38 0,-5 4-65 0,8-7 15 16,-8 7-94-16,9-5-31 0,-9 5-128 0,5-6-67 15,-5 6-67-15,5-4-210 0,-5 4-289 0,4-5-492 16</inkml:trace>
  <inkml:trace contextRef="#ctx0" brushRef="#br0" timeOffset="65807.78">11362 10372 134 0,'0'0'314'0,"0"0"-76"15,2-6-34-15,-2 6-10 0,0 0-11 0,0-11-10 0,0 11-15 16,0-6-8-16,0 6-22 0,-2-9-15 0,2 9-2 16,-2-10-33-16,2 10 25 0,-3-11-22 0,0 6 16 15,2-2-40-15,-1 0 55 0,-3 1-49 0,1-1 44 16,-1 0-45-16,0 2 36 0,-2-2-63 0,3 2 41 16,-6 2-44-16,2-1 59 0,1 1-55 0,-5 1 45 15,12 2-42-15,-19 1 32 0,6 1-48 0,2 2 51 16,-1 0-46-16,-3 2 44 0,3 2-45 0,0 1 43 15,0 0-40-15,1 1 34 0,-2 2-45 0,5-2 38 0,-1 3-42 16,0 0 36-16,3 0-48 0,2-1 37 16,2 0-41-16,-1-1 36 0,2 0-43 0,2 0 38 15,2-1-42-15,-1 1 3 0,2-3 1 0,1 2 7 0,3-4-6 16,-2 0 2-16,3 0 37 0,0-2-43 0,2-2 36 16,1-2-39-16,0 0 36 0,-1 0-37 0,3-2 36 15,0-3-36-15,0 0 36 0,0-1-39 0,0 0 43 16,-1-2-47-16,1 1 42 0,-5-2-40 0,4 1 42 15,-4-2-43-15,-1 1 42 0,-1 0-2 0,-1 0-41 16,0 0 47-16,-2 0-36 0,-2 1 57 0,2-1-20 16,-4 1 59-16,3 1-42 0,-2 1 66 0,-1 6-33 15,0-12 53-15,0 12-50 0,1-9 37 0,-1 9-55 16,0-8 23-16,0 8-53 0,0 0 43 0,0 0-46 16,0 0 41-16,0 0-51 0,0 0 36 0,0 0-45 0,-5 8 36 15,5-8-42-15,0 8 34 0,0-8-37 16,3 13 1-16,-1-7-6 0,1 4 4 0,0-2-1 15,1 2 0-15,1-2-5 0,0 2-1 0,3 1 2 16,0 0-26-16,-1-2-36 0,2 1-35 0,0 0-23 0,1-1-27 16,0-4 1-16,0 3-85 0,1-3-68 0,-2-2-41 15,2 0-62-15,1-2-39 0,-12-1-465 16,22-1-480-16</inkml:trace>
  <inkml:trace contextRef="#ctx0" brushRef="#br0" timeOffset="66224.85">11807 10145 352 0,'0'0'557'0,"-4"-6"-85"0,4 6-140 16,0 0 29-16,-8-3-63 0,8 3 22 0,0 0-51 16,-9-3 15-16,9 3-74 0,0 0 3 0,0 0-78 15,0 0 29-15,0 0-73 0,0 0 30 0,0 0-60 16,0 0 36-16,0 0-58 0,11 3 36 0,-11-3-51 15,15 2 35-15,-15-2-54 0,19 1 43 0,-6 0-48 16,-1 1 45-16,-1-1-52 0,3 0 46 0,-2 0-51 0,2 1 46 16,-3-1-49-16,2 0 48 0,1 0-47 0,-2 2 50 15,0-1-53-15,0 0 50 0,-2 1-41 16,0-1 47-16,-1 0-38 0,0 1 49 0,1-1-29 16,-10-2 27-16,13 5-39 0,-8-1 55 0,-5-4-36 0,9 6 53 15,-9-6-44-15,8 7 31 0,-8-7-50 0,1 10 34 16,-1-10-46-16,-4 13 37 0,-2-6-29 15,2 0-8-15,-4 4-6 0,1-3 0 0,-2 3 0 0,-4-1 0 16,3 2 4-16,-3 1-4 0,0-1 0 0,-2 0 0 16,2 1 2-16,0-1-2 0,-1 1-1 0,3-1 2 15,-1-2 0-15,2 1-14 0,1-2-32 0,-1 1-47 16,4-2-44-16,-1-1-59 0,2 0-57 0,0-1-58 16,2-1-29-16,3-5-23 0,-7 7-96 0,7-7-73 15,0 0-288-15,0 0-354 0</inkml:trace>
  <inkml:trace contextRef="#ctx0" brushRef="#br0" timeOffset="66658.98">12270 10007 75 0,'7'-10'598'0,"-3"2"-159"0,-1 0-70 15,-1 3-5-15,-2 5 11 0,2-12-12 0,-2 12-18 0,1-10-22 0,-1 10-24 16,1-8-53-16,-1 8-47 0,3-6-42 15,-3 6-26-15,0 0-15 0,0 0 6 0,0 0-17 16,0 0-7-16,7 1-4 0,-7-1-7 0,8 11-7 0,-4-4-7 16,0 1-2-16,1 1-7 0,1 3-5 0,-2 0-6 15,5 1-6-15,-4 3-3 0,3 1-11 0,-2 1-6 16,2 1-7-16,-2 0 1 0,1-1-3 0,-2 2-6 16,0-3 4-16,-1-1-4 0,1 1-3 0,-2-3-3 15,0 0 0-15,1-3 0 0,-2 0 6 0,1-2 0 16,0-1 6-16,1-2-2 0,-4-6 0 0,2 11-6 15,-2-11-1-15,0 0 3 0,0 0-9 0,0 0-1 16,17-3-3-16,-12-1 0 0,1-1-1 0,-2 0-2 16,5 0 4-16,-1-1-1 0,-2 2 1 0,3-3-3 0,0 4 0 15,-2-2 1-15,1 2 5 0,1 1-10 0,-9 2 2 16,14-3 3-16,-14 3-2 0,13 3 0 16,-13-3 2-16,11 5 4 0,-7 0-4 0,-1 2-6 15,-2-2-4-15,-1 2-11 0,-1 2-9 0,-2-1-12 16,-2 2-19-16,-1-2-19 0,-2 3 32 0,-1-3-77 0,-2 3 19 15,-1-3-72-15,1 1 1 0,-2-3-74 16,0 1-21-16,3-4-96 0,-3 1-95 0,2-3-130 0,0-1-282 16,-1 0-434-16</inkml:trace>
  <inkml:trace contextRef="#ctx0" brushRef="#br0" timeOffset="67224.12">13313 10163 453 0,'11'-2'548'0,"-11"2"-171"0,0 0-42 0,0 0-80 15,10 2 32-15,-10-2-72 0,0 6 23 0,0-6-67 16,-5 13 18-16,1-4-73 0,-2 0 15 0,-2 1-22 16,-1 2-25-16,-6 2-15 0,3 1-15 0,0-3-43 15,-4 3 32-15,2-4-46 0,3-1 45 0,-1-1-46 16,2-1 46-16,1-1-35 0,0-1 41 0,1-2-47 15,8-4 32-15,-12 3-47 0,12-3 43 0,-8-2-47 16,8 2 40-16,-4-11-44 0,4 4 41 0,0-2-40 16,0-2 43-16,1-3-43 0,2-1 42 0,0-1-38 15,-1-2 38-15,-1 0-44 0,2 0 47 0,1-1-44 16,-2-1 41-16,0 2-38 0,0 2 43 0,-2 0-40 16,1 2 22-16,1 2 36 0,-2 1 33 0,1 1 21 15,-1 3 2-15,0 0-5 0,-1 0-4 0,1 7 9 16,-3-7 4-16,3 7 7 0,0 0-9 0,0 0-9 15,-6 4-8-15,6-4-6 0,-5 11-6 0,2-3-8 16,3 0-6-16,0 0-9 0,1 2-10 0,2 1 0 16,1 0-31-16,0 0 17 0,-1 3-7 0,4-3-5 0,-2 0-4 15,4 1-10-15,1 0-6 0,-1 0-33 0,3-1-15 16,0 0-85-16,1-1-3 0,1 2-93 0,-1-3-15 16,2 0-98-16,-2-1-32 0,0 0-30 0,2 1-96 15,-2-3-420-15,1 2-499 0</inkml:trace>
  <inkml:trace contextRef="#ctx0" brushRef="#br0" timeOffset="67741.5">13838 9944 423 0,'-1'-13'478'0,"-1"3"-71"15,0-1-42-15,-1 2 5 0,3 2-5 0,-1-1 20 0,-2 2-52 16,3 0-33-16,0 6-46 0,-2-10-56 0,2 10-40 16,-2-7-28-16,2 7 0 0,0 0 1 15,0 0 0-15,0 0-10 0,11 7-2 0,-7 0-6 0,1 1-11 16,2 2-13-16,0 1-5 0,2 0-17 0,-3 4-14 15,4-1-10-15,-2 3-10 0,0 0 10 0,-1-1-21 16,2 0-4-16,-2 0-1 0,-2-2-5 0,0 1-2 16,0 0-2-16,1-2 2 0,-3 0 0 0,1-3-1 15,-2-1-4-15,2 0 0 0,-1 0 1 0,-1-3-1 16,-2-6-5-16,4 8 15 0,-4-8-18 0,8 4-5 16,-8-4 0-16,9-2 1 0,-3-1 0 0,2-1 7 15,2 1-7-15,-1-2 2 0,1 1 0 0,3 0 1 16,-3 1 0-16,2-1 0 0,-1 2 6 0,-1 1-2 15,-10 1-3-15,21 0 1 0,-11 1 2 0,-10-1 0 16,16 6 0-16,-8-1 0 0,-4 0 7 0,0 1-7 16,-3 1 2-16,-1 0-2 0,0 1 0 0,-5 1 6 15,1 0 0-15,-1 1-7 0,-3-4 0 0,-2 4 2 0,1-1-2 16,-1-1 1-16,-1 0-5 0,-1-1-8 0,3-3-28 16,-2 1 8-16,0-2-94 0,0-2-5 0,11-1-90 15,-15 1-24-15,15-1-71 0,-17-3-85 0,11 1-64 16,-1-4-74-16,3-1-397 0,2 2-512 0</inkml:trace>
  <inkml:trace contextRef="#ctx0" brushRef="#br0" timeOffset="68108.03">14341 9926 204 0,'8'-4'688'0,"-8"4"-193"16,10-5-117-16,-10 5-55 0,10-2-28 0,-10 2-23 0,8-4-9 15,-8 4-22-15,0 0-20 0,12-2-18 0,-12 2-14 16,0 0-21-16,14 1-20 0,-14-1-21 0,12 1-22 16,-12-1-15-16,18 3-23 0,-8-2-13 0,2 0-12 15,2 0-4-15,0-1-9 0,0 1-5 0,2-1-5 16,0 0-3-16,0 0-3 0,3-1-2 0,-4 1-3 0,2 0-1 16,-2-1 5-16,0 1-8 0,-2-1-4 0,1 1 2 15,-14 0 0-15,23 0 9 0,-23 0 18 16,15 2 37-16,-15-2 10 0,12 5 4 0,-12-5-4 0,6 9-10 15,-6-9-3-15,-2 12-10 0,-3-5-4 0,0 0-3 16,-3 3-1-16,-1 0-7 0,-2 2-8 0,-2 0 2 16,-1 1-10-16,0 2-4 0,-2-2-6 0,2 1-2 15,1-1-4-15,-2 1 5 0,2-2-8 0,2 0-1 16,1-2-9-16,-1 0-29 0,1 1-47 0,1-2-58 16,3-2-19-16,-1 1-105 0,1-2-18 0,1-1-92 15,1 1-61-15,4-6-61 0,-5 6-538 0,5-6-648 16</inkml:trace>
  <inkml:trace contextRef="#ctx0" brushRef="#br0" timeOffset="68691.42">15085 9869 31 0,'5'-5'395'0,"-5"5"-113"0,0 0-6 0,0 0-28 15,0 0-20-15,-1-8-9 0,1 8-12 0,0 0-8 0,-4-6-11 16,4 6-17-16,0 0-12 0,-5-5-3 0,5 5-10 16,0 0 0-16,-11-2 2 0,11 2 6 15,0 0 2-15,-17 1-9 0,17-1-3 0,-15 5 7 16,6-1 0-16,1 1 8 0,-4 0-1 0,3 1-6 0,-1 1 4 16,-1 3-12-16,2 0-9 0,0-2-8 0,-1 3-13 15,3 0-4-15,0-1-9 0,0 1-11 0,3 0-4 16,-1 0-14-16,3-2-7 0,0 3-10 0,2-2-4 15,2 0-13-15,-1-1-6 0,4 1-8 0,-1-2-7 16,2 1-3-16,1-2-4 0,0-1-14 0,5 1-32 16,-2-1-50-16,5-2-71 0,-1-1-78 0,2-1-41 15,0-1-116-15,3-1-16 0,1 0-92 0,0-4-117 16,3 1-412-16,3-3-642 0</inkml:trace>
  <inkml:trace contextRef="#ctx0" brushRef="#br0" timeOffset="69024.02">15789 9959 331 0,'0'0'516'0,"0"0"-85"16,0 0-46-16,0 0-10 0,0 0-13 0,0 0-32 0,0 0-31 16,-14 0-41-16,14 0-47 0,0 0-42 0,0 0-34 15,0 0-28-15,5-6-20 0,-5 6-19 0,13-4-13 16,-4 1 12-16,0 1-31 0,4-1-13 0,0 1-3 16,2-3-3-16,2 2-1 0,-1-1-8 0,2 0-3 15,0 2 1-15,1-2-5 0,-1 1-10 0,1-1 4 16,-2 1-33-16,3 2-59 0,-2-2-76 0,-4 0-23 15,0 2-71-15,0-1-37 0,-3 2-40 0,-11 0-34 16,15-1-416-16,-15 1-318 0</inkml:trace>
  <inkml:trace contextRef="#ctx0" brushRef="#br0" timeOffset="69390.66">15912 10015 507 0,'-14'7'393'0,"2"0"-70"0,1-3-61 0,3 0 1 15,1 0-47-15,0-1 56 0,7-3-72 0,-10 5 9 16,10-5-78-16,0 0 29 0,0 0-78 0,0 0 24 15,0 0-66-15,19-3 34 0,-9-2-54 0,6 0-5 16,-1 0-2-16,5-3-2 0,2 0-7 0,-1 1 3 16,0-1-4-16,2 0-2 0,0-2 0 0,-1 3 3 15,1-4-5-15,0 3-3 0,1-2-7 0,-4 0-57 16,0 1-38-16,-3-1-23 0,-1 0-29 0,-5 0-8 16,0-1-23-16,-3 1 28 0,-3-1-24 0,-3 2 64 15,0-1-6-15,-2 1 89 0,-2 0 33 0,0 0 60 16,-1 0 25-16,1 2 33 0,-2 0 59 0,4 7-13 15,-5-11 12-15,5 11 55 0,-7-9-66 0,7 9 22 16,-2-8-62-16,2 8 39 0,-3-6-44 0,3 6 39 16,0 0-47-16,0 0-4 0,0 0-5 0,10 3-8 0,-10-3-7 15,7 4-5-15,-1 0-5 0,-2 2-16 16,2 0-5-16,2 0-12 0,-3 2-3 0,2 0-8 16,-2 0-1-16,-1 3-3 0,-2 0-5 0,2-1-4 0,-4 4-2 15,0-2-4-15,-1 4-2 0,-3-1-3 16,0 0-21-16,-2 0-40 0,-4 2-9 0,-1-1-98 15,2-1-25-15,-2 0-113 0,-3 0-54 0,1-3-88 0,0-1-526 16,0 0-561-16</inkml:trace>
  <inkml:trace contextRef="#ctx0" brushRef="#br0" timeOffset="70024.13">17281 9773 435 0,'0'0'336'0,"0"0"-38"0,-3-8-14 16,3 8 26-16,-4-7-48 0,4 7 38 0,-5-7-82 15,5 7 17-15,-9-7-60 0,9 7 15 0,-9-5-72 16,9 5 21-16,-11-6-58 0,11 6 31 0,-15-2-51 16,15 2 35-16,-19-1-45 0,8 3 41 0,0-1-37 15,0 3 45-15,-4 0-45 0,1 2 8 0,-1 1-4 16,2-1 0-16,-2 2-6 0,2 1-2 0,-1 0-1 15,2 1-5-15,2 1-15 0,-2 0 7 0,5 0-10 16,-1 3 0-16,3-2 0 0,1-2-12 0,0 3-1 16,3-4-4-16,1 2 1 0,3-2-6 0,2 0 0 15,-2-2 0-15,4 1-4 0,-1-3-2 0,2 0 1 0,2-2-1 16,2-2-6-16,-1-1-6 0,3 0-4 16,-2-2-2-16,3-2-11 0,-1 0 14 15,0-2-10-15,-1-1 5 0,1 0 8 0,-2-1-2 0,-2-1 2 0,0 0 7 16,-2 0 4-16,-2 0-1 0,-1-1 44 15,-1 0-45-15,2 3 53 0,-3-1-26 0,-2 0 66 16,2 2-30-16,-2 1 13 0,-1 5 4 0,1-10-14 16,-1 10-6-16,0-7-7 0,0 7-8 0,0 0-1 0,0 0-3 15,0 0-2-15,0 0-10 0,0 0-7 0,0 0-4 16,0 8-2-16,0-8-41 0,7 7 46 0,-3-1-43 16,2-1 34-16,2 1-36 0,-1 1 14 0,2-1-61 15,3 0-14-15,-1 1-26 0,1 0-31 0,2-1-32 16,-1-1-36-16,2 0-48 0,-4-1-21 0,1-2-19 15,2 0-17-15,-2-1-64 0,0 0-3 0,-12-1-365 16,23 0-261-16</inkml:trace>
  <inkml:trace contextRef="#ctx0" brushRef="#br0" timeOffset="70386.31">17621 9706 50 0,'2'-6'628'0,"-2"6"-194"15,0 0-25-15,2-7-102 0,-2 7 28 16,0 0-77-16,2-6-4 0,-2 6-81 0,0 0 5 16,0 0-70-16,9-4 28 0,-9 4-61 0,0 0 33 0,14-1-53 15,-14 1 31-15,17 1-50 0,-17-1 34 0,18 2-52 16,-6-1 44-16,-1 1-36 0,0 0 33 16,0 1-46-16,1-1 29 0,0 0-38 0,0 0 37 15,0 0-43-15,-1 1 50 0,1 0-29 0,-3 0 37 0,2 0-43 16,-2-1 53-16,0 2-33 0,-2 0 14 0,1-1 6 15,-8-3 4-15,12 7-3 0,-12-7 11 0,9 8-7 16,-9-8 0-16,8 8-3 0,-8-8-2 0,2 10 0 16,-2-10 4-16,0 12-4 0,-2-6-41 0,-1 0 31 15,-3 1-39-15,1 0 34 0,-2 3-35 0,-2-2 40 16,-1 3-43-16,0-1 31 0,-2 1-38 0,0 0 36 16,-1 2-7-16,-1-2-4 0,0 3 2 0,3-4-10 15,-1 0-3-15,0 0-3 0,4 0-6 0,-2-1-32 16,1-2-57-16,3 0-60 0,1-2-24 0,0 1-92 15,5-6-75-15,-7 7-58 0,7-7-112 0,0 0-477 16,0 0-585-16</inkml:trace>
  <inkml:trace contextRef="#ctx0" brushRef="#br0" timeOffset="70690.57">18368 9599 446 0,'9'-6'404'0,"-2"2"-20"16,-7 4-62-16,9-6 46 0,-9 6-53 0,6-5 7 15,-6 5-77-15,0 0 13 0,6-6-65 0,-6 6 22 16,0 0-56-16,0 0 43 0,-10 3-43 0,10-3 42 16,-11 8-52-16,4-3 48 0,-2 4-41 0,0-1 1 15,0 2-3-15,0 0 1 0,-1 2-17 0,1 0-9 16,1-1-13-16,1 3-3 0,1-2-64 0,2 1 38 15,0-1-63-15,3-1 42 0,1 0-58 0,1 0 48 16,3 0-56-16,2 0 38 0,3-1-55 0,1-1 46 16,3-2-76-16,4 0-10 0,1-2-120 0,5-1-49 15,2-2-73-15,2-2-87 0,1 0-67 0,0 0-103 0,7-3-639 16,-3-3-805-16</inkml:trace>
  <inkml:trace contextRef="#ctx0" brushRef="#br0" timeOffset="71973.98">2759 10596 361 0,'-8'-4'378'0,"8"4"-88"16,0 0 28-16,-5-4-54 0,5 4 7 0,0 0-2 15,-5-5-13-15,5 5-22 0,0 0 6 0,0 0-48 16,-5-4-15-16,5 4-49 0,0 0-14 0,0 0-36 16,0 0-7-16,0 0-30 0,0 0 9 0,0 0-15 15,0 0-5-15,0 0 3 0,0 0 1 0,7 4-13 16,-7-4 0-16,11 7 11 0,-4-1 22 0,1-2 5 15,1 3 1-15,2 0-2 0,1 0-8 0,-2 1-10 0,4-1-4 16,-2 1-8-16,2 1-3 0,-1-2 0 0,-1 2-8 16,2-1-5-16,-1 1 0 0,1-2-2 0,-2 0 1 15,-2 0-1-15,3-1 8 0,-3 0-7 0,-2-1-2 16,2-1 2-16,-4-1 7 0,-6-3 1 0,13 7 4 16,-13-7 12-16,11 5 12 0,-11-5 15 0,11 1 10 15,-11-1 9-15,14-2-1 0,-8-2-51 0,2-2 29 16,1 0-53-16,2-3 43 0,1 0-50 0,1-4 45 15,3 0-54-15,-3-1 43 0,6-4-45 0,3-3 43 16,2-3-6-16,-1-1-4 0,4 0-1 0,1-3-4 16,0 2-5-16,2-3-3 0,-1 0 0 0,-1 0-3 15,3 0 3-15,-2 1-2 0,-1 0-7 0,2 0 3 16,-5 3-1-16,1 1 0 0,-4 5-4 0,-3 0-3 16,-4 4-15-16,0 1-82 0,-2 2-110 0,-4 2-132 15,0 2-172-15,-4 2-763 0,-5 6-889 0</inkml:trace>
  <inkml:trace contextRef="#ctx0" brushRef="#br0" timeOffset="93854.58">13856 11532 38 0,'0'0'343'16,"0"0"-81"-16,0 0-40 0,0 0-16 0,0 0-19 16,0 0-4-16,0-9-44 0,0 9-25 0,0 0-24 15,0 0-4-15,-3-7-8 0,3 7-13 0,0 0-6 16,-1-6 6-16,1 6 17 0,-3-6-26 0,3 6 29 15,-2-5-36-15,2 5-4 0,-5-6-10 0,5 6-2 16,-7-7-9-16,7 7 2 0,-9-7 19 0,5 3-10 0,4 4 6 16,-12-6 1-16,12 6 12 0,-13-2 15 0,13 2 12 15,-18 0-3-15,8 2-2 0,-1 2-4 16,-1-1 29-16,0 4-50 0,-3 0 37 0,2 0-44 0,1 1 31 16,1 2-49-16,0 0 35 0,0 0-48 0,1 1 38 15,1 0-47-15,0 2 36 0,0-1-38 0,4 0 35 16,3 0-42-16,-1-2 41 0,3 2-47 0,0-1 39 15,3-2-4-15,1 2-2 0,1-2-9 0,2-1 2 16,2-1-4-16,0-1 0 0,3-1-4 0,-1-2 0 16,2 0-5-16,1-3 0 0,0 0 3 0,0-2-5 15,2-1 1-15,0-2 1 0,-2 0 0 0,3 0-1 16,-4-3-4-16,-1 2-31 0,1-2 43 0,-4-2-37 16,1 3 43-16,-1-4-35 0,-2 3 35 0,-4-2-37 15,1 2 42-15,1-3-40 0,-3 3 44 0,-1-2-33 16,0 3 56-16,-1 0-25 0,0 7 46 0,0-13-38 15,0 13 42-15,-1-12-51 0,1 12 37 0,-1-6-52 16,1 6 41-16,0 0-41 0,0 0 37 0,0 0-47 0,0 0 41 16,0 0-47-16,-8 5 44 0,8-5-49 0,5 11 44 15,-4-5-45-15,3 2 42 0,1 0-47 16,-1-1 33-16,3 1-5 0,-1 1-83 0,4-1 11 0,-1 0-34 16,0 1-44-16,2-1-40 0,0-1-66 15,-1-2-35-15,0 0-52 0,2-1-72 0,-2-2-394 0,0 0-329 16</inkml:trace>
  <inkml:trace contextRef="#ctx0" brushRef="#br0" timeOffset="94120.73">14220 11383 402 0,'1'-8'610'0,"-2"0"-162"0,1 8-1 0,0-9-51 15,0 9 22-15,-3-9-51 0,3 9 27 0,-2-6-88 16,2 6 2-16,0 0-90 0,0 0-37 0,0 0-24 15,0 0-21-15,-10 4-6 0,10-4-16 0,-3 8-9 16,3-8-55-16,3 12 37 0,-1-2-58 0,-1-2 38 16,2 3-57-16,3 0 43 0,-2 1-9 0,1 2-7 0,-1-1-9 15,1-1 0-15,2 2-7 0,-1-1-9 16,-1 0-5-16,0 0-19 0,2-1-42 0,-3-1-41 16,2-1-5-16,-2-1-87 0,-2 1 0 0,2-3-72 0,-1 1-1 15,-1-1-87-15,-2-7-36 0,1 8-68 0,-1-8-81 16,-1 7-332-16,1-7-414 0</inkml:trace>
  <inkml:trace contextRef="#ctx0" brushRef="#br0" timeOffset="94519.9">14198 11429 207 0,'-1'-11'412'16,"0"0"-86"-16,1 2-30 0,0 0-64 0,1 0-14 15,0-2-34-15,2 3 20 0,-1-3-50 0,2 2 15 16,4-1-73-16,-2 1 24 0,2-1-68 0,1 2 35 15,2-1-55-15,1 2 43 0,-2 1-46 0,4 0 49 16,-2 2-49-16,0 2 38 0,1 1-60 0,-1 0 51 16,2 1-54-16,-3 1 49 0,-1 0-52 0,1 1 44 0,-5 3-49 15,2 1 45-15,-3 0-46 0,-3 0 39 16,-3 3-43-16,-4-1 2 0,1 3 0 0,-5-2 3 16,-1 3 3-16,-4 3-2 0,-2-3 30 0,1 2 75 15,-3-2-29-15,2-1 46 0,0 0-34 0,2-2 43 0,3-1-45 16,-2-2 36-16,4 1-55 0,1-2 25 0,2-1-62 15,-2 0 37-15,8-4-50 0,-6 7 35 16,6-7-51-16,0 0 44 0,4 9-48 0,-4-9 43 0,11 5-47 16,-2-3 43-16,0 2-36 0,3-1 55 0,-1 1-46 15,2-1 7-15,4 2-1 0,-3 0 45 0,2 1-51 16,0 0 44-16,3 2-49 0,-1 1 42 0,-2 0-52 16,2-1 46-16,0 1-49 0,-4-1 46 0,0 1-52 15,0-1 46-15,-1 0-54 0,0-1 36 0,-2-1-87 16,-3 0-14-16,1 0-63 0,0 0-76 0,-3-4-57 15,-6-2-62-15,11 5-108 0,-11-5-496 0,0 0-536 16</inkml:trace>
  <inkml:trace contextRef="#ctx0" brushRef="#br0" timeOffset="94921.14">14718 11294 39 0,'4'-12'684'0,"-1"2"-175"0,-2 2-89 16,2-1-8-16,-2 4-6 0,-1 5-19 0,1-13-8 0,-1 13-36 15,3-9-61-15,-3 9-97 0,1-6 26 16,-1 6-65-16,0 0 29 0,0 0-59 0,0 0 17 0,10 5-47 16,-10-5 30-16,6 8-47 0,0-1 27 15,-1-1-46-15,2 1-9 0,-3 3-1 0,4-2-11 0,-3 4-4 16,3-2-8-16,-1 2 1 0,-3-1 1 16,3 1-7-16,-5-1 0 0,2-2 2 0,1 2-5 0,-5-1 4 15,3-1-5-15,-2 0 7 0,3-2-1 0,-4-7-4 16,2 12 4-16,-2-12 4 0,0 11-1 0,0-11 5 15,0 0-13-15,4 6-2 0,-4-6-49 0,0 0 52 16,8-5-49-16,-8 5 51 0,10-8 4 0,0 3-6 16,-1-1-4-16,0 1-5 0,5-1 1 0,-1 0 1 15,2 1-1-15,-2 2 1 0,0-1-1 0,2 1-4 16,-3 1 0-16,-1 2 2 0,-11 0 3 0,22 1 5 16,-12 2-7-16,-2 1 1 0,-3-1-52 0,0 2 59 15,-2 1-47-15,-3 1 55 0,-2 1-5 0,-1 1-1 16,-3-1-7-16,-1 3-1 0,-2-1-4 0,-1-1-1 0,-2 0-11 15,-2 0-31-15,1 0-22 0,-2-2 26 0,1 0-69 16,1-2 4-16,-1-3-87 0,5 1-6 16,9-3-102-16,-20 0-71 0,20 0-82 0,-15-4-128 0,15 4-394 15,-8-11-565-15</inkml:trace>
  <inkml:trace contextRef="#ctx0" brushRef="#br0" timeOffset="95337.29">15644 11319 391 0,'15'3'349'15,"0"-1"-30"-15,-3 0-14 0,-1 1 13 0,1 0-52 16,-2 1 25-16,0 0-79 0,-1 0 29 0,-1 0-68 16,-3 1 12-16,1 1-72 0,-2-1-9 0,-1 0-1 15,-3-5-10-15,0 13-13 0,-3-9 27 0,-2 4-55 16,-3-2 27-16,1-1-51 0,-1 1 39 0,-2 0-54 0,-3-3 39 15,3-1-39-15,-3-1 46 0,3 1-48 0,-2-4 3 16,0 1-3-16,0-2 0 0,2-3 37 16,-3-2-45-16,3 0 36 0,0-2-46 0,3 0 41 15,-2-2-49-15,4 0 41 0,1-1-7 0,-2-1-3 16,3 1-6-16,2 1-2 0,-1 1 10 0,2 0-12 16,-2 1 1-16,2 1-3 0,0 1 1 0,0 1-2 15,0 1 13-15,0 6 11 0,2-9 22 0,-2 9 7 0,0 0 4 16,0 0-47-16,0 0 53 0,5 5-42 0,-5-5 45 15,5 12-46-15,-3-1 48 0,2-1-52 0,1 1 42 16,-1 2-57-16,4 0 18 0,-1 3-18 0,2-1-3 16,2 0 1-16,1 1 22 0,0 0 19 0,-1-2-52 15,5 0 36-15,-2-3-56 0,2 0 20 0,1-1-99 16,0-3-21-16,-2-1-96 0,2-2-24 0,0 0-97 16,-4-3-60-16,1 0-36 0,4-3-502 0,-5 0-524 15</inkml:trace>
  <inkml:trace contextRef="#ctx0" brushRef="#br0" timeOffset="95820.99">16036 11197 526 0,'-1'-10'586'0,"1"2"-74"0,-2 1-22 16,2-1-22-16,-2 4-23 0,2 4-61 0,-4-13 40 16,4 13-63-16,-1-9-27 0,1 9-81 0,-2-10-37 15,2 10-55-15,0 0-17 0,0-7-47 0,0 7 3 16,0 0-31-16,0 0-9 0,11 1-8 0,-11-1 4 0,10 8-19 15,-4-2-9-15,2 0-6 0,1-1-1 0,0 4-5 16,0-2 0-16,2 3-6 0,-2-2-4 0,1 3 5 16,2-3-5-16,-3 2-5 0,1-2 4 0,0 2 0 15,-5-3-1-15,3 1-1 0,-3-1 1 0,2-3 0 16,-1 3 1-16,-2-3 6 0,-4-4-5 0,6 8-1 16,-6-8 1-16,3 7 0 0,-3-7-3 0,0 0 2 15,0 8-2-15,0-8-1 0,0 0 1 0,0 0 0 16,0 0-1-16,-8 4 2 0,8-4 2 0,0 0-9 15,0 0 3-15,0 0 0 0,-6-6-5 0,6 6 0 0,-4-6-2 16,4 6 0-16,4-8-1 0,-4 8 0 0,2-7 1 16,2 2 1-16,1-1-1 0,2 2 4 15,-1 0-1-15,4 0-4 0,-1-2 1 0,0 4 3 0,1 0-2 16,1-1 6-16,0 2-7 0,-11 1 1 16,20-1-3-16,-20 1-16 0,20 2-9 0,-20-2-9 15,15 4 1-15,-15-4 8 0,13 6-6 0,-11-1-6 16,-2-5-7-16,2 10-5 0,-4-4 2 0,-4 1 2 0,1-1 7 15,-3 1 6-15,-2 1-9 0,-1-1 3 0,-1 1-5 16,-2-1-14-16,1-3-3 0,0 3-17 0,1-4-20 16,1 1-23-16,-1-2-33 0,1-1-55 0,11-1-82 15,-15 0-50-15,15 0-54 0,-15-2-20 0,15 2-475 16,-7-8-462-16</inkml:trace>
  <inkml:trace contextRef="#ctx0" brushRef="#br0" timeOffset="96053.9">16436 11083 545 0,'9'-7'615'0,"-3"0"-116"16,-1 4-44-16,-5 3-28 0,12-7-41 0,-12 7-24 15,8-5-34-15,-8 5-31 0,7-4-52 0,-7 4 27 16,0 0-58-16,10 3-3 0,-10-3-51 0,8 6-2 16,-3-1-24-16,2-1-24 0,-1 4-27 0,2-1 0 15,-1 0-30-15,1 3 9 0,1-1-23 0,1 2-14 16,-2 0-4-16,1 0-4 0,2 0-2 0,-2-1-2 0,0 2-8 15,-2-2-8-15,3 1-68 0,-4 0-47 0,1-3-53 16,-2-1-1-16,1 1-82 0,-3-1 8 0,-1 0-86 16,-2-7-29-16,0 9-56 0,0-9-54 0,-4 7-31 15,4-7-354-15,-11 2-403 0</inkml:trace>
  <inkml:trace contextRef="#ctx0" brushRef="#br0" timeOffset="96403.97">16547 11209 503 0,'-8'-11'230'0,"1"3"-11"15,0-3-6-15,-1 1 20 0,2 1 20 0,1-1 4 16,1 0-8-16,2 0-23 0,-1-1-15 0,3 0-17 15,0 1-18-15,1 1-15 0,3-2-23 0,3-1-24 16,-1 1-16-16,4 0-19 0,-1 2-16 0,4 0-11 16,-2 0-5-16,2 0-11 0,1 2-9 0,-1 0 3 15,1 2-11-15,2 1-2 0,-5 1 4 0,2 0 11 16,-2 2 3-16,-11 1 3 0,21 1-32 0,-13 2 53 16,-1 1-18-16,-3 0-4 0,1 2-8 0,-4 1-5 15,-1 0 1-15,-1 0-10 0,-4 2-2 0,1-2-2 16,-2 3 0-16,-1-3 1 0,2 2 4 0,-2-2 7 15,0 0-5-15,2 0-4 0,1-2 0 0,-1 0 0 0,1 0 1 16,4-5-3-16,-6 8-5 0,6-8 1 0,-4 6 2 16,4-6 2-16,3 8-2 0,-3-8 2 0,7 5 2 15,-7-5-7-15,12 5 0 0,-4-2-2 0,2 0-2 16,-1 1 1-16,2-2-40 0,-1 1 52 0,3 0-48 16,-3-1 46-16,3 4-42 0,0-4 47 0,1 1-48 15,-1 0 44-15,0 0-46 0,1 1 35 0,-3 0-90 16,3-2-12-16,-2 0-92 0,-2 1-6 0,4-2-77 15,-4 1-39-15,2-1-31 0,-12-1-31 0,18 0-88 16,-18 0-187-16,16-1-158 0</inkml:trace>
  <inkml:trace contextRef="#ctx0" brushRef="#br0" timeOffset="96653.59">17218 10898 112 0,'4'-7'567'0,"-3"-1"-153"15,-1 8-9-15,0-8-67 0,0 8 51 0,0-8-79 0,0 8 15 16,-4-6-66-16,4 6 20 0,0 0-66 0,-10-1 29 16,10 1-68-16,-10 4 37 0,5 1-77 0,-2 0 25 15,2 2-53-15,0 2 42 0,1-1-48 0,-2 3 23 16,2-2-56-16,3 2 26 0,-2 0-45 0,2 1 26 16,2-1-42-16,3 0 22 0,-3 0-34 0,6-2 24 15,-2 1-35-15,3-1 26 0,1 1-29 0,2-3 18 16,0 0-34-16,4-1 21 0,1-2-101 0,1-2-31 15,1 0-136-15,2-2-49 0,-2-1-133 0,1 0-162 16,2-1-561-16,-3-3-776 0</inkml:trace>
  <inkml:trace contextRef="#ctx0" brushRef="#br0" timeOffset="97665.88">13826 11835 215 0,'0'0'303'0,"0"0"-68"16,0 0 28-16,-9-5-38 0,9 5 26 0,0 0-49 15,0 0-20-15,-6-3-23 0,6 3-30 16,0 0-14-16,0 0-33 0,0 0-9 0,0 0 3 0,0 0 13 16,6-5 15-16,-6 5-5 0,9-2 3 0,-9 2 0 15,14-2 7-15,-2-1-6 0,-2 0-1 0,3 1-7 16,1-1-10-16,1-1-11 0,3-1-8 0,1 1-8 15,3 0-2-15,1-3-8 0,4 2-4 0,2-4 4 16,3 1-11-16,0 0 1 0,8-3 2 0,2 0 0 16,0 0-1-16,4-2-4 0,-1 2-5 0,3-1-2 15,-2-1-5-15,4 1-2 0,0 0-6 0,1-1 0 16,0 1 2-16,-3 0-8 0,1-1-1 0,0 2-37 16,-2-2 44-16,-2 3-43 0,2 0 44 0,-6 1-38 15,1-1 41-15,-8 2-42 0,-1 0 42 0,-4 2-22 0,-1 1 13 16,-6 0-47-16,0 1 30 0,-4-1-62 0,-3 3 26 15,0-2-41-15,-4 1 42 0,-1 0-75 0,-1 1 17 16,-9 2-76-16,10-5-23 0,-10 5-11 0,0 0-46 16,4-7-28-16,-4 7-108 0,0 0-322 0,-11-3-218 15</inkml:trace>
  <inkml:trace contextRef="#ctx0" brushRef="#br0" timeOffset="98203.96">14599 11904 20 0,'0'0'440'0,"-5"-6"-121"0,5 6 21 0,-5-4-54 15,5 4 4-15,-6-5 7 0,6 5-3 0,-8-3-16 16,8 3-22-16,-5-5-21 0,5 5-27 0,-5-3-32 15,5 3-32-15,0 0-26 0,-7-4-12 0,7 4-16 16,0 0 5-16,0 0 25 0,0 0 9 0,0 0 5 16,0 0-4-16,-3 7-3 0,3-7 7 0,2 8-23 15,-2-8 23-15,1 11-33 0,2-4 19 0,0 1-27 16,-1 0 9-16,1 1-22 0,1 1 13 0,-2 0-14 16,2 0 1-16,2 1-19 0,-2 2-7 0,0-1-1 15,1 1-7-15,-1-1-1 0,1-2-5 0,-2 0-14 16,2 2 5-16,-3-2-8 0,2-1-1 0,1 0-4 0,-2 0 2 15,-1-1-6-15,2 0-4 0,-1-2 0 0,-2 0-2 16,2 0-5-16,-3-6-3 0,5 10-8 16,-5-10-23-16,2 9-27 0,-2-9-36 0,4 6-93 0,-4-6-32 15,0 0-82-15,0 0-36 0,0 0-100 0,0 0-44 16,10-1-65-16,-10 1-73 0,7-10-300 16,-6 5-486-16</inkml:trace>
  <inkml:trace contextRef="#ctx0" brushRef="#br0" timeOffset="98531.21">14746 11917 335 0,'-2'-11'355'0,"2"11"2"0,-3-9-48 15,3 9-18-15,-6-8 1 0,6 8-3 0,-4-7-16 16,4 7-28-16,-5-6-27 0,5 6-40 0,-3-4-36 16,3 4-27-16,0 0-17 0,0 0 5 0,-3-6 2 15,3 6 7-15,0 0-8 0,0 0 2 0,-2 7 2 16,2-7-1-16,0 8 13 0,0-8-1 0,0 11 1 15,2-4-4-15,-2 0-4 0,1 1-47 0,0 1 36 16,-1 0-41-16,3 1 37 0,-2 0-45 0,0 0 25 16,1 3-41-16,0-2 30 0,1 0-35 0,-2 2 3 15,3-1-4-15,-2-1-7 0,1 2-9 0,-2 0 2 16,2-1-3-16,-1-1-2 0,1 2 0 0,-1-3-3 16,2 0-1-16,-2 1 0 0,0-1-4 0,1-2 1 15,0 1 3-15,0-4-13 0,-2 2-14 0,-1-7-19 0,4 10-23 16,-4-10-20-16,4 11 21 0,-4-11-68 0,2 6 6 15,-2-6-94-15,0 0-2 0,3 6-82 0,-3-6-11 16,0 0-43-16,0 0-36 0,0 0-41 0,0 0-57 16,0 0-262-16,-9-4-261 0</inkml:trace>
  <inkml:trace contextRef="#ctx0" brushRef="#br0" timeOffset="98776.11">14537 12203 408 0,'0'0'360'0,"0"0"-87"16,0 0-33-16,0 0-3 0,0 0-7 0,0 0 41 15,0 0-47-15,0 0 23 0,0 0-56 0,0 0 7 16,0 0-62-16,11 0 22 0,-11 0-56 0,18 0 29 16,-18 0-58-16,21 0 30 0,-10 1-55 0,2-1 30 15,2 1-51-15,-2 1 32 0,4 0-38 0,-2-1 21 16,4 0-45-16,-2 2 36 0,-2-1-48 0,4 1 26 0,-5 0-86 15,3 0-18-15,-3-2-96 0,0 0-22 0,-1 0-60 16,-3 0-91-16,4-1-99 0,-14 0-244 0,19-2-210 16</inkml:trace>
  <inkml:trace contextRef="#ctx0" brushRef="#br0" timeOffset="98947.9">15049 12102 5 0,'9'-4'611'16,"-9"4"-170"-16,0 0-88 0,0 0 45 15,0 0-49-15,0 0 25 0,0 0-63 0,7 5 16 0,-7-5-75 16,-4 6 8-16,4-6-95 0,-4 7 15 0,4-7-82 16,-5 11 24-16,2-3-66 0,-3-2 32 0,2 3-64 15,2-2 3-15,-2 2-105 0,0-1-36 0,0 1-132 16,-1 0-44-16,0 0-84 0,-3 1-153 0,0-2-357 16,1 0-443-16</inkml:trace>
  <inkml:trace contextRef="#ctx0" brushRef="#br0" timeOffset="102070.14">14265 12809 42 0,'0'0'280'0,"0"0"-40"0,0 0-20 0,0 0-14 15,0 0-13-15,0 0-22 0,0 0-13 0,0 0-21 16,0 0-9-16,0 0-5 0,0 0 2 0,0 0 2 16,0 0 1-16,12 0 5 0,-12 0-8 0,0 0-6 15,0 0-8-15,0 0-10 0,0 0-10 0,0 0-7 16,0 0-1-16,0 0-5 0,0 0-5 0,-1-6 0 15,1 6-5-15,0 0-11 0,0 0-4 0,-6-7-7 16,6 7-7-16,-5-4-6 0,5 4-4 0,-7-5-8 16,7 5-4-16,-9-4 4 0,9 4-9 0,-12-5-1 15,12 5-3-15,-13-3 1 0,13 3-4 0,-17-1 0 16,17 1 12-16,-15 1-12 0,15-1 9 0,-18 4 1 16,9 0 9-16,-1-2-2 0,0 3 2 0,0-2-1 15,1 2 0-15,1 1 7 0,0-1-2 0,0 1-1 16,1 1-1-16,-1 0-37 0,2 1 37 0,-1-1-38 15,2 0 39-15,1 3-38 0,0-3 38 0,-1 3-37 16,3-2 50-16,1-1-52 0,1 1 40 0,-2-2-41 0,4 3 42 16,-1-3-43-16,0 0 46 0,4 0-46 0,-5-6 38 15,6 9-39-15,-6-9 43 0,11 8-45 0,-11-8 42 16,14 2-42-16,-14-2 41 0,14 1-42 0,-14-1 41 16,16-2-41-16,-7 0 40 0,-1-2-43 0,2 0 42 15,-1-1-40-15,0 1 41 0,0-3-43 0,1 3 43 16,-3-3-42-16,-1-1 45 0,1 1-9 15,-1 0-3-15,0-2-3 0,-2 1 0 0,0-2-2 0,-1 3-1 16,-1-1 6-16,-1 1-2 0,1 0 24 0,0-1 25 16,-2 8 19-16,2-10 14 0,-2 10 1 0,1-10-16 15,-1 10-39-15,0-8 33 0,0 8-55 0,1-8 34 16,-1 8-41-16,0 0 44 0,0 0-42 0,0 0 41 16,0 0-45-16,0 0 41 0,0 0-44 0,0 11 52 15,0-11-42-15,3 10 29 0,-3-10-40 0,1 12 37 16,3-8-42-16,-2 4 4 0,-1-1-3 0,3 0 0 15,0 2-1-15,0-2 2 0,1 1 0 0,0 0 1 16,3-2 2-16,-3 3-4 0,1-3-15 0,2 1-22 0,0-2-27 16,-2 0-29-16,3-2-42 0,-1 2-44 0,2-2-15 15,-10-3-102-15,15 1-47 0,-15-1-60 0,17 0-51 16,-7-4-515-16,-3 2-558 0</inkml:trace>
  <inkml:trace contextRef="#ctx0" brushRef="#br0" timeOffset="102315.52">14488 12790 223 0,'0'0'416'0,"0"0"-106"0,0 0-13 16,0 0 37-16,0 0-75 0,0 0 37 0,0 0-34 15,-7 2-48-15,7-2-46 0,0 0-36 0,0 0-24 16,0 0-22-16,0 0-16 0,6-5-16 0,-6 5-5 15,10-3-14-15,-10 3-5 0,9-5-9 0,-9 5-5 16,13-5-2-16,-13 5-1 0,15-5 0 0,-6 3-3 16,-1-1-3-16,2-2-7 0,0 3-3 0,2 0-21 15,-2-2-63-15,-1 2-68 0,0 0-74 0,1-1-50 16,-10 3-104-16,16-5-340 0,-16 5-230 0</inkml:trace>
  <inkml:trace contextRef="#ctx0" brushRef="#br0" timeOffset="102502.67">14543 12876 93 0,'-5'5'461'0,"5"-5"-143"16,-5 7-39-16,5-7-48 0,-5 8-23 0,5-8 6 15,0 0-44-15,0 0 0 0,0 0-58 0,2 4 9 16,-2-4-61-16,8-2 36 0,-8 2-65 0,13-4 23 16,-3 0-43-16,0 1 27 0,2-1-42 0,-1 1 32 15,2-2-10-15,1-1-7 0,2 1-30 0,0-1-65 16,-2 0-60-16,1 1-73 0,0 1-69 0,0-2-333 15,-2-2-131-15</inkml:trace>
  <inkml:trace contextRef="#ctx0" brushRef="#br0" timeOffset="103168.9">14833 12551 82 0,'-2'-6'371'0,"2"6"-37"15,0 0-66-15,-3-8 28 0,3 8-55 0,0 0 9 16,-1-7-8-16,1 7-13 0,0 0-39 0,0 0-30 16,-1-5-35-16,1 5-22 0,0 0-19 0,0 0 0 15,0 0 17-15,0 0 9 0,0 0 12 0,0 0-9 16,5 5 3-16,-5-5 3 0,5 10 1 0,-5-10-5 16,6 11-3-16,-2-4-10 0,1 1-8 0,0 1-15 15,2-1-14-15,-1 3-7 0,-1 0-4 0,3 2-7 16,-3-1-7-16,4 1-6 0,-3 1-4 0,1 0-5 0,-1-2-6 15,-1 1-4-15,1 0-6 0,1-2 3 16,-3 0-48-16,1-3 52 0,-1 2-45 0,0-2 50 16,1 0-46-16,-3-1 42 0,1-3-39 0,-2 3 49 15,-1-7-44-15,5 9 50 0,-5-9-49 0,4 8 51 16,-4-8-52-16,3 7 48 0,-3-7-44 0,0 0 39 16,0 0-3-16,0 0-5 0,0 0-5 0,0 0 1 15,4-5-10-15,-4 5 2 0,1-9-1 0,-1 9-3 0,0-8 1 16,1 2-9-16,-1 6 9 0,5-12-1 0,-4 6-5 15,2 0-2-15,1 0 2 0,0-2-2 0,1 3 3 16,-1-1 5-16,2-1-2 0,2 2-6 0,-3 1 2 16,1 1-1-16,2-1 0 0,1 0-6 0,-9 4 9 15,15-5 2-15,-15 5-4 0,15-1 2 0,-15 1-1 16,16 1 2-16,-16-1 3 0,14 4-6 0,-8-1 2 16,-6-3 1-16,12 8 0 0,-12-8 0 0,6 8 0 15,-5 0 2-15,-1-8-39 0,-1 11 46 0,1-3-47 16,-5-1 50-16,0 2-43 0,-2-2 43 0,0 0-48 15,-2 1 44-15,-1-2-82 0,1 2 6 0,-1-4-40 16,-1 1-51-16,2-3-76 0,-2 1-109 0,1-2-115 16,10-1-569-16,-21-3-638 0</inkml:trace>
  <inkml:trace contextRef="#ctx0" brushRef="#br0" timeOffset="105511.43">16395 11570 6 0,'0'0'133'0,"0"0"-15"0,0 0-12 16,0 0-11-16,0 0 4 0,0 0-20 0,0 0-11 16,0 0-14-16,-4-5 1 0,4 5 5 0,0 0 0 15,0 0 0-15,0 0 6 0,0 0 4 0,0 0 7 0,0 0 2 16,0 0-6-16,0 0-3 0,0 0-1 0,0 0-3 15,0 0-3-15,0 0 1 0,0 0 3 0,0 0-2 16,0 0 2-16,-9-2 3 0,9 2-6 0,0 0 1 16,0 0-4-16,0 0 0 0,0 0 0 0,0 0-9 15,0 0 0-15,0 0-14 0,0 0-4 0,0 0-4 16,0 0 1-16,0 0 8 0,0 0-3 16,4-5 4-16,-4 5-2 0,0 0 4 0,0 0-23 0,9-3 42 15,-9 3 5-15,0 0-6 0,10-1-6 0,-10 1-6 16,10-3-7-16,-10 3-4 0,13-4-10 0,-3 2-1 15,1-1-1-15,-1-1-8 0,4 0 0 0,0 0-4 16,1 0-43-16,1-2 47 0,2 1-44 0,1 0 49 16,0-2-48-16,1 0 48 0,3 1-37 0,-3-1 41 15,1 2-43-15,2-2 38 0,-2 0-43 0,0 0 47 0,1 1-48 16,0-1 47-16,0 1-47 0,1-1 49 16,-2 1-48-16,1 0 45 0,0 0-46 0,1-2 44 15,-3 3-47-15,2-1 50 0,2-2-8 0,-1 4 1 16,-2-2-10-16,-1-1 1 0,3 2-2 0,-2 0 3 15,-2-1-4-15,0 2-2 0,-1-1-1 0,0 2-2 16,-3-2 2-16,4 0-2 0,-5 3 0 0,2-2 3 16,-2 1-2-16,0-1-1 0,-4 2-1 0,4-2 2 0,-4 2 6 15,1-1-7-15,-1 2-1 0,0-1 0 0,-2-1 1 16,-8 3-1-16,15-4 1 0,-15 4 6 16,11-3-3-16,-11 3-2 0,11-2 0 0,-11 2 1 0,10-2 3 15,-10 2 0-15,0 0 2 0,10-2-2 0,-10 2-3 16,0 0-2-16,9-2-4 0,-9 2-18 0,0 0-63 15,0 0-97-15,0 0-93 0,0 0-103 0,0 0-379 16,0 0-270-16</inkml:trace>
  <inkml:trace contextRef="#ctx0" brushRef="#br0" timeOffset="111435.58">16739 11892 108 0,'-4'-7'197'0,"1"1"-26"15,2 0-31-15,-3-1 13 0,2 1-13 0,-1 0 16 16,1-2-23-16,-1 1-16 0,0 1-2 16,1-1-15-16,-1 0 3 0,2 0 9 0,-4 2 7 0,4-2 9 15,1 7 16-15,-3-11 14 0,3 11-10 0,-2-10-14 16,2 10-17-16,-3-7-19 0,3 7-22 15,-2-7-14-15,2 7 14 0,0 0 20 0,0 0 21 0,0 0-4 16,0 0-9-16,0 0-16 0,0 0-7 0,9 4-2 16,-9-4 0-16,7 10-7 0,-3-4-12 0,0 2-2 15,0 0-13-15,1 1-3 0,0 0-9 0,-1 1-6 16,3 0-5-16,-3 2-3 0,1-2-5 0,-2 1-4 16,2-1-32-16,-2 0 38 0,-1-1-1 0,2 1-39 15,1-2 45-15,-4 1-41 0,2-3 39 0,-2 1-37 16,2-1 45-16,-3-6-39 0,2 10 43 0,-2-10-31 15,3 7 26-15,-3-7-40 0,0 0 35 0,0 0-2 16,0 0-6-16,0 0-3 0,6-6-5 0,-6 6-1 16,4-10 2-16,2 5-5 0,-2-2-2 0,0 1 0 0,1 0 2 15,2 1-5-15,-1 0 1 0,0 1 10 16,1 0-13-16,-7 4-1 0,10-5 3 0,-10 5 2 16,13-1-1-16,-13 1 5 0,11 3-5 0,-11-3-38 0,8 6 46 15,-8-6 0-15,5 7-41 0,-4-1 46 0,-1-6-37 16,0 12 40-16,-1-6-40 0,0 1 42 15,-2-1-35-15,-2 2 36 0,1 0-39 0,-1-1 48 0,-1 0-52 16,-2-1 28-16,-1 0-60 0,3 0 19 0,-1-1-72 16,-1 0 3-16,0-2-65 0,8-3-31 0,-12 5-59 15,12-5-92-15,0 0-90 0,-15 0-312 0,15 0-271 16</inkml:trace>
  <inkml:trace contextRef="#ctx0" brushRef="#br0" timeOffset="111652.02">17037 11766 420 0,'0'0'329'0,"0"0"-76"0,0 0-32 0,5-5-52 15,-5 5-31-15,7-4-17 0,-7 4-17 0,9-7-23 0,-2 1-14 16,-1 2-10-16,4 0-17 0,1-2-3 0,0 0-12 15,3 1-5-15,0-1-5 0,-1-1-61 0,0 2-73 16,-3 1-80-16,0 0-93 0,0-1-162 0,-2 2 68 16</inkml:trace>
  <inkml:trace contextRef="#ctx0" brushRef="#br0" timeOffset="111801.52">17135 11783 153 0,'0'0'169'0,"-2"7"-39"0,2-7-14 15,0 0-7-15,0 0-9 0,0 0-36 0,5 6 3 16,-5-6-27-16,11-4 13 0,-3 1-32 0,-1-2 4 16,5 0-76-16,1-1-67 0,1-2-158 0,0-1 275 15</inkml:trace>
  <inkml:trace contextRef="#ctx0" brushRef="#br0" timeOffset="112003.7">17578 11494 132 0,'4'-4'264'16,"-4"4"-47"-16,0 0-1 0,0 0 11 0,0 0-1 16,-15 3-10-16,10 1-23 0,-3 0-6 0,2 2-48 15,-1-1 4-15,0 1-44 0,0 3 6 0,2-1-44 0,0 2 15 16,1-2-41-16,2 2 15 0,-2-1-8 0,3 1-9 16,1-2-10-16,1 1-3 0,5-1-1 15,-2 0-7-15,1-1-8 0,3-1-14 0,0-2-49 0,2-1-43 16,0 1-42-16,3-2-43 0,-2-2-37 0,2 0-50 15,1-1-269-15,-1 0-52 0</inkml:trace>
  <inkml:trace contextRef="#ctx0" brushRef="#br0" timeOffset="113085.26">17777 11379 134 0,'0'0'159'0,"0"0"-22"0,-6-6-24 0,6 6-12 16,0 0-7-16,-5-5-9 0,5 5-20 0,-6-2-8 15,6 2-4-15,-9-4-10 0,9 4-2 0,-8-3 1 16,8 3 6-16,-10-4-2 0,10 4-9 0,-14-2-6 15,14 2-4-15,-13-3-4 0,13 3-6 0,-19-1-5 16,19 1-1-16,-18-1-2 0,7 1-1 0,11 0-2 16,-23 1 1-16,9 0 1 0,1 2-6 0,-2-2-1 15,-1 4 0-15,0-3 0 0,-1 2 0 0,-1-1 0 16,1 1-1-16,0 1-1 0,-4 0 31 0,3-1-35 16,-2 4 33-16,-2-2-38 0,0-1 4 0,1 3 0 15,0-1 1-15,-1-1 0 0,-1 1 1 0,2 0 1 16,-1 1 2-16,3-1-2 0,-3-1 1 0,0 1-3 15,3 0 4-15,-1-1 1 0,-2 2-1 0,3-1 3 0,-2-1-4 16,1 1 2-16,3-2 0 0,-2 1-2 0,4 0 4 16,-6 1 4-16,5-2 10 0,-5 2 0 0,3-1-2 15,-1 1-1-15,0 0-4 0,-1 0 1 0,2 2-5 16,-4-2 3-16,5 1-6 0,-4 0 21 0,0-1-24 16,3 1 22-16,-2-1-26 0,-1 1 20 0,2 0-17 15,0 0 17-15,-1 0-23 0,2 0 24 0,-3-1-21 16,3 2 24-16,-1-1-6 0,-1 0 30 0,2 1-24 15,0 1 34-15,0-3-22 0,0 2 22 0,-1 0-4 16,2 0-17-16,0 1-30 0,1 0 27 0,-2-1-36 16,3 2 3-16,-3-1 1 0,4 1 6 0,-4-1 3 15,5 3 2-15,-2-2 9 0,1 0 12 0,1 2-1 16,2-2 0-16,-2 1 0 0,4 1 9 0,0-1 6 16,1 0 2-16,-1 2 1 0,3 0-13 0,2-1-7 15,-1 2-10-15,1-3 7 0,3 2-9 0,0-2 2 16,1 1-6-16,2 0 5 0,1-2-9 0,2 2 12 15,0-2-16-15,3 1 9 0,3-1-8 0,-2-1 27 16,4-1-34-16,1 0 11 0,0-1-13 0,3-1 14 0,2-1-16 16,0 1 16-16,0-2-13 0,2 0 13 0,-1-1-11 15,0-2 11-15,1 0-14 0,3-1 15 16,-1-1-18-16,5-1 15 0,-1-1-12 0,1-2 14 0,2 1-14 16,3-2 16-16,-1-1-27 0,1-1 34 0,0-1-23 15,1 0 8-15,-1 1-6 0,0-3 12 0,5-1-13 16,2 1 10-16,-2-1 6 0,-2-1-7 0,2 0 0 15,1 0-4-15,-2 0 2 0,0-1-1 0,-1 0-2 16,0 1 0-16,-2-3 0 0,4 1 1 0,-5-1-1 16,2-1 2-16,-2 1 1 0,0-2-1 0,1 1 0 15,-4-1-4-15,1 0 2 0,0-2 1 0,-6 3 0 16,1-1 0-16,-1-1 7 0,-3 0-10 0,1 0 3 16,0 0-3-16,-2-1-7 0,-1 1 11 0,-2 0-16 15,-4 1 29-15,1 1-26 0,-3-1 19 0,-2 1-10 16,0 0 10-16,-2 2-11 0,-3-1 15 0,-1 3-24 15,-1-1 26-15,-2 1-5 0,0 0 3 0,-2 1 7 16,0 0-7-16,-2 0 26 0,-1 0-29 0,0-1 23 0,-2 1-28 16,-1 1 21-16,-1 0-27 0,-1 0 26 0,-1 2-29 15,-1-2 25-15,2 3-31 0,0 1 24 16,-1 0-28-16,0 1 0 0,2 1-65 0,0 0-59 16,0 0-78-16,8 4-93 0,-11-4-283 0,11 4-107 0</inkml:trace>
  <inkml:trace contextRef="#ctx0" brushRef="#br0" timeOffset="114234.74">18244 11557 21 0,'0'0'164'0,"0"0"-33"0,13-4-11 16,-13 4-17-16,12-3-21 0,-5-1-15 0,5 3-7 0,-1-1-6 15,1-1 6-15,1 1-3 0,-1 0-1 16,4 2-7-16,-2 0 19 0,4 2 21 0,-2 0-2 16,2 2-12-16,1-1 2 0,-3 3-6 0,5-1-13 15,-4 4 0-15,3-1 4 0,1 2-7 0,-3-2-4 16,2 2-4-16,1-1 3 0,-1 2 4 0,1-2 5 0,0 0-11 16,0 0 6-16,0-1-5 0,1-1-5 15,2-2-2-15,-2 1-9 0,1-3 3 0,1 0-16 0,-1-2-5 16,-1-1-4-16,2 0 1 0,3-1-5 0,0-3-3 15,-1 2-1-15,-2-3-1 0,3 0-11 0,-3 0-45 16,-1-1-37-16,0-1-38 0,-5 0-26 16,1-1-17-16,-2 0-18 0,-3 1 0 0,-3-3 19 0,0 1 23 15,-1 0 37-15,-4 0 22 0,-1 0 41 0,-1 1 43 16,-1-2 54-16,-2 3 10 0,-1-1 28 0,-1 2 23 16,-1-1 26-16,1-1 17 0,-1 2 18 0,-1 1 12 15,0-1-16-15,3 6 24 0,-3-10-63 0,3 10 11 16,-3-8-68-16,3 8 20 0,-1-7-51 0,1 7-5 15,0 0 43-15,0 0-55 0,0 0 31 0,6 3-45 0,-6-3 39 16,8 8-47-16,-3-2 38 0,1 2-40 0,1 0 42 16,-1 0-19-16,1 3 2 0,-1 1-9 15,0 1 2-15,-1 2-7 0,-1-2 6 0,0 2-13 16,-1-3-4-16,-3 2 3 0,0-1-2 0,0 0-1 16,-3 3-12-16,1-3-44 0,-4 0-15 0,1 0-58 15,-1-2-32-15,2-1-13 0,-1-1-69 0,0 0-40 16,2-3-303-16,-1 0-100 0</inkml:trace>
  <inkml:trace contextRef="#ctx0" brushRef="#br0" timeOffset="114702.85">19765 11508 278 0,'0'-11'289'0,"0"11"-12"0,-4-12-56 16,4 12-5-16,-4-10-18 0,-2 4-18 0,2 1-19 16,-1-1-32-16,0 1 14 0,-1 0-41 0,-3 1 16 15,2 0-45-15,-2 2 10 0,9 2-41 0,-17-2 4 16,17 2 4-16,-20 2-5 0,9 2-8 0,2-2 4 16,-3 3-9-16,2 0-3 0,1 1 39 0,0 0-58 15,-1 1 47-15,4 0-52 0,-1 2 43 0,1-1-53 16,1-1 43-16,0 3-49 0,2-3 45 0,2 0-44 15,1 0 36-15,0-7-4 0,1 13-45 0,-1-13 44 0,8 10-52 16,-5-5 56-16,-3-5-52 0,12 5 50 0,-12-5-7 16,15 2-46-16,-15-2 48 0,16-2-45 15,-7-1 53-15,-9 3-53 0,16-5 51 0,-8-1-50 0,-2 3 55 16,3-2-48-16,-5 1 47 0,1-2-22 0,-1 2 42 16,-4 4-9-16,7-10 73 0,-7 10-20 0,5-7 55 15,-5 7-42-15,5-7 24 0,-5 7-60 0,2-6 21 16,-2 6-56-16,0 0 30 0,5-5-41 0,-5 5 26 15,0 0-43-15,0 0 34 0,9 2-47 0,-9-2 39 16,7 5-39-16,-7-5 35 0,11 7-42 0,-3-3 43 16,0-1-50-16,3 2 41 0,-1 0-11 0,1 0-15 15,4-2-43-15,-2 3-42 0,3-3-51 0,-4 0-58 16,4 0-57-16,-3-2-63 0,2 0-45 0,-2-1-99 16,4 0-268-16,-4-1-235 0</inkml:trace>
  <inkml:trace contextRef="#ctx0" brushRef="#br0" timeOffset="114892.13">20046 11420 248 0,'0'0'487'0,"0"0"-133"0,-5-7-40 16,5 7-50-16,0 0 25 0,-2-6-71 0,2 6 10 0,0 0-98 16,0 0 17-16,2-6-69 0,-2 6 24 0,7-4-60 15,-7 4 34-15,11-2-62 0,-11 2 43 0,18-5-54 16,-8 4 31-16,2-3-78 0,-1 3-51 0,2-1-53 15,0 0-40-15,-2 0-76 0,2 1-49 0,-3 1-42 16,-10 0-170-16,19-1-27 0</inkml:trace>
  <inkml:trace contextRef="#ctx0" brushRef="#br0" timeOffset="115018.17">20147 11443 249 0,'-7'6'212'16,"0"-2"-53"-16,3 0-37 0,4-4-18 0,-9 5-16 15,9-5-12-15,0 0-10 0,-5 5-12 0,5-5-5 16,0 0-6-16,0 0-13 0,14 0-26 0,-14 0-68 15,17-5-72-15,-7 3-32 0,6-3-111 0,-2-2 271 16</inkml:trace>
  <inkml:trace contextRef="#ctx0" brushRef="#br0" timeOffset="115199.6">20513 11269 238 0,'0'0'301'15,"0"0"-23"-15,-3-6 0 0,3 6-8 0,0 0-11 16,0 0 35-16,-11 1-88 0,11-1 30 0,-10 5-59 15,10-5 34-15,-8 7-62 0,5-1 29 0,-2 0-50 16,4 0 23-16,-2 1-63 0,3 0 24 0,0 1-56 16,3 0 27-16,1-1-52 0,1 3-6 0,4-3-1 15,2 2-7-15,2-2 28 0,5-2-54 0,2 2-1 16,3-4-145-16,4 0-91 0,-1-3-160 0,3-2-536 16,-1 0-524-16</inkml:trace>
  <inkml:trace contextRef="#ctx0" brushRef="#br0" timeOffset="116019.19">15523 12615 2 0,'0'0'382'15,"-9"-1"-47"-15,9 1-84 0,0 0 23 0,0 0-70 0,-6-6-15 16,6 6-22-16,0 0-32 0,-4-7-3 0,4 7-30 15,5-7-10-15,-2 0-16 0,3 1-15 0,2-4 11 16,5 1-4-16,2-5 3 0,3 1-1 0,4-4 1 16,2 0-7-16,7-4 0 0,1-1 1 0,2 1-7 15,1-1-45-15,2 0 39 0,0-2-52 0,0 2 48 16,-1-1-52-16,1 3 1 0,0-1 41 0,-3 1-51 16,1 1 47-16,-5 1-51 0,-3 2 47 15,-5 3-45-15,0 2 33 0,-6-2-48 0,1 3 39 0,-4 1-60 16,-2-1-57-16,-2 2-17 0,-5-1-29 0,2 2-24 15,-3 1-45-15,-2 0-41 0,-1 6-20 0,-2-11-29 16,-1 5-149-16,-2 0 60 0</inkml:trace>
  <inkml:trace contextRef="#ctx0" brushRef="#br0" timeOffset="116217.73">16129 12056 127 0,'-13'-2'309'0,"13"2"-40"0,-9-4-19 0,9 4-2 16,-7-3-10-16,7 3-24 0,-7-4-24 0,7 4-13 15,0 0-9-15,-5-6-9 0,5 6-15 0,0 0-2 16,5-8-10-16,-5 8-1 0,8-5 10 0,-8 5-1 0,12-2-6 15,-12 2-4-15,16 0-11 0,-16 0-9 16,18 2-15-16,-8 2-9 0,1 0-11 0,-2 3-12 0,2 0-43 16,-3 2 33-16,-1 1-45 0,0 3 36 0,0 1-44 15,-4 2 27-15,-1-1-71 0,1 2-12 0,-2 1-87 16,-2 0 5-16,0 0-77 0,-2 2-18 0,1-2-64 16,-6 2-78-16,3 0-459 0,-3 1-373 0</inkml:trace>
  <inkml:trace contextRef="#ctx0" brushRef="#br0" timeOffset="116701.69">15559 12778 319 0,'0'0'299'0,"0"0"10"0,0 0-55 0,0 0-29 0,0 0-20 16,0 0-25-16,3-7-18 0,-3 7 2 0,0 0 4 15,9-5-7-15,-9 5-5 0,11-4-12 0,-11 4-13 16,13-4-7-16,-13 4-17 0,20-2-4 16,-8 1-12-16,1 1-13 0,-2 1-9 0,3 0-6 0,-1 0 0 15,4 3-4-15,-2 0 0 0,2 1-4 0,-2-2-3 16,4 5-3-16,0-3 3 0,3 1-3 0,0 2-3 16,-2-1-37-16,3-1 44 0,0 1-39 0,1-2 40 15,2-1-44-15,-2 1 39 0,3 0-48 0,0-2 38 16,0-1-44-16,2 0 42 0,-2-2-49 0,1 0 43 15,1 0-45-15,0-1 45 0,-2 0-11 0,-1-1-7 16,1 0-6-16,-3 0-7 0,-2 1-19 0,-3-2-27 16,1 1-30-16,-4-1-37 0,0 2-35 0,-5 0-36 15,3 0-38-15,-5-1-59 0,1-1-44 0,-10 3-45 16,16-4-75-16,-16 4-220 0,9-7-173 0</inkml:trace>
  <inkml:trace contextRef="#ctx0" brushRef="#br0" timeOffset="116901.51">16455 12713 366 0,'0'0'404'16,"0"-8"9"-16,0 8-95 0,0 0-28 0,0-8-25 16,0 8-41-16,0 0-49 0,0 0-15 0,3-6 10 15,-3 6 6-15,0 0-8 0,0 0-11 0,18 2-15 16,-18-2-8-16,14 5-21 0,-4-2-15 0,-1 3-12 16,1 1-12-16,3 0-11 0,-3 2-12 0,0 0-3 15,2 3-12-15,-3 1-5 0,-3-1-43 0,2 3 40 16,-3 1-42-16,-4-1 34 0,0 1-64 0,-3 2-1 15,-2 1-58-15,-5 2 11 0,-1-1-54 0,-4 1-50 16,-4 0-65-16,-2-1-74 0,-2-1-97 0,-1-1-369 16,-3 0-327-16</inkml:trace>
  <inkml:trace contextRef="#ctx0" brushRef="#br0" timeOffset="117834.18">16932 12553 187 0,'0'0'238'0,"-7"-3"0"15,7 3-46-15,0 0 21 0,-8-3-44 0,8 3 3 16,0 0-58-16,0 0-14 0,-7-3 3 15,7 3 11-15,0 0 17 0,0 0 16 0,0 0 13 0,0 0 13 16,0 0-8-16,5 6 2 0,-5-6-6 0,4 5-13 16,-4-5-4-16,6 10-1 0,-2-5-17 0,-1 3-11 15,1-1-11-15,-1 1-13 0,1 0-14 0,0 3-8 16,0-1-11-16,2-1-9 0,-3 2-1 0,1 0-17 16,1-2 1-16,-1 2-4 0,0-1-3 0,-1 1-2 15,1-3-2-15,1 2-2 0,-1-3-4 0,1 3-41 16,-2-3 46-16,-1-3-41 0,2 4 40 0,-4-8-42 15,4 9 42-15,-4-9-38 0,6 10 40 0,-6-10-39 16,3 7 43-16,-3-7-40 0,4 8 48 0,-4-8-48 16,1 5 47-16,-1-5-40 0,0 0 43 0,4 6-42 0,-4-6 40 15,0 0-41-15,0 0 38 0,1 8-45 16,-1-8 47-16,0 0-43 0,0 0 42 0,0 0-47 16,0 0 44-16,4 4-45 0,-4-4 44 0,0 0-45 0,0 0 44 15,0 0-44-15,0 0 45 0,0 0-7 0,1-9-5 16,-1 9-4-16,0 0-3 0,2-10-1 0,-2 10 1 15,2-8-3-15,-2 8-4 0,3-9-3 0,-3 9 2 16,6-10-2-16,-6 10 3 0,5-9-3 0,0 5 0 16,-1-2-1-16,1 3 0 0,2-1 2 0,0 0 1 15,0 1-3-15,-1-1 5 0,-6 4-4 0,17-3-1 16,-17 3 2-16,15-1-3 0,-15 1 2 0,17 1 1 16,-17-1 2-16,14 4-3 0,-8 1-2 0,-1-2 2 15,1 2 0-15,-2 0 2 0,0 2-6 0,-2 0-1 16,-1 0-4-16,-2 2-40 0,-1-2 40 0,-3 2-35 15,1 1 39-15,-3 0-36 0,-1-2 36 0,0 2-40 16,-1-2 34-16,-3 2-43 0,1-3 33 0,2-1-40 16,-1 0 36-16,1-3-67 0,0 1 25 0,-1-3-81 0,10-1 1 15,-15 1-64-15,15-1-27 0,-14-3-30 0,14 3-80 16,-9-5-54-16,9 5-284 0,-5-11-197 16</inkml:trace>
  <inkml:trace contextRef="#ctx0" brushRef="#br0" timeOffset="118139.72">17407 12640 279 0,'0'0'460'0,"0"0"-115"16,0 0-2-16,0 0 13 0,0 0-10 0,0 0-21 16,0 0-40-16,0 0-30 0,0 0-46 0,0 0-39 15,2-6-27-15,-2 6-37 0,0 0-22 0,0 0-22 16,10-6-7-16,-10 6-11 0,11-5-9 0,-11 5-8 16,13-5-5-16,-3 2-4 0,-1 0-5 0,0-2-3 15,4 3-9-15,-3 0-9 0,0-2-55 0,2 2-52 0,-2-1-48 16,-1-1-44-16,1 2-47 0,-10 2-32 15,16-2 12-15,-16 2-40 0,12 0-34 0,-12 0-268 16,0 0-128-16</inkml:trace>
  <inkml:trace contextRef="#ctx0" brushRef="#br0" timeOffset="118317.4">17517 12666 324 0,'-4'5'259'0,"4"-5"7"16,-9 8-15-16,9-8 3 0,-5 6-54 0,5-6-15 15,-5 6-13-15,5-6-21 0,0 0-18 0,-4 5-5 16,4-5-19-16,0 0-7 0,0 0-23 0,0 0 3 15,0 0-25-15,13-1-20 0,-13 1-7 0,15-5-4 16,-7 3-5-16,1-2-1 0,4 0-5 0,-3 2 5 16,3-1-25-16,-2-2-11 0,2 0-62 0,1 1-68 15,0 0-64-15,0-1-86 0,-1-1-391 0,0 1-195 16</inkml:trace>
  <inkml:trace contextRef="#ctx0" brushRef="#br0" timeOffset="118656.7">17893 12519 370 0,'0'0'374'0,"0"0"-19"0,0 0 0 0,0 0-1 16,0 0-5-16,0 0-27 0,0 0-32 0,0 0-27 15,0 0-25-15,0 0-22 0,0 0-24 0,0 0-22 16,0 0-21-16,0 0-17 0,0 0-30 0,0 0-21 16,0 0-17-16,0 0-16 0,0 0-8 0,10-2-8 15,-10 2-3-15,9-5-9 0,-9 5-6 0,10-4-1 16,-10 4-3-16,12-7 0 0,-5 5-2 0,-7 2 1 16,13-6-5-16,-13 6 0 0,13-4-3 0,-13 4 0 15,11-4 2-15,-11 4 0 0,9-4-6 0,-9 4-3 16,8-3 4-16,-8 3 0 0,0 0-4 0,10-4-6 15,-10 4-18-15,0 0-45 0,0 0-47 0,9-2-64 16,-9 2-52-16,0 0-62 0,0 0-57 0,0 0-66 0,3-6-476 16,-3 6-464-16</inkml:trace>
  <inkml:trace contextRef="#ctx0" brushRef="#br0" timeOffset="119017.68">18293 12299 95 0,'0'0'340'0,"0"0"-48"0,1-8-9 15,-1 8-7-15,0 0-20 0,-1-5-48 0,1 5 5 16,0 0-54-16,-5-5 11 0,5 5-66 0,0 0 27 16,0 0-52-16,0 0 50 0,0 0-47 0,-14 1 49 15,14-1-11-15,-5 4-4 0,5-4-3 0,-7 4-9 16,7-4 0-16,-8 7 11 0,8-7-2 0,-6 9 3 15,1-3-2-15,1 0 8 0,0 0 8 0,0 1 1 16,1 2-2-16,-1-2-8 0,1 4-49 0,-3-3 42 16,3 3-47-16,2-1 41 0,-3 1-43 0,3-1 17 15,0 0-46-15,-1 1 35 0,2-3-46 0,2 0 31 16,-2 2-39-16,2-2 24 0,0-2-29 0,0-1 27 16,2 1-33-16,2-1 29 0,-6-5-33 0,10 6 28 0,-10-6-36 15,17 2 30-15,-17-2-37 0,18-1 32 16,-8 1-36-16,2-1 26 0,-1 0-99 0,2-2-32 0,-1 1-80 15,-2-1-103-15,1 0-96 0,-2-1-139 0,2 1-152 16,-3-1-289-16,-1-1-575 0</inkml:trace>
  <inkml:trace contextRef="#ctx0" brushRef="#br0" timeOffset="119675.37">18942 12396 309 0,'0'0'330'0,"-6"4"-45"0,6-4-2 16,0 0-21-16,0 0-9 0,0 0-17 0,0 0-25 16,0 0-33-16,0 0-30 0,0 0-37 0,0 0-19 15,0 0-17-15,0 0-13 0,0 0 15 0,0 0 10 16,10 1 8-16,-10-1 6 0,14-1-14 0,-14 1-6 15,17-4-12-15,-5 3-4 0,0 0-11 0,-1 0-7 16,5-2-4-16,-1 0-8 0,4 1-7 0,0 0-7 0,-1 1-2 16,3-2-4-16,0 1 3 0,-1 0-8 15,1-1-1-15,2-1-2 0,-1 1 2 0,0-1-5 16,-2 2-37-16,-2-2 47 0,3 0-41 0,-5 1 41 0,1-1-40 16,-3 2 46-16,-1 1-41 0,-2-1 41 0,-1-1-39 15,-10 3 43-15,17-4-42 0,-17 4 40 0,13-4-39 16,-13 4 37-16,9-4-42 0,-9 4 43 0,0 0-44 15,5-6 45-15,-5 6-44 0,0 0 38 0,0 0-44 16,-1-8 4-16,1 8-80 0,0 0 7 0,-4-7-78 16,4 7-31-16,-3-8-33 0,3 8-54 0,-2-7-32 15,2 7-68-15,0-8-201 0,0 8-108 0</inkml:trace>
  <inkml:trace contextRef="#ctx0" brushRef="#br0" timeOffset="119920.59">19415 12207 207 0,'0'0'352'0,"-4"-7"-37"0,4 7-9 15,0 0-3-15,-5-7-38 0,5 7 28 0,0 0-83 16,-4-3 12-16,4 3-85 0,0 0 15 0,0 0-70 0,0 0 40 16,0 0-48-16,0 0 49 0,0 0-50 0,0 0 37 15,17 1-44-15,-17-1 36 0,14 3-37 16,-5 1 32-16,2 1-46 0,-2-1 30 0,3 0-44 16,-1 3 33-16,1 1-42 0,-2-1 32 0,0 3-42 0,-1-1 33 15,-2 2-45-15,-2-2 44 0,0 2-13 0,-3 0-6 16,-2 1-5-16,-2 0-3 0,-2 2-8 0,-2 0-5 15,-2 0-6-15,-1 2-33 0,-4-1-54 0,0-1-68 16,-3 1-77-16,-1 0-81 0,-1-2-97 0,0-1-108 16,-2 0-293-16,0-3-339 0</inkml:trace>
  <inkml:trace contextRef="#ctx0" brushRef="#br0" timeOffset="120800.35">20216 12230 69 0,'0'0'268'0,"0"0"-46"0,0 0-18 0,0 0-21 16,0 0-12-16,0 0-18 0,0 0-5 16,0 0 0-16,4-5-20 0,-4 5-9 0,0 0 1 15,0 0-12-15,0 0 23 0,0 0-49 0,-4-8 23 0,4 8-34 16,0 0 3-16,-1-6 1 0,1 6 9 0,0 0 3 15,-3-6 41-15,3 6-56 0,0 0 30 16,-3-8-53-16,3 8 34 0,-7-5-49 0,7 5 34 0,-6-7-49 16,6 7 44-16,-10-6-43 0,10 6 40 0,-13-5-51 15,13 5 39-15,-14-2-44 0,14 2 41 0,-18 0-42 16,18 0 45-16,-22 1-38 0,11 1 38 16,0 1-38-16,-3 0 50 0,4 2-50 0,-4 0 38 0,5-2-41 15,-2 4 39-15,-1 0-41 0,3-3 37 16,1 5-8-16,2-2-2 0,-1 0-4 0,0 2-4 0,3-2-4 15,2 2-3-15,-1-1 2 0,2 0-8 0,2-1-1 16,-1 0-1-16,3 0-1 0,-1 1-3 0,2-2 1 16,3 0 1-16,-2-1-7 0,2-2 2 0,2 1-1 15,-1-1 2-15,2 0-5 0,-10-3 2 0,18 1 1 0,-18-1-2 16,19-1 1-16,-7-1-1 0,-3 0 1 0,3-1-2 16,-4-1-31-16,1 1 39 0,1-3-37 15,-1 1 45-15,-2 0-39 0,0-1 40 0,1-2-38 16,-3 3 52-16,0-3-51 0,0 0 41 0,-2 1-39 0,1-1 43 15,-1 1-40-15,-1 3 39 0,0-3-37 16,-2 7 62-16,3-10-24 0,-3 10 54 0,2-9-46 16,-2 9 41-16,2-8-54 0,-2 8 27 0,2-6-46 0,-2 6 38 15,0 0-41-15,0 0 35 0,0 0-44 0,0 0 52 16,0 0-50-16,0 0 41 0,7 6-44 0,-7-6 44 16,2 8-46-16,2-1 47 0,0-3-49 0,-2 2 46 15,2 2-46-15,0-1 43 0,0 1-42 0,1-1 47 16,0 0-48-16,-1 1 40 0,2-1-53 0,1 0 39 15,-1-1-68-15,1 0-6 0,-1 0-80 0,1-1-10 16,-7-5-53-16,13 7-67 0,-13-7-51 0,16 4-48 16,-16-4-73-16,14 1-333 0,-14-1-301 0</inkml:trace>
  <inkml:trace contextRef="#ctx0" brushRef="#br0" timeOffset="121038.75">20487 12173 341 0,'0'0'305'0,"0"0"-27"0,0 0-30 16,0 0-20-16,0 0-31 0,0 0-42 0,0 0-24 16,2-8-30-16,-2 8-16 0,0 0-21 0,8-4-7 15,-8 4-18-15,9-5-3 0,-9 5-10 0,13-3-2 16,-13 3-10-16,14-5 2 0,-14 5-14 0,14-4 17 15,-6 1-13-15,-8 3-3 0,17-3-3 0,-17 3-7 16,15-2-43-16,-15 2-65 0,14-3-49 0,-14 3-46 16,0 0-48-16,14-1-236 0,-14 1 18 0</inkml:trace>
  <inkml:trace contextRef="#ctx0" brushRef="#br0" timeOffset="121200.7">20531 12226 297 0,'0'0'247'0,"-9"4"-25"0,9-4-13 0,-5 5-10 15,5-5-28-15,-4 5-30 0,4-5-16 0,0 0-33 16,0 0-17-16,0 0-13 0,7 3-13 0,-7-3-13 16,14-3-8-16,-5 0 1 0,2 0-11 0,0 1 8 15,3-1-39-15,0 0-46 0,-1-1-107 0,-1 0-107 16,4 0-203-16,-7 0 38 0</inkml:trace>
  <inkml:trace contextRef="#ctx0" brushRef="#br0" timeOffset="122283.28">20842 12129 311 0,'0'0'313'0,"0"0"-23"0,0 0 5 0,3-6-7 0,-3 6-35 16,0 0 34-16,0 0-53 0,0 0 26 0,1-7-62 15,-1 7 31-15,0 0-56 0,0 0 36 0,0 0-50 16,0 0 34-16,0-6-51 0,0 6 32 0,0 0-61 15,0 0 28-15,0 0-64 0,0 0 28 0,3-7-58 16,-3 7 41-16,0 0-56 0,8-5 41 0,-8 5-51 16,10-3 38-16,-10 3-52 0,11-5 38 0,-3 1-49 15,0 1 45-15,2-1-48 0,-1 2 43 0,1-2-52 16,0 0 47-16,-1 1-49 0,1-1 47 0,2 2-51 16,-2-2 47-16,-1 1-44 0,1 0 41 0,0 0-43 15,0-1 45-15,-2 2-49 0,1 0 48 0,-9 2-52 16,13-4 46-16,-13 4-55 0,12-5 12 0,-12 5-82 15,10-4-11-15,-10 4-66 0,8-3-76 0,-8 3-70 16,7-4-63-16,-7 4-50 0,5-5-68 0,-5 5-286 16,5-6-322-16</inkml:trace>
  <inkml:trace contextRef="#ctx0" brushRef="#br0" timeOffset="122601.04">21338 11866 69 0,'0'0'340'0,"0"0"-71"16,0 0 17-16,3-6-37 0,-3 6-24 0,0 0-12 15,0 0-8-15,0 0-13 0,0 0-13 16,-3-5-12-16,3 5-15 0,0 0-6 0,0 0-2 0,0 0 2 16,-9 3-2-16,9-3-12 0,-6 5-1 0,6-5 7 15,-4 7-5-15,4-7 3 0,-6 8-3 0,3-3-3 16,-1 1-4-16,2-1-4 0,-1 2-2 0,1 1-59 15,-2-2 40-15,1 2-54 0,2-1 43 0,-1 2-53 16,0-2 36-16,2 0-50 0,0 1 39 0,0 0-52 16,2-1 38-16,0 0-48 0,1-1 43 0,0 0-42 15,1 2 36-15,3-5-50 0,-1 3 45 0,2-3-46 16,1 1 41-16,1-1-52 0,0-2 26 0,2 0-84 16,-1-1-23-16,3 0-79 0,0-1-76 0,-1 0-100 15,2 0-123-15,-2-4-146 0,1 1-298 0,-2-1-501 0</inkml:trace>
  <inkml:trace contextRef="#ctx0" brushRef="#br0" timeOffset="126359.23">21774 11838 10 0,'5'-6'327'0,"-5"6"-96"0,0 0 9 0,3-7-44 16,-3 7 39-16,2-6-38 0,-2 6 2 0,0 0 0 16,4-7-2-16,-4 7-1 0,5-4-4 0,-5 4-20 15,3-6-6-15,-3 6-14 0,0 0-8 0,4-5-14 16,-4 5-8-16,0 0-17 0,6-4-6 0,-6 4-7 0,0 0 3 16,12-2-1-16,-12 2-9 0,0 0-14 15,16 1-13-15,-16-1 0 0,11 4-5 0,-11-4 6 16,12 4-3-16,-5-1-8 0,-1 2-8 0,0-1-3 15,3 2-3-15,-4-1-10 0,3 1-4 0,-1 1-4 0,1-2-2 16,-1 1-2-16,-1 1 1 0,-1 0-6 16,2-2 1-16,0 1-5 0,-3-2 3 0,3 2-1 0,-7-6 1 15,9 7 2-15,-9-7-3 0,6 8 5 0,-6-8 10 16,9 6 21-16,-9-6 18 0,6 4-39 0,-6-4 42 16,0 0-55-16,0 0 41 0,13-1-50 0,-13 1 43 15,9-5-47-15,-9 5 45 0,8-8-50 0,-3 4 41 16,1-2-45-16,-2-1 44 0,4 0-27 0,-2 0 27 15,-1-1-45-15,4-3 40 0,-1 0-47 0,-2-1 46 16,2 1-42-16,0 0 42 0,-1-1-44 0,1 1 52 16,-2 0-39-16,1 0 56 0,-2 1-41 0,2 0 46 15,-3 1-38-15,1 0 39 0,-1 0-31 0,-1 0 40 16,1 1-39-16,-2 1 37 0,1 1-36 0,-1-1 35 16,2 2-28-16,-1-1 0 0,-3 6-3 0,2-11 0 0,-2 11-4 15,4-10 4-15,-4 10-10 0,3-8-2 0,-3 8-5 16,2-7-2-16,-2 7-1 0,3-7-4 15,-3 7 7-15,0 0-7 0,2-8 10 0,-2 8-17 0,0 0 2 16,4-6 1-16,-4 6-2 0,0 0 1 0,0 0 2 16,1-8-4-16,-1 8 1 0,0 0-2 15,0 0-1-15,3-6 6 0,-3 6-3 0,0 0-4 16,0 0-8-16,4-6-16 0,-4 6-30 0,0 0 3 0,0 0-77 16,0 0 4-16,1-6-103 0,-1 6-39 0,0 0-117 15,0 0-89-15,-9-4-125 0,9 4-416 0,0 0-626 16</inkml:trace>
  <inkml:trace contextRef="#ctx0" brushRef="#br0" timeOffset="128762.5">20973 11072 279 0,'0'0'275'15,"0"0"-55"-15,0 0-1 0,0 0-40 0,0 0 17 16,0 0-46-16,0 0-8 0,1-6-14 16,-1 6-12-16,0 0-14 0,0 0-18 0,0 0-16 0,0 0-13 15,0 0-8-15,0 0 8 0,5-4-2 0,-5 4 1 16,0 0 2-16,0 0 10 0,12 3-6 0,-12-3-5 16,7 2-6-16,-7-2-11 0,11 6-1 0,-11-6 0 15,12 9-7-15,-8-6-3 0,4 3-3 0,-2 0-2 16,1-1 0-16,0 0-8 0,0 1-3 0,-1 0-2 15,-1-3 0-15,2 3-1 0,0-1 2 0,-7-5 8 16,9 7 2-16,-9-7-1 0,9 6 8 0,-9-6 10 0,9 5 12 16,-9-5 19-16,5 5 11 0,-5-5-7 15,0 0-8-15,10 1-13 0,-10-1-1 0,0 0 5 16,9-2 2-16,-9 2-10 0,8-5-5 0,-8 5 10 16,5-8-5-16,-5 8-7 0,7-9-3 0,-5 3-4 15,3 0-3-15,-1 0 0 0,-1-2 1 0,2 1-8 16,-2-2-4-16,1 1-4 0,0-2-1 0,0 2-3 15,1-2 4-15,-1 1-9 0,2-2-1 0,-1 2-1 0,1-2 1 16,-3 2-3-16,3-2 0 0,-2 3 4 0,-1-3-5 16,2 4 2-16,-1-3 2 0,1 3 5 15,-2 0 4-15,-1-1 4 0,2 3-33 0,-4 5 40 0,4-11-38 16,-4 11 46-16,4-9-46 0,-4 9 44 0,6-8-41 16,-6 8 45-16,1-6-47 0,-1 6 43 0,0 0-45 15,3-8 43-15,-3 8-46 0,0 0 44 0,4-8-40 16,-4 8 38-16,0 0-42 0,0 0 43 0,3-4-41 15,-3 4 45-15,0 0-40 0,0 0 46 0,0 0-40 16,2-6 46-16,-2 6-40 0,0 0 44 0,0 0-45 16,0 0 49-16,0 0-46 0,3-7 44 0,-3 7-44 15,0 0 42-15,0 0-50 0,0 0 45 0,0 0-45 16,0 0 38-16,0 0-46 0,0 0 46 0,0 0-47 16,0 0 46-16,0 0-48 0,0 0 46 0,0 0-48 0,0 0 47 15,2-5-48-15,-2 5 41 0,0 0-41 16,0 0 39-16,0 0-33 0,0 0 38 0,0 0-47 15,0 0 50-15,0 0-47 0,0 0 47 0,0 0-49 16,0 0 49-16,0 0-48 0,0 0 49 0,0 0-48 0,0 0 48 16,0 0-46-16,0 0 48 0,0 0-45 0,0 0 39 15,0 0-46-15,0 0 49 0,0 0-49 16,0 0 51-16,0 0-50 0,0 0 47 0,0 0-46 0,0 0 45 16,0 0-46-16,0 0 49 0,0 0-48 0,0 0 47 15,0 0-44-15,0 0 40 0,0 0-45 0,0 0 44 16,0 0-47-16,0 0 46 0,0 0-45 0,0 0 47 15,0 0-50-15,0 0 51 0,0 0-48 0,0 0 42 16,0 0-44-16,0 0 44 0,0 0-36 0,0 0 38 16,0 0-46-16,0 0 45 0,0 0-44 0,0 0 49 15,0 0-52-15,0 0 48 0,0 0-46 0,0 0 48 16,0 0-50-16,0 0 48 0,0 0-44 0,0 0 44 16,0 0-37-16,0 0 39 0,0 0-45 0,0 0 44 15,0 0-41-15,0 0 43 0,0 0-43 0,0 0 48 16,0 0-44-16,0 0 47 0,0 0-45 0,0 0 49 15,0 0-44-15,0 0 38 0,0 0-40 0,0 0 41 16,0 0-46-16,0 0 43 0,0 0-45 0,0 0 50 16,0 0-46-16,0 0 35 0,0 0-43 0,0 0 44 15,0 0-44-15,0 0 44 0,0 0-42 0,0 0 42 16,0 0-44-16,0 0 45 0,0 0-46 0,0 0 46 16,0 0-43-16,0 0 42 0,0 0-30 0,0 0 27 0,0 0-43 15,0 0 41-15,0 0-40 0,0 0 44 0,0 0-40 16,0 0 39-16,0 0-44 0,0 0 44 0,0 0-43 15,0 0 42-15,0 0-35 0,0 0 35 16,-4-5-42-16,4 5 40 0,0 0-39 0,0 0 39 0,0 0-37 16,0 0 41-16,0 0-44 0,0 0 44 0,-2-8-44 15,2 8 46-15,0 0-46 0,0 0 49 0,0 0-43 16,0 0 37-16,0 0-44 0,0 0 42 0,0 0-39 16,0 0 40-16,0 0-42 0,-3-4 40 0,3 4-40 15,0 0 41-15,0 0-42 0,0 0 44 0,0 0-52 16,0 0 34-16,0 0-83 0,0 0-21 0,0 0-132 15,0 0-66-15,0 0-141 0,-2-8-148 0,2 8-489 16,0 0-692-16</inkml:trace>
  <inkml:trace contextRef="#ctx0" brushRef="#br0" timeOffset="131650.7">2324 11467 259 0,'-4'-7'354'0,"4"7"-43"0,-2-6 2 15,2 6-18-15,-4-7 7 0,4 7-9 0,-4-7-3 16,4 7-23-16,-5-4-15 0,5 4-19 0,0 0-28 15,-4-8-23-15,4 8-37 0,0 0-28 0,-4-6-26 16,4 6-18-16,0 0-19 0,0 0-11 0,0 0-2 0,0 0-9 16,0 0 1-16,0 0 0 0,7-4 7 0,-7 4 3 15,0 0-1-15,11 3 2 0,-11-3 10 16,13 4-6-16,-13-4-8 0,13 6-5 0,-5-2-9 16,0-1 0-16,1 1-5 0,0 1-3 0,0-1 7 0,3 2-15 15,-3-1 1-15,2 2 8 0,2 0-7 0,-1 0-5 16,-1 1 3-16,0-1-1 0,1 0-4 15,1 0 3-15,-3 1-3 0,3-1-4 0,-3 0 1 0,-1-1-1 16,0 1 3-16,0-2-1 0,-1 0 2 0,-1 1 1 16,1-1 0-16,-1-2-1 0,0 1 0 0,-2 0 1 15,-5-4 1-15,10 6 4 0,-10-6-1 0,12 4 1 16,-12-4 0-16,9 4 8 0,-9-4 5 0,10 1 11 16,-10-1 4-16,11 0-3 0,-11 0-1 0,15-4-3 15,-5 1-3-15,-1-2-9 0,1-2 3 0,4 1-8 16,-1-3 1-16,3-1-49 0,1-4 52 0,5-1-47 15,-1 1 47-15,1-6-41 0,4 4 43 0,2-5-46 16,1-1 49-16,2-2-6 0,1 2 0 0,0-2-19 16,0-2 14-16,1 1-3 0,-1 0-1 0,1-2 2 15,2 2-6-15,-3-1 0 0,2 1 6 0,-3 1-11 16,-1-1 0-16,1 2 1 0,-4 0-1 0,1 1 0 16,-4 4-1-16,-2 2 8 0,1-1-11 0,-4 1 4 15,-1 4-3-15,-2 1-3 0,-3 2-3 0,-1 0 0 0,1 1-4 16,-3-1-32-16,-1 5-35 0,-3-1-34 0,2-1-34 15,0 1-38-15,-8 5-46 0,9-6-64 16,-9 6-46-16,6-3-51 0,-6 3-69 0,0 0-458 0,0 0-491 16</inkml:trace>
  <inkml:trace contextRef="#ctx0" brushRef="#br0" timeOffset="132782.04">2512 12543 32 0,'0'0'427'16,"0"0"-118"-16,-5-7 10 0,5 7-63 0,0 0 35 15,-5-6-63-15,5 6 32 0,0 0-67 0,0 0 6 16,0 0-62-16,-4-4 6 0,4 4-56 0,0 0 11 16,0 0-51-16,0 0 21 0,0 0-42 0,0 0 23 15,0 0-19-15,0 0 42 0,4-8-13 0,-4 8 33 16,0 0-14-16,0 0 6 0,16 1-17 0,-16-1 26 16,12 4-11-16,-3 0 16 0,1-2-10 0,0 3 1 15,1 0-13-15,3 2 2 0,-2-1-18 0,2 3-3 16,1-1-19-16,1 2 0 0,1-1-17 0,1 1 5 15,-4-2-7-15,1 1 6 0,-2-1-12 0,2-1 8 16,-2-1-9-16,1 0 6 0,-3 0-9 0,0-1 1 16,-1 0-1-16,0-2 7 0,-2 1-5 0,1 1 7 15,-3-3 3-15,-6-2 5 0,12 6 11 0,-12-6 8 0,10 4 3 16,-10-4 8-16,10 2 5 0,-10-2 5 0,8 4-1 16,-8-4 3-16,0 0-3 0,9 3-6 15,-9-3-4-15,0 0-6 0,0 0-7 0,11 2-19 0,-11-2 4 16,0 0-7-16,0 0-3 0,9-4-4 0,-9 4-1 15,8-6 0-15,-8 6-10 0,10-6 3 0,-5 1 5 16,0-1-5-16,2 1-5 0,-1-1 7 16,3 0-5-16,-3-1-1 0,2 0 1 0,1-2-5 0,1 2 6 15,-1-3-2-15,2 2 3 0,0 0-9 0,-1-2 7 16,0-1 0-16,3 2-4 0,0-2 5 0,0 2-3 16,1-5-11-16,-1 2 10 0,3 0-25 0,-2-1 33 15,3 2-29-15,-3-2 34 0,3 1-28 0,-1 0 31 16,-1 0-35-16,2-1 36 0,0 2-36 0,-1-1 34 15,1-1-35-15,1 2 43 0,0 0-37 0,0-1 32 0,-3 2-37 16,4-3 37-16,0 2-36 0,-2 0 5 16,2 0 3-16,-1 0 5 0,0-1-1 0,1 2-1 15,-2-2 4-15,-1 3 0 0,0-1 36 0,-1 0-43 16,-2 2 34-16,-2 2-34 0,2-2 33 0,-3 2-33 0,-2 0 30 16,1 1-27-16,-2 0 24 0,0 2-30 15,-7 3 34-15,13-7-32 0,-13 7 35 0,9-7-35 16,-9 7 30-16,6-4-27 0,-6 4 29 0,8-4-36 0,-8 4 31 15,6-4-34-15,-6 4 33 0,0 0-49 16,8-5-1-16,-8 5-143 0,0 0-93 0,5-5-150 16,-5 5-178-16,0 0-675 0,-1-9-881 0</inkml:trace>
  <inkml:trace contextRef="#ctx0" brushRef="#br0" timeOffset="139432.26">11554 13880 160 0,'0'-10'364'16,"0"10"-102"-16,3-8-10 0,-3 8-74 0,2-10-5 16,-2 10-40-16,4-9 44 0,2 5-38 0,-1-1 2 15,3 1 3-15,1 0-22 0,1 1-12 0,0 0-21 16,2 1-2-16,2 1 1 0,0 1-5 0,1 0 1 16,2 3-7-16,2-1 0 0,-1 2-1 0,-1 0 6 15,3 2 15-15,1 2-24 0,-2 1 16 0,0 0-14 0,-1 1 24 16,0 2-10-16,-3 2 18 0,2-1-17 0,-3 1 21 15,1 1 2-15,-1 2-4 0,0-1-17 16,-2 0-5-16,2 1-19 0,-1-1-2 0,-2 1-11 0,3-1-6 16,0 0-12-16,0-1-3 0,0 0-9 0,3-2 1 15,-2-2-7-15,3 1-1 0,0-4-4 0,1 1-2 16,4-4-6-16,-2-1-6 0,-1-2-3 16,3-1-8-16,1-2-32 0,1-1-19 0,0 0-28 0,1-3-9 15,-2-1-20-15,0-1 2 0,-3 0-14 16,-1-3 32-16,-1 2-13 0,-6-3 32 0,-3 2-4 0,0-2 32 15,-2 1-12-15,-4 0 37 0,-1 0-19 0,-3 2 33 16,0-2-22-16,-3 1 36 0,1 1 9 0,0 0 64 16,-3 1 16-16,2 1 36 0,2 0-10 0,-4 1-5 15,5 5-35-15,-2-8-3 0,2 8-16 0,0 0 4 16,1-6-12-16,-1 6 11 0,0 0-11 0,15 4 7 16,-7 0-7-16,1 2-5 0,5 0-6 0,-1 4-1 15,2-1-8-15,-1 5-6 0,0-1-2 0,2 2-2 16,-3 2-1-16,0 1-6 0,0 1 1 0,-4 0-2 15,0 3-5-15,-4-1-5 0,0 0-12 0,0-1-32 0,-5-1-40 16,0 0-31-16,-2 1-52 0,-5 1-68 16,2-1-63-16,-2 1-85 0,-2 0-106 0,-3-3-447 0,1-1-512 15</inkml:trace>
  <inkml:trace contextRef="#ctx0" brushRef="#br0" timeOffset="140064.66">13513 14314 179 0,'0'0'279'0,"0"0"-18"15,0 0 2-15,0-8 12 0,0 8-56 0,0 0 35 0,-4-6-62 16,4 6 20-16,-6-6-64 0,6 6 21 0,-5-5-60 16,5 5 31-16,-8-6-45 0,8 6 17 15,-6-7-26-15,6 7 14 0,-9-5-32 0,9 5 23 0,-13-5-25 16,13 5 10-16,-15-4-24 0,15 4 21 15,-21 2-17-15,8-1 20 0,-1 3-26 0,0-1 22 0,-2 1-7 16,0 3 13-16,0 0-13 0,-2 1 9 0,1 1-15 16,1 0-3-16,3 1-18 0,1 0 4 0,0-1-15 15,4 2-3-15,0-1-3 0,3 0 1 0,0-1-9 16,5 2 1-16,0-3-5 0,3 1 2 0,2-1-3 16,1-1-2-16,2 1 5 0,2-4-7 0,1 0-2 15,1-1-2-15,3 0-1 0,-2-2 0 0,2-1-4 16,-1 0-7-16,4-3-1 0,-2 0-4 0,0-1 3 15,-2 1 1-15,2-3 3 0,-4 0 7 0,0-1-5 16,1-1 2-16,-4 0 12 0,-2 1-10 0,1-2 11 16,-3 1-10-16,-1-1 13 0,-1 1-12 0,-2 0 14 15,0 1-1-15,-1 0 32 0,0-2 19 0,0 3 12 16,0 6 13-16,-2-12-7 0,2 12 4 0,-2-8-25 0,2 8-6 16,-1-8-16-16,1 8 3 0,0 0 0 0,0 0-8 15,0 0-5-15,0 0-3 0,0 0-4 16,0 0 3-16,8 8-11 0,-4-4 1 0,1 2-1 0,2 2-3 15,-2-1-4-15,3 2 4 0,1-1-8 0,1 1-18 16,-1 2-25-16,1-1-50 0,3-1-36 16,-1 0-23-16,-2-1-44 0,4 0-46 0,-2 0-55 0,0-2-58 15,-3-2-37-15,3 1-45 0,-1-2-72 0,-1-2-240 16,-10-1-254-16</inkml:trace>
  <inkml:trace contextRef="#ctx0" brushRef="#br0" timeOffset="140319.87">13931 14202 572 0,'4'-8'497'0,"2"1"-24"16,-3 0-38-16,-3 7-18 0,4-10-36 0,-4 10-21 15,2-9-24-15,-2 9-36 0,3-7-56 0,-3 7-43 16,2-6-40-16,-2 6-18 0,0 0-21 0,0 0 2 0,0 0-31 16,0 0 7-16,9 6-34 0,-9-6 11 0,5 9-35 15,-2-3 11-15,-2 1-43 0,3 0 35 16,-1 3-5-16,-1-1-5 0,1 3-13 0,-1-3-3 15,2 2-6-15,-1-1 3 0,-2 1-5 0,4 0 0 0,-3-1-6 16,1 1-4-16,1-2-17 0,-1 1-42 16,-1-2-38-16,1 1-46 0,-1-2-46 0,0 0-41 15,0-1-17-15,-2-6-66 0,4 8-23 0,-4-8-34 0,4 9-78 16,-4-9-81-16,0 0-251 0,0 0-300 0</inkml:trace>
  <inkml:trace contextRef="#ctx0" brushRef="#br0" timeOffset="140715.13">13973 14191 303 0,'-4'-9'389'0,"-1"1"-47"0,3 0-46 0,1 3-35 15,-1-2-17-15,2-2-62 0,0 3 29 0,0-3-75 16,2 2 8-16,0 0-61 0,4-1 18 0,-1 2-56 16,3-2 28-16,1 3-47 0,1-1 27 0,-1 0-45 0,2 2 31 15,1-1-39-15,-3 3 30 0,3 0-38 0,-1 0 37 16,-11 2-26-16,18 2 42 0,-8 0-24 15,-2 0 35-15,-3 3 3 0,-1-1-8 0,-1 3-4 16,-2-1-3-16,-2 1-6 0,-2 1-5 0,-1 3-5 16,0-2-3-16,-2 0 1 0,-4 2 3 0,1 0 1 15,-2-1-7-15,0 0 1 0,1 0-22 0,-2-2 23 16,2 0-21-16,4 0 29 0,-2-2-15 0,0-2 16 0,2 1-21 16,2 0 17-16,4-5-27 0,-8 6 13 0,8-6-13 15,0 0 13-15,-1 6-20 0,1-6 18 0,0 0-16 16,12 4 16-16,-12-4-25 0,11 4 25 0,-11-4-20 15,14 3 19-15,-6-1-15 0,2 1 17 0,-1 1-15 16,0 0 15-16,1 1-12 0,-1-1 12 0,0 0-18 16,4 3 15-16,-4-3-12 0,1 1 11 0,0 1-18 15,0 0 18-15,1-1-21 0,-1-1 16 0,0 2-33 16,-1-2-41-16,3 0-86 0,-3-1-71 0,0 1-76 16,1 0-52-16,-10-4-92 0,15 1-284 0,-15-1-232 15</inkml:trace>
  <inkml:trace contextRef="#ctx0" brushRef="#br0" timeOffset="141114.66">14406 14072 20 0,'0'-10'623'0,"0"0"-171"16,-1 4-6-16,1 6-59 0,0-14 8 0,0 14-55 16,-2-10-11-16,2 10-43 0,-2-9-43 0,2 9-61 0,0-6-21 15,0 6-25-15,0 0-4 0,0 0-15 0,0 0-13 16,0 0-18-16,4 4-4 0,-4-4-6 0,7 9-11 15,-4-2-6-15,1-1-14 0,1 3-5 0,2-2-11 16,-4 2 0-16,3 0-10 0,-1 0-3 0,-1 1-5 16,1-2 1-16,-3 1-5 0,3-1 7 0,-2 0-8 15,1-2 6-15,-3-1-7 0,-1-5 14 0,5 11-20 16,-5-11 14-16,4 9-7 0,-4-9 3 0,5 5-11 16,-5-5 11-16,0 0-10 0,14 1 5 0,-14-1-8 15,14-1 8-15,-2-2-8 0,-1 2 8 0,0 1-9 16,1-1 7-16,1-1-5 0,1 2-2 0,-1 0 0 15,-2 2 8-15,2-1-5 0,-1 0 4 0,-2 3-16 16,0-1 11-16,-1 0-6 0,-2 3 4 0,-5 0-9 16,-2-6 5-16,1 12-5 0,-3-5 3 0,-3 0-2 15,-3 2 5-15,-2-2 0 0,-2 1-8 0,-2 0-16 16,0-3-25-16,0 2-14 0,-1-1-28 0,-1-2-26 16,1 0-32-16,2-2-22 0,2-1-85 0,-2-1-85 15,1-1-69-15,2-2-151 0,3-1-242 0,0-2-342 0</inkml:trace>
  <inkml:trace contextRef="#ctx0" brushRef="#br0" timeOffset="141947.59">15633 14065 448 0,'9'-3'457'0,"-9"3"-101"0,12-1-61 16,-12 1-43-16,0 0 26 0,9 3-46 0,-9-3 9 15,0 0-26-15,-5 9-31 0,1-5-34 0,-1 3-22 16,-3-1-25-16,0 1-21 0,-3 1-15 0,1-1-27 0,-1 2 7 16,-1-2-26-16,0 1 15 0,2-3-25 0,1 0 17 15,1 1-20-15,-1-1 19 0,0-1-15 16,9-4 20-16,-12 3-13 0,12-3 2 0,0 0-20 15,-16-1 13-15,16 1-13 0,-5-7 8 0,5 7-20 0,-2-15 25 16,2 7-21-16,0-3 17 0,2 0-17 0,-2 0 17 16,3-5-17-16,-2 1 18 0,-1 1-15 0,1-1 25 15,2 1 4-15,-3 1 20 0,0 1 9 0,0 0 31 16,-4 0-5-16,4 3-8 0,-1 0-8 0,-2 2-9 16,2 1-7-16,1 6-4 0,-8-7 0 0,8 7 13 15,0 0-1-15,-13 1-3 0,13-1-8 0,-10 7-10 16,8-2 6-16,-1 1-17 0,2 2 3 0,0-1-6 15,1 4-1-15,1-1-4 0,3 2-1 0,0 0-6 16,2 0-2-16,3 1-8 0,0-1-14 0,1-1-35 0,5 2-61 16,-2-2-40-16,4 0-75 0,-2-2-37 15,0 0-103-15,1-2-46 0,-1 0-78 0,0-2-391 16,1 0-439-16</inkml:trace>
  <inkml:trace contextRef="#ctx0" brushRef="#br0" timeOffset="142365.07">16005 13829 95 0,'5'-11'705'0,"-1"2"-149"0,0 3-95 0,-1 0-62 16,-1 0-72-16,-2 6-51 0,4-10-35 0,-4 10-15 15,6-6-2-15,-6 6-5 0,0 0-24 0,9-2-20 16,-9 2-26-16,8 4-22 0,-8-4-27 0,9 9-17 15,-2-1-7-15,0 0-18 0,-2 1-11 0,3 2-9 16,-1 0-9-16,0 1-4 0,-1 1 0 0,-2 1-9 16,1 0-4-16,0-1 1 0,0 0-5 0,-1-1 1 15,-1-1-4-15,1-2 6 0,-2 1-6 0,-1-3 12 16,2 1-2-16,-3-8 11 0,5 9-4 0,-5-9-4 16,4 6-4-16,-4-6-4 0,0 0-3 0,15-2-2 15,-7-2 2-15,0 1-4 0,3-1-3 0,-1-1 0 0,4 0 1 16,-1-1 0-16,0 3 0 0,2-1-4 15,-2 0 3-15,0 2 1 0,-2 0-2 0,3 2-2 16,-14 0 0-16,20 0 0 0,-10 2 1 0,-1 0-1 0,-9-2 6 16,10 9-10-16,-7-4-5 0,-3 2 3 15,-2 0-10-15,-2 1-2 0,-1 1-1 0,-4 0-13 16,-1 2-1-16,0-2-2 0,-2 0 1 0,0-2-29 0,0 2-17 16,-2-3-32-16,3 0-8 0,0-2-50 0,1-1-13 15,1 0-82-15,9-3-23 0,-14 1-110 0,14-1-40 16,-9-8-406-16,5 2-390 0</inkml:trace>
  <inkml:trace contextRef="#ctx0" brushRef="#br0" timeOffset="143114.21">16542 13797 596 0,'0'0'454'15,"0"0"-89"-15,10 0-26 0,-10 0-8 0,0 0-9 16,9 4-2-16,-9-4-2 0,7 3-6 0,-7-3-28 15,3 7-37-15,-3-7-27 0,7 9-33 0,-3-4-33 16,2 2-25-16,-2 0-24 0,2-1-18 0,-2 2-18 0,3 1-16 16,-2-1-10-16,1-1-6 0,-1 3-2 0,0-3-9 15,0 1-3-15,0 1-9 0,2-2 0 16,-3 0-10-16,-2 0-19 0,2-3-29 0,-1 2-32 16,-3-6-14-16,2 9-40 0,-2-9-21 0,3 4-46 0,-3-4-2 15,0 0-37-15,0 0 65 0,0 0-12 0,-7-3 56 16,7 3-15-16,-6-12 56 0,3 5-28 0,-3-3 19 15,2 1 26-15,-1-4 3 0,1 0 9 0,2 0 11 16,-1 0 13-16,0 1 5 0,2 0 14 0,1-1 34 16,0 2 19-16,1-1 4 0,2 1 24 0,1 1 10 15,0 0 6-15,1 1 8 0,0-1-8 0,3 4 1 16,-1-1-4-16,2 0-14 0,-1 4-10 0,2-3-6 16,-1 3-5-16,0 1-10 0,-9 2 0 0,17-3-7 15,-17 3 3-15,11 3-3 0,-11-3-3 0,10 5 1 16,-10-5-7-16,3 10-3 0,-4-4-4 0,-1 2-1 15,-4-3-2-15,2 4-3 0,-1-2 14 0,0 1-16 16,-3 0 19-16,4-2-16 0,-3 1 16 0,2-1-18 16,1-1 21-16,4-5-14 0,-8 9 18 0,8-9-8 15,-4 9 9-15,4-9-9 0,0 9 6 0,0-9-7 16,8 9 3-16,-3-5-14 0,3 1 5 0,2 0-8 16,0 0 7-16,-1 0-12 0,6-1 10 0,0 1-16 0,0 0 10 15,0 0-13-15,0-1 3 0,2 2-26 0,-2-3-40 16,2 2-14-16,-2-2-49 0,1 1 8 0,-1-1-57 15,-1-1-15-15,0-2 34 0,2 1-38 0,-2-1 34 16,0-1-20-16,0 0 44 0,1-3-7 0,2-1 41 16,-3 0-17-16,2 0 52 0,-2-4-16 0,4 0 40 15,-2-4-11-15,0 1 33 0,-4 2-15 0,1-4 1 16,1 1 21-16,-3-1 3 0,-1 3 49 0,-1-1 13 16,-2 0 82-16,-1 3-5 0,-2 0 30 0,1 2 17 15,-4 0-3-15,0 1 3 0,-1 6 4 0,-1-10 6 16,1 10-5-16,-6-6-2 0,6 6-7 0,0 0-3 15,-13 0 3-15,13 0-7 0,-9 6-44 0,4-3 48 16,-1 4-61-16,2 0 29 0,0 0-10 0,0 1-17 16,2 2-13-16,0-1-8 0,2 0-7 0,0 1-20 15,3 1-10-15,-2-3-8 0,4 3-3 0,-1-3-7 16,5 0-2-16,0 1-10 0,1-1-21 0,2 0 10 16,0-3-35-16,5 0-57 0,-2 0-77 0,5-1-56 15,-1-3-84-15,1 1-48 0,2-1-127 0,-3-2-73 0,4 0-399 16,-1 0-537-16</inkml:trace>
  <inkml:trace contextRef="#ctx0" brushRef="#br0" timeOffset="143381.16">17651 13815 249 0,'0'0'531'16,"0"0"-113"-16,0 0-66 0,-5 5-26 15,5-5-18-15,0 0-20 0,0 0-13 0,0 0-15 0,0 0-16 16,0 0-29-16,19-2-29 0,-19 2-32 0,16-2-27 16,-6 1-8-16,5-2-28 0,-2 1-14 0,6 0-12 15,0-1-9-15,-2 1-10 0,6 0-6 0,1-2-11 16,1 1-7-16,0 0-1 0,1 1-8 0,-1-1-6 16,1 2-1-16,-3 0-11 0,-3 0-50 0,1 1-62 15,-3-2-78-15,-2 2-65 0,-3 0-37 0,-2 2-17 16,-11-2-2-16,15 2-54 0,-15-2-17 0,0 0-313 15,0 0-208-15</inkml:trace>
  <inkml:trace contextRef="#ctx0" brushRef="#br0" timeOffset="143699.16">17961 13845 260 0,'-12'5'263'0,"4"-2"-4"0,0 1-46 15,8-4 26-15,-12 5-57 0,12-5 44 0,-8 2-43 16,8-2 8-16,0 0 3 0,0 0-23 0,0 0-25 16,0 0-25-16,13 0-23 0,-4-1-24 0,1-1-13 15,3-1-14-15,2-1-6 0,1 1-11 0,0-2-6 16,2 2 0-16,0-2-8 0,0 0-6 0,0 0-2 15,2 0-3-15,-3 0 1 0,1 2-12 0,-3-3 1 16,0 2-32-16,-2-2-37 0,0 1-17 0,-4 0-8 16,-3 0 4-16,1-2 5 0,-3 1 7 0,-2 0 15 15,1-1 11-15,-3-1 10 0,0 1 6 0,-4 0 40 16,3 0-33-16,-2-1 67 0,3 0 16 0,-2 2 49 16,0 0 33-16,2 6 16 0,-2-11 9 0,2 11-3 15,-2-8-11-15,2 8-18 0,-1-9 1 0,1 9 14 16,4-5 10-16,-4 5 8 0,0 0 8 0,10-2 3 0,-10 2-17 15,14 3-20-15,-6 0-12 0,2 1-57 0,-1 2 34 16,1 1-57-16,4 0 34 0,-3 2-54 16,-1 1 38-16,1 2-8 0,-2 1-12 0,-4 1-3 15,1 0-19-15,-4 4-63 0,-2-1-58 0,-4 1-60 0,-2 1-107 16,-3 0-76-16,-6 2-159 0,-2-1-631 0,-5-2-753 16</inkml:trace>
  <inkml:trace contextRef="#ctx0" brushRef="#br0" timeOffset="145681.14">20036 13725 30 0,'0'0'220'0,"0"0"-9"16,0 0 8-16,0 0-45 0,0 0-12 0,0 0-17 0,0 0-27 16,0 0-25-16,0 0-19 0,0 0-7 0,-6-5-12 15,6 5 7-15,0 0 10 0,1-7 12 0,-1 7-7 16,0 0-4-16,-1-9 26 0,1 9-6 0,-3-8 1 0,3 8-10 16,-2-7-20-16,2 7-6 0,-7-9 3 0,2 5-8 15,5 4 0-15,-14-9-5 0,6 6 1 0,1-1 11 16,-4 1 10-16,1 1-7 0,-3 0 0 0,1 2-1 15,-1 0 6-15,0 1-3 0,-2 0-1 0,-1 3-6 16,1 1 4-16,0-1-2 0,-2 1-9 0,4 2-6 16,-1 0 2-16,4 2-8 0,-1-1-2 0,2 1-2 15,2-1-8-15,1 1-5 0,2 0-4 0,1 0 1 16,1 0-9-16,2 0 3 0,2-1 11 0,2-1-18 16,0 1 14-16,1-1-20 0,2 0 16 0,-1-2-19 15,4 1 16-15,-1-3-18 0,1 0 15 0,2-1-16 16,-2-1 16-16,-10-1-16 0,23 0-1 0,-11-2 8 15,0-1-4-15,-1 0-1 0,-1-1 3 0,1-2 5 16,-2 2-5-16,0-3 1 0,-1 0 4 0,1 1 0 16,-3-1 17-16,1 0 27 0,-1-1 23 0,0 1 15 15,-2 3 25-15,0-1 19 0,1 0-4 0,-5 5-17 16,4-8-19-16,-4 8-22 0,7-8-7 0,-7 8-17 16,0 0-1-16,8-3-47 0,-8 3 42 0,0 0-42 0,5 3 43 15,-5-3-49-15,7 7 45 0,-7-7 1 0,8 8-15 16,-5-2-3-16,5 0-3 0,-3 2 1 0,3 0-7 15,-2-1 0-15,4 2-7 0,-2-1-4 0,1 1-7 16,3-2-23-16,-2 0-57 0,0 1-41 0,0-3-40 16,2 0-46-16,-1-1-68 0,2-2-71 0,-1 0-73 15,-1-2-46-15,4-2-426 0,-3 1-464 0</inkml:trace>
  <inkml:trace contextRef="#ctx0" brushRef="#br0" timeOffset="145880.59">20427 13662 83 0,'0'0'635'0,"0"0"-159"0,-5-4-99 0,5 4-43 15,0 0-16-15,0 0-6 0,0 0-41 0,-10-1-30 16,10 1-44-16,0 0-38 0,0 0-35 0,0 0-22 16,0 0-21-16,7-3-15 0,-7 3-11 0,16-4-15 0,-6 3-11 15,0-1-9-15,4-1-9 0,2 1-52 0,0-1-76 16,1 0-75-16,-1 1-69 0,1-1-48 0,0-1-82 15,-3 2-83-15,0-1-204 0,-4 2-189 16</inkml:trace>
  <inkml:trace contextRef="#ctx0" brushRef="#br0" timeOffset="146047.81">20497 13737 189 0,'0'0'309'0,"-8"7"-94"15,8-7-26-15,0 0-59 0,-2 5-3 0,2-5-45 16,0 0-19-16,0 0-16 0,14-1-8 0,-5-1-6 15,0-3-5-15,4 2-4 0,0-3-4 0,3 1 18 16,1 0-29-16,3-3-14 0,0 1-67 0,3-2-49 16,-2 1-75-16,0-2-167 0,-2 1 179 0</inkml:trace>
  <inkml:trace contextRef="#ctx0" brushRef="#br0" timeOffset="146416.37">20836 13438 579 0,'-5'-7'417'0,"5"7"-24"0,-4-9-96 15,4 9 12-15,-5-8-61 0,5 8 6 16,-4-5-27-16,4 5 13 0,0 0-31 0,0 0-15 16,0 0-25-16,0 0-9 0,0 0-26 0,0 0 2 0,4 7-20 15,1-2-11-15,-1 1-18 0,4 1-9 0,-3 2-17 16,0-1-6-16,1 2-14 0,-1 0-11 0,3 1-3 16,-3 0-6-16,0 0 2 0,-1-1-7 0,1-1-2 15,-2 2-2-15,1-2 0 0,-1-1 2 0,-1-1-1 16,0-1 0-16,-1 1 0 0,-1-7 1 0,4 10 1 15,-4-10-3-15,3 8-1 0,-3-8-3 0,0 0-7 16,0 0-1-16,8 2-3 0,-8-2 3 0,11-4-2 16,-5-1-2-16,2 2 0 0,2-3-3 0,3 2 1 15,0-1 5-15,2 2-6 0,-2-3 4 0,4 3-1 16,-5 1-1-16,4 0-1 0,-3 1 0 0,-2 0 0 16,3 2-6-16,-5 0 0 0,1 2 0 0,0-1-8 15,-2 2 0-15,-3 0 4 0,-1 0-3 0,0 2-3 16,-4-6-6-16,4 11 0 0,-8-5-7 0,3 0 1 0,1-6-5 15,-8 12-13-15,4-6-15 0,-2-1-26 16,-1 1-34-16,0-2-46 0,7-4-46 0,-12 7-49 16,12-7-57-16,-11 3-57 0,11-3-472 0,0 0-402 0</inkml:trace>
  <inkml:trace contextRef="#ctx0" brushRef="#br0" timeOffset="146629.34">21253 13525 479 0,'0'0'509'16,"0"0"-100"-16,11-2-53 0,-11 2 8 0,0 0-47 0,0 0-11 16,16 0-40-16,-16 0-21 0,10-2-44 0,-10 2-24 15,14-4-39-15,-4 3-20 0,-1-1-34 0,6-1-5 16,-2 1-27-16,4-2-1 0,-2 1-17 0,4 1 2 16,0-1-17-16,-2 0 4 0,3 1-18 0,-2-1 1 15,2 0-24-15,-1 0-46 0,-4 1-79 0,0 1-22 16,-4-2-85-16,0 2 3 0,-11 1-90 0,14-4-47 15,-14 4-79-15,5-4-235 0,-5 4-206 0</inkml:trace>
  <inkml:trace contextRef="#ctx0" brushRef="#br0" timeOffset="146816.51">21402 13422 390 0,'0'0'418'0,"-14"-2"-22"16,14 2-86-16,-13 0 24 0,13 0-45 0,-10 1 13 0,10-1-37 15,-6 4 8-15,6-4-33 0,-7 5-9 16,7-5-36-16,-1 8-23 0,1-8-39 0,3 9-16 0,-1-2-31 15,3-2-7-15,-1 3-26 0,1 0-1 0,0-1-21 16,3 3-2-16,0-1-5 0,-2 1-8 16,2 0-11-16,0 1-14 0,0-3-58 0,-1 0-75 0,-1-1-69 15,3 1-46-15,0-1-58 0,-4-2-61 0,3 0-105 16,0-3-335-16,-8-2-349 0</inkml:trace>
  <inkml:trace contextRef="#ctx0" brushRef="#br0" timeOffset="147031.21">21696 13371 526 0,'0'0'594'0,"3"-12"-129"0,-3 12-23 15,0-6-66-15,0 6-21 0,0 0-13 0,-5-7 4 16,5 7-18-16,0 0-41 0,0 0-18 0,-9 3-47 0,9-3-34 16,-4 6-28-16,4-6-25 0,-3 10-27 0,3-10-21 15,-1 13-21-15,2-6-8 0,1 3-12 0,-1-1-7 16,3 2-7-16,0 0-27 0,1 1-45 15,2 0-53-15,1 1-61 0,0-1-69 0,4-3-54 0,-1 3-98 16,1-3-92-16,4 0-52 0,-1-2-518 16,0-1-653-16</inkml:trace>
  <inkml:trace contextRef="#ctx0" brushRef="#br0" timeOffset="147497.47">22463 13329 430 0,'14'0'361'0,"-2"0"17"16,-12 0-57-16,21 0 23 0,-21 0-71 0,16 2 13 16,-16-2-47-16,14 3 15 0,-14-3-33 0,7 7-23 0,-7-7-42 15,0 9-13-15,-2-4-38 0,-5 2-14 16,0-1-27-16,-6 2-4 0,-1-1-20 0,-4 1 7 15,-2-1-20-15,0 0 1 0,0 0-14 0,3-3 9 16,-2 1-14-16,1-1 13 0,4-2-17 0,1-1 10 16,-2-1-15-16,15 0 8 0,-19-2-12 0,11-3 8 15,2 0-16-15,2-1 12 0,0-1-9 0,3-2 9 0,1-2-10 16,1 0 11-16,2-2-12 0,1-2 12 0,1 1-13 16,0-2 15-16,0-1-12 0,1 2 18 0,-2-2-3 15,1 4 6-15,-1-2-11 0,1 1 21 0,-2 5 45 16,-1-1 32-16,3 0 3 0,-3 3-6 0,-2 7 8 15,1-11 2-15,-1 11 4 0,0 0-1 0,-6-4-5 16,6 4-15-16,-5 4-5 0,5-4-6 0,-6 10-7 16,5-2-7-16,-2 2-10 0,3 1-8 0,2 0-3 15,-1 2-11-15,4 2-5 0,-1 1-4 0,5 2-5 16,0 0-10-16,1 0 2 0,4 0-9 0,2 1-22 16,3 0-48-16,2-1-49 0,-1-2-74 0,4 0-60 15,0-2-46-15,4-2-31 0,-1-3-133 0,0 0-91 16,1-4-509-16,0-1-680 0</inkml:trace>
  <inkml:trace contextRef="#ctx0" brushRef="#br0" timeOffset="148263.84">23385 13073 138 0,'0'0'387'0,"-4"-6"-19"0,4 6-55 16,-4-6-17-16,4 6-5 0,-5-6-8 0,5 6-14 15,0 0-44-15,-4-5-38 0,4 5-35 0,0 0-12 16,0 0-9-16,0 0-13 0,0 0 0 0,0 0 1 16,0 0-7-16,2 10-5 0,-2-10 7 0,4 11 2 15,1-4 10-15,-1 1-6 0,1 0-5 0,2 3-7 16,-1 0-5-16,-1 2-12 0,4-1-10 0,-1 2-10 15,-2-1-10-15,1 1-13 0,0 0-8 0,0-1-5 16,0 0-7-16,-2 0-10 0,0-1 2 0,1-1-3 16,-2-1-4-16,-1-1-2 0,2-2 0 0,-1 2 3 15,-1-4 2-15,1 1 8 0,-4-6-13 0,5 9 2 16,-5-9 0-16,6 3-2 0,-6-3-5 0,0 0 4 16,14-3-1-16,-14 3-7 0,13-8 2 0,-7 1 1 15,4 2-4-15,1-4-2 0,-1 3 4 0,3-2-3 16,-2 1-4-16,3 1 1 0,-2 0 4 0,1 0-2 0,1 1-3 15,-3 1 6-15,3 2-1 0,-4 0-5 16,2 2 1-16,-12 0 1 0,19 0-2 0,-10 2 3 16,1 1 7-16,-5 1-6 0,1 0 1 0,-4 2 0 0,1 0 1 15,-3-6-2-15,-3 14 0 0,1-7 4 0,-5 2-4 16,-2-1-1-16,0 1-1 0,-2-1 1 0,-3-1-5 16,0 2-2-16,-3-4-9 0,4 1-20 0,-3-1-21 15,2 0-19-15,2-1-21 0,-1-3-33 16,3 0-72-16,10-1-45 0,-16 0-123 0,16 0-46 15,-11-5-87-15,11 5-452 0,-2-10-542 0</inkml:trace>
  <inkml:trace contextRef="#ctx0" brushRef="#br0" timeOffset="148499.46">23939 13138 91 0,'0'0'678'0,"0"0"-167"15,-5 5-95-15,5-5-30 0,0 0-13 0,0 0-3 16,-6 3 10-16,6-3-23 0,0 0-53 0,0 0-53 16,0 0-45-16,7-2-43 0,-7 2-32 0,14-5-24 15,-3 3-22-15,-1-2-15 0,4 1-18 0,1 1-6 0,4-1-10 16,-2-1-9-16,2 1 0 0,0-3-10 0,1 4-3 16,1-1 1-16,0 0-13 0,-2 0-32 15,1 0-79-15,-2 1-72 0,-3 0-61 0,1 2-62 0,-5-1-47 16,1 2-34-16,-12-1-12 0,16 3-59 0,-16-3-383 15,7 5-381-15</inkml:trace>
  <inkml:trace contextRef="#ctx0" brushRef="#br0" timeOffset="148644.18">24181 13203 20 0,'-11'8'492'15,"2"-1"-66"-15,-1-1-66 0,3 0 8 0,0 0-61 16,1-1 20-16,-2-1-48 0,4 1 4 0,4-5-50 16,-5 4-22-16,5-4-42 0,0 0-20 0,0 0-40 15,0 0-9-15,14 1-30 0,-14-1-5 0,18-3-23 16,-6 1 1-16,2-1-24 0,1-1-3 0,4 3-49 15,-2-4-60-15,1 3-107 0,1-1-98 0,-1-1-58 16,2-1-90-16,2 0-394 0,-4 2-381 0</inkml:trace>
  <inkml:trace contextRef="#ctx0" brushRef="#br0" timeOffset="149080.22">24822 12947 246 0,'0'0'467'16,"-9"-7"-60"-16,9 7-36 0,-10-6-19 0,10 6-17 15,-13-4-28-15,4 2-19 0,9 2-18 0,-20-2-52 16,20 2 33-16,-23 3-65 0,11 0 22 0,-2 0-54 16,4 1 34-16,-2-1-52 0,1 3 22 0,1 0-55 0,2 1 35 15,-1 2-48-15,4-1 28 0,-1 2-48 16,2-1 25-16,1 2-40 0,1-1 19 0,2 2-44 15,2-1 30-15,0 1-33 0,1 0 17 0,3-2-33 0,1 4 27 16,2-2-35-16,1-2 25 0,2 1-5 0,-1-1-15 16,5 2 3-16,0-3-23 0,1 0-31 15,0-2-41-15,0-1-59 0,0 0-63 0,2-1-44 16,-1-1-65-16,1-1-25 0,-1-2-108 0,0 1-37 0,0-2-89 16,-3 0-268-16,1-3-383 0</inkml:trace>
  <inkml:trace contextRef="#ctx0" brushRef="#br0" timeOffset="149287.87">25066 13104 250 0,'0'0'552'0,"0"-7"-77"15,0 7-61-15,0 0-16 0,0 0-43 0,4-5-40 16,-4 5-19-16,0 0-20 0,8-6-26 0,-8 6-35 16,14-4-37-16,-7 0-26 0,4 0-26 0,0 2-21 15,3-1-24-15,2 0-9 0,0-1-19 0,2 1-11 16,-1-1-9-16,3 2-7 0,-1-2-4 0,-1 1-46 15,1 0 38-15,1-1-45 0,-1 2 19 16,0-1-108-16,-2 0-32 0,-1 1-78 0,0-2-70 0,-4 1-64 0,0 0-50 16,-2-1-71-16,-1 1-327 0,-3-1-343 15</inkml:trace>
  <inkml:trace contextRef="#ctx0" brushRef="#br0" timeOffset="149496.7">25278 12946 20 0,'0'0'522'0,"-17"0"-128"0,17 0-30 0,-16 1-24 15,16-1-44-15,-14 3 48 0,14-3-6 0,-10 3-25 16,10-3-22-16,-9 6-21 0,9-6-15 0,-4 9-28 16,4-9-28-16,-2 10-26 0,2-10-29 0,3 13-23 15,0-6-21-15,-1 3-17 0,2-2-14 0,1 4-17 16,1-4-8-16,0 4-8 0,2-1-7 0,-1 2-10 16,1-1-7-16,0 0-13 0,-1 0-57 0,2 0-70 15,0-3-36-15,1 2-69 0,-1-1-27 0,0-2-95 16,-1-1-20-16,1 0-63 0,1-3-61 0,-1 0-306 15,1-3-333-15</inkml:trace>
  <inkml:trace contextRef="#ctx0" brushRef="#br0" timeOffset="149763.78">25725 12899 106 0,'2'-6'657'0,"-2"6"-126"16,0-10-66-16,0 10-26 0,0-7-31 0,0 7-11 15,0-7-9-15,0 7-15 0,0 0-17 0,-4-5-52 16,4 5-16-16,0 0-37 0,0 0-7 0,0 0-20 16,-4 5-2-16,4-5-11 0,0 10 13 0,0-10-4 15,2 10-24-15,0-2-12 0,0 0-22 0,0 1-22 16,3-1-20-16,-1 3-22 0,1-2-27 0,0 3-5 16,0 0-22-16,2 1 3 0,0 2-20 0,0-2 3 15,-1 2-29-15,1-1-56 0,0 1-86 0,-2 1-65 16,0-1-63-16,1-1-85 0,-1 1-124 0,-3 0-92 15,1-3-147-15,-2-2-775 0,-1 1-1119 0</inkml:trace>
  <inkml:trace contextRef="#ctx0" brushRef="#br0" timeOffset="151330.22">20791 13287 94 0,'-1'-8'436'0,"1"8"-51"16,-2-6-36-16,2 6-3 0,0 0-60 0,-2-8 28 0,2 8-41 15,0 0-13-15,-4-5-45 0,4 5-23 0,0 0-53 16,0 0-2-16,0 0-10 0,0 0 33 0,0 0 7 16,0 0 11-16,0 0 6 0,2 9-17 0,-2-9 11 15,5 10-17-15,-3-3-8 0,2 1-6 0,0 1-17 16,2 0 6-16,-1 1-7 0,2 1-2 0,-2 3-13 15,3-2 4-15,-1 2 6 0,0-2-2 0,-1 1-14 0,2 1-3 16,-3 0-14-16,4 0-9 0,-1-2-15 16,-2 3-6-16,-1-2-6 0,3 0-1 0,-3-1-10 15,1 1-7-15,-2-1-3 0,1-1-2 0,-2-1-7 0,1 1-1 16,-1-2-6-16,0 0-1 0,-2 0-4 0,3 0-2 16,-3-2 0-16,1 0-5 0,0 0 2 15,-2 0-4-15,0-7-2 0,3 11 3 0,-3-11-2 16,2 12 0-16,-2-12-1 0,2 9-1 0,-2-9-4 0,1 8 6 15,-1-8-3-15,1 7 4 0,-1-7-4 0,0 0 2 16,3 9-12-16,-3-9 12 0,0 0 5 16,1 5 1-16,-1-5-1 0,0 0 1 0,0 0-4 0,0 0 0 15,0 0-1-15,0 0 0 0,0 0 1 0,0 0-1 16,0 0-2-16,0 0-1 0,9-3 0 0,-9 3 0 16,0 0 0-16,1-8 1 0,-1 8-1 0,0 0 1 15,3-10-4-15,-3 10 2 0,2-7-3 0,-2 7-3 16,4-9 2-16,-4 9 0 0,5-8 0 0,-1 3-2 15,2 2-1-15,-2-1 4 0,3-1-4 0,-1 1 6 0,2 0-6 16,-1 0 3-16,1 2-1 0,-8 2 1 16,14-5-4-16,-14 5 2 0,14-4-4 0,-14 4 2 15,14 0-10-15,-14 0 3 0,14 3-5 0,-14-3 9 0,12 4-3 16,-12-4 5-16,10 8-2 0,-4-3 5 0,-2 0-7 16,3 0 8-16,-5 0-3 0,2 2 1 0,0-1 2 15,-3-1 1-15,2 2-2 0,-2 0 4 16,-1-7-2-16,-1 14 10 0,-2-7-9 0,2-1 7 15,-3 2-9-15,-1 0 7 0,-3-1-7 0,1-1 2 16,-1 0-15-16,-1 1-2 0,-1-2-12 0,0 0 0 0,-1-2-18 16,2 1-7-16,-2-1-36 0,2-2-19 0,9-1-65 15,-18 2-11-15,18-2-112 0,-14-3-31 0,14 3-76 16,-14-3-108-16,9-2-144 0,0 2-505 0,5 3-781 16</inkml:trace>
  <inkml:trace contextRef="#ctx0" brushRef="#br0" timeOffset="153514.04">22021 14166 301 0,'-3'-7'431'0,"3"7"-62"0,0 0-25 0,-5-5-49 16,5 5 29-16,0 0-44 0,-4-8-9 0,4 8-42 15,0 0-10-15,0 0-26 0,0 0 10 0,0 0-13 16,0 0 14-16,13-1-9 0,-13 1 4 0,19 2-7 16,-5 1-27-16,3-1-32 0,2 1 4 0,4 0-12 15,5 1-27-15,0-1-5 0,6 4-15 0,0-2-13 16,1 0-12-16,0 4-7 0,6-1-9 0,-4-1-33 16,2 4 22-16,-5-3 0 0,-2 1-7 0,0-1-5 15,-1 2-5-15,-2-1-6 0,-1 0-24 0,-5-2-31 0,-1 2-52 16,-2-2-60-16,1 0-58 0,-3-2-44 15,-3-1-70-15,3 0-64 0,-4-2-52 0,1-1-71 0,-1-2-426 16,2-1-531-16</inkml:trace>
  <inkml:trace contextRef="#ctx0" brushRef="#br0" timeOffset="153746.94">23221 13980 53 0,'8'-10'704'16,"-2"1"-178"-16,0 2-57 0,-3 0-47 0,-1 1-21 15,-2 6-45-15,4-9-17 0,-4 9-29 0,-1-7-25 16,1 7-18-16,0 0-21 0,-12 0-34 0,12 0-23 16,-15 9-24-16,6-3-30 0,-2 2-8 0,-1 2-16 15,-1 3-21-15,-2 0-12 0,0 3-17 0,-2-2-5 16,-1 4-15-16,2 0-5 0,-2 1-5 0,2-1-6 16,-1 2-6-16,2-4-13 0,1 2-6 0,3 0-42 0,-1-1-58 15,2 0-61-15,1-1-76 0,0-2-51 0,2-1-80 16,2 1-73-16,1-4-89 0,1 1-596 15,2-2-740-15</inkml:trace>
  <inkml:trace contextRef="#ctx0" brushRef="#br0" timeOffset="154313.41">23466 14462 278 0,'0'0'284'0,"0"0"22"16,0-7-40-16,0 7 14 0,-1-7-59 0,1 7 37 15,-5-7-50-15,5 7 1 0,-7-7-3 0,7 7-42 16,-11-7 4-16,11 7-31 0,-13-5 6 0,13 5-26 15,-18-2 16-15,18 2-21 0,-23 0 1 0,12 1-29 16,-2 1-6-16,-2 1-11 0,-1 3-9 0,0-1-5 16,0 1 0-16,0 1-8 0,0 2-7 0,-3 1-7 15,3 1-3-15,2 0-4 0,3-2-2 0,-1 2-3 16,3 1-7-16,1-1 11 0,-1 1-16 0,7-3 8 16,-1 2-11-16,2-1 8 0,2 0-13 0,2-2 9 0,-1 2-12 15,6-3 4-15,-1 0-10 0,2-1 4 0,-1-1-12 16,3-3-3-16,1 0-25 0,1 1 10 0,-2-3-11 15,2-3 18-15,1 1-11 0,0-2 23 0,0 0-13 16,0-2 22-16,0 0-13 0,-1-3 6 0,2 0 4 16,-4 0 3-16,0-2 5 0,2 3 2 0,-4-3 2 15,1 3 3-15,0-2 9 0,-3 3 23 0,-2 0 43 16,1 1 15-16,-2 0 4 0,2 1-7 0,-2 0-20 16,-4 5-7-16,7-5-10 0,-7 5 4 0,0 0 1 15,0 0-4-15,0 0-4 0,13 4-9 0,-13-4-4 16,7 8-9-16,-3-4-4 0,0 2-3 0,1 0-5 15,0 1-2-15,0-1-2 0,4 3-1 0,-1-2-7 16,-2-1-3-16,3 2-6 0,2-1-21 0,0 2-37 16,-1-3-52-16,1-1-52 0,1 1-38 0,-2-3-88 15,4 1-60-15,-2-2-32 0,0-1-83 0,1-1-441 16,3-1-473-16</inkml:trace>
  <inkml:trace contextRef="#ctx0" brushRef="#br0" timeOffset="154536.9">23862 14426 342 0,'0'0'523'0,"0"0"-112"0,0 0-66 0,0 0-34 16,0-7-29-16,0 7-58 0,0 0-47 0,4-6-23 16,-4 6-17-16,9-5-19 0,-9 5-25 0,17-5 5 15,-6 3-43-15,1-2 15 0,2 0-40 0,1 0 18 16,3 1-32-16,1 0 21 0,-1-1-32 0,3 1 19 15,0-3-27-15,-1 4 18 0,1 0-33 0,0 0-16 16,-1-1-102-16,-1 1-78 0,0 1-39 0,-5-1-86 16,1 2-86-16,-1-1-235 0,-3 2-172 0</inkml:trace>
  <inkml:trace contextRef="#ctx0" brushRef="#br0" timeOffset="154720.68">24003 14500 324 0,'-9'5'442'0,"1"-1"-89"15,8-4-59-15,-12 5-46 0,12-5-45 16,0 0-38-16,-8 2-32 0,8-2-14 0,0 0-21 16,8-2-10-16,-8 2-18 0,16-6-20 0,-7 3-10 0,5-2-14 15,0 2 0-15,3-1-4 0,1 0-2 0,1-3-5 16,1 2-8-16,2 0-1 0,0-1-5 0,-1 1-5 16,0-1-75-16,-2 1-43 0,-1 0-116 0,-4 0-92 15,4-2-292-15,-5 0-132 0</inkml:trace>
  <inkml:trace contextRef="#ctx0" brushRef="#br0" timeOffset="154963.84">24175 14179 76 0,'-9'-4'632'0,"1"1"-92"0,0-1-129 0,8 4 1 16,-14-4-52-16,14 4-17 0,-14 0-12 0,14 0 13 15,-12 2-8-15,12-2-38 0,-12 7 7 0,7-1-32 16,-1 1-26-16,2 1-24 0,3 3-12 0,-1 1-9 15,0 0-17-15,2 2-9 0,0 3-24 0,2 0-35 0,0 1-12 16,1 1-32-16,1 3-3 0,1 0-17 0,2 0-3 16,-3 0-17-16,4-1-7 0,-2 0-13 15,1-1-2-15,2-1-49 0,-2 2-73 0,1-3-55 0,-2-1-71 16,3-1-110-16,-1 1-79 0,-3-1-109 0,0-3-121 16,-1 0-640-16,1-2-899 0</inkml:trace>
  <inkml:trace contextRef="#ctx0" brushRef="#br0" timeOffset="155579.79">24774 14188 154 0,'0'0'344'0,"0"0"-57"0,-3-8-12 15,3 8 1-15,-2-5-65 0,2 5 30 0,-7-3-52 16,7 3 32-16,-6-6-49 0,6 6 14 0,-12-3-37 16,12 3 21-16,-13-1-30 0,13 1 22 0,-14 1-18 15,14-1 7-15,-19 3-11 0,10 0 2 0,-1 1-9 16,1-1 6-16,-1 2-14 0,-3 2 1 0,3 0-17 16,0 2-8-16,-2 1-2 0,2-1-10 0,0 2 3 0,0-1-21 15,2 1-9-15,1 2-9 0,2-2-6 16,0-1-5-16,3 1-8 0,2-2-7 0,0 2-4 15,2-1 2-15,3-1-47 0,2-1 45 0,2-1-43 0,3 0 40 16,1-2-46-16,0-1 42 0,5 0-16 0,1 0-52 16,0-3-58-16,2 0-51 0,0-1-49 15,0-1-46-15,1 0-90 0,2-1-58 0,1-4-29 0,-3 4-70 16,1-4-338-16,-1 0-384 0</inkml:trace>
  <inkml:trace contextRef="#ctx0" brushRef="#br0" timeOffset="155803.97">25110 14162 584 0,'0'0'479'16,"0"0"-101"-16,0 0 5 0,-5-5-46 0,5 5-3 16,0 0-55-16,0 0-25 0,0 0-62 0,0 0-23 15,6-5-39-15,-6 5-19 0,10-4-32 0,-1 1-4 16,0 1-22-16,3 0-3 0,-1 0-20 0,3-1 5 15,2 0-17-15,1-1 8 0,-1 1-22 0,2 0 12 16,-2 0-19-16,1-1 12 0,0 2-34 0,0-1-48 16,-2 0-88-16,-3 0-17 0,2 2-113 0,-5 0-25 15,4-1-49-15,-13 2-73 0,14-3-251 0,-14 3-196 16</inkml:trace>
  <inkml:trace contextRef="#ctx0" brushRef="#br0" timeOffset="156296.1">25218 14062 197 0,'-9'-7'448'0,"9"7"-56"16,-7-6-20-16,7 6-45 0,-8-6 24 0,8 6-41 15,-5-5 0-15,5 5-28 0,-7-5-11 0,7 5-45 16,0 0-21-16,-6-4-21 0,6 4-8 0,0 0 14 16,0 0-13-16,0 0-2 0,0 0-28 0,0 8 19 15,0-8-13-15,5 10-5 0,0-5-6 0,-1 4-13 16,1-3-22-16,1 3-32 0,1 0 4 0,-2 0-13 16,2 1-12-16,0 1-8 0,0 0-10 0,0 1-11 15,0-2-4-15,-1 3 0 0,2-1-5 0,-2-2-6 16,2 2-17-16,0-1-33 0,-2 0-33 0,0 0-46 15,3-2-54-15,-4 1-64 0,2-2-54 0,-1 2-26 16,-2-3-57-16,4 0-73 0,-3 0-28 0,1-2-78 16,-1-1-366-16,-5-4-489 0</inkml:trace>
  <inkml:trace contextRef="#ctx0" brushRef="#br0" timeOffset="156579.09">25674 14019 23 0,'2'-7'623'0,"-2"7"-89"0,1-10-102 0,-1 10 5 0,0-9-39 15,0 9-22-15,-1-9-22 0,1 9-15 0,-2-7-33 16,2 7-41-16,0 0-30 0,-1-6-32 0,1 6-16 16,0 0-18-16,0 0-14 0,0 0-25 0,-2 7 0 15,2-7-12-15,1 10 1 0,-1-10-5 0,1 12-4 16,2-5 0-16,-2 1-4 0,4 1 0 0,-3 0-17 15,1 1-13-15,1-1-19 0,0 3-27 0,-1-3 13 16,2 2-10-16,0-1-2 0,-1 1-4 0,1 0-9 16,1 0-4-16,-1 1-16 0,4 0-59 15,-4-1-66-15,3 0-70 0,-2-2-138 0,3 2-109 0,-5-3-144 16,3 2-182-16,-2-3-485 0,0 1-862 0</inkml:trace>
  <inkml:trace contextRef="#ctx0" brushRef="#br0" timeOffset="168166.93">16703 17746 218 0,'0'0'205'0,"0"0"-28"0,-9-2-20 15,9 2 3-15,0 0-10 0,0 0 7 0,0 0-20 16,0 0-13-16,-13 0-15 0,13 0-7 0,0 0-7 15,0 0 6-15,0 0 8 0,0 0 3 0,0 0 2 0,0 0 4 16,0 0-12-16,0 0 6 0,0 0-8 16,0 0-1-16,0 0 0 0,-12 0-3 0,12 0-4 15,0 0 0-15,0 0-4 0,0 0 2 0,0 0 0 0,0 0 11 16,0 0-27-16,0 0 15 0,0 0-15 0,0 0 2 16,0 0 26-16,0 0-19 0,0 0 22 15,0 0-24-15,12 0 29 0,-12 0-34 0,0 0 15 0,16-2-31 16,-16 2 24-16,15-1-36 0,-15 1 24 0,19-1-28 15,-19 1 25-15,19-1-32 0,-19 1 20 0,23 0-23 16,-11-1 14-16,-12 1-14 0,23 0 10 0,-12 1-6 16,3-1-8-16,-3 0 8 0,0 1-2 0,2 0-2 15,-2 0-3-15,1-1-4 0,2 2 10 0,-2-2-5 16,0 2 12-16,1-2 3 0,2 0-2 0,-2 0 5 16,-1-1-5-16,3 1-3 0,-2 0 1 0,2-1-13 15,-1 1 10-15,0 0 35 0,-1-2-49 0,2 1 34 16,1 1-50-16,0-1 44 0,-3 0-48 0,4 1 54 15,-2-1-66-15,0 0 43 0,3 1-45 0,0-1 38 0,-2 1-36 16,1-2 34-16,0 1-42 0,2 1 41 0,0-2-39 16,-1 1 36-16,0 1-45 0,0 0 7 15,1-1 3-15,0 1-1 0,-1-1 6 0,-3 1 1 16,2 0-4-16,-2 0 5 0,2-1-2 0,-2 1 3 0,1 1-2 16,-1-1 5-16,-1 0-4 0,1 1-3 0,0-1 6 15,0 1-2-15,-2-1 3 0,1 1-4 0,0 1 4 16,-1-1-6-16,1-1 5 0,-3 2-1 0,3-1-2 15,0-1 19-15,0 1 13 0,-1 0-39 0,2-1 2 16,-2 1-2-16,1-1 4 0,3 0 1 16,-3 0-2-16,1 0 7 0,-1 0-6 0,3 1 3 0,-3-1 0 15,3 0-1-15,-3-1 2 0,2 1-1 0,-3 0 0 16,4 1 38-16,-3-1-49 0,1 0 44 0,-1 0-44 16,1-1 41-16,0 2-47 0,0-2 42 0,-1 2-44 15,1-1 42-15,-2-1-41 0,2 1 41 0,-1 0-44 16,2 0 49-16,-1-1-48 0,0 1 42 0,1 0-41 15,0-1 41-15,1 1-43 0,1-1 47 0,-1 0-43 16,0 1 38-16,0-2-42 0,2 2 5 0,0-1 2 16,-2-1 1-16,1 2-2 0,0 0 9 0,-3-1 1 15,3 1 1-15,1 0 4 0,-2 0-1 0,-1 0 0 16,2-1 5-16,-4 1-3 0,3 0 0 0,-2-1-1 0,2 1 2 16,-2 0 4-16,0 0 4 0,0-1 15 15,0 1-8-15,-1 0 13 0,1 0 3 0,-2 0-2 16,0 0-1-16,1-1-5 0,-2 1 0 0,0 0-4 0,-12 0 5 15,22 0-5-15,-22 0-3 0,19 1 1 0,-19-1-6 16,19 0 0-16,-19 0-3 0,16 0-2 0,-16 0 1 16,16 2 1-16,-16-2-5 0,13 1 1 15,-13-1-15-15,14 3 18 0,-14-3-2 0,12 1-3 0,-12-1 1 16,11 3 0-16,-11-3-2 0,10 2-3 0,-10-2 3 16,0 0 1-16,13 2-3 0,-13-2 2 15,9 1 0-15,-9-1 41 0,10 2-53 0,-10-2 43 0,9 2-43 16,-9-2 40-16,0 0-49 0,13 2 47 0,-13-2-50 15,0 0 48-15,14 3-47 0,-14-3 40 0,0 0-72 16,9 1-27-16,-9-1-141 0,0 0-50 0,0 0-164 16,9 2-120-16,-9-2-160 0,0 0-778 0,0 0-1119 15</inkml:trace>
  <inkml:trace contextRef="#ctx0" brushRef="#br0" timeOffset="172577.22">21811 16652 90 0,'0'0'255'0,"0"0"-44"0,-7 3-25 15,7-3 34-15,0 0-28 0,0 0 23 16,-10 3-54-16,10-3 15 0,0 0-47 0,0 0 9 15,0 0-39-15,0 0 6 0,0 0-11 0,-8 2 4 0,8-2-7 16,0 0 4-16,0 0 5 0,0 0 2 0,0 0-16 16,0 0 25-16,0 0-21 0,0 0 30 0,0 0-30 15,0 0 34-15,0 0 0 0,0 0-2 0,0 0-8 16,0 0-7-16,0 0-6 0,0 0-7 16,0 0-6-16,0 0-9 0,0 0-1 0,0 0-6 0,5-5-11 15,-5 5-4-15,9-6-1 0,-3 2 1 0,3 1-9 16,1-2-21-16,3-1 15 0,2 0-7 0,-1-1-4 15,7-2-7-15,-2-1 1 0,7 0-7 0,2-2 1 16,0 0-2-16,5-4-1 0,3 2-4 0,0-2-4 16,1 1 0-16,0-2 1 0,1 1-8 0,-1 1 5 15,-1-1-2-15,2 1 1 0,-3-1-2 0,-1 0-7 16,-6 4 8-16,0 0-1 0,1-1 1 0,-5 2-3 16,-2 0-3-16,-1 3 6 0,-4-2-8 0,2 2 6 0,-5 0 2 15,2 2-2-15,-5-1-1 0,3-1 3 0,-5 4-2 16,0-2-5-16,0 0 7 0,-1 2 1 15,-1 0-2-15,0 0-1 0,-7 4 1 0,11-8-4 16,-11 8-1-16,8-6 3 0,-8 6-3 0,8-4 1 0,-8 4-6 16,7-6-11-16,-7 6-34 0,6-5-45 0,-6 5-43 15,6-4-51-15,-6 4-59 0,4-5-70 16,-4 5-136-16,2-6-86 0,-2 6-369 0,0-6-480 16</inkml:trace>
  <inkml:trace contextRef="#ctx0" brushRef="#br0" timeOffset="172860.37">22620 16072 264 0,'0'0'653'0,"-14"-4"-188"0,14 4-82 0,-11-2-58 16,11 2-36-16,-12-3-41 0,12 3-31 0,0 0-36 15,0 0 5-15,-9-2-30 0,9 2 1 0,0 0-24 16,0 0-4-16,18-2-26 0,-18 2-9 0,19 3-23 15,-5 0-2-15,-1 0-19 0,4 1-2 0,-2 0-19 16,2 3 6-16,-3 0-10 0,2 0 3 0,-3 2-4 16,0 1-12-16,-2 1 14 0,0 1-5 0,-4 2-3 0,1 1-3 15,-3 0-4-15,-4 2 0 0,1 1-4 16,-4 1-4-16,0 0 0 0,-2 3-40 0,-4 0-24 16,1-1-70-16,-1 2-19 0,-2 1-77 0,-2 0-63 15,-1 0-77-15,1-2-164 0,0-2-319 0,1-2-394 16</inkml:trace>
  <inkml:trace contextRef="#ctx0" brushRef="#br0" timeOffset="173827.64">23756 15859 117 0,'0'0'272'0,"0"0"-42"0,0 0-29 16,5-6 4-16,-5 6 13 0,0 0-34 0,0 0-13 16,2-7-12-16,-2 7-4 0,0 0 2 0,0-9 13 15,0 9-27-15,0 0-17 0,-2-7-12 0,2 7-5 0,0 0-2 16,-6-7-6-16,6 7-11 0,-9-5 4 0,9 5-4 16,-9-3-10-16,9 3 11 0,-14-3-4 0,14 3 5 15,-15 0 3-15,15 0-3 0,-23 4 1 0,11-2 4 16,-2 2 4-16,0 0-5 0,-2 0 3 0,0 3-7 15,2 1 3-15,-4 1-5 0,3 1-8 0,-2 1 6 16,3 1-19-16,0 1 3 0,3-1-28 0,2 0 11 16,2 2-20-16,0 1 3 0,2-2-16 0,2 1 7 15,2 0-14-15,1-3 6 0,1 2-13 0,5 0 9 16,-1-1-11-16,3-3 6 0,1 1-12 16,1-2 11-16,2-2-10 0,-1 2 10 0,3-5-18 0,-1-2 15 15,1 1-16-15,0-2 16 0,0-2-22 0,2 0 18 16,0-1 2-16,-2-4-1 0,2 3 2 0,-2-2-5 15,-3-3 5-15,3 2-4 0,-3 0 0 0,-1-3-14 0,-1 0 14 16,-3 1-13-16,2-2 13 0,-1 1-9 16,-3-2 9-16,1 3-8 0,-1-2 14 0,-3 1-10 15,2 2 19-15,0-1 4 0,-2 1 43 0,0 1-21 0,-1 7 31 16,2-12-40-16,-2 12 23 0,2-11-45 16,-2 11 29-16,0-6-46 0,0 6 40 0,0 0-7 15,0 0-2-15,0 0 1 0,6 5-12 0,-6-5 3 16,2 10-5-16,-1-4-1 0,0 1-1 0,2 0-4 0,-1 3 1 15,2-1-6-15,-1 2 3 0,1 0-1 0,-2 0 0 16,6 0-1-16,-3 2 0 0,1-1-11 0,-1-2-24 16,2 1-38-16,2 0-44 0,-3-2-34 0,0-1-38 15,2-1-42-15,2 0-40 0,-2 0-40 0,0-4-83 16,1-2-98-16,-9-1-84 0,20 0-357 0,-11-1-502 16</inkml:trace>
  <inkml:trace contextRef="#ctx0" brushRef="#br0" timeOffset="174077.31">24103 15847 65 0,'0'-11'701'16,"-2"2"-122"-16,2 0-84 0,-3 2-24 0,0 1-49 15,2 0-7-15,-2 0-31 0,3 6-44 0,-2-11-42 16,2 11-74-16,-3-8-31 0,3 8-74 0,0 0 19 0,0 0-42 16,0 0 9-16,0 0-41 0,0 0 19 0,0 0-42 15,7 3 22-15,-7-3-38 0,7 10 24 0,-3-4-39 16,0 2 25-16,-2 1-35 0,2-1 23 0,0 2-25 15,0-1 27-15,-2 2-30 0,2 0 27 0,1-1-28 16,-3 1 28-16,0-1-11 0,1 0-7 0,-1-1-32 16,0 1-42-16,-1-2-38 0,0 0-49 0,-1-1-35 15,1-1-53-15,-1-6-7 0,2 12-74 0,-2-12-49 16,0 7-101-16,0-7-547 0,0 0-633 0</inkml:trace>
  <inkml:trace contextRef="#ctx0" brushRef="#br0" timeOffset="174460.33">24140 15800 100 0,'-5'-12'580'16,"-2"3"-126"-16,3 0-66 0,1 1-39 0,0 0-51 15,-1-2-40-15,3 2-49 0,0-3-34 0,1 2-31 16,0 2-28-16,2-2-20 0,3 1-19 0,2 0-19 16,2 1-11-16,0-1-2 0,1 1-13 0,1 1-4 0,2 0-7 15,-1 3-2-15,0-1-1 0,1 2-6 0,0 1 18 16,-3-1 4-16,-10 2 5 0,23 2 12 15,-14 0 15-15,-1 0 8 0,-1 3 8 0,-3 0 3 0,-1 0-1 16,-1 2-2-16,-4 0 1 0,-1 1-4 0,-1 2-3 16,-4 1-6-16,0 1-6 0,-4 0 4 15,0 0-1-15,-1 0-5 0,0-1-5 0,1 0 8 16,1-1-19-16,0 0-3 0,0-2-15 0,2 1 3 0,0-2-16 16,4 0 9-16,-1 0-13 0,3 0 8 15,-1 1-10-15,3-2 9 0,1-6-6 0,0 13 12 16,4-7-12-16,-1 3 20 0,2-2-24 0,1 1 16 0,2-2-11 15,-1 1 23-15,2 0-26 0,0-1 27 0,3 0-32 16,-1 2 21-16,1-2-25 0,-1-2 26 0,1 2-9 16,-1-1-3-16,1 0 0 0,-2-2-7 0,3 2-5 15,-2-1-32-15,2 0-58 0,-1-1-63 0,-1-1-69 16,2 2-44-16,0-2-84 0,-1-1-58 0,1 1-86 16,-2-1-113-16,1 1-282 0,-2-2-444 0</inkml:trace>
  <inkml:trace contextRef="#ctx0" brushRef="#br0" timeOffset="174893.96">24574 15675 194 0,'-4'-13'691'0,"-1"2"-155"16,0 3-74-16,0-1-20 0,3 1-40 0,-2 1-21 0,1 1-27 15,1 0-35-15,2 6-36 0,-6-11-79 0,6 11-30 16,-1-7-44-16,1 7-8 0,0 0-23 0,3-5 10 15,-3 5-26-15,0 0 14 0,11 3-24 0,-7 1 23 16,5 1-41-16,-3 3 25 0,1-1-41 0,-1 1 27 16,3 2-33-16,-3 1 31 0,2-1-46 0,-1 1 30 15,-1 1-38-15,0-2 34 0,-2 3-42 0,1-3 39 16,-1 3-33-16,-1-4 30 0,1 1-32 0,-2-1 33 16,-1 0-25-16,1-1 28 0,0-2-34 0,1 0 12 15,-3-6 6-15,2 11 25 0,-2-11-24 0,3 7 13 16,-3-7-30-16,0 0 13 0,8 5-24 0,-8-5 21 15,9-2-28-15,-1-2 8 0,1 2-12 0,0-1 23 16,2-1-25-16,1 2 25 0,1 0-29 0,1-2 22 16,0 3-18-16,0 0 24 0,-1 1-26 0,2 0 26 0,-3 0-30 15,-2 1 20-15,3 3-27 0,-4-2 27 16,0 1-25-16,-3 3 28 0,-1-2-32 0,-4 2 28 16,-1-6-28-16,-1 13 24 0,-4-4-41 0,0-1 31 15,0-1-41-15,-3 2 18 0,-2-1-53 0,-1 0-8 16,-1-1-58-16,-2 0-60 0,2-1-37 0,2-1-62 0,-1-2-69 15,1 0-150-15,10-3-642 0,-18 0-789 0</inkml:trace>
  <inkml:trace contextRef="#ctx0" brushRef="#br0" timeOffset="176226.97">25506 15622 361 0,'5'-9'338'15,"-5"9"-60"-15,3-9 35 0,-3 9-40 0,3-10-8 0,-3 10-12 16,-3-11-11-16,3 11-33 0,-4-12-28 15,1 6-12-15,-2-1-11 0,0 1-5 0,-3 0-8 0,1 0-8 16,-2 1 6-16,0 0 1 0,-4 2-4 16,0 0-8-16,0 2 7 0,-1 0-12 0,-2 1-11 0,-2 2-11 15,-3 1-4-15,2 0-22 0,-1 2-2 0,-2 1-5 16,4 1-8-16,-1 0-7 0,4 1-9 0,1 0-4 16,2 1-3-16,1 0-15 0,2 2 4 0,5-2-6 15,0 1-3-15,1 0-6 0,3 1 21 0,0-1-29 16,4 0 22-16,0 0-28 0,3 0 19 0,1 1-23 15,1-2 18-15,2-1-25 0,1 0 18 0,0-2-18 16,1-1 11-16,-1 0-19 0,1-3 13 0,0 1-17 16,0-3 14-16,-2 0-25 0,3-1 23 0,-3-1-11 15,1-1 15-15,0-1-12 0,-2-1 16 0,0 1-11 16,0-4 11-16,-2 0-6 0,-1 1 7 0,0-3-6 16,-2 1 12-16,-1-1-14 0,0-1 17 0,-3 0-11 15,3 1 19-15,-4 1 0 0,1 2 29 0,1 0-17 16,-2 0 32-16,0 7-43 0,1-13 26 0,-1 13-33 15,1-8 25-15,-1 8-35 0,0 0 29 0,5-6-33 0,-5 6 26 16,0 0-23-16,4 6 30 0,-4-6-35 16,9 8 29-16,-2-2-32 0,-1 2 28 0,3-1-33 0,0 1 34 15,1 2-31-15,1-2-3 0,1 2 3 0,1 0 25 16,0-1-48-16,-2 1-13 0,4-2-51 0,-2 1-46 16,1-2-48-16,-4 1-36 0,1-1-13 15,0-2-10-15,-3 0-4 0,0 0-9 0,-8-5-25 0,10 5 18 16,-10-5-8-16,0 0 83 0,0 0 8 0,0 0 64 15,0 0-16-15,0 0 62 0,-9-5-18 0,4 0 55 16,-2-1-21-16,1 1 72 0,-2-2 0 0,3-1 60 16,-1 0 0-16,1 1 21 0,-1-1 5 0,3-1 7 15,1 1-5-15,-1-1-3 0,3 2 6 0,1 0-3 16,3 0 3-16,-1 1-25 0,3-2 22 0,1 3 7 0,1 0-6 16,1 1-2-16,1 0-4 0,-1 1-2 15,2 1 3-15,1 0-6 0,0 0-3 0,-12 2-7 16,21 1-8-16,-10 0-6 0,1 1-12 0,-3 0-2 15,-1 1-1-15,0 0 4 0,-8-3 1 0,11 6 8 16,-11-6-6-16,5 7-1 0,-5-7 3 0,0 0-12 16,0 9 2-16,0-9 7 0,-5 3-3 0,5-3 6 15,-9 3-5-15,9-3-6 0,0 0-18 0,-14-3 5 0,14 3-6 16,-5-6-9-16,5 6-4 0,-4-11-5 0,4 4 3 16,3-1-10-16,1 0 14 0,-1-2-14 0,6 2 12 15,-2-3-16-15,2 1 12 0,2 1-13 16,1 1 8-16,-1 2-14 0,2 0 13 0,0 0-9 0,1 3 8 15,-3 0-8-15,2 2 11 0,0 0-11 0,0 2 9 16,1 2-9-16,-3-1 1 0,1 0-1 0,2 4 0 16,-1 0-7-16,-1 0 14 0,1 2-10 0,-1 0-14 15,0 0-37-15,-1-1-27 0,1 2-32 0,-3-1-29 16,2 0-20-16,-1-3-24 0,0 1-24 0,-1 1-10 16,1-4-37-16,0 1-20 0,1-2 35 0,1-1-49 15,-1-1 43-15,0 0-13 0,1-2 44 0,-3-2-12 16,1 1 71-16,0-4-6 0,-2 2 70 0,-2-2-14 15,1-2 89-15,-2 1 13 0,1 0 96 0,-2-1-4 16,-2 0 57-16,-2 2 0 0,2 0 27 0,-4 0 11 16,2 7 0-16,-2-11-3 0,2 11-24 0,-9-9-6 15,9 9-10-15,-10-4-9 0,10 4-14 0,-11-3-14 16,11 3-17-16,-11 3-14 0,11-3-15 0,-9 6-8 0,9-6-10 16,-6 8-8-16,4-3 0 0,2-5-13 0,-1 12 5 15,2-6-7-15,1 1-3 0,0-1-3 0,1 0 2 16,1 0-7-16,1 0-1 0,2-2 7 0,-2-1-3 15,-5-3 4-15,13 5-4 0,-13-5 2 0,0 0-4 16,17-2 1-16,-11-2 6 0,-1 0-7 0,1-4 5 16,-4 0-2-16,4-2 5 0,-4-2-2 0,-1 0 7 15,-1-2 30-15,0-3 10 0,-3-1-6 0,0 0 21 16,-2-5-7-16,-1 2 34 0,1-2 11 0,-4 1 21 16,2 1 14-16,0-1 18 0,-2 3 33 0,0-1-33 15,0 3 27-15,4 4-11 0,-2 0-11 0,0 1-16 16,3 3-26-16,-1 0-26 0,0 2-16 0,1 2-10 15,4 5-6-15,-6-6-6 0,6 6-3 0,0 0-7 16,0 0-17-16,-8 6 5 0,8-6-4 0,0 11-3 16,0-4-5-16,3 3-5 0,-1 0-6 0,2 1 0 15,0 3-4-15,1 0-9 0,3 1-24 0,-3 0-65 16,3 3 5-16,1-1-61 0,-2 1-12 0,3-1-38 0,-1-2-39 16,2 1-59-16,1 0-65 0,-3-3-77 0,-1-1-124 15,3 0-88-15,-2-3-315 0,0 0-548 0</inkml:trace>
  <inkml:trace contextRef="#ctx0" brushRef="#br0" timeOffset="176693.23">26558 15241 584 0,'-5'-14'502'0,"1"4"-22"0,-1-1-40 0,1 2-26 15,-1-1-49-15,0 2-11 0,1-1 4 0,1 2-6 16,-2 0-56-16,4 1-39 0,-2 0-76 0,3 6-19 16,-4-7-46-16,4 7 23 0,0 0-20 0,0 0-4 15,0 0-10-15,0 0-12 0,-2 7-6 0,2-7-15 16,5 12 0-16,-1-4 3 0,0 0-12 0,1 4-3 16,2 1-8-16,-3-1-7 0,3 3-11 0,-1-1-3 15,-1 1-28-15,2 0 23 0,-1 0-29 0,-2-1 17 16,1 1-16-16,-1-2 22 0,0-1-27 0,-2-1 25 15,1 0-26-15,-1-3 24 0,3 0-24 0,-5 0 26 16,3-1-15-16,-1-3 21 0,-2-4-19 0,6 8 14 16,-6-8-18-16,9 3 18 0,-9-3-29 0,15-3 23 15,-6 1-26-15,1-1 13 0,1-1-36 0,4-1 16 16,-1 1-15-16,0 0 3 0,2 0-4 0,-2 1 9 16,2 0 3-16,-5 2 3 0,3 0 1 0,-2 1-11 0,-1 1 11 15,1 2-34-15,-3-1 40 0,-3 2-33 0,2 1 39 16,-4 0-37-16,-1 1 27 0,-3-6-43 0,2 14 35 15,-4-7-25-15,-3 0 27 0,2 1-21 0,-4 0 13 16,1-1-31-16,-2 0-5 0,-1-2-16 0,0 1-13 16,0-1-19-16,0-1-24 0,0-2-33 0,9-2-24 15,-13 1-38-15,13-1-54 0,-11-2-78 0,11 2-23 16,-5-8-78-16,5 8-400 0,0-11-420 0</inkml:trace>
  <inkml:trace contextRef="#ctx0" brushRef="#br0" timeOffset="177226.84">26884 15224 659 0,'0'0'602'0,"7"-9"-103"0,-7 9-49 0,4-7-66 0,-4 7-31 16,5-6-19-16,-5 6-4 0,0 0-13 0,0 0-51 15,12-1-15-15,-12 1-51 0,6 5-25 0,-6-5-29 16,9 6-58-16,-1 0 20 0,-1 1-21 16,0 0-15-16,1-1-23 0,2 3-1 0,-1-1-11 15,0 0-9-15,-2 2-3 0,3-1-2 0,-2 0-8 16,1 0-33-16,0-2 13 0,-3 1-59 0,-1 0-30 0,1-1-39 15,-1-1-40-15,-3 0-9 0,-2-6-23 0,7 9-22 16,-7-9-27-16,1 8-16 0,-1-8-31 0,0 0 0 16,-8 3 16-16,8-3 16 0,-6-3 35 0,6 3 39 15,-10-10 58-15,3 3 0 0,-2-3 25 0,3-2 33 16,-2-1 11-16,1 0 41 0,-2-4 56 0,0-1 46 16,2 1 34-16,1 1 50 0,0-1 17 0,1 1 6 15,1 2 0-15,2-1-6 0,0 2-8 0,-1 0-3 16,3 2-12-16,3-1-16 0,-1 2-7 0,2-1-21 15,3 3-13-15,0-1-14 0,1 4-14 0,1-2-8 16,2 3-10-16,-2-1-7 0,2 3-10 0,0 0-7 16,-1 1-1-16,-10 1-5 0,19 1 3 0,-10 2 2 0,-2 0-3 15,-1 2 4-15,-1 0-12 0,0 1 7 16,-3 0-11-16,-1 0 5 0,-2 1-8 0,1 1 6 16,-3 0-11-16,-1-1 9 0,-1 2-7 0,1-2 8 15,-1 0-3-15,1 0 1 0,-1-1-10 0,3 0 10 16,-3 1-5-16,2-2 16 0,1 1-3 0,0 0 13 15,2-6 0-15,0 12 11 0,2-4 1 0,1-2-1 16,4 2-2-16,-2-1-16 0,1 0 5 0,3 0-7 0,1-1-6 16,1 1-6-16,0 1 4 0,2-3-6 0,0 2 3 15,1-1-7-15,-3 0 1 0,3-1-7 0,0 1-16 16,-1-2-51-16,-3 0-61 0,2 0-38 0,-2-1-58 16,3 1-48-16,-3-1-93 0,-1 0-19 0,2-2-54 15,0 0-441-15,-11-1-436 0</inkml:trace>
  <inkml:trace contextRef="#ctx0" brushRef="#br0" timeOffset="177460.47">27631 15073 205 0,'0'-11'660'16,"0"4"-130"-16,-2 1-70 0,-2 0-35 0,4 6-45 16,-9-10-14-16,1 7-15 0,2 0-43 0,6 3-13 15,-17-2-23-15,17 2-57 0,-18 5-2 0,9-3-61 16,0 4 8-16,-1-1-56 0,3 3 18 0,-1 2-18 15,-1-1-18-15,3 3-22 0,3-1-7 0,0 0-7 0,2 1-12 16,2 0-7-16,2-1-5 0,2 3-3 16,0-2-7-16,4-1-5 0,0 0-16 0,3 0-36 0,3-3-32 15,2 1-44-15,4-2-46 0,2-2-53 0,3 1-70 16,1-3-26-16,3-2-101 0,2-1-51 0,5-1-73 16,0-3-432-16,2-2-558 0</inkml:trace>
  <inkml:trace contextRef="#ctx0" brushRef="#br0" timeOffset="177810.57">28118 14998 333 0,'-14'3'470'0,"14"-3"-24"16,-15 2-34-16,15-2-5 0,-14 1-16 0,14-1-30 15,-14 1-9-15,14-1-23 0,-12 0-30 0,12 0-45 0,0 0-25 16,-14 2-53-16,14-2-18 0,0 0-46 0,0 0-7 16,0 0-31-16,0 0-3 0,0 0-27 15,11-5 4-15,-1 3-21 0,1-1 15 0,2 1-36 0,2-2 22 16,2 1-18-16,-2 0 13 0,4 0-23 0,0-1 17 15,-1 1-19-15,1-1-7 0,-1 1 9 0,0 1-3 16,1-1-4-16,-5 2-41 0,1 0-57 0,-1 0-55 16,-3 0-54-16,2 0-57 0,-13 1-55 0,19 0-60 15,-19 0-6-15,14 1-74 0,-14-1-43 0,0 0-231 16,7 3-245-16</inkml:trace>
  <inkml:trace contextRef="#ctx0" brushRef="#br0" timeOffset="178194.63">28236 15034 21 0,'-12'5'496'0,"2"-1"-122"0,2-2-22 15,-1 2-17-15,9-4 6 0,-12 5-4 0,12-5-18 16,-11 3-33-16,11-3-51 0,0 0-49 0,0 0-35 0,0 0-30 16,0 0-28-16,0 0-14 0,0 0-17 15,9-7-12-15,0 5-10 0,3-2-9 0,-1 0-6 16,3 0-6-16,2 0-1 0,0-1-5 0,0 0-5 0,1 1-4 16,0-1-2-16,2-1-1 0,-3 0-7 15,2 0 1-15,-3 0-18 0,0 0-16 0,-1 0-2 0,0-1-5 16,-1 0-18-16,-3 1 8 0,-1-2 12 0,-4 0 1 15,1 0 14-15,-3-1 2 0,2-2 9 0,-5 3-3 16,2-3 10-16,-4 1 1 0,-1 1 7 0,0-1 2 16,2 0 32-16,-2 1 39 0,1-1 30 15,-1 3 33-15,1 0 27 0,0 1 6 0,2 6-12 0,-4-12-27 16,4 12-26-16,-2-10-19 0,2 10-17 0,-2-5 0 16,2 5 0-16,0 0-3 0,0 0-3 0,0 0 12 15,11 2-23-15,-7 2 11 0,1 2-20 0,0 2 17 16,1 0-29-16,3 2 18 0,-2 0-32 0,0 3 23 15,2-1-43-15,0 1 37 0,-1 0-25 0,3 3 21 16,-4-1-30-16,-1-1 23 0,-1 1-35 0,-2-1-22 16,-2 0-67-16,-1-1-56 0,-1 2-63 0,-4-1-59 15,0-1-80-15,-3-1-138 0,-1-4-173 0,-3 3-280 16,1-3-541-16</inkml:trace>
  <inkml:trace contextRef="#ctx0" brushRef="#br0" timeOffset="178926.51">29475 14789 143 0,'0'0'382'16,"4"-7"-74"-16,-4 7 20 0,4-6-32 0,-4 6-3 15,6-7-3-15,-6 7-16 0,4-8-29 0,-4 8-20 0,1-9-12 16,-1 9-17-16,3-9-20 0,-3 9-14 16,1-11 0-16,-2 4-5 0,1 7-22 0,-4-11-21 0,0 5-19 15,-2 0-10-15,0 1-7 0,-1 1 0 0,-2-2-13 16,-2 3 8-16,-1 1-3 0,0-1-3 15,-1 2-3-15,-1 1 10 0,-2 1-12 0,-3 2 16 0,3 1-17 16,-4 1 29-16,1 1-24 0,-1 2 26 0,1 1-40 16,3 0 30-16,-2 2-48 0,4 0 27 0,4 1-39 15,-1-1 31-15,3 1-52 0,1-1 41 0,4-1-39 16,1 1 29-16,0-1-37 0,4 0 39 0,0-2-45 16,3 0 35-16,2-1-39 0,3 1 30 0,0-3-30 15,1-1 33-15,-1-1-43 0,4-1 28 0,-1-2-28 16,1 0 27-16,3-1-37 0,-3-2 42 0,-1 0-31 15,2-2 39-15,-2-1-43 0,0-1 43 0,-1-1-36 16,0-2 34-16,-1 1-32 0,-2-2 33 0,0-2-30 16,-1 4 2-16,0-3 1 0,-2 4 32 0,-1-2-22 0,0 3 34 15,-1 0-32-15,-1-1 34 0,2 2-37 0,-5 6 30 16,5-9-40-16,-5 9 39 0,4-4-38 16,-4 4 33-16,0 0-38 0,0 0 40 0,10 4-37 15,-7 2 36-15,0-1-37 0,4 0 36 0,-2 4-38 0,1-2 39 16,2 3-43-16,0-1 27 0,2 2-50 15,-1-1 7-15,1 1-52 0,1-2-40 0,0 0-39 16,0 0-47-16,2-1-33 0,-3-1-43 0,3-3-54 0,-3 0-87 16,-1 0-43-16,3-3-526 0,-12-1-603 0</inkml:trace>
  <inkml:trace contextRef="#ctx0" brushRef="#br0" timeOffset="179166.15">29790 14595 695 0,'1'-12'573'0,"-1"12"-140"16,0-10-25-16,0 10-57 0,0-5-17 0,0 5-1 16,0 0-5-16,0 0-30 0,0 0-35 0,0 0-22 15,0 0-55-15,0 0-14 0,0 0-47 0,9 5 3 16,-9-5-39-16,6 11 4 0,-2-5-41 0,0 1 19 16,1 2-38-16,-1-1 17 0,1 2-36 0,-1-1 20 15,1 1-30-15,-1 1 25 0,0-1-31 0,-2 1 20 16,2-2-28-16,-1 1-14 0,-1-2-48 0,1 1-44 15,-1-1-36-15,0-2-32 0,-1 0-9 0,-1-6-9 0,2 9-21 16,-2-9-38-16,0 8-61 0,0-8-19 16,0 0-59-16,0 0 37 0,0 0-38 0,-7-5 71 0,7 5-218 15</inkml:trace>
  <inkml:trace contextRef="#ctx0" brushRef="#br0" timeOffset="179526.98">29819 14657 575 0,'-8'-15'71'0,"3"0"52"16,-1 0 24-16,0 0 40 0,1-1 16 0,-1 0-8 15,3 1 32-15,-1-1 10 0,1 0 5 0,0 2-28 16,2 1-27-16,1 1-18 0,0 1-49 0,3 0 8 15,1 0-11-15,1 3-19 0,1 0-14 0,1 1-8 16,3 2-6-16,-1 0-13 0,1 0-2 0,1 2 2 16,2 3-2-16,-13 0 5 0,25 0 8 0,-14 3 1 15,2 2 5-15,0 0-1 0,-1 0-8 0,-1 2 6 16,-2 2 1-16,-2-2 4 0,1 3-3 0,-4-2-5 16,0 2-3-16,-3-1-6 0,-1 2-4 0,-3-1-6 15,1 1-3-15,-3-1-8 0,-3 0-2 0,0 0-11 16,-1-2 0-16,0 1-6 0,1-2-1 0,0-1-6 15,0 1 5-15,-1-1-10 0,3-1 5 0,-1-1-6 16,7-4 8-16,-9 8-18 0,9-8 8 0,-5 6-3 16,5-6 3-16,0 0-4 0,0 8-1 0,0-8-2 15,8 6-1-15,-8-6 2 0,13 6 2 0,-4-1 0 0,0-1-3 16,1-1 4-16,1 2 1 0,0-1-6 0,3 2 8 16,0 0 1-16,-1-2 0 0,0 3-10 0,0-2 9 15,1 0-1-15,-1-1 1 0,0 2-2 0,0-1 0 16,0 0-7-16,-1 1-16 0,-1-2-47 0,0 0-64 15,0-1-66-15,0 1-78 0,0 1-53 0,-1-4-69 16,1 1-144-16,-1 0-401 0,-10-2-525 0</inkml:trace>
  <inkml:trace contextRef="#ctx0" brushRef="#br0" timeOffset="179827.65">30461 14378 24 0,'0'0'422'0,"-3"-9"-109"0,3 9 10 15,-6-5-44-15,6 5 5 0,-7-5-13 0,7 5-10 16,-8-3-21-16,8 3-13 0,-11 2-12 0,11-2-4 0,-10 3-4 16,1 2 3-16,4-1 3 0,-3 3-3 0,2 0-3 15,-2 1-11-15,1 2-13 0,0-2-27 16,1 3 2-16,-1 1-40 0,0 1 14 0,3 0-40 0,0 1 17 15,0-3-45-15,3 2 31 0,0-1-56 0,1-1 31 16,0 2-46-16,2-2 30 0,1-1-44 0,2 1 33 16,1-3-49-16,2 2 41 0,2-2-41 0,-1 0 21 15,6-2-67-15,-2-2-40 0,2 0-87 0,2 0-103 16,0-2-108-16,-2-2-149 0,3-1-211 0,-1-2-315 16,1 0-683-16</inkml:trace>
  <inkml:trace contextRef="#ctx0" brushRef="#br0" timeOffset="187651.79">23811 16385 80 0,'0'0'181'0,"0"0"-17"0,0 0-27 15,0 0-2-15,0 0-15 0,-9 1-3 0,9-1-3 0,0 0 7 16,0 0 3-16,0 0 1 0,0 0-29 16,0 0 41-16,0 0-12 0,-12 1 24 0,12-1-18 15,0 0 15-15,0 0-8 0,0 0-11 0,0 0 14 16,0 0-37-16,0 0 24 0,0 0-30 0,0 0 14 15,0 0-34-15,-9 4 16 0,9-4-35 0,0 0 10 16,0 0-26-16,0 0 24 0,0 0-22 0,0 0 26 16,0 0-18-16,0 0 26 0,16 0-10 0,-16 0 12 0,14-3-22 15,-2 2 13-15,-1-2-20 0,5 0 1 0,0-1-16 16,5 0 4-16,-1-2-21 0,6 0 13 0,-1 0-19 16,5-1 11-16,0-2-14 0,2 2 10 0,0-1-14 15,0 0 8-15,0 0-12 0,-1 0 12 0,1-1-13 16,-2-1 10-16,1 4 1 0,0-3 1 0,-3 1-4 15,-3 2 3-15,1-3-1 0,-3 3-2 0,1 0-6 16,-1-1 8-16,0 1-1 0,-3 0-1 0,1 0 6 16,-3 1 0-16,-1-1-3 0,-1 1 1 0,2 1-1 15,-4-1-5-15,2 0 0 0,-1 1 2 0,-1 0-1 16,-1 0-6-16,-2 2 7 0,0-2-3 16,0 0-7-16,-1 1 3 0,-2 2 1 0,0-3 0 0,-8 4-4 15,12-3 6-15,-12 3-2 0,12-4-7 0,-12 4 6 16,10-3-2-16,-10 3 2 0,8-2-9 0,-8 2-11 15,0 0-41-15,9-4-41 0,-9 4-51 0,0 0-62 16,0 0-73-16,0 0-117 0,0 0-113 0,0 0-386 16,0 0-464-16</inkml:trace>
  <inkml:trace contextRef="#ctx0" brushRef="#br1" timeOffset="193842.23">23607 16799 337 0,'0'-12'253'0,"0"12"33"0,-4-8-37 16,4 8 31-16,-1-10-34 0,1 10-3 0,-3-7-16 16,3 7-30-16,-2-7-5 0,2 7-32 0,-2-7 1 15,2 7-55-15,0 0 16 0,-2-7-38 0,2 7 14 0,0 0-23 16,0 0 22-16,0 0-20 0,0 0 28 16,0 0-15-16,0 0 22 0,0 0 14 0,0 0 0 15,7 6 2-15,-7-6-13 0,9 9 3 0,-6-3-9 16,1 0-6-16,1 2-6 0,0-1-8 0,0 3-12 0,0-1-7 15,3 2-4-15,-2 2-7 0,-1-2-9 16,2 3-7-16,0-2-4 0,0 1-5 0,-1 0-5 0,-1 2-4 16,-1-2-4-16,4-1-3 0,-4 1-1 0,-2-5-2 15,2 3-4-15,0-2 0 0,-2 1-1 0,2-2-2 16,-1 1 4-16,-2-3-2 0,2 0 7 0,-1 0-1 16,-2-6 7-16,4 9-2 0,-4-9 11 0,1 10-4 15,-1-10 5-15,3 7 3 0,-3-7 0 0,2 7-1 0,-2-7 14 16,0 0-15-16,3 7-9 0,-3-7-1 15,0 0-3-15,0 0 23 0,0 0-38 0,0 0 6 0,0 0-8 16,0 0 0-16,0 0 27 0,0 0-35 0,0 0 3 16,0 0-2-16,0 0 4 0,0 0 19 15,0 0-23-15,0 0-2 0,0-6 4 0,0 6-4 0,0 0 34 16,-1-10-37-16,1 10 9 0,0-7-4 0,0 7-6 16,0-8 17-16,0 8-12 0,1-9-4 0,-1 9 3 15,3-10-2-15,-3 10 23 0,2-11-20 0,2 4 21 16,-1 1-23-16,-1 1 17 0,4-3-17 0,-1 2 22 15,1 0-29-15,-1 0 25 0,1 0-31 0,1 0 25 16,0 1-19-16,1 1 26 0,0-1-28 0,-1 0 23 16,2 3-32-16,0-2 30 0,1 2-39 0,2-1 30 0,-2 2-43 15,-10 1 46-15,23-1-44 0,-13 2 42 0,3 0-36 16,-3 0 0-16,1 3 1 0,-1 0-2 0,-1-2 12 16,0 4 6-16,-3 0-1 0,2 0 3 0,-3 0 0 15,-1 2 12-15,-2 0-2 0,-2 0-1 0,-1-1-1 0,-2 3 1 16,-2-1 7-16,1 0 10 0,-3 0-8 15,-2 0-7-15,0 1 4 0,-3-2 5 0,2 0-5 16,-3 0-8-16,1-3-12 0,-3 2-12 0,3-3-14 0,0 0 13 16,1-2-49-16,-2 1 25 0,3-2-49 0,10-1 0 15,-19 0-34-15,19 0-19 0,-15-1-63 0,15 1-11 16,-11-5-43-16,11 5-65 0,-5-6-20 0,5 6-41 16,0-7-57-16,0 7-287 0,5-9-259 15</inkml:trace>
  <inkml:trace contextRef="#ctx0" brushRef="#br1" timeOffset="194204.21">24218 16848 394 0,'0'0'521'0,"0"0"-100"0,0 0-55 0,0 0-12 15,-7-3-42-15,7 3-5 0,0 0-41 0,0 0-48 16,-7-4-46-16,7 4-36 0,0 0-27 15,0 0-18-15,3-5-21 0,-3 5-12 0,9-5-13 0,0 3-6 16,-2-1-9-16,2 0-5 0,1-1-5 0,1 2-14 16,2-2 4-16,-1 1-3 0,2-1-15 0,0 0-31 15,0 0-46-15,1 0-38 0,-1 2-31 0,-2-2-44 16,-1 2-60-16,2-2 0 0,-4 3-70 0,4-1-19 16,-3-1-343-16,-10 3-198 0</inkml:trace>
  <inkml:trace contextRef="#ctx0" brushRef="#br1" timeOffset="194391.78">24322 16923 252 0,'-5'3'439'0,"5"-3"-80"0,-9 7-69 15,9-7-25-15,0 0-47 0,0 0-15 0,0 0-32 16,0 0-22-16,0 0-22 0,18-1-34 16,-9-2-8-16,4-1-22 0,1-2-7 0,3 1-16 0,-1-1-1 15,2-1-11-15,3 1-2 0,-1-1-8 0,0 0-5 16,1 0-34-16,-3 2-83 0,0-1-78 15,-3 1-71-15,3-1-46 0,-4 1-356 0,1 0-164 0</inkml:trace>
  <inkml:trace contextRef="#ctx0" brushRef="#br1" timeOffset="194690.45">24679 16624 307 0,'-1'-6'510'0,"1"6"-67"0,-5-9-36 16,5 9-39-16,-5-8 7 0,5 8-58 0,-4-6-17 16,4 6-58-16,-4-6-33 0,4 6-50 0,0 0-10 15,0 0-37-15,0 0 12 0,0 0-18 0,0 0 19 0,0 0-11 16,0 0-10-16,9 5-4 0,-5-1-16 16,1 3 0-16,-1 0-11 0,3 0-10 0,-2 3-12 15,-1-2-10-15,1 3-4 0,1 1-20 0,-1 0 8 16,1-1 14-16,0 1-23 0,-2 1 15 0,1 0-22 15,0 0-2-15,2 0-6 0,-2-1 5 0,1 2-4 16,-3-4-17-16,1 1-41 0,0-1-52 0,1-1-56 0,-2 1-73 16,1-2-25-16,1 1-44 0,-1-2-85 0,-1-1-50 15,-3-6-90-15,6 9-304 0,-6-9-375 0</inkml:trace>
  <inkml:trace contextRef="#ctx0" brushRef="#br1" timeOffset="195107.59">24951 16584 453 0,'0'-7'351'0,"0"7"-49"0,0 0-35 0,-6-4-40 16,6 4-3-16,0 0-29 0,-10 1-44 0,10-1 5 0,-12 5-38 15,8 0-14-15,-3 0-31 0,0 0-4 0,-3 0-18 16,1 3-5-16,0-1-4 0,-2 1 18 15,0 0-14-15,1 0 21 0,-1 1-25 0,0-1 23 0,1-1-18 16,1 0 9-16,2-1-25 0,0 3 19 0,-2-3 3 16,5 0-7-16,-3 1 4 0,2-1-5 0,0 0-2 15,1-1-8-15,4-5 2 0,-5 10 5 0,5-10 0 16,-2 11 10-16,2-11-2 0,4 10-1 0,-4-10-3 16,8 10-4-16,-2-7-2 0,2 2-8 0,1-1-4 15,1-1-8-15,-1 0 5 0,5 0 2 0,-2-1 1 16,2 1-2-16,-3-2 0 0,3 3 6 0,2-3-3 15,-2 1 3-15,1 0-4 0,-2 0-5 0,1-1-2 0,-1 1-7 16,-1 0-3-16,0 0 0 0,-2 1-2 0,0-1 6 16,-1 0-1-16,0 1 5 0,-9-3 0 0,14 4-6 15,-14-4 1-15,9 6-4 0,-9-6-2 0,9 7 0 16,-9-7-2-16,8 5-4 0,-8-5-25 0,5 8-57 16,-5-8-31-16,4 7-78 0,-4-7-21 0,4 6-47 15,-4-6-106-15,0 0-55 0,5 6-482 0,-5-6-463 16</inkml:trace>
  <inkml:trace contextRef="#ctx0" brushRef="#br1" timeOffset="195371.86">25267 16737 95 0,'0'0'153'16,"0"0"-35"-16,0 0-54 0,0 0-94 0,0 0-102 15,0 0 40-15</inkml:trace>
  <inkml:trace contextRef="#ctx0" brushRef="#br1" timeOffset="196124.49">25450 16613 376 0,'0'0'337'0,"0"0"-69"0,2-6 22 16,-2 6-59-16,0 0-2 0,-1-9-32 0,1 9-22 15,0 0-29-15,-4-8-34 0,4 8-18 16,-1-6-11-16,1 6-13 0,-3-5-17 0,3 5 9 0,-5-6-13 15,5 6 7-15,-8-4-7 0,8 4 27 0,-8-4-17 16,8 4 14-16,-11-4-24 0,11 4 24 0,-14-1-18 16,14 1 24-16,-19 0-27 0,9 1 36 0,-3 0-27 15,0 2 28-15,-1 0-20 0,0 0 17 0,-2 2-5 16,2-1 13-16,-2 2-12 0,1-2 13 0,1 2-27 16,0-1 17-16,0 2-28 0,1-1 8 0,1 2-32 15,0-3 15-15,4 1-29 0,0 2 13 0,1-2-2 0,0 1-4 16,2-1-2-16,1 1-8 0,2 0 1 15,0-1-6-15,1 1 1 0,1-7-2 0,3 12-2 16,-2-5 0-16,2 0-11 0,-1-1 9 0,1 1-4 0,2-3 6 16,0 4-2-16,-1-1 3 0,1-2-5 15,1 1-1-15,-1-1 3 0,4-1-3 0,-4 0 7 0,3 0-7 16,-1-1-1-16,-7-3-2 0,16 4-1 0,-16-4-2 16,17 0-3-16,-17 0 4 0,20-1-7 0,-11-1-2 15,1 0 0-15,1-1 2 0,-1 0-4 0,1-2 2 16,-2 0 1-16,0 1 5 0,1-3 3 0,-3 3-3 15,0-2 2-15,1-2 1 0,0 2-7 0,-3 1 9 16,1-3-3-16,-2 1 3 0,1 1 2 0,-1-1-24 16,2 0 27-16,-3 1-19 0,-1 0 21 0,1 0-24 15,0 0 30-15,-1 0-27 0,-2 6 26 0,3-12-22 16,-3 12 25-16,2-10-24 0,-2 10 30 0,2-8-12 16,-2 8 30-16,1-8-26 0,-1 8 24 0,1-7-2 15,-1 7-8-15,0 0-7 0,0 0 6 0,0 0 1 16,0 0 3-16,0 0-8 0,0 0 4 0,0 0 2 15,0 0 0-15,0 0 1 0,0 0 8 0,0 7 4 16,0-7-6-16,3 8 1 0,-3-8 1 0,1 8 2 0,-1-8-1 16,6 11-2-16,-3-6 22 0,-2 1-51 0,4 0 14 15,-2 0 29-15,1 0-39 0,0 1 32 0,1-1-37 16,2 0 30-16,-3 0-40 0,3-1 35 16,0-1-41-16,0 1 42 0,1 0-46 0,2-1 7 0,0-2-69 15,1 0-52-15,1 1-83 0,-1-2-90 0,3 0-92 16,-1-1-177-16,2-2-665 0,-2 1-845 15</inkml:trace>
  <inkml:trace contextRef="#ctx0" brushRef="#br1" timeOffset="198904.7">25943 16588 263 0,'0'0'343'0,"0"0"-77"0,0 0-22 16,0 0-46-16,10-2 31 0,-10 2-29 0,0 0 5 16,0 0-8-16,0 0-18 0,0 0-9 0,9 2-32 15,-9-2 6-15,0 0-35 0,4 5 16 0,-4-5-42 0,0 0 6 16,1 8-38-16,-1-8 13 0,-1 8-37 15,1-8 17-15,-4 10-34 0,0-4 7 0,0 0-74 16,1 0-48-16,-2 0-80 0,1 1-64 0,-1-2-148 0,1 0-365 16,4-5-277-16</inkml:trace>
  <inkml:trace contextRef="#ctx0" brushRef="#br1" timeOffset="199424.05">26190 16278 9 0,'0'0'402'0,"-5"-6"-18"15,5 6-49-15,-6-6 2 0,6 6-21 0,-3-6-16 16,3 6-35-16,-4-5-17 0,4 5-57 0,0 0 0 16,-5-4-55-16,5 4 12 0,0 0-8 0,0 0 22 15,0 0-10-15,0 0 0 0,0 0-6 0,1 7-3 16,-1-7-7-16,4 9-15 0,-2-4-11 0,2 2-8 16,1 2-7-16,-1-1-13 0,1 2-16 0,0 0-18 15,-2 1 10-15,1 2-14 0,0-2-8 0,-1 3-3 16,1-2-16-16,0 3-3 0,0-2 4 0,0 0-3 15,-2-3-10-15,1 2-3 0,1-3-3 0,-2 3-42 16,2-2-67-16,-1 0-45 0,1-3-71 0,-2 2-12 16,1-4-58-16,2-1-62 0,0 1-66 0,-5-5-73 15,9 2-387-15,-9-2-442 0</inkml:trace>
  <inkml:trace contextRef="#ctx0" brushRef="#br1" timeOffset="199740.31">26399 16298 50 0,'0'0'530'0,"-2"-11"-95"0,2 11-84 16,-3-10-52-16,3 10-22 0,-6-7-33 0,6 7-27 16,-9-4-27-16,9 4-41 0,-14 1-2 0,14-1-42 15,-16 5-2-15,6 0-39 0,1-1 10 0,0 3-35 16,-2 0 14-16,2 1-33 0,0 0 17 0,0 0-27 16,1-1 21-16,3 0-29 0,-1 0 19 0,1 0-23 15,2-2 20-15,-2 0-27 0,4 1 26 0,1-6-26 16,0 10 28-16,0-10-23 0,4 10 23 0,2-7-34 15,-1 2 35-15,1-2-12 0,2 3 40 0,2-2-19 16,1 1 29-16,-2-2-23 0,3 3 19 0,-2-2-15 16,2 1 17-16,3-1-23 0,-2 2 13 0,1-2-25 15,-1 1 16-15,1 0-27 0,-1 0 11 0,0 0-20 16,-1-2 20-16,0 2-22 0,-1-1 16 0,1-1-20 16,-2 1 9-16,3-2-57 0,-3 2-37 0,-1-3-83 0,4 1-65 15,-13-2-69-15,18 2-99 0,-18-2-465 16,20-3-422-16</inkml:trace>
  <inkml:trace contextRef="#ctx0" brushRef="#br1" timeOffset="199954.71">26839 16291 165 0,'4'-6'671'16,"-4"6"-115"-16,2-8-95 0,-2 8-3 0,3-7-55 15,-3 7-18-15,2-7-39 0,-2 7-50 0,0 0-53 16,4-7-38-16,-4 7-28 0,0 0-30 15,0 0-21-15,0 0-17 0,9 3-16 0,-9-3-17 0,7 7-17 16,-7-7-9-16,7 9-9 0,-2-4-12 0,-1 2-5 16,1 0-4-16,-1-1-5 0,1 2-12 0,0-1-33 15,0 0-70-15,-1 1-80 0,-1-2-41 0,1 0-69 16,-4-6-31-16,4 9-31 0,-4-9-117 0,1 6-71 16,-1-6-297-16,0 0-380 0</inkml:trace>
  <inkml:trace contextRef="#ctx0" brushRef="#br1" timeOffset="200106.37">26763 16159 45 0,'-5'-9'491'0,"0"3"-146"0,3-2-45 0,-1 3-49 0,3 5-46 15,-5-9-43-15,5 9-36 0,-1-9-10 16,1 9-32-16,1-4-26 0,-1 4-8 0,0 0-18 16,10-4-103-16,-10 4-61 0,0 0-132 0,17-1-50 0,-17 1-154 15,14 1 53-15</inkml:trace>
  <inkml:trace contextRef="#ctx0" brushRef="#br1" timeOffset="200407.81">27109 16081 379 0,'0'0'440'0,"0"0"-47"0,2-6-34 0,-2 6-24 16,0 0-26-16,0 0-28 0,-13 1-27 0,13-1-13 15,-11 5-23-15,3-2-28 0,-1 0-24 0,0 3-19 16,2-1-21-16,0 1-25 0,1 0-10 0,1 1-18 15,-1 1-16-15,4-2-10 0,-2 4-8 0,4-3-21 16,0 2 8-16,3 0-19 0,-1 1 13 0,3 0-26 16,-1-1 19-16,5 2-18 0,-2 0 13 0,3-1-22 15,-1 0 15-15,1 0-17 0,0-1 10 0,-1 0-27 0,1 1 8 16,2-5-13-16,-4 3 10 0,-1-1-5 16,0-2 25-16,0 1-17 0,-2-3 21 0,-5-3-22 15,7 7 18-15,-7-7-18 0,0 0 19 0,0 8-21 0,0-8 28 16,0 0-27-16,-13 3 1 0,13-3-48 0,-14 0 11 15,14 0-41-15,-16 0 3 0,16 0-42 16,-15-1-62-16,15 1-53 0,-14-4-93 0,14 4-127 16,-14-4-210-16,14 4-196 0</inkml:trace>
  <inkml:trace contextRef="#ctx0" brushRef="#br1" timeOffset="201223.75">27585 16108 212 0,'0'0'471'0,"5"-9"-125"15,-5 9-21-15,0-8-32 0,0 8-19 0,-4-7-36 16,4 7-26-16,-5-9-45 0,5 9-15 0,-10-5-26 16,10 5-15-16,-13-3-9 0,13 3 1 0,-19-1-1 15,9 2-9-15,-3 0-1 0,-1 1-8 0,1 2-6 16,-5-2-4-16,4 5-6 0,-2-2-3 0,2 0-15 15,-2 2-9-15,5 1-4 0,-2-3-3 0,4 5-8 16,0-3-24-16,5 2 21 0,-2-1-25 0,2 0 17 16,4 1-20-16,0-1 17 0,2 1-20 0,1-2 16 15,4 0-18-15,0 0 15 0,0-2-29 0,2 1 32 0,1-2-25 16,0-1 19-16,0 0-52 0,2-2 25 0,-2 0-31 16,-10-1 24-16,22-1-25 0,-12 0 26 0,0-3-17 15,-1 1 22-15,0-2-25 0,-2 0 39 0,0-1-20 16,-2 0 29-16,0-1-26 0,-1 2 32 0,-1-4 2 15,-1 2-3-15,0 0 7 0,-1-1-5 0,-1 8 2 16,0-12 1-16,0 12 1 0,-1-12-26 0,1 12 26 16,1-10-6-16,-1 10 0 0,1-6-1 0,-1 6 0 15,0 0-1-15,0 0-4 0,0 0 6 0,0 0-26 16,14 1 28-16,-14-1-22 0,9 6 22 0,-2-2-29 16,-1 0 26-16,4 0-18 0,-1 1-6 0,-1-1-44 15,2 0-18-15,-1 0-17 0,-1-1-32 0,1 1 7 16,-2 0-40-16,1-1 35 0,-8-3-33 0,10 4 49 15,-10-4-64-15,10 3 29 0,-10-3 8 0,0 0 22 16,0 0 22-16,9-3 21 0,-9 3 15 0,0 0 10 16,-1-8 15-16,1 8-18 0,-4-10 76 0,2 6-27 15,2 4 61-15,-3-13-25 0,-1 6 60 0,3 1-23 16,-1 0 54-16,2 6-38 0,-2-12-12 0,2 12-10 0,2-12-12 16,-2 12-12-16,2-11-1 0,-2 11-1 15,9-7 27-15,-9 7 40 0,10-6-10 0,-10 6 0 16,14-4-14-16,-14 4-9 0,14-2-12 0,-14 2-4 0,14 2-35 15,-14-2 31-15,16 2 3 0,-16-2 14 0,11 5 0 16,-11-5-3-16,10 4 19 0,-10-4 9 0,7 5 5 16,-7-5 5-16,2 6-6 0,-2-6-8 0,0 0-8 15,0 9 6-15,0-9-4 0,0 0-5 0,0 0-6 16,-6 3-7-16,6-3-10 0,0 0-9 0,0 0-11 16,-6-6-6-16,6 6-6 0,3-7-5 0,0 2-3 15,1 0 1-15,1 1-5 0,1-3-4 0,2 2 0 16,1-1 0-16,0 1 0 0,1-1-3 0,0 2 1 15,-1 1 1-15,2-1 0 0,0 1-3 0,-1 0 2 16,-10 3 5-16,19-1 2 0,-19 1 2 0,16 0 0 16,-16 0-7-16,16 3 13 0,-16-3-5 0,12 5-5 15,-12-5 2-15,11 7-2 0,-3-2-5 0,-3 1-1 16,0 0-4-16,-1 0-8 0,1 2-69 0,-1-3-63 16,1 1-57-16,-2 1-75 0,-1-2-66 0,-2-5-123 0,7 9-434 15,-7-9-462-15</inkml:trace>
  <inkml:trace contextRef="#ctx0" brushRef="#br1" timeOffset="201627.22">28236 15926 632 0,'0'0'533'0,"0"0"-95"0,-4-3 13 15,4 3-27-15,0 0-24 0,0 0-27 0,-3-7-45 16,3 7-47-16,0 0-44 0,0 0-22 0,0 0-29 0,0 0-30 16,0 0-9-16,0 0-23 0,3 8 6 15,-3-8-49-15,6 8 16 0,-6-8-53 0,5 10 26 16,1-3-42-16,-3 0 26 0,4-1-45 0,-5 0 33 0,3 2-44 16,-1-3 26-16,0 4-49 0,-1-3 35 0,-1 0-78 15,1 0-67-15,-2 0-89 0,-1-6-66 0,1 12-42 16,-1-12-84-16,-1 10-71 0,1-10-140 15,-5 4-286-15,5-4-481 0</inkml:trace>
  <inkml:trace contextRef="#ctx0" brushRef="#br1" timeOffset="201773.59">28040 15845 574 0,'-9'-9'437'0,"3"2"-62"0,1 1-59 0,1 1-62 15,1-1-49-15,3 6-42 0,-7-7-39 0,7 7-26 16,0 0-15-16,0-7-31 0,0 7-2 0,0 0-11 15,15-1-12-15,-15 1-45 0,14 2-114 0,-4-1-63 16,1 1-95-16,-1 1-394 0,1 0-193 0</inkml:trace>
  <inkml:trace contextRef="#ctx0" brushRef="#br1" timeOffset="202140.62">28292 15856 471 0,'0'0'343'0,"0"0"-31"15,0 0-34-15,8 6 2 0,-8-6-11 0,0 0-26 16,10 6-13-16,-10-6-50 0,11 5-10 0,-4 1-43 16,0-2 16-16,1 0-49 0,2 2 5 0,-2 0-38 0,1 0 8 15,-1-2-39-15,2 3 20 0,-4-1-31 0,3-2 20 16,-5 1-27-16,2 0 27 0,-6-5-24 0,9 8 40 16,-9-8 0-16,4 9 2 0,-4-9-5 0,3 6-7 15,-3-6-10-15,0 0-5 0,-4 4 6 0,4-4 1 16,0 0-1-16,0 0-21 0,-7-3 12 0,7 3-21 15,-2-7 9-15,2 7-20 0,-3-10 18 0,3 10-23 16,2-13 21-16,0 7-20 0,1 0 17 0,1-1-21 16,-1 1 22-16,3 0-18 0,-1 0 18 0,2 1-19 15,0 1 18-15,-1 2-20 0,-6 2 21 0,15-3-16 16,-15 3 20-16,16-2-20 0,-16 2 22 0,16 3-14 16,-7-1 17-16,0 2-21 0,0-1 15 0,1 2-13 15,1 0 13-15,-2 1-15 0,1 0 15 0,-1 1-4 16,0-1-8-16,1 0-4 0,-2 1-48 0,1-2-69 0,-2 1-72 15,2-1-91-15,-2-2-48 0,-7-3-116 16,11 5-406-16,-11-5-400 0</inkml:trace>
  <inkml:trace contextRef="#ctx0" brushRef="#br1" timeOffset="202390.81">28689 15750 219 0,'-5'-9'546'0,"4"1"-80"0,-1 2-55 16,2 6-55-16,-4-9-6 0,4 9-74 0,-3-9 14 15,3 9-21-15,0 0-3 0,-5-6-46 0,5 6-5 16,0 0-44-16,0 0 8 0,-5 5-40 0,5-5 6 16,0 8-16-16,1-2-15 0,0 2-13 0,1-1-14 15,0 1-9-15,1 2-16 0,1-1-14 0,0 1-4 16,-2 0-19-16,4 0 10 0,-1 2-6 0,2-1-7 16,-1 0-3-16,-2-1-5 0,5 0 0 0,-3 1-4 15,2-1 27-15,0-2-38 0,-2 1 29 0,4-2-37 16,-3 0-10-16,1 0-52 0,0 0-63 0,-1-2-79 15,-1 1-78-15,1-1-79 0,-2 0-123 0,-5-5-49 16,10 6-479-16,-10-6-628 0</inkml:trace>
  <inkml:trace contextRef="#ctx0" brushRef="#br1" timeOffset="202562.7">28723 15918 329 0,'0'0'477'0,"-13"-5"-62"0,13 5-52 0,-8-4-42 16,8 4-20-16,-9-4-86 0,9 4-27 0,-2-5-53 0,2 5-10 15,0 0-47-15,2-9 5 0,-2 9-42 0,9-4 11 16,-2 0-29-16,0 2-13 0,2-2-58 0,3 0-53 16,-1 0-22-16,2 0-73 0,1 1 5 0,1-3-65 15,0 2 11-15,1-1-15 0,-2 1-20 0,3-2-179 16,-3 0 63-16</inkml:trace>
  <inkml:trace contextRef="#ctx0" brushRef="#br1" timeOffset="203090.27">29018 15765 329 0,'0'0'409'0,"0"0"-85"0,6-4-15 0,-6 4-40 0,0 0-19 16,0 0-26-16,8-5-41 0,-8 5-21 0,0 0-34 16,0 0 1-16,6-2-39 0,-6 2 0 0,0 0-35 15,5-4 8-15,-5 4-34 0,7-4 14 0,-7 4-28 16,9-5 14-16,-9 5-19 0,7-5 14 0,-7 5-28 16,11-8 21-16,-7 3-18 0,-1 1 17 0,2-1-16 0,-1 0 13 15,-4 5-13-15,5-11 14 0,-5 11-22 16,3-11 30-16,-3 11-19 0,-1-8 22 0,1 8-22 15,-4-9 19-15,4 9-23 0,-5-4 21 0,5 4-17 0,-9-4 20 16,9 4-23-16,0 0 21 0,-14 1-21 0,14-1 25 16,-9 6-27-16,9-6 27 0,-9 8-22 0,9-8 17 15,-7 10-23-15,5-5 20 0,2-5-23 0,-3 13 21 16,3-13-27-16,0 13 26 0,3-6-27 0,-2-1 28 16,2 0-31-16,1-2 27 0,1 1-20 0,2-1 25 15,-7-4-27-15,12 6 21 0,-3-4-20 0,-9-2 24 16,18 3-29-16,-18-3 24 0,16 0-22 0,-16 0 26 15,18-4-25-15,-9 3 25 0,1-1-39 0,-1-2 38 16,-4 0-26-16,-5 4 31 0,11-7-26 0,-11 7 24 16,7-7-23-16,-7 7 22 0,3-7-28 0,-3 7 32 15,-2-7-14-15,2 7 43 0,-2-5-18 0,2 5 33 16,0 0-17-16,-9-5 18 0,9 5-17 0,0 0 27 16,0 0-22-16,0 0 12 0,-5 6-27 0,5-6 14 15,1 6-21-15,-1-6 9 0,4 10-22 0,-4-10 12 16,8 10-17-16,-2-3 7 0,-1 2-14 0,4-2 14 15,0 3-24-15,1-1 22 0,-1 2-16 0,0 0 12 16,1-2-16-16,-1 4 18 0,-1-3-18 0,2 1 20 0,-5 1-13 16,-1-2 17-16,-2 2 2 0,-1-3-6 0,-1 2 3 15,-3-1-7-15,-1 1 0 0,-1-2-2 16,-4 1-7-16,2-1-29 0,-4 1-68 0,1-2-82 16,-3 0-87-16,2-3-149 0,-3 1-141 0,0 0-335 0,-3-2-446 15</inkml:trace>
  <inkml:trace contextRef="#ctx0" brushRef="#br1" timeOffset="207024.25">24165 17547 41 0,'-4'-7'301'15,"4"7"-74"-15,0 0-30 0,0 0-15 0,0 0-11 16,-6-4-17-16,6 4-27 0,0 0-21 0,0 0-5 15,0 0-6-15,-4-5-3 0,4 5-2 0,0 0 4 16,0 0-17-16,-5-5 29 0,5 5-25 0,0 0 19 16,0 0-19-16,-6-4 12 0,6 4 1 0,0 0-17 15,-7-4 1-15,7 4-25 0,0 0 30 0,-12-2-23 16,12 2 32-16,0 0-29 0,-16 1 27 0,16-1-29 16,-14 2 23-16,14-2-24 0,-15 4 26 0,5-2-14 15,1 2 17-15,0 1-18 0,0-2 22 0,-1 3-18 16,-1 0 13-16,2 1-16 0,-3 0 18 0,3 2-25 15,-2-1 10-15,1 2-23 0,3-2 18 0,-1 2-30 16,0-1 20-16,3 0-26 0,-1 1 24 0,2-1-33 16,0 0 35-16,0 0-29 0,3 1 29 0,0 0-34 15,1-2 26-15,0-1-24 0,0 1 24 0,2 2-25 0,1-2 19 16,-1 1-24-16,2-1 20 0,0-1-27 0,1 1 3 16,0-1-2-16,1-1-4 0,1 0-1 0,-1 0-1 15,2-3-2-15,2 3-1 0,-1-4-3 0,3 0-3 16,-1 1-3-16,1-3-8 0,-1 1-33 0,3-1-58 15,-2-1-59-15,3-1-72 0,-2 0-43 0,2-1-59 16,-1-1-77-16,2-1-105 0,-1-2-451 0,0 0-555 16</inkml:trace>
  <inkml:trace contextRef="#ctx0" brushRef="#br1" timeOffset="207489.01">24386 17552 345 0,'0'0'372'0,"0"0"-39"0,0 0-30 0,0 0-5 16,-12 0-4-16,12 0-32 0,0 0-3 0,0 0-49 15,0 0 13-15,-12-1-55 0,12 1 5 0,0 0-42 16,0 0-4-16,0 0-41 0,0 0 3 0,0 0-34 16,0 0 1-16,0 0-25 0,0 0 11 0,0 0-24 15,0 0 13-15,0 0-24 0,0 0 16 0,7-6-28 16,-7 6 23-16,12-3-24 0,-12 3 21 0,18-5-20 16,-8 2 12-16,1 0-60 0,0-1-33 0,1 1-79 0,-1-2-42 15,-1 3-61-15,3-2-84 0,-4-1-79 0,3 2-331 16,-4-1-273-16</inkml:trace>
  <inkml:trace contextRef="#ctx0" brushRef="#br1" timeOffset="207670.58">24467 17587 75 0,'-5'4'577'0,"0"0"-149"0,5-4-58 0,-8 7-50 0,8-7-40 15,-8 6-6-15,8-6-71 0,-6 5-11 0,6-5-57 16,0 0-2-16,-4 6-49 0,4-6 7 0,0 0-47 15,10 2 17-15,-10-2-33 0,13-1 19 0,-13 1-35 16,19-3 18-16,-9 1-36 0,2 0-40 0,2 1-90 16,-1-3-90-16,0 2-54 0,1-2-77 0,2 0-385 15,-3 0-248-15</inkml:trace>
  <inkml:trace contextRef="#ctx0" brushRef="#br1" timeOffset="208090.51">24845 17367 307 0,'-2'-6'508'0,"2"6"-103"0,0 0-64 16,-7-7 2-16,7 7-46 0,0 0 7 0,-5-5-52 0,5 5-5 15,0 0-65-15,0 0-10 0,0 0-32 0,0 0 19 16,0 0-19-16,0 0 13 0,0 0-22 0,0 0 13 16,0 8-37-16,4-3 23 0,0 1-29 0,0 2 19 15,-2 1-40-15,3 0 23 0,-1 1-14 0,1-1-8 16,-1 4-13-16,1-1-2 0,1-1-12 0,1 3-10 15,-2-2-10-15,2 1-12 0,-2-1 5 0,2 1-11 16,-2-1 1-16,2 0-2 0,-1 0-8 0,-2-1 2 16,4 1-9-16,-3-3 6 0,0 0-11 0,1-1-20 15,-2 1-67-15,4-3-19 0,-3 1-69 0,0-1-37 16,-1-1-67-16,0-2-39 0,-4-3-106 0,9 7-46 16,-9-7-78-16,0 0-306 0,11-2-408 0</inkml:trace>
  <inkml:trace contextRef="#ctx0" brushRef="#br1" timeOffset="208489.78">25094 17412 220 0,'0'0'449'0,"-1"-7"-125"0,1 7-66 0,0 0-28 15,-4-6-28-15,4 6-11 0,0 0-27 0,-12-1-16 16,12 1-23-16,-11 3-34 0,11-3-7 0,-11 4-12 15,3 0-7-15,2 0-3 0,-1 0-3 0,0 2 2 16,-1-1-11-16,2 0 3 0,-1 1-13 0,3-1 14 16,-1 0-21-16,-1 0 18 0,1 2-28 0,2-3 23 15,-2 2-23-15,5-6 27 0,-4 9-30 0,2-5 27 16,2-4-32-16,-4 10 29 0,4-10-27 0,-2 10 23 16,2-10-25-16,2 7 26 0,-2-7-26 0,4 7 31 15,-4-7-22-15,6 6 25 0,-6-6-38 0,9 6 41 16,-9-6-21-16,15 4 22 0,-6-2-25 0,-1-1 18 15,5 2-28-15,-2-1 19 0,1-1-26 0,1 0 17 0,-1 0-34 16,4 1 31-16,-1 0-22 0,4 0 17 16,-2 0-26-16,-2-1 20 0,3 1-15 0,-4 1 15 15,1-1-22-15,-2 0 19 0,-1 0-20 0,0 0 9 16,-1 1-12-16,-1-1 19 0,0-1-33 0,-10-1-23 0,14 4-65 16,-14-4-23-16,14 3-38 0,-14-3-49 0,9 1-22 15,-9-1-79-15,0 0-103 0,0 0-285 0,12-1-217 16</inkml:trace>
  <inkml:trace contextRef="#ctx0" brushRef="#br1" timeOffset="208756.19">25189 17104 259 0,'-8'-6'509'15,"1"0"-89"-15,2 1-61 0,5 5-41 0,-9-7-17 16,9 7-51-16,-7-6-22 0,7 6-67 0,-6-5 13 16,6 5-41-16,0 0 10 0,0 0-37 0,0 0 17 15,0 0-20-15,0 0 6 0,0 0-28 0,0 0 10 16,2 8-31-16,-2-8 15 0,5 9-25 0,-1-4 5 16,-2 1-24-16,0-2 8 0,2 4-18 0,-1-1 8 0,-1 0-19 15,2 1 12-15,0-1-25 0,-2 2 3 16,2-1-92-16,-1 1-43 0,-1-1-77 0,0 1-56 15,0-2-121-15,1 0-125 0,-1-1-322 0,1 0-374 16</inkml:trace>
  <inkml:trace contextRef="#ctx0" brushRef="#br1" timeOffset="209572.53">25406 17202 465 0,'0'0'398'0,"0"0"-62"0,-4-5-44 0,4 5-36 0,0 0-25 16,0 0-28-16,0 0-19 0,0 0-25 0,0 0-11 15,0 0-24-15,0 0 21 0,0 0-40 0,4 7 18 16,-4-7-38-16,5 11 29 0,-2-6-29 0,0 4 24 16,0-1-35-16,4 0 15 0,-5 2-30 0,3 0 10 15,-1-1-28-15,1 2 13 0,-1 1-17 0,4 0 4 16,-3 0-12-16,-1-1 12 0,1-1-15 0,-1 2 8 15,0-1-14-15,1-2 9 0,-3 1-18 0,3-1 13 16,-1 0-19-16,-1-1 15 0,-1 1-16 0,1-4 14 16,-2 1-22-16,-1-6 23 0,5 11-15 0,-5-11 14 15,3 10-12-15,-3-10 18 0,1 7-12 0,-1-7 13 16,3 5-17-16,-3-5 14 0,0 0-20 0,0 0 15 0,0 0-19 16,0 0 19-16,0 0-27 0,0 0 23 15,0 0-17-15,0 0 10 0,0 0-13 0,3-6 17 16,-3 6-20-16,0-8 14 0,0 8-12 0,3-7 15 0,-3 7-16 15,4-9 11-15,-4 9-12 0,6-10 16 16,-6 10-19-16,8-10 20 0,-4 6-16 0,3 0 15 16,-3 0-15-16,3 0 19 0,0 0-21 0,0 1 18 0,0 0-14 15,-7 3 12-15,13-3-15 0,-13 3 12 0,17-1-12 16,-17 1 15-16,11 1-12 0,-11-1 14 16,13 3-13-16,-13-3 12 0,13 6-13 0,-13-6 14 0,9 8-18 15,-5-3 20-15,-2 0-15 0,2 1 14 0,-4-6-14 16,5 11 17-16,-5-11-14 0,1 12 10 0,-1-12-11 15,-2 12 16-15,2-12-17 0,-4 11 13 0,0-7-11 16,4-4 13-16,-4 9-20 0,4-9 15 0,-7 7-21 16,7-7-19-16,-8 5-86 0,8-5-29 0,-11 2-68 15,11-2-70-15,0 0-102 0,-15-3-158 0,15 3-296 16,-11-6-385-16</inkml:trace>
  <inkml:trace contextRef="#ctx0" brushRef="#br1" timeOffset="214239.37">26296 17332 145 0,'0'0'688'15,"-4"-6"-156"-15,4 6-147 0,0 0-54 0,-5-5-77 16,5 5-19-16,0 0-48 0,0 0 5 0,0 0-37 16,0 0 11-16,0 0-46 0,0 0-1 0,-8 6-43 15,8-6 8-15,0 10-41 0,0-10 14 0,3 12-34 16,-3-6 17-16,1 1-29 0,-2 1 18 0,1 1-37 16,0-1-15-16,-3 2-75 0,3-2-9 0,-2 0-63 0,0 1-23 15,0-3-22-15,-1 0-85 0,3-6-28 16,-2 10-99-16,2-10-203 0,-6 4-142 0</inkml:trace>
  <inkml:trace contextRef="#ctx0" brushRef="#br1" timeOffset="214538.55">26530 17116 267 0,'5'-8'608'16,"-3"0"-123"-16,-2 8-108 0,1-10-5 15,-1 10-39-15,0-10 14 0,0 10-20 0,-1-7-3 0,1 7-74 16,0-6-22-16,0 6-64 0,0 0 1 0,0 0-45 16,0 0 16-16,0 0-39 0,0 0 9 15,0 0-35-15,5 6 21 0,-5-6-40 0,5 9 20 0,-1-1 13 16,0-1-27-16,0 1-24 0,2 0 7 0,-2 2-18 16,1 0 0-16,-1 1-13 0,1-1 7 0,-1 2-10 15,1 1 14-15,1-2-17 0,-2 3 11 0,2-2-15 16,-4-1 11-16,3-1-18 0,-2 5 11 0,1-5-53 15,-1 0-7-15,1 1-71 0,-1-2-30 0,-1 1-78 16,0-1-21-16,0-1-55 0,1-1-71 0,-1-1-36 16,-2-6-52-16,3 10-434 0,-3-10-469 0</inkml:trace>
  <inkml:trace contextRef="#ctx0" brushRef="#br1" timeOffset="-214640.52">26729 17144 413 0,'0'-8'327'0,"0"8"-46"0,-3-13-12 0,3 13-24 16,-1-10-23-16,1 10-50 0,-4-8-3 0,4 8-14 15,-7-6-24-15,7 6 5 0,0 0-15 0,-14 0 10 16,14 0-31-16,-13 5 19 0,5 0-46 16,-1-1 36-16,3 2-34 0,-1 1 20 0,-1 1-35 0,0-1 19 15,1 1-32-15,2 1 17 0,-2-1-38 0,2 0 29 16,1 1-32-16,0-1 33 0,1 1-33 0,2-2 21 15,0 2-25-15,1-2 21 0,2 0-25 0,0 0 21 16,0 0-22-16,3 1 16 0,0-4-29 0,4 3 23 16,-2-2-23-16,2 0 22 0,0-1-25 0,2 0 19 15,-1-1-24-15,2 1 21 0,-1-3-24 0,0 1 20 16,1-1-32-16,0 1 25 0,-1-2-67 0,-11 0-28 16,23-2-73-16,-11 1-29 0,-1 0-50 0,-2-1-64 15,0 0-76-15,-1-1-68 0,0-2-219 0,-1 0-180 16</inkml:trace>
  <inkml:trace contextRef="#ctx0" brushRef="#br1" timeOffset="-214417.09">26822 16830 512 0,'-5'-10'544'0,"0"3"-79"15,1 0-82-15,-1 2-9 0,5 5-74 0,-6-8-11 16,6 8-55-16,-7-7-8 0,7 7-15 0,0 0 9 15,0 0-24-15,0 0-27 0,0 0-29 0,-4 7-23 16,4-7-29-16,6 12-21 0,-3-5-9 0,1 3-10 16,1-1-7-16,3 2-34 0,-2 0 20 0,1 2-33 15,-1-1 1-15,4 3-80 0,-3-1-51 0,-1-1-73 0,2 1-38 16,-2 1-44-16,3-2-88 0,-2 1-96 16,0-3-430-16,0 1-472 0</inkml:trace>
  <inkml:trace contextRef="#ctx0" brushRef="#br1" timeOffset="-214025.27">27372 16986 53 0,'0'0'660'0,"0"0"-167"16,0-8-56-16,0 8-43 0,-3-5 32 0,3 5-37 16,0 0-2-16,-5-6-54 0,5 6-20 0,0 0-47 15,0 0-43-15,0 0-40 0,-6-4-23 0,6 4-24 16,0 0-13-16,0 0-22 0,0 9-12 0,0-9-15 0,2 8-15 15,-2-8-11-15,7 13-7 0,-5-8-8 16,2 2-9-16,0 0 8 0,0 0-15 0,1 1 3 16,0-1-13-16,1 2 1 0,-2-2-16 0,1 1-35 0,0 0-14 15,1-1-59-15,-3 0-31 0,1-1-79 16,0-1-21-16,-4-5-56 0,6 9-5 0,-6-9-57 0,0 6-113 16,0-6-109-16,0 0-248 0,0 0-373 0</inkml:trace>
  <inkml:trace contextRef="#ctx0" brushRef="#br1" timeOffset="-213890.81">27277 16893 322 0,'-4'-5'507'15,"4"5"-109"-15,-10-9-104 0,10 9-51 0,-6-6-56 0,6 6-27 16,-5-5-31-16,5 5-30 0,0 0-17 0,0 0-25 16,0 0-6-16,5-5-17 0,-5 5-27 0,10 2-100 15,-10-2-66-15,15 1-103 0,-15-1-88 0,16 2-183 16,-16-2-39-16</inkml:trace>
  <inkml:trace contextRef="#ctx0" brushRef="#br1" timeOffset="-213574.39">27654 16844 228 0,'0'0'529'0,"0"0"-86"0,0 0-55 0,0 0-42 15,0 0 8-15,-6 3-53 0,6-3-3 0,-13 5-42 16,13-5-9-16,-10 8-47 0,3-3-12 0,2 1-43 15,-2-1-8-15,2 1-42 0,1 1 3 0,1 1-37 16,1 1 1-16,2-2-29 0,0 3 15 0,2-1-30 16,1 1 17-16,1-1-28 0,3 2 15 0,2 0-25 15,0 0 11-15,0-1-29 0,4 0 5 0,-2-1-23 16,3 1 22-16,-3-1-11 0,0-1 14 0,1 1-11 0,-2-1 15 16,-2-2-18-16,-1 0 7 0,-2 1 2 0,0-1-6 15,-1-1 16-15,-4-5 1 0,0 10-3 0,0-10 7 16,-4 8-6-16,-1-3 8 0,5-5 1 0,-12 6-1 15,4-3 1-15,-1 0-5 0,9-3 2 0,-17 4-41 16,17-4-67-16,-14 2-81 0,14-2 0 0,-15 0-76 16,15 0-117-16,-12-4-108 0,12 4-307 0,-6-5-328 15</inkml:trace>
  <inkml:trace contextRef="#ctx0" brushRef="#br1" timeOffset="-212707.72">28138 16845 289 0,'2'-7'372'0,"-2"7"-73"0,-3-7 28 0,3 7-53 16,-5-7-8-16,5 7-12 0,-5-7-49 0,5 7-12 0,-11-5-38 15,11 5 1-15,-13-3-34 0,13 3 35 0,-17-3-27 16,17 3 26-16,-21 4-21 0,10-2-7 0,0 2-9 16,-1-1-15-16,1 2-2 0,2 0-25 0,-3 1 2 15,5 0-32-15,-1 1 6 0,-1 0-35 0,4 1 22 16,0-1-21-16,2 1 5 0,1 1-14 0,0-2 7 15,4-1-14-15,0 1 12 0,-1-1-18 0,5 0 13 16,-1 0-20-16,1-1 18 0,-1-1-17 0,3-1 12 16,-8-3-12-16,13 5 10 0,-13-5-18 0,16 1 14 0,-16-1-21 15,13-2 20-15,-3-1-23 0,-10 3 25 0,12-5-16 16,-6 2 18-16,-1-1-10 0,2 0 13 0,-5-1-12 16,3 0 17-16,-1 0-17 0,-4 5 19 0,4-10-18 15,-4 10 21-15,3-8-14 0,-3 8 12 0,2-7-16 16,-2 7 13-16,4-6-16 0,-4 6 14 0,0 0-18 15,0 0 17-15,0 0-17 0,0 0 21 0,13 2-15 16,-13-2 9-16,6 6-11 0,-1-2 10 0,2 1-33 0,0-1-12 16,0 3-58-16,-1-3 2 0,2 2-43 15,1-1-5-15,0 0-32 0,-2-2-28 0,2 2 13 0,0-1-20 16,-1-2-13-16,-8-2 2 0,13 5-8 0,-13-5-6 16,12 1 2-16,-12-1 21 0,11-2 17 15,-11 2 44-15,7-5 13 0,-7 5 34 0,7-7 41 0,-7 7 36 16,1-11 44-16,-1 11 29 0,-1-12 18 0,-1 5 24 15,-1 1 24-15,0-1 23 0,2-1-28 0,-2 1 66 16,1 1-22-16,-1 0 30 0,3 6-33 0,-1-11-4 16,1 11-43-16,-3-9-10 0,3 9-9 0,3-6 19 15,-3 6-5-15,0 0-7 0,10-4-3 0,-10 4-23 16,10 1-39-16,-10-1 31 0,12 5 6 0,-12-5-23 16,11 6 6-16,-11-6-18 0,12 7 17 0,-7-2-12 15,-5-5 23-15,8 9-19 0,-8-9 39 0,3 9-20 0,-3-9 32 16,2 9-31-16,-2-9 21 0,-3 7-25 0,3-7 29 15,-2 6-29-15,2-6 21 0,0 0-12 0,-9 3 16 16,9-3-26-16,0 0 5 0,-8-3-24 0,8 3 8 16,-3-7-22-16,3 7 12 0,0-10-21 15,0 10 16-15,3-12-23 0,-2 6 16 0,4-1-19 0,-1 0 14 16,3 0-14-16,-1 2 16 0,2 0-18 0,-1 0 17 16,0 1-19-16,0 1 21 0,-7 3-21 0,17-4 20 15,-17 4-18-15,14-1 13 0,-14 1-8 0,15 2 13 16,-15-2-16-16,13 5 15 0,-5-1-18 0,-2 0-1 15,1 0-5-15,-2 1 9 0,1 1-64 0,-1-1-7 16,0 0-63-16,0-1-16 0,-1 3-33 0,0-3-100 0,-4-4-29 16,9 8-71-16,-9-8-382 0,10 7-287 0</inkml:trace>
  <inkml:trace contextRef="#ctx0" brushRef="#br1" timeOffset="-212425.68">28747 16724 588 0,'0'0'554'0,"1"-6"-137"0,-1 6-42 15,0 0-60-15,0-8-10 0,0 8-52 0,0 0-3 16,0 0-48-16,0-6-3 0,0 6-32 0,0 0-8 16,0 0-35-16,0 0-2 0,10 4-27 0,-10-4 6 0,6 5-35 15,-6-5 7-15,7 6-32 0,-7-6 19 0,10 8-42 16,-10-8 19-16,8 9-6 0,-8-9-2 15,8 8-10-15,-4-4-24 0,-2 2 26 0,-2-6-8 0,7 8-11 16,-7-8-54-16,5 10-53 0,-5-10-24 0,2 8-67 16,-2-8-13-16,0 7-33 0,0-7-83 0,-2 6-15 15,2-6-48-15,0 0-47 0,-10 1-266 0,10-1-207 16</inkml:trace>
  <inkml:trace contextRef="#ctx0" brushRef="#br1" timeOffset="-212291.93">28636 16661 153 0,'-9'-9'407'0,"1"2"-78"15,2 0-40-15,1 2-39 0,5 5-34 0,-8-9-43 16,8 9-37-16,-6-9-24 0,6 9-21 0,0 0-24 0,2-9-8 16,-2 9-15-16,6-5-9 0,-6 5-12 15,12-2-20-15,-12 2-67 0,15 2-93 0,-6 1-73 16,-9-3-56-16,16 1-230 0,-16-1-17 0</inkml:trace>
  <inkml:trace contextRef="#ctx0" brushRef="#br1" timeOffset="-211924.55">28816 16619 238 0,'11'0'439'0,"-11"0"-104"0,0 0-57 16,0 0-29-16,12 3-4 0,-12-3-11 0,8 3-21 15,-8-3-20-15,7 5-49 0,-7-5 4 0,9 7-48 16,-5-3 13-16,5 0-40 0,-3 1 12 0,2 0-31 16,-1 1 15-16,1 0-45 0,-1-1 27 0,-1 1-31 15,-1-1 18-15,2 0-29 0,-7-5 31 0,9 9-26 16,-9-9 35-16,7 7-12 0,-7-7 33 0,4 6-30 15,-4-6 20-15,0 0-32 0,0 8 14 0,0-8-23 16,0 0 16-16,0 0-23 0,0 0 28 0,0 0-27 16,-6-3 16-16,6 3-31 0,-2-9 23 0,2 9-25 15,-2-10 22-15,3 4-25 0,0-1 21 0,2-1-27 16,0 2 22-16,-1-1-23 0,2 1 23 0,1 0-29 16,-1 1 31-16,2 2-24 0,-1-2 24 0,-5 5-30 15,11-5 30-15,-11 5-22 0,12-1 26 0,-12 1-23 16,12 1 26-16,-12-1-26 0,10 5 22 0,-2-1-21 15,-2-1 26-15,1 2-27 0,-1 1 24 0,-1 0-24 16,3-1 19-16,-3 2-25 0,1-1 17 0,-1-1-44 0,1 1-10 16,-1-1-65-16,0-1-20 0,0 1-35 0,0-1-73 15,-5-4-8-15,8 5-55 0,-8-5-57 16,7 3-348-16,-7-3-217 0</inkml:trace>
  <inkml:trace contextRef="#ctx0" brushRef="#br1" timeOffset="-211691.51">29139 16561 466 0,'-2'-7'431'16,"-1"0"-36"-16,3 1-39 0,0 6-29 0,-2-10-30 16,2 10-31-16,-3-8-5 0,3 8-69 0,-4-7 24 15,4 7-37-15,0 0 3 0,0 0-32 0,0 0 4 16,0 0-27-16,0 0 0 0,0 0-32 0,0 0 15 16,3 10-42-16,-3-10 7 0,4 11-25 0,-2-5 19 15,3 3-29-15,-2-2 17 0,1 2-34 0,1 0 22 16,0 0-36-16,-1 0 24 0,1 1-33 0,0-1 30 15,0 1-34-15,1-1 27 0,1 1-29 0,-2-2 25 16,1 1-37-16,0-1 22 0,-1-1-56 0,1 2-32 16,0-2-72-16,-2-3-31 0,1 3-72 0,0-3-49 0,2 1-66 15,-2-1-96-15,-5-4-458 0,9 5-501 0</inkml:trace>
  <inkml:trace contextRef="#ctx0" brushRef="#br1" timeOffset="-211534.9">29216 16673 488 0,'-11'-4'390'0,"11"4"-61"0,-7-3-46 16,7 3-40-16,0 0-55 0,-8-6-28 0,8 6-50 0,0 0-9 15,-1-6-35-15,1 6-6 0,5-5-19 0,-5 5-35 16,11-5-54-16,-3 2-61 0,1-1-61 0,0 1-47 16,0 0-48-16,1-1-33 0,1 0-132 0,-1 0 103 15</inkml:trace>
  <inkml:trace contextRef="#ctx0" brushRef="#br1" timeOffset="-211291.79">29399 16574 189 0,'0'0'326'0,"0"0"-80"15,0 0-3-15,0 0-10 0,0 0-22 0,0 0-24 16,0 0-22-16,10-1-26 0,-10 1-37 0,0 0-8 16,0 0-23-16,10-1-1 0,-10 1 7 0,10-1-1 15,-10 1 1-15,13-2-6 0,-13 2 21 0,14-4-7 16,-4 1-6-16,-10 3 3 0,17-2-4 0,-7 1 5 0,0 0 8 15,1-1 29-15,-1 0-35 0,0 1 25 0,-1 0-39 16,3 0 21-16,-2-1-28 0,0 0 11 16,-10 2-35-16,18-3 14 0,-18 3-31 0,15-2 10 15,-15 2-20-15,16-2 15 0,-16 2-37 0,14-3 2 0,-14 3-102 16,12-2-60-16,-12 2-93 0,0 0-152 16,11-4-527-16,-11 4-522 0</inkml:trace>
  <inkml:trace contextRef="#ctx0" brushRef="#br1" timeOffset="-210459.01">27032 17692 83 0,'0'0'523'0,"0"0"-133"0,-13-2-60 0,13 2-18 15,0 0-21-15,-10-3-30 0,10 3-24 16,0 0-42-16,-8-2-38 0,8 2-28 0,0 0-25 0,0 0-18 16,0 0-18-16,0 0-10 0,0 0-12 0,0 0-12 15,9-4-4-15,-9 4-5 0,17-1-4 0,-17 1-6 16,20-1-4-16,-8 0 1 0,-1-1 11 0,3 1-19 15,0 0 23-15,-1 0-36 0,2 0-14 0,0 1-44 16,-2-2-32-16,2 1-68 0,-3 1-51 0,1 0-79 16,-1-1-68-16,0 1-341 0,-12 0-214 0</inkml:trace>
  <inkml:trace contextRef="#ctx0" brushRef="#br1" timeOffset="-210091.95">27119 17770 91 0,'-10'4'409'0,"10"-4"-82"15,-12 6-80-15,12-6 0 0,-9 4-78 0,9-4 11 16,0 0-64-16,-9 3 10 0,9-3-55 16,0 0 16-16,0 0-47 0,14-5 24 0,-7 3-15 15,0-3-4-15,5 2-17 0,-1-4 0 0,2 0-3 16,2 1-15-16,0-1-3 0,0 1 1 0,-2 0 2 0,-1-1-3 16,0 0-8-16,-3 1 1 0,0-1 2 0,-2 2-14 15,-2-2 7-15,1 0 5 0,-4 1-4 0,1-1-11 16,-2 0 14-16,-1 0 10 0,-1-1 1 0,0 3 44 15,-1-3 49-15,1 2 23 0,-2-1-3 0,1 1 47 16,2 6-24-16,-3-9 11 0,3 9-53 0,-4-10 2 16,4 10-42-16,0-7 12 0,0 7-28 0,0 0 24 15,7-3-26-15,-7 3 22 0,10 1-32 0,-1 2 12 16,-1 0-27-16,1 3 12 0,1-1-24 0,-1 1-2 16,0 3-1-16,-2-1 3 0,2 3-4 0,-2 0-2 15,-2 1 3-15,-1 1 0 0,-2-1-1 0,0 1-2 16,-2 2-6-16,-2-1 2 0,0 0-13 0,-2 1-33 15,1-1-38-15,-1 1-41 0,-1-5-83 0,1 2 0 0,-2-2-112 16,4 1-107-16,0-4-391 0,-3-1-352 0</inkml:trace>
  <inkml:trace contextRef="#ctx0" brushRef="#br1" timeOffset="-208726.17">27502 13752 915 0,'-1'6'597'0,"1"-6"-96"0,-4 9-144 0,4-9-43 15,0 0-71-15,-10 1 37 0,10-1-69 0,-8-4 17 0,8 4-55 16,-6-14-10-16,3 5 24 0,-1-2-71 0,2-4 27 16,-1-3-71-16,-1-4 39 0,1-4-52 0,-1-6 37 15,1-5-57-15,1-8 41 0,-1-4-61 0,-1-4 27 16,2-4-43-16,-2-13 1 0,-1-3 5 0,0-7 35 16,1-2-50-16,-1-5 42 0,0-1-53 0,1-3 45 15,-1 2-50-15,1-1 12 0,-3 4 1 0,4 1 41 16,-1 3-50-16,-1 4 45 0,-1 2-47 0,1 4 45 15,-2 5-5-15,0 3-45 0,1 14 43 0,-2 2-38 16,1 3 45-16,0 5-39 0,1 5 41 0,-1 5-46 16,0 1 47-16,-1 5-48 0,2 3 45 0,1 2-43 15,-1 2 43-15,3 1-37 0,-2 2 35 0,1 3-48 16,1 0 39-16,-1 2-43 0,3 1 46 0,-3 1-43 16,4 7 46-16,-2-10-45 0,2 10 45 0,0 0-37 15,0 0 38-15,0 0-47 0,-14 4 46 0,10 2-45 16,-3 1 46-16,2 2-43 0,-4 3 50 0,-1 1-47 15,1 3 42-15,-2 2 2 0,-3 0-16 0,1 4 2 16,-4 0-6-16,3 1 2 0,-2-1 3 0,1-1-42 16,0 2 41-16,2-2-43 0,1-3 50 0,1-1-45 15,1-2 46-15,1-2-42 0,2 0 49 0,0-3-40 16,3-2 41-16,-1-1-42 0,4-1 42 0,1-6-43 16,0 0 47-16,0 0-47 0,9 3 42 0,-1-9-43 15,4-3 41-15,2-4-36 0,2-1 39 0,2-5-47 16,3-3 46-16,2-5-48 0,0-2 45 0,2-2-43 15,0 0 43-15,-1-1-43 0,1 1 41 0,-2 0-43 0,1 2 44 16,0 1-40-16,-2 3 46 0,-4 5-39 16,-3 4 50-16,-3 1-39 0,2 2 39 0,-3 5-22 15,0-1 21-15,-1 4 25 0,-1 3 10 0,-9 2 0 16,15 0-10-16,-2 2-10 0,-4 2-10 0,2 5-6 0,3 0 8 16,-1 3-25-16,2 4-7 0,1-2-1 15,3 6 12-15,0-1-26 0,0 1-30 0,2 0-84 16,0 0-16-16,1-1-79 0,1-1-69 0,-1-2-71 15,0-1-94-15,1-1-106 0,-4-4-580 0,1-2-747 16</inkml:trace>
  <inkml:trace contextRef="#ctx0" brushRef="#br1" timeOffset="-208308.66">28321 10861 375 0,'0'0'417'0,"-1"-8"-28"0,1 8-14 0,-5-10-7 16,5 10-7-16,-8-6-34 0,8 6-13 0,-11-4-19 16,11 4-13-16,-17 0-21 0,7 3-22 0,-2 0-24 15,-2 3-24-15,2 2-23 0,-2 0-18 0,1 3-55 16,-2 0 33-16,2 4-53 0,2-1 28 0,-1 2-50 16,4-3 17-16,0 1-33 0,3 2 31 0,0 0-41 15,4 0 26-15,0-4-36 0,2 4 24 0,0-1-34 16,4 0 18-16,1 0-27 0,2-1 33 0,1-1-38 15,3 2 29-15,-1-3-27 0,5 0 22 0,0-3-29 16,3 0 30-16,-1-2-34 0,3-1-3 0,2-1-87 16,-3-4-26-16,1 1-82 0,0-2-78 15,1-1-80-15,4-1-94 0,-1-2-71 0,-1-1-535 16,1-2-689-16</inkml:trace>
  <inkml:trace contextRef="#ctx0" brushRef="#br1" timeOffset="-208120.68">28686 10989 150 0,'0'0'621'16,"0"0"-158"-16,-5-6-76 0,5 6-4 0,0 0-45 15,-3-6-32-15,3 6-58 0,0 0-29 0,-1-6-59 16,1 6-19-16,2-6-43 0,-2 6-5 0,10-8-35 16,-2 5 4-16,1-1-29 0,1 0-6 0,4-2-7 15,-1 1-9-15,4 2-27 0,-2-2-74 0,3 0-72 16,-1 0-64-16,-1 3-79 0,1-2-37 0,-2 1-101 15,0-1-266-15,-4 3-215 0</inkml:trace>
  <inkml:trace contextRef="#ctx0" brushRef="#br1" timeOffset="-207974.63">28845 10985 298 0,'-10'7'434'16,"1"-2"-134"-16,4 2-15 0,-1-3-84 0,-1 1 14 16,7-5-67-16,-7 8 25 0,7-8-74 0,-4 5 24 15,4-5-67-15,0 0 30 0,0 0-63 0,0 0 37 16,19-2-57-16,-9 0-10 0,-1-3-108 0,6-1-37 15,0 0-65-15,0-3-8 0,4 1-66 0,0-4-179 16,0 1 44-16</inkml:trace>
  <inkml:trace contextRef="#ctx0" brushRef="#br1" timeOffset="-207740.79">29162 10659 93 0,'4'-8'690'15,"-3"-1"-124"-15,2 3-53 0,-3 6-28 0,3-11-49 16,-3 11-28-16,1-8-41 0,-1 8-50 0,1-6-38 15,-1 6-26-15,0 0-56 0,6-6 6 0,-6 6-35 16,0 0 8-16,7 5-32 0,-7-5-3 0,6 7-29 16,1-1-13-16,-2 3-5 0,2-1-28 0,-2 3-19 15,3-1 2-15,-3 3-2 0,3 1-20 0,0 0 8 16,-1 1-6-16,-2 0-15 0,3 1-21 0,0-2-14 16,-2 2-26-16,1-3-42 0,-1 0-58 0,-1 1-74 15,3-4-57-15,-2 2-76 0,-1-2-14 0,-1-2-117 16,1-1-45-16,-1-1-77 0,-4-6-303 0,10 7-480 15</inkml:trace>
  <inkml:trace contextRef="#ctx0" brushRef="#br1" timeOffset="-207457.98">29461 10615 453 0,'-2'-8'479'0,"-1"1"-112"15,-2 3-42-15,1-2-18 0,4 6-15 0,-11-7-33 16,11 7-21-16,-15-2-16 0,15 2-21 0,-20 2-29 15,9 1-26-15,1 0-20 0,-1 2-23 0,1 0-12 16,1 0-8-16,0 2-18 0,0 0-2 16,3 1-6-16,-1 0 1 0,2-1-13 0,0 2-5 0,3-2-6 15,0 1-5-15,2-8-4 0,0 13-1 16,2-5-7-16,0-1 6 0,3-1-7 0,2 0 2 0,0-1-5 16,4 0-3-16,-1 0-1 0,0 0-2 15,5-1 2-15,-2 0-4 0,1 1 4 0,0-1-5 0,-1 0 2 16,-1-1-2-16,-1-1-2 0,2 3-3 0,-3-2-1 15,0-1-6-15,2 2-13 0,-3-3-59 0,0 1-71 16,-9-2-64-16,15 4-66 0,-15-4-61 0,12 1-31 16,-12-1-104-16,12 0-316 0,-12 0-318 0</inkml:trace>
  <inkml:trace contextRef="#ctx0" brushRef="#br1" timeOffset="-207199.62">29598 10210 318 0,'-8'-14'627'15,"3"0"-147"-15,-5 1-33 0,4 2-28 0,-1 1-9 16,0-2-9-16,0 3-4 0,1 0-29 0,1 2-45 16,1 0-65-16,1 2-59 0,3 5-45 0,-5-9-27 15,5 9-24-15,0 0-22 0,0 0-12 0,0 0-8 0,0 0-17 16,0 0-15-16,16 3 2 0,-10 1-6 15,2 3-7-15,-1 0-7 0,2 0-13 0,0 4-55 16,0-2-61-16,0 2-54 0,0 1-78 0,1-1-30 16,-1 1-82-16,0 1-41 0,0-1-85 0,-1 1-532 15,-2-1-627-15</inkml:trace>
  <inkml:trace contextRef="#ctx0" brushRef="#br1" timeOffset="-206726.11">30091 10358 324 0,'0'0'543'16,"-3"-7"-71"-16,3 7-113 0,-4-5 0 0,4 5-41 15,-2-6-64-15,2 6-61 0,0 0-2 0,0 0-9 16,0 0 0-16,0 0-28 0,0 0-6 0,0 0-25 15,-2 7-5-15,4-2-11 0,2 1 2 0,-1 2-4 16,1 1 9-16,0 1-7 0,1 2-18 0,1 1-14 16,0 1-11-16,-2 0-11 0,1-1-8 0,1 2-13 15,-1-1 8-15,0 2-9 0,-2-2-5 0,1 1 0 16,-2 0-7-16,0-2-4 0,-2-1 0 0,1 2 1 0,-1-3-6 16,2-1-1-16,-2 1 0 0,0-3-2 15,0 1 1-15,0-9 6 0,0 12 3 0,0-12-9 16,2 9 0-16,-2-9-5 0,0 0-2 0,7 3 1 15,-7-3-5-15,12-2-37 0,-4-2 51 0,2-1-4 16,4 0-2-16,1 1-2 0,1-2-3 0,1 1 0 16,1 0-3-16,1 1 2 0,-1 0 0 0,1 2-12 15,-2 0 15-15,2 1 2 0,-3 2-2 0,-2 0-1 16,2 2 0-16,-2 0 5 0,-4 2-2 0,0 1 5 16,-5 1-2-16,2 0-2 0,-5 1 2 0,-2 1-3 15,-4 0 1-15,-1 1-4 0,-2 1-6 0,-2 0-34 16,-3 0-47-16,-3 1-48 0,-2 0-70 0,-2 0-42 15,-1-4-119-15,0 3-80 0,-4-4-107 0,1 1-403 0,-1 0-540 16</inkml:trace>
  <inkml:trace contextRef="#ctx0" brushRef="#br1" timeOffset="-206236.25">29055 12013 41 0,'0'0'544'0,"-14"3"-115"0,14-3-44 0,-14 5-11 16,14-5-1-16,-16 2-16 0,16-2-18 15,-12 1-18-15,12-1-16 0,-12 1-26 0,12-1-31 16,-10 1-44-16,10-1-42 0,0 0-40 0,0 0-20 16,0 0-26-16,0 0-13 0,0 0-18 0,4-4-6 15,5 1-9-15,2 0-12 0,5 0-29 0,0-2-60 16,2 2-67-16,1-1-45 0,0 0-108 0,3-2-71 15,-3 3-40-15,-1 0-70 0,-1-2-446 0,-1 2-489 16</inkml:trace>
  <inkml:trace contextRef="#ctx0" brushRef="#br1" timeOffset="-206076.35">29111 12061 507 0,'-11'8'445'0,"2"0"-64"0,-1-3-83 0,2 0 18 0,0 0-48 15,2 0-83-15,-2-1 3 0,8-4-31 0,-9 7-28 16,9-7-29-16,0 0-17 0,0 0-21 0,3 6-8 15,-3-6-20-15,14 0-9 0,-5-3-11 16,4 1-49-16,2-2-54 0,0 0-49 0,4-1-45 16,-1-2-14-16,3-2-62 0,-1 2-45 0,-2-2-69 0,1-1-149 15,-2-2-23-15</inkml:trace>
  <inkml:trace contextRef="#ctx0" brushRef="#br1" timeOffset="-205842.11">29364 11820 271 0,'0'-12'525'0,"0"1"-11"16,0 1-73-16,0 2 11 0,0 1-45 0,0 0-8 15,0 7-18-15,0-12-26 0,0 12-47 0,-2-11-47 16,2 11-54-16,0-9-30 0,0 9-9 0,0 0-5 16,0 0-7-16,0 0-11 0,0 0-14 0,0 0 3 15,7 9-3-15,-6-2-5 0,3 2-16 0,0 1-14 16,-1 1-16-16,1 3-15 0,1 1-6 0,-1 0-13 16,3 2-5-16,-3 1-11 0,1 3-6 0,0-2-11 15,-1 2 5-15,1 0-10 0,0-1 1 0,-2-2-30 16,1-1-26-16,0 0-61 0,-2-3-20 0,2 2-78 15,-1-4-5-15,-1-1-92 0,1 0 2 0,-1-3-38 16,2-1-41-16,-3-1-91 0,-1-6-104 0,7 5-472 16,-7-5-666-16</inkml:trace>
  <inkml:trace contextRef="#ctx0" brushRef="#br1" timeOffset="-205541.8">29590 11815 30 0,'0'0'676'15,"-2"-11"-219"-15,2 11-38 0,-5-6-80 0,5 6 4 16,-9-5-69-16,9 5-10 0,-12-2-40 0,12 2-16 16,-15 2-43-16,6 1-14 0,0-1-40 0,-2 3-10 15,0 0-25-15,2 1-6 0,-3 0-24 0,1 2 7 0,4-1-15 16,-1-1 2-16,-1 1-13 0,4 1 4 16,1 0-11-16,0 0 8 0,2-2-12 0,0 1 10 15,4 0-16-15,0-2 14 0,2 2-15 0,3-1 12 16,0-1-13-16,3 1 12 0,1-1-7 0,1-1 12 15,1 1-4-15,-1 1 8 0,4-1-15 0,-3 0 5 0,2-1-12 16,0 1 1-16,0-1 0 0,-2 0-4 16,-1-1 0-16,1 1-3 0,-4-1-6 0,4-1-9 15,-4 1-59-15,0 0-62 0,-9-3-58 0,16 2-55 16,-16-2-92-16,11 1-58 0,-11-1-91 0,12-3-327 16,-12 3-350-16</inkml:trace>
  <inkml:trace contextRef="#ctx0" brushRef="#br1" timeOffset="-205292.66">29714 11422 479 0,'-7'-12'593'0,"-1"2"-119"0,3 2-43 0,-1 0-57 16,0 1-11-16,1-1-30 0,-2 3-24 0,3 0-50 15,0 0-52-15,4 5-37 0,-6-6-25 0,6 6-19 16,0 0-16-16,0 0-20 0,-8 2-10 0,8-2-13 15,0 9-10-15,2-3-7 0,0 0-48 0,2 3 41 16,-1 0-9-16,3 2-7 0,0 1-1 0,0-1-5 16,3 4-11-16,-2 0-1 0,2 1-18 0,1 1-68 15,-1 0-56-15,0 1-42 0,1 0-92 16,-1-2-25-16,1 2-132 0,0 1-48 0,-1-7-480 0,0 5-535 16</inkml:trace>
  <inkml:trace contextRef="#ctx0" brushRef="#br1" timeOffset="-205087.65">30022 11918 648 0,'0'0'584'15,"0"0"-129"-15,0 6 7 0,0-6-44 0,0 0-41 16,0 0-58-16,0 0-54 0,0 0-48 0,0 0-41 0,0 0-38 15,0 0-32-15,0 0-46 0,0 0-72 16,0 0-105-16,-4-6-67 0,4 6-136 0,6-4-107 16,-6 4-562-16,7-5-586 0</inkml:trace>
  <inkml:trace contextRef="#ctx0" brushRef="#br1" timeOffset="-204059.35">30247 11603 19 0,'2'-9'465'0,"-2"9"-41"16,0-12-69-16,0 12 23 0,-2-10-53 0,2 10 5 15,0-8-84-15,0 8-14 0,0-6-25 0,0 6 8 16,0 0-28-16,0 0-12 0,0 0-24 0,0 0 4 16,0 10-21-16,0-10 3 0,4 11-12 0,-3-5-11 15,3 1-13-15,1 1-16 0,-1 2-13 0,1-2-15 16,-1 2-9-16,1-1-10 0,-1 1-6 0,1 1-15 15,1 0 11-15,0 2-13 0,-1-3-2 0,-1 0-7 16,0 1-25-16,-2 0-62 0,4-2-69 0,-3 1-34 16,1 1-45-16,-2-3-34 0,0 1-86 0,0-2-30 15,1-1-54-15,-3-6-59 0,6 9-242 0,-6-9-238 16</inkml:trace>
  <inkml:trace contextRef="#ctx0" brushRef="#br1" timeOffset="-203742.06">30453 11641 296 0,'0'0'435'0,"-1"-9"-60"16,1 9-80-16,-3-9 17 0,3 9-66 0,0 0 17 15,-11-4-60-15,11 4-3 0,-12 2-52 16,12-2-27-16,-13 5-23 0,5-1 4 0,1 2-24 16,-1 0-15-16,2 0-7 0,-3 3-12 0,5-2-37 0,-2 0 1 15,1 1 23-15,1 0-10 0,1 0 0 0,-2-1-4 16,3-2-6-16,1 2 3 0,1-7-6 0,0 10-2 15,0-10-5-15,2 9 7 0,-2-9 0 0,8 9-6 16,-8-9 12-16,10 7-12 0,-4-3 5 0,2 1 1 16,1-2 21-16,0 2 5 0,1 0 7 0,0-2-1 15,2 2-1-15,-1-1 2 0,1 0-1 0,-1 0-4 16,1 1-10-16,-1-1-2 0,0-1-6 0,1 2-4 16,-1-2-4-16,-1 1 0 0,1 0-1 0,-2-2-4 15,-1 2-6-15,-2-1-6 0,-6-3-32 0,14 5-58 16,-14-5-47-16,11 3-98 0,-11-3-31 0,10 1-80 15,-10-1-111-15,0 0-276 0,13-2-244 0</inkml:trace>
  <inkml:trace contextRef="#ctx0" brushRef="#br1" timeOffset="-203615.11">30709 11742 412 0,'2'-7'326'15,"-2"7"-70"-15,0 0-28 0,0-6-49 0,0 6-37 0,0 0-32 16,0 0-22-16,3-8-20 0,-3 8-44 0,0 0-93 15,5-3-107-15,-5 3-322 0,6-5 9 16</inkml:trace>
  <inkml:trace contextRef="#ctx0" brushRef="#br1" timeOffset="-203160.1">31109 11462 157 0,'0'0'373'0,"1"-11"-56"16,-1 11-26-16,-3-11-16 0,3 11-64 0,-3-11 1 16,-1 5-47-16,0 3 24 0,4 3-68 0,-13-7 24 15,8 4-54-15,5 3 25 0,-15-3-40 0,15 3 19 16,-21 1-43-16,12 2 24 0,-2 0-39 0,2 2 27 16,0-1-43-16,-1 3 31 0,2-1-38 0,0 1 24 15,1 4-32-15,0-3 25 0,2 3-5 0,1-1-7 16,0 1-2-16,3-1-3 0,1 2-5 0,0 1-2 0,3-2-3 15,-1 1-1-15,2-1-7 0,1-1 5 0,3 3-6 16,-2-6 1-16,1 1-2 0,0-1 0 16,2-1 4-16,2-2-6 0,-2 0 8 0,1-2-3 0,-10-2 1 15,16 1 3-15,-16-1-1 0,16-2-1 16,-9 0-3-16,1-3 9 0,-3 0-3 0,3 0 0 16,-4-1 1-16,-1-1 5 0,1 1-3 0,0 0 4 0,-1-2 25 15,-1 4 31-15,0-2 0 0,-2 6 37 0,3-10-6 16,-3 10-4-16,4-8-27 0,-4 8-15 0,3-6-4 15,-3 6 14-15,0 0-9 0,0 0 11 0,0 0-15 16,9 4 6-16,-9-4-7 0,5 8-8 0,-3-4-7 16,4 4-5-16,-3-1-8 0,4 2-1 0,-1 0-8 15,0 2-2-15,2 1-3 0,2 1-10 0,-1 0-46 16,0 2-66-16,3 2-77 0,-3-1-61 0,0 1-101 16,-2-1-94-16,0-2-479 0,-2 1-503 0</inkml:trace>
  <inkml:trace contextRef="#ctx0" brushRef="#br1" timeOffset="-199604.99">29564 12303 241 0,'0'0'211'0,"0"0"-32"0,0 0-17 0,0 0-13 15,0 0 7-15,0 0-22 0,0 0 22 0,0 0-28 16,0 0 42-16,0 0-37 0,0 0 49 16,0 0-60-16,0 0 37 0,0 0-62 0,0 0-5 0,0 0-7 15,0 0 0-15,0 0 0 0,0 0 5 0,2-6-5 16,-2 6-2-16,0 0-2 0,9-3 23 0,-9 3-32 15,13-4-1-15,-13 4 0 0,15-4-1 16,-5 1-7-16,-1 0-12 0,3-2-9 0,2 0-2 0,-1 1 5 16,3 0-15-16,0-1-4 0,0-2-3 0,2 2-2 15,0 0-1-15,4-2-6 0,-2 2-4 16,3-1 1-16,-1 0 0 0,0 1-5 0,2-1-1 16,0 0 15-16,0 0-20 0,2 0 11 0,-3 1-7 15,3-2 4-15,-1 3-16 0,-2-3 21 0,3 1-19 0,-3 2 16 16,1-3-18-16,-1 1 17 0,0 3-17 0,-2-2 16 15,-2 1-16-15,-1 0 15 0,-2 0-14 0,3 1 15 16,-3 0-15-16,0-1 17 0,-2 1-17 0,2-1 15 16,-5 2-11-16,1 0 12 0,0 0 0 0,0 0 22 15,-2-1-5-15,2 1 10 0,-3 1-10 0,0-2 14 16,-9 3-6-16,16-3 16 0,-16 3 5 0,12-2 21 16,-12 2 6-16,11-3-1 0,-11 3 9 0,9-2-6 15,-9 2 3-15,0 0-13 0,10-3 6 0,-10 3-8 16,0 0-5-16,9-2-8 0,-9 2-7 0,0 0-11 15,0 0 0-15,9-3-3 0,-9 3-8 0,0 0-4 16,0 0-6-16,7-3-2 0,-7 3-2 0,0 0-3 16,0 0-1-16,6-4-9 0,-6 4 1 0,0 0 1 15,0 0 0-15,8-4-1 0,-8 4 4 0,0 0-4 16,0 0-3-16,7-5 3 0,-7 5-2 0,0 0-3 16,0 0 3-16,6-5 0 0,-6 5 1 0,0 0 2 15,0 0-5-15,0 0 7 0,7-5 0 0,-7 5-3 16,0 0 5-16,0 0-4 0,0 0-6 0,0 0 4 15,0 0 1-15,0 0 2 0,4-4 0 0,-4 4-1 16,0 0 2-16,0 0 2 0,0 0 1 0,0 0-1 16,0 0-5-16,0 0 14 0,0 0-3 0,0 0 3 15,0 0-1-15,3-7-1 0,-3 7 1 0,0 0-22 16,0 0 24-16,0 0-2 0,0 0 0 0,0 0-2 16,3-6-4-16,-3 6 2 0,0 0-5 0,0 0 2 15,0 0-1-15,0 0-4 0,0 0-4 0,0 0 7 16,0 0-1-16,0 0-3 0,0 0 1 0,0 0 0 15,0-5-1-15,0 5-1 0,0 0-1 0,0 0-5 16,0 0 7-16,0 0 2 0,0 0-4 0,0 0 0 16,0 0 1-16,0 0 0 0,0 0 1 0,0 0 0 15,0 0-5-15,0 0-19 0,0 0 25 0,0 0-2 16,4-7-3-16,-4 7 2 0,0 0 1 0,0 0-2 16,9-3 2-16,-9 3-12 0,0 0 11 0,7-4 1 15,-7 4 0-15,0 0-1 0,10-2-3 0,-10 2 2 16,0 0-4-16,10-4-2 0,-10 4 0 0,8-3 6 15,-8 3 0-15,9-2 1 0,-9 2-2 0,12-2 1 16,-12 2 2-16,11-4-4 0,-11 4-2 0,12-2-1 16,-12 2 6-16,11-2-1 0,-11 2-1 0,10-1 2 15,-10 1 1-15,0 0-1 0,13-5-37 0,-13 5 44 16,0 0-7-16,9-2 8 0,-9 2 1 0,0 0-34 0,7-3 37 16,-7 3-36-16,0 0 36 0,4-4-39 15,-4 4 44-15,0 0-38 0,0 0 34 0,5-5-32 16,-5 5 29-16,0 0-29 0,0 0 37 0,0 0-40 15,5-5 41-15,-5 5-35 0,0 0 33 0,0 0-38 16,0 0 38-16,0 0-35 0,0 0 28 0,5-4 4 16,-5 4-37-16,0 0 39 0,0 0-39 0,0 0 40 15,0 0-55-15,0 0 54 0,0 0-38 0,0 0 34 16,0 0-32-16,0 0 41 0,0 0-40 0,0 0 41 16,0 0-40-16,0 0 37 0,0 0-41 0,0-7 41 15,0 7-37-15,0 0 29 0,0 0-32 0,0 0 38 16,0 0-38-16,0 0 36 0,0 0-36 0,0 0 39 15,0 0-39-15,0 0 33 0,0 0-35 0,0 0 33 16,0 0-31-16,0 0 37 0,0 0-37 0,0 0 37 16,0 0-43-16,0 0 45 0,0 0-40 0,0 0 41 15,0 0-38-15,0 0 28 0,0 0-29 0,0 0 37 16,0 0-36-16,0 0 34 0,0 0-41 0,0 0 43 16,0 0-43-16,0 0 44 0,0 0-41 0,0 0 37 15,0 0-15-15,0 0-11 0,0 0-14 0,0 0-44 16,0 0 2-16,0 0-48 0,0 0-63 0,0 0-69 0,0 0-73 15,0 0-77-15,0 0-148 0,-5-6-157 0,5 6-266 16,0 0-556-16</inkml:trace>
  <inkml:trace contextRef="#ctx0" brushRef="#br1" timeOffset="-196676.32">29547 12935 79 0,'0'0'320'0,"0"0"-93"0,0 0-3 15,6-6-45-15,-6 6 24 0,0 0-46 0,3-6-6 16,-3 6-53-16,0 0 23 0,4-4-53 0,-4 4 24 16,0 0-29-16,4-5 42 0,-4 5-38 0,0 0 54 15,3-6-47-15,-3 6 11 0,0 0 12 0,4-4 7 16,-4 4 12-16,0 0 6 0,0 0 4 0,4-6 22 0,-4 6-16 15,0 0 15-15,0 0-21 0,1-8 6 0,-1 8-13 16,0 0-2-16,0 0 1 0,-1-7-1 16,1 7 4-16,0 0-9 0,-4-5-14 0,4 5-5 15,0 0-4-15,-5-7 1 0,5 7-14 0,0 0-10 16,-4-5-8-16,4 5-10 0,0 0-7 0,-7-2-11 16,7 2-8-16,0 0 1 0,0 0 1 0,-12-2-5 15,12 2-1-15,0 0 7 0,-11 1 5 0,11-1 4 16,0 0 6-16,-14 2 6 0,14-2 5 0,-9 1-1 0,9-1 4 15,0 0-25-15,-12 4 27 0,12-4-23 0,-10 4 17 16,10-4-7-16,-8 2 12 0,8-2-2 0,0 0-3 16,-11 4 1-16,11-4-4 0,0 0-7 0,0 0-2 15,-12 2-5-15,12-2-7 0,0 0-1 0,0 0 1 16,0 0-4-16,-9 2-4 0,9-2 2 0,0 0-8 16,0 0-2-16,0 0-10 0,0 0 3 0,0 0 5 15,0 0-1-15,0 0-1 0,-9 2-3 0,9-2 2 16,0 0-2-16,0 0-3 0,0 0 3 0,0 0-4 15,0 0 1-15,0 0 2 0,0 0 1 0,0 0-6 16,0 0 4-16,0 0 2 0,0 0-2 0,0 0-1 16,0 0 2-16,0 0-1 0,0 0-4 0,0 0 2 15,0 0-2-15,0 0 10 0,0 0-5 0,0 0 4 16,0 0-6-16,0 0 2 0,0 0-18 0,0 0 24 16,0 0-2-16,0 0 0 0,0 0-3 0,0 0 5 15,0 0 2-15,0 0-1 0,0 0 4 0,0 0 4 16,0 0 6-16,0 0-5 0,0 0 7 0,0 0 3 15,0 0-3-15,0 0 0 0,0 0-2 0,0 0 2 16,0 0-7-16,0 0-8 0,0 0 4 0,0 0-4 16,0 0-2-16,0 0 0 0,0 0-2 0,0 0-1 15,0 0-1-15,0 0-6 0,0 0 5 0,0 0 0 0,0 0-6 16,0 0 6-16,0 0 2 0,0 0 0 16,0 0 0-16,0 0 0 0,0 0 19 0,0 0 3 15,0 0-4-15,0 0-5 0,-9-2 1 0,9 2-3 16,0 0-2-16,0 0-7 0,0 0 2 0,0 0-9 0,0 0 4 15,0 0 1-15,0 0-3 0,-10-1 2 16,10 1-8-16,0 0 4 0,-9 4-3 0,9-4 5 16,-8 3-5-16,8-3 5 0,-10 8-2 0,5-3 2 15,-1-1-2-15,-1 3-1 0,2-2-1 0,-5 2 3 0,5 2-1 16,-3-1 0-16,2 2-3 0,-2-1 3 16,3 2-1-16,-1 0-3 0,2 1 3 0,0 1-1 15,0-3-1-15,2 2 0 0,0-2 2 0,2 2-1 16,0-3 1-16,0 1 0 0,2 0-6 0,0-2 9 15,-1-1-7-15,3 1 3 0,1-3-4 0,2 0 3 0,-1 0 3 16,3-2-7-16,0 0-3 0,1-2-4 0,4-1 3 16,-2-1-9-16,1-2-3 0,2 0 3 0,0-1-3 15,1-1-1-15,0-1 2 0,-3 1 0 0,4-3-1 16,-5 1-4-16,3-3 5 0,-1 2-4 0,-3-2 9 16,2 0-6-16,-3-1 11 0,-1 0-8 0,1-1 10 15,-1 0-5-15,-1 0 5 0,-3 0-12 0,3 0 23 16,-3 0-1-16,-1 1 0 0,-2 1-4 0,1 0 2 15,-1-1-4-15,0 1 5 0,0 1 0 0,-2 1 3 16,0 0 0-16,0 1-1 0,1 1-1 0,-1 6 2 16,2-12-2-16,-2 12-3 0,0-8 1 0,0 8-3 15,1-9 4-15,-1 9 1 0,0 0 1 0,0 0-2 16,0 0 4-16,0 0-5 0,0 0 4 16,4 9 3-16,-4-9-9 0,1 9 11 0,0 0-9 0,-1-4 11 15,3 5-13-15,-1 0 8 0,0 1-10 0,0-2 12 16,2 3-6-16,0-2 8 0,1 2-12 0,3 0 13 15,-2-3-5-15,1 2-5 0,2-3-9 0,1 2-14 16,0-2-42-16,0 0-35 0,3-2-40 0,0-2-51 16,1 2-55-16,-3-2-61 0,1-1-26 0,2-2-74 15,-3 0-76-15,3-1-41 0,-1-1-75 0,-1-1-325 16,0-1-496-16</inkml:trace>
  <inkml:trace contextRef="#ctx0" brushRef="#br1" timeOffset="-195942.59">30017 12636 39 0,'0'0'499'15,"0"0"-52"-15,0 0-32 0,0-7-57 0,0 7 24 16,0 0-18-16,0 0-33 0,0-6-34 0,0 6-23 15,0 0-49-15,0 0-37 0,0 0-35 0,0 0-1 16,0 0 7-16,0 0-17 0,0 0 23 0,0 0-27 16,1 8 24-16,-1-8-16 0,3 12-7 0,-2-3-11 15,2-1-11-15,-2 2-12 0,2-1-7 16,-1 2-16-16,0 0-3 0,2 1-9 0,-2 0-3 16,1-1-16-16,2 3-3 0,-3 0-11 0,2-3-5 0,-1 3-5 15,-1-2-16-15,2-2 7 0,-1 2-12 0,-1-1 4 16,3 0-11-16,-1 0 5 0,-2-2-27 0,2 1-29 15,0-2-52-15,-1 1-13 0,-1-3-46 0,2 0-44 16,-1-2-37-16,-3-4-42 0,7 10-50 0,-7-10-75 16,8 4-67-16,-8-4-16 0,0 0-70 0,13-4-283 15,-13 4-390-15</inkml:trace>
  <inkml:trace contextRef="#ctx0" brushRef="#br1" timeOffset="-195493.42">30089 12697 226 0,'-4'-7'330'0,"1"1"-65"0,-1 1-10 0,3-1-11 16,-1-1-34-16,-1 1-20 0,2-1-22 0,2 0-30 15,-1 0-26-15,5-1-28 0,-1 0-16 0,3 1-13 16,0-2-13-16,3 2-5 0,1 0-7 0,0 0 0 16,3 0-15-16,-1-1 4 0,2 3-3 0,-3 1 19 15,1 0 21-15,-1 3 9 0,0-2-5 0,-1 2 6 16,-11 1 4-16,18 2 7 0,-18-2 11 0,13 6 7 15,-8-2-8-15,-5-4-9 0,5 11-7 0,-5-11-8 16,-2 13-18-16,-1-3-6 0,-2-2-9 0,-4 3 3 16,0 0-9-16,0 0-3 0,-2 0-2 0,-1-1 7 15,1 1 1-15,-1-3-16 0,-1 3 15 0,2-4-12 0,1 2 18 16,1-2-21-16,1-2 15 0,-1 1-21 16,0 0 19-16,5-3-16 0,-1 1 8 0,5-4-20 15,-10 8 18-15,10-8-22 0,-4 4 18 0,4-4-15 16,0 0 17-16,4 6-17 0,-4-6 15 0,9 2-17 0,-9-2 23 15,10 6-10-15,-10-6 21 0,12 4-6 16,-5 0 17-16,1-1-2 0,0 1 19 0,-1 1-5 16,2 0 11-16,0-2-15 0,-1 2 4 0,0 2-7 15,0-2 2-15,0 0-17 0,1 1 4 16,-2 0-14-16,1-2 3 0,0 3-12 0,1-1 7 0,0-1-8 16,-1 0-9-16,-2 1 3 0,3 0-14 0,1-2-53 15,-3 2-66-15,0-1-72 0,1-2-74 0,2 0-87 16,-1-1-50-16,0 0-125 0,3-2-259 0,-12 0-324 15</inkml:trace>
  <inkml:trace contextRef="#ctx0" brushRef="#br1" timeOffset="-195176.47">30705 12566 329 0,'-3'-4'314'0,"3"4"-44"0,-4-11 0 0,4 11-20 16,-5-8-13-16,5 8-15 0,-6-8-13 0,6 8-26 16,-8-5-23-16,8 5-10 0,0 0-1 0,-13 2-5 15,13-2-9-15,-13 5-3 0,13-5-1 0,-11 9-1 16,2-3-2-16,3 2 5 0,0-2-9 0,0 4 4 16,1 0-12-16,-1 0-8 0,3-1 10 0,-2 3-11 15,0-1-17-15,5 1-11 0,-2-1-1 0,0 0-19 16,2 2-3-16,0-3-13 0,2 1 0 0,0 0-12 15,1-2 5-15,2 1-7 0,0-2-19 0,1-1 8 16,3 1-9-16,1-2 5 0,1 0-13 0,2-1 5 16,0 0-9-16,3-3-1 0,0 1-37 0,0-1-61 0,2-1-47 15,-2 0-60-15,0-1-62 0,-1 0-66 0,0-1-99 16,-2-2-82-16,0 2-395 0,-2-1-482 16</inkml:trace>
  <inkml:trace contextRef="#ctx0" brushRef="#br1" timeOffset="-194711.05">29819 13350 207 0,'-9'5'346'15,"9"-5"-60"-15,-9 4-15 0,9-4-9 0,0 0-16 16,-10 5-13-16,10-5-53 0,0 0 35 0,0 0-47 16,0 0 25-16,0 0-35 0,0 0 23 0,0 0-11 15,0 0-10-15,17-4-14 0,-8 1-16 0,0 0-10 16,3-1-15-16,2 0 1 0,4-3-18 0,-1 1-7 15,5-1-14-15,1-1-8 0,1 1-9 0,5-3-8 16,1 2-12-16,0-2-2 0,2 2-5 0,1-3-7 0,6 0-3 16,-1 0-1-16,-1 1-4 0,3-1-8 15,-2 0 7-15,-6 1-11 0,0 0 10 0,7-1-6 16,-6 0 3-16,-1 1-10 0,0 0 7 0,0 0-6 16,-2 0 6-16,-2 1-10 0,1-1 12 0,-4 2-9 15,-2-1 10-15,-1 3-12 0,-2-2 8 0,-3 3-10 16,-2-1 8-16,-1 1-8 0,0 0-37 0,-5 1-53 15,-9 4-8-15,18-5-48 0,-9 1 4 0,-9 4-80 0,10-6-17 16,-10 6-50-16,0 0-53 0,5-4-68 0,-5 4-285 16,0 0-214-16</inkml:trace>
  <inkml:trace contextRef="#ctx0" brushRef="#br1" timeOffset="-194427.45">30130 13349 47 0,'-21'11'525'0,"1"1"-152"16,-1-1-51-16,3-1-47 0,2-1-28 0,3-1-65 15,-1 0 35-15,6-4-68 0,-1 2 15 0,3-2-13 16,0 1-15-16,6-5-21 0,0 0-21 0,0 0-19 16,7 6-16-16,-7-6-11 0,18-2-8 0,-4 0-8 15,6-3-7-15,1 1-4 0,5-1-6 0,4-1 1 16,1-3-1-16,2 1-13 0,-1 0 3 0,3-2 2 15,-1 1-4-15,0 0 1 0,-1 0-2 0,-1 0 3 16,-2 0-7-16,0 0-2 0,-5 3 0 0,0-2-3 16,-4 1-45-16,0 1-59 0,-5-1-74 0,0 1-53 0,-2 0-71 15,-1 0-68-15,-1 0-281 0,-5-1-165 16</inkml:trace>
  <inkml:trace contextRef="#ctx0" brushRef="#br1" timeOffset="-192294.49">31424 12405 167 0,'9'-3'389'0,"-9"3"-106"0,0 0-55 0,0 0-43 15,0 0-5-15,10-2 13 0,-10 2 7 0,0 0 1 16,0 0-9-16,0 0-23 0,0 0-18 0,0 0 8 15,0 0-4-15,13 1-16 0,-13-1-6 0,5 6-8 16,-5-6-3-16,5 6-10 0,-5-6-6 0,8 7-17 16,-4-2-13-16,1 0-8 0,-5-5-6 0,10 9-8 0,-5-1-7 15,-1-4-2-15,3 2-9 0,-1 0-3 0,-1-1-3 16,3 0-5-16,-2 0-2 0,-1-1-6 16,2 1 2-16,2-1-2 0,-9-4 4 0,11 5 7 0,-11-5 5 15,14 4 12-15,-14-4-3 0,12 4 15 0,-12-4 7 16,11 0 4-16,-11 0 4 0,13-1-10 0,-13 1 5 15,10-5 0-15,-10 5-4 0,12-6-3 0,-5 1-6 16,-3-1 3-16,3-1 0 0,-2 0-10 0,1-2 25 0,-1 2-42 16,2-3 33-16,0 0-37 0,-3-2 27 0,4 0-37 15,-2-1 23-15,1-1-21 0,0 0 26 0,-2-1-37 16,3 0 37-16,-2 0-6 0,1-3-42 0,-1-2 37 16,1 3-42-16,-2 1 44 0,2-1-35 0,-3 0 42 15,1 1-33-15,-1 1 27 0,1 1-22 0,-1-2 37 16,0 2-25-16,0 3 23 0,0 0-24 0,-2 1 26 15,-1-1-18-15,3 3 13 0,-2 0-20 0,-1 0-12 16,0 2 4-16,2-1-8 0,-3 7 0 0,2-11-1 0,-2 11 8 16,2-9-20-16,-2 9 6 15,2-9-64-15,-2 9-15 0,1-7-72 0,-1 7-46 0,4-4-83 0,-4 4-114 16,0 0-67-16,9-5-164 0,-9 5-627 16,0 0-859-16</inkml:trace>
  <inkml:trace contextRef="#ctx0" brushRef="#br1" timeOffset="-170162.87">11694 803 15 0,'0'0'82'0,"0"0"-34"16,0 0 20-16,0 0-13 0,0 0 17 0,0 0-15 16,0 0 8-16,0 0-24 0,0 0 9 0,0 0-6 15,0 0 3-15,0 0-11 0,0 0 7 0,0 0-5 16,0 0 7-16,0 0-5 0,0 0 8 0,0 0 6 16,0 0-1-16,0 0-11 0,0 0 14 0,0 0 10 0,0 0-5 15,0 0 6-15,0 0 5 0,0 0 0 16,0 0 7-16,0 0-2 0,0 0-2 0,0 0-4 15,0 0-1-15,0 0-10 0,0 0-15 0,0 0 11 0,0 0-4 16,0 0 5-16,0 0 5 0,0 0-7 16,0 0 3-16,0 0-10 0,0 0 3 0,0 0-6 0,0 0-10 15,0 0 1-15,0 0-14 0,0 0 11 0,0 0-1 16,0 0 1-16,0 0 1 0,0 0-17 0,0 0 13 16,0 0-7-16,0 0 10 0,0 0-10 0,0 0 1 15,0 0 0-15,-11-1 1 0,11 1-4 0,0 0 3 16,0 0-3-16,0 0-1 0,-5 3-10 0,5-3 26 15,0 0-17-15,0 0 0 0,0 0 2 0,0 0-3 16,-6 5 2-16,6-5-12 0,0 0 29 0,0 0-26 16,-6 5 6-16,6-5-7 0,0 0 2 0,-5 6-1 15,5-6 21-15,0 0-21 0,-6 6 1 0,6-6-4 16,-4 6 2-16,4-6-11 0,-2 6 12 0,2-6-7 16,-3 7 7-16,3-7-1 0,-4 7 7 0,4-7-2 15,-2 7-4-15,2-7 5 0,-4 10-2 0,4-10 8 16,-4 10-2-16,1-5 5 0,3-5 0 0,-6 11-10 15,5-5 7-15,-2 2 4 0,3-2-4 0,-2 1 6 16,-1-1 6-16,0 2-6 0,2 0-9 0,-1 1 10 16,-1-2 1-16,2 3-4 0,-2-2 9 0,2 2-4 0,0-1-4 15,-2 1-8-15,1 1 24 0,-1 0-24 16,2 1 15-16,0-2-20 0,-1 4 15 0,1-2-21 16,0 1 16-16,-2 1-13 0,2 1 20 0,1-1-17 0,-3 1 27 15,3 1-17-15,-1 0 22 0,-2 1-18 0,2-1 26 16,0 1-16-16,-1 0 12 0,1 0-2 0,1 1-3 15,-2 1-3-15,-2-1-4 0,4 3 4 0,-1-2-6 16,-2 1-7-16,3 1 2 0,-1 1-5 0,0 0-5 16,-1-1-2-16,1 2-2 0,1-2 3 0,0 0-1 15,0 1-1-15,0-1-3 0,0 0-3 0,0 1 1 16,1 0-1-16,1 1 3 0,-1 0-9 0,0 0 9 16,0 0-6-16,1 2 4 0,-1-6 2 0,3 1-2 15,-2 4-6-15,-1-3 12 0,2-1 7 0,0 2-12 16,-1-3 9-16,-2-1-9 0,4 4 12 0,-1-3-23 15,-1 3 28-15,2 1 5 0,-1-2 5 0,2 1-5 16,-3-1-1-16,2 1-11 0,-1-3-20 0,0 1 17 16,0-1-1-16,1 1-4 0,-2-2-4 0,1 1 5 0,3 0-7 15,-4-1 5-15,1 1-28 0,0-1 29 0,1 1-28 16,0-1 32-16,0 0 2 0,-2 3-8 16,2-3 0-16,2 0 1 0,-2-1-2 0,0 0-7 15,0-2 0-15,0 2 4 0,0 0-8 0,-1-1 11 0,4-1 0 16,-4 0-6-16,3 1-1 0,-4 0 9 0,3 1-10 15,0-3 6-15,2 2-2 0,-3 0 7 0,1-2-2 16,-1 0-1-16,1 1-2 0,-1-1-24 0,1 0 28 16,0 1-33-16,0-1 37 0,-1 1-29 0,1 0 33 15,-1-3-32-15,0 1 26 0,1 1-22 0,0-1 6 16,0-1 6-16,-1 1 3 0,1 0 5 0,-1 0-4 16,1 0 0-16,1-1-4 0,-2 1 0 0,1-1 11 15,0 1-12-15,-1 0 3 0,1-2 2 0,0 1 17 16,0 0-25-16,0-1 17 0,1 0-14 15,-3-1 7-15,3 1-14 0,-1 0 22 0,2 1-16 0,-3 0 16 16,1-1-17-16,2-1 16 0,-1 2-19 0,0-1 22 16,-1 1-17-16,3-1 17 0,-4-2-17 0,1 4 18 15,4-2-13-15,-4-1 17 0,3 1-13 0,-3 0 14 0,3 0-16 16,-1 0 11-16,0-1-12 0,-1 0 10 16,1 1-13-16,0-2 12 0,-2 0-14 0,2 0 16 15,-1 0-13-15,-1-1 5 0,3 0-6 0,-2 1 16 0,1-1-17 16,-1 0 11-16,0-1-12 0,3 0 7 0,-2-1-12 15,-1 1 14-15,1-1-15 0,-1 0 12 0,3-1-12 16,-3 0 8-16,1-1-10 0,-1 2 13 0,3-3-11 16,-1 1 9-16,-1-2-8 0,1 0 6 0,-8-2-7 15,18 4 10-15,-18-4-10 0,18 1 13 0,-18-1-19 16,18-1 16-16,-9 0-9 0,2-2 5 0,-2 1-10 16,0 0 11-16,4-2-11 0,-3 1 11 0,-1-3-12 15,1 2 12-15,0-2-21 0,3 0 20 0,-4-3-7 16,3 2 8-16,-2-1-11 0,0-2 6 0,-1-1-12 15,0 1 18-15,1-2-11 0,-1-1 7 0,0 0-9 16,1-1 8-16,-1-2-7 0,0 0 3 0,1-1-2 16,-3-1 5-16,0 1-9 0,1-1 11 0,0 2-11 15,-2-2 0-15,-1 1 13 0,-1 2-12 0,3-2 10 0,-4 0-10 16,2 1 13-16,-1-1-17 0,0 0 9 16,-1-1-5-16,-1 1 9 0,1-1-3 0,-1-1-1 15,2 0-5-15,-2-1 0 0,-1 2 3 0,0-2 2 0,2 0-2 16,-1 0 1-16,-1 0 0 0,1 1-1 0,-1 0-3 15,0-2 4-15,-1 1 2 0,1-1-3 0,1 1 2 16,-2-1-4-16,0 2 1 0,0-2 1 0,0 2-3 16,1-3 6-16,-2 2 0 0,1-1-1 0,-2 2-17 15,1-2 14-15,1 2 5 0,-1 0 5 0,1 0-8 16,-1-1 2-16,-1 2-7 0,1-1 3 0,1 1 4 16,-2 1-1-16,-1-1 5 0,3 1-12 0,-1-1-1 15,0 0 9-15,-1 1-32 0,2-1 34 0,-2 1-33 16,-1-1 32-16,3 0-23 0,-3 0 28 0,2 0-33 15,0 0 33-15,-2 0-25 0,2 0 26 0,-2 0-24 16,2 0 29-16,-1 1-36 0,-2-1 26 0,0 1-15 0,3-1 27 16,-3 1-31-16,0-1 33 0,2 0-35 15,-1 0 3-15,-1 1 6 0,0-4 3 0,-2 1 0 0,1-1 25 16,0 1-31-16,0-1 31 0,-2 2-33 0,3 0 31 16,-3 0-31-16,0 0 32 0,2 3-36 0,0-1 33 15,1 1-30-15,-3 1 28 0,2 1-28 0,-2-2 35 16,3 2-41-16,-1-1 38 0,0 1-32 0,-1 0 33 15,1 0-39-15,-2 1 29 0,2 0-23 0,1 0 32 0,-1-1-38 16,-1 3 2-16,1-3 2 0,-2 0 6 16,2 2 4-16,1-1-2 0,-1 1 4 0,-1-2-7 15,1 3 8-15,0-3-3 0,-1 2 2 0,1 1 1 0,-1 0-7 16,2 1 9-16,0-1 0 0,0 1-3 0,1 0 6 16,-1 0 32-16,-1 0-43 0,1 1 33 0,-1-1-33 15,2 0 35-15,-2 2-54 0,1-2 57 0,0 1-50 16,0 0 44-16,1 0-39 0,0 0 38 0,-2 1-41 15,1-1 38-15,0 1-38 0,0 0 40 0,1-1-47 16,-1 2 53-16,1-1-46 0,-3 1 40 0,2-1-37 16,2 1 36-16,-5 0-38 0,5 0 35 0,-2 0-35 15,1 0 37-15,-1-1-54 0,-2 1 59 0,2 0-42 16,2 0 37-16,-2 0-38 0,0-1 40 0,0 1-35 0,-1 1 36 16,2-1-42-16,-3 0 43 0,2 0-46 0,0 0 52 15,0 2-53-15,1-2 48 0,-1 0-43 0,0 1 52 16,-1 0-43-16,1 1 24 0,-1 0-11 0,1-2 10 15,0 1-39-15,-1 1 43 0,1-2-38 0,-1 1 36 16,1 2-32-16,1-2 32 0,-1 1-28 0,0 0 29 16,0 0-37-16,0 1 40 0,4 4-34 0,-10-9 32 15,10 9-36-15,-6-7 41 0,6 7-41 0,-9-8 40 0,9 8-41 16,-8-7 40-16,8 7-39 0,-10-7 40 16,10 7-36-16,-8-7 2 0,8 7-1 0,-10-6-2 0,10 6 10 15,-12-7 3-15,12 7-4 0,-11-6 9 0,6 2-3 16,5 4 1-16,-14-6 1 0,6 2 0 0,-1 2-7 15,9 2 5-15,-16-6 2 0,6 4-6 0,10 2 4 16,-16-2 0-16,7-1-2 0,9 3 4 0,-16-3 0 16,16 3-4-16,-16-1-3 0,16 1 5 0,-15 0-13 15,15 0-12-15,-17 0-29 0,17 0-27 0,-13 2-63 16,4 1-26-16,0 0-93 0,0 1-85 0,-1 1-47 16,0 1-108-16,-2 3-217 0,1-5-293 0,-2 4-622 0</inkml:trace>
  <inkml:trace contextRef="#ctx0" brushRef="#br1" timeOffset="-167212.12">10942 480 130 0,'0'0'160'0,"0"0"-27"0,0-7-2 0,0 7-6 16,0 0-11-16,-1-6-5 0,1 6-5 0,0 0 11 16,0 0-1-16,0-8 21 0,0 8-19 0,0 0 35 15,0 0-42-15,0 0 45 0,0 0-1 0,0 0-4 16,0 0-16-16,0 0-16 0,-3-7-5 0,3 7-14 15,0 0-7-15,0 0-13 0,0 0-4 0,0 0-10 16,0 0-10-16,0 0-3 0,0 0-13 0,0 0-8 0,0 0-7 16,0 0 4-16,0 0 18 0,0 0 21 15,0 0 15-15,4 6 9 0,-4-6 2 0,4 7 1 0,-4-7-6 16,7 6 15-16,-7-6-16 0,8 10 25 0,-4-4 25 16,2 1-40-16,-1-1 31 0,3 3-51 0,-3-2 37 15,3 1-38-15,-2 3 23 0,2-2-33 0,-1 1 17 16,1 1 19-16,1 0-35 0,0 0-6 0,-1 0-9 15,-2-1-13-15,2 1 5 0,1 0-4 0,-3 1-3 16,2-2-8-16,-2 0-1 0,2 0 4 0,-2-2-7 0,-2 1-4 16,1-1-6-16,3 1-2 0,-4-2 4 15,2 0-4-15,-2 0-3 0,0 0 0 0,1-1-3 0,-3-1 4 16,1 0-5-16,-3-5 3 0,8 9-9 0,-8-9 5 16,7 9 4-16,-7-9-3 0,3 6 7 15,-3-6-16-15,4 6 9 0,-4-6 3 0,5 4-3 0,-5-4-1 16,0 0-2-16,4 6 3 0,-4-6 3 0,0 0-4 15,0 0-7-15,4 4-7 0,-4-4-20 0,0 0-33 16,0 0-125-16,0 0-97 0,0 0-131 0,-3-6-146 16,3 6-139-16,-7-10-355 0,4 5-672 0</inkml:trace>
  <inkml:trace contextRef="#ctx0" brushRef="#br1" timeOffset="-166430.66">10949 522 78 0,'0'0'183'0,"0"0"-21"0,0 0-20 0,-5-6-12 16,5 6-16-16,0 0 0 0,0 0-20 0,0 0-5 16,-1-7-22-16,1 7 13 0,0 0-17 0,3-7-6 15,-3 7-16-15,0 0 16 0,1-8-9 0,-1 8 26 16,0-7-29-16,0 7 32 0,6-7-28 0,-6 7 20 15,4-7-30-15,-4 7 22 0,5-8-31 0,-5 8 40 16,7-10-46-16,-3 5 48 0,-2 0-58 0,6-1 55 0,-5 1-47 16,3-1 51-16,0 0-64 0,-1 1 48 15,0 0-51-15,3-2 40 0,-3 3-51 0,1-1 48 0,1-1-48 16,-2 1 48-16,4 0-52 0,-3 1 45 0,1-2-47 16,-1 2 52-16,3 0-59 0,-1 0 57 0,-2 0-53 15,2 0 56-15,2 1-66 0,-10 3 55 0,14-5-39 16,-14 5 59-16,15-2-55 0,-15 2 55 0,13-2-53 15,-13 2 50-15,17 0-53 0,-17 0 62 0,12 3-68 16,-12-3 52-16,15 2-51 0,-15-2 55 0,12 4-65 16,-12-4 62-16,13 4-57 0,-13-4 59 0,12 5-57 15,-12-5 56-15,9 5-59 0,-9-5 57 0,7 5-64 0,-7-5 67 16,7 6-56-16,-7-6 52 0,7 6-45 0,-7-6 48 16,4 7-44-16,-4-7 60 0,3 7-4 0,-3-7-7 15,0 9-2-15,0-9-8 0,-3 9-2 0,3-9-6 16,-4 10 2-16,4-10-1 0,-6 10-6 0,2-6 0 15,0 1-13-15,4-5 7 0,-7 10-7 0,3-7 4 16,0 2-5-16,4-5-8 0,-8 9 4 0,3-6-2 16,0 2 0-16,5-5-2 0,-9 7-14 0,9-7-39 15,-9 9-36-15,9-9-39 0,-13 6-83 0,8-2-105 16,-3 0-103-16,1 0-336 0,-1-2-263 0</inkml:trace>
  <inkml:trace contextRef="#ctx0" brushRef="#br1" timeOffset="-165298">11138 486 238 0,'0'0'348'0,"2"-9"-31"0,-2 9-57 16,0 0 19-16,0 0-73 0,0-7 33 0,0 7-36 15,0 0-24-15,0 0-41 0,0 0-29 0,0 0-22 0,0 0-7 16,0 0 9-16,0 0 20 0,-3 7 10 0,3-7 2 16,0 13 7-16,0-5 4 0,0 3 2 0,0 1 15 15,0 1-34-15,0 4 12 0,0 1-41 0,0 1 14 16,0 0-34-16,0 1 15 0,0-1-34 0,1 2 29 15,1-3-38-15,-2 0 36 0,0-1-31 0,1-3 33 0,-1 0-40 16,0-3 33-16,1 0-35 0,1 0 35 16,-2-2-25-16,0-3 21 0,0 2 18 0,0-1 21 15,0-7 28-15,2 10-4 0,-2-10 23 0,0 7-16 0,0-7-28 16,0 0-33-16,0 0-7 0,0 0-12 0,-1-9-14 16,0 1-7-16,-1 0-7 0,1-3-13 0,0-1 11 15,-2-3-8-15,2-2-6 0,-3-3-5 0,3 1 34 16,-3-3-48-16,3-2 37 0,-2 1-44 0,1-2 39 15,0-1-12-15,1 2-4 0,0 0-5 0,0 4 5 16,1 1-4-16,0 1-1 0,0 1-3 0,-2-1 3 16,4 4-2-16,-2 1-2 0,0 1 1 0,0 1-1 0,0 0 1 15,0 3-4-15,1 0 4 0,-1 1-2 0,0 7-3 16,0-14-3-16,0 14 0 0,0-10-2 0,0 10 0 16,1-9 4-16,-1 9 2 0,4-7 1 0,-4 7 0 15,5-3 1-15,-5 3 3 0,0 0 4 0,10-5 2 16,-10 5-10-16,0 0 1 0,12 0 4 0,-12 0-4 15,10 2 2-15,-10-2-1 0,13 4 4 0,-13-4-2 16,15 5-1-16,-8-1 2 0,1-1 1 0,1 2-3 0,-1-1 4 16,4 1-3-16,-2 1 8 0,1 1-4 15,2 0-1-15,-1 2-2 0,0-2 2 0,1 2-1 16,-1-1 5-16,0 0-5 0,0 2 1 0,3-2 2 0,-3 2-38 16,-2 0 47-16,4-1-39 0,-2 2 55 15,0-2-53-15,-1 1 38 0,-1-1-35 0,1 1 41 0,-2 0-48 16,0 0 52-16,-1-1-41 0,2-2 37 0,-4 2-39 15,2-2 44-15,-1 0-41 0,-1 0 2 16,-1-1 5-16,0 0 0 0,2 0 4 0,-4 0 1 0,4-1 2 16,-3 0-1-16,-4-5 1 0,7 9 0 0,-4-5 0 15,-3-4 1-15,5 7 0 0,-5-7 1 0,5 7-5 16,-5-7 4-16,8 5-2 0,-8-5 2 0,2 6-3 16,-2-6 3-16,4 7-1 0,-4-7-1 0,0 0 8 0,5 5-4 15,-5-5-10-15,0 0 15 0,0 0-7 0,5 5 12 16,-5-5-9-16,0 0 6 0,0 0 1 0,0 0-5 15,6 5 5-15,-6-5-6 0,0 0-11 0,0 0 9 16,0 0-11-16,0 0-32 0,0 0-57 0,0 0-46 16,0 0-84-16,0 0-47 0,-2-6-106 0,2 6 7 15,-6-6-52-15,6 6-125 0,-9-9-90 0,2 5-331 16,0-1-562-16</inkml:trace>
  <inkml:trace contextRef="#ctx0" brushRef="#br1" timeOffset="-164665.02">11219 606 167 0,'0'0'304'15,"0"0"-28"-15,0 0-48 0,0 0 10 0,0 0-27 16,-5 4-21-16,5-4-13 0,0 0-16 0,0 0-8 15,0 0-5-15,0 0-33 0,0 0-20 0,0 0 42 16,0 0-28-16,0 0-7 0,0 0-5 0,0 0 8 16,0 0 2-16,-4 5 8 0,4-5-4 0,0 0 12 15,0 0-6-15,0 0 16 0,0 0-28 0,0 0 12 16,0 0-32-16,0 0 18 0,0 0-36 0,0 0 19 0,-6 4-44 16,6-4 17-16,0 0-39 0,0 0 32 0,0 0-35 15,-7 4 30-15,7-4-33 0,0 0 30 0,0 0-28 16,0 0 27-16,0 0-32 0,-7 3 33 0,7-3-34 15,0 0 42-15,0 0-35 0,0 0 34 0,0 0-35 0,0 0 28 16,-7 4-26-16,7-4 32 0,0 0-35 16,0 0 28-16,0 0-32 0,0 0 27 0,0 0-32 15,0 0 26-15,0 0-37 0,0 0 21 0,0 0-22 0,0 0 28 16,0 0-29-16,0 0 23 0,0 0-18 0,8-3 20 16,-8 3-26-16,9-3 26 0,-9 3-22 0,11-4 25 15,-3 2-28-15,1-1 24 0,0-2-29 0,0 1 28 16,0 0-29-16,1 0 3 0,0 0 4 0,1-1 3 15,0 0-1-15,-2 2 5 0,0-2-4 0,1 0 1 16,-1 1-3-16,0 0 3 0,1 0-2 0,-2 0 2 16,-3 1-3-16,-5 3 0 0,13-5-7 0,-13 5-28 15,11-6-47-15,-11 6-57 0,8-4-98 0,-8 4-66 16,0 0-121-16,9-6-178 0,-9 6-408 0,0 0-624 16</inkml:trace>
  <inkml:trace contextRef="#ctx0" brushRef="#br1" timeOffset="-159244.59">13278 1412 286 0,'0'0'321'0,"8"-6"-34"0,-8 6-10 0,7-3-53 15,-7 3 12-15,0 0-36 0,8-4-7 0,-8 4-30 16,0 0-11-16,0 0-15 0,0 0-30 0,8-3 10 16,-8 3-32-16,0 0 22 0,0 0-30 0,0 0 21 15,0 0-30-15,0 0 30 0,0 0-33 0,0 0 28 16,0 0-28-16,0 0 32 0,0 0-19 0,0 0 31 16,0 0 2-16,0 0 38 0,0 0-35 0,-4 6 18 15,4-6-13-15,-13 8-22 0,3-2-16 0,-3 1-14 16,-2 2-5-16,-3 0-11 0,-4 2-35 0,-3 1 31 0,-5 1-36 15,2 2 30-15,-5-1-30 0,-2 2 30 0,1-1-24 16,4-4 32-16,1 1-5 0,1 0 2 0,0-1-2 16,1 0-18-16,6-4 13 0,1 0 8 0,5-1-7 15,-2 0-1-15,4-1-5 0,2-2-5 0,2 2-6 16,0-2-11-16,0-1-6 0,9-2 2 0,-13 5-5 16,13-5-17-16,-9 2-35 0,9-2-34 0,0 0-40 15,-10 3-71-15,10-3-15 0,0 0-54 0,0 0-17 16,0 0-26-16,0 0-91 0,3-9-22 0,-3 9-70 15,5-6-323-15,-5 6-345 0</inkml:trace>
  <inkml:trace contextRef="#ctx0" brushRef="#br1" timeOffset="-158932.5">12718 1417 462 0,'0'0'576'15,"0"-9"-117"-15,0 9-28 0,-5-7-66 0,5 7-18 16,-1-7-49-16,1 7-12 0,0 0-70 0,-4-7-19 15,4 7-38-15,0 0 11 0,-9 4-47 0,9-4 9 0,-6 10-14 16,1-3-23-16,1 1-13 0,-3 2-18 16,1 3-6-16,1 0-13 0,-3 4-38 0,2 1 29 15,-1 1-33-15,0 1 27 0,-1-1-33 0,2-1 30 0,-1 1-34 16,2-3 24-16,-1-2-30 0,1 0 35 0,1-1-28 16,1-2 23-16,-2-1-32 0,4 0 31 0,-2-2-37 15,2-1 37-15,0-1-27 0,1-6 33 16,1 12-33-16,0-6 36 0,3-1-32 0,3-2 27 0,0 1-33 15,2-2 37-15,1 1-6 0,2-1-34 16,2 0 29-16,0-1-37 0,1-1 34 0,2 1-71 16,2-1-61-16,-1 2-103 0,2-2-52 0,-1 0-68 0,1 1-145 15,0-1-101-15,-1 0-275 0,1-1-415 0</inkml:trace>
  <inkml:trace contextRef="#ctx0" brushRef="#br1" timeOffset="-157714.87">13729 1208 145 0,'-3'8'526'15,"3"-8"-157"-15,-1 5-74 0,1-5-58 0,0 0-18 16,-2 8-35-16,2-8-24 0,0 0-24 0,0 0-47 16,0 0-9-16,9-5-14 0,-4 1-9 0,1-2-12 15,4 0-11-15,-2-3-12 0,4-1-12 0,-1-1 13 16,-1-1-7-16,3-1-6 0,0-2 1 0,-3-1 9 15,2 0-3-15,-1-2-7 0,-3 0 15 0,-1-1 10 16,2-1 1-16,-5-2-4 0,-1 3-18 0,-1-5 9 16,-2-1 3-16,0 0 27 0,-2-2 15 0,-2 2-16 15,-1 0 21-15,-3-3 23 0,-1 5 30 0,0 3 24 0,-1 0-13 16,1 0-2-16,-1 2 9 0,-3 3 4 16,4-1-3-16,0 4-7 0,-1 0-7 0,1 2-9 0,3 3-18 15,-1-1-17-15,2 1-20 0,-1 1-13 0,1-1-21 16,5 7-8-16,-8-7-5 0,8 7-1 15,0 0-7-15,0 0 0 0,-10 5-1 0,10-5 13 0,-4 10-25 16,4-2 20-16,4 3-15 0,-2 3 22 0,2 2-20 16,1 4 24-16,0 1-20 0,2 2 6 0,0-1-1 15,2 6 2-15,-1 1 6 0,1 0-3 0,1-2 1 16,-1 2-1-16,0 0 1 0,1 0-2 0,0-2 32 16,1 1-46-16,-1-2 5 0,0 0-6 0,-1-6 2 15,0 1-6-15,-1-2 12 0,-1-2-4 0,1-2 2 16,0-2-5-16,-3-1 3 0,1-2-3 0,-2-1 0 15,1-2 9-15,-1 3 7 0,-1-4 15 0,2-1 17 16,-5-5 7-16,6 7-12 0,-6-7-8 0,0 0 18 16,0 0-44-16,14-3 28 0,-14 3-47 0,10-11 45 15,-6 4-48-15,3-1 31 0,-4 0-35 0,4-2 30 16,-2 1-37-16,1-2 36 0,1 0-35 0,-1 2 28 16,-1-1-28-16,2 2 26 0,0-1-28 0,-3 2 31 15,1 1-39-15,2 0 23 0,-2 1-31 0,-5 5 35 0,11-6-29 16,-11 6 30-16,12-2-29 0,-12 2 46 15,15 2-34-15,-15-2 27 0,14 6-27 0,-5-1 26 0,-1 0-30 16,-1 1 43-16,1 0-53 0,0 0-2 0,1 1-26 16,-3 0-31-16,2-1 5 0,-2 1-57 0,3 0 5 15,-4-2-68-15,3 1-12 0,-3-1-46 0,3 0-10 16,-8-5-4-16,11 6 4 0,-11-6-48 0,12 2-35 16,-12-2-13-16,10-2 16 0,-10 2 26 0,11-6 18 15,-7 1 83-15,0-1 29 0,1 0 47 0,-3-1 37 16,0 1 55-16,-2-2 60 0,0 0 68 0,1 0 56 15,-1 1 21-15,-1 0 61 0,1 1 14 0,0-1 9 16,0 7-3-16,-2-11-12 0,2 11-23 0,-2-10-22 16,2 10-40-16,0-7-25 0,0 7-22 0,0 0-15 15,-1-8-20-15,1 8 1 0,0 0-10 0,0 0 2 16,0 0-15-16,0 0 2 0,9 4-12 0,-9-4 4 16,6 6-11-16,-6-6 7 0,9 8-6 0,-4-4-2 15,2 1 1-15,0 1 0 0,-3-1-1 0,3 1-12 16,-2-3 10-16,0 2-4 0,-5-5 1 0,10 8 4 0,-10-8-4 15,8 4 9-15,-8-4-6 0,6 4 3 0,-6-4 1 16,0 0-8-16,9-1 3 0,-9 1 0 16,3-7-4-16,-3 7-3 0,3-10 5 0,-3 10-1 0,3-11-5 15,-3 11 1-15,1-13 3 0,-1 13-2 16,0-12 11-16,0 12 18 0,1-11-7 0,-1 11-19 0,3-10 5 16,-3 10-4-16,0-7 3 0,0 7-8 0,5-4 4 15,-5 4 3-15,0 0 0 0,0 0-5 0,13 0 0 16,-13 0-1-16,13 3-19 0,-13-3-27 0,11 7-49 15,-3-3-28-15,-1 1-37 0,1-2-61 0,0 3-76 16,-2-2-69-16,3 0-72 0,-2-2-175 0,-7-2-125 16</inkml:trace>
  <inkml:trace contextRef="#ctx0" brushRef="#br1" timeOffset="-157198.81">14536 1028 228 0,'0'0'450'0,"0"-9"-44"0,0 9-55 16,1-7-60-16,-1 7-26 0,0-7-54 0,0 7-47 15,0 0-37-15,1-9-29 0,-1 9-23 0,0 0-5 16,7-4-8-16,-7 4-6 0,0 0-6 0,11 3-25 16,-11-3 10-16,9 3-22 0,-9-3 9 0,10 5-1 15,-10-5-2-15,13 7-4 0,-8-2-10 0,-5-5 9 0,8 6-3 16,-8-6 0-16,6 6 3 0,-6-6 1 0,8 5 15 16,-8-5 8-16,0 0 38 0,5 5 12 15,-5-5-19-15,0 0-12 0,0 0-8 0,0 0-1 0,0 0-8 16,0 0 2-16,-2-10-6 0,2 10-13 0,-1-8 0 15,1 8-2-15,-1-9 2 0,1 9-7 0,-1-8-3 16,1 8-4-16,2-8-17 0,-2 8 12 0,4-9-4 16,-4 9-2-16,8-6-3 0,-8 6 4 0,10-3-1 15,-10 3 1-15,13 0-3 0,-13 0 8 0,15 2-1 16,-5-1-5-16,-3 3 9 0,2-2-6 0,-3 2 6 16,4-1-4-16,-6 1 1 0,-4-4 2 0,12 5 4 15,-12-5 12-15,7 6 14 0,-7-6 48 0,9 3 38 16,-9-3 33-16,0 0 11 0,8 3-39 0,-8-3-23 15,0 0-14-15,0 0-16 0,1-7-13 0,-1 7-10 16,-1-9-13-16,1 9-9 0,-3-12-4 0,3 12-5 16,0-16-8-16,0 16-3 0,2-14-4 0,-1 7-2 15,0 0-2-15,2 0-10 0,1 1 5 0,0-1-1 16,-1 2 0-16,4 1-4 0,-1 0-1 0,-6 4 6 0,14-3-2 16,-14 3 1-16,17 1 0 0,-17-1 0 0,15 5-3 15,-5-1-14-15,1 0-8 0,-2 0-11 16,1 1-22-16,-1 1-20 0,-2 0-38 0,1-1-32 15,2 1-41-15,-2-1-24 0,0 0 9 0,-1 0-5 0,2-1-27 16,-9-4-40-16,14 6-54 0,-14-6-32 16,15 0-33-16,-15 0-241 0,20-4-153 0</inkml:trace>
  <inkml:trace contextRef="#ctx0" brushRef="#br1" timeOffset="-156515.02">15100 855 249 0,'2'-7'444'15,"-1"1"-31"-15,-1 6-45 0,0-12-35 0,0 12-22 16,-4-8-23-16,4 8-24 0,-2-10-14 0,2 10-20 15,-7-6-37-15,7 6-35 0,-9-3-29 0,9 3-28 16,-12 0-11-16,12 0-20 0,-16 5-5 0,6-2-11 16,4 2-11-16,-3 1-10 0,2 0-3 0,-2 1-8 15,4 0-11-15,-1 2 7 0,2-1-7 0,0 0-1 16,1 1-8-16,2-2 1 0,1 2-2 0,0-1-9 16,3-1 4-16,-1 1-5 0,2-2-2 0,1 1-5 15,2-2-1-15,0-2-11 0,1 1-28 0,-8-4-1 0,13 2-10 16,-13-2 6-16,16-1 1 0,-16 1 14 15,16-5 7-15,-7 0 3 0,-3 0 6 0,-1-2 9 16,2 0 2-16,-2 0-4 0,0-2 10 0,-3 2 6 16,2-1-7-16,-3 2 17 0,2-2 8 0,-2 3 16 15,1-1-1-15,-2 6 1 0,2-10-6 0,-2 10-10 16,0-7-17-16,0 7 3 0,4-5 5 0,-4 5-12 16,0 0 11-16,0 0 4 0,0 0-8 0,13 3 2 0,-13-3 0 15,6 4-1-15,-1 0-17 0,-5-4 15 0,11 8 1 16,-11-8-4-16,12 7-20 0,-8-3-10 0,-4-4-6 15,10 6-10-15,-10-6-6 0,9 5 16 0,-9-5 13 16,9 2-2-16,-9-2-15 0,0 0 8 0,0 0 12 16,10-2-6-16,-10 2 9 0,3-6 11 0,-3 6 6 15,3-9 0-15,-3 9-2 0,0-11 3 0,0 11 1 16,0-12 5-16,0 4 3 0,0 1-1 0,0 0 13 16,0 0 7-16,1 1 12 0,-1 6-9 0,1-12-5 15,-1 12-2-15,3-12-7 0,-3 12-3 0,6-5 2 16,-6 5 2-16,8-4 4 0,-8 4 4 0,0 0 5 15,15 0-5-15,-15 0 2 0,14 4-7 0,-14-4-1 16,14 5 6-16,-7 0-3 0,0 0 7 0,0 0 4 16,-2 1 1-16,1 0-5 0,-2-1 9 0,1 0 12 15,-5-5 16-15,5 7 52 0,-5-7 26 0,8 7 25 16,-8-7 20-16,0 0-10 0,6 5-13 0,-6-5-55 16,0 0 4-16,0 0-45 0,2-8 11 0,-2 8-36 15,1-13 8-15,-1 6-31 0,1 0 19 0,-1 0-31 0,3-2 24 16,-2 0-35-16,4 1 27 0,-4-1-35 0,3 3 25 15,-1-1-25-15,-1 2 27 0,2-1-32 16,-4 6 33-16,8-7-33 0,-8 7 31 0,9-4-30 0,-9 4 27 16,0 0-26-16,15 3 32 0,-15-3-31 0,13 6 31 15,-7-2-45-15,1 2 1 0,-1 2-47 0,2-1-15 16,-1 2-26-16,1-3-43 0,-2 3-33 0,2-1-36 16,1-1-15-16,-3 1-24 0,2-2-59 0,0 0-78 15,-1-2-74-15,1 0-308 0,-8-4-310 0</inkml:trace>
  <inkml:trace contextRef="#ctx0" brushRef="#br1" timeOffset="-156066.12">15526 549 644 0,'-4'-8'484'0,"2"1"-22"15,0 0-84-15,-3 0 22 0,4 0-36 0,-2 2 4 16,1-1-17-16,2 6-50 0,-5-10-42 0,5 10-62 0,-3-9-39 15,3 9-56-15,-2-7-17 0,2 7-19 0,0 0-8 16,0 0-16-16,0 0-9 0,10 7-3 16,-6-3-7-16,1 2-4 0,1 1 0 0,2 2-7 0,1 0 0 15,0 3 2-15,-2-1-5 0,2 2 3 0,0 0 29 16,1 3-42-16,0 0 34 0,-2-2-37 0,0 0 1 16,-3 1 6-16,2-1 1 0,-2-1-2 0,1-2 2 15,-3-1-3-15,-1-1 8 0,3-2 5 0,-3 1 9 16,0-1 19-16,1-1 32 0,-3-6-13 0,2 8-10 15,-2-8-16-15,0 0-3 0,0 0-18 0,0 0 2 16,0 0-16-16,12-5 9 0,-12 5-24 0,6-11 8 16,-6 11-28-16,9-10 17 0,-4 4-37 0,2 0 29 15,0 1-36-15,1 1 2 0,-3 0-2 0,3 1-6 16,-8 3-3-16,12-3-1 0,-12 3 6 0,0 0 37 16,17 2-23-16,-17-2 7 0,5 8-5 0,-5-8 9 15,4 11 3-15,-5-4 6 0,-3 0 8 0,0 0 0 16,2 1 6-16,-5-1 0 0,2 1-2 0,-1-1-15 15,-2-1-12-15,3-1-10 0,-3 0-20 0,8-5-34 0,-6 3-45 16,6-3-33-16,-13 1-38 0,13-1-57 16,0 0-43-16,-9-4-47 0,9 4-47 0,0-11-225 15,1 5-156-15</inkml:trace>
  <inkml:trace contextRef="#ctx0" brushRef="#br1" timeOffset="-155571.36">15837 621 174 0,'0'0'464'16,"10"-3"-124"-16,-10 3 19 0,0 0-59 0,10-3-31 0,-10 3-26 15,0 0-33-15,0 0-36 0,8-3-34 0,-8 3-15 16,0 0-21-16,0 0-14 0,0 0-14 16,0 0-13-16,9-2-10 0,-9 2-17 0,0 0 1 0,0 0-7 15,0 0-1-15,0 0-4 0,12-1 3 0,-12 1-1 16,0 0-11-16,13-3 8 0,-13 3-5 0,10-6-3 16,-3 2-2-16,-1-1-4 0,2 2-4 0,-2-3-6 15,2 1 6-15,-2-1-2 0,-2 0-7 0,1 0 11 16,-5 6 2-16,5-10-9 0,-5 10 9 0,3-10-12 15,-3 10 16-15,2-8-32 0,-2 8 27 0,0 0-26 16,-7-4 29-16,7 4-34 0,0 0 29 0,-14 3 2 16,14-3 3-16,-14 10-10 0,9-4 3 0,-2 0-3 15,3 1-3-15,-1 1 6 0,3 2 1 0,-1 0-2 16,-1-1 2-16,3 2-3 0,2-1-1 0,1 0-3 16,1 1 2-16,1-1-6 0,1 0 8 0,-1-2 27 0,3-1-33 15,3 3 2-15,-3-5-1 0,2-1-1 0,2-1-3 16,0-1 40-16,-11-2-39 0,24 0 31 15,-12-1-46-15,-2-1 42 0,4-2-32 0,-2 1 33 0,2-3-42 16,-3 1 8-16,1-1 0 0,-1-1-6 0,-2 2 8 16,0-2 4-16,1 0 0 0,-1 1 1 15,-2-1 1-15,-1 0 0 0,2 1-6 0,-3-2 11 0,0 3 0 16,-5 5 0-16,6-9 7 0,-6 9-6 0,8-8 0 16,-8 8-9-16,6-6 3 0,-6 6 3 0,5-6-4 15,-5 6 1-15,0 0 3 0,8-5-2 0,-8 5-5 16,0 0 7-16,0 0 1 0,11-1-10 0,-11 1 13 15,0 0 5-15,8 3-3 0,-8-3-12 0,7 4 7 16,-7-4-2-16,6 4-8 0,-6-4-40 0,4 3-48 16,-4-3-51-16,0 0-87 0,8 5-67 0,-8-5-40 15,0 0-79-15,0 0-195 0,0 0-127 0</inkml:trace>
  <inkml:trace contextRef="#ctx0" brushRef="#br1" timeOffset="-155415.15">16101 490 233 0,'-6'-7'399'15,"-2"0"-46"-15,4 1-92 0,2 2 33 0,-2-3-88 16,4 7 16-16,-4-8-100 0,3 1 30 0,1 7-88 0,-2-7 29 16,2 7-64-16,6-7 47 0,-6 7-68 15,10-7 44-15,-10 7-81 0,15-3-7 0,-15 3-91 16,18-1-53-16,-18 1-41 0,19-2-22 0,-19 2-6 16,19 2 10-16,-19-2-156 0,20 1 151 0</inkml:trace>
  <inkml:trace contextRef="#ctx0" brushRef="#br1" timeOffset="-155215.29">16252 431 219 0,'0'0'211'0,"0"0"-23"0,8 2-1 0,-8-2-16 16,0 0-11-16,0 0-44 0,7 5 1 0,-7-5-16 16,0 0 24-16,7 4-31 0,-7-4 36 0,7 6-65 15,-7-6 44-15,5 5-63 0,-5-5 33 0,8 6-57 16,-8-6 39-16,9 7-52 0,-9-7 35 0,11 7-40 16,-11-7 36-16,11 4-43 0,-11-4 38 0,7 7-44 15,-7-7 41-15,9 3-55 0,-9-3 55 0,0 0-41 16,8 5 47-16,-8-5-45 0,0 0 51 0,0 0-62 15,0 0 42-15,0 0-56 0,0 0-7 0,0 0-74 16,0 0-39-16,0 0-66 0,0 0-31 0,0 0-21 16,-8-4-160-16,8 4 100 0</inkml:trace>
  <inkml:trace contextRef="#ctx0" brushRef="#br1" timeOffset="-154598.68">16302 486 213 0,'0'0'459'0,"0"0"-119"0,0 0 13 0,0 0-105 15,0 0 38-15,0 0-103 0,0 0 24 16,0 0-100-16,0 0 36 0,0 0-91 0,0 0 39 16,0 0-67-16,0 0 45 0,0 0-62 0,1 6 55 0,-1-6-67 15,8 7 52-15,-8-7-56 0,6 9 52 0,-1-5-29 16,-1 2 13-16,1 0 4 0,3 0-6 0,-4 0-5 16,1 0-4-16,-3-1-2 0,-2-5 0 0,8 8-7 15,-8-8 12-15,5 8 8 0,-2-4 8 0,-3-4 14 16,0 0-7-16,7 5-9 0,-7-5-14 0,0 0 0 15,3-6-4-15,-3 6-6 0,1-8 1 0,-1 8-46 16,3-12 53-16,-2 6-43 0,0-1 33 0,1 1-40 16,-1-1 50-16,0 0-53 0,3 2 43 0,-1 0-40 15,-3 5 40-15,7-10-41 0,-7 10 52 0,8-6-56 16,-8 6 57-16,9-3-52 0,-9 3 53 0,10-1-26 16,-10 1 26-16,15 2-46 0,-15-2 41 0,14 2-59 15,-5 1 39-15,2-1-57 0,-2 0 48 0,1-1-56 16,-10-1 58-16,18 1-57 0,-18-1 54 0,19-1-11 15,-10-1-55-15,0 0 47 0,-1-2-54 0,0 1 56 16,0-3-36-16,-3 2 51 0,3-1-38 0,-3-2 59 16,-4 1-51-16,3 0 50 0,-3 0-35 0,-1 6 59 15,0-13-42-15,0 13 57 0,0-12-46 0,0 12 60 0,-1-10-59 16,1 10 60-16,-4-7-55 0,4 7 50 0,0 0-53 16,-4-6 61-16,4 6-62 0,0 0 51 0,-6 6-44 15,6-6 48-15,0 8-57 0,0-8 53 16,0 12-60-16,4-4 52 0,-2 1-56 0,2 1 61 0,0-1-60 15,1 3 56-15,0 2-12 0,2-2-1 0,0 3-15 16,1 0 4-16,0-1-2 0,-2 0 0 0,3-1-1 16,-3 1-4-16,-1-3-3 0,2 0-10 0,-3-1 8 15,1 0 8-15,-3-2 0 0,1 1-3 0,-3-3-8 16,0-6 6-16,0 13-9 0,0-13 6 0,-3 10-2 16,3-10-2-16,-6 10-6 0,6-10-21 0,-6 4-21 15,6-4-30-15,0 0-41 0,0 0-33 0,-11-2-35 16,11 2-31-16,-2-7-22 0,2 7-10 0,1-12-2 15,0 5 1-15,2-3 18 0,1 0-132 0,1-4 179 16</inkml:trace>
  <inkml:trace contextRef="#ctx0" brushRef="#br1" timeOffset="-154415.72">16717 506 411 0,'5'-14'209'0,"-1"0"8"15,1 4 36-15,-2-2 44 0,-2 2-65 0,3 1 76 16,-2-1-37-16,-2 3 30 0,2 0-29 0,-1 0-5 16,-1 7-40-16,1-11-38 0,-1 11-45 0,0-9-26 0,0 9-34 15,0 0-5-15,0 0-23 0,0 0 5 0,0 0-22 16,0 0 7-16,0 0-19 0,0 9 8 15,0-9-18-15,3 13 8 0,-1-5-6 0,1 0-2 0,1 2 8 16,0 0-3-16,2 1-3 0,0 0-8 0,3 0 1 16,-2 0-2-16,-1 1-10 0,2-1 1 15,-3 1-46-15,-1-1-55 0,-2 4-36 0,-3-2-81 0,-4 1-106 16,-4-2-173-16,-6 3-445 0,-8 2-521 0</inkml:trace>
  <inkml:trace contextRef="#ctx0" brushRef="#br1" timeOffset="-149266.62">13311 2770 153 0,'0'0'372'0,"0"0"-91"0,-1-10 38 15,1 10-45-15,0 0-11 0,-1-8 4 0,1 8-9 0,0-7-15 16,0 7-21-16,0 0-7 0,-3-7-11 15,3 7-8-15,0 0-18 0,0-6 5 0,0 6-16 16,0 0-15-16,0 0-20 0,-2-7-23 0,2 7-22 16,0 0-21-16,0 0-9 0,0 0-18 0,0 0-5 15,0 0 11-15,0 0 31 0,0 0 4 0,0 0 3 16,-3 9 12-16,3-9-29 0,1 11 23 0,-1-11-36 16,0 12 23-16,0-5-28 0,0 0 21 0,2 2-36 0,-1 0 29 15,-1 1-6-15,1 0-10 0,0 1-4 0,2-2-11 16,-2 2-4-16,1-1-34 0,-1 2 32 15,0-2-4-15,2 1 1 0,-2 0-7 0,3 0 2 0,-2 0-12 16,-2-2-2-16,3 1 7 0,-2-1 0 0,0-1-5 16,1 0-1-16,0-2 3 0,-2 1-4 0,0 0-23 15,3-2 28-15,-3-5-8 0,1 11-10 0,-1-11-17 16,3 8-7-16,-3-8-27 0,2 8-14 0,-2-8-25 16,0 0-29-16,3 8-43 0,-3-8-58 0,0 0-115 15,0 0-73-15,0 0-114 0,0 0-60 0,1-6-333 16,-1 6-500-16</inkml:trace>
  <inkml:trace contextRef="#ctx0" brushRef="#br1" timeOffset="-148502.81">13358 2735 126 0,'0'0'370'0,"-1"-7"-118"15,1 7 31-15,0 0-57 0,-1-8 2 16,1 8-60-16,-1-6-2 0,1 6-59 0,0 0 10 0,0-10-51 16,0 10 18-16,1-8-48 0,-1 8 21 0,2-9-37 15,-2 9 15-15,4-8-27 0,-4 8 18 0,7-9-29 16,-7 9 27-16,7-7-27 0,0 3 23 0,-7 4-33 0,9-8 34 16,-9 8-33-16,10-6 31 0,-10 6-30 15,15-6 31-15,-15 6-33 0,13-4 28 0,-13 4-21 16,14-2 43-16,-14 2-21 0,14-1 6 0,-14 1 6 0,13 0 6 15,-13 0 9-15,15 4-7 0,-15-4 5 0,13 3 0 16,-13-3 5-16,10 5 2 0,-3-1 0 16,-7-4-12-16,6 8 1 0,-6-8-2 0,7 10 0 15,-7-10-8-15,1 12-18 0,-2-6 16 0,-1 1-11 0,0 1 1 16,-4-1-5-16,3 2 6 0,-4-1-9 0,0 1 0 16,-1-1 1-16,0 2-5 0,-1-2 1 0,-1 1 2 15,1-1 1-15,0-2-9 0,2 1 3 0,-2-1-1 16,1 0 3-16,0 0 0 0,1 0-2 0,0-2 6 15,2 1-9-15,1-2 1 0,4-3-2 0,-9 7 2 16,9-7-2-16,-7 5 0 0,7-5-2 0,-5 5-2 16,5-5 3-16,0 0-4 0,-7 6 3 0,7-6 7 15,0 0 3-15,0 6-9 0,0-6 5 0,0 0 0 16,0 0 2-16,4 7 4 0,-4-7-34 0,8 5 48 16,-8-5-32-16,8 5 36 0,-8-5-28 0,11 4 36 15,-5 0-35-15,-6-4 34 0,14 6-27 0,-5-1 19 16,0-2-26-16,-2 1 28 0,3 0-30 0,-3-1 30 15,1 1-35-15,2-1 30 0,-1 1-27 0,-1 0 24 0,-8-4-27 16,14 6 33-16,-14-6-39 0,10 4 35 0,-10-4-32 16,12 6 33-16,-12-6-29 0,9 3 32 15,-9-3-27-15,6 4 26 0,-6-4-15 0,5 3-12 0,-5-3 26 16,0 0-20-16,7 6-8 0,-7-6 1 0,0 0-1 16,3 6 21-16,-3-6-57 0,0 0 9 15,3 7-80-15,-3-7-31 0,0 0 8 0,0 0-71 0,0 0-6 16,6 6-62-16,-6-6-44 0,0 0-288 0,0 0-121 15</inkml:trace>
  <inkml:trace contextRef="#ctx0" brushRef="#br1" timeOffset="-148074.15">13775 2732 146 0,'0'0'352'0,"0"0"-114"15,0 0 16-15,0 0-63 0,0 0 8 0,0 0-59 0,0 0 16 0,0 0-51 16,0 0 6-16,0 0-45 0,0 0 25 16,0 0-47-16,0 0 33 0,0 0-33 0,0 0 17 15,0 0-18-15,0 0 19 0,0 0-18 0,0 0 0 16,0 0 11-16,0 0 2 0,0 0-4 0,0 0 12 0,0 0 6 16,0 0 6-16,0 0 12 0,0 0-3 0,0 0-11 15,0 0 41-15,0 0 0 0,0 0-9 0,0 0-16 16,0 0-19-16,0 0-16 0,0 0-8 0,0 0-10 15,0 0-10-15,4-4-7 0,-4 4-4 0,0 0-6 16,0 0-9-16,0 0-5 0,0 0-50 0,0 0-57 16,0-7-75-16,0 7-102 0,0 0-50 0,0 0-79 15,0 0-354-15,0 0-287 0</inkml:trace>
  <inkml:trace contextRef="#ctx0" brushRef="#br1" timeOffset="-147816.33">13808 2873 246 0,'2'10'338'0,"-2"-10"-61"15,0 7-4-15,0-7 3 0,0 0-38 16,0 9 35-16,0-9-79 0,0 0 7 0,0 0-87 16,1 7 15-16,-1-7-64 0,0 0 31 0,0 0-71 0,0 0 36 15,0 0-54-15,0 0 39 0,10-1-39 0,-10 1 30 16,0 0-48-16,5-5 44 0,-5 5-4 0,0 0 2 15,0 0-2-15,5-5 10 0,-5 5-10 0,0 0-2 16,0 0-1-16,0 0-10 0,0 0-14 0,0 0-20 16,-2-6-40-16,2 6-104 0,0 0-25 0,0 0-66 15,0 0-77-15,-12-1-348 0,12 1-188 0</inkml:trace>
  <inkml:trace contextRef="#ctx0" brushRef="#br1" timeOffset="-147333.55">14229 2591 462 0,'0'0'470'15,"0"0"-53"-15,0-7-35 0,0 7-31 0,0 0 14 16,0 0-43-16,-1-8-13 0,1 8-41 0,0 0-52 15,0 0-45-15,0 0-37 0,0 0-34 0,0 0-14 16,0 0-13-16,0 0 5 0,0 0 19 0,0 0 4 16,7 7-18-16,-4-2 3 0,1 1 4 0,1 0-3 15,-3 2-6-15,3 0-7 0,-1 1 5 0,1-2-28 16,1 4 16-16,0-3-30 0,-2 3 16 0,1-1-30 16,0 0 24-16,-1 2-55 0,1 1 49 0,-1-1-31 15,1-3 23-15,-3 2-40 0,2 0 32 0,-1-2-7 16,-1 1-30-16,1-2-46 0,-1 1-40 0,1-1-50 15,0-2-31-15,-3-6-46 0,2 12-2 0,-2-12-66 0,1 10 14 16,-1-10-106-16,2 6-69 0,-2-6-490 16,0 0-525-16</inkml:trace>
  <inkml:trace contextRef="#ctx0" brushRef="#br1" timeOffset="-146816.02">14281 2643 279 0,'0'0'454'0,"-6"-10"-122"16,6 10-34-16,-6-8-28 0,6 8-11 0,-4-11-12 16,4 11-50-16,-3-12-30 0,3 12-49 0,0-13-12 15,3 7-35-15,-1-1 4 0,2 0-28 0,4-2 4 16,-2 2-26-16,0 1 7 0,2-2-4 0,2 3-7 15,-1-1-5-15,2 1-3 0,1 1 3 0,-3 1-33 0,3 0 32 16,-1 3-16-16,-11 0 21 0,21 0-13 16,-10 1 17-16,-2 3-23 0,0 1 25 0,-1 1-19 15,-5 2 22-15,1 1-27 0,-1 0 23 0,-2 2-6 16,-3 0-1-16,-1 1-3 0,-1 0 0 0,-3 0-1 0,0 1-2 16,1-2-6-16,-2 0 1 0,2-4-3 0,-2 1 0 15,3 1 2-15,1-2-1 0,-1 0 0 16,1-2 4-16,2 1 12 0,2-6-11 0,-5 7-6 0,5-7-7 15,0 0 0-15,0 0-1 0,6 6 2 0,-6-6-2 16,13-3-5-16,-4 1 6 0,2 1 4 16,2-1-3-16,1 0-4 0,-1 1 2 0,2-1 1 0,-1 1-29 15,-1 1 38-15,4 0-22 0,-3 1 20 0,0 1-21 16,-1 1 29-16,-1-1-10 0,-2 4-2 0,0-1 9 16,-2 1-6-16,-1 0 1 0,-3 1 1 0,-2 0 2 15,-2-7-2-15,-1 15-5 0,-3-8 12 0,-1 1-10 16,0 1 4-16,-4-1 0 0,1-1 4 0,-1 1-7 15,-1-2 0-15,1-2 2 0,0 3-2 0,0-4-4 16,2 1-28-16,7-4 21 0,-16 4-46 0,16-4-100 16,0 0-39-16,-18-2-75 0,18 2-63 0,-7-6-61 15,7 6-239-15,-4-10-141 0</inkml:trace>
  <inkml:trace contextRef="#ctx0" brushRef="#br1" timeOffset="-146283.79">14575 2648 549 0,'0'0'487'0,"3"-10"-90"0,-3 10-35 0,2-7-41 16,-2 7 1-16,5-8-54 0,-5 8-7 0,2-7-64 16,-2 7-18-16,2-8-56 0,-2 8-8 15,7-6-43-15,-7 6 5 0,9-3-30 0,-9 3 2 16,15-3-22-16,-15 3 13 0,19 0-22 0,-6 2 14 0,-3 0-21 16,5 0 12-16,-2 3-19 0,1-3 15 0,2 3-18 15,-5 0 18-15,3 1-17 0,-4-1 17 0,-1 1-16 16,0 0 17-16,-2 0 0 0,-2 0 1 0,-1-1 0 15,-2 0 1-15,-2-5 13 0,-1 9 10 0,1-9 18 16,-5 8 19-16,5-8-8 0,-8 4 0 0,8-4-7 16,0 0-10-16,-14 0-12 0,14 0-9 0,-10-4-7 15,10 4-11-15,-8-8 0 0,8 8-8 0,-6-10-4 16,2 3-9-16,4 7 0 0,0-12-10 0,2 4-19 16,2-1-18-16,-1 2 0 0,2-1 1 0,0 2-8 15,2-1 32-15,1 0-3 0,-1 3-13 0,-1-1 16 0,-6 5-18 16,13-5 23-16,-13 5-19 0,13-2 22 15,-13 2-20-15,11 2 26 0,-11-2-12 0,12 6 20 16,-9-2-13-16,3 0 17 0,-2 2-17 0,-1 1 21 0,1-2-17 16,0 3 19-16,0 0-3 0,2-2-3 15,-2 3 3-15,1-2-3 0,0 0-1 0,2 0-1 16,0-1 0-16,-3-1-2 0,4 1 0 0,-2-1 3 0,2-2 3 16,1 1-7-16,-9-4 8 0,17 3-3 0,-17-3 1 15,19-3-3-15,-10 0 0 0,0 0 3 0,1-1 2 16,-4 0-5-16,3-3 3 0,-4 0 1 0,2 0 0 15,-5-1 0-15,1 1-2 0,-2-2 0 0,-2 2-16 16,-2-2 20-16,-1 0-26 0,-3 0 23 0,-1 1-19 16,-1 0 15-16,1-1-26 0,-3 2 8 0,2 1-63 15,-1 1-11-15,0 2-50 0,1-1-9 0,-2 2-22 16,11 2-56-16,-16-2-14 0,16 2-81 0,-14 1-11 16,14-1-89-16,-12 1-177 0,12-1-114 0</inkml:trace>
  <inkml:trace contextRef="#ctx0" brushRef="#br1" timeOffset="-146034.04">15037 2435 503 0,'0'0'539'0,"0"0"-113"16,5-6-94-16,-5 6-25 0,0 0-52 0,0 0-19 0,5-5-67 15,-5 5-7-15,0 0-50 0,0 0 35 0,0 0-27 16,6 5 11-16,-6-5-27 0,4 9 2 0,-4-9-32 15,5 8 16-15,0-2-25 0,-1 1 3 0,2 0-28 16,-1 2 12-16,2-2-25 0,-2 2 12 0,3-1-9 16,1 2-8-16,-2-2-2 0,1 2-6 0,1-2-7 15,0 2-6-15,-1-2-24 0,-1 1-56 0,0-1-52 16,0-2-46-16,-2 1-40 0,2-1-57 0,-2-1-11 16,-5-5-83-16,9 8 13 0,-9-8-373 0,5 5-232 15</inkml:trace>
  <inkml:trace contextRef="#ctx0" brushRef="#br1" timeOffset="-145650.18">15205 2502 287 0,'0'0'456'0,"0"-13"-31"15,0 13-47-15,0-11-26 0,0 11-22 0,0-9-61 16,0 9-5-16,0-7-66 0,0 7-17 0,0 0-58 16,0-10-9-16,0 10-32 0,0 0-2 0,0 0-38 15,0 0 26-15,0 0-26 0,9 4 20 0,-9-4-34 16,7 6 16-16,-7-6-7 0,6 11-4 0,0-6-8 0,-2 3-2 15,1-1-4-15,-1 0-4 0,1 2-1 16,-1-2-2-16,0 1-3 0,2 0-7 0,-3-1-7 16,-1 2-2-16,2-3-10 0,-1-1 9 0,-3-5 7 0,5 10 0 15,-5-10 6-15,3 7-3 0,-3-7-3 0,0 0 0 16,5 5-3-16,-5-5-2 0,0 0-2 0,7-7-2 16,-7 7 2-16,5-8-1 0,-5 8 2 0,8-10-20 15,-4 6 26-15,0-2-25 0,2 1 24 0,-1 0-24 16,0 1 29-16,0 0-27 0,-5 4 30 0,12-5-25 15,-12 5 27-15,14-3-25 0,-14 3 28 0,13 0-30 16,-13 0 30-16,15 4-23 0,-9-1 26 0,2 1-23 16,0 0 23-16,-2-1-23 0,1 4 26 0,-2-3-27 15,-1 1 23-15,-4-5-30 0,6 11 14 0,-6-11-45 16,1 11 1-16,-1-11-63 0,-4 11-29 0,1-7-81 16,-4 1-62-16,1-1-143 0,-2 1-377 0,-3-3-328 15</inkml:trace>
  <inkml:trace contextRef="#ctx0" brushRef="#br1" timeOffset="-145474.4">15035 2520 470 0,'-5'-4'547'0,"1"0"-115"0,0-2-37 16,4 6-52-16,-5-10-37 0,4 5-68 0,1 5-20 16,-1-14-65-16,3 8-4 0,1-2-53 0,1 1 0 15,1-2-44-15,1 1 13 0,4 0-37 0,1-1 12 16,0 1-5-16,3 0-13 0,-1 1-9 0,4 0-55 15,-2 0-69-15,0 0-82 0,2 0-84 0,-1 2-32 16,1 1-102-16,0-2-337 0,-2 1-258 0</inkml:trace>
  <inkml:trace contextRef="#ctx0" brushRef="#br1" timeOffset="-144850.75">15493 2471 312 0,'0'0'347'0,"4"5"-1"0,-4-5-110 16,0 0-32-16,0 0-64 0,10-1 4 0,-10 1-66 16,6-6 18-16,-6 6-55 0,9-7 28 0,-9 7-50 15,10-10 32-15,-3 4-47 0,-2 0 38 0,1 1-43 16,-2 1 39-16,0-3-28 0,0 3 60 0,-4 4 8 0,5-8 36 16,-5 8-10-16,6-8 4 0,-6 8-18 0,4-5-3 15,-4 5-27-15,5-4-6 0,-5 4-20 16,0 0 4-16,0 0-21 0,0 0 10 0,0 0-25 15,0 0 20-15,0 0-24 0,7 6 24 0,-7-6-21 0,1 6 17 16,-1-6-18-16,3 12 19 0,-3-12-23 0,2 9 13 16,-2-9-19-16,6 10 10 0,-2-6-14 15,-1 3 4-15,1-3-18 0,-4-4 4 0,7 9-6 0,-7-9 2 16,9 4-15-16,-9-4-20 0,12 4 19 0,-12-4-16 16,11 1 28-16,-11-1-17 0,14-2 25 0,-14 2-8 15,12-5 28-15,-6 1-17 0,-2 1 26 0,2-2-14 16,-6 5 17-16,9-11-15 0,-5 5 20 0,-1-1 1 15,1 0 27-15,-2 0 9 0,-2-1 10 0,3 0 12 16,-3 1-5-16,1-2-15 0,-1 1-10 0,-1 0-2 16,1 1 0-16,-2-1-14 0,1 2-1 0,1 0-1 15,-2 0-2-15,2 6-2 0,-3-9-9 0,3 9 0 16,-4-9-10-16,4 9 2 0,-2-6 1 0,2 6-8 16,0 0 4-16,0 0 3 0,-8-2-21 0,8 2 10 0,0 0 9 15,-6 5-16-15,6-5 13 0,0 0-20 0,-2 8 28 16,2-8-22-16,5 8 19 0,-5-8-21 15,4 9 20-15,0-4-14 0,1-1 17 0,0 2-23 16,2 1 22-16,2-2-13 0,-2 1 18 0,0 1-17 16,-1-2 12-16,4 2-18 0,-3 1 25 0,-1-1-28 15,-1 2 28-15,-1-1-40 0,0 2 48 0,0-2-19 16,-2 2 17-16,-1-2-7 0,1 0 46 0,-2 1-5 0,0-2 43 16,0 0-22-16,0 0 20 0,0-7-36 0,-2 12 15 15,2-12-33-15,0 10 6 0,0-10-30 0,2 9 20 16,-2-9-30-16,6 6 15 0,-6-6-55 0,9 2-38 15,-9-2-88-15,17 0-118 0,-7-3-82 0,3 0-148 16,0-2-245-16,2-1-268 0</inkml:trace>
  <inkml:trace contextRef="#ctx0" brushRef="#br1" timeOffset="-143084.39">17520 2323 124 0,'3'-8'249'0,"-3"8"-3"0,3-6-76 0,-3 6 42 16,3-4-58-16,-3 4 28 0,2-7-46 0,-2 7 1 0,3-6 3 16,-3 6 1-16,1-5 13 0,-1 5-8 15,3-7 10-15,-3 7-12 0,0 0-1 0,3-7 6 16,-3 7 0-16,0 0-7 0,2-8 3 0,-2 8-6 15,0 0 1-15,0-8-2 0,0 8-20 0,-2-5-11 0,2 5-19 16,-3-7-12-16,3 7-18 0,-5-8 5 0,5 8-15 16,-6-6 3-16,6 6-23 0,-5-4 7 0,5 4-9 15,-9-4-8-15,9 4-1 0,-12 0-6 0,12 0-4 16,-15 2-2-16,8 1 3 0,-3 0-5 0,-1 2 3 16,2 1-5-16,-3 1 3 0,0 0-4 0,1 2 2 15,-1 0-1-15,2 1-5 0,-2 1 5 0,2 0-3 16,1 0-2-16,3 0 1 0,-2 2 1 0,2-1 2 15,2-1-2-15,0 1 0 0,1-3 0 0,2 2-2 16,1-2-4-16,0 0 3 0,4 0 1 0,-1-1-3 16,-1-1 4-16,5-1-2 0,-2 0-4 0,4-3 1 15,-2 1 2-15,2-2 0 0,-9-2-1 0,17 3 0 16,-17-3 2-16,19-3-2 0,-6 1-8 0,-3 0 10 0,-1-2-2 16,4-2 4-16,-4 1 2 0,1-2-2 0,0 0 6 15,-1 0-3-15,-1-3-1 0,1 2-2 0,-4-2 2 16,1 0 2-16,-2-1 2 0,1 3-5 15,-1-3 9-15,-1 2-2 0,0 0 5 0,1 1 16 0,-3-1 29 16,2 3 12-16,-3 6 11 0,3-12-2 0,-3 12-14 16,2-9-8-16,-2 9-16 0,3-9-10 15,-3 9-20-15,1-6 7 0,-1 6-1 0,0 0-2 0,0 0-5 16,0 0 0-16,0 0 1 0,9 2-3 0,-9-2 0 16,8 7 1-16,-8-7-9 0,7 9 8 0,-3-3 1 15,1 2-2-15,0-1-1 0,4 0 2 0,-4 0 0 16,3 0-10-16,0 0 6 0,2 0-6 0,-1-2-5 15,1 1-23-15,0-2-42 0,1 0-53 0,0-2-51 16,-1-1-66-16,3-1-76 0,-1 0-90 0,2-2-71 16,-1 0-45-16,0-2-256 0,-1-2-303 0</inkml:trace>
  <inkml:trace contextRef="#ctx0" brushRef="#br1" timeOffset="-142834.43">17934 2119 579 0,'0'0'574'0,"4"-10"-121"0,-4 10-16 0,3-6-60 16,-3 6-17-16,2-6-29 0,-2 6-44 0,0 0-46 0,2-6-46 16,-2 6-41-16,0 0-28 0,0 0-10 15,0 0-10-15,0 0-36 0,0 0 12 0,0 0-15 16,4 7-8-16,-4-7-9 0,3 9-4 0,-3-9-8 0,2 13-2 16,1-7-11-16,-2 0 0 0,2 2-7 0,-1 0 2 15,1 1-7-15,-1-1-1 0,3 2-4 0,-2-2-1 16,1 1-2-16,0-1-8 0,-2 1-16 0,2-1-35 15,-1 0-46-15,-1-1-40 0,2 0-27 0,0 1-36 16,-2-3-28-16,-2-5-34 0,4 9-59 0,-4-9-35 16,5 9-15-16,-5-9-470 0,0 0-389 0</inkml:trace>
  <inkml:trace contextRef="#ctx0" brushRef="#br1" timeOffset="-142417.55">17991 2151 358 0,'-1'-9'372'0,"0"2"4"0,-1 0-71 0,1-1-49 16,1 0-31-16,0 0-12 0,0-1-29 0,1 1-52 16,1 0-17-16,0-2-27 0,2 1-14 0,0 0-25 15,2 0-4-15,1 0-14 0,0 1 4 0,2-2-23 16,3 2 11-16,-2 0-15 0,-1 3 5 0,4-1-8 16,-4 0 11-16,1 3-14 0,0 1 8 0,0-1-1 0,-10 3 8 15,17 0-4-15,-17 0 8 0,14 3-10 0,-9 0 19 16,-5-3-24-16,10 9 15 0,-10-9-13 0,2 12 13 15,-2-5-20-15,-3 1 18 0,-2 1-3 0,1-1-4 16,-2 1 5-16,-1-1 2 0,2 0 1 0,-2 0-4 16,0-1 4-16,2-1-3 0,-1 0-20 0,0 0-5 15,3-2 35-15,-2 2-1 0,5-6-5 0,-7 8-1 16,7-8-7-16,-5 7-4 0,5-7-5 0,-2 7 1 16,2-7 3-16,2 8-1 0,-2-8-2 0,3 8-1 15,-3-8 1-15,6 8 1 0,-2-4-1 0,2 2 4 16,-1-3-7-16,2 3 12 0,-1 1 11 0,1-3 2 15,0 2 1-15,2 0-9 0,-2 0 1 0,-1 0-7 16,4 0 5-16,-3 1-7 0,-1-1 1 0,3 1-4 16,-1 0-1-16,-1-2-8 0,2 1-3 0,-2 0 0 15,0-2-33-15,0 1-60 0,-1-1-73 0,-6-4-108 16,10 6-75-16,-10-6-493 0,13 2-391 0</inkml:trace>
  <inkml:trace contextRef="#ctx0" brushRef="#br1" timeOffset="-141951.03">18451 1990 401 0,'0'0'539'0,"-2"-11"-104"0,2 11-45 0,-3-9-59 16,3 9 14-16,-1-10-53 0,1 10 4 0,-1-8-52 15,1 8-14-15,-3-8-73 0,3 8-12 0,0 0-54 16,0-7-1-16,0 7-38 0,0 0 8 0,0 0-30 15,0 0 12-15,0 0-21 0,0 0 7 0,8-3-20 16,-8 3 21-16,6 4-21 0,-6-4 20 0,9 7-19 16,-5-1 23-16,2-2-27 0,-2 2 29 0,0 2-26 15,1-1 26-15,3-1-3 0,-4 2 2 0,1 0-1 16,0 1-28-16,-1 0 28 0,0 1-9 0,-1-3-2 16,1 3-7-16,1-2 6 0,-2-1-6 0,-2 1 1 15,3-3-6-15,-3 2 1 0,-1-7 0 0,4 10 3 0,-4-10 0 16,3 7-7-16,-3-7 12 0,4 8-3 15,-4-8 11-15,2 6-1 0,-2-6-7 0,0 0 4 0,0 0-22 16,0 0 5-16,0 0-3 0,0 0-6 16,14-3-2-16,-14 3 3 0,8-4-3 0,-8 4-4 0,10-7 7 15,-10 7 0-15,13-3 0 0,-13 3-6 0,14-4 11 16,-14 4-6-16,15-2-1 0,-15 2 0 0,13 0-1 16,-13 0-3-16,13 2-7 0,-13-2 9 0,10 4-7 15,-10-4 6-15,5 6 2 0,-5-6 2 0,5 8 1 16,-5-8-7-16,-4 9 8 0,2-4-4 0,-2-1 0 15,-3 1-24-15,2 0-7 0,-3 0-42 0,0-2-11 16,0 1-38-16,8-4-39 0,-14 3-47 0,14-3-83 16,-13 2-98-16,13-2-90 0,-14-3-386 0,14 3-424 15</inkml:trace>
  <inkml:trace contextRef="#ctx0" brushRef="#br1" timeOffset="-140884.78">19098 1937 102 0,'0'0'582'0,"4"-6"-159"15,-4 6-60-15,0 0-58 0,0 0-47 0,4-6-36 16,-4 6-70-16,0 0-19 0,0 0-35 0,0 0-2 16,10-2-17-16,-10 2 18 0,0 0-38 0,11 2 19 15,-11-2-38-15,14 6 22 0,-14-6-35 0,13 7 21 16,-6-3-34-16,-1 0 26 0,2 2-33 0,-1-1 24 16,-3 1-24-16,1-2 27 0,-1 1-29 0,-4-5 30 15,10 7-36-15,-10-7 46 0,4 6-15 0,-4-6 47 16,5 5-17-16,-5-5 14 0,0 0-28 0,0 0 8 15,0 0-29-15,0 0 21 0,-6 4-13 0,6-4 18 16,-5-5-14-16,5 5 16 0,-8-8-31 0,8 8 12 0,-5-9-27 16,2 3 20-16,2 0-26 0,-1 0 20 0,0-2-17 15,2 8 9-15,-1-11-19 0,1 3 12 16,0 8-17-16,3-10 16 0,-1 4-18 0,-2 6 15 16,7-9-15-16,-7 9 22 0,10-6-29 0,-10 6 27 0,11-2-15 15,-11 2 19-15,13 0-28 0,-13 0 25 0,14 2-15 16,-14-2 18-16,14 5-18 0,-7-1 17 0,0-1-18 15,0 2 17-15,-1 0-14 0,-1 0 16 0,3 0-15 16,-3 2 17-16,-1-1-19 0,0-2 18 0,-2 2-21 16,-2-6 24-16,5 6-13 0,-5-6 30 0,4 7-6 15,-4-7 47-15,4 6-5 0,-4-6-15 0,0 0-5 16,0 0-19-16,0 0-17 0,0 0 28 0,0 0-35 16,-1-9 28-16,1 9-35 0,-2-9 28 0,4 2-39 15,-2 7 33-15,1-13-33 0,-1 6 30 0,4 0-36 16,-2-2 31-16,2 2-30 0,0 1 25 0,0 0-25 15,0 0 29-15,1 2-26 0,-5 4 23 0,11-8-26 16,-11 8 32-16,9-3-34 0,-9 3 37 0,12-2-32 16,-12 2 31-16,11 3-31 0,-11-3 29 0,12 5-29 15,-12-5 19-15,11 5-15 0,-4-1 30 0,0 1-33 16,-2 0 11-16,2 0-38 0,0-1-13 0,0 1-54 16,-1 0-24-16,1 0-55 0,-2-2-26 0,-5-3-31 0,11 6-96 15,-11-6-20-15,13 4-73 0,-13-4-340 0,15 1-289 16</inkml:trace>
  <inkml:trace contextRef="#ctx0" brushRef="#br1" timeOffset="-140167.45">19630 1867 348 0,'0'0'390'0,"0"0"-53"0,0 0-84 0,0 0 0 16,0 0-33-16,0 0-20 0,5-5 2 0,-5 5-45 15,0 0 0-15,0 0-50 0,0 0-4 0,5-4-33 16,-5 4-2-16,5-5-29 0,-5 5 7 0,6-7-25 15,-6 7 12-15,8-8-28 0,-2 3 22 0,-1-1-26 16,1 0 21-16,-1-1-9 0,-1 2 11 0,-2-1-18 16,1-1 50-16,-2 2 1 0,-1 5 48 0,6-11-27 15,-6 11 16-15,0-11-35 0,0 11 15 0,-3-9-41 16,3 9 19-16,-4-5-34 0,4 5 14 0,0 0-27 16,-12-3 26-16,12 3-28 0,-6 3 23 0,6-3-29 15,-12 5 30-15,7-1-29 0,1 1 19 0,1 1-28 16,0 0 33-16,-1-1-26 0,3 2 17 0,-2 1-26 0,3-8 23 15,0 12-27-15,1-4 17 0,2-1-16 16,0 0 16-16,-1-1-49 0,5 0 19 0,-1 0-40 16,2-1 9-16,1-1-41 0,0-1-3 0,2 1-18 0,-1-3-37 15,3 0 8-15,0 0-52 0,0-1 43 0,1-1-7 16,-2 0-9-16,1-2-11 0,5 0-2 16,-5 1-3-16,4-3 14 0,-3 0 12 0,2 0 39 0,-3-1 9 15,2 0 27-15,-2-1 23 0,1 0 21 0,0-1 25 16,-2 0 44-16,-2-1 43 0,0 1 26 0,0-2 34 15,-3 3 27-15,-1-1 29 0,-2 0 13 0,1-1-3 16,-2 2-13-16,-2 0 1 0,2 1-15 0,0-1-20 16,-3 7-10-16,0-11-28 0,0 11 11 0,-5-9-44 15,5 9 16-15,-5-5-29 0,5 5 26 0,-11-3-40 16,11 3 19-16,-14 3-36 0,14-3 24 0,-16 4-37 16,10 1 25-16,-3 0-34 0,1 0 27 0,2 1-33 15,-2 1 28-15,4-1-51 0,-2 1 50 0,2 0-37 16,0 2 31-16,2-4-33 0,-1 3 26 0,3-1-29 15,0-7 30-15,3 12-36 0,-3-12 37 0,5 11-33 16,-5-11 29-16,6 7-34 0,-6-7 28 0,12 6-29 16,-12-6 15-16,13 2-11 0,-13-2 22 0,16 0-26 15,-16 0 24-15,18-3-39 0,-8-1 32 0,-1 1-22 0,0 1 33 16,1-4-27-16,-3 3 29 0,-1-2-26 0,3 2 31 16,-4-3-34-16,-5 6 39 0,12-5-30 0,-12 5 32 15,7-6-25-15,-7 6 24 0,8-7-33 16,-8 7 28-16,8-3-20 0,-8 3 20 0,0 0-30 0,5-5 23 15,-5 5-14-15,0 0 20 0,0 0-42 0,0 0 41 16,10 1-24-16,-10-1 25 0,0 0-28 0,9 5 27 16,-9-5-29-16,8 4 11 0,-8-4-47 0,6 4-25 15,-6-4-34-15,5 4-65 0,-5-4 4 16,8 3-33-16,-8-3-29 0,0 0-13 0,11 2-19 0,-11-2-5 16,0 0-198-16,11-1 48 0</inkml:trace>
  <inkml:trace contextRef="#ctx0" brushRef="#br1" timeOffset="-139634.34">20161 1751 289 0,'0'0'173'0,"1"-10"-3"0,-1 10 1 15,2-10 6-15,-2 10 13 0,0-12-3 0,0 12-2 16,-2-12-9-16,2 12-22 0,0-12 27 0,0 12-15 16,2-11-24-16,-2 11-22 0,0-8-27 0,0 8-5 15,1-8-46-15,-1 8 1 0,0 0-11 0,1-8-3 16,-1 8-8-16,0 0-3 0,0 0-4 0,11-1 0 0,-11 1-4 16,6 3 4-16,-6-3-9 0,10 5 7 0,-5-1-6 15,-5-4 11-15,8 8-16 0,-4-3 20 16,-2 0-11-16,-2-5 14 0,9 9-13 0,-9-9 14 15,4 10-17-15,-4-10 16 0,5 8-12 0,-5-8 32 0,2 7-4 16,-2-7 53-16,2 5-20 0,-2-5 21 0,0 0-45 16,0 0 22-16,0 0-46 0,0 0 24 0,0 0-38 15,0 0 20-15,8-6-38 0,-8 6 31 0,4-8-32 16,-4 8 25-16,6-11-28 0,-2 5 23 0,0 0-39 16,1 0 24-16,1 0-33 0,-2 1 23 0,2 1-26 15,-2 0 25-15,3 0-31 0,-7 4 20 0,9-6-27 16,-9 6 35-16,12-3-25 0,-12 3 23 0,11-1-22 15,-11 1 14-15,11 0-22 0,-11 0 1 0,0 0-10 16,19-2-1-16,-19 2 5 0,13 0-3 0,-13 0 17 16,13-2-14-16,-13 2 23 0,10-3-13 0,-10 3 24 15,10-4-19-15,-10 4 18 0,12-7-8 0,-8 1 18 16,-4 6-9-16,7-9 15 0,-7 9 7 0,7-11 35 16,-7 11 17-16,5-10 8 0,-5 10 25 0,4-10 3 15,-4 10 37-15,2-8-33 0,-2 8 21 0,3-8-38 16,-3 8 3-16,2-6-43 0,-2 6 15 0,0 0-44 15,0 0 33-15,4-4-34 0,-4 4 29 0,0 0-35 16,3 5 35-16,-3-5-17 0,4 10 26 0,-4-10-30 0,3 11 27 16,1-4-32-16,0 1 18 0,-2 2-23 0,2 0 22 15,0 0-25-15,0-1 21 0,0 2-22 16,-1-2 18-16,-1 2-34 0,4-1 30 0,-4-1-22 0,-1 1 9 16,-2 0-83-16,-1-1-24 0,-3 1-83 0,0-1-144 15,-2 1-82-15,-4-1-466 0,-3 0-436 0</inkml:trace>
  <inkml:trace contextRef="#ctx0" brushRef="#br1" timeOffset="-138734.66">20027 2646 453 0,'0'0'357'15,"3"-5"9"-15,-3 5-41 0,0 0-12 0,1-8-27 0,-1 8-37 16,0 0-42-16,0-8-46 0,0 8-3 0,0-7-44 15,0 7 8-15,0-8-21 0,0 8-46 0,0-9 29 16,0 9-18-16,0-11 25 0,0 5-30 16,0 6 18-16,-4-12-26 0,4 5 12 0,-4 1-6 0,2-1-9 15,-2 0-5-15,-1 0-1 0,0 1-8 0,-3 2-3 16,-1-1-6-16,3 1-5 0,-3 1 0 0,9 3 9 16,-19-2 0-16,8 4 6 0,0-1 2 0,1 2-2 15,-1 1 1-15,-1 2-7 0,1 0-2 0,-1 2-5 16,3 0-8-16,0 2 2 0,1-1-1 15,-1 2-4-15,5-2-3 0,-1 1-5 0,3 1 2 0,0 0-2 16,1-1-7-16,2 0-3 0,-1 0-5 0,3-1-3 16,-1-2-10-16,2 1-8 0,1-1 0 0,3-3 0 15,-3 2 1-15,-5-6 1 0,16 4-2 0,-16-4-6 16,17 1 6-16,-17-1 5 0,21-2 5 0,-11-1 2 16,0-1 4-16,-1 0 3 0,1-2 4 0,1 0-1 15,-4-1 1-15,5-1 5 0,-5-1 0 0,3 1 3 16,-2-3-10-16,-1 3 13 0,-1-1-5 0,-1 2 16 0,-1-1 42 15,0 0 35-15,2 2 27 0,-3 2 7 16,-1-3-4-16,-2 7-19 0,6-8-20 0,-6 8-26 0,5-7-5 16,-5 7-14-16,4-5-6 0,-4 5-10 15,0 0-2-15,0 0-3 0,11 2-10 0,-11-2 7 0,5 6-5 16,-5-6 0-16,9 8-2 0,-2-5-2 0,1 4 0 16,-1-2-23-16,0 1 16 0,1 1-42 0,4-2-37 15,-2 2-47-15,0 1-52 0,0-1-41 0,1-2-56 16,-1 1-84-16,1-1-91 0,-2-2-57 0,0-1-359 15,3 1-421-15</inkml:trace>
  <inkml:trace contextRef="#ctx0" brushRef="#br1" timeOffset="-138494.65">20496 2482 613 0,'0'0'638'0,"0"0"-139"0,0 0-56 0,3-6-46 0,-3 6-31 16,0 0-29-16,0 0-36 0,0 0-52 16,0 0-47-16,2-5-50 0,-2 5-22 0,0 0-36 15,0 0-12-15,0 0-16 0,8 4-10 0,-8-4-12 16,5 5-7-16,-5-5-4 0,5 7-10 0,-5-7 1 16,10 7-8-16,-10-7-34 0,9 8 35 0,-4-3-6 0,1 0-12 15,-1 0-58-15,-5-5-64 0,8 9-54 16,-8-9-57-16,8 6-41 0,-8-6-59 0,5 6-27 0,-5-6-120 15,0 0-390-15,0 0-424 0</inkml:trace>
  <inkml:trace contextRef="#ctx0" brushRef="#br1" timeOffset="-138350.83">20427 2376 322 0,'-5'-8'399'0,"1"3"-68"0,2-1-36 15,2 6-53-15,-6-8-46 0,6 8-29 0,-2-7-48 16,2 7-26-16,0 0-18 0,1-8-23 0,-1 8-60 15,8-3-80-15,-8 3-59 0,10-3-142 0,-10 3-259 16,19-1-62-16</inkml:trace>
  <inkml:trace contextRef="#ctx0" brushRef="#br1" timeOffset="-138050.79">20763 2280 253 0,'0'0'482'0,"8"-3"-62"0,-8 3-51 0,0 0-37 16,5-5-30-16,-5 5-39 0,0 0-28 0,0 0-20 15,0 0-14-15,-13-1-19 0,13 1-28 0,-9 3-16 0,9-3-22 16,-9 6-18-16,9-6-17 0,-10 8-16 16,8-2-13-16,-1-2-8 0,0 4-9 0,2-2-5 0,1-6-6 15,0 15-2-15,1-8-8 0,3 3-3 16,-1-2-6-16,1 2 3 0,3-2 0 0,2 3-4 0,-1-3 0 16,0 2-1-16,3-2-2 0,-2 1-3 0,0-2-2 15,1 1 1-15,-1-2 0 0,-1-1 2 0,-2 0-4 16,2 0-2-16,-2 0 1 0,-6-5-4 0,8 7 1 15,-8-7 1-15,5 7 1 0,-5-7-1 0,-1 7-2 16,1-7-2-16,-8 9-15 0,4-5-16 0,-2 0-54 16,-3 1-1-16,3 0-47 0,-1-1-9 0,-2 0-65 15,0 1-50-15,9-5-118 0,-11 5-84 0,11-5-215 16,-12 1-193-16</inkml:trace>
  <inkml:trace contextRef="#ctx0" brushRef="#br1" timeOffset="-137000.95">21368 2292 134 0,'0'0'449'16,"0"0"-79"-16,0 0-20 0,0 0-30 0,0 0-16 0,0 0-24 15,0 0-9-15,9-2-22 0,-9 2-11 0,0 0-21 16,0 0-26-16,0 0-18 0,2-6-12 16,-2 6-41-16,0 0 34 0,0 0-18 0,-1-7-19 15,1 7-14-15,0 0-21 0,-1-7-7 0,1 7-8 0,0 0-10 16,-4-8 3-16,4 8-8 0,0 0-5 0,-4-7-15 16,4 7-3-16,-5-3-9 0,5 3-4 0,-10-4-5 15,10 4 1-15,-12-2-8 0,12 2 5 0,-13 0-13 16,13 0 9-16,-19 5-6 0,10-4 5 0,-2 2-5 15,1 1 13-15,-1 1-16 0,1 1 4 0,0-2-1 16,0 4-2-16,0-1-5 0,2 0 2 0,0 0-1 16,0 2-2-16,2-2-8 0,1 1 0 0,1 0 2 15,2 1-9-15,0-3-4 0,2 1-3 0,0-7 6 16,2 12 1-16,-2-12-20 0,6 10-11 0,-6-10-10 16,11 6-2-16,-11-6 15 0,14 2-5 0,-14-2 4 15,18-2 0-15,-7 1 12 0,-1-2 6 0,1-1 7 16,-2 0 6-16,0-1 4 0,1 0 4 0,-2-1 7 15,1 0 2-15,-2 0 2 0,1 0 3 0,-1 0-4 0,-1 0 8 16,-1 0 3-16,-5 6-2 0,7-8 7 0,-7 8-1 16,9-6-6-16,-9 6-3 0,5-6-2 15,-5 6-6-15,5-5 3 0,-5 5 0 0,0 0 0 16,0 0 3-16,14 2-1 0,-14-2 0 0,9 5-4 0,-3-1-2 16,-6-4-5-16,13 7-44 0,-4-2-56 15,0-1-35-15,0 0-49 0,2 0-65 0,-2 0-22 0,2-1-103 16,1 0-23-16,0-2-302 0,-2 0-215 0</inkml:trace>
  <inkml:trace contextRef="#ctx0" brushRef="#br1" timeOffset="-136035.05">21655 2049 313 0,'0'0'537'16,"-6"-10"-85"-16,6 10-20 0,-7-9-32 0,7 9 5 16,-6-10-47-16,6 10 17 0,-7-8-44 0,7 8-24 15,-7-9-36-15,7 9-47 0,-4-6-50 0,4 6-41 16,0 0-29-16,-4-6-27 0,4 6-4 0,0 0-39 16,0 0 17-16,0 0-10 0,4 8-6 0,-4-8-5 15,9 11-7-15,-5-4 0 0,4 2-2 0,-1-1-9 0,1 2 23 16,0 1-26-16,1 0 20 0,0-1-31 0,-2 1 23 15,2 3-23-15,0-4 29 0,-1 0-32 16,-2-2 21-16,1 1-26 0,0-2 34 0,-2 0-42 0,0 0 35 16,1-1-30-16,-4-1 31 0,2 1-28 0,-4-6 29 15,8 7-31-15,-8-7 26 0,5 8-20 0,-5-8 25 16,5 7-25-16,-5-7 31 0,2 4-25 0,-2-4 24 16,0 0-40-16,4 7 42 0,-4-7-34 0,0 0 36 15,0 0-35-15,4 5 36 0,-4-5-40 0,0 0 41 16,0 0-37-16,0 0 44 0,5 5-43 0,-5-5 38 15,0 0-42-15,0 0 30 0,0 0-28 0,0 0 34 16,0 0-3-16,0 0-7 0,3-6 5 0,-3 6-44 16,0 0 38-16,2-8-41 0,-2 8 42 0,0-9-45 0,4 5 21 15,-4 4-12-15,5-9 38 0,0 4-41 16,2 0 40-16,0-1-43 0,2 3 42 0,0-2-37 16,2 3 39-16,1-2-44 0,0 3 38 0,-1 0-32 0,2-2 25 15,0 3-53-15,0 0 36 0,-2 0-48 0,1 1 14 16,-2 2-30-16,0-2-21 0,-2 3 2 0,-2-1 7 15,-1 1 4-15,-5-4-26 0,3 11 6 0,-3-11 1 16,-4 10 13-16,-1-2 12 0,-4-2 22 0,1 0 6 16,-1 1 9-16,0-2 5 0,-6 1-5 0,6-1-3 15,-5-2-23-15,4 1-7 0,-1-2-23 0,0 0-22 16,2 1-20-16,9-3-25 0,-18 0-75 0,18 0-73 16,-13-1-22-16,13 1-123 0,-6-6-239 0,6 6-205 15</inkml:trace>
  <inkml:trace contextRef="#ctx0" brushRef="#br1" timeOffset="-135517.92">21999 2092 569 0,'0'0'479'0,"8"-7"-61"0,-8 7-31 0,3-6-38 0,-3 6-6 16,6-8-56-16,-6 8-13 0,4-4-41 16,-4 4-49-16,2-6-42 0,-2 6-30 0,7-4-17 0,-7 4-19 15,10-2-14-15,-10 2-12 0,14 0-11 0,-14 0-9 16,19 1 0-16,-9 0-8 0,2 2-3 0,-1 0-8 15,2 0 2-15,-2 0-3 0,2 1-5 0,-4 1-2 16,3-2 1-16,-3 2-1 0,0 0-3 0,-3-2-8 16,3 2 5-16,-9-5 1 0,8 7 4 0,-8-7 0 0,3 7 1 15,-3-7 0-15,0 0 0 0,-1 8 1 0,1-8 3 16,0 0-2-16,-8 2-2 0,8-2-3 0,0 0 4 16,-11-3-1-16,11 3-6 0,-8-7 3 0,8 7-4 15,-5-9-4-15,3 3 1 0,0 0-8 0,2-1-16 16,0 0 2-16,3-2-56 0,-1 1 3 0,2-2-42 15,0 3 29-15,5-2-17 0,-4 2 35 0,3 2-4 16,0-2 38-16,0 1-12 0,1 3 25 0,-2-1-13 16,-7 4 27-16,13-2-14 0,-13 2 22 0,12 0-14 0,-12 0 9 15,9 5 2-15,-9-5 18 0,8 7-21 16,-8-7 22-16,8 10-16 0,-6-5 19 0,1 1-20 0,-1-1 20 16,1 1-2-16,-1 0-1 0,2 0 4 0,-1 0-5 15,-3-6-8-15,6 8 7 0,-6-8-3 0,6 8 2 16,-6-8-3-16,8 5-1 0,-8-5 0 0,11 2 1 15,-11-2-22-15,12-1 27 0,-12 1-21 0,13-5 24 16,-13 5-20-16,14-7 15 0,-9 2-14 0,2 0 21 16,-2-1-18-16,-3 0 21 0,2 0-19 0,-4 0 24 15,0 6-26-15,0-13 21 0,-2 6-24 0,-2 1 21 0,-1 0-23 16,-2 0 21-16,-2 1-27 0,2 1-1 0,-2 1-43 16,-2-1-22-16,1 1-29 0,1 2-75 15,9 1-43-15,-16-3-73 0,16 3-74 0,-13-1-232 0,13 1-122 16</inkml:trace>
  <inkml:trace contextRef="#ctx0" brushRef="#br1" timeOffset="-135252.46">22462 1860 289 0,'0'0'575'0,"1"-6"-94"15,-1 6-87-15,0 0 1 0,0-7-87 0,0 7-18 16,0 0-73-16,0 0-20 0,0 0-60 0,0 0 8 15,0 0-25-15,0 0-3 0,0 0-32 0,0 0 9 16,6 7-36-16,-4-1 9 0,0-1-29 0,2 4 13 16,0-3-22-16,0 2 10 0,2-1-19 0,-1 1 11 15,3 1-21-15,-2-1 13 0,3 0-17 0,-1 2 11 16,1 0-21-16,-3-3 15 0,3 1-27 0,-2 1-12 16,0-3-78-16,0 1-26 0,0-1-63 0,-3-1-62 0,0 0-34 15,-4-5-92-15,10 7 5 0,-10-7-400 16,7 4-297-16</inkml:trace>
  <inkml:trace contextRef="#ctx0" brushRef="#br1" timeOffset="-134884.68">22582 1926 97 0,'0'0'501'0,"-3"-12"-102"0,1 7-45 16,2 5-38-16,-2-8-38 0,2 8-57 0,-1-8-30 16,1 8-59-16,0 0-17 0,0-10-33 0,0 10-4 15,0 0-20-15,0 0 5 0,0 0-21 0,8-2 5 16,-8 2-15-16,9 3 13 0,-9-3-24 0,9 6 15 0,-4-2-24 15,1 1 14-15,1 1-19 0,0 0 16 0,0 0-17 16,-2 0 17-16,1 1-21 0,-1 0 17 0,2 0-23 16,-2 0 18-16,-1-1-17 0,-1 1 19 0,1 0-17 15,-2-1 16-15,-2-6-20 0,5 11 21 0,-5-11-16 16,1 7 14-16,-1-7-23 0,0 0 30 0,1 7-30 16,-1-7 21-16,0 0-17 0,0 0 14 0,0 0-20 15,0 0 17-15,0 0-22 0,3-10 26 0,-3 10-23 16,2-8 17-16,-2 8-14 0,4-10 19 0,-4 10-49 15,5-11 55-15,-1 7-31 0,1-1 24 0,-5 5-28 0,9-8 22 16,-9 8-11-16,12-5 16 0,-12 5-17 0,13-4 23 16,-13 4-29-16,12-2 29 0,-12 2-25 15,13 1 24-15,-13-1-25 0,14 3 25 0,-14-3-19 0,10 5 22 16,-10-5-20-16,9 7 23 0,-9-7-32 0,9 8 24 16,-9-8-32-16,6 7-13 0,-6-7-44 0,2 7-91 15,-2-7-59-15,-3 7-155 0,3-7-357 0,-9 4-247 16</inkml:trace>
  <inkml:trace contextRef="#ctx0" brushRef="#br1" timeOffset="-134708.62">22413 1943 353 0,'0'0'425'0,"-14"-6"-69"0,14 6-65 0,-8-6-17 15,8 6-66-15,-5-7-36 0,5 7-25 0,-2-10-23 16,2 10-39-16,4-11-12 0,1 4-20 0,1 1-9 15,4 0-12-15,1-2-4 0,1 1-17 0,4-2 4 16,2 1-60-16,3-2-33 0,0 1-73 0,0 0-77 16,0 1-69-16,1 0-40 0,-1-1-152 0,1 1 24 0</inkml:trace>
  <inkml:trace contextRef="#ctx0" brushRef="#br1" timeOffset="-134052.18">22844 1851 168 0,'5'7'296'0,"-5"-7"-63"0,0 0-51 0,6 4-42 16,-6-4-22-16,0 0-22 0,13-3-20 15,-13 3-17-15,9-3-10 0,-9 3-7 0,10-5-8 16,-10 5 24-16,9-7 15 0,-2 3 13 0,-7 4 22 0,7-9-20 16,-7 9 47-16,7-7-16 0,-7 7 9 15,4-7-26-15,-4 7-7 0,2-6-23 0,-2 6-16 0,0 0-8 16,-2-7-2-16,2 7 5 0,0 0-7 0,0 0 11 15,-13 4-11-15,13-4 8 0,-9 4-21 0,9-4 9 16,-9 8-21-16,5-4 16 0,0 1-22 0,4-5 15 16,-5 12-24-16,2-6 15 0,2 0-42 0,1 1 28 15,0-7-6-15,3 12 17 0,-1-4-21 0,2-3 17 16,1 1-27-16,-1 1 19 0,6-3-46 0,-3 0-30 16,2-1-14-16,-2 1-53 0,3-3 13 0,1 1-45 15,-1-1 51-15,-10-1 15 0,22-1 15 0,-12-1 19 0,0 1 10 16,-1-3 13-16,0 2 13 0,1-2 11 0,-2 1 4 15,-2-1 5-15,1-1 5 0,0-1 3 16,-3 2 49-16,1-1 16 0,-1-2 7 0,1 1 13 0,-2 0-15 16,0 0 34-16,-1-1-18 0,2 0 5 0,-3-2-7 15,0 2-2-15,1-1-4 0,-2 0-16 0,0 1 3 16,0-2-14-16,0 3-1 0,0-2-18 0,-2 0 13 16,2 1-18-16,-2 0 14 0,2 7-24 0,-4-9 14 0,3 3-21 15,1 6 13-15,-1-8-17 0,1 8 9 16,-4-7-14-16,4 7 16 0,0 0-16 0,-7-3 16 15,7 3-17-15,0 0 14 0,0 0-14 0,-6 4 12 0,6-4-11 16,-3 6 7-16,3-6-26 0,0 0 16 0,0 10 0 16,0-10 7-16,1 9-13 0,-1-9 11 0,4 8-33 15,0-3-18-15,-4-5 9 0,5 8-15 0,-1-3 24 16,-4-5-10-16,10 10 16 0,-10-10-11 0,9 8 27 16,-5-3-15-16,1 0 16 0,-1-2-3 0,-4-3 17 15,10 10-15-15,-6-6 21 0,1 0-17 0,-1 1 16 16,-4-5-13-16,9 9 20 0,-9-9-20 0,10 8 26 0,-10-8-14 15,9 8 12-15,-9-8-19 0,9 9 21 0,-9-9-22 16,12 6 22-16,-12-6-19 0,11 5 11 16,-3-3-18-16,-8-2 16 0,15 2-13 0,-15-2-9 0,18 0-114 15,-18 0-63-15,18-2-128 0,-8 0-298 0,0-2-129 16</inkml:trace>
  <inkml:trace contextRef="#ctx0" brushRef="#br1" timeOffset="-133435.37">23424 1661 446 0,'4'-6'427'0,"-4"6"-69"0,0 0-103 0,4-5-26 15,-4 5-57-15,0 0-30 0,4-6-39 16,-4 6-2-16,0 0-42 0,0 0 8 0,0 0-28 0,0 0-1 16,14 1-21-16,-14-1 19 0,10 4-23 15,-10-4 7-15,10 4-15 0,-10-4 17 0,9 6-22 0,-9-6 19 16,10 5-28-16,-10-5 24 0,9 7-27 0,-9-7 25 15,9 3-20-15,-9-3 26 0,0 0-17 0,8 5 19 16,-8-5-24-16,0 0 15 0,0 0-17 0,0 0 19 16,0 0-19-16,-10-5 12 0,10 5-15 0,-11-8 22 15,5 3-16-15,-3 0 27 0,3-1 7 0,-1-1 9 0,2 1 0 16,-1-1-17-16,-2-2 6 0,4 2-9 0,-1 0 5 16,1-1-22-16,0 0 21 0,2 1-16 0,0 1 6 15,2-1-14-15,0 7 7 0,3-11-9 0,-3 11 6 16,8-8-7-16,-8 8 10 0,10-5-21 0,-10 5 15 15,13-2-2-15,-13 2 5 0,14 0-6 0,-14 0 6 16,15 4 1-16,-7 0 19 0,-2 1-9 0,2 1 33 16,0 1-21-16,-2 0 43 0,-1 2-25 0,0 0 31 15,2 3-20-15,-1 0 46 0,-1 2-25 0,0-2 28 16,-2 2-27-16,2 0 6 0,-1 1-24 0,-2-1 14 16,3 0-26-16,-1 1 13 0,1-1-25 0,-1 0 15 0,1 0-33 15,-1 0 22-15,0 0-26 0,4-3 18 0,-3 2-23 16,1-1 18-16,1-2-24 0,0 0 19 0,2-1-25 15,-1 0 24-15,0-2-4 0,0-1-4 0,1 0-1 16,0-1-6-16,-1-2 4 0,1 0-7 0,-9-3 3 16,14 3-1-16,-14-3-9 0,13 2-20 0,-13-2 7 15,7-3-38-15,-7 3 18 0,4-6-25 0,-4 6 27 16,-2-8-16-16,2 8 27 0,-9-10-19 0,1 6 27 16,-1-4-17-16,0 2 27 0,-5-2-23 0,4 1 28 15,-2 0-19-15,-3 1 23 0,3-2-16 0,1 1 24 0,1 1-23 16,1 1 33-16,-1-1-18 0,3 2 21 0,0-2-23 15,0 2 14-15,3-1-24 0,4 5 16 0,-8-9-27 16,8 9 14-16,-4-9-55 0,4 9 2 0,2-12-56 16,1 6-7-16,4 0-34 0,-2-1-54 0,3 0-13 15,1-2-48-15,4 0-42 0,-3 0-56 0,7-3-291 16,-6 3-168-16</inkml:trace>
  <inkml:trace contextRef="#ctx0" brushRef="#br1" timeOffset="-132918.1">23834 1351 27 0,'0'0'561'0,"-4"-6"-125"0,4 6-67 15,-2-6-44-15,2 6-8 0,0 0-61 0,-3-6-7 0,3 6-71 16,0 0-7-16,0 0-63 0,-5-5 3 15,5 5-49-15,0 0 19 0,0 0-43 0,0 0 24 16,5 6-39-16,-5-6 29 0,5 8-26 0,-1-2 35 0,0-1-15 16,1 2 23-16,2 1-17 0,0 1 17 0,-2-1-25 15,3 2 17-15,-1 0-26 0,1 1 20 0,0 0-16 16,0 1 8-16,-2-1-18 0,4 1 14 0,-5-1-29 16,2 1 15-16,-1-2-18 0,-1 0 18 0,2-1-22 15,-2 0 17-15,-1-1-21 0,0-1 19 0,-2 1-19 16,3-2 21-16,-3-2-16 0,-2-4 26 0,5 10-15 15,-5-10 39-15,6 8-22 0,-6-8 42 0,4 7-21 0,-4-7 46 16,4 6-34-16,-4-6 17 0,0 0-16 0,0 0-18 16,0 0-12-16,0 0-7 0,7-4-7 0,-7 4-8 15,3-6-5-15,-3 6-2 0,4-10-4 0,-4 10-3 16,6-8-4-16,-3 3-2 0,-3 5-3 0,7-9 3 16,-7 9-3-16,9-9-4 0,-5 4-2 0,4 2 1 15,-8 3 3-15,11-5-2 0,-11 5 2 0,13-4-1 16,-13 4 0-16,15-1 1 0,-15 1 0 0,15 1 0 15,-15-1 0-15,12 4-28 0,-12-4 38 0,12 5-34 16,-12-5 32-16,7 8-32 0,-7-8 38 0,8 9-30 16,-8-9 28-16,1 9-28 0,-3-3 31 0,2-6-33 0,-8 10 31 15,2-4-53-15,-1-1-5 0,-2-2-67 16,-1 1-27-16,-1-1-96 0,-2 0-70 0,-1-2-132 0,-4 0-643 16,1-1-704-16</inkml:trace>
  <inkml:trace contextRef="#ctx0" brushRef="#br1" timeOffset="-125531.71">16890 2596 97 0,'0'0'305'16,"0"0"-94"-16,0 0 14 0,0 0-61 0,0 0-4 15,0 0-18-15,0 0-25 0,0 0-24 0,0 0-13 16,0 0-11-16,-4-5-17 0,4 5-2 0,0 0 1 15,0 0-4-15,0 0 1 0,0 0-5 0,0 0-3 16,0 0-6-16,0 0-5 0,-4-6-3 0,4 6-4 16,0 0 0-16,0 0 0 0,0 0-4 0,0 0 1 15,0 0-7-15,0 0 5 0,0 0-8 0,0 0-3 16,0 0 2-16,0 0 0 0,0 0 5 0,0 0 9 16,0 0 4-16,-8 4-3 0,8-4-6 0,0 0 0 15,-5 5-3-15,5-5-2 0,0 0-4 0,-3 6 3 16,3-6-3-16,0 0 2 0,-1 7-6 0,1-7 4 15,0 0-10-15,-1 7 7 0,1-7-3 0,0 0 4 16,0 0-5-16,1 6 0 0,-1-6 11 0,0 0-2 16,0 0 5-16,0 0 6 0,4 6 3 0,-4-6 2 15,0 0-2-15,5-5 3 0,-5 5 6 0,0 0 0 16,4-5-8-16,-4 5-3 0,3-7-7 0,-3 7 1 16,2-8 1-16,-2 8 2 0,2-7 3 0,-2 7-3 0,1-7-3 15,-1 7 3-15,0-7-8 0,0 7-1 0,0 0-1 16,-1-9 2-16,1 9-6 0,0 0 1 15,-2-6 4-15,2 6 1 0,0 0 1 0,0 0-5 16,-5-6 0-16,5 6 5 0,0 0-10 0,0 0-1 0,0 0 2 16,0 0-7-16,-10 4 4 0,10-4 1 15,0 0 2-15,-5 7 5 0,5-7-8 0,-5 3 0 16,5-3 2-16,0 0-1 0,-3 9 0 0,3-9-1 16,0 0 2-16,0 9 2 0,0-9-5 0,0 0 1 15,1 9 1-15,-1-9-1 0,0 0 4 0,7 7-1 16,-7-7 0-16,0 0 8 0,7 2-1 0,-7-2-5 0,0 0 4 15,0 0 3-15,13-2 7 0,-13 2 8 0,5-4 2 16,-5 4-1-16,7-4 13 0,-7 4 14 0,3-7 3 16,-3 7-4-16,0 0-5 0,3-9-5 0,-3 9-9 15,0 0-8-15,-1-10-9 0,1 10-7 0,-3-7 4 16,3 7-7-16,-2-6-3 0,2 6-23 0,-5-5-86 16,5 5-123-16,-4-4-154 0,4 4-515 0,-5-5-459 15</inkml:trace>
  <inkml:trace contextRef="#ctx0" brushRef="#br1" timeOffset="-104488.7">17223 4147 327 0,'2'-6'477'0,"-2"6"-74"0,0 0-56 16,0 0-13-16,-2-7-3 0,2 7-18 0,0 0-16 0,0 0-12 16,-1-6-10-16,1 6-27 0,0 0-29 0,0 0-31 15,0 0-29-15,-1-6-18 0,1 6-18 16,0 0-21-16,0 0-10 0,0 0-12 0,0 0-12 16,0 0-11-16,0 0-10 0,0 0 0 0,0 0-10 0,0 0 28 15,0 0-14-15,0 0 51 0,2 6 3 0,-2-6 13 16,4 11-5-16,-1-5 7 0,0-1-12 15,1 4 12-15,-1-1-22 0,1 2 6 0,-1 0-13 0,1 2 0 16,0-3-18-16,4 3-6 0,-4 0-14 0,1 1-11 16,0-1-4-16,-1-1-6 0,0 0-5 0,-1-1-6 15,1-1-4-15,1 1-3 0,-1-2 0 0,0 1-5 16,-1-1-3-16,-1 0 0 0,2-3 1 0,-1 2-5 16,-1 0-12-16,1-3-24 0,0 2-34 0,-3-6-35 15,4 9-34-15,-4-9-45 0,4 8-40 0,-4-8-39 16,4 6 3-16,-4-6-79 0,0 0 0 0,4 6-89 15,-4-6-90-15,0 0-82 0,0 0-409 0,0 0-607 16</inkml:trace>
  <inkml:trace contextRef="#ctx0" brushRef="#br1" timeOffset="-103751.04">17199 4213 207 0,'0'0'330'0,"0"0"-83"16,-5-4 17-16,5 4-44 0,0 0-20 0,-5-4-9 16,5 4-13-16,0 0 6 0,-5-5-41 0,5 5-7 15,0 0-13-15,-4-7-9 0,4 7-14 0,0 0-10 16,-3-8-13-16,3 8-15 0,0 0-12 0,0-8-13 16,0 8-3-16,3-7-2 0,-3 7-10 0,5-7-7 15,-1 1-4-15,1 1-1 0,2 0-1 0,1 0 2 16,0 0 11-16,0-1 6 0,2 2-3 0,-1-1-3 15,0 0-5-15,1 1 1 0,1 1 1 0,-2-1 3 16,0 1-7-16,3 0 0 0,-3 1 5 0,2 0 1 16,-11 2-4-16,17-1-2 0,-17 1 6 0,16 0 14 15,-16 0 3-15,16 4 19 0,-16-4-11 0,11 5 7 16,-3-2 2-16,-8-3 1 0,8 7-5 0,-8-7-3 0,5 10 1 16,-3-4-15-16,-2-6-1 0,-2 13-5 0,-1-6-6 15,-1 2-2-15,-2 0-5 0,-4 1-2 0,1 0 1 16,-2 0-3-16,0-1 0 0,1 1 3 15,-2-2 6-15,0 2 6 0,1-3 5 0,2 0 6 0,-1 0-7 16,1-2-1-16,3 0 4 0,-1 0 2 0,1-1-13 16,6-4 5-16,-9 5-9 0,9-5-3 0,-6 5-4 15,6-5-7-15,0 0-1 0,0 0-4 0,0 0 2 16,0 0 3-16,0 0-4 0,0 0-2 0,0 0-1 16,0 0 1-16,0 0 1 0,11 1-2 0,-11-1 7 15,0 0-7-15,14 0 2 0,-14 0 3 0,12 3 1 16,-12-3-1-16,11 3 0 0,-11-3 3 0,16 6 1 15,-9-2-2-15,3 1 3 0,-2-1 1 0,1 0-34 16,0 2 44-16,0-1-40 0,0 1 55 0,0 0-44 16,0-1 49-16,0 2-47 0,-2-2 44 0,1 1-47 15,2-1 44-15,-2 0-42 0,0 0 42 0,-2 0-49 16,2 1 45-16,-1-2-43 0,-7-4 44 0,8 7-51 16,-8-7 47-16,9 7-50 0,-9-7 45 0,9 5-55 15,-9-5 18-15,6 3-89 0,-6-3-21 0,0 0-138 0,0 0-79 16,0 0-85-16,0 0-159 0,0 0-257 15,7-3-389-15</inkml:trace>
  <inkml:trace contextRef="#ctx0" brushRef="#br1" timeOffset="-103084.96">17730 4143 239 0,'0'0'361'0,"0"0"-102"0,0 0 10 0,0 0-58 15,0 0-11-15,3 5-11 0,-3-5-23 0,0 0-23 16,0 0-19-16,0 0-29 0,0 0-14 0,0 0-15 16,0 0-5-16,0 0 2 0,0 0 5 0,0 0 17 15,0 0 4-15,0 0 11 0,0 0 9 0,6 4 1 0,-6-4-14 16,0 0 6-16,0 0 9 0,0 0 14 16,0 0 22-16,0 0 9 0,-1-6-15 0,1 6-9 15,0 0-12-15,-5-5-13 0,5 5-19 0,0 0-14 16,-4-4-11-16,4 4-13 0,0 0-11 0,-4-6-10 0,4 6-11 15,0 0-18-15,0 0-51 0,0 0-71 16,-5-4-82-16,5 4-97 0,0 0-48 0,0 0-48 16,0 0-39-16,0 0-452 0,0 0-449 0</inkml:trace>
  <inkml:trace contextRef="#ctx0" brushRef="#br1" timeOffset="-102838.22">17825 4268 390 0,'1'6'515'0,"-1"-6"-161"0,2 8-18 16,-2-8-58-16,1 8 50 0,-1-8-58 0,1 6 28 16,-1-6-65-16,0 0 5 0,0 7-82 0,0-7 6 15,0 0-69-15,0 0 18 0,3 7-61 0,-3-7 24 16,0 0-52-16,0 0 33 0,0 0-48 0,4 5 39 16,-4-5-45-16,0 0 43 0,0 0-45 0,0 0 51 15,0 0-32-15,0 0 57 0,0 0-40 0,0 0 52 16,0 0-47-16,0 0 39 0,0 0-58 0,0 0 41 15,0 0-58-15,-2-6 37 0,2 6-81 0,0 0-22 16,0 0-130-16,-5-3-68 0,5 3-122 0,0 0-153 16,-11-1-435-16,11 1-560 0</inkml:trace>
  <inkml:trace contextRef="#ctx0" brushRef="#br1" timeOffset="-102036.27">17411 3917 27 0,'-2'-7'348'16,"2"7"-87"-16,0 0 13 0,0 0-47 0,-4-5-21 15,4 5-23-15,0 0-12 0,0 0-13 0,0 0-12 16,-3-5-10-16,3 5-22 0,0 0-11 0,0 0-9 16,0 0 3-16,0 0 0 0,0 0 3 0,-4-5-5 15,4 5 7-15,0 0-5 0,0 0 5 0,0 0 6 16,0 0 4-16,0 0 6 0,0 0 6 0,0 0 1 16,0 0-1-16,0 0-2 0,0 0-6 0,0 0 5 15,0 0 23-15,0 0 12 0,0 0 6 0,-2 6-34 0,2-6 29 16,0 0-44-16,2 9 21 0,-2-9-22 0,0 9 11 15,0-9-21-15,3 11 1 0,-2-5-24 16,0 0 0-16,1 0-23 0,0 2 0 0,1-2-15 16,-2 2 1-16,3-1-14 0,0 0 2 0,-2 1-17 0,2-1 12 15,1 1-19-15,-2-1-2 0,1 0-63 0,-2-1-54 16,2 0-152-16,-1 0-87 0,2-1-132 0,-3 2-150 16,-2-7-696-16,5 9-933 0</inkml:trace>
  <inkml:trace contextRef="#ctx0" brushRef="#br1" timeOffset="-100566.08">18551 4045 172 0,'0'0'240'0,"0"0"-24"15,0 0-46-15,0 0 13 0,0 0-39 16,0 0 8-16,0 0-51 0,10-3 22 0,-10 3-53 0,0 0 26 16,0 0-40-16,0 0 37 0,0 0-39 0,0 0 41 15,0 0-42-15,0 0 3 0,0 0 4 0,0 0 3 16,0 0 4-16,0 0 5 0,0 0 4 0,0 0 9 16,0 0 12-16,0 0-2 0,0 0 7 0,8-2 12 15,-8 2 2-15,0 0 2 0,0 0 2 0,0 0-2 16,0 0-10-16,0 0-11 0,0 0-9 0,0 0-22 15,0 0-12-15,0 0-11 0,0 0-8 0,0 0-9 16,0 0-1-16,0 0-10 0,0 0-1 0,0 0-6 16,0 0-3-16,0 0 3 0,0 0-2 0,0 0 0 15,0 0-4-15,0 0 1 0,0 0 1 0,0 0-3 16,0 0 1-16,0 0 1 0,0 0-1 0,0 0 3 0,0 0 16 16,0 0 14-16,0 0 11 0,0 0-2 15,0 0 3-15,0 0-5 0,0 0-5 0,0 0-6 16,0 0-8-16,0 0-3 0,0 0-7 0,0 0 7 15,0 0-12-15,1-7-3 0,-1 7-2 0,0 0-2 16,0 0-1-16,0 0-2 0,0 0 0 0,0 0-6 16,0 0-3-16,0 0-59 0,0 0-60 0,0 0-93 15,0 0-108-15,-2-6-111 0,2 6-552 0,0 0-591 16</inkml:trace>
  <inkml:trace contextRef="#ctx0" brushRef="#br1" timeOffset="-99905.77">18141 4159 244 0,'0'0'321'0,"-8"4"-45"0,8-4-44 0,0 0 50 16,-14 1-38-16,14-1 13 0,0 0-9 0,0 0-32 16,-11 2-43-16,11-2-37 0,0 0-30 0,0 0-20 15,0 0-15-15,0 0-10 0,0 0-17 0,7-7-7 16,-7 7-8-16,17-6-4 0,-7 2-5 0,5 0 1 15,1-3-8-15,2 1 2 0,1-1-5 0,1 0-3 16,3-1-3-16,-2 1 1 0,2-1-2 0,0 1 0 16,-2-1 3-16,1 1-6 0,-1 0-5 0,0 0 0 15,-5 1-1-15,0 2-4 0,-2-1-35 0,2 0-55 16,-6 1-59-16,0 2-49 0,-1-1-13 0,-9 3-78 16,10-6-47-16,-10 6-212 0,0 0-74 0</inkml:trace>
  <inkml:trace contextRef="#ctx0" brushRef="#br1" timeOffset="-99747.04">18325 4146 93 0,'-5'4'229'0,"5"-4"-71"15,-7 7 18-15,7-7-23 0,-6 5 25 0,6-5-30 16,0 0 5-16,-4 4-59 0,4-4 17 0,0 0-50 16,0 0 16-16,0 0-41 0,0 0 20 0,10-1-34 0,-10 1 21 15,11-5-39-15,-5 2 34 0,0-1-40 0,3 0 28 16,0 0-89-16,0 0-60 0,-2 0-120 15,1-3-206-15,0 2 74 0</inkml:trace>
  <inkml:trace contextRef="#ctx0" brushRef="#br1" timeOffset="-98472.59">18855 3956 279 0,'0'0'353'0,"0"0"-88"0,0 0 20 16,4-6-62-16,-4 6-10 0,0 0-21 0,0 0-10 15,0 0-24-15,1-7-31 0,-1 7-10 0,0 0-21 16,0 0-14-16,2-8-13 0,-2 8-13 16,0 0 18-16,3-9 6 0,-3 9 4 0,0 0 10 0,0-8 12 15,0 8 16-15,0 0-9 0,0-9 8 0,0 9 10 16,-3-6 4-16,3 6-9 0,-3-5-20 0,3 5-22 15,-4-7-18-15,4 7-13 0,-9-4-10 16,9 4-9-16,-11-2-8 0,11 2-6 0,-18 0-3 0,8 3-4 16,-2-1-2-16,-1 3-2 0,-3 0-3 0,2 1 0 15,-2 0-2-15,2 2-1 0,-1-1 0 0,0 4-3 16,-2-1 3-16,4 1-1 0,0 0-1 0,1-1 1 16,0 2 1-16,2-1 0 0,2 0-2 0,1 1 1 15,0-1 3-15,3-2-6 0,2 1 3 0,-2 0-1 16,4-3 2-16,0 1 0 0,0-1-1 0,5-1 3 15,-2 0-2-15,2 1-1 0,0-3 1 0,3 1-1 16,-1-3-1-16,3 1-1 0,1-2 1 0,-11-1-1 16,23 0-1-16,-12-2-2 0,2 0 1 0,0-2-1 15,3 0 0-15,-3 0 1 0,2-3 0 0,-2 1 2 16,0 0-3-16,2-3 6 0,-3 2-3 0,1-2 0 16,-3 0-1-16,0 0 2 0,0-1 1 0,-1-1 1 15,0 2 0-15,-2-2 5 0,0 3-3 0,-2-2 3 16,-1 2 12-16,0-1 17 0,1 1 15 0,-1 1 16 15,0 0 9-15,-2 2-1 0,-2 5-3 0,4-10-11 16,-4 10-10-16,5-8-12 0,-5 8-7 0,4-6-12 16,-4 6-2-16,0 0-7 0,5-7-3 0,-5 7 2 15,0 0-4-15,0 0-1 0,5 6 0 0,-5-6-2 16,7 7 3-16,-7-7-4 0,6 9-3 0,-2-3 4 16,1 1-12-16,0 1 12 0,0-2-2 0,4 1-3 0,-2 1-5 15,0-2 7-15,1 1-6 0,5 1-19 16,-4-3-37-16,1 2-40 0,0-2-46 0,2-2-48 15,0 0-43-15,1-1-60 0,-2-1-57 0,1-1-22 16,1-1-62-16,0-1-42 0,1-2-287 0,-4 0-282 16</inkml:trace>
  <inkml:trace contextRef="#ctx0" brushRef="#br1" timeOffset="-98205.98">19237 3787 63 0,'0'-9'577'16,"0"4"-109"-16,-1-1-70 0,1 6-9 0,-4-12 7 0,4 12-23 15,-2-12-14-15,2 12-21 0,-3-6-44 16,3 6-51-16,0-6-47 0,0 6-44 0,-1-8-32 16,1 8-30-16,0 0-22 0,0 0-2 0,0 0 0 0,0 0-44 15,0 0 48-15,0 0-46 0,4 8 53 0,-4-8-52 16,6 8 42-16,-4-4-47 0,1 4 44 0,2-2-53 16,-1 1 43-16,1 2-50 0,0-2 39 15,2 1-47-15,-2 2 38 0,0-1-42 0,0 0 47 0,0 2-52 16,-1-3 37-16,2 2-41 0,-1-1 37 0,1 1-12 15,-3-3-60-15,3 2-68 0,-4-1-49 0,2-3-52 16,1 3-50-16,-5-8-52 0,5 9-52 0,-5-9-39 16,3 9-37-16,-3-9-437 0,0 0-447 0</inkml:trace>
  <inkml:trace contextRef="#ctx0" brushRef="#br1" timeOffset="-97739.08">19278 3800 145 0,'-4'-6'381'0,"0"0"-75"0,1 0-13 16,-2-1-17-16,1 1-7 0,1-3-14 0,-1 2-14 15,2-1-21-15,-1 1-53 0,2 0-32 0,-2-2-29 16,2 1-22-16,2 0-19 0,1-1-12 0,0-1-10 16,2 2 22-16,1-1-45 0,2 1 25 0,0 1-38 0,2-2 26 15,-1 2-33-15,2 1 22 0,-1 0-28 16,1 2 30-16,-2 0-31 0,3 0 41 0,0 2-34 0,-11 2 6 15,16-3 4-15,-16 3 8 0,16 0 13 16,-16 0-2-16,15 5 8 0,-9-1-10 0,-2 0-2 0,0 0 0 16,0 1-6-16,-3 2-2 0,0-1-1 0,-2 2 2 15,1 0-7-15,-2 0-2 0,-2 2 1 16,-1-2-2-16,-2 1-2 0,2-1-1 0,-4 2 0 0,3-3-1 16,-2 0 3-16,0 0-1 0,1-1 2 0,0 1 4 15,2-3 10-15,5-4-5 0,-9 8-1 0,9-8 0 16,-7 8-10-16,7-8-4 0,-4 5 0 15,4-5 1-15,0 0 0 0,0 0-2 0,4 7 1 0,-4-7 2 16,10 2-6-16,-10-2 5 0,13 3 1 0,-13-3-1 16,16 3 5-16,-6-2-4 0,1 2 3 0,0 0-2 15,-2 0 9-15,3-1-4 0,-1 2 2 0,-1-1 3 16,2 0-7-16,-2 0 0 0,2 2 0 0,-1-1 2 16,-1 1-6-16,-2-3-1 0,1 3 6 0,1-3-17 15,-2 3-17-15,0-1-58 0,-8-4-65 0,12 5-67 0,-12-5-72 16,9 4-60-16,-9-4-81 0,0 0-313 0,9 2-248 15</inkml:trace>
  <inkml:trace contextRef="#ctx0" brushRef="#br1" timeOffset="-97421.29">19471 3416 296 0,'-5'-6'439'0,"1"0"-70"0,0 0-28 0,0 1-10 15,2-1-29-15,2 6 21 0,-6-8-26 0,6 8-28 16,-5-9-53-16,5 9-26 0,-4-7-39 0,4 7-27 16,-3-6-42-16,3 6-4 0,0 0-26 0,-2-5 4 15,2 5-3-15,0 0 30 0,0 0 6 0,0 0 17 16,0 0-5-16,7 4-8 0,-7-4 2 0,7 5-17 15,-7-5 5-15,7 7-17 0,-7-7 4 0,9 9-22 16,-5-5 4-16,1 2-7 0,2 2-12 0,0-1-1 16,-2 1-4-16,2 1-12 0,-1 1-17 0,2 1-67 15,-2 0-83-15,1 1-62 0,0 0-93 0,-2 0-91 16,3-1-64-16,-3 0-121 0,2-3-331 0,-1 2-481 16</inkml:trace>
  <inkml:trace contextRef="#ctx0" brushRef="#br1" timeOffset="-96822.95">19769 3517 197 0,'0'0'437'0,"0"0"-78"0,-7-6-17 16,7 6-57-16,0 0 44 0,-5-5-45 0,5 5-9 15,0 0-58-15,-6-6-17 0,6 6-58 0,0 0-7 16,0 0-42-16,0 0-11 0,0 0-33 0,0 0 18 16,0 0-13-16,0 0 29 0,0 0-14 0,0 0 28 15,6 6-6-15,-6-6 7 0,7 7-8 0,-2-2 9 16,0 1-13-16,0-1 2 0,2 2-1 0,0 2-6 15,0-1-9-15,-1 3-11 0,3-2-10 16,-1 2-11-16,-1 0-3 0,0 0-9 0,-1 1 0 0,4-2-48 16,-5 3 46-16,2-3-48 0,-2 1 50 0,-1-3-46 15,1 2 45-15,-1-3-47 0,-1 2 53 0,1-3-51 16,-2-1 50-16,0 2-45 0,-2-7 54 0,4 8-42 16,-4-8 65-16,3 9-36 0,-3-9 33 0,0 0-45 15,0 0 30-15,0 0-51 0,0 0 44 0,0 0-50 16,0 0 38-16,0 0-42 0,0 0 34 0,-7-9-44 15,7 9 45-15,0-8-11 0,0 8-4 0,3-10-3 16,-3 10-2-16,5-9-2 0,-1 2 0 0,1 3-3 16,0 0 2-16,1-1-2 0,2 1 0 0,-2 1-4 15,-6 3 4-15,17-4-4 0,-17 4 3 0,15-1 2 16,-15 1-3-16,17 1-1 0,-17-1 2 0,14 5-5 16,-6-3 1-16,-3 4-2 0,0-3-47 0,-1 2 55 15,-4-5-46-15,4 10 54 0,-4-10-45 0,0 10 51 16,-3-2-46-16,-1-4 44 0,-1 2-60 0,-1 1 33 15,-3-3-27-15,1 2-32 0,0-3-31 16,1 3-38-16,-3-3-51 0,10-3-74 0,-16 3-80 0,16-3-88 16,-14 0-117-16,14 0-277 0,-13-5-372 0</inkml:trace>
  <inkml:trace contextRef="#ctx0" brushRef="#br1" timeOffset="-96523.49">20427 3449 896 0,'0'0'590'16,"0"0"-101"-16,0 0-73 0,8-6-26 0,-8 6-16 16,0 0-16-16,0 0-29 0,0 0-38 0,0 0-49 15,6-3-59-15,-6 3-35 0,0 0-22 0,0 0-13 16,0 0-1-16,7 5-10 0,-7-5-9 0,3 6-14 15,-3-6-10-15,7 6-14 0,-7-6-10 0,6 8-4 16,-1-3-7-16,-5-5-3 0,7 10-8 0,-2-5-16 16,0 1 12-16,-1 1-11 0,0-2-2 0,-1 2-5 15,1-3-19-15,0 2-63 0,-1 1-62 0,-3-7-73 16,3 9-52-16,-3-9-24 0,3 10-96 0,-3-10-103 16,-4 7-102-16,4-7-401 0,-6 2-591 0</inkml:trace>
  <inkml:trace contextRef="#ctx0" brushRef="#br1" timeOffset="-96390.66">20257 3386 602 0,'-6'-6'446'0,"-2"1"-56"15,4 0-121-15,4 5 8 0,-7-7-47 0,7 7-52 16,-7-6-43-16,7 6-26 0,0-7-22 0,0 7-23 16,4-6-13-16,-4 6-120 0,10-2-79 0,-10 2-135 15,18-4-460-15,-9 3-251 0</inkml:trace>
  <inkml:trace contextRef="#ctx0" brushRef="#br1" timeOffset="-96040.05">20736 3156 415 0,'0'0'466'0,"-1"-6"-103"0,1 6-72 16,-4-5-5-16,4 5-51 0,-5-5 35 0,5 5-54 15,0 0-1-15,-10-2-32 0,10 2-37 0,0 0-24 16,-11 1-20-16,11-1-18 0,-8 6-9 0,8-6-16 16,-4 8-4-16,4-8-4 0,-4 12-3 0,4-6-6 15,0 1-7-15,0 3 1 0,3-2-10 0,-1 3 2 16,2 0-8-16,1 1 0 0,0 1-3 0,3 0 1 0,0 1-2 16,-1 0 2-16,0 0 5 0,2 1 0 15,0 0-8-15,0 2 9 0,1-1-9 0,-1 0 10 16,-2-2-13-16,1-1 10 0,1 2-14 0,-1-1 12 0,1-2-14 15,-3 1 12-15,2 0-12 0,-2-1 0 16,-1 0 14-16,0-1-16 0,-1 0 14 0,-1-1-16 16,-2 0 7-16,3 0-7 0,-2-2-6 0,-2 1-13 15,0-1-21-15,0 1-37 0,-2-3-42 0,-2-1-65 0,4-5-86 16,-4 10-89-16,4-10-78 0,-9 5-429 0,9-5-414 16</inkml:trace>
  <inkml:trace contextRef="#ctx0" brushRef="#br1" timeOffset="-95873.96">20653 3491 342 0,'0'0'534'0,"-10"-8"-164"0,10 8-18 0,-5-7-91 15,5 7-15-15,-4-9-91 0,4 9 6 0,3-10-68 16,-3 10 8-16,6-12-19 0,-1 5-14 0,4-1-18 16,3 0-13-16,0 0-9 0,5-2-63 0,1-1-56 15,-1 0-62-15,3-1-37 0,-1 1-47 0,4-4-16 16,0 2-31-16,-1-3-2 0,-2 0-141 0,2-1 104 15</inkml:trace>
  <inkml:trace contextRef="#ctx0" brushRef="#br1" timeOffset="-95590.78">21009 3094 259 0,'0'-7'380'0,"0"7"-69"0,-3-10-17 0,3 10-61 16,-4-7 41-16,4 7-60 0,-5-6 30 0,5 6-71 0,0 0 5 16,-8-2-51-16,8 2 19 0,0 0-35 15,-11 4 9-15,11-4-36 0,-5 8 14 0,5-8-6 16,-4 10-5-16,3-3-7 0,1 0-4 0,0 1-4 0,0 0-10 15,2 3-7-15,0 1-4 0,0-2-7 0,3 2-2 16,-2 2-14-16,4 0 1 0,-3-1 11 0,3 1-1 16,-1 1-6-16,-1 0-11 0,4 0 14 0,-3-1-8 15,2 2 12-15,-1 2-8 0,0-1 6 0,2 0-14 16,-2-1 8-16,-2-2-16 0,1 2 9 0,-1-1-20 16,0 0 12-16,0 0-9 15,-1-2 10-15,0-1-13 0,0 0 0 0,-1-1 0 0,-1 0-5 0,-1-2-2 16,3 1-14-16,-3-2-36 0,1 1-34 0,-1-4-40 15,-1-5-23-15,1 13-51 0,-1-13-73 0,-1 8-93 16,1-8-93-16,0 0-393 0,-9 4-398 0</inkml:trace>
  <inkml:trace contextRef="#ctx0" brushRef="#br1" timeOffset="-95445.04">20942 3459 532 0,'-9'-6'489'0,"9"6"-131"15,-4-7-19-15,4 7-110 0,-3-7-2 0,3 7-83 0,3-9-3 16,1 3-29-16,0 1-24 0,1-2-17 0,3 1-13 16,1-1-58-16,2 0 13 0,0-1-122 15,2 1-74-15,0-2-139 0,5-2-371 0,-5 2-200 0</inkml:trace>
  <inkml:trace contextRef="#ctx0" brushRef="#br1" timeOffset="-94523.31">21700 3221 124 0,'0'0'312'0,"0"0"-44"0,5-5-24 16,-5 5-10-16,0 0-35 0,4-8-14 0,-4 8-12 16,0 0 3-16,3-7-13 0,-3 7-7 0,0 0-47 15,1-7 36-15,-1 7-46 0,0 0 53 0,-1-7-1 16,1 7-5-16,0 0-15 0,-2-10 18 0,2 10-33 16,-2-7 10-16,2 7-24 0,-6-6-2 0,6 6-28 15,-6-6 4-15,6 6-15 0,-9-6 5 0,9 6-18 16,-9-5 9-16,9 5-9 0,-15-2 5 0,15 2-15 15,-14-3 8-15,14 3-8 0,-18 3 8 0,8-2-10 16,-1 2 4-16,0 0-12 0,1 2 5 0,-2 0-10 16,1 2-2-16,-1-1-4 0,2 2 2 15,-1 1-7-15,0 0 0 0,2 1-8 0,1-1 6 0,1 2-6 16,1-1 2-16,2-1-5 0,1 1-13 0,-2 0 12 16,4 0 2-16,0-2-3 0,1 0 3 0,0 1-7 15,2-2 7-15,1 1-7 0,-1-3 9 0,2 2-9 16,1-2 5-16,0 0-3 0,-5-5 6 0,14 6-6 15,-14-6 5-15,17 2-8 0,-17-2 3 0,19-1-1 16,-7-2 5-16,-2 1-10 0,4-1 5 0,-4-1-1 16,4-2 7-16,-2 0-6 0,-2 0 5 0,3-3-7 15,-2 2 6-15,-3-1-5 0,3 0 10 0,-3-1-2 16,1 1 4-16,-4 0-1 0,3 0 3 0,-4 1 3 16,1-1 25-16,-1 1 26 0,-2 1 6 0,-2 6 27 15,5-9-17-15,-5 9 37 0,5-10-16 0,-5 10-19 16,4-7-11-16,-4 7-17 0,3-7-10 0,-3 7-12 15,0 0-10-15,0 0-3 0,4-5-3 0,-4 5-1 16,0 0-10-16,0 0-6 0,2 7 7 0,-2-7-4 16,4 7 1-16,-4-7-3 0,6 10-3 0,-6-10-7 15,9 9-8-15,-4-4-39 0,2 0-6 0,-1 0-45 16,1 0-37-16,1-2-33 0,0 1-49 0,1-2-23 16,1 1-48-16,-10-3-124 0,18 0-60 0,-7-1-546 15,1-2-638-15</inkml:trace>
  <inkml:trace contextRef="#ctx0" brushRef="#br1" timeOffset="-94265.68">22115 3020 574 0,'0'0'653'0,"0"0"-178"0,0 0-46 16,0 0-69-16,0 0-18 0,0 0-36 0,8 2-23 15,-8-2-38-15,0 0-42 0,0 0-30 16,0 0-8-16,4 6-19 0,-4-6-25 0,4 6-18 16,-4-6-20-16,2 7-16 0,-2-7-10 0,5 9-9 15,-1-4-11-15,-4-5-31 0,7 9 17 0,-5-4 5 0,2 1-24 16,-4-6 12-16,9 10-17 0,-9-10-51 0,6 9-57 16,-6-9-83-16,7 9-37 0,-7-9-101 0,4 7-17 15,-4-7-81-15,2 4-108 0,-2-4-322 16,0 0-406-16</inkml:trace>
  <inkml:trace contextRef="#ctx0" brushRef="#br1" timeOffset="-94106.55">21991 2985 319 0,'0'0'519'0,"-10"-7"-88"0,10 7-150 16,-6-5 3-16,6 5-91 0,-8-4-30 0,8 4-30 15,-5-5-40-15,5 5-27 0,0 0-15 0,0 0-13 16,0 0-33-16,1-5-41 0,-1 5-122 0,0 0-74 15,16-3-129-15,-16 3-197 0,14-1-72 0</inkml:trace>
  <inkml:trace contextRef="#ctx0" brushRef="#br1" timeOffset="-93422.75">22457 2894 263 0,'0'0'333'0,"0"0"-36"15,0 0-1-15,0-7-16 0,0 7-8 0,0 0-60 0,-3-7 31 16,3 7-41-16,-4-6-40 0,4 6-23 16,0 0-24-16,-6-4-2 0,6 4-4 0,0 0-1 15,-13-4 0-15,13 4 2 0,-10 1-13 0,10-1-14 0,-12 3-13 16,12-3 4-16,-12 3-31 0,12-3 6 0,-11 5-20 15,11-5 10-15,-9 9-21 0,9-9 13 16,-9 7-20-16,9-7 13 0,-5 9-19 0,5-9 11 0,-5 10-15 16,5-10-1-16,0 12 17 0,0-12-20 0,1 12 15 15,3-6-17-15,0 1 13 0,0-1-15 0,2 1 14 16,1 1-14-16,-1-2 14 0,3 1-13 0,1-1 15 16,2 1-14-16,-2 0 10 0,1-1-12 0,1 0 15 15,-3-1-18-15,2 1 19 0,0-2-18 0,-4 2 15 16,2-3-20-16,-1 1 20 0,-3 0-18 0,-5-4 14 15,9 5-15-15,-9-5 17 0,6 6-17 0,-6-6 19 16,-3 8-16-16,3-8 11 0,-9 8-25 0,2-6 17 16,-2 2-34-16,-1 1 5 0,0-3-49 0,1 3 9 15,-2-3-78-15,0 1 1 0,2-1-102 0,9-2-23 16,-15 4-56-16,15-4-97 0,-13 1-220 0,13-1-161 16</inkml:trace>
  <inkml:trace contextRef="#ctx0" brushRef="#br1" timeOffset="-92707.74">22993 2835 303 0,'0'0'259'0,"0"0"-17"16,3-8-6-16,-3 8 20 0,0 0-20 0,0-9 1 16,0 9-25-16,0-7-18 0,0 7-28 0,-1-8-11 15,1 8-7-15,-2-8-8 0,2 8-11 0,-6-8-20 16,6 8-15-16,-4-7-21 0,4 7-14 0,-9-5-7 16,9 5-10-16,-10-4-4 0,10 4 0 0,-15 0 3 0,15 0-2 15,-18 2 6-15,8 0 0 0,-1 0-6 0,2 1-6 16,-2 1-5-16,1 0-3 0,1 1-7 0,-1 0-3 15,2 0 0-15,0 1-7 0,0 1-19 0,1-1 22 16,2 1-19-16,1 0 14 0,0 1-12 0,0-2 14 16,1 1-18-16,2 0 19 0,1-1-16 0,0-6 13 15,0 12-18-15,3-6 19 0,-3-6-22 0,5 8 3 16,-5-8 2-16,9 7 5 0,-9-7-3 0,13 5 0 16,-13-5-6-16,12 1 9 0,-12-1-35 0,18-1 20 15,-9 0-25-15,0-3 27 0,-1 2-20 0,2-1 34 16,-1-1-25-16,0 0 31 0,-1-1-26 0,-1 1 33 15,0-3-24-15,-1 3 26 0,-1-2-29 0,2 1 14 16,-7 5 30-16,7-9 39 0,-3 5 23 0,-4 4 22 16,5-9 14-16,-5 9 11 0,4-6-18 0,-4 6-9 15,3-6-23-15,-3 6-16 0,0 0-25 0,6-5-11 16,-6 5-13-16,0 0 4 0,0 0-12 0,0 0-1 16,0 0-3-16,10 2 3 0,-10-2-4 0,4 6 2 0,-4-6-8 15,7 6 9-15,-7-6-13 0,7 8 7 16,-7-8-15-16,9 8 5 0,-2-3-34 0,-2-1-28 15,1 1-46-15,2 0-31 0,-1-2-76 0,0 1-13 0,1 0-94 16,-8-4-17-16,15 4-67 0,-15-4-423 0,15 3-375 16</inkml:trace>
  <inkml:trace contextRef="#ctx0" brushRef="#br1" timeOffset="-92005.9">23313 2696 94 0,'0'0'510'0,"0"0"-173"0,0 0-27 16,0 0-75-16,0 0-35 0,-9-2-42 0,9 2-24 16,0 0-27-16,0 0-34 0,1-9-13 0,-1 9-12 15,5-6 15-15,-5 6-41 0,8-10 21 0,-4 5-24 0,1 0 15 16,1-1-29-16,-2-2 20 0,1 0-24 15,-2-2 21-15,1 1-19 0,0-2 13 0,-3 0-21 16,0-1 20-16,0-1-23 0,-2-2 25 0,1-2-30 16,-2 1 26-16,-2-2-16 0,0 1-8 0,-1 0 30 0,-2 1 17 15,2-1 17-15,-2 2 11 0,0 1 16 0,1 0 21 16,-1 1 6-16,0 1 2 0,2 4 5 16,-2-2 0-16,3 2-9 0,-1 1-23 0,1 0-20 0,-1 2-10 15,5 5-13-15,-5-9-7 0,5 9-5 16,0 0-7-16,-9-3-1 0,9 3-5 0,0 0 1 0,-1 8-1 15,1-8-1-15,1 10 0 0,-1-3 0 16,3 1-1-16,-1 1-18 0,2 2 25 0,0 0-18 0,2 1 19 16,-2 3-18-16,3 0 19 0,-2-1 0 0,1 2-23 15,2 0 23-15,-2 2-1 0,2 0 1 0,-2 0-4 16,2 0-8-16,1 0 3 0,-1-1-2 0,-2-1 3 16,0-2-1-16,3 2-4 0,-2-2 0 0,0 0 1 15,0 1-3-15,0-2-3 0,1 0 1 0,0-1 2 16,-2 1-3-16,2-3 0 0,-2 1-1 0,1-3 1 15,-2 1-4-15,0-1 3 0,-1 0-12 0,1-3 17 16,-3 1-12-16,3-1 19 0,-5-5-11 0,4 7 7 16,-4-7-13-16,0 0 11 0,3 5-1 0,-3-5 0 15,0 0 0-15,0 0-6 0,-3-7-4 0,3 7-2 16,-2-10 7-16,0 4-3 0,0-1-2 0,-1-1-3 16,3-2 2-16,-2 2-1 0,2 0 1 0,-2-1 2 15,2 1-1-15,2 0 0 0,-2 1-2 0,2 0-13 16,-2 0 16-16,4 1 1 0,-1 1-2 0,0 0 2 0,-3 5 0 15,10-6-1-15,-10 6 0 0,11-5-1 16,-11 5-7-16,13-1 10 0,-13 1-1 0,16 3 4 16,-16-3-4-16,14 4 1 0,-6 0 4 0,2-1 1 0,-3 1-5 15,0 1 1-15,1 0 0 0,1-2 1 0,-3 2-1 16,1-1-6-16,-1 0-4 0,-6-4-33 0,12 6-36 16,-12-6-40-16,9 7-42 0,-9-7-35 0,7 3-42 15,-7-3-46-15,0 0-93 0,0 0-61 0,14-1-245 16,-14 1-191-16</inkml:trace>
  <inkml:trace contextRef="#ctx0" brushRef="#br1" timeOffset="-91606.77">23629 2601 521 0,'-3'-6'437'0,"3"6"-45"0,-4-10-31 0,4 10-20 16,-2-8-31-16,2 8-49 0,-3-7-48 0,3 7-43 16,-3-5-34-16,3 5-33 0,0 0-20 0,0 0-18 15,0 0-8-15,0 0-14 0,0 0-9 0,0 0-3 16,4 6-8-16,-4-6-2 0,7 9-6 0,-3-4 0 15,-1 1-2-15,4 2-4 0,-2 0 1 0,0-3-5 16,0 2 3-16,2 1-6 0,-2-2 4 0,2 2-3 16,-2-1-1-16,2-1 0 0,-2-1-1 0,-1-1 4 15,-4-4-4-15,10 7 5 0,-10-7 1 0,8 5-1 16,-8-5 0-16,0 0-2 0,12 2-4 0,-12-2 7 0,10-5-10 16,-3 1 5-16,-7 4 0 0,8-8-2 0,-3 1 1 15,-1-1 1-15,1 1-6 0,-3-1 8 0,1-1 0 16,-1 1 3-16,2 0 4 0,-4 1 24 15,3-1 11-15,-2 1 18 0,-1 7 14 0,3-11-7 0,-1 5-12 16,-2 6-15-16,2-9-11 0,-2 9-10 0,1-6-8 16,-1 6-3-16,0 0 1 0,4-5-3 0,-4 5-2 15,0 0-1-15,7 3-9 0,-7-3 9 0,5 4 1 16,-5-4-2-16,7 6-2 0,-7-6 2 0,6 7-4 16,2-3-1-16,-8-4-2 0,10 8-2 0,-10-8-5 15,10 9-13-15,-10-9-46 0,13 5-35 0,-13-5-47 16,10 7-43-16,-10-7-45 0,11 4-54 0,-11-4-13 15,10 3-102-15,-10-3-32 0,9-3-222 0,-9 3-171 16</inkml:trace>
  <inkml:trace contextRef="#ctx0" brushRef="#br1" timeOffset="-91290.39">23954 2447 226 0,'0'0'528'15,"0"-12"-75"-15,0 12-48 0,-1-9-28 0,1 9-23 0,-3-9-65 16,3 9-43-16,-3-8-39 0,3 8-30 15,-8-4-22-15,8 4-24 0,0 0-19 0,-10-2-22 16,10 2-14-16,0 0-14 0,-10 3-11 0,10-3-13 0,-4 6-7 16,4-6-5-16,-5 8-7 0,5-8-3 0,0 8-5 15,0-8-4-15,2 11 1 0,3-5-3 0,-2 0-1 16,3 1-1-16,-2 0-1 0,5 1-3 16,-1 0 1-16,1-1 2 0,1 1-1 0,1-1-1 0,0 2 0 15,0-2 0-15,-1 0-1 0,-1-1 3 0,-1-1-2 16,0 2-3-16,-1-3 1 0,-2 0 2 15,1-1 3-15,-6-3 1 0,7 8-3 0,-7-8 6 0,7 7-3 16,-7-7 2-16,0 0-2 0,1 7 1 0,-1-7-3 16,-5 5 2-16,5-5-4 0,-9 5-1 15,9-5 1-15,-12 2-17 0,12-2-32 0,-10 2-35 0,10-2-44 16,-10 1-42-16,10-1-79 0,0 0-89 0,-14-1-38 16,14 1-486-16,-8-3-410 0</inkml:trace>
  <inkml:trace contextRef="#ctx0" brushRef="#br1" timeOffset="-90806.9">24066 2302 607 0,'-3'-7'511'16,"3"7"-79"-16,-2-11-25 0,2 11-13 0,-4-8-44 16,4 8-36-16,-3-7-52 0,3 7-39 0,-1-8-51 15,1 8-33-15,0 0-34 0,-3-6-21 0,3 6-16 16,0 0-15-16,0 0-9 0,0 0-6 0,0 0-10 0,11 4-5 15,-11-4-4-15,8 7-1 0,-3-2-7 16,2 1-1-16,-1 1 6 0,1 0-6 0,0 0 5 16,0 2-2-16,2 0 1 0,-3 2 4 0,4-1-8 0,-2 1 5 15,0-2 0-15,-2 2-6 0,4 0 0 0,-3-2 2 16,-1 1-3-16,-1-2-4 0,2 1-1 0,-1-1 5 16,-2 1-4-16,1-3 5 0,-3 0 0 0,2-1 6 15,-4-5 8-15,4 9 2 0,-4-9 23 0,4 7 12 16,-4-7-15-16,5 6 0 0,-5-6-7 0,0 0-8 15,0 0-7-15,0 0-8 0,0 0-2 0,-5-5-11 16,5 5 3-16,-3-8-3 0,3 8-2 0,-1-9-4 16,1 9-4-16,3-12-5 0,-2 4 0 0,3 2-5 15,1 0-9-15,0-1 7 0,0 2 0 0,2 1 2 16,0-1 1-16,2 1-4 0,-1 0 5 0,0 2 1 16,-8 2 0-16,17-1 4 0,-17 1 4 0,16 1 3 15,-16-1 0-15,16 3-1 0,-7 2 4 0,-2-2-13 16,0 2 9-16,-2-1-1 0,-1 3 4 0,-4-7-2 15,5 10-6-15,-5-10 3 0,2 11 0 16,-2-11-15-16,-3 11-5 0,3-11-26 0,-4 11-24 0,-1-8-25 16,1 2-17-16,4-5-17 0,-10 7-20 0,10-7-32 15,-10 5-58-15,10-5-24 0,0 0-109 0,-12 1-31 16,12-1-353-16,0 0-277 0</inkml:trace>
  <inkml:trace contextRef="#ctx0" brushRef="#br1" timeOffset="-89558.06">24533 2297 12 0,'0'0'600'0,"5"-7"-121"0,-5 7-58 0,4-8-33 15,-4 8-17-15,3-9-51 0,-3 9-23 0,1-7-42 16,-1 7-48-16,-1-6-25 0,1 6-48 16,-3-5-18-16,3 5-22 0,-6-3-16 0,6 3-20 0,0 0 11 15,-17 0-4-15,17 0 3 0,-14 2-12 0,14-2-8 16,-16 6-4-16,9-4-8 0,-2 3-12 0,2-1 3 15,0 1-20-15,2 1 9 0,0 0-1 0,0 0-13 16,2-1-1-16,1 2 4 0,-2-1 8 0,3 1-8 16,1 0 2-16,0 0-2 0,2-1-5 0,1 1 6 15,1 0-2-15,-1 2-8 0,3-3 5 0,-1 2 2 16,1-3-3-16,2 0-4 0,-1 0 7 0,-2 0-2 16,3 0-1-16,2-4 1 0,-10-1-2 0,13 3 1 15,-13-3-3-15,13 0 4 0,-13 0 1 0,14-1-6 16,-14 1 8-16,12-6-4 0,-12 6 0 0,12-7 1 15,-7 2-2-15,-1 1 4 0,0-1-1 0,-4 5-3 16,8-9 6-16,-8 9-6 0,7-8 4 0,-7 8 0 16,4-8-2-16,-4 8-1 0,7-6-10 0,-7 6 5 15,2-4-2-15,-2 4 2 0,0 0-5 0,8-4 5 16,-8 4 1-16,0 0 0 0,0 0 4 0,13 1-12 16,-13-1 15-16,9 5-3 0,-9-5-5 0,9 2-36 15,-9-2-22-15,11 5-46 0,-11-5-21 0,10 6-36 16,-10-6-23-16,9 5-29 0,-9-5-38 0,10 2-14 15,-10-2 44-15,0 0-62 0,11 2 13 0,-11-2-53 16,0 0 85-16,7-5 7 0,-7 5 103 0,0 0-8 16,4-9 114-16,-4 9 18 0,0-8 93 0,0 8-9 15,-2-11 10-15,2 11 7 0,-2-13 32 0,1 7 29 0,0-1 4 16,-2-1 13-16,3 1-30 0,0 0 34 0,-2 0-73 16,2 7 22-16,0-13-63 0,0 13 26 15,1-12-57-15,-1 12 34 0,1-10-39 0,-1 10 23 0,5-7-14 16,-5 7-45-16,8-5 8 0,-8 5 4 0,0 0 34 15,19 0-8-15,-19 0 3 0,12 4-3 0,-5-1 3 16,1 1 15-16,-2 0 8 0,1 2-2 0,2-2-11 16,-4 2 0-16,1 2-1 0,-2-4 5 0,0 2 3 15,-4-6 10-15,5 10 24 0,-5-10 36 0,6 7 29 16,-6-7 9-16,3 6-3 0,-3-6-15 0,0 0-18 16,0 0-19-16,0 0-13 0,0 0-7 0,0 0-17 15,0 0-6-15,-3-8-15 0,3 8-5 0,-1-11-17 16,1 11 1-16,1-12-12 0,1 4 10 0,-1 1-21 15,3-1 11-15,-2 1-5 0,2 0-3 0,1 0 0 16,-1 0 1-16,0 3-7 0,2-1 2 0,-6 5-4 16,9-7 7-16,-9 7-11 0,9-3 12 0,-9 3 0 15,0 0-5-15,14 1 1 0,-14-1 6 0,12 6-18 0,-12-6 15 16,9 7-7-16,-2-2-30 0,-2 1-21 0,3-2-20 16,-3 2-17-16,2-1-13 0,0 0-21 0,0 0-18 15,-1-3-15-15,3 1-18 0,0 1-18 16,-9-4-47-16,17 3-25 0,-17-3-4 0,21 0 55 0,-10-2-20 15,1 1 53-15,1-3-26 0,-3 2 32 0,3-2 32 16,-1 0 25-16,-2-2 27 0,1 2 18 0,-3-2 25 16,0-1 32-16,-1 0 77 0,-2 0 1 0,1-1 62 15,-4 1-43-15,-1 1 39 0,1-1-33 0,-2 7 36 16,-3-11-35-16,3 11 32 0,-4-8-16 0,4 8 5 16,-9-6 9-16,9 6-12 0,-12-2-18 0,12 2-2 15,-13 2-4-15,13-2-15 0,-15 3-55 0,15-3 42 16,-13 6-14-16,13-6-3 0,-12 9-1 0,12-9-14 0,-5 7-4 15,5-7-3-15,-4 10 3 0,4-10-7 0,0 9-1 16,0-9 9-16,4 9-9 0,-4-9 2 16,10 6 6-16,-10-6-10 0,12 2 5 0,-12-2-45 15,16 2 49-15,-16-2 4 0,17-1-9 0,-8-1 3 0,1-2-4 16,-1 1 1-16,0-2 2 0,-1-1-3 0,-2-1 2 16,2-1-2-16,-3 1 17 0,0-3 12 0,-2 1-15 15,-1-2 46-15,1-2-27 0,-3 1 20 0,-3-1-27 16,1-2 22-16,-1 0-27 0,-2-1 52 0,-1-1-19 15,-1 2 44-15,1-3-1 0,-2 3 3 0,2-1 4 16,-1 4 59-16,1-2-22 0,0 2 28 0,-1 3-24 16,2-1 5-16,1 2-17 0,0 0-28 0,2 0-23 0,-2 2-23 15,1 1-19-15,3 5-5 0,-6-8-2 0,6 8-7 16,0 0-14-16,0 0-1 0,0 0 4 16,0 0-5-16,0 0-1 0,1 9-7 0,4-4 1 0,-3 1 8 15,1 1 0-15,3 2-6 0,-3-1-6 0,3 2 6 16,0 0 35-16,2 3-41 0,-1-1 34 15,0 1-49-15,0-1 38 0,2 1-31 0,0 1 33 0,0 0-45 16,0-1 24-16,1 0-58 0,-2 0-57 0,1-1-58 16,1 2-63-16,-1-3-57 0,0-1-56 0,0-1-115 15,-3-1-113-15,2-2-504 0,1 0-690 0</inkml:trace>
  <inkml:trace contextRef="#ctx0" brushRef="#br1" timeOffset="-88891.16">25640 1862 106 0,'0'0'671'0,"1"-10"-140"0,-1 10-115 0,2-7-23 16,-2 7-92-16,0 0-35 0,1-11-82 0,-1 11-20 15,0 0-63-15,0 0 8 0,0 0-43 0,0 0 14 16,0 0-43-16,0 0 20 0,8 4-39 0,-8-4 28 15,5 10-38-15,-1-5 28 0,1 4-48 0,0-4 47 0,0 4-32 16,1-2 22-16,-2 0-30 0,3 1 29 0,-1-1-29 16,0 1 27-16,-1-2-31 0,0 0 28 0,1-1-29 15,-2 0 33-15,-4-5-7 0,5 7 59 0,-5-7-25 16,0 0 8-16,6 4-30 0,-6-4 8 0,0 0-26 16,0 0 17-16,-9-7-24 0,9 7 16 0,-8-8-22 15,3 2 22-15,0 0-27 0,-1-2 21 0,-2 0-22 0,3 0 20 16,-1-2-22-16,-1 1 17 0,3-1-20 15,-1 1 19-15,0-1-17 0,3 1 18 0,-1 0-24 16,0 1 17-16,2-1-20 0,2 2 24 0,2 3-22 0,0-4 20 16,-3 8-20-16,7-9 27 0,-7 9-26 0,13-6 24 15,-13 6-22-15,13-2 23 0,-13 2-33 0,16 2 34 16,-7 3-14-16,-1-2 18 0,2 2-14 0,-1 0 16 16,0 4-18-16,3 0 24 0,-3 3-23 0,-2 0 23 15,2-1-25-15,1 3 27 0,-3 0-22 0,2 3 28 16,0-2-18-16,-2 3 17 0,1-1-11 0,-3 1 21 15,5 0-28-15,-6-2 31 0,3 0-3 0,-1 0 9 16,-1 0 3-16,3-2-3 0,-2 2-12 0,1-2 5 16,-2 0-7-16,1-1 5 0,2-2-7 0,-2 1-5 15,-1-4 0-15,0 1 6 0,1-1 0 0,-1-2 14 16,1 1 9-16,-6-7-11 0,11 6 3 0,-11-6-20 0,13 3 2 16,-13-3-9-16,14 2-1 0,-14-2-5 15,12-2-2-15,-12 2-13 0,10-5-6 0,-10 5-31 0,5-10-14 16,-5 10-10-16,-1-11 2 0,-2 4 5 0,-1 0 5 15,-4 0 8-15,-1-2 6 0,-2 2 7 0,-3-2 7 16,0 2-12-16,2-1 29 0,-3 1 13 0,0 1 48 16,4 0 35-16,-2 0 19 0,0 0 2 0,5 1-4 15,-1-1-10-15,0 1-17 0,4 0-13 0,-1 0-19 0,2-2-14 16,0 1-2-16,4-1-7 0,1 0-15 16,3-1-61-16,1-2-30 0,3-1-98 0,4 0-76 15,-1-1-102-15,3 1-182 0,2-3-168 0,-1 1-268 16,0-3-565-16</inkml:trace>
  <inkml:trace contextRef="#ctx0" brushRef="#br1" timeOffset="-87541.06">26293 1582 349 0,'-4'-6'341'15,"4"6"15"-15,-1-6-37 0,1 6-16 0,0 0-18 16,-4-6-40-16,4 6 4 0,0 0-61 0,-4-6-2 16,4 6-61-16,0 0-2 0,0 0-49 0,0 0 9 15,0 0-46-15,0 0 20 0,0 0-27 0,0 0 45 0,0 0-20 16,0 0 25-16,4 6-18 0,1-1 38 0,-2-1-19 15,2 4 7-15,0-1-23 0,0 1 26 16,0 2-30-16,4 1 11 0,-4-1-28 0,3 2 4 0,-1 2-15 16,1-3 20-16,-1 3-35 0,-1-2 23 0,3 1-37 15,-1-1 28-15,-2 0-29 0,1-1 22 0,-2-1-29 16,0-1 22-16,-1 0-19 0,2-2 20 0,-2 1-23 16,0-3 26-16,0 1-34 0,-4-6 34 0,5 10-24 15,-5-10 27-15,5 8-24 0,-5-8 37 0,6 6-12 16,-6-6 43-16,3 6 6 0,-3-6-3 0,0 0-25 15,0 0-3-15,2 5-10 0,-2-5-5 0,0 0-6 0,0 0-12 16,0 0 0-16,-2-6-8 0,2 6 8 0,-2-8-9 16,2 8-4-16,-1-9 3 0,1 9-1 0,0-11-2 15,0 11-4-15,1-12-3 0,2 6 7 0,-2-1-2 16,4-1-2-16,-1 3-2 0,3-2-29 0,0 0 36 16,1 1-34-16,1 1 33 0,1 1-28 0,0-1 29 15,1 0-25-15,0 3 28 0,0 0-32 0,2 0 30 16,-2 2-37-16,-11 0 36 0,23 2-38 0,-11-1 21 0,-3 1-33 15,0 2 7-15,1-1-13 0,-5 2 30 0,2 0-18 16,-5 0 30-16,1 2-23 0,-3-7 31 16,-1 11-20-16,-2-3 20 0,-3-2-17 0,-1 0 14 15,-1 2-36-15,-1-3-8 0,-2 1-82 0,-3 1-12 0,1-3-68 16,0 1-98-16,-2-2-95 0,0 3-151 0,2-4-241 16,-1-1-329-16</inkml:trace>
  <inkml:trace contextRef="#ctx0" brushRef="#br1" timeOffset="-86506.96">24209 3229 480 0,'0'0'500'0,"-4"-5"-110"15,4 5 18-15,-3-7-12 0,3 7-35 0,-5-6-26 0,5 6-35 16,-2-5-21-16,2 5-56 0,-3-6-54 0,3 6-33 16,0 0-22-16,-5-5-35 0,5 5-8 0,0 0-25 15,0 0-7-15,0 0-15 0,-1-6 3 16,1 6-13-16,0 0 3 0,0 0-8 0,0 0 9 15,0 0-8-15,-3-5 12 0,3 5 8 0,0 0 28 0,0 0 24 16,0 0 8-16,0 0 27 0,0 0-28 0,0 0 38 16,0 0-7-16,-5-4-13 0,5 4-15 0,0 0-15 15,0 0-11-15,0 0-18 0,0 0-11 0,0 0-20 16,0 0 9-16,0 0 5 0,0 0-9 16,0 0-2-16,0 0-8 0,0 0 1 0,0 0-8 0,0 0-8 15,0 0 3-15,0 0-16 0,0 0 21 0,0 0 7 16,0 0-3-16,0 0 3 0,0 0-5 0,0 0-1 15,0-7-4-15,0 7 3 0,0 0-3 0,0 0-15 16,0 0 23-16,0 0-1 0,-1-7-1 16,1 7 0-16,0 0-1 0,0 0 2 0,-4-4-4 0,4 4-4 15,0 0-5-15,0 0-14 0,-8-5 20 0,8 5 1 16,0 0-4-16,0 0-1 0,-12-1-2 0,12 1-5 16,-13 3 5-16,5 0-13 0,-2 0 1 15,0 2 7-15,-1-1-3 0,-1 2-20 0,0 1 29 16,-2-1-1-16,4 1-2 0,-2 1 0 0,2-2-7 15,1 4-6-15,3-3-1 0,-1 0-4 0,0 2-2 0,4-1-7 16,-1-1-19-16,3 1 26 0,1-8-14 0,-1 11 26 16,1-11-22-16,5 10 24 0,-5-10-24 0,11 8 16 15,-11-8-29-15,13 3-2 0,-13-3-8 16,19 0-3-16,-19 0 1 0,18-2-6 0,-8 0 19 16,-2-1 0-16,0-1-12 0,0 1 12 0,0-3 15 0,-1 2-5 15,-1-1 11-15,-1-1 3 0,-1 1 15 0,-1-1-6 16,-1 0 12-16,-2 6-8 0,7-9 12 0,-7 9-1 15,3-9 7-15,-3 9-8 0,4-6 0 16,-4 6-3-16,3-7 1 0,-3 7-12 0,0 0 10 16,6-5-5-16,-6 5 4 0,0 0-2 0,0 0 9 15,12 2-10-15,-12-2 8 0,7 4-7 0,-7-4 11 0,12 5-17 16,-12-5-3-16,14 5-44 0,-6 0-26 0,-8-5-56 16,11 4-49-16,-1 0-37 0,-10-4-89 0,13 2 3 15,-13-2-42-15,14 2-30 0,-14-2-385 0,13-2-288 16</inkml:trace>
  <inkml:trace contextRef="#ctx0" brushRef="#br1" timeOffset="-86191.5">24262 3159 322 0,'-1'-6'314'0,"-2"0"-56"0,3 6-34 0,-1-12-21 16,1 12-28-16,-1-10-18 0,1 10-81 0,1-6 16 16,-1 6-12-16,3-6 16 0,-3 6 29 0,9-2-59 15,-9 2 63-15,10 1-66 0,-10-1 33 0,17 2-59 16,-10 3 44-16,1-1-47 0,2 1 42 0,-1-1-53 15,-1 3 43-15,1 0-23 0,-3-1-35 16,1 1 45-16,-1 0-7 0,-3 0-3 0,-1-2 7 16,4 1 11-16,-3-1 22 0,-3-5 10 0,2 9-6 0,-2-9-16 15,0 0-6-15,0 0-13 0,0 0-12 0,0 0-6 16,0 0-8-16,0 0-4 0,-5-6-6 0,5 6-4 16,-6-12-22-16,6 12 21 0,0-15-24 15,-1 8 21-15,2-1-26 0,-1 0 24 0,4 0-20 0,1-1 18 16,-1 3-24-16,2-2 24 0,-1 2-30 0,3 0 27 15,1 1-44-15,-1 2 1 0,1-1-55 0,1 2 6 16,0-1-63-16,-10 3-2 0,20-1-71 0,-20 1 11 16,22 1-39-16,-9-1-45 0,-13 0-51 0,22 2-180 15,-22-2-36-15</inkml:trace>
  <inkml:trace contextRef="#ctx0" brushRef="#br1" timeOffset="-85807.7">24637 3012 294 0,'0'0'259'0,"-8"-8"-58"16,8 8 4-16,-9-6-51 0,9 6 1 0,-9-3-58 16,9 3 9-16,0 0-48 0,-14 1 26 0,14-1-36 15,-10 6 14-15,10-6-9 0,-6 8-5 0,6-8-16 16,-4 10-8-16,4-10-4 0,0 12-4 0,0-12 9 16,1 12-16-16,2-6 2 0,-3-6-11 0,5 9 3 15,-5-9 0-15,7 7 4 0,-7-7 2 0,9 3 2 0,-9-3-32 16,9-2 37-16,-9 2-37 0,8-6 37 15,-8 6-35-15,8-11 38 0,-6 4-38 0,2-2 42 16,-3 1-25-16,-1-3 70 0,0 2-13 0,-1-3 60 16,-2-1-57-16,1-1 49 0,-3 0-51 0,-3-5 52 0,4 3 0 15,-2 1 19-15,-2 2 45 0,1 0 9 16,0 1 2-16,2 0 16 0,0 3 8 0,0 0-18 16,1 1-30-16,-1 1-39 0,1 1-29 0,2 2-24 0,2 4-13 15,-4-6-8-15,4 6-15 0,0 0-6 0,0 0 2 16,1 8-7-16,2-3 1 0,-1 1-10 0,3 2 8 15,1 1-5-15,2 1-7 0,1 4 2 16,0-1-2-16,1 2-4 0,2 1-8 0,1 1-36 0,-2-1-32 16,3 0-71-16,0 0-33 0,-2 0-86 0,2-3-32 15,-1 0-108-15,-1-2-68 0,1-3-403 0,-1 1-429 16</inkml:trace>
  <inkml:trace contextRef="#ctx0" brushRef="#br1" timeOffset="-85257.86">25346 2900 16 0,'0'0'537'0,"7"-6"-145"15,-7 6-52-15,2-7-45 0,-2 7-49 0,0-9 18 16,0 9-28-16,0-8-25 0,0 8-26 15,0-11-29-15,0 11-28 0,-4-11-21 0,4 11-22 0,-4-9-17 0,4 9-8 16,-5-10-8-16,5 10-9 0,-6-7-11 16,6 7-4-16,-9-6-10 0,9 6-5 0,-13-3-1 15,13 3-1-15,-13 0-3 0,13 0-5 0,-16 1 5 0,7 2 3 16,-1 1-1-16,-1 0 3 0,1 2-2 0,0-1-3 16,2 1-21-16,-1 2 26 0,2-1-21 0,-1 1 19 15,2-1-22-15,2 2 27 0,1-1-24 0,-1 2 15 16,4-2-20-16,0-1 27 0,0 0-27 0,4-1 24 15,-1 3-24-15,2-2 24 0,0-2-25 0,4 0 23 16,0-1-20-16,0-1 22 0,2-1-25 0,0-1 22 16,-11-1-19-16,21-1-9 0,-9-2 4 0,-1-1 27 15,1 1-25-15,-1-3 27 0,-2-2-26 0,0 2 24 16,0 0-23-16,-2-2 25 0,-2 0-23 0,1 0 23 16,-4 0-4-16,1-1 20 0,-2 1 5 0,1 1 9 15,-2-1 11-15,0 8 14 0,0-15 11 0,0 15 6 16,-2-11-6-16,2 11-13 0,-1-11-15 0,1 11-17 15,0-7-10-15,0 7-6 0,0 0-3 16,0 0-4-16,0 0 1 0,0 0-7 0,0 0-10 0,0 0 9 16,-4 6-12-16,4-6 12 0,3 8-11 0,-3-8 12 15,5 12-14-15,-1-8 9 0,0 2-9 0,1 0 13 16,2 0-14-16,-3 0 9 0,5 0-25 0,-2-1-20 16,-1 0-27-16,4-1-44 0,-1 0-45 0,0 0-51 0,3-1-51 15,-2 0-8-15,0-1-73 0,0-1-49 16,2-1-349-16,-12 0-250 0</inkml:trace>
  <inkml:trace contextRef="#ctx0" brushRef="#br1" timeOffset="-85010.93">25795 2721 745 0,'0'0'584'0,"0"-7"-83"0,0 7-24 0,0 0-52 0,0-10-26 16,0 10-43-16,0 0-56 0,0-8-53 0,0 8-49 15,0 0-50-15,0 0-34 0,0 0-26 0,2-6-22 16,-2 6-8-16,0 0-16 0,0 0-13 0,0 0 3 16,7 6-11-16,-7-6-1 0,6 6-1 0,-6-6-3 15,8 5-5-15,-8-5-8 0,10 9 11 0,-10-9-7 16,9 7-2-16,-9-7-2 0,10 8-7 0,-10-8-17 16,10 8-41-16,-10-8-47 0,8 6-48 0,-8-6-42 15,5 6-51-15,-5-6-57 0,7 5-78 0,-7-5-70 16,0 0-479-16,0 0-510 0</inkml:trace>
  <inkml:trace contextRef="#ctx0" brushRef="#br1" timeOffset="-84857.69">25682 2625 603 0,'0'0'424'0,"-9"-5"-104"0,9 5-72 0,0 0-34 15,-7-3-61-15,7 3-13 0,0 0-53 0,0 0-5 16,0 0-30-16,0 0-1 0,0 0-100 0,10-3-40 15,-10 3-115-15,13 0-32 0,-13 0-64 0,17-1-171 0,-6 0 47 16</inkml:trace>
  <inkml:trace contextRef="#ctx0" brushRef="#br1" timeOffset="-84581.7">25967 2532 171 0,'0'0'519'0,"0"0"-106"0,0 0-46 16,0-6-28-16,0 6-43 0,0 0-8 0,0 0-74 15,-9-2-4-15,9 2-67 0,0 0 4 0,-9 3-52 0,9-3 5 16,-7 5-46-16,7-5 17 0,-3 7-38 0,3-7 20 16,0 12-35-16,0-12 20 0,3 11-36 0,-2-3 28 15,5-1-32-15,-2 1 27 0,3 1-3 16,-2-1-7-16,4 2-4 0,1-1 3 0,-1 1-2 0,1-2-5 16,0 3-2-16,-1-2-3 0,2-1 2 0,-3-1-3 15,1 0 0-15,-2-1 1 0,-1 1-5 0,-1-2 4 16,2-1-4-16,-7-4 0 0,7 9-4 0,-7-9-3 15,4 8-9-15,-4-8-5 0,0 0-34 0,0 8-18 16,0-8-25-16,-6 5-43 0,6-5-41 0,-7 4-41 16,7-4-14-16,-10 2-103 0,10-2-381 0,0 0-230 15</inkml:trace>
  <inkml:trace contextRef="#ctx0" brushRef="#br1" timeOffset="-84125.07">26500 2457 478 0,'0'0'339'0,"0"-8"-6"0,0 8-73 16,-4-9 1-16,4 9-38 0,-3-8 5 0,3 8-24 15,-7-8-40-15,7 8-35 0,-8-7-26 0,8 7-20 16,-10-5-16-16,10 5-15 0,-11-3-9 0,11 3-10 15,-13 0 7-15,13 0 2 0,-15 4-15 0,7-1-4 16,0 2 2-16,-2 0-5 0,2 1-1 0,2 0-5 16,0 1 0-16,-2 1 2 0,2 1-8 0,0-1-13 15,1 4 17-15,1-2-6 0,2-1-1 0,-1 1-1 16,2-2-3-16,-1 1-3 0,2-2-5 0,3 0 7 0,-3 0 0 16,4-1-7-16,-4-6 1 0,9 9 0 15,-9-9-1-15,12 5 0 0,-12-5-4 0,16 1 0 16,-8-4 2-16,2 1 3 0,0-1-3 0,-1-3 5 15,-1 2-35-15,2-2 41 0,-1-2-19 0,-2 2 23 0,0-3-19 16,2 2 29-16,-4 0-2 0,2 0-11 0,-1-1 16 16,-1 3-1-16,0 0 25 0,-5 5-30 0,7-8 13 15,-7 8-29-15,6-7 20 0,-6 7-23 16,7-4 21-16,-7 4-25 0,0 0 28 0,10 4-26 0,-10-4 20 16,11 6-20-16,-6-3 20 0,3 2-25 15,0 1 21-15,-1 3-46 0,0-2-47 0,-1 4-103 0,4 0-43 16,-1-1-126-16,-4 4-406 0,2-2-278 0</inkml:trace>
  <inkml:trace contextRef="#ctx0" brushRef="#br1" timeOffset="-83319.25">25922 3183 441 0,'0'0'583'0,"0"0"-127"0,0 0-77 16,0 0-60-16,0 0-43 0,-1 6-38 0,1-6-41 15,0 0-27-15,0 0-34 0,0 0-41 0,0 0-8 16,0 0-16-16,0 0-41 0,9 4 15 0,-9-4-10 0,9 2-4 15,-9-2-7-15,9 5-4 0,-9-5-4 0,9 7-5 16,-9-7-4-16,8 5-7 0,-8-5-6 16,6 6-1-16,-6-6 0 0,5 5 0 0,-5-5 4 15,0 0-1-15,5 5 0 0,-5-5 5 0,0 0-6 0,0 0 5 16,0 0 2-16,0 0-1 0,-10-2 1 0,10 2-1 16,-4-7-2-16,4 7-4 0,-6-11 5 0,2 5-3 15,0 0 3-15,3-2 0 0,-2 1 0 0,2 1 0 16,-1-2-6-16,0 1-21 0,2 7 29 0,2-12-29 15,0 6 28-15,1 1-23 0,-1-1 29 0,3 2-30 16,0 0 30-16,3 1-26 0,-8 3 28 0,15-6-26 16,-15 6 26-16,16-2-28 0,-16 2 33 0,18 0-8 15,-18 0-24-15,16 2 33 0,-16-2-5 0,18 3-3 16,-11 1-1-16,-7-4 0 0,12 6-3 0,-12-6-2 16,9 7 8-16,-9-7-6 0,4 8 1 0,-4-8 2 15,4 8 1-15,-4-8 1 0,-1 8-5 0,1-8 1 16,-5 5 3-16,5-5-5 0,0 0 2 0,-9 4 0 15,9-4 4-15,0 0-6 0,-12 2 6 0,12-2 0 16,0 0 0-16,-10-4-5 0,10 4 1 16,-5-5 0-16,5 5-2 0,-4-4-8 0,4 4 2 0,0 0-3 15,-3-9-10-15,3 9-5 0,0 0-23 0,2-6-19 16,-2 6-50-16,0 0 18 0,3-4-58 0,-3 4 46 16,0 0 2-16,0 0 7 0,0 0 17 0,0 0 14 15,0 0 12-15,0 0 17 0,0 0 11 0,4 4 6 16,-4-4 5-16,-5 7 10 0,5-7 32 0,-9 8 12 15,6-4 16-15,3-4-8 0,-10 10-1 0,7-6-3 16,-1 0-15-16,4-4-2 0,-7 10-3 0,1-5-5 0,6-5-3 16,-4 9-5-16,4-9-2 0,-2 9 0 15,2-9-2-15,0 0 0 0,-3 7 3 0,3-7-10 0,0 0 9 16,5 5 1-16,-5-5-1 0,0 0 1 16,14-5 4-16,-7 1-6 0,0 1-36 0,-1-2 42 0,1-2-44 15,-2 1 53-15,0 0-44 0,-1-1 53 0,-1 1-21 16,-1-1 64-16,-2 7-30 0,0-11 20 0,0 11-35 15,-5-10 31-15,5 10-12 0,-9-7-6 16,9 7-8-16,-11-5-7 0,11 5-6 0,-12-2-9 0,12 2-7 16,0 0-27-16,-13 0-60 0,13 0-123 15,0 0-58-15,0 0-144 0,0 0-335 0,0 0-251 16</inkml:trace>
  <inkml:trace contextRef="#ctx0" brushRef="#br1" timeOffset="-82508.04">26711 2444 575 0,'-4'-6'515'15,"4"6"-92"-15,0 0-56 0,0 0-50 0,0 0-89 0,0 0-30 16,0 0-64-16,0 0-6 0,0 0-44 0,0 0 4 16,0 0-39-16,9-4 18 0,-9 4-41 15,12 4 14-15,-12-4-22 0,13 4 20 0,-13-4-33 16,12 5 22-16,-4-1-26 0,-2 0 23 0,-1-2-32 0,-5-2 33 16,13 6-35-16,-13-6 38 0,8 5-27 0,-8-5 41 15,6 3-12-15,-6-3 42 0,0 0-39 0,0 0 26 16,0 0-34-16,0 0 19 0,0 0-30 0,-6 4 25 15,6-4-23-15,-8-2 23 0,8 2-14 0,-11-5 17 16,11 5 3-16,-8-8-7 0,8 8-9 0,-8-8-6 16,4 3-7-16,4 5-4 0,-5-10-2 15,4 4-9-15,1 6 2 0,-2-12-3 0,4 5 1 0,-1 0-6 16,3 3-2-16,0-2 3 0,1-1-2 0,2 3-1 16,0 1 4-16,1-1-1 0,0 1-5 0,-8 3 7 15,16-1 1-15,-16 1-3 0,18 0 2 0,-9 3 3 16,2-2 1-16,0 2-1 0,-2-1-1 0,0 2 3 15,0 1-4-15,-2 0 4 0,0 0-1 0,0-1-24 16,-2 0 32-16,-1 1-7 0,0 1 6 0,-4-6-24 16,4 7 26-16,-4-7 2 0,1 7-21 0,-1-7 23 15,-5 5-26-15,5-5 27 0,0 0 3 0,-8 3 2 16,8-3 2-16,0 0-3 0,-10-4-5 0,10 4-2 16,-5-6-7-16,5 6 2 0,-2-11-6 0,2 11 2 15,0-12-4-15,1 5 2 0,1-1-5 0,2 0-1 16,1 0 0-16,2 0 3 0,-1 1-1 0,2 0-3 15,1 1 3-15,-2 0 0 0,2 3-4 0,-1-3 6 16,2 3-2-16,-1 1-2 0,-9 2 7 0,14-3-6 16,-14 3 7-16,17 0-1 0,-17 0-1 0,13 3 2 15,-13-3-3-15,14 4 3 0,-8 0-1 0,-1 0 1 16,2 0-2-16,-7-4 1 0,11 10-1 0,-6-5-6 16,0 0-16-16,2-1-47 0,-2 2-48 0,1-3-43 0,-1 0-59 15,-5-3-66-15,12 6-32 0,-12-6-104 0,15 3-20 16,-15-3-230-16,17-2-178 0</inkml:trace>
  <inkml:trace contextRef="#ctx0" brushRef="#br1" timeOffset="-81891.76">27333 2284 515 0,'0'0'421'0,"0"-11"-57"0,0 11-34 0,-2-11-45 16,2 11-32-16,-5-10-43 0,2 5-28 0,3 5-22 0,-10-8-29 15,10 8-22-15,-15-4-17 0,4 3-16 0,0 1-17 16,0 1-6-16,-1 0-9 0,0 1-14 0,-2 2-2 15,3 1-8-15,-2 1-2 0,4 0-3 0,0 0-7 16,3 1-5-16,-2 0 2 0,3 2-5 0,1-2-7 16,0 0 2-16,4 0 1 0,0-7-4 0,0 12 2 15,2-7-17-15,-2-5-15 0,7 9-10 16,-7-9-10-16,12 6-6 0,-12-6 0 0,13 1 7 0,-13-1 7 16,16-3 14-16,-6 1 11 0,-2-3 8 0,2 0-3 15,0-1 0-15,-1 0 7 0,2-2 4 0,-1-1-1 16,-2 0 6-16,1-1 2 0,-2 1 10 0,0 0-8 15,-1 0 2-15,-1 0 1 0,0 1 9 0,-1 1 14 16,2-1-4-16,-2 1-8 0,0 3-4 0,0-2-2 16,-4 6-5-16,6-7-5 0,-6 7 6 0,6-3-2 15,-6 3 8-15,0 0-10 0,12 1 0 0,-12-1-3 16,9 2 5-16,-9-2-4 0,12 5 2 0,-12-5 1 16,11 5 3-16,-11-5-6 0,13 5 5 0,-13-5-3 15,13 2 2-15,-13-2 2 0,13 0 1 0,-13 0 1 0,12-3 1 16,-12 3-1-16,13-7 0 0,-13 7-2 0,9-8-3 15,-6 4-1-15,-1-3-2 0,1 0 1 0,-3-1-1 16,0-1 1-16,0 0-8 0,-3-2 5 0,-1 0-4 16,-1-1 9-16,1-2 5 0,-2 0 11 15,-3 0-19-15,0-3 31 0,1 3 8 0,3-2 34 16,-5 1-30-16,1 1 45 0,0 2-5 0,0-2 66 0,3 3 4 16,-1 2 15-16,2 0-43 0,0 2-6 0,1 1-44 15,-2 0-5-15,6 6-31 0,-6-7 14 0,6 7-33 16,0 0 29-16,-11 1-35 0,11-1 18 0,-4 7-22 15,4-7 14-15,-1 11-20 0,1-11 24 0,3 15-26 0,-1-6 21 16,2 1-2-16,-1 0-3 0,3 1 0 0,1 2-8 16,0-2 6-16,2 1-4 0,0 1 1 0,3-2 0 15,-1 1-7-15,2 2-1 0,1-3-8 0,-1 2-6 16,1-4-37-16,-1 0-49 0,-1 0-63 0,0 0-58 16,-2-2-57-16,1-1-68 0,-1 0-64 0,-1-3-14 15,1 0-393-15,-10-3-346 0</inkml:trace>
  <inkml:trace contextRef="#ctx0" brushRef="#br1" timeOffset="-81574.99">27611 2111 507 0,'0'0'354'0,"0"0"-25"0,0 0-94 16,0 0-18-16,2-6-71 0,-2 6-2 0,0 0-58 0,0 0 10 16,0 0-47-16,0 0 25 0,0 0-30 0,7-4 29 15,-7 4-19-15,0 0 12 0,9-3-15 0,-9 3 0 16,9-4-18-16,-9 4 4 0,12-5-16 0,-12 5 5 15,11-8-16-15,-5 2 10 0,2 0-16 0,-2 0 9 16,-1-1-2-16,0 0 16 0,-1-1 42 0,1-1-9 16,0 1 24-16,-2-2-28 0,-2 2 28 0,0 0-14 15,1 0 55-15,-2 0-13 0,-2 3 15 0,2 5-33 0,-1-13-4 16,1 13-42-16,-4-7 12 0,4 7-26 16,0 0 25-16,-11-1-13 0,11 1 13 0,-9 6-16 0,5-1 17 15,0 2-23-15,0 0 13 0,-1 2-29 0,3 2 19 16,1-2-9-16,-1 4-2 0,2-2-9 0,3 1-6 15,-1 3-1-15,5-2-13 0,0 0-28 0,2 1-65 16,3-3-88-16,1 1-106 0,1-1-172 0,2-1-147 16,0-3-263-16,0-1-420 0</inkml:trace>
  <inkml:trace contextRef="#ctx0" brushRef="#br1" timeOffset="-80642.09">25645 3291 111 0,'-2'-9'525'0,"2"9"-71"15,-3-4-26-15,3 4-19 0,0 0-15 16,-5-7-38-16,5 7-23 0,0 0-18 0,0 0-48 0,-2-8-36 16,2 8-49-16,0 0-39 0,0 0-34 0,0 0-19 15,0 0-24-15,0 0 5 0,0 0-12 0,0 0-9 16,11 2 4-16,-11-2 16 0,10 7 1 0,-5-1-20 16,2 0 4-16,0 0-15 0,2 2 7 0,0 1-19 15,-1 1 16-15,1 0-25 0,0 1 10 0,-1 0-13 16,2 0 9-16,-3-1-16 0,0 1 10 0,-1-3-16 15,-1 1 12-15,2-1-13 0,-2 1 16 0,0-2-21 16,-1-1 16-16,-2-1-15 0,2 0 24 0,-4-5-13 16,5 8 22-16,-5-8-20 0,5 7 27 15,-5-7-4-15,0 0-7 0,0 0-7 0,0 0-38 0,0 0 25 16,12-2-23-16,-12 2 24 0,5-10-25 16,-1 6 26-16,3-3-27 0,-2 1 21 0,3 1-21 0,1-2 23 15,1 1-26-15,-1 0 20 0,2 2-18 0,1 0 13 16,-1 0-23-16,-1 1 9 0,1 2-16 0,-2-2-7 15,-9 3-10-15,18 0 6 0,-18 0-9 0,14 1 9 16,-14-1 1-16,9 6 9 0,-9-6 13 0,3 8 1 16,-3-8 11-16,-3 8-1 0,-1-3 2 0,-1 0 4 15,-1 0 4-15,-1-1-2 0,-1 1-4 0,0 0 4 16,0-1 2-16,0-2-18 0,8-2-18 0,-15 4-48 16,15-4-28-16,-13 2-56 0,13-2-69 0,-11-2-63 15,11 2-84-15,-7-3-88 0,7 3-447 0,-1-8-494 16</inkml:trace>
  <inkml:trace contextRef="#ctx0" brushRef="#br1" timeOffset="-80392.19">26215 3245 817 0,'10'-2'672'0,"-10"2"-96"15,8-4-74-15,-8 4-57 0,0 0-42 0,8-2-63 16,-8 2-42-16,0 0-72 0,0 0-32 0,9-1-71 15,-9 1-12-15,0 0-30 0,9 2-5 0,-9-2-26 16,7 4 5-16,-7-4-20 0,7 5 4 0,-7-5-19 16,9 7 7-16,-2-4-15 0,-7-3 8 0,9 8-16 15,-9-8 10-15,9 7-20 0,-9-7-30 0,10 6-56 16,-10-6-71-16,7 6-34 0,-7-6-28 0,6 5-23 16,-6-5-36-16,0 0-100 0,0 0-101 0,0 0-461 15,0 0-527-15</inkml:trace>
  <inkml:trace contextRef="#ctx0" brushRef="#br1" timeOffset="-80274.7">26142 3166 388 0,'-4'-4'398'0,"4"4"-65"15,-5-7-48-15,5 7-58 0,-6-7-54 0,6 7-34 0,0 0-33 16,0-7-21-16,0 7-14 0,0 0-18 16,9-2-16-16,-9 2-61 0,0 0-93 0,15 0-101 0,-15 0-95 15,14 0-195-15,-14 0-6 0</inkml:trace>
  <inkml:trace contextRef="#ctx0" brushRef="#br1" timeOffset="-80000.88">26374 3087 521 0,'0'0'429'0,"0"0"-16"0,2-7-93 0,-2 7 17 16,0 0-54-16,-5-5-18 0,5 5-57 0,0 0-26 16,0 0-39-16,-11 0-11 0,11 0-49 0,-7 2 3 15,7-2-36-15,-4 7 6 0,4-7-25 0,-3 7 8 16,3-7-6-16,3 11-7 0,0-6-5 0,1 1-4 15,1 2-4-15,1-1-4 0,1 2-1 0,3-1-7 16,-1 0 2-16,1-1 0 0,1 2 1 0,-1-3-5 16,-1 0 0-16,-1 1-1 0,0-2-1 0,-3 0-9 15,0-1 11-15,-1 1-4 0,-4-5 2 0,8 7 2 16,-8-7 4-16,2 7-5 0,-2-7 0 0,-5 9-5 16,5-9 5-16,-9 7-6 0,9-7-18 0,-11 7-33 15,11-7-44-15,-13 6-33 0,13-6-103 0,-13 5-14 16,13-5-49-16,-11 4-78 0,11-4-307 0,0 0-196 15</inkml:trace>
  <inkml:trace contextRef="#ctx0" brushRef="#br1" timeOffset="-79541.91">26878 2995 421 0,'0'0'391'16,"0"0"-50"-16,0 0-73 0,-2-7 47 16,2 7-54-16,0 0 13 0,-10-4-58 0,10 4 12 0,-9-3-47 15,9 3-1-15,-12-2-36 0,12 2-6 0,-11-1-38 16,11 1-6-16,-14 2-35 0,14-2 4 16,-14 2-30-16,14-2 10 0,-13 5-24 0,6-2 15 0,2 2-22 15,-2-1 9-15,2 1-4 0,1 1-3 0,1 0-3 16,1 0-6-16,0 2-1 0,2-1-6 0,0-7 3 15,2 13-5-15,-1-6-7 0,0-1-7 0,3 0 3 16,-1 0-1-16,-3-6-5 0,7 9 3 0,0-6 1 16,-7-3-9-16,10 6 3 0,-10-6-4 0,0 0-2 15,15 0 3-15,-15 0 5 0,12-5 1 0,-12 5 6 16,9-7 3-16,-9 7 2 0,6-8-19 0,-6 8 31 16,6-11-26-16,-3 5 31 0,-2-1-23 0,-1 7 34 15,3-10-8-15,-3 10 26 0,4-9-27 0,-4 9 15 16,2-9-32-16,-2 9 18 0,0 0-26 0,3-7 22 15,-3 7-20-15,0 0 23 0,0 0-23 0,0 0 28 16,15 2-7-16,-15-2-3 0,10 5-4 0,-10-5 0 16,11 9-6-16,-4-6-9 0,3 1-38 0,-2-3-20 15,2 2-39-15,2-1-91 0,-1 0-19 0,3-2-49 16,-14 0-36-16,23 0-92 0,-9-2-220 0,-1-1-129 16</inkml:trace>
  <inkml:trace contextRef="#ctx0" brushRef="#br1" timeOffset="-79209.11">27286 2686 207 0,'-4'-6'473'0,"-1"1"-71"16,1 2-45-16,-3-3-28 0,7 6-21 0,-14-6-28 15,14 6-46-15,-14-3-30 0,14 3-37 0,-13 2-61 0,13-2 0 16,-12 3-16-16,2-1-21 0,10-2-9 0,-9 9-15 15,9-9-7-15,-4 11-5 0,3-4-5 0,1 0-4 16,1 0-8-16,1 3 1 0,0-1-3 16,3 1 0-16,2 1-7 0,0 1 3 0,0 0-1 15,0 0-5-15,1 1 1 0,2-1-23 0,-1 0 30 16,0 2-26-16,1 0 24 0,-1-1-18 0,0 0 22 16,-2 0-24-16,2 1 23 0,-2-3-19 0,1 2 29 15,-2-1-16-15,2-2 19 0,-3 0-3 0,0-1-2 16,-1 1 1-16,-1 0-6 0,1-2-4 0,-2 0-1 0,-2 1 0 15,3-2-2-15,-3 1-10 0,0-8-32 0,2 14-36 16,-4-8-36-16,2-6-36 0,-3 11-111 0,3-11-37 16,-6 8-87-16,6-8-434 0,-7 6-343 0</inkml:trace>
  <inkml:trace contextRef="#ctx0" brushRef="#br1" timeOffset="-79047.38">27206 2999 363 0,'-5'-9'501'0,"5"9"-139"0,-4-9-31 16,4 9-110-16,-2-9 1 0,2 9-84 0,4-11 12 16,-1 5-79-16,1 0 22 0,3 0-63 0,0 0 37 15,2-1-56-15,3 1 39 0,1-1-35 0,1-1-87 16,2 2-85-16,-1 1-107 0,2-3-62 0,0 1-237 16,-1 0-79-16</inkml:trace>
  <inkml:trace contextRef="#ctx0" brushRef="#br1" timeOffset="-78725.92">27487 2850 182 0,'0'0'385'0,"0"0"-68"15,0 0-42-15,0 0-45 0,0 0-46 0,0 0-40 16,0 0-25-16,9-3-31 0,-9 3-16 0,6-5-14 16,-6 5-12-16,9-7-8 0,-4 3-6 0,0 0 24 15,0 0-40-15,-5 4 30 0,8-10-32 0,-8 10 27 16,7-8-15-16,-7 8 37 0,3-7-10 0,-3 7 4 15,2-9-2-15,-2 9-11 0,-3-5-1 0,3 5-4 16,0 0-1-16,-6-4 3 0,6 4 5 0,0 0-5 16,-11 2-2-16,11-2 4 0,-10 6-10 0,10-6-6 15,-9 8-1-15,7-1 0 0,-2-1-5 0,3-1-5 16,-1 3 0-16,2-8-2 0,0 13 1 0,0-6-7 16,0-7-34-16,7 13 37 0,-3-5-37 0,3-1 41 0,1-1-37 15,0 0 36-15,1-1-31 0,2-2 6 16,-1 1-93-16,1-2-3 0,1 0-81 0,-2-1-39 15,3-1-37-15,-1-1-63 0,-2-1-266 0,1 0-107 0</inkml:trace>
  <inkml:trace contextRef="#ctx0" brushRef="#br1" timeOffset="-78175.05">27687 2794 421 0,'0'0'332'0,"-1"-8"8"0,1 8-38 0,0-9-43 0,0 9-41 15,0-6-46-15,0 6-38 0,0 0-22 0,3-7-30 16,-3 7-22-16,0 0-6 0,6-4-10 0,-6 4-9 15,0 0-6-15,15 3-6 0,-15-3-7 16,11 5-1-16,-11-5 2 0,11 5-4 0,-3-2-6 0,-2 1 15 16,-6-4-9-16,11 8-3 0,-11-8 10 0,10 7 3 15,-10-7 0-15,7 8 5 0,-7-8 2 0,5 7 15 16,-5-7 3-16,4 6 2 0,-4-6 4 0,0 0-11 16,0 0-15-16,0 7-3 0,0-7 1 15,0 0-7-15,0 0 0 0,-10-3 3 0,10 3-3 0,-5-6-1 16,5 6 0-16,-6-8-6 0,6 8-3 0,-4-10 0 15,3 5-7-15,1 5-21 0,-2-14 27 0,4 8-24 16,-1-1 15-16,0 1-16 0,5-1 23 0,-2 1-20 16,1 0 19-16,-1 1-18 0,5 2 17 0,-9 3-22 15,13-6 29-15,-13 6-20 0,15-2 19 0,-15 2-1 16,15 1-11-16,-15-1 12 0,16 3 0 0,-8 1-4 16,0-2 9-16,0 3-8 0,-1-2 5 0,0 1-2 15,0 1 9-15,-7-5-5 0,7 8 0 0,-7-8 2 16,5 9 13-16,-5-9 19 0,6 8 28 0,-6-8 28 15,2 5 8-15,-2-5-8 0,0 0-21 0,0 0-10 16,0 0-19-16,0 0-1 0,0 0-7 0,0 0-16 16,0 0 4-16,-4-5-9 0,4 5-7 15,-1-11-9-15,1 11-3 0,1-12 1 0,1 5-3 16,0 0-1-16,2-3-8 0,1 2 4 0,-1 1-3 0,1-2 1 16,0 2 3-16,0 1-4 0,2 0 2 0,0 0-2 15,-2 1 0-15,0 1 2 0,-5 4 0 0,12-4-1 16,-12 4 1-16,11-2 1 0,-11 2 2 0,12 3-1 15,-12-3-1-15,13 3 5 0,-13-3-7 0,11 8-6 16,-6-5-27-16,3 1-30 0,0 1-29 0,-2-1-32 16,1-1-28-16,0 0-31 0,0 1-57 0,-7-4-16 15,15 3-87-15,-15-3 4 0,18 3-96 0,-18-3-184 16,20-1-132-16</inkml:trace>
  <inkml:trace contextRef="#ctx0" brushRef="#br1" timeOffset="-77542.66">28275 2607 384 0,'-1'-6'348'0,"1"6"-12"16,-3-11-58-16,2 5-14 0,1 6-30 0,-5-7-4 16,5 7-33-16,-8-5-41 0,8 5 0 0,-12-1-39 15,12 1 0-15,-14 2-30 0,5 1 8 0,1 2-39 16,0-1 13-16,1 1-34 0,-2 0 17 0,2 1-36 16,2 1 19-16,-1 1-31 0,1-3 27 0,0 2-27 15,2 1 18-15,1-1-27 0,2-7 21 0,-3 13-7 16,3-13 1-16,1 11-5 0,-1-11-6 0,4 7 0 15,-4-7 0-15,10 5-17 0,-10-5 19 0,12 2-23 16,-12-2 26-16,13-2-24 0,-13 2 15 0,15-5-12 16,-9 1 20-16,2 0-21 0,0-1 23 0,-1-2-22 15,-2 1 25-15,2-1-29 0,0-1 25 0,-3 1-20 0,3-1 23 16,-2 0-14-16,0 1 14 0,-2 2-14 16,0-1 10-16,2 2-19 0,-5 4 14 0,7-8-26 15,-7 8 29-15,6-6-12 0,-6 6 18 0,0 0-18 16,12-1 19-16,-12 1-16 0,10 4 15 0,-10-4-22 0,10 5 27 15,-10-5-29-15,9 6 28 0,-1-3-19 0,-8-3 16 16,13 7-16-16,-13-7 19 0,11 4-20 16,-11-4 17-16,15 5-15 0,-15-5 22 0,14 0-20 15,-14 0 21-15,13-1-20 0,-13 1 17 0,13-6-20 16,-8 2 16-16,0-1-24 0,0-1 27 0,-2-1-23 16,-1 0 14-16,1-2-19 0,-2-1 24 0,-1-1-23 0,-1 0 22 15,-2-2-16-15,-2-2 18 0,0 0-19 0,0-1 19 16,-4-2-28-16,0-1 34 0,0 0-3 15,0 0 13-15,-2 1 22 0,-2 0 19 0,4 1 23 0,-1 0 32 16,0 4 23-16,2 1 16 0,0 0 9 0,2 1-7 16,-2 3-29-16,3 0-27 0,1 1-27 0,-1 3-25 15,1-1-9-15,4 5-6 0,-6-5-9 0,6 5-6 16,0 0-6-16,-10 4 0 0,10-4-3 0,-3 7-3 16,3-7 1-16,0 12-1 0,0-5-4 0,2 1-1 15,-1 1 5-15,0 1-4 0,5 0-5 0,-3 1 6 16,1 1-3-16,2 1-2 0,-1-2 2 0,0 2 2 15,4-1-7-15,-2 0-15 0,-1-1 26 0,3 1-13 16,1-1-12-16,-1 1 26 0,0-1-8 16,1-2-5-16,-1 1-32 0,2-2-69 0,-1-1-36 0,-3-1-75 15,1 0-37-15,1-1-32 0,0 0-92 0,-1-1-40 16,-2-1-78-16,-6-3-315 0,15 1-332 16</inkml:trace>
  <inkml:trace contextRef="#ctx0" brushRef="#br1" timeOffset="-77209.08">28597 2473 37 0,'0'0'571'0,"0"0"-142"16,0 0-61-16,11-2-34 0,-11 2-49 0,0 0-14 15,0 0-75-15,0 0-9 0,9-2-54 0,-9 2 1 16,0 0-61-16,6-4 6 0,-6 4-35 0,6-5 17 16,-6 5-39-16,8-5 19 0,-8 5-29 0,9-9 19 15,-4 3-33-15,0 1 31 0,0-2-30 0,0 0 29 16,1 0-32-16,-3-2 33 0,1 1-13 0,0-2 68 15,-1 2 9-15,0-2 36 0,-1 2-7 0,-1-1-11 16,-1 1-2-16,-1-1-2 0,1 2 3 0,-2 2-6 16,2 5-24-16,0-13-15 0,0 13-18 15,-6-7-13-15,6 7-1 0,0 0-6 0,-9-1-6 0,9 1-2 16,-8 5 2-16,3-2 4 0,0 3-10 0,0 2 9 16,1-1 0-16,0 3-4 0,2-1-5 0,-1 1 7 15,1 0-7-15,0 2-6 0,2-2 0 0,0 2 5 16,2-1 3-16,0 0-5 0,1 0 1 0,2 1-2 15,0-3 2-15,5 1-5 0,-1-2 0 0,2-1-13 16,4 1-4-16,0-4-72 0,3 0-109 0,0-1-130 16,4-3-210-16,1 0-686 0,2-2-825 0</inkml:trace>
  <inkml:trace contextRef="#ctx0" brushRef="#br0" timeOffset="-60994.22">16842 3778 83 0,'0'0'207'0,"-5"-5"-35"0,5 5-13 16,-2-5-14-16,2 5-9 0,-3-8-1 0,3 8-17 16,-5-5-17-16,5 5-8 0,0 0-10 15,-4-7 10-15,4 7-3 0,0 0 1 0,-5-7-2 16,5 7-8-16,0 0-4 0,0 0-12 0,-4-4-10 0,4 4-6 15,0 0-10-15,0 0 2 0,0 0 33 0,0 0 38 16,0 0-19-16,0 0 66 0,0 6-9 0,0-6 11 16,4 10 25-16,0-3-3 0,0 3 10 0,0 0 12 15,3 3 1-15,0 3-3 0,2 2-12 0,1 2-20 16,1 5-16-16,1 2-15 0,2 0-46 0,1 6 32 16,4 0-44-16,-3 1 18 0,3 2-30 0,1 0 17 15,-2 1-35-15,3-1-7 0,0 2-2 0,1 1-3 16,1 1-48-16,5 4 53 0,-5-6-6 0,5 5 0 15,-6-6 5-15,1-1 10 0,1 1-12 0,1-3 6 16,-5-1-2-16,3 0 0 0,-1-3 2 0,-3-1-2 0,3 0-4 16,-6-5-9-16,0-1 2 0,0 0-11 15,-3-5-1-15,-1-1-7 0,0-2-2 0,-1 1-5 16,-1-4 4-16,-4 0-3 0,3-1-1 0,-2-3-3 16,-2 1-4-16,2-1-1 0,-3-1-17 0,1-2-13 15,-5-5-25-15,5 8-89 0,-5-8-134 0,0 0-68 16,0 0-161-16,0 0-82 0,2-8-139 0,-6 0-389 15,-1-2-731-15</inkml:trace>
  <inkml:trace contextRef="#ctx0" brushRef="#br0" timeOffset="-56711.97">16904 3757 165 0,'-7'-5'177'0,"7"5"-47"0,0 0-29 16,0 0-13-16,0 0-21 0,1-9-12 0,-1 9-11 15,0 0-9-15,4-5-5 0,-4 5-11 0,5-5-2 16,-5 5-3-16,7-6-2 0,-7 6-4 0,8-4 2 16,-8 4-3-16,10-5 38 0,-10 5 17 0,11-3 15 15,-11 3-5-15,16-3-15 0,-16 3-5 0,16-6-1 16,-8 4-12-16,5 1 18 0,-3-2-18 0,1 0 36 16,2 1-24-16,0-2 27 0,4 0-41 0,-2-1 21 15,4 1-35-15,0-3 31 0,3 0-24 0,1 0 35 16,1 0-42-16,-1 0 35 0,5-3-41 0,-1 1 33 0,1-1-45 15,2-1 51-15,-1 1-56 0,1 0 39 0,-1 0-42 16,-1 1 42-16,3-2-38 0,-2 1 44 16,-1-1-42-16,3 0 39 0,-2 1-39 0,1 0 36 15,-2 0-47-15,1 0 45 0,0-1-48 16,2 0 40-16,-3 0-1 0,2 1-9 0,0-3-1 0,-1 2-6 16,0-1-1-16,3 1-3 0,4-2 3 0,-2-2-1 15,-3 3 4-15,2-4-8 0,-5 5 0 0,3-1 1 16,-2-1 3-16,-1 2 4 0,2-2-3 0,-2 0 0 0,0 1 1 15,0 1-40-15,0 0 46 0,-1 0-41 0,1 1 42 16,-2-2-42-16,0 1 42 0,1 2-41 0,-5-1 44 16,1 2-44-16,0-2 50 0,-2 2-53 0,2 0 50 15,0 0-49-15,-2-1 44 0,1 2-42 16,0 0 45-16,1 1-17 0,-3-2 13 0,3 2-46 0,-1 0 47 16,0-1-40-16,0 1 45 0,-1 0-52 0,1-1 43 15,0 2-42-15,1 0 47 0,0-2-43 0,-2 1 41 16,1 1-40-16,1-2 46 0,0 1-39 0,0-1 40 15,-2 3-40-15,2-2 50 0,-2 0-48 16,1 2 49-16,1-2-48 0,1 2 47 0,-1-2-42 0,-2 2 35 16,2-1-26-16,-2-1 25 0,0 1-48 0,3-1 49 15,-1 2-50-15,-1-2 50 0,-2 1-42 0,3 0 43 16,0-1-43-16,0 1 43 0,-1-2-49 16,1 1 46-16,3 1-45 0,-3-2 47 0,0 1-4 15,2 0-3-15,0 0 0 0,-1 0-9 0,1 0-7 0,-2 0 1 16,4 0 1-16,-3 0-4 0,3-1-2 0,-2 2 2 15,1-1 1-15,-2 0 1 0,1 0-5 0,-1 0 2 16,2 1-3-16,-1-1 3 0,-3 1 2 0,4 0-4 16,-1-1 1-16,-2 2 1 0,2-3-2 0,0 3 7 15,-1-2-4-15,2 1 1 0,-2 0 0 0,2 0 4 16,-2 0 3-16,-1-1 3 0,3 2-1 0,-1-3 4 16,2 1-1-16,-4 1 1 0,5-1-9 0,-2 1 2 15,-1-1 0-15,2 1-5 0,-1-1 3 0,-2 1-8 16,3 0 2-16,-2 1-2 0,2-1 2 0,-1 0 3 15,-1 1-20-15,3 0 14 0,-4-1 6 0,2 0-14 16,-1 1 14-16,0 1-17 0,-1-3 18 0,1 3-18 16,0-3 19-16,0 3 8 0,-1-2-8 0,0 2-3 15,-1-2 5-15,1 1 2 0,2-1-2 0,-3 2 2 16,0-2-3-16,1 0 2 0,2 2-2 0,-2-3 7 16,0 0-3-16,1 2-1 0,0 0-1 0,-1-1 4 15,3-2-4-15,-1 2-6 0,-1 0 4 0,0-2-22 16,0 3 26-16,2 0-20 0,-1-3 25 0,-1 2-29 15,3-1 26-15,-1-1-21 0,0 1 25 0,0 1-27 16,-2-2 25-16,2 2-25 0,0-1 24 0,0 0-23 16,2-1 26-16,1 0-31 0,0 1 28 0,0-2-15 15,-6 3 13-15,7-2 2 0,-2-1-9 0,1 1 1 16,0-1-1-16,0 1 0 0,-2-1 0 0,1 0-2 16,2 1-2-16,-2-2-2 0,1 2 7 0,0-2-3 15,-2 2 0-15,2-1-3 0,-1 1-2 0,0-2 4 16,1 2 0-16,-1 0-2 0,1-2 1 0,-1 2-3 15,-6 0 2-15,4 0 7 0,1 0-3 0,-1 1 1 16,2-3-5-16,-5 3 3 0,5-2-5 0,-5 1 10 16,2 0-9-16,-1-1 2 0,1 1 1 0,3-2-5 15,-5 2 4-15,1 0 0 0,0 0 1 0,3-1-1 16,-2 0-4-16,-2 1 8 0,0 0-3 0,1-1-1 16,0 2 2-16,3-4-30 0,-3 3 36 0,-1-1-27 15,-1 0 29-15,3 1-30 0,-2 0 36 0,0-2-29 16,4 1 31-16,-5 0-26 0,4-1 28 0,-1 2-29 0,0-2 30 15,-1 1-33-15,0 0 30 0,2-1-36 0,-4 1 35 16,1 0-35-16,3-1 39 0,-3 0-31 0,5 1 24 16,-4-2-28-16,0 2 34 0,1-2-30 0,1 1 26 15,0-1-36-15,-2 1 37 0,2-2-29 0,-1 2 29 16,-2-1-30-16,2 0 27 0,1-1-23 0,-2 2 27 16,3-2-27-16,-3 2 23 0,0-2-42 0,-1 3 42 15,3-2-26-15,-4 0 28 0,0 2-25 0,2-1 24 0,-2 1-23 16,1-2 21-16,3 1-29 0,-6 0 33 0,4 1-36 15,-2 0 31-15,1-2-29 0,-1 2 32 0,4-2-28 16,-4 2 29-16,4-2-29 0,1 0 24 0,-1 0-24 16,-1 1 25-16,-2 2-24 0,4-3 22 0,0 0-27 15,0 1 31-15,0-1-26 0,0 1 27 0,0 0-28 16,0 0 25-16,-1-1-22 0,-4 3 21 0,1-2-25 16,2 1 24-16,-2 1-17 0,-1 0 17 0,4-1-23 15,1 0 20-15,0-1-24 0,-3 1 25 0,3 0-24 16,1 0 22-16,-1-1-20 0,2 2 24 0,0-2-27 15,-2 1 27-15,2 0-27 0,-2 1 25 0,0 0-28 0,3-2 29 16,-2 1-27-16,-1 0 27 0,2 0-28 0,-1 0 26 16,-1 0-27-16,0 0 29 0,-1 2-26 0,1-4 25 15,0 3-28-15,0 0 35 0,-2 0-36 0,5-2 32 16,-3 2-28-16,1-1 28 0,-1 1-32 0,2-2 3 16,-2 2-8-16,1-1 19 0,1-1-18 0,-1 2 21 15,0-2-16-15,1 1 16 0,-1-1 1 0,-1 1-6 16,3 0 5-16,-1-1-2 0,1 1 0 0,1 0 3 0,0-1-8 15,0 1 12-15,1 0-7 0,-1 0 4 16,0 1-3-16,0-1-2 0,0-1 10 0,1 2-10 16,-1-1 4-16,0-1 4 0,0 2-11 0,0-1 7 0,0 1-3 15,-1-1 7-15,0 0-6 0,1 0-4 0,-2 0 5 16,2 1-1-16,0 0 4 0,1-1 1 16,2 0-10-16,-1 0 8 0,-1-1-4 0,2 1 5 0,-2 1 2 15,2 0-14-15,1-2 12 0,-2 2-5 0,2 0 3 16,-2-2-2-16,3 3 4 0,-3-2-2 0,0 1 1 15,-1-1-2-15,1-1 4 0,-1 2-3 0,-1 0 0 16,-2-2-5-16,1 2 5 0,1-2 0 0,-1 2 2 0,-2 0-5 16,2 0 2-16,0 0 0 0,-5 2-1 0,2-3 1 15,-1 3 0-15,-1-1-1 0,-1 1 1 0,0-1-4 16,0 1 6-16,1 0-3 0,-1 1 2 0,-2-1-2 16,2 0-1-16,-2 1 2 0,0-1-1 0,-2 3 3 15,-1-1-2-15,1-1 0 0,-2 1 1 0,1 1-7 16,0 0 7-16,0-2-4 0,-2 3 5 0,0-3 2 15,0 3-10-15,1-1 12 0,-3-1-7 0,2 1 3 16,-4 1 3-16,2-2-12 0,-3 2 10 0,2-1-3 16,-3 1 7-16,2-2-3 0,-3 2-10 0,3-1 10 15,-2 0-6-15,0 0 6 0,-1 1 9 0,-1-2-13 0,-1 2-1 16,3-1 3-16,-3-1 2 0,0 1 0 16,-9 2-5-16,17-4 4 0,-8 1-4 0,-1 0 5 15,2 1-4-15,-1 0 0 0,0-1-3 0,3 0-2 0,-5-1 7 16,4 1 0-16,-4 1 3 0,3 0-4 0,-1 1-6 15,-1-3 6-15,2 3 1 0,-10 1-1 0,16-4-1 16,-16 4-5-16,17-4 4 0,-17 4-1 0,17-3 2 16,-7 2 1-16,-1 0 3 0,2-1-4 0,0 1 2 15,-1 0-1-15,2 0-1 0,-1 0-2 0,2 0 4 16,1 1-4-16,-1-2 3 0,0 2 0 0,2 0 0 16,-2 0-1-16,3 2-2 0,-3-1 3 0,2 0 0 0,-2 0 1 15,1 1 1-15,0 1-1 0,2 0-1 0,-2 2 2 16,0-1 1-16,-1 2-31 0,-1-2 32 0,2 4 0 15,-1-1-1-15,-1 1 1 0,-1 1 3 0,2 0-2 16,0 1 0-16,0 3-6 0,1 0 11 0,0 0 1 16,0 1 1-16,-2 0-8 0,1 2 11 0,3-2-8 15,-5 2 11-15,4-1-9 0,-2 1 20 0,1 0-3 16,-1 0 6-16,-1 0-1 0,0 1 6 0,1 0 2 16,0 1-5-16,-3 0 5 0,2 1-5 0,0-1 1 15,-1 1-4-15,-1 1-6 0,1 0 4 0,0 0-8 16,1 0 7-16,0 3 20 0,-2 0-26 0,4 1 24 0,-2-1-31 15,0 0 32-15,0 0-33 0,0 0 30 0,0 0-33 16,0 1 29-16,-1 0-24 0,3 0 27 0,-3 1-28 16,1-2 26-16,0 2-29 0,-1 2 26 0,3-2-30 15,-3 3 32-15,1-2-35 0,1 2 32 0,-1-1-38 16,0 2 37-16,0-1-38 0,1 1 26 0,-2-1-27 16,1 6 30-16,-1-2-31 0,1-4 32 0,-3 2-33 15,2 0 29-15,-2 0-3 0,0-1-3 0,1 1 1 0,-2 0-6 16,0-1 1-16,1 0-1 0,-2-1-1 0,2 1-9 15,-2-1 5-15,-1-1-1 0,2 1 2 16,-3-3-2-16,1-2 0 0,-1 1-3 0,0 1 1 16,3-1 1-16,-2 0-5 0,0 1-3 0,-1 0 12 15,1-3-4-15,2 2 0 0,-3 0 1 0,1-1-3 16,1 1 2-16,-1 0-3 0,2-1-2 0,-2 1-26 16,-1-1 38-16,2 0-4 0,0-1 9 0,-2 0-11 15,3-1 13-15,-2 1-21 0,-2-2 21 0,1 0-19 16,2-2 9-16,-2-3-11 0,0 3 12 0,-1-1-16 15,1-2 14-15,-1-2-11 0,2 1 15 0,-2-2-17 0,0-1 19 16,0 0-21-16,-2-1 13 0,3 0-14 0,-3-1 20 16,0 0-18-16,2-1 14 0,-3-3-16 0,4 2 15 15,-5-7-14-15,3 11 18 0,-3-11-28 0,2 10 27 16,-2-10-15-16,3 9 12 0,-3-9-13 16,1 6 17-16,-1-6-21 0,2 7 22 0,-2-7-19 0,-2 6 15 15,2-6-14-15,-6 8 19 0,6-8-23 0,-9 6 19 16,9-6-16-16,-13 6 13 0,7-2-23 15,-1-1 26-15,-5 2-18 0,3-2 18 0,0 0-17 0,-3 2 15 16,-1-2-19-16,-2 2 25 0,2 0-23 0,-3 1 16 16,0-3-16-16,-3 3 18 0,1-1-21 0,-2 1 23 15,-2-1-19-15,0 1 17 0,-1 1-19 16,0 0 27-16,0-2-35 0,2 1 27 0,-4 1-16 16,0-1 15-16,-1 0-18 0,-2 1 17 0,-1 0-19 15,-3 2 19-15,0-2-18 0,-1 1 17 0,-2 0-19 0,-6 3 12 16,0-2-21-16,-1 1 10 0,1-1-16 0,-3 0 15 15,1 1-19-15,-4-1 12 0,4 1 0 0,-3-1 10 16,1-1-9-16,-1 1 8 0,1 0 1 0,2-1 4 16,-2 1-2-16,0-1 6 0,1 1-4 0,1-1 5 15,-3 1-3-15,3-1 5 0,-1 0-6 0,-2 1 9 16,3-1-11-16,-2 0 10 0,0 2-7 0,1-3 5 16,0 1 0-16,-2 1 3 0,3-2-6 0,-1 3 4 15,0-3-5-15,0 1 6 0,0 0 2 0,1 0-9 16,-3-1 8-16,4 0-4 0,-1 0-5 0,-1 1 12 15,-1-1-10-15,1 2 4 0,0-4-6 0,0 2 6 16,-1 1-2-16,1-1-1 0,-3 2 9 0,2-4-5 16,-2 2-7-16,2 1 6 0,-1 0 1 0,0 0-1 15,0-1-4-15,0 0 9 0,0 1-6 0,0-1 1 16,-1 2-2-16,0-2 1 0,-2 0-4 0,1 2 0 16,0-1 5-16,-1 1-3 0,-1-1-2 0,-1 2-44 15,-2-2 55-15,3 2-46 0,-1-2 50 0,-2 2-46 16,1-1 48-16,-1 1-50 0,0-2 46 0,0 3-7 15,0-3-7-15,0 3-3 0,-2-1-1 0,1 1 0 0,0-2-4 16,-1 1 0-16,0 0 0 0,-1 0 1 0,-6 2 5 16,8-2-1-16,-1 1 0 0,1-2 2 0,1 2 5 15,1-2-3-15,-1 2 0 0,0-1 3 0,1 1 2 16,1 0-4-16,-3-1 0 0,3 1 2 0,1-1 0 16,-2 1 0-16,1-2-1 0,-1 1 5 0,1-2-4 15,0 2 1-15,1-2 0 0,1 1 2 0,1-2-1 16,-2 1-1-16,2-1 1 0,1 0-1 0,-2 2 0 15,2-3 0-15,-2 1 2 0,1 0-2 0,-1 2 2 16,-1-2-3-16,2 0 3 0,-2 1-1 0,0-1-5 16,0 1 4-16,-1-1-1 0,2 0 5 0,1 1-4 15,-1 0 1-15,1-2-1 0,0 1 1 0,1 0-1 16,-1-1-2-16,2 1 3 0,-2-2 2 0,4 1 0 16,-2-1 0-16,1 1-4 0,1-1-1 0,-2 0 0 15,9 0 2-15,-2 1 0 0,-7-2-1 0,1 3 0 16,0 0 3-16,2-3 2 0,-3 4-4 0,4-2-3 15,-3-1 2-15,3 4 2 0,5-4-41 0,-2 1 48 16,1-1-1-16,0 1 1 0,1-2-2 0,-2 0-4 16,3 1 6-16,-2 0-6 0,1-3-2 0,1 2 3 15,-1-2-3-15,1 1 2 0,-1-1 0 0,2-1 0 16,3 0-3-16,1 1 2 0,-1-2-2 0,-4 3 0 16,4-2 1-16,-1-1 1 0,1 0-2 0,-4 1 0 15,3-1-41-15,-4 2 50 0,1-1-38 0,-1 0 42 16,1-1-44-16,-1 1 48 0,-1 1-43 0,2-1 43 0,-1 0-1 15,1-1 0-15,-1 1-48 0,0-1 53 0,0 1-8 16,3-1-4-16,-3 0-3 0,-2 0 1 16,3-1-2-16,-2 1-3 0,0 0 3 0,-1 0-2 15,2 0 2-15,-2 3-4 0,2-3-41 0,0 0 51 16,-2 0-45-16,1 0 49 0,1-2-39 0,0 4 42 16,-2 0-47-16,2-1 51 0,-1-1-50 0,-2 1 49 15,2 0-6-15,1 1-2 0,-2-1-1 0,0 0-3 16,1 0-41-16,-1 0 45 0,-1-1-2 0,1 2-43 15,1-1 47-15,1-1-45 0,-3 0 48 0,3 0-44 0,4 0 49 16,-3 1-49-16,3-1 48 0,1-1-46 0,-1 1 48 16,-1 0-48-16,0 1 48 0,0-1-48 0,-4 1 47 15,3 2-42-15,-1-2 40 0,4 0-45 0,-3 1 47 16,-3 0-47-16,4-1 48 0,-2 1-48 0,1 1 46 16,1-1-39-16,-2 2 38 0,1-2-43 0,1 2 45 15,-1-2-42-15,6 0 43 0,-2 1-48 0,1-1 50 16,0 1-47-16,1-1 47 0,1 0-49 0,-2 1 49 15,2-1-48-15,-1-1 46 0,-1 3-44 0,2-2 42 16,0 1-44-16,0-1 45 0,0 2-46 0,0-3 47 16,0 2-48-16,0 2 48 0,1-2-47 0,-1 2 47 15,1-2-47-15,-1 1 48 0,1 0-45 0,-1 0 44 16,2 1-45-16,-2-1 47 0,5 0-50 0,-3-1 46 16,2 1-44-16,-1-1 45 0,2-1-45 0,2 2 47 15,1-1-50-15,-2 0 50 0,3 0-48 0,-2 0 45 16,1-1-46-16,2 2 47 0,-2-1-47 0,2 0 47 15,0 1-43-15,-1-1 42 0,2 0-46 0,-1 0 46 16,3 1-43-16,-3-2 43 0,4 3-51 0,-3-1 56 16,3-2-52-16,0 2 48 0,0-2-45 0,0 2 46 15,4-1-46-15,-2 0 48 0,-2-1-48 0,3 2 47 0,-2 0-50 16,1-1 49-16,1 0-47 0,-2 1 46 16,-1 0-46-16,0 1 47 0,0 1-49 0,-1-2 46 15,2 3-44-15,-2-2 45 0,-1 1-44 0,1 2 43 0,1-1-4 16,-1-1-2-16,-1 1 1 0,3 0-9 0,-2-1 1 15,1 1-1-15,-1 0 1 0,1 0-3 16,-3 0 0-16,4 0-2 0,-1-1 1 0,0 0-3 16,0 1 1-16,1-1 1 0,-1 1-3 0,1-2 0 0,2 1 5 15,-2 0-2-15,-1 0-3 0,1-1 2 0,3 1-2 16,0-1 2-16,-2-2-1 0,2 2 1 0,1 0-3 16,-1 0 3-16,1-2 0 0,3 0 0 15,-1-1 1-15,7-2-1 0,-12 6 1 0,12-6-1 0,-11 5 1 16,11-5-4-16,-9 3 0 0,9-3-13 0,0 0-18 15,-10 3-24-15,10-3-41 0,0 0-45 0,-6 4-74 16,6-4-97-16,0 0-92 0,0 0-104 0,0 0-397 16,0 0-472-16</inkml:trace>
  <inkml:trace contextRef="#ctx0" brushRef="#br0" timeOffset="-54975.7">28003 3500 305 0,'0'0'212'0,"0"0"15"16,0 0-65-16,0 0 39 0,0 0-43 0,0 0 1 0,0 0 2 15,0-7 2-15,0 7 14 0,0 0-9 0,0 0 1 16,0 0-18-16,0 0-12 0,0 0-13 0,0 0 1 16,0 0-15-16,0 0-12 0,0 0-5 0,0 0-8 15,0 0-12-15,0 0-3 0,0 0-4 16,0 0-10-16,0 0-2 0,0 0-4 0,0 0 2 0,0 0-1 15,0 0 4-15,0 0 6 0,0 0 6 0,0 0 5 16,0 0-2-16,0 0 2 0,5 5 3 0,-5-5-9 16,0 0 10-16,5 5 2 0,-5-5 1 15,7 7-7-15,-7-7-8 0,6 6-3 0,-1-2-1 0,2 1 8 16,0 0-5-16,0 1 4 0,0 0-24 0,1 0 12 16,2 1-18-16,-1 2 17 0,0-2 3 0,3 3-15 15,-2-3 10-15,0 2-8 0,3-1-2 0,-3 1-4 16,-1 1-9-16,4-1-14 0,-2 1 13 0,2-1-10 15,-3 1 0-15,1-2-1 0,1 2-7 0,-1-1-2 16,-2 0 0-16,2-1 2 0,-2 0-11 0,-1-1 6 16,-2 0 1-16,3-1 0 0,-3 1-4 15,-1-2 0-15,3 1 0 0,-3-1 0 0,0-2 0 0,-5-3-7 16,9 9 9-16,-9-9-3 0,9 6 0 0,-9-6 7 16,7 6-5-16,-7-6 3 0,7 4-2 0,-7-4 0 15,5 4-2-15,-5-4-1 0,0 0 5 0,7 4-4 16,-7-4 1-16,0 0-6 0,0 0-41 0,0 0-84 15,0 0-101-15,0 0-47 0,9-2-99 0,-9 2-76 16,0 0-178-16,0-10-503 0,0 10-746 0</inkml:trace>
  <inkml:trace contextRef="#ctx0" brushRef="#br0" timeOffset="-54495.22">28424 3588 211 0,'0'0'486'0,"0"0"-114"0,-7-5-34 0,7 5-31 15,0 0-17-15,-2-6-16 0,2 6-35 0,0 0-21 0,-4-5-23 16,4 5-30-16,0 0-29 0,0 0-26 0,0 0-21 16,0 0-24-16,0 0-12 0,0 0-5 0,0 0-8 15,0 0 1-15,0 0 16 0,0 0 15 0,0 0 14 16,0 0 14-16,4 7 4 0,-4-7-5 0,6 6-13 15,-6-6 21-15,6 10-1 0,0-4-10 0,-3 1-27 16,5-1 7-16,-2 3 8 0,0-1-7 0,1-1-9 16,0 3-6-16,1 1-12 0,0-1 0 0,3 2-9 15,-3 0-7-15,1-1-3 0,0 0-6 0,0-1-4 16,0 3-3-16,-1-2-1 0,-2-3 7 0,-1 1-6 16,3-1 6-16,-2-1-2 0,-2 0 6 0,1-1 0 15,-2 0 10-15,0 0 13 0,-1-1-2 0,-2-5 18 16,5 11 9-16,-5-11 3 0,0 9-2 0,0-9-2 15,-5 10-19-15,3-5-6 0,2-5-7 0,-10 8-8 16,5-3-5-16,-2 1-5 0,-2-1-6 0,-1 0-16 0,-1 2 8 16,-3-1-2-16,-1 1-1 0,-2 0 3 15,-3 1-4-15,-1 2-1 0,1-3 0 0,-2 3-6 16,0-3 1-16,1 2-3 0,-1-1-10 0,5 1-13 16,0-2-29-16,1-2-24 0,2 2-30 0,1-3-44 15,1 0-49-15,3 1-64 0,0-3-29 0,2 2-66 16,7-4-17-16,-14 4-130 0,14-4-64 0,0 0-453 15,0 0-634-15</inkml:trace>
  <inkml:trace contextRef="#ctx0" brushRef="#br0" timeOffset="-53679.33">29056 3655 363 0,'0'0'286'0,"0"0"-36"15,0 0-17-15,5-6-26 0,-5 6-15 16,0 0-5-16,0 0-1 0,0 0-17 0,1-6-1 0,-1 6-49 16,0 0 40-16,0 0-4 0,0 0 3 0,3-7-9 15,-3 7-6-15,0 0-2 0,0 0-7 0,-1-8-3 16,1 8-1-16,0 0-3 0,-3-5-5 0,3 5-5 15,-5-5-1-15,5 5-11 0,-5-6-16 0,5 6-20 16,-6-5-11-16,6 5-14 0,-9-2-4 0,9 2-16 16,-12-3 1-16,12 3-6 0,-14 0 1 0,14 0-9 15,-13 3 7-15,5 0-13 0,0-1 8 0,-1 3-7 16,1 0 7-16,-1-1-4 0,2 3-8 0,-1 0 2 16,0 0 8-16,1 1-6 0,0 1-1 0,2 0-1 15,0 0-3-15,1 0 2 0,-1 1-1 0,3 0 4 16,-1-1-1-16,2 1-1 0,-1-1 0 0,2-3-7 15,0 3 2-15,2-2 3 0,-1 1-2 0,0-1 1 16,2-1-5-16,1 0 6 0,1-1 2 0,-5-5-3 16,9 7 4-16,-9-7-5 0,11 7 3 0,-11-7-3 15,15 2 4-15,-15-2-8 0,15 0 5 0,-15 0 0 0,16-1 2 16,-16 1-8-16,14-5 12 0,-7 0-6 16,0 2 3-16,0-2 0 0,-2-1-3 0,1 0 1 15,-1-1 4-15,0 0-4 0,-2 0 7 0,-1-2-1 0,2 2 2 16,-2 1 18-16,0-3 8 0,-2 3 16 0,3 1-9 15,-2-3 22-15,-1 8-11 0,1-10 37 0,-1 10-33 16,3-11 26-16,-3 11-9 0,1-7-18 16,-1 7-14-16,0-9-4 0,0 9-10 0,0 0-13 0,3-7-3 15,-3 7-6-15,0 0-18 0,0 0 22 0,0 0-3 16,0 0-3-16,5 5 1 0,-5-5 6 0,2 8-7 16,-2-8 3-16,4 11-3 0,-3-3-7 15,2-1 7-15,0 2 0 0,0-1 0 0,0 2-3 16,1-2 1-16,0 2 0 0,2 0 3 0,-2-1 0 0,2 0-9 15,-1 0-22-15,-1-2 28 0,3 2-9 0,-1-1 1 16,0-2-15-16,2 0-29 0,-3 0-43 0,5-2-31 16,-2 0-56-16,0-1-60 0,-8-3-44 0,16 3-62 15,-16-3-151-15,14-1-59 0,-3-4-442 0,-11 5-597 16</inkml:trace>
  <inkml:trace contextRef="#ctx0" brushRef="#br0" timeOffset="-53378.65">29387 3584 425 0,'2'-6'552'0,"-2"6"-113"15,3-10-60-15,-3 10-30 0,5-8-28 0,-5 8-27 16,3-8-10-16,-3 8-7 0,1-7-16 16,-1 7-36-16,3-7-40 0,-3 7-42 0,0 0-31 0,2-7-20 15,-2 7-25-15,0 0-17 0,0 0-11 0,0 0 2 16,0 0 0-16,0 0 0 0,0 0 9 0,8 6 16 15,-8-6 7-15,4 10-14 0,-4-10 17 0,4 10-15 16,-2-3 28-16,3 1-42 0,-2 1 32 0,-1-2-41 16,2 1 27-16,0-1-18 0,-1 2-6 0,-1 0-7 15,2 1-4-15,0-2-9 0,0 2-7 0,-2 0 4 16,5-1-1-16,-5 0-4 0,1-1-1 0,-1 2-9 16,1-3-37-16,0 0-45 0,-2-1-72 0,0 0-43 15,-1-6-55-15,3 11-20 0,-3-11-72 0,3 7-41 16,-3-7-122-16,0 0-545 0,0 0-668 0</inkml:trace>
  <inkml:trace contextRef="#ctx0" brushRef="#br0" timeOffset="-52789.51">29451 3547 264 0,'0'0'357'0,"-6"-10"-33"0,6 10-61 0,-4-10-9 16,1 3-28-16,3 7-9 0,-2-11-34 0,2 4-17 16,-2 0-24-16,1 1-12 0,2-1-38 0,1 0-5 0,0 1-36 15,0-1 7-15,0 0-17 0,1-1 2 16,1 2-22-16,1-1 10 0,1 1-19 0,-1 0 10 16,0 1-18-16,2 0 9 0,-1 0-17 0,3 1 17 15,-3 0-17-15,-6 4 17 0,13-4 0 0,-13 4 11 16,14-2-11-16,-14 2 32 0,14-1-8 0,-14 1 23 0,14 3-17 15,-14-3 30-15,12 3-34 0,-12-3 25 16,10 6-30-16,-5-1 30 0,-1 0-27 0,-3 1 27 0,2-1-8 16,-3-5-2-16,-2 14-5 0,1-8 1 15,-4 2-5-15,0-1-6 0,1 2-1 0,-2-2-2 16,-1 0 2-16,2 1-1 0,-5-3-1 0,4 2 8 16,-1-1 0-16,1-1 2 0,-2 1-9 0,1 1-4 15,0-4-1-15,3 2-5 0,-1-2-11 0,5-3-1 16,-10 8-4-16,10-8-1 0,-8 6-1 0,8-6-5 15,-5 4 0-15,5-4-2 0,-4 6-5 0,4-6 2 0,0 0-3 16,-5 5 2-16,5-5 6 0,0 0-4 0,0 7 2 16,0-7 0-16,4 8 3 0,-4-8-2 0,5 6 3 15,-5-6-5-15,9 7 1 0,-4-2-5 0,4-2 8 16,-2 2-7-16,0-1 13 0,0 2-8 16,2-3 12-16,-2 3-6 0,2-1 7 0,-1 1-7 0,1-1 5 15,-1 0-4-15,-1-1 8 0,2 3-4 0,-1-3 11 16,0 2-7-16,-1-1 4 0,-2-1-7 0,3 0 1 15,-3 1-1-15,0-1-9 0,0 0 5 16,-5-4-2-16,7 7-1 0,-7-7-3 0,7 5 3 0,-7-5-4 16,7 6 3-16,-7-6-3 0,4 4-8 0,-4-4-14 15,0 0-34-15,6 5-25 0,-6-5-51 0,0 0-29 16,5 3-71-16,-5-3-1 0,0 0-100 0,0 0-30 16,0 0-85-16,0 0-414 0,9-2-406 0</inkml:trace>
  <inkml:trace contextRef="#ctx0" brushRef="#br0" timeOffset="-52162.79">29810 3402 30 0,'0'0'444'0,"0"0"-59"0,0-7-73 16,0 7-6-16,0 0-24 0,-1-7-12 0,1 7-21 15,0 0-34-15,0 0-53 0,-1-7-4 0,1 7-48 16,0 0 1-16,0 0-42 0,0 0 5 0,0 0-33 16,0 0 30-16,0 0-20 0,0 0 36 0,0 0 1 15,0 0 2-15,6 6 4 0,-6-6-3 0,3 9-5 16,-3-9 10-16,5 10-8 0,-3-2-8 0,2-1-4 15,-1 2-4-15,-1 1-1 0,2-1-17 0,-1 2-4 16,-1 0-5-16,1 1-2 0,1 0-7 0,-2 0 0 16,-1 0-11-16,3 0 2 0,-1 0-3 0,-1-1 6 15,0 0-1-15,0-1-5 0,-1 0 0 0,1-2-5 16,-2 0 1-16,2-2-6 0,-2 1-1 0,2-1 3 16,-2-6 14-16,2 11-5 0,-2-11 39 0,1 8 14 15,-1-8 18-15,2 7 7 0,-2-7-5 0,0 0-13 16,2 7-18-16,-2-7-20 0,0 0-2 0,0 0-13 15,0 0-7-15,0 0-4 0,2-7-8 0,-2 7-2 0,2-5-5 16,-2 5-44-16,3-9 40 0,-3 9-30 16,5-7 42-16,-5 7-39 0,6-7 35 0,-6 7-37 15,7-9 37-15,-7 9-38 0,9-7 39 0,-9 7-41 16,12-5 44-16,-12 5-41 0,14-1 37 0,-14 1-36 16,17-1 38-16,-17 1-34 0,18 2 26 0,-7 2-32 15,-2-2 42-15,2 3-45 0,-1-1 41 0,-1 2-39 16,0-1 31-16,-2-1-33 0,2 2 30 0,-2 0-29 15,-4 0 34-15,1 0-4 0,-2 0-22 0,-2-6 22 16,-3 12-4-16,-1-4-7 0,-2-3-8 0,-2 0-5 0,-2 1-15 16,1-1-9-16,-1-1-19 0,-2 0-30 0,3-1-54 15,0 1-36-15,-1-3-78 0,10-1-51 16,-17 1-151-16,17-1-89 0,-15-2-437 0,9-1-590 16</inkml:trace>
  <inkml:trace contextRef="#ctx0" brushRef="#br0" timeOffset="-51332.94">30465 3596 53 0,'0'0'567'0,"0"0"-121"16,7 3-69-16,-7-3-45 0,0 0-22 15,0 0-16-15,0 0-25 0,0 0-11 0,14 1-21 0,-14-1-31 16,0 0-35-16,0 0-31 0,0 0-34 16,0 0-19-16,7 3-9 0,-7-3 5 0,0 0 1 0,4 6-9 15,-4-6-14-15,3 7 7 0,-3-7-13 0,4 10-10 16,-4-10-8-16,5 11-1 0,-2-5-9 0,-3-6 4 15,2 13-11-15,-2-13-16 0,2 12-61 0,-4-5-34 16,2-1-78-16,-2 0-38 0,-1 0-114 0,1-1-79 16,-3 0-117-16,5-5-362 0,-9 9-436 0</inkml:trace>
  <inkml:trace contextRef="#ctx0" brushRef="#br0" timeOffset="-50762.69">30594 3346 296 0,'0'-12'412'15,"0"12"-33"-15,0-11-48 0,0 11-18 0,0-10 1 16,0 10-33-16,0-10 15 0,0 10-34 0,0-7-4 15,0 7-57-15,-2-7-28 0,2 7-55 0,0 0-9 16,0 0-36-16,0-8 0 0,0 8-29 0,0 0 15 16,0 0-17-16,0 0 21 0,4 8-13 0,-4-8 22 15,3 8 2-15,-1-3 3 0,-1 1-5 0,2 1-1 16,0 2-5-16,1-1-5 0,-1 1-11 0,0 0-6 16,1 1-8-16,-2 0-7 0,3 1-6 0,-1 0-3 15,0 0 3-15,-1 0 0 0,-1-1-6 16,3 1 0-16,-3 0-3 0,2-1-3 0,-3-1 3 0,1 0-2 15,0-2-8-15,1 0-12 0,-1-1 27 0,-2-6-3 16,2 11 3-16,-2-11 2 0,1 8 8 0,-1-8 30 16,2 7-28-16,-2-7 17 0,0 0-43 0,0 0 29 15,2 7-28-15,-2-7 20 0,0 0-31 0,0 0-2 16,0-9-3-16,0 9-12 0,2-6 14 0,-2 6-1 16,3-7-8-16,-3 7 10 0,8-7 0 0,-8 7-2 15,11-6 3-15,-3 2-1 0,0 0-6 0,-8 4 2 16,15-3 0-16,-15 3-4 0,16-1-6 0,-16 1 7 15,16 0 0-15,-16 0 3 0,18 4-2 0,-10 0 0 16,-1-1 2-16,-1 0-3 0,-1 2 3 0,0-1-3 16,-3 2-1-16,-2-6 9 0,4 10 3 0,-4-10-1 15,0 11 3-15,0-11-3 0,-5 9-6 0,3-3-15 16,-2-2-14-16,-1 1-23 0,-1-2-29 0,1 3-22 16,5-6-24-16,-12 3-36 0,12-3-63 0,-11 4-72 15,11-4-93-15,0 0-43 0,-14-3-469 0,14 3-483 16</inkml:trace>
  <inkml:trace contextRef="#ctx0" brushRef="#br0" timeOffset="-50212.53">30927 3432 512 0,'0'0'442'0,"4"-5"-78"0,-4 5-69 0,0 0-26 15,6-5-17-15,-6 5-54 0,0 0-18 0,0 0-52 16,4-3-10-16,-4 3-40 0,0 0 5 0,0 0-32 15,0 0 12-15,0 0-33 0,5 6 20 0,-5-6-35 16,3 8 27-16,-3-8-30 0,4 7 19 0,-4-7-26 16,6 9 17-16,-2-3-30 0,1-2 30 0,0 1-27 15,0 1 24-15,0-1-30 0,1 0 31 0,-1-1-29 16,2 0 26-16,-7-4-24 0,9 7 17 0,-9-7-20 16,9 5 24-16,-9-5-20 0,7 3 27 0,-7-3-25 15,0 0 5-15,12 2-11 0,-12-2 25 0,0 0-23 16,11-5 21-16,-11 5-28 0,6-7 31 0,-6 7-34 15,8-10 29-15,-6 5-20 0,3 0 22 0,-2-1-25 16,-1 1 22-16,-2 5-25 0,8-10 21 0,-8 10-19 16,5-9 21-16,-5 9-30 0,9-5 25 0,-9 5-21 15,9-4 28-15,-9 4-20 0,9-1 20 0,-9 1-24 16,14 0 26-16,-14 0-20 0,14 5 19 0,-14-5-19 16,14 5 16-16,-6-1-19 0,0 0 20 0,-1 0-18 15,1-2 19-15,-8-2-18 0,11 6 19 0,-11-6-24 16,13 4 30-16,-13-4-20 0,10 3 19 0,-10-3-22 15,0 0 28-15,13-1-22 0,-13 1 29 0,8-6-1 16,-8 6 57-16,6-7 2 0,-6 7 30 0,3-13-8 16,-3 7 18-16,0-2-28 0,0-1 12 0,-3-2-42 15,3-1 14-15,-2 0-37 0,-3-3 17 0,1 1-33 16,1-1 16-16,-1 0-31 0,-1-1 29 0,1 2-28 16,-1-1 20-16,0 1-15 0,0 1 21 0,3 2-36 15,-2 2 27-15,1-1-36 0,1 2 8 0,0 0-67 16,-2 1-41-16,4 7-46 0,-3-8 10 0,3 8-37 15,0 0 2-15,-4-5-33 0,4 5-40 0,0 0-17 16,0 0-34-16,-3 6-28 0,3-6-26 0,3 8-10 16,-3-8-196-16,2 9-73 0</inkml:trace>
  <inkml:trace contextRef="#ctx0" brushRef="#br0" timeOffset="-50090.22">31201 3253 627 0,'0'0'211'0,"2"7"45"0,-2-7 17 16,2 5 2-16,-2-5-16 0,0 0-15 0,2 7 1 15,-2-7-45-15,0 0 11 0,0 0-51 0,1 6 2 16,-1-6-61-16,0 0 7 0,0 0-53 0,0 0 10 15,10 2-50-15,-10-2-11 0,11-1-68 0,-11 1-37 0,14-4-53 16,-3 3-133-16,-2-1-54 0,2 0-101 16,1-1-216-16,0-1-165 0</inkml:trace>
  <inkml:trace contextRef="#ctx0" brushRef="#br0" timeOffset="-49279.4">31548 3160 473 0,'0'0'417'0,"0"0"-63"0,7-7-45 0,-7 7-8 16,0 0-41-16,3-5-14 0,-3 5-64 0,0 0-12 15,0 0-62-15,4-4 12 0,-4 4-50 0,0 0 5 16,0 0-34-16,0 0 13 0,0 0-34 0,0 0 17 16,0 0-26-16,4-6 17 0,-4 6-26 0,0 0 25 15,0 0-14-15,0 0 29 0,0 0-5 0,0 0 48 16,0 0-18-16,0 0 48 0,0 0-11 0,0 0 22 15,0 0-21-15,0 0 22 0,0 0-30 0,0 0 25 0,0 0-45 16,0 0 27-16,0 0-47 0,0 0 23 16,0 0-48-16,0 0 24 0,5-6-44 0,-5 6 31 15,0 0-36-15,0 0 21 0,0 0 0 0,0 0-41 16,0 0 39-16,0 0-39 0,0 0 32 0,0 0-34 16,0 0 34-16,0 0-33 0,0 0 30 0,0 0-28 0,0 0 22 15,0 0-25-15,0 0 31 0,0 0-32 0,0 0 34 16,0 0-34-16,0 0 31 0,0 0-33 15,0 0 34-15,0 0-33 0,0 0 27 0,0 0-26 16,0 0 32-16,0 0-36 0,0 0 17 0,0 0-12 16,0 0 32-16,0 0-27 0,0 0 27 0,0 0-30 0,0 0 30 15,4 8-29-15,-4-8 36 0,0 7-24 0,0-7 25 16,2 9-24-16,-2-9 31 0,3 9-18 16,-3-1 33-16,3-3-17 0,-1 4 20 0,-2-3-24 15,3 2 14-15,-3 1-16 0,2 0-9 0,1 2 21 16,-2-2 4-16,2 2-15 0,-1-1 4 0,2 0-2 15,-2 0-8-15,0 0-1 0,-1-1-1 0,1 1-8 0,0 0 1 16,1-3-5-16,-1 0 2 0,-2 1-1 16,3-3-4-16,-1 1 4 0,-2-6 1 0,2 10-4 15,-2-10-1-15,2 9 10 0,-2-9-4 0,2 8 3 16,-2-8 12-16,0 0 15 0,3 8 23 0,-3-8 25 0,0 0-4 16,0 0-11-16,0 0-15 0,0 0-15 0,0 0-13 15,0 0-2-15,0 0-12 0,0 0-2 16,3-6-5-16,-3 6-2 0,1-7-15 0,-1 7 10 15,3-10-5-15,-3 10-2 0,5-8-6 0,-1 2-2 16,-2 1-2-16,3 1-5 0,2-3-2 0,-1 1-1 0,3 3-5 16,-1-2 9-16,1 2-1 0,0 0-3 15,3-1 3-15,-1 3 5 0,3-1 0 0,-3 2-2 16,-11 0 16-16,23 0-17 0,-11 2 10 0,-1 1-10 16,1-1 13-16,-2 3-6 0,0-1 14 0,0 0-16 15,-1 1 8-15,-1 1-3 0,0-1 5 0,-2 1-9 16,-1 1 8-16,-2-2-8 0,-1 1 12 0,0 1-11 0,-2-7 15 15,-3 12-17-15,-1-5 1 0,-4-2-7 0,0 1-9 16,-1 1-35-16,-2-3 18 0,-3 2-35 16,3-3 20-16,-1 1-34 0,0 0 19 0,1-3-41 15,1 1-12-15,-1 0-60 0,11-2-19 0,-17 1-65 16,17-1-39-16,-17-3-18 0,17 3-41 0,-11-3-36 0,11 3-36 16,-8-8-280-16,8 8-226 0</inkml:trace>
  <inkml:trace contextRef="#ctx0" brushRef="#br0" timeOffset="-48729.08">32214 3071 157 0,'0'0'304'0,"0"0"-49"0,0 0-28 16,0 0-17-16,0 0-17 0,0 0-17 0,0 0-11 16,0 0-12-16,0 0-16 0,0 0-17 0,0 0-60 0,0 0 45 15,0 0-10-15,0 0-6 0,0 0 2 0,0 0-3 16,-5-3-1-16,5 3 3 0,0 0-3 16,0 0 24-16,0 0-37 0,0 0 19 0,0 0-34 15,0 0 26-15,0 0-38 0,0 0 23 0,0 0-43 16,0 0 26-16,0 0-41 0,0 0 30 0,0 0-27 0,0 0 61 15,1 8-4-15,-1-8 33 0,2 8-25 16,-2-8 25-16,2 10-8 0,-1-2 22 0,1-1-43 16,0 0 14-16,0 2-38 0,0 1-3 0,-1 1-12 15,1 0-4-15,0 1-8 0,2-1-7 0,-3 1 2 16,2-1-4-16,-1 2-1 0,2-1-4 0,-2-2-1 0,1 1-3 16,-1 0-2-16,2-1-4 0,-2-1-9 15,1 0-25-15,0-1-33 0,-1-2-41 0,0 0-43 16,-1 0-28-16,2 0-8 0,-3-6-4 0,1 7-30 15,-1-7-109-15,0 0-96 0,0 0-456 0,0 0-441 16</inkml:trace>
  <inkml:trace contextRef="#ctx0" brushRef="#br0" timeOffset="-48267.01">32226 3164 443 0,'-3'-6'378'0,"3"6"-56"0,-2-11-41 16,2 11-32-16,-2-12-13 0,2 12-5 0,-2-12-29 0,2 12-7 15,0-11-82-15,0 11 14 0,2-12-47 0,-2 12 8 16,4-12-39-16,-1 8 6 0,3-2-25 16,-1 2 12-16,0-1-28 0,3 0 11 0,0 2-29 15,-8 3 28-15,14-5-33 0,-7 1 27 0,-7 4-23 16,17-2 5-16,-17 2 0 0,15 0-15 0,-15 0 17 16,14 6 5-16,-14-6-5 0,12 3 2 0,-12-3 3 0,10 7-2 15,-10-7 14-15,8 9-4 0,-8-9 13 16,2 10-2-16,-2-10 1 0,3 9-4 0,-6-3-1 15,3-6-1-15,-2 12-8 0,-3-7 2 0,2 1-2 16,-1 2 1-16,0-4-4 0,4-4-2 0,-9 10-2 16,9-10 5-16,-7 7-7 0,7-7-1 0,-8 7-5 0,8-7-7 15,-6 6 13-15,6-6 2 0,-5 5-8 16,5-5 2-16,0 0-1 0,-6 6 2 0,6-6-2 16,-3 6-2-16,3-6-8 0,0 0-2 0,0 0 5 15,0 0 1-15,0 6-6 0,0-6 16 0,3 6-1 16,-3-6 0-16,6 6-1 0,-6-6 0 0,11 8 1 15,-3-3 3-15,-1 1-11 0,0 0 11 0,1 0-1 0,2 2 2 16,-3 0-2-16,2-2-1 0,-1 1 3 16,1-1 0-16,1 2 0 0,-3-1-3 0,3 0 0 15,-3 0-7-15,2 0 8 0,-1-1-2 0,0 1 1 16,-1-2-4-16,-1 1 0 0,-1-1-4 0,0-1 0 16,0 0-25-16,-5-4-28 0,9 6-25 0,-9-6-24 15,6 5-41-15,-6-5-114 0,0 0-124 0,0 0-373 16,0 0-271-16</inkml:trace>
  <inkml:trace contextRef="#ctx0" brushRef="#br0" timeOffset="-47922.68">32512 3002 379 0,'-3'-10'329'0,"3"10"-42"0,-5-7-31 0,5 7-36 15,-2-6-20-15,2 6-28 0,0 0-28 0,-4-6-13 0,4 6-17 16,0 0-6-16,0 0 3 0,-10 5-2 16,10-5-2-16,-7 9 1 0,3-4 7 0,-1 3 4 15,0 0 3-15,1 3 23 0,1-2 1 0,-3 3 5 16,1 3 5-16,-1-1-1 0,0 2-9 0,0 2-5 16,-1 1-11-16,0 0-16 0,-3 2-16 0,4-2 17 15,-2 1-45-15,-1 2 17 0,0-2-43 0,0 0 19 16,0-1-28-16,-1 1 13 0,1-1-25 0,1-2 20 15,1-2-33-15,-1 0 27 0,2-2-31 0,-1-1 20 16,3-2-28-16,-1 1 22 0,0-4-28 0,2 1 33 16,0 0-36-16,0-3 19 0,3-5-52 0,-5 10 6 15,5-10-66-15,-4 8-28 0,4-8-84 0,-2 6-24 0,2-6-97 16,0 0-103-16,0 0-116 0,0 0-398 16,0 0-536-16</inkml:trace>
  <inkml:trace contextRef="#ctx0" brushRef="#br0" timeOffset="-47429.32">32803 3053 260 0,'0'0'335'0,"0"0"-24"15,0-8-65-15,0 8 9 0,0 0-11 0,0 0-20 0,2-7-15 16,-2 7-21-16,0 0-39 0,-2-7-26 16,2 7 6-16,0 0-11 0,0 0-10 0,0 0-11 15,0-7-8-15,0 7-9 0,0 0-5 0,0 0-3 16,0 0 9-16,-9 2 11 0,9-2 8 0,-9 5-3 15,9-5 2-15,-11 8 1 0,5-3-3 0,-1 1-9 16,-2 1-5-16,4 0-3 0,-3 0-7 0,1 2-9 0,0 0-12 16,-2 2 5-16,3 0-16 0,0 0 0 15,-1-1-9-15,0 2-3 0,3-1-6 0,-1-2-1 16,-1 2-4-16,3-2-1 0,0 2-5 0,-1-1-2 16,4-1-7-16,-2 1 5 0,0-4 0 0,2 1-3 15,0 0 3-15,0 1 0 0,2 1 1 0,0-3-1 16,1 0 1-16,2-1-3 0,0-1-2 0,2 2 1 15,1-3-2-15,1 0-2 0,0-1 2 0,0-1-5 16,4 1-2-16,-1-3 0 0,0-1-3 0,1 1-10 16,1-2-32-16,0 1-50 0,0-4-87 0,2 1-100 15,-2-1 20-15,1 0-104 0,-2-1-73 0,1-1-98 16,-1 0-261-16,-1-1-329 0</inkml:trace>
  <inkml:trace contextRef="#ctx0" brushRef="#br0" timeOffset="-46729.69">31688 3795 282 0,'0'0'360'16,"-9"3"-35"-16,9-3-78 0,0 0-5 0,0 0-49 15,0 0 12-15,0 0-32 0,0 0-6 0,0 0-13 16,0 0-32-16,0 0-23 0,0 0-18 0,0 0-19 16,0 0-9-16,2-6-16 0,-2 6-7 0,10-4-3 15,-2 1-4-15,4 0-8 0,0 1-1 0,2-2-1 16,2 1-6-16,3-1 4 0,0-1 5 0,3 0-19 16,3 1 9-16,0-1 5 0,0 0 25 0,2 0-9 15,4-1 19-15,1 0-17 0,0 0 22 0,-7 1-34 16,9 1 31-16,1-3-34 0,0 1 23 0,-2 1-26 15,1-2 23-15,2 1-27 0,-1 1 26 0,-1-2-35 16,2 1 0-16,-1 1 2 0,2-1-8 0,-4 1 8 16,0 0 1-16,-5 1 0 0,0 1 9 0,-3-2 9 15,0 1-1-15,-2 1 1 0,-1 0 3 0,-4 1 6 16,0-1 24-16,-2 1 5 0,-2 0 2 0,-1 0-7 16,-1 0 2-16,-1 1-3 0,-2-1-6 0,-9 2-9 15,19-3-8-15,-19 3-7 0,14-1-10 0,-14 1-2 16,14-4-24-16,-14 4 13 0,13-2-70 15,-13 2-66-15,10-4-87 0,-10 4-216 0,9-6-513 0,-9 6-541 16</inkml:trace>
  <inkml:trace contextRef="#ctx0" brushRef="#br0" timeOffset="-36201.07">29013 4120 194 0,'0'0'184'0,"0"0"-26"0,0 0 4 0,0 0-12 16,0 0-5-16,0 0-10 0,0 0-21 0,0 0-20 15,6 3-20-15,-6-3-16 0,0 0-8 0,0 0-12 0,0 0-8 16,0 0-5-16,0 0 2 0,0 0-14 15,0 0 0-15,0 0-5 0,0 0 0 0,0 0-5 16,0 0 0-16,0 0-4 0,0 0 0 0,0 0-8 16,0 0-52-16,0 0-66 0,0 0-80 0,0 0-200 15,0 0 135-15</inkml:trace>
  <inkml:trace contextRef="#ctx0" brushRef="#br1" timeOffset="4605.2">16423 4278 108 0,'0'0'330'0,"0"0"-61"0,0 0-26 16,0 0-8-16,0 0-22 0,0 0-17 16,0 0-29-16,0 0-3 0,0 0-41 0,0 0 9 15,0 0-43-15,0 0 17 0,0 0-39 0,0 0 38 16,0 0-42-16,12 1 48 0,-12-1-53 0,0 0 48 0,0 0-48 15,0 0 47-15,0 0-42 0,0 0 51 0,0 0-40 16,0 0 43-16,0 0-50 0,0 0 27 16,0 0-60-16,0 0 31 0,-2-6-50 0,2 6 56 0,0 0-36 15,0 0 39-15,-7-5 7 0,7 5-41 0,0 0 57 16,0 0-46-16,0 0 47 0,0 0-57 0,-8-2 36 16,8 2-59-16,0 0 36 0,0 0-54 0,0 0 41 15,0 0-51-15,0 0 42 0,0 0-50 0,0 0 42 16,-8 4-44-16,8-4 41 0,0 0-44 0,0 7 43 15,0-7-45-15,0 0 44 0,4 7-45 0,-4-7 42 16,0 0-44-16,3 6 44 0,-3-6-45 0,0 0 45 16,4 5-38-16,-4-5 44 0,0 0-41 0,0 0 50 15,0 0-38-15,0 0 49 0,0 0-49 0,0 0 46 16,0 0-47-16,0 0 50 0,5-6-47 0,-5 6 43 16,0 0-50-16,-3-5 43 0,3 5-82 0,0 0-61 15,-6-5-214-15,6 5-210 0,0 0-590 0,-14 5-741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10:11:28.08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9181 6893 128 0,'0'0'217'0,"0"0"-80"0,0 0 47 0,0 0-50 15,0 0 30-15,-12-1-46 0,12 1 15 0,0 0-37 16,0 0 15-16,0 0-32 0,0 0 18 0,-11-1-28 16,11 1 9-16,0 0-14 0,0 0 3 0,0 0-15 15,0 0 1-15,0 0-12 0,0 0-1 0,0 0-4 16,0 0 3-16,-9 2 7 0,9-2-9 0,0 0 12 0,0 0-11 16,0 0 12-16,0 0 4 0,0 0-11 0,0 0-19 15,0 0 33-15,0 0-26 0,0 0 1 16,0 0 2-16,0 0 7 0,4 5-1 0,-4-5 2 0,0 0 3 15,0 0-3-15,11 1 10 0,-11-1-10 0,0 0-1 16,9 2 0-16,-9-2 5 0,0 0-4 16,15 1 13-16,-15-1-13 0,13 1-9 0,-13-1-1 15,16 0-3-15,-16 0 1 0,16 1 1 0,-16-1-5 0,18 0 11 16,-18 0 5-16,22 0-4 0,-11 0-3 0,2-1 32 16,0 1-45-16,1 0 34 0,-1-1-47 0,1 1 40 15,0 0-47-15,0 0 41 0,0 0-43 0,0 0 37 16,2 0-38-16,-1 0 40 0,0 0-49 0,-1 0 43 15,0 1-43-15,0-1 52 0,3 1-37 0,-3-1 47 16,1 0-45-16,1 2 45 0,-1-2-44 0,0 1 48 16,-1-1-42-16,2 1 40 0,-1-1-47 0,0 1 48 15,-1-1-55-15,2 0 50 0,-1 0-53 0,-1 0 46 16,1 0-51-16,-2 1 51 0,1-1-55 0,0-1 48 0,-1 2-51 16,1-2 48-16,-1 1-47 0,1 0 3 0,-3 0 22 15,1 0-19-15,2-1 1 0,-2 1 5 16,0 0 10-16,0-1-6 0,-12 1 6 0,24 0-3 15,-12-3 3-15,-12 3 2 0,21 0 0 0,-9-1 0 0,-12 1 3 16,23 0 2-16,-23 0-4 0,20-1-1 0,-20 1-3 16,18 0 3-16,-18 0-3 0,20 0 2 15,-20 0-1-15,21-1-2 0,-21 1 0 0,19 0 1 0,-19 0-3 16,22-2 5-16,-22 2 1 0,23-1-6 0,-13 0 0 16,2 1 1-16,-1-2 0 0,1 2-1 0,-1-2 0 15,1 2-3-15,-1-1 0 0,2 0 2 0,-3 1 0 16,2-1 1-16,-1 0-1 0,2 1 6 0,-2-1-8 15,2-1 1-15,-13 2 0 0,22-1 5 0,-12 0-2 16,3 1 1-16,-13 0 11 0,22 0-5 0,-11-1 0 16,1 1 1-16,-2-1 0 0,-10 1-1 0,19-2 5 15,-19 2 0-15,18-1-3 0,-18 1-1 0,19-1-2 16,-19 1 0-16,17-3-2 0,-17 3 2 0,15 0-6 16,-15 0-2-16,14-1 1 0,-14 1 1 0,14-1 0 0,-14 1-1 15,13-1 1-15,-13 1-3 0,14 0-1 16,-14 0 3-16,12-1 0 0,-12 1-2 0,12 0 4 15,-12 0 14-15,12-1-24 0,-12 1 1 0,0 0 3 0,15-3 0 16,-15 3 0-16,0 0 6 0,14-1-7 16,-14 1 0-16,0 0 0 0,13 0 1 0,-13 0 1 15,0 0 5-15,14 0-6 0,-14 0-1 0,0 0 1 0,10-1 0 16,-10 1 0-16,0 0 4 0,14 0 1 0,-14 0-8 16,0 0 3-16,13-1-2 0,-13 1 3 0,0 0 0 15,15-2-1-15,-15 2-1 0,11-2 1 0,-11 2 0 16,11-1 0-16,-11 1 1 0,14-3 2 0,-14 3 2 15,12-1-8-15,-12 1 2 0,11-2 1 0,-11 2 0 16,14-1 0-16,-14 1-1 0,11-2 5 0,-11 2-5 0,12-1 0 16,-12 1-1-16,9-1 2 0,-9 1 0 15,0 0 5-15,14-1-6 0,-14 1-1 0,0 0 2 16,14-1 1-16,-14 1-3 0,0 0 2 0,0 0 7 16,13-2-9-16,-13 2 1 0,0 0 0 0,0 0 3 0,13-1-1 15,-13 1-2-15,0 0 4 0,0 0 0 16,0 0 2-16,9-3 0 0,-9 3 5 0,0 0 5 15,0 0-29-15,0 0 35 0,0 0-31 0,0 0 38 16,0 0-36-16,0 0 37 0,0 0-40 0,0 0 44 0,0 0-38 16,10 0 43-16,-10 0-42 0,0 0 43 15,0 0-45-15,0 0 52 0,0 0-50 0,0 0 44 0,0 0-47 16,0 0 50-16,0 0-52 0,0 0 48 0,0 0-27 16,0 0 25-16,0 0-49 0,0 0 49 0,0 0-47 15,0 0 49-15,0 0-54 0,0 0 44 0,0 0-50 16,0 0 52-16,0 0-51 0,0 0 51 0,0 0-52 15,0 0 54-15,0 0-55 0,0 0 50 0,0 0-52 16,0 0 53-16,0 0-55 0,0 0 59 0,0 0-60 16,0 0 54-16,0 0-52 0,0 0 52 0,0 0-53 15,0 0 51-15,0 0-43 0,0 0 46 0,0 0-58 16,0 0 56-16,0 0-48 0,0 0 52 0,0 0-56 16,0 0 52-16,0 0-54 0,0 0 55 0,0 0-53 15,0 0 53-15,0 0-53 0,0 0 61 0,0 0-62 0,0 0 52 16,0 0-50-16,0 0 53 0,0 0-58 15,0 0 57-15,0 0-53 0,0 0 53 0,0 0-54 0,0 0 54 16,0 0-55-16,0 0 58 0,0 0-52 16,0 0 36-16,0 0-67 0,0 0 13 0,0 0-71 15,0 0-41-15,0 0-82 0,0 0-132 0,0 0-111 0,0 0-201 16,0 0-348-16,-5-8-635 0</inkml:trace>
  <inkml:trace contextRef="#ctx0" brushRef="#br0" timeOffset="19164.73">11973 6799 366 0,'0'0'344'0,"0"0"-79"16,-4-6-53-16,4 6-42 0,0 0-51 0,0 0-1 0,-6-4-33 15,6 4 1-15,0 0-31 0,0 0 1 0,0 0-6 16,0 0-7-16,0 0 4 0,-6 4-2 0,6-4-13 16,0 8 6-16,0-8-6 0,0 10-2 0,1-3-5 15,0 0-4-15,-1-1-5 0,0 2-7 16,3 1 13-16,-2-1-15 0,-1 2 2 0,4-1 0 0,-2 1-1 16,-2 0-4-16,3-1-1 0,-2 0-5 0,0 0 9 15,2 0-4-15,-2-2 4 0,2 0-3 0,-2-1 10 16,2 2-5-16,-1-3 14 0,1 1-17 0,1 1 16 15,1-4-10-15,0 2 17 0,1-2-24 0,-2 2 27 16,5-2-8-16,1-1 7 0,-1 0-26 0,0 1 27 16,5-2-30-16,-2 0 33 0,3 0-36 0,-2 0 27 15,6 1-32-15,-2-1 31 0,3 0-36 0,0-1 34 16,1 0-35-16,3 2 46 0,-2-2-45 0,1 0 34 0,4 1-32 16,0-1 38-16,1 0-36 0,1-3 54 0,-1 3-58 15,2 0 6-15,0 0 0 0,0-1 39 16,0 0-43-16,2-1 42 0,4 1-46 0,-4 0 49 15,4 0-50-15,-2-1 40 0,3 0-39 0,-1 0 37 0,-1 1 6 16,-1-1-15-16,1-1-42 0,-5 0 41 0,6 1-38 16,-6 1 40-16,0-3-38 0,0 2 49 0,-1 0-47 15,-1 1-9-15,0-4 15 0,0 3 2 0,-1 0 2 16,1-1 5-16,-1 1-2 0,-3 0 9 16,2 0-7-16,1-1 4 0,-2-1-1 0,2 2 3 15,-1-1-4-15,-2 1 7 0,4 0 17 0,-1-1 15 0,0 1 6 16,1-1 3-16,0 1 0 0,0 0 4 0,0 0-11 15,2 0-5-15,-1 0-5 0,-2 1 3 0,4-1 0 16,-3 1-4-16,1 1-4 0,-1-1-4 0,0 0 6 16,0 1-7-16,1 0 1 0,-7 0-2 0,7 0 2 15,-4 0-6-15,2 0 0 0,-3 0 14 0,1 0 24 16,-1 0-47-16,-1 0 6 0,4 1 13 0,-4-1-13 16,1 0 2-16,0 0 2 0,-2 1 0 0,4-1 0 15,-2 1 4-15,-1 1-7 0,-1-1-2 0,1 0-2 16,-2-1-1-16,2 1 0 0,-2 0-1 0,-1 0 5 15,1-1 36-15,-2 2-50 0,0-2 2 0,-2 0 5 0,-1 0 46 16,0 0-46-16,0 0 44 0,-3 0-46 0,1 0 7 16,0-2 41-16,0 2-45 0,-2-1 7 0,-2 1 4 15,3-1 44-15,-13 1-43 0,19-2 7 16,-19 2 4-16,19-3 6 0,-19 3 2 0,17-1 1 16,-17 1 10-16,14-4-4 0,-14 4 0 0,11-2-2 15,-11 2 7-15,12-5 0 0,-12 5-4 0,10-3-1 0,-10 3 4 16,8-5 1-16,-8 5 4 0,7-5-3 0,-7 5 4 15,4-6 12-15,-4 6-8 0,3-8-2 0,-3 8 2 16,0-10-25-16,0 10 49 0,-3-12-49 0,2 5 58 16,-2 0-43-16,-1-3 55 0,-1 1-66 0,2-2 47 15,-4 0-62-15,2-1 44 0,-1 1-17 0,-2-1-9 16,2 0-10-16,-1 1-12 0,2-1-38 0,0 1-61 16,-1 2-61-16,1 0-39 0,1 1-128 0,0 2-59 0,-1-1-96 15,1 2-106-15,4 5-511 0,-9-5-702 16</inkml:trace>
  <inkml:trace contextRef="#ctx0" brushRef="#br0" timeOffset="19913.82">14611 7768 311 0,'-3'-4'333'0,"0"-3"-49"0,-1 0-47 16,0 2-18-16,-3-2-8 0,2-1-22 0,-3 2-26 0,1-3-9 16,-2 4-1-16,1-1 1 0,0-2-9 15,-1 2-21-15,-2 3-14 0,1-3-5 0,0 2-9 16,0-1 1-16,-2 3-7 0,2 0-9 0,0 1-9 15,-2-1-14-15,12 2-7 0,-18 2-8 0,7 0-3 0,1 1-5 16,1 2-3-16,-3 3-5 0,3-1 0 0,1 3 36 16,2 0-48-16,-3 2 37 0,4-1-47 0,1 2 42 15,-1 0-51-15,4 0 38 0,-2-1-42 0,3 2 44 16,0-1-50-16,1 0 42 0,2 0-45 0,0-2 41 16,0 0-42-16,1 0 40 0,2-3-38 0,2 1 34 15,-3-2-39-15,3-3 41 0,1 2-42 0,0-3 43 16,0-1-43-16,-9-2 43 0,18-1-41 0,-8 0 43 15,-1-2-45-15,1-3 42 0,2 3-41 0,-3-3 45 16,0-1-43-16,1 0 41 0,-2-3-41 0,-1 0 44 0,0 0-43 16,0 1 48-16,-3-2-23 0,0 2 58 15,-1-2-32-15,-1 1 12 0,1-2 9 0,-1 3 15 16,-2-2 11-16,0 2-7 0,2 0-2 0,-2 2 10 16,0-2-8-16,0 3 0 0,0 6-6 0,0-13-11 15,0 13-13-15,0-9-14 0,0 9-2 0,0 0-8 0,1-8-3 16,-1 8-1-16,0 0-4 0,0 0 1 0,4 8 2 15,-4-8-9-15,6 10 0 0,-2-1 1 0,0-2-2 16,-1 4-2-16,4-1-2 0,-2 3 5 0,4-1-11 16,-1-1 26-16,-2 2-74 0,3-1 28 0,1-2-79 15,-1 2 24-15,0-2-73 0,1 0 8 0,2-3-76 16,-2 0 21-16,0-1-66 0,2-1 29 0,-2-3-35 16,0 0-29-16,2 0-31 0,0-2-41 0,0-2-333 15,-2 0-213-15</inkml:trace>
  <inkml:trace contextRef="#ctx0" brushRef="#br0" timeOffset="20264.53">14962 7298 313 0,'-1'-12'383'0,"0"3"-78"15,-2-1-22-15,3 3-16 0,-2-1-35 0,-2 1 46 16,4 1-50-16,-3-1 36 0,3 7-18 0,-2-10-35 15,2 10-38-15,-3-9-39 0,3 9-21 16,-1-6-26-16,1 6 1 0,0 0 4 0,0 0 0 0,0 0-4 16,0 0 2-16,1 11 7 0,-1-11-47 0,2 13 66 15,-1-4-43-15,0 5 55 0,3-1-43 0,0 2 55 16,-2 3-39-16,2 3 17 0,1 1-8 0,-2 3-48 16,1 4 55-16,0-2-57 0,1 3 55 0,0 1-71 15,0 2 52-15,-1-1-13 0,1 0-2 0,-1 2-22 16,1 0-5-16,1-2-13 0,-1-1-8 0,0 2-6 15,-1-4-5-15,0-4-4 0,1-1-10 0,1-1 8 16,-1 0-4-16,1-3-5 0,-1-3-11 0,-1 0-20 16,1-2-42-16,-1-2-45 0,2 0-40 0,-2-1-38 0,0-3-35 15,-1-1-8-15,3 1-89 0,-4-5 1 16,-2-4-79-16,10 7-55 0,-10-7-31 0,0 0-443 16,16-2-503-16</inkml:trace>
  <inkml:trace contextRef="#ctx0" brushRef="#br0" timeOffset="20831.37">15407 7397 168 0,'0'0'520'15,"0"-9"-156"-15,0 9-54 0,-2-10-65 0,2 10 36 16,-3-8-44-16,3 8 47 0,0-7-64 0,0 7 20 16,0 0-77-16,-1-9 6 0,1 9-66 0,0 0 30 15,0 0-38-15,0 0 47 0,0 0-46 0,1 10 43 16,-1-10-59-16,3 13-5 0,-2-3-6 0,0-1-2 16,0 3-8-16,2-1-3 0,-2 2-2 0,3 3-1 15,-3 1-8-15,2-1-4 0,-2 0-3 0,2 2-13 16,-2-1-5-16,0 0-4 0,2 1 1 0,-2-2-5 15,-1 1-3-15,3 0-3 0,-2-1 4 0,0-3-6 0,1-1 0 16,-1 0-1-16,0-1 1 0,-1-2 5 16,1 1-8-16,1-2 3 0,-1-1 0 0,-1 1 6 0,0-8 1 15,1 9-4-15,-1-9 1 0,3 8-1 0,-3-8-2 16,0 0 1-16,0 0-2 0,0 0-1 16,0 0 5-16,0 0-9 0,6-7 0 0,-6 7 0 0,5-8 0 15,-5 8-1-15,7-11 0 0,-3 5 5 0,2 2-6 16,0-2 1-16,2 0-2 0,0 1 4 0,2 0-4 15,-1 0 8-15,0 2-7 0,1 0 1 0,0 1-2 16,2 1 4-16,-12 1-3 0,20 1 0 0,-10 1 9 16,1 2-7-16,-1-1 0 0,-1 2 0 0,-3 1 4 15,3 0-3-15,-4 3 2 0,0-2-2 0,-2 2 2 0,-2 0 45 16,-1-2-56-16,-2 4 49 0,-2-1-53 16,-1-2 48-16,-3 2-54 0,2-1 50 0,-3 1-54 15,0-2 47-15,-3-2-56 0,2 0 25 0,0-1-81 16,-2-3-7-16,2 1-92 0,0-2-26 0,-3-2-114 15,3-1-45-15,1 0-32 0,-3-3-136 0,3 0-279 0,3-2-353 16</inkml:trace>
  <inkml:trace contextRef="#ctx0" brushRef="#br0" timeOffset="22381.18">17991 7168 421 0,'0'0'387'0,"0"0"-88"16,0 0-67-16,0 0-30 0,2 6-9 0,-2-6-43 15,0 0 14-15,0 0-49 0,0 0 18 0,6-3-54 0,-6 3 16 16,9-6-54-16,-9 6 38 0,9-8-59 0,-3 4 29 16,1-2-42-16,0 1 31 0,1-2-38 15,0 0 32-15,-1-1-45 0,3 0 48 0,-1-2-46 0,-1 0 3 16,2 0 4-16,-1-1 3 0,0-2 15 0,-2 0 1 15,0 0 7-15,1-3-1 0,-3 0 5 0,0 0 3 16,-1-1 12-16,2 1 24 0,-3-1 10 16,-2 0 8-16,2 2 7 0,-1-2-13 0,-2 4 0 0,0-3 7 15,0 4 2-15,-1-1 33 0,0 1-50 0,-2 0 41 16,2 0-54-16,-2 2 32 0,2 0-58 16,-4 1 36-16,4 0-50 0,-2 1 37 0,1 1-51 0,-1 0 44 15,2 2-47-15,-2-1 34 0,3 6-44 0,-2-9 50 16,2 9-62-16,-3-8 47 0,3 8-48 0,0 0 48 15,-4-5-46-15,4 5 49 0,0 0-48 0,0 0 44 16,0 0-49-16,0 0 49 0,-9 4-42 0,9-4 0 16,0 0 7-16,-1 9 2 0,1-9 3 0,0 8 2 15,0-8 2-15,1 11 14 0,-1-11-8 0,5 13 7 16,-3-4 0-16,0 0 2 0,2 1 0 0,-1 0 6 0,2 4-6 16,-1-1 2-16,1 3 2 0,2-1-6 0,-3-1 46 15,5 6-58-15,-2-1 46 0,-1 0-52 16,3 1 44-16,-3-1-49 0,3-1 47 0,-2 0-52 0,0 1 50 15,2-3-49-15,-4 0 46 0,2-1-49 0,0-1 47 16,-2-1-49-16,2-1 47 0,-2 2-45 0,0-4 48 16,-1 1-43-16,2-1 53 0,-3-1-52 15,1 1 52-15,0-2-20 0,-2 0 24 0,1 1-49 0,-1-2 49 16,1 1-44-16,-2-3 43 0,-1-5-52 16,4 11 55-16,-4-11-53 0,4 9 52 0,-4-9-57 15,2 8 49-15,-2-8-51 0,3 7 49 0,-3-7-50 0,0 0 50 16,1 7-50-16,-1-7 46 0,0 0-48 0,3 8 50 15,-3-8-52-15,0 0 50 0,0 0-50 0,2 6 55 16,-2-6-52-16,0 0 47 0,0 0-52 0,0 0 52 16,0 0-51-16,3 7 48 0,-3-7-47 0,0 0 51 15,0 0-49-15,0 0 55 0,0 0-46 0,0 0 54 16,0 0-48-16,0 0 4 0,0 0 8 0,1 6-6 16,-1-6 2-16,0 0 0 0,0 0 4 0,0 0 3 15,0 0 0-15,0 0 3 0,0 0-1 0,0 0 0 16,0 0-2-16,0 0 2 0,0 0-1 0,0 0 6 15,0 0-8-15,0 0 1 0,0 0 1 0,0 0 2 0,0 0-3 16,0 0 2-16,0 0 3 0,0 0-7 0,0 0 2 16,0 0-3-16,0 0 3 0,0 0 2 0,0 0 1 15,0 0-10-15,-4-6 0 0,4 6 0 0,0 0 0 16,0 0 2-16,0 0 10 0,0 0-9 0,0 0-5 16,0 0-1-16,0 0 1 0,-4-5 0 15,4 5 3-15,0 0-3 0,0 0-2 0,0 0 0 0,0 0 1 16,0 0-2-16,-4-4 2 0,4 4 4 0,0 0 0 15,0 0-7-15,0 0 3 0,-3-4 0 0,3 4-2 16,0 0-1-16,0 0 3 0,0 0 5 0,0 0-8 0,-4-8 1 16,4 8-1-16,0 0-1 0,4-7 3 15,-4 7 1-15,2-7-3 0,-2 7-2 0,4-10-1 16,0 6 1-16,0-4 0 0,2 1 1 0,-2 1 3 16,4-1-4-16,-2 1 1 0,3-3 0 0,-1 4-1 0,1-1 0 15,0-2 0-15,0 2 8 0,1 2-6 16,-1-2-1-16,0 2 2 0,0 0-2 0,2 1-3 15,-2 2 3-15,-9 1 5 0,18-3-6 0,-18 3-1 0,15 2-1 16,-15-2 3-16,18 3 4 0,-10 1 2 0,0-1-9 16,-2 3 3-16,1-1 2 0,0 1 1 0,-2 4-2 15,0-3 14-15,-1 1-10 0,2-1-4 16,-4 2-1-16,0-2 3 0,-2 1-5 0,0 1 10 16,0-1-4-16,-2 2-1 0,-3-2 0 0,0 2-2 0,-2-3-2 15,-2 3 1-15,-1-2 2 0,0 0 5 16,-2 0-9-16,1-2 0 0,-1-2-1 0,2 1 1 0,-1-1-3 15,0-3-14-15,0 1-4 0,-1 0-18 0,12-2-13 16,-18 0-10-16,18 0-17 0,-16-2 22 0,16 2-71 16,-13-2 28-16,13 2-96 0,-13-3-1 0,13 3-84 15,-9-7-10-15,9 7-27 0,-5-7-44 0,5 7-20 16,0-7-411-16,4 2-323 0</inkml:trace>
  <inkml:trace contextRef="#ctx0" brushRef="#br0" timeOffset="23130.31">18713 7106 60 0,'-6'4'497'0,"6"-4"-143"0,0 0-73 16,0 0-43-16,-6 3-21 0,6-3 36 0,0 0-48 16,0 0 13-16,0 0-15 0,0 0-13 0,-8 2 10 15,8-2-76-15,0 0-18 0,0 0-21 0,0 0-12 0,0 0 30 16,0 0-54-16,0 0 35 0,0 0-55 16,8-4 36-16,-8 4-53 0,7-2 39 0,-7 2-49 15,12-7 38-15,-12 7-45 0,11-6 39 0,-11 6-47 0,14-6 44 16,-6 3-45-16,-2-2 38 0,2 1-45 15,1 1 51-15,-1-1-60 0,1 2 30 0,-3-1-83 0,3 0 25 16,-9 3-98-16,13-4-9 0,-13 4 9 16,12-2-24-16,-12 2-22 0,0 0 10 0,13 2-47 0,-13-2-27 15,0 0-21-15,4 9-19 0,-4-9 52 0,-4 7-138 16,4-7 154-16</inkml:trace>
  <inkml:trace contextRef="#ctx0" brushRef="#br0" timeOffset="23296.77">18799 7146 417 0,'-6'6'165'15,"-1"2"32"-15,3-2-53 0,-1 0-7 0,0 1 18 16,0-2-44-16,1 1 23 0,4-6-13 0,-5 10 11 15,5-10 11-15,-4 7-6 0,4-7 27 0,0 0-42 16,0 10-12-16,0-10-17 0,0 0-16 0,7 3-15 16,-7-3-4-16,0 0 32 0,16-1-68 0,-16 1-3 15,17-4-1-15,-7 2 42 0,0-2-64 0,1 1 6 16,1-1 41-16,0-1-62 0,1-1-32 0,1 1-21 16,0 0-55-16,0-2-56 0,0 0-52 0,0 1-60 15,-1-1-50-15,1 0-157 0,-3 0 3 0</inkml:trace>
  <inkml:trace contextRef="#ctx0" brushRef="#br0" timeOffset="23847.38">19168 6977 344 0,'0'0'353'0,"0"0"-90"0,0 0-9 0,0 0-28 16,-5-5-18-16,5 5 13 0,0 0-56 0,0 0-14 15,-5-4-18-15,5 4-36 0,0 0-13 0,0 0-21 16,0-7-12-16,0 7-10 0,5-7-8 16,-5 7-2-16,5-9-9 0,0 4-4 0,0-1-5 0,2-1-1 15,-2 0-7-15,3-2 2 0,-1 0 8 0,2-3 36 16,-2 1-49-16,-1-1-3 0,2 0 2 0,-2-1 1 15,-1-1 3-15,-1-1 15 0,1 1-9 0,-3-2 9 16,0 1 58-16,-2-1-42 0,1 2 60 0,-1 0-33 16,-1 1 56-16,1 0-51 0,-1 1 33 0,-2 2-37 15,1-2 49-15,-1 4-52 0,1-2 35 0,0 2-53 16,-3 1 29-16,2 1-53 0,3 6 35 0,-7-9-45 0,7 9 37 16,-6-6-44-16,6 6 48 0,0 0-55 15,0 0 47-15,-11 0-44 0,11 0 48 0,-5 7-49 16,5-7 45-16,-2 9-47 0,2-9 46 0,0 13-47 0,1-6 52 15,0 1-52-15,3 2 2 0,-1 0 10 0,-1 0-3 16,5 1 6-16,-2 3 5 0,2-1 8 0,-2 0 4 16,2 2 6-16,-1 0 10 0,1-1-8 0,1 4-3 15,0 0 8-15,-1 1-4 0,-2 0-3 0,2-1-3 16,-3 0 19-16,1-1-23 0,-1 1-1 16,-1-2-2-16,1 1 3 0,-2 0-4 0,1-3-3 15,-2 1-3-15,5-1-5 0,-6 0 1 0,3-5-5 0,-2 2 1 16,-1-3-5-16,3 1-6 0,-2-3-7 0,0 1-21 15,-1-7 8-15,2 9-105 0,-2-9-20 0,0 0-114 16,0 0-10-16,0 0-55 0,0 0-47 0,7-3-3 16,-7 3-91-16,2-12-308 0,-1 6-295 0</inkml:trace>
  <inkml:trace contextRef="#ctx0" brushRef="#br0" timeOffset="24253.36">19453 6774 241 0,'0'0'419'0,"0"0"-112"0,1-8-48 0,-1 8-42 16,0 0-11-16,-1-7-6 0,1 7-14 0,0 0-13 15,0 0-12-15,-10 4-14 0,10-4-16 0,-9 5-9 16,9-5-9-16,-9 10-18 0,3-4-17 16,-2 2-6-16,0-1-6 0,2 1-12 0,-2 0-8 0,-2 2-8 15,1 0-7-15,3-1-1 0,-3 1-11 16,3 0-4-16,-1-3-4 0,2 0-2 0,-2 1 0 0,1-1 39 15,2 1-45-15,1-3 39 0,-1-1-53 0,1 2 47 16,3-6-47-16,-5 8 51 0,5-8-54 0,-4 8 47 16,4-8-45-16,-1 7 48 0,1-7-39 0,1 7 47 15,-1-7-37-15,5 8 40 0,-5-8-36 0,9 9 48 16,-2-4-44-16,0 1 6 0,2-1 48 0,-2 1-44 16,2-1 45-16,1 2-42 0,0-1 37 0,2 1-51 0,-1-1-1 15,-1 1 2-15,2-1-3 0,-1 0-4 16,-2-1 11-16,3 2 29 0,-3-2-52 0,0 0 42 15,0-2-47-15,-1 3 42 0,0-1-47 0,-1-1 43 16,-1-1-49-16,0 1 48 0,-1 0-54 0,-5-4 37 0,9 6-71 16,-9-6 23-16,8 7-75 0,-8-7 4 0,5 6-95 15,-5-6-30-15,5 5-30 0,-5-5-54 16,0 0-9-16,5 4-99 0,-5-4-277 0,0 0-209 16</inkml:trace>
  <inkml:trace contextRef="#ctx0" brushRef="#br0" timeOffset="24436.14">19714 7024 189 0,'0'0'503'0,"0"0"-130"0,0 0-89 16,0 0-49-16,0 0-38 0,0 0 9 0,0 0-64 16,0 0-25-16,-10 1-26 0,10-1-21 0,0 0-15 15,0 0-19-15,0 0-30 0,0 0-31 0,0 0-57 16,-4-4-85-16,4 4-45 0,0 0-147 0,6-6-161 15,-6 6-18-15</inkml:trace>
  <inkml:trace contextRef="#ctx0" brushRef="#br0" timeOffset="25013.68">19985 6839 406 0,'0'0'339'0,"1"-9"-60"15,-1 9-24-15,0-10-34 0,0 10-21 0,-1-9-20 0,1 9-16 16,-4-11-11-16,4 11-5 0,-4-11-34 0,4 11-17 16,-7-11-13-16,4 7-23 0,3 4 6 0,-8-10-18 15,5 5-3-15,3 5-14 0,-8-7-4 0,8 7-9 16,-10-7 2-16,10 7 0 0,-12-3-6 0,12 3-5 16,-11 1 9-16,11-1 9 0,-16 5 0 0,9-1 6 15,-1 0-8-15,-1 1 2 0,0 2 5 0,1 0 7 16,1 4 1-16,-3-1-1 0,2 1 3 0,0 0-12 15,2 0-2-15,-2 2-6 0,3-2-6 0,1 1 4 16,0-2 43-16,0 1-50 0,3 0 34 0,0-1-51 16,0-2 43-16,1 1-48 0,1-2 45 0,0 0-48 15,2-1 39-15,-3-6-44 0,6 9 46 0,-1-3-48 16,-5-6 42-16,14 1-46 0,-14-1 45 0,16 0-45 16,-16 0 41-16,20-4-57 0,-11 1-4 0,3-1-3 15,-1 1 2-15,-2-1 3 0,1-3 11 0,0 1-1 16,1-1 11-16,-4 1 2 0,2-2 5 0,0 1 3 15,-2-2 12-15,-2 2 0 0,2 0-11 0,-3-1 7 0,0 2 10 16,1-3 7-16,-4 2 13 0,2 2 5 16,0-2 4-16,-3 7 4 0,2-11 7 0,0 5 2 0,-2 6-1 15,1-8 4-15,-1 8-6 0,1-8-7 0,-1 8-5 16,1-7-9-16,-1 7-4 0,0 0-5 0,5-7-5 16,-5 7 6-16,0 0 10 0,0 0 0 0,0 0 9 15,0 0 6-15,0 0 3 0,0 0 35 0,0 0-36 16,2 10 4-16,-2-10 4 0,1 10-1 0,0-5-4 15,0 2-9-15,2 1-5 0,-2 0-3 0,3 1-11 16,-1 0-3-16,1 0-4 0,-2-1-2 0,3 2-7 16,2-3-7-16,-2 1-17 0,1-1-49 0,2 0-1 15,3 2-96-15,-2-4-84 0,0-2-70 0,4 0-56 16,-2-2-124-16,5 0-418 0,-2-2-485 0</inkml:trace>
  <inkml:trace contextRef="#ctx0" brushRef="#br0" timeOffset="25679.32">21259 6591 417 0,'3'-7'327'0,"-2"-2"-63"0,4 1-29 16,-4-2-26-16,0-1-14 0,1 1 2 0,-1-2-32 15,-1-3 29-15,0 1-72 0,0-3 21 0,-3-1-61 0,2-1 40 16,-4-1-47-16,0-4 50 0,1 4-53 0,-1-1 55 16,-1-1-29-16,-1 3 68 0,1 3-27 0,0 1 24 15,-1 0-63-15,3 2 27 0,-1 2-61 0,-2 2 39 16,3 0-63-16,-1 2 36 0,0 4-48 0,5 3 55 16,-11-6-42-16,11 6 56 0,-10 6-55 0,6 1 47 15,-2 0-50-15,2 5 54 0,0 1-52 16,2 4 47-16,0 2-45 0,0 6 36 0,2 0-46 15,2 3 30-15,0 5-52 0,0 2-3 0,3-1 1 0,-1 1 0 16,4 3-40-16,-2 3 52 0,3-2-43 0,0 0 37 16,0 0-5-16,2-2 1 0,-3-6-2 0,1 1-1 15,1-3-4-15,-1 1 3 0,-1-3-9 0,-3-3-3 16,3-2-14-16,-3 0-23 0,-1-5 15 0,0-1-88 16,-2-1 12-16,3 0-75 0,-3-3 10 0,-2-3-110 15,0 1-30-15,0-10-74 0,-3 12-105 0,3-12-470 16,-8 6-540-16</inkml:trace>
  <inkml:trace contextRef="#ctx0" brushRef="#br0" timeOffset="26231.22">21051 6936 30 0,'-5'-7'502'0,"2"0"-149"0,2 1-74 16,0-1-59-16,-1 0-39 0,4-3-31 0,0 2-18 15,1-2-18-15,4 1-12 0,-2-2-20 0,3 1-13 0,4-2-17 16,-1 2-11-16,5-2-1 0,-1-1-16 15,1 4 11-15,4-3-24 0,-1 1 8 0,-1 0-15 16,2 0 19-16,-2 2-5 0,1 0 0 0,1 1-27 0,-1 1 16 16,-3 1-15-16,0 0 16 0,-1 2-19 0,-4 0 17 15,1 1-11-15,-2 2 19 0,-10 1-18 0,15-2 29 16,-15 2-12-16,16 4 50 0,-11 1-38 0,1-1-1 16,-2 2 13-16,4 1-8 0,-5-1 0 0,3 1-4 15,-3 2-3-15,3-1-1 0,-1 1 11 0,0-1-15 16,0 0-1-16,1 1-6 0,-2-2-1 0,3 1 0 15,-2-1-4-15,1-1-6 0,-2-1 13 0,0 0-11 16,-4-5 6-16,6 6 5 0,-6-6-3 0,7 3-3 16,-7-3-5-16,0 0 9 0,0 0-6 0,0 0-6 15,0-8 10-15,0 8-3 0,-2-9 4 0,2 9 1 16,-5-11 7-16,4 4-2 0,0-1 5 16,-1 1 49-16,2 0-54 0,0 0 46 0,0 0-56 0,2 0 53 15,0 2-60-15,1-1 41 0,1 2-56 0,-4 4 59 16,8-7-50-16,-8 7 51 0,11-3-43 0,-11 3 59 15,14 2-60-15,-14-2 44 0,16 4-51 0,-7 1 4 16,-1 0 0-16,2 1 7 0,-2 0 1 0,0 0-3 16,0 0-1-16,0 1 1 0,-3-1 5 0,2 0 20 15,-2 0 28-15,-1-1 38 0,-4-5 38 0,7 7 34 16,-7-7 3-16,7 5-22 0,-7-5-21 0,0 0-15 0,0 0-14 16,0 0-12-16,2-6-22 0,-2 6-12 0,-1-9-13 15,1 9-6-15,-1-11-9 0,2 4-5 16,0-1-3-16,-1-1-25 0,4 0 5 0,-1 0-87 0,0 0 15 15,4 1-76-15,-2-2-2 0,1 2-102 0,2-1 8 16,0 2-44-16,3-2-19 0,-2 2-8 0,5 0-6 16,-2 2-23-16,2-1-52 0,1 1-173 0,-1-1-91 15</inkml:trace>
  <inkml:trace contextRef="#ctx0" brushRef="#br0" timeOffset="26551.07">22036 6559 490 0,'8'-6'401'0,"-2"-2"-65"16,-2 3-28-16,-1 0-70 0,-1-2 45 0,-2 7-55 15,1-10 49-15,-1 10-49 0,-1-10 42 0,1 10-55 16,-1-11 31-16,1 11-72 0,-5-7 16 0,5 7-80 16,-7-4 29-16,7 4-65 0,0 0 42 0,-12-1-66 15,12 1 35-15,-9 5-59 0,5 1 40 0,0 0-56 16,0 0 44-16,0 3-56 0,3 0 48 0,0 0-57 16,-2 1 50-16,3 1-54 0,3 0 4 0,-1 2-11 0,-1-1-8 15,3 2-9-15,2 0-27 0,-1-1-14 16,1-1-10-16,2 1-9 0,-1-1-5 0,2 0-3 15,-2-1 2-15,2-2 6 0,-4 0 12 0,1-2 10 0,-1-1 26 16,-1 1 14-16,1 0-12 0,-5-7 25 0,5 9-9 16,-5-9 22-16,0 7-15 0,0-7 18 0,-7 7-11 15,7-7 2-15,-11 6 2 0,11-6 4 16,-12 4-2-16,12-4-2 0,-16 4-25 0,16-4-22 16,-13 1-23-16,13-1-36 0,-12 0-31 0,12 0-33 15,0 0-26-15,-10-1-65 0,10 1-6 0,0 0-317 16,-2-8-113-16</inkml:trace>
  <inkml:trace contextRef="#ctx0" brushRef="#br0" timeOffset="27279.22">22219 6598 550 0,'7'-8'408'0,"-1"2"-9"0,-3 0-91 16,0 1 61-16,-3 5-53 0,5-9 17 0,-5 9-67 16,2-8 21-16,-2 8-68 0,0 0 19 0,-3-4-73 0,3 4 22 15,0 0-79-15,-8 2 29 0,8-2-79 16,-9 8 36-16,9-8-64 0,-4 10 40 0,1-4-61 15,0 0 42-15,3 0-55 0,0 2 7 0,0-2-10 16,0 3-9-16,4-1-12 0,0-1-18 0,-2 1-23 0,3-1-12 16,-1 0-27-16,1 0 7 0,1-2 15 0,-1-2 7 15,1 2-12-15,-6-5-9 0,9 6-5 0,-9-6 9 16,6 3 1-16,-6-3 15 0,0 0 15 16,12 1 10-16,-12-1 12 0,0 0 62 0,0-8-48 0,0 8 48 15,-4-9-49-15,4 9 66 0,-4-11-48 0,4 5 57 16,-2-1-38-16,2 0 55 0,-2 0-48 15,1 0 46-15,0 0-51 0,1 7 38 0,0-12-52 0,2 6 41 16,-2 6-49-16,4-8 47 0,-4 8-10 0,10-5-4 16,-10 5-44-16,11-2 51 0,-11 2-44 0,14 2 38 15,-4 0-44-15,-3 1 47 0,3 1-47 0,0-1 50 16,-3 3-44-16,2-2 46 0,-2 2-46 0,0 0 49 16,0 1-45-16,-1-2 52 0,-1 1-29 0,-1 0 55 15,-4-6-24-15,4 9 66 0,-4-9-41 0,0 10 63 0,0-10-42 16,-4 6 14-16,4-6-1 0,-4 7 10 15,4-7-15-15,0 0-13 0,0 0-13 0,-11-2-12 16,11 2-11-16,-4-6-10 0,4 6 0 0,-3-12 30 0,5 5-60 16,-1-1 45-16,3-1-59 0,0 0 47 15,1 0-57-15,1 0 47 0,4 0-52 0,-1 0 49 0,-1 2-51 16,1 1 50-16,1 1-47 0,-1-1 44 16,0 3-47-16,1 1 46 0,-1-1-46 0,-9 3 49 15,19-1-31-15,-19 1 31 0,14 1-44 0,-14-1 43 16,14 4-48-16,-14-4 54 0,11 4-51 0,-11-4 51 15,6 8-53-15,-6-8 52 0,4 10-48 0,-4-10 51 0,-1 9-45 16,1-9 4-16,-4 8 14 0,4-8 18 0,-5 8 9 16,5-8 10-16,-6 6 2 0,6-6-4 0,0 0-10 15,0 0-4-15,0 0 4 0,-11-3-17 0,11 3-3 16,-1-7-4-16,1 7-2 0,1-12 1 0,2 6-1 16,2-2 27-16,-3 0-46 0,3 1 39 0,-1 0-45 15,3 1 40-15,-1-1-44 0,0 0 37 0,1 4-38 16,-1-1 39-16,-6 4-48 0,10-4 41 0,-10 4-41 15,14-2 42-15,-14 2-69 0,13 2 33 0,-13-2-57 16,13 5 40-16,-7-1-66 0,-2 0 42 0,4 1-60 16,-3 0 29-16,3 1-61 0,-2 0 22 0,-1-1-68 0,2 1 30 15,-1-1-62-15,2 0 3 0,-3 0 11 16,-5-5-5-16,11 6-23 0,-11-6 19 0,15 4-53 16,-15-4-26-16,17 0-298 0,-17 0-125 0</inkml:trace>
  <inkml:trace contextRef="#ctx0" brushRef="#br0" timeOffset="27529.78">22844 6535 541 0,'0'0'409'0,"0"0"-48"0,5-8-80 0,-5 8 22 0,0 0-53 16,4-6 23-16,-4 6-82 0,0 0 18 0,2-7-73 15,-2 7 15-15,4-5-67 0,-4 5 19 0,4-6-64 16,-1 0 36-16,-3 6-59 0,6-8 39 0,-1 2-50 16,0 0 40-16,0 0-51 0,-1 0 54 0,1-1-62 15,2 1 47-15,-2 0-50 0,-1 0 55 0,-4 6-52 16,6-8 42-16,-6 8-51 0,5-8 44 0,-5 8-47 15,6-6 52-15,-6 6-51 0,0 0 52 0,0 0-40 16,0 0 48-16,0 0-43 0,8 6 38 0,-8-6-40 16,1 10 41-16,-1-10-45 0,4 9 42 0,-1-2-45 0,-1 0 44 15,2 0-50-15,0 1 27 0,4-1-71 16,-1 0 2-16,2 0-95 0,-1-1-17 0,5-1-45 16,0-1-55-16,2 0-54 0,0-3-70 0,3-1-226 15,-1 0-138-15</inkml:trace>
  <inkml:trace contextRef="#ctx0" brushRef="#br0" timeOffset="27801.21">23436 6124 444 0,'0'0'627'0,"-2"-11"-131"16,2 11-69-16,0-10-38 0,0 10-32 0,-1-8-22 15,1 8-8-15,-1-7-37 0,1 7-45 0,0 0-43 16,0 0-20-16,0 0-14 0,0 0-9 0,0 0-23 15,0 0-21-15,0 0-10 0,9 7-1 0,-5 1-8 16,-1 0-1-16,4 0-18 0,-2 2-10 0,1 1-12 16,1 2-11-16,-1 1-10 0,3 0-2 0,-3 1-4 15,1 0-8-15,-1 2-5 0,3 1-1 0,-4-1-2 0,0 0-2 16,0-1-17-16,1-1-31 16,-3 1-48-16,4-1 19 0,-5 0-88 0,1-3 8 0,-1-2-81 15,1 2 6-15,-2-3-82 0,0-2-9 0,1 0-50 16,-2-7-49-16,1 11-59 0,-1-11-438 0,5 5-475 15</inkml:trace>
  <inkml:trace contextRef="#ctx0" brushRef="#br0" timeOffset="28149.52">23750 6124 298 0,'0'0'406'15,"1"-8"-107"-15,-1 8-67 0,-2-5-32 0,2 5 12 16,0 0-28-16,-12-4-3 0,12 4-4 0,-14 4-10 15,5-2-12-15,0 2 22 0,-1 1-68 0,0 0 33 16,-2 2-57-16,0-1 32 0,0 2-57 0,-1-1 40 16,2 2-54-16,-1-1 41 0,2-1-54 0,1 0 32 15,1-2-48-15,2 1 38 0,-3 0-48 0,5-1 42 16,4-5-48-16,-8 6 42 0,8-6-44 0,-1 10 45 16,1-10-48-16,0 5 43 0,0-5-50 0,9 7 40 15,-5-2-41-15,5-1 43 0,-1 0-39 0,1 1 44 16,1 2-24-16,-1-2 51 0,2 2-43 0,-2 1 45 15,3 0-38-15,-1 1 42 0,-1 0-57 0,1 0 42 16,-2-1-53-16,-2 3 46 0,3-2-51 0,-1 1 43 16,-1-1-50-16,2 0 49 0,-3 0-53 0,-2-2 44 0,1 0-49 15,-2 1 42-15,4-2-79 0,-3-1 0 0,-1 1-94 16,-4-6-3-16,6 7-90 0,-6-7-33 0,8 5-34 16,-8-5-96-16,10 3-425 0,-10-3-372 0</inkml:trace>
  <inkml:trace contextRef="#ctx0" brushRef="#br0" timeOffset="28260.92">23910 6428 476 0,'0'0'417'0,"16"1"-78"0,-16-1-103 0,0 0-33 15,0 0-52-15,13-1-20 0,-13 1-26 0,0 0-29 16,10-3-75-16,-10 3-96 0,0 0-138 16,9-4-331-16,-9 4-78 0</inkml:trace>
  <inkml:trace contextRef="#ctx0" brushRef="#br0" timeOffset="30167.49">24285 6135 250 0,'0'-6'416'0,"0"6"-86"0,0 0-33 0,0 0-48 16,0-9 57-16,0 9-55 0,0 0 46 0,0 0-80 15,0 0 14-15,0 0-84 0,0 0 35 0,0 0-25 16,0 0 52-16,0 0-34 0,3 8 54 0,-3-8-40 15,4 12 54-15,0-4-61 0,-2 0 27 0,5 4-55 16,-1 1-17-16,3 1-14 0,-3-1-16 0,3 5-1 16,0-1-32-16,3 1-15 0,-3 0-12 0,1 1-7 0,1-1-4 15,-2 0-8-15,0-1-9 0,1 1-9 0,-1-1-22 16,-1-3-55-16,0 0-51 0,-2-1-6 0,1-1-98 16,-4-3-4-16,3-1-85 0,-4-1 18 0,1 0-73 15,2-4-46-15,-5-3-51 0,0 0-47 0,0 0-306 16,0 0-349-16</inkml:trace>
  <inkml:trace contextRef="#ctx0" brushRef="#br0" timeOffset="30396.73">24354 6331 382 0,'-10'-16'388'0,"1"0"-59"0,2-2-31 15,0 4 30-15,3 0-64 0,-2 0 55 0,3 2-77 16,2 1 37-16,1-1-67 0,0 1 10 0,3 1-71 16,-1 0 14-16,3 3-65 0,2-2 27 0,-1 4-67 15,3-1 33-15,0 1-52 0,1 1 38 0,-1 3-56 16,-9 1 41-16,22-1-51 0,-12 2 35 0,2 1-49 15,-3 2 43-15,0 2-48 0,-2-1 42 0,1 2-50 16,-3 1 36-16,-1-1-56 0,-3 3 31 0,-1-2-55 16,0 2 32-16,-2 0-16 0,-4 2-5 0,1-2-23 15,-2 1-16-15,0-1-21 0,0 1-39 0,0-3-55 0,0 1-57 16,2-3-42-16,-1 0-52 0,2-2-68 0,4-4-262 16,-5 7-191-16</inkml:trace>
  <inkml:trace contextRef="#ctx0" brushRef="#br0" timeOffset="30747.53">24175 6370 191 0,'-10'5'482'0,"-1"-3"-86"15,1 2-11-15,10-4-20 0,-18 3 9 0,10 0-9 16,8-3 4-16,-13 4-13 0,13-4-71 0,-11 2 0 0,11-2-106 16,0 0 12-16,0 0-86 0,0 0 21 0,0 0-71 15,6-9 32-15,2 4-57 0,3 1 38 16,3-2-60-16,3 0 44 0,3 0-57 0,0-2 47 0,3 0-53 15,0 1 50-15,1 0-55 0,1 0 42 0,-3-2-57 16,2 2 18-16,-1 0-89 0,0 0-14 16,-1-1-91-16,-1 1-24 0,-5 1-82 0,0 1-28 0,-2 1-27 15,-2-3-38-15,-1 1-58 0,-4 2-246 0,0-1-216 16</inkml:trace>
  <inkml:trace contextRef="#ctx0" brushRef="#br0" timeOffset="30957.49">24262 6167 108 0,'0'0'382'0,"-10"-3"-105"16,10 3-56-16,0 0-37 0,-9-4-23 0,9 4-29 15,0 0-4-15,0 0-14 0,0 0-18 0,-5-5-11 16,5 5-23-16,0 0 1 0,0 0-18 0,0 0-5 0,0 0 0 16,12-1 2-16,-12 1-6 0,0 0-7 15,0 0 3-15,12 2-13 0,-12-2-4 0,0 0-7 16,8 4 1-16,-8-4-2 0,0 0-3 0,8 5 1 15,-8-5-39-15,0 0-49 0,7 3-47 0,-7-3-46 0,0 0-51 16,0 0-74-16,0 0-139 0,7 3 88 0</inkml:trace>
  <inkml:trace contextRef="#ctx0" brushRef="#br0" timeOffset="31434.19">24347 6340 360 0,'-3'9'320'0,"3"-2"-46"0,-2-3-11 0,2-4-14 16,-2 12 11-16,2-12 25 0,-1 9 7 0,1-9-25 16,0 7-49-16,0-7-42 0,0 0-38 0,0 0-22 15,0 0-29-15,5 4-24 0,-5-4-4 0,8-6-16 16,-8 6-8-16,8-8-8 0,-3 2-3 0,1 1-9 16,0-3-2-16,-2 0 6 0,1 1-22 0,-1-3-5 0,0 0-6 15,-1 2 4-15,-3 0 11 0,1 0-16 16,-1 1-42-16,-3 0 55 0,1 1-44 0,-1 0 52 15,-1 1 0-15,-1 0 0 0,5 5 0 0,-14-3-4 16,14 3 2-16,-14 0 10 0,14 0 6 0,-16 3-2 0,8 1 5 16,0 1 3-16,2 1-6 0,-2 0-2 0,2 1-2 15,-1 1 3-15,2 1-8 0,3 0 0 16,-2-1-1-16,1 1-3 0,2-3 1 0,1 3-6 16,3-2 2-16,0-3-3 0,1 3 2 0,1-3-5 15,2-1 2-15,-7-3-1 0,16 2 0 0,-16-2-6 16,18-1 1-16,-9-1 4 0,3-3-15 0,-2 0-6 0,-1-1 4 15,0 0 6-15,-2-1 1 0,1 0 0 0,-4-3 3 16,-1 2 1-16,0-1 1 0,-4 2 0 0,-4 0 0 16,1-1 1-16,-1 1 5 0,-3 2 0 0,-1 0 10 15,-1 1 6-15,1 3 9 0,-2 0-5 0,-1 2 1 16,1 0 0-16,-2 3-6 0,5-1-2 0,-1 3-2 16,0 0 4-16,1 2-8 0,1 1-9 0,3 0-27 15,-1 1-57-15,1 0-68 0,4 2-83 0,0 0-78 16,0-1-111-16,3 0-351 0,-1 3-299 0</inkml:trace>
  <inkml:trace contextRef="#ctx0" brushRef="#br0" timeOffset="31816.18">23728 6824 2 0,'0'0'521'0,"0"0"-124"0,-1-9-56 16,1 9-36-16,0 0 5 0,0 0-5 0,0-6-22 15,0 6-33-15,0 0-32 0,0 0-37 0,0 0-21 16,0 0 1-16,0 0 7 0,0 0-5 0,-1 6-8 15,1-6-17-15,0 13-17 0,0-5-7 0,1 0-18 16,0 2-18-16,2 1-11 0,-2 2-11 0,0-1-6 16,3 2-9-16,1 2-10 0,-1-1-6 0,3 1-6 0,1 2-2 15,1-1-7-15,0 0-9 0,4-2-14 16,-1 1 29-16,-1-3-87 0,6-2 15 16,-3 0-70-16,2-4 12 0,0-1-76 0,0-2-3 0,1-2-88 15,0-2-12-15,-1-2-15 0,1-2-44 0,-1 0-6 16,-2-3-14-16,2 1 6 0,-5-3 84 0,-2 0-167 15</inkml:trace>
  <inkml:trace contextRef="#ctx0" brushRef="#br0" timeOffset="31996.8">24052 7010 882 0,'2'-11'78'16,"1"2"79"-16,-3 0 10 0,0 9 26 0,-3-13 21 16,3 13-12-16,-1-12 10 0,1 12 29 0,-1-12-5 0,1 12-18 15,-2-9-29-15,2 9-38 0,0-7-25 0,0 7-12 16,0 0-1-16,0 0-9 0,0 0 27 0,0 0-63 16,0 0 31-16,12 3-64 0,-5 4 36 0,-3-2-54 15,3 3 37-15,0 1-50 0,0 1 40 0,0 1-47 16,0 3 36-16,-1-2-46 0,-1 2 42 0,-1 1-48 15,1 1 37-15,-2 0-68 0,-3-1 18 0,0-1-70 16,-3 2 23-16,-1-1-77 0,1 0 21 0,-4-2-69 16,3 1-11-16,-3-2-16 0,-1-3-32 0,2 1-32 15,-1-4-76-15,7-6-270 0,-9 8-149 0</inkml:trace>
  <inkml:trace contextRef="#ctx0" brushRef="#br0" timeOffset="32204.55">24239 6979 743 0,'8'-11'516'0,"-3"3"-76"0,0 0-28 0,-1 1-11 16,-1 2-22-16,-1 0-6 0,-2 5-18 0,5-9-42 15,-5 9-48-15,4-6-42 0,-4 6-52 0,0 0-28 0,0 0-28 16,0 0-14-16,0 0-13 0,12 5-22 0,-12-5-12 16,3 10-12-16,0-3-7 0,0 1-10 0,-1 1-7 15,2 0-21-15,-1 1-48 0,-1-1-9 0,2 1-93 16,0-1 7-16,-2 0-85 0,1-2-7 0,-2 0-99 15,2-2 7-15,-3-5-41 0,2 8-75 0,-2-8-72 16,0 0-242-16,0 0-273 0</inkml:trace>
  <inkml:trace contextRef="#ctx0" brushRef="#br0" timeOffset="32332.02">24214 6884 152 0,'-4'-11'344'0,"0"3"-110"0,4 0-9 15,-2 3-60-15,2 5-5 0,-2-13-61 0,2 13-5 16,2-10-37-16,-2 10 14 0,5-10-37 0,-5 10 4 15,9-6-84-15,-9 6-49 0,12-4-157 0,-12 4-155 16,15-3 135-16</inkml:trace>
  <inkml:trace contextRef="#ctx0" brushRef="#br0" timeOffset="32668.28">24418 6854 337 0,'7'7'349'0,"-3"-2"-43"0,-4-5-32 16,3 8-33-16,1-2-10 0,-4-6-16 0,5 10 1 0,-3-3-24 15,-2-7-26-15,2 11 21 0,2-4-72 0,-3-1 20 16,2 1-73-16,-2 1 33 0,0-1-63 0,2 0 43 16,-2 2-65-16,1-3 45 0,-1 1-58 0,0 0 48 15,-1-7-53-15,1 10 50 0,-1-10-49 0,3 9 45 16,-3-9-42-16,0 0 49 0,0 0-52 0,0 0 49 16,0 0-32-16,0 0 66 0,0 0-30 15,0 0 53-15,2-12-33 0,-2 6 12 0,3-2 8 0,-2 0 10 16,4 1-14-16,-1-1-7 0,0 1 11 0,1 0-26 15,-1 0-8-15,4 3-5 0,-1-1 3 0,-7 5-8 16,12-8 1-16,-12 8-13 0,15-2-3 0,-15 2-4 16,14 0 1-16,-14 0-6 0,19 4-4 0,-11-1 2 15,1 0-9-15,1 0-6 0,-1 2-28 0,0 0-47 16,1-1-48-16,-1 0-9 0,-2 0-109 0,-1-1-36 16,-6-3-23-16,13 6-34 0,-13-6-10 0,0 0-96 0,14 0-337 15,-14 0-293-15</inkml:trace>
  <inkml:trace contextRef="#ctx0" brushRef="#br0" timeOffset="32881.48">24685 6797 180 0,'0'-14'369'16,"0"2"-47"-16,-2 0-16 0,2 2-38 0,2 0 48 15,-4 0-42-15,2 1 63 0,2 2-65 16,-2-1 15-16,0 8-81 0,0-11 5 0,0 11-80 16,0-9 39-16,0 9-31 0,0 0 54 0,0 0-67 15,0 0-13-15,0 0-13 0,0 0-14 0,11 7-14 0,-8-2-14 16,1 4-7-16,0 0-12 0,0-2-28 15,2 3 34-15,-2-1-44 0,3 3 20 0,0 1-4 16,-2-2-4-16,4 2-2 0,-5-2-16 0,4 1-27 16,-2 0-31-16,-1-1-30 0,2-1-9 0,-2-1-90 0,-1 1-2 15,-2-3-79-15,2 1-20 0,-1-2-48 0,-3-6-30 16,1 12-505-16,-1-12-433 0</inkml:trace>
  <inkml:trace contextRef="#ctx0" brushRef="#br0" timeOffset="33045.33">24694 6897 391 0,'0'0'494'16,"-5"-8"-93"-16,5 8-73 0,-4-9 9 0,4 9-35 16,0-12-37-16,0 12-33 0,2-12-38 0,0 6-34 15,3-1-31-15,-1-2-21 0,4 2-31 0,2-3-13 16,0 2-22-16,3-4-28 0,0 4-67 0,2-3-74 16,0 3-55-16,0-2-74 0,0 2-43 0,-1-1-144 15,1 1-247-15,-2 1-197 0</inkml:trace>
  <inkml:trace contextRef="#ctx0" brushRef="#br0" timeOffset="33612.14">24923 6736 26 0,'0'0'368'0,"-1"9"-76"0,1-9-97 16,-3 7 1-16,3-7-41 0,0 0 13 0,0 9-2 16,0-9-8-16,0 0-14 0,0 0-24 0,2 7-22 15,-2-7-18-15,0 0-16 0,0 0-16 0,14-3-8 16,-14 3-7-16,9-5-6 0,-9 5 12 0,10-6-25 15,-10 6 16-15,11-7-25 0,-6 2 18 0,-5 5-11 16,7-11 15-16,-7 11-23 0,6-8 20 0,-6 8-24 0,2-7 29 16,-2 7-31-16,0 0 25 0,-2-10-27 15,2 10 33-15,0 0-25 0,0 0 40 0,-6-2-35 16,6 2 53-16,0 0-51 0,-8 6 1 0,8-6 1 0,-4 6-4 16,4-6-3-16,-5 8 1 0,5-8 6 15,-2 8-10-15,2-8-2 0,0 11-1 0,0-11-1 16,2 11-5-16,3-5 2 0,-2-1 27 0,3 0-30 0,-1-1 4 15,3-2-4-15,2 0 1 0,2-1-8 0,-2 1 9 16,4-4-15-16,-2 1-1 0,1-1 5 0,-1 0-1 16,5-2 8-16,-5-2-6 0,1 1 14 0,1-1-3 15,-3 0 4-15,-1-1 31 0,-3 1-36 0,0-3 33 16,-1 2-41-16,-2 1 49 0,-1-1-49 0,-3 7 33 16,1-11-35-16,-1 11 53 0,-4-10-29 0,4 10 53 15,-9-6-50-15,9 6 67 0,-10-4-43 0,10 4 53 16,-13-4-58-16,13 4 51 0,-9 1-54 0,9-1 46 15,-10 4-54-15,10-4 40 0,-9 6-48 0,9-6 39 16,-5 11-51-16,5-11-3 0,-3 11 3 0,3-4 5 0,2 0-3 16,0-1-2-16,0 3 5 0,0 1-13 0,4 0 4 15,-2 1 0-15,3 0-1 0,-2 1 0 16,1-1 0-16,-1 2 6 0,3-3-9 0,-3 0 5 16,-1 0-1-16,1-1 1 0,-2 2 52 0,-1-3-58 0,1 1 50 15,-1-2-53-15,-2 0 49 0,0 1-51 16,0-1 48-16,0-7-51 0,-2 11 48 0,2-11-53 15,-5 10 50-15,5-10-47 0,-4 8 45 0,4-8-48 0,-4 5 24 16,4-5-77-16,0 0-32 0,0 0-67 0,0 0-34 16,0 0-10-16,-4-6-58 0,5 0-9 0,-1 6-410 15,7-13-204-15</inkml:trace>
  <inkml:trace contextRef="#ctx0" brushRef="#br0" timeOffset="34180.43">25282 6793 130 0,'7'-5'411'0,"-2"0"-68"0,-5 5-47 16,9-7-39-16,-9 7-33 0,6-5-12 0,-6 5-13 15,5-5 11-15,-5 5-27 0,7-5-16 0,-7 5-25 16,4-4-21-16,-4 4-28 0,5-5-14 0,-5 5-17 16,7-7-14-16,-7 7-8 0,7-7-9 0,-7 7-1 15,9-8-5-15,-6 2 34 0,4 2-56 0,-2-3 43 16,1 0-52-16,-2 0 45 0,1 1-49 0,-1-2 44 16,2-1-50-16,-2 1 51 0,-1 0-36 0,-1-1 69 15,0 1-57-15,-1 1 46 0,0-1-49 0,-1 8 48 16,0-12-49-16,0 12 46 0,-1-12-53 0,1 12 45 15,-3-7-48-15,3 7 41 0,-1-6-45 0,1 6 47 0,0 0-46 16,0 0 44-16,0 0-43 0,-8 6 38 0,8-6-43 16,-3 7 44-16,3-7-45 0,-2 10 43 0,4-3-42 15,-2-7 37-15,3 12-45 0,1-5 48 0,-3-1-51 16,3 2 5-16,0-1 3 0,1-1 5 0,1 1-1 16,-1-2 3-16,1 0-5 0,0-2 3 0,-1 2-2 15,-5-5-2-15,13 3 1 0,-13-3-1 0,14 3-12 16,-14-3-11-16,11-3-1 0,-11 3-1 0,12-3 6 15,-12 3 46-15,8-7-46 0,-8 7 44 0,5-9-47 16,-4 3 47-16,-1 6-45 0,2-12 48 0,-1 5-42 16,-2 1 47-16,-2 0-51 0,2-1 49 0,-2 1-49 0,3 6 55 15,-4-10-53-15,0 4 49 0,4 6-50 16,-3-7 49-16,3 7-48 0,-5-5 47 0,5 5-44 16,0 0 46-16,0 0-47 0,0 0 48 0,0 0-49 15,0 0 51-15,0 0-49 0,-3 6 49 0,3-6-42 0,5 7 41 16,-5-7-49-16,9 10 48 0,-4-5-49 15,-1 1 52-15,3 0-51 0,-2 0 8 0,1 0 2 16,-1 1 6-16,0 0 0 0,0 0 4 0,-1 0 6 0,1-1 8 16,2 0 6-16,-5 1 18 0,3-1 18 0,-1 0 6 15,1 0 5-15,-1-1 0 0,-4-5-2 0,8 9-2 16,-8-9-14-16,11 6-6 0,-3-2-8 0,0-1-4 16,2 0-8-16,1-1-6 0,0-1-13 0,1 0-49 15,1-1-62-15,1 1-77 0,-2-1-45 0,0-1-41 16,1 1-72-16,-2 0-29 0,-11 0-408 0,19 0-305 15</inkml:trace>
  <inkml:trace contextRef="#ctx0" brushRef="#br0" timeOffset="34462.71">24955 7298 275 0,'-17'13'558'16,"2"-1"-143"-16,4-1-102 0,0-3-66 15,1 1-46-15,5-2-30 0,1-2-8 0,4-5-9 16,0 0 18-16,3 6-9 0,-3-6-4 0,20-4 31 0,-4 0-55 16,8-1 52-16,5-2-36 0,4-2 61 0,7 0-52 15,5-4 49-15,0 4-70 0,-1-3-18 0,2 0-9 16,0 1-16-16,0-1-19 0,0 0-12 0,-5 1-13 16,1-1-12-16,-1 3-10 0,-6-2-9 0,-3 4-7 15,-2-3-19-15,-3 2-13 0,-5 0-112 0,0 1-25 16,-6 1-101-16,-3-1-19 0,-1 2-63 0,-4 2-18 15,-8 3-31-15,8-8-28 0,-8 8-66 0,0 0-212 16,-9-2-199-16</inkml:trace>
  <inkml:trace contextRef="#ctx0" brushRef="#br0" timeOffset="34622.96">25098 7445 292 0,'-20'20'528'0,"2"-2"-80"15,4-1-158-15,4-2-46 0,1-3 5 0,1 1 16 16,6-3 15-16,0-2 6 0,5-2-26 0,4 2-43 15,2-5-33-15,3 0-30 0,6-3-32 0,3 0-18 16,5-3-22-16,10-4-6 0,-2 1-17 0,10-3-5 16,-1-4-16-16,2 1-10 0,-2 1-11 0,3-4-37 0,-3-1-79 15,-1 2-129-15,-5-2-105 0,-3 1-178 0,-8-1-455 16,-4 1-553-16</inkml:trace>
  <inkml:trace contextRef="#ctx0" brushRef="#br0" timeOffset="50563.99">6439 9697 562 0,'0'0'423'0,"0"0"-78"0,0 0-37 16,0 0 6-16,0 0-3 0,0 0-25 0,0 0-24 15,0 0-29-15,0 0-44 0,0 0-4 0,0 0 12 16,0 0 11-16,-5 7 0 0,5-7-49 0,3 11 49 15,-2-4-45-15,2 3 34 0,1 0-38 0,-2 2 0 16,2 0-7-16,1 3-18 0,-1 0-75 0,2 6 47 0,-1-2-21 16,2 1-9-16,-1 0-18 0,0 1-8 0,1-1 7 15,-2-1-28-15,3 1 8 0,-2-1-19 16,0 0 4-16,0-3-14 0,-1-3 12 0,0 3-19 0,0-2 13 16,1-2-48-16,-2-1-19 0,0-1-87 15,0-1 6-15,0-1-103 0,-3-1 13 0,3-2-33 16,-4-5-45-16,4 10-95 0,-4-10-103 0,0 0-77 15,0 0-407-15,0 0-578 0</inkml:trace>
  <inkml:trace contextRef="#ctx0" brushRef="#br0" timeOffset="51045.28">6448 9842 341 0,'-3'-11'444'15,"0"4"-79"-15,-1-2-49 0,3 2-33 0,-2-2-59 16,2 0 22-16,1 1-50 0,0-2-26 0,1 2-19 15,3-3-14-15,0 1-20 0,0 0-21 0,5 0-14 16,-3 1-8-16,3 0 4 0,3 0-10 0,0 2-1 16,0 0 1-16,2 2-1 0,0 0-4 0,1 1-7 0,-2 3-2 15,4-2-13-15,-5 3-2 0,4 0-2 16,-2 1-1-16,-1 2 2 0,-1-1 0 0,0 3 5 16,1-2 1-16,-3 2-36 0,-2 2 45 0,-2 0-46 0,2 2 46 15,-6 0-48-15,1 1 45 0,-5 1-54 0,1 1 54 16,-4 1-63-16,-4 0 3 0,0 4 48 15,-2-1-49-15,-3-2 44 0,1 1-53 0,-2-2 50 16,2 0-51-16,-1-1 50 0,2-3-49 0,1 0 51 0,-1 0-45 16,3-2 56-16,3-1-51 0,-3-1 46 0,3-1-47 15,6-4 43-15,-9 8-56 0,9-8 47 0,-7 6-45 16,7-6 42-16,0 0-47 0,0 0 49 0,0 0-46 16,7 6 48-16,-7-6-52 0,11 1 51 0,-11-1-48 15,18 2 50-15,-8-1-49 0,3 2 52 0,-3-1-48 16,3 2 58-16,0-1-50 0,1 0 53 0,1 2-51 15,-2 0 53-15,2 0-50 0,1 1 58 0,-1 1-46 16,-1-1 44-16,0 2-57 0,-1-1 50 0,-2-1-51 16,2 1 50-16,-1 1-56 0,-1-1 48 0,1 0-55 0,-3-2 53 15,1 2-53-15,-3-1 46 0,1-1-53 16,0 1 35-16,1 0-32 0,-3-2-37 0,2 1-34 16,-2-1-42-16,-6-4-68 0,14 7-69 0,-14-7-62 15,12 2-55-15,-12-2-68 0,14-1-401 0,-14 1-409 16</inkml:trace>
  <inkml:trace contextRef="#ctx0" brushRef="#br0" timeOffset="51276.48">7105 9901 736 0,'0'0'633'0,"0"0"-184"0,0 0-9 16,0 0-81-16,0 0 41 0,0 0-68 0,0 0-14 15,0 0-45-15,0 0-55 0,0 0-40 0,0 0-43 16,7-4-23-16,-7 4-27 0,14-8-16 0,-4 4-14 16,0-1-9-16,2-1-12 0,4 0-9 0,-3 0 2 15,5-1-12-15,-3 1-27 0,4-1-8 0,-1 1-112 0,-1-2-16 16,-1 4-106-16,1-2-42 0,-3 1-71 16,-2 1-49-16,-2 2-37 0,1 1-2 0,-11 1-303 15,0 0-269-15</inkml:trace>
  <inkml:trace contextRef="#ctx0" brushRef="#br0" timeOffset="51422.86">7287 9917 471 0,'-12'11'399'16,"2"0"-60"-16,2-1-38 0,-2 0-51 0,2-1 41 16,2 0-16-16,1-3-40 0,0 3-19 0,0-4-23 0,2 1-35 15,3-6-29-15,-2 9-13 0,2-9-26 0,2 6-17 16,-2-6-15-16,9 3-10 0,-9-3-14 0,14-2-50 16,-5 0 32-16,5-2-92 0,-1-2-4 0,2 0-101 15,2 0-43-15,2-2-39 0,-1-1-77 0,2 0-24 16,1-1-316-16,-2 0-187 0</inkml:trace>
  <inkml:trace contextRef="#ctx0" brushRef="#br0" timeOffset="52460.39">7882 9360 85 0,'0'0'386'0,"2"-9"-62"0,-2 9-32 16,0-11-18-16,0 11 5 0,-2-12-37 0,1 6 47 16,0 0-69-16,-2-2 34 0,2 3-57 0,-2-1 26 15,1-2-54-15,-3 4 31 0,2-2-61 0,-2-1 24 16,1 3-59-16,4 4 25 0,-9-7-47 15,9 7 11-15,-11-7-62 0,11 7 39 0,-12-2-58 0,12 2 45 16,-11 2-51-16,11-2 58 0,-14 7-54 0,7-3 45 16,-1 2-49-16,3 2 48 0,-1-1 2 0,1 1-53 15,1 1 50-15,3 2-3 0,-2-2-4 0,2 3-5 16,1 0-8-16,3 0 1 0,-1 4-7 0,2-2-2 0,1 0-5 16,3 2-3-16,-2 2-5 0,3-1-3 0,0 1 5 15,4 0-46-15,-4 0 46 0,1 1-45 16,3-1 48-16,-4 0-45 0,1 0 48 0,0 0-52 15,-1 0 53-15,-2 0-52 0,0-2 44 0,-3 0-62 0,0-1 49 16,-3 0-54-16,-1 0 49 0,-1 1-56 0,-3-2 7 16,0 0 8-16,-2 1 12 0,-2-2 3 0,3-1 5 15,-3-1 56-15,1-1-56 0,2-1 50 0,-2-3-49 16,2 1 44-16,0-1-58 0,0-1 41 0,5-5-54 16,-8 7-16-16,8-7-24 0,-6 5-19 0,6-5-6 15,0 0 16-15,-3 5 12 0,3-5 16 0,0 0 12 16,7 5 11-16,-7-5 11 0,10 4 2 15,-4 0 8-15,1 1 52 0,-1 0-47 0,2 2 47 16,-1 0-44-16,1 4 48 0,0 0-44 0,-2 3 42 16,0 3-5-16,-1 2 0 0,-1 2 0 0,0 4 3 0,-4 1 7 15,1 0 7-15,-2-1 29 0,1 2 9 0,0 0 28 16,-2-2 11-16,0 1 4 0,1-2-59 0,1 0 51 16,0-2-56-16,1-2 32 0,2 0-57 0,-2-1 43 0,3-1-62 15,1-2 45-15,3 0-60 0,-1-2 44 0,2 0-59 16,3 0 29-16,1-3-93 0,1-1-16 15,1-5-110-15,2 2-36 0,1-3-98 0,2-1-83 0,-2-2-83 16,4-2-379-16,-1-2-446 0</inkml:trace>
  <inkml:trace contextRef="#ctx0" brushRef="#br0" timeOffset="52926.66">8829 9435 485 0,'-2'-6'430'0,"-1"-1"-49"16,3 7-46-16,-5-8-20 0,5 8-3 0,-8-9-13 15,8 9-17-15,-9-6-23 0,9 6-22 0,-12-2-20 16,12 2-10-16,-14 3-4 0,5 0-3 16,-2 5-48-16,1 0 32 0,0 3-44 0,-3 2 35 0,3 2-39 15,0 3 13-15,-3 3-23 0,4 3-6 0,-1 1-13 16,1 2-4-16,1 1-19 0,2 0-3 15,2-1-8-15,1-1-44 0,2 2 43 0,1-2-2 0,3 3-6 16,2-1-10-16,2 3 0 0,4-4-11 16,1 1-7-16,4-3-8 0,4 3-1 0,-1-6-10 0,4 1-3 15,0-4-3-15,2-2-4 0,0-1-3 0,1-3-15 16,-2-1-28-16,3-2-40 0,-3-3-43 0,2-1-57 16,-1-1-57-16,-3-2-16 0,0-1-82 0,-2 0-27 15,-2-2-79-15,0-2-85 0,-1 0-64 0,-3-2-397 0,-4-1-582 16</inkml:trace>
  <inkml:trace contextRef="#ctx0" brushRef="#br0" timeOffset="53244.55">9177 9730 102 0,'0'-8'557'0,"0"0"-97"16,-1 1-121-16,1 0 11 0,-2 0-59 0,1 0 60 0,1 0-25 15,0 7-3-15,-3-11-49 0,3 11 21 0,-1-10-85 16,1 10 14-16,0-8-92 0,0 8 22 0,-1-8-83 16,1 8 28-16,0 0-50 0,0 0 63 0,0 0-29 15,0 0 55-15,0 0-30 0,0 0 10 0,0 0-3 16,6 9 3-16,-6-9 3 0,7 9 9 0,-5-1 7 16,2 0-9-16,0 1-2 0,2 0-11 0,-2 1-12 15,1-1-57-15,0 2 29 0,2 1-52 0,-2 1 37 16,1-1-51-16,-1 0 40 0,2 2-49 0,-2 0 38 15,0-1-47-15,0 1 35 0,0 1-63 0,0-1-2 16,-1 0-94-16,0 0 3 0,0-1-110 0,-2-2-12 16,1 1-55-16,1-4-15 0,-2 3-95 0,1-4-25 0,-2 0-73 15,2-1-24-15,-3-6-461 0,5 9-602 16</inkml:trace>
  <inkml:trace contextRef="#ctx0" brushRef="#br0" timeOffset="53469">9537 9836 494 0,'0'0'669'0,"0"0"-156"0,0 0-107 0,13 0-68 16,-13 0-54-16,0 0 0 0,8 3 7 0,-8-3 0 16,0 0-12-16,6 6-41 0,-6-6-38 0,4 6-43 15,-4-6-31-15,4 9-27 0,-4-9-17 0,4 9-17 16,-4-9-10-16,2 11-10 0,1-6-16 0,-2 1-17 15,2 0-51-15,-1 1-63 0,-2-7-67 0,4 11-32 16,-4-11-113-16,5 10-37 0,-5-10-52 0,1 9-25 16,-1-9-498-16,4 6-497 0</inkml:trace>
  <inkml:trace contextRef="#ctx0" brushRef="#br0" timeOffset="53783.6">9767 9568 760 0,'0'0'589'0,"2"-8"-107"0,-2 8-33 15,1-9-32-15,-1 9-21 0,1-6-67 0,-1 6 19 16,0 0-90-16,0-8 15 0,0 8-85 0,0 0-3 16,0 0-28-16,0 0 23 0,0 0-41 0,4 6-11 15,-4-6-4-15,5 7-1 0,-1-1-1 0,-3 0-15 16,3 1-7-16,1 2-6 0,-1-2-8 0,2 2-11 15,1 1 1-15,-1 1-11 0,1-1-9 0,-1 2-11 16,2 0-8-16,-1-1-6 0,1 1-2 0,-3 1-8 16,3-1-6-16,-2 1-35 0,2-1 36 0,-3-1-41 15,0 2 19-15,0-4-86 0,-2 2 8 0,2-3-99 0,-3 1 1 16,2-1-73-16,0-2-24 0,-1 0-37 16,-3-6-41-16,3 8-47 0,-3-8-57 0,0 0-70 15,6 6-499-15,-6-6-644 0</inkml:trace>
  <inkml:trace contextRef="#ctx0" brushRef="#br0" timeOffset="54114.35">9940 9365 319 0,'-2'-8'466'0,"2"8"-90"0,0-7-103 0,0 7-28 16,0 0-52-16,2-8 35 0,-2 8-32 0,0 0 55 15,0 0-39-15,0 0 32 0,9 5-51 0,-5 0 26 16,0 1-50-16,1 0 49 0,2 2-48 0,2 1 47 16,-1 3-47-16,2-2 26 0,-1 2-45 0,0 3 8 15,4 1 9-15,-2-1 0 0,2 0-14 0,1 3-6 16,-1-1-13-16,2 5-16 0,-2-1-11 0,2 0-7 16,-3 1-14-16,-2-2-10 0,3 0-52 0,-4 1 38 15,0-1-49-15,0 1 42 0,-3 1-38 0,2-2 20 16,-4 0-41-16,-1 2 38 0,0-4-46 0,-2-1 35 0,2 0-32 15,-3-3-10-15,0 0-86 0,-3-2 15 16,2-1-100-16,1 1-14 0,-1-2-62 0,-2-1-50 16,3-9-57-16,0 12-64 0,0-12-52 0,-4 8-105 0,4-8-439 15,0 0-644-15</inkml:trace>
  <inkml:trace contextRef="#ctx0" brushRef="#br0" timeOffset="54345.18">10617 9791 472 0,'0'0'481'0,"14"0"-106"0,-14 0-27 0,14 2 59 16,-14-2 35-16,10 6 15 0,-10-6 0 0,11 4-2 16,-11-4-76-16,11 5 31 0,-4-2-71 0,-7-3 20 15,9 8-75-15,-4-3 8 0,-5-5-75 0,9 8 8 16,-6-3-68-16,1 1 3 0,0 0-58 0,0 2 6 15,0-1-55-15,-3 1 6 0,2 1-111 0,-2 0-83 16,-1 1-185-16,-1 2-162 0,-2 2-203 0,-5 0-273 16,-2 2-443-16,-4 0-1003 0</inkml:trace>
  <inkml:trace contextRef="#ctx0" brushRef="#br0" timeOffset="57746.71">11392 9234 90 0,'0'0'413'0,"-13"-2"-97"15,13 2-59-15,-10 0-11 0,10 0-7 16,-12 2-13-16,12-2-9 0,-14 6 4 0,6-2 43 16,2 1-68-16,-2 2 23 0,-2 0-58 0,4 2 37 0,-2 4-54 15,-1-1 41-15,3 1-57 0,-2 2 39 0,4 1-62 16,-1 2 41-16,1 1-64 0,3 0 50 0,0 1-64 16,1 1 36-16,1 2-61 0,0 1 36 0,3 0-55 15,1 6-4-15,2-7-1 0,2 2-2 0,1 2-3 16,0-2-2-16,5-2-2 0,-2 1-2 0,4-2-1 15,-2-1-23-15,4-2 18 0,-6-3-33 0,5-2-15 16,-1-2-38-16,0-1-45 0,-1-4-45 0,0-2-58 16,1-3-1-16,-2 0-89 0,2-4-51 0,1-2-128 15,0 0-332-15,-3-3-371 0</inkml:trace>
  <inkml:trace contextRef="#ctx0" brushRef="#br0" timeOffset="58011.96">11816 9281 351 0,'-1'-9'521'15,"1"9"-118"-15,-5-5-88 0,5 5-22 0,0 0 5 0,-5-4-3 16,5 4-17-16,0 0-11 0,0 0-10 0,0 0-3 16,-7 2-15-16,7-2-10 0,-1 10-25 0,1-10-17 15,1 12-23-15,2-2-10 0,-1-2-11 0,1 3-13 16,1-1-11-16,2 4-25 0,-1-1-15 0,1 0-14 15,2 3-14-15,0-1-2 0,-2 2-12 0,3 1-15 16,0-1-1-16,1 1-8 0,-1-1-21 0,0 1-52 16,0-2-60-16,0-1-47 0,-1-1-61 0,-1-1-7 15,2-1-89-15,-2-2-37 0,-1-1-23 0,-1-1-7 16,2-3-86-16,0 1-11 0,-7-6-240 0,9 5-232 16</inkml:trace>
  <inkml:trace contextRef="#ctx0" brushRef="#br0" timeOffset="58201.62">12134 9515 256 0,'0'0'445'0,"12"-4"-118"0,-12 4-58 0,10-1-19 15,-10 1 63-15,0 0-30 0,11 1 63 0,-11-1-59 0,8 4 30 16,-8-4-67-16,10 6 20 0,-10-6-87 0,9 8 21 16,-5-2-84-16,1 1 31 0,0 0-75 0,2 1 30 15,-2 0-63-15,1 1 33 0,-2 0-61 0,1 1 40 16,-1 0-86-16,4-2-54 0,-5 2-24 0,3-2-125 15,-3 0-46-15,1-2-32 0,0 2-55 0,0-3-25 16,-4-5-498-16,9 5-451 0</inkml:trace>
  <inkml:trace contextRef="#ctx0" brushRef="#br0" timeOffset="58577.56">12401 9428 116 0,'0'0'499'0,"-1"-13"-119"0,1 13-35 0,0-10-66 16,0 10 34-16,1-9-82 0,-1 9 37 0,3-11-79 15,-1 5 33-15,2 2-57 0,0-1 36 0,1-1-59 0,4 1 32 16,-1 2-62-16,1-1 27 0,0 2-49 16,2-1-5-16,1 2 2 0,-12 1-14 0,23 1-9 15,-12 3-3-15,2-1-5 0,-3 1-10 0,-1 2-3 16,4 1-9-16,-5 1-5 0,-2 3-3 0,-1 0-5 0,-2 1 41 15,-2 1-60-15,-2-1 48 0,-2 4-57 0,-2-1 47 16,-1 0-53-16,-1-2 48 0,1 0-50 0,-3 1 50 16,1-2-27-16,0-1 21 0,2 0-48 0,-1-4 55 15,3 2-45-15,-3-2 58 0,5-1-48 0,-2 0 7 16,1 0 3-16,3-6-2 0,-2 6-2 0,2-6 0 16,0 0-1-16,5 5 6 0,-5-5-11 0,11-3 3 15,-3 1-3-15,5-2 0 0,-3 1-2 0,5-4 14 16,1 1-32-16,1-3-52 0,2 0-34 0,1-1-116 15,0 0-33-15,-2-2-110 0,3 1-78 16,0-4-61-16,0-1-400 0,-5 2-467 0</inkml:trace>
  <inkml:trace contextRef="#ctx0" brushRef="#br0" timeOffset="58810.42">12810 9185 171 0,'0'-7'686'0,"0"7"-192"0,-2-10-80 16,2 10-61-16,0-11-51 0,0 11-28 0,2-7-1 0,-2 7-11 15,4-7 1-15,-4 7-20 0,9-4 10 0,-9 4-39 16,17 1 27-16,-8 1-62 0,3 3 48 0,1-1-75 16,4 3 44-16,1 3-68 0,-2 1 37 0,6 3-31 15,-2 3-23-15,2 2-21 0,-4 2-14 0,1 3-15 16,2 3-9-16,-7-2-12 0,0 3-5 0,-4 0-14 16,-1 1-25-16,-4-2-34 0,-1-2-29 15,0-2-32-15,-3-2-52 0,-2-1-59 0,-1-1-62 0,-1-2-57 16,0 0-63-16,1-4-49 0,-2-2-119 0,1 0-550 15,1-5-726-15</inkml:trace>
  <inkml:trace contextRef="#ctx0" brushRef="#br0" timeOffset="59000.52">13453 9415 484 0,'15'-1'616'0,"-1"0"-150"0,-2 1-71 16,1 1-8-16,-3 0 53 0,0 2-60 0,0 0-2 15,-1 2-17-15,-1 1-23 0,1-1-45 0,0 4-102 0,-3-2 17 16,-2 4-41-16,4-2-31 0,-4 3-30 0,-3-1-75 16,3 1 25-16,-4 0-118 0,-3 0-38 0,2 0-90 15,-3-1-97-15,0-1-111 0,2 1-92 0,-5-2-213 16,-2-1-297-16,-1-2-602 0</inkml:trace>
  <inkml:trace contextRef="#ctx0" brushRef="#br0" timeOffset="60309.95">14275 9049 452 0,'0'0'470'0,"-10"3"-104"15,10-3-63-15,-13 2 6 0,13-2 27 0,-15 5-14 16,7-1-7-16,-1-1-11 0,0 3-17 0,0 0-19 15,1 2-17-15,-1 3-29 0,0 0-22 0,2 2-32 0,2 2-19 16,-2 0-17-16,2 3-19 0,1 1-18 0,2 2-21 16,1 2-11-16,2-3-13 0,0 7-11 0,4-3-4 15,1-1-5-15,2 4-4 0,4-2-6 16,0-2-9-16,3 0-4 0,1-1-14 0,1-4-22 0,3-3-40 16,-1-2-41-16,-1-1-32 0,4-3 2 0,0-2-86 15,0-1 4-15,-1-4-103 0,0-1-15 0,-1-1-30 16,0-1-66-16,2-2-48 0,-1-4-313 15,-1 0-322-15</inkml:trace>
  <inkml:trace contextRef="#ctx0" brushRef="#br0" timeOffset="60526.96">14584 9228 338 0,'-5'-13'555'0,"1"4"-66"0,0 0-111 0,2 2-22 16,-2 0-4-16,0 0-12 0,1 2-6 0,3 5-22 15,-5-10-53-15,5 10-33 0,-6-5-36 0,6 5 15 16,0 0-62-16,0 0 30 0,-4 5-52 0,4-5 33 15,0 11-66-15,2-5 36 0,0 4-12 0,2-1-10 16,1 3-34-16,-1 1-8 0,2 1-13 0,-1 2-9 0,3 2-6 16,2 1-3-16,-2 2-11 0,2 0-2 0,0-2-14 15,-1 1-42-15,0-1-48 0,1 0-16 16,1-1-101-16,-2-2-13 0,-3-2-96 0,3 1-16 0,-1-3-74 16,-2-3-49-16,-1 1-39 0,0-3-452 0,2-3-524 15</inkml:trace>
  <inkml:trace contextRef="#ctx0" brushRef="#br0" timeOffset="60713.36">14913 9352 301 0,'10'-5'425'0,"-4"1"-110"0,-6 4-35 16,13-2-18-16,-13 2 61 0,9-1-51 0,-9 1 32 16,0 0-63-16,15 1 21 0,-15-1-63 0,7 6 9 15,-7-6-73-15,7 7 15 0,-7-7-75 0,8 11 26 16,-6-5-58-16,1 1 29 0,0 2-55 0,-1-1 19 15,1 0-96-15,-2 1-9 0,2-2-111 0,-2 0-16 16,0 0-61-16,0-1-63 0,2 1-66 0,-3-7-421 16,5 7-338-16</inkml:trace>
  <inkml:trace contextRef="#ctx0" brushRef="#br0" timeOffset="61159">15268 9206 521 0,'-3'-7'414'0,"-3"2"-67"15,1 0-30-15,2-1 20 0,-2-2-37 16,1 1-20-16,-1-1-17 0,4 1-16 0,-2 0-44 0,3-2-33 16,0 1-36-16,1-2-26 0,2 2-22 0,2-2-17 15,2 3-14-15,2-3-8 0,1 2-13 0,0 0-5 16,-1 3-5-16,1 1-9 0,2 1 2 0,-2 1 0 15,-10 2 2-15,18 0-4 0,-12 3 1 0,1 0-2 16,0 3-2-16,-6 3 2 0,2-1-4 0,-3 1-3 16,0 0 1-16,-3 2 1 0,2-2-5 0,-1 2-4 0,-2 0 0 15,1-1 4-15,1-1-4 0,1 1-1 16,-1-1 9-16,2 0 28 0,0-2-49 0,0 2 43 16,2-1-44-16,0 2 40 0,4-3-43 0,-1 2 41 0,3-2-43 15,0 4 44-15,2-2-45 0,-1 0 44 0,3 0-47 16,0 0 51-16,-1 0-50 0,0 1 44 0,-1-1-45 15,1-2 47-15,-4 3-45 0,1-3 47 16,-2 1-43-16,-2-1 46 0,0 2-45 0,-3-2 47 16,-1-1-51-16,-2 3 49 0,-1-4-48 0,-1 3 42 15,-3 0-53-15,0-2 30 0,1-1-71 0,-2 1-5 16,-2-1-90-16,1-3-3 0,1 0-90 0,8-2-56 0,-16 1-42 16,16-1-142-16,-14-4-252 0,7-1-261 0</inkml:trace>
  <inkml:trace contextRef="#ctx0" brushRef="#br0" timeOffset="61393.15">15457 8989 470 0,'5'-9'629'0,"2"-1"-184"0,-5 4-38 0,6 0-92 16,-6 0 14-16,3 1-41 0,2 2 51 0,-7 3-63 16,11-5 43-16,-11 5-56 0,18 0-7 0,-8 3-24 15,3-1-12-15,1 3-29 0,3 0-12 0,0 5-12 0,2 1-59 16,0 1 40-16,0 4-59 0,3 2 30 0,-2 1-69 15,-2 1 34-15,1 4-59 0,-2 0 43 16,-2 3-21-16,-1-1-8 0,-1 2-24 0,-3-2-40 16,-2 3-34-16,-3-8-45 0,1 3-54 0,-3 2-45 15,-2-3 9-15,-1-4-82 0,0 0 13 0,-1-1-69 16,0-1 13-16,-1-4-56 0,2-1-39 0,-1 0-40 16,0-5-469-16,1-7-494 0</inkml:trace>
  <inkml:trace contextRef="#ctx0" brushRef="#br0" timeOffset="61552.81">16179 9363 383 0,'22'-3'501'0,"-6"3"-124"0,-3 0-18 0,0 1-70 15,1 2 43-15,-4-1-71 0,-2 2 17 0,2 1-74 16,-2-2 8-16,-2 3-74 0,-2 0 5 0,-1 1-60 16,0 1 20-16,0-1-66 0,-2 0 17 0,-1 2-104 15,1-2-19-15,1-2-105 0,-1 3-27 0,-1-8-49 16,3 10-44-16,-3-10-48 0,6 8-412 0,-6-8-265 0</inkml:trace>
  <inkml:trace contextRef="#ctx0" brushRef="#br0" timeOffset="61830.94">16782 8927 171 0,'7'-18'624'0,"-3"5"-168"0,-2 2-14 0,-1-1-63 16,-1 4 33-16,-1 0-71 0,0 2 36 0,-2 0-65 15,-3 3 27-15,6 3-65 0,-12-3 17 0,2 6-71 16,0 0-22-16,-2 5-19 0,1-1-19 0,-2 4-5 16,2 1-19-16,-1 3-9 0,2 2-18 0,0 2-58 15,3 0 39-15,0 3-56 0,1 2 37 0,3-1-56 16,1 1 41-16,2 2-12 0,3-1-12 0,1-1-5 16,2 5-3-16,3-4-19 0,5 2-6 0,0-3-22 15,3-3-32-15,-1-1-37 0,5-2-37 0,-1-4-42 16,1-3-55-16,2-3-37 0,1-1-23 0,0-3-115 15,2-2-43-15,-2-2-84 0,3-5-105 0,0 1-278 16,2-5-476-16</inkml:trace>
  <inkml:trace contextRef="#ctx0" brushRef="#br0" timeOffset="62061.96">17217 8947 654 0,'-3'-7'667'0,"1"-1"-171"0,-1 2-23 0,0-2-86 16,3 8 50-16,-3-9-44 0,3 9 19 0,-5-10-63 15,5 10-62-15,-3-7-50 0,3 7-21 0,0 0-23 16,0 0-15-16,0 0-18 0,0 0-17 0,0 0-19 16,0 11-15-16,4-6-18 0,1 1-13 0,-1 2-12 15,2 1-16-15,-1 0-7 0,3 1-49 0,1 2 44 16,-1 0-48-16,1 0 34 0,1 1-77 0,-1 0-12 16,0 0-101-16,0 1 3 0,1-1-85 0,-1-2-43 15,0 2-64-15,0-4-55 0,-2 2-29 0,0-4-23 16,-1 1-79-16,2-4-428 0,-3 1-557 0</inkml:trace>
  <inkml:trace contextRef="#ctx0" brushRef="#br0" timeOffset="62242.61">17492 9001 300 0,'0'0'635'0,"5"-8"-169"0,-5 8-19 16,4-6-87-16,-4 6 0 0,0 0-69 0,5-5 14 15,-5 5-51-15,0 0 43 0,0 0-80 0,0 0-20 16,0 0-26-16,10 3-26 0,-10-3-22 0,4 7-24 15,-4-7-18-15,6 9-16 0,-1-5-13 0,-1 2-10 16,4 2-11-16,-2-2-41 0,-1 1 9 0,4 0-82 16,-1-2-46-16,-2 3-63 0,2-2-77 0,-2 0-67 15,2-2-59-15,-2 2-94 0,-6-6-461 0,12 4-533 16</inkml:trace>
  <inkml:trace contextRef="#ctx0" brushRef="#br0" timeOffset="62624.99">17719 8928 382 0,'0'0'532'0,"1"-7"-137"0,-1 7-51 0,0 0-93 0,3-7-33 15,-3 7 39-15,0 0-61 0,0 0 41 0,0 0-47 16,0 0 21-16,0 0-73 0,10 2 16 0,-10-2-58 0,8 10 16 16,-4-5-55-16,1 0-11 0,2 3-5 15,-3-2-9-15,4 1-8 0,0 0-2 0,-2-2-3 16,4 1-3-16,-1 0-5 0,-1-2-1 0,2 0-4 0,-2-1 4 15,-8-3-7-15,14 3-1 0,-14-3 1 0,16 0-1 16,-9-3-1-16,-7 3 38 0,14-7-45 0,-8 2 40 16,-1-3-46-16,-1 1 44 0,1 0-43 0,-1-1 49 15,0 1-23-15,0-3 73 0,-2 3-19 0,-1-1 69 16,2 3-34-16,-2-1 51 0,1-1-50 0,-2 7-13 16,2-9-15-16,-2 9-20 0,3-6 0 15,-3 6-17-15,0 0-4 0,0 0 1 0,0 0-1 0,0 0-2 16,8 5-3-16,-8-5-12 0,5 10-2 0,-2-2-3 15,1 0-3-15,0 1-1 0,1 0-5 0,-1 2-49 16,1 0 1-16,5 1-58 0,-3 0-22 0,-1-3-73 16,3 2-50-16,0-3-62 0,-1 1-48 0,-1-4-38 15,1-1-73-15,2 0-503 0,-2 0-560 0</inkml:trace>
  <inkml:trace contextRef="#ctx0" brushRef="#br0" timeOffset="62880.78">18125 8658 466 0,'2'-7'732'0,"-2"7"-210"15,2-9-56-15,-2 9-136 0,1-9 8 0,-1 9-35 0,4-5 54 16,-4 5-39-16,0 0 39 0,0 0-43 0,16 3-26 16,-7 1-18-16,-2 2-3 0,2 0-12 0,4 3-8 15,-1 2 4-15,2 1-4 0,1 2-10 0,-1 1-15 16,3 3-28-16,-1 3-2 0,2 0-14 0,0 2-13 15,-4 1-13-15,4-1-24 0,-4 3-20 0,1 1-18 16,-4-2-15-16,0 4-39 0,-2-2 22 0,-4 2-30 16,-2-4-28-16,-3 2-47 0,-2-2-68 0,-3 3-130 15,-5-2-74-15,-1 0-127 0,-7 5-167 0,-3-5-146 16,-7 1-254-16,-1-5-458 0,-6-1-1091 0</inkml:trace>
  <inkml:trace contextRef="#ctx0" brushRef="#br0" timeOffset="69694.61">9868 10921 72 0,'-3'-5'485'0,"3"5"-99"0,-10-8-32 15,5 3-7-15,0 1 13 0,5 4 10 0,-10-6-21 0,10 6-21 16,-9-6-32-16,9 6-41 0,-8-4-30 0,8 4-17 15,0 0-2-15,-11 6 7 0,11-6-46 0,-8 9 27 16,4-1-41-16,2 2 10 0,-2 0-32 0,1 1 7 16,2 5-26-16,-1 0 8 0,-1 1-33 0,3 2 4 15,-1 0-32-15,1 3 7 0,1-2-28 0,0 4 6 16,2 0-20-16,1 0 1 0,1-2-13 0,0 0 1 16,1 0-6-16,3 0-13 0,0-3-25 0,2-1-25 0,1-2-78 15,1-1 5-15,1-1-42 0,0-3-57 16,3-2-40-16,-2-5-52 0,4 1-40 0,-1-2-52 15,1-3-40-15,3-3-46 0,1-2-452 0,0 1-532 0</inkml:trace>
  <inkml:trace contextRef="#ctx0" brushRef="#br0" timeOffset="70091.92">10214 11069 82 0,'-10'-4'453'0,"0"-2"-120"0,2-2-44 15,1 4-24-15,-3-3 0 0,3-1-8 0,-2 1-2 16,3 0-33-16,1-1-37 0,0 2-30 16,2-4-32-16,2 4-25 0,2-3-20 0,-1 2-11 0,4 0-14 15,2-1-7-15,3 2 2 0,0 1 2 0,0-1 4 16,4 2 2-16,-3 3 3 0,3 0 1 0,2 2-6 16,-3-1-1-16,2 4-10 0,0 0-3 0,0 4-1 0,-3-1-1 15,1 3-3-15,-2-1-5 0,-2 4-4 16,-3 1-2-16,-1 0 1 0,-3 1-8 0,-1 2-3 15,-1 0-1-15,-3 0 8 0,-1-1 10 0,0-1 21 16,-2 0-23-16,-3-1 58 0,4 0-39 0,-2-1 58 0,0-3-45 16,1 1 57-16,0-4-44 0,2 2 53 0,0-2-41 15,1-1 0-15,2 0-12 0,2-6-13 16,-8 7-10-16,8-7-10 0,0 0-12 0,4 5 31 0,-4-5-47 16,13-2 30-16,-13 2-40 0,16-4 35 0,-3 1-40 15,2-1 30-15,2-1-40 0,1 0 34 0,4-1-45 16,-2-1 26-16,4 0-97 0,-2 0-16 0,0-3-84 15,1 3-75-15,-3-2-67 0,2 1-94 0,-3-1-70 16,0 1-86-16,-1-2-307 0,-4 3-453 16</inkml:trace>
  <inkml:trace contextRef="#ctx0" brushRef="#br0" timeOffset="70270.5">10712 11006 205 0,'13'0'553'16,"-13"0"-148"-16,10 2-59 0,-10-2 17 0,9 3-2 15,-9-3-8-15,7 3-18 0,-7-3-20 0,8 7-12 16,-8-7-26-16,10 7-32 0,-10-7-88 0,8 7-6 16,-6-1-57-16,2-1 29 0,0-1-71 0,-1 4 30 0,2 0-57 15,-1-1 25-15,-2 2-105 0,2-2-21 16,-1 2-70-16,-1-2-64 0,1 1-86 0,-2-1-78 16,2-2-77-16,-1 1-119 0,-2-6-256 0,3 8-364 0</inkml:trace>
  <inkml:trace contextRef="#ctx0" brushRef="#br0" timeOffset="70661.86">10978 10893 414 0,'0'0'535'0,"-7"-8"-129"0,7 8 14 16,-5-7-91-16,5 7-1 0,-1-7-96 0,1 7 9 15,-2-10-68-15,2 10 13 0,3-7-58 0,2 2 24 16,-5 5-62-16,12-7 27 0,-3 3-49 0,0 2 45 16,3-1-48-16,0 2 39 0,1-1-64 0,2 1 42 0,-2 4-59 15,2-2 45-15,-3 2-54 0,3 1 45 16,-2 1-47-16,-3 3 40 0,0 0-51 0,-3 3 44 16,-2-2-6-16,-4 3-8 0,0 0-7 0,-2 0 1 15,-2 4-9-15,0-3-1 0,-3 0 6 0,1 0-38 0,-1 1 59 16,2-3-46-16,-1 0 54 0,1-1-50 0,-1 0 49 15,1-2-50-15,2 0 50 0,0-2-48 16,0 2 47-16,2-8-49 0,-4 10 48 0,4-10-50 0,5 10 46 16,-5-10-56-16,8 5 52 0,-8-5-51 15,15 0 40-15,-4-1-52 0,1-2 42 0,5 0-81 16,-2-4-11-16,7 0-60 0,-3-1-63 0,3-2-78 0,3-2-95 16,-2 1-79-16,-1-4-74 0,1-2-394 0,-1 0-487 15</inkml:trace>
  <inkml:trace contextRef="#ctx0" brushRef="#br0" timeOffset="70892.45">11386 10644 75 0,'-1'-9'584'0,"1"9"-143"0,-2-7-127 0,2 7-7 16,0 0-40-16,5-6 75 0,-5 6-55 0,0 0 46 16,15 1-52-16,-5 2 41 0,1 1-60 0,0 0-9 15,3 1-8-15,2 2-27 0,3 1-33 0,-3 2-24 0,3 1-14 16,1 1-15-16,-1 2-20 0,-1 0-16 0,-3 4-19 15,4 2-15-15,-6 0-8 0,1-2-9 0,-4 1-2 16,-2 0-13-16,1 1-7 0,-3-1-4 0,-2-2-6 16,-3-1-15-16,1 0-34 0,-2 0-6 15,-3 0-88-15,2-2-3 0,-2-1-102 0,-2-1-4 16,2-3-45-16,1 2-44 0,-3-4-83 0,2 1-85 16,3-8-108-16,-2 7-274 0,2-7-433 0</inkml:trace>
  <inkml:trace contextRef="#ctx0" brushRef="#br0" timeOffset="71056.55">11941 10862 222 0,'18'-5'512'16,"0"2"-112"-16,-5 2-68 0,2-1 47 0,-2 1-38 15,0 1 33-15,-2 0-22 0,-2 1-60 0,1 2 16 16,-1-1-91-16,-1 2 11 0,0 0-85 0,-1 3 17 16,-3-3-76-16,1 3 25 0,-1 2-70 0,1-2 27 15,-2 3-104-15,1-2-33 0,-1 2-86 0,0-1-101 16,1 1-90-16,-3-1-97 0,3 0-125 0,-3-1-273 0,2-2-384 15</inkml:trace>
  <inkml:trace contextRef="#ctx0" brushRef="#br0" timeOffset="71823.89">12659 10519 122 0,'0'0'153'16,"0"0"-11"-16,-1-8-22 0,1 8-7 0,0 0-13 15,1-7-13-15,-1 7-17 0,0 0-7 0,3-6-6 16,-3 6 11-16,0 0 17 0,4-8 17 0,-4 8 20 16,0 0 24-16,2-7 26 0,-2 7 33 0,0 0-10 15,3-8 58-15,-3 8-44 0,0 0 47 0,0 0-48 16,0-6 22-16,0 6-55 0,0 0 44 0,0 0-46 0,0 0 57 15,-13 4-45-15,13-4 49 0,-9 9-45 0,5-4-13 16,-3 4-6-16,2-1-8 0,-2 2-17 0,2 1-8 16,1 2-53-16,0 1 42 0,1 3-53 15,0 0 30-15,3 2-19 0,0 1-15 0,1 5-11 0,3 0-14 16,2 5-5-16,2-3-10 0,0 3-7 0,3-1-12 16,0-1-10-16,3-3-15 0,2 0-26 0,1-2-33 15,2-4-40-15,0-1-20 0,3-2-102 0,1-4-21 16,-1-2-64-16,1-5-58 0,0 0-80 0,1-3-69 15,0-2-80-15,3-2-347 0,-3-3-537 0</inkml:trace>
  <inkml:trace contextRef="#ctx0" brushRef="#br0" timeOffset="72193.58">13121 10637 316 0,'-8'-4'552'15,"3"0"-142"-15,-4-1-11 0,4 0-67 0,0 2 19 0,5 3-87 16,-8-11 3-16,8 11-72 0,-1-11 26 0,1 11-78 16,2-12 20-16,4 6-25 0,0 0-25 15,2-1-19-15,2 2-49 0,0 2 30 0,5-2-49 0,-2 2 42 16,0 1-52-16,4 2 49 0,-5 1-52 0,4 0 52 16,-2 4-53-16,1-1 46 0,-3 2-50 0,0 2 42 15,-4 1-49-15,0 2 2 0,-4 2-1 0,-2 1 45 16,-2 2-56-16,-2 0 46 0,-2 0-45 0,-3 4 42 15,1-3-50-15,-3 0 45 0,0-3-47 0,3 1 52 16,-1-2-1-16,0-2 3 0,2-1-42 0,-1-2 62 16,3 1-48-16,-1-3 52 0,1 0-46 0,3-6 45 15,-4 10-55-15,4-10 44 0,0 0-53 0,7 7 45 16,-7-7-52-16,11-1 48 0,1 0-53 0,-1-1 48 16,3-1-50-16,3 0 38 0,2-3-81 0,0-1 7 15,3 2-78-15,0-3-5 0,-2 1-84 0,3-2-55 16,0 0-25-16,1 1-22 0,-3-1-33 0,1 0 6 15,-1-1-68-15,-3 2-325 0,0-3-251 0</inkml:trace>
  <inkml:trace contextRef="#ctx0" brushRef="#br0" timeOffset="72370.31">13640 10621 348 0,'0'0'393'16,"0"0"-47"-16,1-6-22 0,-1 6-49 0,0 0-1 0,0 0 10 16,0 0 36-16,0 0-56 0,0 0 26 0,0 0-57 15,0 0-11-15,0 0-19 0,0 0-33 0,0 0-21 16,4 8-14-16,-4-8-26 0,5 10-25 0,-5-10-15 15,5 10-12-15,1-2-14 0,-2-2-3 0,3 2-14 16,-1 1 35-16,-1-1-86 0,4 0-11 16,-3-1-97-16,1 3-12 0,1-3-100 0,-2 1 4 0,3-1-55 15,-3-3-48-15,2 2-45 0,-2-2-65 0,-6-4-311 16,14 4-280-16</inkml:trace>
  <inkml:trace contextRef="#ctx0" brushRef="#br0" timeOffset="72761.63">13839 10551 355 0,'0'0'455'0,"-1"-9"-63"16,1 9-45-16,-3-10-73 0,3 10 31 15,-2-8-46-15,2 8-49 0,0 0-11 0,-3-5-6 16,3 5-12-16,0 0-16 0,0 0-58 0,5 5 19 0,-5-5-60 16,7 8 26-16,-1-2-51 0,-1 0 30 0,3 1-52 15,-2 0 38-15,6 2-51 0,-2 0 37 0,0 0-43 16,3-1 39-16,0-2-49 0,1 1 39 15,-3-1-43-15,2-2 41 0,1-1-46 0,-1-1 5 0,-1-1 4 16,-12-1 39-16,22-3-43 0,-10 1 40 0,-2 0-42 16,-2-3 40-16,-1-1-39 0,0 0 40 15,-3-3-44-15,-2 1 48 0,1-1-9 0,-2 0-2 0,-1 1 16 16,0-2 23-16,0 3 44 0,0-2 22 0,0 2-27 16,-1 1 53-16,1-1-55 0,0 7 23 0,1-9-66 15,-1 9 40-15,0-10-33 0,0 10 35 0,0 0-28 16,0 0 30-16,0 0-38 0,15 2-3 0,-15-2-10 15,9 8-5-15,-2-4-7 0,-1 3-8 0,4 1-3 16,-2 0-2-16,1 3-52 0,1-2 57 0,-1 2-60 0,0 0 43 16,0-1-90-16,1 0-5 0,0-1-55 0,-2 0-61 15,2 0-60-15,-6-3-57 0,4 0-50 0,0-1-52 16,-8-5-112-16,12 4-448 0,-12-4-575 16</inkml:trace>
  <inkml:trace contextRef="#ctx0" brushRef="#br0" timeOffset="72994.98">14237 10383 476 0,'2'-11'634'0,"-2"3"-133"0,3-1-63 15,0 3-44-15,1-1-13 0,0 0 15 0,1 1-56 16,2 0 18-16,-1 2-63 0,2 1 5 0,-1-1-55 0,-7 4-21 16,18-1-19-16,-18 1-24 0,23 3-11 0,-10-1-38 15,0 4-3-15,0 1-20 0,1 0-12 0,-2 3-21 16,4 1-2-16,-2 2-25 0,-2 1-5 0,0 2-6 15,-2 1-8-15,2 1-5 0,-5 1 1 0,1 2-16 16,0 0-71-16,-3 1 5 0,0-1-53 0,-4 1-116 16,2 0-25-16,-2-2-39 0,0-1-111 0,-1-1-23 0,-1 0-80 15,1-2-113-15,-1-3-460 0,0-1-692 0</inkml:trace>
  <inkml:trace contextRef="#ctx0" brushRef="#br0" timeOffset="73245.95">14985 10610 79 0,'0'0'370'0,"8"6"-28"0,-8-6-16 16,6 3-21-16,-6-3-15 0,8 6 11 0,-8-6-4 15,8 7-11-15,-8-7-2 0,7 5-10 0,-7-5-16 16,8 7-23-16,-3-1-34 0,-5-6-29 0,8 8-30 16,-2-2-25-16,-3 0-22 0,-2 0-29 0,2 1-26 15,-3 2-180-15,-3 0-121 0,-1 2-156 0,-3 1-732 16,-5 3-763-16</inkml:trace>
  <inkml:trace contextRef="#ctx0" brushRef="#br0" timeOffset="74156.78">10390 11950 557 0,'0'0'501'0,"-3"-10"-100"0,3 10-21 15,-5-10 7-15,5 10-26 0,-9-5-21 0,9 5-25 16,-9-3-15-16,9 3-18 0,-13 2-11 0,13-2-18 16,-11 9-68-16,2-2 26 0,4 1-41 0,-3 3 12 15,3 1-29-15,0 3 0 0,0 0-11 0,0 3-15 16,2 4-10-16,1 1-19 0,-1 2-31 0,3 1 2 15,1 0-3-15,2 4-26 0,1 0 5 0,3 1-20 0,0-1 3 16,2-3-16-16,1-1 9 0,1 0-20 16,2-3 5-16,2-2-36 0,2-1-12 0,-3-5-40 15,4 0-5-15,0-3-82 0,0-3-18 0,4-1-81 16,-2-1-43-16,2-5-44 0,-2 0-66 0,3-2-75 16,-1-2-21-16,1 0-512 0,3-3-642 0</inkml:trace>
  <inkml:trace contextRef="#ctx0" brushRef="#br0" timeOffset="75924.5">10769 12036 109 0,'0'0'187'0,"0"0"-35"0,0 0 10 15,0 0-24-15,0 0 16 0,0 0-32 0,-6 4 18 16,6-4-29-16,0 0-2 0,0 0-3 0,0 0 2 15,-9-3 6-15,9 3-1 0,0 0 3 0,-6-4 4 16,6 4-15-16,0 0-8 0,-7-5-4 0,7 5-5 16,0 0-2-16,-5-6-3 0,5 6-15 0,-5-6-4 15,5 6-5-15,-1-6-12 0,1 6-5 0,0-7 2 16,0 7-12-16,2-10-5 0,3 4-3 0,-1 1 0 16,1-1 2-16,2 0-6 0,-1 0 6 0,4 0 2 15,-2-1-1-15,1 2-2 0,1-1-1 0,2 0 1 0,-1 1-6 16,-1 1-3-16,3 1-6 0,-4-1 5 0,4 2 3 15,-2 1 1-15,2 0 9 0,-3 2 2 0,2 0 4 16,-1 1 0-16,-3 2 3 0,1 0 3 0,-1 2-4 16,-1 1-2-16,-3 0-5 0,1 0-1 0,-5 2-7 15,3 0-3-15,-3 0-1 0,-3 1 1 0,1 1-45 16,-2-1 45-16,0 1-38 0,-2-2 42 0,-2 2-43 16,2-3 46-16,-2 2-39 0,-1-2 40 0,4 1-40 15,-3-3 46-15,2 1-39 0,-1-1 48 0,0-1-38 16,2 1 42-16,-2-3-36 0,7-3 39 0,-9 6-50 15,9-6 42-15,-10 5-44 0,10-5 42 0,-5 4-47 16,5-4 35-16,0 0-41 0,-8 3 39 0,8-3-44 16,0 0 41-16,0 0-32 0,0 0 29 0,0 0-38 15,0 0 37-15,0 0-38 0,0 0 42 0,0 0-41 0,13 0 40 16,-13 0-39-16,0 0 42 0,0 0-45 16,14 0 41-16,-14 0-41 0,0 0 43 0,0 0-40 15,12 1 40-15,-12-1-42 0,0 0 44 0,0 0-41 0,0 0 41 16,0 0-40-16,11 1 44 0,-11-1-35 0,0 0 42 15,0 0-34-15,0 0 44 0,0 0-19 0,0 0 22 16,0 0-41-16,0 0 52 0,0 0-49 0,0 0 48 16,12 0-46-16,-12 0 42 0,0 0-53 0,0 0 42 15,0 0-49-15,9-1 44 0,-9 1-47 0,0 0 46 16,14-2-45-16,-14 2 45 0,15-1-42 0,-15 1 38 16,20 1-46-16,-7 0 50 0,-1-1-42 0,-1 2 51 15,3 1-52-15,3 0 50 0,-3 1-55 0,3 2 50 16,-5 1-52-16,4-2 49 0,-5 3-49 0,3 1 47 15,-4 1-49-15,-1-2 46 0,0 2-45 0,-5-2 45 16,0 2-47-16,-1-1 50 0,-3 1-46 16,-2-2 39-16,0 3-49 0,-2-2 48 0,-1 0-48 15,-3 0 50-15,0-1-53 0,1 1 52 0,-5-2-50 0,2 1 46 16,0-3-52-16,-2 0 35 0,2-2-70 0,1 1 13 16,-2-2-45-16,0 0-46 0,11-2-48 0,-16 1-51 15,16-1-50-15,-17 0-39 0,17 0-44 0,-14-3-50 0,14 3-369 16,-10-5-319-16</inkml:trace>
  <inkml:trace contextRef="#ctx0" brushRef="#br0" timeOffset="76675.09">11369 12229 28 0,'0'0'299'16,"0"0"-59"-16,0 0-29 0,0 0-26 0,0 0-10 15,0-6-16-15,0 6-12 0,0 0 1 0,0 0-20 16,0 0-2-16,-3-6-2 0,3 6-21 0,0 0 15 0,0 0-30 15,0 0 28-15,0 0-37 0,-4-6 40 0,4 6-42 16,0 0 38-16,0 0-52 0,0 0 41 0,0 0-51 16,0 0 50-16,0 0-52 0,0 0 41 0,0 0-42 15,-2-4 40-15,2 4-43 0,0 0 42 0,0 0-37 16,0 0 38-16,0 0-36 0,0 0 42 0,0 0-40 16,0 0 42-16,0 0-47 0,0 0 38 0,0 0-52 15,0 0 49-15,0 0-54 0,0 0 52 0,0 0-54 16,0 0 44-16,-4-6-50 0,4 6 45 0,0 0-37 15,0 0 23-15,0 0-51 0,0 0 43 0,0 0-46 16,0 0 41-16,0 0-50 0,0 0 43 0,0 0-50 16,0 0 49-16,0 0-50 0,0 0 47 0,0 0-49 15,0 0 51-15,0 0-50 0,0 0 48 0,0 0-48 16,0 0 48-16,0 0-44 0,0 0 48 0,0 0-44 16,0 0 48-16,0 0-51 0,0 0 49 0,0 0-49 15,0 0 7-15,0 0 10 0,0 0-5 0,0 0 8 16,0 0 4-16,0 0 8 0,0 0 5 0,0 0-1 15,0 0 9-15,0 0-8 0,0 0 2 0,0 0-1 0,0 0 1 16,0 0 2-16,0 0-4 0,0 0-4 0,0 0-2 16,0 0 2-16,0 0-1 0,0 0-2 15,0 0 18-15,0 0-19 0,0 0 0 0,0 0 1 0,0 0 2 16,0 0 2-16,0 0 9 0,0 0-2 0,0 0 1 16,0 0 2-16,0 0-1 0,0 0-2 0,0 0 1 15,-4-4-3-15,4 4-5 0,0 0-3 0,0 0-1 16,0 0-2-16,0 0 1 0,0 0-7 0,0 0-1 15,0 0-5-15,0 0 1 0,0 0-2 0,0 0 0 16,0 0 0-16,0 0-1 0,0 0 0 0,0 0-2 16,0 0 1-16,0 0 3 0,9 2 6 0,-9-2-6 15,0 0 5-15,5 8 0 0,-5-8 3 0,4 7 0 16,-4-7-2-16,3 12 0 0,-2-5-7 0,-2 5-14 16,-3-2-56-16,-1 5-46 0,-2 3-134 0,-4 2-60 15,-2 5-101-15,-1 0-139 0,-3 0-213 0,-3 3-302 16,-1-1-680-16</inkml:trace>
  <inkml:trace contextRef="#ctx0" brushRef="#br0" timeOffset="78241">11705 11844 160 0,'0'0'296'16,"0"0"-38"-16,-12 1-17 0,12-1-2 0,0 0-14 16,-14 0-3-16,14 0-3 0,0 0 12 0,-14-1 5 15,14 1-14-15,-9-3-10 0,9 3-15 0,-6-3-18 16,6 3-23-16,-7-3-15 0,7 3-23 0,-3-6-22 15,3 6-16-15,-2-8-11 0,2 8-15 0,3-7-7 16,-3 7-8-16,5-11 1 0,0 6-8 0,-1 0-3 16,5-1-6-16,-3 2-2 0,3-1-4 0,0 1-2 0,0 2-2 15,0-1-41-15,-9 3 52 0,18-1-31 16,-18 1 26-16,18 4-40 0,-9-1 43 0,-3 2-41 16,1 4 41-16,-1-2-40 0,-1 2 40 0,-2 3-43 0,0-2 42 15,-1 1-41-15,-2 2 40 0,-4-1-42 0,4-1 41 16,-3 1-40-16,2-2 42 0,-1 0-41 15,-1-1 40-15,2 0-39 0,-2-3 41 0,3 1-50 0,0-7 40 16,-1 11-42-16,1-11 43 0,2 7-44 0,-2-7 47 16,8 4-42-16,-8-4 44 0,13 1-44 0,-13-1 44 15,17 1-38-15,-17-1 40 0,24 0-44 16,-14 1 46-16,5 1-5 0,-2 0-5 0,0 1-1 0,1 0-41 16,0 3 45-16,-4-1-38 0,2 1 42 0,-2 1-40 15,-4 1 44-15,1 0-39 0,-2 1 40 0,-3-2-42 16,1 2 47-16,-3-2-50 0,-1 4 46 0,-2-2-45 15,1 0 8-15,-2 0 3 0,-1 0-1 0,-2-2 2 16,2 3-3-16,-4-3-5 0,1-1-33 0,1 0-35 16,-5-1-20-16,5-1-83 0,7-4-36 0,-15 3-36 0,15-3-65 15,-15 0-24-15,15 0-431 0,-14-6-300 16</inkml:trace>
  <inkml:trace contextRef="#ctx0" brushRef="#br0" timeOffset="78557.7">11913 11730 43 0,'0'0'600'0,"1"-11"-160"16,-1 11-31-16,-1-9-73 0,1 9 38 0,0-8-41 0,0 8-38 16,0 0-78-16,0-8 4 0,0 8-63 0,0 0 36 15,5-6-45-15,-5 6 32 0,0 0-57 0,14-1 42 16,-14 1-54-16,19 3 35 0,-7 1-50 0,3-1 30 15,1 3-52-15,1-1 31 0,4 4-55 0,-2 0 37 16,2 2-42-16,1 3 23 0,0 1-29 0,1 1 20 16,-1 2-47-16,-2 2 37 0,0 0-46 0,-1 2 39 15,-4 1-38-15,2 2-7 0,-6-2-2 0,3 1 3 16,-6-4 2-16,-2-1 2 0,0 1-9 0,-4-1-21 16,-2-1-32-16,0 0-39 0,-1-2-37 0,-2 0-8 15,-2-1-99-15,-1 0-13 0,-1-3-109 0,-2-1-66 0,2-1-37 16,0-3-516-16,0-1-577 0</inkml:trace>
  <inkml:trace contextRef="#ctx0" brushRef="#br0" timeOffset="78762.42">12594 11961 395 0,'13'-2'663'0,"0"0"-215"0,-3-1-26 15,-10 3-41-15,17 0 59 0,-17 0-58 0,15 3 33 16,-15-3-65-16,14 3 0 0,-9 1-89 0,-5-4-34 16,10 8-43-16,-4 0-38 0,-4-1-28 0,2 2-22 15,2 0-22-15,-5 1-18 0,2 1-142 0,-2 3-71 16,1-1-115-16,-1 0-133 0,-2 4-128 0,-1 0-715 16,0 1-858-16</inkml:trace>
  <inkml:trace contextRef="#ctx0" brushRef="#br0" timeOffset="81607.37">14001 11402 187 0,'-2'-7'408'0,"-2"-2"-53"0,0 2-17 0,2 0 21 15,-1 1-49-15,-1-1 47 0,2-1-65 0,-1 4 36 16,-1-2-56-16,4 6 19 0,-4-10-75 0,4 10 8 16,-6-7-80-16,6 7 24 0,0 0-41 0,0 0 50 15,0 0-36-15,0 0-1 0,-9 6 4 0,9 1-13 16,0 2-56-16,0 0 48 0,0 3-65 0,1 1 47 16,1 2-18-16,0 1-17 0,1 2-12 0,1 0-13 15,1 3-4-15,0 1-11 0,0-1-6 0,1 1-10 16,2-1-1-16,3 4-11 0,-2-5-19 0,2-1-36 15,1 0-48-15,1-3-3 0,1 0-94 0,-1-3 3 0,4-1-74 16,-3-4 8-16,2-3-33 0,0 0-59 16,0-3-10-16,0-2-35 0,3-3-46 0,-4-2-437 15,6-1-441-15</inkml:trace>
  <inkml:trace contextRef="#ctx0" brushRef="#br0" timeOffset="82007">14358 11437 219 0,'-4'-11'506'0,"0"3"-114"15,-1 0-7-15,1 1-52 0,-2 0 44 0,2 1-58 16,4 6 24-16,-5-8-82 0,5 8-6 0,-6-9-90 16,6 9 26-16,0 0-62 0,0 0 39 0,0 0-73 15,0 0-10-15,-6 6-11 0,6-6-12 0,4 11-12 16,0-3-9-16,1-1-3 0,2 3-13 0,1 0-5 16,3 1-3-16,-1 0 0 0,4-1 40 0,0 1-59 15,1 0 45-15,0-3-54 0,4 1 44 0,-4-4-51 16,3 1 46-16,0-4-57 0,0-1 53 0,1-1-52 0,-1-1 47 15,1-3-44-15,0 0 44 0,-2-1-46 16,-1-2 6-16,-2-2 12 0,2 2-4 0,-5-2 2 16,-2-2 46-16,0 0-49 0,-4-2 48 0,-1 1-51 15,0-1 50-15,-3 2-48 0,-1-2 60 0,0 1-29 16,-2 2 84-16,-1-1-18 0,2 1 55 0,-2 2-25 16,3 1-1-16,-2-1-23 0,2 8-15 0,-2-10-17 15,2 10-9-15,-3-7-8 0,3 7-6 0,0 0-3 0,0 0-7 16,0 0-2-16,7 6-2 0,-7-6-1 0,8 8-3 15,-4 0-7-15,2 1 2 0,3 0-53 0,-1 2 54 16,-1 1-57-16,4 0 30 0,0 2-49 0,2 2-50 16,-2-1-57-16,2-1-3 0,-1-1-83 0,0 1-13 15,0-3-96-15,1 0-36 0,-2-1-43 0,-2-3-65 16,3-3-387-16,-3 0-461 0</inkml:trace>
  <inkml:trace contextRef="#ctx0" brushRef="#br0" timeOffset="82194.78">15011 11395 163 0,'5'-6'581'0,"-5"6"-65"0,4-9-150 16,-4 9 12-16,4-7-75 0,-4 7 15 0,4-5-46 15,-4 5 38-15,0 0-56 0,0 0 20 0,9-2-86 16,-9 2-28-16,6 3-31 0,-6-3-23 0,9 7-22 16,-4-3-12-16,0 1-21 0,0 2-8 0,-1 1-14 15,4-1-8-15,-2 1-32 0,-1 0-53 0,3 2-59 0,-3-1-39 16,3-1-114-16,-1 0-37 0,-3 0-41 0,3-1-22 15,-2-1-111-15,2-2-290 0,-7-4-297 0</inkml:trace>
  <inkml:trace contextRef="#ctx0" brushRef="#br0" timeOffset="82573.28">15203 11244 115 0,'1'-7'577'16,"-1"7"-161"-16,1-8-63 0,-1 8-89 0,1-7 28 15,-1 7-66-15,0 0 35 0,0 0-54 0,0 0 24 16,6 5-76-16,-6-5 16 0,2 8-68 0,1-1 22 16,-1 1-59-16,2-1 25 0,0 1-57 0,3 0-5 15,0 2-6-15,1 0-2 0,-1 0-4 0,2-2-3 16,0 0-2-16,2-1-8 0,-1-2 0 0,-1 1-1 16,1-2 4-16,1-2-4 0,-2-1 36 0,-9-1-43 15,21-2 35-15,-10-1-45 0,-2-1 41 0,1-2-32 16,-2 0 27-16,0-1-40 0,-2-2 40 0,-1 0-39 0,2 0 39 15,-5-1 3-15,3 1 7 0,-2 0 32 0,-2 0-3 16,2 3 74-16,-2-1-37 0,-1 7 43 0,3-12-68 16,-3 12 34-16,2-9-66 0,-2 9 38 0,0 0-48 15,0 0 43-15,0 0-57 0,0 0 42 0,0 0-54 16,9 5 39-16,-9-5-48 0,5 10 44 0,0-4-50 16,-1 1-2-16,3 1-9 0,-1 0-15 0,1 0-27 15,1 1-48-15,1-1 0 0,3 0-79 0,-2 1-47 16,0-3-42-16,0 0-26 0,1 0-40 0,-1-3-17 15,1 0-98-15,-2-2-334 0,-9-1-320 0</inkml:trace>
  <inkml:trace contextRef="#ctx0" brushRef="#br0" timeOffset="82807">15633 11146 115 0,'-5'-10'623'0,"1"0"-109"0,2 3-61 15,-2-2-14-15,3 2-29 0,-2 0-32 0,1 0-21 16,2 7-33-16,-3-11-61 0,3 11-9 0,-1-10-71 15,1 10 21-15,1-7-45 0,-1 7 26 0,9-3-38 0,-9 3 9 16,13 0-42-16,-13 0 3 0,18 4-37 0,-9 0 2 16,2-1-27-16,1 6 3 0,0-2-26 15,0 3 12-15,-2-1-24 0,2 4-3 0,-2-2-6 0,0 5-7 16,0-2-13-16,-3 1-48 0,-1-1-44 0,1 0-43 16,-2 1-43-16,0-1-35 0,-3 0-11 0,1-3-99 15,-2 2-21-15,2-4-60 0,-2 1-60 0,0-3-44 16,-1-7-351-16,0 11-420 0</inkml:trace>
  <inkml:trace contextRef="#ctx0" brushRef="#br0" timeOffset="83922.71">19143 8524 238 0,'-9'-5'471'0,"0"0"-81"0,0-1-29 0,-4-1-58 15,2-2 36-15,0 0-54 0,-3-1-10 0,4-2-17 0,-1 1-7 16,3 0-27-16,0-2-23 0,3 2-33 16,1 1-28-16,3-1-32 0,2 2 21 0,0-1-66 0,5 0 28 15,0 3-31-15,4-2 2 0,3 2-51 0,1 1 40 16,3 2-42-16,1 3 36 0,1-1-43 0,1 5 1 15,2 1 9-15,1 5 2 0,4 2 4 0,-3 4 7 16,4 7-9-16,-5 3 41 0,0 3-51 0,0 4 40 16,-6 1-44-16,-1 3 40 0,-1 2-46 15,-1 1 40-15,-3 0-46 0,-1 1 53 0,-3 0-37 16,-1 1 15-16,1 2 18 0,-2-2 14 0,1-6-32 0,-1-2 38 16,1 7-7-16,1-6-6 0,-1-2 6 0,6 5-17 15,-3-5-11-15,1-4-3 0,4 1-3 0,0-3-3 16,0 0-5-16,3-3 2 0,1-3-2 0,1-2-9 15,1-1-2-15,-2-7 32 0,0 1-52 0,4-2 19 16,-2-2-62-16,-2-2 34 0,0-3-61 0,-4 0 40 16,0 1-45-16,-2-2 44 0,0-1-44 0,-12 0 59 15,13 2-36-15,-13-2 54 0,0 0-37 0,0 0 56 0,0 8-24 16,0-8 78-16,-11 7-23 0,2 0 73 16,-3 0-21-16,3 2 38 0,-3 0-31 0,1 2 7 15,1 0 1-15,-3 5-11 0,2 0-10 0,1 1-11 0,2 1-4 16,0 2-3-16,6 0-12 0,-1-1-9 0,3 1-5 15,3 6-4-15,3 2-6 0,2 4-54 16,6 3 60-16,1 3-50 0,2-1 49 0,2 4-7 0,3-1-7 16,3 5-2-16,3 1-1 0,-1-2-9 0,-3-6 0 15,-2 1-1-15,0 0-1 0,-2 0 2 16,-3 0-4-16,-2-2-2 0,-6 1-7 0,-1-4 6 16,-5 0-5-16,-5-1-10 0,-3-1-74 0,-5 4 19 0,-5 2-89 15,-5-4-50-15,-8 1-119 0,-8 4-129 0,-6-1-180 16,-8-1-584-16,-7-1-834 0</inkml:trace>
  <inkml:trace contextRef="#ctx0" brushRef="#br0" timeOffset="85539.93">8055 9375 23 0,'0'0'282'0,"-4"-7"-67"16,4 7 1-16,-4-8-47 0,4 8 29 0,-2-7-46 15,2 7-34-15,-4-10-6 0,4 10 10 0,-5-9-9 16,2 3-4-16,3 6 20 0,-5-9-3 0,1 4-5 16,-1-1-8-16,5 6-14 0,-5-5-4 0,5 5-23 15,-8-5-16-15,8 5-7 0,0 0 4 0,-19 3 5 16,13 1 10-16,-2 2 4 0,0 4-5 0,-2 0 1 15,0 2 7-15,0 4 5 0,-2 2 3 0,3 2-2 16,-1 4-8-16,-1 3 10 0,2 0-2 0,1 5-1 16,-1-1-2-16,5 3 1 0,2 1-47 0,2 2 42 15,2 8-40-15,2 1 33 0,5 0-8 0,1 1-12 0,7 8-8 16,1 1-5-16,3-2-2 0,3-1-7 16,1-2-3-16,3 2-4 0,3-2-3 0,1-1 0 15,2-1-41-15,1 2 52 0,-1-3-45 0,3 1 5 0,-1 0 4 16,1 0 44-16,0 2-48 0,-4-1 43 0,-1-1-44 15,0 3 41-15,-5 1-45 0,-1-1 42 0,-3-2-40 16,-7-6 41-16,0 1-46 0,-5-2 47 0,-2 2-47 16,-4-3 47-16,-1 1-17 0,-4-4-27 0,-4 4 3 15,-2-3 51-15,-3-1-53 0,-5-1 48 0,-3-2-48 16,-1-5 46-16,-3-1-46 0,-1-4 44 0,0-4-30 16,-1-5 30-16,0-3-42 0,1-4 51 0,3-3-45 15,-1-3 43-15,3-2-47 0,1-2 39 0,3-2-46 16,-1-2 42-16,3 1-46 0,4-3 44 0,2 2-47 15,1-4 52-15,4 8-50 0,1-11 2 0,4 2 5 16,3 2 7-16,3-1-1 0,5 1 3 0,-1 0-2 16,5 1 5-16,3 3-1 0,3 0 2 0,-4 3-2 15,5 3-3-15,1 0 3 0,1 6 37 0,3 2-46 16,0 4 38-16,0 4-39 0,-4 3 42 0,0 4-48 16,-2 3 52-16,-3 6-9 0,-4 1-7 0,-1 3 0 15,-4 5-41-15,1 2 47 0,-6 3-43 0,3 1 16 0,-3 1 12 16,-3 12 57-16,0-9-39 0,1 11 60 0,-2-1-42 15,1-8 52-15,1 6-49 0,-2-6 45 0,0-2-59 16,3-1 39-16,0-2-54 0,0-2-1 0,4 1 5 16,-1-5-5-16,2 0-2 0,2-3-4 0,1-4-1 15,0-3-1-15,4-1 3 0,0-6-10 0,3-1 43 16,-3-6-62-16,3-3-23 0,3-2-35 0,-2-4-4 16,4-1-107-16,-3-6-79 0,0 1-103 0,-2-3-144 15,-1-3-562-15,-3 0-696 0</inkml:trace>
  <inkml:trace contextRef="#ctx0" brushRef="#br0" timeOffset="95904.57">18589 7603 246 0,'0'0'271'0,"0"0"-47"0,0 0-45 0,0 0-8 16,0 0-20-16,0 0-24 0,0 0-16 0,0 0-16 16,0 0-29-16,0 0-10 0,0 0-3 0,0 0-12 15,0 0-4-15,0 0 7 0,0 0 9 0,0 0-11 16,0 0 12-16,0 0 3 0,9-3-9 0,-9 3 0 16,0 0-3-16,0 0 3 0,13 0 0 0,-13 0-6 15,0 0-1-15,13 0 1 0,-13 0-1 0,0 0 2 16,15 0-6-16,-15 0 2 0,14 0-2 0,-14 0-3 0,16 0 41 15,-16 0-46-15,17-1 36 0,-5 0-37 16,1 0 5-16,0 0 11 0,-1-2 11 0,6 1 6 16,1-3 3-16,3 1 7 0,1 0-1 0,3-2-9 15,4-2-6-15,0 2-1 0,2-2-4 0,0 1-4 0,1 0-1 16,0-2-13-16,2 2 0 0,-1 0 32 16,-1 0-50-16,3 1-4 0,-1-3 37 0,-2 2-44 15,1 0 1-15,0 0 39 0,0 0-52 0,1-2 39 16,-1 2-39-16,1-3 36 0,0 3-41 0,6-2 42 0,-1-1-41 15,-2-1 49-15,3 1-46 0,-6 2 42 0,4-2-36 16,-5 2 40-16,0 0-43 0,-1-1 46 0,2 1-51 16,-2 0 39-16,-1-1-42 0,0 2 44 0,-3-2-47 15,2 3 41-15,-4 1-39 0,-3-2 39 0,2 1-41 16,-1 1 42-16,-2 0-42 0,0-2 45 0,0 3-46 16,-1-1 40-16,-2 1-41 0,-3-1 42 0,1 1-42 15,-1 1 41-15,-1 0-38 0,-2-1 38 0,0 2-43 16,-2-2 55-16,-2 2-56 0,1-1 48 0,-2 2-27 15,-9 1 61-15,17-2-30 0,-17 2 67 0,13-4-29 0,-13 4 34 16,10-2-52-16,-10 2 46 0,9-3-54 16,-9 3 42-16,0 0-59 0,10-2 43 0,-10 2-58 15,0 0 42-15,9-2-53 0,-9 2 42 0,0 0-50 16,0 0 39-16,10-3-60 0,-10 3 7 0,0 0-103 16,0 0-33-16,7-2-138 0,-7 2-75 0,0 0-108 15,0 0-579-15,4-6-677 0</inkml:trace>
  <inkml:trace contextRef="#ctx0" brushRef="#br0" timeOffset="109139.99">24549 9043 228 0,'5'6'512'0,"-5"-6"-128"0,0 0-64 0,0 0 21 15,0 0-41-15,0 0 8 0,0 0-34 0,0 0-29 16,1 7-33-16,-1-7-26 0,0 0-25 0,0 0-25 16,0 0-12-16,5-7-19 0,-5 7-13 0,0 0-1 15,10-8-8-15,-10 8-8 0,7-7-3 0,-2 2-4 16,0-1-11-16,1 1-12 0,1-2-5 0,-1 0-4 15,1 1-6-15,-1-3-8 0,2 1-3 0,-1-3-4 16,2 2 0-16,-2-3-4 0,0-1-1 0,2 2 1 16,-2-3-7-16,-1 0 45 0,2-1-58 0,-1-2 46 15,-3 2-46-15,1-2 46 0,-1 1-55 0,0-2 48 16,1 1-49-16,-4 0 48 0,2 0-48 0,-3 0 2 16,0 4 10-16,0-1 7 0,0-1 6 0,-1 3 11 15,-1 0-2-15,1-1 0 0,-1 5 9 0,-1-4 10 16,2 3 2-16,-2 0 2 0,1 1 0 0,0 1 1 15,0 0-13-15,2 7-2 0,-3-11-5 0,1 5-6 16,2 6-1-16,-4-6-1 0,4 6-7 0,0 0 7 16,-7-5-8-16,7 5-1 0,0 0-2 0,-7 5 3 15,7-5 0-15,-7 9 3 0,5-4 3 0,-1 3 2 16,-1 0 12-16,2 2 1 0,-1-1 3 0,2 4 1 16,-3 2 3-16,3-3 0 0,0 1 8 0,-1 2-7 0,1 2 3 15,1 0-2-15,3-1 4 0,-2-1-44 16,0 2 61-16,3 1-52 0,-2 0 55 0,1-1-52 15,2 1 46-15,-1 1-58 0,3 2 58 0,-1-3-58 16,0 1 3-16,2-1 8 0,-2 0 5 0,1 0 3 16,0-2 7-16,0 3-12 0,-1-1 51 0,1 0-60 0,0 0 52 15,0-1-56-15,-1-1 54 0,-1-2-50 16,2 1 47-16,-2 0-55 0,1 0 53 0,-2 0-56 0,0-2 54 16,-1 0-6-16,0-1-9 0,1-1 1 0,-1 1-3 15,-2-3-5-15,0 2-5 0,2-2-3 0,-1-1 0 16,-1-1 4-16,-1 2-6 0,2-3-1 15,-2-6 2-15,0 13-3 0,0-13 0 0,0 9-2 0,0-9 6 16,0 10-9-16,0-10 6 0,0 0-1 0,-2 8-5 16,2-8 2-16,0 0-2 0,0 0 2 0,0 0-10 15,0 0 3-15,0 0 3 0,0 0-50 0,0 0 58 16,-3-4-52-16,3 4 54 0,2-7-49 0,-2 7 51 16,1-11-45-16,2 5 47 0,-2-2-52 0,2 3 54 15,1-2-53-15,-1-2 54 0,3 2-54 0,0-2 54 16,2 1-38-16,-1-1 32 0,2 1-50 15,0 0 54-15,3-2-54 0,-2 3 55 0,1 0-52 0,2 1 9 16,-3 0 9-16,3 0 44 0,0 1-57 0,0 3 3 16,-2-1 60-16,0 1-63 0,1 0 57 0,-12 2-59 15,22 0 57-15,-9 2-61 0,-2-1 54 0,-2 3-50 16,3-1 58-16,-3 1-58 0,-2 2 57 0,2-1-58 16,-2 0 55-16,-1 2-53 0,-1 0 50 0,-5-7-55 15,3 13 60-15,-2-6-5 0,-2 0-5 0,-2 2-2 16,-2-1-9-16,0 2-2 0,-3-2-7 0,-3 3-4 15,1-2-6-15,-3 0-5 0,-1-2-4 0,1 2-10 16,-2-3-4-16,0-2-6 0,-2 3-9 0,5-4-34 16,-2 0-23-16,4-1-21 0,0-1-22 0,-2 0-29 15,12-1 6-15,-17 0-82 0,17 0-61 0,-13-1-29 0,13 1-36 16,-8-3-15-16,8 3-106 0,-4-6-293 0,4 6-324 16</inkml:trace>
  <inkml:trace contextRef="#ctx0" brushRef="#br0" timeOffset="109777.6">25855 8599 553 0,'0'0'413'16,"2"-6"-46"-16,-2 6-82 0,0 0 27 0,2-7-64 0,-2 7 27 15,0 0-81-15,0 0 37 0,0 0-57 0,0 0 31 16,0 0-44-16,0 0 32 0,0 0-61 16,0 0 41-16,-2 12-46 0,2-5 45 0,0 1-52 15,0 1 35-15,2 2-31 0,-2 2 39 0,0 1-40 0,1 3 10 16,0 0-4-16,-1 3-11 0,1 1-5 0,2 3-13 16,-2 1-10-16,-1 3-10 0,2-1-56 15,-2 2 53-15,1 4-53 0,-1 0 51 0,0 2-55 16,0 0 39-16,0 0-13 0,0-2-5 0,0-1-10 15,0-3-5-15,0-2-6 0,0-1 2 0,0-4-8 16,1-2-5-16,-1-1 0 0,0-2 3 0,0-1-8 16,0-4 2-16,0 1-4 0,0-2-6 0,0-2-8 0,0 1-32 15,0-3-30-15,0 1-51 0,0-8-40 0,0 10-47 16,0-10-5-16,-1 9-95 0,1-9-7 0,-3 6-87 16,3-6-57-16,0 0-12 0,-9 2-111 0,9-2-286 15,0 0-425-15</inkml:trace>
  <inkml:trace contextRef="#ctx0" brushRef="#br0" timeOffset="110438.3">25682 9094 308 0,'0'0'432'0,"-9"-4"-108"0,9 4-68 0,-9-2-45 15,9 2-8-15,0 0-2 0,-10-3 0 0,10 3-11 16,0 0-18-16,0 0-40 0,-9-2-21 0,9 2-30 16,0 0-14-16,0 0-11 0,0 0-14 0,0 0-7 15,0 0 2-15,-2-5-12 0,2 5-8 0,0 0 0 16,6-4-4-16,-6 4 2 0,5-6-9 0,-5 6 1 16,5-4-4-16,-5 4 12 0,7-5-14 0,-7 5 3 15,5-5 3-15,-5 5 11 0,5-6 16 0,-5 6 12 16,0 0 10-16,4-7 4 0,-4 7 0 0,0 0-8 15,2-5-6-15,-2 5-7 0,0 0-7 0,0 0-6 16,0 0-4-16,0 0-2 0,0 0-2 0,0 0-9 16,0 0-1-16,0 0-2 0,0 0-1 0,0 0 0 15,0 0-1-15,0 0 2 0,0 0-5 0,0 0 2 16,0 0-2-16,0 0-1 0,0 0 3 0,0 0 1 0,0 0 3 16,0 0 5-16,0 0-1 0,0 0 5 15,0 0 2-15,0 0-6 0,0 0-1 0,0 0 1 16,0 0 1-16,0 0 10 0,8-2 3 0,-8 2 13 15,0 0 11-15,0 0 4 0,0 0 4 0,0 0-2 16,1-8-6-16,-1 8 0 0,0 0-11 0,0 0-7 16,0 0-7-16,0 0-3 0,0 0-6 0,0 0-3 15,0 0 1-15,0 0-7 0,0 0-2 0,-11 4 1 0,11-4 1 16,-4 5-7-16,4-5 0 0,-3 5 0 0,3-5 3 16,-5 4-1-16,5-4-3 0,0 0 1 0,-2 9-1 15,2-9 6-15,0 0-9 0,0 0 0 0,-2 7 2 16,2-7 2-16,0 0 2 0,0 0-3 15,0 0 2-15,0 0 5 0,0 0-4 0,0 0-1 0,0 0 1 16,0 0 2-16,9-3 1 0,-9 3 2 0,0 0 10 16,4-8-7-16,-4 8 9 0,0 0 1 0,0-7 0 15,0 7 5-15,0 0-5 0,-1-6-4 0,1 6 5 16,0 0-13-16,0 0-2 0,-3-6-2 0,3 6-2 16,0 0 2-16,0 0-3 0,0 0-3 15,-12-1-7-15,12 1-27 0,0 0-45 0,0 0-47 0,-7 5-60 16,7-5-76-16,0 0-28 0,0 0-45 15,0 0-76-15,0 0-512 0,3 7-496 0</inkml:trace>
  <inkml:trace contextRef="#ctx0" brushRef="#br0" timeOffset="111080.72">26173 9121 20 0,'0'0'451'15,"0"0"-114"-15,0 0-68 0,0 0-35 0,0 8-30 0,0-8-9 16,0 0-16-16,0 0-20 0,0 0-5 0,0 0-28 16,0 0-26-16,1 6-12 0,-1-6 25 0,0 0-61 15,0 0 30-15,0 0-43 0,0 0-2 0,0 0-10 16,0 0 7-16,0 0 2 0,0 0 6 0,0 0 0 15,0 0 11-15,12 0 13 0,-12 0 12 0,0 0-13 16,0 0 12-16,0 0 9 0,0 0 8 0,0 0 6 16,4-5 5-16,-4 5-5 0,0 0-6 0,0 0-3 15,0 0-18-15,0 0-13 0,0 0-9 0,0 0-7 16,0 0-10-16,0 0 4 0,0 0-12 0,0 0 2 16,-9 5 2-16,9-5-8 0,-5 3-1 0,5-3 0 15,-6 5 1-15,6-5-2 0,-3 7 0 0,3-7-2 16,-4 6 1-16,4-6-7 0,-3 8 0 0,3-8-1 15,0 7 1-15,0-7-6 0,5 4 1 0,-5-4-2 16,3 6 6-16,-3-6-9 0,0 0-1 0,8 4 2 16,-8-4 2-16,0 0-3 0,0 0 0 0,14-1-2 15,-14 1 8-15,7-5-6 0,-7 5 0 0,7-4 16 16,-7 4-14-16,4-4 2 0,-4 4 0 0,0 0 0 16,1-10 1-16,-1 10-3 0,0 0-2 0,-5-7 0 15,5 7-3-15,-7-4-18 0,7 4 12 0,-10-2-28 16,10 2-32-16,-9-2-34 0,9 2-41 0,0 0-55 0,-13 0-61 15,13 0 31-15,0 0-84 0,0 0-25 16,-10-4-52-16,10 4-447 0,0 0-374 0</inkml:trace>
  <inkml:trace contextRef="#ctx0" brushRef="#br0" timeOffset="112001.75">26675 8760 256 0,'0'0'253'15,"0"0"-38"-15,14-1-23 0,-14 1-11 0,0 0-16 16,0 0-17-16,0 0 0 0,0 0-10 16,4-3-20-16,-4 3-7 0,0 0-9 0,0 0-2 0,5-7-6 15,-5 7-4-15,0 0-38 0,0-6 27 0,0 6-32 16,0 0 46-16,2-8-50 0,-2 8 50 0,-2-9-54 15,2 9 51-15,-2-6-52 0,2 6 46 16,-4-9-31-16,4 9 20 0,-8-7-56 0,8 7 46 0,-7-8-50 16,7 8 42-16,-12-4-46 0,12 4 57 0,-15-2-47 15,15 2 52-15,-17 2-42 0,6-1 50 0,0 2-45 16,2 1 50-16,-3 0-36 0,0 2 43 0,1-1-42 16,-1 3 36-16,1-1-43 0,0 2 41 0,1-1-46 15,1 2 40-15,0-1-54 0,-1 3 42 0,4-1-55 16,-1-1 42-16,2 0-49 0,1 1 42 0,-1 0-53 15,3-2 46-15,0 2-51 0,1-1 4 0,1 1 1 16,0-4 1-16,3 3 2 0,-1-2 3 0,2 1-1 16,-1-2-2-16,2-2 4 0,-1 3 4 0,1-3-5 15,1 0 1-15,-1-1-1 0,-5-4 45 0,14 6-53 16,-14-6 44-16,13 4-49 0,-13-4 50 0,15 0-54 16,-15 0 46-16,16-1-50 0,-16 1 49 0,16-4-48 15,-7 1 45-15,-2-1-46 0,1-1 48 16,0 0-47-16,0 1 48 0,-3-3-50 0,5 1 44 0,-5 1-45 15,0-4 47-15,1 3-43 0,-1-3 43 0,1 1-48 16,-2 1 51-16,0-2-43 0,-2 2 41 0,2-1-46 16,-1 0 47-16,-1 1-47 0,0 0 48 0,0 1-45 15,-2-1 45-15,3 0-48 0,-3 7 47 0,2-11-44 16,-2 4 44-16,0 7-46 0,3-10 47 0,-1 4-44 16,-2 6 51-16,0-8-46 0,0 8 49 0,2-8-41 15,-2 8 40-15,1-6-45 0,-1 6 46 0,0 0-49 16,1-6 50-16,-1 6-51 0,0 0 52 0,0 0-49 15,0-8 58-15,0 8-48 0,0 0 54 0,0 0-44 0,0 0 52 16,0 0-42-16,0 0 57 0,0 0-45 16,3 7 49-16,-3-7-48 0,0 0 40 0,2 8-35 15,-2-8 42-15,3 10-43 0,-3-10 34 0,1 8-33 16,2-1 7-16,-1-1 6 0,0 0-11 0,0 2 7 16,1 1-4-16,2-1-6 0,-3 1 0 0,3 0-5 0,-1 0 2 15,1 0-11-15,1 0 2 0,-1 0-5 16,2 1-3-16,1 0-2 0,-2-1-3 0,3-2-1 15,-1 2 3-15,1-3-7 0,-1-1-3 0,2 3-1 16,0-3-7-16,0-1-5 0,2 0-81 0,-2 0 4 16,0-2-63-16,3 0-65 0,-3 0-36 0,0-1-120 15,-10-1-60-15,20-1-100 0,-10-1-597 0,0 0-744 16</inkml:trace>
  <inkml:trace contextRef="#ctx0" brushRef="#br0" timeOffset="112486.74">27470 8599 482 0,'0'0'377'15,"0"0"-54"-15,-6 4-25 0,6-4-41 0,0 0 62 16,0 0-52-16,-7 2 26 0,7-2-24 0,0 0-28 15,0 0-68-15,0 0 18 0,-7 4-60 0,7-4 25 16,0 0-55-16,0 0 40 0,0 0-51 0,0 0 40 16,0 0-54-16,0 0 49 0,0 0-58 0,0 0 50 15,0 0-52-15,0 0 47 0,0 0-62 0,0 0 38 16,16-1-53-16,-16 1 38 0,9-3-52 0,-9 3 33 16,12-4-48-16,-12 4 36 0,11-5-45 15,-11 5 44-15,13-5-53 0,-13 5 41 0,17-5-44 0,-10 2 42 16,1 0-48-16,-8 3 43 0,19-5-48 15,-10 2 40-15,0 0-73 0,0 1 13 0,-1-1-93 16,-2 1 0-16,-6 2-97 0,15-4 1 0,-15 4-90 0,13-2 1 16,-13 2-22-16,0 0-11 0,14 0-16 0,-14 0-50 15,0 0-282-15,7 4-213 0</inkml:trace>
  <inkml:trace contextRef="#ctx0" brushRef="#br0" timeOffset="112757.58">27544 8696 57 0,'-3'5'355'0,"3"-5"-69"0,-7 9-57 16,7-9-11-16,-4 7-6 0,4-7-6 0,-4 6-2 16,4-6-7-16,0 0-51 0,-4 6 42 0,4-6-67 15,0 0 53-15,0 0-8 0,4 6-5 0,-4-6-17 16,0 0-9-16,0 0-15 0,11 3-9 0,-11-3-7 16,0 0-7-16,12-2-12 0,-12 2-9 0,11-1-13 15,-11 1-10-15,11-4-9 0,-11 4-4 0,12-3-8 16,-12 3-4-16,12-4-1 0,-12 4-9 0,13-3-3 15,-13 3-4-15,14-4-2 0,-14 4-5 0,11-4 4 16,-11 4-5-16,12-3-3 0,-12 3-2 0,9-4 0 16,-9 4-14-16,9-2-43 0,-9 2-42 0,7-3-47 15,-7 3-59-15,0 0-56 0,8-5-41 0,-8 5-50 16,6-3-76-16,-6 3-288 0,5-5-224 0</inkml:trace>
  <inkml:trace contextRef="#ctx0" brushRef="#br0" timeOffset="113535.88">28369 8324 83 0,'0'0'334'0,"0"0"-72"0,0 0-38 0,-3-6-14 15,3 6-12-15,0 0-23 0,0 0-18 0,-6-4-13 16,6 4-10-16,0 0-26 0,-7-4 9 0,7 4-25 15,0 0 30-15,-10-2-43 0,10 2 47 0,0 0-44 16,-11 0 62-16,11 0-44 0,-9 5 36 0,9-5-50 16,-12 3 2-16,12-3 1 0,-9 6 5 0,3-3 1 15,-1 1 37-15,0 1-41 0,0 1 35 0,2-1-55 16,-1 1 40-16,-1 0-55 0,1 1 29 0,1-1-51 16,0 2 39-16,0-1-57 0,1 1 43 0,1 0-47 15,-2-1 42-15,3 2-54 0,-1-1 40 16,3 0-41-16,-1 0 38 0,0 0-52 0,1 0 48 0,1 0-51 15,0 1 48-15,-1 0-46 0,3 0 44 0,-1-1-47 16,3 1 48-16,-2-1-46 0,1-1 42 0,0 1-5 16,1-2-4-16,-1 1-1 0,1-1-2 0,2-1-5 15,-2 0 0-15,-1-1 0 0,3 0 3 0,-7-4-49 16,12 6 52-16,-12-6-7 0,11 6-1 0,-11-6-1 16,11 4-1-16,-11-4-4 0,15 1 1 0,-15-1 7 15,13 0-5-15,-13 0-1 0,14-1-1 0,-14 1-2 16,13-2 0-16,-13 2 3 0,13-3-3 0,-13 3 1 15,13-4-2-15,-13 4 3 0,11-4-46 0,-6 0 57 16,-5 4-34-16,13-8 36 0,-13 8-50 0,10-7 54 16,-6 1-49-16,1 2 51 0,0-1-47 0,0 2 53 15,-1-3-50-15,0 1 52 0,-4 5-52 0,7-9 56 16,-7 9-50-16,5-11 55 0,-5 11-45 0,5-9 56 16,-5 9-49-16,2-11 58 0,-2 11-50 15,3-11 52-15,-3 11-50 0,1-12 49 0,-1 12-48 0,-1-11 42 16,1 11-45-16,-3-12 29 0,3 12-9 0,0-13-6 15,0 13 2-15,-4-11 6 0,4 4 4 0,0 7 4 16,-6-10 2-16,5 3 3 0,-2 2-5 0,3 5 0 16,-5-11-9-16,5 11-5 0,-6-10-6 0,6 10-1 15,-7-8-7-15,7 8-2 0,-7-9-6 0,7 9-8 16,-7-6-52-16,7 6-60 0,-11-6-41 0,11 6-155 16,-16-4-94-16,6 1-175 0,1 0-581 0,-3 2-781 15</inkml:trace>
  <inkml:trace contextRef="#ctx0" brushRef="#br1" timeOffset="161131.34">12414 15436 575 0,'-1'-8'627'0,"-3"2"-166"0,0 0-50 16,0 1-51-16,4 5-2 0,-6-9-1 0,6 9 0 15,-5-9-25-15,5 9-53 0,-4-6-52 16,4 6-50-16,0 0-20 0,-4-5-4 0,4 5 1 0,0 0-11 16,5 4-4-16,-5-4-9 0,8 7-12 0,-1 0-2 15,1 1-13-15,-1 3-20 0,2 0-5 0,1 3-16 16,0 1-14-16,-1 1-8 0,4 1-11 0,-3 1-4 15,3 0-6-15,-2 0 0 0,0-1-12 0,0 0-23 16,-1 0-41-16,0-1-30 0,2 0-36 0,-4-3-49 16,1 0-54-16,-2-2-71 0,2 1-28 0,-2-3-57 15,-1-1-10-15,-1-1-96 0,0-3-85 0,-5-4-368 0,5 7-523 16</inkml:trace>
  <inkml:trace contextRef="#ctx0" brushRef="#br1" timeOffset="161546.94">12465 15561 17 0,'-10'-13'587'0,"4"2"-194"0,-1 0-28 0,-1-3-91 0,3 3 35 16,-1-2-50-16,2-1-1 0,2-1-55 0,-1 2-1 15,4 0-28-15,2-2-18 0,1-1-25 0,3 1-18 16,1 0-16-16,4-2-22 0,0 3-12 0,0-1-13 16,2 3-5-16,1 0-12 0,3 1-4 0,-4 4-5 15,0 0-4-15,3 0-4 0,-3 3-3 0,3 1 0 16,-3 1-1-16,0 2 6 0,-3 2-3 0,2 3-5 15,-3-1 1-15,-1 3 0 0,1 1-3 0,-6 1 0 16,0 2 11-16,-1 1-18 0,-3 0 15 0,-2 1-17 16,0 3 14-16,-4-2-13 0,-1 2 24 0,-1-1-7 15,1 0 21-15,-2-1-1 0,0-2 23 0,0 0 2 16,0-1 19-16,1-1 1 0,1-2 3 0,0-2-3 16,2 1-9-16,0-2-4 0,1 0-12 0,4-5-2 0,-9 7-30 15,9-7 8-15,-4 5-13 0,4-5 4 16,0 0-14-16,0 0 4 0,8 5-7 0,-8-5 6 0,13 3-10 15,-4-1 15-15,0 0-1 0,3 1-11 0,2 2 24 16,3 0 2-16,-2 1-16 0,7 1 13 16,-3 1-23-16,1 0 20 0,1 0-25 0,1 2 25 15,-3-2-35-15,3 2 30 0,-2 0-23 0,-1-2 21 0,2 4-26 16,-1-4 26-16,-3 1-29 0,-2-2 13 16,-2 0-40-16,2-1-44 0,-3 0-63 0,-2 0-72 15,0-2-43-15,-1 1-49 0,-9-5-123 0,11 4-93 0,-11-4-497 16,0 0-629-16</inkml:trace>
  <inkml:trace contextRef="#ctx0" brushRef="#br1" timeOffset="161980.1">12971 14861 661 0,'-4'-7'473'0,"4"7"-57"0,-10-8-49 0,10 8 35 15,-13-7-46-15,13 7 6 0,-15-4-16 0,15 4-25 16,-16 0-21-16,7 1-25 0,-2 3-39 0,1 0-32 16,1 0-24-16,0 2-19 0,0 2-19 0,3 0-14 15,-1 1-5-15,1 0-12 0,2 2-9 0,0-1-12 16,1 1-11-16,1 0-1 0,2 1-6 0,2-1-12 16,0 0-9-16,3 0-9 0,-1-1-2 0,4 0-7 0,-1-1-4 15,4 1-7-15,0-2-4 0,1 0-3 16,2-2-5-16,0 0-8 0,1-2-11 0,2-1-35 15,1-1-37-15,-2 0-36 0,3-2-62 0,2 0-60 16,-3-2-49-16,2 1-50 0,-1-1-8 0,1 1-92 0,-1-3-44 16,1 3-71-16,-2-1-445 0,0 0-596 0</inkml:trace>
  <inkml:trace contextRef="#ctx0" brushRef="#br1" timeOffset="162259.29">13503 15265 205 0,'-1'5'736'0,"-2"2"-172"0,1-2-111 16,-1 0-30-16,-1 1-21 0,4-6 19 0,-4 9 4 15,4-9-28-15,-4 6-75 0,4-6-35 0,-2 7-71 16,2-7-17-16,0 0-58 0,0 0-9 0,6 7-36 15,-6-7-10-15,0 0-33 0,16-3 9 0,-6 0-30 16,-1 0 8-16,1 1-29 0,3-2 2 0,1-2-66 16,1 2-16-16,-1 0-89 0,3-1 5 0,-2 1-54 15,0-1-42-15,0 2-50 0,-1 0-52 0,-3 2-30 16,1-1-28-16,-12 2-24 0,19 2-47 0,-19-2-304 16,10 5-305-16</inkml:trace>
  <inkml:trace contextRef="#ctx0" brushRef="#br1" timeOffset="162394.61">13678 15408 160 0,'-5'11'485'15,"0"-1"-78"-15,1-1-78 0,0 0 25 0,-1 0-46 0,3-1 13 16,0-2-65-16,0 0 9 0,2-6-34 0,0 11-16 16,0-11-46-16,4 6-18 0,-4-6-44 0,11 1-8 15,-11-1-34-15,14-1-3 0,-4-1-43 0,3-3-56 16,0-1-84-16,2 0-40 0,1-2-131 0,1-1-65 16,0 0-99-16,3-1-359 0,-2-1-348 0</inkml:trace>
  <inkml:trace contextRef="#ctx0" brushRef="#br1" timeOffset="163165.01">14405 14605 209 0,'-2'-9'366'0,"0"1"-66"0,-4 1-20 16,2-2-1-16,0 2-25 0,-1 0 42 0,-1 1-37 15,-1-1-20-15,-3 1-21 0,1 2-14 0,0 1-18 16,-2-1-3-16,1 2-17 0,-1 1-4 0,-1-1-5 16,0 4-3-16,3-1-5 0,-2 1-6 0,2 0-6 15,0 3-17-15,-1 3-3 0,2-1-5 0,0 2-11 16,3 3-13-16,-1 0-6 0,3 2-6 0,1 1-8 15,0 2 6-15,4-1-7 0,0 3-6 0,3 1-6 16,3 1-10-16,1 0-9 0,1 5-4 0,3-1-10 16,0-2 1-16,2 4-5 0,0-1-2 0,6 3-12 0,-2 0 8 15,0-2-1-15,3 1-34 0,-3 0 31 0,0-1-29 16,-2-3 33-16,-2 1-24 0,0 0 29 0,-2 0-31 16,-3-1 32-16,-1-4-32 0,-2 2 35 0,-3-4-36 15,-2 0 34-15,-3 0-7 0,-2-1 1 0,-1-2-4 16,-2 2-1-16,-5 0 3 0,0-1-12 0,2-5 11 15,-3-1-5-15,0-1-1 0,-1-1 5 0,3-5-6 16,1 2 0-16,-1-3-10 0,10-2 7 0,-14 2-1 16,14-2-4-16,-10-2-35 0,10 2 28 0,0 0-46 15,-5-4 36-15,5 4-47 0,7-5 38 0,-7 5-44 16,14-5 43-16,-14 5 6 0,22 0-7 0,-9 0 9 16,1 3-5-16,3 0 12 0,0 2 2 0,4 2 1 15,-2 2 5-15,1 1-13 0,1 5 23 0,-2 3-11 16,0 1 15-16,-1 2-5 0,-4 3 44 0,0-2-8 15,-2 3 53-15,-1 1-32 0,-2-1 56 0,-2-1 6 16,0-2-10-16,1 2 23 0,-2-3-2 0,2 1-11 16,0-1-17-16,-1-2-16 0,1 1-20 0,1-2-10 15,4-3-7-15,-2 2-14 0,3-3-11 0,0-2-31 0,4-1-68 16,0-3-54-16,5 0-83 0,0-3-117 0,1-2-89 16,-2-2-162-16,1-1-158 0,4-3-524 0,-2-1-871 15</inkml:trace>
  <inkml:trace contextRef="#ctx0" brushRef="#br1" timeOffset="167412.4">15116 14502 544 0,'0'0'700'0,"-3"-7"-166"16,3 7-106-16,-9-2-57 0,9 2-47 0,0 0 46 16,-14 4-46-16,9-2 47 0,-1 3-53 0,-2 1-6 0,2 2-56 15,-1 1-9-15,2 3-36 0,0 1-4 16,-1 3-28-16,2 2-13 0,0 0-25 0,3 2-11 15,-2 3-23-15,3-3-17 0,1 4-20 0,2 1-11 0,0-2-11 16,2 0-11-16,2 1-9 0,1-1-2 0,0-2-15 16,3 0-3-16,1-2-25 0,-1 0-21 0,3-2-52 15,-1-3-21-15,5-1-57 0,-1-2-2 0,-1-2-87 16,2-3-13-16,0-3-63 0,1 0-42 0,0-3-46 16,-1 0-58-16,0-3-3 0,1-1-54 0,2-2-366 15,-5 1-465-15</inkml:trace>
  <inkml:trace contextRef="#ctx0" brushRef="#br1" timeOffset="167728.94">15426 14807 71 0,'-7'-10'532'0,"-1"2"-133"0,3-1-52 0,-3 1-26 15,3-2-7-15,0 3-23 0,-3-3-21 0,5 1-28 16,-1-1-32-16,0 0-34 0,1 1-24 16,3-1-28-16,0-1-20 0,4 3-19 0,0-2-13 0,1 1-7 15,4-1-14-15,1 2 1 0,-1-1-4 16,4 3-3-16,0 0-9 0,1 3-5 0,-3 0-5 15,2 3-2-15,1 1 1 0,-2 3 1 0,2 1 0 16,-3 2-4-16,-2 3 2 0,1 0-8 0,-3 4-2 0,-3 0-2 16,-3 2 8-16,-1-2-6 0,-1 2 24 0,-2 2 8 15,-1-2 16-15,-1 1 12 0,-3-1 15 0,3-1 11 16,0-1 4-16,0-1-8 0,0-1-7 0,1-3-6 16,-1 1-2-16,1-3-12 0,4 1-16 0,0-8 1 15,-1 10-22-15,1-10 1 0,5 7-4 0,-5-7-9 16,13 2-4-16,-13-2-8 0,19-5 1 0,-2 2-37 15,-2-2-23-15,4-4-56 0,3 1-67 0,-3-3-48 16,7-1-30-16,-2-2-53 0,-1-1-81 0,0-1-33 16,-4 2-68-16,0 1-465 0,-5 0-536 0</inkml:trace>
  <inkml:trace contextRef="#ctx0" brushRef="#br1" timeOffset="167890.39">15842 14642 606 0,'0'0'476'0,"0"0"-72"0,0 0-26 16,0 0 6-16,0 0-22 0,0 0-10 0,0 0 5 15,1 6-7-15,-1-6-35 0,4 7-28 0,-4-7-41 16,6 10-69-16,-6-10 4 0,8 10-58 0,-3-3 2 0,-1-2-41 16,3 4 9-16,0-3-49 0,-1 4 19 0,3 0-49 15,0 0-2-15,-1 1-81 0,-1-2-88 0,1 1-79 16,0-2-67-16,-2 1-72 0,2-2-103 0,-2-1-40 16,-2 0-511-16,2-3-638 0</inkml:trace>
  <inkml:trace contextRef="#ctx0" brushRef="#br1" timeOffset="168116.31">16076 14523 1029 0,'1'-11'690'0,"0"3"-45"16,0 1-125-16,-1 7 6 0,2-13-79 16,-2 13-40-16,2-9-67 0,-2 9-58 0,2-6-16 15,-2 6-11-15,0 0-23 0,0 0-36 0,10 1-32 0,-10-1-23 16,9 9-29-16,-4-4-18 0,1 4-24 0,4-1-18 15,-1 5-7-15,2-1-9 0,1 1-12 0,0 1-38 16,-1 1-45-16,3-3-65 0,-1 2-22 0,1-1-107 16,-1 0-37-16,0-3-64 0,-2 0-56 0,0-2-79 0,0-2-97 15,-2-2-96-15,-1-1-308 0,-8-3-585 0</inkml:trace>
  <inkml:trace contextRef="#ctx0" brushRef="#br1" timeOffset="168349.67">16262 14373 477 0,'-1'-12'780'16,"0"0"-114"-16,-1 4-91 0,2-1-96 0,0 3-65 16,0 6-54-16,0-14-33 0,3 9-16 0,-3 5-60 15,8-9 0-15,2 6-41 0,-1 2-13 0,2 0-46 16,3 2-7-16,3 2-36 0,3 4 0 0,3 1-27 16,-2 2-2-16,6 4-22 0,-2 0-2 0,5 8-19 15,-2 2-3-15,0 1-9 0,-3 2-5 0,0 1 1 16,-2 0-45-16,-3 0-10 0,-5-5-44 0,1 2 7 15,-5-1-65-15,-2-4 16 0,0-1-43 0,-2 0-41 16,-5-3-41-16,1 0-42 0,-1-5-46 0,-2 0-74 16,-1-1-61-16,0-3-55 0,1-7-447 0,-4 8-563 15</inkml:trace>
  <inkml:trace contextRef="#ctx0" brushRef="#br1" timeOffset="168504.64">16887 14566 726 0,'17'-2'708'0,"-6"1"-174"0,2 2 14 16,-3 0-84-16,-1 2 38 0,3 0-57 0,-5 1-34 16,1 2-73-16,-3 1-61 0,-1 2-39 0,2 2-64 0,-6 1-30 15,0 4-113-15,-5 3-117 0,0 3-218 0,-5 5-135 16,-4 6-216-16,-4 0-628 0,-4 4-889 0</inkml:trace>
  <inkml:trace contextRef="#ctx0" brushRef="#br1" timeOffset="169648.9">17922 13634 319 0,'-6'-4'312'0,"6"4"-36"15,-9-4-15-15,9 4-23 0,-6-4-3 0,6 4-28 16,-8-4 44-16,8 4-43 0,-8-2 40 0,8 2-53 16,-10-3 42-16,10 3-47 0,-6-4 40 15,6 4-46-15,-8-2 52 0,8 2-59 0,0 0 54 0,-12-1-50 16,12 1 4-16,-10 2 2 0,10-2 15 0,-11 9-16 16,4-4-4-16,-3 3-2 0,4 3-44 0,-5 2 43 15,0 4-8-15,1 1-6 0,-3 6-13 0,0 3-11 16,-1 6-11-16,0 2-19 0,3 3-16 0,0 0-23 15,4 3-8-15,0-1-18 0,3-3-4 0,3-1-6 16,2 0-10-16,3-1-5 0,4 4-12 0,2-1-18 16,4-5-31-16,0-5-59 0,2-3 21 0,3-3-76 15,0-2 21-15,5-2-31 0,2-3-89 0,3-4-18 16,-1-3-51-16,2-5-2 0,-1-2-94 0,2-2-32 0,3-3-53 16,1-3-107-16,3-6-421 0,0-2-643 0</inkml:trace>
  <inkml:trace contextRef="#ctx0" brushRef="#br1" timeOffset="169979.04">18279 14029 775 0,'-12'-11'601'0,"1"2"-103"0,-2 1-77 16,1-2-50-16,2 1-16 0,-1-1-23 0,2-1-82 16,1 2 26-16,3 0-87 0,0 0 7 15,1-2-84-15,4 3 18 0,3-2-69 0,2 2 35 0,1-1-67 16,2 1 39-16,2 1-61 0,3 2 46 0,0-1-57 15,1 5 47-15,-3-1-54 0,2 4 48 0,4 1-55 16,-3 3 48-16,-2 1-50 0,1 4 48 0,-3 0-52 16,-2 4 51-16,-2 0-43 0,-2 2 41 0,0 1-4 15,-4 0-3-15,-1 1 11 0,-2-1 29 0,-1 3-13 16,1-3 56-16,-1 0-16 0,-1-1 34 0,0-2-19 16,1 0 8-16,0-1-31 0,0-5 11 0,3 3-33 15,0-5 15-15,1 1-24 0,0-8 2 0,3 9-22 0,-3-9 9 16,14 6-20-16,-14-6 8 0,18-2-23 15,-1-3-18-15,-3 0-74 0,6-2-64 0,1-1-15 0,1-3-119 16,2-1-20-16,-1-1-65 0,0-1-79 0,0 0-63 16,-1 0-42-16,1-2-424 0,-7 4-575 0</inkml:trace>
  <inkml:trace contextRef="#ctx0" brushRef="#br1" timeOffset="170154.71">18749 13954 198 0,'0'0'707'0,"0"0"-94"16,13-2-118-16,-13 2-72 0,0 0 4 0,0 0-10 0,14 1 55 15,-14-1-35-15,0 0-19 0,11 4-14 0,-11-4-47 16,9 5-44-16,-9-5-49 0,11 9-45 0,-6-4-42 16,-1 2-39-16,1 0-25 0,-1 3-23 0,-2-1-17 15,2 2-24-15,0 0-61 0,-3 2-65 0,0 0-71 16,-1 1-37-16,0 0-98 0,0 1-35 0,0-3-109 16,0 2-16-16,-1-1-59 0,0-1-85 0,-1-1-77 0,0-1-323 15,-1-2-583-15</inkml:trace>
  <inkml:trace contextRef="#ctx0" brushRef="#br1" timeOffset="170746.15">19057 13781 226 0,'-6'-4'611'0,"-3"1"-187"16,1 0-69-16,-1-2-15 0,3 0-14 0,-2-1-36 16,4-1 5-16,-1-1-78 0,3 0 14 0,0 1-81 0,4-2 16 15,-1 1-73-15,3 0 24 0,2-2-62 16,2 2 32-16,-2-1-63 0,3 3 37 0,0 0-52 16,1 0 39-16,-1 2-41 0,0 1 37 0,-9 3-39 0,18 0 48 15,-18 0-46-15,14 5 55 0,-10 0-44 16,2 1 10-16,-2 2 19 0,-1 0 4 0,-2 2 65 15,0 1-46-15,-1-1 51 0,0 0-53 0,0 0 41 16,-1 2-55-16,1-3 24 0,1 4-52 0,-1-4 36 0,3 2-50 16,-2-2 43-16,4 2-57 0,-1-1 41 0,5 0-50 15,-1 1 41-15,-1-1-50 0,4 1 42 0,1 0-51 16,0-2 31-16,1 2-56 0,1 0 43 0,-3-1-61 16,3 0 49-16,-3 1-50 0,-1-1 60 0,-1 1-38 15,-3-1 56-15,-1 0-46 0,-2-1 56 0,-3 1-41 16,-2 1 64-16,0-1-39 0,-5 1 52 0,0-1-48 15,-3 2 45-15,-2-1-51 0,0-1 43 0,0-1-53 16,-1 1 45-16,-1-3-53 0,1 0 40 0,3-1-110 16,-1-1-31-16,0-2-95 0,11-3-118 0,-15 2-137 15,15-2-124-15,-12-5-423 0,7-1-626 0</inkml:trace>
  <inkml:trace contextRef="#ctx0" brushRef="#br1" timeOffset="170996.61">19191 13600 1153 0,'4'-13'715'0,"-4"1"-103"0,3 2-83 0,-2 2-77 0,0-1 1 16,3 4-77-16,-3-3-53 0,-1 8-66 0,4-10-9 15,-4 10-12-15,9-6-5 0,-9 6-27 0,17-1-24 16,-6 2-31-16,1 3-20 0,4 1-15 0,1 3-19 16,5 1-16-16,-2 3-12 0,4 2-49 0,-2 3 36 15,1 2-50-15,3 4 46 0,-2 1-53 0,-2 1 38 16,-4-1-9-16,-2 0-11 0,0 1-24 0,-4 0-37 15,1 2-35-15,-5-2-39 0,-2-1-33 0,-2 0-45 16,-1-1-8-16,-3-2-92 0,1-1 10 0,-2-1-46 16,-1-1-50-16,1-2-50 0,1-3-75 0,-1-1-66 15,1-4-415-15,-1-2-585 0</inkml:trace>
  <inkml:trace contextRef="#ctx0" brushRef="#br1" timeOffset="171145.07">19846 13940 1013 0,'20'-4'760'15,"-1"2"-112"-15,-5 1-194 0,2 1 21 0,-4 2-56 16,0 0-8-16,1 2-74 0,-4 1-30 0,-3 1-70 16,3 0-30-16,-4 5-55 0,-2-1-21 0,-1 2-70 0,-2 2-57 15,-1 1-153-15,0 2-88 0,-2 1-134 0,-1 3-152 16,0 1-229-16,-3 0-371 0,0-1-737 0</inkml:trace>
  <inkml:trace contextRef="#ctx0" brushRef="#br1" timeOffset="172701.22">20850 12987 600 0,'0'-9'609'0,"-1"2"-142"16,-2 0 8-16,3 7-72 0,-7-9 37 0,-1 6-59 15,8 3 2-15,-13-9-16 0,13 9-25 0,-11-2-47 16,11 2-27-16,-14 1-15 0,14-1-17 0,-12 9 1 16,7-3 2-16,-1 2-11 0,2 3-23 0,0 2-29 15,0 4-23-15,3 1-14 0,1 1-25 0,1 5-24 16,2 1-15-16,1 5-15 0,3-1-13 0,2 2-5 16,3-2-10-16,4 3-8 0,2 1-7 0,1-3-23 15,4-3-26-15,0-2-37 0,4-1-36 0,0-3-47 16,-3-5-47-16,3-3-63 0,1-1-88 0,2-4-40 15,-5-1-103-15,2-3-32 0,1-3-68 0,0-2-138 0,-1-1-360 16,1-3-707-16</inkml:trace>
  <inkml:trace contextRef="#ctx0" brushRef="#br1" timeOffset="173099.25">21248 13085 1081 0,'-11'-11'551'0,"3"2"-92"15,-2-1-62-15,3 1-62 0,0-3-43 0,1 1-33 16,2 1-31-16,2-1-36 0,0 2-40 0,4-4-25 16,0 4 18-16,2-1-75 0,5 1 33 0,-1-1-72 15,2 2 41-15,3-1-62 0,-2 3 43 0,1 3-57 16,-1-1 44-16,1 1-54 0,0 2 43 0,-1 2-50 16,-2 2 47-16,0 0-50 0,-2 1 7 0,0 2 8 15,-2 2-1-15,-1 0 48 0,-2 2-42 0,1-1 59 16,-2 2-37-16,0 0 55 0,2 1-47 0,-1-1 38 15,-2 0-55-15,3 2 44 0,-2-1-48 0,4 0 46 16,-2 1-51-16,3-1 38 0,-2 1-51 0,5 0 46 0,-1-3-52 16,1 2 46-16,2 0-49 0,-1-2 41 15,1 1-54-15,1-1 44 0,0 1 2 0,-2-1-5 16,3-1 0-16,-4 0-5 0,0 0-3 0,-2-3-1 16,0 3 5-16,-2-2 1 0,-3-1-1 0,1 1 5 15,-3-7-3-15,-1 12-1 0,-2-5-3 0,-1 0 2 16,-1-1-4-16,-4 1-1 0,3 0-13 0,-2 0-36 0,0-3-46 15,0 2-52-15,1-2-55 0,1 1-66 0,6-5-99 16,-10 6-92-16,10-6-105 0,0 0-321 0,0 0-447 16</inkml:trace>
  <inkml:trace contextRef="#ctx0" brushRef="#br1" timeOffset="173253.04">21650 13203 736 0,'12'-5'721'0,"-2"1"-141"0,-2 2-95 0,-8 2-40 16,11-3-53-16,-11 3 45 0,13-2-60 0,-13 2-22 15,10 2-70-15,-10-2-33 0,9 4-61 0,-9-4-26 16,9 7-43-16,-4-2-13 0,0 0-37 0,-1 2 1 0,1-1-48 16,0 3-46-16,3-2-102 0,-2 1-44 15,-2-1-103-15,3 0-72 0,-2 2-73 0,2-3-100 16,-3-2-89-16,3 0-445 0,-7-4-666 0</inkml:trace>
  <inkml:trace contextRef="#ctx0" brushRef="#br1" timeOffset="173456.99">21801 12881 984 0,'-3'-16'699'0,"2"3"-83"0,-2 2-88 15,2 0-104-15,1 3-3 0,-2 1-86 0,2 7 6 16,-3-8-57-16,3 8-14 0,0 0-56 0,0 0-35 16,0 0-36-16,0 0-26 0,3 12-26 0,-1-4-13 15,2 2-17-15,1 1-8 0,2 4-73 0,-1 1 13 16,4 2-65-16,-1 0-73 0,0-1-24 0,3 1-101 15,-1 0 2-15,-1-3-91 0,3 0-39 0,-1 0-64 16,0-5-140-16,-3-1-358 0,2 0-545 0</inkml:trace>
  <inkml:trace contextRef="#ctx0" brushRef="#br1" timeOffset="173682.41">22074 12732 1268 0,'4'-11'709'0,"-1"4"-193"0,1 1-72 0,-2 0-114 16,-2 6 22-16,8-7-61 0,-8 7 35 0,13-2-53 0,-13 2-24 16,15 3-24-16,-4 2-31 0,1 2-25 0,3 1-30 15,-2 6-26-15,4 0-19 0,-2 6-14 0,0 0-18 16,-1 5-8-16,1 0-13 0,-3 3-28 0,-3-1-53 16,0 2-55-16,0-1-49 0,-4-3 1 0,-1 0-88 15,-1-1-3-15,-1 2-47 0,0-6-44 0,-2-1-64 16,0-1-59-16,0-3-59 0,1-4-464 0,-1 1-562 15</inkml:trace>
  <inkml:trace contextRef="#ctx0" brushRef="#br1" timeOffset="173850.28">22705 12966 620 0,'16'-4'695'15,"-4"2"-168"-15,-2 1-103 0,-10 1-84 0,13 2-41 0,-13-2-37 0,7 8-43 16,-7-8 2-16,4 9-85 0,-4-9 18 15,0 13-75-15,0-6 24 0,-1 3-78 0,0 0-23 16,1 1-127-16,0-3-43 0,0 2-98 0,1-3-57 0,0 0-74 16,-1-7-74-16,9 8-277 0,-9-8-259 0</inkml:trace>
  <inkml:trace contextRef="#ctx0" brushRef="#br1" timeOffset="174094.11">23050 12397 997 0,'-4'-17'617'0,"0"5"-99"0,-2 4-71 0,-1 1-35 16,-2 1-19-16,0 3-23 0,9 3-33 0,-15 0-37 15,5 3-43-15,3 3-26 0,0 2-42 0,0 3-33 16,3 3-27-16,1 2-25 0,3 2-19 0,3 5-15 16,0 2-14-16,3 4-9 0,3 0-13 0,3 0-14 15,3 5-20-15,4-1-14 0,1-3-19 0,4-2-26 0,3-1-29 16,3-3-32-16,2-2-41 0,0-3-34 15,4-4-37-15,0-1-12 0,-3-6-111 0,0-3-47 16,3 0-68-16,-5-4-29 0,0-2-411 0,4-3-476 16</inkml:trace>
  <inkml:trace contextRef="#ctx0" brushRef="#br1" timeOffset="174464.17">23618 12480 813 0,'-11'-11'612'15,"1"0"-94"-15,1 3-47 0,1-3-98 0,-1 2 13 16,3-1-100-16,2 2 13 0,0-3-100 0,1 3 16 16,3-2-90-16,2 2 19 0,1-2-72 0,5 3-20 15,-1-2-12-15,4 2-10 0,1 1-3 16,0 2-11-16,0 1-6 0,-1 0 2 0,2 3-17 0,0 2-7 16,0 0 44-16,-2 1-53 0,-2 3 46 0,4-2-50 15,-4 4 51-15,1 1-50 0,-1 0 50 0,-1 1-44 16,-2 2 57-16,-1-1-32 0,0 2 62 0,2 1-44 15,-2-3 50-15,-1 4-47 0,1-2 40 0,1-1-46 16,-2 1 39-16,2 1-53 0,-1-2 37 0,2-1-48 16,-1 3 44-16,-1-3-52 0,4 0 45 0,-2 3-46 15,-1-5 36-15,2 2-42 0,-1-4 42 0,0 2-43 0,-1-2 43 16,-2 0-44-16,1 0 54 0,-2-2-38 0,-2 2 45 16,-1-7-39-16,-1 12 38 0,-2-5-39 0,-1 1 6 15,-1-1-7-15,-1 0 2 0,-1 0-3 0,0-1-1 16,-1 2-9-16,2-3-43 0,-1 1-68 0,0 1-39 15,0-3-141-15,2 0-39 0,5-4-83 0,-5 7-92 16,5-7-546-16,0 0-679 0</inkml:trace>
  <inkml:trace contextRef="#ctx0" brushRef="#br1" timeOffset="174612.55">24076 12642 859 0,'19'-3'739'0,"-4"-1"-164"0,-2 2-122 15,0 0-16-15,-13 2-26 0,19-1 35 0,-19 1-45 16,15 3-39-16,-15-3-54 0,13 6-33 0,-13-6-58 15,10 8-39-15,-7-2-40 0,-2 0-20 0,3 1-31 16,-3 2-30-16,1-1-58 0,0 2-82 0,-2-1-108 16,3 1-64-16,-1-2-165 0,0 2-56 0,0-3-86 15,1 0-161-15,-1-1-321 0,-2-6-661 0</inkml:trace>
  <inkml:trace contextRef="#ctx0" brushRef="#br1" timeOffset="174900.3">24298 12344 778 0,'-4'-12'738'0,"0"1"-182"0,3 1-38 15,-1 2-115-15,2-2-49 0,-2 2-42 0,4-1-50 16,0-1-36-16,1 3-47 0,1 0-39 0,2 1-31 16,2 1-19-16,2 1-18 0,0 2-14 0,0 1-14 15,3 1-11-15,-1 3-8 0,0 1-7 0,1 2-6 16,-4-1-5-16,1 6-7 0,-1-1 42 0,-5 3-57 15,3 1 47-15,-5 0-53 0,1 1 53 0,-2-2-47 16,0 2 53-16,-1-3-32 0,0 2 59 0,0 0-44 16,0 0 40-16,3-3-39 0,-3 2 38 0,2-3-45 15,0 0 30-15,0-1-45 0,1-1 30 0,2-2-72 16,1-2-20-16,4-1-133 0,-10-3-44 0,17 1-118 0,-8-5-108 16,5-2-124-16,-2-2-473 0,0-3-678 0</inkml:trace>
  <inkml:trace contextRef="#ctx0" brushRef="#br1" timeOffset="175098.2">24546 12173 583 0,'-6'-18'681'0,"-1"0"-106"0,-2 3-37 0,4 2-35 0,0 1-51 16,0 1 17-16,0 3-85 0,2-1-62 0,-2 2-63 15,5 7-28-15,-2-8-17 0,2 8-17 0,7-4-27 16,-7 4-24-16,11 3-29 0,-2 2-18 0,3 1-22 16,1 2-13-16,5 2-11 0,-3 4-48 0,6 1 42 15,-2 4-54-15,0 2 44 0,0 1-13 0,1 8-17 16,-3-3-43-16,-4 1-51 0,1 0-71 15,-2-2-30-15,-1 2-88 0,-2-2 15 0,-1-3-35 0,-2-1-27 16,1-2-52-16,-2-3-32 0,0-2-33 0,-3-2-32 16,2 0-447-16,0-5-489 0</inkml:trace>
  <inkml:trace contextRef="#ctx0" brushRef="#br1" timeOffset="175232.01">25038 12419 290 0,'13'-3'669'16,"-3"0"-133"-16,-10 3-99 0,13-2-25 0,-13 2-48 15,11 1-41-15,-11-1-99 0,4 4 0 0,-4-4-44 0,0 11-39 16,0-3-36-16,-1-3-92 0,0 4-109 0,-1 0-129 16,0 2-145-16,1-1-173 0,-2 1-303 15,3-1-391-15</inkml:trace>
  <inkml:trace contextRef="#ctx0" brushRef="#br1" timeOffset="176494.59">25572 11873 428 0,'-3'-10'622'0,"-1"2"-165"0,-1 0-19 0,-2 1-70 0,1 3-1 15,-2-2-57-15,-1 2 45 0,3 1-58 0,6 3 38 16,-15-1-56-16,8 5-15 0,-1-1-18 0,1 4-20 16,-1 1-26-16,4 3-22 0,-2 3-12 0,3 2-18 15,1 0-20-15,0 4-20 0,4 1-57 0,-1 5 26 16,3 0-49-16,2 4 34 0,2 1-52 15,2-1 33-15,0 0-59 0,6 2 45 0,-1 0-42 0,0-6-40 16,1-2-55-16,3-3-62 0,-2-1-60 0,2-3-18 16,-3-4-108-16,2-3-25 0,1-3-91 0,-3-2-101 15,1-4-555-15,2-2-743 0</inkml:trace>
  <inkml:trace contextRef="#ctx0" brushRef="#br1" timeOffset="176881.23">25888 11944 484 0,'-9'-11'590'16,"3"1"-114"-16,-1-1-74 0,0 0-31 0,0 2-54 15,2-1-37-15,1 1-29 0,2-2-43 0,-1 1-36 0,3 2-33 16,3-1-26-16,1 0-22 0,1 1-20 0,4 1-14 16,-2 1-6-16,4 2-17 0,1 1-7 0,-1 2-4 15,-11 1-5-15,22 0-2 0,-10 3-7 16,0 0 0-16,-1 3 4 0,-1 2-8 0,-1-2 1 0,-1 4 1 15,-2-2-2-15,-2 2 0 0,1 1 7 0,-1 0-31 16,0 1 63-16,0-1-39 0,-2 2 51 0,2-1-49 16,-1 0 45-16,-1 1-49 0,3 0 47 0,-1-1-54 15,1 2 43-15,3-3-50 0,-2 1 48 0,1 1-51 16,0-3 1-16,4 1 8 0,-4-2-5 0,2 1 3 16,3 0 0-16,-3-2 3 0,0 0 0 0,-3-2 0 15,3 2 5-15,-3-1 5 0,-2 0 16 0,-1 0 18 16,-2 0 1-16,-2 0-2 0,-2 1-9 0,-1 1-2 15,-3-2-3-15,-3 2-9 0,-1 0-5 0,0 0-1 16,-1-2 1-16,-2 2-8 0,3-3-2 0,-1 0 6 16,3 0-68-16,-1-1-12 0,2-2-115 0,8-3-69 15,-13 3-120-15,13-3-90 0,0 0-44 0,-5-4-372 16,5 4-443-16</inkml:trace>
  <inkml:trace contextRef="#ctx0" brushRef="#br1" timeOffset="177036.78">26259 12024 697 0,'11'-6'794'0,"1"0"-185"0,-2 0-65 0,-2 3-116 16,-1-3 4-16,-7 6-61 0,13-4-8 0,-13 4-32 0,10-4-40 16,-10 4-41-16,0 0-43 0,12 5-41 0,-12-5-31 15,10 4-27-15,-10-4-20 0,9 10-24 16,-4-4-23-16,0 1-49 0,3 0-78 0,-2 1-95 0,1-2-88 16,0 1-62-16,2 0-89 0,1-2-54 0,-1 0-111 15,-1-2-64-15,2 0-266 0,2-3-485 16</inkml:trace>
  <inkml:trace contextRef="#ctx0" brushRef="#br1" timeOffset="177378.22">26558 11810 758 0,'-1'-8'707'0,"-1"3"-136"0,0-1-107 0,-1 0-67 16,3 6-29-16,-4-6-87 0,4 6 16 0,0 0-81 15,0 0 16-15,0 0-85 0,0 0 16 0,0 7-70 16,3 0 22-16,2-2-68 0,0 1 34 0,5 0-61 15,-1 1 37-15,4-1-55 0,1-1 42 0,0 2-53 16,1-1 34-16,1-2-54 0,0-2 39 0,0-2-53 16,0 0 40-16,0-2-51 0,0-2 53 0,-2 0-44 15,0-3 52-15,-1 0-44 0,-1-1 52 0,-3-3-44 16,-2 1 59-16,0-1-46 0,-2 1 80 0,0-1-15 16,-3 3 75-16,2-2-1 0,-2 3 15 0,0 0-9 15,-1 1-20-15,-1 6-30 0,4-9-4 0,-4 9-28 16,4-4 5-16,-4 4-13 0,0 0-2 0,10 6-21 15,-10-6 9-15,8 8-18 0,-2-1 6 0,0 0-25 16,2 2-10-16,1 0-58 0,2 1-16 0,1-1-95 16,-1 1-11-16,1 0-102 0,2-2-3 0,-1-1-61 0,1 0-76 15,0-3-74-15,0 0-116 0,-3-2-255 0,0-2-450 16</inkml:trace>
  <inkml:trace contextRef="#ctx0" brushRef="#br1" timeOffset="177594.77">27043 11491 1060 0,'2'-16'699'0,"2"3"-140"0,-2 4-47 16,1-2-98-16,3 4 24 0,0-2-56 0,-1 3-10 15,3 1-46-15,4 2-28 0,-2 2-33 0,3 1-79 16,-1 2 11-16,4 3-64 0,3 3 2 0,-1 4-23 16,2 5-22-16,-1 3-18 0,-3 4-7 0,2 9-29 15,-4 2-23-15,-3 2-58 0,-2 3-28 0,-5 3-73 16,-1 0-44-16,-5-4 13 0,-2 4-76 0,-2 2 33 15,-5-2-61-15,-4 1-4 0,-2-1-35 0,-8 6-29 16,-4-1-30-16,-6 1-49 0,-7-3-47 0,-4-2-389 16,-5 1-414-16</inkml:trace>
  <inkml:trace contextRef="#ctx0" brushRef="#br1" timeOffset="178214.49">16895 15677 402 0,'-7'-15'649'0,"2"3"-99"16,-1 0-54-16,1 3-42 0,-2 0-25 0,1 0-14 0,2 2 0 16,-2-1-60-16,1 1-28 0,5 7-48 0,-8-6-29 15,8 6-35-15,0 0 7 0,-13 5-33 0,11 2-3 16,-2 2-42-16,1 1-3 0,3 3-42 0,0 4-1 16,0 1-37-16,3 6 5 0,1-1-15 0,2 5-6 0,3 0-19 15,1 0-27-15,2 1-42 0,2-3-43 16,1-1-12-16,3 0-35 0,1-4-40 0,-1-2-43 15,2-1-52-15,-2-6-62 0,3 0-24 0,-1-4-67 0,-2-2-43 16,1-4-74-16,-2-2-56 0,2-1-300 16,-2-4-456-16</inkml:trace>
  <inkml:trace contextRef="#ctx0" brushRef="#br1" timeOffset="178530.15">17176 15765 56 0,'-4'-13'692'15,"-2"2"-134"-15,3 2-73 0,-2 0-42 0,1 1-71 0,0 2-44 16,4 6-35-16,-6-9-20 0,6 9-37 15,0 0-22-15,0 0-35 0,0 0-29 0,-8 3-30 0,8-3-25 16,7 10-20-16,-2-4-12 0,1 1-12 0,1 1-11 16,3 2-10-16,1 0-3 0,0-1-9 0,1 0-4 15,1 0-22-15,2-2 19 0,-2-1-2 0,0 0-2 16,2-4-4-16,-2 1 4 0,0-3-3 0,-2-1-2 16,2-2 3-16,-3 0-5 0,1-3 3 0,0-2-1 15,-3 0 1-15,-1 0 4 0,1-4-1 0,0 1 26 0,-2 0 30 16,-1 0 52-16,-1 2-6 0,1-1 46 15,-1 2-28-15,0-1 11 0,1 2-51 0,-5 7 9 16,5-10-49-16,-5 10 19 0,8-7-33 0,-8 7 16 0,10-1-30 16,-10 1 27-16,13 4-35 0,-6-1 20 0,1 3-29 15,2-2 4-15,1 3-81 0,0 2-8 0,-1-1-79 16,2 2-64-16,-1-1-73 0,2 1-66 0,-4-1-61 16,4 1-118-16,-3-3-95 0,-1 0-377 0,-1-2-624 15</inkml:trace>
  <inkml:trace contextRef="#ctx0" brushRef="#br1" timeOffset="178691.34">17760 15703 480 0,'8'-6'741'0,"-3"0"-144"0,-5 6-108 0,9-6-61 15,-9 6-21-15,7-5-15 0,-7 5 9 0,0 0-87 16,12 0-12-16,-12 0-50 0,9 3-46 0,-9-3-41 16,11 8-36-16,-6-2-21 0,2 0-22 0,1 1-18 15,0 1-29-15,-1-1-63 0,2 0-88 0,-2 0-87 16,4 0-67-16,-4-1-58 0,2-1-68 0,0 0-129 15,1-2-96-15,-10-3-368 0,17 3-578 0</inkml:trace>
  <inkml:trace contextRef="#ctx0" brushRef="#br1" timeOffset="178911.16">17993 15454 31 0,'-2'-15'758'15,"2"4"-130"-15,-2 2-86 0,0 2-72 0,1 0-62 16,1 7-13-16,0-8-5 0,0 8-22 15,0 0-23-15,0 0-53 0,0 0-34 0,0 0-34 16,5 11-37-16,-1-4-14 0,0 4-21 0,2 1-24 0,3 2-52 16,0 3 10-16,1 1-38 0,1 1 16 0,2 3-43 15,-1 0 23-15,4 0-49 0,-1-1-11 0,-2-3-83 16,1-3-4-16,0 1-84 0,-1-2-97 0,1-1-68 16,-3-2-57-16,1-3-114 0,-2 0-120 0,0-3-440 15,0-2-700-15</inkml:trace>
  <inkml:trace contextRef="#ctx0" brushRef="#br1" timeOffset="179106.74">18395 15456 319 0,'10'-10'733'0,"-5"1"-161"16,2 2-68-16,-1 2-63 0,-1-1-4 0,4 2 6 16,-9 4-22-16,13-4-23 0,-13 4-48 0,15 0-38 15,-15 0-44-15,17 5-32 0,-8 1-40 0,1 1-36 16,-1 2-31-16,0 1-25 0,1 3-20 0,-1 0-20 0,0 5-13 15,1-1-23-15,-5-2-56 0,3 1-56 16,-3 3-43-16,0-5-73 0,2 0-64 0,-3 0-85 0,-1-1-32 16,1-2-98-16,-2-2-75 0,0 0-87 0,-2-1-342 15,0-8-576-15</inkml:trace>
  <inkml:trace contextRef="#ctx0" brushRef="#br1" timeOffset="179611.23">18313 15338 67 0,'-7'-6'529'0,"2"-1"-119"16,-1 2-13-16,3 0-23 0,1-2-10 0,2 7-28 16,-5-11-17-16,5 11-13 0,0-10-16 0,0 10-18 15,5-10-11-15,-5 10-11 0,11-7-5 0,-11 7-53 16,15-4 13-16,-15 4-29 0,19 2 2 0,-5 0-26 16,0 1-8-16,0 3-20 0,2 2 1 0,-1 1-26 15,0 2 0-15,2 4-22 0,-4 0-11 0,2 2-12 16,-2 4-12-16,1 2-8 0,-3 1-8 0,-2 0-7 15,-1-1-23-15,-2 0-42 0,1-2-33 0,-2 2-37 16,-1-2-62-16,-2-2-67 0,1-2-85 0,-2 1-44 16,2-4-56-16,-3 1-122 0,3-5-103 0,-3 1-352 15,2-4-608-15</inkml:trace>
  <inkml:trace contextRef="#ctx0" brushRef="#br1" timeOffset="179784.23">18897 15427 1112 0,'12'-5'651'16,"-3"2"-131"-16,-9 3-49 0,14-1-10 0,-14 1-18 16,10 2-35-16,-10-2-56 0,8 7-60 0,-8-7-58 15,7 11-48-15,-5-2-35 0,0 1-32 0,-1 1-24 16,2 1-42-16,-2 1-59 0,3 2-95 0,-1-1-82 16,1 0-75-16,1 1-76 0,2-2-74 0,-3-1-144 15,4-1-133-15,0-4-261 0,-2 0-528 0</inkml:trace>
  <inkml:trace contextRef="#ctx0" brushRef="#br1" timeOffset="180043.28">19373 15023 485 0,'4'-11'704'15,"-2"0"-162"-15,-2 4-40 0,-2 1-57 0,2 6-31 16,-6-4 10-16,6 4-27 0,0 0-36 0,-14 2-49 15,7 3-36-15,0 2-37 0,2 2-33 0,0 3-33 0,1 0-29 16,2 2-22-16,-2 3-32 0,5 1-13 0,3 2-17 16,0 0 1-16,2 4-24 0,3 1-2 0,3-1-27 15,-1 1-26-15,5-2-48 0,0-2-13 0,2 0-28 16,1-4-36-16,-2-4-50 0,1-2-48 0,2-2-65 16,1-1-21-16,-3-5-107 0,1 0-63 0,-4-3-65 15,4-3-420-15,0 0-576 0</inkml:trace>
  <inkml:trace contextRef="#ctx0" brushRef="#br1" timeOffset="180397.18">19653 15002 124 0,'-4'-9'684'0,"1"0"-171"16,-1 2-52-16,2 1-59 0,2 6-22 0,-5-8-26 16,5 8 9-16,-7-3-10 0,7 3-46 0,0 0-22 0,0 0-41 15,-1 7-46-15,1-7-32 0,3 11-27 16,2-4-29-16,-2 2-20 0,4 0-20 0,-1 1-7 15,2 0-12-15,2 3-12 0,-1-2-7 0,3-1-6 16,-1 1-4-16,1-2-4 0,2-1-2 0,-3-1-2 0,2-2-3 16,0-1-4-16,-2-3 2 0,3 0-11 0,-3-2 8 15,0-1-3-15,1-3 1 0,-3 0-1 16,1-2-1-16,0-2 1 0,-4-3-6 0,1 1 5 0,-2-2-1 16,-1-2 3-16,-2 3-2 0,1-2 10 0,-1 1 19 15,0 1 26-15,-1 1 24 0,0-1 19 0,-1 3 9 16,0 0-27-16,0 2-3 0,0 7-16 15,3-12-9-15,-3 12-3 0,2-5-20 0,-2 5 9 0,0 0 0 16,0 0-7-16,12 6-7 0,-8 0-2 16,2 0-4-16,-1 2-4 0,3 2-10 0,0 2-11 0,-2 1-31 15,4 1-51-15,-1 1-42 0,0 1-55 0,1 0-73 16,0-1-68-16,0-2-54 0,0 0-50 0,-3-1-52 16,2-2-44-16,-1 0-61 0,2-3-386 0,-1-3-563 15</inkml:trace>
  <inkml:trace contextRef="#ctx0" brushRef="#br1" timeOffset="180558.74">20221 15052 101 0,'9'-4'738'0,"-5"-1"-170"16,-4 5-63-16,9-5-66 0,-9 5-40 15,10-4-7-15,-10 4-9 0,0 0-14 0,0 0-43 0,12 0-55 16,-12 0-55-16,6 6-42 0,-6-6-30 16,4 10-32-16,-1-4-22 0,2 1-23 0,-3 2-70 0,2-1-20 15,0 3-79-15,0-2-87 0,-2 1-78 0,2-1-80 16,0 1-85-16,-1-2-82 0,2 0-103 15,-3-2-264-15,-2-6-437 0</inkml:trace>
  <inkml:trace contextRef="#ctx0" brushRef="#br1" timeOffset="180880.91">20446 14780 571 0,'2'-8'591'0,"-2"-1"-94"15,1 2-28-15,0 0-77 0,-1 1-59 0,3 0-40 16,-1 0-31-16,1 0-40 0,1 1-31 0,-4 5-34 16,10-7-24-16,-10 7-23 0,11-2-20 0,-11 2-21 15,16 1-12-15,-9 2-4 0,-2 2-17 0,3 0 2 16,-4 3-14-16,2 0-2 0,-2 2-4 0,0 1 4 16,-1-1-11-16,-2 0 0 0,0 1-4 0,2 1 8 0,-3 0-3 15,2-1 4-15,0-2 4 0,-1 1 7 0,0-2 4 16,0 2 3-16,2-3 11 0,1 0-8 15,-1-3 2-15,3 1-22 0,-6-5 13 0,13 5-20 16,-13-5 10-16,21-2-34 0,-8-1-43 0,2-1-61 0,1-3-76 16,0 0-28-16,1-2-95 0,-2-2-30 0,3-3-72 15,-4 1-36-15,-4-1-44 0,3-3-260 0,-5 0-271 16</inkml:trace>
  <inkml:trace contextRef="#ctx0" brushRef="#br1" timeOffset="181076.45">20749 14623 250 0,'-5'-12'381'0,"-3"2"-6"0,3 2 8 0,0 1 12 16,1 1 1-16,-1-2-12 0,1 4-24 0,4 4-25 15,-7-11-30-15,7 11-26 0,-3-6-56 0,3 6 36 16,0 0-47-16,0 0 10 0,7-5-56 0,-7 5 0 16,12 2-36-16,-12-2 0 0,17 6-29 0,-4-1-5 15,-2 2-26-15,3 0 10 0,-2 4-10 0,1 0-11 0,1 3-14 16,-3 2-9-16,1 1-11 0,-2 2 2 16,-1 2-5-16,0 0-12 0,-4 1-34 0,1 0-47 15,-2 0-48-15,-1-1-49 0,-1-2-41 0,1-1-55 16,-2-1-26-16,0-3-81 0,1-1-45 0,1-1-122 15,-1-2-69-15,0-3-308 0,1-1-484 0</inkml:trace>
  <inkml:trace contextRef="#ctx0" brushRef="#br1" timeOffset="181215.41">21153 14780 655 0,'12'-4'696'16,"-2"2"-179"-16,-10 2-38 0,14-1-39 0,-14 1 5 15,10 1-29-15,-10-1-53 0,10 5-55 0,-10-5-70 16,5 10-79-16,-2-5 2 0,-1 2-35 0,1 3-28 15,0 0-55-15,-1 1-89 0,0 0-105 0,0 0-88 16,1 0-124-16,0 0-122 0,0 1-103 0,-1-1-433 16,2-2-629-16</inkml:trace>
  <inkml:trace contextRef="#ctx0" brushRef="#br1" timeOffset="181547.08">21614 14191 307 0,'-9'-9'661'0,"1"3"-151"0,0 2-32 16,-1 0-28-16,-1 0-8 0,10 4 1 0,-18-1-41 15,6 2 12-15,2 3-40 0,2 1-39 0,-1 2-33 16,-1 1-30-16,1 3-24 0,3 2-26 0,2 1-26 16,0 2-27-16,3 0-25 0,2 2-25 0,4 2-23 15,2 2-15-15,4 2-15 0,3-1-14 0,3-1-14 16,3 0-24-16,1-2-27 0,6 2-29 0,-2-5-43 16,2-4-26-16,1 1-53 0,3-4-25 0,-1-1-124 15,2-5-45-15,-2 1-75 0,-1-3-83 0,-1-1-103 16,-1-4-642-16,-1-1-869 0</inkml:trace>
  <inkml:trace contextRef="#ctx0" brushRef="#br1" timeOffset="181911.06">22017 14210 742 0,'-4'-6'581'0,"1"1"-97"16,3 5-77-16,-6-7-32 0,6 7-41 15,0 0 0-15,-7-5-18 0,7 5-29 0,0 0-23 0,-3 6-50 16,3-6-39-16,1 11-33 0,2-4-24 0,1 0-21 15,1 1-17-15,1 2-17 0,2 1-28 0,0 0 9 16,3 0-10-16,-1-1-5 0,-1 0-11 0,4-1 4 16,-3 0-11-16,2-3-4 0,-2 0 0 0,0-1-1 15,-1-3-6-15,1-1-2 0,-10-1 2 0,14-1-4 16,-14 1 1-16,16-7 1 0,-11 0-1 0,0 1 0 16,1-4 4-16,-2 2-2 0,-1-3 0 0,-2 2 3 15,5-4 1-15,-6 2 12 0,4 1 23 0,-3-1 20 16,3 2 8-16,-2-1 12 0,-1 3-9 15,0-1-15-15,2 2-7 0,-3 6-22 0,5-7 20 0,-5 7 11 16,7-3-4-16,-7 3-4 0,9 3-11 0,-2 1-9 16,-1 0-6-16,1 4-1 0,3 0 0 0,-1 3-7 15,0 1-10-15,1 0-26 0,0 4-40 0,0-2-83 16,2 3-25-16,-2-2-81 0,-1 1-77 0,1 1-63 0,-1-4-51 16,0 0-55-16,0-1-62 0,-1-2-424 0,-2-3-577 15</inkml:trace>
  <inkml:trace contextRef="#ctx0" brushRef="#br1" timeOffset="182086.22">22614 14279 5 0,'9'-6'714'15,"-4"3"-200"-15,1-1-60 0,-6 4-52 0,8-4 6 16,-8 4-27-16,0 0-8 0,0 0-34 0,11 3-40 16,-11-3-48-16,3 7-46 0,-3-7-43 0,4 12-36 15,-3-5-24-15,0 2-21 0,3 0-15 0,-3 2-18 16,3 0-29-16,0 2-97 0,-1-1-3 15,3 1-55-15,-1 1-61 0,0-2-53 0,2-2-53 16,-1 0-57-16,-1-3-55 0,4 0-79 0,-1-2-338 0,0 0-370 16</inkml:trace>
  <inkml:trace contextRef="#ctx0" brushRef="#br1" timeOffset="182510.78">22809 13983 396 0,'0'-10'519'0,"-1"1"-73"15,1 0-59-15,-1 1-34 0,2-3-50 0,0 1-52 16,0 1-39-16,2 0-35 0,1 0-28 0,0 0-29 16,2 1-25-16,-2 2-17 0,6 0-18 0,-3 0-12 15,-1 3-10-15,-6 3-3 0,15-3-12 0,-15 3-4 16,13 1 0-16,-13-1-5 0,9 5-6 0,-4 1 1 15,2 0 2-15,-5 1-3 0,1 1-1 0,-1 1 15 16,1 0 4-16,-2 1 16 0,2 0-10 0,-1 0 21 16,1 2-6-16,-2-2 7 0,5 1-15 0,-3 0 11 15,1-1-19-15,0 2 12 0,2-2-18 0,1 2 9 16,1-1-14-16,1 0 4 0,-1-1-15 0,1 0 8 16,4 3-11-16,-3-4 6 0,3 2-11 0,-2-2 8 15,0 1-9-15,1-2 12 0,-3 1-14 0,2-1 10 16,-3 0-8-16,-1-1 19 0,-2 0 3 0,-1 0 22 15,-2-2-2-15,-2 2 0 0,-1 0-11 0,-3-2-2 16,0 3-3-16,-3-1-9 0,-2-1-4 0,0 2-3 0,-2-2-7 16,-1 0-20-16,2-2-45 0,-1 2-48 0,0-3-60 15,1-1-74-15,-1 0-94 0,11-2-87 16,-16-2-146-16,9 0-298 0,1-3-421 0</inkml:trace>
  <inkml:trace contextRef="#ctx0" brushRef="#br1" timeOffset="182743.15">23014 13833 420 0,'2'-11'751'16,"2"3"-168"-16,-1-1-19 0,-1 5-132 0,-2 4 3 0,4-11-70 15,-4 11 21-15,8-7-39 0,-8 7-25 0,11-3-41 16,-11 3-27-16,21 3-51 0,-7-1-17 0,0 3-44 16,1 3-13-16,6 1-32 0,-1 2-3 0,1 4-23 15,0 2-13-15,1 1-4 0,-2 2-10 0,-3 3-5 16,0 2-9-16,-5 1-7 0,0 2-3 0,-2 1-9 15,-5 1-11-15,-2 3-31 0,-4-7-39 0,-1 2-54 16,-3-2 3-16,1-2-67 0,-6 2 8 0,1-2-66 0,-4-1-82 16,-3-2-89-16,0-1-124 0,0-6-151 15,-2-1-370-15,0-3-678 0</inkml:trace>
  <inkml:trace contextRef="#ctx0" brushRef="#br1" timeOffset="183610.84">27758 11173 648 0,'-12'-11'493'0,"1"3"-21"15,1-3-83-15,1 3-27 0,2-1-89 0,3 1-28 16,2 0-51-16,2 2-19 0,2 0-43 0,2 1-15 16,3-1-35-16,2 4 1 0,3 0-35 0,-12 2 7 15,25 1-24-15,-9 4 8 0,5 2-22 0,-2 2 14 16,1 5-11-16,-1 3 2 0,-1 3 12 15,-1 3 0-15,-4 5 9 0,-2 0-38 0,-2 10 42 0,-2 2-4 16,-5-3-5-16,-2 8 8 0,0 2 16 0,-1 0 18 16,0-2 15-16,-1 2 19 0,0 0 4 0,2-3 1 15,1 2-12-15,2-3-45 0,-1-1 25 0,5-1-48 16,1-3 31-16,1-1-47 0,2-6-1 0,1-3-3 16,1 0-3-16,4-3 1 0,-2-1-4 0,7-3 19 15,-3-4-52-15,7-1 22 0,-1-3-63 0,3 0 38 16,2-7-51-16,-4 0 45 0,1-2-37 0,1-1 47 15,-6-3-37-15,1 0 55 0,-4-1-41 0,-1 3 53 16,-4-3-33-16,-1 1 80 0,-13 0-22 0,19 0 50 0,-19 0 18 16,13 2 27-16,-13-2 16 0,5 9 6 15,-5-9 8-15,0 16-17 0,0-5-2 0,0 2-24 16,0 3-9-16,-1 2-26 0,2 2-12 0,-1 3-18 16,1 2-9-16,3 4-6 0,1 2-7 0,-1 2-17 0,3 0-17 15,0 6-29-15,2-1-36 0,-3-4-13 16,2-2-24-16,-4-1 9 0,1 1-24 0,-2-6 18 0,-3-1-36 15,-3 0 44-15,-2-2-43 0,-5 3 47 16,-5-3-61-16,-3 0 29 0,-9 0-66 0,-3-1-13 16,-4-2-51-16,-7-2-77 0,-1-3-92 0,-7 0-129 0,-1-3-496 15,-15-1-663-15</inkml:trace>
  <inkml:trace contextRef="#ctx0" brushRef="#br1" timeOffset="-202640.72">23766 14239 296 0,'0'0'265'0,"4"-5"-24"0,-4 5-33 16,0 0 26-16,0 0-40 0,0 0 29 0,3-8-57 0,-3 8 26 16,0 0-67-16,0 0 28 0,0 0-56 15,0 0 7-15,4-4-48 0,-4 4 7 0,0 0 14 16,0 0 12-16,0 0 27 0,9 1-17 0,-9-1 23 0,0 0-24 16,7 6 14-16,-7-6-25 0,5 7 12 0,-5-7-23 15,6 8 5-15,-6-8-26 0,2 10 5 0,-1-4-25 16,-1-6-5-16,3 13-7 0,-3-6-3 0,-1 2-4 15,-1-2 6-15,1 4-30 0,-3-2-43 0,2 2-52 16,-3 2-58-16,-3-2-58 0,4 2-43 0,-2-1-68 16,1-2-53-16,-1 1-384 0,3-3-282 0</inkml:trace>
  <inkml:trace contextRef="#ctx0" brushRef="#br1" timeOffset="-198410.49">6080 5474 135 0,'0'0'255'0,"0"0"-72"0,0 0 3 0,0 0-30 16,0 0-2-16,0 0-2 0,0 0-20 0,0 0-8 15,-6-4-16-15,6 4-13 0,0 0-9 0,0 0-12 16,0 0-9-16,0 0-11 0,0 0-9 0,0 0-8 15,0 0-6-15,0 0-7 0,0 0-3 0,0 0 7 16,0 0-13-16,0 0-8 0,0 0-2 0,0 0 1 16,0 0-1-16,0 0-1 0,4-5-1 0,-4 5 11 15,0 0-3-15,0 0 10 0,11-2 4 0,-11 2 0 16,10-2 6-16,-10 2 5 0,13-1 10 0,-13 1-6 16,17-2-2-16,-17 2 2 0,19-1-5 15,-9 0-6-15,2-1-2 0,0 2 12 0,1-2-4 0,3 0 0 16,-2 1-5-16,2 0-3 0,0 0-8 0,1 0-2 15,0 0 7-15,4-1-14 0,-2 2-29 0,-1-1 40 16,1 1-1-16,0 0-2 0,0-1-9 0,1 1 0 0,0 0-34 16,0 0 38-16,-1 0-38 0,1 0 38 15,0 0-28-15,-2 1 41 0,2-2-44 0,1 2 44 16,-2-1-38-16,3 0 50 0,-2 1-3 0,-2-1 0 0,2 0-7 16,1 2-4-16,-2-2-2 0,3 0-2 0,-2 1 5 15,1-1-4-15,-1 1-3 0,2-1 4 16,-3 1 2-16,4-1-1 0,-1 1 1 0,-3 0 6 0,3-1-19 15,-1 2-1-15,0 0-3 0,1 0-19 0,-2-1 23 16,2 0 0-16,-3-1-6 0,4 1 2 0,-3 0-4 16,0-1 2-16,0 1-3 0,2 1-1 0,-3-1 9 15,3 0-6-15,-2 0-3 0,-1-1 3 0,2 1-2 16,-2-1 0-16,3 1 0 0,-2 1 8 0,-2-2-7 16,4 1 2-16,-2 2-3 0,-2-2-47 15,4 0 58-15,-2 0-3 0,-1-1 2 0,3 2-3 0,-3 0 0 16,2-1-5-16,-1 0 0 0,2 1 1 0,-3-1 2 15,3 1-3-15,-1 0-1 0,0 0 4 0,2-1-1 16,-1 1 1-16,1-2 7 0,-3 1 4 0,3 1-3 16,1-1-4-16,-1 0 2 0,-1 0-1 0,5 0-2 15,-1 1 1-15,-5 0-4 0,6-1 4 0,-4 0 1 16,3 1 0-16,-1-1-2 0,2 0 3 0,-3 0 1 16,2 0-6-16,-2 1 3 0,2 0 2 0,-3-1-6 0,2 0 0 15,-3 2 1-15,1-2 6 0,3 0-3 0,-1 0-2 16,-3 2 1-16,2-3-1 0,2 1 1 15,-3 0-1-15,0 0 1 0,0-1-3 0,0 2 6 0,1-2-7 16,-1 0-1-16,-1 1-1 0,2-1 3 0,-1 1-5 16,0-1 0-16,-2 1 3 0,0-1-3 0,2 1-2 15,-4 0 0-15,3 1 5 0,-2-1-7 0,0 0 2 16,0 0 1-16,-1 0-13 0,-2 2 16 0,3-2 0 16,-2 0 6-16,0 1-10 0,1-1 5 15,-2 0-3-15,1 0-1 0,-1 0 1 0,-1 0 8 16,-2-1-9-16,1 2-1 0,0-1 9 0,0-1-7 0,-2 0 3 15,1 1-5-15,-3-1 6 0,2 1-4 0,1-1-1 16,-4 1 4-16,3-1-7 0,-13 0 4 0,18 2-40 16,-18-2 49-16,18 0-5 0,-18 0 4 0,14 2-10 15,-14-2 5-15,13 0-1 0,-13 0-2 0,0 0 5 16,14 1-1-16,-14-1 10 0,0 0 4 0,10 2 16 16,-10-2 11-16,0 0 12 0,0 0 3 0,13 1 2 0,-13-1-39 15,0 0 41-15,0 0-55 0,0 0 47 0,0 0-54 16,0 0 42-16,11 0-56 0,-11 0 44 0,0 0-53 15,0 0 26-15,0 0-87 0,0 0-29 16,0 0-87-16,0 0-124 0,0 0-138 0,8-4-555 0,-8 4-617 16</inkml:trace>
  <inkml:trace contextRef="#ctx0" brushRef="#br1" timeOffset="-187956.99">24685 15819 1086 0,'-8'-13'677'15,"1"2"-121"-15,-2 2-131 0,3-1-31 0,-2 2-8 16,2 1-28-16,-1 0 13 0,2-1-34 0,1 1-32 16,-2 2-42-16,2 1-46 0,4 4-44 0,-6-8-37 0,6 8-22 15,0 0-12-15,0 0 9 0,0 0-2 16,0 0-10-16,4 9-5 0,1-2-10 0,2 2-10 15,0 3-10-15,-1 3-9 0,3 2-8 0,1 1-9 16,1 0-8-16,-1 2-4 0,1-1-5 0,1 5-3 16,-2-2-2-16,3-2-10 0,-3-1-2 0,0 1-17 15,0-1-29-15,1-3-42 0,-4 0-47 0,2-1-29 0,0-3-59 16,-2-2-70-16,-1 0-46 0,2-2-43 0,-3 0-12 16,0-3-111-16,-5-5-85 0,8 3-88 0,-8-3-265 15,0 0-515-15</inkml:trace>
  <inkml:trace contextRef="#ctx0" brushRef="#br1" timeOffset="-187594.47">24687 15868 417 0,'-12'-16'516'0,"3"0"-131"15,0 0-15-15,-1 2-70 0,5-1 26 0,-1-1-65 16,0 2-7-16,4-3-40 0,1 1 4 0,1 0-32 16,1 0-11-16,3 0-38 0,2 1-11 0,2 0-38 15,3 1-7-15,0 2-25 0,0 1 0 0,3 2-21 16,0 1 3-16,0 2-17 0,2 3 8 0,-2 2-14 15,-3 1 10-15,4 2-13 0,-4 3 9 0,-2-1-12 16,-3 5 11-16,2-1-12 0,-6 2 7 0,1 0-10 16,-3 1 17-16,-3 2 0 0,-1-1 28 0,-2 3 20 15,-2-3 6-15,1 1 20 0,-1-1 1 0,-2-1 0 16,1 0-3-16,1-1 4 0,-1-1-10 0,3-2-4 0,-2 0-8 16,4 0-4-16,-1 0-10 0,1-4-15 0,4-3-15 15,-6 10-1-15,6-10 2 0,5 8-8 0,-5-8 2 16,9 7-8-16,-1-3 4 0,2 0 1 0,3-1-2 15,1 2-7-15,2 0 0 0,1 0 0 0,2 0-5 16,3-1-6-16,0 3 5 0,-1-3-4 0,2 1 2 16,0 0-2-16,-5 0-1 0,1-2 0 0,-1 1-1 15,0-1-18-15,1 0-48 0,-5 0-69 0,-1-1-68 16,1 0-62-16,-2-1-46 0,-12-1-96 0,20 0-92 16,-20 0-63-16,18-5-522 0,-18 5-700 0</inkml:trace>
  <inkml:trace contextRef="#ctx0" brushRef="#br1" timeOffset="-187306.4">25093 15244 723 0,'-8'-17'597'0,"1"5"-93"0,-1-1-68 0,-1 3-56 15,-1 0-21-15,0 2-4 0,-2 0-12 16,0 3-21-16,1 0-22 0,-2 4-74 0,1-1 3 0,-1 4-50 15,-1 0 2-15,0 3-38 0,-2 1 1 0,4 1-28 16,0 2-7-16,-2 1-9 0,4 2-9 0,0-1-2 16,3 1 6-16,0 1-24 0,3-1 1 0,0 0-23 15,3-1-5-15,1 1-8 0,2 0 0 0,1-1-7 16,3 1-1-16,2 0-8 0,2-3-3 0,0 2-17 16,3-4-22-16,2 3-34 0,-1-4-39 0,4 0-36 15,3-3-51-15,-1 1-53 0,2-3-63 16,2-1-41-16,3-1-64 0,2 0-63 0,-3-2-36 0,5 0-72 15,3-2-402-15,-7 3-567 0</inkml:trace>
  <inkml:trace contextRef="#ctx0" brushRef="#br1" timeOffset="-186994.01">25489 15517 322 0,'-5'7'755'0,"0"1"-172"0,-1-2-83 0,-1 2-86 16,2-3-27-16,1 2-24 0,4-7-22 15,-10 8-13-15,10-8-52 0,-4 7-60 0,4-7-46 16,0 0-29-16,0 0-30 0,5 5-23 0,-5-5-20 0,14-1-15 16,-3-1-21-16,0-2-41 0,5 1-47 0,-2-2-48 15,2 1-60-15,3-1-25 0,-3 1-46 0,0 1 2 16,0 1-62-16,-2 0 35 0,-3 2-35 0,0 2 46 16,-1 1 14-16,-5 3 19 0,-3 3 34 0,-2-2 30 15,-1 5 20-15,-3 0 35 0,-3 1 45 0,0 3 57 16,-2-1 61-16,0 2 48 0,-1-2-26 0,2 0 40 15,3-2-52-15,-3-1 37 0,5-2-48 0,-2 1 41 16,2-3-56-16,3 0 24 0,3-1-51 0,2-3 31 16,1 0-47-16,3-3 23 0,4-1-100 0,5-2-22 15,1-3-92-15,5 0-71 0,4-5-107 0,11-3-278 16,-4-1-148-16</inkml:trace>
  <inkml:trace contextRef="#ctx0" brushRef="#br1" timeOffset="-186210.9">25570 15587 253 0,'0'0'389'0,"0"0"-58"0,0 0 10 0,-17 1-46 15,17-1 60-15,0 0-33 0,-10-1 0 16,10 1-37-16,0 0-8 0,-8-1-34 0,8 1-20 15,0 0-29-15,0 0-22 0,-5-7-35 0,5 7-17 16,0 0-8-16,1-9-10 0,-1 9-11 0,8-9-13 16,0 3-8-16,-2 1-9 0,6-3-15 0,-1 1-8 0,2-1-6 15,0-1-8-15,3 2-2 0,0-2-10 0,2 1-10 16,2 0-52-16,-1-1-88 0,0 2-63 0,1 1-97 16,-3 0-53-16,1 2-117 0,-2 0-60 0,0 1-387 15,-3 2-484-15</inkml:trace>
  <inkml:trace contextRef="#ctx0" brushRef="#br1" timeOffset="-186053.66">25740 15715 655 0,'-7'10'442'0,"0"-3"-37"0,3-1-100 16,0 0 23-16,0 0-24 0,4-6-39 0,-4 6-64 16,4-6-25-16,0 0-48 0,7 3-25 0,-7-3-19 15,16-3-4-15,-5-2-16 0,4-1-20 0,4-2-9 16,5-3-21-16,2-1-97 0,7-4-72 0,-1-2-55 15,1-1-112-15,2 0-107 0,-1 0-343 0,0-3-289 16</inkml:trace>
  <inkml:trace contextRef="#ctx0" brushRef="#br1" timeOffset="-185624.3">26435 15180 348 0,'8'-9'730'15,"-3"3"-172"-15,-1 0-78 0,-4 6-74 0,3-6-6 16,-3 6 0-16,0 0 6 0,0 0-25 0,0 0-47 15,6 6-25-15,-6-6-46 0,2 15-28 0,-2-6-42 16,3 2-12-16,-1 4-45 0,1 2-10 0,-1 2-25 16,2 4-21-16,1-2-15 0,-1 4-16 0,1-2-9 15,-1 1-9-15,4-1-6 0,-3-2-6 0,1 0-7 16,-2-3-5-16,1-3-4 0,-1 0-6 0,-1-3-5 16,2-3 2-16,-3 1-1 0,-2-10-14 0,1 11-21 0,-1-11 5 15,0 0 6-15,0 0 4 0,-5-8 9 16,2 0-1-16,-1-2 8 0,-1-4 5 0,-2 0 1 15,1-5-11-15,-2-2 16 0,2-1-9 0,-1 0 2 16,2-1-1-16,1-1 13 0,2 0-13 0,-1 4 14 16,2 1-1-16,0 1 2 0,1 0 4 0,1 4 2 15,0 1-2-15,1 1 1 0,0 2 3 0,2 2 6 16,0 1 1-16,-4 7 5 0,10-7 7 0,-10 7 0 0,15 0-3 16,-7 2-3-16,1 1-14 0,4 5 7 0,-2 0-12 15,3 4 7-15,-1 1-12 0,4 3 9 0,-3-1-2 16,4 5-7-16,-2-1 3 0,2 1-2 0,-1 1-5 15,1-1-4-15,-3 2-20 0,4-2-36 0,-3 1-35 16,-2-4-41-16,0-1-69 0,-3 0-29 0,1-2-52 16,-3-3-56-16,-2 1-22 0,0-2-94 0,-5-2-134 15,0-2-541-15,-4 0-748 0</inkml:trace>
  <inkml:trace contextRef="#ctx0" brushRef="#br1" timeOffset="-185479.91">26542 15524 557 0,'-9'-5'579'0,"-1"2"-138"0,5-1-26 0,0 1-72 0,5 3-53 16,-5-10-31-16,3 4-9 0,2 6-39 0,6-13-23 16,-1 6-37-16,3-2-28 0,3 1-34 0,0-1-8 15,7-1-25-15,0-1-4 0,3 1-26 0,2-1-21 16,1 0-95-16,-1 2-64 0,1-3-154 0,-1 2-103 16,-2 2-141-16,-1-2-269 0,2 2-358 0</inkml:trace>
  <inkml:trace contextRef="#ctx0" brushRef="#br1" timeOffset="-185258.47">26938 15137 486 0,'0'0'717'0,"3"-10"-156"0,-3 10-70 0,3-10-91 16,-3 10-37-16,3-9-17 0,-3 9-17 0,10-7-6 16,-10 7-33-16,12-7-46 0,-12 7-37 0,21-1-33 15,-21 1-21-15,25 1-30 0,-11 2-22 0,4 1-44 16,-1 2 7-16,2-1-32 0,1 3 19 0,3 0-31 15,-2 1 18-15,1 1-34 0,-1 0 21 0,2 1-48 16,-2-3-18-16,0 3-103 0,1-3-26 0,-1 1-69 16,-1-2-53-16,-2-1-70 0,-3-1-79 0,1-2-35 15,-5-2-105-15,-2 0-308 0,-9-1-451 0</inkml:trace>
  <inkml:trace contextRef="#ctx0" brushRef="#br1" timeOffset="-185076.77">27295 15039 375 0,'-6'-5'633'0,"6"5"-148"16,-12-4-33-16,12 4-46 0,0 0-13 0,-18 1-17 0,11 5-25 16,0-2-34-16,0 3-43 0,0 1-45 0,0 3-44 15,0 1-41-15,1 2-29 0,-2 2-24 0,3 2-58 16,0 2 34-16,1 2-24 0,0-1-45 0,3 0-74 16,0-2-62-16,2 2-65 0,-1-2-27 0,1-2-96 15,3 1-24-15,-1-4-64 0,2-1-62 0,-1-4-391 16,1-1-419-16</inkml:trace>
  <inkml:trace contextRef="#ctx0" brushRef="#br1" timeOffset="-184643.76">27429 14986 553 0,'5'-8'646'0,"-1"1"-158"0,-4 7-92 15,4-9-43-15,-4 9-24 0,0 0-19 0,0 0-4 0,0 0-11 16,12 5-52-16,-9 1-8 0,1 1-44 0,-1 2-29 15,2 3-43-15,-1 1-3 0,2 2-25 16,-1-1-17-16,3 1-14 0,-2 2-12 0,1-2-9 16,-1 0-7-16,2-1-1 0,-2 0-12 0,-1-2-1 0,-1-2 1 15,1-1 22-15,-2-2 30 0,-1-1-32 0,-2-6 30 16,5 7-35-16,-5-7 19 0,0 0-25 16,0 0 26-16,-6-9-1 0,5 2-8 0,-3-3-3 0,0-1-3 15,-1-3-5-15,0-2-6 0,-3-3-6 0,2-2-3 16,-1 0-20-16,2-2 18 0,-1 1 2 0,2 0 5 15,-1 1 4-15,1 4 0 0,2-1 0 0,0 3 8 16,1 2-6-16,0 1-9 0,1 1-6 0,1 1-2 16,0 3 0-16,3 3-6 0,-4 4 8 0,9-6 0 15,-9 6-4-15,13 2 1 0,-5 3-5 0,2 1 0 16,1 2 8-16,0 3-7 0,2 2-2 0,0 0 2 16,1 4-1-16,-1 0 1 0,1-1-5 0,0 3 0 15,0 0 1-15,0-1 0 0,-1 0-1 0,0 0-11 16,-3 0-20-16,2 0-39 0,-2-2-16 0,-1-2-69 0,-1 0 2 15,-2-1-50-15,0-2-51 0,-1-1-44 16,-1-2-31-16,0 1-60 0,-3-3-105 0,-1-6-89 16,3 9-432-16,-3-9-616 0</inkml:trace>
  <inkml:trace contextRef="#ctx0" brushRef="#br1" timeOffset="-184493.51">27574 15162 227 0,'0'0'710'0,"-13"-4"-153"0,13 4-54 0,-9-2-66 15,9 2-28-15,-10-5-45 0,10 5-51 0,-5-5-64 16,5 5-43-16,-3-7-43 0,3 7-32 0,7-7-25 0,1 2-25 16,0 0-28-16,2-1-21 0,4 0-72 0,-1 0-59 15,4-1-92-15,2-2-45 0,1 0-127 0,0-1-68 16,3 0-99-16,2 0-307 0,1-2-376 0</inkml:trace>
  <inkml:trace contextRef="#ctx0" brushRef="#br1" timeOffset="-184260.63">28183 14895 417 0,'0'0'709'0,"0"0"-144"0,0 0-61 0,0 0-47 16,0 0-7-16,0 0-42 0,0 0-62 0,0 0-44 16,0 0-74-16,7-4-26 0,0 1-71 0,0-2-20 0,2-1-24 15,2 0 8-15,5 0-41 0,-2-2 6 16,5 1-32-16,0-2 14 0,0 1-39 0,4-2 32 15,0 2-27-15,4-2 13 0,0-1-9 0,-3 2-40 16,4-1-67-16,-2-1-72 0,-3 4-55 0,0-1-91 16,-1-1-37-16,-1 1-139 0,1-2-71 0,-3 2-395 0,0-2-540 15</inkml:trace>
  <inkml:trace contextRef="#ctx0" brushRef="#br1" timeOffset="-184011.19">28801 14447 467 0,'0'0'688'0,"0"-11"-120"0,0 11-34 16,-2-11-56-16,2 11-23 0,-2-10-6 0,2 10-32 16,-3-8-59-16,3 8-68 0,0 0-45 0,0-7-24 15,0 7-16-15,0 0-10 0,0 0-10 0,3 8-30 16,-1-1-14-16,1 1-24 0,0 2-5 0,2 2-28 0,1 2-10 16,-1 2-19-16,0 2-6 0,4 1-9 0,-4 1-10 15,5-1-8-15,-3 1-2 0,1-1-6 16,0 2-4-16,0-2-10 0,0 0-23 0,-2-1-47 0,1-2-41 15,0-1-32-15,0-1-51 0,-2-3-69 16,-1 0-63-16,-1-1-47 0,1-2-5 0,1 1-92 16,-3-4-89-16,-2-5-626 0,2 7-797 0</inkml:trace>
  <inkml:trace contextRef="#ctx0" brushRef="#br1" timeOffset="-183605.86">28831 14518 412 0,'-5'-10'550'0,"1"-3"-89"0,2 2-37 16,-1 1-53-16,3-2-30 0,-1 0-50 0,2-1-14 16,2-2-35-16,2 0-20 0,1 0-40 0,1 1-22 15,5 0-37-15,1-1-16 0,1 2-29 0,0 0-12 16,3 2-14-16,-2 1-7 0,1 2-11 0,-1 3-4 16,0-1-9-16,-1 2 3 0,0 2-6 0,-2 2 14 0,-2 0-2 15,2 3 9-15,-3 1-3 0,-3 2-2 16,-1 0 1-16,-4 3-10 0,-1-1-2 0,-1 4-3 15,-5 0-6-15,-1 1 1 0,-2 2 3 0,-3 0-46 16,-3 1 44-16,2-2-9 0,-2 1 4 0,0-1-2 16,2-2 2-16,-2 0-2 0,3-2-4 0,2-2 0 15,0 2-7-15,2-4 10 0,3-1 2 0,-1 2 4 0,1-4-6 16,5-3 0-16,-5 6-2 0,5-6-1 0,0 0 7 16,6 8-7-16,-6-8 9 0,10 2 2 0,-1 0 12 15,0 1 22-15,1 0 23 0,1 1 20 0,3 2 11 16,0 0 4-16,1 1-3 0,2 3 1 0,-1-1 4 15,2 3-10-15,1 2-10 0,2 1 0 0,-2 0-9 16,1 3-11-16,0 0-14 0,0 3-28 0,0 0 4 16,-2-1-25-16,1 0 25 0,1 1-35 0,-2-1 17 15,-1-2-44-15,-2-1-55 0,0-2-47 0,-1-3-103 16,0 2-105-16,-4-3-76 0,2-2-114 0,-1-1-176 16,-2-1-525-16,1-3-838 0</inkml:trace>
  <inkml:trace contextRef="#ctx0" brushRef="#br1" timeOffset="-183294.41">29897 14764 146 0,'9'-1'778'0,"-9"1"-176"0,12-2-97 0,-12 2-40 0,0 0-10 16,0 0 15-16,12 0-46 0,-12 0 17 0,0 0-50 15,-2 6-42-15,2-6-35 0,-8 8-36 0,1-2-28 16,-2 4-25-16,-2-1-28 0,-3 6-11 0,-1-1-8 15,-6 4-21-15,-3 6-14 0,-5 0-16 0,-2 3-23 16,-2 0-15-16,-9 8-18 0,-4 0-16 0,-2 1 8 16,-1 0-23-16,-1 2 10 0,-3 1-30 0,2-1-4 15,1 0-3-15,1 1-7 0,1-2 1 0,2 2-1 16,5-2-1-16,-1-1-1 0,10-6-5 0,2-1-14 16,0-1-5-16,5-5-22 0,5-2-56 0,3-2-40 15,2-4-74-15,3-1-22 0,3-3-35 0,4-4-27 16,5-7-94-16,-2 9-68 0,2-9-60 0,0 0-128 15,18-5-94-15,-2-2-372 0,0-3-728 0</inkml:trace>
  <inkml:trace contextRef="#ctx0" brushRef="#br1" timeOffset="-183010.05">30013 15073 624 0,'9'-5'605'15,"-5"2"-114"-15,-4 3-6 0,8-4-29 0,-8 4-3 0,0 0-1 16,0 0-48-16,0 0 12 0,-10 6-51 0,3-1-23 16,-3-1-21-16,2 2-25 0,-3 2-22 0,-2 0-16 15,2 2-16-15,-5 2 1 0,2 0-28 0,-2 1 3 16,0 1-21-16,0 1-16 0,-2 3-21 0,0-1-24 16,0 1-14-16,-1 0-10 0,0 0-13 0,1 2-75 15,-1-2-24-15,1 0 0 0,-3 0 0 0,2 0 0 16,2-1 0-16,-4-1 0 0,5-1 0 0,-3 0 0 15,3-1 0-15,0-2 0 0,-3 0 0 0,5 0 0 16,-4-1-179-16,4-2-151 0,-1-2-113 0,3 2-136 16,-1-3-134-16,1-1-249 0,1-2-617 0,11-3-1226 15</inkml:trace>
  <inkml:trace contextRef="#ctx0" brushRef="#br1" timeOffset="-98387.58">2625 15238 520 0,'-12'-5'557'0,"12"5"-178"0,-14-4-10 0,14 4-55 0,-10-5 8 16,10 5-33-16,-12-4 8 0,12 4-17 0,-10-4 6 15,10 4-12-15,-10-5-10 0,10 5-15 0,-9-4-35 16,9 4-50-16,-9-3 0 0,9 3-30 0,-5-5-26 16,5 5-16-16,0 0-18 0,-8-4-21 0,8 4-6 15,0 0-5-15,0 0-1 0,0 0 11 0,0 0 30 16,0 0 8-16,-2 7 6 0,2-7-5 0,5 9-8 16,-4-3-17-16,4 1 9 0,-1 1-3 0,1 2-1 15,0-1-11-15,-1 2-7 0,2 3-5 0,1-2-11 16,-2 2-6-16,5 0-8 0,-5 1-5 0,2-1-2 15,-1 2-21-15,2-1 20 0,-2 1-26 0,-1-1 23 16,2 0-36-16,-1 0 10 0,0-2-56 0,-1 0 3 16,1-1-65-16,-1 0 9 0,-1-4-57 0,1 2-12 15,0-2-22-15,-3-1-13 0,2 0-9 0,-1-1-8 16,-3-6-27-16,2 7-33 0,-2-7-61 0,0 0-10 16,0 0 5-16,4-8 55 0,-4 8-17 0,0-13 65 15,-1 6-15-15,-2-3 35 0,1 1 48 0,-2-1 40 16,1-1 41-16,-3-2 58 0,2 1 54 0,-1 1 53 0,0-2 57 15,-2 2 27-15,1 0 15 0,-2 1-30 0,2-1 81 16,0 3-52-16,-2-1 48 0,0 1-47 16,2 0 9-16,-2-1 29 0,2 2-30 0,-1-1 21 0,0 0-29 15,0 0 18-15,2 1-13 0,0 0-8 0,0 0-36 16,0-1-5-16,2-1-37 0,2 1 4 0,-1-1-31 16,2 0 8-16,2-1-21 0,-1 0 8 0,3-1-22 15,2 1 11-15,1 0-16 0,2 0 11 0,0 0-13 16,1 2 14-16,2 0-15 0,-1 2 11 0,2-1-11 15,0 2 17-15,-2 1-9 0,2 0 8 16,-2 2-12-16,1 2 11 0,-12 0-8 0,19 0 13 0,-10 1-13 16,0 3 5-16,-1 0 6 0,-2 2 9 0,-1-1-5 15,-1 3 2-15,-1 0-1 0,-3 0-2 0,0 3-3 16,-3-1 3-16,0 2-7 0,0 0 3 0,-4 0-4 16,2 1 7-16,-1-1-4 0,1 0 0 0,-2-1 3 15,2-2 1-15,-1-1-2 0,1 0-2 0,-2-2 2 16,5 1-11-16,-2-2 15 0,1 0-7 0,-3 0 8 15,6-5-16-15,-4 8 11 0,4-8-19 0,-5 5 4 0,5-5-11 16,-1 6 5-16,1-6-6 0,0 0 7 0,0 0-6 16,4 7 12-16,-4-7-4 0,6 3 6 15,-6-3-3-15,14 3 9 0,-14-3-5 0,14 5 17 0,-4-2-13 16,2 0 26-16,-2 0-14 0,1 1 11 0,1 1-23 16,2 0 16-16,-3-1-24 0,2 2 17 0,0-1-19 15,0 1 18-15,0 1-22 0,-2-2 18 0,-1 2-27 16,3 0 22-16,-4-1-24 0,0-1 1 0,1 2-41 15,-2-1-34-15,0-2-46 0,-2 1-36 16,2 0-34-16,-3 0-29 0,-5-5-42 0,7 7-55 16,-7-7-75-16,7 6-56 0,-7-6-458 0,0 0-486 0</inkml:trace>
  <inkml:trace contextRef="#ctx0" brushRef="#br1" timeOffset="-97937.32">2613 14940 670 0,'-9'-3'539'0,"9"3"-84"16,0 0-30-16,0 0-22 0,-14-1-27 0,14 1 1 15,0 0-19-15,0 0-53 0,-8-3-17 0,8 3-65 16,0 0-20-16,0 0-62 0,0 0-2 0,0 0-56 15,-5-4-14-15,5 4-19 0,0 0 16 0,0 0-39 16,5-6 25-16,-5 6-36 0,8-5 25 0,-8 5-30 0,13-6 26 16,-7 3-30-16,2 0 23 0,0-1-38 15,-2 1 39-15,-6 3-45 0,18-6 42 0,-9 3-37 16,0 0 32-16,0-1-36 0,0 1 23 0,0-2-65 0,-1 2-6 16,0 0-68-16,0 0-79 0,1 0-44 0,-9 3-47 15,11-5-80-15,-11 5-89 0,11-4-57 0,-11 4-434 16,10-7-544-16</inkml:trace>
  <inkml:trace contextRef="#ctx0" brushRef="#br1" timeOffset="-97654.73">2823 14715 399 0,'0'0'623'0,"2"-7"-150"0,-2 7-24 0,0 0-33 15,1-7-46-15,-1 7 8 0,0 0-20 0,2-7-33 16,-2 7-23-16,0 0-62 0,0 0-27 0,1-7-33 15,-1 7-36-15,0 0-29 0,0 0-17 0,0 0-25 16,0 0 14-16,0 0 23 0,0 0 26 0,6 6 3 0,-6-6-18 16,6 9 21-16,-6-9-7 0,5 11-1 0,-4-5-3 15,4 1-8-15,-1 1-12 0,-2 1-10 16,1 0-16-16,2 0-11 0,-1 0-10 0,-1 1-15 16,0 1-5-16,2-2-9 0,-1 2-6 0,0-1-12 15,0 1 3-15,1 0-6 0,-1 0-15 0,1 1-40 0,0 2-34 16,0-1-61-16,0 0-27 0,0 0-45 15,1-1-72-15,-1 1-70 0,1 1-89 0,-2-2-24 0,0 0-111 16,0-1-111-16,-2-2-457 0,2 0-757 16</inkml:trace>
  <inkml:trace contextRef="#ctx0" brushRef="#br1" timeOffset="-97149.73">3285 15211 371 0,'0'0'548'15,"0"0"-102"-15,0 0-54 0,-9 4-8 0,9-4-17 16,0 0-8-16,0 0-11 0,0 0-21 0,-6 3-32 16,6-3-37-16,0 0-22 0,0 0-44 0,0 0-27 15,0 0-22-15,0 0-18 0,0 0-17 0,0 0-55 16,0 0 36-16,0 0-59 0,0 0 32 0,0 0-50 16,0 0 35-16,1-9-45 0,-1 9 34 0,5-5-12 0,-5 5-5 15,9-7 1-15,-5 3-2 0,1-1-7 16,2 0-3-16,-1-2-2 0,2 2-29 0,-2 0-44 15,2 0-54-15,-2 0-65 0,2-1-47 0,-2 1-86 0,1 1-16 16,-1 0-99-16,-6 4-4 0,9-5-23 16,-9 5-44-16,10-3-250 0,-10 3-268 0</inkml:trace>
  <inkml:trace contextRef="#ctx0" brushRef="#br1" timeOffset="-96955.69">3366 15279 5 0,'-1'8'514'0,"1"-8"-54"16,-2 10-94-16,2-10 23 0,-1 10-39 0,1-10 13 15,0 8-41-15,0-8-15 0,0 0-40 0,1 10-10 16,-1-10-22-16,0 0-10 0,4 6-10 0,-4-6-28 16,0 0-21-16,0 0-15 0,14 1-26 0,-14-1-22 0,9-3-18 15,-2-1-17-15,0 1-17 0,1-1-13 16,-1-1-9-16,2 0-29 0,3 1-65 0,-3-3-93 16,1 1-102-16,0 1-126 0,-1-1-148 0,0 1-138 15,0 0-328-15,-3 0-602 0</inkml:trace>
  <inkml:trace contextRef="#ctx0" brushRef="#br1" timeOffset="-92955.61">3905 14617 32 0,'0'0'207'0,"0"0"-2"0,0 0-35 16,0-6 13-16,0 6-27 0,0 0 20 0,0 0-40 0,-1-7 22 16,1 7-56-16,0 0 25 0,0 0-50 0,-3-8 29 15,3 8-41-15,0 0 11 0,0 0 17 16,0-7-6-16,0 7-1 0,0 0 6 0,0 0-3 0,-1-7 5 15,1 7-1-15,0 0-4 0,-5-5 0 0,5 5-5 16,0 0 16-16,0 0 12 0,-4-6-9 0,4 6 5 16,0 0-6-16,-5-5 2 0,5 5-5 0,0 0-6 15,-8-2-14-15,8 2-13 0,0 0-2 0,-10-2-19 16,10 2-3-16,0 0-4 0,-14 1-2 0,14-1 2 16,-9 2-18-16,9-2 9 0,-9 5-16 0,9-5-1 15,-11 6-5-15,7-1 2 0,0 1-2 0,0 0 3 16,0 1-1-16,0 1 15 0,1 1-16 0,0 0 15 15,2 2-14-15,1 0 16 0,-1 1-12 0,1 1 7 16,1 0-13-16,1 3 9 0,2 0-12 0,1-1 10 0,-1 1-14 16,4 2 8-16,-2-1-9 0,3 0 13 0,0 1-14 15,0 0 8-15,4-1-10 0,-3 0 12 16,0 0-12-16,3 0 11 0,-3 0-12 0,2-2 16 16,0 1-13-16,0-1 2 0,-3 1-1 0,4 0-2 0,-6-3 2 15,1-1-2-15,2 2 1 0,-6-1 1 0,2 0 0 16,0-1 5-16,-5 1-4 0,2-3 3 15,-2 1-1-15,-1-1 1 0,0-1 1 0,-1-1-2 0,-2 1 6 16,-1-1-8-16,0-1 2 0,0-1-2 16,0-2 1-16,-1 1-2 0,-1 0 1 0,6-5-3 15,-9 6 1-15,9-6-3 0,-6 6-5 0,6-6-12 0,-7 5-23 16,7-5-18-16,0 0 1 0,-6 5 10 0,6-5 14 16,0 0 7-16,0 0 3 0,10 5 5 0,-10-5 7 15,10 4 1-15,-2 1-1 0,2-1-2 0,-1 1 6 16,3 3-2-16,-1 1 5 0,1 2 2 0,-1 3-1 15,2 1 5-15,1 2 0 0,-3 1 17 0,0 1-18 16,-1 2 30-16,0-1-4 0,-1 1 35 0,-1-1 2 16,1 1 23-16,-3 0 0 0,2-1 3 0,-2 0-15 0,1 0-10 15,-1-5-18-15,-1 1-3 0,2 0-13 16,-2-3-9-16,1 0-7 0,3-1-7 0,-1-1-18 16,1-2-30-16,2 0-65 0,1-3-49 0,-1-4-128 0,2-1-107 15,1-1-156-15,1-2-406 0,1-4-542 16</inkml:trace>
  <inkml:trace contextRef="#ctx0" brushRef="#br1" timeOffset="-91871.86">4910 14613 401 0,'0'0'467'0,"0"0"-60"15,-2-8-88-15,2 8 55 0,-2-6-16 0,2 6-33 16,-4-6-11-16,4 6-16 0,-5-5-28 0,5 5-65 15,-8-4 46-15,8 4-59 0,-6-3 26 0,6 3-71 16,-10-4 16-16,10 4-51 0,0 0 17 0,-13 1-46 16,13-1 24-16,-13 5-40 0,7 0 18 0,-1 2-27 15,-2 3 26-15,0 0-23 0,2 4 22 0,-1 0-21 16,-1 3 13-16,0 2 7 0,3 2-7 0,-2-1-9 16,3 0-8-16,1 2-8 0,-1 0-8 0,1 1 1 15,3-3-6-15,1 0-10 0,0 1-17 0,2 0 15 0,2 1-21 16,3-2 8-16,-1 0-11 0,2-1 10 0,1-3-15 15,2 2 9-15,-1-3-27 0,2-1-21 16,3-2-23-16,-2-2-29 0,4-2-78 0,-3 1 3 16,1-5-95-16,0 0-2 0,2-1-47 0,-3-1-53 15,3-3-55-15,-1-1-48 0,2-1-22 0,0-3-45 16,0-1-271-16,1-2-339 0</inkml:trace>
  <inkml:trace contextRef="#ctx0" brushRef="#br1" timeOffset="-91389.35">5270 14791 521 0,'0'0'378'0,"-4"-10"-1"0,4 10-85 15,-5-8 19-15,5 8 0 0,-8-10-15 0,2 6-25 16,6 4-26-16,-9-7-14 0,9 7-8 0,-10-7-18 16,10 7-19-16,-13-5-16 0,13 5-21 0,-11-3-15 15,11 3-15-15,-12-3-22 0,12 3-19 0,-14 3-14 16,14-3-12-16,-12 6-5 0,6-1-8 0,-1 1-4 15,0 1-5-15,3 1-3 0,-2 0-8 0,1 1-1 16,0 0-5-16,1 1-3 0,0 0-1 0,3 1-2 16,-1-2-5-16,2 0 0 0,2 0-1 0,-1 1-1 15,0-2-3-15,3 1 3 0,0-1-5 0,2-2 1 16,-2 1-6-16,4-1 2 0,-2-2-3 0,3 0-11 16,-3-1 1-16,-6-3-5 0,16 2-11 0,-16-2 1 15,16-1-8-15,-8-1-7 0,1 0 0 0,1-2-19 0,-2-1 15 16,1-1-10-16,-3 0 16 0,3-1-8 0,-4 0 21 15,0-1-4-15,1 0 21 0,-3-1-11 0,0 1 9 16,2 0 19-16,-5 1-13 0,3 0 17 0,-2-1-12 16,-1 1 9-16,0 7 21 0,0-12 30 0,0 12 25 15,0-11 13-15,0 11 4 0,-1-10-2 0,1 10-13 16,0-8-20-16,0 8-12 0,0 0-12 0,0-8-7 16,0 8-4-16,0 0-5 0,0 0-1 0,0 0-7 15,0 0 1-15,11 1-2 0,-11-1-2 0,9 5 3 16,-9-5-6-16,11 7 0 0,-4-2 0 0,1 0-6 15,-1 1-1-15,2 1-25 0,0-1-39 0,0 1-47 16,3-1-31-16,-3 0-59 0,0 1-22 0,1-2-84 16,-3 0-15-16,1 1-72 0,1-3-24 0,1 1-422 15,-10-4-388-15</inkml:trace>
  <inkml:trace contextRef="#ctx0" brushRef="#br1" timeOffset="-91217.34">5561 14718 361 0,'0'0'384'0,"7"-6"-40"16,-7 6-96-16,4-5 6 0,-4 5-64 0,0 0 8 16,0 0-3-16,9-2-13 0,-9 2-41 0,0 0-26 15,6 7-24-15,-6-7-16 0,8 6-15 0,-8-6-12 16,6 9-7-16,-3-2-15 0,-1 0-59 0,2 1-62 16,-1 1-39-16,-1 0-117 0,1 0-95 0,-2-1-315 15,1 1-171-15</inkml:trace>
  <inkml:trace contextRef="#ctx0" brushRef="#br1" timeOffset="-90706.49">5588 14430 366 0,'-2'-7'588'0,"2"7"-117"16,-5-9-77-16,5 9-39 0,-4-9-25 0,4 9-26 16,-4-7-38-16,4 7-40 0,-4-5-47 0,4 5-29 0,0 0-14 15,0 0-7-15,0 0-5 0,0 0-7 0,0 0-21 16,6 7-11-16,-2-3-11 0,0 2-8 0,0 0-50 16,4 1 43-16,-3 3-50 0,1 0 45 0,2 2-56 15,-1 1 46-15,1-1-9 0,-2 2-7 0,1 0-3 16,1-2-6-16,-1 2-5 0,1-1-5 0,-3 0 1 15,1-2-2-15,1 0-3 0,-2-2 2 0,-1 0 0 16,1-1-4-16,-3-2 6 0,1 0 7 0,1 0 8 16,-4-6 5-16,4 7 2 0,-4-7-16 0,0 0-1 15,0 0-5-15,0 0-6 0,0 0 1 0,7-7-47 16,-7 7 54-16,3-12-47 0,-2 6 50 0,3-2-49 16,0 1 54-16,0-2-46 0,1 1 51 0,2 1-49 15,0 0 47-15,-1 2-50 0,2 0 49 0,2 0-49 16,-1 1 53-16,0 1-51 0,1 2 50 0,-10 1-47 15,22 1 45-15,-13 2-48 0,2 1 48 0,0 2-50 0,-2 1 45 16,-1 3-18-16,0 0-12 0,-3 1-5 0,-1 0-3 16,-1 1-2-16,-2 1-2 0,-1 0-10 15,-3-1-23-15,1 3-24 0,-3 0-17 0,0-2-10 0,-3-1-32 16,-1 0-35-16,0-2-38 0,-1-1-40 0,0-3-44 16,-2 0-22-16,3-2-77 0,-1-2-70 0,10-2-198 15,-19-2-174-15</inkml:trace>
  <inkml:trace contextRef="#ctx0" brushRef="#br1" timeOffset="-90455.18">5722 14423 50 0,'3'-7'651'0,"-3"7"-181"0,5-9-103 0,-5 9-85 16,4-7-35-16,-4 7-29 0,5-5-17 0,-5 5 8 15,9-8 10-15,-9 8 5 0,10-2-26 0,-10 2-23 16,17-2-7-16,-17 2-6 0,22-1-1 0,-10 2-13 15,2 0-11-15,4 1-38 0,-2 3 5 0,3 0-49 16,0 3 36-16,0 1-56 0,3 1 37 0,0 5-55 0,-1 3 44 16,0 0-58-16,-3 5 44 0,-3-2-11 0,-1 4-26 15,-1-2-18-15,-6-1-25 0,-1-1-19 16,-3 1-25-16,0-2-40 0,-3 1-32 0,-1-2-69 0,-2-2-29 16,-1-2-108-16,-1 1-55 0,0-4-112 0,-1-1-338 15,-3-5-408-15</inkml:trace>
  <inkml:trace contextRef="#ctx0" brushRef="#br1" timeOffset="-90120.34">6029 14138 850 0,'-1'-8'611'0,"-1"1"-118"0,2 7-64 0,-1-9-42 15,1 9-2-15,-2-10-16 0,2 10-35 0,-3-7-41 16,3 7-59-16,0 0-45 0,-1-7-16 0,1 7 1 16,0 0-30-16,6 4 15 0,-6-4-40 0,9 9 16 0,-2-3-24 15,-1 3 21-15,4 0-17 0,-1 3 5 16,3 3-11-16,2-1 9 0,-1 2-8 0,4 5-4 16,0 0-8-16,2 3-4 0,3 2-2 0,-2 2-11 0,2-2-7 15,-2 2-14-15,1 0-4 0,-2 2-3 0,-1-6-5 16,-1-1-6-16,-1 3-14 0,0-4 2 15,-1 1-12-15,-1-2 4 0,0 2-13 0,-4-4 7 0,2-3-10 16,-1 2 2-16,-3-1-12 0,1 1-38 0,-1-5-59 16,-1-1-61-16,0 0-51 0,-2-1-88 15,-1-3-54-15,1 1-89 0,-1-3-71 0,-4-6-126 0,5 7-775 16,-5-7-1023-16</inkml:trace>
  <inkml:trace contextRef="#ctx0" brushRef="#br1" timeOffset="-89337.09">6824 13977 93 0,'0'0'288'0,"-5"-6"-61"0,5 6 15 0,-5-5-40 16,5 5-10-16,-5-5-12 0,5 5 7 0,-7-6 10 15,7 6 22-15,-5-2 25 0,5 2-6 0,-7-3-5 16,7 3-16-16,0 0-22 0,-11-3-26 0,11 3-11 16,-7 3-7-16,7-3 5 0,-9 5 14 0,2 1-3 15,1 3-6-15,2-1-9 0,-2 4-2 0,0 3-1 16,0 0-45-16,1 2 38 0,1 3-49 0,0 2 19 15,2 1-37-15,1 0 16 0,-1 2-36 0,4-1-9 16,0-1-6-16,1-1-12 0,3 1-4 16,-2-3-4-16,6 1-3 0,-1-2-6 0,3-1 2 15,-1 1-9-15,2-7-5 0,2 5-2 0,2-3-16 0,-2-1-37 16,3-3-36-16,1 1-8 0,-1-2-101 0,0-1-9 16,1-2-100-16,-2-2-34 0,1-1-87 0,-3-1-52 15,2-2-77-15,-3-1-321 0,1 0-439 0</inkml:trace>
  <inkml:trace contextRef="#ctx0" brushRef="#br1" timeOffset="-87922.02">6774 14385 308 0,'0'0'278'0,"0"7"-52"0,0-7-18 16,0 0-8-16,0 8-39 0,0-8-28 0,0 0-27 16,0 0-23-16,0 0-17 0,0 0-14 0,0 0-11 15,1-10-7-15,-1 10-5 0,3-11-9 0,-2 4-8 16,1 0 10-16,-2 0-8 0,1-3-5 0,-1 2 0 16,-1-2 32-16,-2-1-40 0,2 1 35 0,-2 1-35 15,-2-1 34-15,1 0-35 0,-2 1 6 0,0 0 60 16,-2 1-50-16,0 1 13 0,-1 0 25 0,2 1-21 15,-2 1-4-15,0 1 20 0,-2 1-24 0,4 0 9 16,7 3-4-16,-18-2-3 0,18 2-4 0,-14 2-2 16,14-2 1-16,-12 7 6 0,5-1 2 0,2-2 5 15,-1 3-11-15,4 2-3 0,-2-2 1 0,4 0-6 16,0 0-5-16,0 2 3 0,1-1 1 0,2-1-15 16,1 1 1-16,0-1-27 0,1-3 35 0,1 2-29 0,-6-6 46 15,12 4-46-15,-12-4 32 0,12 0-28 16,-12 0 31-16,16-4-4 0,-10-2-2 0,2 1-2 15,-1-1 9-15,0-4-10 0,-2 2-1 16,0-6-1-16,-2 5 0 0,-1-3 1 0,-2-1-4 0,0 0 0 0,0 1 3 16,-4-3-3-16,-1-1 2 0,0 2-1 15,-1-1 1-15,-5-1-4 0,1 0 1 0,1-1 3 16,-3 4-3-16,0-2 6 0,-1 5 15 0,3 0 24 0,0 2-7 16,1 2-8-16,0 0-5 0,1 1-7 0,-1 3 3 15,9 2-8-15,-12 0 4 0,12 0 0 0,-11 7 3 16,9-2 31-16,-1 2-36 0,3 0 29 0,0 3-36 15,4 1 22-15,0 1-30 0,1 1 0 0,5 0-1 16,-1-1 0-16,3 4 3 0,2-3 2 0,0-1-8 16,1-1 1-16,-1-2-1 0,3-2 0 0,-3-1-1 15,1 0 0-15,-1-2 5 0,0-1-2 0,-1-2-1 16,0-2 3-16,-1-2-1 0,-1-1 8 0,-1-2-9 16,-1 2 2-16,-3-4 0 0,-1-1 3 0,-2-1-1 15,0 1-4-15,-2-4 9 0,-4 1-6 0,1-3-1 0,-5-1-5 16,1-2 5-16,-5 0 0 0,0 4-2 15,1-2 2-15,-3 2 3 0,3 1 3 0,0 3 6 16,-2 1 12-16,2 1 0 0,1 2-1 0,0 2-6 0,9 4-3 16,-13-2 12-16,13 2 3 0,-11 6 9 0,7 0 1 15,0 2-3-15,3 2-4 0,0 1-7 16,2 4-4-16,2 2-4 0,-1-1-2 0,6 5-3 0,-1 1-2 16,4 2 0-16,0 1-5 0,3 0-4 0,-1-4-2 15,4 2-6-15,0-3 2 0,0-1-10 0,0-4-5 16,-2-2-3-16,2-1-6 0,-2-2-6 0,0-2-5 15,-2-2 3-15,-3-2-1 0,3-3 7 0,-13-1 3 16,14 0 7-16,-14 0 6 0,14-5 3 0,-10 1 17 16,-1-3-13-16,-3 7 0 0,-2-13 1 0,0 5 2 15,-3 1 2-15,-3-1 12 0,3 2 10 0,-3 1 7 16,-1-2 4-16,-1 4 3 0,0 0-7 0,-1 2-6 16,11 1 3-16,-20 1-12 0,10 3-2 0,0 1 1 15,1 1-7-15,1 0-2 0,2 2-4 0,-1 1-18 0,4 0-52 16,0 0-61-16,3 0-61 0,0 1-72 15,4 1-75-15,0-3-453 0,2 1-321 0</inkml:trace>
  <inkml:trace contextRef="#ctx0" brushRef="#br1" timeOffset="-87201.07">7192 14182 175 0,'0'0'548'0,"0"0"-142"0,-10 2-105 0,10-2-9 16,0 0-66-16,0 0-12 0,0 0-5 0,-10 2-36 16,10-2-32-16,0 0-32 0,0 0-21 0,0 0-19 15,-2-7-8-15,2 7-12 0,7-9-13 0,-3 2-9 16,1 1-8-16,1-3 0 0,0 0-4 0,2-2-2 15,-3 1-1-15,2-3-3 0,-1 1-1 0,-1-1-5 16,0 0 4-16,-1-2 1 0,-1 3-4 0,-2-1 1 16,-1 0 0-16,0 0-2 0,-3-3-4 0,1 2 7 15,-2-2 6-15,-2 1-7 0,-2 1 1 0,2 0 12 16,-2 1 25-16,-1 1 5 0,0 1 2 0,0-1 11 16,0 2 31-16,3 1-11 0,-3 2 44 0,1 1-54 15,3-1 30-15,0 2-57 0,0 0 28 0,5 5-55 0,-10-7 40 16,10 7-16-16,0 0-7 0,0 0-2 0,-12 1-10 15,12-1-1-15,0 8 2 0,0-8 1 0,1 13 3 16,3-4-3-16,-1 2 5 0,1 1 0 0,2 1 7 16,2 1 10-16,1 2-8 0,0 2-4 0,1-1-10 15,1 1-2-15,-2 0-4 0,3 0 0 0,-1 1 7 16,-1-1-2-16,3 1 2 0,-3 0 1 0,1-1-2 16,0 0 0-16,-1 0-4 0,1-1-2 0,-1-1 3 15,-3-2 7-15,1-2-2 0,1 1-1 0,-4-1-1 16,3-1-2-16,-3-1-2 0,0-2 1 0,-1-1 1 15,1 1-28-15,-3-4 59 0,1 2-25 0,1-1 46 16,-4-5-29-16,4 7 24 0,-4-7-44 0,4 6 27 16,-4-6-33-16,0 0 18 0,0 0-36 0,0 0 28 15,0 0-34-15,0 0 26 0,-2-7-31 0,2 7 28 16,-1-10-29-16,1 10 27 0,0-11-32 0,0 11 33 16,4-14-34-16,-3 9 31 0,3-3-35 0,-1 0 30 15,3 1-29-15,-1-2 38 0,0 3-38 0,3-1 38 0,0 0-32 16,0 2 26-16,3 0-33 0,-2 1 31 0,1 1-35 15,-10 3 36-15,18-1-39 0,-18 1 38 0,20 1-46 16,-12 1 25-16,2 2-51 0,-2 1 42 0,-2 1-46 16,-2 0 51-16,1 1-43 0,-2 2 52 0,-3 0-48 15,0-2 49-15,-3 3-54 0,-1-1 37 0,-1 1-62 16,-1-2 37-16,-4 3-28 0,1-4-15 16,-2 2-27-16,0-2-25 0,-1-3-41 0,2 0-50 0,-1-1-53 15,-1-2-49-15,2 0-51 0,-1-3-80 0,0-1-365 16,2 0-369-16</inkml:trace>
  <inkml:trace contextRef="#ctx0" brushRef="#br1" timeOffset="-86470.76">8110 14033 349 0,'0'0'357'0,"0"0"-3"0,-1-6-66 0,1 6-12 16,0 0-5-16,-7-6-21 0,7 6-13 0,-6-5-36 15,6 5-30-15,-9-2-20 0,9 2 7 0,-12-1-18 16,12 1-21-16,-13 1-23 0,13-1-19 0,-15 5 5 16,5 0-24-16,0 0 8 0,-3 2-21 0,4 0 12 15,-3 0-30-15,1 2 11 0,1 0-23 0,1 2 9 16,-1-3-19-16,2 3 18 0,3-2-12 0,0 0 1 15,1 0-18-15,-1 0 1 0,2 0 2 0,3-2-4 0,0 0 2 16,0-7 0-16,0 13-1 0,0-13 2 0,8 10-1 16,-8-10 1-16,10 6-2 0,-10-6 8 0,12 1 6 15,-12-1-19-15,16-4-3 0,-8 2-5 0,1-2-15 16,1-1-8-16,-2-3 3 0,-1 2-5 0,2-4 3 16,0 1 7-16,-1-1 15 0,-3-1-4 0,1-2 4 15,1 1 2-15,-5 1 5 0,1-3 3 16,-3 2-2-16,0-1 5 0,-2-1 1 0,0-2 3 0,-4-1-2 15,-2 0 2-15,0-1-2 0,-2 0 10 0,0 1-2 16,-3 0 13-16,0 2 28 0,2 1-42 0,-1-1 58 16,-3 2-22-16,5 4 52 0,-3-2-21 0,3 2 62 15,1 1-33-15,-1 1 47 0,2 1-59 0,0 0 31 16,2 1-70-16,-2 1 37 0,8 4-55 16,-10-3 45-16,10 3-39 0,0 0 48 0,-9 2-41 0,9-2 51 15,-1 8-44-15,1-8 39 0,1 11-40 0,3-4 37 16,0 2-36-16,2 0 42 0,2 2-33 0,-1 1 10 15,2-1-38-15,4 5 17 0,-1-2-33 0,-1 1 22 0,3 1-29 16,-1 1 20-16,2-1-30 0,1 4 25 0,-2-3-32 16,0 0 25-16,1 0-26 0,-1-2 21 15,-2 0-60-15,3 0-10 0,-2-2-49 0,-2 2-54 16,1-3-56-16,-3-3-42 0,1 2-59 0,0-2-74 0,-3-4-63 16,-1 2-41-16,3-3-483 0,-9-4-572 0</inkml:trace>
  <inkml:trace contextRef="#ctx0" brushRef="#br1" timeOffset="-83247.66">8289 14003 235 0,'0'0'413'0,"0"0"-75"0,0 0-20 0,-7-7-17 0,7 7 5 16,0 0 5-16,-6-3-18 0,6 3-17 0,0 0-7 15,-9-5-15-15,9 5-22 0,0 0-15 16,-6-4-25-16,6 4-19 0,0 0-25 0,0 0-29 16,0 0-70-16,-7-5 35 0,7 5-15 0,0 0-50 0,0 0 45 15,0 0-43-15,0 0 51 0,0 0-52 0,4 9 40 16,-4-9-53-16,4 6 41 0,-4-6-52 0,4 9 45 15,-4-9-51-15,7 9 45 0,-4-5-49 0,-3-4 43 16,5 10-31-16,0-5 23 0,-2 0-57 0,1-1 7 16,-4-4-57-16,6 9-52 0,-6-9-47 0,6 7-64 15,-6-7-64-15,3 5-42 0,-3-5-46 0,0 0-55 16,0 0-412-16,0 0-419 0</inkml:trace>
  <inkml:trace contextRef="#ctx0" brushRef="#br1" timeOffset="-83090.53">8170 14001 23 0,'-10'-7'444'0,"2"1"-93"0,-1 1-58 0,1-1-41 16,3 2-30-16,-1 0-19 0,1-1-13 0,-2 0-39 16,7 5-23-16,-6-7-34 0,6 7-22 0,-5-9-16 0,5 9-9 15,0-7-9-15,0 7-14 0,4-7-14 16,-4 7-61-16,7-6-60 0,-7 6-70 0,13-5-80 16,-13 5-60-16,13-3-202 0,-13 3-26 0</inkml:trace>
  <inkml:trace contextRef="#ctx0" brushRef="#br1" timeOffset="-82740.24">8373 13894 249 0,'10'0'485'0,"-10"0"-119"15,0 0-81-15,0 0-70 0,0 0-17 0,0 0-48 16,14 0 9-16,-14 0-47 0,0 0 24 0,0 0-51 15,12 4 38-15,-12-4-62 0,9 2 50 0,-9-2-81 16,14 5 45-16,-8 1-13 0,2-2-15 0,2-2-1 16,-1 2-17-16,0 0-4 0,0 1-4 0,1-1-3 15,-1-2-5-15,0 3-3 0,0-2 8 0,-3 0-6 16,-6-3 12-16,13 5 28 0,-13-5 38 0,9 3 47 16,-9-3 37-16,9 3 8 0,-9-3-14 0,0 0-64 15,0 0 31-15,6-3-48 0,-6 3 45 0,-1-7-64 0,1 7 34 16,-2-11-62-16,-1 6 36 0,-1-4-58 0,2 2 43 15,-2-2-56-15,-1 0 42 0,2 0-52 0,-2 0 5 16,2 1-4-16,1-1-6 0,-1 0 0 0,2 1-7 16,-2 2-40-16,3 6-60 0,-2-12-43 0,2 12-124 15,-1-11-37-15,1 11-24 0,1-8-52 0,-1 8-10 16,5-7-447-16,-5 7-400 0</inkml:trace>
  <inkml:trace contextRef="#ctx0" brushRef="#br1" timeOffset="-82552.58">8644 13779 406 0,'8'2'400'16,"-8"-2"-70"-16,0 0-67 0,6 4-16 0,-6-4-46 15,0 0 37-15,6 2-62 0,-6-2 29 0,4 5-77 16,-4-5 24-16,5 6-76 0,-5-6 35 0,7 5-66 16,-7-5 35-16,4 6-56 0,-4-6 36 0,6 7-10 15,-6-7-16-15,8 7-11 0,-8-7-48 0,10 6 43 16,-10-6-99-16,6 4-23 0,-6-4-52 0,5 3-45 0,-5-3-61 15,0 0-94-15,0 0-302 0,0 0-165 0</inkml:trace>
  <inkml:trace contextRef="#ctx0" brushRef="#br1" timeOffset="-82423.88">8548 13743 93 0,'-6'-5'337'0,"1"1"-121"0,5 4-21 15,-8-4-79-15,8 4 0 0,-5-4-55 0,5 4 28 0,0 0-59 16,0 0 29-16,0 0-40 0,2-6 29 0,-2 6-72 15,0 0-30-15,13-5-141 0,-13 5-154 0,13 0 193 16</inkml:trace>
  <inkml:trace contextRef="#ctx0" brushRef="#br1" timeOffset="-81921.71">8880 13682 480 0,'0'0'375'0,"0"0"-79"16,0 0-24-16,0 0-33 0,-6 3 28 16,6-3-67-16,-5 4-6 0,5-4 19 0,-7 6-77 15,7-6-25-15,-6 8 21 0,6-8-67 0,-5 9 34 0,1-3-66 16,4-6 37-16,0 12-60 0,0-12 42 0,0 11-56 16,0-11 41-16,3 13-49 0,-1-8 44 0,2 2-54 15,1-2 48-15,-1-1-51 0,-4-4 46 0,9 9-50 16,-9-9 44-16,9 3-42 0,-9-3 37 0,13 3-48 15,-13-3 48-15,0 0-47 0,13-3 60 0,-13 3-56 16,6-4 53-16,-6 4-54 0,6-10 11 0,-6 10 11 16,1-11 1-16,-2 4-4 0,1 0 56 0,-2-3-58 15,-3 1 54-15,1-2-53 0,-4-2 49 0,0 1-50 16,-2-1 51-16,0-2-16 0,-3 0 12 16,-1 0 12-16,0 1 9 0,0-1 25 0,1 2 4 0,-2 0-9 15,5 2 24-15,-2 0 10 0,2 1-4 0,1 2 0 16,1 1-3-16,2 0-11 0,-2 0-16 0,2 3-17 15,2-1-14-15,4 5-7 0,-8-6-9 0,8 6-3 0,0 0-5 16,0 0 0-16,0 0-1 0,0 0-7 0,-1 7 3 16,1-7-5-16,8 11 2 0,-3-4-41 15,0 1 48-15,5 1-40 0,-1 2 45 0,0 0-48 16,3 1 51-16,-2-2-44 0,3 2 41 0,1 2-45 0,-1-1 43 16,0-1-46-16,2 0 40 0,-1-3-76 0,-3 1-10 15,2 0-73-15,0-2-6 0,-2-2-92 0,3 1-20 16,-5-2-27-16,0-1-54 0,3-1-45 0,-3 0-3 15,-9-3-258-15,14 1-161 0</inkml:trace>
  <inkml:trace contextRef="#ctx0" brushRef="#br1" timeOffset="-81435.69">9023 13680 263 0,'0'0'304'0,"0"0"-79"0,0 0-38 15,0 0-22-15,0 0-22 0,0 0-28 0,3-4-19 16,-3 4-16-16,0 0-16 0,0 0-13 0,0 0-9 15,5-4-2-15,-5 4-11 0,0 0 1 0,7-7-12 16,-7 7-2-16,6-7-4 0,-6 7 0 0,5-9 1 0,-5 9-2 16,5-9 9-16,-5 9-4 0,4-10 13 15,-4 10 18-15,4-9 13 0,-4 9 10 0,1-10 10 16,-1 10 5-16,-1-9-10 0,1 9-26 0,-1-7 43 16,1 7-43-16,0 0 36 0,-4-8-58 0,4 8 40 0,0 0-21 15,0 0-45-15,0 0 38 0,0 0-50 0,-8 3 49 16,8-3-50-16,0 8 39 0,0-8-47 15,0 9 46-15,0-9-45 0,5 10 40 0,-2-4-34 0,1 0-2 16,1 0 0-16,1-1 2 0,-1 1 0 0,3-2 6 16,-3 0-2-16,3-1 1 0,0-1-5 0,-8-2-8 15,15 3-12-15,-15-3-10 0,14-1 13 0,-14 1-23 16,11-3 10-16,-11 3 4 0,10-7 3 0,-10 7 5 16,9-8 8-16,-9 8 2 0,5-9 8 0,-2 2 0 15,-3 1 5-15,1-1 1 0,1 1 1 0,-2-1 7 16,0 7 11-16,0-13 6 0,0 6 16 0,0 7-2 15,0-11-2-15,0 11 0 0,1-9 27 0,-1 9-63 16,2-10 28-16,-2 10-14 0,7-6 40 0,-7 6-19 16,10-4 54-16,-10 4-53 0,0 0 46 0,17 2-60 15,-17-2 51-15,16 5-58 0,-7-1 42 0,0 1-51 16,0 1 50-16,-1 1-50 0,1 2 34 0,-2 1-48 16,2 0 6-16,2 5-3 0,-6 0-15 0,-1-4-15 0,-2 0-17 15,-2 3-14-15,0-2 11 0,0 0-40 0,-1 0-47 16,-3-1-22-16,1-1-87 0,0 0-64 0,0-2-248 15,-1 0-81-15</inkml:trace>
  <inkml:trace contextRef="#ctx0" brushRef="#br1" timeOffset="-80657.78">9889 13418 197 0,'1'-6'194'16,"-1"6"-26"-16,0 0-10 0,3-8-16 0,-3 8-5 16,0 0 1-16,0-8-3 0,0 8-4 0,0 0 2 0,0-7-11 15,0 7 1-15,0 0-5 0,-3-10-1 16,3 10 7-16,-1-6 2 0,1 6 8 0,-3-6-1 16,3 6 2-16,-5-5-2 0,5 5-8 0,-5-7-8 0,5 7 12 15,-8-4-5-15,8 4-18 0,-7-4-15 0,7 4-12 16,-11-1-16-16,11 1-14 0,-12 1-5 0,12-1-12 15,-13 3-4-15,5 2-5 0,-2 0 3 0,1 1-3 16,0 1 2-16,0 3 2 0,-2-2-5 0,0 2-1 16,2 1 0-16,1-1-1 0,-2 1-5 0,4 1-36 15,-3 0 38-15,4-2-2 0,0 0-41 0,1 0 44 16,3 1-32-16,0-2 30 0,-1 0-41 0,2-2 40 16,2 2-40-16,-1-2 43 0,0-1-39 0,2 1 37 15,1-2-41-15,-4-5 46 0,7 7-47 0,-7-7 42 16,13 6-41-16,-13-6 43 0,13 1-40 0,-13-1 37 15,16-2-42-15,-8-2 41 0,1 1-45 0,1-1 42 16,-1-1-3-16,0 0-6 0,0 0 1 0,-1-2-3 16,-2 0 1-16,2 0-1 0,-1 0 3 0,0-1-3 0,-2 0 1 15,-1 0 2-15,0 0-1 0,0 0-2 16,-2 0 1-16,2-1 3 0,-3 2-3 0,-1 0 1 16,3 0 3-16,-5 0 0 0,2 7 7 0,-1-12 16 0,1 12 19 15,0-13 14-15,0 13 13 0,-1-9 1 0,1 9-3 16,-3-9-6-16,3 9-7 0,-1-7-11 0,1 7-9 15,0 0-5-15,-1-7-13 0,1 7-2 0,0 0-2 16,0 0-5-16,0 0 1 0,0 0 4 0,0 0 6 16,0 0-42-16,0 0 52 0,5 9-41 0,-5-9 49 15,1 8-44-15,-1-8 49 0,5 11-49 0,-1-5 47 16,-1 0-52-16,0 1 48 0,3 0-55 0,-3 0 51 16,4 0-47-16,-2 1 41 0,0-1-53 0,3-1 48 15,-2-1-49-15,2 1 45 0,-1 0-60 0,1-3 20 16,0 1-89-16,-8-4-10 0,15 5-101 0,-6-3-7 15,-9-2-105-15,17 3-53 0,-17-3-59 0,14 0-72 16,-14 0-279-16,14-4-319 0</inkml:trace>
  <inkml:trace contextRef="#ctx0" brushRef="#br1" timeOffset="-79924.61">10130 13033 101 0,'0'0'375'0,"0"0"-65"0,-15-1-46 16,15 1-10-16,-9-1 0 0,9 1-37 0,-10-3-11 15,10 3-17-15,-9-4-20 0,9 4-24 0,-8-6-23 16,8 6-28-16,-5-6-18 0,5 6-15 0,-1-8-3 0,1 8-19 15,1-10-9-15,-1 10-7 0,6-12-2 16,1 7-5-16,-1-1-4 0,1-1 6 0,-1 3-11 0,3-1-3 16,0 1 0-16,0 0-1 0,-1 1-2 0,2 1-1 15,-10 2 5-15,15 0 4 0,-6 2 10 0,-9-2 7 16,17 8 8-16,-11-1 7 0,2 0 5 0,-1 4 36 16,0 1-51-16,-2 1 39 0,-1 3-51 0,0 0 40 15,1 1-51-15,0 0 39 0,-3 1-3 0,2 0-3 16,1-1-11-16,0 0-2 0,1 0 3 0,-1-1-12 15,2-1-4-15,0-1 3 0,-1 0-9 0,3-2-2 16,0-1 0-16,0-2 0 0,0 0-8 0,2-3 2 16,-2 1-1-16,0-4-2 0,3-1-2 0,-1 1-1 15,-11-3-5-15,21-1-1 0,-11-1 1 0,0 0-6 16,0 0 3-16,-2-2 5 0,-8 4 7 0,12-4-3 16,-12 4 4-16,8-3 7 0,-8 3 11 0,0 0 12 15,8-4 17-15,-8 4 16 0,0 0 8 0,0 0 12 16,0 0 1-16,0 0 1 0,-3 7-47 0,3-7 52 0,-1 8-60 15,1-8 45-15,-1 10-48 0,1-10 38 0,1 12-52 16,0-5 38-16,3 2-49 0,0-1 43 0,3 1-52 16,0 0 47-16,2 1-55 0,0 1 48 15,1 0-54-15,2-1 47 0,1 4-53 0,-3-1 38 0,3 0-65 16,-3 0 17-16,0 0-69 0,-2 1 22 0,-2-1-35 16,-1 1 47-16,-1 0-27 0,-1-2 51 0,-3 1-42 15,-2-1 37-15,1 0-61 0,-4 1-30 0,0-1-33 16,-2 0-26-16,-3 0-32 0,0-4-61 0,0 3-12 15,-3-3-122-15,0-2-211 0,-2 1-153 0</inkml:trace>
  <inkml:trace contextRef="#ctx0" brushRef="#br1" timeOffset="-74808.4">5491 15441 72 0,'0'0'386'0,"0"0"-110"0,0 0-64 0,-8 5-33 16,8-5-11-16,0 0-10 0,0 0-12 15,0 0-4-15,0 0-57 0,0 0 21 0,0 0-59 0,0 0 29 16,0 0-50-16,0 0 26 0,0 0-27 0,0 0 38 15,9-3-40-15,-1-1 46 0,0 1-40 0,1-1 58 16,1-1-40-16,4-1-8 0,0 0-4 0,1 0-4 16,1-1 0-16,3-1 31 0,1 0-27 0,1 0 0 15,0-1-8-15,2 1-39 0,4-3 42 0,1 0 4 16,2 2-45-16,-2-3 48 0,3 1-6 0,7-2 2 16,-2-2 0-16,2 2-1 0,-1-2 0 0,4-1 0 0,-3 0 1 15,2-2-7-15,1 1-4 0,1-1-2 16,-1-1-2-16,2 0-4 0,1 0 5 0,-2-2 20 0,3 2-33 15,-3 0-3-15,4 0 1 0,-4 0 3 0,2 1-7 16,-1 0 4-16,1 1-1 0,-2 0-2 0,0 1 2 16,0-1-1-16,0 2 5 0,-1 1-3 0,0-2-3 15,0 2 0-15,-3-1-2 0,2-1 3 16,-1 4 0-16,0-3 19 0,-1 0-18 0,1 0 9 0,0 2 11 16,-1-2-2-16,1 1-1 0,-1-1 3 15,0 1-49-15,1 0 50 0,-1-1 6 0,2 1-6 0,1-1 0 16,-3 1-47-16,4 1 55 0,-2-2-47 0,1 1 47 15,0 1-40-15,2-1 50 0,-1-1-48 0,-1 0 46 16,1 2-44-16,2-2 44 0,-3 0 7 0,2 0 2 16,-2-1-2-16,1 2 1 0,-1 0-32 0,0-1 42 15,1-1-8-15,-2 3-40 0,-2-2 38 0,3 0-5 16,-2 1-6-16,1 0-2 0,-3 2-4 0,2-3-3 16,0 2 12-16,-3-1-8 0,1 0 0 0,0 1-2 0,-6 2 1 15,1-1-2-15,-3 0 2 0,3 1-4 0,-1-1 2 16,-2 1-1-16,1 1 9 0,-1-1 11 0,-1 0 13 15,0 0-45-15,-1 2 47 0,0-1-55 16,-5 2 51-16,1-2-50 0,-2 3 49 0,2-1-47 0,-2 1 50 16,-1 0-47-16,1 0 40 0,-6 3-51 0,3-3 49 15,-1 1-44-15,-2 2 46 0,0-1-44 0,-1 0 41 16,-1 0-49-16,1 2 41 0,-4-1-50 0,1 0 49 16,0 1-49-16,-2-1 35 0,-1 1-47 0,1 0 43 15,-9 3-51-15,12-6 29 0,-12 6-130 16,11-6-104-16,-11 6-197 0,6-7-209 0,-6 7-557 0,0-7-805 15</inkml:trace>
  <inkml:trace contextRef="#ctx0" brushRef="#br1" timeOffset="-71448.75">5333 16480 41 0,'-8'-6'413'0,"8"6"-98"16,-8-6 33-16,8 6-54 0,-9-5-3 0,9 5 0 16,-6-7-9-16,6 7-13 0,-9-8-7 0,9 8-13 15,-5-5-13-15,5 5-1 0,-9-6-11 0,9 6-20 16,-4-7-23-16,4 7-19 0,-5-4-32 0,5 4-26 16,0 0-23-16,-4-6-15 0,4 6-7 0,0 0 16 15,0 0-1-15,0 0 7 0,0 0 36 0,0 0-41 16,13 3 28-16,-13-3-47 0,13 7 32 0,-7-1-43 15,3-1 24-15,0 1-51 0,-1 1 36 0,1 0-43 16,-2-2 31-16,5 4-42 0,-3-2 27 0,0-1-30 0,1 4 28 16,-2-3-36-16,-1-1 28 0,1 1-30 15,1-1 30-15,-1 1-52 0,-2-1 7 0,2 0-52 16,-1 0-13-16,-2-1-43 0,-1 0-25 0,3-2-28 16,-7-3-12-16,6 9-6 0,-6-9-9 0,8 5-45 0,-8-5-61 15,0 0-57-15,0 0-5 0,0 0-68 16,0 0 15-16,0 0-247 0,0 0-190 0</inkml:trace>
  <inkml:trace contextRef="#ctx0" brushRef="#br1" timeOffset="-70958.73">5315 16449 480 0,'-13'-4'352'0,"13"4"-1"0,-12-4-63 0,12 4-14 15,-11-4-24-15,7-2-14 0,4 6-48 0,-9-6-22 16,9 6-24-16,-8-10-28 0,6 5-23 0,2 5-19 16,0-13-9-16,1 6-22 0,3-2 1 0,1 1-8 15,-1 0-7-15,4-1-3 0,2 2 6 0,-1 0-6 16,1 1-2-16,1 0-2 0,1 0-3 0,-3 2 6 0,2 2 9 15,0 0 1-15,-11 2-3 0,18 0 8 16,-18 0 0-16,14 4 4 0,-8 1-3 0,2 0-1 0,-3 1-4 16,-1 1-5-16,-3 1 7 0,0 0 0 0,-1 1 2 15,-1 0 5-15,0 1-4 0,-2 0 1 16,-1-1-7-16,2 1 3 0,-3-1-1 0,1-3 2 16,0 3 0-16,0-2-5 0,0 0 6 0,2-3 3 0,2-4-2 15,-5 10 3-15,5-10-6 0,-7 8-9 16,7-8-9-16,-2 6-3 0,2-6-4 0,0 0-6 15,-2 9 0-15,2-9 5 0,3 4-6 0,-3-4-1 0,8 5 4 16,-8-5-2-16,10 5-1 0,-10-5 2 0,10 2-1 16,0 1 0-16,-10-3-5 0,14 2 1 0,-14-2-2 15,18 3 3-15,-6-3-2 0,-12 0-3 0,20 1-11 16,-20-1-45-16,22 0-58 0,-22 0-61 0,20-3-76 16,-20 3-88-16,21-2-49 0,-12-2-124 0,-1 2-313 15,-1-3-364-15</inkml:trace>
  <inkml:trace contextRef="#ctx0" brushRef="#br1" timeOffset="-70715.8">5301 16116 57 0,'0'0'493'0,"-5"-10"-120"0,5 10-54 0,-4-6-96 16,4 6 14-16,-4-7-67 0,4 7 36 15,0 0-63-15,-4-7 22 0,4 7-58 0,0 0 23 0,0 0-45 16,3-10 31-16,-3 10-41 0,5-6 24 0,-5 6-47 16,7-7 24-16,0 1-39 0,-2 1 22 0,5 1-46 15,-1-3 26-15,0 0-29 0,4 0 14 0,-3-1-31 16,4 1 33-16,-2-2-17 0,-1 2-33 0,3-3-62 16,-1 2-113-16,0-1-26 0,-2 0-65 0,1 0-63 15,-1 0-330-15,-2-1-192 0</inkml:trace>
  <inkml:trace contextRef="#ctx0" brushRef="#br1" timeOffset="-70525.69">5512 15816 352 0,'0'0'431'0,"-4"-6"-51"15,4 6-46-15,0 0-30 0,-4-8-39 0,4 8-36 0,0 0-52 16,0 0-33-16,-4-5-13 0,4 5-10 0,0 0-6 16,0 0-3-16,0 0-17 0,8 4-13 15,-8-4-20-15,7 7-5 0,-7-7-12 0,12 7-11 16,-3-2-7-16,-3 1-8 0,3-1-4 0,3 4-13 0,-1-2-43 15,-2 1-56-15,5 1-102 0,-2-1-30 0,-2 2-70 16,4-1-83-16,-2 0-344 0,0-1-233 16</inkml:trace>
  <inkml:trace contextRef="#ctx0" brushRef="#br1" timeOffset="-70333.79">5878 16199 180 0,'0'0'470'16,"4"7"-113"-16,-4-7-41 0,4 7-28 0,-4-7-11 16,0 0-31-16,5 7-16 0,-5-7-45 0,0 0-39 15,0 0-31-15,8 4-18 0,-8-4-25 0,0 0-12 16,10-5-13-16,-10 5-12 0,12-6-4 0,-6 0-6 16,3 3-12-16,0-3-62 0,-1-1-125 0,2 3-49 15,-1-2-68-15,0 0-81 0,-2 0-285 0,2 0-166 16</inkml:trace>
  <inkml:trace contextRef="#ctx0" brushRef="#br1" timeOffset="-70206.51">5992 16238 122 0,'-5'10'384'15,"1"-3"-60"-15,2-1-102 0,-1 0-6 0,3-6-87 0,-4 11 11 16,4-11-62-16,-1 9 22 0,1-9-51 0,0 0 23 16,0 0-46-16,2 6 20 0,-2-6-103 0,8-5-36 15,0 1-103-15,-2-2 8 0,3-2-246 16,3-2 95-16</inkml:trace>
  <inkml:trace contextRef="#ctx0" brushRef="#br1" timeOffset="-69706.71">6333 15794 342 0,'-2'-6'390'0,"-2"0"-57"0,0 0-17 16,2 2-21-16,-5-3-36 0,2 3-14 0,1-1-28 15,4 5-34-15,-14-4-10 0,14 4-13 0,-14-2-14 16,14 2-21-16,-15 1-19 0,6 3-4 0,1-2-12 16,-2 4-10-16,4-1-8 0,-1 1-11 0,1 1-11 15,1 0-5-15,-2 0-8 0,5 2-13 0,-1-1-2 16,3-1 3-16,0 2-9 0,3-1 1 0,2 2-5 16,0-1-1-16,3 1-3 0,-1 0-16 0,5-1 18 0,-2 1-16 15,3 0 14-15,1-1-16 0,1 2 14 0,2-1-17 16,-2-1 17-16,3 3-11 0,-4-1 9 0,3 1-25 15,-6-4 0-15,2 4-31 0,-4 1 18 0,-1-2-13 16,-3 3 30-16,-4-2-19 0,3 1 27 0,-4-1 1 16,-4 1 2-16,3 0-3 0,-4 0 8 0,-2 0-2 15,2-2 3-15,-3 0 2 0,2-1-3 0,0-2 3 16,0-1-2-16,0 0 4 0,2-2-1 0,-2 0-5 16,6-5-4-16,-6 9-4 0,6-9-1 0,-3 7 4 15,3-7 3-15,0 0 0 0,5 7 4 16,-5-7-5-16,11 6 3 0,-3-2-1 0,-1-1 1 0,3 2 3 15,-1 0-3-15,0 1 3 0,0 3 2 0,2-1 2 16,-2 1-3-16,0 1 7 0,1 1 14 0,-1-1 23 16,-1 3 7-16,0-2 3 0,-1 1 3 0,0-1-5 15,-2 0-3-15,0 0-10 0,0-2-8 0,0 1-6 16,0-2-6-16,-1 1-9 0,1-1-9 0,2-1-14 16,-1-2-33-16,1 0-40 0,0-2-56 0,-7-3-71 0,17 2-117 15,-6-5-73-15,2 0-517 0,0-3-490 0</inkml:trace>
  <inkml:trace contextRef="#ctx0" brushRef="#br1" timeOffset="-60789.17">6861 15524 252 0,'0'0'388'0,"0"0"-87"16,-5-6-44-16,5 6-21 0,-6-5-43 0,6 5 56 15,0 0-64-15,-9-2 29 0,9 2-55 0,0 0 17 16,-9-2-43-16,9 2 20 0,0 0-41 0,-9 2 17 15,9-2-23-15,-8 4 21 0,8-4-14 0,-5 9 17 16,1-3-23-16,4 1 8 0,-4 2-11 0,3 0 10 16,0 2-13-16,-2 0 10 0,3 1-11 0,0 3-8 15,3-3-9-15,-2 4-16 0,2 0 0 0,0-1-12 16,3 1-7-16,-1-1-10 0,1-1 1 0,3 0-14 16,-1 0-5-16,2-3-6 0,0 1 4 0,3-2-12 15,0 1-4-15,-1-3-15 0,4-2-32 0,-2 1-35 16,0-2-49-16,3-1-19 0,-2-2-52 0,0-2-30 15,-1 0-86-15,2-2-17 0,-2 0-45 0,1-2-29 16,-1-2-75-16,0-1-208 0,-2-1-197 0</inkml:trace>
  <inkml:trace contextRef="#ctx0" brushRef="#br1" timeOffset="-60543.39">7103 15575 93 0,'-3'-6'573'0,"-2"1"-67"0,1-1-100 0,2 1 4 16,-2-1-37-16,4 6-24 0,-8-9-27 0,8 9-1 15,-5-8-36-15,5 8-32 0,-8-7-46 0,8 7-50 16,-3-5-27-16,3 5-29 0,0 0-13 0,0 0-13 16,0 0 2-16,0 0-16 0,0 0-3 0,0 0-17 15,2 6 1-15,-2-6-15 0,9 10 6 0,-4-4-18 16,0 1 7-16,2 0-11 0,-1 0 2 0,2 1-19 16,-2 0-21-16,3 2-47 0,0-2-48 0,1 1-18 15,-1-1-41-15,0-1-26 0,1-1-25 0,-2 0-34 16,0-1-56-16,-1-1-36 0,2-1-14 0,0-1 0 15,-9-2-37-15,17 0-207 0,-17 0-128 0</inkml:trace>
  <inkml:trace contextRef="#ctx0" brushRef="#br1" timeOffset="-60395.98">7339 15561 35 0,'10'-6'457'0,"-10"6"-95"0,7-5-39 0,-7 5-22 0,0 0-38 16,6-3 57-16,-6 3-40 0,0 0-5 0,0 0-52 15,9 3-15-15,-9-3-48 0,6 5-18 16,-6-5-43-16,5 6-4 0,-5-6-28 0,6 8-6 0,-4-2-27 15,2-2 9-15,-4-4-33 0,7 10-23 0,-5-4-76 16,3-1-22-16,-5-5-86 0,8 7-34 0,-8-7-57 16,6 6-34-16,-6-6-86 0,0 0-255 0,9 3-172 15</inkml:trace>
  <inkml:trace contextRef="#ctx0" brushRef="#br1" timeOffset="-60163.71">7406 15354 197 0,'-3'-6'594'16,"-1"1"-143"-16,4 5-86 0,-6-9-30 0,6 9-19 0,-5-5-38 16,5 5-32-16,-6-5-30 0,6 5-26 15,0 0-23-15,0 0-15 0,0 0-21 0,0 0-12 16,-1 6-11-16,1-6-23 0,4 9-13 0,1-5-12 0,0 3-3 16,2 0-20-16,2 1 6 0,0 0-21 0,0 1 6 15,2 0-16-15,-1 0-6 0,2-1 10 0,-1 0-23 16,2 1-21-16,-1-2-65 0,-1 0-17 15,1-1-62-15,-2 0-9 0,-1-2-94 0,0-1-18 0,-2 1-78 16,-7-4-53-16,16 1-323 0,-16-1-254 0</inkml:trace>
  <inkml:trace contextRef="#ctx0" brushRef="#br1" timeOffset="-59937.55">7523 15213 57 0,'-2'-8'531'0,"0"1"-195"0,1 1-33 0,1 6-106 15,0-11-9-15,0 11-34 0,3-7 22 0,-3 7 24 16,5-6-9-16,-5 6-19 0,11-2-20 0,-11 2-19 16,16 3-7-16,-6-1-20 0,1 2 1 0,2 2-17 15,1 0-12-15,0 1-6 0,4 4-14 0,-1-1-11 16,-1 2-9-16,0 1-6 0,0 0-7 0,-2 2 17 16,2-3-30-16,-5 3 14 0,3 1-26 0,-4-2 4 0,-2 0-66 15,2-1-15-15,-5 1-91 0,-1-1-9 0,0-1-98 16,-1-2-46-16,-2 0-100 0,2-2-260 0,-3-1-189 15</inkml:trace>
  <inkml:trace contextRef="#ctx0" brushRef="#br1" timeOffset="-59741.51">8006 15252 15 0,'8'-2'613'0,"-8"2"-178"0,10-5-89 16,-10 5-36-16,0 0 0 0,0 0-5 0,14 2-32 15,-14-2-19-15,0 0-33 0,4 7-44 0,-4-7-33 0,0 8-31 16,0-8-21-16,3 8-18 0,-1-2-18 0,-2-6-13 16,3 11-23-16,-3-11-33 0,5 9-27 0,-5-9-70 15,5 10-51-15,-5-10-59 0,8 7-21 0,-8-7-78 16,7 5-52-16,-7-5-369 0,0 0-245 0</inkml:trace>
  <inkml:trace contextRef="#ctx0" brushRef="#br1" timeOffset="-59492.88">8074 14953 187 0,'-5'-4'627'0,"5"4"-196"16,-9-5-48-16,9 5-69 0,-13-1 22 0,13 1-47 16,-8 4 11-16,8-4-25 0,-6 7-6 0,3-1-27 15,2 1-31-15,1 1-41 0,0 1-23 16,4 2-25-16,-1-1-23 0,3 3-20 0,-1 1-10 15,5-1-16-15,2 4-11 0,-2-2-6 0,4 2-8 16,2-1-6-16,-1 1-9 0,3 0-48 0,-3-3 44 0,3 0-33 16,-1-2-34-16,0-1-33 0,0-1-35 0,-2-3-44 15,1-1-49-15,-1-1-48 0,-2-3-44 0,-2 0-57 16,2-3-57-16,0 0-414 0,-3-2-380 0</inkml:trace>
  <inkml:trace contextRef="#ctx0" brushRef="#br1" timeOffset="-58943.43">8252 14884 272 0,'0'0'349'0,"0"0"-50"16,-4-4-8-16,4 4-63 0,0 0 48 0,-3-7-40 16,3 7 31-16,0 0-52 0,-5-4 8 0,5 4-39 15,0 0-1-15,-5-5-33 0,5 5 3 0,0 0-26 16,0 0 3-16,0 0-31 0,-4-6-12 0,4 6-20 16,0 0-1-16,0 0-24 0,0 0 4 0,0 0-18 15,0 0 18-15,0 0 14 0,0 0 41 0,0 0 11 16,4 6-8-16,-4-6 7 0,6 7 2 0,-6-7-2 15,8 10-6-15,-4-4-10 0,0 0-17 0,2 1-9 16,-2-1-8-16,2 1-10 0,1 0-9 0,-2 0-4 16,0 2-11-16,1-2-4 0,3 1-8 0,-4-1 1 0,2 0-6 15,-1 0-1-15,1 0-3 0,0 0-10 0,2 1-17 16,-4-1-54-16,2 0-54 0,0 0-48 0,0-1-49 16,-1 2-44-16,1-3-45 0,-2 0-39 0,2 0-39 15,-3 0-11-15,-4-5-50 0,9 6-367 0,-9-6-356 16</inkml:trace>
  <inkml:trace contextRef="#ctx0" brushRef="#br1" timeOffset="-58717.21">8524 14980 112 0,'0'0'374'16,"0"0"-43"-16,1-7-64 0,-1 7 31 0,0 0-60 15,3-6 50-15,-3 6-55 0,0 0 15 0,0 0-71 16,0 0 0-16,2-7-53 0,-2 7 12 0,0 0-23 15,0 0 19-15,0 0-28 0,0 0 5 0,5 3-22 16,-5-3 6-16,0 0-25 0,7 8 0 0,-7-8-28 16,6 6 6-16,-6-6-19 0,5 7 6 0,-5-7-21 15,7 9 16-15,-7-9-21 0,6 8 13 0,-6-8-22 0,5 11 0 16,-2-7-56-16,-3-4-25 0,2 13-77 0,-2-13-60 16,5 10-56-16,-5-10-35 0,0 11-81 15,0-11-396-15,-1 11-309 0</inkml:trace>
  <inkml:trace contextRef="#ctx0" brushRef="#br1" timeOffset="-57260.6">8714 14756 126 0,'-2'6'200'15,"2"-6"-35"-15,0 0-12 0,0 0-19 16,0 0-7-16,0 0-5 0,0 0-7 0,0 0-5 15,0 0-30-15,0 0 22 0,0 0-31 0,0 0 25 16,0 0-36-16,0 0 38 0,0 0-35 0,0 0 53 0,0 0-53 16,0 0 45-16,0 0-45 0,0 0 49 0,-9-3-51 15,9 3 43-15,0 0-40 0,0 0-8 0,0 0 1 16,0 0 4-16,0 0 13 0,0 0-5 0,-9-3 28 16,9 3-44-16,0 0 23 0,0 0-34 0,0 0 23 15,0 0-26-15,0 0 14 0,-4-5-25 0,4 5 22 16,0 0-31-16,0 0 18 0,0 0-30 0,0 0 20 15,0-7-28-15,0 7 25 0,0 0-30 0,4-6 22 16,-4 6-23-16,5-6 25 0,-5 6-30 0,7-6 27 16,-7 6-24-16,9-5 0 0,-9 5 22 0,13-7-23 0,-13 7 4 15,13-3-1-15,-13 3 23 0,12-3-27 0,-12 3 27 16,15-1-28-16,-15 1 26 0,13 2-23 0,-13-2 21 16,15 5-23-16,-9-3 28 0,2 2-28 15,-1-1 26-15,0 4-26 0,-1-3 26 0,1 2-23 0,-2 2 26 16,0-2-28-16,-1 1 25 0,1 0-22 0,-1 0 24 15,-3-1-22-15,2 3 30 0,-2-4-9 16,-1 3 30-16,0-1-12 0,0 0 25 0,-1-1-17 0,-2 0 13 16,2 0-15-16,-2 0 13 0,1 0-16 0,2-6 15 15,-7 8-16-15,7-8 3 0,-3 10-3 0,3-10 9 16,-4 7-15-16,4-7 9 0,-4 5-15 0,4-5 12 16,-4 6-12-16,4-6 14 0,0 0-12 0,-4 6 6 15,4-6-14-15,0 0 11 0,0 0-12 0,-2 6 8 16,2-6-6-16,0 0 5 0,0 0-4 0,0 0 8 15,-3 5-8-15,3-5 3 0,0 0-1 0,0 0 3 0,0 0-7 16,0 0 4-16,0 0-4 0,0 0 1 16,-6 5-6-16,6-5 9 0,0 0-1 0,0 0-2 15,0 0 5-15,0 0-2 0,0 0 5 0,0 0 1 16,0 0 4-16,0 0-5 0,0 0 0 0,0 0 0 0,0 0 1 16,0 0 0-16,0 0 0 0,0 0 2 0,0 0-4 15,0 0-1-15,0 0-2 0,-9 2-6 0,9-2 0 16,0 0 2-16,0 0-6 0,0 0-4 15,0 0 0-15,0 0 2 0,0 0-1 0,0 0 2 16,0 0-2-16,0 0-5 0,0 0 2 0,0 0 5 16,0 0 4-16,0 0 0 0,-8-2 4 0,8 2-1 0,0 0-3 15,0 0 7-15,0 0-5 0,0 0 0 0,0 0-7 16,0 0 3-16,0 0-3 0,0 0-2 0,0 0-1 16,0 0 0-16,0 0-1 0,0 0 0 0,0 0 0 15,0 0-8-15,0 0 6 0,-11-1-2 0,11 1-6 16,0 0 8-16,0 0 0 0,0 0-2 0,0 0-9 15,0 0 7-15,0 0 3 0,0 0-1 0,0 0-3 16,0 0 2-16,0 0-1 0,0 0-2 0,0 0 2 16,0 0 1-16,0 0-4 0,0 0 3 0,0 0 4 15,0 0-12-15,0 0 10 0,0 0-5 0,0 0 3 16,0 0-2-16,0 0 1 0,0 0 0 0,0 0-5 16,0 0 7-16,0 0 0 0,0 0 1 0,0 0-7 15,0 0 9-15,0 0-1 0,0 0-24 0,0 0 24 16,0 0-4-16,0 0 2 0,0 0-4 0,0 0 2 15,0 0-20-15,0 0-12 0,0 0-33 0,0 0-50 16,0 0-59-16,0 0-41 0,0 0-62 0,0 0-16 16,0 0-101-16,0 0-16 0,0 0-53 0,0 0-75 0,0-9-279 15,0 9-351-15</inkml:trace>
  <inkml:trace contextRef="#ctx0" brushRef="#br1" timeOffset="-56494.11">8441 14977 52 0,'0'0'223'15,"0"0"-31"-15,0 0-3 0,0 0-33 0,0 0 1 16,-12 0-23-16,12 0 24 0,0 0-43 0,0 0 22 16,0 0-47-16,-12-1 24 0,12 1-51 0,0 0 26 15,0 0-45-15,-12-3 32 0,12 3-50 0,0 0 33 16,-10-1-46-16,10 1 31 0,0 0-41 0,-13-1 37 16,13 1-33-16,0 0 70 0,-13-1-37 0,13 1 46 15,0 0-45-15,-14-3 47 0,14 3-44 0,-9-1 59 16,9 1-46-16,-9-4 36 0,9 4-39 0,-10-3 30 15,10 3-29-15,-10-4 20 0,10 4-35 0,-11-4 34 16,11 4-27-16,-11-4 26 0,11 4-23 0,-8-5 19 16,8 5-22-16,-6-4 12 0,6 4-12 0,-7-3 1 15,7 3-27-15,-6-5 10 0,6 5-21 0,0 0 10 16,-2-5-21-16,2 5 19 0,0 0-22 0,2-7 18 16,-2 7-20-16,8-3 23 0,-8 3-26 0,8-4 20 0,-8 4-21 15,10-3 21-15,-10 3-23 0,11 0 22 0,-11 0-20 16,13 1 21-16,-13-1-18 0,14 6 18 15,-9-3-18-15,2 3 17 0,-2-1-14 0,-1 2 13 0,-2 1-18 16,2 1 16-16,0 0-15 0,-4 1 21 0,0 1-21 16,0 1 17-16,-4-2-17 0,3 1 5 0,-2-1-3 15,1 2 1-15,-1-2 3 0,0-1-2 0,2-1 1 16,-1 0 1-16,-1-2 4 0,3 1-3 0,0-7-2 16,-4 9 0-16,4-9 6 0,0 10-2 0,0-10 2 15,1 6 5-15,-1-6-1 0,0 0-2 16,8 5 1-16,-8-5 0 0,0 0-2 0,10-1 2 0,-10 1-4 15,12-4 0-15,-12 4 0 0,10-4-1 0,-6-1-1 16,5 3 0-16,-9 2 0 0,11-8-2 0,-4 4-5 16,-2 1-26-16,0-2-54 0,3 1-73 0,-8 4-62 15,11-7-17-15,-11 7-73 0,10-7-24 0,-3 3-86 16,-1 0-196-16,-6 4-131 0</inkml:trace>
  <inkml:trace contextRef="#ctx0" brushRef="#br1" timeOffset="-55906.16">8797 14747 102 0,'0'0'405'0,"-6"-8"-56"0,6 8-62 16,-4-6 31-16,4 6-29 0,-5-6-10 0,5 6-14 15,-3-5-14-15,3 5-64 0,0 0-12 0,-3-6-57 16,3 6 1-16,0 0-10 0,0 0 41 0,0 0-9 16,0 0 17-16,0 0-7 0,6 7 7 0,-6-7 0 15,9 10-8-15,-3-4-11 0,-2 0-11 0,3 1-15 0,-1 2-11 16,-1-1-11-16,4 3-17 0,-1 0-6 0,-1-1-16 15,1 3-1-15,1-1-6 0,-4-2-1 16,3 4-6-16,-2-3-3 0,-2-2 12 0,2 0 7 16,-2-1 18-16,0-1 16 0,-1 0 24 0,-1-1 28 0,-2-6 3 15,4 8-18-15,-4-8-21 0,0 0-21 0,-4 5-14 16,4-5-14-16,-6-3-12 0,-1-2-9 16,1 0-2-16,-2-2-7 0,1-2-9 0,-2 0-1 0,-3-2-2 15,3-2-1-15,-4 1-2 0,2-2-5 16,-2-1 1-16,3 3-10 0,0 0 12 0,1 0-5 15,1 3 7-15,-1-1-6 0,3 2 13 0,-1 1-10 0,2-1-1 16,0 3-11-16,0 1 10 0,5 4-12 0,-5-7 11 16,5 7-11-16,0 0 10 0,0 0-2 0,0 0 0 15,10 4 4-15,-5 1-3 0,3 1 0 0,-2 0-2 16,6 4 4-16,-2-2-12 0,0 4 9 0,4 0 3 16,-1 1 0-16,2 3-6 0,-1-2-24 0,2 1-23 15,-2-2-18-15,-1 1-29 0,1-2-19 0,-3-1-31 16,2-1-45-16,-3-1-45 0,1 0-51 0,-1-4-16 15,-1 1-45-15,-2-1-10 0,1-2-97 0,-8-3-33 16,14 1-66-16,-14-1-369 0,9-4-494 0</inkml:trace>
  <inkml:trace contextRef="#ctx0" brushRef="#br1" timeOffset="-55644.47">8864 14606 400 0,'-4'-7'473'0,"0"1"-82"0,4 6-60 0,-5-10-13 16,5 10-70-16,-1-7-41 0,1 7-23 0,0 0-14 0,1-7-3 16,-1 7-2-16,0 0-4 0,17-1-11 0,-17 1-15 15,19 4-11-15,-8-1-17 0,2 2-7 0,5 1-14 16,-4 1-7-16,5 1-14 0,0 2-8 0,-1 1-12 16,1 0-5-16,-2 4-2 0,2-2-12 0,-5 3-6 15,2 0-3-15,-2-1-1 0,-2 2 8 0,0-1-19 16,-2 1 8-16,-4-2-25 0,2-2-12 0,-4 0-43 15,1 0-24-15,-4 0-55 0,2-3-9 0,-3-1-85 16,1-1-17-16,-2-2-96 0,1-6-66 0,0 8-402 16,0-8-355-16</inkml:trace>
  <inkml:trace contextRef="#ctx0" brushRef="#br1" timeOffset="-55472.32">9348 14669 264 0,'10'-4'436'0,"-1"1"-64"0,-1 1-10 0,-8 2 20 15,14-2 8-15,-14 2-19 0,13-1-33 16,-13 1-27-16,11 1-35 0,-11-1-39 0,9 4-45 16,-9-4-34-16,8 6-35 0,-8-6-21 0,6 9-23 0,-6-9-16 15,8 9-24-15,-4-2-49 0,-2-2-65 0,2 1-67 16,0 1-42-16,0-3-80 0,0 1-55 0,1 0-29 16,-5-5-66-16,9 7-64 0,-9-7-240 0,10 1-224 15</inkml:trace>
  <inkml:trace contextRef="#ctx0" brushRef="#br1" timeOffset="-55222.66">9434 14443 233 0,'-8'-10'507'0,"0"2"-82"16,3 2-44-16,-2 0-14 0,2 0-14 0,1 2-43 0,4 4-31 16,-8-8-41-16,8 8-19 0,-6-4-7 15,6 4-7-15,0 0-14 0,0 0-12 0,-4 6-19 16,4-6-65-16,4 8 28 0,-2 0-53 0,2 0 38 0,1 1-51 15,2 4 30-15,-1 0-54 0,3 1 34 16,0 5-57-16,1-3 40 0,0 2-9 0,-1 2-5 16,3-1-12-16,-1 0-9 0,1-1-6 0,-2 0-18 15,4-3-41-15,-2 1-29 0,0-3-29 0,-2-2-19 0,2-1-40 16,-1-3-13-16,1 0-82 0,-2-3-58 0,2-3-18 16,-12-1-74-16,23-1-27 0,-12-3-380 0,-2-1-354 15</inkml:trace>
  <inkml:trace contextRef="#ctx0" brushRef="#br1" timeOffset="-54825.74">9670 14421 466 0,'-8'-6'369'0,"2"-1"-47"0,0 2-34 16,1-1-17-16,-1-1-20 0,3 1-12 0,-1-1-40 15,1-1-32-15,-1 3-28 0,2-3-29 0,1 1-20 16,2 1-18-16,-1-1-14 0,4 1 16 0,-2 0-42 15,2 0-8-15,1 0-6 0,2 2 27 0,-7 4-42 16,11-6 6-16,-11 6 0 0,14-1 0 0,-14 1 5 16,13 1 5-16,-13-1 8 0,14 6 2 0,-8-2 4 15,2 2 2-15,-4 0 3 0,2 0 3 0,-1 0-4 0,0 1-4 16,2 0-1-16,-3 1-4 0,2-1-5 0,-1 1 2 16,-1-1-2-16,1-1 1 0,2 3-5 0,-2-2-2 15,2-1-1-15,0 1-5 0,-1 0-1 16,2 0-42-16,1 0 49 0,-3-2-42 0,3 0 40 0,-1 3-5 15,1-4-1-15,-2 1-4 0,1 1 0 0,0-1-1 16,-1 0-3-16,0-2 1 0,-2 2-1 16,-5-5 0-16,8 8-1 0,-8-8 4 0,3 9-2 0,-3-9-3 15,-1 11 5-15,1-11-5 0,-5 12 0 0,1-6 1 16,-1 0 1-16,-1 1-7 0,-2-1-1 0,3 0-24 16,-3 0-42-16,2-1-45 0,-1-2-53 0,7-3-49 0,-11 8-45 15,11-8-16-15,-6 4-88 16,6-4-355-16,0 0-229 0</inkml:trace>
  <inkml:trace contextRef="#ctx0" brushRef="#br1" timeOffset="-54652.02">9974 14451 98 0,'8'-5'471'0,"0"2"-130"16,-8 3-31-16,10-5 1 0,-10 5 23 0,9-4 3 0,-9 4-27 16,0 0-28-16,10-2-34 0,-10 2-36 0,0 0-34 15,13 4-29-15,-13-4-64 0,6 3 19 16,-6-3-55-16,9 5 28 0,-9-5-54 0,10 7 31 0,-10-7-48 15,12 7 25-15,-7-3-92 0,3 0-21 0,-1 0-114 16,0 1-30-16,-7-5-54 0,13 4-63 0,-13-4-61 16,15 1-363-16,-15-1-283 0</inkml:trace>
  <inkml:trace contextRef="#ctx0" brushRef="#br1" timeOffset="-54427.33">10091 14258 443 0,'0'0'545'0,"-8"-7"-116"16,8 7-97-16,-6-5-33 0,6 5-9 0,0 0-14 16,0 0 3-16,0 0-19 0,0 0-26 0,0 0-21 15,0 0-38-15,0 0-31 0,2 8-28 0,-2-8-20 16,13 10-17-16,-5-4-17 0,-1-1-13 0,2 2-8 16,3 1-13-16,-1-1-11 0,3 2-20 0,-1-2-56 0,0 2-52 15,-3-2-57-15,3 0-65 0,-2-1-59 16,0 0-47-16,-4-2-42 0,1 2-50 0,2-4-328 15,-10-2-271-15</inkml:trace>
  <inkml:trace contextRef="#ctx0" brushRef="#br1" timeOffset="-54160.29">10206 14144 185 0,'0'0'569'0,"-4"-8"-168"16,4 8-80-16,-4-10-33 0,4 10-9 0,-3-6-5 0,3 6-18 15,0 0-26-15,0-8-4 0,0 8-18 0,6-4-13 16,-6 4-16-16,11-1-14 0,-11 1-10 0,14 0 0 16,-4 2-4-16,2 0-14 0,-1-1-16 0,2 2-12 15,1 2-9-15,0-2-6 0,2 3-11 0,-1 1-12 16,0 0-8-16,-2 1-6 0,1 0-7 0,-1 2-5 16,0 1-5-16,-3 1-9 0,0 0-3 0,-1 1-6 15,-3 3-40-15,1-2 36 0,-2 1-39 0,-1 0 17 0,-2 1-71 16,1-2 17-16,1-2-87 0,-3-1 3 0,0 1-50 15,2-3-46-15,-3 0-68 0,1-2-51 16,-1-1-41-16,0-6-76 0,4 9-430 0,-4-9-469 0</inkml:trace>
  <inkml:trace contextRef="#ctx0" brushRef="#br1" timeOffset="-53972.58">10657 14170 418 0,'6'-4'480'0,"-6"4"-157"15,9-4 9-15,-9 4-25 0,9-1 14 0,-9 1-3 0,0 0-54 16,14 0-10-16,-14 0-44 0,0 0-22 0,12 2-46 16,-12-2-17-16,9 3-35 0,-9-3-17 0,6 6-13 15,-6-6-15-15,8 7-10 0,-8-7-28 0,8 8-52 16,-8-8-76-16,7 10-72 0,-7-10-58 0,4 8-53 16,-4-8-34-16,5 9-79 0,-5-9-323 0,4 4-242 15</inkml:trace>
  <inkml:trace contextRef="#ctx0" brushRef="#br1" timeOffset="-53693.95">10804 13833 450 0,'0'0'440'0,"-3"-7"-89"0,3 7-42 16,0 0 1-16,0 0 11 0,0 0-5 0,0 0-15 15,-10 7-17-15,10-7-26 0,-1 12-20 0,1-5-30 16,1 3-27-16,-1 0-28 0,5 1-28 0,-2 2-15 0,0 0-28 16,3 2-17-16,0 0-10 0,-1 0-12 0,5 1-7 15,-1 1-8-15,2-2-6 0,0 1-7 0,-1-3-8 16,1-1-6-16,1-3-16 0,1 1-34 0,1-3-51 16,-1-1-49-16,1-1-70 0,1-1-63 0,-2-2-55 15,1-2-23-15,0 0-74 0,0-1-436 0,-1-2-423 16</inkml:trace>
  <inkml:trace contextRef="#ctx0" brushRef="#br1" timeOffset="-53453.71">11049 13822 87 0,'-4'-5'496'0,"-1"0"-109"0,3 0-4 15,2 5-40-15,-5-8 15 0,5 8-62 0,-6-7 2 0,6 7-78 16,-2-6-9-16,2 6-77 0,0 0 8 0,-4-6-63 15,4 6 30-15,0 0-41 0,0 0 27 16,0 0-45-16,0 0 30 0,10 5-55 0,-10-5 31 16,9 6-7-16,-1 0-9 0,-2-1-10 0,1 0-6 0,-1 2 8 15,4 0-19-15,-2-1-1 0,0 2-4 0,2 1-4 16,-1-1-2-16,0 1 0 0,-2-2-10 0,2-2-35 16,0 3-51-16,-1-2-56 0,0 0-59 0,-1-1-69 15,0-1-56-15,-1 0-47 0,-1-1-99 0,-5-3-202 16,10 5-191-16</inkml:trace>
  <inkml:trace contextRef="#ctx0" brushRef="#br1" timeOffset="-51677.56">11062 13832 63 0,'0'0'207'0,"-1"-7"7"0,1 7-65 0,0 0 24 16,0-8-51-16,0 8 27 0,0 0-36 0,0-9 20 16,0 9-29-16,0 0 1 0,0 0-2 0,0-9 10 15,0 9-9-15,0 0-8 0,0 0 9 0,0 0-17 16,0 0 18-16,-2-7-35 0,2 7 13 0,0 0-31 16,0 0 3-16,0 0 19 0,0 0 16 0,0 0 16 15,0 0 54-15,8 5-39 0,-8-5 27 0,8 7-60 0,-8-7 30 16,6 8-60-16,-1-2 35 0,2-1-50 15,-1 2 30-15,2-1-15 0,-2 1-10 0,2 0-7 16,-1-2-8-16,2 2-7 0,0-1-5 0,-1-1-3 0,1-1-4 16,1 1 2-16,-1-1-8 0,0-2-2 0,1 0-2 15,-10-2 2-15,17 3-3 0,-17-3-6 16,15-3-30-16,-15 3 43 0,17-3-41 0,-10-1 44 0,0 1-36 16,-1-2 37-16,-2 0-38 0,1 0 41 0,-1-1-39 15,-1 0 32-15,-1-1-28 0,-1 1 40 0,-1 6-36 16,0-14 40-16,-1 8-43 0,1-2 45 15,-2 1-35-15,2 7 20 0,-3-11 15 0,2 6 16 0,1 5 7 16,-3-10-8-16,3 10-8 0,-1-8-8 0,1 8-4 16,0 0-7-16,-3-6-2 0,3 6 38 0,0 0-51 15,0 0 38-15,0 0-47 0,6 7 42 0,-6-7-48 16,5 9 47-16,0-4-50 0,-2 2 42 0,3-1-48 16,0 2 42-16,-1 0-47 0,5-1 41 0,-3 0-54 15,0 0 2-15,4 2-35 0,-3-2-38 0,2 0-36 0,-3-2-42 16,1 1-58-16,2 0-45 0,-1-2-32 15,-1-2-29-15,1 2-39 0,-9-4-310 0,14 2-209 16</inkml:trace>
  <inkml:trace contextRef="#ctx0" brushRef="#br1" timeOffset="-51485.49">11504 13815 293 0,'3'-6'393'16,"-3"6"-57"-16,1-7-21 0,-1 7 23 0,0 0-50 0,1-10 31 15,-1 10-86-15,0 0 8 0,3-7-72 0,-3 7 14 16,0 0-57-16,0 0 25 0,0 0-58 15,0 0 21-15,0 0-56 0,7 1 23 0,-7-1-48 0,7 7 29 16,-7-7-47-16,9 8 33 0,-4-4-52 0,1 2 34 16,-2 0-45-16,4 0 23 0,-1 1-50 0,0-1-52 15,-1 1-45-15,2-2-60 0,-3 1-20 0,3 1-35 16,-2-4-21-16,-1 2-25 0,-5-5-38 0,9 4-308 16,-9-4-155-16</inkml:trace>
  <inkml:trace contextRef="#ctx0" brushRef="#br1" timeOffset="-51259.9">11581 13697 27 0,'-2'-6'409'0,"2"6"-98"15,-1-11-65-15,1 11-41 0,-2-7-42 16,2 7-8-16,0 0 18 0,0-8-9 0,0 8 16 16,0 0-43-16,0 0 26 0,0 0-68 0,11 3 23 15,-11-3-58-15,9 7-14 0,-4-4-8 0,2 3-8 0,-1 0 1 16,0 0-11-16,3 2-4 0,-1 0-1 0,1 1-4 15,-1 0-4-15,2 0 35 0,-2-1-49 16,-1 0 11-16,0-1-73 0,0-1-41 0,-2 1-32 0,3-1-73 16,-8-6-65-16,9 8-55 0,-9-8-199 0,8 4-39 15</inkml:trace>
  <inkml:trace contextRef="#ctx0" brushRef="#br1" timeOffset="-51053.72">11636 13516 257 0,'-2'-7'383'0,"2"7"-101"0,2-9-58 16,-2 9-49-16,5-7-15 0,-5 7 2 0,10-3 8 15,-10 3 22-15,15 0-63 0,-3 2 17 0,1 0-58 0,1 3 20 16,4 0-33-16,1 0 14 0,1 3-59 0,3 0 32 16,-3 3-48-16,5 1 31 0,-1 2-41 15,-1 3 33-15,-2-2-45 0,-1 2-1 0,-1 1 1 16,-2 0-20-16,-2 0-7 0,-4 0-49 0,-2 0-42 15,-2 0-59-15,-3 0-86 0,-3-3-385 0,-1 4-165 16</inkml:trace>
  <inkml:trace contextRef="#ctx0" brushRef="#br1" timeOffset="-46961.2">6708 13774 30 0,'0'0'46'0,"0"0"-3"0,0 0 31 0,1 6-8 15,-1-6 36-15,3 6-31 0,-3-6 27 0,2 7-2 16,-2-7 6-16,7 10-7 0,-5-5 13 0,2 2-5 15,2 0 27-15,-2 0-33 0,0 3 25 0,1-1 7 16,3 2-23-16,-1 1 27 0,1 1-3 0,0 2-3 16,1 2-39-16,1 0 36 0,0 2-43 0,0 0 30 15,3 4-51-15,1 1 31 0,0 1-39 0,2 0 50 0,1 5-49 16,0-1 21-16,4 1-44 0,-2-1 29 16,-1 1-37-16,1-2 25 0,0 1-30 0,-2-6-5 15,-2 3-3-15,4-4-3 0,-2 0 0 16,-2-2 1-16,2 2 4 0,-2-3 7 0,-1-2-2 0,-2 0-7 15,-1-1 29-15,3 0-33 0,-4-1 27 0,-1-3-34 16,1 1 29-16,-1-1-29 0,-1-2 27 0,1 1-35 16,-4-2 26-16,2-1-26 0,-2-1 30 0,0 0-30 0,-1 0 27 15,1-2-28-15,-3 0 27 0,2 0-29 0,-4-5 29 16,7 7-25-16,-7-7 21 0,3 5-34 0,-3-5-34 16,0 0-125-16,0 0-54 0,0 0-109 0,2-7-427 15,-5 0-289-15</inkml:trace>
  <inkml:trace contextRef="#ctx0" brushRef="#br1" timeOffset="-44960.51">6715 13786 24 0,'0'0'122'0,"0"0"-11"0,0 0-15 0,0 0-11 15,0 0-31-15,-5-5-2 0,5 5-22 0,0 0 5 16,4-5-23-16,-4 5 12 0,7-7-15 0,-2 4 8 16,2-2-13-16,1 0 12 0,1-1-9 0,4 0 13 15,-2-1-3-15,2 0 22 0,6-2-16 0,-1 0 30 16,1 0-6-16,2 0-10 0,0-1-1 0,4-1-10 16,0-1-5-16,2 0-1 0,1-1-2 0,-1 2-5 15,2-2-3-15,1 0 5 0,-1 2-9 0,1-2-1 16,3-3 0-16,-4 3 2 0,6-3-3 0,-2 2 1 15,-5 0 2-15,3 2-5 0,2-3 18 0,-4 2-23 16,1 0 7-16,-1 1-4 0,3 0 0 0,-3-1 2 16,6-3-4-16,0 3 3 0,-1-3 3 0,1 2 4 15,-1-2-4-15,1 2 1 0,0-2 3 0,1 2 1 16,0-2 8-16,-2 0-5 0,1 1 6 0,1-1-6 0,-3 2 0 16,4-2 10-16,-4 0-12 0,-2 4-3 0,2-3-12 15,-4 2 18-15,2-1-17 0,-3 3 13 0,8-4-13 16,-8 2 16-16,3 1-16 0,-2 0 4 0,2-1 4 15,2-2 0-15,-1 4 1 0,3-4 15 0,-6 3-18 16,4 0 15-16,-2 2-20 0,3-4 18 0,-3 3-19 16,0-1 21-16,-2 2-23 0,2-1 19 0,-2 2-20 15,3-3 17-15,-4 1-17 0,2 2 19 0,-1-2 1 16,-1 1-5-16,0 1-4 0,-2 0 1 0,-2 1 2 16,-1 1-5-16,1 0 1 0,-1-1 3 0,-2 2-22 15,3-1 20-15,-3 1-18 0,-1 0 22 0,0-1-17 16,0 2 16-16,-5 0-18 0,4 0 18 0,-1-2-18 15,-1 4 20-15,-1-3-18 0,2 1 20 0,0-1-5 16,-1 2 3-16,-1 1-6 0,1-2 0 0,1-1-1 16,-4 2 1-16,4 1 0 0,-3-2-3 0,2 0 5 15,-2 1-6-15,2 1 3 0,-2-1-2 0,2 1 3 16,-2-2-3-16,3 1 1 0,-4 1 6 0,4-2-9 16,-4 0 5-16,2 1-4 0,1 1 4 0,-3-1-3 0,-1 1 0 15,1 0 16-15,-2 0-18 0,0 0-1 0,-2 1 1 16,1 0 4-16,0-1-2 0,-2 1-1 15,0-1 2-15,-9 3 0 0,14-5 3 0,-14 5 16 0,16-2 4 16,-16 2-7-16,13-3-2 0,-13 3-1 0,15-3-5 16,-15 3 1-16,14-2 22 0,-14 2-27 0,14-1-3 15,-14 1-2-15,14-1-1 0,-14 1 2 0,13-2 0 16,-13 2-1-16,11 2 8 0,-11-2-8 0,14 0 5 16,-14 0-4-16,13 1-3 0,-13-1 3 0,13 1 2 15,-13-1 9-15,10 2 6 0,-10-2 8 0,10 4-10 16,-10-4 0-16,9 2 0 0,-9-2-1 15,9 4 0-15,-9-4 0 0,9 5 4 0,-9-5-10 0,9 6 3 16,-9-6 10-16,10 5 12 0,-5 0-24 0,-5-5 36 16,9 9-34-16,-5-5 29 0,4 4-32 0,-3-1 43 15,-1-1-38-15,1 2 34 0,1 1-38 0,-2-1 46 16,1 2-47-16,0 0 35 0,2-1-41 0,-2 3 10 16,1-2 4-16,-1 3 0 0,3-1 6 0,-3-2-4 15,1 4-2-15,2-2 9 0,-2 0-9 0,1 1 10 16,-1-1-13-16,1 1 24 0,-1 0-23 0,3 0 17 0,-1-2-22 15,1 3 20-15,-2-1 2 0,2-1-11 16,0 2-4-16,0-2-1 0,1 2-1 0,1-2-6 0,-2 2 2 16,1-1 3-16,0 0 3 0,0 3-12 0,2-1-1 15,-2 1 4-15,0 1 0 0,3 0 0 0,-2-2 2 16,1 1 4-16,-1 0 21 0,1 2 1 16,1-1-44-16,-2 1 41 0,-1-1-45 0,3 0 51 0,-3-1-54 15,2-1 41-15,-2-2-42 0,2 3 40 0,-1 0-36 16,-2-1-3-16,0-2 43 0,0-1-41 15,0 1 3-15,-1-1-2 0,-2-2 8 0,3 1-1 0,-3 0 4 16,1-3-4-16,-1 1 15 0,-1-3 21 0,0 3-43 16,2-2 3-16,-4 1 2 0,3-1 5 0,-4-1-2 15,2 2 2-15,1-2 2 0,-2-1-5 0,-2 2 6 16,3-1-3-16,-2-1 5 0,1 2-3 0,-2-1 0 16,3 1 1-16,-3 0-2 0,-1-7 1 0,4 11 0 15,-4-11 4-15,4 9-3 0,-4-9-3 0,4 10-2 16,-4-10 5-16,1 9 0 0,-1-9 5 0,4 6-7 0,-4-6 11 15,1 6-12-15,-1-6 1 0,4 6 0 16,-4-6 6-16,0 0-4 0,1 7-6 0,-1-7 4 16,0 0-3-16,0 0 0 0,3 7 8 0,-3-7-1 0,0 0 1 15,0 0-6-15,0 0 2 0,1 6 2 0,-1-6-1 16,0 0-1-16,0 0-1 0,-4 5 8 0,4-5-10 16,0 0 2-16,-11 5-1 0,11-5 0 0,-10 5 5 15,10-5-1-15,-12 4 1 0,3-2-5 0,9-2 2 16,-14 3 1-16,6 0-3 0,-2 0 6 15,1-1 0-15,0 0-7 0,-2 1 2 0,-1 0 1 16,3-1-33-16,-5 1 38 0,3 0-32 0,-2 0 42 0,1 1-37 16,-4-1 30-16,3 1-30 0,-2 1 37 0,-2-1-38 15,1 2 39-15,0 1-35 0,-2-3 40 0,3 2-13 16,-5 3-4-16,-1-1-1 0,1 1 1 0,-2 0 2 16,0 1-8-16,3-1 7 0,-4 1-6 0,3-1-2 15,-1 1 0-15,1 0 0 0,-1-1 6 0,2 1-5 16,0 0-1-16,0-1 1 0,0 0 39 0,-2 0-46 15,4 0 40-15,0 0-34 0,-1 0 29 0,0-1-46 16,4-1 44-16,-3 0-42 0,-2 3 38 0,6-3-41 16,-1 1 48-16,-3 1-47 0,0-1 39 0,3 0-41 15,-4 0 44-15,1 2-39 0,-1-2 38 0,4-1-28 16,-5 3 26-16,5-3-43 0,-1 1 42 0,-1 1-42 16,2-2 43-16,0 0-41 0,0 1 39 0,0-1-40 15,-1 1 45-15,2-2-42 0,0 1 40 0,-2 0-37 0,2 1 40 16,-1-2-46-16,1 1 44 0,-2 0-40 15,2-1 37-15,-2 1-39 0,1 0 41 0,-2 0-36 16,2 1 36-16,-1-1-43 0,-3 3 42 0,0-2-41 16,3 2 41-16,-4-2-43 0,1 2 47 0,0-2-43 0,-1 1 35 15,1 1-38-15,0-2 44 0,0 1-37 0,-1 0 33 16,1-1-34-16,3-1 36 0,-2 0-39 0,2 0 39 16,-2 0-44-16,2 0 46 0,-2 0-44 0,2-1 46 15,-2 1-46-15,2-2 6 0,-2 2 3 0,2 0 4 16,-2-1 1-16,2 2 8 0,-2-2-8 0,2-1 18 15,-2 3-18-15,3-1 2 0,-2 0 18 0,0 0-14 16,1-1 2-16,1 1-5 0,-1 0 6 0,0-2-3 16,0 2 0-16,1 0 1 0,0-1 2 0,1-1 2 15,-2 2 3-15,2-1-10 0,2-2 2 0,-3 3 22 16,2-3-28-16,-2 1 4 0,4 0 8 0,-2 0 0 16,2-2-6-16,-1 1-3 0,-1-1 5 0,1 3 0 15,-1-3-2-15,1 1 0 0,-1-1 4 0,2 0-4 16,-3 3 13-16,2-3-16 0,-2 2 5 0,-3-2-3 15,4 4-2-15,-5-3 5 0,4 1-2 0,-3 0 39 16,0 2-48-16,1-1 41 0,0-1-38 0,-2 2 32 16,2-1-41-16,-3-1 54 0,0 2-59 0,3-1 42 0,-2-1-35 15,2 1 42-15,-2 0-49 0,2 0 43 0,-2 0-45 16,3-1 36-16,0 1-81 0,1-3-17 0,3 4-76 16,-1-4-84-16,0 2-135 0,2-2-229 0,-1 4-122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45:02.14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12141 5464 165 0,'0'0'196'0,"0"0"-48"0,-4-6-18 0,4 6-19 16,0 0-16-16,0 0-15 0,-3-6-17 0,3 6-8 16,0 0-11-16,0 0-13 0,0 0-5 0,-4-6-7 15,4 6-1-15,0 0-4 0,0 0 2 0,0 0-3 16,0 0 3-16,0 0-5 0,0 0 6 0,0 0 5 15,0 0 7-15,0 0 5 0,0 0 13 0,0 0 11 16,0 0 10-16,0 0 1 0,0 0 4 0,0 0 6 0,0 0-4 16,0 0 0-16,0 0 10 0,0 0-8 0,0 0-7 15,0 0-4-15,0 0-5 0,0 0-5 16,0 0-20-16,0 0 22 0,0 0-30 0,0 0 20 0,0 0-26 16,0 0 27-16,0 0-27 0,0 0 39 0,0 0-12 15,0 0 28-15,0 0-39 0,0 0 47 0,0 0-37 16,0 0 51-16,0 0-40 0,0 0 44 15,0 0-42-15,0 0 40 0,0 0-42 0,0 0 32 0,0 0-41 16,0 0 31-16,0 0-49 0,0 0 36 0,0 0-44 16,0 0 37-16,0 0-42 0,0 0 31 0,0 0-41 15,0 0 37-15,0 0-38 0,0 0 44 0,0 0-21 16,0 0 40-16,0 0-25 0,0 0 50 0,0 0-40 16,0 0 46-16,8 3-43 0,-8-3 40 0,0 0-54 15,14 0 42-15,-14 0-53 0,0 0 40 0,14 0-51 16,-14 0 39-16,13 0-44 0,-13 0 30 0,14 0-42 15,-14 0 39-15,12 1-48 0,-12-1 42 0,13 0-44 16,-13 0 46-16,15 0-45 0,-15 0 40 0,14 0-50 16,-14 0 45-16,12 0-43 0,-12 0 50 0,16 0-34 0,-16 0 43 15,15 0-28-15,-15 0 5 0,17-1-1 16,-17 1 4-16,18 0 4 0,-18 0-2 0,19 0-3 16,-19 0 0-16,18-1 0 0,-18 1-1 0,21 0-4 0,-9 0 8 15,-12 0-1-15,23 0-5 0,-10-1 3 16,-13 1 1-16,20 0-2 0,-6 0-5 0,-4 0 2 15,2 0 1-15,1-1 6 0,-13 1-8 0,23-1-1 0,-23 1-1 16,21 0-3-16,-21 0 1 0,23 0-8 0,-23 0 3 16,22 0-4-16,-22 0 4 0,23 0-7 0,-23 0 0 15,22 0 5-15,-22 0-6 0,23 0 4 0,-23 0 2 16,20 0 4-16,-20 0-11 0,22 0 10 0,-8 0 5 16,-14 0 1-16,24 0 6 0,-13 1 6 0,0-1-6 15,2 0-3-15,-3 1-1 0,3-1 2 0,0 0-2 16,-2 0 2-16,3 1-3 0,-2-1 0 0,2 0-2 15,-3 1-4-15,2-1-2 0,0 0-1 0,0 1 2 16,-1-1-7-16,1 2 7 0,0-1 0 0,1-1-2 16,0 1 3-16,-1-1 2 0,1 2-1 0,1-2 2 0,-2 1 0 15,2-1 0-15,-2 0 0 0,1 0-3 16,2 1 3-16,-2-1-2 0,1 0 2 0,-1 0-4 16,0 0-3-16,0 0 0 0,1 0-1 0,0-1 2 0,0 1-6 15,-2 0 3-15,2 0-4 0,-2 0 3 0,2 0-4 16,-2 0 2-16,0-1-3 0,2 1 3 15,-2 0-2-15,2-2 0 0,-2 4-3 0,1-4 1 0,-1 4 1 16,1-2 2-16,0 0-2 0,-1 0-1 0,1 0-1 16,0 0 1-16,0 0 0 0,-1 0-5 0,1 0 9 15,-3 1-5-15,3-1 0 0,0 0 1 0,-1 0 0 16,0 0-3-16,0 0 3 0,-1 0 0 0,1 1-1 16,-1-1 0-16,2 0 1 0,-14 0-1 0,25 0-5 15,-25 0 7-15,22 1-1 0,-9-1-1 0,-2 1 1 0,3-1-1 16,-3 0-2-16,0 1 3 0,2-1-1 0,-3 2 1 15,4-2-2-15,-4 1 4 0,3-1-2 16,-1 1-7-16,-1-1 12 0,-1 1-4 0,3 0-1 0,-1-1-1 16,-1 1 1-16,-11-1-2 0,23 2 3 0,-23-2-3 15,21 3 4-15,-10-2-3 0,-11-1 3 16,19 1 0-16,-8 0-1 0,-11-1 3 0,19 1-1 16,-8-1 0-16,-11 0 3 0,21 1-2 0,-10 0 0 0,-11-1 5 15,21 2-2-15,-21-2 0 0,21 0 2 0,-9 1-3 16,-12-1 1-16,20 1-3 0,-20-1 5 0,21 1-6 15,-21-1 1-15,21 1 0 0,-21-1-1 0,22 1 0 16,-22-1 2-16,21 2-2 0,-21-2-2 0,20 1 0 16,-20-1 1-16,19 0 1 0,-19 0-1 0,18 3 3 15,-18-3-4-15,19 0 1 0,-19 0 3 0,17 1-2 16,-17-1-2-16,19 0 3 0,-19 0 1 0,19 0 1 16,-19 0-2-16,18 0-1 0,-18 0 1 0,19 0 1 15,-19 0 1-15,17 0 0 0,-17 0-1 0,20 0-1 0,-20 0-1 16,22 1-2-16,-12-2 7 0,-10 1-6 15,23 0 1-15,-23 0 0 0,22 0-1 0,-22 0 0 16,19 0 2-16,-19 0 2 0,23 0 0 0,-23 0 4 0,22 0 2 16,-22 0 2-16,22 0-1 0,-22 0 3 0,24-1-5 15,-11 1-1-15,-13 0-4 0,22 0-1 0,-10 0 0 16,-12 0-1-16,22 0-1 0,-8 1-1 16,-2-1 1-16,0 0-3 0,-2 1-1 0,2-1 1 15,1 1 3-15,-3-1 1 0,3 0 0 0,-2 1-2 0,0 1 0 16,1-2-1-16,-2 1 4 0,2 0 0 0,-1 0 3 15,0 0-2-15,-1 0-1 0,-10-1 4 0,18 1-1 16,-18-1 3-16,18 3 4 0,-18-3 5 0,15 1 4 16,-15-1 6-16,13 3 8 0,-13-3 4 0,15 1 4 15,-15-1 7-15,12 0 0 0,-12 0 2 0,0 0 5 16,16 1-2-16,-16-1-11 0,0 0-8 0,16 0 7 16,-16 0-22-16,0 0 13 0,16-1-10 0,-16 1-5 15,12-1-4-15,-12 1 1 0,12-3-9 0,-12 3 4 0,15-1-10 16,-15 1 8-16,15-1-7 0,-15 1 2 15,14-2-9-15,-14 2 9 0,19-2-9 0,-19 2 7 16,21-1-6-16,-10 0 7 0,-11 1-12 0,23-1 13 0,-23 1-11 16,21-1 10-16,-9-1-8 0,-1 2 5 15,-11 0-6-15,21 0 7 0,-21 0-4 0,22 0 6 16,-22 0-8-16,19-1-3 0,-19 1 3 0,21 0 8 0,-21 0-13 16,19 0 11-16,-19 0-2 0,19 1-6 0,-19-1 5 15,18 0 4-15,-18 0-3 0,19 0 1 0,-19 0-5 16,18 2 8-16,-18-2-4 0,18 1-2 15,-18-1-1-15,18 1 4 0,-18-1-3 0,18 1 1 0,-18-1-5 16,17 1 10-16,-17-1-11 0,20 2 9 0,-20-2-6 16,15 2 6-16,-15-2-7 0,19 2 6 0,-19-2-4 15,17 3 2-15,-17-3-2 0,16 2 0 0,-16-2 3 16,16 1-7-16,-16-1 6 0,18 3-1 0,-18-3-1 16,15 1 1-16,-15-1 4 0,15 2 2 0,-15-2-12 15,16 1 8-15,-16-1-5 0,14 2 1 0,-14-2 2 16,13 1 1-16,-13-1-4 0,12 1-6 0,-12-1-16 0,0 0-35 15,14 1-71-15,-14-1-96 0,0 0-98 16,14 0-140-16,-14 0-139 0,0 0-209 0,8-2-902 0,-8 2-1392 16</inkml:trace>
  <inkml:trace contextRef="#ctx0" brushRef="#br0" timeOffset="2765.93">2782 13632 139 0,'0'0'174'0,"0"0"-35"0,-7-5-3 0,7 5 4 16,0 0 2-16,-6-3 5 0,6 3 6 0,0 0-28 15,0 0 38-15,-8-2-36 0,8 2 36 0,0 0-64 0,0 0 28 16,0 0-65-16,0 0 31 0,0 0-63 0,0 0 33 16,0 0-52-16,0 0 39 0,0 0-48 0,0 0 43 15,0 0-48-15,0 0 38 0,0 0-43 0,0 0 53 16,0 0-33-16,0 0 58 0,0 0-40 0,0 0 50 16,0 0-44-16,0 0 14 0,0 0 3 0,9 3 11 15,-9-3-3-15,0 0 4 0,13 2 38 0,-13-2-39 16,10 2 30-16,-10-2-21 0,13 1 30 0,-13-1-29 15,14 1 14-15,-14-1-18 0,14 0 17 0,-14 0-21 16,18 0 3-16,-18 0-15 0,21-1 12 0,-9 1-13 16,-12 0-10-16,22-1 1 0,-9-1-2 0,-2 1-7 15,2 1-4-15,0-1 1 0,0 0 2 0,1 0-9 16,-1 0-2-16,0 0 0 0,0-1-3 0,1 1-4 16,-1 0-2-16,0 0 0 0,0-1-5 0,0 1-1 0,-1 0-3 15,1 0 2-15,0 1 0 0,-3-2-5 16,2 1 0-16,-1 0 2 0,1 1 0 0,-12 0 0 15,21-2-1-15,-9 2-1 0,-2-3 4 0,3 3-4 16,-3-1-2-16,3 0 3 0,-3 1 0 0,2-1-1 0,0 1 1 16,-2-1 9-16,2 0 5 0,1-1 1 15,-2 1 0-15,2 1 0 0,0-1 3 0,0-1-2 0,1 0-2 16,-1 1-1-16,-1 0 0 0,1 0 0 0,2-2-2 16,-1 1 0-16,2 1 0 0,-3 0-1 0,1-1-5 15,2 0-1-15,2-1 0 0,-4 2-2 0,4-1 2 16,-3-1 3-16,1 2-5 0,-2-1-1 0,1 1-1 15,-1 0 0-15,3-1 5 0,-3 1-5 0,0 0 1 16,1-1 0-16,1 1-1 0,-1-1 2 0,-1 1-1 16,1 0 7-16,-1-1-1 0,3 1 0 0,-3-1 4 15,1 1 11-15,1 0 2 0,2-1 0 0,-4 1 9 16,4 0-4-16,-4-1 2 0,3 1-6 0,0-1-37 16,1 0 39-16,0 0-1 0,-3 0-3 0,3 0-16 15,-1-1 13-15,1 1-3 0,1 0-1 0,-4 0-4 16,4 0 1-16,-1-1 0 0,1 2-5 0,2-1-1 15,-3 0-4-15,2 0 3 0,-2 1-3 0,1-2 1 16,2 2-5-16,-1 0 2 0,-2-1-1 0,4 1 3 0,-4-1-5 16,2 1 2-16,-1-1-1 0,2 1-2 0,-1 0 7 15,1-1-5-15,-1 1 5 0,0-1-6 16,0 1 9-16,0 0-8 0,2 0 4 0,-3 1-1 16,0-1-2-16,3 1 2 0,-3 0-1 0,-1 0 6 0,4 0-40 15,-4 0 43-15,2 0-43 0,-2 0 46 0,1 1-42 16,1-1 45-16,-2 0-41 0,3 0 41 0,-3 0-36 15,0 0 44-15,1 0-36 0,-1 0 50 0,1 0-31 16,0 0 35-16,-1 0-40 0,1 0 31 0,-2 0-34 16,3-1 32-16,-2 1-34 0,0 0 32 0,1 0-27 15,-1 0 25-15,1 0-31 0,-2 0 27 0,-2 0-32 16,2 0 28-16,1 0-27 0,-2 0 16 0,1 0-20 16,1 0 31-16,-3 0-33 0,2 0 28 0,-2 0-23 15,2 0 17-15,-3 0-22 0,2 1 30 0,0-1-28 16,-1 0 27-16,-1-1-24 0,3 1 20 0,-3 0-15 15,1 1 25-15,-1-1-18 0,1 0 21 0,1 0-15 16,-1-1 8-16,-1 1-18 0,1 0 20 0,1 0-22 16,-1 0 19-16,-1 0-23 0,1 0 23 0,0 0-20 0,1 0 15 15,-3 1-20-15,2-1 20 0,-2 1-22 0,4-1 19 16,-4 1-18-16,-1 0 20 0,4 1-19 16,-3-2 19-16,-1 1-4 0,4-1 27 0,-1 0-3 0,-1 2 15 15,1-2-7-15,2 0-2 0,-2 0 6 16,1-2-21-16,0 2 5 0,-2 0-14 0,3-1 10 0,-3 1-18 15,1 0 10-15,-1-2-14 0,2 1 11 0,-2 1-13 16,1-1 5-16,-2 1-6 0,1-1 11 0,0 1-13 16,0-1 15-16,0 1-16 0,-1-1 6 0,1 1-8 15,-1-2 14-15,1 2-17 0,-1-1 18 0,-1 1-19 16,1 0 18-16,0 0-17 0,1-1 18 0,-3 1-16 16,2 0 13-16,0 0-10 0,0 0 13 0,1 0-3 15,-1-1 21-15,-1 1-12 0,1 0 11 0,-1-1-9 16,2 1 9-16,-3-1-8 0,3 1 4 0,-1 0 1 15,-1-1 0-15,2 1-5 0,-3-2 3 0,2 1-6 16,0 1 4-16,-3-1-2 0,4 1 3 0,-4 0-4 16,4-2 0-16,-14 2-2 0,21-1 0 0,-10 1 1 0,1-1 9 15,-12 1 3-15,20-1 2 0,-20 1 2 16,19 0 0-16,-19 0 10 0,21-1 1 0,-21 1 1 16,19 0-4-16,-19 0 1 0,19 0-1 0,-19 0-2 0,17 0-3 15,-17 0-3-15,16 0 2 0,-16 0-4 0,18 0-1 16,-18 0-8-16,18 0 1 0,-18 0-5 15,14 0-2-15,-14 0-5 0,17 1 1 0,-17-1-3 0,14 0-2 16,-14 0 3-16,15 1-5 0,-15-1 2 0,18-1 0 16,-18 1 5-16,17 1-3 0,-17-1 4 0,15 1-5 15,-15-1-1-15,18 1-2 0,-18-1 2 0,15 2-1 16,-15-2-2-16,17 1 2 0,-17-1-5 0,15 1 5 16,-15-1 0-16,18 2 0 0,-18-2-2 0,16 2 4 15,-16-2-4-15,15 2 3 0,-15-2 9 0,15 2 0 16,-15-2-3-16,17 4 0 0,-17-4-3 0,15 2-4 15,-15-2 4-15,15 3-4 0,-15-3-3 0,15 4 2 16,-15-4 0-16,15 3-10 0,-15-3-23 0,10 3-84 0,-10-3-113 16,13 2-151-16,-13-2-207 0,0 0-302 0,0 0-818 15,13-1-1381-15</inkml:trace>
  <inkml:trace contextRef="#ctx0" brushRef="#br0" timeOffset="12147.71">25613 12154 215 0,'0'0'273'15,"0"0"-13"-15,0 0-60 0,5-6 12 0,-5 6-43 16,0 0-9-16,0 0-20 0,0 0-14 0,0 0-25 0,0 0-15 16,4-3-17-16,-4 3-11 0,0 0-7 0,0 0-14 15,0 0-6-15,0 0-7 0,0 0-2 0,0 0-6 16,0 0 5-16,0 0-9 0,5-6 12 0,-5 6-8 15,0 0 10-15,0 0-1 0,0 0 0 0,0 0 9 16,0 0 9-16,0 0 12 0,0 0 19 0,0 0-15 16,0 0 14-16,0 0 8 0,0 0 12 0,0 0 8 15,0 0-3-15,0 0 3 0,0 0-4 0,0 0 0 16,0 0-8-16,0 0-2 0,0 0-5 0,0 0-6 16,0 0-6-16,0 0-3 0,0 0-2 0,0 0 1 15,0 0 5-15,0 0-3 0,0 0 5 0,0 0 12 16,0 0-10-16,0 0-10 0,0 0 7 0,0 0 6 15,0 0 7-15,-1-6 6 0,1 6 10 0,0 0-6 16,0 0 7-16,-4-6 6 0,4 6-42 0,0 0 56 16,-2-8-39-16,2 8 61 0,-2-6 3 0,2 6-11 15,-5-9-8-15,5 9 0 0,-4-8 11 0,4 8 6 0,-7-11 2 16,7 11-3-16,-5-9-6 0,1 4-25 16,1 0 20-16,3 5-31 0,-6-10 16 0,6 10-31 15,-5-10 9-15,5 10-23 0,-5-6 2 0,5 6-20 0,-3-7-2 16,3 7-16-16,-4-5-11 0,4 5-9 15,0 0 3-15,-5-6-19 0,5 6 9 0,0 0-13 0,0 0 14 16,0 0-12-16,0 0-7 0,5 4 15 16,-1 2 11-16,0 3-4 0,2 0 12 0,1 3 8 0,3 5 2 15,1 2 7-15,2 3-6 0,0 3-1 0,5 1-13 16,2 2 3-16,1 2-11 0,-1 0 3 0,3 0-18 16,0 0 0-16,2-2 0 0,-1 1 0 0,0-4 0 15,0 1 0-15,-3-5 0 0,-1-1 0 0,1-2 0 16,-2-3 0-16,-4-1 0 0,2-1 0 0,-5-4 0 15,0 0 0-15,0-1 0 0,-4 0 0 0,0-4 0 16,1 0 0-16,-4-1 0 0,-5-3 0 0,0 0 0 16,17-3 0-16,-17 3 0 0,4-10 0 0,-4-2 0 15,0 1 0-15,-3-5 0 0,-1-2 0 0,-1-3 0 16,1-3 0-16,-2 2 0 0,0-2 0 0,-1-5-12 16,-2 0 3-16,2-1-1 0,0 2 6 0,0-2-4 15,-1 1 3-15,0 1 0 0,1-1 0 0,0 3-3 16,1 1 4-16,-1 1-3 0,0 2-27 0,2 0 11 15,-2 1-12-15,3 2-10 0,-1 1-25 0,1 1-29 0,-1 1-37 16,2 3-46-16,1 0-30 0,-3 2-62 16,4 1-31-16,0-1-134 0,-1 4-79 0,0 0-112 15,-1 1-80-15,3 6-690 0,-6-6-1001 0</inkml:trace>
  <inkml:trace contextRef="#ctx0" brushRef="#br0" timeOffset="12331.38">25627 12241 553 0,'-5'10'699'0,"-3"-2"-212"16,5-1-58-16,-4-2-116 0,5 1-9 0,2-6-47 15,-7 9 22-15,7-9-91 0,0 0 4 0,0 0-74 16,0 0 10-16,0 0-63 0,14-1 28 0,-5-4-63 16,4 0-9-16,1-2-4 0,3 1-2 0,3-4-15 15,2 1-56-15,1-2-81 0,5 0-73 0,-2-1-48 16,2 0-59-16,-1 1-30 0,1-1-99 0,1 1-321 15,-2 1-282-15</inkml:trace>
  <inkml:trace contextRef="#ctx0" brushRef="#br0" timeOffset="12815.25">26406 11980 397 0,'0'0'386'0,"0"0"-17"0,7-5-6 0,-7 5-26 16,0 0 41-16,-1-7-37 0,1 7-42 15,-5-4-38-15,5 4-62 0,-5-6 28 0,5 6-64 16,-8-5 27-16,8 5-59 0,-9-3 40 0,9 3-71 16,-11-3 27-16,11 3-67 0,-12-1 29 0,12 1-57 0,-14 1 35 15,5 2-49-15,0 0 35 0,0 2-53 16,-2 1 42-16,1 0-48 0,-1 3 39 0,-1 0-45 16,1 1 45-16,2 2-44 0,-1 0 42 0,1 1-47 15,0-1 2-15,2 2 3 0,2 2 4 0,-1-2 2 0,4 2 7 16,-1-1-6-16,3-1-2 0,2 3 1 0,-1-6 44 15,3 1-53-15,0 2 43 0,1-5-50 0,2 0 10 16,0-2-6-16,0 0-2 0,2-2 1 0,1-3-1 16,1-1-7-16,-11-1-8 0,21-1 15 0,-10-1-17 15,1 0 4-15,-3-4 7 0,0 1 7 0,0-1 3 16,0-2 0-16,0 0 12 0,-4-1 35 0,2 0-44 16,-1 0 44-16,-2-1-46 0,0 1 42 0,-2-1-42 15,1 1 52-15,-2 0-34 0,2 1 64 0,-3 0-24 16,2 2 67-16,-2 6-42 0,0-12 36 0,0 12-55 15,2-10-7-15,-2 10-8 0,0-7-12 0,0 7-4 16,0 0-2-16,0 0-3 0,0 0-4 0,0 0 2 16,3 6 2-16,-3-6-5 0,4 7 1 0,1-1-5 15,-1 1-2-15,1 0-3 0,2 1-2 0,-1-1-1 16,4 0-6-16,-1 3-36 0,3-3-53 0,-1 1-53 16,3 0-36-16,-1-1-13 0,0-1-95 0,0-1-51 15,2-3-17-15,-2 1-65 0,1-1-19 0,-1-3-407 16,0 1-400-16</inkml:trace>
  <inkml:trace contextRef="#ctx0" brushRef="#br0" timeOffset="13115">26845 11887 255 0,'-2'-11'527'0,"-3"5"-82"0,2 0-35 15,-1 0-23-15,-1 2-24 0,0-2-23 0,5 6-23 16,-13-8-20-16,13 8-28 0,-11-3-31 0,11 3-38 15,-14-1-25-15,14 1-23 0,-14 3-21 0,7 1-19 16,-2 0-57-16,4 3 41 0,-2-1-49 0,1 2 43 0,0 2-50 16,1 0 29-16,2 0-43 0,-2 2 37 0,4-1-49 15,0 1 39-15,1 1-49 0,1-1 44 16,0 0-54-16,4 3 4 0,-1-2 0 0,1 0 0 0,2 0 0 16,-1-1 2-16,4-1 1 0,0 1-4 0,3-3 7 15,0 1-10-15,0-3-5 0,3 0-3 0,-1-1-25 16,2-1-28-16,0-1-29 0,2-2-30 15,0-1-36-15,-1 0-9 0,1-2-103 0,-1 0-43 0,0-1-33 16,1-2-25-16,-3 1-101 0,0-2-383 0,-2 0-408 16</inkml:trace>
  <inkml:trace contextRef="#ctx0" brushRef="#br0" timeOffset="13272.42">26865 12077 448 0,'-13'2'458'0,"2"-1"-116"0,11-1-28 0,-15 3-59 15,15-3 22-15,0 0-99 0,-13 0 3 0,13 0-84 16,0 0 31-16,3-9-75 0,3 4 29 0,1 0-59 16,5-1 34-16,2-3-62 0,4-1-91 0,2-3-51 15,3 1-55-15,1-1-60 0,1-2-23 0,-2 0-11 0,3 2-205 16,-2-4 3-16</inkml:trace>
  <inkml:trace contextRef="#ctx0" brushRef="#br0" timeOffset="13497.57">27218 11756 377 0,'4'-10'416'0,"-2"1"-37"0,-1 1-10 15,-1 8-51-15,0-12 62 0,0 12-18 0,-1-11-19 0,1 11-62 16,-2-10 24-16,2 10-89 0,-1-7 18 16,1 7-79-16,0 0 37 0,-4-5-70 0,4 5 43 15,0 0-58-15,-4 5 29 0,4-5-36 0,0 12 23 16,0-5-47-16,0 2 19 0,0 2-40 0,3 0 18 0,-2 3-38 16,0 1 16-16,1 0-31 0,0 2-6 0,1 0-3 15,-2-2-2-15,2 1-2 0,-1 0-2 0,1 0-4 16,-2 0-4-16,3-2-39 0,0-1-61 0,-2-2-15 15,-1 1-106-15,3-3-20 0,-2 0-96 0,0-2-10 16,-2-1-51-16,0-6-93 0,5 9-510 0,-5-9-604 16</inkml:trace>
  <inkml:trace contextRef="#ctx0" brushRef="#br0" timeOffset="13848.05">27316 11652 490 0,'-2'-6'476'16,"2"6"-33"-16,0-12-92 0,0 12 34 0,-2-10-77 16,2 10 8-16,0-9-75 0,0 9 0 0,0-7-82 15,0 7 3-15,0 0-52 0,2-5 35 0,-2 5-50 16,0 0 43-16,0 0-44 0,16 2 58 0,-16-2-44 16,14 7 50-16,-7-1-57 0,1 0 37 0,5 2-42 15,-2 1 26-15,2 1-35 0,0 1 24 0,0 3-22 16,3-1 14-16,-3 1-27 0,4 1 13 0,-3 0-24 15,1-1 7-15,-1 1-22 0,1 1 7 0,0-1-12 16,0 1-4-16,-2-2-9 0,1 1 7 0,-3-1-17 16,1 0 9-16,-2-1-16 0,-1-1 8 0,-1 0-9 15,0-3-4-15,1 3-4 0,-4-3 9 0,2 0-14 16,-2-1 12-16,1 0-16 0,-2 0 7 0,1-2-8 16,-2 1-4-16,1 0 1 0,-2-3-22 0,2 2-29 15,-4-6-27-15,5 9-27 0,-5-9-21 0,5 6 19 16,-5-6-71-16,4 5 2 0,-4-5-97 0,0 0-15 0,0 0-53 15,0 0-60-15,0 0-37 0,0 0-28 16,0 0-458-16,0 0-506 0</inkml:trace>
  <inkml:trace contextRef="#ctx0" brushRef="#br0" timeOffset="14054.09">27424 11970 20 0,'0'0'560'0,"-14"-1"-108"0,14 1-31 0,-10-1-17 15,10 1-2-15,0 0-35 0,-13-3-34 0,13 3-40 16,-4-6-37-16,4 6-30 0,-1-7-42 0,1 7-30 16,4-9-28-16,0 5-24 0,2-2-19 0,-1-1-20 15,3 2-14-15,2-2-9 0,0-1-7 0,2 1-13 16,-1 0-5-16,3 0-5 0,1-2-59 0,1 2-97 16,1-2-127-16,1 0-129 0,-1-1-137 0,1 2-462 15,0-2-601-15</inkml:trace>
  <inkml:trace contextRef="#ctx0" brushRef="#br0" timeOffset="14970.43">28076 11892 489 0,'0'0'527'16,"8"-4"-19"-16,-8 4-59 0,0 0-24 0,0 0-21 15,7-2 6-15,-7 2-60 0,0 0 24 0,0 0-80 16,0 0-19-16,0 0-74 0,0 0-7 0,0 0-55 0,0 0-3 16,2 7-43-16,-2-7-19 0,-3 10-22 0,-1-4-6 15,4 0-10-15,-4 2-11 0,2 1-20 16,-1 0-64-16,-1 0-79 0,1 1-49 0,0 0-127 15,1 0-63-15,0-1-116 0,0 2-144 0,0-5-392 16,1 1-642-16</inkml:trace>
  <inkml:trace contextRef="#ctx0" brushRef="#br0" timeOffset="15898.72">28805 11539 279 0,'0'0'339'0,"0"0"-59"0,1-6-11 0,-1 6-1 15,0 0-24-15,0 0 26 0,-1-7-78 0,1 7 42 0,0 0-59 16,-2-8 25-16,2 8-60 0,0 0 26 15,0-6-44-15,0 6 27 0,0 0-55 0,-2-8 36 16,2 8-40-16,0 0 46 0,-2-7-46 0,2 7 46 16,-4-6-42-16,4 6 43 0,-2-6-54 0,2 6 31 15,-8-5-55-15,8 5 39 0,-10-5-57 0,10 5 38 0,-11-3-49 16,11 3 41-16,-16-3-39 0,16 3 42 0,-20 2-42 16,8-1 37-16,1 1-50 0,-1 2 36 15,-2-1-39-15,0 3 40 0,0 1-38 0,-1 0 37 16,1 2-34-16,-2 1 33 0,4 0-39 0,-1 2 28 0,1-2-38 15,1 1 29-15,2-1-35 0,2 4 36 16,0-3-39-16,2-1 8 0,2 3-12 0,2-4 33 16,1 2-37-16,1-1 31 0,3-1-31 0,2 0 31 15,-1-2-39-15,3 0 39 0,1-2-33 0,4-1 26 16,-2-1-39-16,3-2 36 0,-1 0-46 0,1-3 26 0,0 1-52 16,3-3 48-16,0 1-47 0,-2-1 50 0,0-2-38 15,2-1 49-15,-4-1-37 0,-1 0 46 16,2 0-42-16,-5-3 46 0,2 1-40 0,-3 0 52 15,0 0-51-15,-3 1 46 0,1-1-38 0,-1-1 42 16,-2 3-41-16,0-2 14 0,-2 1 16 0,-1 1 15 0,1 1 16 16,1 0 6-16,-2 7 9 0,0-11 6 0,0 11 0 15,0-12 0-15,0 12-7 0,-3-9-6 16,3 9-15-16,-1-5-4 0,1 5-10 0,0 0-4 16,0 0 2-16,0 0-1 0,0 0 2 0,0 0-1 0,-6 7-1 15,6-7 0-15,0 9-8 0,3-3 0 0,-3 0 13 16,3 4-19-16,-1-2 12 0,2 2-18 0,0-1 12 15,1 1-11-15,0-2-1 0,4 5-9 0,0-5 7 16,0 3-46-16,1-4-5 0,-1 3-75 0,2-3 6 16,0-2-78-16,-1-1 0 0,2 0-48 0,1-2-56 15,-2-1-60-15,3-1-53 0,0-1-41 0,-2-1-46 16,4-2-387-16,-3-1-454 0</inkml:trace>
  <inkml:trace contextRef="#ctx0" brushRef="#br0" timeOffset="16264.24">29125 11343 175 0,'0'0'484'0,"-7"-8"-76"0,7 8 2 0,-7-7-7 15,7 7-8-15,-6-9-26 0,6 9-8 0,-7-8-1 16,7 8-16-16,-5-5-63 0,5 5 14 0,-4-7-89 16,4 7-8-16,-6-5-63 0,6 5 0 0,0 0-39 15,0 0 40-15,0 0-17 0,0 0 14 0,0 0-24 16,0 0 0-16,6 5-10 0,-6-5-5 0,8 9-8 16,-3-4-12-16,0 3-9 0,1-1-12 0,-1 0-6 15,1 2-7-15,0 0-5 0,-1 2-10 0,3-2-6 16,-3 3-1-16,2-2-3 0,-2-1-5 0,1 1-3 15,-1-2 6-15,-1 2-18 0,2-2-20 0,-2 1-57 16,-1-3-21-16,1 0-70 0,-2 0-7 0,1 0-85 16,1-1 3-16,-4-5-53 0,4 7-87 0,-4-7-95 15,0 0-94-15,0 0-490 0,0 0-698 0</inkml:trace>
  <inkml:trace contextRef="#ctx0" brushRef="#br0" timeOffset="16714.23">29153 11361 373 0,'-10'-8'439'0,"4"2"-34"16,-1-1-25-16,0-1-13 0,0 2-28 0,0-1-44 16,0-1-25-16,3 1-30 0,-1-3-21 0,1 3-38 15,-1-3-35-15,4 3-33 0,1 0-23 0,1-3-19 16,4 2-15-16,-1-2-10 0,3 2-9 0,2-2-8 16,2 2-7-16,-1-2-5 0,3 3 2 0,0-2 4 15,1 4-17-15,1 0 11 0,-2-1-16 0,2 2 11 16,-2 2-13-16,-1 1 14 0,0-1-13 0,1 4 0 15,-4-1 11-15,3 1-8 0,-3 2 1 0,-3 1 3 16,2 1 1-16,-5-1 1 0,1 4 0 0,-2-2-2 16,-2 3 1-16,-2-1-1 0,-3 2 4 0,1-1-3 15,-3 2-1-15,0-1-3 0,-2-1 5 0,2 3-36 16,-3-4 43-16,2 2-41 0,0-3 44 0,-1 1-41 16,4-3 44-16,-1 0-43 0,1 1 51 0,1-2-43 15,4-5 41-15,-7 7-41 0,7-7 37 0,-6 7-43 16,6-7 46-16,0 0-42 0,0 0 37 0,3 7-40 0,-3-7 39 15,10 2-39-15,-10-2 43 0,13 2-38 0,-13-2 48 16,19 4-39-16,-10-2 55 0,2-1-39 16,1 3 41-16,-1-2-46 0,2 0 46 0,-3 4-40 15,4-1 35-15,0 0-43 0,-2 0 44 0,0 2-48 16,1-1 45-16,-2 0-59 0,1 1 48 0,-3 2-50 0,0-4 42 16,0 2-45-16,0 0 42 0,-1-1-69 0,-2 2-26 15,3-3-78-15,-4 2-75 0,2-1-80 16,-2-1-85-16,-5-5-79 0,10 7-509 0,-10-7-571 15</inkml:trace>
  <inkml:trace contextRef="#ctx0" brushRef="#br0" timeOffset="17197.77">29751 11277 526 0,'0'0'401'0,"0"-9"-47"0,0 9-27 15,-1-10-7-15,1 10-15 0,-2-10-21 0,2 10-4 0,-4-11-12 16,4 11-38-16,-7-9-23 0,4 4-19 0,3 5-19 16,-7-8-15-16,7 8-19 0,-6-7-11 0,6 7-24 15,-7-7-16-15,7 7-9 0,-9-2-6 0,9 2-2 16,0 0-4-16,-15 1-7 0,15-1-5 0,-13 7-5 16,13-7 3-16,-11 8-3 0,4-4-12 0,2 4-3 15,-1-2-1-15,1 1-6 0,-2 1-42 0,4 1 44 16,-1 1-46-16,1-2 42 0,3 3-46 0,-2-4 57 15,2 3-55-15,1-1 44 0,0 1-47 0,2-1 44 16,-1 1-46-16,2-3 47 0,1 2-48 0,3-2 47 16,-2-3-42-16,1 1-1 0,0-1-1 0,3-2 10 15,1-1 38-15,-11-1-48 0,20 0 46 0,-8-1-46 16,-2-2 46-16,0-1-46 0,-1 0 50 0,0 0-46 16,1-1 34-16,-3-1-36 0,-2 0 47 0,1-1-2 15,-2-2-8-15,2 2 4 0,-4-1-4 0,0 0 1 16,-2 8 7-16,1-13 13 0,-1 13 20 0,2-10-12 15,-2 10 46-15,0-10-26 0,0 10 15 0,0-7-28 16,0 7 2-16,0 0-18 0,0 0 18 0,0 0-11 16,0 0 11-16,0 0-8 0,0 0 9 0,0 0-19 15,-3 7 7-15,3-7-14 0,3 10-5 0,1-5-9 16,-1 2 12-16,3 0-19 0,1-1-3 0,2 2-4 16,1 2-6-16,2-3-37 0,-1 2-54 0,2 0-81 15,0 0-37-15,-1 0-128 0,-1 2-47 0,0-1-95 16,0 0-131-16,-2-1-528 0,-2 1-758 0</inkml:trace>
  <inkml:trace contextRef="#ctx0" brushRef="#br0" timeOffset="17603.24">28964 12494 46 0,'-5'-4'631'16,"3"-2"-103"-16,-1 0-51 0,-1 1-2 15,0 0-12-15,2-1-19 0,-2 1-53 0,4 5 33 16,-8-9-68-16,8 9-27 0,-5-8-65 0,5 8-33 16,-4-5-52-16,4 5-44 0,0 0-9 0,-5-6 9 0,5 6-3 15,0 0 3-15,0 0-34 0,0 0 4 16,9 7-23-16,-9-7-3 0,10 7-26 0,-5-1-3 0,2 0-16 16,-1-1-1-16,1 3-14 0,0-2 4 15,1 2-20-15,-2 0 11 0,1-1-34 0,0 0-45 0,-2 0-59 16,1 0-41-16,-1-2-104 0,-1 1 1 0,-4-6-48 15,5 8-46-15,-5-8-79 0,0 0-110 16,-3 8-62-16,3-8-417 0,0 0-642 0</inkml:trace>
  <inkml:trace contextRef="#ctx0" brushRef="#br0" timeOffset="17730.3">28816 12395 352 0,'-10'-9'389'0,"3"2"-56"0,2 3-26 15,0-3-20-15,1 1-41 0,4 6-75 0,-7-8-6 16,7 8-66-16,-3-8 7 0,3 8-53 0,4-7 17 0,-4 7-45 15,11-8 26-15,-4 3-110 0,2 2-84 0,1 1-102 16,0-2-141-16,-1 1-183 0,4 1-82 0</inkml:trace>
  <inkml:trace contextRef="#ctx0" brushRef="#br0" timeOffset="17912.8">29132 12376 531 0,'0'0'437'0,"0"0"-62"0,2 6-42 0,-2-6 4 16,0 0-5-16,0 0-52 0,0 0-44 0,0 0-45 16,3 4-42-16,-3-4-32 0,0 0-22 0,0 0-26 15,6-6-14-15,-6 6-24 0,10-4-78 0,-10 4-76 16,11-8-76-16,-5 2-86 0,-1 2-69 0,3-1-77 16,-3-2-242-16,1 1-182 0</inkml:trace>
  <inkml:trace contextRef="#ctx0" brushRef="#br0" timeOffset="18281.8">29286 12283 56 0,'0'0'236'15,"0"0"-32"-15,0 0 35 0,0 0-12 0,0 0 8 16,5 4-21-16,-5-4-9 0,0 0-2 0,0 0-18 15,0 0-16-15,0 0-11 0,0-6-16 0,0 6 2 16,0 0-2-16,0-8-8 0,0 8-14 0,-2-7-10 16,2 7-6-16,-3-6-7 0,3 6 5 0,-2-7 0 15,2 7 4-15,-4-5-16 0,4 5-14 0,-5-4-15 16,5 4-13-16,-8-4-3 0,8 4-13 0,0 0-6 16,-13 0 0-16,13 0-2 0,-14 4 1 0,14-4-1 0,-11 7-6 15,4-3-2-15,1 3 4 0,0-3 2 0,2 3 2 16,-1 2-2-16,2-3-2 0,0 3-5 15,2 0 0-15,1-1-3 0,0 1-5 0,1 0 4 16,3 0-9-16,0 0-2 0,3 0-1 0,3 0-3 0,-1 0-4 16,2-3-10-16,5 0-52 0,-4-1-43 0,5-1-58 15,-3-2-64-15,3-1-49 0,-2-1-23 0,3-1-50 16,-3-1-32-16,3-1-360 0,-1-2-259 16</inkml:trace>
  <inkml:trace contextRef="#ctx0" brushRef="#br0" timeOffset="18496.84">29410 12168 204 0,'0'0'524'0,"-6"-8"-149"0,6 8-82 0,0 0-22 0,-5-5 11 15,5 5 6-15,0 0-6 0,0 0-32 0,0 0-19 16,11 1-21-16,-11-1-16 0,16 5-46 0,-4-2 28 16,-1 1-66-16,4 1 29 0,-1 1-59 0,1 1 25 15,-1 0-14-15,4 4-21 0,-2 0-14 0,-2 2-12 16,-2 0-11-16,0 3-4 0,-1 0-10 0,-4 4-14 15,-3-1-53-15,-2 0-44 0,-2 1-43 0,-2 4-72 16,-5-1 2-16,-2 4-105 0,-5-2-29 0,-1-1-67 16,-7 5-64-16,-1-4-261 0,-6-1-234 0</inkml:trace>
  <inkml:trace contextRef="#ctx0" brushRef="#br0" timeOffset="18770.97">28565 12553 716 0,'-6'-6'634'0,"6"6"-126"0,-4-10-103 0,4 10-95 15,-5-7-51-15,5 7-9 0,0 0-1 0,0 0 1 16,0 0-12-16,-2 7-30 0,2-7-34 0,3 11-27 15,1-1-35-15,1 0-23 0,4 2-12 0,0-2-13 16,4 5-16-16,2 2-12 0,2-3-12 0,3 3-25 16,3-2-68-16,2 0-66 0,0-2-70 0,2-1-73 15,3-4-95-15,0 1-84 0,2-5-77 0,-1-2-331 16,1-3-415-16</inkml:trace>
  <inkml:trace contextRef="#ctx0" brushRef="#br0" timeOffset="19113.54">30082 11966 113 0,'0'-7'471'0,"-1"0"-70"16,-2 1-52-16,3 6 34 0,-6-12-54 0,4 7 20 15,-3 0-27-15,1 0-6 0,4 5-25 0,-11-8-19 16,11 8-31-16,-10-5-32 0,10 5-17 0,-13-2-9 0,13 2-17 16,-10 1-10-16,10-1-9 0,-12 5 0 0,6 0-13 15,-1 3-27-15,1-1 7 0,3 3-22 0,-2-2 6 16,2 4-28-16,1-1 2 0,0 1-21 16,2 0-5-16,0 0-13 0,3 3 4 0,-2-1-17 15,4 0 9-15,0 1-20 0,2 0-3 0,0 1 3 0,0-3-45 16,3 0-41-16,0 2-46 0,1-4-17 0,1 1-84 15,0-1-64-15,2-4-58 0,-1 1-60 0,1-3-88 16,2-2-52-16,0 0-478 0,0-3-635 16</inkml:trace>
  <inkml:trace contextRef="#ctx0" brushRef="#br0" timeOffset="19530.74">30430 12001 50 0,'-4'-8'465'0,"0"1"-39"0,-1-1-84 15,-2 0 30-15,0 2-46 0,0 0 21 0,-1 0-55 16,0 1-7-16,-1 1-34 0,-1 1-13 0,-1 2-36 16,0-1-15-16,11 2-27 0,-20 0-12 0,10 3-27 15,-1 0-11-15,0 1-14 0,1 2-15 0,1 2-12 16,0 0-5-16,0 1-13 0,1 1-13 0,4-1-4 16,0 1-7-16,3 1-4 0,0-1-5 0,1 1-3 15,1-1-3-15,4 0 0 0,-1-2-4 0,1 2-7 16,-1-3 1-16,6 0-3 0,-2-1 0 0,0-1-47 15,1 0 33-15,3-3-29 0,-3 0-12 0,3-2-5 16,-1-1 2-16,0 0-1 0,1-3 10 0,-3 0-5 16,0 0 21-16,0-2-5 0,-1 0 14 0,-2-1-5 15,-1 0 19-15,-1-2-9 0,0 1 19 0,-1-2-10 16,0 3 18-16,-1 0 10 0,-1 0 46 0,-1 7 18 16,1-10 8-16,-1 10 6 0,1-9-18 0,-1 9-20 15,2-8-5-15,-2 8-8 0,0 0 3 0,0 0 0 16,0 0-4-16,0 0-3 0,0 0-11 0,0 0 1 15,4 7-9-15,-4-7-4 0,6 7-1 0,-1-2-4 16,0 2-4-16,2-1-3 0,0-1-6 0,0 3-9 16,0-3-29-16,4 2-62 0,-2-2-38 0,0-1-55 15,2 1-46-15,-1-1-65 0,-1-1-59 0,1-1-39 16,1-1-32-16,-11-1-79 0,19-3-249 0,-9 1-277 16</inkml:trace>
  <inkml:trace contextRef="#ctx0" brushRef="#br0" timeOffset="19698.09">30693 11982 298 0,'0'0'516'0,"5"-5"-45"16,-5 5-119-16,0 0-4 0,6-5-56 0,-6 5 14 16,0 0-11-16,0 0 6 0,0 0-42 0,7 4-33 15,-7-4-52-15,0 7-24 0,0-7-37 0,2 8-39 16,-2-8 4-16,2 13-17 0,-2-13-11 0,3 12-19 16,-2-5-23-16,1 1-68 0,0 0-67 0,0-1-78 15,-2 1-69-15,3-1-48 0,-1 0-47 0,1-1-17 16,-1-1-66-16,-2-5-248 0,10 6-207 0</inkml:trace>
  <inkml:trace contextRef="#ctx0" brushRef="#br0" timeOffset="20114.32">30893 11879 45 0,'0'-11'447'16,"-3"0"-69"-16,3 4 0 0,-2-3-9 0,-1 2-62 15,0 1 33-15,0-1-48 0,-4 0-23 0,2 1-33 16,1 2-10-16,-2 1-39 0,6 4-10 0,-12-4-31 15,12 4-3-15,-16 0-14 0,16 0-10 0,-17 3-11 16,8 2-13-16,0-1-19 0,2 3-12 0,-2-1-14 16,2 1-6-16,2 1-9 0,-1 1-20 0,2 0 9 15,1 0-3-15,0 0-5 0,1 0-5 0,2-1-2 16,0 2-3-16,5-2-2 0,-2 1-4 0,1-3 4 16,2 2-3-16,1-2-3 0,0-1-1 0,2 0-1 15,-1-2 0-15,2-1-5 0,-10-2-15 0,19 2-28 16,-19-2-10-16,18-2-9 0,-9 0 19 0,-1 0-1 0,-1-3 9 15,2 0 1-15,-2 0 13 0,-2-1 5 16,-1 1 6-16,0-2 5 0,-2 1 2 0,-1-1 6 16,-1 7 3-16,4-12-8 0,-4 12 18 0,0-10 17 15,0 10 0-15,3-9 9 0,-3 9-15 0,0-8 3 0,0 8-14 16,0 0 10-16,0 0-6 0,0 0 12 16,0 0-9-16,0 0 3 0,7 3-11 0,-7-3 7 15,6 8-9-15,-1-1 4 0,1-2-10 0,2 2 4 16,-1 0-7-16,2-1 2 0,2 2-29 0,1-2-35 15,0 1-61-15,-1-1-29 0,1-2-45 0,-2 0-95 16,3 0-15-16,-3-1-52 0,0-2-74 0,2-2-345 16,-12 1-303-16</inkml:trace>
  <inkml:trace contextRef="#ctx0" brushRef="#br0" timeOffset="20364.12">31038 11707 545 0,'-2'-11'477'0,"2"11"-154"0,0-8 2 0,0 8-50 16,4-6 39-16,-4 6-26 0,7-5-27 0,-7 5-28 0,14 0-36 16,-14 0-13-16,16 2-17 0,-5 2-8 0,1 0-15 15,1 2-1-15,2 1-16 0,0 0-2 0,2 3-15 16,-2-1-18-16,4 3-14 0,-6 0-9 0,2 0-6 16,-2 1-25-16,1 2 9 0,-6-3-14 15,0 1 3-15,-3 1-14 0,1-2 2 0,-3 2-6 16,-2-3-3-16,-1-1-10 0,-1 2-17 0,-2-2-38 0,-1-1-51 15,-1 0-37-15,1-2-65 0,-1-1-28 16,0-1-65-16,0 0-126 0,5-5-62 0,-10 2-457 0,10-2-517 16</inkml:trace>
  <inkml:trace contextRef="#ctx0" brushRef="#br0" timeOffset="20730.64">31677 11494 366 0,'0'0'469'0,"4"-8"-117"15,-4 8 15-15,3-6-66 0,-3 6 15 0,0 0-55 0,-2-7-4 16,2 7-37-16,0 0 2 0,-5-4-32 16,5 4-3-16,0 0-29 0,-12 2 4 0,12-2-11 15,-11 5 6-15,6-2-4 0,-2 2-18 0,0 2 9 16,-2-1-18-16,1 1 11 0,0 3-28 0,-1 1 22 0,0-1-7 15,0 1-15-15,1 1-13 0,-1 1-9 16,1 1-11-16,1-1-8 0,-1 0-18 0,2 1 3 16,1 0-34-16,1-1 28 0,1-1-34 0,1 0 25 15,-1-1-29-15,3 2 26 0,3-3-33 0,-1 0 25 0,1 0-31 16,2-1 32-16,1-1-32 0,2 0 29 0,2-2-42 16,0 1 29-16,3-2-30 0,1 0 28 0,0-1-32 15,2-2 21-15,-2 0-75 0,2-1 1 0,-1 1-54 0,0-2-44 16,0-2-62-16,0 0-73 0,-2 0-46 15,1-2-90-15,-1 0-80 0,-3 0-609 0,0-2-748 16</inkml:trace>
  <inkml:trace contextRef="#ctx0" brushRef="#br0" timeOffset="20911.78">31622 11715 441 0,'-12'4'497'15,"1"-2"-60"-15,4 1-43 0,7-3-9 0,-15 4-23 16,15-4-27-16,-11 3-21 0,11-3-33 0,-9 2-49 15,9-2-40-15,0 0-36 0,0 0-32 0,0 0-16 0,0 0-22 16,0 0-25-16,0 0-7 0,10-3-17 16,1-1-7-16,0 0-10 0,3 0-13 0,0-1-40 15,3-2-57-15,-2 1-49 0,3-1-54 0,1-2-41 0,-1 1-68 16,1-2-58-16,0-1-16 0,0 0-98 0,-2 0-273 16,-1-1-257-16</inkml:trace>
  <inkml:trace contextRef="#ctx0" brushRef="#br0" timeOffset="21149.04">31934 11460 278 0,'0'0'443'0,"3"-7"-47"0,-3 7-26 0,2-9-62 16,-2 9 37-16,0 0-17 0,4-7-27 0,-4 7-16 0,0 0-37 15,2-6-16-15,-2 6-44 0,0 0-22 0,0 0-16 16,0 0 19-16,2-6 12 0,-2 6-24 16,0 0 8-16,10 7-36 0,-10-7 20 0,7 8-47 0,-4-4 28 15,3 3-47-15,1 0 19 0,0 1-50 0,-2 0 28 16,1 1-49-16,1 2 31 0,0 0-47 0,0 1 33 15,-1 1-47-15,0 1 39 0,0-3-46 0,-1 3 38 16,0-1-46-16,0-1 36 0,-1 0-49 16,-2-2 7-16,2-1-78 0,-1 0-42 0,-1 0-61 0,1-2-44 15,-3-7-59-15,4 10 6 0,-4-10-73 0,3 8-156 16,-3-8-79-16,0 0-314 0,0 0-490 0</inkml:trace>
  <inkml:trace contextRef="#ctx0" brushRef="#br0" timeOffset="21702.67">31998 11454 402 0,'-4'-6'348'0,"2"0"-34"0,2 6-53 16,-2-13-40-16,0 6 8 0,2 0-25 0,0 0-21 15,0 0-8-15,2-2-46 0,1 0-4 0,1 1-12 0,0-1-8 16,2 0-10-16,3-1-11 0,-1 0-12 0,1 2-21 15,3-2 18-15,-3 2-40 0,3 1 26 0,1 0-31 16,-2 0 23-16,1 2-33 0,2-1 29 0,-3 2-25 16,1 1 24-16,-2 1-22 0,0 1 29 15,-10 1-21-15,22 1 34 0,-13 0-2 0,-9-1-10 0,15 5-1 16,-8 0-3-16,0 1 6 0,-3-1-5 0,0 1-4 16,0 0-9-16,-3 0-2 0,-1 1-3 0,-4 1-6 0,2 1-1 15,-1 0-9-15,-2-2 2 0,-1 3-4 16,-2-2-1-16,0 2-3 0,2-3-4 0,-2 2 2 0,2-2-1 15,-1-1 0-15,0 0-1 0,0 0-2 0,2-2 1 16,1 2-1-16,-2-2 2 0,6-4-1 0,-9 7-3 16,9-7 4-16,-8 7-2 0,8-7-1 0,-5 6 0 15,5-6-2-15,-5 4 2 0,5-4-1 0,0 0-3 16,-6 5 1-16,6-5 0 0,0 0 7 0,-3 6 0 16,3-6 2-16,0 0 4 0,5 7 5 0,-5-7 13 15,9 4 7-15,-9-4 15 0,12 6 10 0,-3-2 4 16,0-1 15-16,1 1-6 0,1-2 16 0,1 3 20 0,0 0-17 15,1-2 15-15,0 2-45 0,1 0 31 16,0 1-35-16,0 0 30 0,-2-1-47 0,0 1 27 16,1 0-41-16,-4-2 33 0,2 3-52 0,-1-1 48 0,-2-1-47 15,1 1 36-15,-1 1-43 0,-3-2 36 16,2 1-47-16,-2-1 34 0,-1 0-32 0,0 0 37 0,-4-5-51 16,7 8 35-16,-7-8-71 0,4 10-42 0,-4-10-53 15,5 6-77-15,-5-6-88 0,3 7-25 0,-3-7-69 0,0 0-142 16,6 6-45-16,-6-6-320 0,0 0-489 15</inkml:trace>
  <inkml:trace contextRef="#ctx0" brushRef="#br0" timeOffset="22129.91">32665 11733 148 0,'0'0'396'0,"0"0"-68"0,8 4-33 16,-8-4-34-16,0 0-27 0,0 0-41 0,8 3-3 0,-8-3-24 16,0 0-21-16,0 0-17 0,0 0-29 15,4 6 2-15,-4-6-18 0,0 0 28 0,0 0-21 0,-2 7 25 16,2-7-37-16,-6 5 32 0,6-5-39 0,-8 6 24 16,2-1-39-16,-2 0 35 0,0 1-36 0,-2 1 30 15,-4 0-23-15,3 1 11 0,-3 0-26 0,-4 2 9 16,-1 0-26-16,-1 1 13 0,-3 3-28 0,0-1 17 15,-5 1-5-15,0 0-1 0,0 0 4 0,-5 1 5 16,1 2 9-16,-3-1 8 0,3 1 14 0,-2-2 6 16,1 1 4-16,-1 1 14 0,6-4-14 0,0 1 6 0,-1 0-15 15,1-1 4-15,0 1-20 0,-2-2 9 0,3 1-1 16,2 0-2-16,-2 3-10 0,1-5 0 16,5 1-12-16,-5-2 3 0,4 1-3 0,2-3-5 0,-2 3 0 15,3-4-11-15,1 3 0 0,3-5-1 0,-1 4-5 16,2-3 0-16,2-1-11 0,1 0 8 0,2-1-5 15,-1 0-1-15,4-1-5 0,-1 0-22 0,7-3-28 16,-11 6-49-16,11-6-60 0,0 0-58 0,-8 2-77 16,8-2-27-16,0 0-120 0,0 0-47 0,12-6-93 15,-5 3-300-15,4-2-440 0</inkml:trace>
  <inkml:trace contextRef="#ctx0" brushRef="#br0" timeOffset="22546.66">32520 12051 93 0,'12'0'322'0,"-12"0"-54"0,0 0-17 16,16 0-37-16,-16 0 43 0,0 0-35 0,0 0 23 15,11 2-7-15,-11-2-25 0,0 0 3 0,0 0-33 16,0 0 20-16,5 3-35 0,-5-3 14 0,0 0-23 0,-3 5 20 15,3-5-12-15,-6 5-26 0,6-5-14 16,-9 7-17-16,2-2-8 0,-2-1-4 0,0 1-11 0,-1 0-5 16,-3 1-2-16,0 0 7 0,-2 1-12 0,1 0 9 15,-3 1-17-15,2 2 21 0,-3-2-24 0,0 2 31 16,1-1-32-16,1 0 42 0,-2 0-45 0,4 0 38 16,-3-1-42-16,4 1 37 0,-1-2-36 0,0 1 29 15,2-1-28-15,0-1 22 0,-1 2-30 0,4-3 33 16,0 0-30-16,0 0 20 0,1 0-32 0,1-2 26 15,1 1-28-15,-1-1 24 0,7-3-22 0,-10 7 13 0,10-7-18 16,-8 5 8-16,8-5-19 0,-7 3 12 0,7-3-23 16,-7 3 14-16,7-3-24 0,0 0 19 0,-7 4-27 15,7-4 8-15,0 0-47 0,0 0-31 0,0 0-91 16,0 0-4-16,0 0-109 0,-11-2-110 0,11 2-99 16,-2-6-176-16,2 6-746 0,-3-9-1012 0</inkml:trace>
  <inkml:trace contextRef="#ctx0" brushRef="#br0" timeOffset="27663.12">24473 14014 46 0,'3'-6'261'0,"-3"6"-26"0,2-6-47 16,-2 6 1-16,4-8-40 0,-4 8 30 0,3-7-28 15,-3 7 36-15,1-10-36 0,-1 10 45 0,3-8-39 16,-3 8 22-16,2-10-4 0,-2 10 1 0,2-8 7 0,-2 8-5 16,0-9-3-16,0 9-11 0,0-6-14 0,0 6-8 15,0 0-27-15,-2-9-22 0,2 9-19 0,0 0-16 16,-6-3-12-16,6 3-11 0,0 0 1 16,-14 2-13-16,5 2 4 0,1 0-13 0,-1-1 12 0,0 3-8 15,2-1 17-15,-2 2-10 0,0 0 11 0,-3 2-6 16,3 0 9-16,1 0-11 0,0 0 7 15,1 1-8-15,2 0 2 0,1-2-12 0,-1 3 5 0,4-1-8 16,-2-1 2-16,3 1-10 0,3 0 5 0,-1 0-7 16,4 1 8-16,-1-3-10 0,1 5 7 0,4-3-6 15,-1 1 7-15,0 0-10 0,1 1 7 16,1-1-7-16,-2-1 0 0,1 2-3 0,-3 0 1 0,0-1 2 16,-1 1 1-16,-2 0-1 0,-3-1 0 0,-1 1 0 15,-1-1-1-15,-1 1 1 0,-4 0 1 0,1 0-1 16,-4-1 2-16,-1-3-3 0,1 2 0 0,-2-2 1 15,-2-2 4-15,3-1-2 0,-1 0-2 0,-1-3-2 16,3-1 0-16,9-1 1 0,-18 2-1 0,18-2-5 16,-13-1 3-16,13 1-6 0,-8-2 1 0,8 2 1 0,0 0 4 15,4-7-2-15,-4 7 2 0,12-5 1 0,-12 5 0 16,17-4 1-16,-6 3-1 0,-1 1 1 16,4 1 0-16,-4 2-2 0,1 1-4 0,0 0-1 0,-2 2 4 15,-1 2 2-15,-1 0 0 0,-3 1 1 0,1 3-28 16,-3 1 37-16,-1-1 1 0,-1 1-2 0,-1 1 1 15,-1 2 3-15,0 0-1 0,-1-3-2 16,-1 2 0-16,3-2-2 0,-3 1 0 0,3-3-2 0,0 2-3 16,1-4 3-16,1 3-6 0,0-2-7 0,4-2-29 15,0 0-45-15,2 0-76 0,1-2-48 16,2-3-139-16,1 1-85 0,0-3-134 0,1 1-281 0,2-4-390 16</inkml:trace>
  <inkml:trace contextRef="#ctx0" brushRef="#br0" timeOffset="28295.71">24895 13997 86 0,'0'0'471'15,"-6"-4"-130"-15,6 4 31 0,-11-2-60 0,11 2 2 0,-15-1 13 16,15 1-46-16,-13 3-6 0,4-2-32 16,-1 2-6-16,1 1-37 0,0 2-7 0,-1-1-26 0,4 2 0 15,-1 1-13-15,1 1-9 0,1 1-15 0,0-1-15 16,1 2-14-16,1-1-12 0,3 1-15 0,-1 4-9 15,2-3-13-15,2 0-6 0,1 3-10 0,2 0 0 16,0-1-12-16,2-1-14 0,1 3 8 0,4-1-3 16,-2-1-5-16,3-2-6 0,-1 1 1 0,4-4-20 15,-3 0-43-15,2-1-52 0,0-1-47 0,0-3-49 16,0 0-23-16,0-2-89 0,0-1-48 0,-1-1-27 16,-2-1-53-16,3-2-440 0,-3-1-444 0</inkml:trace>
  <inkml:trace contextRef="#ctx0" brushRef="#br0" timeOffset="28516.28">25110 14075 613 0,'-3'-8'552'0,"2"2"-85"15,-3 0-2-15,3 0-38 0,-2 1-13 0,3 5-23 16,-2-11-23-16,2 11-45 0,-4-7-56 0,4 7-62 16,-3-7-40-16,3 7-34 0,0 0-9 0,0 0-3 15,0 0-12-15,0 0-5 0,9 2-12 0,-9-2-11 0,7 9-14 16,-2-2-4-16,1 0-6 0,-2 1-9 0,2 2-12 15,-2 1-26-15,3 2 15 0,-2 1-2 0,2 0-2 16,-3-2-4-16,1 3-19 0,-1 0-51 0,1-1-43 16,-1-2-70-16,1 3-81 0,0-5-57 0,0 0-91 15,-2-2-85-15,0 1-76 0,2-3-515 0,-3 0-690 16</inkml:trace>
  <inkml:trace contextRef="#ctx0" brushRef="#br0" timeOffset="28697.14">25437 14168 123 0,'0'0'696'0,"10"-3"-132"0,-10 3-125 0,0 0-16 16,12-1-58-16,-12 1-16 0,0 0-27 15,7 2-24-15,-7-2-47 0,0 0-43 0,4 8-36 16,-4-8-28-16,1 7-39 0,-1-7-19 0,2 11-20 0,-2-11-13 16,0 12-28-16,0-12-73 0,1 13-80 0,-2-6-69 15,1 1-109-15,0-8-83 0,0 12-54 0,0-12-96 16,-2 13-294-16,2-13-372 0</inkml:trace>
  <inkml:trace contextRef="#ctx0" brushRef="#br0" timeOffset="29029.22">25558 13990 127 0,'0'-7'591'0,"-2"1"-77"16,-1 0-49-16,3 6-21 0,-1-11-32 0,1 11-12 16,-3-9-4-16,3 9-14 0,-2-9-34 0,2 9-61 15,-4-7-64-15,4 7-44 0,0 0-24 0,0 0 5 16,0 0-16-16,6-5 8 0,-6 5-12 0,7 4 1 16,-7-4 6-16,9 8 1 0,-3-2-10 0,3 1-17 15,-3 0-11-15,2 3-21 0,0 1-14 0,1 0-14 0,-2 2-11 16,2-1-7-16,-2 1-9 0,2 2-9 15,-2-3-3-15,0 2-1 0,-1-1-7 0,2 1-6 16,-2-3-36-16,-1 1-45 0,-1-1-57 0,1-2-47 0,-2 0-63 16,1 0-65-16,-1-1-39 0,1-1-42 0,-4-7 10 15,3 10-116-15,-3-10-99 0,0 0-545 0,4 5-751 16</inkml:trace>
  <inkml:trace contextRef="#ctx0" brushRef="#br0" timeOffset="29362.93">25742 13925 508 0,'0'-6'407'0,"0"6"30"16,-2-10-61-16,2 10 0 0,-3-10-24 0,3 10-46 15,0-8-41-15,0 8-44 0,3-8-21 0,-3 8-24 16,6-4-6-16,-6 4 8 0,14-2 8 0,-14 2-2 16,18 2-16-16,-8 0-14 0,3 1-12 0,0 2-3 0,1 3-16 15,0-1-15-15,0 3-10 0,0 1-12 16,0 3-15-16,2 0-12 0,-6 3-6 0,2 0-18 16,-1 1 2-16,-2 1-6 0,0 0-7 0,-3 0-5 0,-2-1-2 15,-2-1-2-15,0 1-10 0,-2-1 3 0,-3-1-9 16,1 0-30-16,-2 0-40 0,-1-2-65 0,-3-1-65 15,2-2-43-15,-1 1-60 0,1-3-43 16,-1-2-152-16,0-1-128 0,7-6-395 0,-10 3-628 0</inkml:trace>
  <inkml:trace contextRef="#ctx0" brushRef="#br0" timeOffset="29521.7">26146 14155 464 0,'0'0'665'0,"21"2"-191"0,-21-2-46 0,11 5-57 15,-11-5-30-15,12 6-46 0,-12-6-24 0,10 8-42 16,-8-3-25-16,2 2-47 0,-2 0-22 0,0 3-34 16,-2 0-21-16,0-1-59 0,0 2-80 0,0 0-114 15,-2 0-88-15,-2 1-98 0,-2-2-97 0,0 2-463 0,-3-1-489 16</inkml:trace>
  <inkml:trace contextRef="#ctx0" brushRef="#br0" timeOffset="30295.64">22946 13404 45 0,'4'-9'704'16,"-4"9"-128"-16,1-6-90 0,-1 6-38 0,0 0-42 15,-2-6-19-15,2 6-11 0,0 0-8 0,0 0-28 16,0 0-53-16,-9 6-11 0,9-6-47 0,-6 11 0 15,5-3-43-15,-3 2-15 0,2 0-30 0,-1 3-12 16,2 3-32-16,-1 0-9 0,0 2-23 0,2 0-13 16,0 1-10-16,0 1-5 0,0 1-9 0,0-1-5 15,2-1-7-15,-1 0-1 0,0 0-15 0,0-3-15 16,1 0-39-16,1-3-38 0,-1-1-20 0,0-2-42 16,-2-1 35-16,3-1-80 0,-3-8-7 0,4 8-83 15,-4-8 13-15,0 0-50 0,0 0 69 0,6-7-19 16,-6 7 48-16,0-13 10 0,0 3 32 0,-1-2 21 0,-2-1 40 15,2-2 23-15,-2-2 19 0,1 1 20 0,-1-2 6 16,-1 0 10-16,1 0 11 0,0 0 45 0,1 1 73 16,-1 3 51-16,0-2 39 0,2 4 10 15,0 0 1-15,0 0-8 0,-1 1-15 0,4 1-5 16,-1 1 20-16,0 2 2 0,4 0-4 0,-1 1-14 16,4 1-12-16,-1 1-10 0,1 2-6 0,1-1-39 0,4 2 28 15,-2 2-30-15,3 2 14 0,2-1-34 0,0 3 14 16,1-1-30-16,2 3 9 0,-1 2-26 0,1 1 15 15,1-1-18-15,0 2 6 0,0 2-15 0,-1-1 8 16,-3 3-19-16,2-1 12 0,-2 1-15 0,-2-1-5 16,2 2-1-16,-4-1-1 0,1 1-8 0,-1-1-47 15,-3-1-56-15,-2-1-34 0,0-2-111 0,-3 2-30 16,-1-2-61-16,0-1-58 0,-2-3-94 0,-3 0-82 16,-1-1-430-16,-1 0-608 0</inkml:trace>
  <inkml:trace contextRef="#ctx0" brushRef="#br0" timeOffset="30460.46">23006 13733 364 0,'-10'-3'440'0,"0"0"-65"0,2 1-3 0,8 2-50 15,-13-6 7-15,9 1-81 0,4 5-5 0,-8-10-83 16,8 10 12-16,-2-11-35 0,4 4-26 0,0 0-19 16,4 0-20-16,2-1-16 0,2-2-10 0,2 2-5 0,1-2-15 15,3-1-7-15,1 0-7 0,3 2-6 16,-2-2-43-16,3-1-102 0,0 2-92 0,0 0-88 0,3-2-79 15,0-2-400-15,-3 3-322 0</inkml:trace>
  <inkml:trace contextRef="#ctx0" brushRef="#br0" timeOffset="30642.68">23404 13393 535 0,'0'0'492'16,"0"0"-69"-16,0 0-35 0,-8-3-16 0,8 3-34 15,0 0-76-15,0 0-50 0,-3-6-27 0,3 6-54 16,0 0-8-16,7-7-42 0,-7 7-4 0,11-8-32 16,-2 5-14-16,3-2-12 0,-1 1-80 0,3 0-91 15,-1-1-81-15,1 0-78 0,-2 2-71 0,-1 0-432 16,1 2-346-16</inkml:trace>
  <inkml:trace contextRef="#ctx0" brushRef="#br0" timeOffset="30779.98">23521 13472 402 0,'-5'10'321'15,"-1"0"-30"-15,2-3-82 0,1-1-7 0,3-6-47 0,-5 11-4 16,5-11-17-16,-2 7-28 0,2-7-20 0,0 0-20 16,5 4-10-16,-5-4-11 0,11-4-40 0,-3 0-56 15,1 0-98-15,1-3-52 0,0-1-80 0,3-1-204 16,-1-1 24-16</inkml:trace>
  <inkml:trace contextRef="#ctx0" brushRef="#br0" timeOffset="31229.53">23779 13105 196 0,'-1'-13'463'0,"1"4"-82"0,-4-1-33 0,2 3 7 16,-4-2-75-16,1 3 32 0,-2 1-62 0,0-2 16 15,0 4-58-15,0 0 15 0,7 3-63 0,-18-2 9 16,18 2-56-16,-14 2 23 0,4 1-15 0,2-1-11 16,2 4-13-16,0-1-11 0,-2 1-9 0,4 3-11 0,0-2-2 15,3 2-5-15,0 1-6 0,2 0-9 16,-1 0-9-16,5 1-6 0,-1 1-6 0,4 1-3 15,-1 0-5-15,2 0 2 0,3 1-4 0,-1 1-3 0,2 0-1 16,0-1-4-16,0-1 4 0,1 2-8 0,-3-2-2 16,-2-1-1-16,1 0-1 0,-3 0 1 0,-1-1-1 15,-3 0 1-15,-2 0 1 0,-1-1-3 0,-3 0-3 16,0-1 4-16,-4 0 0 0,2 0 0 0,-5-1 7 16,2 0-4-16,-1-2-2 0,-1-2 0 0,1 1 1 15,0-2 1-15,9-3 0 0,-14 4-3 0,14-4 0 16,-11 2-6-16,11-2-2 0,0 0 4 0,0 0-1 15,0 0 3-15,0 0 2 0,0 0 2 0,10-2-2 16,-10 2 0-16,15-2 1 0,-15 2-2 0,17 2 5 16,-6-1-2-16,-2 1-1 0,0 1 3 0,1 2-1 15,-1-1 5-15,-2 2-2 0,-1 0 4 0,3 3 0 16,-4-2-4-16,0 2 1 0,-1 1 1 0,0 1-3 16,-1-1 0-16,-1 0-40 0,4 0 52 0,-4 1-47 15,0-3 48-15,2 2-46 0,-1-3 42 0,0 1-50 16,1 0 12-16,2-2-87 0,-1-2-29 0,-5-4-89 15,12 5-81-15,-12-5-79 0,13 2-50 0,-3-4-80 16,-1-2-264-16,2 0-304 0</inkml:trace>
  <inkml:trace contextRef="#ctx0" brushRef="#br0" timeOffset="31434.71">24016 13239 684 0,'-7'-12'620'0,"0"3"-84"0,0 0-20 16,2 3-36-16,-1-1-5 0,1 0-47 0,-3 0-9 15,3 3-76-15,0-1-46 0,5 5-62 0,-8-7-41 16,8 7-33-16,0 0-17 0,-9-3-38 0,9 3-7 16,0 0-32-16,-2 6 1 0,2-6-32 0,5 10 15 15,-3-3-24-15,3 0 5 0,1 3-22 0,1 1-14 16,-2 1-52-16,4-1-33 0,0 3-57 0,-2-4-67 16,3 4-67-16,-1-2-51 0,-2-2-11 0,2 1-90 15,3-1-34-15,-6-3-60 0,3 0-457 0,3-2-576 16</inkml:trace>
  <inkml:trace contextRef="#ctx0" brushRef="#br0" timeOffset="31628.76">24335 13263 597 0,'12'-4'525'16,"-12"4"-89"-16,0 0-33 0,0 0-13 16,9-2-27-16,-9 2-25 0,0 0-19 0,0 0-45 0,4 4-50 15,-4-4-43-15,0 0-33 0,0 11-27 0,0-11-28 16,1 11-19-16,0-5-16 0,-1 1-16 0,1 1-15 15,2 0-47-15,-2 1-68 0,2-1-66 0,1 0-67 16,-1 2-48-16,1-3-62 0,1 0-36 0,-1 0-90 16,-4-7-396-16,8 8-399 0</inkml:trace>
  <inkml:trace contextRef="#ctx0" brushRef="#br0" timeOffset="31962.32">24482 13138 294 0,'-4'-10'556'16,"-1"3"-119"-16,1 0 1 0,-2 1-36 0,4 0-72 15,0-2-67-15,0 3-58 0,2 5-72 0,0-13 13 0,0 13-57 16,5-9 14-16,-1 4-60 0,3 0 27 16,0 2-50-16,-1 0 36 0,-6 3-49 0,18-3 35 15,-18 3-48-15,15 2 39 0,-6 1-8 0,0-1-6 0,-1 4 4 16,-2 0-8-16,-2 2 1 0,-1 2-5 0,-1 1 0 15,-2 1-4-15,-2 1 2 0,-1 0-3 0,-1 1 0 16,-1 1 23-16,1-2 18 0,-2 1 14 0,1-3 4 16,0 0 2-16,2-1-12 0,-1-2-8 15,0 1-1-15,3-3-9 0,-1 0-3 0,2-6-3 0,0 9-7 16,0-9-4-16,7 6-7 0,-7-6-2 16,14 3-6-16,-14-3-4 0,22-1-8 0,-4-3-75 0,-1 0-70 15,0-1-64-15,5 0-59 0,-3-3-42 0,3 2-23 16,-2-2 0-16,0 1-29 0,-2 1-21 0,-2-4-210 15,1 1-113-15</inkml:trace>
  <inkml:trace contextRef="#ctx0" brushRef="#br0" timeOffset="32106.5">24836 13125 307 0,'3'-10'364'0,"-3"10"-23"15,0 0-2-15,0-8-11 0,0 8-22 0,0 0-16 16,-4-6-38-16,4 6-20 0,0 0-25 0,0 0-20 16,0 0-28-16,0 0-23 0,0 0-26 0,0 0-18 15,0 0-22-15,1 8-11 0,-1-8-6 0,4 9-17 16,-1-4-6-16,-3-5-12 0,3 13-10 0,1-5-59 0,-1-1-65 15,-1 3-57-15,2-3-77 0,-2 3-44 0,0-4-85 16,1 2-84-16,-1-2-233 0,1 0-205 16</inkml:trace>
  <inkml:trace contextRef="#ctx0" brushRef="#br0" timeOffset="32531.16">24894 12991 521 0,'-4'-5'424'0,"-2"-2"-16"16,2 0-57-16,0 0 10 0,1 1-103 0,1-1-24 15,-1-1-41-15,3 8-37 0,3-11-28 0,-1 3-28 16,3 1-21-16,-1 1-14 0,3 0-15 0,-1 3-9 16,4-2-10-16,-2 1-1 0,0 0-10 0,-8 4-7 15,15-2-2-15,-15 2-4 0,13 1 0 0,-13-1-1 16,11 7 8-16,-11-7-8 0,5 9-39 0,-2-3 53 15,-3-6-44-15,-2 13 48 0,1-4 2 0,-1-1 5 16,-1 2 3-16,1-2 0 0,-1 1 8 0,3-1-10 16,-2-1-3-16,2 1-4 0,0-1-2 0,0 2-5 15,2-2-4-15,1 1 6 0,2 0-11 0,0-2-3 16,1 1-1-16,3 0 1 0,1-1-6 0,1 0-1 16,0 0 1-16,2-1 1 0,-2 1-1 0,0-1-2 15,0 0 4-15,-2-2-6 0,0 2 5 0,1 1 4 16,-5-1 10-16,-1-1 6 0,-3 4 10 0,-1-8 3 0,-1 12 0 15,-1-5 2-15,-2 1-6 0,-3 0-4 0,-1 0-6 16,-1 1-1-16,-1 0 5 0,-1-1-16 0,2 1 2 16,3-3-9-16,-2 1-10 0,1-1-68 0,1-1-54 15,1-1-64-15,5-4-85 0,-6 6-86 0,6-6-148 16,0 0-306-16,0 0-353 0</inkml:trace>
  <inkml:trace contextRef="#ctx0" brushRef="#br0" timeOffset="32979.15">25087 12804 537 0,'-2'-11'452'0,"-3"3"-49"0,4-2-46 16,1 3-57-16,0-2-42 0,0 0-40 0,3-1-18 16,2 3-25-16,-2-1-12 0,3-1-50 0,0 4-6 15,2-3-35-15,1 3 2 0,1 1-36 0,-1 1 15 0,2 1-26 16,-11 2 21-16,16 1-17 0,-6 2 4 15,-1 0-7-15,-1 2 3 0,-2 2 5 0,-1 1 4 0,1 1-2 16,-4 2-4-16,-1 0-1 0,0 0-4 0,-2 3-1 16,1-1 6-16,-3 0 5 0,2 0-33 0,-4 2 40 15,4-2-40-15,0-1 35 0,-1 0-42 0,1 0 37 16,0-3-5-16,1 1-4 0,0-1-43 0,0-4 40 16,2 3-41-16,0-2 40 0,1-2-41 0,4 0 37 15,0 0-38-15,-7-4 42 0,16 5-45 0,-6-3 41 16,-10-2-39-16,17 1 42 0,-17-1-41 0,17 1 39 15,-17-1-39-15,15 3 41 0,-15-3-34 0,12 4 62 16,-12-4-11-16,9 5 76 0,-9-5-24 0,11 6 56 16,-11-6-43-16,8 10 35 0,-5-4-37 0,1 0 23 15,0 1-25-15,-1 0-17 0,3 2 8 0,-4-1-39 16,6 0 11-16,-5 1-31 0,4 1 11 0,-2 0-23 16,2 1 7-16,1 1-19 0,-4 0 13 0,3-2-25 15,-5 1 8-15,3 0-60 0,-3-1 3 0,-2 1-37 16,-2 0-47-16,0 1-47 0,-5 1-42 0,0 1-30 15,-5 1-43-15,-2 0-72 0,-6 2-62 0,-2-1-96 16,0 0-426-16,-10 0-540 0</inkml:trace>
  <inkml:trace contextRef="#ctx0" brushRef="#br0" timeOffset="34728.28">22937 14744 186 0,'0'-7'599'16,"0"7"-131"-16,0-14-70 0,0 14-36 0,-1-11-25 15,1 11-33-15,0-10-17 0,0 10-32 0,1-8-36 16,-1 8-19-16,1-7 5 0,-1 7 12 0,0 0-20 16,0 0-22-16,11 2-32 0,-11-2-6 0,9 7-6 15,-3-1-20-15,0 1-17 0,-2 2-14 0,3-1-13 16,-1 2-14-16,0 2-9 0,1-2-4 0,-1 4-10 16,-1-4-5-16,0 3-9 0,2 0 0 0,-2-2-10 15,0 0-6-15,-1 0-45 0,1-1-64 0,-1 0-62 16,0-2-68-16,1 0-35 0,-3 1-68 0,2-4-16 15,-1 1-55-15,-3-6 6 0,2 9-32 0,-2-9-383 0,0 0-360 16</inkml:trace>
  <inkml:trace contextRef="#ctx0" brushRef="#br0" timeOffset="35095.81">22993 14825 4 0,'-9'-10'385'0,"4"0"-69"16,-1 2-62-16,-1 0 35 0,2-2-47 0,-1 0 33 15,2 0-65-15,0 0-25 0,3 0-12 0,1-2-18 16,3 3-24-16,-1-4-6 0,3 3-15 0,4-2-5 15,0-2-5-15,1 5-4 0,6-3-7 0,-1 1-14 16,2 0-10-16,-2 4-14 0,0 0-8 0,0 2-5 16,0 2-8-16,-2 0 3 0,-1 2-6 0,-12 1 1 15,17 1-4-15,-17-1 15 0,11 8-7 0,-7-3-9 16,-4 3-10-16,0 0 8 0,-2 2-17 0,-5-1 15 16,2 2-13-16,-2-1 19 0,-1 3-21 0,-2-2 20 15,1-1-21-15,0 0 15 0,1-1-15 0,-1-1 12 0,4-1-13 16,-1-2 15-16,2 1-18 0,0-1 15 15,4-5-14-15,-6 7 14 0,6-7-13 0,3 6 15 16,-3-6-4-16,8 3 13 0,-8-3-8 0,14 3 23 0,-4-2-1 16,2 0 16-16,-2 0 2 0,4 2 7 0,0-2-2 15,3 1 1-15,-2 2-13 0,2 0 0 0,-2 0-7 16,2 1-7-16,-2 1-11 0,0 1 1 0,0-1-12 16,0 3 4-16,-1-2-6 0,0 0 1 0,-3-1-8 15,2 1 0-15,-1 0-12 0,-2-2-4 0,-1 0-72 16,1-1-37-16,0 1-68 0,-2-3-53 0,-8-2-135 15,15 2-94-15,-15-2-531 0,14-3-602 0</inkml:trace>
  <inkml:trace contextRef="#ctx0" brushRef="#br0" timeOffset="35289.18">23574 14530 128 0,'0'0'664'15,"0"-7"-168"-15,0 7-93 0,0 0-50 0,0-9-46 16,0 9-75-16,3-6-40 0,-3 6-40 0,5-10-28 16,2 5-25-16,-1-1-18 0,2 0-16 0,5 0-16 0,-2 0-10 15,3-1-12-15,0 2-5 0,4-1-14 0,-4-1-103 16,3 2-85-16,-2 0-71 0,-1 0-41 16,2-1-57-16,-4 4-374 0,0 0-227 0</inkml:trace>
  <inkml:trace contextRef="#ctx0" brushRef="#br0" timeOffset="35428.46">23796 14476 298 0,'-6'10'427'0,"-1"-1"-50"0,2 0-28 16,1-2-35-16,-1 0-32 0,1 1-23 0,0-4-30 0,4-4-22 16,-5 9-18-16,5-9-34 0,2 7-26 0,-2-7-28 15,0 0-19-15,19 0-12 0,-9-2-23 16,5-3-12-16,3 1-55 0,3-3-79 0,4-2-81 0,5 0-92 16,0-3-79-16,9-3-478 0,-1 1-369 0</inkml:trace>
  <inkml:trace contextRef="#ctx0" brushRef="#br0" timeOffset="36195.21">26758 13785 342 0,'0'0'363'0,"0"0"-61"16,-2-9 19-16,2 9-8 0,-4-5-13 0,4 5-22 16,-10-3-20-16,10 3-12 0,0 0-15 0,-18 3-8 15,10 0-12-15,-1 0-3 0,0 3-7 0,2-2-4 16,-4 3-6-16,2 2-10 0,2 0-22 0,0 1-8 15,-1 2-15-15,1 0-16 0,1 4-13 0,2-2-27 16,0 1-22-16,1 2 6 0,3 1-19 0,0 0-3 16,2 0-9-16,1-1-6 0,4 2-35 0,1 1 25 15,1-5 1-15,3 2-10 0,1-1-2 0,2-5-15 16,2 1-46-16,1-1-49 0,1-4-63 0,-2-2-40 16,2-1-69-16,0-1-20 0,0-2-111 0,0-1-28 15,1-1-51-15,-1-2-451 0,-3-2-512 0</inkml:trace>
  <inkml:trace contextRef="#ctx0" brushRef="#br0" timeOffset="36444.86">26974 13835 625 0,'-2'-6'526'16,"2"6"-59"-16,-4-9-11 0,4 9-22 0,-4-9-39 15,4 9-22-15,-5-8-23 0,5 8-53 0,-1-6-52 16,1 6-69-16,0 0 19 0,1-6-37 0,-1 6 29 15,0 0-43-15,0 0 4 0,17 1-22 0,-17-1 5 16,11 7-27-16,-3-3-11 0,-2 1-24 0,1 2-5 16,0 0-10-16,0 1-13 0,0 2-8 0,1 2-5 15,0-1-7-15,-2 2-6 0,2 0-17 0,-1 0-42 16,-2 1-53-16,2-1-55 0,-1-1-83 0,1 0-42 16,-2-1-59-16,-1-2-8 0,1 0-105 0,-1-1-50 15,1-2-54-15,0-1-378 0,-5-5-504 0</inkml:trace>
  <inkml:trace contextRef="#ctx0" brushRef="#br0" timeOffset="36609.08">27331 13890 377 0,'9'-4'383'0,"-3"-1"-6"0,-6 5-74 16,9-4 50-16,-9 4-21 0,10-4 21 0,-10 4-44 16,0 0-5-16,9-1-34 0,-9 1-34 0,0 0-52 15,9 7-29-15,-9-7-36 0,7 7-16 0,-7-7-30 0,5 11-5 16,-3-6-23-16,1 1-11 0,1 3-20 0,-2-2-55 15,1 1-95-15,-1-3-43 0,2 2-92 16,-1 0-48-16,-2-3-95 0,3 2-121 0,-4-6-256 0,6 8-314 16</inkml:trace>
  <inkml:trace contextRef="#ctx0" brushRef="#br0" timeOffset="36946.44">27484 13771 428 0,'-1'-6'408'0,"1"6"-24"0,-4-13-58 16,4 13-48-16,0-11-45 0,0 11-8 0,4-10-18 15,1 5-16-15,0-1-23 0,2 1-23 0,0 2-22 16,2-1-10-16,1 1-12 0,2 1-14 0,-1 1-14 16,1 1-15-16,-2 1-5 0,3 0-12 0,-3 3-6 15,-1 0-2-15,1 2-8 0,-3-1-3 0,-2 3-2 16,-1 1 10-16,-2 1-17 0,-2 1 9 0,0 0-18 15,-4 0 13-15,2 0-16 0,-2 0 18 0,-1 1-14 0,0-2 15 16,-2-1-5-16,4 0 13 0,-3-1-10 16,4 1 6-16,-1-3-9 0,-1-1 12 0,4-5-17 15,-2 8 8-15,2-8-17 0,4 6 10 0,-4-6-17 16,0 0 11-16,20-1-19 0,-7-3-11 0,1 1-71 16,1-1-16-16,1-2-59 0,2-1-52 0,1-1-37 0,-3-1-5 15,2 2-51-15,0-4-39 0,-4 1-355 16,0-2-216-16</inkml:trace>
  <inkml:trace contextRef="#ctx0" brushRef="#br0" timeOffset="37145.83">27791 13600 244 0,'-5'-7'448'15,"1"1"-49"-15,0 0-104 0,4 6 24 0,-4-9-83 16,4 9-3-16,-2-7-71 0,2 7 30 0,0 0-39 16,4-4 12-16,-4 4-38 0,11 1 2 0,-11-1-23 15,17 3 15-15,-8 1-21 0,2 0 9 0,3 3-20 16,-2 0-12-16,0 1-11 0,1 1-8 0,-2 1-7 15,1 1-10-15,-3 1-8 0,0 2-4 0,-1 1 5 16,0-1-18-16,-5 2-2 0,3 0 4 0,-4 1-16 16,-1-2-1-16,1-1-53 0,-2-1-24 0,-2 1-77 15,1-2-18-15,0-1-112 0,-2-1-63 0,2-1-102 16,-2-2-355-16,3-7-331 0</inkml:trace>
  <inkml:trace contextRef="#ctx0" brushRef="#br0" timeOffset="37320.75">28316 13749 119 0,'14'-2'604'16,"-14"2"-145"-16,18-1-59 0,-18 1-6 0,13 1-12 0,-13-1-47 15,9 2-32-15,-9-2-46 0,5 6-49 0,-5-6-32 16,3 9-42-16,-3-9-16 0,0 11-38 16,0-11-12-16,0 14-27 0,-3-6-40 0,3-1-101 15,0 1-46-15,0 0-119 0,3-2-56 0,-2 1-72 0,3-2-81 16,-4-5-282-16,7 7-267 0</inkml:trace>
  <inkml:trace contextRef="#ctx0" brushRef="#br0" timeOffset="37572.25">28628 13452 545 0,'-5'-9'491'16,"5"9"-86"-16,-5-5-35 0,5 5-23 0,0 0-23 15,-9 3-19-15,9-3-18 0,-8 8-22 0,7-1-10 16,-2 0-36-16,0 3-31 0,0 0-27 0,3 3-23 16,0 0-21-16,0 1-23 0,0 2-12 0,5-1-8 15,-2 1-7-15,-1 1-17 0,3-2-9 0,2 1-9 16,-1 1-4-16,4-2-6 0,-1 2-9 0,0-4-4 16,0 0-5-16,1-1-12 0,2-2-64 0,-1 1-51 15,1-1-77-15,-2-2-48 0,3-2-127 0,-3 0-41 16,2-3-96-16,0-1-422 0,-1-1-510 0</inkml:trace>
  <inkml:trace contextRef="#ctx0" brushRef="#br0" timeOffset="37977.71">28850 13543 474 0,'-5'-9'384'0,"0"1"-36"0,0 0-64 0,4-1-19 15,0 1-99-15,1 0 18 0,2-1-50 16,1 1 20-16,2-1-50 0,1 3 35 0,1-1-57 0,0 0 11 16,3 1-43-16,-1 3 31 0,2-1-5 15,-2 3-14-15,-9 1-8 0,17 0-7 0,-17 0-7 0,17 6-8 16,-11-2-7-16,0 2 1 0,-4 0 1 16,1 1-34-16,-3-1 29 0,-2 2-25 0,1 2 24 0,-3-2-26 15,0 0 26-15,1 1-22 0,-1-2 32 0,-3 1-37 16,5 0 27-16,-1-2-30 0,-1-1 29 0,3 1-27 15,1-6 21-15,-1 11-21 0,1-11 22 0,4 10-25 16,0-5 24-16,1 0-24 0,4 1 24 0,-2 0-27 16,2-1 28-16,4 2-25 0,-1-1 21 0,-1-1-24 15,2 2 22-15,-4-2-20 0,0 1 25 16,1-1-23-16,-2 1 12 0,-2-1 20 0,-1 2 27 16,-2-1 2-16,-1-1-2 0,-2-5-5 0,-2 13-8 0,-1-8-8 15,-1 2-1-15,-2 0-8 0,-1-1-4 0,0 0-2 16,-1 0 5-16,-1 0-19 0,3-1-23 0,-1-2-58 15,-1 2-50-15,8-5-66 0,-11 5-113 0,11-5-78 16,0 0-465-16,-9 1-401 0</inkml:trace>
  <inkml:trace contextRef="#ctx0" brushRef="#br0" timeOffset="38138.37">29121 13657 52 0,'13'-3'649'15,"-13"3"-171"-15,10-3-34 0,-10 3-59 0,0 0-6 16,12-2-51-16,-12 2-13 0,0 0-34 0,0 0-34 15,10 2-53-15,-10-2-30 0,0 0-39 0,5 7-20 16,-5-7-23-16,4 8-19 0,-4-8-14 0,4 9-17 16,0-5-40-16,-4-4-88 0,3 12-77 0,1-6-58 15,-2 0-136-15,0 0-93 0,1-1-491 0,-3-5-534 16</inkml:trace>
  <inkml:trace contextRef="#ctx0" brushRef="#br0" timeOffset="38594.21">29272 13423 42 0,'0'0'600'0,"-5"-10"-115"0,5 10-70 0,-4-9-62 15,4 9-69-15,-1-11-53 0,2 3-39 0,1 1-18 16,1 0-24-16,4 0-21 0,0 0-26 0,1-1-17 15,2 0-14-15,4 1-19 0,-2 2-9 0,2 0-8 16,-4 0-11-16,3 2 1 0,0 1-12 0,-3 1 0 16,-10 1 1-16,18 1-3 0,-18-1 3 0,13 5 3 15,-8 0-1-15,-5-5-4 0,4 10 2 16,-4-10 3-16,-2 14 3 0,2-7 5 0,-3 2 3 0,0-1 0 16,0 0 2-16,1-1-3 0,-1 1-6 0,1 0-1 15,0-1 4-15,2 1-3 0,-1-1-4 0,1-7-3 16,1 13-1-16,1-6-3 0,1-1-1 0,3 1-4 15,-1 0-3-15,2 0 0 0,2 0-12 0,-2 0 14 16,3 0-13-16,-1 0 14 0,-1-2-15 0,-1 2 13 16,0 0-12-16,0-1 19 0,-2 1 3 0,-2 0 29 15,-2-2 7-15,-1 2 30 0,0 0 2 0,-2-1 8 16,-4 2-21-16,1 0-7 0,-3-1-6 0,-1 1-11 16,-2-2-13-16,1 2-3 0,-1 0-9 0,2-3-4 15,0 0 0-15,1 0-7 0,2 0-19 0,-1-1-41 16,7-4-50-16,-10 6-69 0,10-6-78 0,0 0-147 15,0 0-72-15,0 0-547 0,-2-7-619 0</inkml:trace>
  <inkml:trace contextRef="#ctx0" brushRef="#br0" timeOffset="38848.36">29489 13305 524 0,'0'-8'455'0,"0"1"-65"16,2 1-56-16,-2 6-26 0,5-11-9 0,-5 11-22 15,9-8-13-15,-3 4-24 0,1 2-21 0,4 0-28 16,-11 2-10-16,23 1-31 0,-10 0 3 0,2 1-11 0,2 3-1 16,-1 1-18-16,4 1-2 0,-3 2-7 0,1 1-25 15,0 1-6-15,-2 2-20 0,0-1 6 0,-3 3-25 16,-2 2 7-16,-3 0-21 0,0 1 5 16,-4 0-27-16,-2 0 24 0,-2 1-7 0,-2 0-4 0,-3 2-6 15,-2-1-11-15,1 0-12 0,-4-2-45 0,1 1-57 16,-2-2-52-16,0 0-56 0,-1-2-76 0,2-3-35 15,-1-2-124-15,0 0-86 0,2-3-409 0,-1-1-532 16</inkml:trace>
  <inkml:trace contextRef="#ctx0" brushRef="#br0" timeOffset="39578.11">30050 13075 98 0,'-5'-6'485'0,"0"2"-124"15,3-4-11-15,2 8-106 0,-3-9 18 0,3 9-63 16,0-11-17-16,0 11-19 0,5-9-33 0,0 4-22 15,-5 5 11-15,11-8-57 0,-4 5 24 0,-7 3-35 16,15-3 36-16,-15 3-38 0,17 0 43 0,-7 3-23 16,-2 0 25-16,-2 2-11 0,2 3 17 0,-3-2-7 15,0 4-2-15,-1 1-3 0,-1 1-3 0,-1 1-7 16,0 1-7-16,-2 3-7 0,1 1-9 0,-1 0-1 16,0 0 1-16,1 1 0 0,-1 2-7 0,1-2-7 15,2 0-9-15,1 3-3 0,0 0-6 0,3-3-6 16,0 0 1-16,0-1-2 0,2-1-4 0,3-2-2 15,1-1-3-15,1-2-3 0,-2-3-1 0,4 0 1 16,-1-2 0-16,4-3-3 0,-3 0-2 0,0 0 2 16,1-2 0-16,-3-1-3 0,-3 1 2 0,1-2 3 15,-12 0 2-15,17 0-1 0,-17 0 5 0,0 0 2 16,11 0 28-16,-11 0 24 0,0 0 23 0,0 0 30 16,0 0-11-16,-8 2 33 0,8-2-45 0,-9 4 37 15,9-4-46-15,-10 6 22 0,10-6-42 0,-9 8 18 16,4-3-30-16,3 1 25 0,0 0-31 0,0 0 20 15,2 2-33-15,0 2 16 0,2 1-26 0,2-1 17 16,1 4-10-16,2-1-1 0,0 1-8 0,2 3 0 0,2 2-3 16,-1 1-3-16,-1 1-4 0,-2 1-3 0,2-1-1 15,-1 2-25-15,-2 0 32 0,-2 1-18 16,-1 0 27-16,-3 0-23 0,-2-1 25 0,1 0-13 0,-4-1 20 16,-3-1-23-16,0 0 19 0,-3-3-22 0,-2 0 16 15,-4 1-48-15,-4-1-66 0,2-3-135 0,-5-2-212 16,-2-1-191-16,-5-2-938 0,-2-1-1213 0</inkml:trace>
  <inkml:trace contextRef="#ctx0" brushRef="#br0" timeOffset="47860.33">27051 14785 47 0,'0'0'295'0,"0"0"-78"0,0 0-5 15,-1-8-43-15,1 8 16 0,0 0-44 0,0 0 17 16,0 0-42-16,0 0 39 0,1-7-36 16,-1 7 60-16,0 0-32 0,0 0 30 0,0 0 10 0,0 0 29 15,0 0 18-15,0 0 10 0,-2-6 10 0,2 6 3 16,0 0-23-16,0 0-28 0,0 0-22 0,0 0-25 15,-11 3-4-15,11-3-7 0,-8 6-9 0,8-6 1 16,-11 8-14-16,6 0-15 0,-1-3-7 0,-1 4-16 16,1-1 0-16,-2 2-3 0,2 2-9 0,1-1-10 15,-1 0-6-15,3 2-9 0,1-1-11 0,-1 1-4 16,3 0-7-16,2 1-2 0,-1 2-15 0,3-1 4 16,1 1-9-16,0-1 10 0,3 1-12 0,4 1 1 15,-1-2-13-15,2-2 6 0,2 0-37 0,-2-1-28 16,2-4-50-16,1 1-12 0,0-3-101 0,0 0-23 0,0-2-64 15,0-1-67-15,0-3-74 0,-2 0-85 0,0-2-67 16,0 0-325-16,2-4-511 0</inkml:trace>
  <inkml:trace contextRef="#ctx0" brushRef="#br0" timeOffset="48226.43">27275 14864 124 0,'-5'-7'559'15,"-2"2"-127"-15,3-1-66 0,-1-1-25 0,1 3-18 16,-1-1-26-16,5 5-45 0,-6-11-50 0,6 11-42 16,-4-7-32-16,4 7-23 0,3-9-24 0,-3 9-15 15,8-8-13-15,0 5-14 0,1 0-4 0,1 0 13 16,1 1-25-16,0 0 6 0,-11 2-18 0,24 2 13 16,-10 1-18-16,-3 1 19 0,0-1-14 0,-1 3 23 15,-2 3-8-15,-3-1 23 0,0 2-15 0,-1-1 14 16,-4 5-10-16,0-2 21 0,-2-1-10 0,-4 4 21 15,1-1 8-15,-1-1 9 0,-3 1 0 0,3-1 1 16,-3-1 4-16,2-1-1 0,-3 0 1 0,6-3-12 16,-2-1-7-16,1 0-12 0,1 0-15 0,1-1-14 15,3-6-5-15,-5 8-3 0,5-8-7 0,0 0-2 0,5 6-3 16,-5-6-6-16,12-2-6 0,-12 2 4 0,19-3-8 16,-9 1-3-16,3-2-33 0,2-1-34 0,-1 0-33 15,3-1-22-15,0 1-47 0,-1-2-14 16,-2 1-75-16,3-1 2 0,-2 0-98 0,-1 1 3 0,-1-1-39 15,0 1-31-15,-2-1-322 0,-2 0-259 0</inkml:trace>
  <inkml:trace contextRef="#ctx0" brushRef="#br0" timeOffset="48350.92">27620 14886 128 0,'0'0'413'0,"0"0"-100"16,9-3-16-16,-9 3-34 0,0 0 59 0,0 0-54 16,12 3 20-16,-12-3-79 0,0 0-9 0,9 4-58 15,-9-4-4-15,7 4-51 0,-7-4 8 0,8 7-43 16,-3-2 9-16,-5-5-32 0,7 9 12 0,-2-5-57 15,-1 1-48-15,-1 1-130 0,-1-1-85 0,-2-5-120 16,4 9-361-16,-4-9-273 0</inkml:trace>
  <inkml:trace contextRef="#ctx0" brushRef="#br0" timeOffset="48676.92">27778 14787 253 0,'0'-8'545'0,"-2"2"-113"16,0-3-66-16,0 3-32 0,0 0-44 0,1-1-56 16,1 7-42-16,1-12-29 0,1 5-24 0,-2 7-25 15,6-8-17-15,-1 3-20 0,3 0-15 0,0 2-15 16,-8 3-9-16,16-3-6 0,-16 3-7 0,17 1 13 16,-8 0-23-16,-1 2 17 0,0 2-23 0,-1 1 22 15,-1-1-31-15,-1 5 27 0,-2 0-24 0,-2-1 19 16,1 2-22-16,-4 1 33 0,2-1 1 0,-2 1 37 15,-1-1 0-15,-1-2 12 0,3 2-6 0,-2-3 1 16,1 1-13-16,-1-2-4 0,3 1-15 0,0-8-3 16,-4 10-17-16,4-10 2 0,0 10-14 0,0-10 5 15,4 6-14-15,-4-6 4 0,9 2-22 0,-9-2-38 16,14 0-83-16,-5-2-29 0,3-2-94 0,-2 1-51 16,1-2 1-16,2-1-50 0,1 0-39 0,-4-3-364 15,2 1-273-15</inkml:trace>
  <inkml:trace contextRef="#ctx0" brushRef="#br0" timeOffset="48893.41">27994 14637 93 0,'-4'-11'586'16,"0"2"-113"-16,2 1-53 0,-1 3-33 0,2-3-37 0,1 8-57 15,-5-10-45-15,5 10-19 0,0-10-12 16,0 10-31-16,6-6 52 0,-6 6-53 0,11-2 32 0,-11 2-70 16,16 0 25-16,-2 1-63 0,-1 1 27 0,2 2-13 15,2 1-20-15,1 1-6 0,1 2-18 0,-2 2-14 16,0 0-12-16,0 5-10 0,-3-1-8 0,-2 4-8 15,-3 3-4-15,-2-1-2 0,-3 1-17 0,-4 6-23 16,-1-2-26-16,-5 4-31 0,-3 0-35 0,-2-1-32 16,-5 4-29-16,-1-2-17 0,-5-2-39 0,-1 0-47 15,0-3-57-15,-5 0-68 0,-1-4-62 16,2-6-450-16,-8 3-482 0</inkml:trace>
  <inkml:trace contextRef="#ctx0" brushRef="#br0" timeOffset="49693.83">27681 14480 21 0,'-8'-3'280'0,"1"1"-19"0,-2-1-61 16,-3 0 13-16,2 0-16 0,-3 0 5 0,-1 1-43 0,0-1-5 15,-4 1-5-15,2 1-12 0,-5 0 4 0,2 1-8 16,-3 1-16-16,-5 1-45 0,1 0 31 0,-6 3-43 15,-3 4 45-15,1-1-48 0,-5 4 49 0,-3 3 11 16,1-3 9-16,0 5 7 0,-1 3-3 0,-1 0 0 16,-6 7 14-16,3-1-8 0,0 4 10 0,1 0-15 15,1 2-2-15,4 2-15 0,0 0-4 0,8-3-6 16,2 1 1-16,2 1-2 0,2 0 6 0,2 0 0 16,3 1-40-16,4 0 31 0,1 0-37 0,7-5-4 15,2 0 26-15,4-3-29 0,2 0 23 0,5-1-21 16,2 3 9-16,4-2-12 0,4 0-6 0,7 2-9 0,2-2-7 15,2-4-6-15,5 1-11 0,2-4 2 0,2-1 0 16,2-3-3-16,2-1-1 0,3-2-6 16,0-3-2-16,2-3 5 0,-3-2-2 0,1-3 0 0,10 1-3 15,0-5 1-15,2 0-3 0,0-2-9 0,4-1 12 16,0-1-2-16,8-4 1 0,-1 0-2 16,-8 1 0-16,1 0-12 0,-4 0 16 0,2-2-11 15,-2 2 10-15,0-1-13 0,-3-3 13 0,1 3-1 0,0-1-2 16,-1-2-9-16,-1 1 12 0,-2-3-14 0,0 2 10 15,-2-1-3-15,0-2 5 0,-2 1-3 0,-3-1-23 16,-1-2 25-16,-1 0-5 0,-4-3 2 0,-1 1-4 16,-3-3-2-16,-2 1 6 0,-3-4-3 0,-2 2 2 15,-3-2 2-15,-4 2-3 0,-3-1 3 0,-3 0-4 16,0-1 0-16,-4 4 1 0,-3 0 2 0,0-2 2 0,-3 5-10 16,-3-1 2-16,0 0-1 0,-3-1 13 15,-4 2-14-15,0 1 17 0,-5-1-14 0,-1-1 12 16,-2 3-19-16,-3 0 21 0,-2 0-16 0,-3 2 15 0,1 0-19 15,-2 1 14-15,-5-2-11 0,-3 1 14 16,5 6-19-16,0-2 15 0,-2 3-11 0,-1-1 15 16,0 1-17-16,-2 3-2 0,1 3 7 0,-3-1 7 15,-2 3-9-15,-1 1 13 0,-1 2-20 0,-8 2-15 0,0 3-37 16,2 0-1-16,0 3-79 0,1-1 5 16,2 3-62-16,5-2-50 0,6 0-54 0,1 0-50 15,5 1-82-15,4-2-48 0,4 2-113 0,3-4-277 0,4 0-433 16</inkml:trace>
  <inkml:trace contextRef="#ctx0" brushRef="#br0" timeOffset="50177.03">28863 14362 163 0,'0'0'565'0,"-13"-1"-164"0,13 1-5 0,-17 1-69 15,6 1 7-15,1 0 15 0,-4 0-21 0,-1 3 1 16,-2 0-9-16,-1 1-23 0,-1 2-21 0,-3 1-26 16,4 1-69-16,-5 4 22 0,-1 0-41 0,4 3 15 15,0 0-33-15,0 1 5 0,3 1-24 0,1 1 0 16,2 1-38-16,2-2 10 0,3 1-13 0,2 1-5 16,0-2-7-16,4 2-9 0,1-2-8 0,2 1-2 15,0 1-10-15,5 0-21 0,0 1 9 0,2-2-2 16,0 0-6-16,4 1-3 0,1-3-2 0,1 0-8 15,1-1 3-15,4-3-2 0,0-1-2 0,1-1-5 0,0-2 4 16,4-2-17-16,0 0 11 0,-1-4-1 0,4 0-2 16,-1-2-5-16,1-1-18 0,-4-1-41 15,3-1-29-15,3 0-27 0,-4-1-46 0,2-2-52 16,-2 1-51-16,-6-1-49 0,1 0-15 0,-4-1-79 0,0 0-56 16,-5 1-60-16,-2-3-75 0,-1 1-274 15,-4-1-434-15</inkml:trace>
  <inkml:trace contextRef="#ctx0" brushRef="#br0" timeOffset="50359.61">28794 14832 353 0,'-21'0'503'0,"1"0"-116"0,0 0-20 16,2 1-74-16,3-1 24 0,-1 1-36 0,5-1 6 15,11 0-38-15,-22-1-32 0,22 1-53 0,-10-4-25 16,10 4-38-16,-3-6-9 0,6 1-31 0,3 1 1 16,2-3-28-16,3-2 5 0,4 1-23 0,2-2 13 15,4-1-20-15,1-2 6 0,4 0-1 0,0 0-42 16,2-2-58-16,4-2-22 0,1 1-68 0,-1-1-50 15,-1-1-62-15,0 1-46 0,-6 0-110 0,-1-1-300 16,-6 0-250-16</inkml:trace>
  <inkml:trace contextRef="#ctx0" brushRef="#br0" timeOffset="50610.39">28955 14280 85 0,'-9'-3'689'0,"0"1"-203"0,9 2-61 0,-15-2-67 16,15 2 20-16,-15 3-23 0,5 0 30 0,0 2 21 15,1 0-7-15,-1 3-21 0,0 3-51 0,1 1-29 0,-4 4-18 16,3 2-26-16,-1 5 0 0,-1 2-23 0,1 1-12 16,2 3-10-16,-1 3-20 0,2-1-10 0,1 8-16 15,1 2-17-15,0 0-25 0,-1 1-11 0,5-5-21 16,-1 0-16-16,2 0 3 0,0 2-31 0,1-2 6 16,0 0-20-16,1-1 8 0,-1-1-6 0,1-1-6 15,4-1-3-15,-1-1-6 0,1 0-25 0,0-6 7 16,0 3-45-16,1-5-39 0,0-3-63 0,-1 0-54 15,3-1-57-15,-1-7-39 0,-3 2-61 0,5-4-79 16,-4-3-49-16,3 0-112 0,0-6-68 0,-8-2-682 16,14 0-949-16</inkml:trace>
  <inkml:trace contextRef="#ctx0" brushRef="#br0" timeOffset="50892.85">29157 14696 349 0,'9'-12'515'0,"-1"3"-106"0,-1 1-90 0,0 1-18 0,-1 1 20 16,1 0 33-16,-1 1 13 0,-6 5 23 0,13-4-22 15,-13 4 14-15,11 1-34 0,-11-1-64 0,13 7-16 16,-7-2-30-16,0 4-22 0,1 0-12 0,-2 5-11 16,4-2-20-16,-4 4-19 0,1-2-29 0,-1 3-21 15,0-2-20-15,1 3-15 0,-1 1-20 0,-1 0-7 16,0-3-5-16,0 2-9 0,-2-1-7 0,2 0-2 15,0-1-12-15,0-2-13 0,-2 0-46 0,1-2-57 16,-1-1-42-16,2 0-37 0,-2-3-46 0,0 0-41 16,-1-1-48-16,-1-7-48 0,3 10-111 0,-3-10-91 15,0 0-90-15,0 0-369 0,0 0-646 0</inkml:trace>
  <inkml:trace contextRef="#ctx0" brushRef="#br0" timeOffset="51348.44">29217 14749 448 0,'-2'-11'367'0,"-3"0"-97"0,3 2-1 16,0-1-65-16,2 0 26 0,0-1-60 0,2 1 33 16,2-1-45-16,1-1-16 0,2-1-7 0,0-1-14 0,2 1-15 15,5 0-13-15,-1 0 0 0,2-2-1 0,1 4-6 16,2-1 15-16,-2-2 1 0,2 4 13 16,1 0-24-16,-2 2 5 0,-1-1-19 0,0 4 5 0,-1 0-10 15,1-1 1-15,-4 4 8 0,1 1-13 0,-3 0-5 16,-10 1-1-16,18 2 7 0,-11 0 0 15,-3 4-6-15,-4-6-3 0,3 10-12 0,-3-1-9 0,-3-1-7 16,-3 2-5-16,-1 0-3 0,-1 2 4 0,-3 0 1 16,-2 1 1-16,-1 1 0 0,0-1 10 0,0 0-8 15,-2 0 10-15,3 0-19 0,-1-2 20 0,3 0-17 16,1-3 7-16,-1 2-22 0,5-3 15 0,0 1-19 16,-1-1 14-16,2 0-9 0,3 0 18 0,0 0-11 15,4 1 31-15,0-1-21 0,2 0 34 0,2 1-27 16,1 1 28-16,2 0 0 0,1 0 0 0,1 1 9 15,2-1 15-15,-1 1 16 0,-1-1-14 0,3 1-10 16,0-1 9-16,-1 2 8 0,4 0-1 0,-3 1-16 16,0-2-17-16,-3 0 3 0,3 0-8 0,-2 1-11 0,-2-2-12 15,3 1-5-15,-3-2-2 0,-1 1-5 0,1-1-3 16,-1-1-4-16,-2-1-3 0,-1 2-3 0,2-4-3 16,-3 1-2-16,1-1 4 0,-6-4 1 0,7 8-2 15,-7-8-4-15,7 6 1 0,-7-6 0 0,8 5-2 16,-8-5-10-16,0 0-55 0,6 5-87 0,-6-5-79 15,0 0-154-15,0 0-127 0,0-8-176 0,0 8-835 16,-6-8-1152-16</inkml:trace>
  <inkml:trace contextRef="#ctx0" brushRef="#br0" timeOffset="52243.06">23118 15162 290 0,'0'0'273'0,"0"0"-28"15,0 0-51-15,-6 3 26 0,6-3-52 0,0 0 30 0,0 0-58 16,0 0-20-16,0 0-24 0,0 0 1 0,0 0-33 15,-5 5-15-15,5-5-8 0,0 0 2 0,0 0 11 16,0 0 14-16,0 0 9 0,0 0 8 16,10 1-14-16,-10-1-1 0,9-2-1 0,-9 2 6 0,12-4 0 15,-5 1-4-15,2-1-7 0,-1 2-8 0,2-3-11 16,3 0 21-16,-1 0-33 0,3-1 10 16,-2 0-25-16,2 0 19 0,-1 0-37 0,1 0 27 0,1 0-29 15,0 1 25-15,1-2-27 0,-1 1 24 0,1-1-33 16,0 2 30-16,-2-1-31 0,0 2 24 0,0 0-31 15,-3 0-14-15,1 1-116 0,-4-1-50 0,1 2-69 16,-10 2-5-16,13-4-55 0,-13 4-332 0,0 0-171 16</inkml:trace>
  <inkml:trace contextRef="#ctx0" brushRef="#br0" timeOffset="52459.81">23289 15222 175 0,'-7'7'431'16,"1"0"-130"-16,1-1 15 0,0-1-79 0,5-5 2 0,-7 10 4 15,7-10 6-15,-5 8-13 0,5-8-17 0,0 7-21 16,0-7-22-16,0 0-17 0,7 6-15 16,-7-6-12-16,11 1-10 0,-11-1-12 0,13-2-9 15,-4 0-6-15,1-1-11 0,0 0-7 0,-1-3-10 0,5 2-9 16,0-1-4-16,-1-1-16 0,0 1-6 0,-2-1-6 16,3 1-5-16,-1-2-5 0,0 1-5 15,-2 0-1-15,0 2-7 0,0 0-3 0,-2-1-14 0,0 0-73 16,0 2-102-16,-3-2-173 0,-2 1-217 0,-4 4-406 15,5-8-578-15</inkml:trace>
  <inkml:trace contextRef="#ctx0" brushRef="#br1" timeOffset="74779.6">10754 7763 98 0,'0'0'181'16,"0"0"-30"-16,0 0-18 0,0 0 1 0,0 0-13 16,0 0-2-16,0 0-1 0,0 0-10 15,0 0-3-15,0 0-7 0,0 0 20 0,-4-5-10 0,4 5 7 16,0 0-9-16,0 0 9 0,0 0 10 0,0 0-21 16,0 0 43-16,0 0-23 0,0 0 20 0,0 0-40 15,0 0 43-15,0 0-40 0,0 0 36 0,0 0-47 16,0 0 36-16,0 0-46 0,0 0 28 0,0 0-49 15,0 0 30-15,0 0-48 0,0 0 30 0,-9-2-54 16,9 2 33-16,0 0-45 0,0 0 31 0,0 0-42 16,0 0 36-16,0 0-37 0,0 0 49 0,0 0-37 15,0 0 43-15,5 7-32 0,-5-7 35 0,0 0-26 16,7 3 48-16,-7-3-45 0,6 2 40 0,-6-2-46 16,10 4 43-16,-10-4-45 0,12 5 46 0,-12-5-45 0,14 2 49 15,-14-2-51-15,14 3 17 0,-5-1-13 0,-9-2-5 16,19 1 0-16,-19-1-4 0,18 0 0 0,-5 1-3 15,-2 1-3-15,2-2 1 0,-2 1 2 16,2-1-9-16,1 0 0 0,-1 0-2 0,2 0-1 16,0 0 0-16,-2 0-3 0,2 0 7 0,0 0-8 0,-1 0 0 15,1 0 1-15,-2 0 0 0,4 0 1 16,-5 0 3-16,4 1-6 0,-2-1 0 0,-1 0-1 0,2 0 2 16,-2 0-1-16,1 0 40 0,-1 2-41 0,1-2 36 15,-2 0-47-15,1 0 45 0,1 0-48 0,-1 0 45 16,1 0-48-16,0 0 45 0,0 0-45 0,-1-2 5 15,2 2 41-15,-2 0-44 0,0-1 7 0,2 1 6 16,-1-1-5-16,2-1 2 0,-4 2 3 0,4-1 2 16,-2 0 3-16,1 1 12 0,-2-1-9 0,2 1-8 15,-2 0 2-15,1-2 0 0,0 0 2 0,-1 2 2 16,1 0 5-16,-1 0-9 0,1 0 2 0,-1 0 1 16,-1 0 1-16,1 0 0 0,0 0 9 0,1-1-5 15,-1 1-1-15,1 0 5 0,-3 0 1 0,2 0 5 0,1-1 4 16,-2 1-4-16,3-1-1 0,-1 0 0 15,-1 0 0-15,1-1-2 0,1 2 1 0,-5-1 3 16,5 0 1-16,0-1-3 0,-2 1-1 0,2 1-5 16,-2-1 2-16,1 0-2 0,0 1-2 0,0-1 2 0,-1 0 0 15,1 1-5-15,-1-2 0 0,-2 1-3 16,3 1 7-16,0-1 1 0,-1 0-7 0,0 0 3 0,1 0 4 16,-3-1-2-16,2 2 9 0,1-1 0 0,-2 0 4 15,2-1-2-15,-2 2-2 0,1-1 0 0,3 0 4 16,-5 1 4-16,3-1-9 0,0 1 1 0,0 0 3 15,0-1-2-15,0 0-3 0,-1 1-3 0,4 0 3 16,-4-2-3-16,1 2 2 0,1-1-2 0,-1 2 1 16,0-2 1-16,0 1-3 0,3-1 1 0,-2 1 1 15,-1-1 1-15,0 1 0 0,3-1-52 0,-3 0 62 16,1-1-56-16,-2 1 60 0,2 1-56 0,-1-2 59 16,2 1-58-16,-2 1 55 0,1-1-47 0,-2 1 47 15,0-1-56-15,1 1 59 0,-1 0-58 0,2 0 60 16,-2 0-55-16,-1 0 59 0,1 0-56 0,-1 1 68 15,0 0-63-15,0-1 58 0,1 0-7 0,-2 1-7 16,-11-1 5-16,21 2-6 0,-21-2-3 0,18 1-1 0,-18-1 1 16,19 2-5-16,-19-2 3 0,16 1 4 15,-16-1-2-15,18 1 1 0,-18-1-2 0,16 1-4 0,-16-1 0 16,16 1 0-16,-16-1-3 0,16 1 4 0,-16-1-1 16,16 2 1-16,-16-2-4 0,13 1 3 0,-13-1 0 15,17 1 2-15,-17-1-3 0,14 0-1 0,-14 0 0 16,15 0-5-16,-15 0 7 0,14 1-2 0,-14-1-1 15,14 0 1-15,-14 0-3 0,14 0-4 0,-14 0 0 16,14 0-3-16,-14 0 1 0,10 1-5 0,-10-1 0 16,0 0 1-16,18 0-3 0,-18 0 4 0,0 0-2 15,13 0-2-15,-13 0-1 0,0 0 0 0,10 0-1 16,-10 0 1-16,0 0-2 0,0 0 4 0,13 1-2 16,-13-1 0-16,0 0 2 0,0 0-6 0,0 0-26 15,0 0 43-15,13 0-1 0,-13 0 0 0,0 0 2 16,0 0 2-16,0 0 2 0,0 0 1 0,0 0 1 15,0 0 0-15,0 0-4 0,11-1 2 0,-11 1-2 16,0 0-1-16,0 0-4 0,0 0-2 0,0 0-1 16,0 0-35-16,0 0 36 0,0 0-36 0,0 0 33 0,0 0-49 15,0 0-14-15,0 0-83 0,0 0-108 16,0 0-175-16,0 0-184 0,0 0-116 0,-3-4-784 0,3 4-1133 16</inkml:trace>
  <inkml:trace contextRef="#ctx0" brushRef="#br1" timeOffset="77022.56">15741 7757 95 0,'0'0'264'0,"0"0"-10"0,0 0-65 0,0 0 14 0,0 0-36 16,-11 1-1-16,11-1-19 0,0 0 0 16,0 0-11-16,0 0-6 0,0 0 7 0,0 0-20 15,0 0 45-15,0 0-51 0,0 0 13 0,0 0 12 0,0 0 7 16,0 0 2-16,0 0 35 0,0 0-50 0,0 0 32 16,0 0-54-16,0 0 34 0,0 0-48 0,0 0 30 15,0 0-49-15,0 0 36 0,0 0-54 0,0 0 2 16,0 0 2-16,0 0 2 0,0 0 0 0,0 0 6 15,0 0-9-15,0 0 2 0,0 0 2 0,0 0-1 16,0 0-1-16,0 0-6 0,0 0-2 0,0 0-6 0,0 0-3 16,0 0-6-16,0 0-5 0,0 0-2 15,0 0 0-15,0 0-10 0,0 0-4 0,0 0-3 16,0 0 0-16,0 0 0 0,0 0-4 0,0 0 5 16,0 0-6-16,6-5 6 0,-6 5 3 0,9-3 7 0,-9 3-3 15,12-2-4-15,-1 0 1 0,-2-1 3 0,3 1-39 16,-2 0 51-16,2-1-47 0,5-1 71 15,-2 2-63-15,3 0 46 0,0-2-55 0,-2 2 54 0,2-2-54 16,0 1 38-16,1 0-39 0,-2 1 52 16,3-1-53-16,-1 2 48 0,-1-1-52 0,2 0 51 15,-1-1-51-15,-3 2 53 0,2-1-55 0,0 0 51 0,0 1-52 16,-3 0 53-16,2-1-50 0,-3 2 47 0,1 0-54 16,0-1 54-16,0 0-55 0,0 1 58 0,-1 0-59 15,2-1 64-15,-1 1-65 0,-1 0 60 0,1 0-54 16,-2 0 57-16,4 0-55 0,-3 0 59 0,1 0-61 15,-2 0 57-15,2 0-58 0,-1 0 57 0,-1 0-54 16,0 0 56-16,0 0-36 0,-1 0 32 0,1 0-52 0,0 0 62 16,0 0-54-16,-2 0 53 0,-11 0-46 15,23 0 47-15,-23 0-51 0,22 0 55 0,-22 0-53 16,19 0 57-16,-19 0-62 0,19 0 58 0,-19 0-45 16,21 0 58-16,-21 0-45 0,18 0 48 0,-18 0-44 15,19-1 37-15,-19 1-40 0,16-1 52 0,-16 1-46 16,20 0 37-16,-20 0-45 0,17-3 37 0,-17 3-47 15,16-2 38-15,-16 2-44 0,16-2 40 0,-16 2-45 0,13-1 39 16,-13 1-41-16,12-2 38 0,-12 2-46 16,11-1 35-16,-11 1-28 0,10-3-25 0,-10 3-153 15,8-2-164-15,-8 2-252 0,8-8-296 0,-8 8-483 0,1-8-986 16</inkml:trace>
  <inkml:trace contextRef="#ctx0" brushRef="#br1" timeOffset="83788.66">24048 16319 41 0,'0'0'402'0,"-4"-6"-59"16,4 6-62-16,-3-6 26 0,3 6-35 0,-5-7-8 15,5 7-13-15,-5-5-15 0,5 5-29 0,0 0-11 0,-6-7-8 16,6 7-13-16,-3-5-10 0,3 5-10 0,0 0-16 16,-4-5-9-16,4 5-15 0,0 0-6 15,0 0-4-15,-9 1 1 0,9-1-2 0,-10 8-1 16,6-2-5-16,-1 1 0 0,-1 0 6 0,-1 1-6 0,1 2-22 16,0 2 12-16,1 0 24 0,-1 1-36 0,1-1 29 15,0 1-48-15,0 2 26 0,5-5-16 0,-2 4-11 16,0 0-38-16,2-2 28 0,2 0-38 0,0 0 32 15,3 0-45-15,1 1 39 0,2-2-42 0,1 0 30 16,1-3-31-16,1 1 26 0,0-2-50 16,3-1 21-16,0-1-67 0,3-2-21 0,-4-2-51 0,3 2-45 15,-2-5-45-15,2 1-59 0,-1-1-17 0,0-3-65 16,-2 1-12-16,2-4-73 0,-2 1-8 0,-1-4-325 16,-1 2-327-16</inkml:trace>
  <inkml:trace contextRef="#ctx0" brushRef="#br1" timeOffset="83999.75">24270 16313 370 0,'0'0'465'0,"1"-12"-32"0,-1 12-36 16,0-7-21-16,0 7-29 0,2-7-22 0,-2 7-22 15,0 0-31-15,0-9-28 0,0 9-18 0,0 0-7 16,0 0-11-16,0 0-20 0,0 0-31 0,0 0-4 0,0 0 4 16,0 0-47-16,7 6 15 0,-7-6-54 0,7 9 17 15,-7-9-53-15,7 8 26 0,-3-1-38 16,1-1 24-16,-1 1-36 0,1 1 12 0,3-1-23 15,-3 0 19-15,0 0-69 0,2-1-47 0,-1 1-57 0,0-1-60 16,-1 0-42-16,1 2-60 0,-1-4-56 0,-1 1-41 16,-4-5-86-16,11 6-11 0,-11-6-303 0,10 3-345 15</inkml:trace>
  <inkml:trace contextRef="#ctx0" brushRef="#br1" timeOffset="84188.68">24547 16321 90 0,'0'0'667'0,"8"-3"-149"0,-8 3-74 15,0 0-35-15,10-4-26 0,-10 4-38 0,0 0-30 16,7-3-33-16,-7 3-38 0,0 0-26 0,0 0-22 16,0 0-37-16,0 0-25 0,13 1-26 0,-13-1-22 15,5 4-15-15,-5-4-16 0,7 6-11 0,-7-6-14 16,9 9-2-16,-9-9-16 0,7 9-53 0,-2-2-68 16,0-3-54-16,-1 1-66 0,-2 1-60 0,3 0-75 0,-5-6-45 15,5 7-109-15,-5-7-338 0,6 8-403 16</inkml:trace>
  <inkml:trace contextRef="#ctx0" brushRef="#br1" timeOffset="84399.93">24699 16241 414 0,'0'0'564'0,"2"-12"-75"0,-2 12-40 0,1-10-26 16,-1 10-50-16,1-8-46 0,-1 8-31 0,0-6-58 15,0 6-34-15,0 0-22 0,4-7-8 0,-4 7-20 16,0 0-24-16,0 0-14 0,17 2-24 0,-17-2-19 15,13 5-15-15,-6-2-8 0,2 2-14 0,0 0-9 16,0 1-3-16,2 0-7 0,0 1-3 0,-1-1-7 16,3 2-17-16,-4-3-73 0,0 1-72 0,0 1-64 15,-2-3-53-15,1 1-64 0,-3-2-45 0,-5-3-88 16,13 6-58-16,-13-6-258 0,0 0-308 0</inkml:trace>
  <inkml:trace contextRef="#ctx0" brushRef="#br1" timeOffset="84621.95">24895 16116 264 0,'0'-10'589'16,"0"3"-133"-16,0 0-35 0,0 7-86 0,3-12-21 16,0 6-56-16,-3 6 4 0,4-11-26 0,-4 11-2 15,9-7-30-15,-9 7-26 0,13-5-27 0,-13 5-18 16,18-1-18-16,-8 2-5 0,4 2-22 0,-2 0-17 16,2 2-14-16,0 2-8 0,-1 0-13 0,1 4-2 0,-3-1-13 15,2 2 0-15,-3 0-9 0,-1-2-1 0,1 5-13 16,-5-2-16-16,-1 1-25 0,0 0-29 0,-4 0-36 15,0 0-37-15,-1 0-62 0,-2 0 6 0,-2-1-51 16,0 0-52-16,-3-2-134 0,3-1-464 0,-1-3-465 16</inkml:trace>
  <inkml:trace contextRef="#ctx0" brushRef="#br1" timeOffset="84921.49">25475 15994 274 0,'4'-11'632'0,"-4"4"-86"0,1-1-80 16,-2 2-34-16,1 6-55 0,-2-11-41 0,2 11-26 15,-8-7-31-15,8 7-24 0,-12-2-24 0,12 2-39 16,-16 1-33-16,8 3-34 0,0-1-11 0,-2 2-36 16,2 1 13-16,2 1-6 0,0 2-3 0,-2-1-11 15,4 2-11-15,0 0-9 0,2 1-7 0,3 0-30 0,-1 0 18 16,1 0-25-16,3-1 21 0,0 1-35 0,4 2 28 15,-1-4-27-15,2 2 17 0,4-3-13 0,-1 1 25 16,-1-2-30-16,4-1 33 0,0 0-43 16,2-2 37-16,-2-1-32 0,2-1 24 0,0 0-30 0,2-2 17 15,0-2-74-15,-1 1-65 0,0-1-79 0,-1 0-84 16,-1-2-92-16,0-1-157 0,-2-1-137 0,-1 0-263 16,-5-1-536-16</inkml:trace>
  <inkml:trace contextRef="#ctx0" brushRef="#br1" timeOffset="85086.32">25512 16058 268 0,'-10'3'582'0,"2"-1"-184"0,8-2-39 0,-15 3-83 15,15-3 19-15,-9 1-79 0,9-1-28 0,0 0-60 16,0 0-2-16,-4-6-49 0,4 6 16 0,9-9-51 16,-1 5 18-16,3-3-41 0,2 2 21 0,1-4-40 15,3 0-9-15,2-1-63 0,0-2-70 0,-1 0-42 16,1 0-27-16,-1-1-10 0,-1-2-6 0,-2 2-66 0,-1-1 7 15,-5-1-193-15,-1 1 37 0</inkml:trace>
  <inkml:trace contextRef="#ctx0" brushRef="#br1" timeOffset="85271.84">25666 15792 631 0,'-12'-9'263'0,"3"2"46"15,0 3-21-15,2 0 13 0,-2 1-24 0,9 3-22 0,-18-2-30 16,18 2-23-16,-14 2 8 0,7 2-14 0,1 1-12 16,2 1-16-16,0 1-8 0,2 3-14 0,0 1-14 15,4 0-19-15,0 3-15 0,1 3-24 0,1 1-7 16,3 2-11-16,2 3-8 0,0 3-20 0,1 0 3 15,2 4-5-15,0-3-11 0,0 3-1 0,2 4-13 16,0-3 4-16,-2-3-20 0,-1-2-41 0,3-1-48 16,-2-1-69-16,-1-4-21 0,0-2-44 0,-2-2-95 15,-2-3-48-15,1-2-84 0,-2-4-345 0,1 1-343 16</inkml:trace>
  <inkml:trace contextRef="#ctx0" brushRef="#br1" timeOffset="85499.45">25942 15947 608 0,'0'-10'564'0,"1"2"-75"0,-1 1-48 15,0 7-60-15,3-11-47 0,-3 11-38 0,2-10-36 16,-2 10-11-16,0 0 0 0,3-6-14 0,-3 6-24 0,0 0-48 16,7 4-13-16,-7-4-43 0,9 7-10 0,-2-1-22 15,0 0 1-15,-2 1-28 0,2 0 3 0,-1 2-23 16,1-1 8-16,1 2-4 0,0-1-9 0,0 1-5 15,-3-2-30-15,4 1-27 0,-3-1-70 0,-2 0-64 16,3-1-45-16,-4 1-46 0,1-2-47 0,1-1-83 16,-5-5-37-16,3 7-89 0,-3-7-347 0,0 0-415 15</inkml:trace>
  <inkml:trace contextRef="#ctx0" brushRef="#br1" timeOffset="85806.48">25948 15868 520 0,'-4'-14'377'0,"4"4"-1"15,2-3-60-15,1 2-16 0,-1 1-23 0,3-2-21 16,1 0-23-16,-1 0-9 0,4 1-22 0,1 0-20 0,-2 2-20 16,4 0-18-16,0 1-12 0,-1 2-17 15,1 1-19-15,-3 3-17 0,2-1-9 0,-11 3-9 16,19 2-12-16,-12 0-3 0,1 2-3 0,-3 1-12 16,0 3-1-16,-1-1-3 0,-3 2-7 0,-3 1-7 0,-1 2 4 15,-2 0-3-15,0 0-8 0,-3 1 6 0,2-1 0 16,-2-1 8-16,1 1-2 0,0-2 8 15,2 1 7-15,-1-3 6 0,2 3 11 0,1-3 8 16,0 1 3-16,1-1-20 0,4-1 23 0,3 2 6 0,0-2-22 16,1-1 3-16,3 1-22 0,5-1 7 15,0 0-3-15,0 0-3 0,2-1-13 0,0 1-6 0,0-1-3 16,0-1-14-16,-2 3-79 0,3 0-105 0,-4-1-81 16,1 0-92-16,-3 4-69 0,-2-1-124 0,-2-1-468 15,-1 2-633-15</inkml:trace>
  <inkml:trace contextRef="#ctx0" brushRef="#br1" timeOffset="86322.43">24510 16976 72 0,'-9'-7'512'15,"1"3"-68"-15,0 0-48 0,1 1-37 0,7 3-54 16,-17-3-21-16,17 3-31 0,-18 1 19 0,6 2-30 15,3 0-4-15,-1 3-36 0,0 2-3 0,1 2-42 16,2 1 12-16,1 3-39 0,-2-2 8 0,5 3-52 16,1 1 12-16,1-1-43 0,2 2 17 0,1 0-43 15,3-1 27-15,2 0-36 0,1 2 20 0,2-1-32 16,2-1 3-16,-1-2-12 0,3-1 28 0,3-2-50 16,-1 0-31-16,-3-3-72 0,3-2-41 0,0 0-87 15,1-2-46-15,-2-3-64 0,2 0-106 0,-3-2-504 0,4-1-566 16</inkml:trace>
  <inkml:trace contextRef="#ctx0" brushRef="#br1" timeOffset="86607.56">24719 17094 42 0,'-7'-7'568'16,"4"2"-140"-16,-3-2-45 0,1 1-40 0,3 0-50 15,-1 0-11-15,-1-1-84 0,4 1-12 0,-2 0-55 16,2 6-2-16,0-11-48 0,0 11 4 0,5-9-38 15,-5 9 10-15,6-7-30 0,-6 7 23 0,9-3-41 16,-9 3 21-16,12 3-25 0,-12-3 21 0,7 7-30 16,-3-3 27-16,-1 4-28 0,-1-1 24 0,0 2-25 15,-1 1 24-15,-2 1-49 0,1-1 50 0,-2 0-25 16,0 1 20-16,-1-1-14 0,1-1 22 0,0 2-22 16,0-3 26-16,-1 0-33 0,2-3 33 0,1-5-35 15,-3 10 28-15,3-10-30 0,2 9 28 0,-2-9-32 16,6 4 23-16,-6-4-27 0,13 1-19 0,-3-3-74 0,0-1-82 15,3-2-53-15,1-2-70 0,0 0-57 0,3-1-329 16,-2-3-209-16</inkml:trace>
  <inkml:trace contextRef="#ctx0" brushRef="#br1" timeOffset="86727.89">24958 17043 334 0,'10'-6'440'16,"-10"6"-75"-16,0 0-23 0,0 0-23 0,0 0-35 16,0 0-12-16,0 0-63 0,6 4-5 0,-6-4-67 15,0 9 12-15,0-9-50 0,0 11 4 0,0-11-46 16,2 12 14-16,0-5-41 0,1 0 11 0,1 1-42 15,1 0-29-15,2-1-75 0,-2 0-89 0,-1-1-84 16,3 0-116-16,-1-1-384 0,-6-5-297 0</inkml:trace>
  <inkml:trace contextRef="#ctx0" brushRef="#br1" timeOffset="87204.39">25096 16932 449 0,'-2'-6'546'0,"2"6"-99"0,-5-9-67 16,5 9-51-16,-2-10-51 0,2 10-60 0,-2-7-48 16,2 7-25-16,4-7-28 0,-4 7-29 15,7-5-18-15,-7 5-11 0,11-1-10 0,-11 1-27 16,14 1 13-16,-14-1-32 0,16 5 20 0,-9-2-26 0,1 2 24 16,-2 1-30-16,-2 0 23 0,1 1-26 0,-3 2 28 15,0-2-23-15,-2 0 21 0,0 1-26 16,0 0 23-16,0-1-19 0,-1 0 27 0,-2 0-31 15,3 0 27-15,-2 0-25 0,2-7 25 0,-3 11-32 0,3-11 30 16,-1 8-30-16,1-8 28 0,1 7-27 16,-1-7 22-16,0 0-45 0,9 2 4 0,-9-2-49 0,14-4-31 15,-7-1-31-15,0 1-68 0,2-2 15 0,-3 0-42 16,2-1 37-16,-1-2-22 0,-2 1 68 0,0-2-5 16,-1 1 75-16,-2-1 11 0,-1 0 103 0,1 2 19 15,-1 0 92-15,-1 1 32 0,-1 0 38 0,1 7 24 16,0-11-9-16,0 11-25 0,0-12-31 0,0 12-20 15,1-8-21-15,-1 8-1 0,0 0-9 0,3-7-10 16,-3 7-10-16,0 0-16 0,11 0-11 0,-11 0-14 16,14 5-9-16,-6-2-8 0,1 2-26 0,2 0 17 15,-2 2-23-15,2 2 18 0,0 0-26 0,-2 1 18 16,-1 1-25-16,-1 1 19 0,1 0-37 0,-3 0-9 16,-2 0-61-16,-1 0-6 0,-1-1-33 0,-1 0-32 0,-1-1-27 15,0 0-99-15,0-1-39 0,-2 0-100 16,-1-2-233-16,0-2-175 0</inkml:trace>
  <inkml:trace contextRef="#ctx0" brushRef="#br1" timeOffset="87488.46">25685 16775 160 0,'6'-10'678'15,"-4"3"-189"-15,-2 7-77 0,1-10-69 0,-1 10 3 16,-5-7-59-16,5 7-10 0,-11-3-19 0,11 3-20 15,-15 1-25-15,6 1-31 0,-1 2-47 0,0 1-1 16,1 1-18-16,-2 2-8 0,1 1-11 0,4 1-11 16,-2 2-16-16,4-1-14 0,2 0-5 0,-1 1-10 15,3 0-5-15,3 0-10 0,-1-1-3 0,4 2-7 16,0-1-3-16,0-1-1 0,3 0-2 0,0-2-2 0,2 1-3 16,1-3 0-16,0 1-1 0,-1-2 0 0,3-1-3 15,-2-1-3-15,2-2-5 0,-1 1 2 16,2-3-40-16,-2 0-65 0,1-2-41 0,0 1-70 0,-3 0-33 15,3-2-48-15,-3 0-99 0,0-1-35 0,-2 0-81 16,-1-1-272-16,-3 0-310 0</inkml:trace>
  <inkml:trace contextRef="#ctx0" brushRef="#br1" timeOffset="87788.71">25693 16878 651 0,'-16'0'516'0,"2"0"-97"0,14 0-48 15,-20 0-26-15,20 0-38 0,-18 0-15 0,18 0-29 0,-14 0-35 16,14 0-46-16,-12-1-35 0,12 1-30 0,0 0-25 15,-5-5-19-15,5 5-16 0,7-6-19 16,-1 3-50-16,3-1-58 0,-2-1-44 0,4 0-36 0,-1 0-17 16,0-2-7-16,2 0 7 0,-4 1 16 0,2 0 31 15,-3-1 19-15,0 1 42 0,0-1-8 0,-4 0 33 16,-1 0-12-16,-2 7 22 0,-1-10 3 0,-2 4 55 16,3 6 33-16,-7-9 29 0,2 5-6 0,0 0 57 15,5 4-17-15,-12-5 20 0,12 5-17 0,-10-1-8 16,10 1-1-16,0 0-7 0,-13 5-10 0,13-5-22 15,-2 8 3-15,2-8-17 0,2 12-11 0,1-2-10 16,1-2-12-16,1 4-9 0,2 1-6 0,2 0-21 16,2 3 12-16,1 1-20 0,-2 0 6 0,2 1-57 15,3 0-30-15,-2 3-69 0,1 0-11 0,-1-3-37 16,0 1-63-16,-2-2-27 0,1-1-84 0,-1 0-57 0,-2-4-312 16,0-2-255-16</inkml:trace>
  <inkml:trace contextRef="#ctx0" brushRef="#br1" timeOffset="88015.8">26054 16783 609 0,'0'-10'572'0,"0"1"-50"16,0 9-51-16,0-13-35 0,0 13-69 0,0-10-23 16,0 10-50-16,0-9-53 0,0 9-13 0,0 0-21 0,0 0-35 15,0 0-32-15,0 0-25 0,0 0-22 0,0 0-18 16,8 7-12-16,-6-1 5 0,5 1-30 15,-2 2 11-15,1-1-34 0,1 3 5 0,-1 0-9 0,3-1-13 16,-1 1-32-16,-2-1-57 0,2 1-60 0,-1-4-73 16,-2 1-21-16,2-1-56 0,-3 1-58 15,0-3 0-15,-4-5-81 0,7 6-22 0,-7-6-324 0,0 0-309 16</inkml:trace>
  <inkml:trace contextRef="#ctx0" brushRef="#br1" timeOffset="88305.6">26077 16741 148 0,'-4'-13'354'0,"-1"3"0"15,1-2-45-15,3 3-7 0,0-2-43 0,0 0-19 16,3 1-21-16,-2 0-44 0,5-1-16 0,0 1-34 16,0 2 4-16,3-2-36 0,1 2 10 0,1 1-41 15,-1 0 15-15,2 2-31 0,0 2 11 0,-1 1-31 16,-10 2 18-16,17 0-28 0,-17 0 18 0,14 4-26 0,-9 1 23 16,0-1-26-16,-4 1 18 0,1 2-22 0,-4 0 21 15,1 2-13-15,-3-1 38 0,-1 2-10 16,1-2 41-16,-3 1 13 0,0-1 13 0,1-1 0 0,-1 2-6 15,2-2-4-15,0 1-7 0,1-1 6 0,1 0-2 16,0 0-13-16,3 0 3 0,0 0-5 0,3-1-15 16,3 1-9-16,2 0-10 0,1-2-6 0,3 2-3 15,2 0-7-15,4-1-8 0,-2-1 1 0,5 1-11 16,-1 1-7-16,-1-3-37 0,-2 1-80 0,0 0-77 16,0 1-75-16,-4 0-85 0,-1 0-59 0,-1 0-145 15,-4 0-369-15,-3 1-497 0</inkml:trace>
  <inkml:trace contextRef="#ctx0" brushRef="#br1" timeOffset="88854.38">24882 17625 365 0,'-4'-6'526'0,"-1"1"-66"16,0 0-80-16,5 5-9 0,-10-7-62 0,10 7-5 16,-14-4-33-16,14 4 5 0,-17 1-37 0,8 2-12 15,0 1-44-15,-1 2 2 0,1 1-47 0,0 1 12 16,0 3-59-16,4 0 15 0,-1 2-47 0,2 0 16 16,0 2-42-16,4 0 23 0,0 0-40 0,1 2-2 0,3 0-2 15,1-1-4-15,3 2-1 0,2-1-6 0,2-2-4 16,1 1-14-16,1-4-41 0,1 0-45 0,2-2-57 15,-2-2-55-15,2-2-50 0,0-2-30 0,1-2-89 16,0-1-76-16,0-2-451 0,0-1-479 0</inkml:trace>
  <inkml:trace contextRef="#ctx0" brushRef="#br1" timeOffset="89276.05">25038 17665 289 0,'-6'-5'347'0,"1"0"-55"16,-2 0-11-16,4 2-86 0,0-3 0 0,0 1-65 0,1-1 6 15,2 6-54-15,0-13 15 0,2 7-50 0,2 0 23 16,0-2-45-16,2 2 26 0,1 1-44 0,-1-1 35 16,1 2-39-16,0 0 25 0,1 1-33 0,-8 3 31 15,13-3 0-15,-13 3 27 0,12 3-14 0,-12-3 24 16,8 5-12-16,-8-5-4 0,5 10-4 0,-5-10 1 0,0 12 2 15,0-12-10-15,0 15 16 0,-2-10-1 0,0 3-6 16,2-8-10-16,-2 12-12 0,2-12-1 0,-3 9-6 16,3-9-2-16,0 10-10 0,0-10-1 0,0 7-6 15,0-7 14-15,4 7 2 0,-4-7-37 0,8 5 32 16,-8-5 6-16,10 5-4 0,-10-5-4 0,17 6-5 16,-8-4-2-16,1 1 4 0,-1-1 1 0,0 2-6 15,-2-1 0-15,2 1 6 0,-2-1-3 0,-2 1 6 0,-5-4 2 16,8 9 16-16,-8-9 2 0,2 9 6 15,-2-9 7-15,-2 10-1 0,2-10-6 0,-8 10-7 16,3-3-2-16,-2-1-4 0,0-1-4 0,0 1-4 0,1-1-1 16,-2 0-10-16,4 0-5 0,4-5-23 15,-10 7-39-15,10-7-32 0,-9 6-54 0,9-6-42 0,0 0-80 16,0 0-70-16,0 0-373 0,0 0-223 0</inkml:trace>
  <inkml:trace contextRef="#ctx0" brushRef="#br1" timeOffset="89436.69">25327 17670 246 0,'0'0'576'0,"6"-4"-124"16,-6 4-92-16,0 0-58 0,7-4-19 0,-7 4-88 15,0 0-1-15,0 0-45 0,7 3 2 0,-7-3-56 0,4 4 9 16,-4-4-50-16,7 7 18 0,-7-7-40 0,10 10 12 16,-4-5-47-16,-2 2-48 0,4-1-35 0,-1 0-73 15,0 0-105-15,-1 0-99 0,2-1-394 0,-3 1-268 16</inkml:trace>
  <inkml:trace contextRef="#ctx0" brushRef="#br1" timeOffset="89838.9">25464 17573 324 0,'-4'-10'445'15,"1"3"-25"-15,1 0-63 0,-1 0-67 0,3 0-35 16,-1-2-52-16,1 2-23 0,1-1-38 0,2-1-6 15,-1 2-46-15,2 0 5 0,3-1-39 0,-1 0 2 16,2 2-28-16,-1 1 13 0,4 0-25 0,-2 1 14 16,1 3-23-16,-10 1 12 0,16-3-22 0,-16 3 19 0,16 4-23 15,-16-4 23-15,11 6-23 0,-11-6 22 16,7 8-19-16,-7-8 18 0,2 13-13 0,-2-8 23 0,0-5-15 16,0 14 34-16,0-7-24 0,0-7 28 0,-1 12-27 15,1-12 25-15,0 12-28 0,-1-6 24 16,1-6-33-16,0 12 23 0,2-6-30 0,-2 1 24 0,0-7-31 15,5 12 26-15,0-5-32 0,3 0 31 0,-2-2-35 16,2 1 11-16,2 1-9 0,-1-2 27 0,2 0-34 16,0 1 34-16,-1-1-33 0,-1 1 26 0,-1-1-26 15,-2 0 27-15,1-1-26 0,-2 1 24 0,-5-5-28 16,4 10 2-16,-4-10 8 0,-2 10 11 0,2-10-12 16,-6 10 5-16,1-4-19 0,-2-1 17 0,0 0-24 15,0 0-21-15,1-2-24 0,-2-1-23 0,8-2-52 0,-11 4-84 16,11-4-87-16,-12-1-98 0,12 1-239 0,-9-7-171 15</inkml:trace>
  <inkml:trace contextRef="#ctx0" brushRef="#br1" timeOffset="90037.59">25664 17454 327 0,'4'-6'540'0,"1"0"-113"16,-5 6-72-16,5-8-50 0,-5 8 10 0,8-6-65 15,-8 6 17-15,12-4-36 0,-12 4 9 0,16-1-49 0,-16 1-19 16,21 4-51-16,-10-2-5 0,1 3-35 0,2 0-4 15,-1 2-24-15,0 1 0 0,-1 1-24 16,0 2 8-16,0 1-36 0,-3 0 18 0,-2 1-49 0,0 0-15 16,-2 0-49-16,-1 2 10 0,-1-4-40 0,-3 3 1 15,0-2-4-15,-1 0-4 0,-2-1-10 0,-1 0-22 16,0-2-51-16,-2 1-43 0,2-3-61 0,-1 0-90 16,5-7-204-16,-8 7-123 0</inkml:trace>
  <inkml:trace contextRef="#ctx0" brushRef="#br1" timeOffset="90356.38">26266 17340 324 0,'9'-9'494'0,"-2"3"-74"0,-1 0-63 0,-4 0-31 16,-2 6-51-16,4-9-13 0,-4 9-61 0,0 0-1 15,-4-7-45-15,4 7 9 0,0 0-60 0,-15 4 14 16,6-1-47-16,2 2 24 0,-3 1-29 0,-1 1 22 15,2 2-27-15,-2 1 9 0,2 0-15 0,1 1 9 16,-1 1-17-16,4 0 15 0,-1 0-22 0,2-1 11 16,3 0-25-16,-1-1 18 0,2 2-24 0,3-1 13 15,-2-1-21-15,4 1 10 0,0-2-16 0,4 2 16 16,0-3-22-16,2-1 19 0,1 1-27 0,2-3 26 0,2-1-22 16,-1-1 12-16,3-1-13 0,-1 0 13 0,3-2-17 15,0-2 18-15,-2 0-25 0,3-1 12 0,-1 1-68 16,-1-3-34-16,2 2-81 0,-3-2-41 0,0 0-76 15,-4 0-59-15,0 1-107 0,-1-3-364 0,-5 1-372 16</inkml:trace>
  <inkml:trace contextRef="#ctx0" brushRef="#br1" timeOffset="90512.84">26234 17483 397 0,'-9'1'425'0,"9"-1"-113"0,-14 2-47 0,14-2-91 16,0 0-5-16,-2-6-31 0,2 6-30 0,6-9-14 15,1 3-24-15,3 0-13 0,1-1-15 0,3-3-1 16,0 1-8-16,4-2-13 0,0 0-1 0,1-1-29 16,-3 0-66-16,0 0-97 0,-3 2-52 0,0-1-28 15,-3 1-8-15,-2 0 28 0,-3 1-125 0</inkml:trace>
  <inkml:trace contextRef="#ctx0" brushRef="#br1" timeOffset="90705.08">26412 17292 595 0,'-5'-8'-16'0,"0"1"70"16,-3 1 18-16,-1 0 25 0,-1 1 16 0,-2 0 24 15,1 2 38-15,-2-1 15 0,2 1 7 0,0 2 0 16,-1 1-7-16,12 0-17 0,-18 1-18 0,8 3-22 0,3-1-10 15,1 1-4-15,2 2 0 0,3 2-3 0,-1-1 15 16,4 4-34-16,0-1 18 0,2 5-44 0,1-2 21 16,2 2-39-16,0 2 17 0,3 1-32 0,-1 1 17 15,2-1-32-15,0 2 18 0,-3 1-31 0,2-1 21 16,1 0-32-16,0 1 24 0,-1-1-31 0,0-1 27 16,-1 1-37-16,0 0-6 0,0-2-41 0,-3-4-37 0,1 1-32 15,-1-2-34-15,1-2-76 0,-2-2-101 0,0-2-60 16,1-1-325-16,-1-2-233 0</inkml:trace>
  <inkml:trace contextRef="#ctx0" brushRef="#br1" timeOffset="90954.71">26679 17326 690 0,'0'-7'522'0,"0"7"-76"0,0-11-31 0,0 11-31 16,0-10-29-16,0 10-47 0,0-8-29 0,0 8-50 0,0 0 12 15,3-7-35-15,-3 7 10 0,0 0-51 0,9 3-2 16,-9-3-38-16,9 8 3 0,-4-3-31 16,1 3-8-16,2-1-21 0,-1 1-3 0,1 2-13 0,0 0-15 15,1 2-6-15,0-1-3 0,-2 0 0 0,2 0-10 16,0 1-6-16,-1-1-6 0,0 2 4 0,-1-3-28 16,-1-2 7-16,1 0-42 0,-2 0-44 0,2-2-66 15,-4 0-32-15,4-1-65 0,-7-5 17 0,7 9-44 16,-7-9-81-16,5 4-57 0,-5-4-84 0,0 0-367 15,0 0-431-15</inkml:trace>
  <inkml:trace contextRef="#ctx0" brushRef="#br1" timeOffset="91305.49">26742 17271 211 0,'-5'-8'467'16,"-2"1"-78"-16,5 0-42 0,-2 2-44 0,1-2-47 15,1 3-43-15,-1-3-40 0,3 0-36 0,0 7-30 16,3-13-19-16,-1 6-24 0,3-1-7 0,2 1-11 15,1 0-14-15,2 1-2 0,-1 0-6 0,1 2-7 16,1-2-1-16,0 2-5 0,0 1 1 0,0 1-1 16,0 0-6-16,-11 2-3 0,20 2 8 0,-20-2 2 15,16 5-17-15,-10-2 10 0,0 2 21 0,-2 1-3 0,-3 1 2 16,1 1-4-16,-4 0-1 0,0 2 2 0,-1 1-4 16,-4 0 2-16,0 2-4 0,1-3 16 15,-2 2 16-15,1-1-1 0,0 0 1 0,2-2-7 0,1 1 3 16,0-2 32-16,-1 1-33 0,4-1 26 0,0 1-28 15,1-2 24-15,2-2-26 0,1 3 19 0,3-2-25 16,-1 0 15-16,3 0-30 0,2-1 29 0,-1-1-24 16,0 0 14-16,3 0-23 0,-1-2 16 0,-2 1-28 15,5-1 18-15,-4 0-19 0,2-1 15 0,-1 1-17 16,0 0 12-16,1 0-22 0,-3 0 5 0,0-1-113 16,-9-1-46-16,17 2-72 0,-9 3-147 0,-8-5-102 0,11 2-387 15,-11-2-426-15</inkml:trace>
  <inkml:trace contextRef="#ctx0" brushRef="#br1" timeOffset="93688.24">26103 15502 102 0,'-8'-4'236'0,"4"-2"-88"0,-2 1 26 16,-1 0-61-16,2-1-18 0,-4 2-1 0,2-3-2 16,-1 1-14-16,0 2 1 0,-2-3 6 0,1 3 4 0,-1-2 0 15,-3 0-12-15,0 1-12 0,-2-1-12 0,2 3-5 16,-4-3-14-16,0 3-7 0,-4 1-3 15,1-1-6-15,-2 1-2 0,-3 1 0 0,-3 1 8 0,-2 0-21 16,1 0-1-16,-2 1 1 0,-5 0 1 0,-2 1-4 16,-2 1 0-16,1 0 5 0,-7 2-6 0,-3 1 0 15,-1 0-1-15,2 0 3 0,-5 1-3 0,2 0 0 16,-1 1 8-16,-2-1 30 0,1 0-25 0,1 0-4 16,-1 2 0-16,0-2 1 0,3 1-1 0,-1 1 26 15,0 0-30-15,3 1 34 0,-1-1-41 0,2 3 33 16,-1-2-38-16,4 2 35 0,-2-1-31 0,2 2 25 15,1 0-36-15,1 1 36 0,2 0-32 0,-1 0 32 16,2 3-32-16,0-1 28 0,2 0-28 0,0 2 32 16,1 0-34-16,2 0 34 0,2 0-29 0,0 0-3 15,1 1 11-15,6-2-3 0,-1 0 5 0,2-1 1 16,-1 1 2-16,1 1 0 0,3 0 10 0,-1 1 11 16,1-1-11-16,-2 1 5 0,5 1 2 0,-3 0 3 15,2 1 10-15,-1-1-3 0,1 1 0 0,3 0 4 0,0 0 17 16,-2 2-18-16,4-1 13 0,-1 1-10 0,2-1 5 15,0 1-17-15,1 0 9 0,1-2-12 16,2 0 4-16,-1 0 5 0,1 0 7 0,2 1-10 0,-1-2 4 16,0 3-1-16,3 0-10 0,-1 0 9 0,-1-1-16 15,1 0 13-15,2 2-8 0,-1 0 15 0,1 0-16 16,0-2 17-16,-1 3-4 0,4 0 0 0,-2-1-4 16,1 0-15-16,1 1 14 0,-1 0-15 0,2 0 19 15,2 0-24-15,-1-2 23 0,1 2-22 0,1-1 23 16,-2-1-19-16,4 2 24 0,-1-1-24 0,0-2 23 15,3 1-22-15,0-1 26 0,-1 0-27 0,2-1 23 16,1 1-20-16,0-2 22 0,0-1-30 0,1 0 28 16,0-1-26-16,2 2 30 0,0-2-26 0,0 0 27 15,2 0-26-15,0-1 23 0,2 2-27 0,0 1 27 16,0-1-31-16,0 0 24 0,2 1-24 0,0-2 22 0,0 0-26 16,1 0 25-16,0 0-26 0,1-3 24 0,-1 2-23 15,0 0 27-15,-3-3-31 0,2-1 24 0,0 1-27 16,1 0 31-16,-2 0-18 0,1 0 14 0,2-2-23 15,-4 1 26-15,3-1-27 0,-4 0 22 0,4 0-29 16,-3-1 25-16,0 0-25 0,0-1 24 0,-2-1-19 0,-1-1 17 16,2 1-16-16,-2-1 20 0,-1-1-36 15,1 2 20-15,-1-2-5 0,0 0 6 0,1 0-6 0,-1 0 5 16,-1 1 2-16,2-1-2 0,0 0 8 0,0 0 2 16,0 0 7-16,0 1 0 0,3-2-4 0,-5 2-1 15,3-1-6-15,2-1 7 0,-2 2 2 0,2-2-4 16,-3-1 1-16,4 1-6 0,-3-1 8 0,2 0-5 15,0 0 4-15,0 0 4 0,0-2-11 0,0 2 7 16,0-1-5-16,0-1 0 0,2 1 0 0,-1 0 2 16,-1-1 0-16,2 1-1 0,1-1 0 0,-2 1-2 15,2 0 0-15,0-1-3 0,-1 1 0 0,1-1 1 16,-2 2-3-16,1-1 2 0,0 0-1 0,-3 0-1 16,3 0 1-16,-3 0-2 0,2-1-1 0,-2 0 4 0,1 2-4 15,-2-1 2-15,1 0-1 0,-2-2-1 0,2 2 3 16,-3-1-3-16,-1 0 0 0,6 2 0 0,-4-2 0 15,2 2 2-15,-1-2-1 0,1 1-1 0,-2 0-2 16,2-1 5-16,-2 1-17 0,1-1 18 0,2 1-2 16,-2 0-1-16,2-2 4 0,-2 2-8 0,2-2 7 15,0 1-1-15,0 0-5 0,-1 0 5 0,2-1-7 16,0 1 8-16,-3 0-2 0,4-1-2 0,-4-1 2 16,4 3-7-16,-2-1 7 0,0-1 1 0,0 0 0 0,0-1 1 15,-2 2-7-15,1-2 6 0,2 0 1 0,-2 0-4 16,2 0 3-16,0 1-5 0,-1-1 5 0,4 0-1 15,-4-1 0-15,2 2 0 0,1-2-3 0,-1 0 5 16,1 1 0-16,-1-1-3 0,0 0 0 0,1 0-4 16,1 1 6-16,-1-1-1 0,0 0 0 0,-1 0 3 15,1 1-2-15,0-1 4 0,0 0-8 0,2 0 3 16,-1-1 0-16,-1 1 3 0,3 0 0 0,-3-1 0 16,4 1 1-16,0-1 3 0,-1-1-1 0,4 2 1 15,0-1 2-15,0 0 0 0,1 1-3 0,-2-2 6 16,3 2-8-16,-3-1 1 0,-1 0 0 0,-1 0 0 0,0 1-2 15,1-1 1-15,2-2 0 0,-3 2 0 0,2-1-5 16,-2 0 1-16,2-1 1 0,0-1-1 0,-2 1 0 16,3-2 2-16,-1 0-4 0,0-1-4 0,0 1 8 15,5-3-2-15,-2 0 1 0,2-1-1 0,-3 0-5 16,4-1 3-16,-2 0 4 0,-1 1-1 0,2-1-3 16,-2-1-4-16,0 2 5 0,0-1 1 0,-2 1-2 15,1-1 1-15,-5 2 20 0,1-2-24 0,4-1 27 0,-6 1-31 16,2 1 28-16,-2-1-34 0,1 1 31 15,-1-1-28-15,0 0 27 0,-3 0-30 0,3-1 25 0,-2 1-24 16,0-1 27-16,-1 0-28 0,-1 0 31 16,0-1-33-16,1 1 32 0,-2-2 0 0,0 1-7 0,0-1-2 15,-1-1-29-15,-2 1 33 0,0 0-28 0,1-2 24 16,-3 1-23-16,-3-1 28 0,2 0-26 0,0-2 28 16,-2 1-29-16,1-1 31 0,-3-1-35 0,-1 2 34 15,1-2-28-15,-3 1 27 0,2-1-27 0,-2-1 25 16,-2 1-24-16,2-2 25 0,-3 0-27 0,0 0 26 15,-2 0-25-15,1-4 30 0,-1 1-30 0,-1-1 27 0,-2-1-25 16,1 0 26-16,0 1-28 0,-1-1 28 16,-3-2-4-16,1-2 1 0,-1 1-3 0,1 1-4 0,-1-1 3 15,-1 1-4-15,1-1-2 0,-1 0 1 0,2 2-3 16,-3-1-5-16,-1 1 7 0,2 1-2 0,-1-1 0 16,0 1-25-16,1 0 28 0,-4 1-22 0,3 0 22 15,-2 1-23-15,0 1 30 0,1 0-25 0,-4-1 21 16,4 1-20-16,-2 1 30 0,-3-1-30 0,4 1 29 15,-4 0-32-15,2-2 28 0,-1 0-26 0,1 3 28 16,-1 0-5-16,0-2 2 0,3 4-5 0,-2-3-2 16,0-1 1-16,3 3-1 0,0 0-4 0,-2 0 0 15,2 1 6-15,0-2-7 0,-1 2 6 0,1 0-8 16,-3 0 6-16,4 0 2 0,-2 1-10 0,1-1 5 16,0 4 1-16,-1-4-1 0,-1 2-1 0,2 1 1 15,-2-1 0-15,0 1-8 0,2-1 14 0,-1 1-4 16,-1 1-6-16,1 1-1 0,0 1 6 0,3 0-2 15,-2 0 1-15,0 0 1 0,1 1 2 0,0-1-5 0,1 1 0 16,-1 1 2-16,0-1-6 0,1 0 6 16,0 1-1-16,0-1 3 0,-1 1-1 0,-1 0-1 15,2 1 2-15,-1-1-5 0,1 0 4 0,0 1 0 0,-1-1 0 16,1 0-4-16,1 2 4 0,-2-2-1 0,1 2-4 16,2 1 8-16,-1-3-4 0,-2 3 2 0,2 0-7 15,-1-1 8-15,1 0-2 0,-2 1-7 0,1 0 6 16,0 1-7-16,-1-1 9 0,1 0-1 0,0 2 1 15,0-2 1-15,0 0-1 0,2 1 0 0,-2 1 0 16,-1-2-2-16,-1 3-2 0,3-2 5 0,-3 1-10 16,2 0 8-16,-1 0-6 0,-3 1 6 0,3-1-1 15,-2 0 0-15,-2 0 1 0,4 0-4 0,-4 2 4 16,4-1 1-16,-2 0-2 0,-2 1-1 0,3-1 2 16,-2 1-1-16,0-1-3 0,2-1 2 0,-1 2 1 15,1-1 1-15,-2 2-4 0,1-2 3 0,2 0 0 16,-4 1-6-16,5-1 8 0,-2 1-1 0,-1 0 2 15,1-1-4-15,-2 2 2 0,0-1 1 0,3-1-5 16,-3 2 3-16,0-1-1 0,-2 1 1 0,2 0-3 16,-3 1 3-16,0 0-1 0,-5 2 0 0,3-1 1 15,-3 0 5-15,0 1-7 0,1 1 2 0,-3 0-1 16,-2 1-3-16,-1-2 4 0,1 2 2 0,0-1 0 0,-2 1-10 16,2-1-39-16,-2 1-65 0,0 0-50 0,-1-1-97 15,-1-1-189-15,-6 1-705 0,-2 2-766 0</inkml:trace>
  <inkml:trace contextRef="#ctx0" brushRef="#br1" timeOffset="103252.92">6142 10064 111 0,'-3'-8'580'0,"-1"0"-177"0,2 0 7 15,-2-1-54-15,0 1 16 0,0 0 31 0,0 1-50 16,-1 0 2-16,1 1 6 0,2 0-11 0,-2 0-33 0,4 6-100 16,-5-7 9-16,5 7-94 0,-4-7 23 0,4 7-69 15,0 0 75-15,0 0 13 0,0 0-1 0,0 0-15 16,6 5-22-16,0 1-19 0,-1 2-15 15,1 0-22-15,2 3-16 0,-1 0-11 0,1 3-11 0,2 0-3 16,-2 0-11-16,0 0-4 0,-2 1-6 0,3-2-1 16,-1 0-10-16,-2 1-6 0,-1-3-39 0,3-1-8 15,-3 1-34-15,-1-4 13 0,0 1-11 0,-2-2 30 16,2-1-23-16,-4-5-14 0,0 0-60 16,3 6 43-16,-3-6-29 0,0 0 59 0,-4-8-33 0,1 2 60 15,-1-4-34-15,-1 1 41 0,0-3-40 0,-1-3 57 16,-2 1-41-16,3-2 12 0,-3 2 29 0,3-3-7 15,-1 3 1-15,1 0 7 0,1-1 4 0,1 4 5 16,1 1-1-16,-1-1 2 0,3 4 2 0,0 0 3 0,3 1 4 16,-1 1 4-16,3 1 4 0,3 0 14 15,2 2 0-15,2 0-7 0,2 2 7 0,0 2 2 16,4-1 2-16,1 3 0 0,4 1-1 0,1 1-3 0,-1 1-4 16,7 2 0-16,-1-2-6 0,-1 3 2 0,2 0 1 15,-1 0 1-15,-1-1-8 0,0 1 0 0,-1 0-6 16,-3-1-3-16,-2 0-26 0,1-1 4 0,-1 0-93 15,-4 0-15-15,-2-2-105 0,1 0-17 0,-3 0-101 16,-4-2-10-16,0-1-21 0,-2 0-60 0,-8-3-477 16,0 0-495-16</inkml:trace>
  <inkml:trace contextRef="#ctx0" brushRef="#br1" timeOffset="103453.48">6631 9899 289 0,'-11'-17'622'0,"0"0"-161"0,0 3 4 0,1 1-8 16,1 2-24-16,0-1-55 0,1 3 33 0,0 0-69 15,3 2 2-15,-2 1-97 0,3-1-28 0,-1 2-82 16,5 5 5-16,-7-6-62 0,7 6 27 0,0 0-59 16,0 0-5-16,-4 7-8 0,4-7-3 0,4 13-6 15,0-4-5-15,3 3 6 0,-1 1-5 0,3 2-10 16,0 0-2-16,1 3-9 0,3 0-30 0,0 0-47 16,1 0-42-16,1 1 3 0,0-1-99 0,-2-2-5 0,5-2-65 15,-4-2 10-15,4 0-61 0,-3-3-24 16,2-2-30-16,-3-4-39 0,4 0-385 0,-4-3-344 15</inkml:trace>
  <inkml:trace contextRef="#ctx0" brushRef="#br1" timeOffset="103770.12">6957 9865 201 0,'0'-11'527'0,"0"2"-66"16,-1 0-72-16,-2 1 29 0,0 4-64 0,1-3 4 0,2 7-54 16,-9-9 18-16,9 9-79 0,-9-5 20 0,9 5-84 15,-14 1 25-15,5 2-74 0,1 0-22 0,1 4-12 16,-3 1-15-16,2 0-14 0,0 3-14 0,2 1-9 15,1 0-9-15,0 2-6 0,2 0 38 0,3-2-51 16,0 2 31-16,4 0-54 0,2-1 44 0,-1 0-50 16,4-3 46-16,2 0-52 0,3 0 39 0,0-5-40 15,2 1 48-15,1-4-51 0,2-1 46 0,0-3-43 16,0-1 45-16,1-2-48 0,1-1 4 0,-4-3 6 16,1 0 4-16,-5-1 2 0,-1 0 5 0,-1-1 8 15,-5-1-3-15,-1 1 0 0,-2 0-1 0,-3 1 0 16,-3-2 43-16,-2 2-57 0,-4 0 44 0,-2 1-53 15,-2 0 39-15,0 4-71 0,-5-2 24 0,5 3-81 16,-5 1 22-16,4 1-78 0,0 1 0 0,3 0-107 0,11 1-35 16,-22 0-6-16,22 0-18 0,-13 2-84 0,13-2-38 15,0 0-294-15,-10 1-259 0</inkml:trace>
  <inkml:trace contextRef="#ctx0" brushRef="#br1" timeOffset="104052.88">7179 9633 218 0,'3'-10'613'0,"-2"3"-108"16,-1 0-40-16,0 7 0 0,0-10-16 0,0 10-7 16,-1-10-75-16,1 10 8 0,0-7-108 0,0 7-14 15,0 0-93-15,0-6 5 0,0 6-42 0,0 0 33 16,3 7-34-16,-3-7 20 0,3 14-28 0,1-5-8 16,1 2-5-16,-1 3-6 0,1-1-7 0,2 3-4 15,-1 2-11-15,4 1-8 0,-2 2-7 0,1 0-44 16,2-2 43-16,-3 1-9 0,2 1-10 0,2-1-4 15,-1 3 4-15,1-4-12 0,2-1-6 0,-3 0-2 16,3 0-4-16,-1-2-4 0,0-1 1 0,1-1-5 0,0 0-2 16,0-3-8-16,0-2-11 0,-1-2-35 0,0-1-26 15,-3-1-46-15,3-3-65 0,-3-2-71 16,-10 0-72-16,19-2-37 0,-10-2-112 0,-4-1-59 16,-1-1-97-16,-4-1-409 0,-1-1-659 0</inkml:trace>
  <inkml:trace contextRef="#ctx0" brushRef="#br1" timeOffset="104158.12">7339 9912 574 0,'-18'-2'466'0,"2"0"-72"0,0 1-43 0,2-2-22 16,3 3-6-16,-2-3-26 0,4 1-43 0,1 0-55 16,2-3-43-16,6 5-32 0,-8-7 12 0,8 7-56 15,8-14 6-15,0 5-106 0,3 0-48 0,4-4-131 16,2 0-68-16,6-1-60 0,0-2-98 0,4 0-356 16,0 1-300-16</inkml:trace>
  <inkml:trace contextRef="#ctx0" brushRef="#br1" timeOffset="104570.1">7881 9726 700 0,'0'0'678'0,"-8"-8"-194"16,8 8-12-16,-7-7-119 0,4 1-23 0,3 6-78 15,-5-10 14-15,5 10-78 0,-1-10 13 0,1 10-76 16,1-10 18-16,-1 10-52 0,8-8 42 0,-8 8-49 16,18-6 48-16,-18 6-60 0,24 0 37 0,-9 1-62 15,3 2 34-15,-1 2-54 0,2 0 40 0,1 1-48 16,0 3 0-16,0 0-6 0,-2 3 2 0,-3-1-6 16,-2 2 4-16,0-1 1 0,-6 0-2 0,1 0 6 15,-3-1-30-15,-2-1 77 0,-2 1-18 0,-1-3 84 16,-3 0-35-16,0-1 56 0,-1-2-54 0,-3-1 41 15,7-4-37-15,-14 2 33 0,14-2-54 0,-15-4 19 16,6-1-14-16,1 1-26 0,1-6-14 0,0-1-12 16,2-1-14-16,0-2-20 0,4-2-44 0,-1 1-40 0,4-2-45 15,0-1-56-15,3-3-7 0,3 2-94 16,2 0-2-16,1 1-40 0,0 0-30 0,4 2-50 16,0 1-11-16,1 2 23 0,-3 4 14 0,1 1 19 15,-1 3 7-15,-2 1-8 0,2 3 16 0,-13 1-159 0,20 2-2 16</inkml:trace>
  <inkml:trace contextRef="#ctx0" brushRef="#br1" timeOffset="104852.86">8252 9583 776 0,'5'9'92'0,"0"-1"54"0,-3-2 27 0,1 3 12 16,3-1 21-16,-3 0-16 0,-1 0 27 0,1-3-50 16,0 2 34-16,-3-7-69 0,5 9 39 0,-5-9-49 15,5 10 42-15,-5-10-64 0,5 5 25 0,-5-5-59 16,0 0 25-16,15 0-57 0,-15 0 34 0,12-8-56 16,-3 2 38-16,-3-2-49 0,2 1 39 0,-1 0-43 15,2-1 39-15,-5-1-45 0,3 1 80 0,-5-1-9 16,2 3 48-16,-1-1-62 0,-3 7 42 0,0-10-55 15,0 10 30-15,-4-6-50 0,4 6 46 0,0 0-36 16,-12 3 46-16,12-3-43 0,-10 9 50 0,6-1-57 16,-1 0 45-16,2 2-56 0,1-1 48 0,-1 2-53 15,2 1 47-15,2 1-55 0,1-1 1 0,1 3 0 16,3-2 4-16,0 2-4 0,5 0-4 0,1-2 2 16,3 0-26-16,1-1-12 0,1-3-23 0,3-2-34 15,-1-4-40-15,1 0-43 0,1-3-37 0,3-3-19 16,3-2-19-16,1-4 6 0,0-2-43 0,0-1-3 0,-1-4-30 15,0-2 9-15,1-4 8 0,-6 1-144 0,-2 0 70 16</inkml:trace>
  <inkml:trace contextRef="#ctx0" brushRef="#br1" timeOffset="105103.13">8845 9471 438 0,'2'-32'124'0,"-1"4"23"15,-2-1 63-15,0-3 13 0,-3 1 37 0,-1 2 17 16,-3 2 19-16,3 4 11 0,-5 0 43 0,2 3-40 16,-1 2 50-16,-1 1-58 0,1 2-19 0,1 3-25 15,-2-1-26-15,3 5-41 0,-2 2-27 0,1 0-31 16,-2 4-13-16,10 2 3 0,-16 1-49 0,9 2 54 15,-2 5-59-15,1 1 49 0,3 5-12 0,-2 0-8 16,4 3-9-16,-2 5 0 0,2-1-8 0,3 3 1 16,0 3 8-16,4-2-3 0,2 6 4 0,2-1-2 15,4 5-2-15,0-1-2 0,4 1-9 0,0-1-12 16,2 0-7-16,4-2-10 0,-2 1-8 0,2-1-41 16,0-3 38-16,2 2-36 0,-1-2 31 0,0 0-43 15,0-1 37-15,0 0-46 0,-5-7 14 0,1 2-93 0,-1 0-26 16,-5-6-118-16,0-1-26 0,-2-1-59 0,-2-3-29 15,-3-2-6-15,-3-1-123 0,1-3-80 0,-4-6-160 16,-8 8-312-16,8-8-653 0</inkml:trace>
  <inkml:trace contextRef="#ctx0" brushRef="#br1" timeOffset="105470.04">8851 9832 200 0,'-13'-12'548'0,"3"0"-62"0,-1 0-96 16,3 0 15-16,0 0-115 0,3-1-18 0,0 1-88 15,4-2 28-15,1 2-70 0,6-3 16 0,-2 1-66 16,4-2 20-16,2-1-23 0,4 0-18 0,1-2-13 15,3 1-15-15,1 0-9 0,3 0-48 0,0 1 38 16,1 0-13-16,-3 0-90 0,3 0-13 0,0 0-98 16,-2-1-41-16,-1 1-19 0,-1-1-27 0,-5 2 40 15,0 0-20-15,-2-1 44 0,-2-1 38 0,-1 1 65 16,-4 1 13-16,-1-1 89 0,-3 0 3 0,-1-1 62 16,-2 0 28-16,-1 0 18 0,-1 1 36 0,-1 0 42 15,0 1 37-15,-1 2 5 0,0 2 64 0,1-1-20 16,0 2 56-16,3 3-58 0,-3-1-46 0,2 1-43 0,1 3-37 15,2 5-18-15,-4-9 21 0,4 9 20 0,0 0-16 16,0 0-52-16,-3 9 56 0,6-3-60 16,-2 5 42-16,4 1-17 0,-1 3-9 0,2 4-16 0,1 2-11 15,0 2-10-15,1 0-10 0,2 2-13 0,0 3-7 16,1-2-8-16,0 0-4 0,2 1-4 0,1-1-1 16,-1-1-7-16,0-1-11 0,2-1-25 0,-2 0-58 15,1-5-79-15,-3 0-77 0,3-3-72 0,-1 1-37 16,-1-3-92-16,-1-3-69 0,-1 0-37 0,1-6-520 15,-1 0-678-15</inkml:trace>
  <inkml:trace contextRef="#ctx0" brushRef="#br1" timeOffset="106752.52">9457 9499 275 0,'0'0'614'16,"-3"-7"-194"-16,3 7-26 0,0 0-76 0,-2-6 35 15,2 6-73-15,0 0 14 0,-3-10-69 0,3 10 11 16,0-5-83-16,0 5 3 0,3-10-67 0,-1 4 16 0,1 0-59 15,-1-3 31-15,2 1-56 0,0-2 33 0,2 1-47 16,-2-2 41-16,0 2-51 0,0-2 41 0,-2 1-46 16,1-1 53-16,-2 2-20 0,1-1 67 15,-2 3-43-15,-2-2-2 0,1 2-5 0,0 2-6 0,-2-1-6 16,3 6-7-16,-6-5 3 0,6 5 0 0,0 0 5 16,-16 0-2-16,16 0 43 0,-10 5-57 0,5 3 46 15,1-2-53-15,0 3 38 0,1 0-54 0,0 1 44 16,2 1-49-16,1 2 44 0,1-2-67 0,-1 3 21 15,6 0-84-15,-2-1 7 0,5 0-68 0,-1-1 31 16,2 0-61-16,0-3 19 0,3 0-76 0,-2-2-6 16,1-3-10-16,0 1-29 0,-1-2-20 0,1 0-21 15,-12-3-12-15,19 1 54 0,-19-1 59 0,15-2 51 16,-15 2 51-16,10-6 76 0,-10 6 81 0,8-7 54 16,-8 7 26-16,4-13 19 0,-4 6 24 0,0-1 8 15,-1 0-7-15,1-3 38 0,-3 0-20 0,3 0 42 16,0 1-30-16,-1-3 20 0,2 1-59 0,-1 2 48 15,3-2-47-15,-2 1 32 0,3 0-50 0,-2 2 35 0,2-1-54 16,4 2 43-16,-2-1-52 0,0 3 5 0,2-1 3 16,1 2 11-16,0 1-10 0,-1 1-8 15,1 2-2-15,-9 1-5 0,18 0 9 0,-9 1-14 0,-9-1-6 16,13 6-5-16,-5-2-4 0,-4 4-2 0,0-1-8 16,0 3-12-16,-2-2-11 0,0 2-4 15,0-1-1-15,-2 1-3 0,0-1 4 0,0-1 3 0,0-1 4 16,0-7 7-16,0 13 5 0,0-13 12 0,0 8 2 15,0-8-1-15,3 6-15 0,-3-6-11 0,0 0-12 16,0 0 0-16,3-4-11 0,-3 4-4 0,6-10-2 16,-3 3-4-16,3 0-1 0,-1-3-2 0,1 3-2 15,-1-1-3-15,0 0 1 0,2 1-2 0,-1 0 0 16,-1 1 0-16,3 1 4 0,-2 2-6 0,-2-3 1 16,-4 6 2-16,13-2 1 0,-13 2-2 0,14 0-2 15,-14 0 4-15,13 4-2 0,-4 0 6 0,-2-1-4 16,1 2-1-16,1-1-3 0,0 2-19 0,-1 0-46 15,-2-2-40-15,2 1-41 0,0 0-58 0,0-1-12 0,-8-4-78 16,11 5 21-16,-11-5-52 0,12 4-6 0,-12-4-37 16,0 0-2-16,14-1 51 0,-14 1 11 15,12-6 81-15,-12 6 15 0,7-11 60 0,-4 5 13 0,1-1 80 16,-2-2 33-16,1 2 72 0,0-3 47 0,-2 5 25 16,0-2 37-16,0-1 32 0,2 2 28 0,-3 6 0 15,4-12-25-15,-4 12-31 0,2-8-20 16,-2 8 9-16,5-6 18 0,-5 6-4 0,8-4-13 0,-8 4-22 15,0 0-21-15,19 1-9 0,-19-1-24 0,17 5-13 16,-6-2-9-16,-3 0-9 0,2 1-8 0,2-1-7 16,-3 2-6-16,-2-1-11 0,1-1-22 15,0 0-22-15,-8-3 38 0,11 6-42 0,-11-6 49 0,0 0-47 16,5 4 48-16,-5-4-44 0,0 0 10 0,0 0 8 16,-7-8 4-16,3 3 16 0,-1 1 19 0,-3-4 10 15,3 0 12-15,-1-3 2 0,-2 2 6 0,-1-3 12 16,3-2-26-16,-1 3 29 0,1-4-29 0,1 2 51 15,-3 0-41-15,4-1 33 0,0 2-49 0,3 3 30 16,0-3-17-16,2 4-6 0,-1-3-8 0,4 4-5 16,0-2-5-16,2 3-5 0,-1 1-39 0,4 0 40 0,0 3-39 15,-9 2 44-15,23-2-44 0,-11 3 53 16,4 2-53-16,1 1 47 0,-1 0-46 0,2 0 47 0,2 3-48 16,1 0 47-16,0 0-48 0,-2-1 47 15,-1-1-46-15,-3-1 40 0,4 2-47 0,-6 1 28 0,4-3-31 16,-6 0-24-16,2 0-11 0,-3-1-6 0,-1 0-12 15,-9-3-23-15,18 2-17 0,-18-2-6 0,14-1-13 16,-14 1 6-16,14-5 16 0,-14 5 34 0,9-6 10 16,-4 1 13-16,-1 0 13 0,1-1 9 0,-1 1 5 15,0 0 14-15,-3-2-1 0,3 1 5 0,-4 6 2 16,4-11 7-16,-4 11 5 0,5-8 1 0,-5 8 1 16,2-7 5-16,-2 7-4 0,3-6 12 0,-3 6 40 15,6-4 22-15,-6 4 6 0,7-3 2 0,-7 3 2 16,6-2 7-16,-6 2-1 0,9-4 3 0,-9 4-6 15,10-5-13-15,-10 5-13 0,9-6-13 0,-9 6-5 16,9-7-10-16,-5 1-6 0,-4 6-4 0,8-9-3 16,-6 2 44-16,1 0-46 0,-2 1 41 0,-1-1-39 15,0 0 54-15,0 7-44 0,-1-14 45 0,1 14-35 16,-5-10 13-16,5 10-6 0,-8-8-5 0,8 8 0 0,-6-3 3 16,6 3 9-16,-9 2-1 0,9-2 4 0,-7 9-9 15,7-9-7-15,-6 11-50 0,6-2 49 16,0 0-53-16,4 4 54 0,1 0-56 0,1 0 45 0,5 4-64 15,1 0 7-15,5 1-55 0,2 0-49 0,4-2-39 16,0 0-24-16,5-3-43 0,2-1-45 0,0-1-57 16,2-3-34-16,4 0-76 0,0-3-35 0,-1-2-354 15,1-1-385-15</inkml:trace>
  <inkml:trace contextRef="#ctx0" brushRef="#br1" timeOffset="107468.95">11945 9028 909 0,'-4'7'598'0,"4"-7"-101"0,0 0-46 0,-6 5-22 15,6-5-1-15,0 0-52 0,0 0 26 0,-5 4-70 16,5-4-71-16,0 0 17 0,0 0-97 0,0 0 17 16,0 0-78-16,0 0 25 0,12 0-66 0,-4-3 28 15,4 1-61-15,4-5 34 0,2 1-60 0,3 1 40 16,3-3-12-16,0 1-11 0,4-1-9 0,2-1-6 16,0 2-3-16,-7 1-32 0,3-1-74 0,-2 2-128 0,-1 2-51 15,-5-2-88-15,-1 2-82 0,-3 3 0 16,-14 0-47-16,20 1-12 0,-20-1-73 0,8 8-312 0,-8-8-437 15</inkml:trace>
  <inkml:trace contextRef="#ctx0" brushRef="#br1" timeOffset="107620.7">12141 9153 98 0,'-18'19'515'0,"-3"-2"-101"15,6-3-75-15,1-1-36 0,1-1-10 16,2 0-1-16,2-3 16 0,2-2-31 0,3 0 36 0,4-7-66 16,-2 7-29-16,2-7-39 0,0 0-33 0,15 0-23 15,-3-2-29-15,4-3 7 0,6-4-44 0,0 1-12 16,5-3-12-16,2-2-7 0,-1 0-3 0,8-2-17 15,-7 4 5-15,1-1-18 0,-2-3-29 0,0 2-80 16,-4 1-77-16,-6 1-67 0,1 1-50 0,-5-1-51 16,-2 1-116-16,-3-1-375 0,-4 4-396 0</inkml:trace>
  <inkml:trace contextRef="#ctx0" brushRef="#br1" timeOffset="108769.5">12213 9315 449 0,'0'0'335'16,"-6"7"-67"-16,6-7-65 0,-4 6-31 0,4-6-25 15,0 0-18-15,0 0-20 0,0 0-23 0,0 0-11 16,0 0-12-16,10-5-5 0,-3-1-17 0,-1-3-1 16,3 1-8-16,3-4-7 0,-2 2-6 0,0-3-1 15,0 1-3-15,-1 1-8 0,-2-3 3 16,-2 2 4-16,-1 2-3 0,-1-3 0 0,-1 3 1 0,-5-1-6 16,-1 1-1-16,-1 1-4 0,-1 2 3 0,-3-1 1 15,-1 3 12-15,-2 1 11 0,-1 1 4 0,-2 2 26 16,2 2 43-16,-3 2-36 0,0 0 29 0,0 1-45 15,0 2-5-15,1 1 0 0,1 0-10 0,0 3-5 0,1-2-3 16,2 3-7-16,2 0 0 0,1 0 1 16,1-3-6-16,4 2 0 0,-2-3-5 0,3 1 6 0,2-8-11 15,3 9-1-15,-3-9 13 0,10 4-14 0,-10-4 0 16,16-3-3-16,-5-1 4 0,2-3-3 0,0-1 1 16,2-3 23-16,-1-1-27 0,1 0 24 0,-4-1-21 15,-1-1 0-15,-3 1 0 0,-2 0 15 0,-2 2 12 16,-3-1 2-16,-1 3-2 0,-4-1 3 0,-2 3-2 15,-5-1 3-15,1 6 8 0,-5 0-11 0,-2 3-6 16,-1 4-4-16,-6 3 6 0,-3 6-13 0,-4 4-4 16,-1 2-44-16,1 4-73 0,0 3-50 0,3 2-69 15,-2 4-48-15,3 0-141 0,1 1-306 0,0 2-229 16</inkml:trace>
  <inkml:trace contextRef="#ctx0" brushRef="#br1" timeOffset="109102.21">10731 10448 61 0,'-4'-15'590'0,"-1"2"-67"0,2 1-92 0,1-1 66 16,-2 2-27-16,1-1 62 0,1 0-23 0,-1 1 7 15,1 1-10-15,-2 0-12 0,0 2-31 0,3 1-48 16,-3-1-89-16,3 2-48 0,1 6-74 0,-3-8-16 16,3 8-32-16,0 0 6 0,0 0-16 0,0 0-26 15,0 0-11-15,0 0-19 0,8 4-12 0,-3 0-19 16,1 4-7-16,-1 0-12 0,3 2-8 0,1 0-7 0,1 2-17 16,-1-1-33-16,-1 1-81 0,1 0-21 15,1 0-82-15,-1 0-23 0,0-2-104 0,0 1-19 16,-1-2-66-16,-2 0-76 0,-1-4-49 0,-1 2 8 15,-4-7-44-15,7 8-151 0,-7-8-319 0,0 0-668 0</inkml:trace>
  <inkml:trace contextRef="#ctx0" brushRef="#br1" timeOffset="109226.68">10611 10228 333 0,'-8'-11'505'0,"2"2"-137"0,2 1-56 15,0 0-94-15,0 1-4 0,3 0-75 0,0 0-3 16,1 7-51-16,1-10-2 0,-1 10-39 0,5-10 11 15,-5 10-58-15,12-6-83 0,-6 4-75 0,4-1-151 16,-1 0-293-16,0 1-119 0</inkml:trace>
  <inkml:trace contextRef="#ctx0" brushRef="#br1" timeOffset="109520.47">10920 9997 526 0,'0'0'501'0,"5"-5"-75"0,-5 5-86 16,0 0 12-16,0 0-1 0,0 0-6 0,0 0-10 15,-9 4-26-15,5 0-25 0,1 4-36 0,-1 1-47 0,0 0-35 16,0 1-33-16,0 2-23 0,3 0-19 0,0 0-16 16,1 2-18-16,2 1-9 0,2-1-11 15,1 2-6-15,2-2-11 0,3 2-2 0,0-1-2 16,4-1-21-16,1-3 8 0,1 2-35 0,2-5-15 0,-2 2 25 16,1-3-50-16,-3-2 47 0,1 1-37 0,-2-2 51 15,-3 2-42-15,-1-3 52 0,-1 1-45 0,-8-4 52 16,9 8-45-16,-9-8 50 0,0 10-46 0,-4-5 49 15,0 3-43-15,-4-2 49 0,2 2-44 0,-4 2 41 16,1-2-58-16,-1-1 4 0,3 2-87 0,-3-3-31 16,4 0-125-16,1 0-35 0,-1-2-59 0,6-4-37 15,-3 6-484-15,3-6-460 0</inkml:trace>
  <inkml:trace contextRef="#ctx0" brushRef="#br1" timeOffset="110102.52">11384 10035 874 0,'0'0'626'0,"-3"-9"-126"0,3 9-72 0,0-7-54 16,0 7-40-16,0 0-39 0,2-8-47 0,-2 8-29 0,0 0-24 16,6-6-15-16,-6 6-30 0,9-1-30 0,-9 1-16 15,15 3-27-15,-7 0-13 0,1-1-14 16,1 3-7-16,3 1-9 0,-4 1-3 0,2 0-2 15,0 2-11-15,-2-1-3 0,-3-1-1 0,3 1-1 0,-4-1 2 16,0 0 5-16,-2-1-7 0,-3-6-2 0,4 8 3 16,-4-8 4-16,0 0 10 0,-3 7 10 0,3-7-6 15,0 0-5-15,-8-4 0 0,6-2-2 0,-2-1-7 16,0-2-1-16,0-1-9 0,3-2-44 0,0-1 50 16,1 0-46-16,0-4 50 0,2 1-43 0,2 1 46 15,1 0-43-15,2 1 37 0,-1 1-41 0,2 1 44 16,1 2-41-16,-2 2 51 0,1 2-43 0,1 2 47 15,1 1-46-15,-10 3 46 0,18 0-46 0,-5 2 48 16,-4 3-52-16,1 1 57 0,1 2-58 0,0 2 48 16,-1 2-49-16,4 1 43 0,-2-1-49 0,0 3 45 15,-3-3-6-15,1-1-11 0,2-1-16 0,-3 0-12 16,1-1-7-16,0-2-7 0,-1-2 4 0,-1 0-6 0,3-3-9 16,-11-2-12-16,20 0 1 0,-9-2 0 0,-2-1-11 15,0-3 0-15,0-1 0 0,1 2-7 0,-3-5-15 16,-2 3 1-16,-1-3-1 0,-2 1 10 15,-2-2 14-15,-1 1 11 0,-3-1 13 0,0 3 9 0,-2-1 11 16,-3 0 4-16,-1 1 5 0,1 3 2 0,-3 0 5 16,2 1 5-16,0 3 10 0,10 1 5 0,-22 3 8 15,12 0 4-15,-3 2 2 0,4 0 3 0,1 3-1 16,2 0-3-16,1 1-2 0,0 1 41 0,2 0-57 16,3 0 40-16,1 2-50 0,2-2 40 0,5 0-56 15,-2 0 33-15,3-1-66 0,1-1-24 0,2-2-37 16,-1-4-49-16,3 0-47 0,-2-3-36 0,3-1-25 15,-1-2-79-15,0-3-44 0,4-1-359 0,-5-3-265 16</inkml:trace>
  <inkml:trace contextRef="#ctx0" brushRef="#br1" timeOffset="110385.92">12144 9524 471 0,'4'-6'814'15,"-4"6"-227"-15,5-9-25 0,-5 9-65 0,0 0 54 0,0-9-41 16,0 9-41-16,0 0-48 0,0 0-46 0,0-9-56 16,0 9-62-16,0 0-54 0,0 0-40 0,0 0-29 15,0 0-18-15,0 0-14 0,0 0-7 0,4 8-4 16,0-3-12-16,0 1-7 0,0 3-14 0,1 0-1 16,2 2-8-16,1 1-10 0,0 1-6 15,1 3-41-15,1 1 36 0,0 1-36 0,-1 0 35 0,4 1-38 16,-3 0 36-16,3 4-44 0,0-2 16 0,-2 0-75 15,1-2 5-15,-1 0-58 0,-2 0-19 0,1-2-97 16,-1-1-15-16,-1-3-83 0,-2-1-45 0,1-1-43 16,-2-4-17-16,-3 2-48 0,-2-9-84 0,4 8-517 15,-4-8-717-15</inkml:trace>
  <inkml:trace contextRef="#ctx0" brushRef="#br1" timeOffset="110568.35">12128 9862 649 0,'-15'-4'590'0,"2"1"-132"16,2 1-37-16,0-2-22 0,3 1-20 15,0 0-24-15,8 3-56 0,-11-7-57 0,11 7-29 0,-6-10-63 16,6 10-26-16,1-12-26 0,4 5-19 0,0-1-21 16,5-1-8-16,2-2-18 0,3-1-11 0,3 0 24 15,5-3-110-15,0 0-17 0,1 0-79 0,7-3 3 16,-3-2-84-16,3 0 21 0,0 0-55 16,-2-2-17-16,2 1 2 0,-2-1-53 0,-1 0-37 15,-2-1-3-15,-1 0-167 0,-8 2-61 0</inkml:trace>
  <inkml:trace contextRef="#ctx0" brushRef="#br1" timeOffset="111218.75">12592 9308 656 0,'2'-9'451'16,"1"0"-27"-16,-2 4-7 0,-1 5-9 0,3-11-38 16,-3 11-25-16,2-9-25 0,-2 9-31 0,2-5-32 15,-2 5-9-15,0 0-10 0,0 0-60 0,0 0 37 16,0 0-73-16,7 3 37 0,-7-3-60 0,5 11 40 16,-1-3-19-16,1 0-19 0,-1 5-25 0,2 0-15 15,3 2-18-15,-1 0-8 0,2 3-13 0,2-1-3 0,-1 2-14 16,1 0-3-16,2 2-10 0,-1 3-21 15,-1-5-50-15,0-1-58 0,-2 0-59 0,0-1-59 16,1-1-38-16,-4-4 9 0,0 2-50 0,-1-4-4 0,-2 1-31 16,-3-3-14-16,-1 0-40 0,0-8 8 0,-4 9-1 15,4-9 70-15,-12 4 8 0,12-4 113 0,-16 0 47 16,2-5 117-16,5 1 27 0,-4-1 55 0,-2-4 30 16,3 0 53-16,0-2 12 0,0 0 27 0,3-1 13 15,-1-1 53-15,1 1-39 0,3 0 32 16,1-2-51-16,2 3 18 0,-2 0-46 0,5-3 33 0,4 4-64 15,0-2-14-15,1-2-17 0,1 1-12 0,3 1-12 16,5-2-12-16,-1-1 9 0,3 4-29 0,1-4-5 16,0 2-4-16,-1 1-2 0,6-4 0 0,-3 3-5 15,-3 0-1-15,1 0-3 0,0-1 0 0,-3 1 2 16,-1 0-5-16,-4 2-3 0,1-2 8 0,-2 2-3 16,-2-1 3-16,-3 3-1 0,-2-2 1 0,-1 0 0 15,-1 1 1-15,-2-1-3 0,1 3 12 0,-2 0 23 16,1-1 18-16,-2 4-3 0,2-2-6 0,1 1-8 15,2 6-11-15,-8-4-3 0,8 4 1 0,0 0 8 16,0 0 2-16,-7 4 6 0,7-4 0 0,1 13 0 0,2-5-5 16,-1 2-7-16,2 1-7 0,2 4-3 0,3 2 2 15,-1 1-11-15,2 1 40 0,0 0-53 16,3 3 43-16,1 0-53 0,0 1 47 0,1 0-35 0,0-2 24 16,1-1-56-16,-4-3 41 0,-1-2-63 0,2-2 39 15,-4-1-40-15,-1-2 52 0,-1-2-44 16,1-3 55-16,-3-1-50 0,-5-4 54 0,9 2-49 15,-9-2 55-15,11-6-49 0,-5 3 49 0,-3-4-48 0,3-2 48 16,-2 1-45-16,-2-3 45 0,3 1-45 0,0-1 5 16,-2 3 1-16,2-2 2 0,-1 2 3 0,1-1 0 15,0 4 9-15,3-1-3 0,-1-1 0 0,1 4 0 16,0 2 3-16,-8 1-2 0,19-1 47 0,-9 2-49 16,3 0 14-16,-3 1-77 0,4 1 3 0,-2 2-82 15,2-2-5-15,1 2-75 0,-2-4-18 0,-2 3-31 0,2 0-30 16,-1-2 18-16,-1-1-53 0,-11-1-18 15,17 1-296-15,-17-1-170 0</inkml:trace>
  <inkml:trace contextRef="#ctx0" brushRef="#br1" timeOffset="111469.03">13429 9304 180 0,'-2'-6'340'15,"1"-2"-39"-15,1 3-54 0,-2-1-4 0,-1-2 4 16,2 2 20-16,1 6 40 0,-4-9-2 0,4 9-30 16,-5-9-34-16,5 9-21 0,-1-8-34 0,1 8-29 0,0-10-28 15,0 10-8-15,1-7-24 0,-1 7-13 0,6-11-17 16,-6 11-13-16,7-13-7 0,-4 7-8 0,1-1-16 15,0-2 4-15,-1 2-11 0,-1-1 30 0,2 2 22 16,-3 0 10-16,-1 6 9 0,-3-12-13 0,3 12 55 16,-7-7-15-16,7 7 64 0,-11-1-43 0,11 1 8 15,-17 4 51-15,8 0-52 0,1 2 37 0,1 2-67 16,-2 1 23-16,1 3-59 0,3 0 24 0,2-2-31 16,2 4-1-16,1-1-18 0,3 2-11 0,1 0-12 15,2 1-21-15,3 0-46 0,4-1-53 0,0-2-69 0,3-1-104 16,1-1-47-16,3-2-94 0,-1 0-103 15,-2-4-92-15,3-3-689 0,0-1-893 0</inkml:trace>
  <inkml:trace contextRef="#ctx0" brushRef="#br1" timeOffset="111944.16">14266 8789 636 0,'-1'-6'545'15,"1"6"-27"-15,-3-10-71 0,3 10 5 0,-6-8-79 16,6 8 20-16,-13-4-65 0,13 4 21 0,-14 2-52 16,3 0-28-16,0 3-21 0,-2 2-25 0,-1-1-34 15,3 4-30-15,-1-1-27 0,2 2-24 0,1 0-14 0,3 1-21 16,0 0-15-16,4 0-10 0,1 0-54 0,2 1 41 16,3-1-51-16,2 1 58 0,3 2-60 15,4-2 37-15,1-2-65 0,4 2 2 0,1-4 2 16,2 2 4-16,0-3 10 0,1 2 0 0,1-3 8 0,1 0 4 15,-3 0 1-15,-3-3 3 0,-2 1 2 0,-3 0 1 16,0 1 14-16,-6-4-10 0,0 2 2 0,-7-4 2 16,5 9-1-16,-5-9 2 0,-4 8-2 0,-2-4 2 15,-2 3 0-15,-5-1 0 0,2-1 0 0,-4 3-3 16,2-3 3-16,-3 0-2 0,4 2 13 0,-1-3-94 16,0 1-29-16,4-1-93 0,1 0-75 0,8-4-79 15,-12 4-24-15,12-4-28 0,0 0-28 0,0 0-72 16,0 0-400-16,0 0-479 0</inkml:trace>
  <inkml:trace contextRef="#ctx0" brushRef="#br1" timeOffset="112768.03">14597 8896 39 0,'10'-14'591'0,"-1"4"-76"16,-4-2-46-16,2 1 70 0,-2 1-57 16,-3 1 19-16,1-1-70 0,-2 4-29 0,-1-1-31 15,0 7-66-15,-2-11-47 0,2 11-45 0,-7-6-23 0,7 6-42 16,-13 1-19-16,4 2-17 0,0 0-23 0,-1 3-12 15,0 3-18-15,0-1-11 0,1 3-9 0,0 0-4 16,1 1-46-16,2 1 39 0,1-1-55 0,2 0 46 16,-1 0-62-16,4-1 37 0,1 0-67 0,2-2 44 15,1 1-74-15,1-3 45 0,2 0-62 0,1-2 38 16,1-1-36-16,2-2 28 0,1-1-10 0,-1-2 2 16,0 0 14-16,3-2 16 0,-2 1 14 0,0-3 9 15,1 0 12-15,-2 1 10 0,-1 0 1 0,0-1 49 16,-2-1-47-16,-1 3 45 0,2-1-42 0,-4 1 45 15,-5 3-40-15,11-7 36 0,-11 7-49 0,10-4 44 16,-10 4-46-16,0 0 48 0,11-3-43 0,-11 3 42 16,0 0-61-16,11 1 25 0,-11-1-69 15,0 0 10-15,11 3-72 0,-11-3 6 0,0 0-68 0,0 0 35 0,11 1-25 16,-11-1 74-16,0 0-13 0,0 0 47 16,0 0-28-16,8-4 28 0,-8 4 15 0,0 0 47 15,0-10-30-15,0 10 63 0,0-10-41 0,0 10 48 16,-2-13-15-16,0 7 73 0,1-3-16 0,1 1 38 0,0 1-38 15,0-2 40-15,3 2-51 0,-1-3 45 0,1 3-38 16,2 0 50-16,0 0-45 0,1 2 47 16,1 0-23-16,-1 0 33 0,4 3-42 0,-10 2 53 0,18-1-45 15,-18 1 44-15,23 2-58 0,-14 1 29 0,4 2-54 16,-3-2 42-16,0 2-57 0,0 2 42 0,0-1-51 16,-3 1 6-16,1 0-4 0,-2 0 4 0,-1 0 11 15,-1-1 10-15,-1-1 8 0,-3-5-6 0,1 9 7 16,-1-9-18-16,-1 6-1 0,1-6-1 0,0 0 1 15,0 0-1-15,-12 0-2 0,12 0-15 0,-4-6 0 16,4 6-7-16,-3-11-2 0,1 5 0 0,2-2-5 16,0 1 3-16,3-4-6 0,1 1-1 0,-2 0 0 15,5 0-1-15,-1-1 3 0,3 1 0 0,1 1-4 16,-1 1-1-16,0 3 2 0,1 0 3 0,-1 0-2 0,2 1 4 16,-11 4 9-16,16-2-10 0,-16 2 0 15,16 0-1-15,-16 0 3 0,12 5 0 0,-12-5 2 16,9 7-1-16,-5-2-1 0,-4-5 1 0,5 10 1 0,-5-10-1 15,0 9 6-15,0-9 4 0,-2 9-6 16,2-9 5-16,-4 6 8 0,4-6 1 0,0 0 6 16,-8 3-8-16,8-3 6 0,0 0-14 0,-4-6-4 0,4 6-1 15,0-10-2-15,0 10 2 0,3-12 1 0,-1 3-8 16,2 1 1-16,0-3-1 0,2 3 0 0,2-2 2 16,-2 3-3-16,2-2 7 0,1 2-7 0,0 1 1 15,-1 0-1-15,1 1 3 0,-2 2 3 0,5 0-3 16,-12 3-2-16,15-1 0 0,-15 1 3 0,19 2-6 15,-11 0-7-15,1 1-37 0,1 1-42 0,-1 0-52 16,0 1-7-16,1-1-84 0,-3 2 0 0,0-2-89 16,1 2 15-16,1-2-47 0,-9-4-37 0,13 6-11 15,-13-6-23-15,15 2-266 0,-15-2-199 0</inkml:trace>
  <inkml:trace contextRef="#ctx0" brushRef="#br1" timeOffset="113035.1">15402 8672 281 0,'3'-5'327'0,"-3"5"-33"0,2-11 1 16,-2 11-15-16,4-10-28 0,-4 10 49 0,4-10-31 0,-4 10 24 15,2-9-43-15,-2 9-3 0,0-10-65 16,0 10 13-16,3-8-78 0,-3 8 13 0,2-10-62 16,-2 10 24-16,4-10-56 0,-2 3 32 0,0 1-42 0,-1 2 21 15,2-3-45-15,-3 0-1 0,3 2 23 0,-3 5 14 16,0-10 24-16,0 10-1 0,-2-10-6 0,2 10-8 16,-5-6-8-16,5 6-5 0,-6-5-6 0,6 5 0 15,0 0-8-15,-16 3-1 0,16-3-1 0,-10 7-1 16,6-3-3-16,0 2 1 0,2-1-4 0,-1 3 40 15,3-8-53-15,-3 14 44 0,3-7-52 0,3 3 45 16,1 0-47-16,0 0 33 0,4 0-54 0,1 0 17 16,2-2-79-16,1 2 0 0,3-4-83 0,-1 0-24 15,3-2-85-15,-2-1-46 0,4-1-45 16,-3-2-134-16,0-1-319 0,2-2-368 0</inkml:trace>
  <inkml:trace contextRef="#ctx0" brushRef="#br1" timeOffset="113619.03">15941 8371 265 0,'0'0'539'0,"4"-8"-102"16,-4 8-55-16,3-10-4 0,-3 10-10 0,2-11-25 15,-2 11-5-15,0-11-6 0,0 11-21 0,-1-13-27 16,1 13-29-16,-4-11-41 0,4 11-39 0,-4-8-30 15,4 8-23-15,-9-3-28 0,9 3-39 0,-11 0 50 16,3 3-50-16,-2 1 52 0,0 1-65 0,-1 3 48 16,0 0-63-16,1 2 47 0,-1 1-60 0,1 0 43 15,3 1-50-15,-1 2 37 0,2-2-9 0,-1 1-7 16,5-1 7-16,-1-1-29 0,3 0-9 0,1-1-4 16,2-2-11-16,1 0-14 0,1-1-9 0,1-3-23 15,1 0-14-15,-7-4-11 0,16 1 0 0,-16-1-14 16,20-4 13-16,-9 0 11 0,-1 0 14 0,2-3 10 15,-1-1 11-15,2 0 14 0,-3-1-15 0,3 1 26 0,-3-1-13 16,-2-1 25-16,3 2-18 0,-2-1 29 0,-1 2-23 16,1 1 19-16,-3 0 1 0,2 0-16 15,-2 3 19-15,3-1-17 0,-2 0 25 0,-7 4-23 0,15-3 17 16,-15 3-19-16,17-4 24 0,-17 4-22 0,16-1 27 16,-16 1-28-16,21-2 18 0,-21 2-19 0,19-3 19 15,-10 2-38-15,0-2-21 0,-9 3-30 16,15-7-22-16,-15 7-15 0,10-9 7 0,-6 5 26 0,0-2 14 15,-1 0 12-15,0 0 15 0,-1-2 12 0,0 1 9 16,-2 0 19-16,0-1 45 0,0 2 75 0,0-2-5 16,0 8 19-16,0-14 10 0,0 14-14 0,0-12-19 15,0 12-19-15,3-8-6 0,-3 8 13 0,5-6 7 16,-5 6 13-16,0 0 0 0,14 0-39 0,-4 2 57 16,-1 3-60-16,0 0 49 0,4 2-50 0,0 1 37 15,1 1-57-15,-2 4 34 0,1-1-54 0,0 4 42 16,-1 0-61-16,-5 2 39 0,0 0-55 0,-6 0 16 15,-2 1-37-15,-7 2-44 0,-1 3-104 0,-4 2-40 0,-7 2-91 16,-6 2-73-16,-6-2-133 0,-11 5-228 0,-8 0-413 16,-7 0-765-16</inkml:trace>
  <inkml:trace contextRef="#ctx0" brushRef="#br1" timeOffset="114043.79">13725 10404 1012 0,'-9'-7'640'0,"3"2"-45"0,1 1-99 0,5 4 40 16,-8-9-50-16,8 9-29 0,-9-5-74 0,9 5-71 15,-5-4-58-15,5 4-32 0,0 0 12 0,0 0-6 16,0 0-20-16,-5 5-20 0,5-5-19 0,5 9-22 15,-1-1-23-15,2-1-24 0,1 2-18 0,-1 1-16 16,3 1-46-16,1 2 31 0,-1-1-45 0,0 0 13 16,1 2-86-16,-1-3-16 0,0 2-83 0,-1-2 1 15,2-1-98-15,-2-1-32 0,-3-1-46 0,0-1-24 16,0 0-26-16,-5-7-47 0,5 7-53 0,-5-7-87 16,0 0-31-16,-7 5-266 0,7-5-432 0</inkml:trace>
  <inkml:trace contextRef="#ctx0" brushRef="#br1" timeOffset="114167.8">13661 10505 319 0,'-19'-12'325'15,"-1"1"-19"-15,-1-4-11 0,1 2 5 0,2 1-17 16,1-1 53-16,2-1-66 0,2 2 33 0,3 2-69 0,0 0-8 16,2 1-78-16,6 0 0 0,-1 1-64 0,3 0 19 15,3 1-59-15,2 0 26 0,1 2-42 16,4-2-58-16,3 2-164 0,4 1-96 0,-2-2-142 0,3 3-471 16,-1 1-469-16</inkml:trace>
  <inkml:trace contextRef="#ctx0" brushRef="#br1" timeOffset="114501.6">13903 10360 958 0,'0'0'581'0,"6"6"-92"0,-6-6-142 0,0 0-29 16,5 8-43-16,-5-8 43 0,8 6-60 0,-1-1 43 15,-1-1-70-15,3 1 21 0,1 1-80 16,2-1-35-16,2 3-26 0,0 0-21 0,4 1-18 0,-3 0-14 15,0 0-11-15,3 0-3 0,-4 0-13 0,-2-3-5 16,0 2-5-16,-1-3 1 0,-4 1 12 0,2-1 10 16,-2-1-13-16,-7-4-5 0,6 4-3 0,-6-4 8 15,0 0 14-15,0 0 16 0,0 0 0 0,-6-10 4 16,0 3-3-16,-1 2-4 0,3-5-7 0,-4-1-5 16,3-1-10-16,-1-2-14 0,1 0-5 0,0-2-6 0,2 0-2 15,3 1-10-15,0 0-15 0,1-1-33 0,2 1-41 16,5 1-38-16,-1-1-32 0,1 2 4 15,1 1-76-15,4-1 12 0,-2 3-66 0,2 1 6 0,0 0-79 16,1 0-40-16,-1 3-38 0,-2 0-38 0,2 1-347 16,-4 2-359-16</inkml:trace>
  <inkml:trace contextRef="#ctx0" brushRef="#br1" timeOffset="114768.31">14275 10192 223 0,'0'0'474'0,"0"0"-99"15,0 0-21-15,0 0-69 0,0 0 4 0,0 0-83 16,0 0 43-16,15 0-41 0,-15 0 45 0,0 0-61 0,13 1 31 15,-13-1-65-15,15 4 27 0,-6-2-53 0,3 2 30 16,-2-1-67-16,0 1 33 0,4 1-67 0,-2 1 35 16,2 0-64-16,-3 0 41 0,0 1-59 0,-1-1 44 15,-3 1-49-15,1 1 46 0,-1-1-45 0,-4 1 53 16,2-1-40-16,-3 0 62 0,-2-7-24 0,0 11 29 16,0-11 13-16,-2 10 12 0,2-10-15 0,-7 5-8 0,7-5-13 15,0 0-10-15,-12-2-16 0,12 2-3 16,-6-10-12-16,1 4-8 0,1-3-6 0,4-1-5 15,0-1-8-15,2-1-2 0,2-2-11 0,0-2-45 16,1 1-54-16,2 1-39 0,2-2-31 0,2 1-34 0,-1-1-9 16,4 2-81-16,-2 0-13 0,1 3-53 0,-1 1-36 15,1 1 6-15,-3 1-69 0,1 0-1 0,-2 3-223 16,-2 0-191-16</inkml:trace>
  <inkml:trace contextRef="#ctx0" brushRef="#br1" timeOffset="114955.8">14635 10072 197 0,'0'0'374'0,"0"0"-55"0,0 0-30 16,0 0-50-16,0 0-32 0,7 4-38 0,-7-4 3 16,0 0-45-16,0 0 10 0,0 0-58 0,7-4 17 15,-7 4-56-15,0 0 23 0,0 0-37 0,4-6 19 16,-4 6-32-16,0 0 24 0,5-7-30 0,-5 7 20 16,0 0-35-16,1-5 31 0,-1 5-33 0,0 0 27 15,0 0-28-15,3-7 20 0,-3 7-64 0,0 0-49 0,0 0-47 16,-1-7-124-16,1 7-100 0,0 0-163 0,0 0-46 15</inkml:trace>
  <inkml:trace contextRef="#ctx0" brushRef="#br1" timeOffset="115451.27">14670 10131 265 0,'-1'7'401'0,"1"-7"-36"0,0 0-30 16,0 0 36-16,0 0-63 0,0 0 29 0,0 0-88 15,0 0 5-15,0 0-73 0,0 0 5 0,-10-2-70 16,10 2 16-16,0 0-68 0,3-10 26 0,-3 10-56 16,5-11 32-16,-2 6-47 0,1-2 35 0,2-1-51 0,-1 0 34 15,0-1-43-15,0 0 39 0,0-1-43 16,2 1 8-16,-3-1 37 0,-1 0-43 0,1 1 20 16,-2 0 22-16,0 0 14 0,-2 1 0 0,0 1-3 15,0 0-9-15,-2 1-9 0,2 6-5 0,-7-8-3 16,7 8-5-16,-10-3-2 0,10 3 0 0,-13 3 1 15,7 0 8-15,-1 3 53 0,-1-1-47 0,1 3 37 16,2 0-48-16,0 2 43 0,2-2-51 0,1 5 41 0,-2-2-51 16,6 0 43-16,1 0-51 0,1 0 43 0,2 2-50 15,2-3 46-15,3 1-54 0,0-3 41 0,1 0-65 16,5-1 4-16,-2-4-75 0,3 0 2 0,3-2-83 16,-1-1 10-16,1-3-61 0,0-1-6 0,2-1-29 15,2-4-65-15,-4 2-50 0,2-4-347 0,-3 0-260 16</inkml:trace>
  <inkml:trace contextRef="#ctx0" brushRef="#br1" timeOffset="115735.12">15011 9605 430 0,'-5'-14'602'0,"-3"3"-51"16,3 0-47-16,0 3-24 0,-1-2-59 0,1 2 37 15,1 1-72-15,0 0-13 0,0 4-92 0,4 3-51 0,-7-6-9 16,7 6-10-16,0 0-13 0,-8 4-27 0,8-4-17 15,-3 11-9-15,3-4-2 0,1 2-16 0,2 3-1 16,3 3-14-16,-2 0 4 0,5 4-7 16,0 2-11-16,4 4-51 0,0-1 31 0,2 4-42 0,0 2 27 15,3 2-47-15,0 0 32 0,1 0-45 0,2 0 37 16,-1 0-46-16,-1 0 39 0,3-1-4 0,-3-1-6 16,2-1-6-16,0-2-6 0,-5-4-15 0,0-1-24 15,-3-1-37-15,-3-4-36 0,0 0-40 0,-2-2-33 16,-4-1-45-16,1-5-68 0,-5 3-51 0,0-3-12 15,-5 0-86-15,1-2 4 0,-4-2-43 0,-3 0-34 16,1-2-11-16,-2-1-17 0,-4-4-246 0,0 0-302 16</inkml:trace>
  <inkml:trace contextRef="#ctx0" brushRef="#br1" timeOffset="115860.98">15065 10157 219 0,'-11'-9'329'16,"5"-1"-44"-16,-3 1-23 0,5-1-25 0,0 1-19 16,2-4-21-16,2 2 6 0,0 0-48 15,1-2-7-15,3 0-18 0,2-1-34 0,3 0-7 16,0-2-22-16,2 0-15 0,1 1-12 0,1-1-8 0,2-1-10 15,-1 3-5-15,4-4-3 0,0 1-58 0,0 3-61 16,-3-1-101-16,3 1-81 0,-1 0-400 16,-2 0-195-16</inkml:trace>
  <inkml:trace contextRef="#ctx0" brushRef="#br1" timeOffset="116218.12">15287 9677 237 0,'-1'-7'526'0,"-2"-1"-104"0,-1 3 11 0,2-3-42 15,-1 0 55-15,-1 2-55 0,2 0 55 0,-1 0-51 16,3 6-8-16,-6-9-36 0,6 9-75 0,-4-9-57 0,4 9-35 15,0 0 2-15,0 0 10 0,0 0 4 16,0 0 0-16,0 0-4 0,0 10-13 0,4-3-14 16,2 3-44-16,-2-1 29 0,1 4-41 0,0 0 15 15,2-1-38-15,0 3 10 0,1-1-38 0,1 2 12 0,0 1-38 16,4 0-5-16,-2 1-3 0,2-1 17 0,0-1-34 16,-2 2 18-16,5 0-70 0,-5-1-16 0,3 0-95 15,-1 0-32-15,2-3-79 0,-2 1-117 0,-1-3-59 16,-1 0-42-16,-1-2-92 0,-1-2-72 0,0-1-69 15,-1-3-391-15,-2-1-720 0</inkml:trace>
  <inkml:trace contextRef="#ctx0" brushRef="#br1" timeOffset="116534.69">15604 9840 444 0,'-3'-9'518'0,"3"9"-102"0,-3-6-41 15,3 6 12-15,-3-7 8 0,3 7-98 0,-1-8-4 16,1 8-85-16,0-7 5 0,0 7-80 0,2-11 11 15,3 6-65-15,-1-1 20 0,0-3-59 0,2 2 33 16,2-3-52-16,0 1 32 0,-2-2-50 0,3-1 38 16,-2 1-46-16,-1-1 42 0,0 1-47 0,-1 0 47 15,-1 0-18-15,-1 1 70 0,-2-1-42 0,2 2 45 0,-3 1-53 16,-3 1 44-16,2 1-49 0,-2 0 45 0,3 6-43 16,-6-6 45-16,6 6-43 0,0 0 40 0,-14 0-49 15,14 0 41-15,-9 6-51 0,5 0-1 0,-1 0-2 16,2 3-2-16,2 0-4 0,0 0-3 0,2 1 0 15,0 2 4-15,3 2-16 0,1-2-15 0,2 2-20 16,0-2-62-16,3 0-34 0,1-1-26 0,0-1-40 16,2 0-41-16,1-3-43 0,0-1-10 0,-1 0-4 15,1-1-6-15,-4-3-39 0,2-1 14 0,-12-1-110 16,18 2-186-16,-18-2-137 0</inkml:trace>
  <inkml:trace contextRef="#ctx0" brushRef="#br1" timeOffset="117068.02">15833 9764 559 0,'-2'-8'271'0,"1"2"-28"0,-1-2-3 16,0 1-15-16,-2-3-3 0,2 0 42 0,-1 1-46 15,1-1 65-15,-2 0-47 0,3 1 38 0,-1-1-61 0,4 1 12 16,-2 2-68-16,2-3 35 0,3 3-50 16,-1-2 42-16,1 5-52 0,2-2 44 0,-1 1-54 15,4 2 29-15,-10 3-51 0,18-3-3 0,-18 3 8 16,18 2-15-16,-8 1-3 0,-1 2-3 0,1-2-1 0,-1 3-3 16,-1 0-18-16,1 2-6 0,-3-1-8 0,1 3-6 15,-2-2-59-15,-1 2 55 0,0 0-48 0,-1-2 48 16,1 1-50-16,-4-2 61 0,3 0-49 0,-2-1 75 15,-1-6-35-15,3 10 42 0,-3-10-55 0,0 0 41 16,2 6-57-16,-2-6 40 0,0 0-9 0,0 0-19 16,0-12 4-16,0 12-4 0,0-13-7 0,1 3-3 15,1 0-3-15,-1-2-4 0,-1 2 0 0,3-2-4 16,-2-1 1-16,0 4-2 0,1-2 0 0,0 2-4 16,-1 0-1-16,1 3-4 0,1-1 4 0,-3 7 3 15,4-7 2-15,-4 7 3 0,0 0-4 0,9-3 4 16,-9 3-2-16,9 4 0 0,-5 1 0 0,4 1 2 15,-2-2-2-15,-1 2 0 0,4 3 2 0,1-2-6 0,-1 2-7 16,2-1-22-16,1-1-34 0,-3 0-81 16,0-2 6-16,3 1-60 0,-3-1-48 0,0-1-44 15,1-1-41-15,-10-3-49 0,15 2-31 0,-15-2-16 16,13-1 22-16,-13 1-18 0,11-4 79 0,-11 4-4 0,8-9 69 16,-3 4 56-16,-3 1 48 0,0-3 61 0,-1-1 50 15,1 0 38-15,1-2 52 0,-3 2 41 16,2-1 41-16,-2 2 49 0,1-1 23 0,0 2 53 0,-1 6-31 15,0-11 34-15,0 11-57 0,3-9 75 0,-3 9-24 16,5-5 33-16,-5 5-62 0,0 0 17 0,10-2-66 16,-10 2 40-16,11 3-63 0,-11-3 18 0,15 4-73 15,-9 1 28-15,4 0-61 0,-1 0 34 0,0 0-60 16,-2 1 38-16,3 0-60 0,-4-2-6 0,2 0-123 16,-3 1-25-16,-5-5-75 0,10 6-25 15,-10-6-77-15,0 0-93 0,0 0-98 0,0 0-269 0,-6 3-327 16</inkml:trace>
  <inkml:trace contextRef="#ctx0" brushRef="#br1" timeOffset="117190.54">16081 9457 50 0,'-7'-11'316'0,"1"-2"-11"0,2 2-47 0,-1 3-33 16,4-3-68-16,-1 4-19 0,4-1-43 0,-1 1-6 0,4 0-41 16,-1 1 14-16,2-1-25 0,2 5 3 0,0-1-76 15,2 0-51-15,0 1-138 0,-1 1-239 16,-9 1 57-16</inkml:trace>
  <inkml:trace contextRef="#ctx0" brushRef="#br1" timeOffset="117468.4">16334 9393 322 0,'0'0'452'0,"0"0"-67"0,11-1-70 16,-11 1 3-16,9-3-73 0,-9 3 29 0,9-2-73 15,-9 2 29-15,13 0-60 0,-13 0 31 0,13 2-68 16,-4 1 26-16,1 0-58 0,0-1 28 0,0 3-54 15,4 1 26-15,-2 0-51 0,0 0 27 0,0 3-51 16,0-3 34-16,-1 1-50 0,-1-1 36 0,-2 0-43 16,2-2 49-16,-2 2 1 0,-3-2 109 0,-5-4-20 15,13 4 25-15,-13-4-68 0,0 0-15 0,10 0-19 16,-10 0-14-16,4-7-7 0,-4 7-5 0,2-12-9 16,0 6-7-16,-2-3-5 0,0 0-6 0,0-1-6 0,1 1-7 15,0-2-30-15,-1 0-75 0,0 0-37 0,2-1-127 16,-2 1-44-16,1-1-74 0,0 3-49 15,2-2-18-15,-2 3-481 0,5-2-512 0</inkml:trace>
  <inkml:trace contextRef="#ctx0" brushRef="#br1" timeOffset="117750.87">16716 9310 56 0,'6'6'316'0,"-2"-3"-34"16,-4-3-10-16,9 7 0 0,-9-7-19 0,10 7 9 0,-10-7-57 15,9 2 17-15,-9-2-73 0,0 0-36 0,17-2-26 16,-17 2-9-16,11-7-23 0,-4 3-12 0,-2-2-4 15,2-2-8-15,0 1-1 0,-1-1-14 0,-2 0 5 16,1-3-10-16,-1 1 1 0,-1-1 7 0,-1 1 12 16,-2-1 20-16,-2 1 12 0,-1-1 20 0,-1 3 28 15,-1-2 30-15,1 3 22 0,-2 1 20 0,-1 1 7 16,7 5 6-16,-14-3-16 0,14 3-11 0,-14 1-11 16,7 2-5-16,-1 4-3 0,3 0-10 0,0 0-16 0,1 2-22 15,1 0-12-15,3 3-15 0,2 1-15 0,0 1-5 16,3 1-16-16,3 3-10 0,5-1-7 15,1 1-11-15,4 1-34 0,0-1-66 0,3-1-84 16,2 0-61-16,-2-3-141 0,3 0-56 0,-1 0-96 0,-4-3-166 16,2-3-267-16,-4 1-547 0</inkml:trace>
  <inkml:trace contextRef="#ctx0" brushRef="#br1" timeOffset="118317.97">14532 11077 337 0,'-26'5'361'16,"3"-1"-74"-16,3 1-26 0,-1 0-19 0,2 0 12 15,4-2-23-15,-2 0 67 0,7-2-72 0,0 1 3 16,10-2-86-16,-16 3 14 0,16-3-24 0,0 0-48 16,-1-8 63-16,8 4-35 0,4-6 58 0,7-1-35 15,9-4 37-15,7-6-59 0,15-5 32 0,2 0-56 16,6-5 28-16,5 3-49 0,3-5 41 0,5 0-56 16,-1 1-4-16,4-3-28 0,17-8 19 0,-1 3-6 15,0-1-9-15,2 1 39 0,-1 1-58 0,-15 4 51 16,15-6-55-16,-14 7 36 0,15-7-48 0,-2-1 4 15,-3 0 41-15,4 2-46 0,-15 5 45 0,-2 0-52 16,2 1 6-16,-3 1 1 0,-1 1 2 0,-4 1 3 16,-3 2 4-16,-3 1-26 0,-5 2 31 15,-5 2-27-15,-11 5 31 0,-4 1-27 0,-3 3 31 0,-7 4-27 0,-5 0 41 16,-2 3-33-16,-6 0 32 0,0 1-33 16,1 0 23-16,-5 2-98 0,-3 0-116 0,1 1-176 0,-7 4-179 15,-2-6-645-15,2 6-808 0</inkml:trace>
  <inkml:trace contextRef="#ctx0" brushRef="#br1" timeOffset="121070.63">22987 15247 224 0,'0'0'295'16,"0"0"-23"-16,-8 1-1 0,8-1 4 0,0 0 2 15,0 0-55-15,0 0 34 0,-9 3-23 0,9-3-23 0,0 0-18 16,0 0-9-16,0 0-15 0,0 0-18 0,0 0-18 15,-9-1-31-15,9 1-18 0,0 0-15 16,4-7-6-16,-4 7-8 0,9-7-7 0,0 3-3 0,0-2-8 16,1 2-6-16,2-3-6 0,2 0-7 0,1 0 11 15,-1-1-13-15,4 1 7 0,1-3-18 16,2 2 13-16,-3-1-14 0,2 1 8 0,-2 0-21 16,1-1 16-16,2 1-25 0,-3-1-30 0,-1 1-87 15,-2 0-31-15,0 1-140 0,-4 0-61 0,1 2-93 16,-3-1-335-16,-3 2-322 0</inkml:trace>
  <inkml:trace contextRef="#ctx0" brushRef="#br1" timeOffset="121383.77">23083 15331 126 0,'-10'10'560'15,"2"-2"-181"-15,0-2-14 0,2 1-85 0,0-2 33 16,2 0-42-16,4-5 3 0,-5 6-70 0,5-6-15 15,0 0-43-15,0 0-3 0,0 0-40 0,9-3 0 16,2 0-28-16,0-3-12 0,6-1-8 0,2-2-10 16,2 0-4-16,7-3-7 0,-1-1 0 0,1 2-7 0,2-3-6 15,4-1-4-15,-4 2 4 0,-3 1-5 0,3-1-3 16,-1 1 16-16,-3 2-12 0,-3 0 16 16,-2 2-10-16,-3-1 15 0,-3 3 3 0,0 0 27 15,-3 1 41-15,-3 2 29 0,0-2 17 0,-1 2-17 16,-2-1-32-16,-6 4-15 0,7-6-24 0,-7 6-7 15,0 0-14-15,2-7-11 0,-2 7-7 0,-2-6-5 16,2 6-3-16,-4-5-33 0,4 5-67 0,-5-7-80 0,5 7-67 16,-7-9-98-16,7 9-91 0,-3-9-131 0,1 2-519 15,-2 0-682-15</inkml:trace>
  <inkml:trace contextRef="#ctx0" brushRef="#br1" timeOffset="123189.59">23323 14329 128 0,'0'0'214'0,"-6"-5"-38"16,6 5-3-16,-7-5-11 0,7 5-5 0,-11-5-11 16,11 5-21-16,-13-2-7 0,13 2 7 0,-15-3-22 15,15 3 27-15,-18-2-13 0,18 2-2 0,-22 0-37 16,12 0 47-16,-2 1-48 0,-2 0 31 0,0 1-32 0,-2 0-19 16,0 1 7-16,0 1 6 0,-1 0 10 15,-1 1 1-15,0-2 6 0,2 4-9 0,-2-3 0 16,1 2 2-16,1 0 3 0,0 1-10 0,-2-1-4 15,2 3-7-15,-4 0-5 0,4 0-4 0,-1 0 0 16,-1 1-1-16,4 1-1 0,-2 1-1 0,0-1 0 0,0 2 4 16,2 0 4-16,-3 2 2 0,4-3 0 15,-3 4 0-15,3 0 11 0,-2-1-5 0,2 2 5 0,-1-1-10 16,0 2 1-16,2-2-1 0,-2 1 4 0,3 1-2 16,-1 1 2-16,-1-1 7 0,4 2-6 0,-2-1 8 15,3-1-22-15,-1 1 8 0,3 0-19 0,-3 0 15 16,5-1-4-16,2 0-5 0,-2 0 0 0,1 2-3 15,3-1-4-15,-1 0 0 0,0 2 2 0,2-1-1 16,0 1-4-16,-1-1 3 0,4 1-25 0,-1 2 28 16,-1 0-21-16,3 0 24 0,3-1-22 0,-2-1 16 15,-1 1-16-15,3-1 13 0,2 0 5 0,-1-2-1 16,0 0-1-16,1-1-4 0,2 0 2 0,-2-2 0 16,3 0-4-16,0-1-7 0,1-2-2 0,-1 0-1 15,-2-2-5-15,3-1-1 0,-2-1 2 0,2 0-1 16,-2-1-3-16,1-1-1 0,3 0-5 0,-2-2 4 15,1 1-7-15,-1-1 2 0,1-1-2 0,1 1 1 16,0-3-3-16,1 0-6 0,-1 1 2 0,2-1-14 16,0 0 21-16,0-1-1 0,0-1 0 0,-1 0 0 15,-1-1-2-15,3 1-8 0,1-3 10 0,-4 2 1 0,2-2-5 16,0 0 3-16,1 0-17 0,0-1 13 0,-2 1 4 16,1-1-3-16,-1 1 1 0,0-2-1 0,-1 1 1 15,2 0 0-15,-3-1-7 0,2 1-5 16,-3-1 14-16,2 1-13 0,-2-2 10 0,2 1-5 0,-2-1 2 15,2 1-4-15,-3-1 10 0,1-1-11 0,0 1 13 16,0 0-13-16,-4-1 12 0,2-1-14 0,1 0 17 16,-2 1-15-16,1-1 12 0,-3-1-11 0,1 1 7 15,-1-2-11-15,0 1 16 0,0-1-15 0,-1 0 14 16,0 0-13-16,-1 1 13 0,-1-1-14 0,-1 1 9 16,0-2-7-16,3-1 8 0,-4 2 2 0,1 0-1 15,-1-1-6-15,0 0 6 0,0 0-4 0,-2 0-3 16,1 0 4-16,-1 0-1 0,2 0 0 0,-3-1-13 15,2 0 14-15,-2 0 1 0,0 1 3 0,1-1-3 16,-1 0-1-16,0 0-2 0,-1 0 3 0,2-1-1 16,-2 1 0-16,0-2-5 0,1 0 5 0,-1 2 3 15,0-1-6-15,0-2 0 0,0 1 4 0,0 2 2 16,0-1-2-16,-1-2-1 0,1 4-6 0,-2-1 9 0,1-2-7 16,0 3-5-16,-2-2 12 0,2 1-10 15,-2 2 10-15,1-1-8 0,-1-1 8 0,1 1-8 16,-1 2 10-16,1-2-10 0,-1 0 10 0,-1 1-13 0,2-1 15 15,-1 3-23-15,-1-3 23 0,2 3-14 0,-2-3 14 16,-1 3-14-16,2-2 12 0,-1 3-13 0,-1-3 15 16,3 3-12-16,-2-1 13 0,0 0-15 0,-2 0 12 15,2-1-11-15,1 4 7 0,-2-2-5 0,1-1 11 16,0 2-15-16,-1-1 11 0,1 1-8 16,-2-1 9-16,2 0-13 0,-1 3 13 0,1-2-11 0,-1 1 12 15,0-1-12-15,-1 2 12 0,1 0-12 0,-1-1 12 16,1 1-9-16,5 4 14 0,-9-7-19 0,2 4 10 15,7 3-8-15,-12-9 12 0,12 9-11 0,-10-6 12 16,10 6-12-16,-13-6 16 0,13 6-13 0,-10-6 12 16,10 6-8-16,-13-5 10 0,13 5-14 0,-10-6 16 15,10 6-8-15,-10-3 5 0,10 3-9 0,-9-5 13 0,9 5-5 16,-12-3 2-16,12 3-3 0,-9-3 2 0,9 3-2 16,-11-4-4-16,11 4 11 0,-10-2-4 0,10 2 0 15,-12-4-4-15,12 4 3 0,-11-3-1 0,11 3-2 16,-12-3 5-16,12 3 2 0,-9-4-3 0,9 4-11 15,-14-4 11-15,14 4 0 0,-9-5 1 0,9 5-2 16,-11-5 1-16,11 5-3 0,-12-4-1 0,12 4-2 16,-9-4-2-16,9 4 3 0,-9-5-3 0,9 5-1 15,-10-4-3-15,10 4 3 0,-8-2-3 0,8 2 2 16,-5-4-1-16,5 4 0 0,0 0-2 0,-9-2 2 16,9 2 3-16,0 0-4 0,0 0 0 0,-10-3 0 15,10 3 0-15,0 0-4 0,0 0 5 0,0 0-1 16,-9-3 2-16,9 3-3 0,0 0 0 0,0 0 4 15,0 0-4-15,0 0 1 0,0 0-4 0,0 0 4 16,-8-3 3-16,8 3-3 0,0 0-6 0,0 0 6 16,0 0 0-16,0 0 0 0,0 0 0 0,0 0 0 15,0 0 1-15,0 0 1 0,0 0 0 0,0 0-7 16,0 0 5-16,0 0 3 0,0 0-2 0,0 0-4 0,0 0 8 16,0 0-14-16,0 0 3 0,-8-2 10 0,8 2-3 15,0 0 3-15,0 0-13 0,0 0 14 16,0 0-4-16,0 0 2 0,0 0-3 0,0 0 3 0,0 0-5 15,0 0 5-15,0 0-1 0,0 0-3 0,0 0 5 16,0 0-2-16,0 0 2 0,0 0-5 0,0 0 5 16,0 0 0-16,0 0-3 0,0 0 4 0,0 0 0 15,0 0-3-15,0 0 3 0,0 0 2 0,0 0-5 16,0 0 6-16,0 0-2 0,0 0-2 0,0 0-3 16,0 0 3-16,0 0 2 0,0 0-3 0,0 0 3 15,0 0 0-15,0 0-1 0,0 0 1 0,0 0 0 16,0 0-4-16,0 0 5 0,0 0-1 0,0 0 1 15,0 0-1-15,0 0 2 0,-4-3 0 0,4 3 0 16,0 0-2-16,0 0 0 0,0 0 1 0,0 0-1 16,0 0 0-16,0 0-6 0,0 0 3 0,0 0 1 15,0 0 2-15,0 0-7 0,0 0 6 0,0 0-3 16,0 0-4-16,-4-5 6 0,4 5-5 0,0 0 2 0,0 0-13 16,0 0-18-16,0 0-75 0,0 0-68 0,0 0-92 15,0 0-159-15,0 0-108 0,0 0-175 16,0 0-770-16,0 0-1099 0</inkml:trace>
  <inkml:trace contextRef="#ctx0" brushRef="#br1" timeOffset="136615.76">1813 8582 311 0,'0'0'346'16,"0"0"-34"-16,5-6-15 0,-5 6-13 0,0 0-4 0,0 0-9 15,4-5-28-15,-4 5-21 0,0 0-12 0,0 0-20 16,0 0-14-16,0-7-13 0,0 7-13 0,0 0-5 15,-3-6-6-15,3 6-7 0,0 0-15 0,0 0-7 16,-6-5-31-16,6 5-4 0,0 0-24 0,-10-4-3 16,10 4-7-16,-12-4-17 0,12 4 5 0,-14-2 2 15,14 2 3-15,-18-1 5 0,8-1-3 0,-1 1 2 16,-1 0 5-16,-1 0 0 0,-1 0 6 0,0 0 9 16,0-1-13-16,0 0-4 0,-1-1-3 0,1 1 9 15,-3 0-18-15,4-2 10 0,-2 2-17 0,2-1 16 16,-1-1-23-16,1 2 21 0,2-1-23 0,-2-1 20 15,3 2-25-15,1-1 29 0,-1 2-41 0,10 1 29 16,-14-3-25-16,14 3 10 0,-14-2-18 0,14 2 15 16,-11-2-20-16,11 2 20 0,0 0-17 0,-11 3 20 0,11-3-20 15,-7 8 21-15,4-2-22 0,0-1 22 0,1 3-41 16,-1 0 23-16,3 3 7 0,-1 0-2 0,-2 1 1 16,3 2 1-16,0 3 2 0,-1 1 0 0,0 3-1 15,1 1 1-15,-2 3 3 0,1 2 19 0,1-2-26 16,-1 9 21-16,-1-4-19 0,1 3 24 0,0 2-23 15,-2 0 18-15,2 2-14 0,0 0 31 16,-2 0-39-16,2 8 45 0,0-6-32 0,1-1 36 0,0 1-45 16,-2 0 43-16,2 0-48 0,0 1 30 0,-1-1-28 15,1 0 41-15,0 1-38 0,0-2 43 0,0 1-40 16,0-1 37-16,0-3-1 0,0 2-3 0,1-2-1 16,-1 0-2-16,2 0 0 0,-2 0-27 0,1 0 27 15,-1 1-42-15,4-1 40 0,-3-1-37 0,0 2 36 16,2-3-37-16,-2 2 38 0,2-3-39 0,-2 1 37 15,2 0-40-15,-1-1 37 0,-1-5-41 0,2 6 37 16,-2-5-35-16,1 0 42 0,0-1-37 0,-2 0 41 16,3 0-34-16,-2 0 52 0,1-2-37 0,0 2 39 0,-1-1-2 15,0 1-2-15,2-1-4 0,-2 0-11 0,2 2-1 16,-2 0 1-16,3 4-1 0,-3-2-29 16,2 2 24-16,1 1-28 0,-2-2 24 0,1 0-16 15,0 1 9-15,1-3-20 0,0 2 26 0,-1-4-22 0,-1 3 18 16,2-3-11-16,0-1 24 0,0 0-19 15,1 1 25-15,-1-3-17 0,-1 1 17 0,1 0-5 16,0-1 2-16,0-1-11 0,0 1 6 0,0-1-2 0,1-2 1 16,-3 1-8-16,2-4 0 0,-1 0-3 0,-1 0 3 15,1-2-7-15,-1 1 3 0,1-2-9 0,0-2-6 16,-1 0 4-16,-1 0-5 0,3-3 6 0,-1 2 0 16,-2-1-7-16,0 0 7 0,2-1 4 0,-2-1 4 15,2 1-9-15,-2-1 9 0,3-1 2 0,-3 1-3 16,2-1-4-16,-2 0 2 0,0-2-5 0,2 1 5 15,-2 0-1-15,3-1-2 0,-2 0-2 0,1 1 3 16,-2-2 0-16,3 1-9 0,-1 0 9 0,-1 0-1 16,-2-6 0-16,4 12-2 0,-4-12 1 0,5 10 2 15,-1-3 5-15,1-2 7 0,-1 0 1 0,0 3-5 0,1-2-2 16,0 0 0-16,-1 1-3 0,1 0 6 16,1-2-4-16,1 2-1 0,-1-1-5 0,-1 1 0 15,4 0-2-15,-3-2-1 0,2 1-3 0,0 1-2 0,3-3-13 16,0 1-40-16,0 1-53 0,3 0-68 0,-1-1-82 15,2-1-73-15,1-2-142 0,1-1-183 16,-1-1-179-16,3-1-659 0,0-4-1116 0</inkml:trace>
  <inkml:trace contextRef="#ctx0" brushRef="#br1" timeOffset="138348.4">4209 8425 387 0,'4'5'361'0,"-4"-5"-82"0,0 0-60 16,0 0-37-16,0 0-36 0,0 0-33 0,0 0-13 15,5 3-8-15,-5-3 9 0,0 0 28 0,0 0 24 16,18-1-40-16,-18 1 21 0,17-3-14 0,-7 0-4 15,4 1 2-15,1-2-6 0,3 1-10 0,3-2-12 16,-1 0-13-16,3 0-11 0,1 0-47 0,2 0 40 16,-2-1-41-16,3 1 35 0,-1-1-49 0,-1 0 41 15,1 1-50-15,-1-1 47 0,0 1-50 0,-1 1 41 16,0 0-47-16,-5 0 45 0,1 1-45 0,-1 0 40 0,-3 1-34 16,2 0 40-16,-1 2-40 0,-4-2 42 0,-2 2-33 15,3-1 50-15,-14 1-32 0,19 0 48 0,-19 0-37 16,18 1 49-16,-18-1-44 0,13 2 45 0,-13-2-41 15,14 2 42-15,-14-2-50 0,9 3 47 0,-9-3-46 16,9 4 40-16,-9-4-54 0,7 3 43 0,-7-3-46 16,7 4 45-16,-7-4-46 0,5 6 38 0,-5-6-48 15,4 7 44-15,-4-7-50 0,4 7 52 0,-4-7-46 16,4 9 51-16,-3-3-49 0,3-1 45 0,-2 1-47 16,-2 2 53-16,4 1-35 0,-3 1 46 0,2 1-29 15,-1 1 25-15,1 4-44 0,1-1 42 0,0 2-37 16,0 3 46-16,1 2-41 0,0 0 28 0,0 1-41 15,-1 0 40-15,2 2-34 0,-1 2 35 0,4 2-5 16,-2-1-13-16,-1 1 2 0,2-1-2 0,-1 2 0 16,0-1 7-16,-1 0-5 0,2 2-1 0,-1-2-52 15,1 2 60-15,-2-2-1 0,1 1 9 0,-2 1-9 16,4-1-8-16,-4 1 1 0,3 1-8 0,-3-3 8 16,0 4-13-16,2-2 11 0,0 0-36 0,-2 1 36 0,3-1 0 15,-3 0-13-15,2 0 8 0,1 1-3 0,-3-3 4 16,2 3-13-16,2-3-1 0,-3 0-5 0,0 2-1 15,2-3-1-15,0 1 0 0,-2-3-17 0,2 3-9 16,-2-2 34-16,2 0-44 0,-2-3 44 0,2-1-5 16,-3 1-1-16,3 4-3 0,-2-6 1 0,0 3-1 15,0 0-3-15,0-1 2 0,-1-1-4 0,0 1 0 16,2 0 5-16,-1-1 1 0,-2 1-1 0,1-2 2 16,0 2 0-16,-1-2-5 0,2 0 3 0,-2-1-9 15,0 0 6-15,1-2-2 0,-2-1 0 0,1-1-5 16,-2 1 1-16,3-1 6 0,-2-2-6 0,-1 0 2 15,2 1-3-15,-1-1-2 0,-1-1 4 0,2 0-3 16,-1 1 0-16,-1-4 1 0,1 2 2 0,-1 0-1 16,3 0-1-16,-1 1 0 0,0-3 3 0,0 0-5 15,0 3 4-15,0-2-1 0,-2 1 1 0,2-1-38 16,2 1 47-16,-1 0-43 0,1 0 48 0,-4 2-42 0,5-3 42 16,-5 0-42-16,2 1 45 0,2-1-38 0,-1 0 39 15,0 2-1-15,1-2-4 0,-1 1-1 16,1 1-2-16,-1-1 3 0,0-1-2 0,0 1 2 0,2 0-4 15,-2 0-6-15,0 2 5 0,0-2 1 0,2-1 4 16,-2 1-5-16,0 1-1 0,-1-4-2 0,2 4-4 16,-2-3 2-16,0-2 0 0,-1 3-2 0,1-3 0 15,-1 2-1-15,2-1-3 0,0 1 5 0,-2-2 6 16,0 2-1-16,1 0 1 0,0 0-1 0,-1 0 3 16,1-1-2-16,-2 2 5 0,2-1 1 0,1 0-3 15,-2 1-3-15,-1-3 2 0,2 5-4 0,0-3 0 16,-2-1-2-16,1 1 1 0,0-1 0 0,-1 1-4 15,1-3-1-15,-2 2-8 0,3-2 9 0,-2-1-2 16,-2 0 0-16,3 1 0 0,-2-1 0 0,-1-7-2 16,3 10 4-16,-2 0-37 0,-1-10 41 0,1 14-36 15,-1-14 39-15,0 10-35 0,0-10 40 0,0 12-40 16,0-12 42-16,0 11-40 0,0-11 27 0,0 12-22 0,0-12 38 16,-1 11-33-16,1-11 37 0,-1 8-38 0,1-8 37 15,-3 12-35-15,3-12 36 0,-4 10-34 0,2-5 32 16,2-5-29-16,-8 9 28 0,2-5-37 0,1 0 35 15,-3 0-35-15,-2 1 24 0,1-1-20 0,-3-2 28 16,1 3-36-16,-5-1 38 0,0-1-38 0,-2 1 34 16,-3-2-37-16,-1 2 34 0,-4 1-32 0,0-2 32 15,1-1-35-15,-3 2 37 0,-1-2-36 0,0 1 33 16,2 1-34-16,1-1 39 0,-1-1-37 16,1 1 33-16,0-1-18 0,5-1 13 0,-1 2-46 0,3-2 24 15,-2 2-62-15,2-1 14 0,3-1-80 0,-2 0-8 16,4-1-120-16,0 0-24 0,1 0-107 0,0-1-109 15,-1 0-88-15,1-3-144 0,-1-1-555 0,0 2-898 16</inkml:trace>
  <inkml:trace contextRef="#ctx0" brushRef="#br1" timeOffset="142085.64">1974 8731 35 0,'-10'-5'196'0,"10"5"-10"0,-9-3-29 0,9 3-5 15,-6-3-5-15,6 3-5 0,-8-6 0 0,8 6-5 16,-7-4-1-16,7 4 6 0,-6-6-6 0,6 6-9 16,-6-5-8-16,6 5-4 0,-5-6-16 0,5 6-5 15,-4-6-8-15,4 6-3 0,-5-4 7 0,5 4-43 16,0 0 49-16,-6-6-3 0,6 6-4 0,0 0-8 0,0 0-6 16,-6-5-19-16,6 5-6 0,0 0-3 0,0 0 0 15,0 0 17-15,0 0 16 0,-8 5 6 0,8-5 4 16,-1 9 2-16,1-9-1 0,-1 11 18 0,0-3-3 15,1 0-11-15,-3 2 10 0,3 0-10 0,0 3 1 16,-1 0-10-16,-2 0-10 0,2 3-14 0,1-1-8 16,-1 1-7-16,-1 1-2 0,1-2-6 0,0 2-5 15,1-2-5-15,-3-1-6 0,3-1-5 0,-1 1 2 16,0-3-8-16,1 1-1 0,-3-1-2 0,3 0-2 16,0-1 0-16,-2-2-5 0,2-1-3 0,-2 0-29 15,1 0-40-15,1-1-31 0,0-6-34 0,-1 10-33 16,1-10-120-16,-4 7-65 0,4-7-87 0,0 0-105 15,-8 3-324-15,8-3-422 0</inkml:trace>
  <inkml:trace contextRef="#ctx0" brushRef="#br1" timeOffset="143414.04">1870 8742 87 0,'0'0'431'0,"0"0"-123"15,0 0-60-15,2-6-28 0,-2 6-42 0,0 0-12 0,0 0-13 16,0 0-22-16,0 0-20 0,1-6-17 0,-1 6-18 16,0 0-18-16,0 0-3 0,0 0 12 0,0 0 2 15,0 0 9-15,13 0 7 0,-13 0 6 0,9 2 6 16,-9-2 6-16,11 6 12 0,-3-3 1 0,1 1 1 16,0-1-8-16,1 3-4 0,-1-1-11 0,5 1-8 15,-2 0-6-15,2 1-1 0,-2 0-17 0,4 2 8 16,-1 0-17-16,4 2 19 0,-2-1-11 0,2 1 18 15,-1 0-15-15,4 1 6 0,1 2-12 0,0 0-4 16,0-1 0-16,1 1-5 0,-1 1-15 0,1 0 20 16,2-2 6-16,-3 1-53 0,2 2 50 0,1-2-41 15,-1 2 55-15,1-2-55 0,0 0 50 0,1 2-45 16,-2 0 45-16,3 0-58 0,-1-2 47 0,-2 1-9 16,1 0-8-16,0 0-4 0,1 1-6 0,-2-2 5 15,1 1-6-15,-1 0 1 0,1 2 2 0,-2-1-3 16,0 0 0-16,1-1-4 0,-1 2 9 0,-1-2-2 15,0 1-4-15,0 0-6 0,-2-1 4 0,4 0-36 16,-6-2 11-16,0 0-2 0,-1-1 30 0,0 0-32 0,0 1 30 16,0-2-25-16,0 1 16 0,-3-1-21 0,3-1 33 15,-1 2-33-15,-1-1 35 0,1-1-34 16,1 1 29-16,-2 0-19 0,2 1 30 0,0-1-25 0,-1 0 25 16,0 2-18-16,2-2 5 0,-2 4-10 0,0-3 25 15,6 3-20-15,-5-3 20 0,0 3-24 16,1-2 12-16,0 3-21 0,-1-3 12 0,1 1-4 0,-2 0 0 15,2-1-4-15,-1 0 7 0,-3 0-8 0,3 1 2 16,-3-3-2-16,3 4 7 0,-2-2 0 0,0-1 2 16,0 2-5-16,0-2-1 0,0 2 0 0,0-1-3 15,0 0 5-15,0 0 0 0,-1 2 4 0,2-1-8 16,0 0 6-16,2 3 11 0,0 1-17 0,-1-1 14 16,1 0-14-16,-2 1 6 0,1 0-12 0,-1 0 12 15,0 1-12-15,1-1 10 0,-4-1-12 0,2 2 8 0,-1-2-11 16,1 2 6-16,-3-1-1 0,5 0 2 15,-1 2 6-15,-2-4-8 0,-1 1 5 0,1-2-2 16,-1 0 7-16,2 1-8 0,-2-2 0 0,1 0-1 0,-2-1 3 16,1 1-4-16,0-1 5 0,0 0-3 0,0-1-1 15,0 0 3-15,-1-1 1 0,1 1-5 0,-1-1 5 16,-2-2 5-16,2 2-2 0,1 0 7 0,0 1 2 16,1-1-1-16,0 0-39 0,0 1 48 0,-1-2-49 15,1 1 47-15,1 1-44 0,-1-2 46 0,-1 2-44 16,1-1 42-16,-2-2-28 0,0 0 25 0,1 2-46 15,0-3 46-15,0 2-44 0,-1-3 44 0,1 3-39 16,-1-3 41-16,2 2-1 0,-2 0-6 16,0-1-2-16,1 0-4 0,-1 1 0 0,-1 0 0 0,1-2 1 15,1 3-10-15,0-2 10 0,-2 1 2 0,2-1-11 16,-1 2-29-16,-1-3 44 0,0 2-5 0,-1 0-2 16,2 2 0-16,0-3-1 0,-2 0-2 0,1 1-1 15,-1-1-3-15,1 1 0 0,-2-1-1 0,2 1 0 0,-1-2 1 16,-2 2 2-16,0-1-7 0,2-1 3 15,-3 0-1-15,2 0-1 0,2 4 0 0,-3-4 3 0,1 2 1 16,0-2-1-16,-1 1 3 0,0 1 0 0,3-2-2 16,-3 2 1-16,0-1 6 0,1 0-3 0,-1-1 0 15,-3 0 0-15,3 1-8 0,-1-1 6 0,-2-1 4 16,2 1-3-16,-2-1-1 0,2 2 0 0,-2-3-5 16,-2 0 1-16,1-1 2 0,-1 1-2 0,-4-5 1 15,9 8-1-15,-9-8 1 0,6 6-2 0,-6-6 2 16,7 6 1-16,-7-6-4 0,5 5 3 0,-5-5-3 15,0 0 2-15,5 6 1 0,-5-6 0 0,0 0 0 16,4 6 1-16,-4-6-1 0,0 0 0 0,4 5-1 16,-4-5 2-16,0 0 1 0,0 0-6 0,3 4 3 15,-3-4 0-15,0 0-3 0,0 0 0 0,2 8-38 16,-2-8 48-16,0 0 0 0,-2 7-43 0,2-7 48 16,0 0-22-16,-5 8 17 0,5-8-36 0,-5 9 37 0,5-9-42 15,-7 9 42-15,1-4-38 0,0 1 36 0,-2-1-39 16,1 1 35-16,-2 0-45 0,0 0 46 0,-1 0-39 15,-1 1 45-15,1 0-32 0,-1-1 33 0,-1 1-45 16,1-1 45-16,0 2-44 0,1-5 40 0,0 3-35 16,1 2 46-16,0-2-45 0,0-1 45 0,-1 0-44 15,1 0 44-15,1 0-44 0,1-2 45 0,-1 1-44 16,2 0 44-16,-1-1-31 0,7-3 29 0,-13 6-43 16,13-6 42-16,-10 5-39 0,10-5 40 0,-9 4-44 15,9-4 46-15,-9 5-44 0,9-5 40 0,-6 3-45 16,6-3 46-16,-8 4-44 0,8-4 44 0,0 0-47 15,-8 3 45-15,8-3-44 0,0 0 47 0,0 0-46 16,-8 4 45-16,8-4-45 0,0 0 43 0,0 0-47 16,-8 4 33-16,8-4-68 0,0 0 25 0,0 0-78 15,0 0 35-15,0 0-102 0,0 0 15 0,0 0-82 16,0 0-39-16,0 0-86 0,-10-2-94 0,10 2-65 16,-8-3-156-16,2-3-373 0,-1 0-684 0</inkml:trace>
  <inkml:trace contextRef="#ctx0" brushRef="#br1" timeOffset="144963.9">1873 8932 68 0,'0'0'204'0,"0"0"-6"0,0 0-4 0,0 0-14 0,1 6-7 16,-1-6-9-16,-2 5-24 0,2-5-11 15,-3 7-1-15,3-7-13 0,-5 8-4 0,0-2-6 0,5-6-2 16,-5 10-4-16,1-4-49 0,0 1 50 0,-1 0-62 15,1 0 38-15,-2-1-53 0,2 1 38 0,-1 1-52 16,2 0 41-16,-2 1-52 0,0-4 46 0,1 4-55 16,-1-2 41-16,1 0-44 0,1 0 46 0,0 0-50 15,-1 1 63-15,3 0-52 0,-2-2 37 0,2 3-45 16,0-3 49-16,1 2-49 0,0 1 54 0,1-2-44 16,0 1 52-16,2 0-44 0,-1 2 50 0,1-2-38 15,2 4 49-15,-1-4 0 0,4 3-3 0,-2-2 3 16,2 3 0-16,2-2-5 0,-1 2-7 0,0 0 2 15,1 0-5-15,3 2 8 0,-3 1-1 0,4-1-14 16,0 2 3-16,-1-1 9 0,4 1 3 0,-2 3-3 16,4 0 7-16,-1 0-9 0,0 0 4 0,1 1-2 15,1-1 4-15,0 1-8 0,0-1-16 0,-2-1 12 0,4 1-15 16,-2-1 15-16,-2 0-13 0,1 0 11 0,2 0-5 16,-2-1 17-16,0 0-13 0,-1 0-2 15,1 1 10-15,0-1-5 0,-1 0-2 0,3-1-2 16,-2-1-52-16,0 2 56 0,1 0-54 0,2-1 53 15,-3 1-7-15,3 0-1 0,0 0 1 0,-2 0-5 0,3 1 1 16,0-1-3-16,1 0-4 0,-2 1-2 16,2 0-1-16,5 4 8 0,-5-5-3 0,0 0-1 0,-1 0-2 15,3 1-2-15,-2-1-3 0,0 0-1 0,-1 1 2 16,2-2-4-16,-1 0 3 0,0 0-2 0,0 0 2 16,-1 0-1-16,2 1 8 0,-1-2 0 0,0 2 7 15,3 0-6-15,-4-2-38 0,3 0 46 0,-1 2-31 16,-1-2 38-16,2 2-35 0,-3 0 32 0,4-1-31 15,-3 0 30-15,6 5-26 0,-6-5-4 0,1 0-1 16,-2 0 7-16,3-1-4 0,-3 1-1 0,1-2-2 16,-2-1 4-16,0 2 0 0,-1 1 0 0,-1-5 1 15,-1 1-4-15,0 2-1 0,-1-3 4 0,0 2-8 16,0-1-1-16,1-1 1 0,-1 0 4 0,0 3 1 16,2-3 3-16,-2 1 0 0,1 0 15 0,0-1-18 15,0 2 3-15,2-3 2 0,-2 1 2 0,-1 1 5 16,1-1-8-16,-1 1-2 0,1-2-2 0,-1 0 1 0,-1 1 1 15,-1-1-4-15,1 1 1 0,-3-3 1 0,-1 2 1 16,1-2-31-16,-1 2 37 0,-2-2-3 16,3 1 3-16,-4-1-9 0,3 0 0 0,-4 1-1 0,3-2 0 15,-2 1 0-15,0-1-2 0,-1 3 1 0,0-3-1 16,1 0 1-16,-1 3 5 0,-1-3-10 0,2 1 1 16,-2-1 3-16,1 2-3 0,-2 0-3 0,2-2 3 15,0 1 1-15,0-1 0 0,0 2 0 0,-1-3 0 16,-1 1-12-16,1 1 17 0,2-2-6 0,-2 3-1 15,1-2 2-15,-1-1 5 0,2 2-7 0,-3-2 2 16,1 2-1-16,3-1 1 0,-1-1 2 0,0 2 2 16,1-1-4-16,-2 1 0 0,3-1 4 0,-1 0-4 15,1 2 0-15,-2-2 1 0,4 0 3 0,-4 1-6 16,3-2 2-16,-1 4-2 0,-1-3 2 0,2-1-1 16,-3 2 4-16,4-1-5 0,-2 2 3 0,-1-2-2 15,3 1-1-15,-1-1 0 0,0 0 0 0,-2 1 3 16,2-1-6-16,1 1 6 0,0 1-2 0,0-1-2 15,-1 0-46-15,1-2 60 0,-3 2-55 0,1-2 60 0,2 1-53 16,-1 1 55-16,-2-2-50 0,0-2 51 16,-2 3-51-16,1-3 51 0,-1 1-27 0,0 0 26 0,2 1-52 15,-2-3 54-15,-1 2-49 0,1-1 47 0,0 0-50 16,-2-1 51-16,1 1-52 0,-8-4 54 0,14 4-53 16,-14-4 53-16,14 6-48 0,-14-6 16 0,12 3-108 15,-12-3 1-15,10 4-98 0,-10-4-39 0,0 0-81 16,10 1-109-16,-10-1-32 0,0 0-177 0,1-11-445 15,-2 4-714-15</inkml:trace>
  <inkml:trace contextRef="#ctx0" brushRef="#br1" timeOffset="145764.46">2075 9068 348 0,'0'0'335'0,"0"0"-47"16,0 0-11-16,5-5-64 0,-5 5 36 0,0 0-65 0,0 0 37 15,0 0-62-15,3-5-17 0,-3 5 20 0,0 0-48 16,0 0 33-16,0 0-29 0,0 0 26 0,0-9-24 16,0 9 6-16,0 0-18 0,0 0 1 0,0 0-36 15,0 0 2-15,0 0-30 0,0 0 3 0,0 0-23 16,0 0 13-16,0 0-19 0,-8 5 19 0,8-5-12 16,-2 6 15-16,2-6-15 0,-3 11 22 0,3-11-12 15,-1 13 7-15,1-4-10 0,0-1 15 0,0 3-15 16,1-2 10-16,0 3-6 0,2 1 4 0,1-1-13 15,2 3 4-15,-1 0-13 0,1 0 3 0,2-1-8 16,2 2 4-16,1 1-3 0,-1-2-4 0,1-1-8 16,-1-4 6-16,1 1-11 0,0-1 10 0,-1-2-9 15,1-2 12-15,0-1-13 0,-2 0 12 0,0-3-9 16,-9-2 9-16,18-1-10 0,-9-1 2 0,-1-2-1 0,-1-1 6 16,1-1-8-16,-3-2 0 0,-1 1 0 0,0-3 10 15,1 0-3-15,-4-1-5 0,-1 1 1 16,-1-2 1-16,-3 0 0 0,-1-1 2 0,0-1-6 15,-3 1-2-15,0 1-1 0,-2-1 9 0,1 1-17 0,0 2 1 16,-1 1-11-16,1 0-17 0,-1 0-43 0,1 2-38 16,0 1-99-16,0 1-31 0,3 0-121 0,6 5-16 15,-14-4-94-15,14 4-348 0,0 0-366 0</inkml:trace>
  <inkml:trace contextRef="#ctx0" brushRef="#br1" timeOffset="146280.63">2778 9500 76 0,'0'0'459'0,"0"0"-115"16,0 0-27-16,0 0-17 0,0 0-58 0,0 0 56 0,0 0-53 16,0 0-7-16,0 0-56 0,0 0 6 0,-10-1-62 15,10 1 2-15,0 0-44 0,-9 4 14 0,9-4-29 16,-9 6 16-16,9-6-21 0,-8 9 13 0,3-2-25 16,1 0 9-16,-1 1-22 0,0-1 10 0,1 4-5 15,2-2 1-15,-1 3-19 0,2-3 11 0,-2 3-18 16,3-1 10-16,0 0-16 0,0 2 11 0,1-2-18 15,2 1 15-15,0 0-19 0,-1-1 3 0,3 0-4 16,2 0 2-16,-4-1-1 0,3-1 1 0,-1 0-1 16,1-1 1-16,2 0 0 0,-2-1 1 0,0-2 4 15,1 2-5-15,1-4 1 0,-1 1 0 0,-7-4-1 16,13 4 0-16,-13-4 0 0,14 0 5 0,-14 0-6 16,13-5-1-16,-8 2-1 0,1-2 14 0,1-1-15 15,-2-1 15-15,-3-2-12 0,1 0 11 0,0 0-18 16,-3-1 15-16,-2-1-12 0,1 0 11 0,-3-4-15 15,-2 0 13-15,-2 2-16 0,-1-3 14 0,-1 0-14 16,-3 2 11-16,4 2-14 0,-1 2 3 0,-3-1-40 0,2 3-18 16,-2 1-78-16,3 2-15 0,-2 1-112 0,2 2-18 15,10 2-93-15,-19 0-115 0,19 0-237 16,-17 3-240-16</inkml:trace>
  <inkml:trace contextRef="#ctx0" brushRef="#br1" timeOffset="146864.16">3262 9790 275 0,'0'0'369'0,"0"0"-72"0,0 0-24 15,-11 1-7-15,11-1 6 0,-10 2 6 0,10-2-13 16,-11 8-35-16,6-5-25 0,0 2-31 0,-4 3-20 16,4-1-19-16,-1 1-9 0,-1 0-15 0,0 3-10 15,0 1-10-15,2 1-13 0,0 1-9 0,1 0-8 16,1 0-6-16,1 2-8 0,2-3 1 0,0 2-2 16,0 0-19-16,2 1 11 0,1-1-21 0,1 0 8 15,1-1-18-15,2-1 5 0,-2 1-8 0,2-3-1 16,1 0 2-16,1-2 1 0,1 0-3 0,-1-2 0 15,0-1 1-15,0-2 0 0,4 0 0 0,-3-2 0 16,-1 0-2-16,-9-2 0 0,22-2 6 0,-11 0-6 16,-2-2 0-16,0 0-3 0,0-2 4 0,0-1-4 15,-1-1 3-15,-2-1 6 0,-1 0-5 0,-1-1 0 0,0 0 0 16,-2-1 3-16,-2-1 1 0,0 0-37 16,-2 1 49-16,-2-2-36 0,-1 0 44 0,-2 1-43 15,0 0 42-15,-1 1-5 0,-3 1-1 0,2 0-12 0,-3 1-3 16,1 3-11-16,0 0-32 0,0 2-55 0,1 1-55 15,-1 1-70-15,0 1-59 0,1 2-60 0,1 2-67 16,0 0-471-16,-1 1-432 0</inkml:trace>
  <inkml:trace contextRef="#ctx0" brushRef="#br1" timeOffset="147129.51">3565 10262 604 0,'0'0'557'0,"0"0"-84"0,0 0-87 0,0 0-3 16,0 0-52-16,0 0-17 0,0 0-52 0,0 0-42 0,0 0-60 15,0 0-21-15,0 0-50 0,0 0-33 0,0 0-60 16,0 0-8-16,0 0-61 0,0 0-24 16,0 0-115-16,8 3-88 0,-8-3-60 0,6 4-111 15,-6-4-305-15,12 5-292 0</inkml:trace>
  <inkml:trace contextRef="#ctx0" brushRef="#br1" timeOffset="147281.13">3756 10472 45 0,'0'0'281'16,"6"8"-77"-16,-6-8 25 0,5 6-36 0,-5-6 46 16,5 5-72-16,-5-5-27 0,5 5-31 0,-5-5-22 15,0 0-18-15,8 2-18 0,-8-2-25 0,0 0-53 16,14-1-111-16,-14 1-68 0,13-4-257 0,-13 4 58 16</inkml:trace>
  <inkml:trace contextRef="#ctx0" brushRef="#br1" timeOffset="147426.97">4041 10589 267 0,'0'0'235'0,"6"7"-33"0,-6-7-5 0,8 4 5 16,-8-4-8-16,0 0-33 0,6 6-22 0,-6-6-40 0,0 0-15 16,5 4-96-16,-5-4-89 0,0 0-96 0,0 0-266 15,0 0 57-15</inkml:trace>
  <inkml:trace contextRef="#ctx0" brushRef="#br1" timeOffset="147565.25">4194 10685 165 0,'0'0'301'0,"8"7"-42"0,-8-7-22 16,7 5-13-16,-7-5-17 0,5 8-20 0,-5-8-42 16,5 5-27-16,-5-5-25 0,0 0-15 0,7 5-29 15,-7-5-83-15,0 0-96 0,5 5-106 0,-5-5-284 16,0 0-22-16</inkml:trace>
  <inkml:trace contextRef="#ctx0" brushRef="#br1" timeOffset="148097.7">4526 10755 154 0,'0'0'453'0,"3"5"-107"16,-3-5 5-16,0 0-84 0,0 0 50 15,0 0-47-15,0 0 46 0,-8 5-26 0,8-5-27 0,0 0-61 16,0 0 16-16,0 0-69 0,0 0 22 0,-8 2-63 16,8-2 21-16,0 0-61 0,0 0 44 0,-6 5-64 15,6-5 45-15,-5 4-56 0,5-4 48 0,-4 8-55 16,4-8 47-16,-4 9-50 0,3-2 47 0,1-7-55 15,-4 12 47-15,3-3 0 0,-1-1-38 0,1 5 39 16,1-2-51-16,0-1 47 0,0 2-55 0,3 0 43 16,-2 0-4-16,0 1-54 0,2 2 29 0,2-2-29 15,-1 1 43-15,0 1-49 0,1-2 41 0,1 0-42 16,-1 0 42-16,2 0-47 0,-2-3 48 0,3 2-50 16,-1-1 45-16,-2-1-48 0,2-3 49 0,-1 1-43 0,2-2 36 15,-2 0-43-15,1 0 47 0,-1-1-49 0,2-2 57 16,-8-3-57-16,14 5 49 0,-14-5-47 15,14 3 48-15,-14-3-50 0,14 0 51 0,-14 0-47 16,10-1 43-16,-10 1-44 0,13-4 49 0,-13 4-50 0,9-4 50 16,-9 4-47-16,6-4 48 0,-6 4-43 0,7-9 43 15,-7 9-46-15,3-8 46 0,-3 8-47 0,2-11 53 16,-2 4-53-16,0 7 44 0,-3-15-43 0,2 7 45 16,-3-2-46-16,0 1 50 0,-2-3-47 0,-1 0 41 15,-2 0-45-15,0-1 43 0,-1-3-49 0,-5 1 34 16,2 0-77-16,-1 1 14 0,-1-2-78 0,-2 1-57 15,3 4-76-15,-2-1-133 0,-3-1-140 0,0 5-561 16,-1-1-718-16</inkml:trace>
  <inkml:trace contextRef="#ctx0" brushRef="#br1" timeOffset="160728.81">28049 5670 102 0,'0'0'287'0,"0"0"-60"0,0 0-24 0,10 0-18 15,-10 0-4-15,0 0-13 0,0 0-5 0,0 0-16 16,0 0-15-16,0 0-12 0,0 0-19 0,0 0-17 15,0 0-8-15,0 0-10 0,0 0 0 0,0 0 0 16,0 0-8-16,0 0-5 0,0 0-12 0,0 0-9 16,0 0 0-16,0 0-2 0,0 0 5 0,0 0 3 15,0 0-4-15,0 0 12 0,0 0-17 0,0 0-2 16,0 0-5-16,0 0-4 0,4-6 6 0,-4 6 20 16,0 0 5-16,0 0 10 0,-2-5-7 0,2 5 14 15,0 0 8-15,-3-8 13 0,3 8-1 0,-4-6-5 16,4 6-11-16,-4-6-12 0,4 6-11 0,-5-6-8 15,5 6-5-15,-10-6-9 0,10 6-7 0,-9-3-2 16,9 3-2-16,-11-4-5 0,11 4-4 0,-16-2-1 16,16 2-1-16,-15 2-2 0,15-2 4 0,-17 5-4 15,8-3-3-15,-2 3 0 0,1-1 6 0,1 3-6 16,0 0 1-16,-3 0-2 0,3 2 3 0,0 0 0 16,1 0 0-16,0 0 0 0,1 2-1 0,2-1-2 15,-1-2 6-15,1 2-6 0,2-1 13 0,-1 1-14 16,2-2 1-16,1 2 1 0,-1-2 2 0,2-2 1 15,0 2-3-15,2-3-2 0,-2-5 7 0,2 11 2 16,2-6-4-16,-4-5 0 0,8 7-2 0,-8-7 1 16,12 3 0-16,-12-3 3 0,15 0-2 0,-15 0-2 15,17-2 2-15,-8-1 2 0,0 0-4 0,1-1 0 16,-2-2-1-16,1 2 2 0,0-2 0 0,-1-2 4 16,-1 3-4-16,0-2-1 0,0-1 4 0,-3 1 3 15,3 0-6-15,-4 0 3 0,1 0 2 0,0-1 7 16,-1 2 6-16,-1 2 13 0,3-2 3 0,-5 6 4 15,3-11 0-15,-3 11 4 0,4-7 1 0,-4 7-22 16,2-8-6-16,-2 8-3 0,0 0-5 0,4-6-3 16,-4 6 4-16,0 0-3 0,0 0-2 15,0 0 0-15,7 3 4 0,-7-3-6 0,3 6 3 0,-3-6-1 16,8 9 1-16,-6-4-3 0,4 1 4 0,-2 3-4 16,1-4 0-16,1 3-2 0,0-1 4 0,2 0-5 15,-2 2-3-15,2-4-1 0,2 1-2 0,-1 2-33 16,0-4-33-16,3 1-46 0,-2 0-40 0,0-1-54 15,2-2-53-15,-1-1-41 0,1 0-40 0,-12-1-46 16,23-1-329-16,-12-1-227 0</inkml:trace>
  <inkml:trace contextRef="#ctx0" brushRef="#br1" timeOffset="161128.65">28490 5518 204 0,'5'-5'319'0,"-1"0"-76"0,-4 5 27 16,6-6-40-16,-6 6-15 0,4-4-5 0,-4 4-8 16,0 0-10-16,7-4-15 0,-7 4-22 0,0 0-30 15,0 0-17-15,0 0-5 0,0 0 3 0,0 0-2 16,-3 5 0-16,3-5 2 0,-8 7 3 0,2-1-7 16,0-1-6-16,-1 1-6 0,-2 0-4 0,2 0-13 15,0 0-9-15,-2 1-10 0,3-2-10 0,-2 1-11 16,1 0 0-16,0 0-9 0,1-2-8 0,1 1-4 15,1 1 5-15,-3-2-6 0,7-4-7 0,-6 9-2 16,6-9-3-16,-6 9 3 0,6-9 1 0,-3 8 3 16,3-8-3-16,-1 10-2 0,1-10 4 0,2 7 4 15,-2-7-4-15,4 10-2 0,-4-10 0 0,9 8 0 16,-9-8 2-16,10 8 0 0,-5-4-5 0,2 0 3 16,-1-1 0-16,1 1 2 0,0 1-4 0,2-2-2 15,-2 1 1-15,-1-1 1 0,4 2-1 0,-3-1 0 16,0 0-3-16,0 0-3 0,2 0 1 0,-2 0 3 15,-2 0-8-15,-5-4-30 0,12 7-53 0,-6-2-63 16,-1 0-50-16,-5-5-58 0,7 7-37 0,-7-7-35 16,5 10-88-16,-5-10-294 0,1 8-224 0</inkml:trace>
  <inkml:trace contextRef="#ctx0" brushRef="#br1" timeOffset="161342.34">28518 5827 28 0,'-9'7'567'0,"9"-7"-164"0,-9 4-71 0,9-4-39 16,-9 7-10-16,9-7-5 0,-7 4-8 0,7-4-16 16,-7 3-31-16,7-3-30 0,0 0-29 0,-9 4-26 15,9-4-40-15,0 0-22 0,0 0-15 0,0 0-12 16,-2 7-7-16,2-7-3 0,0 0-8 0,10 1-11 16,-10-1-2-16,11 0-2 0,-11 0-6 0,18-1-7 15,-18 1 1-15,20-2-6 0,-8 1-31 0,-1-2-52 16,0 2-64-16,0-1-53 0,2 1-73 0,-2 0-45 15,1-2-33-15,-3 0-86 0,4-1-203 0,-3 1-150 16</inkml:trace>
  <inkml:trace contextRef="#ctx0" brushRef="#br1" timeOffset="161879.01">28914 5626 355 0,'4'-6'275'0,"-4"6"-4"0,5-10-40 16,-5 10 15-16,3-10-59 0,-3 10 7 0,1-9 7 16,-1 9-10-16,0-6 3 0,0 6-19 0,0-11-23 15,0 11-22-15,-4-9-18 0,4 9-18 0,-5-10 4 16,5 10 1-16,-6-8-16 0,2 3-17 0,-2 1-13 16,6 4-2-16,-11-7-6 0,11 7 1 0,-11-6-8 15,11 6-5-15,-14-2-8 0,14 2 1 0,-16-2-1 16,16 2 5-16,-15 3 1 0,7 1 1 0,-1-1-2 15,1 2-4-15,1 0-3 0,-2 2 2 0,3 0-9 0,-1 1-1 16,0 1-2-16,0-1-5 0,4 2-3 16,-3-1 1-16,4 1-4 0,-1-2-1 0,3 2-5 15,0-2 7-15,0 1 4 0,1-2-12 0,3 1 3 16,0-1-1-16,1-2-3 0,2 2 0 0,2-3-5 16,0-1-12-16,0-2-7 0,-9-1-5 0,16 1 4 15,-16-1 2-15,19-1 5 0,-7-1 7 0,-3-2 0 16,0-1 6-16,0 0 4 0,-2 1-4 0,0-1 4 15,-1-2 3-15,-2 2 5 0,2-1 2 0,-2-2-2 16,-1 2 6-16,-1 1 3 0,1-2 4 0,-3 7 29 16,2-10 22-16,-2 10 17 0,3-10 8 0,-3 10-4 0,1-7-20 15,-1 7-16-15,3-8-13 0,-3 8-11 0,0 0-5 16,0 0-5-16,2-4-1 0,-2 4-12 16,0 0 8-16,7 4-4 0,-7-4 2 0,5 8-4 15,-5-8-2-15,6 9 0 0,-2-2-1 0,3-2-2 16,0 1 2-16,2 2-4 0,0-1-1 0,1 3-5 15,3-4-10-15,-1 2-55 0,0 0-52 0,1-2-60 0,1 1-63 16,2-2-67-16,-2 0-34 0,1 0-88 0,0-3-384 16,-1 1-358-16</inkml:trace>
  <inkml:trace contextRef="#ctx0" brushRef="#br1" timeOffset="162278.73">29392 5542 220 0,'0'0'519'0,"7"-7"-175"0,-7 7-3 16,5-6-84-16,-5 6-20 0,4-8-3 0,-4 8-28 15,3-4-23-15,-3 4-25 0,0 0-26 0,6-4-26 16,-6 4-24-16,0 0-14 0,6-5-12 0,-6 5-11 16,0 0 0-16,13 0 17 0,-13 0-26 0,10 4 23 15,-10-4-38-15,13 5 17 0,-6-2-23 0,1 1 22 16,0 2-24-16,1-1 26 0,0-1-28 0,0 1 16 15,-2 1-23-15,2-1 23 0,0 0-26 0,0 0 29 16,-1-2-17-16,-1 1 31 0,-1-1 2 16,-6-3 41-16,10 5 28 0,-10-5 45 0,9 6 33 0,-9-6 20 15,7 3-27-15,-7-3-33 0,0 0-32 0,11-5-22 16,-11 5-16-16,5-9-3 0,-3 5-10 16,3-4-36-16,-2 1 22 0,-1-1-41 0,2-3 32 15,0 0-44-15,-1 1 28 0,1-4-32 0,-1 1 29 0,1 1-35 16,1 0 28-16,0 1-32 0,-2 0 32 0,0 0-31 15,0 2 28-15,1 0-33 0,-1 1 30 0,-2 0-31 16,3 1 31-16,-3 1-35 0,-1 6 24 0,5-11-79 16,-5 11-33-16,3-8-141 0,-3 8-59 0,-3-7-116 15,3 7-134-15,-7-3-140 0,7 3-280 0,-16-2-567 16</inkml:trace>
  <inkml:trace contextRef="#ctx0" brushRef="#br1" timeOffset="163395.51">20598 5698 249 0,'0'0'299'0,"0"0"-23"16,0 0-42-16,0 0 1 0,-1-6-9 0,1 6-3 15,0 0-4-15,0 0-11 0,0 0-13 0,-4-7-21 16,4 7-20-16,0 0-16 0,0 0-10 0,0 0-16 16,0 0-14-16,0 0-15 0,0 0-10 0,0-7-11 15,0 7-15-15,0 0-7 0,0 0-1 0,0 0 8 16,0 0 5-16,0 0 9 0,9-3 14 0,-9 3 19 15,9 4 0-15,-9-4 5 0,14 5 5 0,-5-3-4 16,0 3-7-16,5 1-9 0,0 0-5 0,0 1-3 16,4 1 2-16,3 1-45 0,0 0 35 0,1 0-43 15,5 3 35-15,0-4-45 0,2 4 39 0,-1-3-47 16,2 1 40-16,-1 1-49 0,-1-1 40 0,0 0-39 16,2-1 31-16,-6 1-40 0,0-3 2 0,-1 1 2 15,-2 1 1-15,-3-2 4 0,-2 0 0 0,0-1 10 16,-3 0-9-16,-1 0 4 0,-2-1 3 0,0-1 1 15,-2 1 2-15,0 1 1 0,-3-1-2 0,1-1-3 16,-6-4-5-16,5 11-46 0,-5-11-28 0,3 8-76 16,-3-8-55-16,-4 10-51 0,4-10-60 0,-5 4-58 15,5-4-82-15,-11 3-64 0,11-3-323 0,-11-3-383 16</inkml:trace>
  <inkml:trace contextRef="#ctx0" brushRef="#br1" timeOffset="163737.31">21061 5685 75 0,'-5'-4'355'0,"5"4"-93"0,-9-8 8 16,9 8-36-16,-8-6 6 0,8 6-48 0,-9-4-10 0,9 4-10 16,-7-2-12-16,7 2-4 0,0 0-3 0,-12 3-10 15,12-3 2-15,-10 7-5 0,5 1-6 0,-2-1 3 16,0 1-1-16,-1 2 8 0,0 2-5 0,1-1 8 15,-5 4-9-15,1 1 7 0,-2 0-50 0,0 1 40 16,0-1-43-16,-3 4 36 0,-2-1-43 16,3 1 3-16,-3-1 7 0,2-1-3 0,-3 3-10 0,2-3-7 15,1 1-15-15,1-3 1 0,-1-1-9 16,2 0-2-16,2 0 0 0,0-1-15 0,2-3-13 16,0 0-6-16,1-2-3 0,2-1-3 0,1-1-2 15,-1-1-2-15,2 1-5 0,1-2 5 0,4-5-6 0,-6 9-5 16,6-9-2-16,-5 5 2 0,5-5-1 0,0 0 0 15,-3 8-29-15,3-8-38 0,0 0-74 0,0 0-43 16,0 0-128-16,0 0-92 0,0 0-130 0,0 0-593 16,0 0-747-16</inkml:trace>
  <inkml:trace contextRef="#ctx0" brushRef="#br1" timeOffset="167444.22">20735 6766 224 0,'0'0'160'16,"-2"-5"13"-16,2 5-37 0,0 0 26 15,-7-5-42-15,7 5 33 0,0 0-39 0,-4-6 11 16,4 6-34-16,0 0 9 0,-5-5-32 0,5 5 11 16,0 0-3-16,-4-7 1 0,4 7-9 0,0 0-5 0,-3-8-15 15,3 8 2-15,0 0-1 0,-2-7-12 0,2 7-4 16,0 0-9-16,0 0 0 0,4-8-12 0,-4 8 25 15,0 0 21-15,0 0 16 0,10-3-27 0,-10 3 32 16,0 0-28-16,14 3-4 0,-14-3 2 0,14 2-5 16,-14-2-9-16,16 6 0 0,-7-4 5 0,0 3-15 15,-2-1 0-15,2-2-6 0,1 2 3 0,1-1-2 16,-2 2-1-16,1-1 2 0,-1 0-7 16,1-1-4-16,-1 1 3 0,-1 0-11 0,-1 0 7 0,1-1-3 15,-8-3 2-15,15 5-1 0,-15-5 9 0,11 6-4 16,-11-6 9-16,9 4 11 0,-9-4 19 0,10 3 15 15,-10-3 16-15,6 3 15 0,-6-3 5 0,0 0 3 16,9 2-4-16,-9-2-11 0,0 0-14 0,0 0-14 16,11-1-12-16,-11 1-10 0,6-3-8 0,-6 3-4 15,6-7-7-15,-6 7-3 0,7-9-3 0,-5 4-3 16,2-1 39-16,0 0-45 0,-1-1 46 0,0-1-39 16,2-2 36-16,-2 0-46 0,1 0 37 0,-2-2-41 15,1 1 38-15,-1-1-43 0,3-3 50 0,-2 1-34 16,-2-1 41-16,2 3-36 0,-1-2 45 0,-2 1-45 15,2 0 55-15,-1 0-38 0,0 2 46 0,-1-3-46 16,0 4 34-16,0 1-38 0,0-3 31 0,-1 3-49 0,1-2 39 16,-1 2-47-16,1 1 41 0,-2 1-45 15,2 0 31-15,0 7-40 0,0-14 39 0,0 14-43 16,-1-10 33-16,1 10-50 0,-1-10 14 0,1 10-115 16,0-8-31-16,0 8-66 0,2-6-79 0,-2 6-113 15,4-5-169-15,-4 5-428 0,5-5-628 0</inkml:trace>
  <inkml:trace contextRef="#ctx0" brushRef="#br1" timeOffset="170845.57">28907 4725 8 0,'0'0'247'0,"0"0"-19"16,0 0-23-16,-12-2-19 0,12 2-12 0,0 0-16 16,0 0-19-16,-9-2-14 0,9 2-5 15,0 0-15-15,0 0-12 0,0 0-12 0,0 0-5 16,0 0-16-16,0 0-8 0,-5-4-7 0,5 4-13 0,0 0-32 15,0 0 27-15,0 0-1 0,0 0-4 0,0 0-34 16,8-3 40-16,-8 3-29 0,0 0 72 16,16-4-40-16,-16 4 37 0,14-1-41 0,-3-1 29 15,1 0-36-15,3-1 50 0,1 0-40 0,1 1 32 16,1-2-44-16,1 2 35 0,1-1-44 0,3 0 45 16,3-1-50-16,-1 1 38 0,0-2-44 0,3 2 40 15,1-1-46-15,-1 0 40 0,6-1-41 0,-1 1 43 16,1 0-35-16,1 0 31 0,-1 0-35 0,2-1 34 15,-1 2-40-15,0 0 39 0,1-2-35 0,1 1 36 16,0 0-37-16,3 2 38 0,-3 0-36 0,1-1 29 16,0 0-35-16,1 1 36 0,-1-1-36 0,-2 0 31 0,4 2-30 15,-5-1 35-15,1 1-40 0,-4-1 36 16,0 1-33-16,-1 0 29 0,-2 0-25 0,3 0 26 16,-2 1-33-16,-2-1 33 0,1 1-37 0,-2-2 38 15,0 1-37-15,-4 1 36 0,0 1-34 0,-2-1 40 16,0 0-42-16,-1 0 33 0,-2 0-29 0,-2 0 34 0,0 0-38 15,-2 0 37-15,0 0-34 0,-2 0 45 0,1 0-24 16,-1 0 30-16,-12 0-21 0,18 0 32 16,-18 0 2-16,18 0-29 0,-18 0 24 0,14 0-27 15,-14 0 27-15,14 0-19 0,-14 0 22 0,11-1-21 16,-11 1 17-16,0 0-21 0,15 0 24 0,-15 0-11 0,0 0-22 16,11 0 17-16,-11 0-20 0,0 0 21 15,0 0-17-15,14 0 11 0,-14 0-20 0,0 0 15 16,0 0-16-16,0 0 8 0,0 0-12 0,11-1 17 15,-11 1-19-15,0 0 16 0,0 0-18 0,0 0 15 16,0 0-15-16,0 0 16 0,0 0-15 0,0 0 22 0,0 0-16 16,0 0 20-16,11 1-16 0,-11-1 14 0,0 0-13 15,0 0 12-15,0 0-12 0,0 0 12 0,0 0-12 16,0 0 15-16,0 0-15 0,0 0 13 16,0 0-12-16,0 0 14 0,0 0-15 0,0 0 11 15,0 0-8-15,0 0 9 0,0 0-16 0,0 0 13 0,0 0-6 16,0 0 5-16,0 0-7 0,0 0 11 0,0 0-12 15,0 0 13-15,0 0-13 0,0 0 17 0,0 0-17 16,0 0 11-16,0 0-7 0,0 0 8 16,0 0-12-16,0 0 9 0,0 0-12 0,0 0 12 15,0 0-13-15,0 0 11 0,0 0-11 0,0 0 9 16,0 0-6-16,0 0-4 0,0 0 0 0,0 0 8 16,0 0-9-16,0 0 10 0,0 0-12 0,0 0 9 15,0 0-11-15,0 0 13 0,0 0-13 0,0 0 11 16,0 0-9-16,0 0 10 0,0 0-11 0,0 0 9 15,0 0-8-15,0 0 6 0,0 0-6 0,0 0 7 16,0 0-8-16,0 0 7 0,0 0-6 0,0 0 10 0,0 0-11 16,0 0 7-16,0 0-6 0,0 0 5 0,0 0-6 15,0 0 8-15,0 0-7 0,0 0 11 0,0 0-10 16,0 0 5-16,0 0-9 0,0 0 8 0,0 0-8 16,0 0 10-16,0 0-12 0,0 0 11 15,0 0-7-15,0 0 7 0,0 0-7 0,0 0 0 0,0 0-13 16,0 0 0-16,0 0-57 0,0 0-55 0,0 0-110 15,0 0-64-15,0 0-151 0,0 0-553 0,0 0-605 16</inkml:trace>
  <inkml:trace contextRef="#ctx0" brushRef="#br1" timeOffset="176476.8">27493 6690 122 0,'0'0'198'16,"0"0"-33"-16,0 0-12 0,4-5-8 0,-4 5 1 15,0 0-9-15,0 0-14 0,4-5-19 0,-4 5-19 16,0 0-22-16,0 0-9 0,4-5-12 0,-4 5-6 16,0 0 3-16,0 0 7 0,2-7 2 0,-2 7 3 15,0 0 8-15,0 0 2 0,4-5 16 0,-4 5-4 16,0 0 7-16,0 0 0 0,4-6-19 0,-4 6 10 15,0 0-18-15,1-7 25 0,-1 7-30 16,0 0 42-16,-1-8-38 0,1 8 45 0,-3-8-47 0,3 8 59 16,-3-7-2-16,3 7-7 0,-6-6-13 0,6 6-7 15,-7-7-12-15,7 7-23 0,-8-5-2 0,8 5-9 16,-11-5-7-16,11 5-5 0,-12-2-7 16,12 2 0-16,-14 0-4 0,14 0 1 0,-13 4-7 0,5-1-37 15,0 1 44-15,-1 0-43 0,2 3 44 0,0-2-37 16,-2 2 39-16,2 0-40 0,1 1 45 0,1-1-45 15,0 0 5-15,-2 2 9 0,5-2-3 0,-1-1 0 16,1 1 3-16,0-2 2 0,2-5 3 0,0 11 1 16,0-11 3-16,2 11 0 0,-2-11-3 0,6 7 6 15,-6-7-2-15,10 3-4 0,-10-3 3 0,12 3 2 16,-12-3 39-16,15 0-49 0,-15 0 42 0,14-4-43 16,-6 1 39-16,1-1-37 0,-2 1 32 0,0-1-42 15,-1 0 44-15,1-1-48 0,0 0 46 0,-2 0-42 16,-1 0 43-16,1-1 3 0,-5 6-10 0,6-10 4 15,-6 10 5-15,7-9 14 0,-7 9-2 0,4-9 3 16,-4 9-3-16,4-6-8 0,-4 6-6 0,2-6-7 16,-2 6-4-16,0 0-4 0,0 0-3 0,7-3 1 15,-7 3 5-15,0 0-5 0,6 4-41 0,-6-4 46 16,5 7-39-16,-5-7 42 0,9 9-37 0,-4-3 40 16,-1 1-37-16,3-1 35 0,-2 2-40 0,2 0 41 15,1-1-42-15,-2 1 1 0,2-1-1 0,2 0-4 16,-1 0-40-16,-1-1-49 0,2-1-35 0,-1 0-30 15,1-2-26-15,0 1-59 0,-1-2-16 0,3-1-131 16,-1-2-219-16,1 0-141 0</inkml:trace>
  <inkml:trace contextRef="#ctx0" brushRef="#br1" timeOffset="176948.87">27961 6493 388 0,'0'0'377'0,"0"0"-96"16,0 0-60-16,-1-7-53 0,1 7-30 0,0 0-28 15,0 0-16-15,0 0-5 0,0 0-12 0,0 0-5 16,0 0 6-16,0 0 8 0,11 3 2 0,-11-3 9 16,13 2-33-16,-13-2 41 0,18 2-19 0,-7-1 1 15,2-1-4-15,4 1-7 0,-2-1-12 0,4 0-10 16,0 0-13-16,3 0-6 0,2 0-10 0,-1-1-7 15,-1 1 0-15,5 0-4 0,-3-1-2 0,-1 1-6 16,-1 0 3-16,2 1 1 0,-3-1-8 0,-1 1 2 16,-1 0-3-16,-1-1 0 0,-2 1 1 0,-2 1 5 15,-2-1 8-15,0 0 15 0,-1 1 28 0,-11-2 22 16,16 3 20-16,-16-3 5 0,14 3-2 0,-14-3-1 16,9 5 0-16,-9-5-15 0,5 7-7 0,-5-7-9 15,1 9-11-15,-1-9-3 0,-4 12-8 0,2-6-3 16,-2 1-9-16,-1 2-9 0,-2 0 3 0,-3 2-48 15,1 0 41-15,-5 2-42 0,0 3 42 0,0-1-43 16,-5 4 45-16,-1-1-46 0,0 1 7 0,-3 2 2 16,2-1 44-16,0 1-48 0,-1-1 43 0,1-1-47 15,0 0 43-15,3 0-43 0,1-5 44 16,2 2-49-16,0-5 47 0,2 2-51 0,2-3 40 0,-1 0-76 16,3-1 4-16,3-2-79 0,-2-2 9 0,1 1-87 15,1-1 9-15,1-1-54 0,5-4-35 0,-7 6-63 16,7-6-104-16,0 0-249 0,0 0-217 0</inkml:trace>
  <inkml:trace contextRef="#ctx0" brushRef="#br1" timeOffset="177293.67">28247 6395 13 0,'0'-13'526'0,"0"13"-151"0,0-7-86 0,0 7-69 16,0-7-45-16,0 7-36 0,0 0-30 0,0 0-6 16,-1-8 33-16,1 8 24 0,0 0 3 0,-4 7-12 15,4-7-7-15,-1 10-3 0,1-2-2 0,-1 0-17 16,-1 2 0-16,2 0 10 0,0 2 5 0,-1 2-2 16,1-1-3-16,1 5-6 0,-1-2-6 0,0 1-51 15,2 1 35-15,-1 1-52 0,0 1 44 0,2-1-60 16,-1 0 39-16,0 1-57 0,0 2-2 0,1 1 0 15,0-1 39-15,1 0-51 0,-4 2 46 0,4-2-57 16,-3-3 44-16,3 1-49 0,-4-1 44 0,3-1-51 16,-1-1 42-16,-2-1-51 0,2 0 21 0,-1-4-99 15,0 1-15-15,-1-1-45 0,0-1-67 0,0-1-55 16,0-1-59-16,0-1-58 0,0-8-79 0,0 11-299 16,0-11-302-16</inkml:trace>
  <inkml:trace contextRef="#ctx0" brushRef="#br1" timeOffset="177943.33">28959 6565 180 0,'0'0'300'0,"0"-9"-54"0,0 9-36 0,0-10-26 16,0 10-19-16,-2-10-13 0,2 10-13 0,-3-10 8 15,3 10-5-15,-4-12-6 0,4 12-9 0,-2-10-8 16,0 5-13-16,2 5-8 0,-4-9-7 0,4 9 2 16,-5-8 4-16,5 8-1 0,-5-7-10 0,5 7-8 15,-5-7-16-15,5 7-11 0,-4-4-10 0,4 4-11 16,0 0-3-16,-9-4-8 0,9 4-6 0,0 0 1 15,-15 4-3-15,15-4-1 0,-13 7 1 0,8-2 5 16,-3 1 9-16,1 1-5 0,-1-1 6 0,2 2 2 16,-1 1 6-16,-3 1-6 0,2 0-4 0,3 1-1 15,-2-1-5-15,0 0-5 0,2-1 7 0,1 0-11 16,-1 1-1-16,3-1-6 0,-1 0-40 16,0-1 57-16,3-8-51 0,-1 14 43 0,1-7-41 0,0-7 49 15,3 9-46-15,-3-9 50 0,6 10-47 0,-6-10 40 16,9 5-38-16,-9-5 44 0,14 1-46 0,-14-1 44 15,16-3-46-15,-16 3 48 0,17-4-5 0,-8 1 2 16,-1-1-9-16,2 0-2 0,-1-1 16 0,-2 1-18 16,-1-1-6-16,2-1 3 0,-3 1-2 0,1-2 2 15,-1 0 0-15,-1 0 1 0,0-1-4 0,1 1 0 16,-2 1 1-16,0-1 3 0,-1 0-4 0,0 0 1 0,0 2 0 16,-2 5 2-16,2-13-1 0,-2 13 6 15,3-11-6-15,-3 11 0 0,2-8-2 0,-2 8 4 16,2-7 4-16,-2 7-12 0,0 0 0 0,2-6 0 15,-2 6 6-15,0 0 4 0,0 0 8 0,0 0 1 16,0 0 1-16,5 4-3 0,-5-4 0 0,0 7-2 16,0-7-4-16,3 9 1 0,-3-9-3 0,2 13 3 15,-2-7 1-15,3 2-5 0,-1 1-3 0,2-1-1 16,-1 1 0-16,1 0-5 0,1-1 0 0,2 1-8 16,-2-2-43-16,3 0-107 0,-1-1-8 0,3 0-43 15,-1-2-55-15,2 0-48 0,1 0-74 0,-1-2-291 16,2-1-189-16</inkml:trace>
  <inkml:trace contextRef="#ctx0" brushRef="#br1" timeOffset="182853.71">21223 7393 228 0,'0'0'258'0,"0"0"-53"0,2-6-37 16,-2 6 0-16,0 0-19 0,0 0-17 0,0-8-1 16,0 8-37-16,0 0 0 0,0 0-37 0,0 0 0 15,0 0-21-15,0 0 10 0,0-7-26 0,0 7 13 16,0 0-18-16,0 0 7 0,0 0-14 0,0 0 14 15,0 0-7-15,0 0 20 0,4-4-9 0,-4 4 11 16,0 0-4-16,0 0 1 0,0 0 1 0,0 0-3 16,0 0 27-16,0 0-10 0,12 0 15 0,-12 0-12 15,0 0 21-15,10 2-29 0,-10-2 34 0,12 2-34 16,-12-2 48-16,15 5-45 0,-4-3 44 0,0 4-48 16,-1-3 41-16,3 2-46 0,2 1 35 0,-1 1-48 15,4 1 41-15,0 3-46 0,0 0-1 0,1 0 3 16,-1 2-5-16,1-1 5 0,2 2-10 0,-2 3 0 15,1 0-2-15,-2-1 0 0,3 1-1 0,-5-3 38 16,0 0-48-16,0 2 38 0,1-2-43 0,-2 0 43 0,1-1-38 16,-1 1 39-16,0-1-38 0,-1 0 36 0,0-1-39 15,2 1 38-15,-5-4-45 0,1 1 43 0,-1-2-42 16,-1 2 39-16,1-2-42 0,-1-2 37 16,-2 1-41-16,1-2 42 0,-1 0-43 0,-1 0 43 0,-1 0-44 15,1-2 44-15,-7-3-39 0,12 6 30 0,-12-6-41 16,9 6 40-16,-9-6-44 0,9 5 43 0,-9-5-46 15,5 2-16-15,-5-2-101 0,0 0-62 0,0 0-61 16,0 0-98-16,0 0-445 0,0 0-346 0</inkml:trace>
  <inkml:trace contextRef="#ctx0" brushRef="#br1" timeOffset="183242.87">21929 7313 61 0,'0'0'280'0,"-9"-3"-82"0,9 3-42 0,0 0-24 16,0 0 16-16,-17 0 7 0,17 0 2 15,-9 4-8-15,9-4-11 0,-14 4-8 0,7 0-8 16,0 2-7-16,-2 0-20 0,-2 2-5 0,-1 2-10 15,3-1 18-15,-6 5-29 0,1 1 17 0,-1 1-36 16,-3 3-4-16,-2 2 14 0,0 0-18 0,-2 6-4 16,-1 1-4-16,-4 3-5 0,2-1-7 0,-2 3 41 15,-1 1-55-15,2 1 30 0,-8 5-33 0,8-5 38 16,-3-2-49-16,3 0 52 0,-2-1-46 0,3 0 46 0,-1-5-36 16,4 1 43-16,-2-3-46 0,6-5 42 0,0 0-46 15,4-4-5-15,1 0 10 0,1-2 29 16,1-4-48-16,2 1-1 0,1-2-3 0,1 0-25 15,2-2-38-15,0-1-33 0,1 0-34 0,4-6-40 0,-5 10-68 16,5-10-34-16,-1 8-360 0,1-8-156 0</inkml:trace>
  <inkml:trace contextRef="#ctx0" brushRef="#br1" timeOffset="183725.99">21198 8286 308 0,'-3'-6'334'0,"3"6"-101"0,-5-9 2 15,5 9-40-15,-4-9-8 0,4 9-17 0,-4-7-16 16,4 7-11-16,-2-6-20 0,2 6-25 0,-3-6-24 16,3 6-14-16,0 0-15 0,0 0-6 0,0 0-4 0,0 0 13 15,4-5 15-15,-4 5 23 0,10 6 4 0,-2-1-6 16,2-1 5-16,-1 3 6 0,3 0-6 0,0 1-5 16,4 2 12-16,0 1-13 0,1 0-8 0,2 0-7 15,4 4 12-15,-2-1-2 0,2 3-7 0,0-2-10 16,1 1-7-16,-1 1-4 0,1 0 27 0,1 0-48 15,0 1 31-15,2 2-43 0,-4-2 32 16,1 0-47-16,-1 1 41 0,1-1-47 0,-2-1 37 0,1 0-41 16,-1 0 38-16,-5-4-38 0,0-1 35 0,1 1-41 15,-5-1 43-15,1-3-45 0,-2-1 37 0,-1 2-38 16,-1-5 38-16,-1 1-38 0,-2 1 39 0,-1-3-42 16,1 1 46-16,-1-2-47 0,-6-3 43 0,9 8-44 15,-9-8 42-15,8 5-45 0,-8-5 30 16,5 4-90-16,-5-4-15 0,0 0-99 0,0 0-9 0,0 0-61 15,0 0-58-15,0 0-19 0,-2-7-84 0,1 3-293 16,-1-5-227-16</inkml:trace>
  <inkml:trace contextRef="#ctx0" brushRef="#br1" timeOffset="184476.22">21845 8270 238 0,'0'0'262'0,"-8"-3"-91"0,8 3-4 15,0 0-51-15,0 0 29 0,-12-2-29 0,12 2 18 0,-10 3-34 16,10-3 6-16,-9 5-33 0,9-5 6 0,-13 8-29 16,6-2 15-16,-2 0 3 0,-2 4-4 0,0-2 3 15,1 3-2-15,-3 1 1 0,-1 3-8 16,-2 1-2-16,-1 2 8 0,0 3-24 0,-3 0 12 0,-3 5-17 15,-3 1 20-15,4-1-17 0,-3 3 31 0,-1-1-25 16,1 2 3-16,-3-3 12 0,1 2 4 0,2-1 13 16,0 0 11-16,-1-3 0 0,3 0 1 0,2-3-6 15,0-3-3-15,3 0 3 0,3-4-1 0,0-1 0 16,2-1 1-16,0-1-7 0,3-4 0 0,1 2 4 16,2-4-9-16,-1 1-7 0,1-1-9 0,2-1-6 15,0 0-10-15,5-5-7 0,-10 8 2 0,10-8-8 16,-7 6-2-16,7-6-2 0,-5 6 0 0,5-6-6 15,-5 5-3-15,5-5 3 0,0 0-8 0,-6 5 0 16,6-5-3-16,0 0 2 0,0 0-3 0,-8 3-1 16,8-3 2-16,0 0-2 0,0 0-1 0,0 0-1 15,0 0 1-15,0 0-1 0,0 0 0 0,0 0 0 16,0 0 1-16,0 0-1 0,0 0 0 0,0 0-1 16,0 0 1-16,0 0-1 0,0 0 1 0,0 0-1 0,0 0 2 15,0 0-2-15,0 0 1 0,-9-1 4 16,9 1-4-16,0 0-2 0,0 0 6 0,0 0-5 15,0 0 1-15,0 0-1 0,0 0 4 0,0 0-4 16,0 0 5-16,-3-6-5 0,3 6 1 0,0 0-1 0,0 0 2 16,0 0-1-16,0 0-1 0,0 0 4 0,-1-6-5 15,1 6 0-15,0 0 2 0,0 0 0 0,0 0-2 16,0 0 2-16,0 0 0 0,0-6 0 0,0 6-1 16,0 0 0-16,0 0 0 0,0 0 3 0,0 0-3 15,0 0-1-15,0 0 6 0,0 0-7 0,0 0 2 16,0 0 0-16,0 0 1 0,0 0-2 0,-1-7 1 15,1 7 5-15,0 0-6 0,0 0 0 0,0 0-1 16,0 0 3-16,0 0-1 0,0 0-1 0,0 0 6 16,0 0-5-16,0 0-2 0,0 0 2 0,0 0 2 15,0 0-2-15,0 0-2 0,0 0 2 0,0 0-1 16,0 0 1-16,-1-6 0 0,1 6 3 0,0 0-2 16,0 0-1-16,0 0 5 0,0 0-4 0,0 0-2 15,0 0 0-15,-2-6-2 0,2 6-3 0,0 0-3 16,0 0-52-16,0 0-44 0,0-8-50 0,0 8-62 15,0 0-49-15,0-8-77 0,0 8-53 0,4-7-484 16,-4 7-439-16</inkml:trace>
  <inkml:trace contextRef="#ctx0" brushRef="#br1" timeOffset="195112.53">20338 9406 172 0,'0'0'194'0,"0"0"-7"16,0 0-47-16,0 0 26 0,0 0-47 0,0 0 27 15,-3-6-50-15,3 6 11 0,0 0-48 0,0 0 16 16,0 0-44-16,0 0 19 0,0 0-26 0,0 0 24 16,-4-5-27-16,4 5 24 0,0 0-27 0,0 0 19 15,0 0-15-15,0 0 20 0,0 0-14 0,0 0 21 16,0 0-8-16,0 0 15 0,0 0-7 0,0 0 4 15,0 0 1-15,0 0-4 0,0 0 7 0,0 0-14 0,0 0 7 16,0 0-19-16,0 0 20 0,0 0-30 0,0 0 19 16,0 0-23-16,0 0 14 0,0 0-21 15,0 0 17-15,0 0-20 0,0 0-1 0,0 0 2 0,0 0-2 16,0 0-1-16,0 0 0 0,0 0 34 0,0 0-35 16,0 0 3-16,0 0 0 0,0 0 4 0,0 0 1 15,0 0-3-15,0 0 4 0,0 0-1 0,0 0 2 16,0 0-6-16,0 0 1 0,0 0 0 0,0 0-7 15,0 0 3-15,0 0-2 0,0 0 2 16,0 0-2-16,0 0 0 0,0 0 2 0,0 0-7 16,0 0 4-16,0 0-1 0,0 0 3 0,0 0-3 15,0 0 2-15,0 0 1 0,0 0-4 0,0 0 0 0,0 0 19 16,0 0-19-16,0 0 4 0,0 0-1 0,0 0 4 16,0 0-6-16,0 0 6 0,0 0 1 0,0 0-2 15,0 0 1-15,0 0 2 0,0 0 2 0,0 0 5 16,0 0-11-16,0 0 2 0,0 0 0 0,0 0 1 15,0 0 0-15,0 0-5 0,0 0 13 0,0 0-20 0,0 0 9 16,0 0 1-16,0 0 1 0,0 0-10 0,0 0 5 16,0 0 5-16,0 0-8 0,0 0 1 0,0 0 3 15,0 0 1-15,0 0-7 0,0 0 3 16,0 0 7-16,0 0-7 0,0 0 1 0,0 0 1 0,0 0 2 16,0 0-3-16,0 0-2 0,0 0 7 0,0 0-4 15,0 0 2-15,0 0-7 0,0 0 7 16,0 0-3-16,0 0 0 0,0 0 8 0,0 0-7 15,0 0 6-15,0 0-5 0,0 0 1 0,0 0 1 0,0 0 4 16,0 0-5-16,0 0-2 0,-6 2 3 0,6-2 1 16,0 0-4-16,0 0 2 0,0 0 3 0,0 0 33 15,0 0-48-15,0 0 2 0,0 0-2 0,0 0 6 16,0 0-1-16,0 0 5 0,0 0 35 0,0 0-48 16,0 0 2-16,0 0 4 0,0 0 0 0,0 0 2 15,0 0 1-15,0 0-1 0,0 0-2 0,0 0 0 16,0 0 3-16,0 0 0 0,0 0 6 0,0 0-9 15,0 0-5-15,0 0-3 0,0 0-15 0,0 0-61 16,0 0-64-16,0 0-50 0,0 0-122 0,0 0-386 16,0 0-216-16</inkml:trace>
  <inkml:trace contextRef="#ctx0" brushRef="#br1" timeOffset="203273.84">29009 8962 348 0,'0'0'356'0,"0"0"-90"16,0 0-50-16,0 0-17 0,0 0-16 0,6-5-16 15,-6 5-18-15,0 0-27 0,0-6 9 0,0 6-37 16,0 0 34-16,0-8-51 0,0 8 12 0,0-8-50 16,0 8 53-16,0-9-41 0,0 9 63 0,-1-12-42 15,1 12 53-15,-4-13-41 0,3 6 37 0,-2 1 5 16,-1-2-3-16,1 1-8 0,-4 1-8 0,2 0-48 16,0 0 28-16,-3 2-51 0,1-1 23 0,-1 2-9 15,-2 0-46-15,10 3 42 0,-19-2-13 0,19 2-8 16,-21 2-3-16,9 1-8 0,0 2 0 15,0 0-3-15,-3 0-35 0,4 2 36 0,-1 2-33 0,1 0 35 16,0 0-32-16,1 3 36 0,2-2-42 0,3 3 42 16,-1-1-40-16,0-2 39 0,3 2-36 0,2-3 1 15,0 3 5-15,2-4 1 0,0 3 3 0,2-4 1 16,0 2 0-16,1-2 2 0,3-1 4 0,-2-1-2 16,3 0 4-16,-8-5-2 0,15 3 2 0,-15-3-4 0,15 0 4 15,-3-1-3-15,-3 0 2 0,1-2 39 16,1-1-48-16,-2-2 40 0,0 1-40 0,-2-1 36 15,1-1-41-15,0 0 39 0,-3-2-39 0,2 0 38 16,-2 1-39-16,0-2 40 0,-1 1-43 0,0 0 41 16,-2 0-37-16,1 0 41 0,-1 2-37 0,1-2 43 15,-2 3-38-15,2 0 39 0,-1 0-47 0,-2 6 40 16,3-8-44-16,-3 8 39 0,2-8-38 0,-2 8 42 16,0 0-43-16,7-5 42 0,-7 5-37 0,0 0 35 15,7 6-42-15,-7-6 44 0,7 7-42 0,-3-3 40 16,1 1-37-16,0 4 37 0,-1-3-44 0,1 2 44 15,1 0-44-15,-1 2 50 0,2-2-54 0,-1 1 37 16,0 2-55-16,1-3-3 0,-1 0-84 0,0-1-48 16,2 1-34-16,-3-3-19 0,2 0-22 0,2 0-13 15,-9-5-63-15,12 5-30 0,-12-5-325 0,18 0-192 16</inkml:trace>
  <inkml:trace contextRef="#ctx0" brushRef="#br1" timeOffset="203474.68">29307 8882 230 0,'0'0'508'16,"0"0"-124"-16,0-7-65 0,0 7-46 0,0 0-4 15,0 0-15-15,-5-4-17 0,5 4-27 0,0 0-29 16,0 0-35-16,0 0-29 0,3-8-30 0,-3 8-24 16,0 0-4-16,5-5-12 0,-5 5-10 0,8-3-8 15,0 1-10-15,1-2-2 0,-2 1-10 0,4-3-15 16,0 3-57-16,1-1-42 0,-1 1-56 0,2-2-36 15,-3 2-35-15,2 0-42 0,-1 1-11 0,-1 0-45 16,-10 2-237-16,18-2-83 0</inkml:trace>
  <inkml:trace contextRef="#ctx0" brushRef="#br1" timeOffset="204072.95">29415 8893 80 0,'-7'8'425'0,"0"-2"-119"16,-2-2-67-16,9-4-44 0,-9 8-52 0,9-8-22 15,-7 8-19-15,7-8-16 0,-4 5-15 0,4-5 21 16,0 0-44-16,0 0-11 0,0 0-9 0,8 2-4 15,-8-2 0-15,14-6-10 0,-3 3-3 0,1-4-8 16,2 2-31-16,0-1-27 0,2-2-4 0,2 0-17 16,1 0-12-16,-1-1-23 0,3-1-18 0,0 1-18 15,-1-1-1-15,1 0-4 0,2 0 4 0,-2 0 7 16,-1-1 24-16,2 2 11 0,-2-3 33 0,0 2 25 16,1 0 1-16,-3 0 31 0,-1-1 27 0,-1 0 54 15,-3 3 4-15,1-1 51 0,-2 0-1 0,-2 1 54 16,-2 0-21-16,-1 1 27 0,-2-1-30 0,-1 1 19 15,-1 0 24-15,-2 0-2 0,2 1-4 0,-3 6-5 16,-2-12-17-16,2 12-12 0,-3-11-2 0,3 11-14 16,-8-8-12-16,8 8-12 0,-12-5-3 0,12 5-11 15,-11-1-9-15,11 1-7 0,-17 3-9 0,10-1-7 16,-2 1-7-16,1 3-6 0,-2-1-8 0,3 2-7 16,-2 2 4-16,2-2-5 0,-1 2-17 0,2 1-5 15,1 1 1-15,-1-1-9 0,3 1 1 0,0-2-2 16,-1 1-3-16,3-1-5 0,0 0 1 0,3-1 13 15,-2 0-18-15,2-1 3 0,1-2 0 0,0 2-1 16,2-4 1-16,0 2 3 0,-5-5-5 0,13 3-2 16,-13-3 2-16,17 2 3 0,-17-2-8 0,19-4 0 15,-10 2-5-15,-2-1 2 0,2 0 1 0,0-2 5 16,0 0 2-16,-2-1-3 0,-1 2 4 0,0-4 5 16,-1 1-2-16,-1 1-2 0,0-3 2 0,0 4-2 15,-1-2 4-15,-1 1 2 0,-2 6 4 0,4-9 2 16,-4 9-3-16,4-10 2 0,-4 10 6 0,2-6-7 0,-2 6-2 15,0 0-1-15,1-6 0 0,-1 6-1 16,0 0 2-16,0 0-2 0,4 6-3 0,-4-6 3 16,4 6 1-16,-4-6-4 0,4 10-2 0,-1-5 0 15,-1-1 1-15,2 3-2 0,2 0-1 0,-2-1-7 16,3 1-7-16,-1-1-56 0,0-1-39 0,3 2-20 16,-1-3-31-16,0-1-32 0,1 1-48 0,1-2-39 15,0-1-17-15,-10-1-73 0,20-1-279 0,-9 0-158 16</inkml:trace>
  <inkml:trace contextRef="#ctx0" brushRef="#br1" timeOffset="204278.79">30174 8660 441 0,'0'0'308'16,"0"0"-25"-16,0 0-60 0,6-4 17 0,-6 4-51 15,0 0-9-15,0 0-13 0,0 0-21 0,5-5-28 16,-5 5-29-16,0 0-14 0,6-4-19 0,-6 4-11 0,9-6-10 15,-3 3-7-15,1-1-4 0,1-1-8 16,2 0-4-16,0-1 3 0,0 2-6 0,3-2 4 16,0 1-11-16,1-2 1 0,-1 1-4 0,1-1-3 15,0 2-4-15,-1-1-34 0,-1-1-58 0,-2 3-64 16,-1-1-79-16,0 0-86 0,-1 0-241 0,-4 1-85 0</inkml:trace>
  <inkml:trace contextRef="#ctx0" brushRef="#br1" timeOffset="204506.05">30293 8499 208 0,'0'0'543'0,"-12"-2"-122"0,12 2-103 0,-9-2-48 16,9 2-41-16,0 0-20 0,-11-2-23 15,11 2-2-15,0 0 8 0,-10 3 7 0,10-3-15 16,0 0-18-16,0 7-14 0,0-7-8 0,0 11-22 16,3-5-13-16,-1 1-16 0,3 1-11 0,-2 2-13 15,1 0-12-15,0 0-12 0,1 4-5 0,-1-1-7 16,-1 1-4-16,4 1-5 0,-4-1-12 0,3 0-4 15,-2 0-3-15,1-2-10 0,-1 1-38 0,1-2-61 16,0-5-74-16,0 3-64 0,0-2-64 0,1-3-44 16,-6-4-118-16,14 4-364 0,-14-4-372 0</inkml:trace>
  <inkml:trace contextRef="#ctx0" brushRef="#br1" timeOffset="204756.11">30693 8381 751 0,'0'-7'578'0,"0"7"-138"16,-2-9-68-16,2 9-50 0,-5-9-22 0,5 9-15 16,-3-6-42-16,3 6 35 0,-4-5-61 0,4 5 18 15,-5-5-78-15,5 5 20 0,0 0-73 0,0 0 40 16,-8 3-47-16,8-3 27 0,-3 7-50 0,3-7 33 16,-2 10-42-16,2-10 30 0,0 14-47 0,0-7 24 15,3 1-41-15,-1 3 27 0,2-1-47 0,0 0 25 0,1 2-31 16,2 1 33-16,1 1-46 0,2-1 31 15,-1-2-12-15,3 5-44 0,-3-1-72 0,4 0-88 16,-2 1-57-16,1-3-98 0,-2 3-36 0,2 1-136 16,-5-4-116-16,1 0-310 0,1 1-528 0</inkml:trace>
  <inkml:trace contextRef="#ctx0" brushRef="#br1" timeOffset="208056.19">20564 9493 23 0,'-5'-5'405'0,"5"5"-127"0,-8-6-13 15,8 6-28-15,-4-7-14 0,4 7-2 0,-5-6-33 16,5 6 15-16,-4-5-44 0,4 5-25 0,-2-8-16 0,2 8-9 16,-4-5-3-16,4 5-16 0,0 0 2 15,-3-8 8-15,3 8 7 0,0 0 2 0,0 0 35 0,-2-6-43 16,2 6 30-16,0 0-55 0,0 0 23 0,0 0-49 16,-5-5 28-16,5 5-45 0,0 0 58 0,0 0-23 15,0 0 48-15,0 0-47 0,0 0-9 0,0 0-4 16,10 4-8-16,-10-4 40 0,6 3-50 0,-6-3 0 15,13 9 4-15,-5-6-7 0,-2 2 1 0,2 0-5 16,1 1 4-16,1-1-13 0,0 2-4 0,-1 0-4 16,4-1 1-16,-3 2-1 0,2-1-4 0,-1-1-2 15,1 1-1-15,-3-1 1 0,2-1-2 0,-2 1 0 16,0 0-2-16,0-2 5 0,-1 0-7 0,-1 1 1 16,0 0-2-16,-7-5 3 0,11 4 1 0,-11-4 4 0,9 7 17 15,-9-7 2-15,9 4 14 0,-9-4 13 16,8 4 15-16,-8-4 16 0,0 0 5 0,7 3 5 0,-7-3-13 15,0 0-18-15,0 0-4 0,0 0-19 16,12-2-8-16,-12 2-6 0,0 0-6 0,5-8-6 0,-5 8-3 16,6-9 5-16,-6 9-8 0,7-12-6 15,-3 6 1-15,-1-2-4 0,3-1 2 0,-1 0 4 16,2-2-8-16,1-1 2 0,-2 0 2 0,2-1-3 0,2-1 0 16,-1-1 1-16,0 2-47 0,1-3 63 0,1-1-60 15,-2 2 59-15,2-1-55 0,-3 4 60 0,1-1-52 16,-3 0 52-16,4 1-52 0,-1 0 56 0,-1 0-54 15,-3 2 54-15,5-1-53 0,-6 3 55 0,2-2-49 16,1 2-3-16,-2-1 10 0,1 2-1 0,-1 0 3 16,1-1 2-16,-1 2 1 0,1 0 4 0,-2-2 6 15,1 5-5-15,-1-2 0 0,0-1 2 0,-4 6 0 16,6-8 1-16,-6 8 2 0,5-6 6 0,-5 6-8 16,4-6 0-16,-4 6 0 0,5-5 1 0,-5 5 3 15,0 0 4-15,5-5-5 0,-5 5 0 0,0 0 0 0,0 0 0 16,4-6 1-16,-4 6-1 0,0 0 6 15,0 0-8-15,0 0 1 0,4-6 2 0,-4 6-2 16,0 0 5-16,0 0-5 0,0 0-1 0,0 0 3 16,0 0-4-16,0 0 0 0,3-5 0 0,-3 5-2 15,0 0-2-15,0 0-14 0,0 0-42 0,0 0-11 16,0 0-82-16,0 0-43 0,0 0-61 0,0 0-64 0,0 0-7 16,0 0-102-16,0 0-65 0,0 0-513 0,-10 4-616 15</inkml:trace>
  <inkml:trace contextRef="#ctx0" brushRef="#br1" timeOffset="-214207.65">28482 10125 35 0,'0'0'349'15,"0"0"-50"-15,0 0-67 0,12-1 12 0,-12 1-64 0,0 0-11 16,0 0 1-16,0 0-2 0,6-4-10 16,-6 4-27-16,0 0-19 0,5-5-14 0,-5 5-11 15,0 0-18-15,0 0-4 0,4-5-5 0,-4 5 8 16,0 0 2-16,5-8-5 0,-5 8 4 0,3-5 0 15,-3 5-8-15,0 0 5 0,4-8 2 0,-4 8 6 16,2-6 10-16,-2 6 7 0,2-8 10 0,-2 8 7 0,0-9-6 16,0 9-7-16,-2-10-6 0,2 10-18 15,-4-13-11-15,3 7-8 0,-3 0-44 0,-1-1 35 16,1 1-32-16,-1 1 27 0,0-1-43 0,-1 0 42 0,1 1-51 16,-2 2 44-16,7 3-44 0,-11-7 38 0,11 7-41 15,-12-5 40-15,12 5-40 0,-11-1 37 0,11 1-39 16,-14 2 44-16,14-2-9 0,-12 6-3 15,3-1-5-15,4 1 1 0,-1 0-2 0,-1 2 0 16,2 0 0-16,1 1-3 0,-2 0 0 0,2 0 4 16,2 0-5-16,-2 1-11 0,3-1 12 0,-1 1 0 15,2-2-4-15,0 0 1 0,0 0-2 0,0-8 1 16,2 14-1-16,-1-8 5 0,-1-6-6 0,5 10 1 16,-5-10 1-16,5 8-1 0,-5-8 0 0,10 3-1 15,-10-3 4-15,10 3-4 0,-10-3 0 0,11-1 6 0,-11 1-5 16,11-4 3-16,-4 0-2 0,-7 4-1 0,11-7 0 15,-6 1 2-15,0 0 0 0,2 0-1 16,-2-1 4-16,-1 1 0 0,0-1-3 0,1 0 1 0,-2 1 0 16,1 1-1-16,-1-1 0 0,-3 6 6 15,5-10-7-15,-5 10 3 0,4-8-5 0,-4 8 6 0,4-7-8 16,-4 7-2-16,0 0 5 0,5-5 6 0,-5 5 4 16,0 0 0-16,0 0 0 0,10 2-1 0,-10-2 6 15,6 6-9-15,-6-6 0 0,5 10-1 16,-1-6-2-16,0 2 0 0,1-1 0 0,0 2 0 15,0 0 4-15,1-1-6 0,-1 1 4 0,0-1-7 16,2 0-2-16,-2 1-2 0,3-2-4 0,-3 1-13 0,3 0-35 16,0-1-39-16,-1-2-35 0,2 1-45 15,-2-1-34-15,2 1-29 0,-9-4-41 0,16 2-32 16,-16-2-67-16,17 1-66 0,-17-1-201 0,15-1-157 16</inkml:trace>
  <inkml:trace contextRef="#ctx0" brushRef="#br1" timeOffset="-213968.78">28790 10087 226 0,'0'0'408'15,"0"0"-87"-15,0 0-38 0,0 0-38 0,4-5-20 16,-4 5-28-16,0 0-37 0,4-5-32 0,-4 5-14 16,5-3-25-16,-5 3-5 0,10-6-35 0,-3 3 26 15,-1-2-37-15,3 2 34 0,1-1-46 0,-1 0 47 16,3-1-42-16,-1 1 29 0,2-1-50 0,2 0 41 15,-2-1-55-15,1 1 43 0,0 0-47 0,-1 1 47 16,2-1-14-16,0 0-41 0,-2 0 38 0,0 2-53 16,-1-1 53-16,-1-1-51 0,-2 2 14 15,0 0-77-15,-1 0-50 0,-2 0-52 0,-6 3-31 16,9-7-44-16,-9 7-23 0,0 0-268 0,3-6-74 0</inkml:trace>
  <inkml:trace contextRef="#ctx0" brushRef="#br1" timeOffset="-213724.7">29000 9923 186 0,'0'0'314'0,"-9"-6"-13"16,9 6-33-16,-6-7-6 0,6 7 0 0,-7-6-35 16,7 6 32-16,-4-5-56 0,4 5 34 0,-5-5-74 15,5 5 13-15,-5-4-73 0,5 4 18 0,0 0-65 16,0 0 35-16,0 0-28 0,0 0 41 0,0 0-45 16,0 0 34-16,-5 6-46 0,5-6 35 0,0 8-52 15,0-8 41-15,5 12-53 0,-5-5 35 0,5 2-9 16,-5 0-9-16,4 1-5 0,-3 1-5 0,3 1-8 15,-2-1-2-15,0 1 0 0,1 4-8 0,-1-1-7 16,0-2-16-16,0 2-47 0,1-3-43 16,0 2-42-16,-1-4-36 0,0 1-43 0,-1-2-48 0,2 0-29 15,0-1-79-15,-1-4-358 0,-2-4-248 0</inkml:trace>
  <inkml:trace contextRef="#ctx0" brushRef="#br1" timeOffset="-213008.81">29397 9926 139 0,'0'0'226'15,"4"-5"-34"-15,-4 5-9 0,0 0-8 0,5-6-16 16,-5 6 2-16,3-6-28 0,-3 6-13 0,0 0-12 16,1-9 3-16,-1 9-7 0,3-6 1 0,-3 6 0 15,1-7 0-15,-1 7 3 0,0-7 3 0,0 7-31 16,0-7 38-16,0 7-49 0,-1-6 35 0,1 6-14 16,-3-6-14-16,3 6-15 0,-2-6-5 0,2 6-11 15,0 0-8-15,-7-5-4 0,7 5-11 0,0 0-1 16,-14-1-3-16,14 1 1 0,-9 1-39 0,9-1 47 15,-14 5-44-15,9-2 55 0,-4 2-38 0,3-1 41 16,-1 1-38-16,-2 2 38 0,3-1-3 0,-2 0-9 16,3 1-1-16,-2 1-6 0,2-2-2 0,-1 1-7 15,3 1-1-15,-1-1 1 0,1 0-6 0,0-2-1 16,2 2 0-16,1-7-1 0,0 11-4 0,0-11 0 16,0 12-1-16,0-12 0 0,5 9 3 0,-5-9-2 15,4 8-2-15,-4-8 0 0,9 6 0 0,-9-6 0 16,9 4-1-16,-9-4 1 0,10 1 0 0,-10-1-3 15,13 0 9-15,-13 0-5 0,14-3-1 0,-14 3 1 16,14-2 2-16,-14 2-4 0,14-5 3 0,-14 5-3 16,12-6 4-16,-6 3-2 0,-6 3 5 0,12-8-3 15,-12 8 1-15,9-8 0 0,-6 3-7 0,-3 5 7 16,6-8 3-16,-6 8-2 0,6-9-40 0,-6 9 49 16,5-8-36-16,-5 8 53 0,4-8-30 0,-4 8 43 15,1-8-45-15,-1 8 46 0,3-6-48 0,-3 6 36 16,0 0-45-16,4-6 39 0,-4 6-41 0,0 0 37 15,0 0-39-15,0 0 41 0,0 0-4 0,0 0-6 16,0 0-2-16,0 0-4 0,0 0-2 0,3 7 1 16,-3-7 6-16,2 7-12 0,-2-7-3 0,1 9 6 15,-1-9 7-15,1 9-14 0,-1-9 4 0,3 10-2 16,-3-10 0-16,2 10-2 0,-2-10 6 0,7 11-5 16,-7-11-1-16,5 8 0 0,-5-8 4 0,8 10-6 15,-8-10-4-15,7 7 0 0,-7-7-7 0,10 7-12 16,-10-7-49-16,9 6-36 0,-9-6-50 0,9 3-35 0,-9-3-40 15,11 4-18-15,-11-4-19 0,10 3-97 16,-10-3-249-16,10 1-132 0</inkml:trace>
  <inkml:trace contextRef="#ctx0" brushRef="#br1" timeOffset="-212458.18">30067 9759 305 0,'0'0'296'0,"0"0"-60"16,0 0 12-16,5-6-37 0,-5 6 15 0,0 0-50 16,0 0 32-16,0 0-69 0,0 0-21 0,0 0-19 15,0-7-20-15,0 7-17 0,0 0 7 0,0 0 2 16,0 0 7-16,-5 3 5 0,5-3 4 0,-9 6-4 16,9-6-6-16,-9 9-11 0,2-5 3 0,0 1-12 15,-2 1-3-15,0 1-8 0,-1-1-2 0,2 2-3 16,-1-1-45-16,-1 1 43 0,0 1-48 0,0-2 47 15,2 1-48-15,-1-2 43 0,1 0 7 0,2 1-14 0,0-1-1 16,-2-2-8-16,4 1-5 0,0 0-1 0,4-5-1 16,-7 7-2-16,7-7-1 0,-7 6-4 15,7-6 0-15,-5 7 1 0,5-7 1 0,-2 6-3 16,2-6-1-16,0 0 2 0,2 6 1 0,-2-6-4 16,5 5 2-16,-5-5 4 0,8 3-6 0,-8-3 3 0,10 4-3 15,-10-4 4-15,14 1-3 0,-14-1 3 0,14 3-4 16,-14-3 1-16,18 1-1 0,-18-1 2 15,17 1 1-15,-17-1-4 0,19 0-1 0,-19 0 3 16,18 1-4-16,-18-1 1 0,20 2-1 16,-20-2-2-16,18 0-1 0,-18 0 5 0,18 2-10 0,-18-2-34 15,18 2-44-15,-18-2-35 0,14 1-56 0,-14-1-45 16,14 3-33-16,-14-3-8 0,10 4-46 0,-10-4-38 16,6 3-193-16,-6-3-53 0</inkml:trace>
  <inkml:trace contextRef="#ctx0" brushRef="#br1" timeOffset="-212252.02">29998 10053 211 0,'0'0'301'0,"-9"5"-82"15,9-5 5-15,-9 6-28 0,9-6 26 0,-5 3-56 16,5-3 29-16,0 0-64 0,-6 5-20 0,6-5-21 16,0 0-13-16,0 0-15 0,0 0-9 0,0 0-12 0,6 3-7 15,-6-3 30-15,13-1-55 0,-13 1 1 0,14-5-5 16,-5 4 40-16,2-2-26 0,-2 0-26 15,5 0 3-15,-3 0 0 0,0 0-2 0,4-2-7 16,0 0-48-16,-3-1-22 0,2 1-89 0,0-1-51 16,-2-2-101-16,-2 1-174 0,2-1 9 0</inkml:trace>
  <inkml:trace contextRef="#ctx0" brushRef="#br1" timeOffset="-211924.68">30049 9661 106 0,'0'0'299'0,"0"0"-109"0,-9-2-26 15,9 2-17-15,0 0 23 0,0 0-5 0,-7 2 31 16,7-2-36-16,0 0 43 0,-4 9-44 0,4-9 4 0,-2 9 27 16,2-9-37-16,0 15 4 0,2-6 15 0,-2 2-14 15,2 0 6-15,-2 3-2 0,3 1-2 0,-2 2-40 16,2 1 32-16,-1 1-9 0,0 4-9 0,1 1-19 15,-1 2-6-15,-2 0-9 0,1 2-17 16,-1-1-14-16,1 1-11 0,-1 1-10 0,0 1-7 0,0-3-7 16,0 0-5-16,0-1-8 0,0-2-3 15,1-3 1-15,1-2-4 0,-2-1-3 0,2-1-4 16,-2-1-2-16,2-2 1 0,-1-2-6 0,0-2-3 16,-1 0-12-16,1-2-29 0,1-1-38 0,-1 0-52 15,-1-7-53-15,3 9-121 0,-3-9-98 0,0 0-59 16,0 0-520-16,0 0-576 0</inkml:trace>
  <inkml:trace contextRef="#ctx0" brushRef="#br1" timeOffset="-211291.3">30456 9818 112 0,'0'0'331'0,"-7"-5"-83"0,7 5-1 16,0 0-43-16,-7-6 17 0,7 6-31 0,-3-6 6 15,3 6-53-15,-4-9 21 0,4 9-51 0,-1-9 28 16,1 9-50-16,0-11-37 0,0 11 38 0,3-13-67 0,0 5 38 16,2 1-55-16,-1-1 53 0,3 2-62 0,-1-2 39 15,0 1-51-15,3 2 50 0,0-2-52 0,0 1 45 16,0 2-47-16,0 0 41 0,0 1-36 15,-1 0 43-15,-8 3-20 0,16-1 39 0,-16 1 40 0,13 3-29 16,-13-3 28-16,10 7-35 0,-7-2 15 0,-3-5-33 16,0 14-9-16,-1-7-4 0,-1 1 0 15,-3 1-4-15,0-1 4 0,1 0 13 0,-1 1 0 16,0-2-3-16,0 0-1 0,1 0-7 0,-1-2-1 0,5-5-6 16,-6 10-3-16,6-10-5 0,-3 7-3 0,3-7 2 15,0 0-7-15,1 8 4 0,-1-8-3 0,9 3 5 16,-9-3-8-16,14 3 4 0,-5-2 0 0,0 1-7 15,4 2 3-15,-3-2-1 0,4 0 4 0,-3 1-3 16,-1 2 1-16,1-1 5 0,1 1-1 0,-3 1 0 16,0 0 3-16,-2 1 5 0,-2 1 3 0,1 0 2 15,-4 1-3-15,-2-1-3 0,-4 1 4 0,0-1 5 16,-1 0-5-16,-4 1 2 0,-2 0 0 0,-1-2-2 16,-2 0-2-16,2-1 0 0,-1-1-4 0,0 0-4 15,1-3-4-15,1 1-42 0,11-3-77 0,-17 0-96 16,17 0-122-16,-16-5-113 0,11 2-418 0,0-2-416 15</inkml:trace>
  <inkml:trace contextRef="#ctx0" brushRef="#br1" timeOffset="-208957.86">28532 10679 197 0,'0'0'221'0,"0"0"-54"16,0 0-38-16,0 0-25 0,0 0-3 0,0 0 0 15,8-3-4-15,-8 3 2 0,8-4-14 0,-8 4-8 16,12-4-5-16,-2 1-8 0,1 0-5 0,0 1-3 16,7-1 22-16,-1 0 8 0,1 1 3 0,3-1-2 15,2-2-7-15,2 1-13 0,2 0 6 0,1 1-19 16,5-2 2-16,0 0-14 0,2 0-5 0,2 2 2 16,-2-2-11-16,1-1-3 0,1 1-11 0,-1 0 6 15,4 0 10-15,-2 1 10 0,-1-2 3 0,7 1-2 16,0-2 9-16,0 1-4 0,-5 1-6 0,4-2-2 15,-4 2-1-15,-2 0-2 0,8-1 12 0,-7 1-6 16,-2 1 2-16,4-1-11 0,-3 0 0 0,0 0-5 16,-1 0-3-16,-2 1 3 0,1 0 0 0,0-1 30 15,-3 1-22-15,-2 2 23 0,-3 0-24 0,1-2 25 16,0 0-26-16,0 1 22 0,-1 0-28 0,0 1 18 16,-1 0-22-16,0-2 17 0,-2 1-20 0,1 0 20 15,0 1-16-15,1-2 16 0,-1 2-15 0,-2-2 7 0,4-1-16 16,-3 2 12-16,3-2-20 0,-3 1 13 15,3 0-13-15,-5-1 12 0,5 1-18 0,-3-1 17 16,2 1-21-16,-3 0 17 0,0-1-16 0,0 2 16 16,-3-1-15-16,-2 0 18 0,1 0-17 0,0 1 18 15,-1 0-12-15,-1 0 16 0,-2-1-12 0,2 2 8 16,-4-2-7-16,1 2 3 0,-3 0-13 0,1-1 10 16,2 2-11-16,-3-1 11 0,1-1-14 0,-1 1 15 0,-2-1-9 15,3 1 6-15,-2 0-9 0,0-1 11 0,0 2-9 16,-1 0 14-16,0-2-6 0,-9 3 6 0,16-3-15 15,-16 3 11-15,14-4-12 0,-14 4 14 0,14-3-14 16,-14 3 10-16,11-3-11 0,-11 3 10 0,11-2-10 16,-11 2 10-16,10-1-9 0,-10 1 11 0,0 0 6 15,10-3 14-15,-10 3 1 0,0 0 8 0,0 0 12 16,10-4 0-16,-10 4-11 0,0 0-6 0,7-3-10 16,-7 3-2-16,0 0-7 0,6-5 0 0,-6 5-4 15,0 0-6-15,5-4 3 0,-5 4 0 16,0 0-5-16,4-8-5 0,-4 8 4 0,4-7 0 0,-4 7-3 15,4-6 3-15,-4 6-6 0,3-8 5 0,-3 8-2 16,4-9 3-16,-4 9-3 0,6-9 2 0,-6 9-6 16,6-10 3-16,-4 4-4 0,1 0 8 0,-1 0-6 15,0-1 2-15,0 0 0 0,2-2 3 0,-1 1-5 16,0-1 3-16,1 0 1 0,-3-1-3 0,3-1 2 16,0 0-1-16,-1 1-3 0,1-3 5 0,0-1-4 15,1 0 4-15,1 0-4 0,-1-1-2 0,0 1 4 0,0-1-3 16,0-1 2-16,2 2 1 0,-2-1 2 0,0 0-4 15,0 1 6-15,-1-2 1 0,-1 1 6 0,-1 0 2 16,2 1 5-16,-3-2 0 0,2 0-5 0,-2 1 5 16,-1 2-4-16,-1-3 1 0,-2 1-6 0,2-2 0 15,-3 1-2-15,2 1 3 0,-1-1-7 0,-1 2 3 16,0-2-7-16,0 0 6 0,-1 2-4 0,-2-1 3 16,2 1-10-16,-2 0 8 0,3-1-2 0,-2 2 3 15,-2 1-6-15,3-2 8 0,-3 2-7 0,2 0 5 16,-2-2-2-16,0 3-1 0,0 0-1 0,-1-1 2 15,-1 2-3-15,1-1 8 0,0 2-13 0,-3-2 10 16,3 2-5-16,-2-1 5 0,-2 0-5 0,2 2 5 16,-1-2-7-16,-1 2 6 0,0-1-2 0,-2 1 0 15,2 1 0-15,-1-1 2 0,0 1-4 0,0 1 7 16,1-1-9-16,1 1 5 0,-1 1-2 0,1-1 5 16,0 1-3-16,1 1-1 0,0 0 3 0,-2 0-3 15,3-1-3-15,-2 2 7 0,1 1 3 0,-1-2-8 16,0 1-4-16,-3-1 5 0,3 0 0 0,-4 2 0 15,2-1 0-15,-5 0-1 0,4-1 0 0,-2 2 1 16,-1-2-3-16,0 2 3 0,1-1 4 0,0 1-4 16,0 0 0-16,1-1 0 0,-2-1 0 0,2 0-2 15,-1 1 5-15,0 1-4 0,2 0 5 0,-3-1-5 16,2 1 1-16,0-1-2 0,0 1 3 0,-1 0-1 16,0-1-3-16,0 2 3 0,-1-1-1 0,-1-1 1 15,-1 2 2-15,1-3 0 0,-2 3-1 0,-2 0-4 16,-4 0 3-16,3 0-6 0,-3-1 4 0,0 2 0 15,-1 0-5-15,-1 0 1 0,1 2 2 0,0-1 2 16,0-1-2-16,-1 1 0 0,3 0-3 0,0 1 2 16,-1 1-21-16,0-2 23 0,0 2 2 0,2-1-1 15,-2-1 1-15,0 2 2 0,3-1 0 0,-3 0-1 16,2 2 1-16,-2-1-2 0,1 0 1 0,-2-1-3 16,4 2-1-16,-3-1-7 0,1 3-2 0,-2-2-3 15,0 0-6-15,3 0 5 0,-2 3-4 0,1-1 0 16,2-2-2-16,-2 3 3 0,2 0 0 0,0-3 4 15,3 4 0-15,-2-3 7 0,0 0-2 0,2 2 1 0,1 0 4 16,0-1-3-16,1 1 4 0,0-1 0 16,-2 1-1-16,6 0 1 0,-4 0 3 0,1 1 5 15,-1 1-7-15,0-2 3 0,0 3-2 0,0-2 5 16,3 2-6-16,-3-2 7 0,1 3-6 0,1-3 7 16,-1 4-8-16,1-4 9 0,1 3-10 0,1-3 8 0,-1 2-5 15,2-2 6-15,0 2-10 0,3-2 4 0,-3 1-7 16,2-1 5-16,2 2 1 0,-3-2 1 15,4 2 1-15,-1-2-3 0,-1 3 5 0,1-3-2 16,0 3-2-16,1-2 1 0,0 2 2 0,0-1-1 16,-1 1 0-16,1-1 1 0,0 0 2 0,0 1-1 15,-1 0 1-15,1 0-3 0,0 0 1 0,-1 0 2 16,1-1-39-16,0 2 46 0,0-1-39 0,0-1 44 16,2 3-45-16,-1-4 49 0,0 2-45 0,2 0 44 15,-1-2-43-15,2 0 45 0,0 0-5 0,1 0-5 16,-2 0 0-16,2 0-2 0,0 0 0 0,-1 0 0 0,1 0-4 15,2 1 0-15,-2-1-2 0,-1 1 0 0,1 1 0 16,2-1-1-16,-1 2-4 0,-1 0 11 0,3 0-7 16,0-1 3-16,-1 4 0 0,1-2-5 0,0 2 3 15,1 1 0-15,0 0 0 0,0 2 1 16,1-1 3-16,0 0-3 0,1 1 2 0,-1-2-2 0,0 1 4 16,3 0-8-16,-1 0 5 0,-1 0-1 15,2 0 2-15,1 0-6 0,-1-1 6 0,0 0 2 16,0 0-2-16,1-1 6 0,0 2-3 0,2-1-3 15,-2-1-1-15,2 0 2 0,-1 1-2 0,2-1 0 16,1 0-1-16,0 2-39 0,0-1 50 0,0-2-45 0,0-2 46 16,0 1-46-16,3-1 47 0,-3-1-45 0,4 0 42 15,-1-3-59-15,0 0-1 0,1-1-101 16,3-3-40-16,-2-1-128 0,2-2-105 0,-2-2-139 16,4-4-325-16,3-2-444 0</inkml:trace>
  <inkml:trace contextRef="#ctx0" brushRef="#br1" timeOffset="-207308.65">20717 10178 205 0,'0'0'241'0,"-10"-6"-27"16,10 6-15-16,-8-5-7 0,8 5-6 0,-7-5-16 15,7 5 6-15,-9-5-16 0,9 5 7 0,-8-6-28 16,8 6 14-16,-6-6-37 0,6 6 36 0,-7-5-43 15,7 5 36-15,-5-4-43 0,5 4 40 0,-4-5-52 16,4 5 31-16,0 0-48 0,-6-4 22 0,6 4-57 16,0 0 25-16,0 0-49 0,0 0 44 0,-4-5-32 15,4 5 52-15,0 0-27 0,0 0 41 0,13 3-29 16,-13-3 35-16,10 4-34 0,-1-3 39 0,1 2-50 16,-1 2 39-16,3 0-50 0,2 0 38 0,1 0-51 15,0 2 38-15,2-1-48 0,2 1 42 0,0 0-50 16,1 2 36-16,1-2-52 0,0 1 44 0,-2-1-46 15,1 1 41-15,0 0-47 0,-1 0 43 0,1-1-47 16,-4 0 43-16,0-2-44 0,1 2 47 0,-1-1-50 16,-3-1 50-16,1 2-50 0,0-3 46 0,-1 1-48 15,-3 0 44-15,-1-1-47 0,1-2 39 0,-1 2-72 16,-9-4 4-16,13 4-66 0,-13-4 18 0,13 5-55 16,-13-5 31-16,9 4-60 0,-9-4-2 0,8 2-62 0,-8-2-51 15,0 0-16-15,0 0-78 0,0 0-374 0,0 0-284 16</inkml:trace>
  <inkml:trace contextRef="#ctx0" brushRef="#br1" timeOffset="-207026.43">21028 10103 331 0,'0'0'270'0,"-8"-6"-41"15,8 6 1-15,-9-4 3 0,9 4-13 0,-8-4 3 16,8 4-34-16,0 0 9 0,-10-5-66 0,10 5 10 15,0 0-63-15,0 0 49 0,0 0-31 0,-11 3 57 16,11-3-34-16,-3 8 33 0,-1-2-41 0,3 1 38 16,-1 0-43-16,0 4 31 0,-3-1-46 0,2 4 33 15,1 0-46-15,-4 1 37 0,2 0-53 0,-1 2 30 16,-2 4-56-16,0-2 33 0,-1 1-51 0,0-1 36 16,3 1-54-16,-3-1 40 0,3-4-49 0,-1 1 43 15,2-1-48-15,-1 0 35 0,3-2-76 0,-1-1-29 0,-1 1-119 16,3-4-74-16,1 1-51 0,-2-2-130 15,2-1-502-15,-1-1-544 0</inkml:trace>
  <inkml:trace contextRef="#ctx0" brushRef="#br0" timeOffset="-191636.39">12473 13898 109 0,'0'0'109'0,"0"0"21"0,0 0-50 15,0 0 3-15,0 0-27 0,0 0 11 0,0 0-21 16,0 0 10-16,0 0-12 0,0 0 17 0,0 0-15 0,0 0 25 15,0 0-12-15,0 0 23 0,0 0-18 0,0 0 22 16,0 0-17-16,0 0 34 0,0 0-27 0,0 0 29 16,0 0-31-16,0 0 34 0,0 0-36 15,0 0 37-15,0 0-41 0,0 0 23 0,0 0-42 0,0 0 40 16,0 0-44-16,0 0-4 0,0 0 1 0,0 0 5 16,0 0-9-16,0 0-5 0,0 0-2 0,0 0-3 15,0 0-3-15,0 0-1 0,0 0 6 0,0 0 1 16,0 0 3-16,0 0 4 0,0 0 8 0,0 0 5 15,0 0-12-15,10-1-3 0,-10 1 6 0,0 0-3 16,0 0-2-16,0 0 11 0,13 2 7 0,-13-2-8 16,0 0-7-16,10 0-2 0,-10 0-5 0,0 0-1 15,12 2-8-15,-12-2-3 0,0 0 1 0,15 4 0 16,-15-4 2-16,10 1 0 0,-10-1 9 0,12 1-2 16,-12-1-3-16,11 1 4 0,-11-1 0 0,12 1-2 15,-12-1-4-15,16 2 3 0,-16-2-10 0,13 0 1 16,-13 0 8-16,19 0-17 0,-19 0 4 0,17 0 8 15,-17 0-4-15,15-2-4 0,-15 2 7 0,19 0-2 0,-19 0-1 16,17-1 3-16,-17 1-1 0,18 0-3 0,-18 0 0 16,18-1 2-16,-18 1-6 0,20-1-4 15,-20 1-1-15,18-1 4 0,-18 1-5 0,18-3 0 0,-18 3 1 16,18 0-2-16,-18 0 1 0,18-1-3 0,-18 1 1 16,18-1-2-16,-18 1 6 0,19 0-8 15,-19 0 1-15,15-1 0 0,-15 1 1 0,19 0-3 16,-19 0 3-16,17 0 10 0,-17 0-14 0,16 0 11 0,-16 0-15 15,17 0 5-15,-17 0 11 0,18-1-9 0,-18 1 12 16,17 0-12-16,-17 0 0 0,18 0 2 0,-18 0 0 16,15-1 2-16,-15 1 10 0,19 0-3 0,-19 0 1 15,18-1 3-15,-18 1 1 0,15-2 4 0,-15 2 1 16,18-1 7-16,-18 1-1 0,16-2 3 0,-16 2-3 16,17-2 0-16,-17 2-4 0,17-1-6 0,-17 1 3 15,19-2 8-15,-19 2 2 0,17-4-6 0,-17 4-4 16,16-1 2-16,-16 1-1 0,18-2-2 0,-18 2-3 15,18-3-3-15,-18 3-2 0,18-1 0 0,-9-2 23 16,-9 3-7-16,22-2 1 0,-12 1-5 0,-1-2 0 16,2 2 6-16,0-1 8 0,-1 1 0 0,3-2-25 15,-2 1 26-15,1-1-43 0,-2 1 42 0,0 0-39 16,0 0 45-16,2-1-36 0,-2 1 30 0,0 0-25 0,2 0 30 16,-3-1-35-16,2 2 34 0,-2-1-20 0,0-1 8 15,3 2-28-15,-3-1 35 0,-9 2-39 0,15-4 28 16,-15 4-27-16,15-2 24 0,-15 2-30 0,14-3 30 15,-14 3-29-15,16-1 28 0,-16 1-30 0,12-2 12 16,-12 2-2-16,16-3 20 0,-16 3-25 0,15-2 24 16,-5 0-19-16,-10 2 19 0,16-3-24 0,-6 2 15 15,-10 1-14-15,22-2-11 0,-11-1 21 0,-1 2 19 16,1-1-26-16,1-1 19 0,-1 2-21 0,-1-1 20 16,1 1-21-16,-1-2 19 0,2 2-19 0,-2 0-14 15,2-2 20-15,-2 2 16 0,1-2-15 0,0 2 17 16,-1-1-17-16,1 1 6 0,0-1-13 0,0 0 17 15,-1 1-19-15,1 0 20 0,1-1-18 0,-3-1 13 16,2 2-11-16,0-1 14 0,-1 1-21 0,-1 0 20 0,3 0-17 16,-1-1 15-16,-2 0-16 0,1 1 3 15,1 0 1-15,-1 0 16 0,-10 1-6 0,19-2-11 16,-19 2-2-16,17-3 2 0,-17 3 1 0,16-3 2 0,-16 3 0 16,19-1-1-16,-19 1 5 0,16-2-6 0,-16 2 0 15,16-1 2-15,-16 1 0 0,16-1-3 16,-16 1 1-16,16-3 1 0,-16 3-5 0,13-2 6 0,-13 2-3 15,17 0 0-15,-17 0 1 0,15-1 6 0,-15 1-8 16,17-1 3-16,-17 1 0 0,15-2-2 0,-15 2 0 16,18-1 5-16,-18 1 5 0,15-1-13 0,-15 1 4 15,17-2-3-15,-17 2 2 0,15-1-3 0,-15 1 7 16,17-1-4-16,-17 1 0 0,15-2 0 0,-15 2-1 16,14-1 2-16,-14 1 3 0,16-2-6 0,-16 2 10 15,16-1-9-15,-16 1 0 0,17-2 0 0,-17 2 0 16,16-1 3-16,-16 1-6 0,16-1 3 0,-16 1 0 15,18-2 2-15,-18 2-1 0,15-2 5 0,-15 2-7 0,20-2-4 16,-9 1 17-16,0 0-13 0,-11 1 13 0,22-1-14 16,-12 0 0-16,-1 0 0 0,4-1 14 0,-2 0-15 15,-2 1 15-15,4 0-16 0,-3 0 12 16,-1-1-12-16,3 1 13 0,-2 0-11 0,-10 1 11 0,18-3-14 16,-18 3 17-16,15-2-8 0,-15 2-2 0,18-2-6 15,-18 2 14-15,14-3-15 0,-14 3 16 16,17-2-9-16,-17 2-12 0,12-2 15 0,-12 2 15 0,13-2-12 15,-13 2 16-15,14-2-16 0,-14 2 9 0,11-3-12 16,-11 3 13-16,11-2-10 0,-11 2 11 0,9-1-14 16,-9 1 6-16,0 0-5 0,12-3 15 0,-12 3-15 15,0 0 9-15,10-3-8 0,-10 3 13 0,0 0-11 16,0 0 7-16,9-1-9 0,-9 1 10 0,0 0-14 16,0 0 15-16,0 0-15 0,0 0 10 0,9-3-12 15,-9 3 9-15,0 0-13 0,0 0 15 0,0 0-16 16,0 0 9-16,0 0-11 0,0 0 13 0,0 0-17 15,0 0-1-15,7-2-69 0,-7 2-60 0,0 0-154 16,0 0-65-16,5-6-108 0,-5 6-134 0,-2-8-785 16,2 8-990-16</inkml:trace>
  <inkml:trace contextRef="#ctx0" brushRef="#br0" timeOffset="-187611.04">18399 13732 83 0,'0'0'199'16,"-4"5"-37"-16,4-5-22 0,0 0-10 15,0 0-11-15,0 0-6 0,0 0-2 0,0 0-12 16,0 0-6-16,0 0-13 0,0 0-5 0,0 0-1 0,0 0 18 15,0 0 0-15,0 0 5 0,3 6 5 16,-3-6 2-16,0 0 9 0,0 0-1 0,0 0 0 0,5 5-32 16,-5-5 29-16,0 0-36 0,0 0 44 0,9 3-6 15,-9-3-6-15,0 0-7 0,11 4-9 0,-11-4-8 16,14 0-6-16,-14 0 1 0,16 0-11 0,-16 0-43 16,20-1 35-16,-10-1-43 0,4 1 39 0,-2 1-45 15,2-1 37-15,1 0-41 0,1 0 39 0,0-1-45 16,3-1 39-16,-1 0-40 0,0 1 41 0,0 0-41 15,1-1 39-15,2 1-42 0,-3 0 39 0,2-1-40 16,0 2 42-16,-2-2-4 0,3 1-6 0,-2 1-2 16,0-2-4-16,1 1-1 0,0 1-3 0,-1 0-2 15,1-2-2-15,-2 1-1 0,1 0 4 0,-2 1-3 16,2-1 0-16,2 1 2 0,-5 0 0 0,3-1-2 16,-2 0 0-16,2 1 4 0,0 1-6 0,-2-1-2 15,2 1 1-15,-1-1 4 0,1 1-8 0,-1-2 2 0,-1 2 1 16,1 0-2-16,-2-1-1 0,1 1 2 0,0 0-38 15,2-1 42-15,-4 1-31 0,3 0 38 0,1-2-38 16,-2 2 41-16,0-1-34 0,2 0 35 16,-2 1-39-16,0-1 45 0,2 0-42 0,0 0 39 0,-1-1-4 15,1 1-1-15,-2 0-2 0,2 0-3 0,0 0-3 16,1-2 2-16,0 3 0 0,0-2-1 0,0 0 4 16,0 0 2-16,0 1 2 0,1-1-4 0,1 0-3 15,-1 0 2-15,0 0-4 0,-1 1-1 0,3-2 2 16,-2 2 3-16,0-2-4 0,1 2-3 0,0-1 2 15,0-1 0-15,-1 2-1 0,1-1 0 0,-3 0 2 16,3 0-2-16,-2 1 5 0,0 0-2 0,0 0 0 16,-2-2 5-16,1 2 4 0,0-2-1 0,-1 2 1 15,0 0-4-15,-1 0 0 0,1-1 2 0,-1 1 4 16,-4-2-41-16,1 3 43 0,2-1-41 0,-2-2 51 16,0 2-32-16,0-1 52 0,0 0-51 0,0 0 44 15,0 0-2-15,0-1-1 0,3 1-6 0,-5 1 2 16,4 0-44-16,-2-2 46 0,2 2-5 0,-3-2-5 0,0 2-1 15,5-1-42-15,-5 1 45 0,1 0 0 0,0-2-44 16,0 3 39-16,-1-1-3 0,-1 0-33 16,1 0 42-16,-1 0-36 0,-1-1 41 0,2 1-27 0,-2 0 27 15,1-1-36-15,-2 1 36 0,2 0-28 0,-2 0 34 16,0 0-26-16,1 0 17 0,0-1-23 0,-1 1 26 16,1 0-15-16,0 0 11 0,-1 0-21 0,3 0 11 15,-2-1-14-15,2 0 12 0,-3 0-17 0,3 1 17 16,-3-1-19-16,3 1 13 0,-1 0-16 0,0-1 15 15,-1 0-18-15,1 1 15 0,-1 0-15 0,-1 0-9 16,1-1 11-16,0 1 14 0,-11 1-21 0,19-1 18 16,-19 1-12-16,16-3 6 0,-16 3-9 0,18-1 15 15,-18 1-13-15,18-2 14 0,-18 2-14 0,19-3 14 16,-19 3-17-16,17-2 23 0,-17 2-12 0,16-1 8 16,-16 1-13-16,18-2 15 0,-18 2-14 0,14-2 15 15,-14 2-17-15,16-2 14 0,-16 2-14 0,11-2 13 16,-11 2-13-16,12-1-3 0,-12 1 6 0,10-2 10 0,-10 2-12 15,0 0 10-15,10-1-10 0,-10 1 1 0,0 0-15 16,9-3-33-16,-9 3-122 0,3-5-94 16,-3 5-146-16,-1-7-193 0,1 7-841 0,-7-11-1054 0</inkml:trace>
  <inkml:trace contextRef="#ctx0" brushRef="#br0" timeOffset="-178478.73">5794 15209 105 0,'0'0'698'0,"1"-7"-211"16,-1 7-81-16,2-7-74 0,-2 7-53 0,0 0-45 16,0 0-9-16,2-7 14 0,-2 7 7 0,0 0 9 15,0 0-17-15,4 6-17 0,-4-6-14 0,5 11-12 16,-4-4-18-16,3 1-16 0,0 2-6 0,-1 2-6 16,2 3-24-16,-1-1-20 0,-1 2-16 0,4-1-17 15,-4 2-43-15,3 3 26 0,-1 0-42 0,-1 0 29 16,0-2-38-16,-1-2 29 0,2 3-49 0,-1-3 44 0,-1 1-38 15,-1-1 26-15,2-3-55 0,-3 1-4 16,2-3-56-16,0-1-46 0,-1-1-29 0,-1 0-17 16,2-3-15-16,-3-6-46 0,5 10-67 0,-5-10-87 0,0 0 6 15,0 0-56-15,9-4 39 0,-6-2-359 0,-2-2-294 16</inkml:trace>
  <inkml:trace contextRef="#ctx0" brushRef="#br0" timeOffset="-178095.89">5890 15325 319 0,'-4'-14'407'0,"1"0"-4"0,2 1-71 15,-1 1 31-15,0-1-81 0,1-1-1 0,1 2-43 16,0-2-21-16,3 0-32 0,-1-1-29 0,5 0-18 0,-2 1-20 16,6-2-18-16,-2 0-17 0,3 2-19 0,2-1-9 15,-1 2-14-15,3 2-4 0,-2 0-3 0,1 3-4 16,0 2-2-16,0 2-2 0,-4 0-2 0,1 2 0 16,1 2 0-16,-3 2-3 0,-1 0 1 0,-3 3 0 15,-2 1-6-15,0 1 0 0,-4 2-1 0,-1 1-1 16,-3 0-14-16,-3 3 14 0,-2 1-13 0,0-3 15 15,-1 5-6-15,-5-1 16 0,3-2-6 0,-2 0 12 16,2-1 2-16,0-2 18 0,1-1-8 0,-1 0 16 16,3-1 0-16,-1-1 6 0,3-1-14 0,1-1-3 15,1 0-10-15,-1-1-13 0,6-4-5 0,-8 7-12 16,8-7 2-16,-3 8 0 0,3-8 0 0,3 7-7 16,2-2 2-16,-1 0 2 0,5 1 1 0,-3 0-1 15,2 1 5-15,2-1 3 0,2 1 5 0,-3 1 1 0,2 0 17 16,-1-1-30-16,1 1 37 0,1 0-13 15,-4-3 10-15,1 3-24 0,-1-2 16 0,2 0-26 16,-4 0 18-16,2 0-25 0,1 0 21 0,-3-1-22 16,2 1 12-16,-3 1-44 0,1-3-40 0,2 3-50 0,-3-1-71 15,2-2-66-15,-2 3-66 0,0-3-105 0,0 1-62 16,-5-5-535-16,11 5-635 0</inkml:trace>
  <inkml:trace contextRef="#ctx0" brushRef="#br0" timeOffset="-177890.09">6341 15277 41 0,'0'0'782'16,"0"-8"-225"-16,0 8-84 0,0 0-68 0,0-7-39 16,0 7-68-16,0 0-41 0,1-9-62 0,-1 9-27 15,4-8-42-15,-4 8-16 0,9-9-33 0,0 3-13 16,-1 1-16-16,2-2 0 0,4 1-22 0,-3-1-7 15,5 0-74-15,-3 1-66 0,1 0-81 0,0 0-131 0,-3 0-56 16,2 2-83-16,-3 0-316 0,-10 4-311 16</inkml:trace>
  <inkml:trace contextRef="#ctx0" brushRef="#br0" timeOffset="-177762.3">6460 15263 165 0,'-7'10'438'16,"0"-3"-115"-16,3 0-64 0,0-1-48 0,4-6-26 15,-6 9-27-15,6-9-20 0,-4 9-19 0,4-9-22 16,0 0-32-16,5 4-7 0,-5-4-14 0,12-1-9 15,-2-1-63-15,-1-2-63 0,1 1-73 0,5-2-103 16,1-4-279-16,0 2-52 0</inkml:trace>
  <inkml:trace contextRef="#ctx0" brushRef="#br0" timeOffset="-177245.75">6990 14857 503 0,'0'-7'408'16,"0"0"-50"-16,-1-1-41 0,-3 2-6 0,1-2-20 0,0 2-20 15,-5-1-30-15,3-1-39 0,-4 3-25 16,1 2-27-16,-3 0-15 0,1-1-14 0,-2 1 1 0,-2 2-5 16,1 2-3-16,1 1 5 0,-1 0 0 0,-3 2-19 15,4 0 0-15,-1 1-20 0,0 3-9 0,4-1-9 16,-2 0-12-16,2 2-5 0,2 1-5 0,1 0-2 15,1 1-9-15,1-1 0 0,3 1-9 0,1 1-1 16,1 1-4-16,5 2-1 0,-2-1-4 0,4 1 2 16,1 1-5-16,2 1 1 0,1 0-3 0,-2 1-1 15,4-1 2-15,-2 1-34 0,0 1 31 0,-3-1-7 16,0-1-9-16,-2-2 1 0,-1 0 4 0,-5 2-4 16,2-4 3-16,-6 0 2 0,2 1 2 0,-5 0 0 15,-1-1 3-15,-1 0 1 0,1-3 3 0,-3 2-4 16,1-3 6-16,1-2-5 0,0-1 6 0,-1-1-6 15,2-1 3-15,7-4-8 0,-12 5-4 0,12-5-11 16,-10 2 0-16,10-2-14 0,0 0 6 0,0 0-13 0,0 0 10 16,0 0-5-16,5-8 11 0,-5 8-5 15,9-1 12-15,-9 1-5 0,0 0 12 0,17 1-5 16,-17-1 8-16,11 4-7 0,-4 0 16 0,-2 1-11 16,0 1 14-16,-1 1-6 0,-1 2 19 0,1 0 8 0,-3 1 4 15,2 0-3-15,-3 1-7 0,3 1 2 0,-3-1-3 16,2 0-4-16,-2 0-2 0,3 0-3 0,-2-1-3 15,3-1-1-15,0 1-4 0,2-2-27 0,-1 0-46 16,4-2-75-16,0-1-73 0,0 0-75 0,3-3-118 16,-1 0-74-16,6-2-414 0,-4-1-465 0</inkml:trace>
  <inkml:trace contextRef="#ctx0" brushRef="#br0" timeOffset="-176913.06">7458 14945 132 0,'0'-12'679'0,"0"2"-165"0,-3 0-100 0,2 2-39 16,-1 0-45-16,-2 0-36 0,0 1-20 0,-1 1-20 16,-3 1-16-16,2 2-15 0,6 3-21 0,-17-3-27 15,17 3-20-15,-20 4-15 0,9 0-19 0,-1 4 11 0,0-1-19 16,-2 3 19-16,4 1-39 0,-3 3 18 15,2 0-39-15,2 1 23 0,1 1-42 0,-1 1 27 16,5-1-8-16,2 1-13 0,-1 1-18 0,3-2 4 0,1 1-8 16,2 2-4-16,2-2-4 0,5 1-7 0,-1-1-12 15,0 0 7-15,4-2-5 0,1 0-6 0,1-2-11 16,1-1-19-16,0-1-28 0,1-2-30 0,-2-3-44 16,2 0-56-16,-1-2-48 0,0-1-25 15,2 0-47-15,-4-2-17 0,1-2-81 0,-1 0-60 16,-1-1-60-16,1-4-368 0,1 2-450 0</inkml:trace>
  <inkml:trace contextRef="#ctx0" brushRef="#br0" timeOffset="-176729.65">7673 15069 402 0,'1'-7'603'0,"2"1"-90"0,-3 6-39 16,2-9-33-16,-2 9-39 0,3-9-27 0,-3 9-42 16,1-7-46-16,-1 7-53 0,2-6-57 0,-2 6-29 15,0 0-32-15,0 0-11 0,0 0-12 0,0 0 2 16,0 0-24-16,7 7 0 0,-7-7-26 0,4 11 4 15,-2-3-22-15,-1 0 8 0,2 3-22 0,0 1 6 16,-2-1-28-16,3 1-53 0,-3 0-51 0,4 3-50 16,-2-1-36-16,-1-1-54 0,2-1-14 0,0-1-75 0,0 0-20 15,-2-2-53-15,2 0-54 0,4-3-315 0,-6-1-305 16</inkml:trace>
  <inkml:trace contextRef="#ctx0" brushRef="#br0" timeOffset="-176546.49">7900 15164 440 0,'0'0'554'0,"8"-3"-89"16,-8 3-98-16,6-4-55 0,-6 4-40 0,0 0-31 0,0 0-7 16,9-1-17-16,-9 1-43 0,0 0-20 0,4 5-42 15,-4-5-9-15,5 5-33 0,-5-5 1 0,5 9-26 16,-2-3-1-16,-3-6-29 0,5 9-22 0,-5-9-77 16,5 11-30-16,0-6-104 0,-2 1-33 0,-3-6-90 15,7 8-33-15,-7-8-74 0,7 6-199 0,-7-6-158 16</inkml:trace>
  <inkml:trace contextRef="#ctx0" brushRef="#br0" timeOffset="-176330.22">8068 14968 596 0,'0'-8'618'0,"-2"-1"-89"16,1 2-28-16,1 7-51 0,0-13-26 0,0 13-34 15,-1-9-51-15,1 9-43 0,0-10-72 0,0 10-38 16,0 0-59-16,0-8-6 0,0 8-38 0,0 0 0 0,0 0-25 15,9 4 7-15,-9-4-30 0,9 9 7 16,-2-3-20-16,-2 1 13 0,3 0-22 0,0 4 14 16,2-1-48-16,0 2 46 0,-1 0-23 0,0 1 6 0,0-1-59 15,0 1-39-15,0-1-40 0,0-1-43 0,-1 1-23 16,-2-1-58-16,2-2-16 0,-2-2-89 0,-1 1-26 16,0-3-67-16,-5-5-464 0,9 5-485 0</inkml:trace>
  <inkml:trace contextRef="#ctx0" brushRef="#br0" timeOffset="-176079.18">8258 14785 227 0,'1'-11'684'0,"3"3"-143"0,-4 1-125 16,3 2-82-16,2-1-47 0,-3 1-20 0,-2 5 4 0,11-6-27 16,-11 6 5-16,11-4-23 0,-11 4-12 15,19 3-29-15,-10-1-27 0,3 3-13 0,2 0-23 16,0 2-2-16,0 0-23 0,4 4 9 0,-3 1-35 0,4 1-5 15,-2 1-14-15,-2 2 13 0,3 2-35 16,-4 0 20-16,-2 0-35 0,-1 1 24 0,-3 0-30 16,-2 2 22-16,-2-1-10 0,0-2-25 0,-4 0-46 15,0 1-28-15,-3-2-45 0,1 1-52 0,-1-2-36 0,-2 0-68 16,1-1-69-16,-1-2-72 0,0 1-38 0,0-5-108 16,4 1-264-16,-2-4-369 0</inkml:trace>
  <inkml:trace contextRef="#ctx0" brushRef="#br0" timeOffset="-175898.91">8727 15105 168 0,'14'-3'637'0,"-4"1"-168"0,2 0-93 0,-12 2 9 15,14-3 10-15,-14 3-9 0,13-1 1 0,-13 1-19 16,0 0-8-16,18 0-64 0,-18 0-14 0,9 6-49 16,-9-6-41-16,7 7-37 0,-7-7-28 0,5 10-24 15,-2-2-22-15,-2-1-15 0,-1 2-18 0,3 2-52 16,-3 1-63-16,1 0-66 0,0 1-68 0,-1 0-79 15,0 0-32-15,0-1-106 0,3 1-66 0,-2-2-110 16,2-1-352-16,-1 0-528 0</inkml:trace>
  <inkml:trace contextRef="#ctx0" brushRef="#br0" timeOffset="-175428.72">9242 14662 170 0,'-3'-4'615'16,"3"4"-177"-16,-6-9-61 0,6 9 9 0,-6-6-37 0,6 6-10 15,-13-2-27-15,13 2-5 0,-14 2-21 16,5 2-24-16,0 0-21 0,3 4-29 0,-3 0-12 15,0 3-32-15,1 1 22 0,3 2-51 0,0 2 21 0,2 1-6 16,1 0-40-16,2 1 10 0,2 1-45 0,2 2 17 16,1 1-14-16,2-2-14 0,4 2-13 0,1 2-10 15,0-1-8-15,5-2-8 0,0 1-9 0,0-2-2 16,4-1-27-16,-2-1-31 0,3-2-46 0,1-1-56 16,-1-1-64-16,3-2-58 0,-4-4-73 0,0 1-24 15,1-2-103-15,0-2-59 0,-2-2-105 0,-2-2-315 16,1-1-525-16</inkml:trace>
  <inkml:trace contextRef="#ctx0" brushRef="#br0" timeOffset="-175163.77">9706 14845 272 0,'0'-10'692'16,"-1"1"-112"-16,-1 0-62 0,1 2-54 0,1 0-39 0,-1-1-26 15,0 2-35-15,-1-1 10 0,2 7-42 16,-1-12-59-16,1 12-50 0,-1-9-49 0,1 9-31 15,0-7-27-15,0 7-26 0,0 0-13 0,0-7-7 16,0 7-3-16,0 0-10 0,0 0 9 0,6 4 2 0,-6-4-6 16,8 7-3-16,-4-2-5 0,2 1-26 0,-2 1 17 15,1 1-30-15,0 1 21 0,-1-1-28 0,1 3 20 16,1 2-32-16,-1-2 13 0,2 3-42 0,-2-2-79 16,0 1-4-16,3 0-68 0,-2 0-54 15,1-1-54-15,-1 1-46 0,0-1-21 0,3-1-95 0,0 0-28 16,-1-3-49-16,1 0-423 0,1-4-536 0</inkml:trace>
  <inkml:trace contextRef="#ctx0" brushRef="#br0" timeOffset="-174974.7">10071 14918 212 0,'6'-5'689'0,"-6"5"-83"0,6-7-64 16,-6 7-12-16,6-6-37 0,-6 6-39 0,4-6-12 15,-4 6-46-15,0 0-80 0,5-5-61 0,-5 5-47 0,0 0-40 16,7-3-35-16,-7 3-26 0,0 0-21 15,0 0-17-15,6 3-16 0,-6-3-5 0,4 8-9 16,0-4-6-16,-2 3-7 0,-2 0-11 0,3 1-18 0,-3-1-45 16,1 4-46-16,-1-1-60 0,0 1-82 0,-1 0-95 15,-2 1-47-15,-3 1-131 0,2 1-136 0,-2-3-457 16,-2 2-717-16</inkml:trace>
  <inkml:trace contextRef="#ctx0" brushRef="#br0" timeOffset="-174463.14">10395 14687 429 0,'-4'-5'529'0,"0"-1"-126"0,3-2-49 0,0 1-4 16,-2 1-56-16,3-1-22 0,3 0-52 16,-2-1-19-16,0 1-33 0,2 1-30 0,-1 0-22 15,3 3-9-15,-5 3-11 0,11-7 4 0,-11 7-6 0,12-2 8 16,-12 2-14-16,18 3 9 0,-9 0-13 15,-1 2 1-15,2 2-20 0,-1 0-3 0,-1 5-13 16,-2-2-2-16,-1 3-11 0,-2 3-7 0,-3 0-1 0,-3 1-7 16,1-1-2-16,-6 4-1 0,2-1-1 0,-2-1 7 15,-2-1 18-15,0 0 17 0,-1-1 31 0,2-4-5 16,-1 0 26-16,1-1-30 0,1-1 32 0,2-2-2 16,-2-2 0-16,3 1-6 0,0-1-5 0,1-1-5 15,4-5-18-15,-5 8-18 0,5-8-13 0,0 0-7 16,0 0-7-16,4 5-8 0,-4-5-28 0,13 0 23 15,-13 0-25-15,18-2 23 0,-8-1-26 0,3 1 23 16,-2-2-29-16,2 2 14 0,0-1-71 0,2 0 13 16,-1-1-21-16,2 0-59 0,-1-2-22 0,-1 2-47 15,1-1-70-15,-2-1-35 0,-1 1-62 0,0-1-119 0,0-1-49 16,-1-1-523-16,-3-2-682 0</inkml:trace>
  <inkml:trace contextRef="#ctx0" brushRef="#br0" timeOffset="-174229.61">10716 14528 139 0,'2'-10'682'0,"1"4"-123"0,-3 6-76 0,2-12-35 16,-2 12-58-16,4-8-28 0,-4 8-28 0,3-9-26 15,-3 9-17-15,7-3-20 0,-7 3-20 0,0 0-50 16,13 1 1-16,-6 1-37 0,-1 4-3 0,4-1-36 16,-2 0 0-16,1 5-11 0,1-2-8 0,-1 2-12 15,0 0-17-15,0 4-13 0,-3-1-12 0,2 0-16 16,-3 3 1-16,0 0-4 0,-1 1-8 0,0 2-10 15,-4 0-1-15,0 1-4 0,-4-1-22 0,1 3-34 16,0-2-23-16,-1 2-16 0,0-5-39 0,0 0-52 16,0 0-48-16,0-1-42 0,2 0-44 0,-2-3-23 15,3-3-41-15,-1 1-74 0,2-2-64 0,2-1-497 16,-1-2-607-16</inkml:trace>
  <inkml:trace contextRef="#ctx0" brushRef="#br0" timeOffset="-174064.97">11096 14872 283 0,'16'-3'469'0,"-3"2"-74"16,-1-1-2-16,-12 2 9 0,17-2 6 0,-17 2-22 16,18-1-33-16,-18 1-20 0,14 0-28 0,-14 0-35 15,13 1-27-15,-13-1-48 0,10 5-27 0,-10-5-47 0,8 6-7 16,-6-1-39-16,-2-5 4 0,4 10-40 0,0-2-51 16,-4-1-95-16,-4 1-125 0,3 3-92 0,-3 0-182 15,-1 1-174-15,-3 1-311 0,2-2-587 0</inkml:trace>
  <inkml:trace contextRef="#ctx0" brushRef="#br0" timeOffset="-173529.92">11770 14480 352 0,'0'0'339'16,"-1"-10"28"-16,1 10-36 0,-3-9 6 0,3 9 0 15,-4-9-2-15,4 9-34 0,-5-8-8 0,5 8-22 16,-6-6-22-16,6 6-24 0,0 0-16 0,-13-4-8 15,13 4 5-15,-8 4-23 0,3 1-1 0,1-1-29 16,-2 5 19-16,1 0-26 0,-2 3-8 0,4 2-8 16,-3 2 4-16,3-1-14 0,-2 3-15 0,2 0-15 15,2 4-14-15,1-2-13 0,0 3-10 0,1 1-10 16,4-1-6-16,0 2-5 0,-1-2-10 0,4-1-1 0,1 0-13 16,2-3-18-16,1 0-48 0,2-1-9 0,0-2-36 15,0-3-54-15,5-2-58 0,0 0-79 16,2-4-88-16,-1-1-33 0,2-2-149 0,-3-3-88 15,3-2-391-15,-2-3-657 0</inkml:trace>
  <inkml:trace contextRef="#ctx0" brushRef="#br0" timeOffset="-173063.18">12077 14543 167 0,'-7'-4'364'0,"-2"1"-69"0,2-1-20 0,-1-1-24 15,3-2-36-15,-3 3-16 0,4-3-13 0,-2-1-15 16,2 2-28-16,4 0-26 0,0-2-15 0,0 1-27 16,1-1-11-16,3 1 17 0,3 2-31 0,-1-3 30 0,0 3-37 15,2 1 30-15,2-1-30 0,-1 2 26 0,-1 1-20 16,-8 2 35-16,19-1-26 0,-19 1 27 0,16 3-28 15,-8 1-5-15,0 1-7 0,-3 1-2 16,-1 2-2-16,1 1-7 0,-5 0-4 0,1 1 7 0,-2 1-23 16,0-2 15-16,-3 3-21 0,3-1 15 0,-2 0-15 15,-2-1 8-15,2-2-23 0,1 0 19 16,1 0-19-16,-1-3 18 0,-1 2-21 0,3-7 8 0,0 10 2 16,0-10 8-16,6 10-20 0,-6-10 21 15,9 7-17-15,-3-3 15 0,2-1-19 0,1 2 19 16,0 0-19-16,0 0 20 0,1 0-19 0,0 2 16 0,-2-1-17 15,2-1 24-15,-4 3-24 0,2-2 23 0,-3 3-20 16,-1-1 20-16,0 0 2 0,-3 1-2 0,-1-1 2 16,-1 2-2-16,-3-3 1 0,-1 2 1 0,-1 1-5 15,-2 1-3-15,-2-2 1 0,-2 1-1 0,3-2-1 16,-2 2-3-16,1-3-3 0,2-1-18 0,-2 0-53 16,2-1-45-16,2 0-67 0,-1-1-116 0,7-4-81 15,-10 5-494-15,10-5-431 0</inkml:trace>
  <inkml:trace contextRef="#ctx0" brushRef="#br0" timeOffset="-172884.25">12382 14713 459 0,'12'-2'390'0,"-1"-2"-25"0,-2 2 47 16,-9 2-34-16,18-1 17 0,-18 1-41 0,13-1 2 0,-13 1-17 16,11 2-33-16,-11-2-34 0,12 6-53 0,-12-6-51 15,9 7-31-15,-9-7-32 0,6 9-13 16,-3-2-23-16,-2 0-7 0,-1 2-29 0,2 2-13 15,-2-2-70-15,-2 2-69 0,2 0-49 0,-1 1-70 0,-1-1-37 16,1-1-94-16,1 0-46 0,0-2-85 0,0-1-380 16,0-7-436-16</inkml:trace>
  <inkml:trace contextRef="#ctx0" brushRef="#br0" timeOffset="-172429.96">12541 14543 411 0,'-4'-6'425'0,"4"6"-38"16,-7-9-60-16,6 1-33 0,-2 3-12 0,2-3-30 0,1 0-12 16,0 0-34-16,3-3-20 0,-1 1-50 15,2 1-6-15,4-2-40 0,1 0 1 0,-2 1-26 0,4 1 5 16,-1-1-17-16,1 2 12 0,2 1-22 0,-1-1 8 15,-1 4-18-15,-2 0 12 0,1 2-8 16,1-1 20-16,-11 3-12 0,14 2 5 0,-14-2-13 0,8 6-5 16,-8-6-6-16,3 11-4 0,-3-4-4 0,-3 1 1 15,1 2-5-15,-3-2-1 0,1 2 1 0,-1-2-8 16,1 2-2-16,2-2 0 0,-1 2 1 0,-1-2 0 16,3-1-1-16,1 0 4 0,0 0-4 0,1 1-1 15,3 0 1-15,0 1 0 0,1-2-3 0,3 1 2 16,0 1 7-16,2-1 1 0,0 2-14 0,1-3 11 15,-2 2-13-15,2 0 11 0,0-1-11 0,-2 0 11 16,-1 0-10-16,-2 0 15 0,0 0-8 0,-2 2 12 16,-1-2-9-16,-3 1 5 0,-2 0-9 0,0 2 9 15,-3-1-10-15,-3 2 6 0,-1-1-6 0,0-1 6 0,-3 1-8 16,1 0 1-16,0 0-32 0,-2-3-22 0,3 1-56 16,1-2-26-16,0 0-65 0,1-3-32 15,2-1-145-15,6-3-76 0,0 0-433 0,-14-1-446 16</inkml:trace>
  <inkml:trace contextRef="#ctx0" brushRef="#br0" timeOffset="-172163.59">12883 14356 580 0,'4'-7'598'0,"2"3"-101"0,-6 4-118 15,4-6-49-15,-4 6-80 0,7-7 6 0,-7 7-16 16,7-2 18-16,-7 2-19 0,12 1-14 0,-12-1-26 15,15 8-24-15,-6-4-24 0,4 2-24 0,-2 1-9 16,3 3-10-16,2 1-9 0,-1 1-11 0,-1 2-44 16,1 2 32-16,-2 1-13 0,0 1-11 0,1 3-8 15,-5 1-10-15,-1-1-4 0,-2 4-6 0,-4-2-8 16,0 2-17-16,-5 1 8 0,1-1-38 16,-6-1-17-16,2-1-35 0,-2 0-39 0,-1-3-29 0,-1 0-48 15,0-2-24-15,-1-1-47 0,1-4-98 0,1-1-52 16,3-5-115-16,-1 1-362 0,7-8-461 0</inkml:trace>
  <inkml:trace contextRef="#ctx0" brushRef="#br0" timeOffset="-171463.43">13353 14195 109 0,'-7'-7'574'15,"2"0"-133"-15,1 1-110 0,1 0-18 0,2-1-85 16,1 1 20-16,1-2-63 0,-1 1 5 0,4 0-44 0,1-1 2 16,-1 2-54-16,2 0 9 0,1 1-37 0,0 0 15 15,1 2-28-15,-8 3 20 0,17-3-22 0,-17 3 19 16,15 2-20-16,-5 1 18 0,-3 1-20 15,-1 1 7-15,-1 3-9 0,-1 0 6 0,2 3-11 0,-4 1 10 16,0 0-5-16,-2 2 21 0,0 3-1 0,0-1 8 16,0 2-6-16,0-2 3 0,1 2-1 15,1-1-9-15,-1 1-4 0,0-1-6 0,3 0-9 0,-1 1-1 16,1-2-7-16,1-1-5 0,2 0-6 0,-3-2 1 16,4 0-5-16,1-1-3 0,0-1-2 0,0 0-4 15,1-4 0-15,0 1-3 0,-1-1 3 0,0-2-6 16,0 0 0-16,1 0-1 0,-2-2-2 0,-8-3 2 15,10 4 6-15,-10-4-6 0,11 5-3 0,-11-5 6 16,7 4 0-16,-7-4 7 0,0 0 9 0,0 0 19 16,3 7-24-16,-3-7 57 0,-4 4-27 0,4-4 40 15,-3 9-32-15,3-9 26 0,-4 9-22 0,4-9 8 16,-2 13-21-16,2-13 15 0,0 14-19 0,2-7 14 16,-1 3-18-16,2-1 5 0,2 1-8 0,-1 1-7 0,3 0-4 15,-1-1-6-15,4 3-2 0,-4 0-11 16,4-2 7-16,0 2-2 0,-4 0-2 0,3-1-2 15,-1 1 2-15,-1 0 0 0,-3-1 1 0,1 1-1 0,-3-1 0 16,-2 0 3-16,-3 1-5 0,-2 1-2 0,-4 0-15 16,-1 0-22-16,-4 1-35 0,-3-1-58 0,-5 1-82 15,0-2-100-15,-3 1-134 0,-2-3-111 0,-2 0-775 16,-2-4-931-16</inkml:trace>
  <inkml:trace contextRef="#ctx0" brushRef="#br0" timeOffset="-159214.84">14330 14520 384 0,'0'0'454'0,"-12"3"-93"16,12-3-50-16,-15 3-23 0,15-3-1 0,-13 2 1 16,13-2-17-16,-11 4-7 0,11-4-11 0,-12 2-17 15,12-2-24-15,-9 1-22 0,9-1-31 0,0 0-22 0,-10 2-29 16,10-2-12-16,0 0 0 0,0 0-6 15,0 0-36-15,0 0 49 0,0 0-41 0,0 0 43 16,14-2-47-16,-14 2 36 0,19-5-50 0,-6 3 35 0,2-3-47 16,2 0 25-16,1 1-50 0,1-2 39 0,4-2-44 15,1 2 40-15,-1 1-49 0,-1-4 22 0,4 3-24 16,-2-2 33-16,-1 0-39 0,0 1 35 16,1-1-5-16,-2 1-15 0,-2-2-25 0,-2 2-44 0,-1 0-38 15,-4-1-36-15,1 3-23 0,-7-2 0 0,1 0-7 16,-3 1 19-16,-5 6-9 0,0-12 57 15,0 12 2-15,-5-12 38 0,-1 6-9 0,-1 0 41 0,-3-1-17 16,0 0 32-16,-2 1-13 0,2 1 43 0,0-1 24 16,1 1 50-16,-1 2 14 0,2-2 21 0,0 1-9 15,2 1-13-15,6 3-18 0,-11-4-15 0,11 4 0 16,0 0 0-16,-10-2 5 0,10 2-6 0,0 0-6 16,3 4-4-16,-3-4-6 0,10 9-5 0,-2-3-7 15,0 0-7-15,1 4-4 0,1-2-5 0,-1 4 3 0,1 0-8 16,-1 1-44-16,1 3 50 0,-2 2-45 15,-2-3 50-15,-2 1-14 0,1 0 7 0,-4 0-8 16,1 1-1-16,-4 0-4 0,-1-1-7 0,-2-1-20 16,1 0-35-16,-3-1-41 0,1-1-41 0,-3-1-27 0,4-2-50 15,-3-1-17-15,3-2-91 0,-2-2-42 0,1 0-77 16,6-5-64-16,-7 3-277 0,7-3-303 0</inkml:trace>
  <inkml:trace contextRef="#ctx0" brushRef="#br0" timeOffset="-158814.18">14929 14420 484 0,'12'-5'476'0,"-2"0"-152"0,0 2-16 0,-2 1-28 0,-8 2 25 15,11-3 23-15,-11 3-7 0,0 0-12 0,17 0-21 16,-17 0-28-16,8 3-34 0,-8-3-34 0,7 8-37 16,-2-3-29-16,-1-1-26 0,1 1-16 0,-2 1-60 15,1 0 41-15,1 0-51 0,-1 1 36 0,1-1-52 16,0 0 41-16,-3 0-11 0,2 0-6 0,-1-1-4 15,-3-5-5-15,6 10 5 0,-6-10-52 0,3 7 47 16,-3-7-14-16,0 0-12 0,-1 7-12 0,1-7-5 16,0 0 2-16,0 0 7 0,-15-1-1 0,15 1 7 0,-14-7 0 15,8 1 1-15,-2-1 0 0,1 0 0 0,-2-2 2 16,1-1 2-16,0 0-1 0,3 1 7 0,0 0 1 16,0 0-4-16,1-1 7 0,4 2-7 15,-2 1 6-15,3-2-5 0,0 4 7 0,2-1-7 0,3 0 8 16,-1 2-5-16,2 0 8 0,2 1-8 0,1 0 10 15,0 2-7-15,2 1-3 0,0 0 3 0,1 1 0 16,2 2-1-16,1-1 4 0,0 2-4 0,1-1 5 16,2 2-5-16,-2 1 3 0,3 0-4 0,-1-1 1 15,-3 1 0-15,0 0-3 0,2-1-5 0,-4 1-55 16,2-1-47-16,-2-2-62 0,-3 1-67 0,-2-1-60 16,1-1-56-16,-10-2-39 0,13 4-83 0,-13-4-294 15,0 0-288-15</inkml:trace>
  <inkml:trace contextRef="#ctx0" brushRef="#br0" timeOffset="-158598.08">15227 14273 35 0,'-6'-11'621'15,"-1"2"-180"-15,2 2-18 0,0-2-74 0,0 4 18 0,-2-3-50 16,2 2-8-16,1 2-25 0,4 4-23 0,-6-10-54 16,6 10-34-16,-4-6-25 0,4 6 0 15,0 0-15-15,0 0-10 0,0 0-16 0,0 0-15 16,0 8-8-16,0-8-20 0,4 11-11 0,1-3-7 0,-1 2-8 15,1-1-8-15,-1 2-5 0,4 3-2 16,-1-3-7-16,0 3-5 0,-1-1-8 0,4-1-8 16,-1 0-87-16,-1-1-20 0,0-1-61 0,2 2-67 0,-3-4-76 15,1-1-63-15,2 0-62 0,-3-2-69 0,2-1-330 16,-2-2-382-16</inkml:trace>
  <inkml:trace contextRef="#ctx0" brushRef="#br0" timeOffset="-158264.62">15463 14229 239 0,'0'0'501'0,"-7"-9"-132"15,7 9 7-15,-13-4-68 0,13 4 24 0,-13-2-47 16,13 2-8-16,-13 0-29 0,13 0-8 0,-19 3-34 0,10 0-18 16,-1 3-21-16,4 0-19 0,-2-1-17 0,0 2-7 15,2 2-9-15,2-1-14 0,0 2-19 16,2-1-9-16,0 1-14 0,4 0-8 0,0-1-9 0,1 2-6 15,2-1-6-15,2 0-6 0,1-1-3 16,3 1-4-16,1-2-5 0,1-1-1 0,2 1-2 16,-2-4 3-16,4 2-5 0,-2-1-1 0,4-2-1 15,-5-1 2-15,3-1 1 0,-3-1-4 0,1-1-1 0,-2-1 0 16,0-1 1-16,2-2-1 0,-6-1 2 0,3 2 2 16,-6-4-2-16,2 0 7 0,-3 0 5 0,-4-3 9 15,0 1 11-15,-2-2-4 0,-4-1-17 0,-1 1 4 16,-5-1-10-16,-4-1 6 0,-2 1-4 0,0 1-4 15,-4 0-13-15,3 4-51 0,-5-1-81 0,2 5-109 16,-1 0-73-16,-1 2-188 0,0 2-702 0,-4 2-819 16</inkml:trace>
  <inkml:trace contextRef="#ctx0" brushRef="#br0" timeOffset="-156713.81">10932 15901 85 0,'0'0'231'16,"0"0"-33"-16,0 0-15 0,0 0-17 0,0 0-19 0,0 0-19 15,0 0-16-15,0 0-1 0,-3-6-17 16,3 6 7-16,0 0 11 0,0 0 0 0,0 0 0 0,0 0 8 16,0 0-7-16,0 0 1 0,0 0-1 0,0 0-4 15,0 0-2-15,0 0-1 0,0 0-1 0,0 0 3 16,0 0-12-16,0 0-1 0,0 0 4 15,0 0-18-15,0 0-4 0,0 0-8 0,0 0-8 0,0 0-9 16,0 0-8-16,0 0-7 0,0 0-6 0,0 0-8 16,0 0-3-16,0 0-4 0,0 0-6 0,0 0 1 15,0 0-3-15,0 0 1 0,0 0-4 0,0 0-1 16,0 0 0-16,0 0-4 0,0 0 7 0,0 0 5 16,0 0 9-16,0 0 7 0,0 0 5 0,0 0 7 15,0 0 10-15,0 0 8 0,0 0 7 0,0 0 2 16,0 0-1-16,0 0-11 0,0 0 10 0,0 0-16 15,-4-5 3-15,4 5-9 0,0 0 4 0,0 0-7 0,0 0-2 16,0 0 1-16,0 0-6 0,0 0 3 16,0 0-5-16,0 0-1 0,0 0 0 0,0 0 0 0,0 0-3 15,0 0 3-15,0 0-2 0,0 0 4 0,0 0 0 16,0 0 9-16,0 0-13 0,0 0 14 16,0 0-27-16,0 0 25 0,0 0-20 0,0 0 15 15,0 0-18-15,0 0 17 0,0 0-26 0,0 0 22 0,-5-3-28 16,5 3 20-16,0 0-22 0,0 0 18 0,0 0-42 15,0 0 42-15,-9-1-18 0,9 1 18 16,0 0-22-16,0 0 23 0,-11 1-29 0,11-1 23 0,-8 1-27 16,8-1 26-16,-11 6-24 0,4-2 24 0,1 0-20 15,-1 1 18-15,-3 1-21 0,2 1 20 0,-1 0-18 16,-2 2 22-16,2-1-4 0,0 3 2 0,1 0 0 16,-1 1-2-16,3 0-19 0,0 0 32 0,-1 2-26 15,3 1 38-15,-1-1-32 0,4 2 31 0,0-1-43 16,1 2 42-16,1 0-35 0,2 0 34 0,2 0-40 15,0-2 31-15,1 1-45 0,3-3 42 0,1 4-28 16,1-5 31-16,0-2-34 0,2 0 28 0,0-3-34 16,3 1 16-16,-3-4-58 0,5 0-15 0,-1-3-58 15,-2-1-48-15,3-1-53 0,0-3-58 0,-2 0-70 0,2-3-113 16,-1 0-82-16,-2-2-425 0,-2-1-576 16</inkml:trace>
  <inkml:trace contextRef="#ctx0" brushRef="#br0" timeOffset="-156464.89">11127 15909 142 0,'-1'-5'695'0,"1"5"-159"0,-4-11-96 15,4 11-21-15,-3-9-30 0,3 9-15 0,-3-7-16 16,3 7-20-16,-4-5-52 0,4 5-11 0,0 0-61 16,0 0-10-16,0 0-51 0,-12 1 11 0,12-1-19 15,-1 9-25-15,1-9-8 0,0 11-17 0,0-4-14 16,4 2-15-16,-2 1-5 0,1 0-18 0,1 2-7 15,1 0-5-15,0 1-10 0,3-1 2 0,-1 1-18 0,1 0-1 16,0-1 1-16,-1 1-25 0,2-2-45 16,0 0-65-16,0-1-66 0,0-1-55 0,-1-2-46 15,-2 1-58-15,2-2-60 0,-2-3-99 0,-6-3-94 16,13 5-328-16,-13-5-511 0</inkml:trace>
  <inkml:trace contextRef="#ctx0" brushRef="#br0" timeOffset="-156285.15">11373 15986 296 0,'0'0'553'0,"6"-5"-171"0,-6 5-36 0,9-2-59 16,-9 2 46-16,0 0-24 0,0 0-18 0,10-1-25 15,-10 1-2-15,0 0-24 0,9 5-30 0,-9-5-41 0,8 5-28 16,-8-5-35-16,6 9-9 0,-1-5-28 0,-1 3-9 16,1-1-16-16,-1 1-5 0,2 2-15 0,-2-2-4 15,1 3-18-15,-1-1-32 0,1 0-69 0,-1-1-71 16,0 0-72-16,2-1-75 0,-5-1-88 0,2 0-57 15,-3-6-426-15,5 9-446 0</inkml:trace>
  <inkml:trace contextRef="#ctx0" brushRef="#br0" timeOffset="-156048.65">11522 15934 43 0,'-1'-9'591'15,"1"9"-121"-15,0-11-47 0,0 11-35 0,-2-9-18 16,2 9-47-16,-1-9-36 0,1 9-39 0,0-7-41 15,0 7-24-15,0 0-10 0,3-6 4 0,-3 6-3 0,0 0-15 16,0 0-16-16,9 4-9 0,-9-4-16 0,10 4 1 16,-10-4-37-16,10 9 5 0,-3-4-34 15,-1 1 5-15,4 0-28 0,-2 1 11 0,-2 0-6 16,3 0-12-16,0 2 3 0,0 0-10 0,-1 0-5 0,2 1-5 16,-2-4-25-16,-2 1-59 0,2 1-56 0,-1-2-73 15,-2 0-38-15,2-1-102 0,-2-2-28 0,-5-3-104 16,10 4-93-16,-10-4-292 0,0 0-413 0</inkml:trace>
  <inkml:trace contextRef="#ctx0" brushRef="#br0" timeOffset="-155799.25">11619 15790 97 0,'-2'-9'635'16,"0"2"-160"-16,1 1-91 0,1 6-50 0,0-12-26 15,0 12-16-15,3-12-15 0,-1 6-1 0,2 2-14 16,2 0-13-16,2 0-31 0,0 0-32 0,1 2-19 15,2 1-16-15,2 1-17 0,2 0-40 0,-2 1 30 16,6 1-26-16,-1 2 0 0,3 1-26 0,0 1 4 16,1 2-30-16,-3 2 14 0,3 0-29 0,-5 2 13 15,-1 3-22-15,0 1 13 0,-4 1-28 0,-3 1 17 16,0 1-6-16,-5 1-16 0,0-2-44 0,-4 1-64 16,-4 0-64-16,0 3-75 0,-5-2-33 0,-1 1-86 0,-4 3-121 15,-3-4-129-15,1-2-324 0,-2 0-515 16</inkml:trace>
  <inkml:trace contextRef="#ctx0" brushRef="#br0" timeOffset="-155080.5">11270 16520 187 0,'0'0'314'0,"0"0"-106"0,0 0 11 0,-1-7-70 16,1 7 27-16,0 0-62 0,0-7 33 16,0 7-43-16,0 0 30 0,1-11-17 0,-1 11 33 0,-1-8-15 15,1 8 11-15,-1-8-1 0,1 8 9 0,-3-10-23 16,3 10 25-16,-4-11-2 0,0 7-40 0,-1-3 13 15,0 3-39-15,-1-1 16 0,-1 0-29 0,0 2 12 16,-1 0-6-16,8 3-6 0,-18-2-9 0,18 2-7 16,-19 1-7-16,9 1-4 0,0 0-3 0,-2 4-2 15,2-1 1-15,-3 2 0 0,3 1-6 0,0 1-2 16,-2 0 0-16,3 1-6 0,3 0-5 0,-3 2-6 16,3-1-1-16,-1 1-3 0,5-3-4 0,-1 2 0 15,2-1-3-15,-1-1-10 0,4-3 9 0,-1 1 1 16,2 0-3-16,0-1-6 0,3-2 7 0,-6-4-3 15,13 6-2-15,-13-6 0 0,17 2-1 0,-17-2 0 16,18-2-1-16,-8-3 1 0,-1 3-3 0,1-1 3 16,-1-2 0-16,-1-3 0 0,2 4-4 0,-3-3 4 0,-2-1 1 15,1 0 1-15,-2-2 0 0,1 2 1 0,0 0 0 16,-2-2-2-16,-2 2 3 0,2-2 1 16,-2 3 7-16,0 0 17 0,-1 0 16 0,0 7 11 15,1-13 1-15,-1 13-8 0,2-10-8 0,-2 10-12 0,1-8-4 16,-1 8-6-16,0 0-5 0,0 0-3 0,0 0-1 15,0 0-6-15,0 0 4 0,9 6-2 0,-9-6 2 16,9 8-2-16,-4-4-4 0,0 3-1 16,2-1-6-16,-1-1 1 0,4 2-9 0,-1 0-27 0,0-1-45 15,1 1-39-15,2-1-33 0,-2-1-68 0,0-1-24 16,0 1-67-16,1-1-32 0,0-1-101 0,-2-1-41 16,-9-2-274-16,19 1-278 0</inkml:trace>
  <inkml:trace contextRef="#ctx0" brushRef="#br0" timeOffset="-154466.22">11689 16300 72 0,'0'0'556'0,"-6"-6"-134"15,6 6-48-15,-4-5-29 0,4 5-16 0,-4-8-18 0,4 8-30 16,-3-3-19-16,3 3-34 0,0 0-44 0,-4-6-37 15,4 6-29-15,0 0-19 0,0 0-8 0,0 0-2 16,0 0-4-16,0 0-7 0,6 5 7 0,-6-5-3 16,7 8-6-16,-2-3-4 0,1 2-5 0,-1 1-1 15,0-1-6-15,2 0 0 0,-2 3-9 0,2 0-11 16,0 1 2-16,-1 1-9 0,-1 0-3 0,0 0-8 16,3 0-5-16,-4 0 4 0,0-1-7 0,1-1-2 15,-1 0-5-15,-3 0 3 0,3-2-2 0,-3 1 0 16,2-3-3-16,-2 0 9 0,3 0 1 0,-4-6-5 15,2 8 3-15,-2-8-2 0,0 0-8 0,0 8-5 0,0-8 8 16,0 0-3-16,0 0-2 0,0 0-1 16,-1-5 0-16,1 5-4 0,1-9-3 0,-1 9 8 15,1-8-1-15,-1 8 2 0,4-11-2 0,0 5-10 0,-1 0 7 16,-1 0-2-16,4-1 7 0,-1 1-2 0,1 1 4 16,-1 0-3-16,-5 5-1 0,12-6-1 0,-12 6 3 15,12-4-2-15,-12 4 0 0,13-2 0 16,-13 2 2-16,13 2-5 0,-13-2-4 0,14 5 8 0,-14-5 4 15,10 6 0-15,-10-6-3 0,5 9 2 0,-1-4-23 16,-4-5 20-16,3 11 7 0,-3-11-2 0,-3 10-2 16,-1-5-4-16,2 1 5 0,-2-1-5 0,-3 1-20 15,2-3-20-15,0 1-59 0,5-4-76 0,-15 6-76 16,15-6-117-16,-14 0-173 0,14 0-565 0,-18-2-722 16</inkml:trace>
  <inkml:trace contextRef="#ctx0" brushRef="#br0" timeOffset="-150315.96">12525 15722 197 0,'0'0'199'0,"-12"-3"23"0,12 3-51 0,-12-5 57 15,12 5-41-15,-12-5 9 0,12 5-61 0,-10-5-1 16,10 5 3-16,-7-6 3 0,7 6-2 0,-7-6-3 16,7 6-15-16,-4-7-8 0,4 7-11 15,-2-7-15-15,2 7-8 0,1-9 1 0,-1 9-3 0,4-8 4 16,-4 8-4-16,6-9 7 0,1 4-16 0,-2 1-3 15,4-1 3-15,0 0-11 0,0 1-5 16,2-1-11-16,-2 1 2 0,3-1-14 0,0 2 1 0,0-2-7 16,-1 3-5-16,2-1 1 0,1 1-3 0,-2-1-4 15,-1 2-3-15,-1 0 6 0,-10 1-5 0,21-1 2 16,-21 1 4-16,18 1 7 0,-18-1 6 0,15 2 1 16,-15-2 5-16,12 7 1 0,-12-7 8 0,10 7 1 15,-6-3 1-15,-4-4 6 0,5 10 6 0,-3-3 2 16,0-1 5-16,0 1 6 0,-2 2 3 0,2 0-12 15,-1 1-9-15,-1 1 4 0,1 0-10 0,-1 0 1 16,0 2 1-16,1 0 6 0,1 0 3 0,1 3-10 16,-1-2 11-16,0 2-14 0,1 1 12 0,1 0-19 15,-2-1 19-15,5 4-3 0,-2 0 3 0,2 0-13 16,1 2-7-16,-2-2 3 0,2 3-30 0,5 2 21 16,-3 0-27-16,0 0 23 0,2 2-43 0,-1-2 43 15,3 0-30-15,-3 1 28 0,0-2-31 0,-1-4 29 0,-1 0-31 16,-1 1 1-16,-2-3 6 0,1-2 2 0,-2 0 0 15,-3 0 6-15,1 0-2 0,-3-3-1 0,-1 0 3 16,-3 1 29-16,-3 1-34 0,-1-2 29 16,-3 1-35-16,-4 2 29 0,-2-3-39 0,-2 1 35 0,-3-2-29 15,-2 1 24-15,-1-3-38 0,2 0-13 0,-3-4-51 16,4 0-47-16,-3-2-51 0,3-2-53 0,0-1-46 16,3-2-1-16,3-1-77 0,0-2-62 0,2-2-123 15,5 1-363-15,3-3-476 0</inkml:trace>
  <inkml:trace contextRef="#ctx0" brushRef="#br0" timeOffset="-149850.12">12896 16067 292 0,'0'0'482'0,"-12"-1"-157"16,12 1-33-16,0 0-72 0,0 0 45 16,0 0-51-16,4-5 25 0,-4 5-64 0,9-5 1 15,-1 1-50-15,1 0 0 0,1 0-45 0,3-3 6 0,2 2-40 16,-1-2 16-16,5-2-14 0,-1 1-8 0,3 0-21 16,-1-1 13-16,-2-1-9 0,4 2-9 0,-3-2-3 15,0 3-2-15,0-2-6 0,-1 0-10 0,-1 2-24 16,-2 0-48-16,-2-1-52 0,-2-1-44 0,0 3-40 15,-4-1-8-15,1 0 19 0,-4 1 20 0,-3 0 63 16,-1 6-13-16,-1-12 60 0,-2 5-20 0,-2 2 49 16,-1-1-22-16,-2 1 96 0,0-1 39 0,1 1 75 15,0 1 29-15,-3-1 34 0,4 1-3 0,6 4-11 16,-12-6-26-16,12 6-30 0,-10-4-13 0,10 4 2 16,0 0 13-16,0 0-4 0,0 0-7 0,-1 6-15 15,1-6-13-15,9 8-10 0,-3-1-4 0,2-1-11 16,1 4-14-16,2-1-15 0,-2 3-3 0,5 1-14 15,-2 3 5-15,-1-1-17 0,1 2 11 0,-2 1-20 16,-1-1 3-16,0 0-14 0,-3-3 2 0,1 0-61 16,-4 0-38-16,1 1-66 0,-2-2-70 0,-1-1-121 15,-2-1-144-15,-1 0-422 0,1 0-493 0</inkml:trace>
  <inkml:trace contextRef="#ctx0" brushRef="#br0" timeOffset="-149082.72">14276 15616 507 0,'-5'-5'564'0,"1"0"-122"16,4 5-55-16,-9-8-5 0,9 8-25 15,-8-7-16-15,8 7-22 0,-7-4-41 0,7 4-43 16,0 0-22-16,0 0-14 0,0 0-21 0,0 0-8 16,-8 4-33-16,8-4 5 0,2 10-40 0,-1-4 24 0,1 2-43 15,1 2 18-15,3 1-43 0,-2 1 21 0,1 0-43 16,2 1 22-16,-1 0-39 0,0 1 26 0,1-1-9 15,-1 1-9-15,-1-2-7 0,0 3-5 0,2-4 3 16,-2 3-4-16,-1-3-9 0,0-2-16 0,-2 1-40 16,2-2-44-16,-1 1-44 0,-2-4-34 0,0 4-33 15,-1-9-57-15,0 10-17 0,0-10-74 0,-4 8-5 16,4-8-11-16,0 0-1 0,-10 3 9 0,10-3 14 16,-10-5 10-16,10 5 44 0,-13-9 57 0,8 2 47 15,-3-2 24-15,2 0 46 0,-2-2 118 0,0 0 23 16,2-2 65-16,0 0-5 0,-2 0 57 0,4-1-23 15,-1 0 22-15,3 0 32 0,0-1 4 0,0 2 10 16,2 0-9-16,0-2-26 0,1 2-9 0,2-1-8 16,0 0-2-16,3-1-16 0,0 2-12 0,3-2-18 15,1 1 12-15,3 0-30 0,0 1 11 0,-2 1-20 16,6 1 18-16,-4 2-24 0,0 1 5 0,3 1-26 16,-1 0 12-16,-2 3-24 0,2 0 14 0,-3 3-18 0,-12 1 13 15,20 1-3-15,-13 2 16 0,-1 1-10 0,-2 3-1 16,-3-2-9-16,-1 5-2 0,-1-2-7 15,-4 5 6-15,-2-2-5 0,-2 3-2 0,-2 1 1 16,1-3-2-16,-2-1-2 0,1 1 5 0,-1-1 2 0,2-1 4 16,0-2 7-16,1-2 15 0,0 1 8 0,3-2 0 15,0-1-10-15,3 2-8 0,3-6-5 0,-7 4-4 16,7-4-7-16,0 0 4 0,0 0 3 0,0 0 0 16,14 1 4-16,-14-1 1 0,15 0 2 0,-15 0 18 15,21 2 2-15,-8-1 8 0,0 0 10 0,1 1-5 16,1 2-5-16,0 0-7 0,-1-1 10 15,3 4-12-15,-3 0 9 0,1-1-18 0,-2 2 5 0,-1 0-15 16,0-1 7-16,-1 3-16 0,-1-2 18 0,0 1-34 16,-2 0 23-16,-2-1-41 0,-1 1 40 15,2-1-23-15,-2 0 9 0,-1-1-48 0,-2-1-64 0,1 0-68 16,-2-1-67-16,-1-5-63 0,4 10-98 0,-4-10-134 16,0 0-525-16,2 5-674 0</inkml:trace>
  <inkml:trace contextRef="#ctx0" brushRef="#br0" timeOffset="-148883.66">14739 15625 212 0,'0'0'623'0,"0"0"-146"0,-4-7-81 0,4 7-26 0,0 0-42 16,0-9-62-16,0 9-37 0,6-9-36 0,-6 9-32 15,5-11-29-15,2 5-29 0,-1 0-18 0,4-1-15 16,1 0-18-16,1-2-6 0,4 1-12 0,-2 0-11 15,1 2-10-15,1 0-32 0,0-1-83 0,-2 1-83 16,0 3-103-16,-1-1-90 0,-4 2-100 0,-9 2-273 16,17 0-260-16</inkml:trace>
  <inkml:trace contextRef="#ctx0" brushRef="#br0" timeOffset="-148749.72">14845 15659 175 0,'-8'8'438'0,"2"0"-160"15,-1-3-9-15,5 0-68 0,2-5 14 0,-4 6-43 16,4-6-24-16,0 0-27 0,0 0-25 0,9 1-15 15,-9-1-14-15,18-6-20 0,-8 1-10 0,4 0-7 16,0-3-7-16,5 0-27 0,-2-2-74 0,2 1-85 16,0-2-96-16,1 0-334 0,-1-1-107 0</inkml:trace>
  <inkml:trace contextRef="#ctx0" brushRef="#br0" timeOffset="-148166.31">15396 15125 249 0,'0'0'265'0,"0"-12"-66"0,0 12-13 0,-3-8 6 15,0 3-31-15,3 5-14 0,-5-9-8 0,5 9-15 16,-8-8-21-16,8 8-9 0,-11-7 8 0,11 7 10 15,-11-3-27-15,11 3 60 0,-17-1-34 0,17 1 43 16,-15 1-37-16,15-1 23 0,-17 4-31 0,8 1 21 16,0-1-26-16,2 2 17 0,0 0-18 0,1 1 15 15,-1 0-17-15,1 2 4 0,2 0-20 0,-1 0 1 16,3 2-9-16,0-3-2 0,2 4-2 0,-1-1-8 16,2 0-3-16,1-1-4 0,0 1-7 0,3 2-7 15,-1 1-5-15,4-1-8 0,-2 0-5 0,2 1 0 16,0 1-10-16,2 2 0 0,-1-2-8 0,-2 2 6 0,1 1-7 15,0-2 3-15,-3-1-6 0,-1 1 4 0,-2-2-8 16,-1 0 10-16,1 0-9 0,-5-2 7 16,2 0-7-16,-3 1 8 0,-2-1-9 0,-2-1 7 15,4-3-8-15,-4 1 3 0,2-2-2 0,0-2 6 16,-2 0-11-16,8-5 4 0,-12 5-4 0,12-5 2 0,-7 1-5 16,7-1 4-16,0 0-8 0,0 0 10 0,0 0-8 15,0 0 7-15,0 0-7 0,6-5-1 0,-6 5 4 16,13 0 10-16,-13 0-11 0,18 2 7 0,-9 1-5 15,1 1 9-15,-1 1-5 0,-1 1 3 0,1 3-1 16,-2 2 5-16,2-1-2 0,-5 3 1 0,1 2-4 16,-1 2 3-16,-1 0-1 0,-1 1 0 0,-1 0-3 15,-1 2-6-15,0-2 12 0,-1 0-6 0,1-1 5 16,1-1-9-16,-1-1 6 0,0-2-7 0,3-1 9 16,-2 0-14-16,3-2-7 0,1-2-50 0,3 0-40 15,1-3-58-15,1-2-62 0,0-1-93 0,4-1-97 16,0-3-97-16,4 0-338 0,0-3-401 0</inkml:trace>
  <inkml:trace contextRef="#ctx0" brushRef="#br0" timeOffset="-147782.97">15853 15120 402 0,'0'0'483'16,"-10"-7"-73"-16,10 7-82 0,-13-3 26 0,13 3-15 15,-14-1-32-15,14 1-14 0,-20 2-8 0,9 2-26 16,0 1-6-16,-2 2-27 0,2 0-27 0,-1 3-12 15,2-1-19-15,0 2-3 0,2 1-14 0,-1 2-13 16,4 0-13-16,1 0-12 0,-1 2-19 0,4 0-22 16,1-3-4-16,1 3-15 0,2 0-6 0,0 0-10 15,2-1-5-15,2 0-12 0,1 0-34 0,-2-2 40 16,7 2-37-16,-4-2 29 0,1-2-34 0,3 0 32 16,0-2-54-16,-1-1 4 0,1-1-48 0,2-2-46 0,-2 1-69 15,1-3-73-15,0-1-32 0,-2 0-65 16,2-2-102-16,-3-2-75 0,3-1-455 0,-3-2-597 15</inkml:trace>
  <inkml:trace contextRef="#ctx0" brushRef="#br0" timeOffset="-147582.58">16014 15279 644 0,'0'0'510'0,"0"-10"-58"0,0 10-17 0,-4-9 2 16,4 9-31-16,-1-7-12 0,1 7-31 0,-4-5-45 15,4 5-36-15,0 0-28 0,0 0-35 0,0 0-47 16,0 0-2-16,0 0-31 0,0 0 5 0,0 0-29 15,5 9-3-15,-5-9-32 0,8 9-9 0,-3-3-18 16,-1 1-20-16,2 1 15 0,1-1-12 0,-1 1-11 16,-1 1-5-16,3 2-1 0,-1-2-8 0,1 2-40 15,-3-1-51-15,2 0-63 0,0-2-80 0,-3 2-72 16,1-2-30-16,0 1-86 0,1-2-53 0,-3-1-65 16,1-1-45-16,-4-5-333 0,9 5-474 0</inkml:trace>
  <inkml:trace contextRef="#ctx0" brushRef="#br0" timeOffset="-147425.28">16271 15311 358 0,'8'-5'411'16,"-8"5"-106"-16,10-5 53 0,-10 5-55 0,8-3-2 15,-8 3-7-15,0 0-41 0,12 2-37 16,-12-2-23-16,7 2-53 0,-7-2-10 0,9 6-42 0,-5-1-1 16,1-2-34-16,1 4 4 0,-1-1-31 0,0-1-8 15,0 3-123-15,1-2-51 0,-1 1-115 16,1 0-65-16,-2-2-140 0,0 0-238 0,-4-5-218 0</inkml:trace>
  <inkml:trace contextRef="#ctx0" brushRef="#br0" timeOffset="-147082.79">16440 15159 477 0,'-4'-6'545'0,"1"1"-126"15,-3 0-29-15,5-1-93 0,1 6-31 0,-2-10-70 16,2 10 2-16,3-11-42 0,3 6 1 0,-2 1-40 0,3-2-4 16,-1 2-29-16,3 1-2 0,4 0-30 0,-2 2 9 15,1-1-23-15,-1 2 7 0,2 2-22 16,-2 0 13-16,1 1-17 0,-3 3 16 0,1 0-22 16,-1 0 14-16,-2 4-16 0,-5 1 12 0,2 0-18 0,-4 1 4 15,-1 2-4-15,-2 1 12 0,-1-1-3 0,-1-1-2 16,1 1 2-16,-1 0 19 0,1-4-7 0,-2 0 12 15,3-1-7-15,1 0 15 0,-2-2-12 0,3-2 3 16,1-5-16-16,0 7 5 0,0-7-16 0,0 0 4 16,11 0-20-16,-11 0-19 0,18-5-66 0,-6-1-64 15,0-2-59-15,1 0-51 0,1-2-29 16,0-1-69-16,2-2-33 0,-5 0-385 0,2-3-300 0</inkml:trace>
  <inkml:trace contextRef="#ctx0" brushRef="#br0" timeOffset="-146883.1">16679 15008 172 0,'-7'-7'597'15,"4"-1"-152"-15,0 1-16 0,3 7-34 0,-5-8-50 16,5 8-54-16,-3-8-16 0,3 8 2 0,0 0-14 16,4-5-3-16,-4 5-13 0,0 0-28 0,18 0-15 0,-18 0-50 15,18 3 25-15,-7 1-18 0,0 1-1 0,0 1-13 16,3 2-13-16,-1 2-12 0,0 1-17 0,-2 0-8 16,1 5-18-16,-2 2-12 0,-2 0-19 0,-3 2-6 15,0 2-10-15,-2 0-1 0,-3 0-24 0,0-2-20 16,-2 4-35-16,0-2-36 0,-2 1-61 0,1-2-65 15,-2-3-72-15,1-1-46 0,0 0-47 0,-2-3-104 16,5-3-47-16,-2-2-100 0,3-3-275 0,0-6-465 16</inkml:trace>
  <inkml:trace contextRef="#ctx0" brushRef="#br0" timeOffset="-146722.97">17103 15133 183 0,'11'-5'741'0,"-3"3"-227"0,-8 2-83 0,11-3-63 15,-11 3-33-15,0 0-41 0,12 3-4 0,-12-3-49 16,3 6-35-16,-3-6-47 0,2 9-33 0,-2-9-24 16,2 12-20-16,-2-3-26 0,2-2-45 0,-2 3-71 15,3-1-81-15,-1 1-85 0,2-2-87 0,0-1-57 0,2 0-99 16,1-1-340-16,-7-6-341 0</inkml:trace>
  <inkml:trace contextRef="#ctx0" brushRef="#br0" timeOffset="-146449.06">17463 14786 436 0,'-5'-7'581'0,"0"1"-148"16,0 2-15-16,5 4-44 0,-11-6-8 0,11 6-29 0,-12-1-1 15,12 1-20-15,-13 2-35 0,8 3-28 0,-1 1-48 16,2 1-18-16,0 3-44 0,0-2 10 0,3 4-41 15,1 1 18-15,0-2-14 0,1 5-17 0,3 1-18 16,0-2-12-16,1 3-21 0,4 2 1 0,1-2-12 16,-1 0-4-16,4 0-9 0,1-1-7 0,0-1-8 15,0 0-6-15,2-1-1 0,0-1-46 0,1-3-12 16,-1 0-60-16,1-2-67 0,-2-2-62 0,-1-1-66 16,2-2-84-16,-5-2-88 0,2-2-60 0,-2 0-478 15,0-3-629-15</inkml:trace>
  <inkml:trace contextRef="#ctx0" brushRef="#br0" timeOffset="-146216.8">17701 14837 638 0,'-1'-8'584'15,"1"-2"-82"-15,-2 5-6 0,2 5-57 0,-1-11-19 16,1 11-33-16,0-9-35 0,0 9-45 0,0 0-20 0,0-9-17 16,0 9-26-16,0 0-15 0,0 0-9 0,9 4-14 15,-9-4-20-15,8 8-17 0,-4-2-19 0,1 2-23 16,1 0-18-16,1 3-23 0,-1 2-15 0,1-2-19 15,1 3-3-15,0-1-14 0,-2 1-7 0,2 0-10 16,1 2-26-16,-3-1-64 0,1-1-51 0,1-1-27 16,-3-1-56-16,2 0-75 0,-3-2-84 0,1 0-45 15,0-2-80-15,-1-2-28 0,0 0-66 0,-4-6-495 16,9 6-695-16</inkml:trace>
  <inkml:trace contextRef="#ctx0" brushRef="#br0" timeOffset="-146033.58">17935 14908 137 0,'0'0'477'0,"6"-7"-95"0,-6 7-73 16,4-6 9-16,-4 6-77 0,0 0 12 0,5-6-55 15,-5 6-3-15,0 0-48 0,7-3 15 0,-7 3-39 16,0 0-11-16,9 1-39 0,-9-1 11 0,9 3-47 0,-9-3 25 16,6 7-35-16,-3-3 16 0,-1 2-31 0,3-1 19 15,-2 3-36-15,-2 1 4 0,3-1-127 0,0 0-37 16,-2 4-115-16,-2-3-60 0,3 1-453 0,-2-1-317 15</inkml:trace>
  <inkml:trace contextRef="#ctx0" brushRef="#br0" timeOffset="-145616.06">18123 14738 402 0,'-8'-9'565'0,"-1"0"-119"16,3 1-35-16,-3-1-15 0,5 1-52 0,-2-2-39 0,1 2-29 16,1-2-33-16,1 1-38 0,1-1-40 15,2 2-29-15,0-1-28 0,2 1-23 0,3-2-16 16,0 2-14-16,3 0-9 0,2 0-10 0,2 2-6 0,-2 0-6 16,0 2-2-16,2 2-2 0,-2 1 8 0,-10 1 1 15,22 1 1-15,-13 1 2 0,0 5-5 16,-4-1 1-16,0 1-8 0,-1 2 3 0,-2 1-12 15,-2 0 3-15,0 0-3 0,-1 1 0 0,0 1-2 0,-2-1 3 16,2 0-7-16,0-2 3 0,-1 1-3 0,2-1 6 16,0 1-3-16,0-2 3 0,2 1 1 0,0-1-2 15,2 1-1-15,1-2-2 0,3 0-1 0,-2 2-5 16,3-1 2-16,1 1 4 0,3-1-6 0,-4 0 3 16,4 1-5-16,-3-2 5 0,-1 2-1 0,0 0 1 15,-3-1 0-15,1 0 10 0,-2 1 0 0,-4-1 7 16,2 1 5-16,-3-1-26 0,-3 1 21 0,1-1-4 15,-5 1-1-15,3-1-9 0,-6 0 8 0,1 1-15 16,3-1-16-16,-3-2-45 0,0 0-64 16,0 0-39-16,0-2-76 0,0 1-40 0,9-5-132 0,-13 1-73 15,13-1-504-15,-9-6-585 0</inkml:trace>
  <inkml:trace contextRef="#ctx0" brushRef="#br0" timeOffset="-145366.65">18295 14571 330 0,'6'-13'643'0,"-1"5"-123"16,1-2-77-16,-1 3-23 0,2 0-32 0,0-1-18 0,3 4-10 16,-2-1-14-16,1 3-75 0,3-1 18 0,2 3-73 15,-2 0-18-15,6 3-10 0,1 0-6 0,3 2-21 16,1 0-5-16,0 5-5 0,5 1 2 0,0 3-33 16,-3 1-11-16,4 5-24 0,-1 2-20 0,-4 2-7 15,-2 1-15-15,-4-1-9 0,-4 2-16 16,-2-1-44-16,-6-3-46 0,0 1-24 0,-2-1-20 0,-4-3-16 15,1 0-23-15,-1-2-39 0,-1-2-36 0,1 0-49 16,-1-2-12-16,0-2-30 0,-1-1-39 0,0-3-111 16,2-7-39-16,-1 8-40 0,1-8-246 0,0 0-321 15</inkml:trace>
  <inkml:trace contextRef="#ctx0" brushRef="#br0" timeOffset="-145240.43">18870 14822 338 0,'11'-5'419'0,"-2"0"-43"0,0 3-40 0,-9 2 44 16,12-2-40-16,-12 2-2 0,13 1-44 0,-13-1-12 15,14 6-44-15,-10-2-27 0,3 4-42 0,-4 0-26 16,2 1-35-16,-2 1-16 0,-2 4-33 0,-1-1-34 0,0 1-113 16,-4 4-89-16,-1 0-158 0,-1 2-135 0,-2 0-493 15,-7 4-551-15</inkml:trace>
  <inkml:trace contextRef="#ctx0" brushRef="#br0" timeOffset="-144810.05">17184 15738 46 0,'-6'-4'499'16,"6"4"-98"-16,-11-3-28 0,11 3-21 0,-13 0-12 15,13 0-14-15,-16 5-35 0,7 0-3 0,0 1-19 16,-2 2-22-16,1 1-38 0,-1 1-19 0,2 2-34 16,-1 0-33-16,2 1-10 0,1 1-14 0,4-2-24 15,-4 2-14-15,5-2-12 0,2 1-11 0,0-2-13 16,1 1-9-16,4 0-21 0,-1-3-48 0,2 3-45 16,2-2-86-16,1-3-54 0,4 0-126 0,-2-2-84 15,1-4-116-15,-1 0-267 0,3 1-369 0</inkml:trace>
  <inkml:trace contextRef="#ctx0" brushRef="#br0" timeOffset="-144383.04">17273 15798 150 0,'-1'-6'483'0,"1"6"-132"15,2-12-70-15,0 6-28 0,1-1-3 0,3-1 3 16,0 3-8-16,3-2-40 0,-1 1-38 0,1 2-11 0,1 1-27 15,0 0-24-15,0 2-13 0,-10 1-8 0,19 1-14 16,-10 1-2-16,-4 2-9 0,4 3-9 0,-5 0-8 16,-1 3-27-16,-1 2 17 0,-3-1-9 0,-3 5 0 15,0 0-4-15,-3-1-4 0,0 2-20 16,0-2 26-16,0-1-12 0,1 0 25 0,-2-1-5 0,2-1 12 16,2-4-13-16,0 2 11 0,0-3-16 0,3 0 12 15,1-7-18-15,0 8 10 0,0-8-21 0,8 4 11 16,-8-4-19-16,15-2 8 0,-2-1-24 0,1-2-53 15,1 0-69-15,3-3-53 0,1 0-56 0,3-2-45 16,-3-2-19-16,0 3-16 0,-2-2-5 0,2 0 28 16,-2 0 36-16,-6 2 47 0,2 0 41 0,-2 2 74 15,-2 0 72-15,-1 2 71 0,2 0 75 0,-3 0 19 16,-2 0 27-16,-5 5 16 0,9-4 17 0,-9 4 32 16,10-4 16-16,-10 4 0 0,0 0-24 0,0 0-26 15,11 0-25-15,-11 0-28 0,8 3-29 0,-8-3-17 16,4 4-17-16,-4-4-15 0,9 8-11 0,-9-8-12 15,6 10-15-15,-2-5-56 0,0 1-118 0,-1 0-57 0,-1 0-101 16,2 0-105-16,1 0-324 0,-5-6-250 0</inkml:trace>
  <inkml:trace contextRef="#ctx0" brushRef="#br0" timeOffset="-143983.4">17769 15680 590 0,'-4'-10'473'0,"0"1"-75"16,2 0-51-16,0 0-50 0,-3-1-57 0,4 0-39 15,2 0-37-15,3 1-52 0,-1-1 11 0,-1 0-42 16,5 2 5-16,-1 1-38 0,-1-1 15 0,5 2-38 16,-1 1 19-16,-1 2-34 0,0 1 25 0,-8 2-12 15,15-2-25-15,-15 2 28 0,10 5-5 0,-10-5-4 16,10 9-2-16,-8-3 0 0,-2-6-2 0,2 12 13 15,-2-4 12-15,0-1 15 0,-1 1 6 0,1 0-2 16,-1 0 2-16,1 0 6 0,0-1-5 0,-2 0-2 0,2 0-8 16,2 0-6-16,-1-1-6 0,0 0-7 15,3 0-5-15,1 1-5 0,0-3-4 0,2 2 0 16,3-1-5-16,-1 0-2 0,1 0-1 0,1-2-1 16,1 2-2-16,0-1-5 0,-1 0 4 0,-2 0-4 0,0 1 1 15,1 0 16-15,-3-1 13 0,-2 1 10 0,-1 1 5 16,-2 0-12-16,-3 0 2 0,-2 1-14 0,-1 1 4 15,-1 0-10-15,-4 2-2 0,-1-1-9 0,1 1 2 16,-1-2-20-16,-1 2-21 0,0-3-60 0,2 2-33 16,0-4-71-16,3 0-39 0,0-2-164 0,6-3-105 15,-11 2-412-15,11-2-487 0</inkml:trace>
  <inkml:trace contextRef="#ctx0" brushRef="#br0" timeOffset="-143750.12">17972 15455 429 0,'3'-10'673'0,"-1"2"-175"0,3 1-61 0,-2 3-59 16,1-2-7-16,1 2-1 0,0-1-14 0,-5 5-22 15,17-6-37-15,-17 6-31 0,21-1-43 0,-8 2-25 16,5 2-25-16,-1 1-18 0,6 3-14 0,-1 0-19 16,5 3-13-16,-2 1-15 0,2 4-20 0,-3-1-10 0,-1 4-35 15,-3 1 23-15,-1 3-34 0,-1 1 15 0,-7 1-25 16,-2 1 27-16,-4 0-41 0,0 1 21 15,-7-1-46-15,-4 0-51 0,-3 1-59 0,-3 2-68 0,-3-3-92 16,-8 4-72-16,-1-4-140 0,-3-1-149 0,-2-2-478 16,-2-4-753-16</inkml:trace>
  <inkml:trace contextRef="#ctx0" brushRef="#br0" timeOffset="-142366.75">19113 14605 265 0,'-7'-5'374'0,"-2"-2"-70"16,2 1-12-16,-3-3-30 0,-1 1 0 0,2-2-9 15,2 0-7-15,-3-1-25 0,2 0-9 0,3 0-28 16,0 2-34-16,2-2-25 0,2 1-23 0,2-1 4 16,2 1-29-16,4 1 2 0,0-2-28 0,3 4 5 15,1-2-24-15,0 2 5 0,2 3-20 0,1-1 16 16,-1 2-18-16,-2 2 20 0,2 2-16 0,0 2 10 0,-3 2 1 16,4 1 14-16,-5 3 6 0,-1 3 3 15,-2 3 4-15,-2 1 0 0,-3 4-9 0,2 0 7 16,-7 3-6-16,3 2 14 0,-2 0-8 0,-2-1 4 15,1 3-9-15,0-2 2 0,2 0-11 0,-2-1-6 0,3-1-3 16,-1-3 0-16,2 1-7 0,3-3-4 16,-2 0-3-16,4-1-1 0,0-2-4 0,3 0-4 15,2-4 0-15,-1 0-4 0,4-2 1 0,0-1 0 0,1-2-5 16,1-1-1-16,-1-2-2 0,0 0 2 16,-2-2-3-16,-2 2 4 0,1-2 5 0,-11-1-9 15,15 1 4-15,-15-1-1 0,9 1 1 0,-9-1 1 0,0 0 3 16,0 0 5-16,-3 8 16 0,3-8 11 0,-10 7 26 15,2-3-9-15,2 3 26 0,-3 0-2 0,1 0-5 16,-1 0-10-16,3 1-7 0,-2 1-4 0,3 0-12 16,1 1-5-16,2 1 1 0,0 0-11 0,4-1 3 15,0 1-5-15,6 3-25 0,1-2 23 0,2 4-28 16,2 0 26-16,1 0-26 0,4 0 26 0,1 4-28 16,2-2 24-16,-1 0-25 0,-1 0 25 0,-3 1-29 15,0 0 30-15,-3-2-6 0,-3 1-2 0,-1 1-1 16,-5 0-3-16,1-2 5 0,-5 1-1 0,-2 0-5 15,-4 3 4-15,-1-2-5 0,-5 0 0 0,-1 2-7 0,-1 1-2 16,-5-2-64-16,0 1-112 0,-3-2-172 16,-6 3-157-16,-1-2-948 0,-6-1-1079 0</inkml:trace>
  <inkml:trace contextRef="#ctx0" brushRef="#br0" timeOffset="-140013.1">17232 15833 182 0,'0'0'181'0,"0"0"7"0,0 0-65 16,-9-5 0-16,9 5-40 0,0 0 40 16,-4-6-42-16,4 6 47 0,-2-6-41 0,2 6 35 0,-2-6-33 15,2 6 43-15,0 0-35 0,-1-9 22 0,1 9-7 16,-1-7 3-16,1 7-1 0,0 0-5 0,-3-8-8 16,3 8-12-16,0 0-11 0,-1-7-3 0,1 7-9 15,0 0-9-15,0-6-13 0,0 6-5 0,0 0-4 16,5-8 4-16,-5 8-1 0,5-3 9 0,-5 3-2 15,11-5-5-15,-11 5-1 0,14-5-2 0,-7 3-7 16,2-1-2-16,1 1 7 0,1-2 0 0,-1 2 2 16,0 1-3-16,2 0-3 0,-12 1 2 0,19-1-9 15,-19 1 9-15,16 1-4 0,-16-1 14 0,18 1 7 16,-18-1 6-16,13 5 9 0,-13-5 10 0,10 8 0 0,-10-8 1 16,5 10 3-16,-5-10 5 0,2 12-9 15,-4-5 6-15,1 0-5 0,-2 1-6 0,0 1-8 16,-2-1-5-16,1 2-5 0,-1-2-4 0,0 3-6 0,1-2-14 15,-1 0 1-15,-3 0-1 0,4 0-9 0,-1 0-2 16,1-1-2-16,-1 0-2 0,1-1-3 16,0 2-2-16,1-3 4 0,0 1-3 0,3-7-4 15,-5 11 1-15,5-11-1 0,-4 9-3 0,4-9 6 16,-4 10-4-16,4-10 3 0,-2 7-3 0,2-7 3 16,-3 7-4-16,3-7 5 0,0 0-6 0,-3 6 4 15,3-6-5-15,0 0 6 0,-1 7-3 0,1-7 8 0,0 0-2 16,0 0 15-16,-5 7-2 0,5-7 22 0,0 0-10 15,0 0 29-15,0 0-9 0,-4 5 9 0,4-5-3 16,0 0-6-16,0 0-8 0,0 0 7 0,0 0-5 16,0 0-3-16,-3 4-7 0,3-4-1 0,0 0-2 15,0 0-4-15,0 0-2 0,0 0 4 0,0 0-4 16,0 0 0-16,0 0 1 0,0 0 0 0,0 0 4 16,0 0 2-16,0 0 2 0,0 0-3 0,-4 7 1 15,4-7-1-15,0 0-6 0,0 0-1 0,0 0 7 16,0 0 1-16,0 0-3 0,0 0-5 0,0 0-4 15,0 0-5-15,0 0-3 0,0 0-2 0,0 0 1 0,11-5-2 16,-11 5-1-16,16-5-6 0,-6 1 0 16,1 1 4-16,2-4-20 0,2 1 20 0,-1 1-18 15,3-2 20-15,-3 0-23 0,5 1 20 0,-5-1-21 0,3 1 22 16,-3 0-19-16,1-1 20 0,-1 1-19 16,-2 1 20-16,-1 2-19 0,0-2 20 0,-5 1-13 0,4 2 20 15,-10 2-17-15,12-5 13 0,-12 5-14 0,9-5 10 16,-9 5-23-16,0 0-11 0,10-4-65 0,-10 4-31 15,0 0-73-15,0 0-65 0,0 0-95 0,0 0-85 16,0 0-108-16,0 0-216 0,0 0-442 0,0 0-811 16</inkml:trace>
  <inkml:trace contextRef="#ctx0" brushRef="#br0" timeOffset="-138184.08">20216 14801 87 0,'0'0'259'0,"0"0"-48"0,0 0-37 0,0 0-25 16,0 0-7-16,0 0-1 0,0 0-9 0,0 0-6 15,0 0 11-15,0 0-15 0,0 0 10 0,0 0 15 16,0 0-25-16,0 0 51 0,0 0-46 0,0 0 41 15,0 0-30-15,0 0 29 0,0 0-23 0,0 0 19 16,7-3-16-16,-7 3 8 0,0 0-17 0,0 0 4 16,0 0-20-16,0 0-3 0,0 0-23 0,0 0 0 15,0 0-22-15,0 0-5 0,0 0-18 0,0 0 4 16,0 0-6-16,0 0 1 0,0 0-2 0,11-1-8 16,-11 1 9-16,0 0-2 0,13 1 0 0,-13-1-10 15,14 1 7-15,-14-1-9 0,13 4-12 0,-4-2 4 16,-2 1-1-16,1-1-2 0,1 2-2 0,1-1 2 0,-1 1-8 15,0 1-6-15,1-1 8 0,-2 1-14 16,0 0 14-16,-2 0-9 0,4 0 9 0,-2 0-17 16,-2 1 16-16,2-2-12 0,0 1 11 0,-1-2-10 15,-7-3 17-15,11 8 1 0,-11-8-13 0,10 6 17 0,-10-6 2 16,6 4 9-16,-6-4 7 0,8 4 9 0,-8-4-1 16,6 4 5-16,-6-4-4 0,0 0 0 15,8 2-10-15,-8-2 2 0,0 0-22 0,0 0 17 0,10-3-5 16,-10 3 2-16,4-5-10 0,-4 5-3 0,4-5-6 15,-4 5 4-15,4-8-5 0,-4 8-1 0,5-9-3 16,-1 4-3-16,-1 0 1 0,1-2-7 0,1 1 1 16,-1-1 2-16,3 0-2 0,-2 0-1 0,2-2-1 15,0 1-1-15,0-3 6 0,2 2-3 0,3-1-3 16,-3-2 2-16,1 1 2 0,4-3-5 0,0 1-2 16,0-1 4-16,0 0-1 0,3-2 2 0,0 3-16 15,-1-1 14-15,1-1-9 0,1 1 15 0,1 1-15 16,-4-2 14-16,4 2-15 0,-3-1 17 0,0 2-7 15,0 1-3-15,0-1-4 0,-4 2 10 0,2 0-12 16,-3 2 14-16,0 0-9 0,-1 1 9 0,-1 0-12 16,-2 0 13-16,1 1 3 0,0 2 6 0,-2-1-10 15,-1 0 17-15,0 1 6 0,-5 4-4 0,8-5 15 16,-8 5-15-16,7-7 2 0,-7 7 8 0,7-4 10 16,-7 4-5-16,0 0 3 0,6-6-4 0,-6 6 8 15,0 0-5-15,6-5-6 0,-6 5-5 0,0 0-4 0,2-6-7 16,-2 6 1-16,0 0-7 0,0 0 0 0,4-5-2 15,-4 5 1-15,0 0-2 0,0 0-2 0,0 0-1 16,2-7-1-16,-2 7-3 0,0 0 6 0,0 0-4 16,0 0-1-16,0 0-3 0,0-7 3 15,0 7-4-15,0 0 1 0,0 0 2 0,0 0-7 0,0 0 6 16,-5-6-3-16,5 6 1 0,0 0-2 0,0 0 4 16,0 0-8-16,0 0 4 0,0 0 1 0,0 0-1 15,0 0-4-15,-3-5 4 0,3 5 1 0,0 0-6 16,0 0 6-16,0 0 0 0,0 0-2 0,0 0-1 15,0 0 2-15,0 0-1 0,0 0 2 0,0 0-1 16,0 0-2-16,0 0 1 0,0 0 1 0,-4-6-1 16,4 6-4-16,0 0 3 0,0 0-1 0,0 0-1 15,0 0-2-15,0 0-9 0,-4-5-19 0,4 5-27 16,0 0-33-16,0 0-45 0,-3-6-52 0,3 6-61 0,0 0-124 16,-5-9-102-16,5 9-159 0,-6-4-235 15,6 4-379-15,-14-6-857 0</inkml:trace>
  <inkml:trace contextRef="#ctx0" brushRef="#br0" timeOffset="-130234.95">17138 16810 290 0,'0'0'212'15,"0"0"-22"-15,0 0 5 0,-8 3 21 0,8-3 11 0,0 0-12 16,0 0-17-16,0 0-27 0,0 0-28 0,0 0-28 16,0 0-21-16,0 0 7 0,0 0-13 0,0 0 10 15,8-3 2-15,-1 1-2 0,2-1-1 0,0-1-6 16,4 0-8-16,0-1 2 0,4 0-2 0,3-2-5 16,0 0-6-16,3-2-5 0,5-1-8 0,-1-1-10 15,0-3 1-15,5 3-3 0,5-4 1 0,-1 0-3 16,2 0 3-16,1-2 4 0,1 2-5 0,1-2 1 15,0 0-2-15,2 0-3 0,1 0-4 0,3-1-6 16,-2 1-3-16,2-1 0 0,-2 2-3 0,2-1-2 16,-3-1-6-16,-1 3 0 0,3-2-7 0,-5 1 0 15,1 0 2-15,-2 2-3 0,-3-2-1 0,0 3-3 16,-6 1 0-16,0 0-1 0,-2 0-3 0,-2 1 1 16,-2 1 1-16,-2 0 1 0,-2 2-12 0,-1-1 10 15,-1 1-8-15,-2 0 9 0,-2 2-6 0,-2 2 6 16,1-3-10-16,-4 4 12 0,-1-2-13 0,-1 2 16 15,2-1-14-15,-3 0 6 0,-7 4-3 0,11-4 9 16,-11 4-13-16,10-5 9 0,-10 5-29 0,7-4-41 0,-7 4-57 16,0 0-61-16,0 0-56 0,0 0-106 0,0 0-50 15,-9-2-96-15,9 2-285 0,-21 4-294 0</inkml:trace>
  <inkml:trace contextRef="#ctx0" brushRef="#br0" timeOffset="-129852.03">17614 16724 412 0,'-11'8'452'0,"2"-1"-105"0,1-1-81 0,4-1-56 16,4-5-41-16,-5 6-21 0,5-6 11 0,0 0 14 16,0 0-12-16,12-1 2 0,-3-4-13 0,6-1-6 15,4-2-19-15,2-2-6 0,7-2-9 0,6-3-9 16,5-1-5-16,4-1-9 0,-1-1-10 0,4-1-7 15,9-4-21-15,-2 1 8 0,1 0-8 0,0 1-4 16,-1-1-9-16,-7 3-6 0,-3 2-5 0,3-2-6 16,-4 1-1-16,0 0-6 0,-2 0 0 0,-3 0 1 0,0 1-4 15,-2 1-1-15,-1 1-2 0,-8 2-1 16,1 0 1-16,-3 1-3 0,-4 1 0 0,-2 1 2 0,1 2-1 16,-6 0 1-16,1 1-1 0,-2 1 2 0,-3 1 3 15,1-1 7-15,-3 3 6 0,1-1 4 0,-3 1-2 16,-5 3-6-16,13-6 1 0,-13 6-6 0,9-5-6 15,-9 5 1-15,8-5-2 0,-8 5-2 0,7-3-7 16,-7 3 2-16,7-4-7 0,-7 4-17 0,5-5-40 16,-5 5-45-16,0 0-50 0,6-5-46 0,-6 5-87 15,0 0-122-15,0-7-541 0,0 7-541 0</inkml:trace>
  <inkml:trace contextRef="#ctx0" brushRef="#br0" timeOffset="-116137.56">2657 15960 237 0,'0'0'242'0,"0"0"-29"0,0 0-20 0,6-5-1 0,-6 5-10 15,0 0-16-15,0 0-36 0,5-6 34 0,-5 6-31 16,0 0 32-16,0 0-8 0,0 0-13 0,0 0 16 16,0 0-25-16,1-6 1 0,-1 6-43 0,0 0 10 15,0 0-33-15,0 0 20 0,0 0-26 0,-11-1 26 16,11 1-29-16,0 0 15 0,-14 1-35 0,14-1 23 15,-14 1-42-15,14-1 36 0,-18 4-24 0,5-2 15 16,3 1-31-16,-2-2 23 0,-3 1-14 0,1 2 19 16,-1-2-16-16,2-1 25 0,-5 2-19 0,2-1 15 15,1-1-11-15,1 1 19 0,0-1-20 0,0 0 11 0,0 1-21 16,1-1 13-16,2 0-20 0,-2 0 8 0,4 0-23 16,-1 0 14-16,10-1-21 0,-17 1 15 0,17-1-18 15,-14 4 16-15,14-4-18 0,-14 3 15 0,14-3-18 16,-9 8 18-16,9-8-12 0,-9 8 15 0,4-1-19 15,1-2 18-15,2 4-14 0,-1-1 13 0,0 0-14 0,2 2 17 16,0 1-12-16,0 1 22 0,-1 0-13 0,2 1 15 16,0 0-9-16,0 3 21 0,2 1-21 0,-2 1 29 15,1 0-21-15,-1 2 5 0,1-1 2 0,0 4 0 16,1 1 1-16,-1 0 0 0,2 0 2 0,-2 1 26 16,-1 1-36-16,1-1 27 0,2 2-28 0,-2-2 29 15,-1 1-20-15,1-1 21 0,2 1-16 0,-2 0 14 16,-1 0-3-16,0-1 0 0,1 2-1 0,1-1 5 15,-1-1-2-15,-1 2-5 0,1-1-5 0,2 0 2 0,-2-1 2 16,0 0 34-16,2-1-44 0,-2 0 35 0,0 0-48 16,2 0 36-16,0 1-44 0,-2-1 36 0,3 0-44 15,-2 0 51-15,2 1-56 0,-2-1 43 0,1-1-44 16,1 1 40-16,-1-1-47 0,-1-1 47 0,2 2-46 16,-1-2 51-16,-1 0-37 0,2 1 48 0,1-2-45 15,-4-1 41-15,3-1-45 0,-3-1-2 0,2 1 8 0,-1-1-1 16,1 0 0-16,-2-1-2 0,2 1 0 0,-2-2 2 15,2 0 1-15,-2 1-7 0,-1-1 4 0,3-1 0 16,-1-2 3-16,-2 2 40 0,1-2-53 0,1 0 41 0,-1-1-46 16,-1 0 40-16,1 0-51 0,-1 0 48 0,1-1-47 15,1 1 41-15,-1-1-47 0,-1 0 49 0,3-1-48 16,-2 1 45-16,0-1-47 0,-1 1 51 0,1-2-41 16,2 2 34-16,-3-1-48 0,3-1 51 0,-2 1-50 15,0 1 46-15,0-3-41 0,2 2 47 0,-3 0-47 16,1-3 43-16,2 1-44 0,-2 0 50 0,-1-1-10 15,1 2-1-15,1-2-3 0,-1 2 3 0,0-1-8 16,-1-1 1-16,0 0 2 0,1 0 11 0,1 2-10 0,-2-2 3 16,1 0-2-16,-1 2 1 0,0-2-3 0,0 0 0 15,1 0-1-15,1 3 0 0,-2-3-5 0,1 1 1 16,-1 1-2-16,0-2 1 0,0 2 1 0,0-1 0 16,0 2 0-16,0-2 0 0,0 1-1 0,0 0-3 0,0 1 4 15,0-1-4-15,-1 0 0 0,1 1-3 16,0 0 0-16,0 1 2 0,0-1 2 0,0 0-3 0,0 1 0 15,0 0 2-15,0 0 1 0,-2-2-1 0,1 2 1 16,1-1-40-16,0-1 63 0,0 1-44 0,-1-2 59 16,1 1-40-16,-2-1 55 0,1 1-51 0,0-2 53 15,1 0-49-15,0 0 57 0,0-7-54 0,-3 12 48 16,3-12-54-16,-1 9 54 0,1-9-61 0,-1 9 52 0,1-9-56 16,-4 9 61-16,4-9-63 0,0 0 56 15,0 9-58-15,0-9 59 0,0 0-59 0,0 6 60 0,0-6-61 16,0 0 60-16,-1 7-57 0,1-7 59 0,0 0-60 15,0 0 62-15,0 0-67 0,0 0 63 0,1 7-69 16,-1-7 67-16,0 0-68 0,0 0 61 0,0 0-68 16,0 0 67-16,0 0-69 0,4 7 65 0,-4-7-64 0,0 0 64 15,6 4-65-15,-6-4 66 0,7 3-62 16,-7-3 67-16,9 2-69 0,-9-2 69 0,13 5-65 0,-13-5 67 16,16 0-75-16,-16 0 72 0,19 0-73 0,-7-2 67 15,0 1-68-15,0 1 67 0,1-1-73 0,-1 0 60 16,0 0-92-16,3-2 10 0,-3 3-110 0,-2-1-14 15,-10 1-128-15,22 0-41 0,-22 0-67 0,17 0-147 0,-17 0-60 16,16 0-196-16,-16 0-567 0,13-2-989 16</inkml:trace>
  <inkml:trace contextRef="#ctx0" brushRef="#br0" timeOffset="-114221.04">4682 15868 311 0,'-6'-4'279'0,"6"4"-67"16,0 0 37-16,0 0-43 0,0 0-4 0,-4-5-50 0,4 5 1 15,0 0-53-15,0 0 13 0,0 0-41 16,1-7 39-16,-1 7-10 0,0 0 3 0,9-6 15 15,-9 6-11-15,10-5 2 0,-10 5-25 0,16-6 5 0,-7 1-25 16,0 3 7-16,1-1-13 0,0-2 14 16,3 2-30-16,-2-2 23 0,2 2-32 0,1-1 20 15,0-1-24-15,0 0 16 0,0 2-26 0,2-2 20 16,-4 0-20-16,4 2 20 0,-3-2-25 0,-2 1 23 16,2 1-25-16,-3-1 16 0,2 2-29 0,-1-2 26 15,-2 2-26-15,0-1 22 0,-9 3-25 0,17-5 21 16,-17 5-22-16,12-2 21 0,-12 2-22 0,13-2 23 0,-13 2-27 15,9-2 34-15,-9 2-19 0,0 0 30 0,14 2-10 16,-14-2 24-16,9 2-17 0,-9-2 14 0,9 6-8 16,-9-6 17-16,9 6-13 0,-4-1 9 0,-1 1-3 15,1-1 1-15,-1 2-4 0,1 0 0 0,0 0-2 16,-1 3-2-16,1-2-5 0,0 3 3 0,0 1-7 16,0 1 4-16,1 1-2 0,-1-1 0 0,2 0-2 15,-3 3 2-15,1-1 4 0,2 1-2 0,-2 3-8 16,1 0-7-16,2 1 5 0,-3-1-3 0,0-2 1 15,0 3 2-15,4 0-7 0,-4 1 6 0,2-1-1 16,-2 0 0-16,1 0-3 0,0 0-1 0,1 0 4 0,-2 1-3 16,3-1 10-16,-2 0 0 0,3 2-6 15,-3-2 6-15,2-1-11 0,0 0 4 0,1 0-5 16,-3 0-1-16,2 0 1 0,-1-1-9 0,2 2 2 0,-1-1-7 16,1-1-2-16,-1 1 5 0,-1-1-3 0,2 0 3 15,-2 0-2-15,-1-2 3 0,0 0-5 16,1 0 2-16,-2-1 7 0,0 1 31 0,0 0-47 15,-1 1 42-15,2-2-44 0,-2 1 43 0,0 0-39 0,1-1 36 16,-2-1-45-16,1 2 43 0,-2-1-40 0,2-1 38 16,1 0-42-16,-4 0 7 0,3 0 4 0,-1-1-1 15,-1-1 1-15,1 3 4 0,-1-2-2 0,1 0 4 16,0 0-5-16,-1-1 2 0,-1 1 0 0,3 2 0 0,-1-3 3 16,-1 2-2-16,1-2-2 0,-1 3 2 0,1-2 3 15,-2 2 2-15,3-3-3 0,-1 3-9 0,-1-3 17 16,-1 4-1-16,2-2 0 0,1-2-3 0,-2 2 4 15,1 1-2-15,-1-1 1 0,1-1 3 0,0 2-2 16,-1-2-13-16,1 0 18 0,-1-1 2 0,1 2-2 0,-1-3 0 16,1 3 5-16,1-2-2 0,-2-1-6 15,-1 2 2-15,2-1-5 0,-2-1 3 0,2 1-6 0,-2-2-11 16,3 1 12-16,-3-2-2 0,2 2-2 0,-2-1-1 16,2 0-1-16,-2-1 5 0,2 1-15 0,-1-2 7 15,2-1 1-15,-3 3-1 0,2-3-3 0,-2 1 2 16,2 0-3-16,-1-2 2 0,-2 2 3 0,3 0-5 15,-2-2-1-15,2 2 26 0,-1-2-24 0,-1 1 26 16,2 0-34-16,-3 0 14 0,4 0-10 0,-3 1 3 0,2-1 22 16,-2-1-29-16,0 1 3 0,-1 0 3 0,3 1-9 15,-2-2 11-15,-1 1-3 0,3 0 3 0,-2 0-13 16,0 1 15-16,-1-1 0 0,1 0-3 0,1 0 2 0,-1-1-2 16,-1 1 0-16,1 1 0 0,1-1 2 15,-1 0-5-15,0-1 6 0,-1 1-4 0,1-1 2 0,-1-6-2 16,3 13 2-16,-3-7 0 0,0-6 0 0,4 13-4 15,-3-6 6-15,-1-7 33 0,1 12-42 0,-1-12 34 16,3 14-41-16,-2-7 41 0,2 0-40 0,-2 0 35 16,0 2-39-16,2-1 55 0,-2 1-54 0,3-2 38 15,-3 3-42-15,2-2 44 0,-2-1-42 0,4 2 37 16,-4-2-39-16,2 0 46 0,-2-1-46 0,2 1 45 0,-2-1-44 16,2 0 45-16,-1 0-47 0,-2-6 44 0,3 11-46 15,-3-11 45-15,2 9-41 0,-2-9 44 0,3 11-49 16,-3-11 50-16,2 9-46 0,-2-9 43 0,3 9-43 15,-3-9 46-15,4 10-48 0,-4-10 44 0,1 8-41 16,-1-8 47-16,3 7-48 0,-3-7 48 0,2 7-48 16,-2-7 63-16,0 0-62 0,3 9 42 0,-3-9-43 0,0 0 52 15,1 8-49-15,-1-8 47 0,0 0-40 0,0 5 46 16,0-5-36-16,0 0 43 0,0 7-40 0,0-7 46 16,0 0-45-16,0 10 46 0,0-10-49 0,-4 6 44 0,4-6-49 15,-2 8 47-15,2-8-45 0,-8 8 44 16,8-8-50-16,-5 8 50 0,1-3-47 0,4-5 44 0,-10 8-54 15,5-3 49-15,-3-1-43 0,2 1 40 0,-2-1-47 16,1 1 51-16,-1-1-51 0,0 0 45 0,-1 0-51 16,0 0 52-16,0-2-51 0,0 2 48 0,0-2-48 15,-1 2 49-15,1-2-40 0,9-2 40 0,-13 4-50 16,13-4 51-16,-15 3-47 0,15-3 48 0,-12 4-52 16,12-4 47-16,-11 3-46 0,11-3 45 0,-9 2-46 15,9-2 46-15,0 0-48 0,-13 2 48 0,13-2-49 16,0 0 45-16,-10 1-47 0,10-1 42 0,0 0-52 0,0 0 33 15,0 0-64-15,-12 2 31 0,12-2-70 0,0 0 29 16,0 0-64-16,0 0 54 0,-12-2-47 0,12 2-2 16,0 0 5-16,0 0-37 0,-13-1-14 0,13 1-26 15,0 0-40-15,-9-1-55 0,9 1-23 0,0 0-44 0,-15-1-95 16,15 1-99-16,-12-2-378 0,12 2-523 0</inkml:trace>
  <inkml:trace contextRef="#ctx0" brushRef="#br0" timeOffset="-113187.18">2452 16151 82 0,'0'0'288'0,"0"0"-54"0,0 0-17 0,0 0-15 15,0 0-5-15,0 0-18 0,0 0-42 0,0 0 18 16,0 0-46-16,0 0 14 0,0 0-49 16,0 0 17-16,0 0-17 0,0 0 46 0,0 0 22 15,0 8-9-15,0-8 16 0,0 9-31 0,0-9 26 0,0 12-34 16,0-5 17-16,0 1-34 0,-1 2 21 0,1 0-40 15,-2 0 13-15,0 3-29 0,2 0 7 0,-1-2-26 16,1 3 12-16,-3-2-29 0,3 0 12 0,0 0-22 16,-1-2 14-16,1 0-16 0,-1 0 11 0,1-2-18 15,0-1 14-15,0 2-24 0,-2-3 20 0,2-6-26 16,0 11 13-16,0-11-49 0,0 9 2 0,0-9-57 16,0 8-17-16,0-8-59 0,0 0-94 0,0 0-26 15,0 0-38-15,0 0-50 0,0 0-283 0,-1-9-180 16</inkml:trace>
  <inkml:trace contextRef="#ctx0" brushRef="#br0" timeOffset="-111287.91">2478 16146 24 0,'0'0'348'0,"0"0"-101"0,0 0-58 15,0 0-28-15,0 0-10 0,0 0-19 0,0 0-15 16,0 0-6-16,0 0 0 0,0 0-35 0,7-3 32 16,-7 3-26-16,0 0 34 0,0 0-20 0,0 0 25 15,9 3-16-15,-9-3-7 0,0 0-5 0,9 2-5 16,-9-2 1-16,10 2-37 0,-10-2 42 0,9 3-23 16,-9-3 2-16,11 4-14 0,-11-4 21 0,11 4-18 15,-11-4 14-15,14 5-39 0,-6-2 26 0,1 0-29 16,-3 2 25-16,3-1-32 0,0 1 25 0,2-2-21 15,0 2 26-15,-1 0-23 0,3 1 18 0,0 0-31 16,-1 0 29-16,1 0-24 0,1 1 23 0,0-1-15 0,-1 1 9 16,1 0-19-16,0-1 15 0,0 0-19 15,0 2 19-15,0-1-19 0,0 0 15 0,2 0-8 16,-5 0 5-16,6 1-26 0,-4-1 28 0,-1-1-15 16,4 1 11-16,-4 0-14 0,2 0 10 0,1 0-20 15,-3 0 19-15,1 0-16 0,0 0 15 0,1-1-17 16,-1 1 18-16,-1 2-15 0,0-2 17 0,2 1-14 15,-1-1 28-15,-2 2-23 0,3 0 16 0,-2 0-18 0,2 0 20 16,-1 1-31-16,-2 0 28 0,3-1-28 0,-1 1 24 16,1 0-26-16,-2-2 27 0,2 0-26 0,-3 1 21 15,2-1-22-15,1 0 23 0,0 0-28 0,-1 0 25 16,0-1-27-16,-1 0 26 0,0 1-27 0,1-3 29 16,-2 3-31-16,2-1 30 0,0 1-28 0,-3-1 30 15,2 0-30-15,0-1 34 0,-2 1-33 0,2 0 29 16,1 2-29-16,-3-2 23 0,0 0-1 0,2 0-5 15,-2 0 5-15,3 2-4 0,-3-1-2 0,3 1-3 16,-2-1 4-16,1 2-5 0,-2-1 2 0,4 1 1 16,-2-1-3-16,-1 1-5 0,2-1 2 0,-3 1-1 15,4 0-31-15,-4 1 38 0,3-2 0 0,-1 1-4 16,-2 0-25-16,1-1 30 0,0 0-30 0,-1 1 30 0,1-1-33 16,-2 0 41-16,2 0-29 0,-1 0 24 15,0 0-24-15,-1-1 28 0,1 0-27 0,0 1 27 0,1 0-28 16,0 0 30-16,-2-1-33 0,3 1 30 0,-1-1-30 15,-1 1 30-15,2 0-30 0,-1 0 30 0,1 0-28 16,-1 0 26-16,2 0-29 0,-1 0 30 0,0 0-32 0,1 1 35 16,-1-2-33-16,2 2 30 0,-3-1-30 0,2 0 27 15,-2 0-28-15,1 0 27 0,1 0-23 0,-2 0 25 16,2-1-27-16,-3 0 29 0,2 1-29 0,-1-2 29 16,2 2-31-16,-3-2 32 0,3 0-25 0,-3 1 26 15,3-1-27-15,-3 1 25 0,2 0-23 0,-1 0 27 16,1-1-26-16,-2 0 25 0,4 0-23 0,-4 0 24 0,3 0-21 15,-3 1 18-15,2-1-22 0,-1 0 23 16,1 0-23-16,-2-1 20 0,3 1-23 0,-3 0 23 0,3-1-24 16,-3 2 22-16,2-2-20 0,-1 0 16 0,-1 2 2 15,-1-2-5-15,3 0 2 0,-2-1-1 0,0 2-2 16,0-2 1-16,-1 1-5 0,2-1 2 0,0 3 2 16,-1-3-1-16,-1 0-5 0,3-1 5 0,-2 3 3 0,0-3 1 15,-1 2-6-15,3-1 0 0,-3 1 3 16,3-1-1-16,-3 0-2 0,2 0-2 0,0-1 2 0,-1 2 2 15,0-1-5-15,3 0 0 0,-3 0 1 0,2 1 4 16,2 0-3-16,-1-1 0 0,-2-2-2 0,2 3 1 16,1-1 1-16,-2 0-7 0,-1 1 7 0,3-2-2 0,-1 2 2 15,1-2-5-15,0 1 7 0,-1 0-1 0,-4-3-1 16,1 2-7-16,0 1 38 0,3-2-37 0,-4 2 1 16,4 0-6-16,-3-2 10 0,-1 2-1 0,2 1-1 15,-11-6-8-15,17 6 11 0,-8-1 0 0,1 0 1 16,-1-1-9-16,0 0 9 0,1 1-2 0,-1-2 0 15,-1 3-4-15,2-4 6 0,-1 3-3 0,-1-1 0 0,-1 1-6 16,4 0 6-16,-4 0 2 0,1 0-5 0,1 0-2 16,1 1 9-16,-2-2 4 0,2 2-10 0,-1-1 1 15,0 1 3-15,0 0 0 0,0-1-13 0,-2 1 7 16,1-1-1-16,1 1 10 0,0-1-14 0,-1-1 9 16,-2 1-6-16,2 0 13 0,-3 0-9 0,5-1 2 15,-4 1-2-15,1-1 11 0,-2 1-16 0,4-2 7 16,-4 1-6-16,-5-4 14 0,9 7-16 0,-9-7 10 15,10 7-4-15,-10-7 12 0,9 6-14 0,-2-2 8 0,-7-4-6 16,6 7 14-16,-6-7-14 0,8 5 8 0,-8-5-9 16,7 7 9-16,-7-7-11 0,7 5 11 0,-7-5-8 15,5 5 9-15,-5-5-12 0,5 6 7 0,-5-6-4 16,5 5 8-16,-5-5-10 0,6 3 4 0,-6-3-4 0,0 0 12 16,7 6-12-16,-7-6 8 0,4 5-7 0,-4-5 8 15,0 0-11-15,6 6 8 0,-6-6-3 0,5 5 9 16,-5-5-12-16,5 7 7 0,-5-7-3 0,8 7 7 15,-8-7-8-15,5 8 6 0,-5-8 3 0,8 9 2 16,-4-3-9-16,-4-6 0 0,6 9 2 0,0-2 10 16,-3-3-10-16,1 1 0 0,-2 1 1 0,2-1 3 15,-4-5-3-15,7 9-1 0,-7-9 2 0,5 9 2 0,-5-9-5 16,6 7-7-16,-6-7 11 0,4 8-1 16,-4-8-1-16,2 5-3 0,-2-5 8 0,0 0-2 0,4 7-1 15,-4-7-8-15,0 0 17 0,0 0-3 0,4 8 9 16,-4-8-12-16,0 0 19 0,0 0-18 0,3 5 20 15,-3-5-26-15,0 0 21 0,0 0-32 0,0 0 31 16,0 0-25-16,1 5 22 0,-1-5-33 0,0 0 30 0,0 0-26 16,0 0 21-16,-3 7-26 0,3-7 29 15,0 0-27-15,0 0 22 0,-4 7-25 0,4-7 31 0,0 0-28 16,-5 3 26-16,5-3-32 0,0 0 27 0,-4 8-18 16,4-8 16-16,0 0-20 0,-5 4 26 0,5-4-21 15,0 0 23-15,-7 5-30 0,7-5 33 0,0 0-27 16,-7 5 22-16,7-5-32 0,0 0 36 0,-7 5-30 0,7-5 28 15,0 0-31-15,-8 3 30 0,8-3-23 0,0 0 26 16,-9 4-33-16,9-4 30 0,0 0-25 0,-10 3 23 16,10-3-30-16,0 0 31 0,-10 3-26 0,10-3 24 15,-9 2-30-15,9-2 32 0,0 0-29 0,-12 4 29 16,12-4-34-16,-6 2 34 0,6-2-28 0,-8 4 25 16,8-4-38-16,-7 5 42 0,7-5-27 0,-8 3 23 0,8-3-24 15,-8 5 22-15,8-5-18 0,-6 4 23 16,6-4-26-16,-8 4 28 0,8-4-30 0,-5 4 24 0,5-4-24 15,-5 4 27-15,5-4-23 0,0 0 19 0,-7 6-19 16,7-6 30-16,0 0-33 0,-6 3 23 0,6-3-18 16,0 0 26-16,0 0-33 0,-6 4 27 0,6-4-24 15,0 0 34-15,0 0-37 0,0 0 27 0,-4 6-25 0,4-6 35 16,0 0-35-16,0 0 30 0,0 0-32 0,-5 4 35 16,5-4-35-16,0 0 29 0,0 0-29 0,0 0 35 15,0 0-34-15,-4 4 26 0,4-4-26 0,0 0 37 16,0 0-38-16,0 0 25 0,0 0-23 0,0 0 39 15,-5 5-45-15,5-5 35 0,0 0-32 0,0 0 44 0,0 0-45 16,0 0 34-16,0 0-31 0,0 0 44 0,0 0-38 16,0 0 33-16,-5 4-36 0,5-4 48 0,0 0-44 15,0 0 42-15,0 0-38 0,0 0 31 0,0 0-35 16,0 0 33-16,0 0-39 0,0 0 39 0,0 0-40 16,0 0 41-16,0 0-45 0,0 0 37 0,0 0-47 15,0 0 20-15,0 0-65 0,0 0-56 0,0 0-42 16,0 0-118-16,-12-3-108 0,12 3-59 0,-6-3-224 15,-1-1-485-15,0 0-781 0</inkml:trace>
  <inkml:trace contextRef="#ctx0" brushRef="#br0" timeOffset="-109180.7">2466 16416 119 0,'0'0'192'0,"0"0"-30"0,0 0-40 0,0 0-25 16,0 0-13-16,0 0-10 0,0 0-5 0,-9-4-6 0,9 4-5 15,0 0 5-15,0 0-3 0,0 0 10 0,0 0-13 16,0 0 13-16,0 0-11 0,0 0 8 0,0 0-25 16,0 0 6-16,0 0-18 0,0 0 11 0,0 0-13 15,0 0 18-15,0 0 4 0,0 0 26 0,0 0 0 16,0 0-12-16,9 6 6 0,-9-6 2 0,0 0 5 16,8 4-9-16,-8-4 6 0,6 5-12 15,-6-5 0-15,8 4-5 0,-8-4-7 0,7 7-9 0,-7-7 2 16,9 6 5-16,-9-6 0 0,12 5 0 0,-7 0-5 15,3-2 3-15,-2 2-2 0,3-2-4 0,0 2-5 16,0 0-4-16,0 0-5 0,2-1 14 0,0 3 1 16,0-1 2-16,1-1-2 0,-1 2 2 0,3 0-7 15,-2 0-2-15,0-1-12 0,0 1 12 0,1 0-4 16,-2 1-2-16,1-3 5 0,-1 2-4 0,2 1-3 16,-1-1-6-16,-1-1 0 0,-1 1 27 0,1-1-42 15,-1 1 34-15,1 0-28 0,-3-3 29 0,3 3-31 16,0-3 25-16,-2 2-20 0,2-1 19 0,-2 0-20 15,3 0 16-15,-2 0-17 0,0-1 12 0,0 2-10 16,2-1 18-16,-2 0-19 0,0-2 11 0,0 2-13 0,1 0 14 16,-2 0-16-16,2-2 14 0,-2 2-15 15,1-1 20-15,2-1-13 0,-3 2 10 0,1-2-18 0,0 2 14 16,-1-2-12-16,3 2 10 0,-2-2-10 16,0 1 11-16,0 0-13 0,2 0 10 0,-2 0-10 0,-1-1 16 15,4 3-23-15,-4-3 19 0,1 2-18 16,0-2 13-16,0 2 1 0,-1 0-2 0,1 0-2 0,1-2-2 15,-4 2-14-15,2 0 18 0,1 0-15 0,-2-1 14 16,1 3-14-16,0-3 16 0,-1 1-14 0,-1 1 13 16,1-1-18-16,2 0 22 0,-3 1-19 0,-1-1 16 0,2 1-16 15,-1-2 18-15,1 3-21 0,-2-3 15 0,1 2-15 16,2 0 21-16,-3 0-18 0,2 0 13 0,0 1-12 16,-2 0 17-16,3-2-19 0,-3 3 19 0,2-2-19 15,0 0 19-15,-1 1-21 0,2-1 23 0,-2 1-21 16,-1-1 23-16,4 1-26 0,-2 0 20 0,0 0-18 15,-2 0 19-15,4 0-19 0,-2 0 18 0,1-1-20 0,0 2 21 16,0-1-16-16,0 1 13 0,1 0-19 16,-1 1 24-16,0-2-23 0,0 1 19 0,2 1-20 0,-2-1 3 15,0 0 1-15,1 1-2 0,-1-1 2 0,0 1 5 16,3-1-1-16,-3 1-2 0,0-1 1 0,1-1 2 16,-1 1-2-16,0-1 1 0,0 2-2 0,1-2 4 15,-3 1 1-15,3 0-1 0,0-1-1 0,-4 0 0 16,3 0 25-16,-1 1-28 0,1-2 30 0,-3 1-34 15,3-1 30-15,-3 1-25 0,2-1 26 0,0 0-33 0,-2 0 30 16,2 0-29-16,-2 0 28 0,2 0-27 0,-2 0 27 16,1-1-28-16,-1 1 29 0,2 0-33 0,-2-1 34 15,0 1-30-15,2 0 29 0,0-2-30 0,-2 3 34 16,1-3-33-16,-1 2 29 0,2-1-29 0,-1 0 31 0,0 1-31 16,-1-1 32-16,2 1-33 0,-1-1 32 15,1-1-32-15,-3 3 30 0,4-3-30 0,-1 2 31 0,-2-1-31 16,2 1 31-16,-2 0-28 0,2-1 27 0,-1 0-30 15,1 1 30-15,0-1-29 0,-2 1 31 0,3-1-3 16,-1 1-9-16,-2 0 8 0,2 1-2 0,1-2-5 0,-3 1-8 16,2 1 10-16,-2-2-4 0,2 1 1 15,0-1-4-15,-2 0-1 0,1 1 0 0,0 0 1 0,1-1-5 16,-2 1 5-16,1-2-2 0,-1 2-1 0,2-2-2 16,-2 1 3-16,0 0-1 0,2 0-2 0,0-1 4 15,-2 1-1-15,1 0 0 0,-1 0-1 16,0 0-2-16,3-1 2 0,-2 2 1 0,-1-1 1 0,1-1 1 15,0 2 1-15,-1-1-3 0,2 0-1 0,-1-1 1 16,-1 2-12-16,0-1 15 0,-1 1-6 0,3-1 10 0,-1 1-17 16,-1-1 14-16,3-1-11 0,-3 1 14 0,2 0-22 15,-2 1 22-15,3-1-6 0,-1-2 7 0,-2 4-14 16,2-3 11-16,0 1-10 0,-2 0 12 0,2 0-11 16,-2-1 3-16,4 1-5 0,-10-5 4 0,12 8-3 15,-6-4 3-15,1 1-5 0,0 0 5 0,0 0-4 16,-1-2 6-16,-1 2-9 0,-5-5 8 0,14 8-4 0,-9-4 3 15,2 1-7-15,-1-1 5 0,2 2-4 0,-2 0 4 16,-1-2-3-16,-5-4 5 0,12 8-5 0,-7-2 6 16,4-3-4-16,-3 3 5 0,-2-1 0 0,3 1-3 15,0-1 5-15,-7-5-5 0,9 7 7 0,-4-2-6 16,2-1 7-16,-1 3-8 0,0-3 3 0,1 1-3 16,-2 0 4-16,-5-5-5 0,10 8 7 0,-2-3-6 0,-2 0 7 15,-1 0-11-15,2 0 14 0,-1 0-10 16,0 0 11-16,-6-5-17 0,12 8 17 0,-7-4-18 0,1 0 13 15,2 0-12-15,-3 2 12 0,3-2-14 0,-3 0 19 16,1-1-16-16,3 3 17 0,-2-3-20 0,-1 2 26 16,2-1-24-16,1 0 22 0,-3 1-29 0,2 0 25 0,-2-2-23 15,3 2 25-15,-1-1-22 0,-2 1 26 16,2-2-29-16,-2 2 28 0,2-1-28 0,-2-1 27 0,1 1-30 16,0 0 27-16,0 0-28 0,-1 0 31 0,-1-1-31 15,-5-3 33-15,12 6-37 0,-12-6 60 0,11 8-64 16,-11-8 32-16,9 6-32 0,-9-6 32 0,10 5-28 15,-10-5 36-15,12 7-37 0,-12-7 31 0,9 6-32 0,-9-6 33 16,9 4-32-16,-9-4 41 0,9 6-45 0,-9-6 35 16,9 5-29-16,-9-5 36 0,9 6-41 0,-9-6 36 15,7 5-35-15,-7-5 40 0,10 6-40 0,-10-6 37 16,8 5-36-16,-8-5 44 0,9 6-48 0,-9-6 38 16,10 4-34-16,-10-4 44 0,8 6-46 0,-8-6 31 15,8 4-36-15,-8-4 41 0,6 5-38 0,-6-5 40 16,10 3-41-16,-10-3 42 0,7 6-36 0,-7-6 33 15,6 3-38-15,-6-3 43 0,5 5-38 0,-5-5 32 0,7 3-38 16,-7-3 41-16,0 0-35 0,7 5 36 0,-7-5-42 16,0 0 49-16,9 5-47 0,-9-5 37 0,0 0-39 15,7 4 43-15,-7-4-37 0,0 0 42 0,0 0-50 0,6 3 46 16,-6-3-35-16,0 0 33 0,0 0-40 16,0 0 41-16,6 4-31 0,-6-4 22 0,0 0-66 0,0 0-64 15,0 0-88-15,0 0-208 0,0 0-195 0,0 0-802 16,0 0-1015-16</inkml:trace>
  <inkml:trace contextRef="#ctx0" brushRef="#br0" timeOffset="-104309.71">2727 16247 67 0,'0'0'46'0,"0"0"37"0,0 0-1 15,0 0-8-15,0 0-9 0,0 0 0 0,0 0-2 0,0 0 0 16,0 0 1-16,0 0 2 0,0 0-11 0,0 0 13 15,0 0-4-15,0 0-3 0,2-5-1 0,-2 5 3 16,0 0-9-16,0 0-4 0,0 0-6 0,0 0-2 16,0 0-6-16,0 0-3 0,0 0-1 0,0 0-5 15,0 0 0-15,0 0 5 0,0 0-4 0,0 0-2 16,0 0-4-16,0 0 2 0,0 0 6 0,0 0-5 16,0 0-2-16,0 0 7 0,0 0-1 0,0 0 4 15,0 0-5-15,0 0 1 0,0 0 2 0,0 0-4 16,0 0 2-16,0 0 1 0,0 0-2 0,0 0 2 15,0 0 0-15,0 0 5 0,0 0-8 0,0 0 7 16,0 0-37-16,0 0 28 0,0 0-12 0,-1 6 36 16,1-6-28-16,0 0 29 0,0 0-28 0,0 0 25 15,0 0-21-15,0 0 14 0,0 0-27 0,0 0 22 16,0 0-21-16,0 0 18 0,0 0-22 0,0 0-3 16,0 0 9-16,0 0 17 0,0 0-10 0,0 0 11 15,0 0-9-15,0 0-1 0,0 0-14 0,0 0 10 16,0 0-14-16,0 0 9 0,0 0-16 0,0 0 9 0,0 0-9 15,0 0 13-15,0 0-15 0,0 0 11 0,0 0-8 16,0 0 4-16,0 0-1 0,0 0 1 16,0 0-12-16,0 0 14 0,0 0-14 0,0 0 14 15,0 0-7-15,0 0 5 0,0 0-11 0,0 0 9 0,0 0-7 16,0 0 5-16,0 0-8 0,0 0 10 0,0 0-26 16,0 0-27-16,0 0-83 0,0 0-19 0,0 0-64 15,0 0-46-15,0 0-47 0,0 0-187 0,0 0 9 16</inkml:trace>
  <inkml:trace contextRef="#ctx0" brushRef="#br0" timeOffset="-101139">3496 16741 205 0,'0'0'271'0,"0"0"-38"0,-7-4-61 16,7 4 29-16,0 0-60 0,-7-7 16 0,7 7-62 16,0 0 23-16,-9-3-55 0,9 3 29 0,0 0-54 15,-5-4 35-15,5 4-40 0,0 0 37 0,0 0-31 16,-9-3 32-16,9 3-34 0,0 0 31 0,0 0-26 16,0 0 14-16,0 0-30 0,0 0 33 0,0 0-7 15,-13 1 22-15,13-1-9 0,0 0-1 0,-6 6 2 16,6-6-5-16,-9 5 3 0,9-5 1 0,-5 6-5 15,5-6 1-15,-8 7 2 0,8-7-1 0,-6 10 0 16,2-6-1-16,4-4-5 0,-6 11-2 0,3-5-4 16,1 1-6-16,-1 0-8 0,2 0 5 0,-2 0-24 15,3 2 21-15,-1 0-23 0,1-1 26 0,0 0-27 0,0 3 19 16,1-1-29-16,2 1 26 0,-2-2-27 0,3 2 19 16,0-1-24-16,2 1 24 0,-1-3-22 0,0 3 20 15,0-4-24-15,2 1 23 0,-1-1-26 0,2 1 26 16,-2-1-23-16,1-2 22 0,-1-1-22 0,1 0 20 15,-7-4-14-15,12 6 15 0,-12-6-20 0,14 1 18 0,-14-1-17 16,14-1 17-16,-14 1-21 0,12-6 16 0,-6 2-12 16,-1 0 15-16,2-2-20 0,-7 6 19 0,7-11-16 15,-3 3 17-15,-1 2-18 0,-2-3 16 0,-1 2-13 16,0-1 14-16,-1-2 2 0,-2 0-7 0,-1 1 1 16,-1-1-1-16,-1 0-3 0,-2 0-2 0,-1 0 2 15,0 2-1-15,1-1-9 0,0 4 1 0,-1-2-5 16,0 3-36-16,0-1-47 0,0 1-45 0,9 4-55 0,-17-2-81 15,17 2-47-15,-15 1-125 0,15-1-327 0,-12 5-290 16</inkml:trace>
  <inkml:trace contextRef="#ctx0" brushRef="#br0" timeOffset="-100622.63">3997 17172 213 0,'0'0'417'0,"0"0"-99"0,-4-6-27 0,4 6-16 15,0 0-28-15,-6-4-10 0,6 4-9 0,0 0-44 16,-4-6-3-16,4 6-52 0,0 0-4 0,0 0-50 0,-6-3 10 16,6 3-38-16,0 0 9 0,0 0-33 15,0 0 26-15,-8 6-33 0,8-6 27 0,-1 9-34 0,1-9 33 16,0 9-31-16,0-2 25 0,0-7-34 0,1 14 38 16,-1-7-32-16,3 1 31 0,-1 1-31 0,1-1 28 15,-1 0-31-15,2 2 30 0,0-2-32 0,2 2 29 16,-2-3-30-16,1 1 24 0,2 0-30 0,-2-1 26 15,1-1-28-15,-1 0 30 0,2-1-33 0,-1 1 29 16,-1-2-28-16,3 0 28 0,-8-4-30 0,10 5 26 0,-10-5-23 16,12 4 25-16,-12-4-31 0,11 0 30 0,-11 0-27 15,12-3 25-15,-12 3-27 0,9-6 28 0,-9 6-26 16,7-8 25-16,-3 2-28 0,-4 6 31 0,4-11-26 16,-4 3 27-16,1 2-22 0,-2-3 32 0,-2 0-17 15,1 0 21-15,-3 0-24 0,0-1 19 0,-2 2-27 16,2-1 20-16,-3 1-27 0,-1 0 25 0,2 3-27 0,-2 0 16 15,0 0-29-15,-1 2-8 0,-1 2-65 0,11 1-11 16,-20 0-51-16,11 3-53 0,1 1-22 0,-3 0-67 16,3 2-62-16,-1 0-380 0,3 0-242 0</inkml:trace>
  <inkml:trace contextRef="#ctx0" brushRef="#br0" timeOffset="-100138.64">4653 17552 228 0,'0'0'376'16,"0"0"-27"-16,0 0-60 0,-4 6 0 0,4-6-15 16,0 0-24-16,0 0-37 0,-5 4-23 0,5-4-50 15,0 0-11-15,0 0-43 0,-7 5-6 0,7-5-23 16,0 0-1-16,-3 9-22 0,3-9 9 0,0 7-25 16,0-7 18-16,0 11-25 0,2-6 14 0,-1 3-18 15,2-2 16-15,-1 4-19 0,2-2 14 0,0 2-18 0,0-1 19 16,1 2-21-16,4 0 20 0,-3 0-22 0,2-1-12 15,0 1 19-15,1 0 15 0,0-2-23 16,-2 3 23-16,1-4-22 0,2 2-7 0,-1-3 33 0,-2-1-20 16,0 1-7-16,1-1 17 0,0-2-19 0,-2 2 25 15,-6-6-26-15,10 4 23 0,-10-4-24 0,12 3 18 16,-12-3-12-16,0 0 21 0,13-3-25 0,-13 3 43 16,5-6-17-16,-5 6 36 0,5-7-24 0,-5 7 32 0,0-9-25 15,-4 2 28-15,3 1-36 0,-2 1 20 0,-2-2-29 16,1 0 10-16,-2 1-28 0,-2 0 19 0,-1 0-60 15,3 1-22-15,-3 0-54 0,1-1-62 0,-2 3-71 16,1-1-147-16,0 1-83 0,-1-1-247 0,1 0-226 0</inkml:trace>
  <inkml:trace contextRef="#ctx0" brushRef="#br0" timeOffset="-99271.93">2912 16480 150 0,'0'0'235'0,"-4"-6"-49"0,4 6-19 0,-2-6-9 16,2 6-6-16,-4-6-6 0,4 6-15 0,-4-6-17 15,4 6 5-15,-5-7 1 0,5 7-7 0,-4-4 0 16,4 4 0-16,-4-6-7 0,4 6 3 0,-6-5-13 15,6 5-17-15,-4-4-11 0,4 4-5 16,0 0-7-16,-8-4-4 0,8 4-8 0,0 0-9 16,-9-3-10-16,9 3-5 0,0 0-9 0,-11 3 6 0,11-3-4 15,-9 4 1-15,9-4-5 0,-6 6-1 0,6-6 1 16,-8 7-5-16,8-7 2 0,-9 6 5 0,9-6-9 16,-5 10 6-16,5-10-5 0,-4 10 8 0,4-10-6 15,0 11 5-15,0-11-9 0,0 12 3 0,1-5 3 16,2-1-3-16,-2 0 3 0,3 1-5 0,1 0 1 15,0 1 20-15,-1-3-31 0,1 1 18 0,-1 1-13 16,1-3 7-16,-5-4-6 0,9 7 12 0,-9-7-10 0,12 7 7 16,-12-7-10-16,10 2 16 0,-10-2-14 15,11 0 7-15,-11 0-13 0,12-2 7 0,-12 2-2 16,9-7 17-16,-9 7-13 0,9-8 5 0,-9 8-4 16,6-10 1-16,-6 10 12 0,4-9-1 0,-4 9 0 0,2-11 4 15,-2 11-6-15,0-11 1 0,0 11-7 0,-2-12-5 16,2 12-8-16,-4-9-32 0,0 3-61 15,4 6-95-15,-10-7-104 0,10 7-121 0,-10-5-232 0,10 5-161 16</inkml:trace>
  <inkml:trace contextRef="#ctx0" brushRef="#br0" timeOffset="-98239.89">6466 16787 378 0,'0'0'325'0,"0"0"-66"16,0 0 45-16,-6-5-41 0,6 5 3 0,0 0-12 15,-7-3-21-15,7 3-37 0,0 0-32 0,0 0-24 16,0 0-18-16,-14 0-17 0,14 0-5 0,-7 3 6 0,7-3-1 16,-8 5 1-16,2 0-8 0,6-5-7 15,-9 9-6-15,4-2 2 0,1 0-11 0,-1 1 11 0,1 0-15 16,-1 3 9-16,1 0-18 0,0-1 12 0,0 3-33 16,3-1 11-16,-2 0-27 0,2 1 11 0,1 0-22 15,0-1 11-15,0 1-21 0,3 1 19 0,-1-3-21 16,2 0 12-16,0-1-19 0,1-1 15 0,1 0-17 0,2-1 7 15,0-1-26-15,1-3-2 0,2 0-57 16,-1-2-24-16,2-1-67 0,1 1-15 0,0-4-36 16,-1 0-54-16,1 0-26 0,4-3-47 0,-3 2-39 15,0-4-348-15,-2 1-242 0</inkml:trace>
  <inkml:trace contextRef="#ctx0" brushRef="#br0" timeOffset="-97996.98">6691 16913 512 0,'0'0'419'0,"0"0"-27"15,1-8-42-15,-1 8-12 0,0 0-19 0,0-8-29 16,0 8-13-16,0 0-18 0,-1-7-13 0,1 7-18 16,0 0-58-16,0 0 3 0,-1-6-29 0,1 6-27 15,0 0-26-15,0 0-23 0,0 0-14 0,0 0-10 16,0 0-6-16,0 0-3 0,0 0 0 0,0 0 3 16,1 6-7-16,-1-6-5 0,3 9 0 0,-2-4-5 0,-1-5-2 15,4 11-10-15,-3-4 3 0,0 0-3 16,2-2-1-16,-2 2-1 0,0-1-5 0,-1-6 0 0,3 12-8 15,-3-12-31-15,4 9-57 0,-4-9-28 0,4 10-62 16,-4-10-13-16,1 7-30 0,-1-7-3 0,0 0-42 16,4 5-102-16,-4-5-22 0,0 0-56 0,0 0-252 15,-4-7-209-15</inkml:trace>
  <inkml:trace contextRef="#ctx0" brushRef="#br0" timeOffset="-97866.48">6603 16808 67 0,'0'0'446'0,"-5"-8"-164"15,5 8-28-15,-4-6-92 0,4 6-7 0,0 0-64 16,-4-7 10-16,4 7-54 0,0 0 24 0,0 0-51 16,0 0 34-16,0 0-107 0,0 0-41 0,0 0-142 15,10-1-196-15,-10 1 98 0</inkml:trace>
  <inkml:trace contextRef="#ctx0" brushRef="#br0" timeOffset="-97621.61">6860 16862 223 0,'4'4'461'0,"-4"-4"-70"0,0 0-70 0,2 6-26 16,-2-6-7-16,0 0-42 0,3 6-15 0,-3-6-56 15,0 0-15-15,0 0-57 0,0 0-1 0,4 4-44 0,-4-4 8 16,0 0-31-16,5 6 13 0,-5-6-36 0,0 0 18 15,6 6-18-15,-6-6 13 0,4 8-23 0,0-3-7 16,-4-5-45-16,6 11-14 0,-5-5-52 0,2 1-69 16,0 0-40-16,-1 0-89 0,2 2-426 0,-4-3-244 15</inkml:trace>
  <inkml:trace contextRef="#ctx0" brushRef="#br0" timeOffset="-97239.77">7021 16844 253 0,'0'0'416'0,"0"0"-150"16,0 0-3-16,-1-7-75 0,1 7 9 0,0 0-49 15,0 0 3-15,0 0-13 0,0 0 0 0,0 0-1 16,0 0-15-16,0 0-16 0,10 1-9 0,-10-1-1 0,5 6-7 15,-5-6 10-15,10 7-26 0,-6-3 14 0,1 1-20 16,-1 0 23-16,1 1-21 0,3 0 27 16,-3 0-26-16,0 1 22 0,-1 0-31 0,1 1 23 0,-1-1-23 15,0 0 14-15,1 3-17 0,-3-3 9 0,1 0-22 16,-1 0 5-16,0-1-12 0,0 1 9 0,-2-7-25 16,0 13 18-16,0-6-17 0,0-7 11 0,-2 11-22 15,2-11 16-15,-4 9-23 0,4-9 15 0,-10 8-21 16,10-8 13-16,-12 5-22 0,12-5-9 0,-13 3-44 15,13-3-13-15,-15 1-68 0,15-1 4 0,-17-2-41 16,7 0-34-16,1-1-30 0,0 1-94 0,-1-3-21 16,1 1-95-16,3-2-203 0,-1 0-165 0</inkml:trace>
  <inkml:trace contextRef="#ctx0" brushRef="#br0" timeOffset="-97044.99">6875 16773 8 0,'0'0'463'0,"-5"-5"-142"15,5 5 8-15,-4-5-49 0,4 5 3 0,0 0-29 16,-5-6-31-16,5 6-35 0,0 0-37 0,-5-6-34 16,5 6-25-16,0 0-17 0,0 0-24 0,-1-6-9 15,1 6-11-15,0 0-28 0,2-6-78 16,-2 6-60-16,0 0-124 0,9-7-69 0,-9 7-341 0,4-4-175 15</inkml:trace>
  <inkml:trace contextRef="#ctx0" brushRef="#br0" timeOffset="-96723.73">7086 16690 126 0,'0'0'382'0,"0"0"-143"16,0 0-15-16,9 1-79 0,-9-1 32 0,0 0-36 0,0 0 41 16,14 2-33-16,-14-2 17 0,8 4-19 15,-8-4 2-15,10 5-18 0,-10-5-11 0,15 6-9 16,-7-3-10-16,0 2 5 0,2 0-6 0,-1 0 0 16,0-1-9-16,1 4-9 0,0-1-7 0,0-1-3 0,2 2-2 15,-2 1-3-15,-1 0-2 0,1 0-21 0,-1 0 19 16,-1 1-25-16,0-2 18 0,-1 1-25 0,-3 0 15 15,1 0-23-15,-1 0 17 0,0 1-25 0,-3 0 13 16,-1-1-23-16,0 0 16 0,0 0-41 0,-2 2-11 16,-1-1-58-16,-1-1 3 0,-1-1-42 0,1 1-24 0,-2-2-31 15,1-1-92-15,-2 1-45 0,2-3-92 0,5-4-296 16,-9 5-215-16</inkml:trace>
  <inkml:trace contextRef="#ctx0" brushRef="#br0" timeOffset="-96384.08">7514 16723 395 0,'0'0'460'16,"0"0"-95"-16,0 0-39 0,0 0-10 0,-4 6-10 15,4-6-25-15,0 0-29 0,0 0-31 0,0 0-35 16,0 0-40-16,0 0-26 0,0 0-24 0,0 0-21 16,0 0-15-16,0 0-11 0,9-2-11 0,-9 2-9 15,8-4 0-15,-8 4-9 0,11-4-6 0,-11 4-3 16,12-5-5-16,-12 5-27 0,14-5 4 0,-14 5-63 15,13-4-32-15,-13 4-44 0,13-3-63 0,-13 3-12 16,14-1-76-16,-14 1 9 0,0 0-104 0,14 1-213 16,-14-1-127-16</inkml:trace>
  <inkml:trace contextRef="#ctx0" brushRef="#br0" timeOffset="-96207.2">7582 16818 2 0,'0'0'309'0,"-4"8"-11"0,4-8-76 16,-2 7 25-16,2-7-42 0,0 0 18 0,-3 5-58 15,3-5 2-15,0 0-57 0,0 0-20 0,0 0-21 16,0 0-12-16,12-2-14 0,-12 2-6 0,11-6-9 16,-6 3-2-16,3-1-6 0,-2-1-8 0,3 0-3 0,0 0 24 15,-1-2-71-15,1 3-31 0,-2-3-112 16,4 0-23-16,-2 1-71 0,3-2-229 0,-4 3 4 16</inkml:trace>
  <inkml:trace contextRef="#ctx0" brushRef="#br0" timeOffset="-94839.71">7518 16743 31 0,'0'0'347'15,"0"0"-39"-15,0 0-93 0,0 0 35 0,0 0-44 16,-9-3 28-16,9 3-33 0,0 0-17 0,0 0-20 16,0 0-12-16,0 0-27 0,0 0-22 0,0 0-13 15,-4-4-11-15,4 4-21 0,0 0-11 0,0 0-5 0,4-6-5 16,-4 6-40-16,6-6 31 0,-6 6 4 16,9-5-6-16,-9 5 4 0,14-6-7 0,-6 3-19 0,1-1 17 15,0 1-11-15,0-1 8 0,0 0-14 0,1 1 11 16,-1-1-15-16,0 2 12 0,0-1-22 0,1 0 23 15,0 0-18-15,-1 0 15 0,3 1-18 0,-2-1 16 16,-1 1-23-16,4 0 19 0,-3 0-13 0,-1 1 12 16,1-1-16-16,0 1-7 0,-10 1-50 0,18-3-82 15,-18 3-18-15,14-1-86 0,-14 1 2 0,14 0-15 16,-14 0-10-16,9 1-223 0,-9-1 4 0</inkml:trace>
  <inkml:trace contextRef="#ctx0" brushRef="#br0" timeOffset="-94590.45">7636 16847 290 0,'0'0'311'0,"-6"6"-74"0,6-6 42 0,0 0-57 16,-3 7 11-16,3-7-31 0,0 0-6 0,0 0-33 16,-3 5-29-16,3-5-26 0,0 0-21 0,0 0-15 15,0 0-10-15,9-5-12 0,-9 5-7 16,9-6-5-16,-1 4 0 0,-8 2-13 0,15-8-9 0,-6 4-3 15,-1-1 1-15,2 0-4 0,0 1-5 0,-1-2 6 16,1 2-7-16,2-2 0 0,-3 1-4 16,2 0 3-16,1-1-11 0,-2-1 6 0,3 1 6 0,-3 0-28 15,1 0-51-15,0 0-105 0,-5 1-31 0,2-1-77 16,-1 0-81-16,0 0-168 0,-3 0-42 0</inkml:trace>
  <inkml:trace contextRef="#ctx0" brushRef="#br0" timeOffset="-94306.45">7683 16544 547 0,'0'0'424'15,"-9"-3"-70"-15,9 3-79 0,0 0-19 0,-9-4-10 16,9 4-31-16,0 0-2 0,0 0-28 0,-9-1 11 16,9 1-39-16,0 0 6 0,-8 6-44 0,8-6 28 15,-1 9-10-15,-1-4 21 0,2 2-23 0,0 2 21 16,0-1-9-16,0 2-13 0,1 1-6 0,0 1-9 15,-1 1-36-15,3 3 15 0,-1-2 16 0,3 3-44 16,-2 0 22-16,1-1-35 0,-2 2 19 0,2 1-47 0,0 1 4 16,1-1-5-16,-1 3-10 0,2-3-6 0,-2-1 2 15,1-1-6-15,0-1 0 0,1 1-13 0,-3 0 14 16,4-2-3-16,-2-1-21 0,0-1-25 0,-1-2-71 16,0 0-20-16,1-2-79 0,0 0-37 0,-3-2-58 15,3-1-47-15,-1-1-67 0,-4-5-115 0,8 5-406 0,-8-5-516 16</inkml:trace>
  <inkml:trace contextRef="#ctx0" brushRef="#br0" timeOffset="-93923.13">8038 16574 216 0,'0'0'440'0,"0"0"-127"15,0 0 2-15,0-5-44 0,0 5-5 16,0 0-13-16,0 0-26 0,0 0 3 0,0 0-35 0,-6 5 14 16,6-5-43-16,-7 10 22 0,2-4-26 0,2 0 8 15,-1 3-19-15,0-1 8 0,-1 1-8 0,1 0-15 16,1 2-21-16,-3-2-10 0,5 2-16 15,-2 0-13-15,1 0-14 0,0 0-1 0,1 0-10 0,1 2-8 16,0-3-10-16,3 1-1 0,-2-1-5 16,0 1-8-16,3-2-5 0,1 1 0 0,-1-2-2 0,1 1-1 15,0-1-4-15,0-1 0 0,2-1-3 0,1 0 0 16,0-1-8-16,1-1-10 0,2-1-33 0,0-1-51 16,-1 0-45-16,3-1-38 0,0-2-34 0,-13 1-51 15,24-2-24-15,-14 1-58 0,4-1-10 0,-2 0-80 0,-2-1 2 16,4-1-250-16,-5 0-193 0</inkml:trace>
  <inkml:trace contextRef="#ctx0" brushRef="#br0" timeOffset="-93590.65">8363 16703 87 0,'0'0'416'0,"0"0"-43"0,2-8-52 0,-2 8-7 15,0 0-23-15,0-7-13 0,0 7-35 0,0 0-16 16,0 0-42-16,0-7-7 0,0 7-59 0,0 0 9 0,0 0-53 15,1-6 10-15,-1 6-40 0,0 0 16 16,0 0-23-16,0 0 36 0,0 0-24 0,6 4 22 16,-6-4-18-16,4 5 23 0,-4-5 0 0,3 8-6 15,0-3 6-15,-3-5 3 0,5 11-9 0,-1-5-7 16,0 1 0-16,-2 0-29 0,1 2 12 0,-1-2-4 0,2 1-5 16,-4 1 3-16,3-1-5 0,-2-1 4 0,0 0-1 15,1 1 4-15,-1-1-2 0,-1 1 0 0,-1-2-6 16,1-6-2-16,-3 12-6 0,2-6-2 0,1-6-7 15,-5 10 0-15,5-10-6 0,-7 8 0 0,0-4-5 16,7-4-2-16,-12 4-1 0,12-4-8 0,-15 0-18 0,15 0-35 16,-17-2-31-16,7-1-50 0,-1-2-50 15,0 0-49-15,2-2-52 0,-3-1-83 0,0-1-22 0,3 0-116 16,0-2-322-16,-1 0-371 0</inkml:trace>
  <inkml:trace contextRef="#ctx0" brushRef="#br0" timeOffset="-93408.92">8208 16552 171 0,'-2'-8'478'0,"2"8"-105"0,0 0-17 16,0 0-61-16,-3-6-22 0,3 6-17 0,0 0-58 16,0 0-14-16,-2-8-50 0,2 8-12 0,0 0-46 15,0 0 3-15,1-7-43 0,-1 7 15 0,0 0-32 16,6-6-27-16,-6 6-61 0,8-4-108 0,-8 4-60 15,7-2-83-15,-7 2-408 0,0 0-233 0</inkml:trace>
  <inkml:trace contextRef="#ctx0" brushRef="#br0" timeOffset="-93022.01">8581 16755 222 0,'0'0'360'0,"0"0"-87"0,0 0 35 16,12-1-41-16,-12 1 5 0,0 0-9 0,0 0-14 15,0 0-16-15,0 0-25 0,0 0-17 0,4-4-12 16,-4 4-14-16,0 0-20 0,0 0-22 0,0 0-19 16,0 0-19-16,0 0-17 0,0 0-6 0,0 0 6 15,0 0 18-15,4 4 24 0,-4-4-18 0,2 7 1 16,-2-7-5-16,4 8-10 0,0-3-14 0,-4-5-2 16,5 10-8-16,-3-3-7 0,2-1-15 0,-1-1 0 0,-1 3-3 15,2-2-11-15,-1 0-8 0,-2-1 5 0,4 1-5 16,-5-6-17-16,5 9-42 0,-5-9-69 0,7 9-74 15,-7-9-39-15,6 4-40 0,-6-4-91 16,0 0-46-16,8 4-570 0,-8-4-570 0</inkml:trace>
  <inkml:trace contextRef="#ctx0" brushRef="#br0" timeOffset="-92702.88">8719 16634 204 0,'0'0'358'0,"0"0"-56"0,0 0-58 0,0 0 18 0,0 0-42 15,0 0 2-15,0 0-28 0,0 0-14 0,0 0-27 16,0 0-25-16,0 0-5 0,0 0-31 0,0 0 15 16,0 0-18-16,0 0 15 0,0 0-33 0,0 0 22 15,0 0-26-15,0 0 33 0,0 0-15 0,0 0 16 16,8 6-41-16,-8-6 35 0,0 0-25 0,6 7 11 15,-6-7-22-15,4 7 8 0,-4-7-23 0,7 7 7 16,-7-7-22-16,6 8 8 0,-6-8-20 0,8 10 9 16,-8-10-3-16,7 9-3 0,-7-9-7 0,5 9 1 15,-5-9-7-15,7 8-1 0,-7-8-9 0,5 8-29 16,-5-8-48-16,5 5-50 0,-5-5-43 0,0 0-48 16,3 6-110-16,-3-6-83 0,0 0-477 0,0 0-451 15</inkml:trace>
  <inkml:trace contextRef="#ctx0" brushRef="#br0" timeOffset="-92532.93">8617 16469 180 0,'0'0'556'16,"-8"-6"-135"-16,8 6-86 0,-7-6-38 0,7 6-27 16,-7-6-46-16,7 6-25 0,0 0-58 0,-6-6-14 15,6 6-43-15,0 0-3 0,-4-5-40 0,4 5-1 16,0 0-62-16,0 0-74 0,0 0-33 0,3-6-117 15,-3 6-49-15,0 0-405 0,6-4-207 0</inkml:trace>
  <inkml:trace contextRef="#ctx0" brushRef="#br0" timeOffset="-92273.43">8770 16423 431 0,'0'0'397'0,"0"0"-57"15,11 4-66-15,-11-4 12 0,7 3-11 0,-7-3-33 16,10 4 14-16,-10-4-40 0,11 4 19 0,-11-4-33 16,15 6 18-16,-6-4-26 0,0 1-4 0,4 3-31 15,-3-2 7-15,4 1-39 0,-1 0 9 0,0 1-55 16,1 0 17-16,-3 0-3 0,1 2-10 0,-1-1-9 16,1 1-8-16,-3 0-12 0,1 2-6 0,-2-1-10 0,-3 0 0 15,-1 1-7-15,-3 2-7 0,0-1-6 0,-3 1-21 16,-2 3-53-16,-4-2-77 0,-6 5-77 15,-1 0-81-15,-6 0-100 0,-6 0-156 0,-2 0-548 0,-7 0-710 16</inkml:trace>
  <inkml:trace contextRef="#ctx0" brushRef="#br0" timeOffset="-81724.94">6902 17454 24 0,'-10'-2'121'0,"10"2"-5"0,0 0 2 16,0 0-12-16,-10-4-11 0,10 4-10 0,-7-4-18 16,7 4-1-16,0 0 10 0,-5-3 2 0,5 3 2 15,0 0 5-15,-6-6-4 0,6 6-11 0,0 0-45 16,0 0 39-16,-7-4-40 0,7 4 41 0,0 0-44 0,0 0 42 15,0 0-42-15,-6-4 42 0,6 4-45 0,0 0 40 16,0 0-47-16,0 0 39 0,0 0-42 0,-4-5 39 16,4 5-51-16,0 0 41 0,0 0-43 15,0 0 38-15,0 0-41 0,0 0 39 0,0 0-41 0,0 0 39 16,0 0-45-16,0 0 44 0,0 0-37 0,1-6 36 16,-1 6-39-16,0 0 44 0,12-6-46 15,-12 6 42-15,10-5-38 0,-1 2 56 0,2-1-2 0,2-1 13 16,4 0-27-16,-2 1 34 0,7-3-24 0,1 2 22 15,0-2-21-15,5 1 16 0,3-1-25 0,2 2 13 16,4-2-26-16,-1 1 13 0,2 2-23 0,6-3 19 16,-1 1-21-16,-3 2 14 0,6-1-12 0,-3 0-1 15,4 1-9-15,-2-1 16 0,0 1-21 0,2-1 20 16,2 0-20-16,-3-1 25 0,1-1-22 0,-1 0 24 16,3-1-13-16,-3-1 16 0,2-1-14 0,0-1 5 15,-1 0 1-15,-1-1-7 0,1-1-8 0,-1 0 18 16,0 2-14-16,-1-2 7 0,-2 2-10 0,2 1 6 15,-2-1-2-15,0 0 4 0,0 3-11 0,-2 0 11 16,-4 0-11-16,-1 2 11 0,0-1-6 0,-2 1-9 16,2 1 4-16,0 1 2 0,-3-1-9 0,-1 0 17 15,-3 1-7-15,-2 1 4 0,0-2-2 0,-1 2-5 16,-1-3 4-16,-1 3-2 0,-1-2 1 0,-1 1 1 0,-3-1 6 16,-1 1-5-16,-1 0 0 0,-1 0-1 0,-2 0 4 15,2 0 3-15,-5 1 7 0,2 0 9 0,0 0-12 16,-3 0 0-16,-1 1-4 0,1-1 1 0,-1 1 3 15,-9 2-6-15,14-5-2 0,-14 5-2 0,16-3 1 16,-16 3-1-16,11-4 2 0,-11 4 4 0,13-3-9 16,-13 3 0-16,10-2 2 0,-10 2-4 0,9-2 3 15,-9 2 1-15,0 0 4 0,13-4-2 0,-13 4-9 16,0 0 7-16,10-1 0 0,-10 1-1 0,0 0-3 16,10-3 14-16,-10 3-13 0,0 0 2 0,13-6 1 15,-13 6-2-15,0 0-2 0,8-3 6 0,-8 3 16 16,0 0 6-16,7-4 17 0,-7 4 2 0,0 0-6 15,7-4-8-15,-7 4-1 0,2-6-8 0,-2 6-14 16,4-9 10-16,-4 9-6 0,1-12-1 0,1 5-31 16,-1-1 35-16,0-2-33 0,-1-1 34 0,0-1 0 15,0 0-6-15,0-1-6 0,0-4 1 0,0-2 1 16,-1 1-7-16,-2-1 2 0,2-5-3 0,-3 1 3 16,2-1-3-16,-3-1 2 0,1 0 0 0,0-2-5 0,0-2 11 15,-1-1-4-15,0 2-5 0,-3-1-1 0,3 0 8 16,-1 0-3-16,-1 2-14 0,1-1 16 15,-3 0 2-15,1 5-3 0,1 1-29 0,0-1 38 0,-3 1-31 16,2 2 32-16,1 0-28 0,-2 0 30 16,0 2-31-16,1 2 35 0,-1 0-28 0,3 1 20 15,-3 2-19-15,1 1 27 0,2 0-27 0,-2 0 29 16,1 3-26-16,-1-2 25 0,1 2-28 0,2 2 31 0,-2-1-7 16,0 2-1-16,1-2-5 0,1 3 1 0,-2 0-7 15,1 0 2-15,0 0-1 0,0 2-1 0,6 3-2 16,-11-6 0-16,11 6 2 0,-14-4 0 0,14 4-2 15,-14-3-1-15,14 3 0 0,-18-1-27 0,18 1 32 16,-17 0-21-16,17 0 15 0,-24 1-18 0,11-1 29 16,0 1-27-16,1 1 27 0,-5-2-27 0,3 1 32 0,-5 1-30 15,1-1 31-15,0 0-34 0,-2-1 31 16,-1 1-27-16,2 0 28 0,-1 0-29 0,-1 1 23 16,1-2-23-16,-2 0 29 0,3 1-28 0,-3-1 29 15,0 0-25-15,1 0 23 0,-1 0-31 0,-1-1 34 16,1 1-33-16,-1 0 31 0,-1-2-31 0,-3 1 31 15,0 0-28-15,2 1 25 0,-3-1-4 0,-2 0-3 16,3 1-2-16,2-1 2 0,-5 1 0 0,2-2-10 0,0 4 9 16,-1-1-6-16,1 0 1 0,-2 1-24 15,1 1 28-15,-2-2-26 0,3 3 27 0,0 0-24 16,-5 2 27-16,5-2-24 0,-2 0 31 0,2 2-27 0,1-2 24 16,2 1-25-16,-6 1 26 0,4 0-31 0,2-1 27 15,-2 1-30-15,1-1 32 0,1 1-7 0,0-3-1 16,0 3-1-16,-1-1 0 0,1 0-3 0,-1-1-2 15,2 1 4-15,-2 0-8 0,3 1 4 0,-2-1-3 16,-1 0-1-16,3 0-10 0,-1-1-8 0,0 1-1 16,-1 0 8-16,1 0 2 0,1 0 1 0,-3 0-1 15,2 1-2-15,-1-1 11 0,-1 0-6 0,2 1 4 16,-2 0-1-16,3-2 6 0,-2 3-1 0,-1-1 1 16,4-1-3-16,-2 1-24 0,0 0 1 0,0 0 13 15,-2 0 1-15,4-1 1 0,-1 1 7 0,-1-2 2 0,1 3 3 16,1-2-2-16,0 0 1 0,1 1 4 0,0 0-14 15,0 0 21-15,0-1-12 0,2 1 7 16,1-1-7-16,-1 0-4 0,1 0-1 0,-1-1 11 16,1 1-5-16,-1 0 10 0,0 0-6 0,2 0 2 15,-2-1-13-15,1 0 16 0,0 1-11 0,0 0 10 16,0-2-10-16,2 2 15 0,-1-3-14 0,0 3-9 16,2-1 12-16,0-1 11 0,3 0-12 0,-3-1 11 0,5 1-9 15,-3 0 10-15,0 1-14 0,3-2 12 0,0 0-14 16,-2 1 18-16,3-1-12 0,0 0 8 0,-1 1-12 15,10-3-11-15,-15 4 18 0,15-4 8 16,-14 3-14-16,14-3 16 0,-13 4-8 0,13-4 6 0,-10 2-15 16,10-2 9-16,-11 4-12 0,11-4 12 0,-7 4-13 15,7-4 19-15,-5 4-17 0,5-4 16 0,-6 6-19 16,6-6 19-16,-3 8-12 0,3-8 12 0,-3 8-9 16,3-8 9-16,-2 11-21 0,2-11 18 0,0 12-10 15,0-4 15-15,0-1-17 0,0 2 15 0,0 1-15 16,2 1 16-16,-2 0-14 0,1 2 16 0,1 1-17 15,-1-3 14-15,0 5-8 0,2 0 11 0,-1-1-18 16,2 1 4-16,-1 0 0 0,-1-1 23 0,2 2-19 16,0 0-4-16,1-2 1 0,-1 1-3 0,0 0 11 15,-2-1-9-15,2 1 12 0,0-2-10 0,0 1 12 16,-2-2-14-16,3 1 12 0,-1-2-13 0,-1-1 17 0,1 1-17 16,-2-1 16-16,2 3-10 0,0-3 7 0,0 0-3 15,0-2 9-15,1 2-4 0,-3 0 6 0,2 0-8 16,1 0 3-16,-1-2-4 0,1 3 0 0,3 1 3 15,-3-2-4-15,0 1-3 0,1 2 2 0,2-3-2 0,-3 3 1 16,4-2-1-16,-2 1-2 0,-1 0 2 16,0-1-2-16,3 1-5 0,-2 0 4 0,-1 0 1 0,0-1 2 15,2 1-3-15,-2-1 3 0,1 1 0 0,-2-3-1 16,0 1-3-16,-1-2 6 0,2 1-6 0,-2-2 3 16,0 2 3-16,0-2-3 0,0 0 0 0,-2 0-2 15,2 0-3-15,-1-1 6 0,0 1-2 0,0 0 4 0,-2-2-2 16,2 1 0-16,-1 0 1 0,0-1-3 15,0 1 3-15,-1 0-6 0,2 0 6 0,-3-7-2 0,3 12 0 16,-2-6 2-16,2-1-3 0,-3-5-2 0,2 11 1 16,-1-4 0-16,3 0 0 0,-4-7-3 0,4 11 4 15,-3-4-5-15,2-1 6 0,-1 1 2 0,1-1-3 16,-2 0-3-16,3 0 3 0,-1 0-2 0,-1 0 2 16,1 0-4-16,-3-6 2 0,5 11 1 0,-3-5 0 0,-2-6 5 15,4 9-5-15,-4-9 1 0,4 10 2 0,-4-10 2 16,5 10-3-16,-5-10-2 0,5 8-1 0,-5-8 1 15,4 8 4-15,-4-8-5 0,8 6 3 0,-8-6 1 16,3 7 1-16,-3-7-3 0,6 7-3 0,-6-7 2 16,5 5 4-16,-5-5-1 0,4 5-2 0,-4-5-1 15,5 4 3-15,-5-4-2 0,6 5 1 0,-6-5 5 0,0 0-4 16,9 3 0-16,-9-3 1 0,0 0 0 0,13 4 0 16,-13-4-1-16,10 1 0 0,-10-1 2 0,12 1 6 15,-12-1-4-15,11 0 2 0,-11 0-2 0,18-2 4 16,-9 1-1-16,0-2 0 0,2 1-5 0,1-2 3 15,2-1 0-15,0 1 0 0,1-1-25 0,1-1 26 16,0 0-12-16,4-1 10 0,-1-2-19 0,1 1 20 0,1-1-13 16,0 1 8-16,0 1-19 0,-1-2 16 15,2 2-46-15,-2-1-124 0,0 2-80 0,-3 1-159 0,-1 0-277 16,-1 1-193-16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51:42.59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9397 5525 253 0,'0'0'295'0,"0"0"-56"0,0 0-21 15,0 0-2-15,-9 3-23 0,9-3-12 0,0 0-11 16,0 0-32-16,0 0-5 0,0 0-35 0,0 0 12 0,0 0-39 16,0 0 17-16,0 0-31 0,0 0 25 0,0 0-40 15,0 0 39-15,0 0-49 0,0 0 50 0,0 0-53 16,0 0 52-16,0 0-45 0,0 0 42 0,0 0-41 15,0 0 46-15,0 0-48 0,0 0 47 0,0 0-46 16,0 0 44-16,0 0-45 0,0 0 47 0,0 0-39 16,0 0 36-16,0 0-36 0,0 0 38 0,0 0-38 15,0 0 40-15,0 0-41 0,0 0 41 0,0 0-36 16,0 0 34-16,0 0-44 0,6 3 53 0,-6-3-35 16,0 0 42-16,0 0-57 0,18 0 43 0,-18 0-44 15,0 0 48-15,17 0-47 0,-17 0 45 0,15 0-54 16,-15 0 50-16,17 0-44 0,-17 0 43 0,21 0-46 15,-8 0 35-15,1 0-48 0,-1 0 39 0,2 1-44 16,1-1 27-16,-1 0-39 0,2 2 39 0,0-2-41 16,0 0 40-16,2 0-31 0,2 0 17 0,-3 1-14 15,1-1 1-15,-3 1 9 0,3 0 4 0,1-1 7 16,-4 1-6-16,2-1 3 0,-2 1-3 0,0-1 1 0,0 2-3 16,-1-2 5-16,0 1 1 0,2-1 3 0,-2 0-1 15,-1 0-4-15,2 0 4 0,0 0 5 0,0-1-6 16,-1 1 0-16,0-2-2 0,3 1-6 0,-1 0-2 15,-1 0 3-15,2-1-6 0,-1 2-1 0,-1-2 0 16,-3 0-6-16,4 1 0 0,-4-2 0 0,1 2 4 16,0 0-9-16,-1 0 2 0,-1-1 1 0,1 1-5 15,0 0 2-15,-2 0-1 0,-11 1-3 0,17-2-2 16,-17 2 3-16,18-2-3 0,-18 2 0 0,13 0 2 16,-13 0 7-16,12-1-1 0,-12 1 4 0,0 0 3 15,13 0 4-15,-13 0 3 0,0 0 2 0,13-1 1 16,-13 1 0-16,0 0 4 0,0 0-2 0,0 0 0 15,13 0-1-15,-13 0-1 0,0 0-4 0,0 0 3 16,0 0-7-16,0 0-3 0,0 0-2 0,0 0-1 16,0 0-2-16,12 0-1 0,-12 0 0 0,0 0-3 15,0 0-3-15,0 0 3 0,0 0-2 0,0 0-2 16,0 0 0-16,0 0 0 0,0 0-1 0,0 0-2 0,0 0-3 16,0 0-12-16,0 0-43 0,0 0-59 0,0 0-76 15,0 0-111-15,0 0-95 0,0 0-189 0,0 0-183 16,0 0-605-16,0 0-976 0</inkml:trace>
  <inkml:trace contextRef="#ctx0" brushRef="#br0" timeOffset="19016">15256 5686 200 0,'0'0'220'16,"0"0"-40"-16,0 0-27 0,0 0-24 0,0 0-23 15,0 0-18-15,0 0-17 0,0 0-14 0,0 0-15 16,0 0-12-16,0 0-6 0,0 0-3 0,0 0-2 16,0 0 1-16,9 2 6 0,-9-2 18 0,0 0-1 15,0 0 2-15,13 3-3 0,-13-3 1 0,0 0-3 16,15 2 0-16,-15-2 13 0,13 3 7 0,-13-3 17 15,13 2 8-15,-13-2-13 0,17 2-8 0,-17-2-8 0,17 2 6 16,-17-2-6-16,21 0-1 0,-21 0-6 16,24 1-4-16,-24-1 9 0,23 0-24 0,-9 0 44 15,0 0-51-15,0 0 37 0,3-1-39 0,-3 1 37 16,5 0-42-16,-1-2 33 0,3 2-3 0,-1 0-2 0,-1-1-7 16,2 1-1-16,0 0-2 0,0-1-1 15,0 1-7-15,2 0-4 0,-1 0-5 0,1 0-3 0,0 0-42 16,0 1 49-16,3-1-43 0,-2 0 42 0,4-1-42 15,-2 2 47-15,2-1-45 0,-1 1 49 0,1-1-45 16,1 0 42-16,1 0-43 0,-1 2 49 0,0-4-40 16,1 2 50-16,-2-1-4 0,4 1-6 0,-3-1-5 15,2 0 0-15,0 0-7 0,-2 1 2 0,3-2-7 16,-3 2-1-16,2-1-3 0,-3 1 3 0,3-1-3 16,-2 1 3-16,-2 0-6 0,1 0 0 0,2 1 4 0,-5-1-39 15,3 1 44-15,-2 1-38 0,-2 0 42 16,2-1-39-16,-1 2 46 0,-3-2-42 0,-2 1 44 15,5 0-39-15,-4 1 41 0,2-1-42 0,-1 2 45 0,0 0-42 16,-2-3 41-16,3 2-36 0,-2 0 29 0,-1 0-24 16,-2 0 39-16,4 0-34 0,-2 0 37 15,-2-1-41-15,5 0 37 0,-4 1-38 0,2-1 37 16,-1 1-42-16,1 0 45 0,-1 0-32 0,1-2 35 0,0 1-38 16,-1 1 46-16,1-2-46 0,0 1 39 0,-1-1-43 15,2 1 40-15,-2-1-39 0,2 1 40 0,0 0-36 16,-2-1 36-16,1 0-45 0,2-1 39 0,-2 1-39 15,0-1 34-15,-1 1-41 0,3 0 39 0,-2 1-44 16,-1-2 40-16,2 1-42 0,-2 0 45 0,1 0-42 16,-1-1 40-16,3 1-43 0,-2 0 43 0,-1-1-37 15,3 2 46-15,0-1-34 0,-2-1 43 0,2 3-44 16,-2-3 52-16,1 1-46 0,1 0 45 0,1-1-46 16,-1 1 44-16,-1-1-48 0,6 1 47 0,-2 0-47 15,-3-1 40-15,2 2-43 0,3-1 44 0,-3-1-45 16,0 1 45-16,2 0-41 0,-1 0 39 0,-1-1-48 15,3 4 44-15,-3-4-46 0,1 0 38 0,1 3-41 16,0-3 40-16,1 0-43 0,-1 0 47 0,0 1-44 16,1-1 0-16,-2 1 2 0,2-1 5 0,1 1 37 15,-1 0-44-15,-1-1 45 0,1 0-52 0,3 2 48 16,-2-2-46-16,-1 1 54 0,2-1-56 0,-1 1 41 16,2-1-47-16,-2 0 49 0,2 1-46 0,-2-1 45 0,3 0-44 15,-1-1 42-15,-2 1-28 0,3 0 29 16,-1-1-49-16,-1 0 47 0,1 1-47 0,1-2 48 0,-1 2-48 15,1-1 55-15,-2 0-54 0,1 1 45 16,0-1-43-16,-2 0 47 0,2 1-47 0,-2 0 44 0,2-1-43 16,-2 1 42-16,-1-2-42 0,1 2 46 0,0 0-43 15,-1 0 43-15,2 0-50 0,-1-1 49 16,0 1-48-16,-2 0 50 0,1-2-51 0,2 2 47 16,-1 0-48-16,-1-1 53 0,0 1-52 0,2 0 52 0,-2-1-50 15,-1 1 48-15,1-1-39 0,1 1 41 16,-1 0-46-16,-1-1 48 0,1 1-46 0,0-1 46 0,-1-1-46 15,1 1 44-15,0 1-44 0,-2-1 46 0,1 1-44 16,2-1 45-16,-2 1-28 0,0-1 25 0,2 1-42 16,-2-1 45-16,0 0-46 0,2-1 45 0,-1 1-43 15,-2-1 44-15,2 1-40 0,0 1 53 16,-1-1-44-16,1 0 43 0,2 0-43 0,0-2 39 16,-2 2-41-16,-1 0 35 0,2 1-37 0,1-1 36 0,-2-1-41 15,-1 0 43-15,1 0-42 0,0 1 39 0,0-1-41 16,-1 1 37-16,1 0-38 0,0 1 37 0,-2-1-33 15,1 0-4-15,-3-2 0 0,4 3 5 0,-5 0 2 16,0-1 33-16,1 1-37 0,-2-1 40 0,2 1-40 16,1 0 29-16,-1 0-37 0,-1-1 38 0,1 1-37 15,2-1 36-15,-2 1-37 0,0 0 41 0,1-2-31 16,-1 1 21-16,2 0-26 0,-2 1 32 0,-1-1-37 0,-1 1 43 16,2-2-31-16,-1 1 37 0,-1 0-28 0,-1 0 21 15,2 0-27-15,0-1 32 0,-2 1-32 16,-1 0 27-16,3 0-26 0,-5 0 27 0,4 0-24 15,-2-2-5-15,-1 2 7 0,2-1-1 0,-1 0 4 16,-2 0 1-16,1 1 3 0,1-2 1 0,-3 1 4 16,2 1 2-16,0-2-3 0,0 2 2 0,-3-2-4 15,2 1 6-15,1 0-8 0,-2-1 1 0,-1 2-4 16,-1-1 0-16,-1 1 0 0,-2 0-3 0,0-2-1 16,2 2 0-16,-4 0-2 0,2 0-5 0,-3-2 0 0,-9 3 0 15,15-2-16-15,-15 2-46 0,15-3-36 16,-15 3-124-16,12-2-70 0,-12 2-163 0,11-5-197 15,-7 1-591-15,0-3-854 0</inkml:trace>
  <inkml:trace contextRef="#ctx0" brushRef="#br1" timeOffset="33779.75">11116 10518 223 0,'0'0'337'0,"0"0"-82"0,-2-8 4 15,2 8-19-15,0 0-19 0,-1-6 5 0,1 6-30 16,0 0-12-16,-3-6-2 0,3 6 30 0,0 0-44 16,-1-7 45-16,1 7-30 0,0 0 44 0,0 0-37 15,-2-7 50-15,2 7-49 0,0 0-3 0,0 0-8 16,0 0-20-16,-3-8-25 0,3 8-18 0,0 0-10 15,0 0 11-15,0 0 31 0,0 0-20 0,0 8 66 16,0-8-11-16,1 12 0 0,1-5-44 0,-1 1 24 16,0 3-55-16,2 0 25 0,-2 1-56 0,3 3 25 15,-2 0-57-15,1-1 27 0,2 2-48 0,-2-2 30 16,2 2-48-16,-3 0 27 0,2 0-34 0,1-4 22 16,-1 3-34-16,0-1 10 0,1-2-63 0,-2-1-64 15,2-1-63-15,-3-2-78 0,2 2-56 0,-1-4-10 16,-1-2-72-16,-2-4-35 0,5 7-72 0,-5-7-91 15,0 0-24-15,0 0-266 0,7-4-456 0</inkml:trace>
  <inkml:trace contextRef="#ctx0" brushRef="#br1" timeOffset="34163.18">11194 10526 446 0,'2'-11'375'0,"-2"1"-46"0,1 2-49 0,1-2 15 0,-1 2-50 15,0 0 35-15,3-1-60 0,-1 1 24 0,-1 1-76 16,2-2 5-16,1 2-67 0,3 1 22 0,-3 0-54 15,3 0 28-15,-1 1-50 0,1 0 34 0,2 2-18 16,0-1-48-16,1 2 35 0,-11 2-39 0,19-1 39 16,-19 1-47-16,19 3 41 0,-10 0-42 0,-1 1 38 15,-2 1-46-15,0 1 38 0,-1 1-44 0,-1 2 44 16,-2 0-43-16,-2 0 36 0,-2 0-33 0,1 2 31 16,-3 0-41-16,0-3 4 0,-3 3 11 0,-1-1-8 15,3 0 5-15,-3-3 0 0,2 1 4 0,-2-1 5 16,-1-1 10-16,3 1 11 0,-1 0 7 0,0-4 7 15,2 2-4-15,-1-2-2 0,6-3-8 0,-7 8-8 16,7-8-10-16,-7 4-3 0,7-4-2 0,-6 7-1 16,6-7-1-16,-1 7 0 0,1-7-1 0,2 8 1 0,1-2 5 15,1 0-6-15,1 1 0 0,0 1 3 0,0-1 3 16,2 1-2-16,0-1 0 0,2 0 1 0,-1 2-1 16,1-2 3-16,2 1-5 0,-3-1 0 0,2-2 0 15,0 2 4-15,1-1-7 0,-2-2-5 0,1 2-1 16,0-1-3-16,0-1-33 0,0 0-45 0,-2 0-133 15,0 0-64-15,-8-4-67 0,16 2-113 0,-16-2-468 16,11 3-505-16</inkml:trace>
  <inkml:trace contextRef="#ctx0" brushRef="#br1" timeOffset="34497.61">11559 10618 412 0,'0'0'520'16,"0"0"-115"-16,0 0-54 0,-2-6-3 0,2 6 1 15,0 0-11-15,0 0-20 0,0 0-36 0,-3-7-41 16,3 7-45-16,0 0-36 0,0 0-35 0,3-7-29 16,-3 7-17-16,5-6-17 0,-5 6-12 0,7-10-14 0,0 4-10 15,-2 0 32-15,1-2-61 0,1 1 22 16,0-2-58-16,-3 2 44 0,1-3-39 0,0 3 42 16,-1 0-39-16,-3 0 45 0,2 1-45 0,-3 6 45 0,0-11-43 15,0 11 46-15,-4-7-43 0,4 7 44 0,-9-2-42 16,9 2 45-16,-10 2-44 0,10-2 55 0,-13 7-33 15,5 0 55-15,2 0-36 0,1 2-9 0,-1-1 7 16,2 3-1-16,0-1-1 0,3 2-3 0,1 0 2 16,1 0 9-16,2 1-17 0,-1 0-2 0,6 0-3 15,-2 2 2-15,3-4-7 0,0 0 5 0,4 1-10 16,-3-4-21-16,5 0-31 0,-2-2-41 0,1-2-59 16,3-2-58-16,-2-1-29 0,-1-2-26 0,3-1-15 15,-2-1-33-15,3-1-44 0,-4-4-75 0,4 0-188 16,-4-3-141-16</inkml:trace>
  <inkml:trace contextRef="#ctx0" brushRef="#br1" timeOffset="34830.61">11917 10382 257 0,'-1'-11'490'0,"-2"0"-81"0,2 3 25 0,-2-2-63 16,1 3 37-16,-3-2-61 0,2 0 49 0,-1 3-16 16,-1-2 22-16,1 3-70 0,2-1-37 15,2 6-43-15,-8-10-42 0,8 10-37 0,-9-6-24 0,9 6-35 16,-9-4-17-16,9 4-1 0,-9 3-16 0,9-3-6 15,-10 6-7-15,6-1-9 0,-1 2-15 0,1-1 16 16,-1 2-7-16,4 1 1 0,-2 0-7 0,1 1 6 16,0 2-5-16,1-1-2 0,1 2 6 0,3-1-7 15,-2 1-11-15,0 2-19 0,3 0 27 0,1-1-42 16,-1 2 43-16,2 0-47 0,3 3 41 0,-1-1-41 16,0 0 37-16,-1 0-43 0,2-1 42 0,0 0-45 15,0 1 37-15,0-1-40 0,0-2 40 0,0-1-28 16,-3 0 21-16,3 0-31 0,-2-2 30 0,-2 0-8 15,0 0-20-15,0-2-24 0,-2 1-28 0,2-3-33 16,-3 2-37-16,-1-3-48 0,1 1-41 0,-2-8-49 16,-3 11-54-16,3-11-13 0,-6 8-100 0,6-8-50 15,-9 5-86-15,9-5-52 0,-14 0-251 0,14 0-435 0</inkml:trace>
  <inkml:trace contextRef="#ctx0" brushRef="#br1" timeOffset="34969.75">11728 10624 72 0,'0'0'-26'0,"7"-7"10"0</inkml:trace>
  <inkml:trace contextRef="#ctx0" brushRef="#br1" timeOffset="35331.94">11813 10597 139 0,'0'0'487'0,"0"0"-110"16,0 0-41-16,-11 1-7 0,11-1-12 15,0 0-14-15,0 0-35 0,-9-4-18 0,9 4-43 0,0 0-43 16,-4-6-35-16,4 6-25 0,0 0-21 0,1-8-19 15,-1 8-9-15,4-5-11 0,-4 5-14 0,8-7-6 16,-8 7-6-16,10-7-4 0,-10 7-9 0,14-8-7 16,-6 4-3-16,1 0-35 0,0 1-127 0,-2-1-40 15,2 0-43-15,1 0-32 0,1 1-86 0,-2-2-402 16,1 2-285-16</inkml:trace>
  <inkml:trace contextRef="#ctx0" brushRef="#br1" timeOffset="35697.81">12096 10328 102 0,'0'0'578'15,"-5"-9"-167"-15,5 9-11 0,-7-5-56 0,7 5 60 16,-3-6-56-16,3 6 33 0,-4-5-66 0,4 5 2 16,0 0-99-16,-5-5-2 0,5 5-86 0,0 0 31 15,0 0-35-15,0 0 49 0,0 0-31 0,-2 6 11 16,2-6 2-16,3 11-4 0,-2-5-15 0,2 2-8 16,1-1-12-16,-2 3-13 0,2-1-9 0,2 2-12 15,-2 0-19-15,0 1-11 0,0 1-8 0,0-1-9 16,1 2-7-16,-1 0-6 0,1-1 0 0,0 1-46 15,-1 1 41-15,-2-1-55 0,2-1 21 0,1 1-112 0,-1-1-13 16,2-2-73-16,-3 0-35 0,2-1-52 0,-1-1-55 16,1 0-46-16,0-1-49 0,-1-3-20 15,2 1-4-15,2 1-452 0,-8-7-501 0</inkml:trace>
  <inkml:trace contextRef="#ctx0" brushRef="#br1" timeOffset="36413.42">12313 10576 119 0,'0'0'475'0,"0"0"-109"15,5-6-27-15,-5 6-59 0,0 0 19 0,0-7-70 16,0 7-29-16,0 0 6 0,0-8-84 0,0 8 22 16,0-9-70-16,0 9 26 0,1-9-61 0,-1 9 32 15,3-12-56-15,0 7 41 0,-1-4-60 0,1 2 46 16,-2 0-49-16,4-3 41 0,-4 5-47 0,2-4 45 16,-2 2-40-16,-1-1 40 0,3 1-23 0,-3 2 77 15,0 5-19-15,-3-14 55 0,3 14-49 0,-2-10 33 16,2 10-49-16,-8-7 29 0,8 7-40 0,-9-2 39 15,9 2-35-15,-10 2 42 0,10-2-49 0,-13 5 42 16,9 0-55-16,-2-1 37 0,2 0-56 0,0 3 39 16,1 0-51-16,2-1 48 0,1 2-55 0,0-2 44 15,0 2-50-15,3 1 43 0,1-1-44 0,1 1 1 16,1-2 17-16,1 1-20 0,3-2 1 0,-1 0-1 0,0 0-14 16,2-1-47-16,1-1-41 0,-2-1-32 15,4 1-28-15,-2-2-15 0,0 1 7 0,-2-2 13 16,-10-1 5-16,20 0 9 0,-20 0 14 0,14-1 29 0,-14 1 12 15,10-3 29-15,-10 3 5 0,6-3 22 0,-6 3 14 16,3-6-6-16,-3 6 41 0,-3-8 17 0,3 8 23 16,-1-9-14-16,-3 3 42 0,2 0-16 0,-1 0 66 15,3-1-48-15,-2 0 35 0,0-1-54 0,1 1 58 16,1 0-38-16,1 0 51 0,1-1-49 0,0 0 39 16,1 1-32-16,2-2 16 0,0 4-44 0,1-3 39 15,-2 2-44-15,3 2 47 0,-1-1-44 0,3 2 36 16,-9 3-47-16,15-5 47 0,-15 5-47 0,14 0 44 15,-14 0-45-15,14 5 42 0,-14-5-50 0,14 6 45 16,-9-1-48-16,1 1 43 0,-1 0-48 0,-1 0 48 0,-2 1-53 16,-2 1 1-16,3-1 3 0,-3 0 12 0,1-1-1 15,-1-6 4-15,-1 13 5 0,1-13 3 16,0 10 4-16,0-10 8 0,0 9-7 0,0-9-6 16,-2 6-8-16,2-6-6 0,0 0-7 0,0 0-8 0,0 0 1 15,0 0 2-15,0 0-13 0,3-8-4 16,2 2 0-16,-4 0 3 0,3-2-5 0,1 0-1 15,-1 1 1-15,1 0 0 0,0 0 1 0,2-1-1 0,-2 1 4 16,1 3 2-16,-2-2-6 0,-4 6 0 0,8-7 0 16,-8 7 1-16,10-4 2 0,-10 4 3 0,0 0 11 15,14 1-14-15,-14-1 0 0,9 3 2 0,-9-3 0 16,13 7 2-16,-7-1 1 0,-1-2-6 0,2 2-1 16,0 0-1-16,-2-1 9 0,2 2-14 0,-1-1-8 15,1-1-22-15,-1 1-66 0,-1 0-48 0,0-1-47 16,-5-5-46-16,9 7-44 0,-9-7-16 0,10 5-12 15,-10-5-35-15,0 0 11 0,11 1-39 0,-11-1 40 16,0 0-58-16,9-6-154 0,-9 6-62 0</inkml:trace>
  <inkml:trace contextRef="#ctx0" brushRef="#br1" timeOffset="37063.61">12805 10447 525 0,'5'-8'322'16,"-5"8"-22"-16,0 0-46 0,1-8-59 0,-1 8-3 16,0 0-26-16,0 0 71 0,6-3-37 0,-6 3 41 15,0 0-75-15,0 0 20 0,9 1-73 0,-9-1 19 16,7 3-63-16,-7-3 26 0,9 6-58 0,-9-6 29 15,9 5-54-15,-9-5 39 0,9 6-54 0,-9-6 36 0,5 5-46 16,-5-5 30-16,5 6-71 0,-5-6 7 0,0 0-86 16,0 0-12-16,-2 6 28 0,2-6-3 0,0 0 39 15,-14-2 6-15,14 2 35 0,-12-6-13 0,4 2 27 16,0-1-13-16,1-1 43 0,-2-1-3 0,0 0 59 16,2-1-9-16,-1-1 68 0,3 0-47 0,1 0 66 15,0 0-27-15,0 0 43 0,3 0-25 0,0 1 42 16,1 1-46-16,2-3 50 0,-1 3-48 0,2 1 35 15,2-1-68-15,0 2 31 0,2 0-54 0,2 1 39 16,-9 4-57-16,15-3 34 0,-15 3-52 0,18-1 37 16,-8 2-56-16,2 2 39 0,-1 0-52 0,1 1 42 15,-2-1-51-15,0 2 48 0,2 0-46 0,-1 0 36 16,-2-1-47-16,0 1 45 0,-1 0-46 16,1 0 44-16,-3 0-46 0,-6-5 43 0,13 7-43 15,-13-7 45-15,11 4-46 0,-11-4 42 0,9 3-49 0,-9-3 40 16,0 0-81-16,12 0-7 0,-12 0-115 0,11-4-4 15,-11 4-74-15,9-6 14 0,-2 3-48 0,-1-1 2 16,2-1-16-16,-2 0-18 0,2 0 1 0,-1 0 0 0,2 0 21 16,0-1 46-16,-2 2 51 0,0 0 41 0,2 0 26 15,-4 0 31-15,2 1 40 0,-7 3 35 0,9-5 56 16,-9 5 84-16,9-1 70 0,-9 1 58 0,0 0 45 16,0 0-31-16,10 1 52 0,-10-1-11 0,0 0-33 15,5 6-20-15,-5-6-17 0,5 6-11 0,-5-6-18 16,3 5-53-16,-3-5 23 0,5 5-56 0,-5-5 30 15,5 4-52-15,-5-4 38 0,0 0-45 0,9 5 49 16,-9-5-61-16,10-1 40 0,-10 1-49 0,10-5 42 16,-10 5-47-16,12-6 53 0,-4 3-45 0,-1-1 44 15,-2 0-34-15,2 1 42 0,-7 3-38 0,10-6-2 16,-10 6-4-16,10-5-17 0,-10 5-7 0,8-4-7 16,-8 4-1-16,0 0-1 0,11-1-5 0,-11 1-1 15,0 0-3-15,14 1-6 0,-14-1-1 0,9 5-4 16,-9-5 4-16,11 5-9 0,-11-5-10 0,12 6-25 15,-7-3-57-15,2 1-2 0,-7-4-97 0,10 6-7 16,-10-6-78-16,9 7 9 0,-9-7-67 0,5 6 29 0,-5-6-9 16,0 8-34-16,0-8-28 0,-8 10-47 0,0-5-300 15,-4 2-227-15</inkml:trace>
  <inkml:trace contextRef="#ctx0" brushRef="#br1" timeOffset="37496.61">11343 10862 256 0,'0'0'245'0,"-11"2"-41"16,11-2-9-16,-12 3 24 0,12-3 27 0,-11 1 24 16,11-1-25-16,0 0 31 0,-12 3-69 0,12-3 12 0,0 0-74 15,0 0 14-15,0 0-67 0,-9-2 27 0,9 2-18 16,0 0 63-16,0 0-32 0,10-4 44 0,-10 4-55 16,17-2 42-16,-4 0-55 0,0 1 46 0,3-2-52 15,5 1 39-15,3 0-50 0,1-2 38 0,5 0-46 16,3 1-9-16,2-1-7 0,2 1-5 0,2-3-8 15,1 2-6-15,7 0-6 0,-1 0-14 0,5-1-3 16,-1 0-7-16,1 0-1 0,2 0-4 0,-2-2 0 16,1 2 1-16,0-1-5 0,-3 2-3 0,3-3-2 15,-2 3-1-15,-1-3 3 0,-2 1-41 0,-2 2 40 16,1-2-34-16,-8 1 37 0,-1 1-37 0,0 1 37 16,-2 0-3-16,2 1-29 0,-8 1-78 0,1 0-82 15,-5 1-94-15,0-2-109 0,-4 2-97 0,0 0-187 16,-3 0-289-16,-2 0-547 0</inkml:trace>
  <inkml:trace contextRef="#ctx0" brushRef="#br1" timeOffset="38548.25">15277 10179 331 0,'0'0'308'0,"1"-11"-20"0,-1 11-4 0,-1-12-39 15,1 5-21-15,-3 1 35 0,2-1-46 0,-3 0 3 16,1-1 0-16,0 1 35 0,-2 1-54 16,1 0 42-16,-3 0-42 0,2 2 27 0,-3-1-72 0,8 5 29 15,-16-3-56-15,16 3 50 0,-19 2-57 0,6 1 35 16,0 2-49-16,-1 1 30 0,1 2-47 0,-1 1 27 15,3 0-41-15,-1 1 21 0,1 2-33 0,2-2 31 16,1 3-47-16,3-2 3 0,0 0-2 0,4 0-11 16,2 1-8-16,2-1-4 0,4 2-3 0,2-1-1 15,0-1-2-15,6 2 15 0,2-1-25 0,2-2 3 16,2 2-6-16,-1-3-3 0,3 1 2 0,0-2 4 16,-1 2-9-16,2-2 1 0,-3 1-3 0,-1-1-3 0,-6-2 1 15,3 2 4-15,-6 0 6 0,-2 0-4 16,-2 0-3-16,-2 0 5 0,-4 0-1 0,-2 1-1 0,-4-1-47 15,-2 0 59-15,-2 3-31 0,0-2 31 16,-5 0-49-16,1-2 55 0,-2 2-50 0,2-1 60 16,1-3-60-16,-1 2 50 0,2-2-52 0,0-2 38 0,3 0-85 15,8-3-27-15,-11 2-71 0,11-2-52 0,0 0 2 16,-9-5-63-16,9 5 25 0,6-9-44 0,-2 1 17 16,4 1 11-16,1-4-3 0,2 0 33 15,2-2 41-15,2-2 41 0,-2 1 29 0,0 0 26 0,2 0 28 16,-2 1 60-16,1 1 79 0,-2 1 58 0,-3 0 24 15,2 3 74-15,-3-2-19 0,-2 3 48 0,3 1-56 16,-4 0 17-16,-5 6-35 0,9-8-49 0,-9 8 41 16,9-4-51-16,-9 4 40 0,0 0-70 0,14 0 30 15,-14 0-62-15,9 5 37 0,-9-5-58 0,12 7 41 16,-5-2-55-16,0 0 34 0,-1 0-45 0,2 0 38 0,2 0-47 16,-2 0 46-16,1-1-47 0,-2-1 38 15,2 1-43-15,-9-4 44 0,16 3-42 0,-16-3 44 16,15-1-50-16,-15 1 41 0,11-3-38 0,-4-1 41 0,-1-1-41 15,-2 2 41-15,0-3-40 0,-2 0 47 0,2 0-46 16,-4-2 47-16,3 1-46 0,-3 7 45 16,1-12-43-16,-1 12 65 0,1-10-28 0,-1 10 37 15,2-10-56-15,-2 10 44 0,0 0-32 0,2-7 67 0,-2 7-47 16,0 0 48-16,8 5-46 0,-8-5 47 16,6 9-43-16,-1-3 35 0,-1 2-44 0,1 1 27 15,0 0-46-15,4 4 35 0,-2 0-44 0,-1 0-1 0,3 4 4 16,1-2-5-16,-1 2 5 0,0 0-12 0,3 1 0 15,-3-1-6-15,-3-3-32 0,0-1-73 0,3-1-68 16,-4 2-63-16,2-4-76 0,-2 0-47 0,-1-3-18 16,-2 0-41-16,-2-7-546 0,7 8-567 0</inkml:trace>
  <inkml:trace contextRef="#ctx0" brushRef="#br1" timeOffset="39380.37">15768 10379 85 0,'-2'-8'583'0,"2"1"-117"15,-2-2-119-15,2 9 20 0,0-13-18 0,0 13-10 0,0-11-24 16,0 11-21-16,1-10-64 0,-1 10-3 0,3-7-65 16,-3 7 36-16,0 0-61 0,9-4 39 0,-9 4-74 15,11 1 20-15,-11-1-68 0,10 4 38 0,-10-4-60 16,13 6 35-16,-4-2-49 0,-3 1 36 16,1 0-54-16,-1 0 46 0,-2 1-55 0,2-1 44 0,-6-5-47 15,9 7 46-15,-9-7-44 0,7 7 50 16,-7-7-47-16,5 5 46 0,-5-5-50 0,0 0 47 0,0 0-48 15,0 0 40-15,0 0-52 0,0 0 51 0,0 0-52 16,5-6 49-16,-5 6-49 0,0-10 44 0,0 10-45 16,4-10 47-16,-3 3-48 0,-1 7 47 0,5-9-46 15,0 3 49-15,-1 1-50 0,1 0 52 0,2 1-51 16,-7 4 49-16,12-5-47 0,-12 5 52 0,13-2-50 16,-13 2 41-16,15 0-44 0,-15 0 46 0,15 4-45 15,-15-4 47-15,12 6-50 0,-12-6 51 0,12 6-48 16,-12-6 49-16,9 6-47 0,-9-6 50 0,7 7-43 15,-7-7 43-15,4 5-44 0,-4-5 48 0,0 0-50 0,0 0 47 16,0 0-48-16,0 0 52 0,0 0-51 0,0 0 43 16,3-10-51-16,-3 10 50 0,1-13-48 0,0 4 47 15,3 0-49-15,-3 0 47 0,3-1-45 16,0 0 47-16,4 1-46 0,-3 0 46 0,1 1-39 16,1 1 1-16,-1 0 8 0,4 1 2 0,-3 2 9 15,0 0 9-15,1 2 3 0,-8 2 12 0,15 0-6 16,-7 3-7-16,0 1-3 0,-1 1-1 0,0 0-3 0,-2 2 1 15,0 0-3-15,0 0-6 0,0 2 1 0,0-1-8 16,-1 2-10-16,1-2-44 0,-2 0-9 0,-1 0-94 16,2-2-11-16,-2 1-72 0,-2-7 5 0,3 8-54 15,-3-8 17-15,7 6-11 0,-7-6-13 0,0 0 17 16,0 0 39-16,12-1 45 0,-12 1 33 0,8-7 32 16,-8 7 28-16,9-10 26 0,-6 4 27 0,-1 2 41 15,2-3 51-15,-1 2 51 0,-3 5 43 0,3-10 8 16,-3 10 67-16,6-8-45 0,-6 8 35 0,2-7-62 15,-2 7 20-15,3-7-59 0,-3 7 43 0,0 0-47 16,7-4 41-16,-7 4-58 0,0 0 27 0,0 0-56 0,0 0 29 16,11 1-55-16,-11-1 37 0,0 0-48 0,7 4 35 15,-7-4-43-15,0 0 35 0,7 6-43 16,-7-6 41-16,0 0-45 0,5 7 44 0,-5-7-40 16,0 0 44-16,2 5-37 0,-2-5 40 0,0 0-44 0,0 0 41 15,0 0-43-15,0 0 43 0,0 0-43 16,0 0 38-16,0 0-43 0,-6-4 41 0,6 4-45 0,2-8 42 15,-2 8-39-15,4-8 36 0,-4 8-42 0,5-9 42 16,-5 9-42-16,8-7 43 0,-8 7-40 0,12-5 39 16,-12 5-36-16,11-5 45 0,-11 5-45 0,14-2 42 15,-14 2-43-15,14 0 45 0,-14 0-48 0,12 2 44 16,-12-2-37-16,11 2 31 0,-11-2-40 0,12 5 35 16,-12-5-41-16,9 4 33 0,-9-4-99 0,6 6-20 15,-6-6-103-15,6 6-35 0,-6-6-67 0,0 0-69 16,-3 8-468-16,3-8-402 0</inkml:trace>
  <inkml:trace contextRef="#ctx0" brushRef="#br1" timeOffset="39647.48">15542 10690 571 0,'-10'6'452'0,"4"0"-112"0,0-2-37 15,6-4-82-15,-7 5-8 0,7-5 11 0,0 0-4 0,0 0 14 16,0 0-4-16,12-3-18 0,-3 0-21 0,2-1-12 16,5-2-10-16,1 0 7 0,6 0 4 0,0-2-8 15,8 1-8-15,0-3-27 0,1 2-14 0,1-2-19 16,3 2-20-16,-3-2-13 0,7 0-12 0,-6 2-14 16,1 0-11-16,-2-2-8 0,0 3-5 0,3-2 3 15,-7 1-16-15,4 1-1 0,-8 1-16 0,-1 0-57 16,0 1-87-16,-7 1-59 0,1-1-145 0,-2 2-74 15,-5-1-75-15,0 1-574 0,-1-2-699 0</inkml:trace>
  <inkml:trace contextRef="#ctx0" brushRef="#br1" timeOffset="40929.11">18643 10053 21 0,'0'0'411'0,"-2"-11"-54"15,2 11-21-15,-4-10-27 0,1 6-14 0,1-2 51 16,-1-1 3-16,-1 3-5 0,3-2-3 0,-2 0-3 15,3 6-12-15,-6-9-53 0,6 9 17 0,-4-8-92 16,4 8 3-16,-4-6-84 0,4 6 55 0,0 0-38 16,0 0 67-16,0 0-42 0,0 0 49 0,0 0-51 15,4 11 28-15,-1-5-47 0,2 1 26 0,-2 1-56 16,3 2 20-16,-1 2-48 0,1 0 20 0,1 0-51 0,0 2 26 16,0 1-45-16,-1-3 25 0,1 3-11 15,0-1-8-15,-2 0-9 0,0-1-2 0,-1 0-10 16,1 1-6-16,-1-3-13 0,0-1-39 0,0-1-58 0,-2 0-49 15,1-1-46-15,-2-1-39 0,2-2-48 0,-3-5-78 16,2 9-49-16,-2-9-116 0,0 0-32 0,-5 7-17 16,5-7-66-16,-10-2-319 0,4-2-547 0</inkml:trace>
  <inkml:trace contextRef="#ctx0" brushRef="#br1" timeOffset="41129.15">18501 10135 456 0,'-14'-6'495'0,"3"1"-130"0,0 1-3 0,1-1-41 16,1 2 54-16,0 1-64 0,-1-4 27 0,4 3-64 15,-1-2 18-15,7 5-98 0,-9-7 5 0,9 7-80 16,-5-11-28-16,5 11-17 0,5-11-14 0,-1 2-9 16,4 0-16-16,2-1-8 0,4-1-4 0,3-2-5 15,-1 1-3-15,2-2-15 0,5 0 15 0,0-1-15 16,0 1 11-16,-1 2-8 0,2-1-3 0,-3 1-7 0,0 2-33 16,-3 1-84-16,1 0-97 0,-2 1-79 0,0 0-55 15,-4 4-86-15,-1-2-42 0,0 2-324 16,-3 2-338-16</inkml:trace>
  <inkml:trace contextRef="#ctx0" brushRef="#br1" timeOffset="42363.36">18860 10015 178 0,'-1'9'563'0,"1"-9"-171"0,-1 6-3 16,1-6-49-16,0 0 53 0,-3 6-79 0,3-6 3 15,0 0-74-15,0 0 6 0,0 0-73 0,0 0 22 16,3 6-58-16,-3-6 34 0,9 5-75 0,-9-5 26 16,11 7-67-16,-3-2 28 0,1 1-59 0,-3 0 39 15,3 2-52-15,0 2 38 0,1-2-56 0,-1 3 44 16,0-1-47-16,-2 1 44 0,0-3-52 0,-3 0 47 16,1 1-41-16,-1-2 55 0,-1-1-36 0,-3-6 66 15,2 11-41-15,-2-11 40 0,2 6-47 0,-2-6 45 16,0 0-53-16,0 0 44 0,-8-4-50 0,8 4-1 15,-8-11 3-15,5 4-7 0,1-2 0 0,-1-1-4 0,0-2-4 16,0 1 0-16,3-1-6 0,0-2-3 16,3 2-7-16,0-3-29 0,1 2-53 0,3-1-51 15,-2 2-40-15,3-1-32 0,0 3-24 0,1 1-1 0,0 1 16 16,4 0 21-16,-3 0 22 0,3 3 19 16,1 0 22-16,-1 0 15 0,1 1 26 0,0 1 26 15,1-1 13-15,-3 2 4 0,-1-1 27 0,2 1 0 16,-4 0 6-16,1 0 11 0,-10 2 17 0,17-3 31 0,-17 3 31 15,11-3 52-15,-11 3 21 0,11-3 26 0,-11 3 28 16,0 0 0-16,5-4-18 0,-5 4-10 0,0 0 4 16,0 0-32-16,0 0-2 0,0 0-6 0,-13 0-9 15,13 0-20-15,-12 4-6 0,6-1-20 0,0 3-13 16,-3-1-9-16,1 1-5 0,2 2-5 0,-1 0-5 16,0 1-4-16,3 0-11 0,-1 1-2 0,2 0 36 15,1 1-51-15,2-1 45 0,0 0-58 0,1 0 46 16,0 0-52-16,3-1 47 0,0 2-50 0,0-5 45 15,2 2-46-15,-1-3 44 0,0 0-52 0,3-1 45 16,-8-4-56-16,14 3 28 0,-14-3-44 0,14-2 37 16,-5-1-47-16,0-1 46 0,-1 0-37 0,-1-2 51 15,1-1-37-15,-1 0 5 0,0-1 10 0,-2 1 4 16,2 0 6-16,-2 0 6 0,1-1 1 0,-2 2 4 0,0-1 3 16,-4 7 3-16,6-8-6 0,-6 8 1 15,5-8-1-15,-5 8 7 0,8-6-4 0,-8 6 3 16,0 0-1-16,11 0-1 0,-11 0 1 0,7 4 0 0,-7-4-1 15,9 6-14-15,-9-6 12 0,10 7-90 0,-4-4-2 16,-6-3-68-16,9 8 25 0,-9-8-73 0,10 7 5 16,-10-7 14-16,7 5 32 0,-7-5 19 0,6 4 41 15,-6-4-2-15,0 0 18 0,0 0 12 0,0 0 19 16,0 0 6-16,9-5 15 0,-9 5 3 0,0-6 13 16,0 6-6-16,0-11 19 0,0 11 9 0,-2-12 43 15,2 5 8-15,0 7-4 0,-2-12 25 0,1 5 15 16,1 7-15-16,0-11 1 0,0 11-8 0,3-11-9 15,-3 11-2-15,2-7 4 0,-2 7 3 0,5-6-4 16,-5 6-4-16,0 0-10 0,12-1-11 0,-12 1 5 16,9 2-13-16,-9-2-8 0,9 6 0 0,-9-6-4 15,9 7-2-15,-9-7 0 0,7 9-4 0,-7-9 4 16,7 9 2-16,-7-9 7 0,5 8 26 0,-5-8 33 0,4 7 32 16,-4-7 6-16,0 0-14 0,6 6-20 15,-6-6-15-15,0 0-14 0,0 0-12 0,4-5-12 16,-4 5-6-16,2-7-2 0,-2 7 17 0,4-10-35 0,0 4-1 15,-1 0-1-15,2 0-2 0,-1 1-3 0,1 0-11 16,0 1 11-16,1 0-3 0,-6 4-1 0,10-5-1 16,-10 5-3-16,14-2-18 0,-14 2-48 0,15 0-17 15,-15 0-24-15,15 2-36 0,-15-2-33 0,17 3-12 16,-7-2-2-16,-10-1-2 0,19 3-6 0,-19-3-13 16,20 1 22-16,-20-1-25 0,21-3 30 0,-21 3-27 15,20-2 54-15,-10-2-13 0,-1 1 75 0,2-2-15 16,-4 0 61-16,2 0-25 0,0-2 86 0,-2 1-1 15,-2-1 77-15,1-1 4 0,-2 1 43 0,-3-1 10 16,2 1 22-16,-2 1 43 0,0-1-19 0,-1 7 29 16,0-11 46-16,0 11-59 0,-2-10 19 0,2 10-66 0,-3-7 11 15,3 7-62-15,0 0-4 0,-6-4 0 16,6 4-17-16,0 0-14 0,-7 5-9 0,7-5-11 16,-1 8-7-16,1-8-8 0,3 11-6 0,-2-4-4 0,4 1-6 15,-1 0-1-15,0 2-8 0,2-2 0 16,-1 2-1-16,5-1 34 0,-3 1-47 0,-1-3 39 15,1 3-45-15,-1-3 39 0,2 0-43 0,-3 0 43 0,-1-1-40 16,-2 1 48-16,2-2-48 0,-4-5 41 0,1 10-42 16,-1-10 42-16,-2 11-45 0,2-11 44 0,-7 8-42 15,2-3 41-15,1 0-42 0,-3-1 42 0,2 0-44 16,5-4 26-16,-11 9-71 0,11-9-17 0,-9 5-105 16,9-5-27-16,-8 7-74 0,8-7-81 0,-7 3-76 15,7-3-353-15,0 0-324 0</inkml:trace>
  <inkml:trace contextRef="#ctx0" brushRef="#br1" timeOffset="42946.25">18855 10394 154 0,'0'0'460'16,"0"0"-115"-16,0 0-40 0,0 0-49 15,0 0 15-15,0 0-38 0,0 0 54 0,0 0-58 16,0 0 29-16,0 0-58 0,0 0 19 0,13-1-48 16,-13 1 42-16,13-3-56 0,-13 3 39 0,20-2-45 0,-7 0 38 15,2 1-54-15,3-1 36 0,1-2-52 0,6 2 32 16,0-1-35-16,2 0-8 0,8-2-9 0,0 0-10 16,0 1-13-16,3-2-15 0,3-1-4 0,4-1-6 15,-2 2-13-15,2-2-4 0,-2 0-9 0,1-1-6 16,-1 2 2-16,0-2-11 0,0 1-1 0,-10 2 0 15,3-1-2-15,-5 0-1 0,-6 2-2 0,-3 0-4 16,-3 0 4-16,0 1-12 0,-6 1-1 0,1-1-34 16,-4 2-92-16,-2-2-63 0,-8 4-141 0,8-3-54 15,-8 3-89-15,0 0-157 0,-4-5-444 0,4 5-700 16</inkml:trace>
  <inkml:trace contextRef="#ctx0" brushRef="#br1" timeOffset="47103.09">11513 11403 187 0,'0'0'324'0,"0"0"-108"0,0 0 3 16,0 0-44-16,-1-6 16 0,1 6-23 0,0 0 5 15,0 0-15-15,-4-5-8 0,4 5-18 0,0 0-14 16,0 0-11-16,0 0-12 0,-3-7-4 0,3 7 6 16,0 0 3-16,0 0 4 0,0 0 2 0,0 0-5 15,0 0-4-15,-1-5-9 0,1 5-13 0,0 0-13 16,0 0-12-16,0 0-7 0,0 0-13 0,0 0-1 16,0 0 10-16,0 0-2 0,0 0 20 0,0 0 12 15,0 0 8-15,0 0 3 0,0 0 3 0,14 2 34 16,-14-2-20-16,9 3 6 0,-9-3-3 0,14 7-14 15,-6-3-4-15,0 1-8 0,2-1-3 0,-1 4-13 16,1-1-3-16,0-1-4 0,2 3-6 0,-1-2-5 16,2 0-2-16,-3 1 4 0,2 0-11 0,-1 0-1 0,1-1 0 15,-1 0-4-15,1 0 0 0,-3 0-1 0,-2-1-9 16,2-1 2-16,0 0 0 0,-2-1-1 16,3 1-1-16,-5-1 9 0,-5-4-24 0,10 5 49 15,-10-5-33-15,8 7 69 0,-8-7-49 0,9 4 72 0,-9-4-56 16,6 4 52-16,-6-4-55 0,0 0 36 0,0 0-55 15,9 1 34-15,-9-1-55 0,8-5 42 0,-8 5-51 16,9-7 39-16,-4 2-50 0,0-2 46 0,1 0-46 16,2-2 38-16,2-1-46 0,0 0 46 0,2-1-47 15,1-2 48-15,1 0-52 0,1-1 46 0,-1 2-45 16,3-2 44-16,-2 1-2 0,2-2-7 0,-3 2-1 16,1 1-5-16,-1 0 2 0,-1 3-3 0,-2-2-2 15,0 4-1-15,0-3 5 0,-3 4-5 0,0 0 2 16,-2 0 6-16,1 1 7 0,-1 1 15 0,-1-1 8 15,-5 5 10-15,8-8-2 0,-8 8-5 0,5-4-7 16,-5 4-6-16,5-6-4 0,-5 6-5 0,2-5-6 16,-2 5-1-16,0 0-3 0,4-6-5 0,-4 6 0 0,0 0 0 15,0 0-5-15,3-7-10 0,-3 7-16 0,0 0-40 16,0 0-60-16,2-7-84 0,-2 7-105 16,0 0-70-16,0 0-149 0,0 0-89 0,4-4-178 15,-4 4-317-15,0 0-733 0</inkml:trace>
  <inkml:trace contextRef="#ctx0" brushRef="#br1" timeOffset="49634.15">15553 11010 207 0,'-8'-5'222'0,"8"5"-36"0,0 0-21 0,-6-8-10 16,6 8-3-16,0 0 3 0,-8-5-11 0,8 5-7 16,0 0 8-16,-4-6-2 0,4 6 20 0,0 0-23 15,-5-7 38-15,5 7-47 0,0 0 46 0,0 0-45 16,0 0 55-16,-4-5-55 0,4 5 37 0,0 0-50 15,0 0 34-15,0 0-53 0,0 0 26 0,0 0-52 16,0 0 46-16,0 0-19 0,0 0 69 0,0 0-36 16,0 0 44-16,0 8-41 0,0-8-2 0,8 8-9 0,-3-3 9 15,3 3 1-15,-1-3-5 0,4 4-8 16,-1 0-9-16,3 0-5 0,-2 2-14 0,4 0-10 16,2-2 0-16,-2 3-22 0,2-1 8 0,1 0-14 15,-1-1-9-15,-1 1-11 0,2 0-1 0,-3-1-9 16,3 1-3-16,-2-2-3 0,-2 0-2 0,0-1-1 15,0 0-3-15,-1 1-4 0,-2-2-1 0,2 0 2 16,-3 0-45-16,-1-1 45 0,1 0-42 0,-1-1 49 0,-1-2-40 16,-2 4 42-16,2-4-44 0,-2 1 43 0,-6-4-40 15,9 4 48-15,-9-4-44 0,8 6 42 0,-8-6-40 16,9 4 41-16,-9-4-45 0,6 4 45 0,-6-4-48 16,0 0 34-16,5 3-47 0,-5-3-34 0,0 0-110 15,0 0-35-15,0 0-75 0,0 0-66 0,0 0-34 16,3-5-95-16,-3 5-106 0,-5-7-45 0,5 7-349 15,-8-10-576-15</inkml:trace>
  <inkml:trace contextRef="#ctx0" brushRef="#br1" timeOffset="50019.13">15869 10995 223 0,'0'0'230'0,"0"0"-32"0,0 0-17 16,-6-3 0-16,6 3-9 0,0 0-12 0,0 0-8 15,0 0-21-15,-5-5 5 0,5 5-32 0,0 0-12 16,0 0-4-16,0 0-13 0,0 0 21 0,0 0-24 16,0 0 26-16,-5-4-32 0,5 4 41 0,0 0-38 15,0 0 49-15,0 0-38 0,-6 5 55 0,6-5-38 16,-5 6 49-16,5-6-40 0,-8 10 42 0,4-4-36 15,0-1 35-15,-1 4-45 0,0-2 42 0,-4 3-45 16,3-1 42-16,-2 3-57 0,2-2 41 0,-4 3-62 16,1-1 40-16,-1-1-52 0,-1 3 41 0,1 0-56 15,-2 0 0-15,0 0 0 0,0 1-3 0,-2 0-5 16,1 1-6-16,2-4-2 0,-1 0-2 0,1-1 1 16,2-2-9-16,-1 0-1 0,3-2 2 0,-2-1-1 15,5 1-1-15,-3-2-8 0,7-5-12 0,-9 7-40 16,9-7-67-16,0 0-71 0,-8 5-84 0,8-5-96 15,0 0-82-15,0 0-164 0,-5-6-309 0,5 6-496 16</inkml:trace>
  <inkml:trace contextRef="#ctx0" brushRef="#br1" timeOffset="51261.59">18964 10873 533 0,'6'-4'421'16,"-6"4"-64"-16,0 0-110 0,0 0-18 0,0 0-55 16,0 0 25-16,0 0-53 0,8-2-1 0,-8 2 56 15,0 0-41-15,0 0 37 0,9 5-52 0,-9-5 28 16,7 4-53-16,-7-4 26 0,12 6-49 0,-4-2 28 16,-1 1-52-16,4 1 40 0,-1-2-53 0,1 4 33 0,2-2-55 15,2 1 38-15,-2 0-52 0,0-1 39 16,2 0-50-16,1 2 42 0,-1-3-47 0,-1 0 48 15,1 1-53-15,-1-1 46 0,2-1-43 0,-5-1 50 0,3 2-46 16,-3-2 51-16,-1-1-30 0,1 0 32 0,-2 1-43 16,0-1 60-16,-9-2-33 0,14 1 22 0,-14-1 10 15,14 0 6-15,-14 0-1 0,13-1-4 0,-13 1-9 16,10-5-10-16,-3 2-13 0,-3-4 5 0,2 2-11 16,0-1-7-16,1-4-8 0,-1 1 3 0,3-4-55 15,1 1 52-15,-1-1-58 0,0-1 58 0,4-3-56 16,-3 1 55-16,2-1-53 0,0 2 53 0,1 0-54 15,-1-1 7-15,-1 0 5 0,1 0 4 0,-1 3 2 16,-2 1 56-16,0-1-64 0,1 2 55 0,-1 1-56 16,-2-1 56-16,-1 2-52 0,0 2 59 0,-2-1-44 0,1 3 61 15,-5 5-50-15,8-12 54 0,-8 12-64 16,5-8 56-16,-5 8-56 0,5-9 41 0,-5 9-55 16,5-6 44-16,-5 6-60 0,4-5 35 0,-4 5-97 0,0 0-5 15,5-8-86-15,-5 8-49 0,0 0-80 0,4-6-109 16,-4 6-106-16,0 0-763 0,3-9-893 15</inkml:trace>
  <inkml:trace contextRef="#ctx0" brushRef="#br1" timeOffset="55611.77">11724 12193 64 0,'0'0'360'16,"0"0"-78"-16,-8-4-52 0,8 4 32 0,0 0-11 0,-5-7-16 15,5 7-3-15,-5-4-3 0,5 4-19 0,0 0-26 16,-5-5-23-16,5 5-32 0,0 0-16 0,0 0-14 15,-5-4-15-15,5 4-5 0,0 0-10 0,0 0-3 16,0 0-2-16,0 0-6 0,0 0 8 0,0 0 26 16,1-6 1-16,-1 6 6 0,0 0 4 0,12 1 10 15,-12-1-5-15,11 4-9 0,-11-4 4 0,13 6 0 16,-4-1-9-16,1-1-9 0,0 4-5 0,3 0-6 16,0 1-6-16,2 1-15 0,0 1-8 0,2 1-8 15,0-1-6-15,-2 1-2 0,4 0-6 0,-1 0 23 16,0-3-33-16,0 2 39 0,-1 2-49 0,0-4 37 15,0 2-41-15,0-2 31 0,-3 0-38 0,1-2 38 16,-1 2-42-16,-1-4 38 0,-2 2-41 0,1 1 43 16,-2-3-41-16,-1 2 31 0,0-2-38 0,0-1 39 0,-1 0-44 15,-2 1 42-15,-6-5-69 0,10 6 14 0,-10-6-79 16,9 6 12-16,-9-6-82 0,7 6 3 16,-7-6-44-16,2 6-61 0,-2-6-62 0,0 0-50 0,-4 5-41 15,4-5-73-15,0 0-240 0,-11-1-267 0</inkml:trace>
  <inkml:trace contextRef="#ctx0" brushRef="#br1" timeOffset="56049.04">12032 12191 248 0,'-9'-10'325'0,"9"10"-68"16,-6-8 12-16,6 8-7 0,-7-7-7 0,7 7 12 15,-9-5-57-15,9 5-6 0,-7-5 18 0,7 5-65 16,-7-3 15-16,7 3-60 0,0 0 29 0,-11-3-43 16,11 3 41-16,-7 4-37 0,7-4 6 0,-10 4 0 15,8 1 1-15,-2 1 1 0,-1 1-8 0,1 2 0 16,-1 0-8-16,-3 4-3 0,4-2 34 0,-2 3-56 16,-1 1 44-16,1 0-48 0,-3 3 37 0,1 2-49 15,1-1 33-15,0-1-46 0,-3 2 39 0,1-1-47 0,3-1 37 16,-2 0-39-16,-1 0 37 0,1-4-35 0,2 0 25 15,0 0-40-15,-2-1 32 0,7-4-41 0,-4 2 33 16,1-4-39-16,-1 3 28 0,2-3-35 16,-1-2 34-16,2 2-36 0,2-7 32 0,-7 9-31 0,7-9 23 15,-3 10-26-15,3-10 31 0,-3 6-37 0,3-6 37 16,-4 5-38-16,4-5 31 0,0 0-30 0,-2 9 26 16,2-9-40-16,0 0 29 0,0 0-58 0,-4 6 26 15,4-6-62-15,0 0 30 0,0 0-55 0,-3 5 35 16,3-5-51-16,0 0 36 0,0 0-11 0,0 0 1 15,0 0-16-15,0 0-26 0,-4 6-43 0,4-6-34 16,0 0-39-16,0 0-16 0,0 0-24 0,0 0-49 16,0 0-121-16,-9-3-212 0,9 3-198 0</inkml:trace>
  <inkml:trace contextRef="#ctx0" brushRef="#br1" timeOffset="59293.5">15609 11928 289 0,'0'0'279'0,"0"0"-41"0,0 0-3 0,-4-7-9 0,4 7-14 16,-2-5 5-16,2 5-6 0,0 0-7 0,-3-7-22 16,3 7-31-16,0 0-18 0,-5-8-8 0,5 8-11 15,0 0-17-15,-1-7-12 0,1 7-17 0,0 0-9 16,0 0-4-16,0 0 13 0,0 0 11 0,1-6 19 16,-1 6-1-16,0 0 1 0,0 0 6 0,13 0 1 15,-13 0-10-15,9 4 7 0,-9-4 8 0,15 5-8 16,-7-2-1-16,1 2-5 0,1 0-35 0,3 0 42 15,0 2-53-15,2 0 40 0,0 0-49 0,2 3 38 16,-1 1-48-16,4-2 36 0,-1 2-46 0,-3-1 31 16,5 1-42-16,-3 1-2 0,1 0-1 0,-1-1 1 0,0 0-2 15,-2 0 1-15,2-1 2 0,-3 1-5 16,0-3-2-16,-3 0 1 0,1-2 2 0,-3 1-1 16,2-1-30-16,-3-1 33 0,-2 1-30 0,2-1 34 0,-1 0-29 15,-8-5 29-15,12 6-32 0,-12-6 38 16,12 7-39-16,-12-7 28 0,8 5-36 0,-8-5-29 15,0 0-84-15,10 3-71 0,-10-3-71 0,0 0-59 16,0 0-39-16,0 0-80 0,0 0-43 0,7-6-321 0,-7 6-363 16</inkml:trace>
  <inkml:trace contextRef="#ctx0" brushRef="#br1" timeOffset="59577.74">16035 11868 53 0,'-7'-5'429'0,"2"2"-107"16,5 3-37-16,-10-6-14 0,10 6 28 0,-12-4-47 15,12 4 3-15,-15-2-25 0,15 2-24 0,-15 4-26 16,5-1-18-16,1 3-15 0,-2 1-12 0,1 3-4 16,-1 0-4-16,-3 2 1 0,1 2-2 0,0 1-5 15,-1-1-53-15,0 3 41 0,-1 0-43 0,2 0 35 0,-4 0-53 16,4 0 37-16,-2-1-52 0,2 1-6 0,-1 0-5 15,3 0-3-15,-1-2 36 0,1 0-51 16,2-3 39-16,1 1-51 0,2-2 42 0,1-1-50 0,1-1 24 16,1 1-86-16,3-4-30 0,0 1-128 0,3-1-54 15,-3-6-96-15,7 9-157 0,-7-9-372 16,13 4-485-16</inkml:trace>
  <inkml:trace contextRef="#ctx0" brushRef="#br1" timeOffset="60594.34">19191 11546 263 0,'0'0'408'0,"0"0"-76"0,0 0-34 16,4-6-3-16,-4 6-44 0,0 0 0 0,0-6 5 15,0 6 14-15,0 0-66 0,0 0 9 0,0-8-73 16,0 8 13-16,0 0-68 0,0 0 19 0,0 0-50 16,3-8 29-16,-3 8-42 0,0 0 44 0,0 0-37 15,0 0 38-15,11-1-44 0,-11 1 42 0,0 0-41 16,13 3 46-16,-13-3-44 0,10 5 46 0,-10-5-46 0,16 7 43 15,-9-4-51-15,1 2 40 0,1 1-48 16,0 0 44-16,-2-1-50 0,4 2 40 0,-2-1-49 16,1 0 41-16,0 1-47 0,0 0 43 0,-1 0-49 15,1 0 43-15,-1-3-41 0,0 2 47 0,2-1-45 0,-3 0 2 16,1-1-1-16,-1 0 3 0,2-1 3 16,-1 1 4-16,-9-4 3 0,13 4 4 0,-13-4 4 15,14 3 4-15,-14-3-13 0,14 1 4 0,-14-1 4 0,12-1 5 16,-12 1 0-16,11-2 1 0,-11 2 3 0,9-3 1 15,-9 3-1-15,12-5-2 0,-12 5-2 0,9-7-5 16,-9 7-11-16,9-7 0 0,-4 3-5 0,1-2 0 16,-1 0-4-16,2 0 1 0,-2-1 0 0,1 0-46 15,4-1 49-15,-1-1-43 0,1-2 48 16,3 1-48-16,1-2 53 0,3 1-48 0,-2-2 49 0,3 0-48 16,0 1 48-16,1 0-48 0,4-3 49 0,-5 3-4 15,2 3-6-15,1-4-3 0,-2 4-3 16,0-3-2-16,-2 3 4 0,1-1-7 0,-2 3 1 0,-3-1 2 15,-1 2-3-15,-1 1-7 0,-2-1 11 0,0 1 10 16,-1 2 2-16,-2-1 1 0,-6 4 7 0,12-7-3 16,-12 7 3-16,7-5-10 0,-7 5-3 0,8-5-4 15,-8 5-8-15,0 0-25 0,4-7-54 0,-4 7-71 0,0 0-34 16,0 0-131-16,-4-7-66 0,4 7-104 0,-9-3-153 16,9 3-463-16,-13-4-716 0</inkml:trace>
  <inkml:trace contextRef="#ctx0" brushRef="#br1" timeOffset="69602.78">11470 14337 30 0,'0'0'249'16,"0"0"-30"-16,-4-6-3 0,4 6-41 16,0 0-16-16,-4-6-18 0,4 6-13 0,0 0-7 15,-4-6-13-15,4 6-6 0,0 0-7 0,-2-6-1 16,2 6 1-16,0 0 3 0,-4-5-2 0,4 5-1 0,0 0-14 16,0 0-7-16,-4-7 7 0,4 7 0 0,0 0 37 15,-3-5-26-15,3 5 11 0,0 0 4 0,0 0 5 16,-5-5 7-16,5 5 5 0,0 0 10 0,0 0-1 15,0 0 4-15,-2-5 10 0,2 5-1 0,0 0-2 16,0 0 1-16,0 0-7 0,0 0-3 0,0 0-54 16,-3-7 40-16,3 7-51 0,0 0 34 0,0 0-45 0,0 0 32 15,0 0-41-15,0 0 23 0,0 0-37 16,0 0 27-16,0 0-40 0,0 0 26 0,0 0-28 16,0 0 35-16,0 0-8 0,0 0 24 0,0 0-17 0,0 0 12 15,0 0-6-15,10 4 18 0,-10-4-4 0,9 5 11 16,-9-5-19-16,11 7 10 0,-6-2-11 15,2 0 5-15,2 1-11 0,-2-2-1 0,0 3-4 16,2-2-2-16,0 1 2 0,0 2 0 0,1-2-2 16,-2-1 0-16,0 3-7 0,1-2-4 0,-2 0 0 15,2 0 0-15,-1 0-3 0,-2-1-1 0,2 1-5 16,-2-1-4-16,1-1-5 0,-2 0-2 0,0 1-14 0,-5-5 14 16,9 6-5-16,-9-6 1 0,8 4-2 0,-8-4 3 15,6 5-1-15,-6-5 8 0,0 0 1 0,8 5-25 16,-8-5 35-16,0 0-33 0,0 0 32 0,10 3-41 15,-10-3 35-15,0 0-36 0,8-6 29 0,-8 6-3 16,5-7-7-16,-5 7-1 0,6-8 0 0,2 1-3 16,-3 1-4-16,1-3 1 0,1 0-2 0,0-2 0 15,2 0 0-15,1-1-2 0,2-1-3 0,2 0 3 16,-1-2-1-16,1 0-2 0,0 1 0 0,1 0 5 16,-1 0-3-16,3-2-1 0,-3 4 2 0,-1 2-1 0,1-4 0 15,-1 2-1-15,-1 3 1 0,0-1-2 16,-1 0 1-16,0 2 0 0,-5 1 0 0,3 1 0 15,-3 0 6-15,1 1 1 0,-2 0 1 0,1 2 2 0,-6 3 1 16,7-8-2-16,-7 8 3 0,7-6 2 16,-7 6-10-16,7-5 6 0,-7 5-4 0,0 0 0 15,6-7-5-15,-6 7 2 0,0 0-16 0,5-6-28 16,-5 6-47-16,0 0-55 0,0 0-64 0,5-4-60 0,-5 4-121 16,0 0-96-16,0 0-146 0,0 0-125 0,0 0-698 15,0 0-1069-15</inkml:trace>
  <inkml:trace contextRef="#ctx0" brushRef="#br1" timeOffset="72241.64">15428 14011 223 0,'0'0'440'0,"-3"-8"-72"16,3 8 0-16,-4-5 6 0,4 5-9 0,-4-5-30 0,4 5-32 15,-6-8-31-15,6 8-27 0,-3-6-40 0,3 6-39 16,-1-6-33-16,1 6-24 0,0 0-25 0,-2-4-8 16,2 4 5-16,0 0 8 0,0 0 8 0,2-7 5 0,-2 7-38 15,0 0 51-15,10-2-53 0,-10 2 44 16,0 0-19-16,12 2 44 0,-12-2-33 0,10 4 21 15,-10-4-19-15,13 7-2 0,-7-3-18 0,2 2 12 0,0 0-24 16,0-1 6-16,0 3-15 0,1 1 14 16,3-1-15-16,-2 2 8 0,0-1-17 0,0 1 13 15,1 0-20-15,-1-1 6 0,1 1-12 0,-2 0 7 16,2 1-18-16,0-2 14 0,-1 2-14 0,-1-3 6 0,1 2-14 16,-3-3 8-16,-1 0-11 0,2-1 7 0,-1 0-10 15,0 0 10-15,-1-1-5 0,-6-5 9 16,9 7 4-16,-9-7 12 0,7 7 3 0,-7-7 3 0,7 5 3 15,-7-5-3-15,0 0-2 0,12 1-10 0,-12-1-2 16,7-2-8-16,-7 2-1 0,11-8-4 16,-11 8-1-16,10-8-6 0,-5 3 2 0,1-2-5 0,3 0-1 15,-2-1-3-15,-1-1 3 0,3-1-10 0,0 0 8 16,-1-2-3-16,1 1 2 0,1-2-8 0,-1 1 7 16,-2-2 0-16,2 1-2 0,0 0 1 0,2 1-1 15,-4-1-2-15,1 0 1 0,2 0 1 0,-2 1 1 16,0-1 0-16,0 4-3 0,-3-2 1 0,2 1-2 15,-2 1 3-15,0 0 0 0,-1 1 0 0,2-1 0 0,-2 2-1 16,1 0 0-16,-2 1 2 0,-1 0-3 0,2 1-1 16,-4 5 4-16,4-9-4 0,-4 9 0 15,4-9 2-15,-4 9-4 0,6-7-7 0,-6 7-31 16,3-8-54-16,-3 8-56 0,4-8-62 0,-4 8-92 0,3-8-119 16,-3 8-70-16,6-8-120 0,-6 8-211 0,2-10-430 15,-2 10-861-15</inkml:trace>
  <inkml:trace contextRef="#ctx0" brushRef="#br1" timeOffset="73542.12">19143 13759 37 0,'0'0'449'0,"0"0"-78"0,0 0 3 16,0 0-64-16,-2-7 1 0,2 7-11 0,0 0-20 16,0 0-29-16,-6-5-17 0,6 5 19 0,0 0-66 15,0 0-19-15,-4-7-16 0,4 7-15 0,0 0-20 0,0 0-14 16,-1-6-14-16,1 6-13 0,0 0-13 0,0 0-9 15,0 0-11-15,0 0-8 0,0 0-2 16,0 0 0-16,0 0 14 0,0 0 15 0,0 0 14 0,0 0-2 16,0 0 8-16,0 0 12 0,0 0 6 0,0 0 4 15,11 2-6-15,-11-2-12 0,4 4-2 16,-4-4-56-16,8 7 55 0,-8-7-3 0,8 7-4 0,-8-7-7 16,9 10-13-16,-3-7-10 0,0 4-4 0,-1-1-6 15,2-1-2-15,-2 1-3 0,3 0-4 0,-2 0-10 16,-1-1 1-16,3 2-1 0,-3-2 6 0,2 0-12 15,0 0 4-15,-2 0-8 0,2 0 2 0,-2-1 3 16,1 0 1-16,-1 1-3 0,-5-5 1 0,9 6 3 16,-9-6-5-16,9 6 8 0,-9-6-4 0,8 5 6 15,-8-5 1-15,7 5 6 0,-7-5 2 0,0 0 3 16,8 5 10-16,-8-5-2 0,0 0 4 0,5 3 1 16,-5-3 5-16,0 0-7 0,0 0 4 0,0 0-12 15,13-2-2-15,-13 2-5 0,6-2-5 0,-6 2-4 0,4-7-2 16,-4 7-3-16,7-7-3 0,-7 7 1 15,6-8-5-15,-1 3-1 0,-3-1-2 0,2 3 5 0,0-5-5 16,0 2 0-16,3-1-38 0,-4 0 44 16,4 0-28-16,-1 0 31 0,-1-2-39 0,2 1 42 15,-1-1-40-15,2 1 41 0,-1-2-38 0,0 0 37 16,0 0-36-16,2 0 42 0,0-1-7 0,-1 2-2 0,0-2-3 16,-1 2-2-16,2-1-1 0,-2 1-2 0,-1 1-1 15,3-1-1-15,-3 2 0 0,-1-1-2 0,2 1 2 16,-2 0 3-16,1 2-5 0,-2-1 0 0,1 0 1 15,-1 1 0-15,0 0-3 0,-4 5 5 0,5-8-3 16,1 3 1-16,-6 5 3 0,4-7-5 0,-4 7 2 16,5-6-1-16,-5 6 3 0,4-7-3 0,-4 7 1 0,4-5 0 15,-4 5-6-15,0 0 5 0,5-7 4 16,-5 7-5-16,0 0 1 0,3-7 0 0,-3 7-3 16,0 0 0-16,1-8 1 0,-1 8 4 0,0 0-4 0,4-6-2 15,-4 6-1-15,0 0-5 0,0 0-15 16,1-7-14-16,-1 7-26 0,0 0-24 0,0 0-27 0,0 0-29 15,-1-6-54-15,1 6-74 0,0 0-41 16,0 0-122-16,-7-5-71 0,7 5-114 0,0 0-639 0,-10-2-869 16</inkml:trace>
  <inkml:trace contextRef="#ctx0" brushRef="#br1" timeOffset="77741.45">11445 15005 285 0,'0'0'269'16,"0"0"-25"-16,0 0 4 0,0 0-16 0,0 0-24 15,-6-3-59-15,6 3 8 0,0 0-57 0,0 0 30 16,0 0-27-16,0 0 41 0,0 0-45 0,0 0 28 16,13 2-29-16,-13-2 30 0,7 3-31 0,-7-3 37 15,12 4-21-15,-12-4 29 0,16 4-25 0,-6-1 11 16,0 0-13-16,1 1 16 0,-2 1-3 0,5-1-2 16,-1 2-2-16,2 2-11 0,-2-1 0 0,1 0-6 15,0 1-9-15,5 1-7 0,-3 0-8 0,0 1-10 0,1 1-41 16,-2-1 41-16,3 0-50 0,-3 0 35 0,2 1-44 15,-2-2 40-15,-2 1-46 0,1-3 38 0,-1 3-43 16,-1-3 36-16,-1 1-44 0,1-1 40 0,-2 0-44 16,-1 0 39-16,-3-3-44 0,3 2 46 0,-1-2-46 15,-2 1 41-15,-6-5-45 0,10 7 38 0,-10-7-46 16,9 6 34-16,-9-6-62 0,9 5 10 0,-9-5-101 16,0 0-35-16,8 2-72 0,-8-2-104 0,0 0-35 15,0 0-54-15,0 0-67 0,-4-6-366 0,4 6-434 16</inkml:trace>
  <inkml:trace contextRef="#ctx0" brushRef="#br1" timeOffset="78858.05">11816 14996 174 0,'0'0'239'0,"-6"-7"-14"0,6 7 5 15,-5-5-26-15,5 5 23 0,-7-4-69 0,7 4 9 16,0 0-53-16,-9-2 24 0,9 2-48 0,0 0 53 16,-11 4-34-16,11-4 26 0,-8 6-50 0,8-6 42 15,-8 9-32-15,3-3 20 0,1-1-30 0,-3 2 15 16,2 1-28-16,-2 0 26 0,2 0-29 0,-1 1 21 16,-2 1-21-16,2 1 3 0,-1 0-5 15,-2 0 4-15,0 1-2 0,2 0-4 0,0 0-2 0,-2 0-10 16,-1 1-5-16,1 0-6 0,0 1-1 0,-1-3 1 15,1 3 1-15,0-1-1 0,1-1-4 0,-2 0-4 16,2-1-5-16,1 0 7 0,-2 1-15 0,1-3 5 16,3 0-13-16,-1-1 9 0,1-1-11 0,-3 1 2 15,4-1-11-15,-1 0 9 0,1-1-13 0,-1-1 12 16,2-1-12-16,1 2 9 0,2-6-8 0,-9 9 9 16,9-9-12-16,-4 7 3 0,4-7-2 0,-5 7 13 15,5-7-10-15,-4 5 12 0,4-5-7 0,0 0 14 16,-5 7-7-16,5-7 21 0,0 0-7 0,-4 5 6 15,4-5-4-15,0 0 7 0,0 0-5 0,-2 6 2 0,2-6-2 16,0 0-4-16,0 0 1 0,0 0-2 0,0 0-3 16,-5 4-4-16,5-4 4 0,0 0-3 0,0 0 1 15,0 0-1-15,0 0-1 0,0 0 3 0,0 0 1 16,0 0 3-16,-4 4-1 0,4-4 5 0,0 0-1 16,0 0 3-16,0 0 0 0,0 0 4 0,0 0-1 15,0 0-4-15,0 0 1 0,0 0-6 0,0 0-2 16,0 0-5-16,0 0 2 0,0 0-8 0,0 0-14 15,0 0 13-15,0 0-1 0,0 0-1 0,0 0-2 16,0 0 2-16,0 0-8 0,0 0 8 0,0 0-3 16,0 0-2-16,0 0 1 0,0 0-2 0,-8 4 4 15,8-4-8-15,0 0 7 0,0 0-3 0,0 0 3 16,0 0-2-16,0 0-2 0,0 0-1 0,0 0-4 16,0 0 6-16,0 0-1 0,0 0 1 0,0 0 0 15,0 0 2-15,0 0-2 0,0 0-2 0,0 0-1 16,0 0-1-16,0 0 3 0,-1-7-2 0,1 7 4 15,0 0-7-15,0 0 5 0,0 0-1 0,0 0-1 0,0 0-2 16,-3-6 4-16,3 6-3 0,0 0-2 0,0 0 6 16,0 0-5-16,0 0 0 0,-1-8 3 15,1 8 3-15,0 0-2 0,0 0 0 0,0 0-2 0,-1-6 2 16,1 6 0-16,0 0-6 0,0 0 5 0,0 0-3 16,-3-6 1-16,3 6 3 0,0 0-2 0,0 0 0 15,0 0 0-15,-1-6 2 0,1 6-7 16,0 0 7-16,0 0 0 0,0 0-2 0,0 0 0 0,-3-5 2 15,3 5-5-15,0 0 3 0,0 0 0 0,0 0 1 16,0 0 0-16,0 0-2 0,0 0 4 0,0 0-10 16,-1-6 8-16,1 6-2 0,0 0 2 0,0 0-2 15,0 0 2-15,0 0 2 0,0 0-5 0,-6-4 2 16,6 4-1-16,0 0 0 0,0 0 1 0,0 0 2 16,0 0-3-16,0 0-16 0,0 0 19 0,0 0 0 15,0 0-4-15,0 0 3 0,0 0 1 0,-8-4-8 16,8 4 6-16,0 0-2 0,0 0-3 0,0 0 1 15,0 0 2-15,0 0 3 0,0 0-6 0,0 0 6 16,0 0-4-16,0 0 0 0,-5 5 0 0,5-5 7 0,0 0-4 16,0 0-4-16,0 0 4 0,-4 6 1 15,4-6 0-15,0 0-2 0,-4 5 4 0,4-5-6 16,0 0 1-16,0 0 3 0,-4 5-1 0,4-5 1 0,0 0-2 16,-7 3 6-16,7-3-10 0,0 0 3 0,-5 5 4 15,5-5-3-15,0 0 3 0,-6 5-2 0,6-5 1 16,0 0-6-16,0 0 6 0,-6 5-2 0,6-5 1 15,0 0 0-15,0 0 1 0,0 0-1 0,-4 3-2 16,4-3 3-16,0 0-5 0,0 0 0 0,0 0-8 16,0 0 4-16,0 0-14 0,0 0-3 15,0 0-10-15,0 0-16 0,0 0-20 0,0 0-25 0,0 0-18 16,0 0-29-16,0 0-14 0,0 0-43 0,0 0-14 16,0 0-66-16,0 0-38 0,5-6-33 0,-5 6-86 15,5-7-455-15,-5 7-454 0</inkml:trace>
  <inkml:trace contextRef="#ctx0" brushRef="#br1" timeOffset="81467.16">19205 14685 190 0,'-10'-2'268'0,"10"2"-23"16,0 0-37-16,-6-5 32 0,6 5-42 0,0 0 27 16,-7-3-49-16,7 3-2 0,0 0-10 0,0 0-4 0,-5-6-2 15,5 6-34-15,0 0-10 0,0 0-16 0,0 0 1 16,0 0 11-16,0 0 2 0,0 0-3 15,0 0-3-15,3-4 0 0,-3 4 8 0,0 0 1 0,10 2 0 16,-10-2 6-16,14 5-7 0,-8-1-12 0,2-1-13 16,2 1-1-16,2 0-8 0,-1 3-11 15,3-1-4-15,-1-1-3 0,4 2-13 0,-3-1-5 0,0-1-8 16,4 3-4-16,-2-1-4 0,0-1-4 0,0 0-4 16,0 0-3-16,0 0-1 0,-3 0 0 0,4-1-5 15,-5-1-2-15,1 1-1 0,0 0-3 0,-4-1-1 16,1-1 1-16,0 0-2 0,-2-1 5 0,-8-2-4 15,13 6-1-15,-13-6-2 0,14 5 0 0,-14-5 0 16,10 4-1-16,-10-4 2 0,7 2-6 0,-7-2 6 16,7 2-6-16,-7-2-4 0,0 0-19 0,9 4-35 0,-9-4-34 15,0 0-35-15,7 4-30 0,-7-4-19 16,0 0-52-16,0 0-24 0,0 0-26 0,0 0-38 16,0 0-85-16,0 0-446 0,0 0-396 0</inkml:trace>
  <inkml:trace contextRef="#ctx0" brushRef="#br1" timeOffset="81791.25">19489 14576 307 0,'-4'-6'306'0,"4"6"-34"0,0 0 0 0,-5-5-24 15,5 5-6-15,0 0-9 0,0 0-43 0,0 0 29 16,0 0-27-16,-11 4-21 0,11-4-11 0,-6 6-17 15,5 0-1-15,-3 0-3 0,2 1-10 0,-1 3-1 16,-1-2 1-16,-1 3-19 0,2-2-7 0,-1 3-6 16,0 1-1-16,-1-2-4 0,1 4 7 0,0-2-2 15,-2-1-8-15,1 1-5 0,-1 0-7 0,1 1-2 16,0-1-4-16,1-1-13 0,-3 1-6 0,2-2-6 16,-1 0-11-16,3-2-5 0,-1 0-3 0,0-1-8 15,-1-1-2-15,1 0-5 0,2-2-1 0,2-5-3 16,-6 11-2-16,6-11 0 0,-3 8-12 0,3-8-23 0,-3 8-47 15,3-8-56-15,-4 6-53 0,4-6-101 16,0 0-101-16,0 0-155 0,0 0-517 0,0 0-677 0</inkml:trace>
  <inkml:trace contextRef="#ctx0" brushRef="#br1" timeOffset="108538">11394 16051 167 0,'0'0'354'15,"0"0"-28"-15,0 0-57 0,0 0 28 0,0-6-59 16,0 6 2-16,0 0-9 0,0 0-10 0,0 0 2 16,-1-7-45-16,1 7-14 0,0 0 17 0,0 0-24 15,-3-6 2-15,3 6-19 0,0 0 6 0,0 0-15 16,0 0-5-16,-1-6-2 0,1 6-10 0,0 0-6 16,0 0-15-16,0 0-15 0,0 0-8 0,0 0 11 15,0 0 15-15,0 0 7 0,0 0 7 0,0 0 1 16,0 0-1-16,9 6-6 0,-9-6 5 0,9 8-7 15,-3-1-1-15,2-2-7 0,0 2-8 0,1 2-6 16,2-1-10-16,-1 3-5 0,2-1-16 0,1 1-6 0,0 1 0 16,2-1-12-16,-1 2-7 0,1 0-1 0,1-1-11 15,-1-1 3-15,-1 0-2 0,-1 0-2 16,2 0-3-16,-2-1 1 0,0-2-4 0,-2 2-5 0,3-1 1 16,-2-1 4-16,0 0-5 0,-1-1-3 0,0 0-11 15,-1 1-44-15,-2-2-35 0,0-2-20 16,-2 3-52-16,3-3-13 0,-3 0-49 0,-6-4-55 0,11 6-10 15,-11-6-29-15,9 5-104 0,-9-5-53 0,0 0-91 16,11-5-380-16,-11 5-532 0</inkml:trace>
  <inkml:trace contextRef="#ctx0" brushRef="#br1" timeOffset="108788.1">11743 16091 190 0,'-5'-5'377'0,"0"0"-6"0,5 5-50 0,-10-7-27 15,10 7-3-15,-12-5-1 0,12 5-3 0,-14-4-28 16,14 4-14-16,-11-2-11 0,11 2-38 0,-13 2-5 0,13-2-17 16,-12 5 2-16,2-1-5 0,4 2-16 15,-2 0 0-15,2 0-23 0,-3 4-2 0,1-1-30 0,-1 2 7 16,0 1-36-16,0 0 8 0,0 0-24 0,0 1 10 16,-1 2-32-16,1-1 14 0,0 2-30 0,-2-1 19 15,2 1-34-15,1-2 25 0,-1 1-27 0,2-1 21 16,0-1-25-16,-1 0 15 0,3 0-55 0,-2-3-42 15,2 1-58-15,1-2-62 0,0 0-67 0,1-2-57 16,-1 2-105-16,2-3-85 0,2-6-500 0,-3 11-627 16</inkml:trace>
  <inkml:trace contextRef="#ctx0" brushRef="#br1" timeOffset="127285">15417 14919 128 0,'0'0'239'0,"-6"-10"-52"15,6 10 10-15,-4-10-37 0,4 10 15 0,-5-10-38 16,5 10 20-16,-4-9-28 0,3 2 39 0,1 7-39 16,-4-8 46-16,4 8-42 0,-4-10 3 0,4 10 4 0,-4-7 1 15,4 7-4-15,-3-5 5 0,3 5-11 16,-3-7-12-16,3 7-11 0,0 0-11 0,-4-6-16 0,4 6-10 16,0 0-7-16,0 0-2 0,-1-5 5 0,1 5 6 15,0 0 12-15,0 0 4 0,0 0 17 0,0 0 16 16,0 0 5-16,13 0 5 0,-13 0-13 15,10 3 4-15,-10-3-2 0,14 7-2 0,-3-3-4 0,1 2-3 16,3 0-10-16,1 0-23 0,4 2 0 0,-2 2-11 16,5 1-10-16,3 1-8 0,-1-1-13 0,1 4-26 15,-2-2 14-15,3 2-18 0,-2-1 23 0,2 2-30 16,-4-2 25-16,0-2-25 16,-2 0 16-16,-1 0-22 0,-3-3 22 0,-1 1-23 0,-3-2 23 0,1 0-23 15,-4-1 25-15,-1-1-24 0,1-1 26 0,-2 0-12 16,0-1 28-16,-3 0 3 0,-5-4 15 0,11 6 1 15,-11-6 20-15,9 6-14 0,-9-6 13 0,8 5-18 16,-8-5 9-16,8 4-23 0,-8-4 5 0,0 0-17 16,6 4 5-16,-6-4-15 0,0 0 0 0,8 4-9 15,-8-4 11-15,0 0-11 0,0 0 1 0,6 3-11 16,-6-3 9-16,0 0-11 0,0 0 6 0,0 0-6 16,0 0 4-16,0 0-12 0,0 0 9 0,0 0-14 0,0 0 0 15,0 0-38-15,0 0-16 0,8-3-57 0,-8 3-15 16,0 0-97-16,-3-8-27 0,3 8-49 15,-3-9-50-15,3 9-75 0,-7-10-95 0,3 3-42 0,-2 0-463 16,-3 0-652-16</inkml:trace>
  <inkml:trace contextRef="#ctx0" brushRef="#br1" timeOffset="127688.19">15761 14807 253 0,'-1'-8'209'0,"1"8"-12"0,-3-6-50 0,3 6 23 15,0 0-27-15,-2-8 18 0,2 8-44 0,0 0 12 16,-5-6-39-16,5 6 27 0,0 0-39 0,0 0 41 16,-3-6-40-16,3 6 37 0,0 0-47 0,0 0 39 15,0 0-61-15,0 0 37 0,0 0-43 0,0 0 48 0,0 0-39 16,-10 1 11-16,10-1 14 0,-7 7 28 15,5-1-35-15,-2 0 25 0,-2 1-27 0,1 2 18 0,-2 0-19 16,-1 2 25-16,0 0-31 0,0 2 25 0,-1 0-15 16,-3 3 15-16,2 0-16 0,-3-1 12 0,1 2-23 15,0 1-5-15,1 0-4 0,-3 0-1 0,1-1-1 16,0 1 0-16,2-3 6 0,-1 2-6 0,-1-2-3 16,4-2-5-16,0-2-3 0,0 0-6 0,2-1-3 15,2-2-2-15,-2 0-8 0,3-1-3 0,-2-1 1 16,2-1-3-16,4-5 2 0,-5 10-8 15,5-10-1-15,-5 7-2 0,5-7 0 0,-4 6-1 0,4-6 1 16,0 0-3-16,-4 6 0 0,4-6-19 0,0 0-41 16,0 0-67-16,0 0-76 0,1 7-95 0,-1-7-100 15,0 0-76-15,0 0-420 0,0 0-455 0</inkml:trace>
  <inkml:trace contextRef="#ctx0" brushRef="#br1" timeOffset="138007.1">15486 16207 175 0,'0'0'255'0,"0"0"-71"16,0 0-18-16,0 0-19 0,4-5-26 0,-4 5-25 0,0 0-19 16,0 0-17-16,0 0 7 0,5-4 11 0,-5 4 15 15,0 0 1-15,0 0 12 0,9-4 0 0,-9 4 10 16,0 0-19-16,12-1 0 0,-12 1-7 0,0 0-4 15,13-2 1-15,-13 2 7 0,0 0 10 0,15 3-13 16,-15-3-24-16,10 4 20 0,-10-4 16 0,13 4-7 16,-3 0-5-16,-2 1 1 0,1 0-3 0,0 1-3 15,0-1-3-15,2 3-10 0,-1 0-7 0,1 0-5 16,-1 0-13-16,1 0-4 0,-1 0-5 0,1-2 2 16,0 3 2-16,-2-2-9 0,1-1 1 0,1 0-12 15,-2 1 0-15,-3-2 4 0,3 0-6 0,-2 0 1 0,1 0 0 16,-8-5 3-16,11 6 6 0,-11-6 13 0,11 6 10 15,-11-6 18-15,8 4 10 0,-8-4-3 0,6 4-12 16,-6-4-6-16,0 0-11 0,0 0-12 16,10 0-3-16,-10 0-5 0,7-5 0 0,-7 5-17 0,5-8 6 15,-3 2-8-15,2 1-6 0,0-3 4 0,1-1-3 16,-1 0 1-16,5-3-1 0,-1-2-2 16,1 0 1-16,3-1-2 0,0-2 2 0,1-1-2 0,3-1 1 15,1-2 2-15,-2 0 2 0,4 1-2 0,-1-2-2 16,0 3 2-16,0-1-2 0,0 2-4 0,0-1 3 15,-3 3-3-15,0 0 6 0,-2 2-3 0,0 1 1 16,1-2-1-16,-5 5 4 0,1 0 2 0,-1 1 12 16,-1 0-12-16,-2 2 45 0,1 0-13 0,-1 1 22 15,-1 0-29-15,-5 6 20 0,6-11-48 0,-6 11 34 16,7-6-31-16,-7 6 15 0,4-7-22 0,-4 7 24 16,4-7-34-16,-4 7 24 0,5-5-27 0,-5 5-3 15,0 0-45-15,5-8-45 0,-5 8-54 0,4-4-88 16,-4 4-68-16,0 0-145 0,2-6-245 0,-2 6-323 15,0 0-637-15</inkml:trace>
  <inkml:trace contextRef="#ctx0" brushRef="#br1" timeOffset="139449.67">19116 15797 312 0,'0'0'331'0,"0"0"-48"0,0 0-11 15,-4-4-32-15,4 4-12 0,0 0-19 0,0 0-70 0,0 0 21 16,0 0-62-16,0 0 32 0,3-6-50 0,-3 6 46 15,0 0-30-15,11-1 46 0,-11 1-27 16,13 1 23-16,-13-1-22 0,18 3 17 0,-8-2-22 0,1 1 12 16,1 0-12-16,3 2 2 0,1 1-7 0,0 0 0 15,2-1-18-15,1 3 5 0,-1 1-9 0,4-1-7 16,-2 2-7-16,1 0 0 0,1 0-10 0,-1 0-9 16,1 1-12-16,-3-2-6 0,3 1-1 0,-2-1-7 15,0 0-3-15,-1 0-4 0,-4-1-2 0,0-1-6 16,0-1 0-16,0-1 3 0,-5 1-2 0,0-1-5 15,2-1 0-15,-3 1 0 0,-2-2-4 0,2 1 3 16,-9-3-1-16,12 4-2 0,-12-4-4 16,9 3-19-16,-9-3-85 0,0 0-73 0,0 0-70 0,11-3-78 15,-11 3-65-15,0 0-54 0,-6-8-103 0,6 8-273 16,-10-8-355-16</inkml:trace>
  <inkml:trace contextRef="#ctx0" brushRef="#br1" timeOffset="139733.91">19518 15701 197 0,'0'0'442'0,"-6"-6"-78"15,6 6-71-15,-9-5 17 0,9 5-57 0,-8-3 28 16,8 3-62-16,0 0 7 0,-11 3-38 0,11-3-3 16,-9 6-30-16,5-1 7 0,-1 2-34 0,1 1-5 15,-1 1-23-15,0 0 5 0,-3 3-10 0,3-1-4 16,-1 4-8-16,-2-3-2 0,2 3-17 0,-2-2 7 15,-1 5-8-15,1-1 1 0,0 0 4 0,-1 0-15 16,1 1-1-16,0 0-4 0,-2-1-8 0,1 0-5 16,3 0-6-16,-1-4-6 0,0 3-8 0,2-2 2 15,-2-2-4-15,3-1-5 0,0-1 0 0,1 0-4 16,1-1-8-16,-3-2-20 0,4-1-77 0,-2 2-62 16,3-8-116-16,-1 10-80 0,1-10-178 0,-1 8-489 15,1-8-636-15</inkml:trace>
  <inkml:trace contextRef="#ctx0" brushRef="#br1" timeOffset="150116.03">11613 13294 17 0,'0'0'288'0,"0"0"-69"15,0 0-25-15,-5-5-5 0,5 5 5 0,0 0-14 16,0 0-23-16,-7-5-16 0,7 5-14 0,0 0-7 16,0 0-7-16,0 0-2 0,-7-4-9 0,7 4-17 15,0 0 23-15,0 0-30 0,0 0 45 0,-5-4-55 0,5 4 45 16,0 0-43-16,0 0 42 0,0 0-44 15,-7-4 39-15,7 4-41 0,0 0 35 0,0 0-46 0,0 0 40 16,0 0-45-16,0 0 38 0,-4-4-47 0,4 4 34 16,0 0-49-16,0 0 36 0,0 0-41 0,-5-5 38 15,5 5-33-15,0 0 41 0,0 0-36 16,0 0 43-16,-1-6-37 0,1 6 46 0,0 0-36 0,0 0 56 16,0 0-46-16,-4-6 44 0,4 6-53 0,0 0 44 15,0 0-47-15,-5-6 45 0,5 6-48 0,0 0 45 16,0 0-47-16,0 0 28 0,0 0-45 0,-4-5 34 15,4 5-44-15,0 0 38 0,0 0-44 0,0 0 32 16,0 0-50-16,0 0 39 0,0 0-41 0,0 0 38 16,0 0-41-16,0 0 39 0,-4-5-45 0,4 5 45 0,0 0-44 15,0 0 44-15,0 0-43 0,0 0 42 16,0 0-28-16,7 5 24 0,-7-5-40 0,7 3 41 16,-7-3-39-16,5 8 50 0,-5-8-47 0,8 7 38 0,-8-7-39 15,9 7 45-15,-1-2-42 0,-3 0 41 0,1-1-31 16,1 1 27-16,-1 1-37 0,2 0 43 0,-2-1-42 15,2 2 45-15,-2-2-37 0,4 1 36 16,-3 0-40-16,0 0 39 0,1 0-40 0,1 0 4 0,-3 0 3 16,2-1 7-16,-2 0-2 0,3 1-4 0,-2-2 2 15,-1 2-1-15,-1-3 4 0,0 2-2 0,-5-5 3 16,12 7 2-16,-12-7-3 0,9 5-2 0,-9-5 4 16,8 6-3-16,-8-6 7 0,6 4-4 0,-6-4 3 15,0 0 2-15,10 5 6 0,-10-5 5 0,0 0 7 16,5 4 26-16,-5-4-12 0,0 0 1 0,7 4 0 15,-7-4-4-15,0 0-6 0,0 0-7 0,0 0-7 16,0 0-3-16,6-5-5 0,-6 5-3 0,0 0 2 16,5-8-7-16,-5 8 2 0,3-8 3 0,-3 8 14 15,2-10-21-15,1 5 0 0,1-4 5 0,-2 2-4 16,2-4-3-16,2 3 1 0,3-6 2 0,-2 2 0 16,3-4 5-16,1 0-7 0,1-1 2 0,1-1 0 15,2-2-1-15,0 1 17 0,2-2-20 0,1 2-46 16,-1 0 62-16,0 1-57 0,-3 1 58 0,2 3-50 15,-2-2 53-15,-1 1-48 0,1 3 56 0,-4 1-54 16,1 0 54-16,-2 2-53 0,-1 0 55 0,0 1-50 0,-1 1 59 16,-2 2-48-16,1-1 50 0,-6 6-54 0,7-8 54 15,-7 8-57-15,7-8 55 0,-7 8-57 0,5-7 53 16,-5 7-57-16,2-5 53 0,-2 5-65 0,4-6 7 16,-4 6-97-16,0 0-45 0,4-6-84 0,-4 6-102 15,0 0-92-15,3-6-120 0,-3 6-625 0,0 0-805 16</inkml:trace>
  <inkml:trace contextRef="#ctx0" brushRef="#br1" timeOffset="155661.01">15479 12912 39 0,'0'0'159'0,"0"0"30"15,0 0-73-15,0 0 31 0,0 0-48 0,0 0 33 16,-8-5-44-16,8 5 34 0,0 0-42 0,0 0 30 15,0 0-36-15,0 0 26 0,0 0-16 0,-2-6 13 16,2 6-10-16,0 0 6 0,0 0 3 16,0 0-7-16,0 0-5 0,0 0-11 0,0 0-13 0,0 0-6 0,0 0-12 15,-4-4-7-15,4 4-12 0,0 0 3 16,0 0-3-16,0 0-11 0,0 0-3 0,0 0 5 16,0 0 19-16,0 0 5 0,0 0 18 0,0 0 9 0,0 0 12 15,12 3 4-15,-12-3-4 0,7 4 0 0,-7-4 9 16,10 4-7-16,-5 0 15 0,-5-4-9 0,14 7-7 15,-6-3-5-15,0 2-2 0,-2-1-1 16,4 0-5-16,-2-1-6 0,0 3-2 0,2-3-7 0,-3 2-2 16,1-1-2-16,1 1 0 0,0 0-6 0,-1-1-2 15,-2 1-7-15,2-1 3 0,1 0-9 0,-3-1-3 16,-1 2 43-16,2-1-56 0,-1-2 43 0,-6-3-49 16,10 9 43-16,-10-9-48 0,9 6 48 0,-9-6-45 15,8 5 48-15,-8-5-46 0,7 6 4 0,-7-6 6 16,7 5 3-16,-7-5 5 0,6 3-4 0,-6-3 1 15,0 0 2-15,5 5 3 0,-5-5-4 0,0 0-1 16,0 0 2-16,8 4-1 0,-8-4 3 0,0 0-1 16,0 0 6-16,6 5 6 0,-6-5 10 0,0 0-5 15,0 0 1-15,0 0 5 0,0 0 0 0,0 0 0 16,0 0-6-16,0 0-1 0,0 0-12 0,9-5-5 16,-9 5-5-16,2-5-1 0,-2 5 1 0,5-10-5 15,-4 4-4-15,4 0-33 0,-1-2 42 0,2-1-38 16,-2 0 38-16,3-2-40 0,0-1 48 0,1 0-7 15,1-1-5-15,1-3-3 0,0 0 0 0,4-1 2 16,-3 4-5-16,1-4-1 0,1 1-3 0,0-1 2 0,0 1-2 16,-2 1 4-16,3 2-1 0,-2-2 1 0,-2 1-5 15,0 3 0-15,-1-1-1 0,0 1 1 0,1 2-2 16,-2 0 3-16,-3 2 5 0,2 0-6 0,0 0 0 16,-3 2-2-16,1-1 4 0,-1 1 3 0,-4 5-1 15,5-7-5-15,-5 7 0 0,6-7-4 0,-6 7 4 16,7-6-2-16,-7 6-5 0,0 0 0 0,5-7-45 15,-5 7-52-15,0 0-27 0,4-5-118 0,-4 5-50 16,0 0-125-16,0 0-156 0,2-8-470 0,-2 8-671 16</inkml:trace>
  <inkml:trace contextRef="#ctx0" brushRef="#br1" timeOffset="157030.97">19044 12503 290 0,'0'0'323'0,"0"0"-57"0,0 0-21 16,0 0-12-16,0 0-18 0,0 0 8 0,-5-5-40 15,5 5 31-15,0 0-66 0,0 0 23 0,0 0-67 0,-4-6 34 16,4 6-65-16,0 0 32 0,0 0-59 0,0 0 35 16,0 0-53-16,-1-6 59 0,1 6-57 15,0 0 34-15,0 0-43 0,0 0 49 0,0 0-44 0,0 0 57 16,7-4-40-16,-7 4 46 0,0 0-35 0,10 4 37 15,-10-4-39-15,9 4 39 0,-9-4-37 0,10 6 37 16,-5-2-47-16,4 1 41 0,-1 0-50 0,-2 0 41 16,3 2-53-16,0-1 41 0,0-1-53 0,-1 2 45 15,2 0-54-15,-1-1 43 0,-2 2-49 16,2-3 44-16,0 1-48 0,0 1 40 0,0-1-39 16,-1-2 42-16,-1 3-46 0,1-2 52 0,-1-1-40 0,-1 0 47 15,0 1-44-15,1-2 37 0,-7-3-39 0,11 6 51 16,-11-6-48-16,10 5 48 0,-10-5-45 0,7 5 47 15,-7-5-46-15,7 3 6 0,-7-3 24 0,0 0-20 16,12 4 2-16,-12-4 0 0,0 0 3 0,0 0-5 16,15 0 0-16,-15 0-1 0,0 0 0 0,9-3 3 15,-9 3 1-15,7-2-7 0,-7 2-1 0,7-5-2 0,-7 5 2 16,8-6-4-16,-8 6 0 0,5-7 4 0,-5 7-9 16,7-9 11-16,-5 5-14 0,2-2 2 0,2-3 3 15,-2 2-6-15,1-2 2 0,0 0 0 0,2-2 0 16,2-2 1-16,-2 0 0 0,1-2 3 0,5 0 2 15,-2-1-6-15,1-1-37 0,2 1 45 0,-3-1-39 16,5 0 43-16,-5 0-39 0,2 0 52 0,2 2-52 16,-2-1 44-16,0 2-43 0,0 0 48 0,-4 1-50 15,2 2 54-15,-2 0-47 0,0 1 50 0,0 0-40 16,-3 2 50-16,1 0-47 0,-1 1 49 16,-2 0-45-16,2 0 48 0,-2 3-49 0,-4 4 52 0,7-9-51 15,-7 9-2-15,6-8 50 0,-6 8-57 0,4-8 46 16,-4 8-52-16,4-7 46 0,-4 7-55 0,5-4 39 15,-5 4-101-15,2-6-84 0,-2 6-145 0,3-8-167 16,-3 8-234-16,0-7-457 0,0 7-786 0</inkml:trace>
  <inkml:trace contextRef="#ctx0" brushRef="#br0" timeOffset="166513.07">2382 13037 301 0,'0'0'258'0,"0"0"-39"0,0 0-18 0,1-7-36 15,-1 7 24-15,0 0-45 0,-1-7 35 0,1 7-64 16,-3-7 36-16,3 7-59 0,0 0 55 0,-4-8-68 0,4 8 6 16,-4-10-1-16,4 10 3 0,-3-7 8 0,3 7 7 15,-7-9 1-15,7 9 25 0,-7-7-46 0,7 7 20 16,-9-7-42-16,9 7 11 0,-12-7-14 0,12 7 14 16,-15-1-33-16,15 1 14 0,-19 1-16 0,6 2 24 15,3 2-23-15,-4 1 22 0,0-1-21 0,-2 5 25 16,2 0 11-16,-1 3-4 0,-1 0-5 15,4 2-5-15,-4 1-6 0,3 1 5 0,1 2-6 0,2 0-4 16,-2 6-9-16,2-4 3 0,3 2-3 0,1 0-5 16,2 0-7-16,2 2 0 0,-1 0-7 0,3 1-10 15,3 0 8-15,-1-1-3 0,3 4 0 0,2 0-11 16,0 2 9-16,4-2-11 0,-1 0 12 0,0 2-9 16,3 2 3-16,0 1-4 0,-2-4 6 0,-2 0-9 15,0 0 8-15,-1 1-3 0,-2-2 10 0,-1 1-2 16,-2-4 13-16,-3 2 10 0,-3-2 6 0,1 1 5 15,-6 2-2-15,-2-2 0 0,-2 1-3 0,-2-3-7 16,-1 0 11-16,-3-1 28 0,0-3-18 0,-2-2 30 16,-2-2-51-16,5-3 34 0,-2-3-44 0,1 0 33 0,2-3-49 15,-1-1 33-15,3-2-48 0,0 0 36 0,1-2-40 16,4 0 36-16,-1-1-48 0,10-2 27 0,-14 4-48 16,14-4 9-16,0 0-29 0,-10 1 32 0,10-1-19 15,0 0-2-15,0 0-7 0,10 5-2 0,-10-5 1 16,11 7-1-16,-2-2 6 0,-1 2 8 0,1 3 8 15,0 0 8-15,0 5 8 0,0 3 12 0,-3 2-8 16,-1 2 5-16,2 3 3 0,-5 0 4 0,1 4-3 16,-5-1 6-16,1 4 1 0,-1-1 27 0,-2 0 13 15,-1 0 2-15,1-6 3 0,-1-1-7 0,1-2-6 16,0 0-12-16,0-4 1 0,2-1-6 0,-2-3-3 16,3 0-11-16,1-2-7 0,0-2-15 0,1 0-25 15,5-2-38-15,-2 0-60 0,4-2-64 0,-2-3-79 16,6-1-120-16,-12-2-99 0,24-1-540 0,-7-2-666 15</inkml:trace>
  <inkml:trace contextRef="#ctx0" brushRef="#br0" timeOffset="167913.78">2255 13025 141 0,'0'0'146'0,"0"0"-16"15,-1-6-12-15,1 6-11 0,0 0-18 0,0 0-15 16,0 0-11-16,0 0-11 0,0 0-14 0,0 0-11 15,0 0-5-15,0 0-8 0,0 0-4 0,0 0-3 16,0 0 0-16,0 0-2 0,0 0 0 0,0 0 0 0,13-1 4 16,-13 1 0-16,0 0 3 0,0 0 2 0,14-2 7 15,-14 2 15-15,0 0 24 0,15 0-2 16,-15 0-4-16,14-1 11 0,-14 1 6 0,17 0-18 0,-17 0-8 16,19 0-5-16,-19 0-9 0,23 1-22 0,-11-1 33 15,0 2-31-15,1-1 23 0,1 0-4 16,-1 1-2-16,1-1 1 0,0 0-2 0,0 0 2 15,5 0 8-15,-1 1-9 0,-3-1-2 0,3 0-2 0,0 0-3 16,0 0-1-16,0 0 0 0,2 0 6 0,1 1-14 16,-3-2 2-16,2 1-5 0,2 0 2 0,-4-1 2 15,4 1-5-15,-1-1 7 0,0 2-7 0,0-2-3 16,1 0-36-16,-1 0 43 0,2 0-39 0,-2 1 43 16,1-1-39-16,1 1 36 0,-1-1-33 0,-1 0 37 15,0 1-34-15,1 1 38 0,-1-2-41 0,0 1 39 16,-1 0-37-16,2 0 39 0,-3 0-40 0,3-1 39 15,-2 1-40-15,0-1 39 0,0 2-36 0,2-2 37 16,-3 1 1-16,3-1-9 0,-2 0-36 0,-1-1 42 16,3 1-35-16,-3 0 33 0,2 0-5 0,-1 0-2 15,0 0-38-15,0-2 43 0,-1 2-40 0,0 0 47 16,0 0-42-16,2 0 36 0,-2-1-35 0,0 1 38 16,0 0-37-16,-1-1 40 0,2 1-3 0,0-1-9 0,-1 0-35 15,0 1 40-15,-1-1-34 0,1 1 36 16,0-2-6-16,-1 2 6 0,1 0-42 0,2-1 39 15,-3 1-38-15,1 0 40 0,-1 1-19 0,2-1 19 16,-2 0-34-16,1 0 32 0,2 2-34 0,-3-2 38 0,2 0-8 16,-1 0-32-16,2 0 6 0,-1 0 9 0,-1 0-4 15,2 0 3-15,-1 0 1 0,-1-2 2 0,2 2 41 16,-1-1-46-16,1 0 39 0,-1 0-41 0,-1 1 35 16,3-3-34-16,-4 3 36 0,2-1-40 0,1 0 39 15,-3-1-37-15,1 1 0 0,-1 0 2 0,0 0 5 16,-2 0-2-16,2-1 5 0,-4 2 1 0,2-2-8 15,-5 2-7-15,3-1-67 0,-14 1-77 0,19 0-127 16,-19 0-199-16,16 1 24 0</inkml:trace>
  <inkml:trace contextRef="#ctx0" brushRef="#br0" timeOffset="168679.56">2019 14689 102 0,'7'2'116'0,"-7"-2"38"0,0 0-72 15,0 0 38-15,0 0-32 0,13 0 29 0,-13 0-41 16,0 0 41-16,14 0-37 0,-14 0 50 0,0 0-55 0,13-2 36 16,-13 2-49-16,14 0 36 0,-14 0-49 15,13-2 29-15,-13 2-48 0,14-1 34 0,-14 1-47 16,17 0 35-16,-17 0-46 0,15-1 40 0,-15 1-50 15,22-1 41-15,-22 1-47 0,20-1 42 0,-8 0-45 0,0-1 37 16,0 1-41-16,-1 0 3 0,2 1-2 0,0-1-32 16,1 0-82-16,-4 0-103 0,3-2-232 15,-2 1 53-15</inkml:trace>
  <inkml:trace contextRef="#ctx0" brushRef="#br0" timeOffset="172262.8">6754 2163 157 0,'0'0'275'0,"0"0"-47"0,0 0-24 15,0 0-8-15,0 0-1 0,-9-4-16 0,9 4-12 16,0 0-15-16,-7-4-13 0,7 4-7 0,0 0-11 0,-6-7-12 16,6 7-19-16,-6-4 13 0,6 4-1 15,-7-6-9-15,7 6-3 0,-5-7-18 0,5 7 11 16,-8-5-47-16,8 5 39 0,-6-6-3 0,6 6-11 0,-10-9-5 15,10 9-15-15,-8-6 23 0,8 6-36 0,-10-7 22 16,10 7-36-16,-14-9 23 0,9 6-24 0,-3-2 44 16,2 2-39-16,-2-2 25 0,-1 0-26 0,3 1 21 15,-3 0-30-15,1-1 19 0,-1 0-25 0,-1 0 14 16,0-1-23-16,-1 1 26 0,1-1-30 0,-2 1 29 16,0-1-27-16,-2 1 25 0,1 0-32 0,2-1 24 15,-3 0-22-15,-1 0 30 0,2-1-32 0,-3 2 32 16,2-1-31-16,-1 1 32 0,-2-1-27 0,2 0 15 15,-2 0-16-15,0 0 26 0,0 0-22 0,-1-2 22 16,-4 3-28-16,2-2 27 0,-2-1-28 0,3 2 29 16,-3-1-24-16,-1 1 27 0,1-1-36 0,1 1 35 15,-2-1-30-15,1 0 29 0,-1-1-28 0,0 1 27 16,-1 0-27-16,-1 0 27 0,2 0-35 0,-1 1 32 16,-2-2-26-16,-3 0 27 0,4 2-33 0,-1-1 34 15,-1 0-34-15,0-1 31 0,2 2-23 0,-1-1 26 16,-1 1-25-16,2 0 22 0,-1-1-24 0,-2 0 25 15,1 1-26-15,0-1 29 0,2 2-26 0,-6-2 27 0,2-1-36 16,2 3 34-16,0 0-25 0,0-2 19 16,2 1-26-16,-2 2 33 0,-1-1-31 0,1 0 28 15,-4-1-30-15,3 1 33 0,0 2-26 0,0-1 26 0,-1 0-27 16,-1 1 22-16,2-1-22 0,0 2 24 0,-3 0-31 16,2-1 27-16,-2 0-26 0,2 1 36 15,-2 0-25-15,-1-1 24 0,3 2-38 0,-2 0 33 16,-1-1-23-16,-5 1 30 0,6-1-35 0,-3 0 25 0,2 0-28 15,0 1 35-15,0 0-31 0,-4 0 32 0,4 0-31 16,2 0 28-16,-2 1-29 0,0-2 29 0,0 2-39 16,1-1 41-16,-1 1-31 0,-4 0 31 0,4 0-27 15,2 0 20-15,0 1-19 0,-2-1 25 0,2 2-36 16,0-2 37-16,-2 0-32 0,2 0 29 0,-1 0-28 16,0 1 29-16,-2-1-32 0,2 1 21 0,-1-1-22 0,-1 1 39 15,4-1-38-15,-4 1 36 0,1 0-38 16,0-1 36-16,-4 3-32 0,0-2 34 0,4 1-32 15,3-1 27-15,-2 0-23 0,2 0 28 0,-2 0-36 16,3 0 31-16,-1 2-22 0,-1-2-2 0,2 0-4 16,0 0 9-16,1 0-11 0,0 1 9 0,-1-2 2 15,5 1 7-15,-4-1-1 0,3 0 1 0,2 0-6 16,-1 0-5-16,0 0 6 0,3 0 10 0,-3 0-8 0,1 0-1 16,-1 0 5-16,4 0-6 0,-3 0-3 15,1 0 7-15,0 0-3 0,-2 0 4 0,3 0-1 0,-1-1 3 16,1 1-10-16,-2 0 7 0,0 0-4 15,2-2-5-15,-2 2 5 0,2 0 5 0,-1 0-11 0,1 3 9 16,-2-3-3-16,3 0 1 0,-2 0 3 0,1 0 0 16,2 0 2-16,-1 0-2 0,1 2-4 0,-1-2 8 15,0 0-7-15,1 0-4 0,-1 0 7 0,2 1-6 16,-2-1 3-16,0 1-5 0,1 0 9 0,-1 1-7 16,1-1-3-16,-3 2-12 0,2 0 3 0,1 0-6 15,-1 1-6-15,1-1 14 0,-2 2-6 0,-1-2-2 16,3 4 11-16,-2-4 1 0,-2 3 4 0,2 0-8 15,-2 0 9-15,2 0-1 0,0 0 0 0,0 0-47 16,-1 1 55-16,2 0-49 0,-1 1 49 0,-2 0-40 16,3-1 51-16,-2 3-8 0,1-2-50 0,1 2 61 0,-2 0-9 15,1 0-11-15,2 0-1 0,-2 0 13 16,2 3-8-16,-3-2 5 0,2 2-4 0,1-1 1 16,-1 1-3-16,1 0-5 0,0 0 4 0,0 2-3 0,-1 0 6 15,1-2-2-15,3 2-2 0,-2-1-2 16,3 1 4-16,-1-2 2 0,1 1 1 0,-1 0 3 15,2 0-2-15,0-2-11 0,3 0-4 0,-1-1 11 16,0-1 8-16,2 2-17 0,0-3 10 0,1 1-5 0,0 0 9 16,1 0-3-16,-1-1 8 0,2 1-17 0,-2 0 5 15,2-2-4-15,1 2 4 0,-3-2-1 16,3 2 1-16,-1-1-6 0,-1 1 11 0,1-2-1 0,1 3 1 16,0-1 4-16,-3 1-15 0,3-1 14 0,0 3-29 15,-2-2 22-15,1 1 8 0,0 1-2 0,1-1 2 16,-2 1 0-16,2 1 1 0,0-2 0 0,0 1 2 15,-1 1-11-15,-1-2 7 0,2 1-2 0,1 0-5 16,-1 0 4-16,-1 0 4 0,2 0-4 0,0-2 0 16,0 2-5-16,0-2 2 0,2 2 3 0,-1-2-9 15,2 3 11-15,-1-3-4 0,1 0 2 0,1 1 1 16,0 1 1-16,3-1 0 0,-2 2-6 0,0-2 4 16,2 2 4-16,0 0-5 0,-1 1 2 0,2 0 3 15,1-2 0-15,-1 2-11 0,2 0 18 0,-1-1-9 16,0 1 8-16,2-1-4 0,-2 0-1 0,4 1-10 15,-3-2 10-15,2 1-1 0,0 0-2 0,0 0 0 16,2-1 2-16,-3 0-5 0,5-1 5 0,-3 0-12 16,1 0 19-16,3-1-11 0,-2-2 7 0,2 2-7 0,2-2 10 15,2 0-9-15,1 0 3 0,1-1-2 0,-1 0 4 16,5-1-6-16,-2-1 7 0,0 1-9 0,3-1 11 16,2 0-9-16,-2 0 8 0,3-1-7 0,-3 1 14 15,3 1-18-15,0-2 9 0,1 1-9 0,-1-2 14 16,4 2-17-16,-3-1 14 0,0-1-9 0,0 1 12 15,0-2-17-15,1 1 11 0,0 0-5 0,0-2 13 16,2 1-13-16,-2 0 16 0,2 0-25 0,-2-2 27 16,3 2-23-16,4 0 22 0,-2 0-12 0,1-1 6 15,1 2-16-15,-2-1 16 0,2 2-13 0,-2-1 10 16,1 0-13-16,3 0 11 0,-3 2-11 0,-2-1 16 16,1 2-19-16,1 0 20 0,0-1-21 0,-2-1 20 15,1 1-17-15,-2-1 20 0,3 1-14 0,-5-1 14 16,0-1-15-16,-3-1 0 0,1 1 16 0,0-2-5 15,0-1 2-15,0 2-1 0,1-2-2 0,1 0-5 16,-2-1 0-16,3 0 1 0,-2 2-3 0,2-2 0 16,-2 1 1-16,2 0 3 0,1 0-7 0,-3 0 2 15,7 2-17-15,-7-1 19 0,7 2-17 0,-1-1 23 16,-1 1-22-16,-1 1 10 0,3-2 14 0,-2 3-1 0,1-2-1 16,0 0-3-16,-1 1 2 0,1-2-2 15,0 0 0-15,0 0-2 0,-3-2 5 0,6-1-2 0,-5 0-4 16,4 0 5-16,1-1-5 0,0-1-3 0,0 0 1 15,-1-3 0-15,0 3 3 0,1-1-2 0,0 0 3 16,-4-1-4-16,2 1 0 0,-1-1 3 0,-1 1-7 16,-6 0 5-16,3 0-2 0,-2 0 4 0,1 1-7 15,-2-1 4-15,1 1 2 0,-1 0 1 0,-1-1-5 16,0 2 0-16,1 0 0 0,-1 0 0 0,1 0 3 16,-1 1 1-16,1 0-2 0,-1 0-2 0,1 1 2 15,-1 0 0-15,0 0-3 0,1 2 5 0,1 0 0 16,-2-1-3-16,0 3-1 0,2-1 5 0,3 1-3 15,-4-1-25-15,0 1 29 0,0-1 7 0,0 1-9 16,1-2 1-16,-2 2-3 0,1-2-2 0,0 2 4 16,-1-3 3-16,1 0-5 0,-1 1 3 0,-1-1-3 15,1 0 4-15,0-1-7 0,-4 0 5 0,0-1-2 0,0 0 4 16,0 2-5-16,-1-1-5 0,0 1 6 0,-1-2 1 16,-1 1 5-16,1-1-4 0,0 1-6 15,-1 0 3-15,-1 0 3 0,2 0-5 0,-2 1-1 16,1-1 7-16,1 0-1 0,-3 0-2 0,2 1-1 0,-2 0 3 15,1-1-6-15,-1-1 3 0,0 1 0 0,0-1 0 16,-3 0 3-16,3 0-1 0,-4 0 4 0,4-1-13 16,0 1 7-16,0-1 2 0,-4-2-3 0,4 1-1 15,0 1 1-15,-3-2 3 0,4 1-3 0,-3 1 3 16,0-1-4-16,1 0 2 0,-2-1 2 0,-1 3-7 16,0 0 7-16,2-1-6 0,-3 0 3 15,2 0 6-15,-1 1-5 0,-2-1-2 0,0 1 5 0,2 0-2 16,0-1 0-16,-1 1 6 0,0-3-7 0,1 3-1 15,0 2 5-15,0-5 3 0,-1 2-3 0,-1-1-27 16,5-2 35-16,-3 1-35 0,3-1 31 0,-3 0-26 16,1 0 33-16,-1 0-27 0,3-1 24 0,-2 0-29 15,0-1 37-15,1 1-39 0,-1 0 34 0,-1 1-32 16,3-1 26-16,-2 0-23 0,-1 0 32 0,2 1-33 0,-3 0 27 16,2 0-20-16,-1 2 17 0,-2-3-18 0,0 2 25 15,1-1-33-15,-2 1 28 0,2-1-29 16,-3 0 36-16,2-1-35 0,-1 2 31 0,-1-1-27 0,1-1 30 15,0 2-34-15,-2-2 31 0,0 0-20 0,2-1 18 16,0 1-29-16,-2 1 31 0,1-3-27 0,-1 1 31 16,0 1-33-16,1-2 29 0,-1 0-26 15,0 1 30-15,0 0-32 0,4-2 28 0,-4-1-30 0,1 2 33 16,0-1-34-16,2-2 32 0,-1 2-28 0,-2-2 0 16,1 2 3-16,2-2 28 0,-2 0-24 0,-1 0 19 15,4 1-28-15,-4-3 37 0,0 1-40 0,0 3 31 16,1-3-2-16,-3 0 5 0,1 0-37 0,1 0 15 15,-3 1 42-15,1-2 0 0,-2 2 1 0,0 0-10 16,1 0-5-16,-2 0 0 0,0-1-5 0,1 1-6 16,-1 1-1-16,-1-1-1 0,1-1-2 0,-2 0 0 15,1-1-18-15,-1 2 17 0,1-1 1 0,-2-2-1 16,0 1-1-16,-1-1 6 0,0-1-2 0,0 1 6 16,0-4 2-16,-1 3-3 0,1-1-1 0,-3-2 1 0,2 2 1 15,-3-1-2-15,2 1 5 0,-1-1-3 16,-1 2 0-16,2-2-1 0,-1 1 1 0,-2 1-6 15,1 0 1-15,2-1 8 0,-3 1 3 0,1 1 13 0,-1 1-8 16,0-2 1-16,-2 2-9 0,2-2-2 16,-1 1-3-16,-2-1-3 0,-1 2-7 0,0-2 4 15,-2 0-4-15,-1 0 3 0,-2 0 1 0,3 0-7 0,-2-1 1 16,-1 1-1-16,0 1 2 0,-2 0 2 0,2 0-3 16,-1 1 1-16,-1-1-12 0,0 1 14 15,2 1-1-15,-4 0-3 0,3 1-3 0,-3-1-12 0,-1 2-61 16,-2 3-63-16,-2 0-80 0,-1-1-165 0,-3 4-113 15,-5 0-367-15,-5 3-413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54:59.89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24466 5046 16 0,'0'0'181'0,"0"0"-17"0,0 0-23 0,0 0-16 15,0 0-12-15,0 0-14 0,0 0-10 0,0 0-7 16,0 0-10-16,0 0-2 0,0 0-6 0,0 0-3 15,0 0-1-15,0 0 0 0,0 0-1 16,0 0 0-16,0 0 8 0,0 0 2 0,-5 5 5 0,5-5 9 16,0 0 6-16,0 0 11 0,0 0 6 0,0 0 0 15,0 0 0-15,0 0-2 0,0 0-32 0,0 0 33 16,0 0-2-16,0 0 4 0,0 0-12 0,0 0-4 16,0 0-6-16,0 0-3 0,0 0-9 0,0 0-7 15,0 0-4-15,0 0-3 0,-2 6-4 0,2-6 2 16,0 0-8-16,0 0-3 0,0 0-4 15,0 0 4-15,0 0-6 0,0 0 6 0,0 0-1 0,0 0 1 16,4 3 2-16,-4-3 5 0,0 0 6 16,0 0 1-16,10 4-37 0,-10-4 49 0,9 3-38 0,-9-3 38 15,9 2-47-15,-9-2 42 0,12 2-49 16,-12-2 46-16,14 3-46 0,-14-3 44 0,16 1-47 0,-16-1 48 16,20 1-41-16,-8-1 42 0,1 0-49 0,1 0 42 15,0 0-25-15,-1-1 18 0,4 1-45 0,2-1 44 16,-3 0-45-16,3-1 43 0,0 1-39 0,1-1 35 15,0 1-48-15,-2 0 46 0,3-1-47 0,-1-1 41 16,-1 2-46-16,-1-1 40 0,0 1-40 0,3 0 39 16,-2-1-37-16,-1 0 31 0,-1 1-39 0,0 1 41 15,2-1-43-15,-6 0 48 0,4 0-49 0,-2-1 45 16,0 2-46-16,-1-1 47 0,2 1-33 0,-2-2 36 16,1 2-41-16,-1-1 44 0,0 1-39 0,0-1 41 15,0 1-37-15,-1-1 44 0,1 0-41 16,0 1 30-16,-1-1-22 0,2 1 29 0,-2-2-39 0,0 2 36 15,0 0-35-15,-2-1 36 0,3 1-35 0,-2-1 30 16,-1 1-29-16,2-1 29 0,-1 1-32 16,0-1 21-16,-12 1-24 0,22 0 29 0,-22 0-33 0,19-1 5 15,-19 1 2-15,18-2 3 0,-18 2 2 0,17 0 12 16,-17 0-8-16,16-1 5 0,-16 1 0 0,14-1 5 16,-14 1 4-16,14 0 3 0,-14 0 1 0,13-2 8 15,-13 2-3-15,0 0 1 0,17 0-2 0,-17 0-2 16,0 0 7-16,14-1 18 0,-14 1-16 0,0 0 16 15,15-1-14-15,-15 1 7 0,0 0-7 0,14 0 7 16,-14 0-4-16,8-2 12 0,-8 2-12 0,0 0 8 16,17-1-14-16,-17 1 3 0,0 0-11 0,11-2 5 15,-11 2-17-15,0 0 8 0,14-1-8 0,-14 1 5 16,0 0-9-16,9-1 4 0,-9 1-8 0,0 0 6 16,0 0-9-16,0 0 6 0,12-1-10 0,-12 1 9 15,0 0-3-15,0 0 2 0,0 0-5 0,12-1 7 16,-12 1-7-16,0 0 4 0,0 0-6 0,9-3 5 15,-9 3-9-15,0 0 9 0,0 0-8 0,11-1-6 16,-11 1-75-16,0 0-81 0,0 0-194 16,0 0-154-16,0 0-261 0,5-5-731 0,-5 5-1133 0</inkml:trace>
  <inkml:trace contextRef="#ctx0" brushRef="#br0" timeOffset="4495.01">30904 5170 324 0,'0'0'264'0,"0"0"-35"16,0 0-15-16,0 0-14 0,0 0-18 16,0 0-4-16,0 0-49 0,0 0 35 0,0 0-55 0,0 0 23 15,-5 3-55-15,5-3 40 0,0 0-63 0,0 0 35 16,0 0-58-16,0 0 40 0,0 0-48 0,0 0 49 16,0 0-55-16,0 0 48 0,0 0-46 0,0 0 41 15,0 0-54-15,0 0 42 0,0 0-49 0,0 0 39 16,0 0-45-16,0 0 48 0,0 0-37 15,0 0 29-15,0 0-28 0,0 0 44 0,0 0-26 0,8 4 38 16,-8-4-33-16,0 0 30 0,15 2-28 0,-15-2 24 16,15 0-17-16,-15 0 35 0,22 2-8 15,-7-2 16-15,-2 1-29 0,4-1 8 0,2 0-21 16,1 1 11-16,2-1-20 0,1 1 8 0,4-1-22 0,1 0 12 16,0 1-14-16,-1 0 12 0,4-1-20 0,-2 2 13 15,1 0-17-15,0-1 17 0,-2 0-5 0,2-1-4 16,-2 2 0-16,1-1-2 0,-1 0-1 0,-1 1-1 15,0 0-3-15,-1-1-8 0,-1 0 9 0,-1 0-1 16,-2 0 2-16,-1 2 1 0,2-2-3 0,-2 1 0 16,-1-1-2-16,1 1 4 0,-2-1-3 0,1 1 1 15,-1-1-3-15,0 0 4 0,-1 1 1 0,1-1-1 16,-2 1-2-16,-1-1-15 0,-2-1 16 0,0 1 5 0,-1 0 1 16,1-1 0-16,0 1-9 0,-3-1 5 0,1 2 1 15,-12-2 5-15,20 0 0 0,-20 0-3 0,17 2-3 16,-17-2 2-16,14 0 4 0,-14 0-5 0,14 1-3 15,-14-1 1-15,0 0-2 0,16 0 0 0,-16 0-4 16,0 0-60-16,11-3-125 0,-11 3-191 0,8-4-205 16,-8 4-317-16,5-8-466 0</inkml:trace>
  <inkml:trace contextRef="#ctx0" brushRef="#br0" timeOffset="9959.34">15521 5121 372 0,'0'0'328'0,"0"0"-46"0,0 0-13 16,0 0-26-16,0 0 11 0,-10-1-41 0,10 1 35 16,0 0-64-16,0 0 28 0,0 0-55 0,0 0 28 15,0 0-54-15,0 0 28 0,0 0-56 0,0 0 29 16,0 0-54-16,0 0 32 0,-9-3-57 0,9 3 31 16,0 0-55-16,0 0 30 0,0 0-50 0,0 0 38 15,0 0-41-15,0 0 47 0,0 0-28 0,0 0 45 16,0 0-38-16,16 0 56 0,-16 0-35 0,12-3 53 15,-12 3-49-15,15-1 53 0,-15 1-49 0,18-3 39 0,-8 2-58 16,0-1 48-16,2 1-46 0,-1-1 35 16,1 1-47-16,1 0 41 0,-2 1-49 0,2-2 36 15,1 1-40-15,0 0 41 0,0-1-39 0,0 1-4 0,3 0 3 16,0 0 7-16,2 0 0 0,-1 0 7 0,2-1-11 16,-1 1 4-16,2 0-2 0,2 0-7 0,-2-1 5 15,5 0-4-15,-2-2 2 0,3 2-4 0,0 1-5 16,0-1 0-16,0-1-5 0,1 0-4 0,0 0 8 15,-1 2-10-15,1-2 2 0,-3 0 2 0,2 0-4 16,0 1 0-16,0 0 0 0,0 1 7 0,-3-2-7 16,-1 2 11-16,1-2-15 0,-3 2-1 0,0-1 2 15,0 1 1-15,-1-2 0 0,1 2 2 0,-1 0-3 16,-1-1 2-16,1 0-1 0,0 0 0 0,-1 0 5 16,-1 2-2-16,2-2-2 0,1-1 0 0,-2 0-3 15,2 2 7-15,-1-1-3 0,-1-1 15 0,-1 2-23 16,1-2 6-16,2 3-7 0,-1-2 7 0,-2 1 1 15,2-1 5-15,1 0-6 0,-2 1-3 0,2 0 3 0,0 0-1 16,-1 0 4-16,1-2-2 0,1 2 5 0,-3 0-6 16,4 0 0-16,3-1 2 0,-1 1-2 15,2-1 2-15,-3-1-4 0,3 2 1 0,0-1-2 16,0 1 6-16,0 0-1 0,1-1-1 0,0 1 2 0,0 0-2 16,-2 0 7-16,2-1-5 0,1 2-3 0,-1 0 3 15,0-1 0-15,0 1 2 0,2-1 1 0,-2 0-1 16,0 1 1-16,0-3-3 0,0 2 2 0,3 1-20 15,-2-1 24-15,-2 0 1 0,3 0 1 0,-1 0-2 16,2 1 2-16,-2-2-3 0,1 1 3 0,-1 1 0 16,0-1 2-16,-1 1-4 0,2 0 2 0,-2 0-3 15,1 0-2-15,-2-1 5 0,1 1-7 0,0 0-2 16,-3 1 6-16,2-1 0 0,-3 0-1 0,3 0-1 16,-5 1 4-16,2-1-6 0,-1 0-3 0,1 1 2 15,-1-1 1-15,-1 2 1 0,2-1 4 0,-2-1-3 16,0 1 7-16,-1-1-8 0,2 1 3 0,-1-1 2 15,2 0 6-15,-3 1 0 0,0-1 4 0,0 0-3 16,-1 1-1-16,2-1-2 0,-2 2 0 0,1-1-2 16,-1-1 0-16,1 1-1 0,-5-1-2 0,5 1 1 15,-3-1-3-15,2 0 0 0,-1 1-2 0,-1-1 6 0,1 0-8 16,0 0 6-16,-2 2 7 0,2-2 4 0,-1 0 3 16,3 1 3-16,-2-1 1 0,-1 0-4 0,2 0 1 15,-2 0 1-15,1 1-3 0,1-1 2 0,-1 0-3 16,1 0-1-16,0 1-1 0,-3-1 4 0,2 0-5 15,-1 0 1-15,1 2-1 0,0-2-2 0,-2 0 2 16,2 0-1-16,-1-2 3 0,1 2 3 0,0 0 2 16,-1 2 0-16,0-2 2 0,0 0 0 15,1 0 7-15,0 0-3 0,-2 1 0 0,3-1 0 0,-2 0-2 16,2 0 0-16,-1 1 1 0,0-1-4 0,0-1 0 16,-1 1-1-16,1 1-2 0,0 0-3 0,-1-1 2 15,1 1-1-15,-2-2-3 0,2 2 0 0,0-1-2 16,-5 1 1-16,4-1-2 0,-5 2 1 0,5-2 1 15,-4 0-4-15,1 1 3 0,1 0 3 0,-1-1 0 16,-1 0 0-16,1 0-4 0,-2 0 2 0,1 0 0 16,2 0-3-16,-4 0-1 0,4 0-2 0,-3-1 3 15,2 1-4-15,-2-1 0 0,1 1 0 0,-2 0-3 16,1-2-3-16,1 2 0 0,-1-1-4 0,0 1-22 0,-3-1 24 16,4 1 6-16,-14 0-3 0,21-1-5 0,-21 1-2 15,19-1-28-15,-19 1-71 0,14-1-82 0,-14 1-90 16,12 0-131-16,-12 0-136 0,0 0-182 15,0 0-927-15,0 0-1312 0</inkml:trace>
  <inkml:trace contextRef="#ctx0" brushRef="#br1" timeOffset="18241">3155 7346 423 0,'0'0'396'0,"-3"-7"7"0,3 7-51 16,-1-7-5-16,1 7 7 0,-2-7-3 0,2 7-14 15,-3-5 1-15,3 5-10 0,0 0-21 0,-4-6-20 16,4 6-38-16,0 0-30 0,-2-7-24 0,2 7-26 16,0 0-51-16,0 0-1 0,0 0-25 0,-4-4-18 15,4 4 1-15,0 0 57 0,2 7 8 0,-2-7-22 16,3 11-1-16,-2-4-10 0,0 3 0 0,2 1-18 16,0 0-8-16,-1 3-17 0,-1 1-22 0,2 2 7 15,1 0-6-15,-2 1-10 0,1 1-4 0,1-1-10 16,-3 0-4-16,3 0-5 0,-2-1-27 0,1-1-25 0,0 0-41 15,-1-2-25-15,-1-3-59 0,1-1-7 0,0 1-58 16,1-4 61-16,-2-1-65 0,-1-6-24 16,1 9-67-16,-1-9-35 0,0 0-33 0,0 0-1 0,0 0 37 15,-2-10 40-15,-1 4 48 0,-1-3 38 0,1 0 31 16,-1-3 26-16,0-1 56 0,-1-2 1 0,-2 0 54 16,1-1 22-16,2 0 94 0,-1 2 11 0,0-3 105 15,1 2 2-15,0-2 22 0,0 2 43 0,2 0-20 16,-2 1 14-16,3 0-24 0,-1 1-6 0,2 0-22 15,2 1-7-15,-1 0-19 0,0 0-20 0,3 0-16 16,1 1-18-16,-1 2-20 0,1-1-12 0,3 2-12 16,-2 0-5-16,3 1-2 0,0 2-5 0,0 2 0 15,1-1-4-15,-2 3-6 0,-8 1-3 0,18 1-2 16,-12 1-4-16,2 3-1 0,-3 0 2 0,0 2-10 16,-2 2-3-16,-2 0-4 0,0 1 1 0,-2 0-2 15,0 1 2-15,-2 2-2 0,-2-4-2 0,0 3 5 16,0-3-2-16,0 1 0 0,-3 0 5 0,2-2 10 15,-1-1 11-15,2 1-24 0,2-2 72 0,-2-2-33 0,-1 1 32 16,6-5-38-16,-6 9 30 0,6-9-36 0,-8 4 17 16,8-4-46-16,-4 7 27 0,4-7-38 0,0 0 28 15,0 0-28-15,4 8 7 0,-4-8 0 0,9 5 23 16,-1-1-32-16,2 1 28 0,-1 0-22 0,1 1-2 16,3 3 0-16,0-2 1 0,-1 1 1 0,2 0 5 15,4 3-3-15,-4-1 3 0,4 1 2 0,-2-2-7 16,-1 1-15-16,-2-3-29 0,1 3-1 0,-2-3-94 15,0 2-9-15,2-2-96 0,-5-3-14 0,0 1-60 16,1 1-83-16,-3-2-75 0,-7-4-108 0,11 2-313 16,-11-2-464-16</inkml:trace>
  <inkml:trace contextRef="#ctx0" brushRef="#br1" timeOffset="18574.4">3506 7509 154 0,'0'0'710'16,"4"-5"-181"-16,-4 5-112 0,0 0-41 0,0 0-36 15,4-5-2-15,-4 5 15 0,0 0-9 0,0 0-83 0,4-8-13 16,-4 8-96-16,1-7 17 0,-1 7-40 0,4-10-23 16,1 4-25-16,-2 1-17 0,0-4-12 0,1 1-12 15,0-2-13-15,0 2-4 0,-1-3-1 16,-1 1-8-16,1 0-3 0,-2 2-7 0,-1 0-2 0,0 1-2 16,-1 1 0-16,-2-1 0 0,3 7 0 0,-8-7 1 15,8 7 0-15,-10-1 4 0,10 1-1 0,-15 5 26 16,7 1 24-16,0 1-36 0,2 0 58 0,-3 4-38 15,4 0 50-15,0 2-38 0,1 1 2 0,3-1-6 16,1 0-12-16,1 2-5 0,2 1-6 0,2 1-4 16,0-3-17-16,5 0 35 0,-1 1-29 0,4-1 21 15,1 0-30-15,0-5 15 0,2 0-61 0,0-3 8 16,2-2-104-16,-1-1 5 0,0-3-100 0,1 0-7 16,0-4-87-16,1 1-17 0,-2-3-40 0,1-4-37 15,-2 2-12-15,1-3-22 0,-4-1-295 0,-3 0-268 16</inkml:trace>
  <inkml:trace contextRef="#ctx0" brushRef="#br1" timeOffset="19041.66">3767 7320 431 0,'-6'-17'472'0,"-2"4"-66"16,3 0-19-16,-4-2 6 0,4 2 17 0,-2 2-1 15,2 0 9-15,0 3-16 0,3-1-33 16,-3 1-48-16,1 1-59 0,1 1-75 0,1 1-14 0,2 5-51 16,-3-9 17-16,3 9 0 0,0 0 12 0,4-4-14 15,-4 4-23-15,10 2-1 0,-5 3 6 16,4 0-4-16,-2 2-7 0,3 4 3 0,0-1 2 0,2 6-7 15,-1 2 0-15,3 5-18 0,0 2-1 0,0 2-7 16,3 6-1-16,-3 4-4 0,0 1-1 0,0 2-4 16,0 2-11-16,0 3-12 0,-1-2-3 0,1-1-13 15,-3-1-4-15,1-2-4 0,1-2-5 0,-2-1-1 16,1-8 3-16,-3-2-2 0,-2-5-5 0,1-1 5 16,2-2-15-16,-3-4 11 0,-1 0-5 0,-1-2 3 15,3-4-3-15,-3 1 0 0,3-3 0 0,-2-3-2 16,-6-3-2-16,15 3-10 0,-6-6-18 0,-1 0-31 15,2-4-21-15,-1-2-14 0,-1-2-18 0,-2-2-15 16,3-1-6-16,-4-3-4 0,-1 0-11 0,-3-2-7 0,-1-1-17 16,-2-3 3-16,-2-1-9 0,-5-3 7 15,-3 1 14-15,0 1 6 0,-6 1 62 0,-1 2-31 16,-1 3 66-16,-1 1-31 0,-2 1 55 0,0 4-35 0,1 5 52 16,0 0-36-16,3 0 59 0,0 5-15 0,1-1 63 15,4 4-27-15,-1-3 12 0,3 0 7 0,1 0 3 16,-2 2 0-16,5-1-10 0,8 2-8 0,-14-4-6 15,14 4-9-15,-7-7-2 0,7 7-8 0,0-10 9 16,2 3-18-16,3-1 9 0,3-2-60 0,1-1-13 16,1-1-94-16,3 1-22 0,0-5-67 0,2 3-47 15,-1-2-35-15,1 1-57 0,-2-1-45 0,4 2-35 16,-6 3-55-16,2-1-348 0,-3 2-412 0</inkml:trace>
  <inkml:trace contextRef="#ctx0" brushRef="#br1" timeOffset="19874.5">4153 7146 405 0,'0'0'288'0,"0"0"-21"0,0 0-39 0,0 0-16 15,0 0-21-15,0 0-30 0,0 0-34 0,0 0-26 16,0 0-16-16,0 0-13 0,0 0-24 0,0 0-11 16,0 0-9-16,0 0-3 0,-9-1-11 0,9 1-5 15,0 0 2-15,0 0-4 0,0 0 20 0,0 0-24 16,3-7 2-16,-3 7-3 0,0 0 3 0,0 0 2 16,0 0 3-16,0 0 9 0,0 0 19 0,0 0 13 15,0 0 15-15,0 0 12 0,0 0-11 0,0 0 0 0,0 0-11 16,0 0 1-16,0 0-11 0,0 0 6 15,0 0 0-15,0 0 2 0,0 0 8 0,0 0 8 16,0 0 7-16,0 0-3 0,0 0-11 0,0 0 3 0,0 0-7 16,0 0-2-16,0 0 3 0,0 0 5 0,0 0 1 15,0 0 3-15,0 0 0 0,0 0 3 0,0 0 4 16,0 0 2-16,0 0 6 0,0 0 6 16,0 0-4-16,0 0 3 0,0 0 2 0,0 0-6 0,1-7-11 15,-1 7-11-15,0 0-5 0,0 0-6 0,0 0-41 16,0 0 47-16,0 0-48 0,0 0 44 0,0 0-45 15,0 0 39-15,0 0-49 0,0 0 46 0,-3-6-51 16,3 6 46-16,0 0-49 0,0 0 47 0,-2-6-39 16,2 6 31-16,0 0-42 0,-4-6 43 0,4 6-32 15,0 0 52-15,-4-6-32 0,4 6 28 0,-2-8-25 16,2 8 30-16,-6-7-8 0,6 7 30 0,-3-9-6 16,3 9 18-16,-6-9-18 0,4 4 17 0,-2 0-6 15,0-1 13-15,4 6-4 0,-6-8 21 0,6 8 6 16,-5-11 3-16,5 11 4 0,-5-7-11 0,5 7-2 0,-4-8-14 15,4 8-18-15,-4-4-17 0,4 4-21 16,0 0-4-16,0 0-7 0,0 0 34 0,0 0 6 16,-6 7-3-16,6 0 6 0,1 1 2 0,3 4 2 0,-3 3 10 15,4 2-1-15,-1 3-17 0,1 2-1 16,0 0-10-16,2 2-12 0,1 4-4 0,0-2-5 16,2 2-9-16,1-2-3 0,-2 1-2 0,1-3-5 0,0-4-4 15,-1 1-5-15,3-2-18 0,-2-1-38 0,0 0-28 16,0-1-78-16,-1-4-18 0,0-1-59 0,0 0-61 15,0-3-56-15,1 0-79 0,-2-3-89 0,0-2-59 16,-2-1-76-16,-6-3-172 0,14-1-383 0,-14 1-815 16</inkml:trace>
  <inkml:trace contextRef="#ctx0" brushRef="#br1" timeOffset="20591.09">4355 7396 293 0,'0'0'682'16,"0"-7"-139"-16,0 7-75 0,0 0-26 0,0 0-21 15,-4-6-7-15,4 6-40 0,0 0-96 0,-1-7-3 16,1 7-92-16,0 0-4 0,1-9-77 0,-1 9 21 16,3-10-63-16,-1 4 28 0,2-2-62 0,1 0 41 0,-2 0-58 15,1-1 42-15,-2 1-13 0,2-2-2 16,-1 2-15-16,-1-2-2 0,-1 3 0 0,1 0-5 16,-2 0-3-16,0 7 2 0,-3-12-5 0,3 12-8 0,-6-7 5 15,6 7-4-15,-9-4 11 0,9 4-29 0,-14 1 55 16,14-1-35-16,-13 6 45 0,5 0-33 0,1 3 26 15,2-4-33-15,-2 4 28 0,3-1-32 0,0 1 20 16,3-1-30-16,-2 2 34 0,3-2-22 0,2 2 16 16,0-2-39-16,2 0 28 0,3 1-50 0,-2-2 16 15,5 1-78-15,-2-4 17 0,2 0-76 0,1-1 1 16,1 0-46-16,-2-1-36 0,3 0-41 0,-3-4-40 16,2 1-22-16,-1 0 6 0,-1-2 6 0,2 1 5 15,-3 0 4-15,0-1 30 0,-9 3 36 0,11-6 62 16,-11 6 33-16,9-7 63 0,-9 7 39 0,7-6 82 15,-7 6 41-15,1-6 65 0,-1 6 9 0,0-7 43 16,0 7 42-16,0-7 3 0,0 7-9 0,-3-10-16 16,3 10-1-16,-1-11-8 0,1 4-1 0,0 7-6 0,0-14-9 15,1 5-12-15,2 2-11 0,-1-3-10 0,2 2-8 16,0-2-6-16,4 2-18 0,-2-2-15 16,0 3-7-16,1 0-8 0,1 0-5 0,2 2-3 15,-3 2 4-15,1-1-1 0,-8 4 13 0,18-2 8 0,-18 2-47 16,17 6 34-16,-10-3-34 0,1 4 37 0,-3 2-20 15,-1-1 14-15,0 3-30 0,-3-1 12 0,0 4-18 16,-1-1 2-16,-1-1-5 0,1 1 23 0,-1 1-9 16,-2-4 22-16,2 1-5 0,0-2 11 0,-2 0-7 15,2-2 15-15,1 1 14 0,-3-3 4 0,3-5-22 16,-1 7-18-16,1-7-16 0,0 0-10 0,0 0-13 16,0 0-6-16,-4-9-7 0,5 2-6 0,1-2-8 15,-1 1-5-15,1-2-7 0,1-1 2 0,1 2 1 16,-1-1-4-16,0 1 0 0,2-1-2 0,-1 3 5 0,0 0-6 15,0-1 5-15,0 4-5 0,-4 4 5 16,9-5 1-16,-9 5 10 0,0 0-1 0,16 0 3 16,-16 0-1-16,13 6 5 0,-5-3-4 0,-1 4 7 15,1-1-1-15,0-1-1 0,1 3-5 0,-3-1-1 16,3 0 3-16,0 2-4 0,0-2 2 0,-1 0-4 16,-2-1-29-16,3 1-47 0,-3-1-58 0,2 0-66 15,-2-1-83-15,1 0-17 0,-2-1-97 0,-5-4-8 0,9 5-73 16,-9-5-92-16,0 0-118 0,10 0-321 0,-10 0-612 15</inkml:trace>
  <inkml:trace contextRef="#ctx0" brushRef="#br1" timeOffset="20773.89">4866 7278 426 0,'7'-8'790'16,"-7"8"-172"-16,5-6-107 0,-5 6-86 0,5-4-12 16,-5 4-2-16,0 0-51 0,5-5 13 0,-5 5-86 15,0 0-20-15,6-4-50 0,-6 4-6 0,0 0-41 16,12-1-15-16,-12 1-42 0,0 0-8 0,14 2-34 15,-14-2-16-15,0 0-13 0,10 4-25 0,-10-4-70 16,8 2-66-16,-8-2-11 0,0 0-101 0,6 5-11 16,-6-5-57-16,0 0-71 0,-4 9-66 0,4-9-29 15,-7 5 5-15,7-5 15 0,-13 1 33 0,13-1-17 0,-15 0-182 16,15 0-123-16</inkml:trace>
  <inkml:trace contextRef="#ctx0" brushRef="#br1" timeOffset="20874">4829 7240 762 0,'-10'-9'120'15,"1"-1"47"-15,3 0-27 0,-1 0 33 0,2-2-28 16,-1 1 10-16,3 0-10 0,1 0-1 0,-1 1-23 0,3-2-23 15,0 2-23-15,3-1-18 0,-1 1-4 0,2 0-25 16,1 1-59-16,0 0-95 0,2 0-108 0,-1 1-113 16,-1 2-169-16,4 0-12 0</inkml:trace>
  <inkml:trace contextRef="#ctx0" brushRef="#br1" timeOffset="21423.94">4971 7056 689 0,'0'0'497'0,"9"4"-116"0,-9-4-31 15,9 6 21-15,-9-6-11 0,9 5 4 0,-9-5-4 16,11 7-72-16,-11-7 11 0,12 9-81 0,-6-4 16 16,3-1-80-16,-1 2 16 0,1 1-55 0,0-1 3 15,2 3-53-15,-1-2 27 0,1 2-51 0,0 0 27 16,-2-1-42-16,0 1 24 0,1-2-43 0,-1 1 30 16,-2-3-33-16,-2 0 49 0,1 1-12 0,-1-1 44 15,-5-5-10-15,9 6 32 0,-9-6-18 0,7 5-5 16,-7-5-27-16,0 0-2 0,6-5-22 0,-6 5 4 0,5-8-21 15,-4-1 6-15,0 2-23 0,1-2-10 0,-1 0-62 16,-1-2-27-16,3 2-114 0,-3-5-11 0,1 3-86 16,2 1 19-16,-2-1-29 0,1 1-27 0,1 1-28 15,0 0 7-15,-1 1 28 0,4 1 33 0,-2 1 53 16,1 1 42-16,-1 0 34 0,3 2 30 0,-7 3 31 16,11-4 32-16,-11 4 31 0,0 0 45 0,15 2 53 15,-15-2 43-15,12 4 44 0,-12-4 32 0,10 7 20 16,-10-7 0-16,9 6 12 0,-9-6-7 0,9 6 0 15,-9-6-8-15,8 6 1 0,-8-6 4 0,7 5 4 16,-7-5-6-16,0 0-16 0,15 0-26 0,-15 0-34 16,11-4-21-16,-11 4-61 0,10-7 39 0,-3 2-58 15,-2 1 48-15,1-4-38 0,-2 2 30 0,0 2-53 16,-2-4 49-16,-2 8-51 0,3-10 50 16,-3 10-47-16,-1-11 61 0,1 11-37 0,-4-7 58 0,4 7-38 15,-5-4 57-15,5 4-12 0,0 0 5 0,-13 4 6 16,13-4 8-16,-8 7 13 0,8-7-7 0,-5 12 0 15,4-6-17-15,-1 2 4 0,4 1-29 0,-1 1-1 0,2 0-24 16,2 3 8-16,0-1-28 0,0 0 11 0,4 2-19 16,0-2 4-16,1 1-29 0,0-1-14 15,-1-2-55-15,2 0-27 0,1-1-99 0,-3 0 3 0,-1-1-95 16,1 1-3-16,-3-4-43 0,1 0-25 0,-4 1-38 16,-3-6-31-16,4 9-22 0</inkml:trace>
  <inkml:trace contextRef="#ctx0" brushRef="#br1" timeOffset="21973.04">2977 8079 448 0,'0'0'385'0,"-10"3"-21"15,10-3-87-15,0 0 41 0,0 0-45 0,-9 2 30 16,9-2-45-16,0 0 3 0,0 0-45 0,0 0-17 16,0 0-48-16,0 0-18 0,0 0-34 15,0 0 23-15,0 0 19 0,12-6 23 0,-2 2 2 0,4-1-10 16,1 0 3-16,7-2 4 0,2-1-7 0,7 0-34 16,1-2 9-16,10 0-16 0,1-3-13 0,6 2-8 15,0 0-14-15,12-4-2 0,0 1-9 0,2 0-6 16,2 0-22-16,-1 0 10 0,4-2-20 0,-4 2 9 15,-2 0-14-15,2-1 9 0,-1 1-16 0,-2-1 10 16,-7 3-14-16,7-2 7 0,-11 2-10 0,2 0 13 0,1 0-17 16,-6 0 0-16,3 1 3 0,-4-1-3 0,1 2 2 15,-6 0 4-15,0-1-4 0,-4 4 0 16,-4 0-2-16,-1-1 0 0,-2 2-4 0,-6 0 2 0,-1 0-7 16,0 1 5-16,-4 2-3 0,-4-1 3 0,2 0-10 15,-3 0-12-15,-2 1-41 0,2 1-107 0,-5-1-51 16,0-2-139-16,1 1-174 0,-4-2-120 0,-1 1-690 15,0-2-942-15</inkml:trace>
  <inkml:trace contextRef="#ctx0" brushRef="#br1" timeOffset="22941.51">7227 7281 17 0,'3'-4'454'0,"-3"4"-99"0,0 0-34 0,3-7-18 16,-3 7-18-16,0 0-33 0,0-9 39 0,0 9-27 15,0-9-39-15,0 9-18 0,-1-10-32 0,1 10-19 16,-2-13-2-16,1 6 13 0,0 0-4 0,-2-2-15 15,1 0-44-15,-3 0 42 0,2 0-12 0,-2 0-51 16,0 2 41-16,0-2-36 0,-3 2 44 0,2-1-63 16,-2 3 27-16,0-1-61 0,-1 3 37 0,-2-1-52 15,1 3 43-15,-3 2-46 0,3 1 42 0,-2 2-47 16,-3 0 35-16,2 4-38 0,0 1 46 0,1 3-44 16,-1 1 35-16,0 3-26 0,1 1 26 0,1 1-36 15,3 1 29-15,2 0-29 0,-1 1-7 0,5-3 4 16,-1 1-4-16,1-1 3 0,4 0 0 0,2-1 1 0,-4-5 1 15,4 4 0-15,1-2-3 0,0-2 2 16,2-1-3-16,2-4 1 0,-2 2 0 0,2-4 2 0,3-2 1 16,-2-1-4-16,3-2-4 0,-2-1-3 0,2-2 2 15,1-4 8-15,0 3 6 0,-1-5-17 16,1 0-1-16,-1-1 4 0,1-1-3 0,-3-2 2 16,2 0 29-16,-3-1-29 0,-2 2 25 0,1-1-31 0,0 1 30 15,-1-1-19-15,-3 4 10 0,1-3 12 0,-1 4 35 16,0 0-15-16,-1 2 13 0,0-1-25 0,0 2 6 15,0 1-24-15,-4 5 14 0,6-6-2 0,-6 6 37 16,0 0-4-16,11 2 4 0,-11-2-19 0,9 7 8 16,-2-3-19-16,-2 4 2 0,4-1-15 0,-1 4-3 15,1-2-3-15,-2 3-5 0,5 0-5 0,-2 3-29 0,4-2-34 16,-4 3-47-16,3-4-51 0,1 1-73 16,0 0-46-16,-3-4-34 0,1 1-40 0,0-4-49 15,-1 0-37-15,-1-1-64 0,1-3-48 0,-11-2-401 0,20-2-530 16</inkml:trace>
  <inkml:trace contextRef="#ctx0" brushRef="#br1" timeOffset="23207.58">7632 7147 532 0,'1'-15'603'0,"0"4"-109"0,1 1 22 16,-2 0-70-16,1 2 44 0,-1 1-47 16,0-1-5-16,1 2-37 0,-1 6-63 0,0-11-50 0,0 11-50 15,1-9-47-15,-1 9-40 0,0 0-24 0,3-7 8 16,-3 7 32-16,0 0-1 0,8 5-18 0,-8-5-13 15,10 8-12-15,-5 0-6 0,0 1-11 0,3 3-18 16,-1-2-12-16,1 5-15 0,1 3-11 0,-1-1-8 16,1 2-5-16,-3 0-8 0,3-2-9 0,-3 2-11 15,3 0-19-15,-4-3-31 0,1 0-32 0,-1-3-29 16,0 1-38-16,0 0-35 0,-1-5-44 0,-2 1-43 16,2-3-25-16,0 1 40 0,-4-8-77 0,4 10-40 15,-4-10-103-15,0 0-57 0,0 0-1 0,0 0 27 16,0 0 52-16,-8-4 39 0,4-2 42 0,2-1-175 15,-6-1-48-15</inkml:trace>
  <inkml:trace contextRef="#ctx0" brushRef="#br1" timeOffset="23557.58">7739 7273 708 0,'-9'-13'129'0,"3"-1"50"0,-2 0 25 16,1 1 12-16,-1-2 15 0,1 0-21 0,2-1 64 15,-2 2-35-15,3-2 37 0,0 0-49 0,0 0 40 0,3 0-74 16,1-1 20-16,0 2-65 0,2-1 29 16,1 2-62-16,2-3 25 0,3 3-65 0,-2 0 39 0,2 1-57 15,2 0-12-15,0 1-7 0,0 2-6 0,2 1-4 16,1 0-4-16,-2 3-1 0,3 0 3 0,-5 3 2 15,3 0 3-15,-12 3 41 0,20 0-55 16,-12 3 44-16,-2 0-44 0,2 4 34 0,-4 1-50 0,-3 1 44 16,-1 1-51-16,-1 0 47 0,-2 3-55 0,-2 0 39 15,-1 2-40-15,-1-4 46 0,1 3-48 0,-2-2 44 16,3-2-45-16,0 0 47 0,0-2-48 0,1 0 48 16,0-1-45-16,2-1 53 0,-1 0-39 0,3-6 51 15,-4 7-56-15,4-7 35 0,0 0-48 0,0 9 46 16,0-9-47-16,0 0 49 0,13 4-46 0,-13-4 49 0,18 2-41 15,-8-1 46-15,2 1-40 0,2 1 45 0,1 1-38 16,0 1 41-16,1 0-37 0,4 4 39 16,-2 0-45-16,0-2 33 0,0 3-36 0,-1 0 34 15,-1 1-36-15,0 1 30 0,-1-1-56 0,0 1 12 0,-4-3-96 16,1 2-3-16,-3-1-107 0,1-2-24 16,-1-1-101-16,-1 1-21 0,-2-3-37 0,2-1-87 15,0-1-451-15,-8-3-527 0</inkml:trace>
  <inkml:trace contextRef="#ctx0" brushRef="#br1" timeOffset="24106.36">8469 7048 157 0,'0'0'531'0,"5"-6"-92"0,-5 6-93 15,4-4 25-15,-4 4-86 0,1-6 34 0,-1 6-73 16,-1-8 25-16,1 8-58 0,-4-8 20 0,4 8-76 15,-3-7 16-15,3 7-56 0,-5-9 51 0,5 9-57 0,-5-8-2 16,0 3 0-16,0 0-15 0,1 1-13 16,0 0 15-16,-1-1-7 0,5 5-10 0,-9-8-13 15,4 4-5-15,-1 0-9 0,6 4-11 0,-11-6-4 0,11 6-13 16,-12-1-2-16,12 1-5 0,-17 1-1 16,8 2 3-16,0 1 5 0,0 2-2 0,2-1 4 15,-4 4 0-15,1-1 33 0,1 3-37 0,0 0 32 16,2 1-31-16,-1 0 21 0,2 0-30 0,-1 0 24 0,3 1-33 15,-1-2 5-15,4 0-7 0,-2-2 0 0,2 2-4 16,2-1 4-16,1 0-1 0,-1-2 0 16,4 0 2-16,-1-1-4 0,1-2-4 0,0 1-5 0,3-3-4 15,-8-3-17-15,16 1-14 0,-16-1-10 0,20-1 1 16,-9-3-12-16,1 0 47 0,-1 0-43 0,-2-1 57 16,1-2-40-16,0 2 50 0,-2-2-41 0,1 0 51 15,-1 0-44-15,-1 0 9 0,0 0 14 0,-1-1 23 16,-2 2 27-16,1-1 18 0,-1 0 24 0,1 3 17 15,-2-3 20-15,-3 7 1 0,5-9 7 0,-5 9 14 16,4-9-15-16,-4 9-9 0,3-7-17 0,-3 7-18 16,3-4-21-16,-3 4-9 0,0 0-18 0,5-7-9 15,-5 7 1-15,0 0 9 0,0 0 6 0,10 6 4 16,-10-6 1-16,4 8 0 0,1-4-4 0,-1 5-5 16,1-2-9-16,0 3-6 0,3-2-2 0,-3 5-8 15,4-2-2-15,0 0-16 0,1 2-43 0,0-2-53 16,1 1-54-16,0 0-81 0,3 0-92 0,0 0-81 0,2-3-162 15,-2 1-85-15,0-2-793 0,1 0-1060 0</inkml:trace>
  <inkml:trace contextRef="#ctx0" brushRef="#br1" timeOffset="24923.22">9569 7121 514 0,'0'0'516'0,"-11"2"-130"16,11-2 24-16,0 0-49 0,0 0 44 0,0 0-43 15,0 0 35-15,0 0-78 0,-12-2 0 0,12 2-93 16,0 0-2-16,0 0-88 0,0 0 12 0,0 0-64 16,0 0 34-16,0 0-46 0,9-6 32 0,-9 6-43 15,14-2-3-15,-14 2-8 0,18-3-2 0,-4 2-15 16,-2-2-3-16,3 2-10 0,-1-1 0 0,0 0-5 15,4 1-5-15,0 0 5 0,-1 1-4 0,2-2-7 0,-5 2-1 16,2 0-8-16,0 0 1 0,0 0-1 0,-2 0-28 16,2 0-41-16,-3 0-9 0,-1 0-94 15,1 0-5-15,-3-1-87 0,-10 1-13 0,18 0-97 0,-18 0-37 16,13 0-46-16,-13 0-71 0,0 0-281 0,0 0-346 16</inkml:trace>
  <inkml:trace contextRef="#ctx0" brushRef="#br1" timeOffset="25308.37">9728 7203 228 0,'-9'6'560'16,"1"0"-111"-16,2-1-140 0,6-5 1 0,-9 6-60 16,9-6 47-16,-7 6-17 0,7-6-14 0,-6 5-16 15,6-5-43-15,0 0 27 0,5 5-65 0,-5-5 15 16,12-2-78-16,-2 1 27 0,1-1-70 16,5-3 29-16,0 1-62 0,2 0 35 0,4-2-55 0,-2-2 44 15,2 0-61-15,2 1 44 0,3-3-52 0,0-1 40 16,1 2-61-16,-1-2-10 0,-4 0-90 0,3-1-17 15,-5 2-91-15,-2 1 3 0,-2-2-35 0,-2 2-13 16,-3 0 25-16,-3 0-4 0,0-2 71 0,-6 2 0 0,0 3 63 16,-3-2 2-16,-4 0 76 0,2-1 45 15,-3 1 79-15,-2-1 67 0,2 2 22 0,-1 1 40 16,-1-1 18-16,1 1 53 0,1 1-25 0,0 0 56 0,5 5-51 16,-8-8-19-16,8 8-40 0,-6-6-39 0,6 6-36 15,-5-5-11-15,5 5-9 0,0 0 2 0,0 0-10 16,0 0-9-16,6 8-7 0,-2-5-14 0,1 3-10 15,0 3-8-15,3-1-4 0,2 3-3 0,-2-1-7 16,-1 5 1-16,2 0-1 0,0 3-8 0,-1 0-4 16,-2 2-10-16,-2-3-9 0,0-1-22 15,1 2-32-15,-4-1-43 0,-1 1-12 0,-2-3-103 0,-2 2-25 16,-1 0-119-16,0-1-45 0,-2-1-76 16,1 0-71-16,-3-3-285 0,3 0-381 0</inkml:trace>
  <inkml:trace contextRef="#ctx0" brushRef="#br1" timeOffset="25891.16">11027 6990 238 0,'0'0'301'0,"3"-8"-83"0,-3 8-8 16,1-10 0-16,-1 10-17 0,-1-11-25 0,1 11-3 15,-1-12-13-15,1 12-14 0,-3-14-2 16,1 7-16-16,-1 0-12 0,-1-1 17 0,0 1 16 0,-2 0 19 16,1 0 9-16,-2 0-24 0,1 2-9 0,0-1-1 15,-4 2-4-15,2 0-6 0,-3 2-7 0,0 0-10 16,11 2 0-16,-22 2-1 0,7 0-3 0,1 3 9 15,-1 2-2-15,-1 0-1 0,0 3-2 0,0 1 1 16,0 2-9-16,0 0-3 0,1 2-9 0,3 0-14 16,1 1-11-16,2 1-7 0,3-3-16 0,-1 0-9 15,2 1 0-15,3-1-9 0,-1-1-5 0,3-1-2 16,4 0 2-16,-4-1-8 0,6-1-1 0,-2-1 1 16,1 0-6-16,2-3 6 0,0-2-3 0,5 0-8 0,-3-1-2 15,-9-3-7-15,23-2-8 0,-10-1-17 0,-1-1-6 16,1-1-4-16,-1-1-4 0,0-1 9 0,1-1 7 15,-1-2 8-15,-2 0 6 0,-1-1 3 0,0 1 4 16,-3-1 3-16,1 0 7 0,-2-2-1 0,-1 3 6 16,-2 1 17-16,1-1 25 0,0 2 10 15,-1 1-23-15,0 1 66 0,1 0-53 0,-3 6 49 0,2-11-74 16,-2 11 49-16,4-7-46 0,-4 7 37 0,0 0-53 16,0 0 55-16,0 0-51 0,0 0 48 0,4 5-7 15,-1 1-8-15,-1 1-4 0,1 0-4 0,1 3-8 16,2-1-9-16,-1 2-1 0,3 2-2 0,-2-1-5 15,4 0-4-15,-2 2-9 0,1-2-26 0,1 3-34 16,0-2-42-16,1-2-58 0,-1 0-49 0,0-2-7 16,0 1-93-16,2-2-22 0,-5-2-87 0,2-1-87 0,0-3-76 15,1 1-365-15,-10-3-533 0</inkml:trace>
  <inkml:trace contextRef="#ctx0" brushRef="#br1" timeOffset="26206.58">11303 7034 577 0,'0'0'699'16,"0"0"-184"-16,0 0-13 0,0 0-99 0,0 0 40 15,0 0-55-15,8-2-11 0,-8 2-29 0,0 0-49 16,0 0-56-16,9-5-52 0,-9 5-35 0,8-5-24 16,-8 5-13-16,15-6-11 0,-5 4-13 0,-1-2-12 15,3-1-8-15,-1 2-12 0,3-2-7 0,2 1-9 16,-2-2 0-16,2 1-12 0,-3 1-6 0,4 0-49 15,-5-1 51-15,3 1-56 0,-4 1 54 0,1 0-53 16,-1 0 44-16,-2-1-41 0,-1 2 57 0,-8 2-48 16,15-4 54-16,-15 4-44 0,10-3 41 0,-10 3-48 0,9-3 48 15,-9 3-52-15,0 0 45 0,10-2-48 16,-10 2 38-16,0 0-78 0,0 0 14 0,0 0-109 16,0 0-18-16,11-3-67 0,-11 3-62 0,0 0-76 15,0 0-72-15,0 0-74 0,5-4-133 0,-5 4-356 16,0 0-614-16</inkml:trace>
  <inkml:trace contextRef="#ctx0" brushRef="#br1" timeOffset="26673.9">11987 6838 580 0,'4'-6'445'0,"-4"6"-68"16,0 0-4-16,3-7-34 0,-3 7-19 0,-3-10-22 15,3 10-5-15,-2-8-20 0,2 8-29 0,-6-11-40 16,4 5-22-16,-2 1-23 0,0 1-20 0,0-2-3 16,4 6-27-16,-7-8-9 0,7 8-17 0,-9-9-17 15,9 9-11-15,-8-5-15 0,8 5-5 0,0 0-4 16,-14 0 11-16,14 0-22 0,-9 5 41 0,5 0-41 16,-1 2 54-16,1-1-46 0,-1 2 46 0,0 1-50 15,3 0 48-15,-2 1-59 0,1 0 45 0,0 2-58 0,2-2 51 16,1 1-58-16,0 0 50 0,0-2-58 15,0 1 59-15,3 0-58 0,-2-2 46 0,4-1-57 16,-3-1 52-16,1-1-53 0,4-1 52 0,-7-4-57 0,11 3 54 16,-11-3-64-16,13 0 27 0,-13 0-51 0,17-4 43 15,-8 0-35-15,-3-2 51 0,4 0-40 16,-2 0 44-16,0-3-34 0,-1 2 45 0,-1 0-36 16,2-1 43-16,-4 1-32 0,1-2 42 0,-1 1-29 0,2 3 76 15,-2-2-34-15,-4 7 74 0,7-8-66 0,-7 8 47 16,5-9-68-16,-5 9 47 0,5-5-58 0,-5 5 58 15,0 0-55-15,0 0 54 0,0 0-57 0,11 5 45 16,-11-5-56-16,7 9 52 0,-3-6-56 0,-1 4 43 16,4 0-55-16,-2 1 46 0,4 0-54 0,0 0 39 15,0 3-33-15,2-1-45 0,2-1-96 0,0 0-22 16,0 0-64-16,-1-1-25 0,2 0-113 0,1-1-50 16,-2-2-93-16,2 0-59 0,-3-1-427 0,-1-1-613 15</inkml:trace>
  <inkml:trace contextRef="#ctx0" brushRef="#br1" timeOffset="26949.99">12509 6779 338 0,'0'0'731'15,"6"4"-142"-15,-6-4-78 0,0 0-59 0,10 2-25 16,-10-2-54-16,0 0 1 0,0 0-84 0,0 0-9 16,13 0-109-16,-13 0 7 0,10-3-80 0,-10 3 27 15,17-4-68-15,-9 2 27 0,2 0-56 0,-1-1 34 16,2-1-49-16,1 1 37 0,-1 0-61 0,2 0 37 16,0 1-64-16,-2-2-19 0,3 1-75 0,-2 1-76 15,-1-2-84-15,1 2-74 0,-2 0-53 0,-10 2-56 16,15-3 0-16,-15 3-408 0,11-1-441 0</inkml:trace>
  <inkml:trace contextRef="#ctx0" brushRef="#br1" timeOffset="27106.01">12649 6864 434 0,'-4'6'473'0,"-2"-1"-103"16,6-5-84-16,-4 9-37 0,4-9-40 16,-5 7-25-16,5-7-35 0,0 0-33 0,0 0-14 15,6 4-32-15,-6-4-15 0,14-4-14 0,-3 2-21 0,-1-3 12 16,5 1-95-16,-2-2-58 0,4 0-57 0,-2 0-49 15,3 0-53-15,2-1-323 0,-3 0-114 16</inkml:trace>
  <inkml:trace contextRef="#ctx0" brushRef="#br1" timeOffset="27439.53">13035 6688 369 0,'0'0'439'15,"0"-10"-20"-15,0 10-66 0,-1-11 78 0,1 11-33 16,-4-9 40-16,4 9-58 0,-4-7 23 0,4 7-83 15,-5-5-25-15,5 5-35 0,0 0-26 0,-11-2-7 16,11 2-9-16,-7 3-21 0,7-3-16 0,-6 7-20 16,6-7-25-16,-5 10-15 0,2-3-52 0,3 1 28 15,0 0-52-15,0 2 33 0,1 0-56 0,3 1 38 0,0 2-52 16,1-1 28-16,2 2-32 0,0-1 33 16,2-1-37-16,3 0 30 0,-1-2-43 0,-1 1 41 15,2-2-47-15,2-1 39 0,-2 0-41 0,0-2 40 0,0-3-43 16,-1 1 44-16,2-3-39 0,-13-1 34 0,23-1-39 15,-13-2 36-15,-2 0-38 0,1-2 40 0,0-1-42 16,-3 0 40-16,-1-2-39 0,-1 0 42 0,-1 0-47 16,-2-2 46-16,-2 0-6 0,-2-1-2 0,-2-1-10 15,-1-2-15-15,-3 1-30 0,-4-1-32 0,-1-1-35 16,-4 3-5-16,0-1-54 0,-2 3-26 0,-2 1 21 16,-1 2-81-16,1 0-4 0,0 2-103 0,2 3-26 15,2-1-60-15,4 3-115 0,0-1-418 0,0 2-584 16</inkml:trace>
  <inkml:trace contextRef="#ctx0" brushRef="#br1" timeOffset="28923.34">14189 6740 89 0,'1'-6'424'0,"-1"6"-99"0,0 0-15 16,0 0-14-16,0 0-33 0,0 0-2 0,0 0 4 15,0 0-5-15,0 0-6 0,-1-6-2 0,1 6-8 16,0 0-22-16,0 0-22 0,0 0-23 0,0 0-36 15,0 0-26-15,0 0-25 0,0 0-7 0,0 0-6 16,0 0-3-16,0 0 7 0,0 0 2 0,14 2-4 0,-14-2-7 16,12 5-6-16,-6-1 4 0,1-1-34 0,0 2 36 15,1 0-46-15,2 1 35 0,-1 2-43 16,4 0 36-16,-4-1-48 0,1 1 36 0,0-2-46 0,2 3 40 16,-1-2-44-16,-3 1 41 0,1-2-46 0,0 0 49 15,-1 1-52-15,0 1 43 0,-1-5-41 16,-1 2 48-16,-6-5-38 0,9 8 62 0,-9-8-14 0,10 6 53 15,-10-6-36-15,8 5 76 0,-8-5-30 0,5 4 38 16,-5-4-60-16,0 0 23 0,0 0-56 0,13-3 28 16,-13 3-47-16,6-6 24 0,-6 6-46 0,9-7 34 15,-2 1-43-15,-2-1 35 0,2 1-43 0,0-2 37 16,2 1-28-16,0-5 25 0,1 3-47 16,0-3 42-16,2 1-6 0,0-1-2 0,3-2-5 0,-3-1-2 15,2 2 2-15,2-1-2 0,-5-1 1 0,2 1 5 16,2 0 3-16,-2 0 1 0,0 1 2 0,-3 1-1 15,0 0 4-15,2 1 3 0,-3 0 3 0,0 2 6 16,0-1 8-16,-3 2 0 0,-1 0 2 0,2 1 0 0,-2 2-6 16,0-1-2-16,0 2-9 0,-5 4-5 0,6-8-5 15,-6 8-6-15,7-8-4 0,-7 8-9 16,5-6-37-16,-5 6-80 0,4-6-106 0,-4 6-137 0,0 0-158 16,7-6-219-16,-7 6-888 0,0 0-1281 0</inkml:trace>
  <inkml:trace contextRef="#ctx0" brushRef="#br1" timeOffset="34322.28">3933 8807 290 0,'0'0'632'0,"5"-8"-149"15,-5 8-52-15,4-6-34 0,-4 6-12 0,1-10-33 16,-1 10-3-16,0-8-29 0,0 8-39 0,-1-11-22 15,1 11-7-15,-5-8-42 0,5 8-36 0,-8-9-28 16,1 4-21-16,7 5-7 0,-14-3-15 0,14 3-10 16,-21-1-11-16,11 2-2 0,-5 0-4 0,3 0-14 15,-3 3-5-15,-1 0-8 0,2 1-7 0,-1 0-8 16,2 1-6-16,1 1-11 0,0 0-14 0,2 0 8 16,0 3 1-16,3-2-2 0,1 2-4 0,3 0 2 15,1 1-6-15,2-1-11 0,1 2 16 0,3 2-5 16,2 0-5-16,2-1-23 0,2 3 11 0,2-1-19 15,0 1-2-15,2 0-28 0,2-2-14 0,-1 1-13 0,-1 0-7 16,1 1 41-16,-3-2-55 0,2-2 49 0,-5 0-36 16,-1 1 59-16,-2-4-36 0,-2 2 65 15,0-2-41-15,-4 2 57 0,-4-2-3 0,0 1 2 0,0-2-1 16,-2 1-1-16,-5-2 1 0,1-1-4 0,0 1 8 16,0-2-5-16,-3-2-2 0,4 0-5 15,-1 1-13-15,10-4-45 0,-18 1-75 0,18-1-75 0,-13-4-62 16,13 4-63-16,-7-7-18 0,7 7 12 0,0-11 34 15,2 4 19-15,4 0 24 0,1-2 18 0,2 0 31 16,1-2 81-16,-1 0-9 0,3 0 49 0,0 0 33 16,0 2 93-16,-2-1 50 0,0 2 102 0,-2 1 1 15,1-1 53-15,-3 3 25 0,3 0 3 0,-5-1-4 16,-4 6-15-16,9-7-28 0,-9 7-34 0,8-7-36 16,-8 7-18-16,0 0 10 0,11-2 0 0,-11 2-19 15,7 5-23-15,-7-5-20 0,6 7-16 0,-6-7-52 16,8 12 39-16,-2-6-44 0,-1 1 41 0,-1 2-53 15,2-2 46-15,1 0-53 0,-2 0 50 0,4-1-55 0,-3 2 47 16,2-4-49-16,0 0 48 0,0-1-50 0,0 1 49 16,-8-4-46-16,18 2 50 0,-18-2-51 15,17-3 53-15,-7-1-51 0,-1 0 10 0,0-1 48 16,-1-3-40-16,-1 3 66 0,1-1-15 0,-2-2 71 0,2 1-28 16,-3 3 40-16,3-4-20 0,-5 3 7 0,-3 5-31 15,8-7 0-15,-8 7-31 0,8-7 1 0,-8 7-31 16,5-4-8-16,-5 4 19 0,0 0 9 0,10 7 2 15,-7 0-5-15,-1-2-6 0,1 5-9 0,1 0-1 16,-3 2-4-16,3 2-1 0,-2 2 13 0,1 0-18 16,2 2 3-16,-3 4-13 0,4 2-1 0,-4-1-1 15,2 0 12-15,-1 1-16 0,1 0 8 0,-2-1-19 16,3-3 3-16,-2-1-46 0,-2-2-16 0,1 0-80 16,1-3-4-16,0-3-55 0,-1 1-44 0,-2-4-18 15,1 1-26-15,1-3-77 0,-2-6-104 0,1 7-60 16,-1-7-494-16,0 0-645 0</inkml:trace>
  <inkml:trace contextRef="#ctx0" brushRef="#br1" timeOffset="34856">4258 9169 560 0,'1'-14'619'0,"-1"1"-117"0,0 3-61 16,0-1-44-16,0 4-34 0,0-3-18 0,0 3-33 0,1 2-97 16,-1 5 3-16,2-13-93 0,-2 13 16 0,1-8-72 15,-1 8 30-15,6-5-66 0,-6 5 36 0,0 0-53 16,14 2 39-16,-14-2-51 0,16 8 43 0,-7-3-48 15,0 0 41-15,2 4-53 0,-1-2 46 0,1 2-49 16,-1-1 48-16,-3-1-54 0,1 0 47 0,-1-1-3 16,-1 2-4-16,0-4-3 0,-2 1 1 0,-4-5-38 15,9 9 69-15,-9-9-38 0,4 4 42 0,-4-4-54 16,0 0 45-16,0 0-53 0,0 0 49 0,-1-5-42 16,1 5 39-16,-4-11-47 0,1 4 41 15,2-2-47-15,1 2 51 0,0-3-54 0,0 2 46 0,3-3-51 16,-1 3 49-16,2-2-51 0,1 3 50 0,1-2 0 15,2 6-48-15,0-3 43 0,1 1-6 0,1 1-42 16,0 3 49-16,-10 1-47 0,22 0 50 0,-12 1-39 0,2 3 42 16,-1 0-46-16,-2-1 51 0,1 3-50 15,0 0 51-15,-2 1-51 0,1 0 51 0,-1 1-48 16,-3-1 52-16,0 2-51 0,-2-2 49 0,-1-2-42 16,-1 3 61-16,-1-8-23 0,3 9 59 0,-3-9-28 0,-1 9 35 15,1-9-29-15,0 0-6 0,0 0-12 16,0 0-5-16,0 0-10 0,-8-5-6 0,8 5-6 15,0-12-3-15,1 3-8 0,2 0-5 0,-1-2-2 0,4 2 21 16,-1-3-21-16,2 2 12 0,1-1-24 0,1 3 13 16,-1-2-13-16,3 3 24 0,-2 1-28 0,0 1 28 15,1 3-22-15,-1-1 16 0,1 2-16 0,-10 1 7 16,21 3 2-16,-11-1-1 0,0 1 1 16,0 1 0-16,-2 2 5 0,4 0-3 0,-3 1-17 0,0 2-26 15,1-1-32-15,-4 1-35 0,2-2-49 0,-2 1-15 16,1-1-98-16,0-1-7 0,-3 2-85 0,1-2-25 15,-5-6-30-15,7 8-12 0,-7-8-51 0,6 5-327 16,-6-5-336-16</inkml:trace>
  <inkml:trace contextRef="#ctx0" brushRef="#br1" timeOffset="35341.15">4884 9084 142 0,'0'0'551'16,"2"-9"-119"-16,-2 9 14 0,3-11-61 0,-3 11 38 16,3-7-46-16,-3 7-76 0,1-8 7 0,-1 8-105 0,3-6 0 15,-3 6-84-15,0 0 15 0,0 0-63 0,5-3 38 16,-5 3-56-16,0 0 39 0,9 3-62 0,-9-3 34 15,7 6-52-15,-3-1 43 0,-4-5-52 0,8 7 41 16,-4-1-51-16,-2-1 46 0,-2-5-49 0,5 10 47 16,-5-10-49-16,4 10 52 0,-4-10-52 0,3 7 55 15,-3-7-45-15,0 0 56 0,0 9-46 0,0-9 46 16,0 0-55-16,0 0 0 0,0 0 5 0,0 0 1 16,0 0 1-16,-7-7 53 0,7 7-61 0,2-6 38 15,-2 6-56-15,5-10 50 0,-5 10-53 0,6-8 53 16,-6 8-54-16,9-9 48 0,-1 7-51 0,-8 2 49 15,15-3-47-15,-15 3 46 0,17-2-44 0,-17 2 49 16,17 3-49-16,-7 0 50 0,0 1-50 0,-4-1 7 16,3 1-1-16,-4 0 6 0,3 0 9 0,-4 2 41 15,-4-6-51-15,6 8 49 0,-6-8-50 0,1 10 55 16,-1-10-51-16,0 7 62 0,0-7-30 0,0 0 16 16,-2 5 5-16,2-5-2 0,0 0 4 0,0 0-3 0,-5-4-6 15,5 4-3-15,0-8-5 0,1 0-5 16,1 2-8-16,2-1-5 0,0-1 1 0,4 1 23 15,1-3-38-15,-3 3 36 0,3-1-39 0,0 2 38 16,2 2-34-16,0-1 30 0,-2 0-26 0,2 2 36 0,-1 2-15 16,2 0 8-16,-12 1 21 0,19 2-15 0,-10 2-1 15,1 0-3-15,-2 1 2 0,-2-1 1 0,1 2-9 16,-1 3-3-16,-1-2-6 0,-1 2-1 0,1-2-6 16,-2 1 3-16,-2 0-24 0,3-2-39 0,-3 2-55 15,2-4-55-15,-3-4 6 0,5 11-77 16,-5-11-9-16,5 6-117 0,-5-6-82 0,0 0-77 0,0 0-115 15,14-2-324-15,-14 2-537 0</inkml:trace>
  <inkml:trace contextRef="#ctx0" brushRef="#br1" timeOffset="35487.75">5454 8960 455 0,'0'0'778'0,"4"-9"-185"16,-4 9-93-16,4-5-77 0,-4 5-27 0,0 0-23 15,1-7-21-15,-1 7-89 0,0 0-19 0,4-6-96 0,-4 6 5 16,0 0-95-16,0 0 0 0,0 0-106 0,0 0-18 15,0 0-79-15,0 0-80 0,0 0-97 16,6 6-79-16,-6-6-59 0,3 7-86 0,-3-7-269 0,5 8-350 16</inkml:trace>
  <inkml:trace contextRef="#ctx0" brushRef="#br1" timeOffset="35638.01">5547 9063 167 0,'7'11'499'0,"-1"-3"-80"16,-1 0 27-16,-1 1-69 0,1-2 47 0,-2 1-68 0,1-2 40 15,-2 0-60-15,-2-6 38 0,8 10-75 0,-8-10-37 16,4 10-49-16,-4-10-40 0,2 7-34 0,-2-7-22 15,4 4-34-15,-4-4-46 0,0 0-65 0,3 8-46 16,-3-8-140-16,0 0-58 0,0 0-125 0,-8 3-86 16,8-3-88-16,-10-3-392 0,3-1-551 0</inkml:trace>
  <inkml:trace contextRef="#ctx0" brushRef="#br1" timeOffset="36005.08">3770 9244 252 0,'-18'3'714'16,"4"-1"-160"-16,2 0-147 0,1 0-71 0,1-1-93 0,2 2-7 15,8-3-38-15,-13 3 12 0,13-3-34 0,-10 1-1 16,10-1-4-16,0 0 12 0,0 0 2 0,12 1 6 15,-12-1-9-15,24 1-12 0,-7-2-8 0,5 1-5 16,0 0-46-16,9 0 16 0,2 0-33 0,5 0 15 16,2-1-27-16,3 1-3 0,11 1-27 0,1-1 13 15,1 0-26-15,4 0 10 0,3 1-23 0,-2 0 11 16,3 0-23-16,0-1 15 0,0 3-23 0,0-2 20 16,-3 1-24-16,2 1 3 0,-2-1 7 0,-2 1-15 15,-2 0 18-15,-2 0-21 0,-2-1-1 0,-2 0 18 16,-10 1-20-16,-4-1 5 0,0 1-54 0,-8-1-14 15,-2-1-99-15,-6 0-10 0,-1 1-66 0,-3-1-53 16,-2-1-45-16,-5 1-84 0,-10-1-111 0,17 1-561 16,-17-1-717-16</inkml:trace>
  <inkml:trace contextRef="#ctx0" brushRef="#br1" timeOffset="37055.44">7587 8874 393 0,'10'2'328'0,"-10"-2"-36"0,0 0-17 0,0 0-26 16,0 0-23-16,0 0-26 0,0 0-11 0,0 0-43 16,0 0 26-16,4-4-14 0,-4 4-8 0,0 0 2 15,0-7-2-15,0 7 8 0,0-7 7 0,0 7-6 16,-1-7-3-16,1 7 19 0,-3-8-2 0,3 8-9 15,-5-10-61-15,0 5 21 0,0-2-57 0,1 1 56 16,-2 1-54-16,-1-2 28 0,-3 3-54 0,0-1 41 16,0 1-49-16,-3 0 34 0,0 2-44 0,-1 1 32 15,1 1-47-15,-3 1 34 0,-1 1-42 0,0 3 41 16,2 1-44-16,-3 0 29 0,0 3-34 0,2-1 40 0,0 4-43 16,1-2 41-16,2 1-42 0,3-1 35 15,1 1-40-15,3 3 37 0,0-4-41 0,4 1 39 16,1-1-40-16,1 2 45 0,2-1-39 0,2-2-4 0,1 1 4 15,4-2 5-15,3 0 1 0,-1 0 1 0,1-3 2 16,3 0 8-16,-2-1-7 0,1-3 1 16,-1-1 4-16,2 0-2 0,-2-1 3 0,1 0 4 0,-3-4-5 15,2 1 37-15,1 0-45 0,-2-2 43 0,-1-3-43 16,-2 3 44-16,0-2-24 0,-3 2 43 0,2-1-7 16,-3-1 33-16,0 1 24 0,-1 1 1 0,0 0 24 15,1 1-18-15,-5 5-10 0,4-8-30 0,-4 8-9 16,6-9-27-16,-6 9 0 0,0 0-16 0,0 0 4 15,0 0-15-15,11 5 9 0,-11-5-8 0,2 11-9 16,-1-4 2-16,2 2-3 0,0-1-1 0,0 3-6 16,4 0-19-16,-2 1-32 0,1 2-32 0,2-1-78 15,1-1 14-15,0 2-35 0,0-3-37 0,1 0 5 16,3 0-69-16,0-2-6 0,-1-3-84 0,2 1-36 16,2-2-12-16,-2-3-69 0,2-1-15 0,-3-2-275 15,2 0-307-15</inkml:trace>
  <inkml:trace contextRef="#ctx0" brushRef="#br1" timeOffset="37621.89">7990 8875 323 0,'6'-8'687'0,"-2"1"-68"15,-4 7-47-15,5-10-48 0,-5 10-22 0,4-8-29 0,-4 8-70 16,4-7-31-16,-4 7-79 0,2-5-43 0,-2 5-59 16,0 0-21-16,4-6-45 0,-4 6 3 0,0 0-14 15,0 0 12-15,5 7-26 0,-5-7-2 0,4 9-26 16,-3-3-3-16,0 2-21 0,2 0 4 0,0 3-28 15,-1-1 5-15,1 1-3 0,-1 3-6 0,1-3-5 16,-1 3 0-16,1 0-7 0,2 1 1 0,-4-3-11 16,2 0-26-16,-1 0-29 0,1-2-23 0,0 1-41 15,-2-1-45-15,0 0-24 0,0-5-20 0,1 3 12 16,-2-8 53-16,1 9-79 0,-1-9-10 0,0 0-64 16,-1 6-2-16,1-6 70 0,0 0 2 0,-7-7 89 0,5 3-17 15,-2-5 75-15,0 1-27 0,-2-5 57 16,3-1 9-16,-2 0 9 0,1-2 12 0,2-2 20 15,-1 0 72-15,0-1-13 0,2 1 6 0,1 0 29 16,0 0 29-16,0 0 11 0,3 2-24 0,-2 1-6 0,4 0-16 16,-2 2-14-16,2 0-11 0,0 2-12 15,1 0-8-15,1 3-4 0,-1 1 0 0,2 1-5 0,2 1 0 16,-2 0-6-16,1 3 0 0,-9 2-5 0,15-2 2 16,-15 2-2-16,13 3-3 0,-7 0-2 0,-2 3-3 15,1-3 0-15,-2 3-1 0,-2 1-2 0,-1-1 6 16,-1 1-10-16,-2 3 1 0,-3-3 1 0,2 2 0 15,-3-2 5-15,1-1 15 0,1 1 7 0,-1-1 4 16,1-1 6-16,-1-1 1 0,1 1-4 0,5-5 1 16,-6 7-11-16,6-7-9 0,-5 8-9 0,5-8-2 15,-4 7 0-15,4-7 0 0,2 9 3 0,-2-9-36 16,5 11 49-16,2-4-41 0,-2 2 49 0,3-2-45 16,2 3 46-16,0-2-48 0,0 3 45 0,3-3-51 15,-1 3 46-15,2-1-45 0,0 2 0 0,1 0 5 16,-1-3 4-16,-1 5-13 0,1-6-43 0,-1 2-56 15,-2-3-66-15,2 1-70 0,-1-1-94 0,-1-1-51 0,-1 1-91 16,1-4-76-16,-1 1-264 0,-1-2-365 0</inkml:trace>
  <inkml:trace contextRef="#ctx0" brushRef="#br1" timeOffset="38005.42">8588 8842 795 0,'4'-10'639'0,"-2"0"-90"0,2 3-37 15,-3 0-21-15,2 0-22 0,-2 1-60 0,2 0-2 16,-2 0-77-16,-1 6-45 0,4-10-73 0,-4 10-34 16,2-8-47-16,-2 8-25 0,0 0-28 0,4-5-1 15,-4 5-27-15,0 0 5 0,6 7-23 0,-3-1 7 16,1-1-24-16,-1 3 17 0,-1 3-23 0,3-2 9 16,-2 3-10-16,-1 0 7 0,2-2-11 0,-1 3-1 15,-1-1 0-15,-1-1 0 0,2 1 2 0,-2-2-2 16,2 0 1-16,-2-3-3 0,2 2 5 0,-2-4 5 15,0 1-3-15,-1-6 2 0,5 9 2 0,-5-9-10 16,8 3 2-16,-8-3-4 0,14 0 3 0,-1-2-5 0,-2 0 11 16,5-2-12-16,-1-1 9 0,4 2-13 15,-1 0 12-15,0 0-15 0,-1 0 10 0,-1 2-27 16,-2-1-19-16,-1 1-27 0,0 1-11 0,-2 3 41 0,-11-3-24 16,12 5 43-16,-12-5-29 0,4 7 19 0,-7-1-4 15,1 1 0-15,-6-2 9 0,-2 2 5 0,-2 0 4 16,-2-1 10-16,-1 2-3 0,-2-2-4 0,1-1-25 15,-2 2-33-15,2-4-41 0,0 2-3 0,2-2-77 16,2 0-4-16,-1-2-123 0,4 1-82 0,9-2-85 16,-12-3-576-16,12 3-682 0</inkml:trace>
  <inkml:trace contextRef="#ctx0" brushRef="#br1" timeOffset="38288.71">9711 8814 945 0,'0'0'641'0,"4"4"-134"0,-4-4-78 16,0 0-29-16,6 4-4 0,-6-4-32 0,0 0 36 0,7 4-65 15,-7-4-44-15,0 0-54 0,0 0-36 0,11 2-28 16,-11-2-45-16,14-1-5 0,-14 1-29 15,18-2-13-15,-4 1-23 0,0-1-10 0,4 0-10 0,0 0-7 16,2 1-7-16,2-1 5 0,-1 0-14 0,0 1-2 16,6-2-9-16,-3 2-18 0,3-1-70 0,-6-1-90 15,-1 2-49-15,1 0-145 0,-3 0-69 0,-3 1-95 16,-4-1-108-16,1 1-465 0,-12 0-722 0</inkml:trace>
  <inkml:trace contextRef="#ctx0" brushRef="#br1" timeOffset="38638.01">9912 8904 186 0,'-16'6'552'0,"5"0"-130"16,2 0-125-16,-1 0-31 0,2-1-66 0,3 0 27 16,1 0-17-16,4-5 17 0,-4 6-69 0,4-6 17 15,7 5-77-15,-7-5 26 0,15 4-60 0,-1-4 19 16,0-1-58-16,7 0 37 0,0-2-53 0,1 0 40 16,4-1-46-16,0-2 28 0,5 0-45 0,0-1 38 0,-2-1-43 15,1 0 19-15,-5 1-82 0,-3-1 6 0,-2 0-52 16,-2-4 29-16,-1 4-4 0,-6-3 16 0,-2 3 27 15,-1-2 1-15,-4 1 14 0,-3-1 29 0,-1 3 42 16,0-2-7-16,-1 2 80 0,-2 0 22 0,1 0 45 16,-2 2 16-16,4 5 9 0,-5-12-49 0,5 12 17 15,-4-7-66-15,4 7 35 0,0 0-48 0,-5-5 48 16,5 5-46-16,0 0 37 0,0 0-45 0,2 7 45 16,-2-7-50-16,5 10 43 0,-1-3-54 0,3 0 32 15,-1 2-51-15,2 0 33 0,-1 2-50 0,1 0 36 16,-3 1-40-16,4 0-5 0,-4 1 0 0,-1 0 1 15,-4 1-4-15,0-2-10 0,-1 1-28 0,-3 1-52 16,-5 2-52-16,0-4-66 0,-4 3-76 0,-1 0-84 16,-4-1-46-16,-1-2-182 0,-1-1-402 0,-1-2-583 15</inkml:trace>
  <inkml:trace contextRef="#ctx0" brushRef="#br1" timeOffset="39355.44">11599 8700 382 0,'0'0'587'15,"0"0"-176"-15,0 0-3 0,9-1-47 0,-9 1 37 16,0 0-47-16,0 0 39 0,0 0-70 0,-4-7 28 16,4 7-93-16,-4-5-8 0,4 5-78 0,-4-5 15 0,4 5-63 15,-5-10-6-15,5 10-23 0,-4-9-9 0,4 3-6 16,-2 0-14-16,-1 0-10 0,2-1-12 0,-2 0 1 16,1-1-5-16,-1 1-2 0,-1 0-3 0,-2-1-8 15,1 2 4-15,-3 0-12 0,2 0-2 0,-2 2-2 16,-2 1-5-16,0 1-2 0,-2 2 2 0,-2 0-2 15,1 2 4-15,-3 4-9 0,0 1 3 0,-3 0-2 16,1 3 1-16,2 0 3 0,-1 2-5 0,3 1 0 16,-1 0 0-16,3 2 0 0,2 1 2 0,1-4-2 15,4 2 1-15,0 0 4 0,2 0-4 0,3-4-4 16,0 2-1-16,3-1 2 0,1-1 2 0,2-1-1 16,3-1-6-16,-1-3 5 0,3 0-4 0,0-2 3 15,1-1-4-15,1-2 7 0,1 0 3 0,-1-2-8 0,-1-2 3 16,3-2-1-16,0 0 0 0,-2-1 3 15,-1-1 1-15,1-1-2 0,-2 0 7 0,0 0-4 16,-1 0 4-16,-3 3 2 0,-1-3 19 0,3 3 17 16,-3 2 2-16,-2-2-3 0,0 2-9 0,-4 4-10 0,8-6-1 15,-8 6-7-15,0 0-4 0,11 0-3 0,-11 0 0 16,6 6 0-16,-3-1-2 0,2 2 2 16,0 0-3-16,2 2 2 0,-1-2-3 0,2 4-2 0,-1-2-2 15,4 2-6-15,-1-1-31 0,0 1-36 16,3 0-56-16,-2-1-46 0,3-1-49 0,-1 0-12 15,0-2-90-15,2 0-9 0,-1-3-89 0,2 0-69 0,-2-1-75 16,0-3-387-16,-3 0-538 0</inkml:trace>
  <inkml:trace contextRef="#ctx0" brushRef="#br1" timeOffset="39571.25">11898 8756 631 0,'0'0'685'0,"6"-7"-178"0,-6 7-37 16,0 0-100-16,4-4 25 0,-4 4-67 0,0 0 20 0,0 0-90 15,5-5-1-15,-5 5-86 0,0 0 9 0,9-2-68 16,-9 2 15-16,13-3-49 0,-13 3 25 16,15-3-56-16,-6 2 31 0,4 0-49 0,-2 0 26 0,5 0-46 15,-2-2 35-15,4 2-43 0,0-1 32 0,2 1-43 16,-2 0 17-16,4-2-28 0,-2 1 8 0,-2-1-117 16,1 1-34-16,0 0-106 0,-2 0-43 0,-2 0-92 15,-2-1-73-15,1-1-82 0,-2 1-368 16,-2-2-502-16</inkml:trace>
  <inkml:trace contextRef="#ctx0" brushRef="#br1" timeOffset="39954.1">12364 8538 770 0,'4'-6'534'0,"-4"6"-34"0,1-12-51 0,-1 12 22 16,3-10-60-16,-3 10-5 0,1-10-12 0,-1 10-18 15,3-8-77-15,-3 8-56 0,1-7-51 0,-1 7-40 16,0 0-30-16,0 0-11 0,0 0-4 0,0 0-9 15,0 0-11-15,9 6-9 0,-6 0-9 0,-1 1-9 16,2 3-12-16,0 0-7 0,-1 1-7 0,1 3-8 16,0 0-5-16,0 1-4 0,-1 0-1 0,-1 1-4 15,1 1 0-15,-2-3-1 0,2 0-3 0,-3 0 2 16,3-1-1-16,-3-2-3 0,0 0 5 0,2-2-2 16,-2 0 2-16,0-4 5 0,1 2-1 0,-1-7-2 15,1 8-3-15,-1-8-2 0,0 0-4 0,9 2-1 0,-9-2-2 16,10-3-1-16,-1-2-4 0,0 1 4 0,2-2-4 15,0 3 1-15,2-2 1 0,0-1 3 0,-1 2-3 16,1 1-2-16,-1 2 1 0,-2-2-10 0,0 0-14 16,-10 3-15-16,17 0 7 0,-17 0-15 0,11 2 5 15,-11-2 4-15,5 5-7 0,-5-5-12 0,-1 7-8 16,1-7-7-16,-6 10-8 0,-1-6-4 0,-2 1-33 16,-1 3 12-16,1-5-93 0,-2 3-6 0,-1 1-91 15,-2-2-39-15,3-1-87 0,0-1-108 0,2 1-522 16,-2-1-670-16</inkml:trace>
  <inkml:trace contextRef="#ctx0" brushRef="#br1" timeOffset="42188.25">13109 8510 471 0,'0'0'456'0,"0"0"-95"0,0 0 11 15,-12-1-38-15,12 1 55 0,0 0-49 0,0 0 36 16,-11-1-72-16,11 1 2 0,0 0-99 15,0 0 7-15,0 0-84 0,0 0 20 0,-10-1-80 0,10 1 29 16,0 0-61-16,0 0 34 0,0 0-54 0,0 0 37 16,0 0-46-16,12 1 34 0,-12-1-49 0,15 0 39 15,-2 0-44-15,-2-1-3 0,3 0 1 0,-1-1-42 16,2 2-19-16,-2-1-102 0,0 1-27 0,2-1-108 16,-2 1-34-16,0-1-43 0,-13 1-7 0,19 0-68 15,-19 0-297-15,17 2-272 0</inkml:trace>
  <inkml:trace contextRef="#ctx0" brushRef="#br1" timeOffset="42319.64">13202 8591 38 0,'-12'8'468'0,"0"1"-103"0,2-2-49 16,-1 1-55-16,2-2-39 0,1 0-44 0,0 0 23 0,3-1-74 15,1 0 28-15,4-5-67 0,-1 7 30 0,1-7-64 16,8 5 23-16,-8-5-37 0,20 0 11 0,-7 0-44 16,5-3 32-16,2 0-38 0,3-2 14 0,4 0-96 15,-3 0-88-15,3-2-53 0,3 0-150 0,-2-1-250 16,-3-1-132-16</inkml:trace>
  <inkml:trace contextRef="#ctx0" brushRef="#br1" timeOffset="42555.39">13582 8459 530 0,'0'0'543'0,"1"-8"-102"16,-1 8-55-16,0 0-46 0,3-8-50 0,-3 8-31 16,0 0-20-16,0 0-10 0,3-6 0 0,-3 6 5 15,0 0 8-15,3 6-13 0,-3-6-21 0,8 10-19 16,-6-4-15-16,2 1-10 0,2 1-17 0,-1 2-22 0,0 2-24 15,0 1-19-15,2 0-13 0,-1 2-10 16,-1 1-13-16,1 0-12 0,-2 1-3 0,2-2-6 16,-1 1-7-16,1 0 3 0,-4-2-20 0,2 0-15 0,1-1-40 15,-2-1-58-15,-1-2-50 0,3-1-10 0,-5 0-77 16,4-1 11-16,-4-8-77 0,3 9-60 0,-3-9-57 16,2 8-88-16,-2-8-433 0,0 0-535 15</inkml:trace>
  <inkml:trace contextRef="#ctx0" brushRef="#br1" timeOffset="42821.33">13847 8481 614 0,'0'0'485'0,"3"-9"-99"0,-3 9-63 0,0 0-17 16,0 0-7-16,-1-6 27 0,1 6-54 0,0 0 27 16,-15 5-66-16,7-1 7 0,-1 2-76 0,-1-2 16 15,-3 4-58-15,2 0 34 0,-3 1-59 0,2 0 26 16,0 0-62-16,1 0-7 0,2 0-9 0,-2 0 32 15,3-1-49-15,4 1-4 0,-1-1 31 0,1 1-46 16,4-2 42-16,0 1-50 0,3-1 45 0,3 3-54 16,1 0 43-16,3-1-44 0,5 0 39 0,-1 1-42 15,4 0 36-15,3 0-41 0,-2 0 44 0,1 1-46 16,2-3 42-16,-3 4-49 0,3-4 32 0,-2 2-101 16,0-3-34-16,-1 1-119 0,-5-1-38 0,1-1-103 15,-3 1-79-15,0-2-107 0,-4-1-348 0,0 0-493 0</inkml:trace>
  <inkml:trace contextRef="#ctx0" brushRef="#br1" timeOffset="43218.78">14786 8576 846 0,'0'0'659'16,"-13"0"-190"-16,13 0-32 0,0 0-87 16,-11-1 43-16,11 1-42 0,0 0-15 0,0 0-96 15,-9-2-8-15,9 2-96 0,0 0 15 0,0 0-71 0,9-2 21 16,-9 2-58-16,18-3 28 0,-7 2-47 0,2-1 31 16,1 1-55-16,5 0 40 0,-1 0-51 0,4 0-13 15,-2 0-46-15,2-1-19 0,-2 1-100 0,2 0-27 16,-1 0-120-16,-2 0-31 0,0 0-45 0,-4-1-3 15,-1 1-72-15,-1-2-275 0,-13 3-273 0</inkml:trace>
  <inkml:trace contextRef="#ctx0" brushRef="#br1" timeOffset="43537.88">14861 8623 60 0,'-15'5'483'0,"2"0"-146"16,3 0-72-16,2-1-66 0,2 0-39 0,6-4-30 15,-6 5-21-15,6-5-24 0,0 0-17 0,7 3-5 16,-7-3-21-16,18-2-3 0,-4 1-10 0,3-3-4 15,2 1-3-15,4-3-9 0,-1 0 4 0,1-2-4 16,0 0-8-16,0 1 6 0,-4-3-5 0,3 2-1 0,-3-2-1 16,-2 1 7-16,-2-1 7 0,-5 1 37 15,0 0 67-15,-1 0 12 0,-2 0 65 0,-2 1 43 0,-1 0 16 16,-2 0 7-16,2 2-6 0,-4 6-25 0,6-11-38 16,-6 11-41-16,3-8-31 0,-3 8-27 0,0 0-12 15,6-5-13-15,-6 5-8 0,0 0-6 0,9 6-11 16,-5-1-7-16,2 2-8 0,-1 0-6 0,3 2-5 15,-3 2-3-15,3 0 0 0,0 1-4 0,-1 1-6 16,-2 1-2-16,2 0-9 0,-3 1-26 0,1-1-44 16,-3-1-13-16,-2-1-78 0,-2 2 1 0,-2-3-89 15,0 0-17-15,-1 1-85 0,-3-2-81 0,1 0-115 16,-5-5-298-16,1 2-393 0</inkml:trace>
  <inkml:trace contextRef="#ctx0" brushRef="#br1" timeOffset="43970.88">16004 8250 885 0,'8'-11'835'0,"-2"4"-202"15,-1-1-96-15,-1 2-100 0,1 1-14 0,-2-1-12 16,-3 6-40-16,6-10-50 0,-6 10-59 0,5-6-54 15,-5 6-37-15,0 0-20 0,0 0 0 0,12 1-12 16,-12-1-39-16,7 9 21 0,-3-1-52 0,1 1 19 16,0 1-43-16,2 2 27 0,-1 1-47 0,-1 3 27 15,-1 0-44-15,1 0 33 0,-2 1-40 0,-1 0 33 16,0 2-44-16,0-1 37 0,-2-1-9 0,-1 0-2 16,0-1-5-16,-2-3-2 0,2-2-2 0,-1 0 5 15,1-2-5-15,1-1-2 0,0-8-9 0,0 11-9 16,0-11-1-16,3 5-1 0,-3-5-29 0,0 0 36 15,15-4-38-15,-7 2 35 0,2-1-49 0,3-1 33 16,1 0-39-16,0-1 43 0,1 2-42 0,3-1 46 0,-4 2-51 16,-2 0 36-16,-1 2-61 0,-11 0 47 15,21 0-46-15,-21 0 60 0,15 2 5 0,-15-2-2 16,8 6-58-16,-8-6 49 0,1 8-22 0,-1-8-9 0,-8 9-4 16,3-3-4-16,-1-1-1 0,-4 1-18 0,1-2-17 15,-2 2-23-15,-1-2-22 0,1 0 13 0,-3-1-55 16,4 1-12-16,0-1-100 0,-2-2-32 0,12-1-81 15,-14 1-61-15,14-1-363 0,-9-2-395 0</inkml:trace>
  <inkml:trace contextRef="#ctx0" brushRef="#br1" timeOffset="44163.84">16474 8430 1056 0,'0'0'699'15,"22"0"-144"-15,-22 0-105 0,14 0-53 0,-14 0-5 16,12 0-9-16,-12 0-17 0,12-1-105 0,-12 1 7 15,0 0-100-15,14 1 17 0,-14-1-82 0,18-1 29 16,-18 1-75-16,23 0 38 0,-10 0-68 0,4 0 45 0,2 1-67 16,1-1 45-16,1 1-62 0,1-1-37 0,-1 1-124 15,2 0-65-15,-2-1-90 0,2 0-83 16,-3 0-58-16,3 0-89 0,-5-1-51 0,4-1-294 0,-4 1-467 16</inkml:trace>
  <inkml:trace contextRef="#ctx0" brushRef="#br1" timeOffset="44538.16">17185 8347 87 0,'10'-5'605'16,"0"-1"-141"-16,-5 2-61 0,2 0-21 0,-7 4 17 16,8-10-1-16,-8 10-3 0,7-8-21 0,-7 8-40 15,1-7-40-15,-1 7-59 0,-3-6-55 0,3 6-26 16,-11-4-9-16,11 4-10 0,-15 0-58 0,2 3 42 16,-1-1-59-16,-2 0 28 0,0 4-63 0,-2-2 44 15,3 3-62-15,-3 0 51 0,4 0-58 0,-1 1 36 16,2 0-56-16,0-1 43 0,4 3-57 0,0-3 32 15,2 1-55-15,3 0 43 0,1-2-29 0,3-6-26 16,3 11-19-16,-3-11-23 0,11 7-17 0,-2-4-7 16,3-2 6-16,2 1 9 0,1-4 6 0,3 1 13 0,0-2 15 15,1-1 17-15,0-1 13 0,-1 2 14 16,1-3 9-16,-3 0 8 0,0 1 12 0,0 0 4 16,-1-1 27-16,-5 2 48 0,3 1 34 0,-4-1 14 0,0 1-3 15,-9 3-4-15,14-4-6 0,-14 4 15 0,10-1-36 16,-10 1 34-16,10 2-56 0,-10-2 32 0,9 7-57 15,-9-7 37-15,9 9-49 0,-5-2 32 0,1-1-9 16,-1 1-8-16,4 2-9 0,-2-2-2 0,0 2-13 16,2 0-26-16,2 0-53 0,-1-1-47 0,2 0-18 15,0-1-102-15,-1 0-27 0,1-3-112 16,1 1-60-16,0-3-51 0,2 1-555 0,-1-3-653 0</inkml:trace>
  <inkml:trace contextRef="#ctx0" brushRef="#br1" timeOffset="44738.74">17749 8328 601 0,'0'0'737'0,"0"0"-179"0,0 0-86 16,0 0-43-16,0 0 0 0,0 0-43 0,0 0 27 16,0 0-93-16,0 0-15 0,0 0-115 0,0 0 9 0,0 0-90 15,0 0 26-15,8-6-77 0,-8 6 39 0,17-1-66 16,-4 1 26-16,0-1-98 0,1-1-27 0,2 2-94 15,-2 0-57-15,4-1-73 0,1 1-78 0,-3-1-48 16,0 1-39-16,-4 0-113 0,1 0-349 0,-13 0-490 16</inkml:trace>
  <inkml:trace contextRef="#ctx0" brushRef="#br1" timeOffset="44887.91">17881 8379 137 0,'-10'6'481'0,"5"-2"-142"0,5-4-59 15,-9 7-67-15,9-7-29 0,-5 6-14 0,5-6-17 16,0 0-21-16,5 8-25 0,-5-8-19 0,12 2-23 15,-12-2-17-15,21 0-8 0,-7 0-6 0,4-1-10 16,4 0-6-16,-2-2-19 0,7 1-52 0,-1-1-66 16,-1 0-128-16,1-2-80 0,1-1-224 0,-4 0-63 15</inkml:trace>
  <inkml:trace contextRef="#ctx0" brushRef="#br1" timeOffset="45104.59">18317 8218 407 0,'3'-7'595'0,"-3"7"-180"15,0 0-33-15,0 0-87 0,0 0 32 16,2-5-53-16,-2 5 37 0,0 0-47 0,0 0 35 0,0 0-61 16,0 0 37-16,0 0-55 0,11-2-11 0,-11 2 2 15,0 0-12-15,15 2-14 0,-15-2-21 0,15 1-27 16,-15-1-22-16,21 0-23 0,-10 0-23 0,3 1-9 16,0 0-10-16,3-1-12 0,-2 1-4 0,2-1-5 15,1 0-11-15,0 0-56 0,1 0 49 0,-1 1-46 16,-2-1-119-16,0-1-42 0,0 1-84 15,-2-1-48-15,0-1-106 0,-1 2-77 0,-1-3-38 0,-1 0-511 16,1-1-677-16</inkml:trace>
  <inkml:trace contextRef="#ctx0" brushRef="#br1" timeOffset="45338.02">18734 8094 619 0,'-1'-11'576'0,"1"11"-126"0,-2-9 28 15,2 9-55-15,-2-9 26 0,2 9-70 0,0-6 14 0,0 6-85 16,-3-6-47-16,3 6-55 0,0 0-37 15,0 0-10-15,0 0 26 0,0 0-6 0,0 0-5 16,0 0-1-16,0 8-8 0,0-8-9 0,1 13-10 16,1-5-11-16,-1-1-17 0,0 4-22 0,-1 0-17 0,2-1-15 15,-1 2-44-15,-1 1 31 0,1-1-43 0,-1 2 36 16,0-2-46-16,0 1 37 0,0-1-43 0,0 0 21 16,1 0-80-16,-1-1-2 0,0 0-94 0,2-1 7 15,-2-2-100-15,0-1-31 0,1 0-45 16,1-1-54-16,-2-6-47 0,4 10-61 0,-4-10-65 0,7 3-535 15,-7-3-710-15</inkml:trace>
  <inkml:trace contextRef="#ctx0" brushRef="#br1" timeOffset="45642.44">18904 8167 300 0,'1'-9'536'0,"-1"9"-62"0,-3-8-130 0,3 8 29 15,-3-5-55-15,3 5 23 0,-9-5-35 0,9 5 28 16,-12 0-74-16,12 0 20 0,-13 2-87 0,13-2 17 15,-19 4-82-15,11-2-26 0,-2 0-15 0,3 3-15 0,0-2-12 16,0 2-8-16,-2-2-7 0,4 2-8 16,-2-2-6-16,7-3-3 0,-8 9 0 0,8-9-8 0,-5 7-2 15,5-7 0-15,0 8 2 0,0-8 5 0,4 9 10 16,3-3 19-16,-1-1 6 0,2 1 16 0,3 1-36 16,2-1 61-16,0 1-38 0,1 1 44 0,-1-2-40 15,2 3 52-15,-1-2-43 0,1 0 41 16,-1 1-52-16,2-1 33 0,-3 1-51 0,-1-1 27 15,1-1-52-15,-4 0 33 0,1-1-36 0,-1 0 18 16,0 0-41-16,-4-2 31 0,3 2-45 0,-8-5 3 0,9 6-97 16,-9-6-14-16,6 8-118 0,-6-8-51 0,0 0-85 15,0 9-91-15,0-9-90 0,-6 3-762 0,6-3-926 16</inkml:trace>
  <inkml:trace contextRef="#ctx0" brushRef="#br1" timeOffset="46617.92">13546 8961 412 0,'0'0'383'16,"0"0"-39"-16,-9-1-28 0,9 1-26 0,0 0 12 16,0 0 4-16,-10-2-12 0,10 2-14 0,0 0-17 15,0 0-25-15,0 0-19 0,-9-2-19 0,9 2-17 16,0 0-17-16,0 0-10 0,0 0-13 0,0 0-16 15,0 0-5-15,0 0-2 0,0 0 1 0,0 0-45 16,0 0 48-16,13-3-60 0,-3 2 40 0,3-1-64 16,4 1 40-16,1-2-14 0,6 0-14 0,1-1-6 15,3-1-10-15,7 0-7 0,-2 1-5 0,4 1 0 16,-1-2-8-16,1 1-4 0,0 0-5 0,-2 1 3 0,-6 0-5 16,-2-1 5-16,-3 2-9 0,-2 1 3 15,-4-2 0-15,-3 2 2 0,-1 0 5 0,-1 0-3 16,-4 0 4-16,-9 1-8 0,18-1-1 0,-18 1-9 0,10-3-21 15,-10 3-50-15,9-4-56 0,-9 4-62 16,0 0-36-16,5-5-119 0,-5 5-77 0,0 0-137 16,4-8-650-16,-4 8-824 0</inkml:trace>
  <inkml:trace contextRef="#ctx0" brushRef="#br1" timeOffset="47573.32">18766 8536 276 0,'0'0'296'0,"0"0"-54"0,-12-1-9 0,12 1-10 16,-9-3 0-16,9 3 7 0,-10-1-19 0,10 1 51 15,-10-3-58-15,10 3 26 0,0 0-56 0,-12-1 24 16,12 1-59-16,0 0 12 0,-10-2-55 0,10 2 29 0,0 0-48 16,0 0 38-16,0 0-29 0,0 0 54 15,-9 2-34-15,9-2 56 0,0 0-39 0,9 4 39 16,-9-4-52-16,10 2 42 0,-10-2-42 0,17 3 6 16,-6-1 1-16,2-1-15 0,-1 2-5 0,7-1-10 0,1 0-15 15,2-1-7-15,4 2-11 0,2 0-8 0,0-2-6 16,3 0-9-16,-1 0-4 0,0 0-6 0,0 0 0 15,1 1-6-15,-2-1-1 0,-2 0-7 0,-3-1 1 16,-2-1 7-16,-1 2-8 0,-1-1 0 0,-6 0 0 16,0 1 13-16,0-1 20 0,-14 0 21 0,23 0 16 15,-23 0 3-15,16 0-7 0,-16 0-17 0,15-1-14 16,-15 1-8-16,10-2-8 0,-10 2-30 0,0 0-49 16,10-5-64-16,-10 5-69 0,0 0-74 0,8-4-30 15,-8 4-105-15,0 0-44 0,4-8-107 0,-4 8-143 16,4-6-359-16,-4 6-665 0</inkml:trace>
  <inkml:trace contextRef="#ctx0" brushRef="#br1" timeOffset="48104.15">19723 8323 218 0,'13'-6'609'0,"-13"6"-119"15,6-4-32-15,-6 4-50 0,7-6 19 0,-7 6-60 0,5-7 24 16,-5 7-73-16,7-5-23 0,-7 5-43 0,0 0-47 16,7-7-44-16,-7 7-32 0,0 0-30 0,6-5-19 15,-6 5-6-15,0 0 3 0,15 2 5 0,-15-2-10 16,13 3-4-16,-4 1-42 0,0 0 46 0,0 0-54 16,1 3 49-16,-2-1-48 0,5 2 40 15,0-1-56-15,-1 1 46 0,0 1-12 0,2-1 2 0,-3 0-12 16,2 1-3-16,0-1-4 0,-2 0-1 0,3-2 0 15,-3 1-2-15,-1-1 3 0,1-1-1 0,-2-1 7 16,0 0 3-16,-2 0 1 0,3-2 10 0,-10-2 7 16,14 2-1-16,-14-2 1 0,15 0 3 0,-15 0-4 0,18-4 1 15,-8 1-3-15,-1-2-36 0,2-1 37 16,1-1-35-16,0-1 40 0,-1 0-47 0,2-3 38 16,1 0-41-16,1-1 36 0,0 0-4 0,0-1-8 0,0 1 1 15,-1-2-8-15,2 2-6 0,-1-1-1 0,-1 2-3 16,3-1-4-16,-3 0-2 0,1 1 5 15,-2 2-2-15,0-1-4 0,1 1 3 0,-1 0 0 16,-1 1-3-16,1 0 6 0,1 0-4 0,-2 0 0 0,-1 2 1 16,-1-2 1-16,-1 2-2 0,0 1 4 0,-2 0 4 15,0 0 3-15,2 1-5 0,-5 1 1 0,-4 3 1 16,10-7 5-16,-10 7-3 0,9-7-2 0,-9 7-2 16,9-3 0-16,-9 3-3 0,5-5 6 0,-5 5-10 15,0 0 2-15,8-4 0 0,-8 4-3 0,0 0-5 16,6-6-8-16,-6 6-32 0,0 0-30 0,0 0-81 15,8-3-105-15,-8 3-135 0,0 0-161 0,0 0-139 16,-4-8-756-16,4 8-1067 0</inkml:trace>
  <inkml:trace contextRef="#ctx0" brushRef="#br1" timeOffset="49720.68">21518 7740 389 0,'-1'-8'376'0,"0"3"-49"16,0-2-27-16,-1-1 20 0,0 2 13 0,1-2 1 0,1 8 6 15,-2-12 7-15,1 4 2 0,1 8-2 0,-1-9-50 16,1 9 24-16,-1-11-100 0,1 11 11 0,-2-6-91 16,2 6 18-16,0 0-70 0,0 0 51 0,0 0-43 15,0 0 54-15,0 0-47 0,0 0 35 0,5 7-60 16,0 2 27-16,-3-1-18 0,0 4-17 0,2-1-11 15,-1 3-12-15,-1 2-10 0,1 1-5 0,-2 1-7 0,2 0-4 16,-2 0-5-16,0 1-3 0,-1-1-1 16,2-1-4-16,-2 0-5 0,0-4 5 0,0 0-5 15,1 0 1-15,-1-3-4 0,0 1 2 0,0-3-2 16,0-1-1-16,1-1 6 0,-1-6-7 0,1 9-2 16,-1-9 0-16,0 0 0 0,14 2-1 0,-14-2-3 15,13-6 6-15,-3 2-4 0,2 1 2 0,-2-1-2 16,5 1 1-16,-2-1-3 0,1 1 0 0,0 1 2 15,0 1-5-15,-1 1-8 0,1 0-7 0,-2 1 0 16,-1 1-10-16,1 1 3 0,-3 1 0 0,0 2 0 16,-3-2-4-16,2 3-8 0,-6 0 3 0,1-3 5 15,-2 4 5-15,-2 0 4 0,-2-3 6 0,-2 2 5 0,-3 0 7 16,1-1-5-16,-1-1-6 0,-3 1-13 0,0-1-23 16,1-3-28-16,0 1-26 0,0-1-42 0,-2-2 7 15,12 0-83-15,-16 0-4 0,16 0-86 0,-15-5-14 16,15 5-72-16,-8-7-48 0,5 1-37 0,3 6-425 15,0-13-484-15</inkml:trace>
  <inkml:trace contextRef="#ctx0" brushRef="#br1" timeOffset="50236.62">21901 7837 420 0,'19'-6'605'16,"-4"1"-121"-16,-1 0-78 0,-2 3-31 0,-2-2-33 16,0 1-3-16,-1 1-4 0,-9 2-15 0,14-4-33 15,-14 4-24-15,12-4-11 0,-12 4-11 0,7 2-69 16,-7-2 30-16,7 9-31 0,-5-3-25 0,2 0-26 15,-3 4-20-15,2-1-20 0,-2 2-16 0,0 1-10 16,1 0-14-16,-1 2-8 0,0 0-1 0,-1-1-16 0,2 3-6 16,-2-1-27-16,0-1-55 0,0-1-65 0,0-1-57 15,0 1-37-15,0-4-46 0,-2 2 5 16,2-4-40-16,0 1-39 0,-2-1-6 0,2-7-17 16,-3 6 33-16,3-6-12 0,0 0 49 0,0 0 47 0,-11-5 76 15,11 5 72-15,-4-17 60 0,1 6 40 0,2-3 31 16,-1-3 39-16,0-1 36 0,2-2 16 15,2-1-4-15,-1-3 28 0,3 1-24 0,0 0 6 0,-1 2 15 16,5 1-1-16,-2 0-12 0,1 1-5 0,0 2-3 16,4 3-3-16,-4 2-10 0,2 1-15 0,3 1-7 15,-2 4-2-15,0 1-8 0,0 0-9 0,1 2-10 16,-1 2-5-16,-10 1-12 0,19 2-5 0,-11 2 36 16,-2 2-52-16,2 0 37 0,-5 2-46 0,0 0 38 15,-3 0-44-15,0 3 36 0,-4-1-38 0,-2 0 38 16,1 2-45-16,-4-2 39 0,1 1-34 0,-3-1 36 15,2-2-39-15,-2-1 41 0,3 0-39 0,1-1 48 16,0-1-35-16,0 0 47 0,2 0-41 0,5-5 34 16,-9 5-46-16,9-5 40 0,-6 7-52 0,6-7 42 15,-2 7-42-15,2-7 41 0,4 7-37 0,0-2 37 16,6 0-44-16,-3 1 42 0,2-1-43 0,3 4 42 16,1-2-43-16,0 2 42 0,4 0-43 0,-2 1 44 15,4-1-48-15,-1 2 40 0,-1-1-42 0,0 1 29 16,0-6-91-16,0 5-37 0,-2-2-114 0,-1 0-28 15,0-1-45-15,1-2-81 0,-2 0-84 0,1-2-257 16,-3 1-241-16</inkml:trace>
  <inkml:trace contextRef="#ctx0" brushRef="#br1" timeOffset="50621.13">22692 7878 562 0,'5'-8'498'0,"-3"-1"-109"0,2 3 5 0,-4 0-57 15,0 6 24-15,3-12-66 0,-3 12 6 0,-1-13-79 0,1 13 21 16,-7-11-86-16,3 6 13 0,-2 0-72 0,-4 3 29 16,1-2-58-16,-2 3 41 0,-1 1-37 0,-1 0 20 15,-2 3-59-15,-1-1 40 0,-3 1-52 0,4 4 39 16,-2 0-58-16,-1 1 40 0,3 3-53 0,1-3 44 16,1 5-49-16,3-3 40 0,1 0-47 0,1 2 47 15,5-4-50-15,1 2 37 0,2-3-49 0,2 0 40 16,0 2-61-16,6-4 26 0,-1 2-58 0,2-3 33 15,3 0-37-15,-1-3 46 0,1 0-31 0,0-1 53 16,0-1-28-16,3 1 44 0,-2-3-30 0,-1 0 46 16,-1 0-30-16,1-1 58 0,-1 0-11 0,-1 2 98 15,-2 0-28-15,1-1 61 0,-9 3-47 0,14-4-16 16,-14 4-21-16,12-3-15 0,-12 3-9 0,12-1-3 16,-12 1-6-16,11 4-4 0,-4-1-7 0,0 1 6 15,1 0-18-15,0 3-3 0,1 0-4 0,3 0-3 16,-2 2-4-16,0 0-7 0,0 2-73 0,1-3-44 15,-1 3-126-15,-1-1-55 0,0-1-107 0,-3-1-92 16,1 1-82-16,-5-2-310 0,1-1-460 0</inkml:trace>
  <inkml:trace contextRef="#ctx0" brushRef="#br1" timeOffset="50887">21883 8185 722 0,'-26'3'566'0,"6"0"-95"16,2 1-141-16,3-3-27 0,2 0-106 0,1 2 13 16,12-3-23-16,-14 2 47 0,14-2-49 0,0 0 22 15,0 0-76-15,7 6-17 0,4-4-24 0,3-1-11 16,4 2-6-16,5-2 1 0,5 0-13 0,8 2 3 16,1-1-1-16,5 1-2 0,7-1-7 15,3 0-2-15,2 1 1 0,2-1-12 0,-1-1-5 0,1 0-9 16,2 2 0-16,-2-2-5 0,-1 0-7 15,-4-1 5-15,0 2-12 0,-7-2-5 0,-2 0-5 0,-5-2-13 16,-5 1-67-16,-3 0-95 0,-2-2-111 0,-5 2-94 16,-4-2-113-16,-2-4-546 0,-4 1-656 0</inkml:trace>
  <inkml:trace contextRef="#ctx0" brushRef="#br1" timeOffset="51902.61">3646 10641 993 0,'-2'-9'737'0,"1"0"-144"0,0 2-119 0,-2 2-44 16,1-2-22-16,2 7-19 0,-3-10-33 0,3 10-63 16,-5-8-53-16,5 8-39 0,-3-6-43 0,3 6-27 15,0 0-15-15,0 0-1 0,0 0 4 0,0 0-19 0,-2 6-1 16,2-6-18-16,1 12 4 0,3-3-17 16,-1 1-6-16,-1 2-5 0,2 1 1 0,1 2-8 15,3 0-9-15,-3 2-7 0,0-1-13 0,3 2 2 16,-3 1-6-16,2-1-3 0,-2-2-1 0,1 0-4 15,-1 0 0-15,0 0-7 0,-1-1 1 0,0 0-25 16,1-2-36-16,-3-1-53 0,1-1-46 0,-1-2-60 16,2 1-58-16,-4-3-41 0,3 0-31 0,-3-7-63 0,-3 11-141 15,3-11-139-15,-6 2-386 0,6-2-692 0</inkml:trace>
  <inkml:trace contextRef="#ctx0" brushRef="#br1" timeOffset="52086.54">3482 10815 666 0,'-13'-10'642'0,"3"2"-130"0,1 1-66 15,0 1-53-15,3-2-21 0,-2 1-32 0,3 0-45 16,1 0-53-16,-1-1-48 0,4 0-38 0,-1 0-34 16,4-1-28-16,2-1-20 0,1 2-11 0,5-4-12 15,1 2-15-15,6-2-7 0,1-1-6 0,6 0-5 16,2 1-6-16,-2-1 1 0,6 1-12 0,-1 2-29 0,0-1-66 16,1 3-43-16,-1-1-66 0,-1 3-28 0,-2 1-104 15,-2 2-21-15,-2 0-83 0,-2 2-61 16,1 1-283-16,-5 1-304 0</inkml:trace>
  <inkml:trace contextRef="#ctx0" brushRef="#br1" timeOffset="52988.3">3895 10801 609 0,'0'0'515'0,"-5"4"-63"0,5-4-40 15,0 0-8-15,0 0-60 0,-7 4-13 0,7-4-58 0,0 0-53 16,0 0-43-16,0 0-36 0,0 0-23 0,0 0-12 15,0 0-12-15,11 1-3 0,-11-1-20 0,15 7-14 16,-6-4-10-16,1 2-9 0,2 2-3 0,-1 0-3 16,-1 1-5-16,2 1-7 0,-2 0-4 0,0 2-1 15,-1-1-2-15,-1 1 3 0,-2 0 1 0,1-2 3 16,-4 1 3-16,0-2 16 0,1 0 28 0,-3 0 18 16,-1-8 15-16,-1 12-13 0,1-12-4 0,-4 7-10 15,4-7-11-15,0 0-9 0,-13 2-11 0,13-2-8 16,-9-5-17-16,5-2 1 0,4 7-6 0,-6-11-17 15,6 1-31-15,-1-1-51 0,2-1-60 0,3 0-37 0,0 0-25 16,4-1-8-16,0 1-6 0,3 0-12 16,1-1 12-16,4 1 2 0,-1 2 3 0,3 0 55 15,-1 2 31-15,-1 2 26 0,2-1 20 0,-3 3 18 0,2-1 19 16,0 1-2-16,-1 1 14 0,-3 1 5 0,-1-1 8 16,-1 2 4-16,1 0 4 0,-12 1 16 0,16-1 7 15,-16 1 36-15,13-1 39 0,-13 1 39 0,0 0 29 16,13 1 11-16,-13-1-1 0,0 0-39 0,0 7-19 15,-5-3-16-15,0 3-4 0,-2-1-12 0,-1 2 5 16,-3 2-11-16,2 0-10 0,0-1-10 0,-2 3-8 16,2-1 0-16,1 0-20 0,0 2 8 0,2-3-18 15,1 4 5-15,1-3-16 0,3-2 7 0,-1 2-15 16,4-2 6-16,-1 0-31 0,3-1-3 0,1-2-37 16,1 1 9-16,2-4-24 0,0-1 11 0,-8-2-16 15,19 2 37-15,-9-4-17 0,-1 0 44 0,4-1-21 16,-3-3 42-16,-1 0-25 0,1 1 37 0,-1-2-28 15,0 0 9-15,0 1 9 0,-1-1 11 0,-2 1 7 16,-1 1 10-16,3-1 8 0,-3 3-13 0,0-2 22 16,-5 5-35-16,8-5 22 0,-8 5-26 0,7-3 22 15,-7 3-23-15,0 0 22 0,16 2-24 0,-16-2 21 16,9 5-20-16,-9-5 15 0,11 6-25 0,-6-1 24 0,-1-1-25 16,1 0 25-16,-1 1-27 0,-4-5 26 0,8 8-30 15,-8-8 39-15,6 6-24 0,-6-6 30 0,0 0-30 16,8 4 28-16,-8-4-30 0,0 0 25 0,6-4-28 15,-2-1 28-15,-4 5-30 0,5-12 29 0,-1 6-20 16,2-2-5-16,-1 1 4 0,1-1 6 0,-1-1-6 16,1 2 3-16,2-2 0 0,-2 3 10 0,0 2-6 15,1-3 0-15,1 3 0 0,-1 0 0 0,-7 4-3 16,14-3 1-16,-14 3 3 0,15-1-13 0,-15 1 16 16,13 2 0-16,-13-2 24 0,12 5-28 0,-12-5 28 15,10 4-27-15,-10-4 28 0,5 9-23 0,-5-9 24 16,5 7-20-16,-5-7 37 0,3 9 3 0,-3-9 35 15,3 5 16-15,-3-5 29 0,0 0-15 0,0 0-26 16,5 4-17-16,-5-4-12 0,0 0-16 0,7-5-6 16,-7 5-11-16,9-7-7 0,-2 2 0 0,-1 2-9 15,3-2-1-15,-1 0-1 0,1 1 3 0,1 1-4 16,-1 0 1-16,-9 3 5 0,18-2 4 0,-18 2 8 16,17 1 0-16,-9 2 8 0,4 0-2 0,-6 2-2 0,3 0-4 15,-3 1-3-15,2 2 0 0,-2-1-5 0,0 2-5 16,-1 2 1-16,-1-2-12 0,-2 2-19 15,1 0-50-15,-3-2-44 0,0 2-42 0,-2-1-38 0,0 0-100 16,-2-1-87-16,-2 0-68 0,-4-2-538 0,-1 1-580 16</inkml:trace>
  <inkml:trace contextRef="#ctx0" brushRef="#br1" timeOffset="53270.77">3818 11125 1024 0,'-24'5'624'0,"5"1"-126"0,1-3-128 0,1 1-71 16,4-2-70-16,3 2-31 0,0-2-48 0,10-2 7 16,-12 5-3-16,12-5 16 0,0 0-29 0,7 6-14 15,-7-6-24-15,27 0-11 0,-7-1-19 0,7 0-4 16,5-1-3-16,5 0-3 0,3-1-2 0,7-1-4 16,2 0-4-16,2 1-2 0,0 0-6 0,-1 0-3 0,1 0-2 15,-3 2-4-15,1-3-5 0,-8 3 1 0,0 1-4 16,-4-1-2-16,-5 1-3 0,-3-1-8 15,-1 1-7-15,-4 0 3 0,-3 0-5 0,-2 0-5 16,-5 0 4-16,3 0-3 0,-6 0 0 0,3 0-8 0,-14 0-25 16,17-2-49-16,-17 2-75 0,18-1-115 0,-18 1-81 15,13-4-169-15,-6-1-72 0,2-1-401 0,-1 0-590 16</inkml:trace>
  <inkml:trace contextRef="#ctx0" brushRef="#br1" timeOffset="53430.92">5182 10796 803 0,'5'-4'595'0,"-5"4"-141"0,9-5-83 0,-9 5-32 15,0 0-21-15,5-5-26 0,-5 5-46 0,0 0-45 16,5-6-43-16,-5 6-36 0,0 0-46 0,0 0-84 16,4-5-98-16,-4 5-117 0,0 0-101 0,6-5-78 15,-6 5-512-15,9-1-483 0</inkml:trace>
  <inkml:trace contextRef="#ctx0" brushRef="#br1" timeOffset="53556.93">5305 10881 257 0,'0'10'779'0,"-3"-3"-194"0,3 0-124 15,-3-1-84-15,3-6-80 0,-2 11-5 0,2-11-16 16,-4 10-19-16,4-10-41 0,-1 5-42 0,1-5-47 16,0 0-86-16,-2 9-115 0,2-9-136 0,0 0-181 15,0 0-691-15,0 0-699 0</inkml:trace>
  <inkml:trace contextRef="#ctx0" brushRef="#br1" timeOffset="54269.75">7817 10926 466 0,'0'0'458'0,"-1"-10"-73"16,1 10-19-16,-4-6 4 0,4 6-14 0,-6-10-34 15,2 6-15-15,0-3-1 0,-1-1-29 0,-2 2-33 16,2-1-70-16,-5 0 33 0,4 1-56 0,-3-2 17 16,1 3-50-16,-2-1 39 0,0-2-55 0,1 4 16 15,-4 0-50-15,3 2 18 0,-3-1-46 0,0 2 23 0,0 2-48 16,-1 1 17-16,0 2-27 0,-2 1 32 0,0 2-38 16,0 2 25-16,0 2-31 0,1-1 31 0,1 3-32 15,1 0 32-15,4-2-38 0,0 6 31 0,2-4-35 16,3 0 35-16,0-1-38 0,3 1 34 0,1-3-37 15,1 1 41-15,2-1-32 0,-1-1 23 16,6-2-38-16,-2 0 40 0,2-3-38 0,2-1 42 16,0-1-41-16,-10-2 36 0,23-2-33 0,-10-1 41 0,1-1-38 15,0-5 39-15,0 2-34 0,0-3 35 0,0 0-41 16,0-1 48-16,-3 0-38 0,0-2 40 0,0 2-27 16,-3 3 69-16,3-3 9 0,-4 5 29 0,-1-1-23 15,2 0 0-15,-4 3-32 0,1-1-8 0,-5 5-18 16,10-7 10-16,-10 7-13 0,9-2 6 0,-9 2-21 15,11 6 10-15,-6-3-15 0,2 3 14 0,2 0-18 16,-1 4 13-16,2-1-23 0,-1 3-4 0,1-1-55 16,3 2-23-16,0 0-100 0,1 2-50 0,-1-6-81 15,1 5-81-15,1-3-85 0,-1-3-110 0,0-1-552 0,-1-1-765 16</inkml:trace>
  <inkml:trace contextRef="#ctx0" brushRef="#br1" timeOffset="54786.55">8202 10832 612 0,'6'-8'733'0,"-1"2"-147"16,-5 6-109-16,7-10-106 0,-7 10-95 0,5-7 7 0,-5 7-61 15,5-4 63-15,-5 4-32 0,0 0 26 0,5 4-77 16,-5-4-1-16,8 8-62 0,-6-2 0 0,1 3-53 16,1 0 14-16,-2 2-45 0,2 2 17 0,1 2-40 15,-1 2 18-15,2-2-37 0,-2 0 26 0,1 2-39 16,0-1 26-16,1 0-49 0,-4-2-2 0,2-2-69 15,2-1 22-15,-5-2-2 0,2 1 3 0,-2-4-12 16,-1-6-35-16,0 10-15 0,0-10-16 0,0 0 24 16,-7 2 24-16,7-2 25 0,-12-10 10 0,6 3 15 15,-2-4 8-15,2 0 8 0,-2-4 9 0,-1-3-1 16,4-1 17-16,-1-2 0 0,3 3 12 0,-1 0-1 0,3-1-14 16,5 2 51-16,-2-1-35 0,2 2 48 15,3 1-35-15,-1 0 51 0,3 3-51 0,2-1 49 16,0 4-51-16,1-1 0 0,1 3-2 0,0 0 6 0,1 3-8 15,0 1 42-15,-1 3-48 0,0-1 38 16,-3 2-48-16,3 1 47 0,-3 2-50 0,0 0 44 16,-4 3-49-16,0 0 46 0,-3 1-44 0,-1 0 46 15,-2 2-52-15,-3 0 49 0,1 1-50 0,-5-3 45 0,0 4-4 16,-1-4-1-16,0 2 0 0,0-3 0 0,1 1-2 16,1-1 0-16,-1-3 2 0,2 3 3 0,1-3-3 15,4-4-4-15,-10 8-5 0,10-8-1 0,-4 10 1 16,4-10 1-16,0 12 1 0,3-5-6 0,2-1 6 15,0 3-4-15,1-1 0 0,3 0-44 0,3 2 49 16,-1 0-5-16,1-2-1 0,3 0-47 0,2 3 49 16,1-1-10-16,-2-2-8 0,5 1-61 0,-2-2-67 15,0 0-61-15,-1-1-79 0,0-1-74 0,-3 0-75 16,4-3-46-16,-3-1-473 0,-1-1-525 0</inkml:trace>
  <inkml:trace contextRef="#ctx0" brushRef="#br1" timeOffset="55136.3">8814 10811 141 0,'1'-11'632'0,"1"1"-58"16,-1 2-98-16,-1 8 30 0,1-14-96 0,-1 14 11 15,0-11-95-15,0 11 2 0,1-9-105 0,-1 9 1 0,2-7-76 16,-2 7 43-16,0 0-33 0,0 0-6 0,0 0-14 16,15 5-18-16,-10 0-18 0,0 3-24 0,0 0-11 15,3 4 10-15,-3-1-29 0,3 3-2 0,-3 0-22 16,0 0 18-16,1 0-28 0,-2 0 17 0,0 0-23 15,-3-2 17-15,1 0-20 0,0-1 19 0,-2-3-23 16,1 1 22-16,1-2-21 0,-1-1 25 0,-1-6-6 16,3 11 14-16,-3-11-16 0,3 5 3 0,-3-5-20 15,0 0 13-15,13 2-16 0,-13-2 8 0,14-3-10 16,-4 1 12-16,2 1-15 0,-2-1 18 0,4 0-16 16,-2 1 10-16,2 1-17 0,-14 0 15 0,22 1-24 15,-11 1 16-15,-1-1-20 0,-10-1 15 0,13 4-19 16,-13-4 14-16,11 6-31 0,-11-6 24 0,3 10-32 15,-3-10 26-15,-5 8-39 0,1-1 32 0,-5-3-51 0,1 0 9 16,-2 0-42-16,-1 2-55 0,-1-3-48 16,2 1-50-16,-4-2-67 0,4 0-101 0,-3-1-108 15,13-1-490-15,-17-1-651 0</inkml:trace>
  <inkml:trace contextRef="#ctx0" brushRef="#br1" timeOffset="55686.64">10346 10892 864 0,'0'0'571'0,"8"-2"-124"16,-8 2-78-16,0 0-49 0,0 0-5 15,0 0 5-15,0 0-18 0,0 0-84 0,0 0 8 16,-1 8-87-16,-7-6 17 0,-2 3-75 0,-4 1 27 0,0-1-60 16,-4 0 30-16,-4 2-57 0,1 0 40 0,0-1-57 15,-3 2 46-15,2-3-55 0,-1-1 45 16,0 2-7-16,4-2-6 0,1-1-4 0,1-2-1 0,3 1-3 15,0-1-6-15,4-2-12 0,1-1-1 0,9 2-3 16,-12-7-41-16,11 0 49 0,1 1-43 0,0-4 52 16,4 0-50-16,3-4 50 0,1 0-48 0,1-1 9 15,4-5 48-15,-3 1-49 0,3-4 6 0,2 0 5 16,-2-1 5-16,1 1 2 0,-2 1 47 0,-2 1-48 16,0 3 50-16,-2 0-22 0,-2 5 90 0,-2 1-7 15,1 0 23-15,-2 4-14 0,-2 0-21 0,-1 8-8 16,-4-10 1-16,4 10 4 0,-9-4 4 0,9 4 3 15,-15 5-5-15,6 0 0 0,0 4-48 0,-1 1 41 16,1 3-10-16,-1 5-13 0,1 0-17 0,2 3-4 16,2 0 1-16,0 2-18 0,4 1 2 0,2 1-25 15,5-2-23-15,-2 2-63 0,8 2-47 0,2-4-45 16,0 2 0-16,5-4-94 0,2 0-17 0,1-3-62 16,8 0-57-16,-2-3-88 0,1-4-73 0,5 0-464 0,-1-4-649 15</inkml:trace>
  <inkml:trace contextRef="#ctx0" brushRef="#br1" timeOffset="56186.94">11155 10773 571 0,'4'-13'418'0,"0"-1"0"15,0-1-61-15,-2 3 72 0,-2 0-59 0,0 0 35 16,0 2-46-16,0-3 46 0,1 3-60 0,-2 2-42 16,1 1-55-16,0-1-45 0,0 8-49 0,0-11-22 15,0 11-31-15,0 0-6 0,0-7-8 0,0 7-5 0,0 0-12 16,0 8-10-16,3-2-11 0,-2 1-6 0,2 4-8 15,-1 0-5-15,1 1-6 0,-1 2-2 0,2 2-6 16,0 0-4-16,1-2 11 0,-2 0-19 0,-1 2 13 16,2-4-18-16,-1-1 16 0,-1 0-19 0,1-3 17 15,-2 2-15-15,2-3 15 0,-1-2-19 0,-2-5 14 16,4 10-15-16,-4-10 17 0,10 4-18 0,-10-4 16 16,13-2-19-16,-2-1 6 0,1 0-1 0,1-1-4 15,1-2 2-15,1 1-3 0,2 1 3 0,-2-1-2 16,4 1 5-16,-3 1 0 0,0 2-7 0,1 0-2 15,-4 1-4-15,-2 1 0 0,3 2 1 0,-5 0 2 16,0 4 1-16,-1-2 3 0,-3 2-3 0,-1 3 22 16,-3-2-29-16,-2 2 23 0,-1 0-31 0,-2 1 13 15,1 0-43-15,-6-2 21 0,1 2-65 0,-1-2 24 16,-1 0-37-16,1-1-46 0,-1-3-49 0,1 0-61 16,-4-1-51-16,4-3-69 0,9-1-39 0,-20-1-41 15,12-3-469-15,0-1-517 0</inkml:trace>
  <inkml:trace contextRef="#ctx0" brushRef="#br1" timeOffset="56703.77">11664 10672 718 0,'14'-4'576'0,"-1"-2"-136"16,-3 3-69-16,-1-1-12 0,0 3 44 0,-2-1-34 16,-7 2-9-16,13-2-24 0,-13 2-22 0,14 0-73 15,-14 0 27-15,12 2-54 0,-7 1 11 0,3 1-72 16,-1 4 24-16,1-3-29 0,-3 2-23 0,3 3-29 15,-1 0-16-15,1 1-17 0,-3 2-12 0,4-1-9 16,-5 1-9-16,5 0-13 0,-4-1-6 0,0 0 5 16,-1-1-57-16,1-2-22 0,-2 1-57 0,2-3-17 15,-3-1 39-15,1 1-56 0,-3-7 21 0,1 7-48 16,-1-7 59-16,0 0-19 0,0 0 67 0,-10-4-28 16,6-1 66-16,-1-2-37 0,1-1 54 0,-2-5-35 15,-1 0 49-15,1-3-39 0,2 1 9 0,-1-2 21 0,1-1 26 16,3-1-41-16,-2 0 44 0,2 1-43 15,1 0 46-15,3 0-44 0,-1 1 43 0,2 3-44 16,1 0 45-16,4 1-42 0,-1 2 40 0,-1 3-43 0,1 1 47 16,2 2-48-16,-1 2 46 0,2 0-45 0,-11 3 47 15,17 1-45-15,-8 1 46 0,-1 1-47 0,1 2 52 16,-4 1-51-16,0 0 44 0,-2 2-37 16,-2 1-2-16,-1-2 9 0,-1 4-3 0,-3-3 44 0,0 2-47 15,-1-3 45-15,-4 1-48 0,4-1 47 0,-3 0-42 16,2 0 40-16,-2-3-43 0,2 1 53 0,1 0-29 15,-2-1 23-15,7-4 22 0,-6 6-25 0,6-6-3 16,-5 4-3-16,5-4-7 0,0 0-3 0,5 7-1 16,-5-7 4-16,10 6-11 0,-1-4 0 0,1 3 40 15,3 0-50-15,2 1 45 0,1-2-54 0,0 2 46 16,0 0-49-16,4 1 40 0,-2 2-45 0,4-3 41 16,-3 2-52-16,0 0 12 0,0-1-101 0,-1-2-19 15,-4 2-67-15,3-1-69 0,-3-2-64 0,-1 2-45 0,1-4-23 16,-3 0-33-16,2-1-391 0,-3-1-371 0</inkml:trace>
  <inkml:trace contextRef="#ctx0" brushRef="#br1" timeOffset="56936.4">12539 10618 146 0,'8'-10'529'16,"0"1"-17"-16,-5 2-32 0,3 0 42 0,-4 1-104 0,-1-1-22 15,-1 7-91-15,-1-10 25 0,1 10-56 0,-5-6 33 16,5 6-54-16,-14-3-20 0,14 3-17 15,-18 3-18-15,5-1-6 0,0 3-12 0,1 1-23 16,-2 1-12-16,1 0-19 0,0 3-18 0,2 0-16 0,0 1-13 16,3-2-9-16,1 3-18 0,3-1-6 0,0-2-10 15,3 4-6-15,2-3-6 0,3 2-6 0,3 0-13 16,2-1-11-16,2 1-51 0,3 0-64 0,4 0-82 16,0-1-46-16,4-2-131 0,-1 1-58 0,4-2-98 15,-2-1-171-15,1 1-483 0,0-3-801 0</inkml:trace>
  <inkml:trace contextRef="#ctx0" brushRef="#br1" timeOffset="57885.46">7804 11426 296 0,'-6'-5'248'16,"1"2"23"-16,5 3-12 0,-9-8 32 0,9 8-29 15,-12-7-24-15,12 7-3 0,-7-6-6 0,7 6-37 16,-8-5-19-16,8 5-16 0,-5-5-20 0,5 5-7 15,0 0 6-15,0 0 9 0,0 0-1 0,0 0 6 16,6-2 10-16,-6 2 6 0,19 1 2 0,-6 0-6 16,8 1-55-16,-1 1 44 0,8-1-54 0,3-1 23 15,5 1-54-15,3 1 26 0,2-1-49 0,4 0 30 16,3 1-49-16,1 1 4 0,1-1-13 0,1 1 32 16,1-1-43-16,0-1 36 0,1 1-39 15,1 1 36-15,0-1-45 0,-2 1 33 0,2-1-38 0,-2 0 37 16,-3 0-41-16,-2 0 41 0,-9-1-38 0,-2 1 28 15,0-1-44-15,-8 0 15 0,-1 0-107 0,-7-1-20 16,-1 0-97-16,1 1-14 0,-8-2-87 0,1 2-81 0,-13-2-110 16,16 0-479-16,-16 0-615 0</inkml:trace>
  <inkml:trace contextRef="#ctx0" brushRef="#br1" timeOffset="58502.32">8626 12419 46 0,'4'-7'309'16,"-1"-2"-70"-16,-2 3 0 0,0-4-58 0,0 2 28 15,1 0-47-15,-2-1 8 0,0 1 21 0,0-2 23 16,0 2-8-16,-3-3-33 0,2 3 0 0,-2-3 12 16,1 2-5-16,-1 0-8 0,-1 1 5 0,0-1-15 0,-1 1-27 15,1 0-9-15,-2 1-12 0,0 2-20 0,-1-2-17 16,-1 3-13-16,0 0-7 0,-1 2-36 15,-3 1 38-15,1 2-40 0,-1 0 46 0,-2 1-1 0,-2 2 1 16,-1 3-10-16,-1 0-11 0,0 3-3 0,0-1-5 16,-1 5-5-16,2-3-1 0,1 3-8 0,2 2-3 15,0-2 0-15,2 1-9 0,2 1 0 0,5-2-3 16,0 1 3-16,2-2-10 0,3-2 5 0,3 0-5 16,1-2 7-16,2 0-6 0,3-3 2 0,0-2 0 15,1 0-4-15,3-2-1 0,1-2 2 0,1-1-3 16,1-4 3-16,0 2 6 0,2-4-6 0,0-2 0 15,0 0 0-15,-1-3 0 0,-1 1 2 0,-2-2 4 16,-1-2-1-16,1 2 4 0,-5 2 6 0,0-1 27 16,0 2-5-16,-3 0 87 0,1 1 0 0,-2 1 17 15,-1 1-20-15,1 1-21 0,-3 0-5 0,-2 6-32 16,4-6-2-16,-4 6-24 0,0 0 11 0,0 0-27 16,0 0 12-16,3 10-19 0,-3-2 9 0,1-1-13 15,0 4 11-15,2 0-5 0,1 3-5 0,1 2 0 0,2 2-8 16,1 1-5-16,1 0-33 0,0-1-2 15,2 0-7-15,1-1-40 0,2-2-46 0,-1 0-57 0,0-2-46 16,3-2-66-16,-4-2-38 0,3 0-130 0,-1-3-82 16,0-4-542-16,-1 1-707 0</inkml:trace>
  <inkml:trace contextRef="#ctx0" brushRef="#br1" timeOffset="58696.33">8943 12407 907 0,'0'0'642'0,"0"0"-142"0,0 0-61 0,1-9-45 16,-1 9-6-16,0 0-21 0,0 0-49 0,4-5-60 16,-4 5-53-16,0 0-44 0,12-4-33 0,-12 4-24 15,14-3-20-15,-3 1-25 0,2 0-4 0,1 0-10 16,3 1-8-16,0-1-9 0,3 1-7 0,0-2-45 16,2 1 38-16,2 0-68 0,2-1-42 0,-2 1-87 15,3 0-73-15,-3 0-81 0,0 0-111 0,-2-2-51 0,0 0-517 16,-2 0-624-16</inkml:trace>
  <inkml:trace contextRef="#ctx0" brushRef="#br1" timeOffset="59085.68">9454 12162 679 0,'-2'-7'578'0,"2"7"-84"16,-2-14-20-16,2 14-44 0,-1-9-15 0,1 9-30 0,-1-9-44 15,1 9-47-15,-3-7-107 0,3 7 1 0,0 0-28 16,0 0-46-16,0 0 31 0,0 0-36 0,0 0 17 15,12 6-39-15,-8 1-11 0,-1 2-4 16,1 1-11-16,0 4-16 0,1 0 12 0,0 2-33 0,-1 1 20 16,0 0-28-16,1 2 13 0,-1-1-20 0,0 0 16 15,-2-2-20-15,-1 1 15 0,1-3 1 0,-1-1-9 16,-1-3-4-16,1 1 20 0,1-1 16 0,-1-3 8 16,-1-7-9-16,1 11-4 0,-1-11-17 0,0 0-11 15,0 0 13-15,0 0-17 0,12-1 6 0,-7-5-10 16,5 1 4-16,-1-1-14 0,5-1 14 0,-1 1-13 0,0 0 16 15,2-1-26-15,-1 3 22 0,3 1-16 0,-4 0 11 16,-1 0-26-16,1 2-5 0,-13 1-33 16,22 1 20-16,-13 2-27 0,-3 0 28 0,2 0-32 0,-5 2 24 15,0 1 3-15,-3-6-6 0,0 11-1 0,-1-4 1 16,-3 1-5-16,-4-1-5 0,2 2-17 0,-3-2-18 16,-1 2-23-16,0-4-26 0,1 1-22 0,-2-1-16 15,1 0-69-15,1-1-66 0,0-3-68 0,9-1-55 16,-15 2-520-16,15-2-551 0</inkml:trace>
  <inkml:trace contextRef="#ctx0" brushRef="#br1" timeOffset="59281.88">10075 12239 485 0,'0'0'682'0,"0"0"-191"16,14 0 1-16,-14 0-49 0,0 0 60 0,0 0-37 0,11-2-37 15,-11 2-75-15,0 0-84 0,10-2-54 16,-10 2-43-16,14-2-36 0,-4-1-27 0,3 2-19 16,2 0-22-16,6 0-19 0,-2-1-16 0,3-1-60 15,3 0-86-15,1 2-60 0,-2-1-138 0,2 0-54 0,-5 0-91 16,0 1-112-16,-3 1-523 0,-3-1-708 0</inkml:trace>
  <inkml:trace contextRef="#ctx0" brushRef="#br1" timeOffset="59428.67">10278 12311 143 0,'-12'7'477'16,"3"-1"-127"-16,1 0-63 0,0 0-53 0,1-2-19 16,7-4-13-16,-8 7-39 0,8-7-41 0,-1 7-21 0,1-7-29 15,8 3-16-15,-8-3-11 0,16 2-10 0,-4-3-6 16,3 0-77-16,2-2-30 0,2 0-32 0,2-1-50 16,3-1-88-16,0-1-63 0,0-1-183 0,0 0 13 15</inkml:trace>
  <inkml:trace contextRef="#ctx0" brushRef="#br1" timeOffset="59653.02">10699 12087 201 0,'5'-8'601'0,"-2"1"-73"0,-2 0-52 15,-1 7-37-15,4-9-45 0,-4 9-29 0,1-8-26 16,-1 8-25-16,0 0-13 0,4-6-6 0,-4 6-30 0,0 0-52 16,0 0 8-16,5 8-28 0,-5-8-9 0,3 11-4 15,-1-3-1-15,1 1-35 0,-2 2-21 16,5 0-15-16,-3 3-21 0,1 0-15 0,0 2-7 0,-1 0-22 15,1-1 3-15,0 2-23 0,0 1 9 16,2-1-29-16,-2 0 20 0,1-1-28 0,-1 0-1 16,0-1-68-16,0 0-38 0,-2 0-93 0,2-4-50 0,-1-1-78 15,-1 1-52-15,-1-3-41 0,1-1-39 0,-1 0-69 16,-1-7-613-16,3 5-762 0</inkml:trace>
  <inkml:trace contextRef="#ctx0" brushRef="#br1" timeOffset="59952.21">11015 12114 8 0,'0'0'631'0,"1"-11"-145"15,-1 11-66-15,-1-7-29 0,1 7-13 0,-8-4-33 16,8 4-17-16,0 0-26 0,-18 1-30 0,9 2-45 0,-2 1-34 16,-1 0-76-16,-2 2 24 0,3 0-66 15,-2 0 31-15,-1 4-50 0,1-3 36 0,0 4-56 16,-1-3 32-16,4 2-50 0,0-2 40 0,1 1-48 15,2-2 46-15,-2 0-46 0,3-1 42 0,2 0-40 16,3 0 47-16,1-6-36 0,0 12 57 0,4-6-31 16,0 2 40-16,2-3-22 0,4 2 21 0,-1 2-30 15,3-3 21-15,0 2-28 0,1 0 9 0,1 0-31 0,-1-1 12 16,2 0-21-16,-2 3 12 0,0-3-24 0,2 1 11 16,-2 1-23-16,0 0 10 0,-3 0-83 0,3-1-44 15,-4 2-95-15,-3-2-89 0,1 2-91 0,-2-3-78 16,0 3-127-16,-3-4-511 0,-2 2-727 0</inkml:trace>
  <inkml:trace contextRef="#ctx0" brushRef="#br1" timeOffset="60736.05">8530 12980 200 0,'0'-5'682'15,"-1"-2"-116"-15,0 0-58 0,-2 0-22 16,2 1-36-16,-2 0-25 0,3 6-27 0,-1-9-77 15,1 9-22-15,-4-10-103 0,4 10-15 0,0 0-66 0,0 0 15 16,0 0-43-16,0 0 24 0,5 6-28 0,-2 1-7 16,-2 1-26-16,4 5 14 0,-1 0-32 0,1 3 16 15,-1-1-6-15,2 6-10 0,-2-1-13 0,3 0 3 16,-5 0-4-16,2-4-3 0,-1 1-4 0,-1-2 5 16,-2-1 0-16,3-1 2 0,-2-4 1 0,-1 3 9 15,0-4 3-15,0-1 3 0,0-7-9 0,0 10 2 16,0-10-8-16,0 0-5 0,0 0-1 0,0 0-7 15,0 0 1-15,7-10-6 0,-1 3 2 0,0 1 1 16,2 0-5-16,3-3 1 0,1 2-3 0,1 2-14 16,3-2 9-16,-3 2 13 0,5 1-6 0,-4 1 2 15,1 2-5-15,-2 0-16 0,1 2 6 0,-2 2-10 16,0 0-2-16,-1 2-3 0,-2-1-3 0,-3 4-5 16,0-1-3-16,-1 1-5 0,-1 1 12 0,-4 0 1 0,0 0 2 15,-5 1-9-15,1 0-8 0,-2 0-23 16,-3 1-3-16,0-2-21 0,1 1-30 0,-4-3-31 0,0 0-44 15,1 0-20-15,-1-3-51 0,3 1-19 0,-2-3-114 16,11-2-56-16,-16 0-516 0,16 0-566 0</inkml:trace>
  <inkml:trace contextRef="#ctx0" brushRef="#br1" timeOffset="60973.59">8939 13176 734 0,'0'0'611'15,"12"4"-128"-15,-12-4-100 0,10 2-17 0,-10-2-12 16,10 1 5-16,-10-1-24 0,10 3-58 0,-10-3-51 16,13-3-43-16,-4 2-33 0,5 0-22 0,-1-1-19 15,5-1-12-15,-2 1-11 0,5-1-14 0,-1 0-16 16,1 0-11-16,0 1-9 0,1 0-7 0,-1 0-5 16,-1 0 0-16,-1 1-9 0,-1 0-9 0,-4 0-3 15,-1 0-6-15,0-1-22 0,-13 2-39 0,19-1-41 0,-19 1-52 16,15 3-65-16,-15-3-71 0,0 0-99 15,9 2-78-15,-9-2-141 0,0 0-285 0,0 0-456 0</inkml:trace>
  <inkml:trace contextRef="#ctx0" brushRef="#br1" timeOffset="61252.09">9730 13055 13 0,'0'0'611'15,"7"-5"-176"-15,-7 5-58 0,0 0-27 0,1-9 2 16,-1 9-16-16,-5-4-16 0,5 4-18 0,-9-3-27 16,9 3-23-16,-15 0-31 0,15 0-28 0,-18 3-16 15,6-1-11-15,3 3-11 0,-2 0-14 0,-1 1-13 16,1 3-17-16,0-1-14 0,1 2-13 0,3-1-12 16,0 2-12-16,2-1-16 0,0 3-2 0,1-4-8 15,4 3-6-15,0-1-5 0,1 0-3 0,2 1-3 0,3-2-11 16,1 1 4-16,-1 0-3 0,3 0-5 0,4-1-2 15,0-1-22-15,2-1-65 0,0-1-63 16,3-1-73-16,0 0-46 0,1-3-89 0,2 1-78 16,-1-2-117-16,2-2-495 0,-2 0-666 0</inkml:trace>
  <inkml:trace contextRef="#ctx0" brushRef="#br1" timeOffset="61450.8">10238 13150 436 0,'0'0'664'0,"0"0"-120"0,6-4-34 0,-6 4-11 16,0 0-8-16,0 0-42 0,0 0-53 0,1-8-96 15,-1 8-42-15,3-6-82 0,-3 6-8 0,9-6-60 16,-1 2 10-16,3 1-56 0,0-1 17 0,6 0-49 16,0 1 20-16,0-1-45 0,3 1-13 0,0-1-92 15,1 1-88-15,-1 2-90 0,-1-1-78 0,0 1-100 16,-2 0-81-16,1-1-530 0,-5 1-685 0</inkml:trace>
  <inkml:trace contextRef="#ctx0" brushRef="#br1" timeOffset="61574.05">10364 13218 86 0,'-7'6'398'0,"0"0"-108"16,3-1-51-16,4-5-35 0,-5 6-45 0,5-6-27 16,0 0-33-16,8 5-19 0,-8-5-14 15,16 0-8-15,-4-1-14 0,1-2-91 0,5 2-54 0,1-3-98 16,3-1-276-16,2-3 43 0</inkml:trace>
  <inkml:trace contextRef="#ctx0" brushRef="#br1" timeOffset="62818.99">10828 12996 609 0,'0'0'501'0,"0"0"7"0,1-8-52 0,-1 8 26 16,0 0-67-16,3-8 32 0,-3 8-74 0,0 0-19 15,1-5-97-15,-1 5-64 0,0 0-33 0,0 0 1 16,0 0 2-16,3 4-8 0,-3-4 4 0,2 11-26 0,1-3 13 16,1 2-33-16,-2 0-25 0,2 4-2 0,0 1-11 15,2-1-25-15,1 1 3 0,-2 1-6 16,0 2-10-16,0 1-8 0,4 0-3 0,-4-1-6 15,1 2-10-15,1-5-26 0,-2 1 22 0,1-3-40 0,-2 0-46 16,0-2-49-16,1-1-5 0,-2-1-26 0,1-2-12 16,-2 0-44-16,-2-7-57 0,8 8-19 0,-8-8-33 15,0 0-3-15,11 0 14 0,-11 0 51 0,9-7-32 16,-4-1 33-16,3 1-28 0,-3-2 22 0,1-3-19 16,2-1 30-16,0-2 27 0,1-1 59 0,0 0 24 15,0 0 42-15,2-1 33 0,-3 4 61 0,1 0 53 16,0 1 36-16,-2 0 52 0,1 3 70 0,-3 0 63 15,0 1-2-15,0 0 54 0,-1 4-14 0,-1-2-17 16,-3 6-5-16,1-9-51 0,-1 9 34 0,0 0-64 16,-4-3 29-16,4 3-75 0,-10 1 17 0,10-1-56 15,-13 3 20-15,5 1-58 0,-2 1 24 0,3-2-52 16,-2 1 20-16,0 1-9 0,0 1-13 0,0-1-9 16,1-2-7-16,2 2-6 0,-2 0-11 0,8-5 1 0,-9 7-4 15,9-7-2-15,-9 6-2 0,9-6 3 0,-4 7-3 16,4-7-2-16,0 0-4 0,3 7 4 0,-3-7-1 15,10 5-1-15,-2-1 4 0,2-1-7 0,-1 1 4 16,3-1-2-16,3 2 2 0,-1 0-3 0,1 0 4 16,1 0 1-16,0 1-5 0,3 1 1 0,1-2 0 15,-5 0-10-15,4 1 7 0,-1 0 2 0,-1-1-13 16,-1 1-64-16,0-1-59 0,0-1-47 0,-2 1-64 16,1 1-31-16,-3-4-111 0,-2 2-58 0,2-2-98 15,-12-2-405-15,15 0-533 0</inkml:trace>
  <inkml:trace contextRef="#ctx0" brushRef="#br1" timeOffset="63045.61">11398 12791 699 0,'-1'-8'694'15,"-2"0"-119"-15,-1 2-86 0,2 1-57 0,2 5-35 0,-4-10-19 16,4 10-35-16,-5-8-43 0,5 8-41 15,-4-6-36-15,4 6-24 0,0 0-25 0,0 0-24 16,0 0-24-16,0 0-45 0,3 11 8 0,2-7-4 0,-3 2-26 16,2 1-3-16,1 1-14 0,2 2-5 0,-2-2-16 15,2 5 7-15,-3 0-38 0,3-1-70 0,-1 1-83 16,-1 0-42-16,-1 1-129 0,2 0-67 0,-5 1-95 16,2-2-162-16,-3-3-466 0,0 2-740 0</inkml:trace>
  <inkml:trace contextRef="#ctx0" brushRef="#br1" timeOffset="63869.16">12312 12139 498 0,'-10'-4'375'0,"3"-2"-32"0,1-1-50 0,1 1-20 16,1 0-11-16,1-2-17 0,1 1-45 0,2-1-22 0,0 0-23 15,2 1-35-15,2-3 8 0,3 4-37 16,0-1 8-16,2 1-16 0,1 2 3 0,3-3-26 16,1 4 11-16,-2 0-23 0,3 3 6 0,-3 2-13 0,-1 0 1 15,3 1 6-15,-2 4 8 0,-1 0 4 0,-3 4 0 16,-2-1 6-16,-2 2 4 0,-1 4-46 16,-3 1 39-16,-3-1-2 0,-1 5-10 0,-4 0-2 15,0-1-2-15,-1 0 3 0,1-1 2 0,-1 1-6 0,-1-1-5 16,2 0-8-16,-1-2-2 0,5 0-7 0,-3-3-7 15,4 0 1-15,-1-2-7 0,3 2 0 0,2-4-3 16,2 1-2-16,-1 0-2 0,5-1-4 0,0-1-2 16,2 1 1-16,2-2-1 0,0 0-4 0,1-1 4 15,0 0-1-15,-4-1-5 0,1-1-1 0,-1-1-7 16,-1 1 4-16,-7-5 6 0,9 9 1 0,-9-9-2 16,4 9 3-16,-4-9 2 0,0 10 5 0,-2-4-4 15,-1-1 9-15,-1 1-2 0,-1 2 5 0,-1-1-6 16,2-1 3-16,0 3-1 0,0-1-10 0,2 3 20 15,-1-2-8-15,3 2-2 0,1 0-1 0,3 0-2 0,0 2 0 16,2-1 0-16,3 1 0 0,3 3 0 16,-2-2-1-16,4 0-3 0,0 1 3 0,0-1-2 15,-1 1 3-15,0-2-45 0,-2-1 46 0,-3 0-38 0,1-1 48 16,-2 0-40-16,-1-1 48 0,-4-1-44 0,0-1 54 16,-2 1-49-16,-2-3 53 0,-3 2-44 15,1 0 47-15,-5 0-47 0,0-2 44 0,0 0-33 0,-3-2 25 16,0 3-47-16,-2-3 45 0,0 0-48 15,1-1 42-15,-1 3-61 0,3-4-23 0,-3 0-99 0,2-1-39 16,2-1-79-16,10 0-105 0,-19-2-141 0,11-1-475 16,2-3-603-16</inkml:trace>
  <inkml:trace contextRef="#ctx0" brushRef="#br1" timeOffset="64107.2">12872 12422 76 0,'6'-3'634'0,"-6"3"-148"0,10-5-120 15,-10 5-39-15,9-3-3 0,-9 3-18 0,9-6-40 0,-9 6-29 16,12-4-35-16,-5 1-38 0,2 0-28 0,1 1-27 16,3-2-22-16,3 1-16 0,0-1-10 15,2 1-15-15,4 0-10 0,1-1-8 0,2 1-2 16,-3 0-9-16,5 1-3 0,-2-1-4 0,2 1-13 0,-3 1-46 15,-3 0-106-15,1-1-102 0,-3 1-102 16,-4 0-78-16,0 1-435 0,-3-2-424 0</inkml:trace>
  <inkml:trace contextRef="#ctx0" brushRef="#br1" timeOffset="64467.95">13122 12460 267 0,'-10'6'289'15,"0"0"-67"-15,2-3-41 0,4 1-18 0,4-4-18 16,-6 7-32-16,6-7-21 0,0 0-17 0,6 7-15 15,-6-7-14-15,15 1-14 0,-2 1 2 0,-1-2-31 16,6-2 28-16,1 0-33 0,0 0 35 0,4-2-42 16,0 0 29-16,0-2-27 0,0 1 27 0,3-2-37 15,-5-1-2-15,0 1-49 0,-1-3 5 0,-1 1-20 16,-3-2 21-16,-2 2-2 0,-3-3 24 0,-2 0-4 0,-2-1 9 16,-1 1 34-16,-4 0 44 0,1 0 41 15,-3 0 69-15,1 1 32 0,-2 1 6 0,1-1 73 16,0 3-41-16,-3-2 49 0,2 1-8 0,0 3-73 15,0-1-3-15,1 7-61 0,-2-9 29 0,2 9-41 0,0 0 45 16,0 0-47-16,0 0 37 0,0 0-54 16,13 4 36-16,-9 3-57 0,4 1 38 0,1 4-15 15,-2-1-13-15,1 2-12 0,1 0-10 0,0 4-13 0,-3 1-7 16,1 1-5-16,-2 2-9 0,-3 2 1 0,0-4-8 16,-2 2-4-16,-4 2-3 0,1 0-8 0,-3 0-28 15,-3-1-53-15,-4 1-58 0,0-1-52 0,-2-2-59 16,-3-1-81-16,0-2-97 0,0-2-107 0,-1-5-486 15,-1 1-622-15</inkml:trace>
  <inkml:trace contextRef="#ctx0" brushRef="#br1" timeOffset="66285.12">15881 11702 186 0,'0'0'276'0,"0"0"-29"0,0 0-32 15,0 0 37-15,0 0-41 0,9-1 31 0,-9 1-57 16,0 0 25-16,0 0-71 0,0 0-9 0,0 0-24 15,0 0-7-15,5-5-3 0,-5 5-2 0,0 0-9 16,0 0-7-16,4-6-9 0,-4 6-6 0,0 0 17 16,0 0-24-16,2-6 29 0,-2 6-16 0,0 0 27 15,1-7-12-15,-1 7 17 0,0-7-18 0,0 7 1 16,-1-8-10-16,1 8-4 0,-4-8-1 0,4 8-15 16,-9-8-8-16,2 3-11 0,0-1-4 0,-1 3-7 15,-1-1-6-15,-1 0 4 0,-3 2-9 0,1-1 1 16,0 2-3-16,-1 1 1 0,-2 0-4 0,1 1-1 15,-3 2-1-15,3 0 11 0,0 1-13 0,-2 2 10 16,4 1-3-16,0 1 12 0,1 1-9 0,0 0 2 16,1 2-9-16,4 0 9 0,-2 2-13 0,4-1 9 15,2 1-10-15,-2-2 5 0,4 1-9 0,0-1 8 16,4 1-10-16,0-2 10 0,1 0-9 0,1-2 7 0,1 1-7 16,4-2 7-16,-1 0-13 0,-1-3 13 0,4 0-9 15,-2-1 9-15,1-2-8 0,3 0 9 0,-2-1-12 16,0-1 11-16,-2 0-8 0,3-3 11 0,-2 0-12 15,-1-2 8-15,2 1-8 0,-3-3 12 0,1 0-11 16,-1 0 12-16,-2-1-9 0,-1-1 1 16,0 1 6-16,0 0 0 0,-3 1 23 0,1-1 29 0,-1 2 24 15,1-1 12-15,-2 3-6 0,-3 5-18 0,6-11-6 16,-6 11-13-16,5-7-11 0,-5 7-8 0,0 0 1 16,0 0-3-16,0 0 0 0,0 0-3 0,9 4-2 15,-9-4-3-15,4 9 2 0,-1-3-9 0,-1 2-2 16,2 0 1-16,1 0-4 0,-1 3 2 0,0 0-5 15,2 2 2-15,-1 0-4 0,2-1-4 0,1 2-3 16,0-2-5-16,1 2-10 0,3-3-48 0,-3 2-47 16,2-3-52-16,2 0-45 0,0-1-46 0,1 0-66 15,0-3-75-15,-1 1-54 0,3-3-74 0,1-1-346 16,-2 0-421-16</inkml:trace>
  <inkml:trace contextRef="#ctx0" brushRef="#br1" timeOffset="66518.2">16401 11803 428 0,'0'0'683'0,"0"0"-153"0,2-7-39 0,-2 7-48 15,0 0 2-15,0 0-9 0,0-9-35 0,0 9-60 16,0 0-64-16,2-7-62 0,-2 7-39 0,9-5-32 16,-9 5-26-16,13-6-23 0,0 4-19 0,-2-1-14 15,6 0-8-15,0 0-18 0,2 1-1 0,-1 0-8 16,2-1-7-16,3 1 1 0,-1 0-30 0,-2 1 26 15,2-2-33-15,-2 2 26 0,0 1-43 0,-3-2-18 16,-1 1-59-16,-2 0-63 0,-1 0-50 0,-1 1-31 16,-12 0-34-16,17-2-57 0,-17 2-88 0,15-4-45 15,-7 2-512-15,-8 2-587 0</inkml:trace>
  <inkml:trace contextRef="#ctx0" brushRef="#br1" timeOffset="67267.88">16979 11509 238 0,'0'0'437'0,"0"-11"-67"0,0 11-6 0,0-8-57 16,0 8 39-16,-4-10-54 0,4 10 19 0,-5-7-55 16,5 7 14-16,-2-7-73 0,2 7 14 0,-3-6-68 15,3 6 24-15,0 0-63 0,-4-6 31 0,4 6-53 16,0 0 28-16,-2-6-61 0,2 6 35 0,0 0-54 15,0 0 39-15,0 0-51 0,-3-6 41 0,3 6-44 16,0 0 45-16,0 0-29 0,0 0 30 0,0 0-38 16,0 0 10-16,0 0 0 0,0 0 2 0,0 0 0 15,0 0 1-15,-1-6-4 0,1 6-1 0,0 0 4 16,0 0-8-16,0 0 1 0,0 0 0 0,0 0 5 16,0 0 6-16,0 0 2 0,0 0-3 0,0 0 4 0,0 0 5 15,0 0 6-15,0 0-1 0,0 0 4 16,0 0 1-16,0 0-2 0,0 0 0 0,0 0-1 15,0 0-4-15,0 0-9 0,-4-6-5 0,4 6-6 0,0 0-3 16,0 0-4-16,0 0-2 0,0 0-5 16,0 0-6-16,0 0-2 0,0 0-3 0,0 0 0 15,0 0-3-15,0 0 3 0,0 0-5 0,0 0 4 0,8 7 1 16,-8-7 0-16,3 7-1 0,1-2 4 0,-2 1-2 16,0 0 17-16,2 2-16 0,-1 2 14 0,-1 0-19 15,2-1 18-15,1 2-14 0,-3 0 7 0,1 1-12 16,1 0 10-16,-1 2-12 0,-1 0 14 0,-2 0-11 15,3-1 8-15,-1-1-13 0,-2 1 12 0,2-1-14 16,-1 0 13-16,0-1-13 0,-1-1 8 0,0-2-9 16,1 0 18-16,1 0-13 0,-2-8 15 0,0 12-13 15,0-12 13-15,2 12-4 0,-2-12 8 0,1 7-14 16,-1-7 13-16,-1 7-15 0,1-7 13 0,0 0-14 16,0 0 6-16,-4 6-7 0,4-6 11 0,0 0-13 15,0 0 11-15,0 0-11 0,0 0 12 0,0 0-14 16,0 0 12-16,0 0-14 0,0 0 13 0,2-9-15 15,-2 9 11-15,3-7-12 0,-3 7 16 0,4-7-15 0,0 3 11 16,-4 4-10-16,8-8 8 0,-3 3-7 16,-5 5 8-16,11-7-8 0,-11 7 10 0,11-6-15 15,-11 6 17-15,14-5-15 0,-14 5 9 0,16-1-10 0,-16 1 15 16,17 0-16-16,-17 0 13 0,18 2-8 0,-9 1 9 16,1 1-4-16,0-1-4 0,-2 2-8 0,-2 0-11 15,2 0-23-15,-2 1-21 0,-2 1-3 0,-3-1-1 16,1 1 20-16,-5-1-27 0,1 1 29 0,-5 2-22 15,1-4 35-15,-3 2-3 0,-3 0-7 0,0-1-10 16,0-1-15-16,-1 1-19 0,-1-3-35 0,3-1-40 16,-3 1-39-16,2-2-43 0,-1 1-51 0,1-2-88 15,1-2-97-15,2 1-125 0,-1-2-308 0,1-1-487 16</inkml:trace>
  <inkml:trace contextRef="#ctx0" brushRef="#br1" timeOffset="68200.73">16313 11648 383 0,'-12'2'251'0,"12"-2"-38"0,-16 1-61 16,16-1-3-16,0 0-52 0,0 0-1 0,0 0-36 0,0 0 9 16,0 0-34-16,18 0 15 0,-4 0-30 15,4-1 16-15,5-1-29 0,4 1 22 0,2-2-29 16,2 1 20-16,3 0-22 0,2-2 21 0,1 1-25 0,0-1 27 16,-1 1-31-16,0-1 28 0,-3 0-26 0,-1-3 0 15,-5 3 3-15,-3 1 1 0,0-3 5 0,-6 1 5 16,0 1 61-16,-5 0 10 0,2-2-11 0,-8 0-13 15,-1 1-6-15,-6 5-3 0,0-10-17 0,-4 5-5 16,-4 0-5-16,-5 2-2 0,-4-2-3 0,-7 3-3 16,-4-1 9-16,-3 2 17 0,-6 1 9 0,-5 1 2 15,-6 2 8-15,0 2 17 0,-1 0 10 0,1 1 6 16,0 2-2-16,1 0 0 0,4 2 4 0,1 0-2 16,2 1-12-16,9-1-18 0,3 1 17 0,3 0-38 15,6 0 21-15,3 2-36 0,7-4 21 0,3 1-27 0,4-1 18 16,2 1-28-16,4-2 0 0,5 2-3 15,5-1 28-15,8 0-33 0,6 0 24 0,4-1-27 16,4 0 22-16,10-2-26 0,0 0 24 0,4-2-19 16,1-1 19-16,-1-2-27 0,1-1 27 0,-8 0-24 15,8-2 1-15,-1 0 3 0,-4-2 6 0,-6 1-7 16,-1-1 5-16,-6 0 0 0,-4 1 1 0,-5-1 1 16,-5 0 0-16,0 0 3 0,-8 0 2 0,-2 1-5 0,-9 3 1 15,3-10-1-15,-3 10-1 0,-10-8 8 0,-1 2-7 16,-6 1 0-16,-7 0 0 0,-4 0-3 15,-8 1 22-15,-4 1-27 0,-8-1 26 0,-5 4-28 16,0 0 25-16,-5 0-27 0,1 3 4 0,-1 1 5 0,-1 2 7 16,4-1 34-16,-1 2-5 0,4 0 31 0,3 0-18 15,3 2 17-15,10-2-31 0,4 1 11 16,8 0-23-16,2-2 18 0,8 3-20 0,5-4 11 0,3 2-17 16,6-7 13-16,6 13-17 0,2-8 11 0,6 2-14 15,8-1 10-15,5-1-15 0,7 1 12 0,13-2-15 16,2-1 14-16,7 0-18 0,3-2 16 0,1-2-17 15,0-1 17-15,3 1-16 0,-3-2 1 0,-3 1-1 16,0 0-1-16,-8-2 4 0,-9 2 11 0,-2 0-19 16,-12 0 4-16,-2-1-45 0,-6 0 0 0,-6 1-27 15,-12 2 8-15,11-5-3 0,-11 5 1 0,0 0 10 16,-9-6 12-16,0 3 1 0,-4 2 25 0,-2 0-60 16,-4 1-29-16,0 0 11 0,-3 2-78 0,-2 1-18 15,2 1-74-15,-1 1-58 0,1 1-299 0,3 2-141 0</inkml:trace>
  <inkml:trace contextRef="#ctx0" brushRef="#br1" timeOffset="68751.35">16731 12458 112 0,'0'0'437'0,"0"0"-89"0,0 0 35 0,0 0-67 16,-4-4-4-16,4 4-26 0,-5-6-32 0,5 6-16 15,-9-9-29-15,4 6-30 0,-2-2-30 0,-1 0-15 16,0 0-12-16,-2 0-2 0,-2 2-18 0,2 1-8 0,-4-2-3 15,0 1 0-15,-1 2-6 0,-2 1-7 0,-1 0 1 16,0 2-7-16,-1 1-5 0,0 2-5 16,0 0-5-16,-3 2-3 0,3 0-5 0,2 1-3 0,-2 2-11 15,5 0-6-15,0-1-3 0,3 1-6 0,0 1-1 16,2-1-7-16,4 0 0 0,0-2-1 0,4 2-3 16,1-2-3-16,1 0-5 0,3-1 6 0,1-1-3 15,4 0 0-15,0-3-2 0,1 0-2 0,2-2 0 16,0 0 2-16,1-2 5 0,3 0-7 0,-2-2 1 15,2-1-2-15,-2-3 1 0,2 0 2 16,-2-1 3-16,0-2-1 0,-1 1 0 0,-1-1 2 0,-1-1 4 16,-1 2 23-16,0 0 31 0,-4 0 29 0,1 3-13 15,-1-3 33-15,-2 5-29 0,1-2 14 0,-5 6-41 16,5-9 7-16,-5 9-31 0,0 0 11 0,4-4-18 16,-4 4 12-16,0 0-23 0,1 5 12 0,-1-5-20 15,3 10 13-15,-2-4-21 0,2 1 16 0,1 2-15 16,-1-2 11-16,4 3-24 0,-1 0 20 0,3 0-38 0,0 0-22 15,1 0-51-15,1 0-51 0,-1-1-45 16,1 0-40-16,2-1-54 0,1-2-74 0,-1 2-92 16,0-4-55-16,1 0-75 0,-1-2-264 0,-1-1-402 15</inkml:trace>
  <inkml:trace contextRef="#ctx0" brushRef="#br1" timeOffset="68978.37">17014 12515 264 0,'0'0'723'0,"7"-5"-135"15,-7 5-58-15,7-5-28 0,-7 5-22 0,5-5-42 16,-5 5-53-16,6-6-72 0,-6 6-14 0,9-5-66 16,-9 5-21-16,12-8-49 0,-3 5-8 0,1-1-25 15,1 1-9-15,1-1-29 0,3 0 1 0,2 1-33 16,1-1 2-16,-2 1-22 0,2 0-8 0,1 1-6 16,-1-1 9-16,0 1-20 0,-4-1 6 0,1 1-16 15,-2 1 5-15,-1 0-17 0,-1 0-29 0,-11 1-34 16,18-3-19-16,-18 3-109 0,14-1-33 0,-14 1-71 15,12-2-67-15,-12 2-72 0,11-3-81 0,-11 3-91 16,8-5-372-16,-8 5-578 0</inkml:trace>
  <inkml:trace contextRef="#ctx0" brushRef="#br1" timeOffset="69251.14">17709 12285 139 0,'6'-5'601'15,"-6"5"-60"-15,4-8-109 0,-4 8 31 0,0 0-83 16,-1-8 18-16,1 8-71 0,0 0 34 0,-10-5-62 0,10 5 16 16,-13 0-65-16,13 0-33 0,-18 5-18 0,9-3-12 15,-1 3 2-15,1 1-30 0,-2 0 3 0,1 1-36 16,3 3 4-16,-1-2-31 0,1 2-3 0,4 0-28 16,-2 1 0-16,2-1-22 0,1 1 7 0,2 1-18 15,1-2-2-15,0 2-18 0,3-3-4 0,2 3 1 16,1-1 1-16,-1-1-14 0,3 1-11 0,1-3-58 15,2 1-35-15,-1-1-90 0,3-1-43 0,-1-1-88 16,4 0-76-16,-3-1-77 0,2-2-121 0,0 1-127 16,0-3-293-16,-3-1-628 0</inkml:trace>
  <inkml:trace contextRef="#ctx0" brushRef="#br1" timeOffset="69538.73">18390 12438 622 0,'0'0'498'16,"0"0"-60"-16,-10 1 1 0,10-1 19 0,0 0-7 15,0 0-27-15,0 0-35 0,-13-1-62 0,13 1-52 16,0 0-61-16,0 0-45 0,0 0-28 0,0 0-61 15,9-5 17-15,-9 5-46 0,13-3 18 0,-4 0-50 16,2 2 32-16,2-2-47 0,2 2 38 0,1-1-44 16,0 1 25-16,2 0-51 0,1-1-13 0,-2 1-118 15,2 1-21-15,-2 0-55 0,-2 0-57 0,0 0-76 16,-2 1-44-16,-1-1-11 0,-1 2-56 0,-2-1-361 16,-9-1-381-16</inkml:trace>
  <inkml:trace contextRef="#ctx0" brushRef="#br1" timeOffset="69683.64">18598 12500 216 0,'-9'8'506'15,"-1"-2"-107"-15,1-1-34 0,0 2-27 0,2-3-26 0,0 2-33 16,2-2-29-16,5-4-1 0,-9 7-46 16,9-7-37-16,-4 6-28 0,4-6-28 0,0 0-22 15,4 9-20-15,-4-9-12 0,13 2-15 0,-13-2-14 0,20 2-20 16,-9-2-97-16,3 0-99 0,-2 0-100 0,5 0-79 16,-2-1-134-16,3-1-254 0,0 0-267 0</inkml:trace>
  <inkml:trace contextRef="#ctx0" brushRef="#br1" timeOffset="70551.35">19879 12030 87 0,'2'-8'652'0,"0"0"-148"16,-4 2-100-16,2 6-28 0,-8-8-56 0,8 8-6 16,-16-5-21-16,16 5 4 0,-23 1-6 0,10 0-22 15,-3 5-25-15,0-2-25 0,-3 4-22 0,0 2-60 0,1 2 29 16,2 2-48-16,0 1-5 0,-3 4-2 0,6 3-14 15,-1 0-19-15,4 3-13 0,2-4 8 16,2 3-34-16,2 2 12 0,4-3-28 0,0 4 13 0,3-2-26 16,4-2 17-16,0 0-30 0,3 2 22 0,3-3-41 15,2-2-30-15,0-3-60 0,3 0-69 0,5-4-69 16,-4-1-30-16,3-3-81 0,1 0-79 0,3-5-18 16,-1 1-84-16,1-4-377 0,-2-1-490 0</inkml:trace>
  <inkml:trace contextRef="#ctx0" brushRef="#br1" timeOffset="70967.58">20292 12282 385 0,'0'-12'404'0,"-3"2"-75"0,-1 0-31 0,0 1-28 0,-4-2-32 16,-3 3 32-16,0-2-23 0,-3 3-26 0,-2-1 1 16,-3 3-29-16,0 2-17 0,-3 0-19 0,1 2-17 15,-6 1-8-15,1 4-33 0,-2-1 40 0,1 2-49 16,4 3 31-16,0 1-22 0,0 2-16 0,5-2-16 0,2 4-16 15,2 0-9-15,3-2-8 0,5 3-6 16,2-3-7-16,4 0-5 0,0 0 0 0,4 0-5 16,1 1-3-16,5-3-3 0,-1 1-3 0,3-3-2 0,0 1-1 15,3-4 0-15,1 1-1 0,0-2 1 0,-1-1 3 16,0-2-3-16,1-2 0 0,-1-1 0 16,0-1 1-16,1 0 0 0,-1-3 2 0,-1-1 2 0,0 0-4 15,-1-3 2-15,-3 1-39 0,3-1 47 0,-3 0-37 16,-1 0 47-16,1-1-27 0,-2 1 30 0,-2 1-28 15,1 2 70-15,-1-2-19 0,-2 5 52 0,1-3-48 16,-5 8 17-16,5-8-50 0,-5 8-4 0,8-6 37 16,-8 6-47-16,0 0 7 0,0 0 30 0,12 4-45 15,-12-4 37-15,8 7-41 0,-4-2 40 0,3 2-43 16,-2 0 41-16,2 2-46 0,2 0 38 0,0 2-40 16,0-2 42-16,0 3-55 0,1-1 20 0,2-1-54 15,-1 0-60-15,0-1-45 0,1 0-44 0,1-1-51 16,2-1-65-16,-2-1-49 0,-1 0-35 0,4-3-91 0,-3-1-317 15,1-1-359-15</inkml:trace>
  <inkml:trace contextRef="#ctx0" brushRef="#br1" timeOffset="71167.14">20666 12283 226 0,'0'0'595'0,"0"-10"-76"0,0 10-81 15,-2-5-29-15,2 5-17 0,0 0-6 0,-3-6-66 0,3 6 0 16,0 0-102-16,-1-7-3 0,1 7-87 0,4-4 21 15,-4 4-77-15,10-4 28 0,-10 4-64 16,18-4 34-16,-7 1-56 0,6 0 41 0,-2 0-53 0,4 1 32 16,2-1-56-16,-2 1 1 0,3 0-93 0,1-1-14 15,0-1-89-15,-3 1-13 0,2 0-62 0,-3 1-44 16,1-1-34-16,-1-1-37 0,0 0-402 0,-3-1-342 16</inkml:trace>
  <inkml:trace contextRef="#ctx0" brushRef="#br1" timeOffset="71583.73">21135 12025 201 0,'0'0'556'15,"0"-11"-122"-15,0 11-33 0,0-8-12 0,0 8-11 0,0-8-39 16,0 8-33-16,0 0-21 0,-2-7-17 16,2 7-11-16,0 0-14 0,0 0-31 0,-4 5-28 15,4-5-19-15,0 9-57 0,0-9 30 0,1 13-45 16,0-5 20-16,2 2-39 0,-2 0 9 0,3-1-41 0,0 2-7 15,0 1-6-15,-2 0 0 0,2-1-3 0,-1 1-10 16,-1 0 2-16,1-1-5 0,-1 0-4 0,0-1 0 16,0 1-1-16,-2-3 21 0,1 1-28 0,1-2 29 15,0 0-27-15,-2-7 10 0,3 11 1 0,-3-11-8 16,2 8 0-16,-2-8 0 0,0 0-4 0,0 0 0 16,0 0-1-16,11-1 5 0,-11 1-5 0,12-6-2 15,-3 2-3-15,3-2 3 0,-1 1-4 0,5 0 4 16,-2 0-2-16,2 0 3 0,1 0 23 0,1 2-32 15,0 2 27-15,-2 0-29 0,0-1 6 0,-2 2-1 0,1 2-4 16,-3 0 1-16,-2 0 1 0,1 2 3 16,-3 2-2-16,-3-1 23 0,0 1-28 0,-5-1 26 15,0-5-33-15,0 13 25 0,-5-6-41 0,1 0 32 16,-4-1-52-16,0 0 25 0,0-1-64 0,-1 0 14 0,-1-2-79 16,0 2 6-16,-1-3-37 0,2 1-44 15,9-3-54-15,-19 0-73 0,19 0-57 0,-18-5-66 16,12 0-444-16,-2 0-501 0</inkml:trace>
  <inkml:trace contextRef="#ctx0" brushRef="#br1" timeOffset="71818.22">21466 11991 137 0,'12'-8'693'16,"-2"1"-99"-16,-4 0-125 0,2 2-50 0,-2 0-91 16,3 1-8-16,-1 2 2 0,-8 2-1 0,15-2-26 15,-3 3-34-15,-1 2-38 0,3 1-34 0,-1 1-24 16,4 2-20-16,-1 2-38 0,2 2-4 0,0 3-21 15,4 3 15-15,-3 0-42 0,-2 0-9 0,-1 3-1 16,-4-3-5-16,-2 3 2 0,-1-1-14 0,-3 0 11 16,-2-2-27-16,-4 0 23 0,0-1-27 0,-2-1 18 15,-2-1-27-15,-3 1 20 0,-3-2-27 0,1-2 9 16,0 0-71-16,-3-2-9 0,1-1-58 0,1 0-62 16,0-2-64-16,1-2-59 0,1-1-97 0,8-3-111 15,-14 3-102-15,14-3-309 0,-6-6-523 0</inkml:trace>
  <inkml:trace contextRef="#ctx0" brushRef="#br1" timeOffset="72014.98">21907 12151 383 0,'13'-6'566'16,"-13"6"-73"-16,9-5-32 0,-9 5-25 0,10-4-81 16,-10 4-32-16,11-4-17 0,-11 4-71 0,17-5 22 15,-7 3-75-15,2-1 20 0,1 1-72 0,2 1 16 16,2-2-71-16,0 2 23 0,4 0-53 0,-2-2 29 15,4 2-53-15,3-1 40 0,-1 1-52 0,3-1 27 16,-3 0-6-16,0 1-15 0,1 0-75 0,-5-2-76 16,-1 3-86-16,-1-2-84 0,-3-1-87 0,-3 1-76 15,-4-2-70-15,1 1-346 0,-10 3-443 0</inkml:trace>
  <inkml:trace contextRef="#ctx0" brushRef="#br1" timeOffset="72200.48">22226 11998 164 0,'-10'-3'516'0,"3"-1"-141"0,7 4-43 15,-13-3-33-15,13 3 8 0,-10-2 6 0,10 2-31 0,0 0-2 16,-12 1-13-16,12-1-28 0,-4 4-13 16,4-4-11-16,0 10-14 0,0-10-17 0,4 11-20 15,-1-5-33-15,-1 2-62 0,2 1 28 0,0 0-57 16,2 2 32-16,-3-1-54 0,2 3 34 0,-1 0-45 0,0 3 36 16,0-3-52-16,-2 3 22 0,4-1-130 0,-2-1-42 15,-1 0-78-15,1-1-93 0,-2-1-108 16,2-2-103-16,3-2-421 0,-4-1-550 0</inkml:trace>
  <inkml:trace contextRef="#ctx0" brushRef="#br1" timeOffset="72484.77">22827 11830 828 0,'2'-9'553'0,"-2"2"-82"0,0 7-65 0,-7-10-34 15,7 10-34-15,-9-3-11 0,9 3-20 0,-14 0-31 16,14 0-24-16,-14 7-34 0,6-1-37 0,0 1-31 0,1 5-23 16,1 0-21-16,0 1-16 0,3 3-14 15,1 1-13-15,-1-1-40 0,3 3 19 0,0-1-35 16,1 2 34-16,3-1-40 0,-2 3 34 0,3-2-38 16,-1 1 1-16,3-1 30 0,-1-1-37 0,2-1 31 0,-1-2-41 15,2-2 37-15,0-2-51 0,0-1-2 0,3-1-99 16,0-1-25-16,1-2-97 0,-1 1-17 0,2-5-99 15,-3 1-56-15,2-2-46 0,0-2-94 0,-2-2-251 16,3-2-354-16</inkml:trace>
  <inkml:trace contextRef="#ctx0" brushRef="#br1" timeOffset="72867.66">23073 11839 573 0,'-2'-6'479'16,"1"-1"-53"-16,0 0-48 0,1 7-27 0,-3-10-24 15,3 10-63-15,-1-8-11 0,1 8-27 0,0 0-14 16,0 0-13-16,0 0-29 0,0 0-10 0,0 0-11 16,2 8-17-16,1-2-14 0,0 1-17 0,-1 3-12 15,2-1-6-15,1 2-12 0,-2 0-12 0,-1 0-8 16,1 1-8-16,-1-1-9 0,1 1-4 0,-2-2-4 16,0 0-4-16,1 1-1 0,-1-3-4 0,0 1 0 0,-1-2-2 15,2-1-1-15,-2-6 5 0,1 12 0 16,-1-12-5-16,4 7 1 0,-4-7-4 0,10 5-6 0,-10-5-2 15,15 2 1-15,-2-2-1 0,0 0-4 16,3 0 1-16,-2-1-4 0,7 2-2 0,-2-1 4 0,0 1-3 16,4 0 0-16,-5 1 3 0,3 1 0 0,-2-1-3 15,-4 1 0-15,0 2-8 0,-3 0 0 0,-4 0 4 16,-2 0 1-16,-2 0 5 0,-4-5-38 0,-4 10 45 16,0-3-44-16,-4-1 50 0,-1-1-43 0,-3 2 47 15,0-2-41-15,-2 1 42 0,-1-1-48 0,1 0 25 16,-2-2-66-16,5 0 18 0,-2-1-67 0,2-1 9 15,0 2-41-15,11-3-67 0,-16 1-103 0,16-1-108 16,-10-1-106-16,10 1-384 0,0 0-493 0</inkml:trace>
  <inkml:trace contextRef="#ctx0" brushRef="#br1" timeOffset="73150.57">23631 11995 681 0,'0'0'534'0,"9"3"-67"16,-9-3-10-16,0 0-5 0,0 0-26 0,0 0-24 0,10 3-29 15,-10-3-37-15,0 0-88 0,11-4-16 0,-11 4-56 16,11-2-5-16,-11 2-39 0,14-2 3 16,-5-1-36-16,1 2-1 0,0-1-31 0,2 1 2 0,-1 0-26 15,2-1 8-15,0 1-26 0,-2-1 3 0,1 1-12 16,3 0 11-16,-4 0-4 0,1 0-9 0,0 0-12 15,-2-1 14-15,-10 2-12 0,17-2 3 16,-17 2-7-16,14-2 10 0,-14 2-16 0,11-1-6 0,-11 1-81 16,9-2-35-16,-9 2-78 0,0 0-78 0,0 0-57 15,4-6-48-15,-4 6-78 0,0 0-35 0,0 0-97 16,-1-8-280-16,1 8-435 0</inkml:trace>
  <inkml:trace contextRef="#ctx0" brushRef="#br1" timeOffset="73984">24195 11854 223 0,'0'0'381'0,"0"0"-61"15,0 0 49-15,0 0-49 0,0-8 8 0,0 8 9 16,0 0-65-16,-9-5-10 0,9 5-36 0,-11-2-2 15,11 2-27-15,-12 0 6 0,12 0-10 0,-17 1 1 16,8 2-5-16,-1-1-16 0,0 1-20 0,1 1-18 16,1 1-15-16,-1 1-16 0,1 0-12 0,3 1-17 15,0 2-10-15,-1-2-13 0,2 2-8 0,3 1-8 16,1 0-5-16,1-1-36 0,3 2 31 0,2-1-35 0,-1 1 33 16,4-1-39-16,2 3 35 0,1-4-42 0,2 2 34 15,4-3-58-15,1 2-5 0,-1-3-92 0,4 0-1 16,0-2-51-16,-4 0-49 0,2-2-70 15,-2 1-51-15,2-3-53 0,1-1-54 0,-2-2-455 0,-1-1-502 16</inkml:trace>
  <inkml:trace contextRef="#ctx0" brushRef="#br1" timeOffset="74216.89">24504 11720 496 0,'0'0'458'16,"-1"-12"-79"-16,1 12-78 0,0-7-37 0,0 7-13 15,0 0-10-15,3-6-14 0,-3 6-18 0,8 2-6 16,-8-2-23-16,13 8-20 0,-4-1-14 0,0 1-8 16,1 2-9-16,0 0-9 0,1 3-3 0,0 1-10 15,-1 2-18-15,0-1-15 0,-2 2-11 0,0-2-13 16,-3 2-8-16,-3 0-6 0,1 0-3 0,-3 0-8 16,-3 0-8-16,1 0 0 0,-2-1-7 0,-4 1-49 15,3-3 13-15,-2 1-79 0,0-3-16 0,-4 0-61 16,3-1-70-16,-1-1-78 0,-1-2-97 0,2-1-130 0,-1-1-248 15,2-2-332-15</inkml:trace>
  <inkml:trace contextRef="#ctx0" brushRef="#br1" timeOffset="75072.2">19873 13174 226 0,'0'0'433'15,"0"0"-9"-15,-17 0-41 0,17 0 7 0,-13 0-30 16,13 0 0-16,0 0-35 0,-11 0-24 0,11 0-53 16,0 0-38-16,0 0-52 0,0 0-31 0,0 0-16 15,0 0-30-15,0 0-5 0,10-8-24 0,1 7-2 16,1 0-18-16,2-1-10 0,4 1-6 0,1-1-9 16,0 0-28-16,3 1-83 0,-2-2-65 0,1 1-99 15,-1 1-73-15,-2 1-43 0,-4-2-76 0,1 2-375 16,-15 0-374-16</inkml:trace>
  <inkml:trace contextRef="#ctx0" brushRef="#br1" timeOffset="75200.73">19957 13261 207 0,'-17'9'397'15,"4"-2"-82"-15,2 0-46 0,-2 2-58 0,4-4-33 16,3 2-32-16,1-1-20 0,5-6-28 0,-5 8-16 0,5-8-21 16,7 9-13-16,0-7-6 0,2 0-11 0,5-1 3 15,4 0-52-15,1-1-70 0,4-1-77 0,1 0-63 16,4-1-318-16,4-3-53 0</inkml:trace>
  <inkml:trace contextRef="#ctx0" brushRef="#br1" timeOffset="75450.5">20753 13043 315 0,'13'-7'666'0,"-2"3"-109"15,-2 1-91-15,-2-1-57 0,-1 1-52 0,-6 3-15 16,11-6-10-16,-11 6-7 0,9-1-67 0,-9 1 19 15,8 3-82-15,-8-3-4 0,4 8-53 0,2-3 13 16,-4 1-56-16,1 3 15 0,1 0-18 0,0 1-25 0,1 1-7 16,-1 4-8-16,0-2-15 0,2 3-3 15,-1-2-7-15,1 3-10 0,-3-2-6 0,3 2-5 16,-4 0-21-16,4-2-60 0,-2 0-49 0,-1-2-56 0,-1-1-54 16,0-1-28-16,0 0-60 0,-1-2 0 0,1-1-70 15,-1-4-29-15,-1-4-68 0,5 9-378 16,-5-9-416-16</inkml:trace>
  <inkml:trace contextRef="#ctx0" brushRef="#br1" timeOffset="75717.59">21046 13107 41 0,'1'-6'504'16,"-1"6"-122"-16,-3-9-30 0,3 9-21 0,-7-5 2 16,7 5-19-16,-16-1-33 0,16 1-35 0,-21 1-31 15,7 2-30-15,-2-1-17 0,0 3-38 0,0 0-9 16,0 1-34-16,2 0-4 0,-3 0-26 0,6 1 0 15,-1-1-20-15,1 2-3 0,3-1-12 0,3 1 9 16,1-2-18-16,1 0 8 0,3-6-13 0,3 13 11 16,3-7-15-16,1 3 7 0,3-2-7 0,3 0 6 15,0 1-12-15,2 0 13 0,0-1-11 0,-1 1 7 16,3-2-10-16,-2 2 13 0,1-2-13 0,0 2 13 16,0-1-16-16,-1-1 13 0,0 2-13 0,-1-1 14 0,0 1-17 15,0-1 5-15,0-1-33 0,0 1-50 0,-1 0-74 16,-1-2-51-16,0 1-122 0,-1 0-42 0,-1-2-96 15,0 0-303-15,-1-1-291 0</inkml:trace>
  <inkml:trace contextRef="#ctx0" brushRef="#br1" timeOffset="75934.89">21421 13275 93 0,'0'0'720'0,"7"-7"-168"16,-7 7-36-16,6-7-32 0,-6 7-59 0,7-6-67 15,-7 6-42-15,10-7-11 0,-4 2-36 0,2 3-38 16,2-2-42-16,3 1-36 0,1-1-27 0,1 1-25 16,3 0-18-16,3 1-15 0,0-1-10 0,0 2-15 15,4-1-2-15,2 1-14 0,-1 0-8 0,-3 1-5 16,0-2-8-16,0 2-47 0,0-1-91 0,-3 1-71 16,1 0-43-16,-2-2-96 0,-5 1-77 0,0-1-61 15,-3 1-117-15,-2-3-265 0,0 2-412 0</inkml:trace>
  <inkml:trace contextRef="#ctx0" brushRef="#br1" timeOffset="76132.59">21768 13094 289 0,'-7'-2'528'15,"7"2"-122"-15,-11-5-44 0,11 5-19 0,-9-4-20 16,9 4-32-16,-8-3-23 0,8 3-9 0,0 0-18 16,0 0-17-16,-12 3-15 0,12-3-23 0,-2 7-28 15,2-7-21-15,0 11-17 0,2-5-26 0,-1 1-15 16,0 2-17-16,4 1-12 0,-2 1-9 0,-1 1-6 15,3 0-11-15,-1 2-3 0,0 1-4 0,1-1-11 16,3 1-40-16,-2-1-73 0,2 0-72 0,-2-2-48 16,3 1-108-16,0-2-63 0,0-1-69 0,1-3-480 15,2 1-531-15</inkml:trace>
  <inkml:trace contextRef="#ctx0" brushRef="#br1" timeOffset="76400.42">22206 13105 342 0,'7'-12'620'0,"-4"5"-87"16,2 0-28-16,-5 7-23 0,4-11-30 0,-4 11-21 15,4-11-86-15,-4 11-11 0,4-7-98 0,-4 7 5 0,0 0-47 16,5-3 13-16,-5 3-40 0,5 3-14 0,-5-3-38 16,7 9-25-16,-1-2 0 0,-2 0-3 15,1 3-18-15,-1 0-15 0,1 4-12 0,0-1-2 0,0 0-12 16,-1 2-2-16,0 1-6 0,0 0-12 0,-2 0 4 15,1 0-9-15,-1-1-14 0,0-1-35 0,-1-1-52 16,0 1-44-16,-1-3-62 0,0 1-48 0,0-3-69 16,0 0-11-16,0-2-70 0,0 1-9 0,0-8-76 15,1 10-101-15,-1-10-243 0,0 0-369 0</inkml:trace>
  <inkml:trace contextRef="#ctx0" brushRef="#br1" timeOffset="76666.89">22441 13122 19 0,'0'-10'571'0,"1"3"-122"16,-1 7-36-16,-1-11-42 0,1 11-20 0,-9-8-29 16,9 8-19-16,-11-4-19 0,11 4-25 0,-18 0-26 15,8 1-28-15,-2 1-28 0,1 2-22 0,-1-1-19 0,1 5-22 16,-1-1-17-16,1 0-12 0,2 1-14 0,0 0-10 16,1 2-3-16,4-2-16 0,-1 1-9 15,4-1-4-15,1 0-3 0,0-1-2 0,4 0-6 16,0 0-4-16,3 0-1 0,2 0-5 0,3 0 0 0,1 0-6 15,0-1 4-15,2 0-4 0,1 0 4 16,0-1-5-16,0 0 6 0,1-1-7 0,1 1 3 0,-3-1-8 16,2-1-3-16,-2 1-48 0,0-1-56 15,-2 0-69-15,0-1-30 0,-3-1-80 0,2 0-10 0,-12-1-90 16,19 3-32-16,-19-3-77 0,18-4-291 0,-18 4-314 16</inkml:trace>
  <inkml:trace contextRef="#ctx0" brushRef="#br1" timeOffset="76883.28">22652 12900 334 0,'-2'-12'621'0,"2"3"-82"15,0-1-10-15,0 4-39 0,-2-1-31 0,2-1-25 16,0 8-50-16,-1-9-53 0,1 9-68 0,0-10-52 0,0 10-19 16,0 0-20-16,0 0-46 0,0 0 7 15,0 0-37-15,0 0-10 0,8 4-24 0,-8-4 5 16,2 11-29-16,1-5 12 0,-1 1-27 0,0 2-9 0,0 1-2 15,-1 0-32-15,1 2-38 0,0-2-120 0,-2 4-36 16,2-1-101-16,-2 0-88 0,0 0-106 0,-2 2-124 16,0-1-407-16,-1 0-655 0</inkml:trace>
  <inkml:trace contextRef="#ctx0" brushRef="#br1" timeOffset="79133.86">23331 13184 112 0,'0'0'378'0,"-4"-4"-30"0,4 4-48 0,-4-6 21 16,4 6-63-16,0-8 22 0,0 8-61 0,0 0 12 16,-4-7-57-16,4 7 7 0,0 0-50 0,-1-6-2 15,1 6-40-15,0 0 4 0,0 0-24 0,0 0 25 16,4-5-23-16,-4 5 2 0,0 0-21 0,11 3 19 16,-11-3-22-16,11 5 7 0,-11-5-23 0,11 7 8 15,-1-4-21-15,-2 2 14 0,0 0-21 0,2 0 11 16,-1 1-14-16,0 1 8 0,0-2-13 0,2 1 8 15,-2 1-11-15,0-1 10 0,0-1-13 0,-1 1 10 16,-2-1-9-16,2 0 9 0,-1-1-12 0,-2 0 12 16,1 0-13-16,-6-4 17 0,9 6 0 0,-9-6 35 0,7 4 19 15,-7-4 14-15,8 3-16 0,-8-3-6 16,0 0-16-16,0 0 4 0,10-3-14 0,-10 3 5 0,8-6-7 16,-8 6-3-16,9-10-6 0,-4 4-1 0,1-3 0 15,-1 1 12-15,3-3 0 0,2 0-4 0,2 0 1 16,-1-2 4-16,5-1 5 0,-2 0-3 0,2 0 5 15,0 1-41-15,1-1 51 0,1-1-37 0,0 2 47 16,-1-1-36-16,0 0 49 0,0-1-20 0,-1 2 29 16,0-1-20-16,-2 1 23 0,2-1-17 0,-3 2 14 15,-1 1-2-15,-3-1 1 0,2 2-2 0,-1-2 15 16,-3 3-9-16,1-1 9 0,-3 2-12 0,0-2-7 16,2 3-13-16,-4-2-7 0,1 2-10 0,0 0-9 15,-1 0-8-15,-1 2-5 0,-2 5-9 0,4-11 0 16,-4 11-3-16,4-8-2 0,-4 8-2 0,4-8-11 15,-4 8-9-15,3-8-21 0,-3 8-45 0,8-4-48 16,-8 4-51-16,9-4-88 0,-9 4-106 0,13-3-84 16,-13 3-142-16,13-4-198 0,-13 4-358 0,11-4-765 15</inkml:trace>
  <inkml:trace contextRef="#ctx0" brushRef="#br1" timeOffset="80633.32">17998 14411 265 0,'0'0'325'0,"0"0"-36"0,1-6-52 16,-1 6 10-16,0 0-52 0,4-5 38 16,-4 5-58-16,0 0 27 0,0-10-70 0,0 10 9 15,-3-6-55-15,3 6 32 0,-1-6-35 0,1 6 35 16,-1-9-33-16,1 9 16 0,-3-8-26 0,3 8 12 16,-2-9-30-16,2 9 24 0,-7-8-21 0,7 8 12 15,-9-8-12-15,5 3 12 0,-6 1-20 0,1 1 14 16,0 2-14-16,-2-2 24 0,-1 2-6 0,-2 1 14 0,0 0-10 15,1 1 3-15,-5 2-8 0,1 0 4 0,1 1-8 16,0 2 4-16,0 0-9 0,0 1-12 0,2 0-6 16,0 2-7-16,2 0-4 0,3 1-1 0,1-1-9 15,0 1-3-15,4 0-1 0,1-1-5 0,2 1-2 16,2-2-3-16,2 2 1 0,2-2 0 0,2-1-4 16,1 1-2-16,1-2 1 0,0-3-2 0,5 2-2 15,-2-1 3-15,1-2-1 0,2-1-5 0,-1-1 2 16,-2 0 0-16,3-1 5 0,-3-1-3 0,1-2 0 15,0-2 1-15,0 1-2 0,-3-2 1 0,0-1 0 16,0-1-2-16,-2 0 7 0,1-2-3 0,-4 2 6 16,0 0 1-16,2 0 16 0,-5 1 22 0,2 0 3 15,0 1 29-15,0 1-3 0,-2-1-6 0,1 3-16 16,-3 4-12-16,4-7-5 0,-4 7-9 0,0 0-2 0,0 0-9 16,0 0 8-16,0 0-10 0,9 4 1 15,-9-4-3-15,5 7 3 0,0 1-7 0,0-2 1 16,1 1-3-16,-2 3-22 0,5-2 23 0,0 3-36 15,0-1 31-15,1 0-57 0,0-1-1 0,1 1-48 0,-1 0-51 16,1-2-51-16,1-1-53 0,-1 2-13 0,2-3-110 16,1-3-44-16,-2 3-78 0,-1-4-443 15,-2 0-527-15</inkml:trace>
  <inkml:trace contextRef="#ctx0" brushRef="#br1" timeOffset="80883.33">18403 14336 148 0,'5'-9'707'0,"-1"2"-169"0,-2 1-44 16,-2 6-40-16,3-10-27 0,-3 10-12 0,1-10-32 16,-1 10-20-16,0-7-69 0,0 7-32 0,0 0-53 15,0-9-22-15,0 9-25 0,0 0-17 0,0 0-21 16,0 0-10-16,-6 8-14 0,6-8-14 0,-2 9-14 16,1-2-10-16,2 0-10 0,-1 2-13 0,2 0-3 15,-1 3-2-15,0-2-21 0,1 2 12 0,-1 1-15 16,0-1-2-16,2 2-12 0,-1-3-4 0,0 1-56 15,-1-1-26-15,1 0-46 0,0-1-55 0,1-1-53 0,-1-1-35 16,0-1-28-16,-2-7-10 0,0 12-59 16,0-12-62-16,3 7-23 0,-3-7-37 0,0 0-309 15,0 0-335-15</inkml:trace>
  <inkml:trace contextRef="#ctx0" brushRef="#br1" timeOffset="81216.82">18419 14382 30 0,'-1'-14'312'15,"0"2"-51"-15,1 1-12 0,0-2 5 0,0 3-16 16,0-1-12-16,1-2-8 0,2 3 0 0,1-3-75 15,-2 3 19-15,6 0-61 0,-3 2 27 0,1 0-41 16,3 2 16-16,1-1-40 0,-1 1 29 0,-1 3-31 16,2 1 19-16,2-1-31 0,-12 3 20 0,15 0-27 15,-15 0 18-15,18 4-29 0,-18-4 20 0,10 4-24 16,-6 1 24-16,-4-5-21 0,6 11 8 0,-6-11-11 16,-3 12 13-16,0-5-25 0,-2 0 16 0,-2 1-21 15,0-2 18-15,-2 1-23 0,1-1 25 0,-1 0-21 16,0 0 19-16,-1-1-17 0,4 0 16 0,-1-1-23 15,1 1 15-15,0-1-19 0,2 1 23 0,4-5-20 16,-5 10 17-16,5-10-14 0,-2 11 18 0,6-5-13 16,-1 2 12-16,3-2-17 0,-1 3 1 0,4-1 2 15,0 1-5-15,3 0 1 0,-2 1 4 0,0-2-6 16,3 2 0-16,-3 0-1 0,2-1 4 0,2 0-4 0,-3-1-1 16,3 0 1-16,-2 1-3 0,-1-2-1 0,3 0-3 15,-3 1 3-15,1-1-17 0,-3-3-64 0,0 3-69 16,1-3-70-16,-1 1-73 0,-2-1-55 0,0 0-85 15,5-3-315-15,-12-1-260 0</inkml:trace>
  <inkml:trace contextRef="#ctx0" brushRef="#br1" timeOffset="81500.05">19103 14269 582 0,'0'-8'505'0,"0"2"-52"0,0 6-47 15,-4-11-29-15,2 6-53 0,-3 1-19 0,5 4-27 16,-11-6-3-16,11 6-15 0,-19-3-22 0,19 3-19 16,-20 2-40-16,10 0-8 0,-1 2-24 0,-1 1 8 0,0 2-7 15,2 0-14-15,-2 1-12 0,3 2-13 16,2-1-20-16,-1 2-1 0,4-1-4 0,-1 1-8 16,3-1-4-16,0-1-18 0,2 2 7 0,0-2-16 0,3 1 11 15,1-1-16-15,1 0 0 0,2-1-14 0,1 2 7 16,4-3-18-16,0 0 9 0,2 1-21 0,3-4 0 15,0 2-71-15,2-2-55 0,0 0-156 0,4-1-77 16,0 0-124-16,-1-2-142 0,0-2-733 0,-1 1-957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09:56:40.35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5333 9126 227 0,'0'0'251'0,"0"0"-34"0,0 0-24 0,-7-5-7 16,7 5-19-16,0 0-27 0,-5-3-19 0,5 3-11 15,0 0-3-15,0 0 2 0,-6-4 13 16,6 4-37-16,0 0-4 0,0 0-19 0,0 0-1 15,0 0-25-15,-7-3 2 0,7 3-17 0,0 0 9 0,0 0-15 16,0 0 28-16,0 0-6 0,0 0 43 0,0 0-16 16,0 0 34-16,0 0-42 0,0 0 50 0,0 0-38 15,0 0 40-15,7 4-39 0,-7-4 38 0,0 0-50 16,6 5 40-16,-6-5-47 0,8 4 37 0,-8-4-39 16,10 4 35-16,-10-4-35 0,14 2 20 0,-14-2-42 15,18 3 40-15,-8-1-43 0,0-1 37 0,2 0-37 16,1 0 31-16,-3 0-44 0,5 0 39 0,-3 1-37 15,2-1 37-15,0 2-43 0,-1-2 47 0,2-1-45 16,-1 1 42-16,3-1-44 0,-2 0 44 0,3 0-47 0,1 0 45 16,-1 1-47-16,1-2 45 0,2 0-43 15,-1 1 50-15,2-1-50 0,-3-2 4 0,4 2 46 16,0-1-53-16,-1 1 46 0,2 0-51 0,-1 0 40 16,2 0-44-16,1 0 45 0,0-1-43 0,-2 0 40 15,2 1-50-15,-1 0 49 0,-2 0-49 0,1-2 44 0,-3 2-47 16,2-1 47-16,0 1-44 0,2 0 45 15,-3 1-44-15,1-1 48 0,0 0-48 0,0 1 49 0,-1-1-50 16,1-1 49-16,-2 2-51 0,0 0 44 0,1 0-43 16,-2 0 4-16,-2 0 28 0,4 0-24 0,-3 0 3 15,0 0 2-15,-1 0 7 0,0 0-1 0,0 2 7 16,-3-1-4-16,0-1 1 0,2 0 3 0,-3 1 3 16,3-1 4-16,-3 1-2 0,2 0 7 0,0-1-12 15,-1 1 5-15,-1-1-6 0,3 2 1 0,-3-1 0 16,0 0 4-16,1 1-5 0,2-2-3 0,-3 1 1 15,-1 0 1-15,2-1-2 0,-2 1 2 0,-1-1 6 16,0 1-10-16,0-1 2 0,-1 1-1 0,-11-1 1 16,18 2 0-16,-18-2-2 0,15 0 0 0,-15 0 1 15,13 0 1-15,-13 0 3 0,13 1 2 0,-13-1 4 16,0 0 6-16,13 0-9 0,-13 0-1 0,0 0 1 16,11 1-2-16,-11-1-2 0,0 0-2 0,0 0 5 15,12 1-8-15,-12-1 3 0,0 0-1 0,0 0 4 16,0 0-4-16,11 2 0 0,-11-2 1 0,0 0 1 15,0 0 0-15,0 0 1 0,0 0 4 0,14 2 7 0,-14-2-2 16,0 0-12-16,0 0-1 0,0 0 2 0,0 0 0 16,0 0-1-16,13 0-3 0,-13 0 0 0,0 0 3 15,0 0-3-15,0 0 0 0,9 1 0 0,-9-1 3 16,0 0 3-16,0 0-6 0,11 3 1 0,-11-3 2 16,0 0-2-16,11 1 1 0,-11-1 0 0,0 0 8 15,10 1-7-15,-10-1-4 0,0 0 4 0,14 1-3 16,-14-1 1-16,0 0 7 0,0 0-9 0,13 1 2 15,-13-1-1-15,0 0 1 0,0 0 3 0,0 0-2 16,11 1 5-16,-11-1-3 0,0 0 4 0,0 0 4 16,0 0 9-16,0 0 3 0,0 0-1 0,0 0 4 0,12 2-2 15,-12-2 4-15,0 0-6 0,0 0-1 16,0 0 3-16,0 0-7 0,0 0-5 0,0 0-5 16,0 0 2-16,0 0-5 0,0 0-2 0,0 0-2 0,0 0 1 15,0 0-36-15,0 0-54 0,9-2-62 16,-9 2-34-16,0 0-119 0,0 0-108 0,0 0-207 15,-3-8-541-15,3 8-774 0</inkml:trace>
  <inkml:trace contextRef="#ctx0" brushRef="#br0" timeOffset="1999.1">22575 5477 65 0,'0'0'296'16,"0"0"-63"-16,0 0-25 0,0 0-4 0,0 0 2 15,0 0-25-15,-10-1-16 0,10 1-19 0,0 0-6 0,0 0-21 16,0 0-3-16,0 0-7 0,0 0-6 16,0 0-4-16,0 0-3 0,0 0-38 0,0 0 49 15,0 0-16-15,0 0-4 0,0 0-2 0,-10-1 3 16,10 1-4-16,0 0-1 0,0 0 3 0,0 0-6 15,0 0-8-15,0 0-4 0,0 0-4 0,0 0-13 0,0 0-11 16,0 0-10-16,0 0-4 0,0 0 1 0,0 0 5 16,0 0 2-16,5 3 9 0,-5-3-3 0,0 0 4 15,10 3-5-15,-10-3-3 0,13 1 1 16,-13-1-10-16,19 1 10 0,-6-1-17 0,0 0 3 0,1 0-9 16,1 0-1-16,3 0-1 0,1 0-1 15,2-1-28-15,-1 1 47 0,3-1-33 0,0-1 41 16,3 2-43-16,1-1 49 0,1 0-42 0,0 0 47 15,1 0-41-15,-1 1 39 0,3-1-42 0,-2-2 43 16,2 3-40-16,0-1 38 0,-2-1-29 0,3 1 42 0,0 0-44 16,-1 1 45-16,1-1-47 0,-3 0 43 0,4 1-45 15,-3-1 44-15,-1 1-46 0,2-2 40 0,-1 2-34 16,0-1 45-16,-1 1-47 0,1-1 42 0,-1 1-49 16,-1-1 44-16,0 0-46 0,0 0 43 0,-1-1-49 15,0 0 43-15,1 0-42 0,-2 0 45 0,-1 1-47 16,1-1 42-16,-1-1-45 0,-3 2 45 0,-1 0-43 15,0 0 42-15,-1 0-34 0,1-2 0 0,-3 0 18 16,-1 2-11-16,-2-1 4 0,-2 2 7 0,0-2 9 16,-1 2 8-16,-1-2 10 0,1 1 12 0,-12 1 1 15,18-2 4-15,-18 2 1 0,14-1 12 0,-14 1-15 16,13-1-4-16,-13 1-7 0,9-3-7 0,-9 3-14 16,0 0-5-16,14-1-4 0,-14 1-10 0,0 0-9 15,10-3-58-15,-10 3-122 0,0 0-121 16,0 0-256-16,8-4-276 0,-8 4-503 0,3-7-934 0</inkml:trace>
  <inkml:trace contextRef="#ctx0" brushRef="#br0" timeOffset="5550.46">1818 7993 72 0,'0'0'322'0,"-1"-7"-18"0,1 7-64 0,-4-8 45 0,4 8-49 15,-3-7 17-15,3 7-21 0,0 0-22 0,-3-6-33 16,3 6-33-16,0 0-32 0,-4-5-22 0,4 5-20 16,0 0-14-16,0 0-10 0,0 0 17 0,0 0 30 15,0 0 10-15,0 0 4 0,-8 7-7 0,8-7 3 16,0 12 6-16,-1-4-2 0,1 3 5 0,0 1 6 16,0 4-3-16,-1 3 1 0,1 1-9 0,-3 4-3 15,3 4-8-15,-1 3-5 0,-2 3-16 0,3 2 5 0,-1 1-10 16,-2 6 8-16,2 2-10 0,0 1 7 15,1 0-17-15,-2 0 18 0,2 0-29 0,-1 0 24 16,2-2-36-16,-1-4 27 0,2-1-39 0,-2 0 39 0,1 1-10 16,-1-2-43-16,0-1 45 0,3 1-10 15,-3-2-13-15,2-2-7 0,-2 1 4 0,3 0-8 16,-2-3-5-16,0 1 0 0,2-7-39 0,-2 1 42 0,2-2-37 16,-2-3 39-16,3 1-38 0,-3-4 39 15,2 0-46-15,-2-1 43 0,0-1-32 0,0-1 35 16,1-3-38-16,-1-2 38 0,-1 1-40 0,1-2 38 0,1-2-44 15,-2-1 41-15,0 2-30 0,1-3 36 0,-1-6-35 16,0 11 38-16,0-11-65 0,0 0-55 0,0 0-113 16,0 0-91-16,0 0-68 0,-9-11-92 0,4 2-106 15,0-4-106-15,1-2-262 0,-1-1-507 0</inkml:trace>
  <inkml:trace contextRef="#ctx0" brushRef="#br0" timeOffset="9414.5">1862 8101 228 0,'0'0'284'0,"0"0"-93"0,0 0 12 0,0 0-63 16,0 0 34-16,3-6-64 0,-3 6 23 0,0 0-66 16,0 0 26-16,0 0-58 0,0 0 29 0,0 0-50 15,4-5 34-15,-4 5-44 0,0 0 34 0,0 0-34 16,0 0 29-16,13-1-44 0,-13 1 39 0,0 0-36 16,17 1 48-16,-17-1-29 0,12 0 43 0,-12 0-26 15,18 2 37-15,-7-1-27 0,-11-1 35 0,22 1-34 16,-9-1-9-16,1 2 1 0,0-2-11 0,2 1 2 15,0 1-4-15,2-1 4 0,2 0 5 0,-1 0-8 16,1-1 0-16,1 0 0 0,0 0-3 0,2 1 1 16,-1-1-6-16,1 0 8 0,1 0-9 0,3 0 5 0,1-1-7 15,-1 1 0-15,0 0 1 0,1-1-2 0,0 1 5 16,2-1-8-16,-1 0 1 0,-1 1-1 0,1-2 2 16,1 1-3-16,-2 0-1 0,0 0 7 0,0 0-8 15,1 0 3-15,0-1 0 0,-1 0-1 0,-4 0-1 16,4 1-1-16,-1 0 8 0,0 0-3 0,0 0-5 15,-2 0 1-15,1-1 1 0,-2 0 4 0,-1 2-2 16,0-2-41-16,0 1 49 0,-1 1-44 0,1-2 46 16,-2 1-23-16,0 0 22 0,2 1-41 0,0-1 53 15,0-1-45-15,-2 2 40 0,0-1-49 0,2 1 49 16,-2-1-44-16,2 1 45 0,-2 0-33 0,1-1 34 16,0 0-26-16,0 1 20 0,0-2-42 0,-1 1 47 15,2 1-47-15,0-1 49 0,0 1-36 0,-2-2 42 16,1 2-44-16,1-1 55 0,-1 1-46 0,3-2 46 15,-4 2-29-15,3-1 23 0,2 0-47 0,0 1 45 16,1-1-46-16,-2-1 48 0,1 1-41 0,-1 0 39 16,2 1-49-16,-4 0 50 0,3-1-44 0,-1 0 44 15,2-2-41-15,0 2 6 0,-2-2 5 0,1 1 9 0,1 1 39 16,0 0-37-16,-1 0 36 0,1-1-43 0,3 0 42 16,-5 2-50-16,3-1 40 0,-2-1-40 15,2 1 33-15,0 0-31 0,-1 0 28 0,1 0-39 0,0 0 34 16,-1 0-33-16,1-1 33 0,0 2-35 0,-1-1 37 15,-1 1-34-15,1-1 28 0,-3 1-28 0,0 0 35 16,3 0-23-16,-4 0 31 0,4-1-26 0,-4 1 20 16,1 0-25-16,1-1 30 0,-1 1-22 0,0-2 26 15,-1 2-25-15,4 0-1 0,-1-1-3 0,0 0 25 16,-3-1-29-16,3 2 27 0,-1-3-31 0,-2 3 22 16,-1-1-28-16,2 0 25 0,-2 1-24 0,2-3 21 15,-2 3-23-15,1-1 25 0,0 0-21 0,1 1 14 16,-2-1-17-16,1 1 23 0,0-1-20 0,1 1 17 15,-3-2-12-15,2 2 19 0,0 0-16 0,0-1 19 16,-1 0-16-16,-1 1 17 0,2 0-19 0,-1-2 15 16,1 2-15-16,-1 0 15 0,1-1-14 0,-3 0 12 15,3 1-13-15,-1-1 18 0,0 0-26 0,-1 0 15 0,1 1 0 16,2-2 7-16,-3 0-5 0,2 1-1 0,1 0-2 16,3 0 4-16,-5 0-8 0,2-1 1 0,3-1 1 15,-3 2-1-15,0 1-2 0,1-2-2 16,-2 1-1-16,2 0 0 0,2-1-5 0,-2 1 6 0,1 0 8 15,0 0-12-15,1 0 7 0,-2 0-10 0,2-1 11 16,-2 1-9-16,2 0-5 0,0-1 2 0,-1 2-1 16,1-1 4-16,-2 0-3 0,3 1 1 0,-1 0 9 15,0-1-8-15,0 1 1 0,1 0 0 0,-4-1 6 16,3 1-1-16,1-1 6 0,-5 1-1 0,5 0 1 16,-1-2 0-16,-5 2 2 0,5-1 2 0,-3 1 0 15,0 0 5-15,-2 0-3 0,5-1 1 0,-3 1-1 16,-1-1 0-16,1 1-2 0,-2-1-5 0,1 1 3 15,0 0-5-15,1-1-3 0,-3 1 0 0,2-2-1 16,-2 2-2-16,0 0 1 0,2 0 3 0,-1-1-2 16,-2 1 0-16,1 0 0 0,0 0 3 0,1-1 2 15,-4 1 1-15,4 0-1 0,-3 0-2 0,0 0 3 16,0-2-2-16,-1 2 0 0,1 0 2 0,2 0-2 0,-6 0-1 16,3-1-2-16,-3 1 3 0,2-1 2 15,-2 1 3-15,2 0 0 0,-2 0 2 0,0-1 2 16,1 1 0-16,-1-1-1 0,1 1-1 0,-1-1 4 0,0-1-3 15,-1 1-3-15,2 1-1 0,-3-1-1 0,2 0-4 16,-1 0 1-16,-3 0 0 0,2 1 0 16,1-2-4-16,-2 2 0 0,0-1-1 0,0 0-3 15,-2 1 4-15,3-2-3 0,-3 2 2 0,-10 0-4 0,22-1 0 16,-22 1-1-16,19-1-3 0,-19 1 5 0,19-1 1 16,-19 1-2-16,19 0-1 0,-19 0 0 0,16-1-1 15,-16 1 4-15,16 0 4 0,-16 0-8 0,18 0-1 16,-18 0 2-16,15 0 0 0,-15 0-2 0,16 0 2 15,-16 0 0-15,15 1 2 0,-15-1-3 0,13 0 0 16,-13 0 4-16,14 0-2 0,-14 0 4 0,10 0-4 16,-10 0-2-16,0 0-1 0,17 0 1 0,-17 0 5 15,0 0-1-15,10 0 3 0,-10 0 2 0,0 0 3 16,0 0 8-16,0 0 6 0,14 0 2 0,-14 0 0 0,0 0 5 16,0 0 1-16,0 0-2 0,0 0-1 15,0 0-1-15,13 1-1 0,-13-1 1 0,0 0-9 16,0 0-2-16,0 0-5 0,0 0-1 0,0 0-4 15,0 0 1-15,0 0 2 0,0 0-8 0,0 0 1 0,10-1 0 16,-10 1-3-16,0 0 3 0,0 0-2 16,0 0 0-16,0 0-5 0,0 0 5 0,0 0-1 15,12-1-1-15,-12 1 1 0,0 0 5 0,0 0-4 0,0 0-3 16,11-1 2-16,-11 1-1 0,0 0 0 0,0 0 1 16,10-3 2-16,-10 3-7 0,0 0 4 0,0 0 0 15,13-1-1-15,-13 1-1 0,0 0 1 0,10-2 3 16,-10 2-8-16,0 0 6 0,13-3 3 0,-13 3-3 15,10-2 4-15,-10 2-2 0,8-2-3 0,-8 2-16 16,10-2 21-16,-10 2 0 0,12-2 0 0,-12 2-5 16,9-3 3-16,-9 3-33 0,9-1 34 0,-9 1-8 15,0 0 16-15,11-2-7 0,-11 2-1 0,0 0 2 16,0 0-5-16,9-2-1 0,-9 2 4 0,0 0 1 16,0 0-5-16,0 0 3 0,0 0-3 0,0 0 1 15,10-2 0-15,-10 2 1 0,0 0 0 0,0 0 0 16,0 0 4-16,0 0-5 0,0 0 2 0,0 0-2 15,0 0-2-15,0 0 5 0,0 0-4 0,0 0 5 0,0 0-8 16,0 0 4-16,0 0 1 0,0 0 0 16,0 0 3-16,0 0-2 0,0 0 2 0,0 0-4 15,0 0 2-15,0 0 3 0,0 0-3 0,0 0 1 16,0 0 7-16,0 0-10 0,0 0 3 0,0 0 0 0,0 0 0 16,0 0-2-16,0 0 3 0,0 0-1 15,0 0-36-15,0 0 40 0,0 0-2 0,0 0-22 0,0 0 22 16,0 0-1-16,0 0 0 0,8 3-4 0,-8-3 2 15,0 0 1-15,0 0-2 0,0 0 1 0,1 6 4 16,-1-6-6-16,0 0 2 0,0 0 0 16,3 7-2-16,-3-7 0 0,0 0-2 0,0 8 4 0,0-8-5 15,1 7 5-15,-1-7-1 0,0 10 2 0,0-10-2 16,-1 11 1-16,1-11 6 0,-3 14-11 0,2-5 5 16,1 0-2-16,-1 0-35 0,-2 1 41 0,3 0-35 15,-2 1 44-15,-1 1-41 0,3-1 42 0,-3 1-40 16,2-1 41-16,0 0-39 0,-2 1 44 0,2-2-39 15,-2 2 35-15,2-1-40 0,0-2 36 0,0 3-34 16,-2-2 40-16,3 1-41 0,-2-1 39 0,0-1-38 0,1 1 40 16,1 0-41-16,0 0 7 0,-1 1 4 0,1-3 1 15,0 3-1-15,0-1 5 0,1 0 2 16,-1 1-1-16,0 0 2 0,0 1 4 0,1-1 3 0,1 1-9 16,-2 1 3-16,2-1 34 0,-2 0-37 0,3 2 34 15,-2-1-40-15,0 0 30 0,-1 0-35 16,3-1 42-16,-2 1-43 0,-1 1 35 0,3 0-34 0,-2-1 36 15,0 0-39-15,-1 1 40 0,3-1-43 0,-2 0 44 16,0 0-44-16,1 0 47 0,0-1-40 0,-2 0 36 16,1 4-40-16,1-5 41 0,-1 2-42 0,3-4 40 15,-3 4-42-15,0-3 23 0,-1 1-19 0,3 0 43 16,-2 0-40-16,0 0 42 0,1 0-42 0,-1 0 33 16,2 2-33-16,-2-3 37 0,0 1-38 0,0 1 40 15,1-1-40-15,-1 2 41 0,2-2-37 0,-2 2 36 16,0-1-40-16,0-1 41 0,2 1-33 0,-3 1 4 15,4-1 0-15,-2 0 6 0,-1 1 4 0,2-2 2 16,-2 1 0-16,1 1-3 0,0-2 9 0,1 1-1 0,-2 0-4 16,2-1-1-16,-2 1-45 0,2-2 50 15,-2 3-46-15,1 0 55 0,2-3-43 0,-1 4 48 16,-1 0-6-16,1-3-3 0,-2 1 1 0,3 0 0 0,-3 0-7 16,3 0-8-16,-1 0-1 0,-1 0 0 0,1 0 0 15,-2-1 1-15,4 1-1 0,-2-1 0 16,-1-1-1-16,1 3-2 0,-2-4 0 0,2 2-2 15,-1-3 9-15,-1 2-6 0,1-2 0 0,-1 1-1 0,2-2-2 16,-3-7 2-16,2 12-4 0,-2-6 10 0,0-6-4 16,3 13-3-16,-3-13-1 0,1 11-2 0,-1-11 4 15,4 11 2-15,-4-11-3 0,1 10 6 0,-1-10-5 16,1 9 2-16,-1-9 0 0,0 8 0 0,0-8 8 16,0 9-6-16,0-9-3 0,0 7-2 0,0-7 2 15,0 8-1-15,0-8 1 0,0 0-1 0,1 9 6 16,-1-9-4-16,0 0-2 0,0 0 2 0,-1 9 1 15,1-9 5-15,0 0-9 0,0 0 5 0,0 0-2 16,1 7-6-16,-1-7 3 0,0 0 0 0,0 0 7 0,0 0-7 16,0 0-3-16,2 6 2 0,-2-6 0 15,0 0-1-15,0 0 5 0,0 0-6 0,0 0 3 16,0 9 0-16,0-9-2 0,0 0 1 0,0 7 3 16,0-7 3-16,0 0-5 0,0 10 1 0,0-10 1 0,1 7-1 15,-1-7-2-15,0 10 1 0,0-10 1 16,0 9 4-16,0-9-6 0,0 11 2 0,0-11 1 15,0 9 4-15,4-1-5 0,-4-8 0 0,1 10-3 0,-1-10 0 16,0 13 3-16,0-13 5 0,0 9-8 0,0-9 3 16,0 11-3-16,0-11 3 0,2 7 0 0,-2-7 0 15,0 9 5-15,0-9-1 0,0 0-4 0,0 8 5 16,0-8 3-16,0 0 21 0,0 7-14 0,0-7-4 16,0 0 5-16,0 0 11 0,0 7 5 0,0-7-2 15,0 0-2-15,0 0-7 0,0 0-3 0,-7 4-5 16,7-4-2-16,0 0-2 0,0 0-3 0,-10 2 3 15,10-2-3-15,0 0-6 0,-10 0-2 0,10 0 3 16,-12 2 0-16,12-2-1 0,-11 1-2 0,11-1-1 0,-16 1 4 16,16-1-3-16,-16 2-1 0,16-2 1 15,-17 2 6-15,6-1-6 0,-1-1 0 0,2 1 16 16,-3 0-19-16,2 0 18 0,-5-1-20 0,2 0 16 16,1 1-17-16,-2 1 0 0,-4-2 2 0,1 1 1 0,0 0 3 15,-2-1 3-15,-2 1-5 0,-1 0-3 0,0 1 4 16,-1 0-2-16,-3 1 0 0,-1-2 1 15,-2 0-2-15,2 1 0 0,-1-1 5 0,-2 1-6 0,2-1 2 16,-2 0-1-16,0 0 4 0,1 0 3 0,-1 1-9 16,2-2 20-16,-2 0-21 0,3 1 18 0,-1-1-18 15,-1 0 18-15,2-1-25 0,0-1 27 0,2 1-20 16,-3 0 16-16,1 0-20 0,0-2 18 0,0 1-14 16,-2 0 17-16,3-2-18 0,1 2 18 0,-3-1-16 15,1 0 16-15,4-1-19 0,-4 2 2 0,-2-2-3 16,2 2 7-16,0-2-29 0,-2 0 17 0,0 2-22 15,1-1 7-15,-4-2-13 0,3 2 32 0,1 0-26 16,1 0 29-16,-3 0-25 0,4 0 30 0,-3 1-24 16,1 0 12-16,0-1-18 0,2 1 32 0,0 0-30 15,-2 1 36-15,1 0-35 0,-2 0 37 0,1 0-26 16,1 0 30-16,0-1-35 0,-3 1 35 0,3 0-35 16,-1-1 38-16,-2 1-35 0,3-1 33 0,-2 0-43 0,1 0 35 15,0 0-44-15,-2 1 43 0,3-3-38 16,-8 1 34-16,3-2-39 0,0 0 44 0,-2-1-35 15,2 0 36-15,-3-1-4 0,3 1-1 0,-2-2-5 0,1 3 0 16,-2-1 2-16,0-3-1 0,2 3 1 0,-2-1 2 16,3 0-5-16,-2 0-5 0,1-1 0 0,-2 2-2 15,3-2 0-15,0 1-1 0,-1 0 3 0,1 0-43 16,0-1 43-16,0 2 1 0,-2-2 2 0,2 2 1 16,-2-1-3-16,1-1 1 0,-2 2-1 0,-1 1-3 15,1-3-3-15,-5 1-7 0,3 0-4 0,-4 0 7 16,-2 1 2-16,6-1 3 0,-4 2 0 0,5 0 4 15,-3-1 0-15,3 1 4 0,-1 1 0 0,2 1 0 16,0-1-1-16,0-1 2 0,1 3 1 0,4 0 0 16,-1 0 2-16,3 1-2 0,-2 1 5 0,3-1-4 0,-3 2 1 15,2-1 1-15,-1 0-3 0,2 0 4 16,-1 0 0-16,-2 1-1 0,3 1 0 0,1-1-2 16,-2 0-2-16,1 1-4 0,0-1 1 0,0 3-8 0,1-1 4 15,0-1 3-15,-1 0-4 0,-1 2 3 16,3-2 1-16,-2 2 7 0,1 0-2 0,0-1 2 15,0 0-6-15,-1-1 6 0,5 1-5 0,-4 1 8 0,2 0-3 16,-1 1-1-16,2-3 1 0,1 1 4 0,-3 3-5 16,2-3 5-16,0 1-3 0,-1-1 7 0,2 2-8 15,0-1 5-15,-1 0-5 0,1 0 5 0,1-1 0 16,-2 2 0-16,0-1-6 0,1 1 4 0,0-1-7 16,-3 2 7-16,2 0-3 0,0-2 2 0,-2 2 4 15,0 2-9-15,1-4 7 0,-3 5 0 0,-3-1 0 16,2 0-3-16,1 1 3 0,-2-1 0 0,2 2-6 15,3-4 4-15,-1 1 5 0,4 0-2 0,-2 0-2 16,1 1 0-16,0-2 2 0,1-1 3 0,2 2-3 16,1-2 0-16,2-1 0 0,-1 1-3 0,4 0 4 15,-3-1 2-15,5-2 0 0,-2 0-6 0,2 2 8 0,-1-1-2 16,3-1-1-16,-1 0-5 0,-1 1 5 0,1-2-4 16,-1 1 1-16,3-1 5 0,-4 0-4 0,3 2-2 15,-1-2 1-15,-1 1 2 0,2 0-2 0,-3 0 0 16,4-1 2-16,-2 2-4 0,-2-2 2 0,1 1-2 15,0-1 1-15,0 1 2 0,2 0-2 0,-3-1-3 16,2 2 4-16,-1-1 0 0,-2-1-4 0,4 2 4 16,-4-1-3-16,1 0 2 0,-1 1-3 0,1-1 4 0,-2 2 1 15,-2 0 1-15,3-2-4 0,-4 1 7 0,3 0 1 16,0-1 0-16,-3 1 3 0,2 0 7 0,0 0 3 16,-1-1 5-16,3 0-4 0,0 0 5 0,0-1-2 15,1 1-6-15,-1-1-7 0,0 1 7 0,4-1-5 16,-3 0-1-16,2 0-7 0,0 1 3 0,11-2-1 15,-18 1-5-15,18-1-8 0,-14 1-19 0,14-1-62 0,-12 0-85 16,12 0-81-16,-12 2-113 0,12-2-158 0,-11 3-559 16,11-3-701-16</inkml:trace>
  <inkml:trace contextRef="#ctx0" brushRef="#br0" timeOffset="11982.48">10925 9168 238 0,'0'0'301'0,"0"0"-86"0,-10-3-6 16,10 3-34-16,0 0 12 0,-9-5-11 0,9 5 7 16,0 0-10-16,-9-4-8 0,9 4 7 0,0 0-25 15,-8-3-7-15,8 3 4 0,0 0 0 16,-7-3-1-16,7 3-14 0,0 0-7 0,0 0-12 0,0 0-9 15,0 0-8-15,-9-3-13 0,9 3 1 0,0 0 3 16,0 0-5-16,0 0-1 0,0 0 0 0,0 0 3 16,0 0 2-16,0 0 8 0,0 0 12 0,0 0 11 15,0 0 13-15,0 0-1 0,0 0 0 0,10 1 7 16,-10-1-46-16,17 1 33 0,-6-2-53 0,4 0 41 16,2 0-57-16,3-1 46 0,2 1-70 0,6-2 44 15,-1 1-60-15,4 0 45 0,6-1-56 0,-1 0 47 16,1-1-50-16,1 0 42 0,0 3-56 0,1-2 49 15,-2-1-50-15,0 2 50 0,-3-2-45 0,-3 2 44 0,0-1-56 16,-3 2 52-16,-1 0-39 0,-6 0 27 0,0 0-41 16,-2 1 56-16,-2-2-60 0,-3 4 54 15,0-2-52-15,-14 0 52 0,22-2-50 0,-22 2 56 0,17 0-58 16,-17 0 48-16,16 0-59 0,-16 0 15 16,11 0-94-16,-11 0-48 0,12-1-93 0,-12 1-121 0,0 0-121 15,14-2-229-15,-14 2-376 0,6-8-721 16</inkml:trace>
  <inkml:trace contextRef="#ctx0" brushRef="#br0" timeOffset="13047.72">15003 9220 267 0,'0'0'231'16,"0"0"-24"-16,0 0-15 0,-9-3 14 0,9 3-32 16,0 0-5-16,0 0-14 0,0 0-5 0,-9-1 6 0,9 1-37 15,0 0 6-15,0 0-36 0,0 0 14 16,0 0-45-16,0 0 17 0,0 0-24 0,0 0 6 15,0 0 6-15,0 0 15 0,0 0-34 0,0 0 59 0,-6 4-36 16,6-4 48-16,0 0-32 0,10 5 40 0,-10-5-41 16,10 3 36-16,-10-3-38 0,13 3 28 0,-13-3-53 15,18 3 34-15,-6-2-43 0,-1 2 32 0,3-2-44 16,0 0 34-16,-1 1-32 0,6-2 35 0,-1 1-41 16,4-1 43-16,-1 0-45 0,4-1 40 0,0-1-46 15,4 1 34-15,1-2-48 0,5 1 38 0,2 0-45 16,-3-1 37-16,3 1-45 0,-1 0 44 0,1-1-49 15,-1-1 42-15,2 2-45 0,-2 0 28 0,-1-2-29 16,-1 3 5-16,-3-1 4 0,-2-1-2 0,1 1 2 16,-2-1 0-16,0 2 4 0,-3 0 0 0,-2 0 5 15,-1 1-5-15,2-2 2 0,-3 2 1 0,-1-1 1 16,-2 1-2-16,-1 0 1 0,-2 0 3 0,-1 0-3 16,0 0 2-16,-1 0-2 0,0 0 7 15,-13 0 3-15,18 0 9 0,-18 0 2 0,16 0 4 0,-16 0 2 16,13-1 9-16,-13 1-4 0,10 1 6 0,-10-1-4 15,0 0-5-15,16-1-5 0,-16 1-4 0,0 0-4 16,11 0-5-16,-11 0-7 0,0 0-7 0,10-2-52 0,-10 2-123 16,4-5-168-16,-4 5-171 0,5-7-657 0,-5 7-786 15</inkml:trace>
  <inkml:trace contextRef="#ctx0" brushRef="#br0" timeOffset="56344.66">30022 12297 405 0,'0'0'442'0,"-12"2"4"0,12-2-85 0,0 0 13 16,0 0 15-16,-14 0-47 0,14 0-21 15,0 0-51-15,0 0-44 0,0 0-41 0,0 0-39 16,-11 0-31-16,11 0-22 0,0 0-19 0,8-4-15 16,-8 4-10-16,12-4-10 0,-4 2-9 0,3 0-3 0,0 0-8 15,2-2-4-15,2 1-4 0,0 0-2 16,2-2-3-16,1 1-9 0,-1 2-28 0,1-2-76 16,-2 1-68-16,1-1-68 0,-2 2-67 0,-1-1-48 15,-3 2-83-15,1-1-435 0,-12 2-432 0</inkml:trace>
  <inkml:trace contextRef="#ctx0" brushRef="#br1" timeOffset="107385.43">27442 7866 4 0,'0'0'220'0,"0"0"-49"16,0 0-36-16,5 5-9 0,-5-5-19 0,0 0-5 15,0 0-13-15,0 0-12 0,0 0-16 0,0 0-7 0,0 0-10 16,8 2-7-16,-8-2 1 0,0 0 6 0,0 0 4 15,0 0 9-15,0 0-1 0,0 0 3 0,0 0-2 16,11-1 0-16,-11 1 1 0,0 0 10 16,0 0-2-16,0 0 5 0,0 0 2 0,0 0 1 15,0 0 0-15,0 0 0 0,0 0-2 0,0 0-1 0,0 0-30 16,0 0 23-16,8-2-31 0,-8 2 23 16,0 0-35-16,0 0 36 0,0 0-36 0,0 0 36 15,3-7-37-15,-3 7 46 0,0 0-39 0,0 0 37 16,1-6-43-16,-1 6 52 0,0 0-47 0,0-8 45 15,0 8-42-15,0 0 55 0,-1-9-34 0,1 9 51 0,-2-5-40 16,2 5 34-16,-2-9-46 0,2 9 51 16,-5-7-45-16,5 7 37 0,-7-8-33 0,7 8 39 15,-10-9-52-15,10 9 32 0,-10-5-48 0,10 5 45 16,-12-5-47-16,12 5 43 0,-14-6-53 0,14 6 36 16,-15-2-48-16,15 2 38 0,-17 0-48 0,17 0 43 0,-15 1-50 15,15-1 47-15,-18 4-50 0,9 0 45 16,1-1-48-16,-2 1 43 0,1 0-45 0,0 2 48 0,-1 1-47 15,1-3 43-15,1 4-43 0,2-1 43 16,-3 0-45-16,3 0 48 0,-1 1-51 0,2 1 44 16,-1 1-41-16,1-3 44 0,1 2-44 0,0 1 46 0,2 0-45 15,-2-2 44-15,2 2-45 0,1-2 48 0,0 0-46 16,1-1 42-16,1 2-45 0,0-2 47 16,1 1-44-16,2-1 45 0,-2-2-46 0,3 3 47 0,0-2-47 15,4-2 48-15,-2 0-51 0,0 0 45 16,2-2-45-16,3 1 45 0,-12-3-46 0,20 1 44 0,-20-1-44 15,23 0 48-15,-10-2-48 0,-3-1 48 0,2 1-50 16,-1-2 46-16,-1 0-43 0,1 0 46 16,-1-2-47-16,-2-1 48 0,-1 2-47 0,0-3 49 0,0 0-47 15,-3-1 51-15,1 0-44 0,-3 0 61 16,0 0-35-16,1 0 67 0,-2 0-44 0,-1 0 52 0,1 1-42 16,-2 1 47-16,0-2-45 0,1 9 39 0,0-12-37 15,0 12 1-15,-3-12-2 0,3 12-10 0,0-9-10 16,0 9-7-16,0-7-7 0,0 7 0 15,-1-6 12-15,1 6-16 0,0 0-4 0,0 0-5 16,0 0 0-16,0 0-2 0,0 7 1 0,0-7 1 0,1 10-1 16,-1-10 37-16,4 12-39 0,-3-5 2 0,2 0 18 15,1 2-27-15,-1 1 34 0,1-1-37 0,1 0 36 16,-1-1-36-16,3 1 27 0,-1-2-31 0,0 2 35 16,1-2-37-16,-1 0 28 0,3 0-31 15,1-2-1-15,-2 1 30 0,0-1-60 0,1-1-16 0,1-1-103 16,-1 0-23-16,1-1-74 0,-10-2-64 0,18 1-78 15,-18-1-56-15,19-2-51 0,-9-2-431 0,-1 1-530 16</inkml:trace>
  <inkml:trace contextRef="#ctx0" brushRef="#br1" timeOffset="107688.21">27767 7880 575 0,'0'0'527'0,"0"0"-168"0,0 0 8 15,-8-5-17-15,8 5-17 0,0 0-22 0,0 0-19 16,-6-3-27-16,6 3-77 0,0 0 10 0,0 0-80 0,0 0 21 16,-4-5-72-16,4 5 26 0,0 0-57 0,0 0 34 15,6-4-54-15,-6 4 39 0,12-2-51 16,-12 2 38-16,12-3-50 0,-2 1 40 0,0 1-41 0,0-1 39 16,0-2-46-16,0 2 41 0,1-1-43 15,-1 2 44-15,1-2-43 0,-2 1 42 0,0 1-47 0,-9 1 44 16,17-4-39-16,-17 4 36 0,13-3-43 0,-13 3 42 15,12-3-48-15,-12 3 44 0,9-2-59 0,-9 2 5 16,9-3-75-16,-9 3-6 0,0 0-97 0,12-1 6 16,-12 1-55-16,0 0-21 0,7-3-21 15,-7 3-38-15,9-5-78 0,-9 5-227 0,6-7-163 16</inkml:trace>
  <inkml:trace contextRef="#ctx0" brushRef="#br1" timeOffset="108202.39">28063 7664 176 0,'0'-7'437'0,"0"7"-83"0,-2-13-34 16,0 7-16-16,0 0 12 0,1-1-12 0,-1 0-15 16,0 3-14-16,0-2-10 0,2 6-12 0,-5-10-24 15,5 10-43-15,-2-8-37 0,2 8-31 0,-3-8-21 16,3 8-25-16,0 0-8 0,-2-5 0 0,2 5-3 16,0 0-3-16,0 0 0 0,2 4 0 0,-2-4 6 15,5 10 8-15,-5-10 15 0,7 9-2 0,-3 0-5 16,-1-2 5-16,1 2-4 0,0 0-9 0,2 1-6 15,-2 0 2-15,1 4-2 0,-1-2-10 0,1 0-6 16,-1 2-2-16,0 0-6 0,0-1-11 16,0 1-3-16,-2-1-5 0,1-2-1 0,-1 2-5 0,1-2 3 15,-2 0-6-15,3 0 0 0,-3-3-3 16,1 2-2-16,0-3 2 0,-2-1-3 0,0-6 1 0,1 12 6 16,-1-12-8-16,3 10 7 0,-3-10-5 0,1 8 8 15,-1-8 0-15,3 7-1 0,-3-7-3 0,0 0-1 16,0 0-1-16,0 0 3 0,0 0-18 0,0 0 3 15,7-6-3-15,-7 6 3 0,6-8-1 0,-1 3 0 16,0 0-1-16,2-1 1 0,0 0 5 0,-1 1-5 16,3 0-2-16,-2 2 6 0,3-3-5 0,-3 2-2 15,2 2 6-15,2-1-4 0,-2 2 21 0,-9 1-25 16,17-1 16-16,-17 1-20 0,16 2 13 0,-7-1-7 16,1 3 14-16,-1 0-15 0,-1 1 15 0,-1 0-17 15,1 0 16-15,-2 3-17 0,-2-1 15 0,1 1-13 16,-5-1 1-16,2 0-10 0,-4 2 10 0,-2 0-28 15,-1 0 30-15,-1-2-23 0,-2 1 24 0,-1 0-26 16,0-1-3-16,0-1 24 0,-1 0-32 0,1-1 14 16,0-1-57-16,-1-2 11 0,1 1-83 0,1 0-5 15,8-3-65-15,-14 1-64 0,14-1-63 0,-10-2-66 16,10 2-51-16,-5-6-57 0,5 6-381 16,-1-9-474-16</inkml:trace>
  <inkml:trace contextRef="#ctx0" brushRef="#br1" timeOffset="108686.17">28456 7546 447 0,'0'0'370'0,"0"0"-80"16,0 0-58-16,2-6-25 0,-2 6-12 0,0 0 43 16,8-4-47-16,-8 4 50 0,7-4-58 0,-7 4 28 15,0 0-58-15,16 1 30 0,-16-1-45 0,13 4 28 0,-3-2-46 16,-3 2 49-16,2 2-32 0,3 1 43 0,-2 1-57 16,-1 2 46-16,1 2-59 0,-1 1 44 15,2 3-60-15,-3 2 29 0,-1 1-57 0,-1 0 26 16,-1 2-47-16,-1 0 26 0,-1 1-47 0,2 0 33 15,-4-3-48-15,0-1 36 0,1 1-45 0,-2-1 42 0,-2 0-44 16,1 0 31-16,-3-1-40 0,0-2 20 0,-1 1-85 16,0 1-11-16,-4-3-83 0,-1 1-81 15,-3-2-88-15,-2 1-122 0,-2-3-97 0,-2-2-488 16,-1 0-665-16</inkml:trace>
  <inkml:trace contextRef="#ctx0" brushRef="#br1" timeOffset="109135.43">27089 7815 292 0,'-2'-7'391'0,"-1"1"-64"0,-1 1-36 0,3 0 3 15,1 5-33-15,-5-10 61 0,5 10-63 16,-4-8 19-16,4 8-77 0,-6-8 3 0,6 8-74 0,-7-2 25 15,7 2-44-15,-10 1 38 0,10-1-45 0,-13 7 48 16,6 0-34-16,-3-1 45 0,2 6-37 0,-2 1 38 16,-2 3-49-16,3 2 39 0,-1 1-47 0,0 2 32 15,1 1-48-15,1 0-9 0,0 0-13 0,2-1-8 16,2 2-6-16,2 0-9 0,0-4-9 0,4 1-7 16,0-1-7-16,3 0 4 0,4-1-58 0,1-1 52 15,3-1-57-15,5-3 38 0,1 0-97 0,2-5-30 16,4 1-71-16,6-4-70 0,2-1-88 0,4-4-65 15,4 0-80-15,8-5-82 0,3-2-345 0,-1-3-496 16</inkml:trace>
  <inkml:trace contextRef="#ctx0" brushRef="#br1" timeOffset="109611.6">28856 7657 542 0,'0'0'438'15,"0"0"-88"-15,-11 1-3 0,11-1-47 0,0 0 52 0,0 0-60 16,-12 1 29-16,12-1-68 0,0 0 12 0,0 0-84 16,0 0 7-16,0 0-78 0,0 0 17 0,-11 0-63 15,11 0 25-15,0 0-59 0,0 0 35 0,7-5-55 16,-7 5 38-16,11-2-49 0,-11 2 34 0,17-6-48 16,-7 3 15-16,1-1-72 0,2 1-18 0,-2 0-102 15,1 2-24-15,0-2-79 0,1 0-71 0,-3-1-61 16,0 3-433-16,0-2-410 0</inkml:trace>
  <inkml:trace contextRef="#ctx0" brushRef="#br1" timeOffset="109802.61">28881 7766 412 0,'-8'9'538'0,"0"-2"-131"16,1-3-89-16,3 0-29 0,4-4-4 0,-9 10-14 0,9-10-10 15,-7 6-17-15,7-6-44 0,-5 5-44 0,5-5-32 16,0 0-22-16,0 0-27 0,0 0-14 0,10 1-15 15,-10-1-10-15,15-4-14 0,-5 3-53 0,4-3-69 16,1 1-39-16,2-3-42 0,4 0-37 0,-1 0-38 16,5-1-25-16,-1-1-26 0,1 1-62 0,2-3-248 15,1 3-130-15</inkml:trace>
  <inkml:trace contextRef="#ctx0" brushRef="#br1" timeOffset="110302.2">29390 7589 381 0,'0'0'388'0,"-13"-6"-59"16,5 4-25-16,-2-1 19 0,2 0-55 0,1 0 54 15,-1-1-79-15,-1-1 17 0,1 2-70 0,3-1 9 16,-2-2-39-16,2 1-30 0,0 0-24 0,5 5-20 15,-6-9-21-15,6 9-12 0,0-10-11 0,4 4-10 16,0 1-5-16,4-1-8 0,-1 2-3 0,2 0 2 16,4-1-11-16,-1 0 0 0,-1 3-1 0,4 1-2 15,-2-1 1-15,0 2 3 0,-13 0-4 0,23 1 0 16,-12 1 4-16,0 0 1 0,-2 3 2 0,-2 1 4 16,0 0-34-16,-3 1 39 0,-2 2-37 0,-2-2 42 15,0 3-42-15,-1-2 41 0,-2 2-3 0,-2-2-5 16,0 1-3-16,-1-1 1 0,1 1-8 0,-2-1 1 15,3-2-5-15,-1 2-3 0,3-3-4 0,2-5-3 16,-5 10 5-16,5-10-7 0,-2 8 1 0,2-8 1 16,5 6 3-16,-5-6-2 0,11 6 1 0,-4-4 4 15,2 2-2-15,1-2-1 0,1 1-1 0,1 0 2 16,-1 1 3-16,0 1-3 0,-1-1 6 0,-1 0-3 16,0 2-1-16,0 0 4 0,-2-1-4 0,-1 1 4 0,-2 1-2 15,-3-1 8-15,2 0-4 0,-3-6-3 16,-3 11 2-16,1-5 2 0,-2 1-4 0,-1-2-1 0,-4 1 8 15,2 0-8-15,-2-1-2 0,0-2-4 16,1 1-21-16,-2-1-31 0,3 0-48 0,7-3-61 0,-15 1-68 16,15-1-71-16,-13-1-63 0,13 1-59 0,-9-7-329 15,9 7-268-15</inkml:trace>
  <inkml:trace contextRef="#ctx0" brushRef="#br1" timeOffset="110568.71">29583 7446 219 0,'3'-10'709'0,"1"2"-148"0,0 3-92 16,-2-1-64-16,1 0-62 0,-3 6-36 0,4-8-41 16,-4 8-42-16,3-7-26 0,-3 7 8 0,0 0 15 15,0 0-1-15,0 0-25 0,10 4-61 0,-10-4 21 16,5 11-38-16,-2-4 28 0,0 3-37 0,1 1-5 16,0 0-1-16,1 4-2 0,2-1-5 0,-4 1-18 15,3 1-11-15,-3 0-15 0,1 1-6 0,1 0 7 16,-1 1-23-16,1-1 6 0,0-1-26 0,-1 0 18 0,-1-2-18 15,1 2 12-15,-2-2-18 0,1-2 9 16,-1-1-12-16,1 0 7 0,-1-2-16 0,1 1-29 16,-2-2-71-16,0 0-16 0,1-1-88 0,-2-7-14 0,2 9-80 15,-2-9-81-15,2 5-88 0,-2-5-62 0,0 0-31 16,0 0-385-16,2-8-537 0</inkml:trace>
  <inkml:trace contextRef="#ctx0" brushRef="#br1" timeOffset="110869.22">29783 7570 371 0,'2'-9'491'0,"-1"3"-55"0,-1 6-96 16,1-12 35-16,-1 12-16 0,-1-8-32 0,1 8-27 16,-3-9-64-16,3 9 18 0,-3-5-61 0,3 5 33 15,0 0-68-15,-13 0 20 0,13 0-64 0,-12 4 20 16,5 0-57-16,0 3 43 0,0-3-57 0,0 2 34 16,1 2-56-16,-1-1 44 0,2 0-56 0,1 2 27 15,-2-3-48-15,4 3 46 0,-1-2-46 0,2 1 39 16,-1-1-30-16,2-1 25 0,2 1-33 0,0 0 40 15,1-1-37-15,1 3 31 0,2-4-32 0,0 3 22 0,1-1-34 16,2-1 31-16,1 0-34 0,0 2 32 16,2-2-38-16,2 2 35 0,-1-3-33 0,-1 2 30 15,2 0-37-15,0-1 32 0,-1-1-34 0,1 3 36 0,0-3-35 16,-1-1 29-16,-3 2-37 0,1-1 29 16,-2-1-39-16,-1-1-9 0,1 1-63 0,-2 1-56 15,-7-5-47-15,10 5-54 0,-10-5-45 0,9 4-68 0,-9-4-69 16,6 4-78-16,-6-4-414 0,0 0-513 0</inkml:trace>
  <inkml:trace contextRef="#ctx0" brushRef="#br1" timeOffset="111286.26">29143 8171 28 0,'-9'4'557'0,"9"-4"-161"0,-9 3-84 0,9-3-63 16,0 0-23-16,-9 5-46 0,9-5 48 0,0 0-51 15,0 0 35-15,0 0-11 0,0 0-17 0,12-2-22 16,-12 2-23-16,19-6-17 0,-4 4-14 0,1-3-5 0,3 1-4 16,4-2 10-16,2 2-10 0,-2-2-7 15,8-2-1-15,0 3-8 0,1-2-9 0,3 0-8 16,-3 0-8-16,3 0-8 0,-2 1 1 0,0-1-8 16,1-1-6-16,-1 3-5 0,-1-2-9 0,0-1 0 0,-2 3-6 15,2-2-2-15,-6 1-6 0,-1 0-3 0,2 0-2 16,-4 0-6-16,0 0 2 0,2 0 1 0,-4 0-12 15,-3 2-6-15,-1 0-48 0,-2 0-57 0,-2 1-46 16,-3 0-92-16,-1-1-61 0,-9 4-4 0,15-2-73 16,-15 2-39-16,0 0-367 0,0 0-331 0</inkml:trace>
  <inkml:trace contextRef="#ctx0" brushRef="#br1" timeOffset="111601.32">29344 8229 512 0,'-17'10'612'0,"3"-2"-199"0,-1-2-36 0,3 1-117 16,3-2-14-16,-1 0-63 0,4-1 50 0,-1 0-44 15,7-4 48-15,-9 5-46 0,9-5 38 0,0 0-61 16,0 0 27-16,5 6-60 0,-5-6 41 0,17 0-61 16,-4-1 50-16,2-2-54 0,4 1 16 0,-1 0-28 15,4 0-7-15,2-2-9 0,0 0-7 0,3 2 2 0,-2-2-10 16,2-1-9-16,-1 1-8 0,1-1-7 15,1 0-5-15,4-1-5 0,-5 0-2 0,1 3-11 16,1-4 14-16,-2 2-21 0,0 0 15 0,0 0-23 16,-3-2 16-16,3 2-23 0,-4 0 17 0,0-1-15 0,0 2 2 15,0 0-6-15,-4-1 15 0,-2 2-24 0,0-2 12 16,-2 1-55-16,0 1-23 0,-3 0-98 0,-2-2-108 16,1 2-140-16,-3-1-161 0,1 0-737 15,-4 0-925-15</inkml:trace>
  <inkml:trace contextRef="#ctx0" brushRef="#br1" timeOffset="115533.28">29257 8704 201 0,'-10'1'448'0,"10"-1"-128"0,0 0-65 15,-16 1-25-15,16-1-1 0,0 0 45 16,-10 0-35-16,10 0-20 0,0 0-30 0,0 0-34 0,0 0-33 16,0 0-24-16,-13 0-20 0,13 0-14 0,0 0-7 15,0 0-18-15,0 0-5 0,9-5-7 0,-9 5-4 16,10-2-6-16,-10 2 0 0,16-5-9 0,-7 3-3 15,1-1-7-15,0 1 6 0,2 0-43 0,-2-2-61 16,1 0-86-16,-2 2-66 0,2-2-51 0,-1 1-100 16,-1-1-249-16,-9 4-162 0</inkml:trace>
  <inkml:trace contextRef="#ctx0" brushRef="#br1" timeOffset="115684.25">29308 8728 101 0,'-8'5'397'0,"5"2"-71"0,-3-4-93 16,6-3-6-16,-7 10-69 0,7-10-17 0,-6 7-17 15,6-7-20-15,-3 7-18 0,3-7-16 0,0 0-14 16,2 8-5-16,-2-8-15 0,0 0-7 0,18 0-10 16,-6-3-39-16,-1 1-55 0,3-2-42 0,3-1-47 15,1 1-72-15,2-5-250 0,3 2 27 0</inkml:trace>
  <inkml:trace contextRef="#ctx0" brushRef="#br1" timeOffset="116284.9">29705 8609 371 0,'0'0'458'0,"0"0"-65"16,-7-4-57-16,7 4 3 0,0 0-17 15,-5-7-38-15,5 7-37 0,0 0-31 0,-3-7-39 0,3 7-36 16,0 0-27-16,1-9-20 0,-1 9-22 0,8-6-12 16,-8 6-13-16,13-3-11 0,-13 3-4 0,15-2-4 0,-15 2-9 15,23 1-6-15,-14 0 1 0,5 1 2 16,-2 1-7-16,0 0 0 0,-3 2-2 0,4 2 2 15,-4-1-2-15,0 1-1 0,-1 0 4 0,-2 1-4 16,2-1 0-16,-4-1 1 0,-1 2 4 0,-1-1-3 16,-2-7 4-16,0 12 6 0,0-12 7 0,-4 10 12 0,1-5 10 15,3-5 3-15,-9 7 3 0,9-7 1 16,-6 3-1-16,6-3-13 0,0 0-4 0,-12-3-8 16,12 3-4-16,-5-8-8 0,4 2-1 0,1 6-6 15,-2-15-1-15,5 7-1 0,-1-3 1 0,0 2-5 16,3-4-4-16,2 1 0 0,0 1 0 0,4 0-2 15,-2 1 3-15,2-1-1 0,0 3 1 0,2 1-1 16,0 0 1-16,-1 2 4 0,-1 1-7 0,2 1 2 16,-3 0 0-16,2 3-1 0,-12 0 2 0,21 1-2 15,-10 1 3-15,-1 1 0 0,-4 1-1 0,3 0 7 16,-4 1-6-16,2 1 0 0,-4-1 1 0,1 1-2 16,-2 0 4-16,-2-6 0 0,0 11 2 0,-2-5 0 0,2-6-3 15,-6 11 5-15,6-11-4 0,-8 7 3 16,8-7 3-16,-10 6 6 0,10-6 1 0,0 0-1 15,-13 0-5-15,13 0 0 0,-7-5-3 0,7 5-1 16,-3-8-5-16,6 2-7 0,0-3 2 0,2 2-3 16,3-4 1-16,1 3 0 0,3-2-1 0,-1 2 1 15,3-2 4-15,0 3-2 0,-1 1 4 0,4 0-4 16,-3 2 1-16,2 0 1 0,-3 2 3 0,0 1-3 16,-13 1 3-16,22 3-1 0,-10-2 3 0,-3 3-3 15,0-1 6-15,0 3-4 0,-1-1-3 0,-2 1 0 16,2 1-1-16,-2-1-1 0,1 0-2 0,-1 1-4 0,-1 0-5 15,2-3-29-15,-1 1-43 0,-1 0-56 16,-5-5-73-16,10 6-70 0,-10-6-77 0,8 2-38 16,-8-2-87-16,14-1-319 0,-14 1-331 0</inkml:trace>
  <inkml:trace contextRef="#ctx0" brushRef="#br1" timeOffset="116541.08">30431 8354 320 0,'0'-11'544'0,"2"2"-63"0,-2 3-55 0,0-1-7 0,0 7-41 15,0-13-28-15,0 13-31 0,0-9-34 0,0 9-45 16,-2-9-43-16,2 9-33 0,0 0-5 0,0 0-10 16,0 0-42-16,0 0 36 0,0 0-51 0,6 6 35 15,-5-1-34-15,1 2 6 0,3 1-9 0,-2 2 14 16,1 3-29-16,2-1 9 0,-1 0-34 16,-1 2 12-16,4 1-28 0,-1-1 12 0,-1 3-28 15,1 1 12-15,0-4-21 0,1 3 14 0,0 1-21 0,-1-4 18 16,0 2-25-16,0-1 18 0,-1-1-23 0,-1-2 12 15,0 0-74-15,-1-2-8 0,1 0-59 0,0-2-44 16,0 0-29-16,-2-2-29 0,0 0-54 0,-3-6-81 16,2 6-73-16,-2-6-14 0,0 0-65 0,0 0-324 15,0 0-396-15</inkml:trace>
  <inkml:trace contextRef="#ctx0" brushRef="#br1" timeOffset="116835.29">30629 8431 303 0,'4'-9'368'0,"-4"-1"-52"0,3 2-18 0,-1 1-30 15,-2 2 2-15,0 5-20 0,4-11 54 0,-4 11-25 16,0-10-15-16,0 10-33 0,0 0-41 0,-2-8-34 0,2 8-57 16,0 0 30-16,0 0-55 0,-16 2 28 15,11 2-16-15,-2-1-11 0,0 3-10 0,-2 1-11 0,2-2-9 16,-1 2-6-16,1 0-2 0,1 0-14 16,-2 0-4-16,5 0-3 0,-1-1-4 0,1 1 0 0,1 0 1 15,2-1 4-15,0-6-5 0,2 13 0 0,3-6 0 16,-1 0-2-16,5-1 1 0,-1 1 1 0,1-1 8 15,1 3 2-15,1-2 1 0,2-1-1 16,1 1 1-16,-2 0 0 0,1-2 4 0,2 2-8 0,-2-2-5 16,1 0-6-16,0 1 5 0,0 0-9 0,-1-1-3 15,-1-2-4-15,-1 1-4 0,-1 2-59 0,0-2-61 16,-2-2-84-16,-2 2-46 0,3-2-113 0,-9-2-45 16,10 6-64-16,-10-6-392 0,9 2-424 0</inkml:trace>
  <inkml:trace contextRef="#ctx0" brushRef="#br1" timeOffset="117201.08">31098 8629 406 0,'0'0'458'0,"0"0"-119"16,13 0 8-16,-13 0-51 0,0 0 42 0,0 0-21 15,0 0 13-15,12 2-11 0,-12-2-35 0,0 0-38 0,0 0-39 16,0 0-45-16,0 0-22 0,0 0-23 16,-14 2-15-16,14-2-1 0,-16 5-17 0,4-2 5 15,0 1-19-15,-4 0-1 0,-3 0-8 0,-2 3-15 0,-3 0 1 16,-6 1-48-16,-2 2 36 0,-6 0-4 16,-2 1-6-16,-3 1-1 0,-2 0-6 0,-3 0 9 15,-1 2-7-15,-3-3 6 0,-9 5 6 0,9-3-2 16,1 0-2-16,0-1-33 0,0 2 45 0,3-1-40 0,2-3 31 15,4 3-42-15,3-1 38 0,7-3-40 16,2-2 37-16,7 1-39 0,2-4 33 0,4 1-42 0,2 0 31 16,4-1-43-16,2-1 13 0,-1 0-100 15,10-3-10-15,-9 4-67 0,9-4-62 0,0 0-68 0,0 0-81 16,0 0-64-16,14 0-68 0,-2-2-341 0,-1 0-444 16</inkml:trace>
  <inkml:trace contextRef="#ctx0" brushRef="#br1" timeOffset="117552.08">31141 8799 278 0,'20'1'251'0,"-6"0"-56"0,-1-1-18 15,-2 1 47-15,0 0 36 0,-11-1 43 0,16 1-6 0,-16-1 43 16,12 4-43-16,-12-4-1 0,9 2-31 0,-9-2-16 15,0 0-26-15,5 5-1 0,-5-5-9 0,0 0-15 16,-5 6-11-16,5-6-16 0,-12 6-8 0,12-6-15 16,-13 6-19-16,3-3-20 0,-1 0-12 0,0 1-19 0,-5 1-8 15,-1 0-10-15,-1-1-9 0,-5 1-10 16,2 2-4-16,-10-1-14 0,5 1 3 0,-6 0-21 16,2 0 16-16,-1 0-11 0,0-1 17 0,-1 0-9 0,6 1 20 15,-1-2-5-15,1 0 9 0,1-1-13 16,2 3 7-16,0-4-21 0,2 1 7 0,3-1-11 15,0 2-14-15,3-2 12 0,1-1 9 0,1 0-18 0,2 1-20 16,2-2-82-16,0 1-50 0,9-2-151 0,-15 3-86 16,15-3-162-16,-13 0-273 0,13 0-327 0,-14-2-765 15</inkml:trace>
  <inkml:trace contextRef="#ctx0" brushRef="#br1" timeOffset="122051.14">2525 10821 150 0,'-3'-7'646'0,"3"7"-138"0,-2-10-40 15,2 10-15-15,-4-10-8 0,4 10-28 0,-4-8 2 16,4 8-29-16,-4-7-41 0,4 7-63 0,-2-6-59 16,2 6-45-16,0 0-43 0,0 0-23 0,0 0-10 15,0 0 12-15,0 0-7 0,0 0-3 0,0 11-13 0,1-4-10 16,3 3-1-16,-2-1-9 0,2 5-10 16,0 1-5-16,1 1-10 0,-1 1-11 0,2 1-5 15,2 1-4-15,-3 0-2 0,2 0-5 0,-1 1-8 16,0-1-4-16,1-4 1 0,-2 1-2 0,0-1-7 15,0 0-19-15,-1-2-44 0,-2-4-47 0,1 2-41 16,2-2-63-16,-1-1-46 0,-3-1-43 0,-1-7-10 16,4 11-129-16,-4-11-99 0,0 0-101 0,0 0-400 0,0 0-653 15</inkml:trace>
  <inkml:trace contextRef="#ctx0" brushRef="#br1" timeOffset="122434.43">2539 10867 541 0,'-1'-12'523'0,"-2"1"-146"0,3 2-49 0,0-2-44 15,0 1-6-15,0-1-64 0,0 0-36 0,0 2-12 16,4-2-18-16,1 1-29 0,0-1-24 0,2 2-17 16,-1-2-16-16,5 2 6 0,1-1-30 0,-1 3 19 15,3-1-27-15,-1 3 16 0,2 0-25 0,-3 3 14 16,1-1-21-16,1 1 2 0,-1 2 7 0,-1 2-5 16,-1 2 22-16,-2-1-23 0,0 2 15 0,-3 2-18 15,-2 2 14-15,-3-1-20 0,-2 3 13 0,-3 1-13 16,-1 1 11-16,-5 2-20 0,-2 1 17 0,1 1 6 15,-6-1 12-15,4-1 13 0,-2-2 0 0,1 1 18 16,0-2 2-16,2-3 20 0,2 1-6 0,0-3 2 16,2 0-14-16,3-1-9 0,-1-1-17 0,1 0-13 15,0 0-10-15,5-5-12 0,-7 8 10 0,7-8-11 0,0 7 4 16,0-7 1-16,5 10-4 0,0-7 2 0,4 3-4 16,-1 2 2-16,1-4-2 0,2 4 2 15,2 1 1-15,-1-1 0 0,3 5 2 0,-1-2-3 0,3-1 5 16,-2 2-12-16,0-1 6 0,1 1 1 0,-1 0 0 15,-3-3-8-15,0 1 8 0,0-2-4 0,-2 2-4 16,1-2-4-16,0 0-42 0,-4-1-51 0,2-2-72 16,-2-2-73-16,-1 2-86 0,-6-5-80 0,12 3-146 15,-12-3-402-15,11-3-541 0</inkml:trace>
  <inkml:trace contextRef="#ctx0" brushRef="#br1" timeOffset="122751.53">2956 11007 235 0,'0'0'744'0,"0"0"-197"0,0 0-121 16,0 0-84-16,0 0-53 0,0 0-15 0,0 0-11 16,0 0-18-16,0 0-6 0,0 0-33 0,7-3-24 15,-7 3-39-15,0 0-35 0,4-7-30 0,-4 7-12 0,9-8-22 16,-4 2-3-16,0-2-14 0,2 1-1 16,-1-3-12-16,2 1-6 0,-3-3-8 0,1 4 8 15,-2-3-7-15,-1 2 11 0,-1-1-8 0,-1 2 8 16,1-1-7-16,-5 3 9 0,2-1-9 0,-2 1 14 0,3 6 1 15,-7-6 5-15,7 6 7 0,-14-2 1 0,14 2 11 16,-16 5-1-16,8-1 8 0,0 4-17 0,0 1 20 16,2 3-17-16,-1-1 17 0,2 2-22 0,1 2 12 15,3-1-21-15,1 0 10 0,4 2-23 0,-2 0 20 16,5 2-26-16,-1-2 16 0,3 1-3 16,4-1-7-16,0-3-7 0,2 0-6 0,0-1-41 15,3-2-49-15,-1-3-50 0,1-2-39 0,0-3-64 0,1-1-17 16,0-2-113-16,0-2-18 0,2-3-67 0,-1-2-36 15,-2-2-317-15,1-2-349 0</inkml:trace>
  <inkml:trace contextRef="#ctx0" brushRef="#br1" timeOffset="123217.09">3288 10787 101 0,'-3'-15'694'16,"-3"0"-87"-16,2 4-97 0,0-2-47 0,0 4-21 0,1-1 1 16,0 2-16-16,-1-1-54 0,1 4-24 15,1-1-87-15,-2-1-34 0,4 7-49 0,-4-8-42 16,4 8-52-16,-1-7 4 0,1 7-39 0,0 0 19 15,0 0-23-15,0 0 11 0,3 7-26 0,-1-2 15 0,3 4-20 16,-1 0 28-16,3 4-11 0,-2 2 16 0,1 2 4 16,4 3 18-16,-2 1 7 0,1 4 6 0,1 2-11 15,-1 1-14-15,0-1-7 0,0 2-10 16,1-2-3-16,-1 2-4 0,0-1-7 0,1 1-2 16,0-3-10-16,1 2 0 0,-1-4-5 0,0 1-1 15,-3-3-2-15,3-2-4 0,-4-2 0 0,3 0-3 0,-2-3-7 16,-1-3 0-16,0 1 1 0,2-2-2 0,-4-3-2 15,1-1-6-15,1 0 5 0,2-2 3 0,-8-5-8 16,11 5-23-16,-11-5-43 0,12-3 4 0,-4 0-26 16,-3-2-27-16,-1-4-30 0,-2 0-7 0,-2-3-18 15,-1-3-16-15,-3-1-15 0,-2-4 17 0,-5 0 11 16,0-1 33-16,-4-1 28 0,-2 2 34 0,-1 0 3 0,-2 4 27 16,-1-1 5-16,-3 2 21 0,6 6 15 15,-2-2 32-15,-1 3 19 0,3-1 17 0,2 4 6 16,0 0-3-16,1-1 8 0,5 2-13 0,-3 1 11 15,4 0-8-15,0-1-9 0,4 0-12 0,5 4-6 0,-14-4-16 16,14 4-1-16,-8-5 0 0,8 5-4 0,-1-6-3 16,1 6 3-16,4-10-8 0,1 7-14 0,4-3-31 15,-2-2-37-15,4 3-51 0,0-4-53 0,2 2-32 16,1 1-81-16,0-3-76 0,-1 4-30 0,2-1-69 16,-1-2-62-16,0 2-257 0,-1 2-317 15</inkml:trace>
  <inkml:trace contextRef="#ctx0" brushRef="#br1" timeOffset="123550.8">3533 10667 470 0,'-1'-10'724'15,"0"4"-118"-15,-1-2-41 0,1 1-44 0,0 3-8 16,1 4-25-16,-4-11-46 0,4 11-52 0,-3-9-62 0,3 9-47 16,-2-8-67-16,2 8-33 0,0 0-51 15,0 0-2-15,0 0-13 0,0 0 21 0,0 0 7 16,4 7-7-16,1-1 0 0,-3 3-14 0,2 2 0 16,3 3-21-16,-1-1-10 0,2 1-22 0,-1 4-1 15,2 0-24-15,0 1 2 0,1-1-24 0,-2 2-2 0,1 0 11 16,1-3-17-16,0 2-1 0,-2 0-6 0,1 0-7 15,1-2-33-15,-2 0-53 0,0-1-55 0,-2-3-59 16,2-1-47-16,-2 0-63 0,0-1-87 0,0-3-39 16,-2-1-72-16,-1 1-1 0,-3-8-127 0,9 7-598 15,-9-7-845-15</inkml:trace>
  <inkml:trace contextRef="#ctx0" brushRef="#br1" timeOffset="123847.58">3776 10898 190 0,'0'0'682'0,"0"0"-132"15,0 0-130-15,0 0-28 0,0-7-70 0,0 7-5 16,0 0-28-16,0 0-2 0,0 0-27 0,0 0-21 0,1-8-33 16,-1 8-47-16,0 0-37 0,4-7-30 0,-4 7-20 15,4-9-17-15,0 3-15 0,0 0 0 0,1-3-11 16,-1 1-9-16,2-2-5 0,-1 1 0 16,0-2-4-16,-2 2-1 0,-1-3 5 0,1 3-48 0,-3-2 52 15,1 1-46-15,-2 1 53 0,0-1-43 16,-2 2 56-16,-1 1-52 0,-1-1 47 0,1 4-34 15,4 4 56-15,-12-5-48 0,12 5 47 0,-13-1-48 0,13 1 38 16,-16 2 1-16,10 2-10 0,0 0-7 0,0 3-7 16,3-1-5-16,-1 1 9 0,0 1-20 0,3-1-3 15,1 2 0-15,1-1-5 0,3 3-12 0,0-3-36 16,1 3-41-16,1-1-35 0,3 0-28 0,2-2-53 16,1 2-25-16,0-3-93 0,2-2-55 0,0 2-19 15,0-3-60-15,1-1-421 0,-2-1-436 0</inkml:trace>
  <inkml:trace contextRef="#ctx0" brushRef="#br1" timeOffset="124283.6">3951 10804 268 0,'-4'-5'575'16,"2"-2"-124"-16,-1 1-41 0,1 2-67 0,-1-4-67 16,2 1-54-16,-1 1-36 0,1-2-5 0,4 2-20 0,-2-3-24 15,3 1-24-15,0 2-14 0,2-3-23 16,2 4-12-16,-2 0-5 0,3 0-8 0,0 1-5 15,2 2 7-15,0 0-24 0,-11 2 48 0,20 1-24 16,-10 1 52-16,1 2-42 0,-1 1 49 0,-1 1-31 0,-1-1 49 16,-2 4-14-16,0 0-3 0,-1 2-5 0,-1 0-13 15,-1 1-3-15,-2 0-13 0,2 0 4 0,-2 0-5 16,-1-1 5-16,0-1-23 0,0-2 34 0,0-1-8 16,0 0 26-16,3 0-2 0,-3-7 14 0,0 8-36 15,0-8-4-15,0 0-35 0,0 0 3 0,0 0-22 16,0 0 7-16,2-10-20 0,-2 3-19 0,3-1 13 15,0-1 12-15,0 0-16 0,-1-1 9 0,1 2-15 16,0-2-1-16,-1 3 5 0,1 0-8 0,-2 0 4 16,-1 7-5-16,4-9 0 0,-4 9-6 0,4-9 5 15,-4 9 2-15,6-3 1 0,-6 3 9 0,0 0 8 16,9 2-16-16,-9-2 11 0,8 7-13 0,-4 0 9 16,1-2-6-16,1 4 11 0,-1-2-16 0,2 2 13 15,-2 0-11-15,1 0 5 0,3 1-22 0,-4 0-13 16,4-2-53-16,-2 1-19 0,0-2-97 0,-2-1-18 15,2 0-75-15,-1-1-52 0,-1-2-71 0,-5-3-93 16,10 4-49-16,-10-4-79 0,12-2-257 0,-12 2-460 0</inkml:trace>
  <inkml:trace contextRef="#ctx0" brushRef="#br1" timeOffset="124455.16">4313 10726 124 0,'0'0'667'0,"0"-11"-93"0,0 11-153 15,0-8-9-15,0 8-94 0,0 0-5 0,0-10-75 16,0 10 5-16,0 0-71 0,1-5 53 0,-1 5-46 15,0 0 35-15,0 0-78 0,9 1 24 0,-9-1-79 16,10 6 27-16,-6-3-65 0,-4-3 36 0,10 9-59 16,-3-3 44-16,-1 0-56 0,-1 1 31 0,2-1-8 15,-1 2-36-15,-1-2-68 0,-1 3-66 0,2-3-71 16,-3-2-71-16,-2 2-67 0,-1-6-84 0,0 9-103 16,0-9-360-16,-4 5-455 0</inkml:trace>
  <inkml:trace contextRef="#ctx0" brushRef="#br1" timeOffset="124583.37">4193 10655 235 0,'-8'-9'557'0,"1"-1"-122"16,1 3-65-16,2 0-31 0,1 0-42 0,0 0-69 0,-1 0-47 15,4 7-42-15,-1-9-30 0,1 9-24 0,1-10-23 16,-1 10-21-16,10-7-117 0,-10 7-132 0,13-5-122 16,-4 4-451-16,-9 1-301 0</inkml:trace>
  <inkml:trace contextRef="#ctx0" brushRef="#br1" timeOffset="124900.47">4423 10611 548 0,'0'0'464'16,"0"0"-106"-16,11 0-80 0,-11 0-35 0,0 0-51 16,13 1 48-16,-13-1-36 0,10 3-3 0,-10-3-18 15,13 3 3-15,-4 1-9 0,1 0-53 0,-1 3 24 16,3-1-15-16,0 1-16 0,0 1-18 0,2 2-5 15,-1-2-7-15,-3 3-9 0,4-1-13 0,-2 2-12 16,0-2-10-16,-3 1-7 0,3-1-8 0,-2 0-4 16,-1-3 10-16,-4 1 5 0,3-3 26 0,-2 1 32 0,-1 0 38 15,-5-6 14-15,9 7 40 0,-9-7-51 0,0 0-8 16,0 0-41-16,13-3-1 0,-13 3-28 16,5-11 2-16,-4 5-20 0,-1-5-7 0,3 1-9 15,-3-2-4-15,1 0 0 0,-1-1-6 0,0-1-11 0,1 0-13 16,1 2 3-16,-1-1 5 0,-1 0-92 0,1 1-31 15,0 0-79-15,1 2-84 0,-1 1-81 0,0 0-90 16,1 1-86-16,-1 2-13 0,2 0-446 0,-1 0-602 16</inkml:trace>
  <inkml:trace contextRef="#ctx0" brushRef="#br1" timeOffset="125200.13">4832 10549 285 0,'0'0'297'16,"6"3"-66"-16,-6-3-6 0,0 0 1 0,7 4-3 15,-7-4 8-15,0 0 3 0,0 0-50 0,10 2 33 16,-10-2-40-16,0 0-37 0,0 0-28 0,10-5-22 16,-10 5-12-16,8-6-18 0,-8 6-16 0,6-7-8 15,-1 2-6-15,-1 0-7 0,0 1-1 0,-2-1 4 0,2-1 20 16,-4 6 34-16,3-11 25 0,-3 11 8 0,1-8-5 16,-1 8-13-16,1-9-20 0,-1 9-15 15,0 0-9-15,-2-5-12 0,2 5 1 0,0 0 10 0,-8 2 24 16,8-2-4-16,-7 7 1 0,7-7-9 0,-6 11-14 15,5-4-3-15,0 0-8 0,-1 2-42 0,4 1 41 16,-1 0-46-16,3 2 43 0,-2 1-48 0,3-1 43 16,2 3-47-16,-2-2 42 0,4-1-50 15,1 1 42-15,-1-2-85 0,0-2-27 0,4 1-119 0,-3-3-31 16,3-1-98-16,-3-2-136 0,2-3-478 16,-12-1-544-16</inkml:trace>
  <inkml:trace contextRef="#ctx0" brushRef="#br1" timeOffset="125341.36">5134 10410 945 0,'-1'-7'627'0,"1"7"-137"0,0 0-115 0,-2-8-88 16,2 8-61-16,0 0-45 0,0 0-42 0,0 0-33 0,0 0-41 16,2-6-113-16,-2 6-136 0,0 0-162 0,9 3-553 15,-9-3-464-15</inkml:trace>
  <inkml:trace contextRef="#ctx0" brushRef="#br1" timeOffset="125484.5">5302 10647 405 0,'3'10'694'0,"-1"-2"-181"16,1-1-105-16,-3-7-79 0,1 13-58 0,-1-13-21 0,6 8-10 16,-6-8-32-16,3 8-33 0,-3-8-44 0,4 5-39 15,-4-5-111-15,0 0-143 0,0 0-147 0,11 0-151 16,-11 0-411-16,10-7-423 0</inkml:trace>
  <inkml:trace contextRef="#ctx0" brushRef="#br1" timeOffset="125621.43">5430 10574 829 0,'0'0'693'16,"5"-7"-158"-16,-5 7-99 0,0 0-81 0,6-5-44 16,-6 5-41-16,0 0-44 0,4-4-42 0,-4 4-41 15,0 0-33-15,5-6-32 0,-5 6-45 0,0 0-101 16,7-6-105-16,-7 6-119 0,0 0-127 0,5-4-112 15,-5 4-326-15,0 0-405 0</inkml:trace>
  <inkml:trace contextRef="#ctx0" brushRef="#br1" timeOffset="126216.65">3050 11443 146 0,'0'0'410'0,"-8"4"-144"0,8-4-17 0,-6 3-54 16,6-3 33-16,0 0-35 0,-8 4 48 0,8-4-63 15,0 0-20-15,0 0-30 0,0 0-28 0,0 0-22 0,-3 4-5 16,3-4-16-16,0 0-6 0,0 0-1 0,20 0 32 16,-10-1 37-16,4 0 7 0,3-1 5 0,7-2 4 15,0 0-6-15,4 0-4 0,7-2-11 0,1-1-1 16,10-1-13-16,1 0-7 0,4-1-9 0,2 0-8 16,2-1-6-16,10-2-9 0,0 3-14 0,-1-4-1 15,4 3-8-15,-3-2-9 0,0 1-4 0,0 0-4 16,-1 1-6-16,0-1-2 0,1-2 3 0,-10 5-3 15,1-3-8-15,-1 2 0 0,-1-1 2 0,-2 1-5 16,1-1 2-16,-6 2-2 0,-1-2 5 0,-2 3-4 16,-9-2-4-16,1 3 2 0,-4 1 0 0,-6-2-1 15,-2 3 1-15,0-1-2 0,-5 0-4 0,-2 0 0 16,2 2-11-16,-5-3-85 0,0 0-96 0,-1-1-141 16,0 1-157-16,-2-4-599 0,-3 0-712 0</inkml:trace>
  <inkml:trace contextRef="#ctx0" brushRef="#br1" timeOffset="137581.84">30707 5678 82 0,'0'0'762'0,"0"0"-201"15,-5-4-75-15,5 4-95 0,0 0-33 0,-9-4-25 16,9 4 3-16,0 0-6 0,0 0-11 0,-7-4-36 16,7 4-35-16,0 0-33 0,0 0-18 0,-7-4-26 0,7 4-27 15,0 0-19-15,0 0-23 0,-2-5-16 16,2 5-18-16,2-6-15 0,-2 6-9 0,4-8-9 16,1 1-10-16,0 0-12 0,3 1 3 0,0-4-1 15,-1-1-3-15,5-1 0 0,-1-1-4 0,2-3-4 16,-1-1-5-16,-1 1 7 0,6-6-1 0,-2 1-2 15,-1 1-35-15,-2 1 24 0,0 1 18 0,0 0-15 16,-2 1 8-16,2 0-7 0,-5 4 11 0,0-1 2 16,-1 1-3-16,2 3 0 0,-5-1 3 0,1 3 0 0,0-1 1 15,-2 2 0-15,-2 7-2 0,0-12-2 0,0 12-4 16,-6-7 0-16,6 7-2 0,-15-1-10 0,4 1 10 16,-5 2-6-16,1 2 13 0,-4 1-14 15,-2 4 16-15,-2-1-17 0,0 2 15 0,-1 1-15 0,1 1 18 16,-1 1-8-16,3-2-1 0,3 1 2 0,-1 0-1 15,0-3-3-15,4 4-2 0,2-5 6 0,0-1-3 16,5-1-5-16,1 0 1 0,-1 0 1 0,3-2 5 16,5-4 2-16,-4 4-9 0,4-4 12 0,0 0-4 15,13-2-2-15,-2 0-10 0,2-6 12 0,4 2-1 16,2-2 2-16,4-3-9 0,3-2-3 0,0 1 15 16,1-1-18-16,-2-1 15 0,0 1-11 15,-1 1 16-15,-1 1-3 0,-3 2 0 0,-1-1 7 0,-3 3-6 16,-3 1 1-16,1 0-4 0,-2 1 9 0,-2 3 4 15,1 0-3-15,-11 2 10 0,16 0 2 0,-16 0 3 16,16 6-5-16,-9-2-5 0,-1 3-8 0,2 0-4 16,-2 2 1-16,2 2 0 0,-2 1-9 0,1 0-4 15,-2 1-28-15,2 1-32 0,-3 0-55 0,3-2-87 16,-1 0-86-16,-1 1-58 0,2-2-82 0,-1 0-133 16,-1-4-126-16,0 1-356 0,-1-3-666 0</inkml:trace>
  <inkml:trace contextRef="#ctx0" brushRef="#br1" timeOffset="138181.54">31233 5079 105 0,'2'-8'584'15,"-2"8"-138"-15,0-13-65 0,0 13-42 0,2-12-17 16,-2 12-14-16,0-10-8 0,0 10-7 0,-2-9-22 15,2 9-43-15,-2-7-46 0,2 7-37 0,-7-5-31 16,7 5-13-16,-14 0-11 0,14 0-6 0,-16 5-4 16,5-1-3-16,0 0-17 0,-1 3-2 0,-2 0-12 0,3 1-8 15,0 1-5-15,0 0-7 0,3 1-2 0,1 0-4 16,0 0-17-16,2-2 9 0,1 3-5 0,3-3-4 16,1-1 7-16,0 2-4 0,1-2 2 15,3 0-4-15,4-1-3 0,-2-1-1 0,3 0-7 0,0-2 1 16,1 0-16-16,1-3-9 0,-11 0-5 0,21-1 7 15,-10-2-2-15,-1 0 13 0,0-3-7 0,-1 1 12 16,0-2-3-16,0-2-4 0,-3 1 20 0,2-3-2 16,-2 0 0-16,1 2 5 0,-4-2-4 0,3 2 5 15,-4-1-2-15,3 0 0 0,-1 2-6 0,-1 0 10 16,1 0-3-16,-1 2-4 0,0 0 0 0,-3 6-3 16,6-10 2-16,-6 10-14 0,7-4 18 0,-7 4-3 15,10-1 1-15,-10 1 4 0,11 3-6 0,-11-3-12 16,15 7 14-16,-7-3 0 0,-1 1-3 15,-1-1 0-15,3 2-2 0,-4 1 2 0,3-2-11 0,-2 2-6 16,-1-1-32-16,-1-2-1 0,0 1 8 0,-4-5 9 16,8 9 15-16,-8-9 2 0,4 6 5 0,-4-6 7 15,0 0 5-15,0 0 6 0,0 0 7 0,0 0 7 16,0 0 3-16,1-10-3 0,-1 10 1 0,0-11 0 16,2 5 9-16,0-2-7 0,0 0 14 0,1 0 2 15,1 1-3-15,2-1-5 0,-1 3-3 0,1-1-4 16,2 1 1-16,0 1-4 0,0 1 2 0,-8 3-6 15,16-3-4-15,-16 3 3 0,18 3-4 0,-9-1-4 16,0 1-1-16,0 3-5 0,0-2-2 0,-1 3-12 16,-1 1-56-16,-2 0-103 0,0 1-110 0,-2 0-139 15,-2-1-164-15,-5 1-398 0,-1 0-581 0</inkml:trace>
  <inkml:trace contextRef="#ctx0" brushRef="#br1" timeOffset="138732.34">29162 4507 393 0,'3'-11'579'16,"-3"1"-81"-16,-1 1-131 0,-1 0-28 0,-2 1-33 15,2 0 3-15,-3 1-22 0,-3 0-14 0,3-1-24 16,-3 5-40-16,-1-2-38 0,-1 3-23 0,-3 2-31 16,1 1-18-16,-1 1-17 0,0 2-15 0,-1 1-9 15,1 4-5-15,0-1-10 0,3 3-10 0,1 0-9 16,2 1 1-16,2 3-6 0,3-2-6 0,1 0-1 16,2 2-6-16,4 1 3 0,4 2-4 0,4-1-1 15,5 2 0-15,1-2-4 0,5 1 2 0,4 2-3 16,3-2 5-16,2 0-1 0,1-1-6 0,-1-1 3 15,-4-2-1-15,-2-1-1 0,-1 0 1 0,-5-3-6 16,-3-1 1-16,-4-1-6 0,0 1 0 0,-5-1 4 16,0-2 11-16,-4 1-2 0,-3-1 3 0,-2-6-3 15,-4 11 4-15,-3-4-3 0,-1-2 0 0,-5 1-3 16,-1-1 4-16,-2 0-3 0,-3 0 0 0,1-1-10 16,0 0-5-16,-1-2-52 0,1 1-48 0,-1-1-68 15,4-1-38-15,1-1-112 0,1 0-66 0,1 0-103 16,12 0-418-16,-17-4-491 0</inkml:trace>
  <inkml:trace contextRef="#ctx0" brushRef="#br1" timeOffset="139066.16">29456 4735 30 0,'18'-4'717'0,"-5"0"-241"0,-2 1-70 0,-2 0-97 0,0 0-5 16,0 2-57-16,-9 1-4 0,14-3-38 0,-14 3-3 15,12-4-42-15,-12 4-38 0,9-3-14 0,-9 3-9 16,9-2-37-16,-9 2 0 0,6-5-18 0,-6 5-1 15,10-3-22-15,-10 3 6 0,7-6-19 0,-7 6 10 16,7-7-16-16,-7 7 11 0,7-9-17 16,-7 9 13-16,4-11-18 0,-4 11 14 0,3-11-22 0,-3 11 16 15,0-11-16-15,0 11 12 0,-6-11-11 0,2 6 23 16,0 0-15-16,-2 1 13 0,6 4-18 0,-13-4 18 16,13 4-15-16,-15-3 18 0,15 3-16 0,-13 3 16 15,13-3-14-15,-13 6 21 0,8-1-19 0,0 2 12 16,1-2-11-16,2 4 17 0,0 1-14 0,2-2 10 15,2 3-16-15,1-1 19 0,4 2-19 0,-1-1 15 16,3-1-13-16,4 1 15 0,-1-3-13 0,3 1 7 16,2-1-13-16,4-1 16 0,-2-2-22 0,-1-1-20 15,3-2-81-15,0 0-33 0,0-2-117 0,1-2-53 16,-1 0-77-16,0-3-436 0,-1-2-369 0</inkml:trace>
  <inkml:trace contextRef="#ctx0" brushRef="#br1" timeOffset="139298.7">29892 4452 5 0,'-4'-12'755'0,"2"1"-166"0,-1 3-89 16,2-1-47-16,-2 3-52 0,3-1-12 0,0 7-24 15,-5-11-49-15,5 11-48 0,-1-8-63 0,1 8-38 16,0 0-46-16,-4-6-14 0,4 6-21 0,0 0 2 16,0 0-26-16,-1 10 7 0,1-10-6 0,0 13-12 15,2-4-6-15,0 2-7 0,-1 2-10 0,3 2 0 16,-2 1-7-16,2 1-7 0,1 4 1 0,3-2-1 15,-2 0-9-15,-1-1 5 0,2 1-16 0,2-1-12 16,-3-2-16-16,-1-1-49 0,3-2-63 0,-2 2-73 16,2-3-35-16,-2 0-63 0,-2-1-126 0,3-4-71 15,-2 0-499-15,0-2-617 0</inkml:trace>
  <inkml:trace contextRef="#ctx0" brushRef="#br1" timeOffset="139457.41">29934 4593 72 0,'0'0'724'0,"-4"-8"-203"16,4 8-123-16,-5-8-78 0,5 8-40 0,-2-7-60 16,2 7-47-16,0-9-33 0,0 9-31 0,2-9-26 15,-2 9-14-15,10-10-21 0,-2 6-17 16,5-2-53-16,0 1-37 0,3-1-125 0,2 1-61 0,3-2-79 16,2-1-109-16,0 1-170 0,2-1-114 15</inkml:trace>
  <inkml:trace contextRef="#ctx0" brushRef="#br1" timeOffset="140065.31">30595 4236 26 0,'0'0'719'0,"0"0"-203"16,1-8-129-16,-1 8-75 0,0 0-58 0,0 0-50 16,0 0-36-16,-7-2-18 0,7 2-26 0,0 0-17 15,-6 4-23-15,6-4-17 0,-1 7-9 0,1-7-14 16,0 8-6-16,0-8-10 0,5 11-2 0,-1-6-3 15,1 1-12-15,1 0 1 0,2-1-2 0,-3-1-6 16,3 2-14-16,0-2-25 0,-8-4-5 0,11 5 3 16,-11-5-18-16,8 2-3 0,-8-2 12 0,0 0 8 15,6-4 5-15,-6 4 8 0,0-10 4 0,-2 4 6 16,-1-2 34-16,-3-1 4 0,1-3 0 0,-2 0 6 16,-3-1 34-16,2 0-6 0,1 0 14 0,0-3-3 15,-2 1 6-15,4 3-2 0,-1-2-7 0,3 1-15 16,-1 2-8-16,2 0-16 0,2 3-5 0,0 1-4 15,2 1-6-15,2 1-2 0,-4 5-1 0,13-5-3 16,-13 5-1-16,19 2 0 0,-7 4-29 0,2-1 20 16,0 4 13-16,2 2-26 0,-3 1 27 0,2 2-23 15,0 1 26-15,-3 2-1 0,1 1 0 0,-4 2-2 16,1 0 3-16,-3 0 0 0,-1 2 8 0,-1 0 7 16,-1 0-1-16,1 0 30 0,-2 0-10 0,-1-3 15 15,0 0-17-15,-1 0 10 0,1-1-12 0,-2 0 7 16,2 0-9-16,0-1 9 0,0-1-18 0,0-2 3 15,-1-2-13-15,3 0 6 0,-1-1-8 0,1-2 10 16,2 0-15-16,0-1 8 0,0-3-16 0,1 1 10 16,3-2-16-16,-2-2 9 0,-8-2-13 0,17 1 4 15,-17-1-42-15,14-6-25 0,-8 2-51 0,-1-3 0 16,-3 0-30-16,-2-1 37 0,-4-2-10 0,-1-2 48 16,-3-1 17-16,-5-1 7 0,-2-1 18 0,-2 1 44 15,0-1 27-15,0 3 23 0,-1-1 34 0,1 0 24 16,-1 1-3-16,3 2-12 0,1 1-6 0,2 0-9 15,3 2-17-15,-1 1-28 0,3 1-13 0,0 1-10 16,3-1-5-16,4 5-17 0,-2-6-10 0,2 6-47 16,5-5-55-16,1 3-68 0,6-2-44 0,1 2-58 15,4-2-91-15,3 0-46 0,5 1-475 0,3-3-454 16</inkml:trace>
  <inkml:trace contextRef="#ctx0" brushRef="#br1" timeOffset="140269.25">31267 4159 754 0,'4'-9'688'0,"-4"9"-134"16,1-7-44-16,-1 7-74 0,2-6-9 0,-2 6-38 15,0 0-49-15,3-9-57 0,-3 9-67 0,0 0-44 0,2-6-40 16,-2 6-29-16,0 0-15 0,0 0-24 16,3 5-7-16,-3-5-11 0,4 8-5 0,-4-8-10 15,7 10-3-15,-3-6 20 0,-2 4-38 0,6 0-6 0,-5-1-11 16,3 2-45-16,-1-2-52 0,0 0-75 15,-1 0-72-15,1 0-74 0,-1 0-53 0,-2-3-61 16,-2-4-97-16,5 8-448 0,-5-8-581 0</inkml:trace>
  <inkml:trace contextRef="#ctx0" brushRef="#br1" timeOffset="140400.94">31119 4056 393 0,'-6'-12'456'0,"0"1"-74"0,1 1-111 0,3 1-43 16,0-1-58-16,2 2-15 0,2-1-54 0,0 1-2 15,3 1-44-15,3 1 3 0,1 0-54 0,1 2-90 0,-1 1-199 16,6-1-345-16,-2 3-140 0</inkml:trace>
  <inkml:trace contextRef="#ctx0" brushRef="#br1" timeOffset="140781.81">31401 4031 87 0,'0'0'711'0,"0"0"-172"15,2 8-155-15,-2-8-53 0,0 0-90 0,3 7-32 16,-3-7-56-16,0 0 5 0,6 7-32 0,-6-7 9 16,7 10-42-16,-2-3 8 0,4-1-41 0,-2 3 15 0,0 0-43 15,2 3 23-15,0-1-40 0,-1 1 23 0,0-1-32 16,-1-1 23-16,1 3-29 0,-3-5 27 0,0 1-33 16,0-4 28-16,-1 3-22 0,-1-2 39 0,-3-6 6 15,6 8 15-15,-6-8-28 0,0 0 17 0,0 0-25 16,0 0 8-16,0 0 5 0,0 0 31 0,0-7-23 15,0 7 14-15,-4-12-27 0,4 6 10 0,0-4-29 16,0 2 15-16,0-3-23 0,3 0 12 0,-1-1-16 0,1 2 11 16,1-1-15-16,1 1 13 0,1-1-20 15,4 1 19-15,-2 3-23 0,0 0 22 0,1 1-18 0,1 1 14 16,0 3-14-16,2 0 18 0,0-1-18 0,-12 3 16 16,23 2-21-16,-10 0 24 0,-1 0-22 0,0 2 21 15,1 0-15-15,1 3 11 0,-2-3-14 0,-2 3 19 16,3 1-21-16,-2-2 15 0,0 1-24 0,-1 0-12 15,-3-2-83-15,1 1-13 0,1 1-53 0,-3-3-51 16,1 0-49-16,-7-4-76 0,10 8-58 0,-10-8-362 16,9 5-298-16</inkml:trace>
  <inkml:trace contextRef="#ctx0" brushRef="#br1" timeOffset="141031.66">31812 3918 489 0,'-2'-16'471'0,"-2"4"-31"0,3 0-20 0,-1 2-45 15,0-1 17-15,0 2-14 0,-1 2-27 0,3 0-60 16,-2 0-57-16,0 0-58 0,2 7-38 0,-1-8-22 16,1 8-27-16,0 0-16 0,0 0-17 0,0 0-11 15,0 0-29-15,8 7 18 0,-4 2-27 0,-1-1 22 16,3 2-29-16,-1 3 25 0,1 0-32 0,2 3 27 16,-1 1-24-16,1 2 22 0,0-1-29 0,1 1 22 0,0-1-19 15,0 1 24-15,-2-1-29 0,3 0 23 16,-1 0-25-16,-1 0 21 0,2-2-59 0,-2-2-46 0,-2-1-77 15,1 1-34-15,0-3-59 0,-3-2-91 0,1 0-48 16,-1-2-78-16,-4-7-337 0,5 8-360 0</inkml:trace>
  <inkml:trace contextRef="#ctx0" brushRef="#br1" timeOffset="141177.34">31875 4111 171 0,'-3'-6'641'0,"-1"0"-152"16,1 0-117-16,-1 1-35 0,1-2-76 0,1 1-42 0,1 0-63 15,0-1-11-15,1 0-48 0,2 1-2 0,0-1-43 16,3 0 9-16,0 3-31 0,1-4 8 0,5 3-29 16,1 0-3-16,2-1-70 0,0 1-97 0,2 0-61 15,0 1-105-15,0 1-436 0,-1-2-278 0</inkml:trace>
  <inkml:trace contextRef="#ctx0" brushRef="#br1" timeOffset="141780.93">32123 3977 490 0,'0'0'452'0,"0"0"-76"16,0 0-51-16,0 0-38 0,0 0-14 0,0 0-66 0,0 0-23 16,0 0-49-16,0 0-11 0,0 0-45 0,0 0 2 15,0 0-39-15,4-10 11 0,-4 10-30 0,9-7 13 16,0 3-26-16,-1 0 8 0,0-2-28 0,0 1 18 16,1-1-47-16,-2-1 31 0,1 3-3 0,-1-2 18 15,-1 0-16-15,-2 0 18 0,0 1-27 0,-1 0 24 0,-3 5-17 16,2-9 16-16,-2 9-22 0,0-7 21 15,0 7-14-15,-6-6 17 0,6 6-15 0,-10-2 18 0,10 2-26 16,-14 1 21-16,14-1-13 0,-13 5 15 0,6 0-19 16,-3-1 16-16,4 1-13 0,-1 2 14 15,2 0-16-15,0-1 22 0,0 2-27 0,3-1 18 0,0 0-11 16,2 0 11-16,2 0-14 0,0-1 17 0,2 0-12 16,2 0 13-16,1-1-24 0,2 1 1 0,1-4-25 15,1 0-4-15,2-1 2 0,1 1-28 0,0-2 25 16,4-3 9-16,-1 1-6 0,1 0 7 0,-2-3 14 15,2 0 5-15,-1-1 1 0,-1-1 6 0,0-2 2 16,-2 0-40-16,-1-1 51 0,-1 0 1 0,-1-3-2 16,-1 1 10-16,-3 2-8 0,-1-4 17 0,-3 3 4 0,-1 1 5 15,-2 0 8-15,-2 1 5 0,0-1 1 0,-1 3 1 16,-1-2 7-16,-1 3-15 0,-2 0 6 0,2 2-20 16,5 4 13-16,-12-5-44 0,12 5 35 0,-13-3-19 15,13 3 9-15,-9 3-16 0,9-3 11 0,-7 5-11 16,7-5 10-16,-3 8-12 0,3-8 17 0,3 12-27 15,-1-6 20-15,1 1-11 0,3 3 13 0,1 0-18 16,0 1-2-16,2 2 5 0,0-2 0 0,4 4 6 0,-2-1-5 16,1 3 1-16,1-2 6 0,-2 1-6 0,3 0 6 15,-4 0-4-15,3 1-2 0,-3 0 7 16,1-1 5-16,-2 1 9 0,-2-4 0 0,2 0 4 0,-4 0 24 16,-1-1 11-16,-1 0 12 0,-1-1 12 0,1-2 1 15,-3 2-5-15,0-4-10 0,-1 3-3 0,-1-2-15 16,-1 0-5-16,-3-1-15 0,3-1 16 0,-3 0-72 15,1 0-27-15,5-6-73 0,-12 5-66 0,12-5-132 16,-11 1-151-16,11-1-343 0,-9-2-352 0</inkml:trace>
  <inkml:trace contextRef="#ctx0" brushRef="#br1" timeOffset="141872.1">32693 3985 21 0,'4'-6'586'16,"-1"0"-179"-16,-1 0-169 0,-2 6-286 0,0-11-335 15,0 11 163-15</inkml:trace>
  <inkml:trace contextRef="#ctx0" brushRef="#br1" timeOffset="142997.72">32636 3875 171 0,'0'0'414'15,"0"0"-80"-15,-1-7-38 0,1 7-34 0,0 0-36 16,0 0-24-16,0 0-26 0,1-6-33 0,-1 6-13 16,0 0-25-16,2-7-13 0,-2 7-22 0,3-5 1 15,-3 5-17-15,4-5-9 0,-4 5-4 0,6-8-8 0,-6 8 1 16,4-8 8-16,-4 8-28 0,8-9 15 16,-8 9-8-16,5-8 22 0,-5 8-24 0,6-8 24 0,-6 8-21 15,1-9 20-15,-1 9-26 0,2-8 34 0,-2 8-17 16,0-7 21-16,0 7-38 0,-3-6 25 0,3 6-39 15,-6-4 27-15,6 4-28 0,-7-3 24 0,7 3-29 16,-14 2 24-16,7-1-26 0,0 3 26 0,-3-1-25 16,4 2 21-16,-5 4-27 0,6-4 29 0,-2 3-36 0,2-1 29 15,-1 0-26-15,3 2 1 0,1-1-2 16,1 2 7-16,1-2-8 0,1 2 4 0,3-2-11 16,1 2-44-16,3-3-12 0,3 3-14 0,-2-3-24 0,7 0-43 15,-2-1-45-15,4-1-19 0,-2-1-29 0,2 0-25 16,0-1 2-16,3-1-228 0,-6-1-1 15</inkml:trace>
  <inkml:trace contextRef="#ctx0" brushRef="#br1" timeOffset="143597.84">32872 3900 180 0,'2'-8'369'0,"-2"8"-50"0,0-10-34 15,-2 1-38-15,2 3-17 0,-2-1-6 0,-1 0-9 16,3-1-26-16,-2 0 3 0,0 0-45 0,0-1 3 0,-1 1-58 16,3 1-15-16,-1-2-6 0,0 1-14 15,1 1-3-15,0-1-23 0,0-1-10 0,2 0 8 0,0 0-13 16,0 0 0-16,1-1-10 0,1 0 0 0,-1 2 0 15,2-2 1-15,-1 2-1 0,1-1-8 0,-1 2 2 16,0-1 1-16,-1 1 6 0,-1 2-4 0,1-1-6 16,-3 6 4-16,4-10 1 0,-4 10 6 0,3-9-3 15,-3 9-14-15,0 0 5 0,2-7 2 0,-2 7 8 16,0 0-3-16,0 0-2 0,0 0 1 0,-9 3 1 16,9-3-3-16,-5 6 2 0,5-6-1 0,-6 10-1 15,5-4 0-15,1-6-2 0,-2 12 0 0,2-12 1 0,1 15 3 16,0-8 0-16,2 4-5 0,1-2-2 15,0 1 2-15,1-1 0 0,2 3 2 0,0-2-2 16,0 2-5-16,0-1 1 0,0-1 3 0,0 0-2 0,0-2-2 16,-3 1-8-16,1-2-5 0,2 0 4 0,-5-2 9 15,3 1-4-15,-5-6 9 0,7 12 8 0,-7-12-3 16,4 7-1-16,-4-7 11 0,0 0 4 0,4 6 0 16,-4-6-7-16,0 0 7 0,0 0 4 0,0 0 3 15,0 0-11-15,0 0-4 0,0 0-3 0,11-3 7 16,-11 3-10-16,6-5-4 0,-6 5-13 0,12-8-6 15,-3 2-3-15,-2 0-16 0,2 0-13 0,2-2-7 0,1 0 7 16,-1-1-11-16,1-3 15 0,-1 3 4 16,-1-2 3-16,1 0 12 0,-2 0-4 0,0 2 19 15,-2-4 3-15,0 5 15 0,-2-2 31 0,-1 3 19 0,1-1 22 16,-1 1 6-16,-1-1 0 0,-3 8-7 0,4-10-9 16,-4 10-14-16,6-9-16 0,-6 9-8 15,2-7-9-15,-2 7-4 0,0 0-2 0,6-5-5 0,-6 5-1 16,0 0-1-16,2 6-2 0,-2-6 1 15,3 8-2-15,-1-2 2 0,-2 1-4 0,3 0 2 0,0 1-29 16,-1 2 34-16,1-1-2 0,0 3-24 0,2-3 17 16,-1 2 1-16,0-1 2 0,1 0-2 0,-1 1-3 0,1-1 4 15,0-1 5-15,0 1-3 0,-1-3-6 16,-1 1-16-16,-1-2-17 0,-2-6-10 0,0 15-2 0,0-15-23 16,0 9-23-16,0-9-51 0,-2 8-108 0,2-8-84 15,-5 4-393-15,5-4-235 0</inkml:trace>
  <inkml:trace contextRef="#ctx0" brushRef="#br1" timeOffset="143719.14">33506 3850 98 0,'14'-2'603'0,"-14"2"-172"16,12-2-125-16,-12 2-176 0,6-4-246 0,-6 4-342 15,0 0 65-15</inkml:trace>
  <inkml:trace contextRef="#ctx0" brushRef="#br1" timeOffset="146447.63">7830 10408 204 0,'0'0'344'0,"0"0"-108"15,0 0 19-15,0 0-31 0,0 0-7 0,0 0 0 16,0 0-6-16,-1-7-25 0,1 7-14 0,0 0-31 15,0 0 6-15,-3-7-18 0,3 7-12 0,0 0-2 16,-3-5-8-16,3 5-9 0,0 0-6 0,-1-10-10 16,1 10 9-16,-5-7 9 0,5 7-16 0,-4-8-13 15,-1 2-5-15,0 1-7 0,0-1-13 0,-3-1-8 0,2 1 3 16,-4 0-12-16,1 0-6 0,-3 1 7 0,1 2-6 16,-1-1-3-16,1 0 0 0,-3 2-5 0,1 2 1 15,-2 0-5-15,2 2 0 0,-4 2-1 0,2 1-4 16,-2-1 8-16,2 5-4 0,0-2 1 0,-1 4 3 15,2 1 2-15,0 1-4 0,4 0 2 0,0 0 3 16,2 1-7-16,0 1-2 0,3-1-38 0,1 1 43 16,2 1-38-16,2-3 41 0,0 0-43 0,1-1 44 15,2 0-41-15,2-1 4 0,-2-1 4 0,4-1 1 16,-2-2 5-16,3 0 2 0,2-1 0 0,-1-2 36 16,1 0-40-16,1-3 36 0,1-1-42 0,2-1 51 15,-2-2-54-15,2-1 39 0,0 0-41 0,0-2 46 16,0 0-7-16,-3-3 0 0,1 1-5 0,1-2-2 15,-3 1-3-15,0-2 2 0,-2 0 0 0,-2-1 0 16,2 1 8-16,-3 0 6 0,1 0 32 0,-3 1 22 16,-2-1 18-16,3 3 17 0,-3-2 17 0,1 3-5 15,0 1-31-15,-2-1 24 0,0 7-50 0,3-10 12 16,-3 10-40-16,2-9 16 0,-2 9-48 0,3-5 33 0,-3 5-39 16,0 0 31-16,0 0-36 0,0 0 33 0,9 4-32 15,-9-4 25-15,5 9-35 0,-3-3 31 0,2 0-32 16,0 2 36-16,0 1-39 0,1 1 17 0,3 1-9 15,-2 2 31-15,2-3-42 0,-2 2-3 0,3 0-12 16,0-1-24-16,0 0 11 0,0-1-68 0,1 0 4 16,-1 0-78-16,3-3-8 0,-1-1-90 0,-2 0-30 15,4-2-69-15,-3-2-61 0,3-1-70 0,-1-3-342 16,0 2-410-16</inkml:trace>
  <inkml:trace contextRef="#ctx0" brushRef="#br1" timeOffset="146713.51">8281 10257 377 0,'4'-11'639'0,"-3"4"-120"0,2 1-56 0,-2 0-15 15,-1 6-25-15,3-10-11 0,-3 10-25 0,1-9-75 16,-1 9-9-16,1-8-101 0,-1 8-8 0,0 0-71 0,0 0 3 16,0 0-51-16,0 0 23 0,0 0-44 0,0 0 28 15,1 8-38-15,1-1 25 0,-2 0-36 16,1 0 16-16,-1 4-35 0,4 0 25 0,-2 0-33 0,-1 2 29 15,2 0-34-15,1 0 26 0,-2 2-32 0,1-1 29 16,2 0-31-16,-1 0-3 0,1-1 9 0,0 0 1 16,-1-1-4-16,1-1-6 0,-2-1-6 0,1 1-41 15,-2-3-44-15,2 0 1 0,0-1-88 0,-2-1-17 16,-2 2-74-16,0-8-2 0,4 7-130 0,-4-7-81 16,0 0-79-16,0 0-322 0,-4 6-453 0</inkml:trace>
  <inkml:trace contextRef="#ctx0" brushRef="#br1" timeOffset="147114.76">8298 10330 450 0,'-4'-9'333'0,"1"0"2"0,2 1-67 0,0 2-62 15,-2-3-30-15,3 1-32 0,0 1-19 0,0-3-20 16,0 3-15-16,3-4-24 0,-2 2-17 0,4 0-10 0,-1 0-8 16,3 0-6-16,1 0 3 0,0 0-7 15,2 2-13-15,-1 0 0 0,0 1-3 0,0 0-1 0,2 2-2 16,0 0-1-16,-2 2 14 0,2 0-11 15,-11 2 7-15,16 1 13 0,-16-1 5 0,13 6 14 0,-7-3-3 16,-1 2 10-16,-4 2-20 0,2 1-6 0,-3-1-2 16,-3 2 2-16,0 1-3 0,-3 2-8 15,1 0-4-15,-5 0 0 0,1 0 0 0,0-1-2 0,-4 0 1 16,4-1 8-16,-1-1-6 0,-2-1 7 0,3 1 9 16,2-3-1-16,-1 0 9 0,1-1 2 0,0-1 4 15,3 0-7-15,-1 1-8 0,5-5-8 0,-8 6-8 16,8-6 4-16,-6 6-3 0,6-6-5 0,-1 6 1 15,1-6 2-15,4 7-3 0,-4-7-1 0,7 7 1 16,-3-2 3-16,2-2-2 0,1 3-3 0,-1-3 3 16,3 3 8-16,-1-2 14 0,0 2-4 0,2 0 1 15,-4-1-4-15,3 2-3 0,0-3-4 0,1 2-45 16,-2 1 54-16,0-2-42 0,-1 1 36 0,2 2-43 16,0-4 44-16,-2 3-49 0,-1 0 39 0,2-1-114 15,-2-1-45-15,-1 2-85 0,-1-4-117 0,-4-3-449 16,9 7-330-16</inkml:trace>
  <inkml:trace contextRef="#ctx0" brushRef="#br1" timeOffset="147697.53">8838 10308 298 0,'0'0'299'16,"0"0"-26"-16,4-7-46 0,-4 7 21 0,0 0-63 16,3-7-16-16,-3 7-2 0,0-7-9 0,0 7-1 15,0-8-17-15,0 8-21 0,-3-10 10 0,2 4 13 16,1 6 0-16,-4-11-6 0,1 5-5 0,1 0-11 16,-2 0 9-16,0-1-18 0,-1 2-6 0,0-1-15 15,-1 0-5-15,-1 2 2 0,-3 1-8 0,2-1-8 16,-1 3-8-16,9 1-2 0,-20-1-13 0,8 2 2 15,0 1-5-15,-1 2 5 0,1 1-2 0,-3 2-5 16,2-1-2-16,-1 1-6 0,3 3-2 0,-1-2-5 0,1 5-4 16,2-3-4-16,0 0-2 0,0 3-9 15,4-2 3-15,0 2-3 0,1-2-1 0,1 0-3 16,3-1 1-16,0 0-39 0,0 1 42 0,4-3-43 16,-1 2 46-16,2-3-40 0,0 1 42 0,0-1-44 15,4-2 49-15,-2 0-50 0,3-1 48 0,0-2-6 0,1 0-3 16,-11-2 1-16,20 0-6 0,-8-2 0 15,-3-2-2-15,4 2 0 0,-3-3 0 0,-1 0 1 0,1-1-2 16,-1-1 5-16,-1 0-5 0,-3-1 1 0,4-2 0 16,-4 2 1-16,-1-2 3 0,0 2-1 0,-2-2 0 15,2 2 1-15,-4-2 5 0,3 4 8 0,-2-1 12 16,-1 0 11-16,0 7-4 0,4-10-7 0,-4 10-3 16,2-9-13-16,-2 9-1 0,0 0-3 0,0 0-3 15,0 0 1-15,0 0-1 0,0 0-2 0,0 0 7 16,4 6-8-16,-4-6-1 0,5 11 2 0,-2-6 1 15,-1 4-4-15,4-2 3 0,-1 2 0 0,2 1-3 16,1 1 3-16,1-1-48 0,1 1 51 0,-1-1-48 16,4 2 49-16,-2-2-49 0,2 0 30 0,2-1-87 0,-1 0 10 15,1-2-89-15,1 0-13 0,-2-1-106 16,3-3-30-16,-3 1-63 0,4-2-66 0,-3-1-430 16,-1-1-444-16</inkml:trace>
  <inkml:trace contextRef="#ctx0" brushRef="#br1" timeOffset="147963.44">9352 10288 207 0,'0'0'498'0,"0"0"-126"0,4-5-67 16,-4 5-44-16,0 0-16 0,0 0-37 0,0 0-71 15,0 0 5-15,6-4-24 0,-6 4-58 0,0 0 17 16,9-1-14-16,-9 1-10 0,13-3-11 0,-13 3-4 15,15-1-11-15,-2-1 3 0,-3 0-12 0,2 0-3 16,0 1-2-16,3-2-6 0,-1 2 7 0,0-1-8 16,2 1-3-16,0-2-1 0,0 2-2 0,-2-2-1 15,2 2 0-15,-4 0 5 0,0 0-6 0,2 0-8 16,-2 1-4-16,-12 0-64 0,17 0-67 0,-17 0-38 16,13 1-47-16,-13-1-68 0,0 0-332 0,9 4-142 15</inkml:trace>
  <inkml:trace contextRef="#ctx0" brushRef="#br1" timeOffset="148153.04">9384 10432 274 0,'-4'8'258'16,"4"-8"-51"-16,0 0-10 0,0 0-8 16,4 7-21-16,-4-7-24 0,0 0-26 0,17-1-24 0,-6-2-20 15,-1 0-11-15,2 0-14 0,3-2-12 0,-1 2-6 16,4-4-5-16,4 0-7 0,-3 0 1 0,3-1 0 15,-2 0-23-15,3-2-43 0,-2 0-37 0,-1-1-41 16,-2 2-25-16,0-2-39 0,-3 1-29 0,-3 0-157 16,-2 1 171-16</inkml:trace>
  <inkml:trace contextRef="#ctx0" brushRef="#br1" timeOffset="148347.76">9728 10262 524 0,'1'-9'97'0,"-2"1"66"0,-2 2-15 16,0 1 30-16,2-1 9 0,-5 0 11 0,6 6 19 16,-5-7 9-16,5 7 2 0,-5-8-26 0,5 8-41 15,-4-6-29-15,4 6-11 0,0 0 2 0,0 0-3 16,0 0-10-16,0 0-14 0,0 0 7 0,0 0-13 15,5 8-12-15,0-2-5 0,3 0-15 0,-2 0-7 16,2 2-7-16,1 1-4 0,1 0-12 0,-1 1-2 16,1 2-6-16,-1-1 0 0,0 1-3 0,0 1-2 0,-1 0 3 15,-1 0-6-15,-3 2 3 0,0-1-6 16,-3-2-41-16,-1 2 35 0,-2-1-77 0,-2 1-27 16,-1-1-116-16,-3 1-77 0,-2-2-89 0,1-1-513 15,-4 0-457-15</inkml:trace>
  <inkml:trace contextRef="#ctx0" brushRef="#br1" timeOffset="149064.62">11456 10160 6 0,'-3'-6'325'15,"3"6"-72"-15,-8-9-19 0,2 3-19 0,2 0-9 16,-2 2-1-16,-2-3-6 0,2 2-3 0,-2-1-27 16,0 2 8-16,1-1-54 0,-1 0 20 0,-2 2-59 15,1 1 47-15,0-1-51 0,-4 3 45 0,13 0 0 16,-22 1-10-16,10 2-8 0,-4 1-4 0,2 3-3 15,-1 1-1-15,-3 1-6 0,3 2-10 0,-3 1-7 16,2 2-2-16,1 0-7 0,2 0-9 0,-2 3-2 16,5-2-14-16,-2 1-5 0,5-1-10 0,0-1-2 15,2 2-7-15,4-2-39 0,-2-2 39 0,3 0-39 16,3 0 39-16,1-2-39 0,1-1 39 0,1-2-39 16,4 0 41-16,1-1-43 0,0-2 40 0,2-1-5 15,1-3-5-15,1 0-4 0,1-1 1 0,1-2 0 16,0-2-5-16,0-1 0 0,-2 0 1 0,-1-1 1 0,0-3 0 15,-1 2-1-15,-2-3 3 0,-2 0 0 0,1 0 0 16,-2-3 1-16,0 2 4 0,-3-1-1 16,-1 0 7-16,2 2 7 0,-5 0 17 0,2 0 12 0,-2 0-18 15,1 2 70-15,-1 2-33 0,0-1 43 0,-1 1-51 16,0 7 32-16,0-11-61 0,0 11 29 0,-1-7-44 16,1 7 40-16,0 0-43 0,0 0 40 0,0 0-48 15,0 0 41-15,-7 7-44 0,7-7 44 0,-1 9-45 16,4-3 30-16,-2 1-41 0,2 0 42 0,-1 2-47 15,2-1 43-15,2 2-44 0,3 0 37 0,-1 1-40 16,1-1 39-16,4 2-44 0,-2-2 39 0,3 2-51 16,3-2 4-16,-3 0-92 0,5-1-9 0,-6-1-93 15,4-1-12-15,-2-1-79 0,0-1-77 0,1-2-65 16,-1-1-89-16,-2-1-312 0,1-1-408 0</inkml:trace>
  <inkml:trace contextRef="#ctx0" brushRef="#br1" timeOffset="149380.26">11959 10024 170 0,'0'0'510'0,"0"0"-96"0,0 0-74 16,0 0 28-16,0 0-48 0,0 0 25 0,-10-1-70 15,10 1 12-15,0 0-72 0,0 0-1 0,0 0-77 16,0 0 10-16,0 0-63 0,0 0 21 0,0 0-53 16,10-4 29-16,-10 4-47 0,14-1 30 0,-14 1-50 15,18-3 41-15,-5 3-53 0,0-1 41 0,1 0-48 16,0-1 39-16,2 1-44 0,1-2 39 0,1 1-41 16,-3 1 36-16,3-2-43 0,-3 2 38 0,1-2-45 0,-2 3 36 15,0-1-85-15,-3 0-40 0,2 0-124 0,-4 0-37 16,-9 1-34-16,15 0-37 0,-15 0-13 15,0 0-64-15,13 1-264 0,-13-1-197 0</inkml:trace>
  <inkml:trace contextRef="#ctx0" brushRef="#br1" timeOffset="149587.97">12018 10184 132 0,'-8'7'429'0,"3"-1"-92"0,0 0-28 15,5-6-20-15,-9 7 9 0,9-7-9 0,-6 7-20 16,6-7-37-16,0 0-22 0,0 0-29 0,0 0-28 15,4 7-23-15,-4-7-21 0,11-2-24 0,-11 2-17 16,14-3-11-16,-5 1-12 0,1 0-11 0,2-2-11 16,-2 2 1-16,3-1-9 0,-2 0-3 0,3 0-4 15,-2 1-1-15,-1 0 4 0,2-1-18 0,0 1 2 16,-2 0-66-16,1 0-67 0,-2 0-67 0,1-1-63 16,-2 2-40-16,1-1-25 0,-10 2-51 0,15-3-257 15,-15 3-154-15</inkml:trace>
  <inkml:trace contextRef="#ctx0" brushRef="#br1" timeOffset="149839.47">12009 10407 320 0,'-8'7'358'0,"3"0"-43"0,-1 0-3 0,6-7-39 15,-7 9 26-15,7-9-69 0,-3 10 37 0,3-10-55 16,0 7 35-16,0-7-59 0,3 6 14 0,-3-6-61 15,11 4 23-15,-11-4-59 0,16 2 27 0,-4-2-58 16,-12 0 21-16,24 0-56 0,-9-1 32 0,-2 0-52 16,5-1 34-16,-4 0-13 0,4 0-8 0,-1-1-42 15,-1 2 37-15,0-2-10 0,-1 1-5 0,-2 1-8 16,1 0-12-16,-3-2-72 0,2 1-81 0,-3 0-100 16,-1-1-88-16,0-1-128 0,1 1-434 0,-10 3-479 15</inkml:trace>
  <inkml:trace contextRef="#ctx0" brushRef="#br1" timeOffset="150680.34">12873 10090 194 0,'0'0'304'0,"0"0"-53"0,0 0-33 15,0 0-8-15,0 0-18 0,0 0-33 0,10-1-11 16,-10 1-23-16,0 0-16 0,0 0-19 0,0 0-16 15,0 0 2-15,3-7-7 0,-3 7 4 0,0 0-22 16,0 0 21-16,0-10-27 0,0 10 41 0,0 0-29 16,-3-7 51-16,3 7-49 0,-2-8 45 0,2 8-45 0,-4-8 45 15,4 8-46-15,-7-10 47 0,7 10-45 0,-6-9 39 16,1 3-36-16,-2 3 36 0,2-3-43 0,5 6 31 16,-10-5-56-16,10 5 30 0,-15-6-46 0,15 6 38 15,-16-1-43-15,16 1 43 0,-19 2-42 0,10 0 34 16,-1 3-41-16,-1-2 41 0,-1 4-40 0,-1 0 35 15,3 1-39-15,-2 1 38 0,1 1-38 0,2 0 38 16,0 1-9-16,-1 1-3 0,2 1-3 0,2-1-1 16,1 1-10-16,0 0-2 0,1 1-3 0,0-2 0 15,3-2-2-15,1 1 0 0,0 0 2 0,1-1-5 16,3 0-2-16,0-2-36 0,-1 1 44 0,3-2-40 16,0-2 48-16,2 1-8 0,2-1-3 0,-1-2-2 15,0-1-1-15,2 0-2 0,1-2-2 0,-2 0 6 16,4-1-9-16,-4-1 4 0,4 0-3 0,-3-2 3 15,0-1-3-15,3-2 4 0,-4 0 0 0,1-1-1 16,0 0-1-16,-2-2 2 0,-1 2 2 0,-1-3-1 16,0 1 3-16,-3 1-35 0,-1-1 46 0,0 1-20 15,1-1 73-15,-3 1-14 0,0 1 65 0,1 1-26 0,-1 0 40 16,-1 7-40-16,0-11 28 0,0 11-58 0,1-9-13 16,-1 9-10-16,0 0-1 0,-1-8 23 15,1 8-42-15,0 0 29 0,0 0-37 0,0 0 37 0,-1 8-42 16,1-8 26-16,1 10-41 0,3-3 35 0,-2 0-38 15,1 2 30-15,1 0-37 0,2 3 1 0,1-2-92 16,3 2-14-16,-1 0-67 0,2-1-52 0,3 3-71 16,-1-3-90-16,3 0-89 0,1 0-112 0,-3-3-310 15,4 1-482-15</inkml:trace>
  <inkml:trace contextRef="#ctx0" brushRef="#br1" timeOffset="151513.14">13493 9890 274 0,'6'-5'303'0,"-6"5"0"16,0 0-21-16,0 0-3 0,3-6 8 0,-3 6 22 15,0 0-4-15,0 0-39 0,0 0-21 0,0 0-3 16,0 0-2-16,-8 4-1 0,8-4-15 0,-6 10-11 16,0-2-4-16,3 1-22 0,-5 2-26 0,4 1-17 0,-1 1-17 15,1 3-9-15,-1 0-25 0,1 3 15 16,3 1-49-16,0 2 18 0,-1 3-42 0,4-2 19 0,0 3-34 16,1-1 15-16,3 0-30 0,1 1-8 0,4 0 0 15,1-2-6-15,-1-2-17 0,3-4-45 0,0-1-1 16,4-3-104-16,-1-2-26 0,2-1-112 0,1-4-36 15,0 0-90-15,0-3-103 0,0-3-466 16,-2-2-615-16</inkml:trace>
  <inkml:trace contextRef="#ctx0" brushRef="#br1" timeOffset="152096.53">13734 10102 371 0,'-5'-7'456'0,"0"1"-98"0,0 1-36 0,1 0-49 15,4 5 31-15,-6-7-80 0,6 7-5 0,-4-7-72 16,4 7-8-16,0 0-64 0,0 0 23 0,0 0-55 0,4-6 41 16,-4 6-51-16,9 5 28 0,-2-2-9 15,0 2-6-15,2 0-2 0,0 2-10 0,1 1 9 16,-1-1-21-16,1 2-3 0,-1 0-2 0,0 0-4 16,-4 0-1-16,1 0 5 0,1-2-4 0,-5 2 5 0,1-2 20 15,-2-1 7-15,-1 0 5 0,0-6 6 0,-4 10 0 16,4-10 2-16,-10 7 0 0,10-7 9 15,-9 2-39-15,9-2 49 0,-13-4 1 0,6 0-3 0,-1-1-1 16,3 0-48-16,-2-3 30 0,4 0-52 0,-2-1 38 16,2-1-49-16,1 0 42 0,2 0-50 0,1-1 45 15,1 1-48-15,5 0 41 0,-2 1-44 0,1 1 43 16,3 2-45-16,1 0 42 0,1 1-29 0,0 2 26 16,-1 0-41-16,2 2 45 0,-12 1-42 0,23 1 42 15,-13 2-40-15,0-1 42 0,2 3-46 0,-2 0 46 0,-2 1-6 16,2 1-3-16,-4 0 2 0,1-1-41 15,-2 2 41-15,-1 1-2 0,-3-1-2 0,3-1-1 16,-3 1 1-16,-1-1-2 0,-1-1 4 0,1-6-3 16,-5 9-2-16,5-9 12 0,-5 6 11 0,5-6 5 15,0 0-40-15,0 0 40 0,-11-2-52 0,11 2 46 16,-1-8-49-16,1 8 45 0,1-11-47 0,2 1 47 16,1 2-50-16,2-3 46 0,2 1-47 0,1-1 46 15,0 0-47-15,3 1 47 0,0 0-30 0,-2 2 29 0,4 2-48 16,-1-1 48-16,-2 2-43 0,1 2 46 15,-2 1-46-15,2 1 42 0,-12 1-43 0,19 1 47 0,-9 2-46 16,-2 1 44-16,-1 0-46 0,1 2 47 0,0 1-54 16,-2-1 42-16,-1 3-76 0,0-1-6 0,1 1-57 15,-4 0-40-15,3-1-34 0,-1 1-6 0,0-2-23 16,0 0-39-16,-2-2-16 0,2 0-12 0,1-1-25 16,-5-4-58-16,12 7-271 0,-12-7-162 0</inkml:trace>
  <inkml:trace contextRef="#ctx0" brushRef="#br1" timeOffset="152397.59">14369 10024 150 0,'3'-6'370'0,"-3"6"-70"0,0-13-1 15,0 13-21-15,-3-10-46 0,3 10-21 0,-6-7-24 0,6 7-7 16,-9-7-29-16,9 7-18 0,-13-4-12 0,13 4 37 16,-19 1-48-16,9 2 25 0,-3-1-53 0,0 4 32 15,2 0-57-15,-2 0 31 0,3 3-7 0,-3-2-27 0,5 4-9 16,1-3-11-16,0 2-6 0,1 0-5 0,3-1 0 15,2 0-12-15,1 0 0 0,0 0 1 16,4-2-6-16,2 1 0 0,-2-3-3 0,4 1 5 0,0-2-6 16,2-1 0-16,1-1 2 0,-11-2-4 0,21 0-36 15,-11-1 45-15,0-1-38 0,3-1 43 0,-4-1-44 16,0-1 46-16,1-1-39 0,-4 0 43 0,1-1-41 16,-1-1 45-16,-3 0-37 0,1 0 39 0,-2 0-45 15,-4 1 42-15,0 0-44 0,0-3 47 0,-1 2-48 16,-3 1 36-16,1 0-51 0,-2 0 17 0,0 2-85 15,2-1-34-15,-2 2-32 0,3-1-42 0,4 5-25 16,-9-5-56-16,9 5-63 0,0 0-303 0,-10-3-172 16</inkml:trace>
  <inkml:trace contextRef="#ctx0" brushRef="#br1" timeOffset="152897.59">14684 9971 64 0,'0'0'421'0,"15"-4"-77"15,-15 4-31-15,9-5-37 0,-9 5-51 16,0 0-8-16,0 0-53 0,-4-6 36 0,4 6-64 16,-10-2-4-16,10 2 35 0,-14 2-57 0,14-2 32 0,-21 3-56 15,11 0 32-15,0-1-58 0,0 3 31 0,-1 0-59 16,0 1 46-16,3 0-59 0,1 1 32 0,0-1-52 16,0 2 37-16,2-1-8 0,2 1 0 0,0-1-11 15,3-7-4-15,2 12 1 0,-2-12-7 0,6 10 1 16,2-5-2-16,-2-2 3 0,2-1-6 0,2 1-2 15,-10-3 10-15,19 1-12 0,-8-2 2 0,0-2-1 16,-1 0 6-16,-1-1-4 0,3-1-40 0,-5-1 48 16,1-1-36-16,0 0 44 0,-1-3-39 0,-3 1 53 15,1-2-23-15,-2 0 43 0,-2-2-40 0,-1 0 64 16,-1 0-42-16,-2-3 42 0,-1 0-28 0,1 0 44 16,-5 0-26-16,0-1 45 0,1 0-49 0,-1 3 41 15,-1-1-40-15,3 2 55 0,-1 0-42 16,-1 2 45-16,1 0-36 0,2 3 25 0,0-2-51 0,0 4 24 0,1-1-54 15,0 1 25-15,4 6-43 0,-8-6 38 16,8 6-32-16,0 0 38 0,-7-3-26 0,7 3 11 16,0 0 8-16,-4 5 2 0,4-5 9 0,1 9 0 0,2-2-2 15,-1-1-5-15,2 3-4 0,2-1-4 0,-2 3-7 16,4-1 0-16,-2 4-4 0,2-1-11 0,2 0-4 16,-1 3-4-16,0 0 0 0,2 0-4 0,0 2-3 15,-1 0-3-15,1 0-4 0,0 0-13 0,-2 3-72 16,1-3-39-16,-3 1-122 0,1-1-37 0,1 1-79 15,-4-3-71-15,-1-2-95 0,1 0-103 0,-1-4-385 16,0-1-624-16</inkml:trace>
  <inkml:trace contextRef="#ctx0" brushRef="#br1" timeOffset="153563.19">15158 9911 56 0,'0'0'521'0,"0"0"-114"15,0-7-28-15,0 7-18 0,0 0 5 0,-1-10-20 0,1 10-27 16,0-7-33-16,0 7-38 0,0 0-40 0,0-9-39 15,0 9-37-15,2-6-24 0,-2 6-22 0,7-4 13 16,-7 4-33-16,0 0-8 0,12 0-5 0,-12 0-7 16,11 4 2-16,-5-1-8 0,0 1-7 0,1 0 10 15,-1 2-21-15,-1-1-4 0,2 1-4 0,-2 0 5 16,0 0-6-16,-1 1 4 0,-2 0-7 0,1 0-1 16,-3-7 43-16,1 13-47 0,-1-13 40 0,-2 11-46 15,2-11 43-15,-7 8-48 0,7-8 44 0,-6 7-46 16,6-7 54-16,-9 4-41 0,9-4 6 0,0 0 0 15,-12-2 0-15,12 2-3 0,-6-9 0 0,6 9-4 16,-3-8 2-16,3 8 2 0,-1-14-4 0,2 7-4 16,1-1-2-16,0 2-3 0,3-2 1 0,0 1 1 15,3 1 5-15,-3 1-8 0,4 0 4 0,-1 3 0 0,-8 2 2 16,14-4-1-16,-14 4 2 0,15 0 17 0,-15 0-23 16,16 4 2-16,-8-1 3 0,-8-3-1 15,15 7 0-15,-9-2 6 0,2 0-8 0,-3 1 3 16,-1 1 2-16,-2-2 1 0,2 1 1 0,-4-6 0 0,3 10 0 15,-3-10 5-15,1 8 1 0,-1-8-3 0,0 0 1 16,-3 6 2-16,3-6 5 0,0 0-8 0,0 0-4 16,-5-4 0-16,5 4-2 0,-1-8 4 0,1 8-5 15,0-11 15-15,1 3-18 0,2 0 1 0,1-1-2 16,-2 0-3-16,2 1 3 0,2-1 5 0,1 1-7 16,-1 0-1-16,1 2 1 0,1 0 4 15,-1 1-3-15,0 1 0 0,1 1 6 0,-8 3-4 0,15-1 1 16,-15 1-1-16,16 1 5 0,-7 2 1 0,0 1-2 15,-2 1 2-15,1 2-1 0,2-1 0 0,-1 4-5 16,1-2-2-16,1 2-7 0,-1 0-30 0,-1-1-13 16,1-1-98-16,-2 0-28 0,-2-2-118 0,2 1-12 15,-3-2-52-15,4 0-74 0,-9-5-122 0,9 4-240 16,-9-4-324-16</inkml:trace>
  <inkml:trace contextRef="#ctx0" brushRef="#br1" timeOffset="153796.15">15601 9737 375 0,'2'-9'526'16,"-1"0"-94"-16,0 2 3 0,2 1-45 0,1 0-31 16,-4 6-34-16,7-7-17 0,-7 7-6 0,16-5-57 15,-16 5 31-15,19 2-63 0,-8 1 21 0,5 1-71 16,-1 3-4-16,-1 1 0 0,5 2 6 0,-1 1-7 16,3 5-15-16,0 0-53 0,-3 2 38 0,1 0-67 15,-3 1 33-15,-1 1-13 0,-5 0-17 0,-2 0-9 16,1 0-10-16,-7 2-10 0,0-4-6 0,-4 1-1 15,-2 2-20-15,-3-1-33 0,-1-1-62 0,-3 1-72 16,-3-3-40-16,-2-2-129 0,-3-1-42 0,1-3-79 16,-1 0-121-16,-1-4-124 0,4-2-307 0,-3 0-601 15</inkml:trace>
  <inkml:trace contextRef="#ctx0" brushRef="#br1" timeOffset="154208.91">16501 9765 603 0,'0'0'449'16,"0"0"-44"-16,-10 1-91 0,10-1 53 0,0 0-46 15,0 0 14-15,0 0-87 0,0 0-12 0,-8-1-83 0,8 1 1 16,0 0-60-16,12-6 11 0,-12 6-54 0,15-5 26 16,0 2-51-16,-2 1 28 0,6-1-47 15,-1-1 32-15,3 1-42 0,-1-1 29 0,-1 1-49 16,3 0-22-16,-4 0-133 0,2-1-47 0,-2 1-77 0,0 1-83 16,-4 0-69-16,-2-1-323 0,-2 2-294 0</inkml:trace>
  <inkml:trace contextRef="#ctx0" brushRef="#br1" timeOffset="154562.64">16589 9810 324 0,'-12'7'313'0,"3"0"-50"0,1-3-57 0,3 1-2 15,-3-1-28-15,8-4-15 0,-5 8-13 0,5-8-24 16,0 0-26-16,8 8-15 0,-8-8-20 0,18 1-7 16,-6-1-4-16,6-1-25 0,3-1 7 0,-1-2-17 15,6 2 2-15,-1-1-8 0,5-6 4 0,-5 4-9 16,3 1 12-16,-3-3-23 0,0-1-25 0,-2 1-16 15,0 0-42-15,-5-2-22 0,-1 1-5 0,-4 1 5 16,-1-3 20-16,-3 2 17 0,-5-2 13 0,1 2 16 0,-2-1 28 16,-3-2 44-16,0 4 45 0,-3-4 61 0,3 4 21 15,-2-1 8-15,-1 2 75 0,2-1-4 16,1 7-19-16,-3-11-40 0,3 11-15 0,-2-7 1 0,2 7-40 16,0 0 38-16,0 0-47 0,0 0 38 0,0 0-46 15,5 7 37-15,-1-3-60 0,2 4 38 0,2-1-62 16,-1 2 35-16,2 1-42 0,-1 2-21 0,2 1-4 15,-2-1-5-15,2 4 3 0,-1 1-5 0,-1 1 1 16,-2 0-7-16,-2 0-3 0,-3-1-4 0,-1 2-15 16,0-1-19-16,-5 0-105 0,-3 2-29 0,-1 1-119 15,-2-3-32-15,-2-1-95 0,-2-2-194 0,-2-1-269 16,1 1-424-16</inkml:trace>
  <inkml:trace contextRef="#ctx0" brushRef="#br1" timeOffset="155096.75">18568 9421 460 0,'0'0'379'0,"-2"-10"-24"15,2 10-42-15,-4-11 48 0,4 11-51 0,-5-8 33 16,5 8-62-16,-8-8 7 0,8 8-62 0,-11-5 19 16,11 5-67-16,-15 2 35 0,15-2-57 0,-15 4 42 15,6 1-63-15,-2 1 30 0,1 1-57 0,1 4 24 0,-3-1-51 16,1 2 26-16,2 2-48 0,-1 2 25 0,4 2-49 15,-1 0 31-15,2 0-43 0,1-1 22 16,2 1-35-16,-1 1-6 0,2-1-1 0,5 1 0 16,-2-1 12-16,3 4-13 0,2-2-10 0,1-2-8 0,3-2-40 15,-1 0-45-15,3-2-43 0,2-2-54 0,1-3-48 16,0 0-56-16,1-5-48 0,2 0-19 0,0 0-48 16,2-3 6-16,0-1-69 0,1-2-246 0,2-2-232 15</inkml:trace>
  <inkml:trace contextRef="#ctx0" brushRef="#br1" timeOffset="155512.97">18869 9601 327 0,'0'-10'382'0,"-1"0"-46"0,-2 1-9 0,-2 0-19 15,2 0-43-15,-3 0 56 0,1 1-20 0,-1-1-16 0,-3 2-22 16,0-3-32-16,-1 6-34 0,1-3-24 16,-3 3-57-16,1 0 36 0,-2 2-55 0,1 1 34 15,1 1-59-15,-3 1 31 0,1 1-60 0,-1 2 32 0,1 2-49 16,-1 1 39-16,4 1-52 0,0 0 31 0,0 0-46 15,1 3 41-15,4-3-47 0,-1 2 40 16,4 0-48-16,-1 0 44 0,3-1-50 0,0-1 47 16,0 0-50-16,4 2 45 0,0-4-44 0,0 2 43 0,2-3-38 15,1 0 31-15,3-2-56 0,-1 0 35 0,0 0-52 16,2-2 47-16,-11-1-34 0,21-2 43 0,-10-1-37 16,1 0 42-16,-2 0 3 0,0-2-1 0,-1-1-3 15,0-1 6-15,1 1-5 0,-2-3 4 0,-2 1 0 16,1 0 1-16,-1 0 2 0,-2-1 3 0,0 2 5 15,0 0 24-15,-2 1-21 0,-1-1 58 0,-1 7-53 16,4-8 40-16,-4 8-48 0,2-7 28 0,-2 7-42 16,0 0 49-16,0 0-50 0,0 0 42 0,0 0-48 15,0 0 43-15,2 10-49 0,-2-10 44 0,4 9-48 16,0-3 41-16,-1 1-46 0,4-1 41 0,-2 3-51 16,3-2 29-16,1 0-71 0,2 0 11 0,-2 0-78 15,5 1-2-15,-1-4-80 0,2 1-11 0,-2 0-71 16,2-1-25-16,1-1-27 0,-2-2-40 0,0 1-64 15,0-4-246-15,1 1-209 0</inkml:trace>
  <inkml:trace contextRef="#ctx0" brushRef="#br1" timeOffset="155685.41">19177 9550 636 0,'0'0'518'0,"0"0"-79"0,0 0-18 15,4-5-10-15,-4 5-45 0,0 0-52 0,0 0-54 0,5-5-49 16,-5 5-44-16,5-4-31 0,-5 4-28 0,12-4-21 15,-12 4-16-15,15-4-12 0,-5 2-15 0,3 0-10 16,0-1-8-16,2 0-11 0,3 0-5 0,-1 1-7 16,2-1-6-16,0 1-115 0,0 0-24 0,1-2-74 15,0 1-75-15,0 0-46 0,-2-1-31 0,0 2-34 16,0-2-377-16,1-1-300 0</inkml:trace>
  <inkml:trace contextRef="#ctx0" brushRef="#br1" timeOffset="156079.51">19641 9389 160 0,'-1'-6'357'0,"1"6"-50"16,-5-8-14-16,5 8-2 0,-8-10-33 0,3 5 30 16,5 5-56-16,-12-6 29 0,12 6-74 0,-15-2 23 15,15 2-60-15,-17 0 18 0,17 0-56 0,-20 4 18 0,11-1-23 16,-1 2-10-16,2 1-20 0,-1 1-15 0,0 0-11 16,2 3-8-16,0-2-14 0,2 2-2 15,1-1-10-15,2 2-3 0,-1-3-1 0,3 3-4 0,0-2-3 16,3 0-2-16,1 0 1 0,-2-1-5 0,5-2-30 15,-1 1 34-15,4-2-2 0,-1 0-10 0,0-3-9 16,2 1-16-16,1-2-24 0,-12-1-11 0,22 0 3 16,-12-2 7-16,-1-1-2 0,1 0-3 0,-1-2 13 15,-1-1 9-15,-3 0 10 0,4-1 1 0,-4-2 21 16,-1 1-11-16,0-2 3 0,-2 1 4 0,0-1 2 16,-1 2 8-16,0-1 14 0,-1 2-11 0,0-1 68 15,1 2-27-15,-1 6 38 0,2-12-17 0,-2 12-17 16,0-9-4-16,0 9-9 0,0 0-3 0,0 0 10 15,0 0-13-15,0 0-4 0,0 0-3 0,7 4 0 16,-7-4-5-16,8 10-7 0,-4-5 4 0,2 3-4 16,-1 0 0-16,3-1-1 0,2 2-6 0,-1-1 0 15,1 2 4-15,1-3-9 0,0 2-7 0,2-3-44 0,-3 0-57 16,2 1-71-16,-2-3-68 0,-1 0-57 0,0-2-74 16,-9-2-427-16,16 1-341 0</inkml:trace>
  <inkml:trace contextRef="#ctx0" brushRef="#br1" timeOffset="156346.66">19811 9234 365 0,'0'0'542'0,"1"-12"-132"16,-1 12-98-16,2-9-38 0,-2 9 1 0,5-6 49 16,-5 6-76-16,0 0 16 0,11-1-58 0,-11 1 15 15,14 4-44-15,-2 1 24 0,-2 2-63 0,5 2 42 16,-2 2-62-16,4 0 40 0,-3 3-58 0,1 0 31 15,2 2-49-15,1 3 33 0,-3 0-57 0,3 2 32 16,-8-2-50-16,2 0 30 0,-2 0-50 0,-2 0 43 16,-3 2-46-16,-1-3 28 0,-2-1-42 0,-2-2 36 15,0-1-42-15,0-2 41 0,-2 3-50 0,-1-4 18 16,-1-1-68-16,0 1 7 0,-1-2-92 0,1-2-15 0,-2-1-98 16,2-1-2-16,4-5-104 0,-9 4-95 0,9-4-95 15,0 0-380-15,0 0-511 0</inkml:trace>
  <inkml:trace contextRef="#ctx0" brushRef="#br1" timeOffset="156576">20239 9356 710 0,'0'0'607'15,"4"-6"-131"-15,-4 6 24 16,0 0-77-16,0 0 33 0,4-7-74 0,-4 7 3 0,0 0-86 0,5-4-59 15,-5 4-48-15,5-5-38 0,-5 5-33 0,9-6-24 16,-9 6-20-16,15-6-9 0,-7 3-22 0,1 1-12 16,3-1-9-16,0-1-9 0,1 1-8 0,1 1-43 15,0 0-76-15,1-2-29 0,0 2-117 0,-1 1-35 16,-3-2-102-16,1 0-59 0,-1 2-41 0,-11 1-51 16,18-1-275-16,-18 1-354 0</inkml:trace>
  <inkml:trace contextRef="#ctx0" brushRef="#br1" timeOffset="156762.07">20340 9411 15 0,'-9'7'455'0,"3"-1"-104"0,-1 0-42 0,4-1-20 16,3-5-5-16,-9 7-53 0,9-7 20 15,-3 6-50-15,3-6-48 0,0 0-32 0,7 3-24 16,-7-3-63-16,16-1 34 0,-6-1-60 0,6 0 47 0,-1-2-19 16,4 0-7-16,3 1-24 0,1-3-77 0,1-1-57 15,1 2-30-15,1-1-28 0,1-3-15 0,0 2-19 16,0-3-6-16,-3 3-5 0,-1-1-5 0,-3-3 2 15,0 2-109-15,-2 0 198 0</inkml:trace>
  <inkml:trace contextRef="#ctx0" brushRef="#br1" timeOffset="157029.29">20761 9281 618 0,'4'-10'178'0,"-2"3"30"0,-1 0-7 0,-1 0-8 0,0 7 14 15,-1-11 28-15,-3 5-28 0,0 1 1 0,4 5 41 16,-7-7-55-16,7 7 29 0,-13-6-58 0,13 6 25 16,-10-1-55-16,10 1 20 0,-13 1-47 0,13-1 27 15,-13 6-50-15,7-2 28 0,1 0-48 0,-1 2 35 16,3 3-55-16,-2-2 27 0,1 3-51 0,1-1 36 15,3 2-47-15,0 0 33 0,0 0-6 0,2 1-5 16,1-2-6-16,4 4-4 0,-1-1-2 0,2-2-6 0,1 0 1 16,1-2-3-16,0 1-4 0,2-2 0 0,-1-1 1 15,3-1 0-15,-5-3-6 0,4 0 6 16,-3-2-39-16,-10-1 39 0,21-1-3 0,-21 1 3 0,16-5-43 16,-7 2 48-16,-2-3-43 0,-2-1 50 0,-1 0-45 15,-2-2 45-15,-2 2-43 0,0-4 38 0,-4 2-40 16,-1-4 44-16,-4 2-46 0,-1 0 34 0,-3-3-77 15,-3 3-13-15,0 0-101 0,-3-2-24 0,-1 4-85 16,-1-1-47-16,2 2-15 0,5 1-104 16,-1 0-362-16,2 2-354 0</inkml:trace>
  <inkml:trace contextRef="#ctx0" brushRef="#br1" timeOffset="157643.51">21981 9286 150 0,'0'0'339'0,"0"0"-71"0,0 0-43 15,0 0-13-15,0 0-34 0,0 0-20 0,0 0-18 16,0 0-19-16,0 0-23 0,0 0-18 0,0 0-3 16,0 0-34-16,10-1 9 0,-10 1-12 0,0 0-6 0,0 0-6 15,0 0-5-15,8-4-5 0,-8 4 6 16,0 0-16-16,10-3 1 0,-10 3-4 0,0 0 2 0,7-7-5 16,-7 7 5-16,0 0-6 0,5-4 9 0,-5 4-2 15,0 0 17-15,4-6-13 0,-4 6 7 0,0 0-19 16,0 0 22-16,0-8-23 0,0 8 3 0,0 0-36 15,-4-6-50-15,4 6-36 0,-7-3-100 0,7 3-88 16,-6-5-217-16,6 5-27 0</inkml:trace>
  <inkml:trace contextRef="#ctx0" brushRef="#br1" timeOffset="157895.73">21713 9191 249 0,'0'0'606'0,"0"0"-169"0,0 0-27 16,-17 0-62-16,17 0 34 0,0 0-68 0,-9 1 33 16,9-1-72-16,0 0 27 0,-10 5-66 0,10-5 25 15,-6 6-66-15,6-6-33 0,-4 10 13 0,4-10-59 16,-4 12-13-16,4-12-17 0,1 13 18 0,3-5-42 0,-3 0-19 16,3 3 22-16,-1-1-45 0,1 0 26 15,-1 1-41-15,3-2 29 0,-3 1-51 0,4-2-2 16,-2 2-105-16,-1-3-25 0,1 0-76 0,-1 2-67 0,-2-5-67 15,-2-4-61-15,4 9-84 0,-4-9-517 0,0 0-631 16</inkml:trace>
  <inkml:trace contextRef="#ctx0" brushRef="#br1" timeOffset="158027.01">21542 9133 76 0,'0'0'449'0,"-4"-11"-151"16,4 11-61-16,1-8-49 0,-1 8-35 0,6-6-39 15,-6 6-15-15,12-6-34 0,-12 6 2 0,15-2-29 16,-2 1-15-16,-1 1-97 0,1 0-76 0,2 0-347 16,0 1 12-16</inkml:trace>
  <inkml:trace contextRef="#ctx0" brushRef="#br1" timeOffset="158361.9">22029 9117 12 0,'8'2'536'0,"-8"-2"-138"0,0 0-49 0,0 0-42 16,-12 2-10-16,12-2 0 0,-15 3-20 0,5-1-16 0,0 1-15 16,0 0-1-16,-3 1-71 0,2-1 11 0,0 2-68 15,1 1 12-15,0-1-61 0,2 1 26 16,-1 1-60-16,4 0 32 0,1 1-50 0,3-1 32 0,0 0-45 16,2 0 36-16,4 2-47 0,0-1 37 0,5 0-41 15,1 3 37-15,2-2-40 0,1 0 37 0,1 1-42 16,4 0 41-16,0-2-42 0,-1 2 40 0,1-3-41 15,-5-2 44-15,3 3-45 0,-3-2 42 0,0-2-43 16,-5 1 37-16,0-1-37 0,1 0 41 0,-3-1-39 16,-7-3 39-16,6 5-40 0,-6-5 42 15,0 0-41-15,-4 7 40 0,4-7-41 0,-13 4 43 0,3-3-40 16,-1 1 43-16,-2 0-46 0,0 0 32 0,0-1-32 16,-1 1-45-16,3-2-49 0,-2 2-56 0,13-2-75 15,-17 0-82-15,17 0-85 0,-15 0-470 0,15 0-444 16</inkml:trace>
  <inkml:trace contextRef="#ctx0" brushRef="#br1" timeOffset="158879.75">22694 9158 383 0,'4'-4'498'16,"1"-1"-103"-16,-5 5-64 0,2-10-3 15,-2 10-13-15,-2-7-39 0,2 7-27 0,-7-8 5 16,7 8-78-16,-11-6 5 0,1 3-69 0,10 3 14 16,-15-1-60-16,2 2-10 0,3-1-10 0,-2 3 30 0,1-1-54 15,-1 2 31-15,3 1-44 0,-2 1 34 0,2-2-49 16,1 3 38-16,1 0-42 0,2-2 34 0,-1 3-40 16,4-2 37-16,2-6-39 0,0 12 36 0,0-12-38 15,4 10 42-15,0-5-45 0,-4-5 42 0,11 8-42 16,-11-8 41-16,13 3-36 0,-13-3 36 0,16 0-38 15,-16 0 40-15,18-2-40 0,-9 0 41 0,1-3-43 16,-2 0 44-16,1-1-44 0,0-1 8 0,-1-3 9 16,-1 1-4-16,0-2 2 0,0-3 37 0,-3 3-41 15,1-4 37-15,-3-1-40 0,0 0 51 0,-2-2-19 16,0 1-4-16,0-1 1 0,-1 0-1 0,0 0 15 16,-2 0 21-16,0 2 25 0,1 1 31 0,-1 0 11 15,-2 3 12-15,3 2-35 0,-1-2 31 16,1 4-57-16,0 0 15 0,0 2-41 0,2 6 34 0,-7-7-32 0,7 7 32 15,0 0-34-15,0 0 27 0,-9 4-22 16,9-4 17-16,-1 10-32 0,2-1 0 0,-1 0-6 16,3 2 1-16,2 2-4 0,0 0-3 0,0 3-31 15,3 2 31-15,2 0-46 0,0-1 50 0,2 1-47 0,1 0 47 16,0-1-46-16,-1 1 44 0,2-2-6 0,2 0-8 16,-2-2-22-16,2 1-66 0,-2-2-66 15,2-1-57-15,-4-3-13 0,0 0-92 0,3-2-10 16,-4-1-66-16,-1-3-41 0,-1 0-3 0,-9-3-81 0,15 2-313 15,-15-2-358-15</inkml:trace>
  <inkml:trace contextRef="#ctx0" brushRef="#br1" timeOffset="159071.01">22970 9119 444 0,'0'0'382'0,"2"-9"-45"16,-2 9-10-16,2-10-47 0,-2 10 1 0,0-7-14 16,0 7-41-16,3-9-40 0,-3 9-37 0,0 0-27 15,4-6 2-15,-4 6-6 0,0 0 16 0,0 0-58 16,0 0-9-16,14 0-8 0,-14 0-10 0,7 5-12 15,-7-5-2-15,9 7-10 0,-5-3-4 0,4 1 0 16,-8-5-8-16,7 9-7 0,-3-4 0 0,0 0-6 16,-4-5-4-16,7 8-26 0,-7-8-60 0,5 7-51 15,-5-7-22-15,0 0-47 0,3 6-62 0,-3-6-18 16,0 0-80-16,0 0-10 0,-10-3-196 0,10 3-89 16</inkml:trace>
  <inkml:trace contextRef="#ctx0" brushRef="#br1" timeOffset="159196.34">22949 9053 331 0,'-9'-12'201'0,"2"1"-26"0,-3 0-6 0,5-2 11 15,-1 2-38-15,-1-2-10 0,3 2 17 0,-1 1 5 16,3 0-14-16,-1 1-26 0,1-1-27 0,2 3-16 0,0-1-18 16,0 8-10-16,2-10 18 0,2 4-41 0,2 2-3 15,-6 4-1-15,11-5-30 0,-11 5-75 0,14-1-89 16,-14 1-102-16,16 0-250 0,-16 0-33 16</inkml:trace>
  <inkml:trace contextRef="#ctx0" brushRef="#br1" timeOffset="159512.47">23179 8989 241 0,'0'0'567'0,"3"6"-157"15,-3-6-50-15,6 5-79 0,-6-5 8 0,0 0-71 0,5 6 25 16,-5-6-56-16,4 5 29 0,-4-5-55 0,3 8 13 16,-3-8-58-16,8 9 26 0,-5-3-65 0,0-1-15 15,3 0-11-15,-1 3-1 0,0-1-15 0,0 0-6 16,1 1-8-16,1-1-2 0,-2-2 34 0,1 3-46 15,-2-3 37-15,2-1-32 0,-2 3 37 0,-4-7-25 16,9 5 19-16,-9-5 17 0,7 3 12 0,-7-3 1 16,0 0 4-16,7-3 2 0,-7 3-2 0,5-7 0 15,-5 7-4-15,2-12-3 0,-2 12-11 0,0-14-10 0,0 7-11 16,0-3 28-16,0 2-46 0,1-3 29 16,-1 1-37-16,0-2 18 0,1 2-44 0,-1 1 36 15,1 2-54-15,1-2-5 0,-1 2-115 0,-1 7-60 16,3-12-84-16,-3 12-73 0,2-9-51 0,-2 9-52 0,7-8-73 15,-7 8-287-15,6-3-370 0</inkml:trace>
  <inkml:trace contextRef="#ctx0" brushRef="#br1" timeOffset="159692.57">23470 8967 65 0,'0'0'573'16,"9"2"-134"-16,-9-2 6 0,0 0-79 15,10 3 28-15,-10-3-93 0,0 0 0 0,9 3-79 16,-9-3 5-16,0 0-63 0,7 6 23 0,-7-6-56 0,3 5 27 15,-3-5-60-15,4 6 16 0,-4-6-61 0,7 9 31 16,-7-9-56-16,5 9 32 0,-5-9-51 0,5 11-2 16,-4-7 0-16,-1-4-10 0,5 13-18 0,-5-13-76 15,3 8-82-15,-3-8-66 0,1 10-32 0,-1-10-62 16,0 0-139-16,-2 5-401 0,2-5-435 0</inkml:trace>
  <inkml:trace contextRef="#ctx0" brushRef="#br1" timeOffset="159845.46">23370 8869 446 0,'0'0'371'0,"-2"-11"-84"0,2 11-61 15,0-5-54-15,0 5-27 0,0 0-38 0,6-9-21 16,-6 9-18-16,8-2-12 0,-8 2-11 0,14 0-9 16,-14 0-8-16,18 2-69 0,-7 0-90 0,1 1-59 15,-1-2-51-15,5 0-222 0,-3 1 57 0</inkml:trace>
  <inkml:trace contextRef="#ctx0" brushRef="#br1" timeOffset="160162.71">23742 8853 253 0,'0'0'373'0,"9"-2"-41"15,-9 2-44-15,0 0-51 0,5-3-7 0,-5 3-7 16,0 0-30-16,0 0 46 0,0 0-23 0,-14 2-13 16,14-2-14-16,-14 5-11 0,5-2-6 0,2 1-18 0,-2 1-17 15,0 0-15-15,2 1-47 0,1-1 28 0,-1 2-52 16,4 0 29-16,-4 0-52 0,5 0 34 0,1 0-48 15,-1 2 35-15,4-1-42 0,-1 2 33 16,3-3-43-16,3 3 35 0,-2-1-42 0,4 1 3 0,-1-1-1 16,5 1 3-16,-2-2 3 0,3 2-2 0,-1-2 0 15,2 1 1-15,-2-2-1 0,0 0 8 16,0 2-8-16,-4-4 2 0,-2-1 1 0,2 3 2 0,-2-3 6 16,-7-4-2-16,9 6 0 0,-9-6 0 0,2 6-3 15,-2-6-2-15,0 0 16 0,-7 6-18 0,7-6 1 16,-13 1 0-16,13-1 4 0,-17 2-7 0,17-2-4 15,-19 1-12-15,19-1-35 0,-15-1-57 0,15 1-59 16,-17-2-66-16,17 2-69 0,-10-3-81 0,10 3-37 16,-9-6-381-16,9 6-332 0</inkml:trace>
  <inkml:trace contextRef="#ctx0" brushRef="#br1" timeOffset="160345.44">23847 8983 109 0,'8'-3'554'0,"-8"3"-116"0,7-6 11 16,-7 6-63-16,7-5 27 0,-7 5-105 0,0 0-1 15,9-4-83-15,-9 4-5 0,0 0-73 0,0 0 7 0,0 0-58 16,0 0 16-16,10 2-54 0,-10-2 27 16,4 7-53-16,-4-7 33 0,4 8-48 0,-4-8 33 15,5 11-48-15,-3-5 41 0,1 0-53 0,-1 0-4 16,1 1-4-16,3-2-45 0,-4 1-63 0,0 0-44 0,-2-6-56 16,7 7-28-16,-7-7-23 0,2 7-67 0,-2-7-56 15,0 0-344-15,0 0-252 0</inkml:trace>
  <inkml:trace contextRef="#ctx0" brushRef="#br1" timeOffset="160511.47">23797 8848 64 0,'-4'-8'496'16,"-1"3"-103"-16,2-2-36 0,3 7-25 0,-4-9-39 16,4 9-50-16,-6-7-49 0,6 7-45 0,-1-8-34 15,1 8-26-15,0 0-16 0,0 0-16 0,3-5-14 16,-3 5-18-16,0 0-77 0,10 3-90 0,-10-3-80 15,10 4-93-15,-10-4-380 0,9 3-201 0</inkml:trace>
  <inkml:trace contextRef="#ctx0" brushRef="#br1" timeOffset="161145.62">23960 8782 455 0,'0'0'430'0,"0"0"-74"0,0 0-60 0,5-5-28 16,-5 5-19-16,0 0 12 0,0 0-18 0,0 0-4 16,6 4-5-16,-6-4-33 0,6 5-31 0,-2 2-22 15,1-1-21-15,-1 1-23 0,0 2-16 0,1 0-18 16,-1 0-8-16,2 1-9 0,1 1-47 0,-1 2 33 16,-1-2-42-16,-1 0 38 0,4-2-43 0,-5 1 37 15,1-2-37-15,0 1 38 0,-2-2-36 0,0-1 43 16,-2 0-40-16,0-6 39 0,0 9-43 0,0-9 41 0,-1 9-42 15,1-9 40-15,0 0-42 0,-3 7 43 16,3-7-46-16,0 0 36 0,0 0-45 0,0 0 43 16,0 0-48-16,0 0 42 0,0 0-42 0,0 0 41 0,13 0-42 15,-13 0 43-15,15 0-38 0,-15 0 39 0,15 1-40 16,-15-1 41-16,17 2-41 0,-17-2 40 0,14 5-41 16,-5-1 38-16,-9-4-40 0,11 5 35 15,-11-5-38-15,7 7 37 0,-7-7-42 0,3 7 44 0,-3-7-37 16,-1 6 41-16,1-6-36 0,-4 5 40 0,4-5-40 15,-7 5 40-15,7-5-36 0,0 0 40 0,-11 2-41 16,11-2 38-16,0 0-37 0,-12-2 32 16,12 2-36-16,-5-6 31 0,5 6-35 0,0-9 35 0,0 9-42 15,0-12 41-15,3 6-17 0,1-3-5 0,-1-1 3 16,4-3 3-16,-2 1 1 0,1-2-3 0,-2-2 4 16,3-1 1-16,-4 0 0 0,5-2 4 0,-4-1 0 15,0 2 5-15,-2 0-1 0,1 0 3 0,-2 1 20 16,-1 1 44-16,0 3 31 0,0 0 26 0,0 2 10 15,1 0-51-15,-2 3 30 0,1 0-68 0,0 0 32 16,0 8-53-16,-1-8 46 0,1 8-41 16,0 0 39-16,0 0-30 0,0 0 41 0,-5 6-44 0,5-6 25 15,0 12-31-15,1-4 27 0,0 2-36 0,3 0 30 16,1 3-37-16,-1 0 30 0,4 2-33 0,-1-3 24 16,0 3-36-16,2 1 29 0,2 0-33 0,-2 0 3 15,3 1 1-15,0-3-2 0,-1 3 0 0,1-3-7 16,-1 2-42-16,-2-3-77 0,1-1-55 0,-1 0-61 15,0-1-38-15,-3-1-96 0,2-2-38 0,-2 0-29 16,-2-3 24-16,0 0-84 0,-4-5-269 0,6 6-290 0</inkml:trace>
  <inkml:trace contextRef="#ctx0" brushRef="#br1" timeOffset="161553">24362 8939 202 0,'-1'-8'342'0,"0"2"-43"0,1-2-23 15,-2 2 3-15,2 6-42 0,0-12-10 0,0 12-24 16,0-9-34-16,0 9-24 0,0-11-37 0,0 11-26 15,0-7-12-15,0 7-20 0,0 0-6 0,2-9-11 16,-2 9 5-16,0 0-17 0,0 0-4 0,0 0 6 16,0-7 4-16,0 7 23 0,0 0 11 0,0 0 14 15,0 0 5-15,0 0 14 0,0 0 3 16,0 0 2-16,0 0 4 0,0 0-4 0,0 0-5 0,0 0 0 16,0 0-8-16,0 0-7 0,0 0-6 0,0 0-6 15,0 0-1-15,0 0 1 0,0 0-14 0,0 0-5 16,0 0-7-16,0 0-4 0,0 0-6 0,0 0 2 15,0 0-2-15,0 0 1 0,0 0 4 0,0 0 9 16,0 0 11-16,0 0-31 0,7 2 61 0,-7-2-21 16,0 0 31-16,0 0-37 0,0 0 32 0,0 0-30 0,7-2 32 15,-7 2-28-15,0 0 20 0,0 0-29 16,0 0 9-16,0 0-25 0,0 0 6 0,0 0-15 16,0 0 0-16,3-5-17 0,-3 5 8 0,0 0-20 15,0 0 15-15,0 0-21 0,0 0 17 0,0 0-15 0,0 0 11 16,0 0-23-16,0 0 10 0,0 0-33 15,0 0-2-15,0 0-72 0,0 0 8 0,4-5-87 16,-4 5-6-16,0 0-44 0,0 0-48 0,0 0-50 16,0 0-50-16,0 0-10 0,0 0-1 0,0 0 7 0,0 0 2 15,0 0-19-15,0 0-169 0,0 0-92 0</inkml:trace>
  <inkml:trace contextRef="#ctx0" brushRef="#br1" timeOffset="161828.94">24399 8864 297 0,'0'0'256'0,"0"0"-14"0,0 0-6 0,0 0 7 16,0 0 3-16,0 8 14 0,0-8 7 0,0 0-23 15,0 0-43-15,0 0-49 0,0 0-31 0,0 0-27 16,12-4-18-16,-12 4-15 0,7-6-14 0,-7 6-12 16,11-7 1-16,-4 2-12 0,0 0-7 0,-1-2-1 15,-1 2-7-15,2-2 5 0,-2 0-7 0,1 1-1 16,-2-1 5-16,-2 1 7 0,1 0 11 0,-2-2-4 16,-1 8 7-16,0-9-4 0,0 9 5 0,-2-9 1 15,2 9 4-15,-7-4 12 0,7 4 5 0,0 0 8 16,-14 1 2-16,14-1 8 0,-11 6-7 0,7-1-4 15,-1 1-4-15,-2 1-7 0,4 1-9 0,1 1-7 16,0 0-2-16,2 3-9 0,1-1-6 0,2 1-2 16,2 1-38-16,4 0 35 0,2 2-39 0,1 1 37 15,4-5-46-15,3 3-8 0,-1-2-98 0,5-2-63 16,-1 0-41-16,0-3-76 0,3 1-44 0,0-2-512 16,-1-4-433-16</inkml:trace>
  <inkml:trace contextRef="#ctx0" brushRef="#br1" timeOffset="162711.94">24859 8718 530 0,'0'-7'555'0,"0"7"-74"16,0-11-67-16,0 11-58 0,0-12-60 0,0 12-25 15,2-9-24-15,-2 9-36 0,2-9-41 0,-2 9-24 16,0 0-3-16,5-5-12 0,-5 5 9 0,0 0-15 15,10 5-5-15,-10-5-7 0,7 11 0 0,-3-5-21 16,-2 2-9-16,2 1-11 0,1 0-5 0,-2 1-9 16,-1 0-41-16,1 3 31 0,-1-1-45 0,0-2 40 15,-1 3-41-15,0-1 34 0,-1-2-47 0,1 1 45 16,1-5-45-16,-2 4 46 0,0-4-31 0,1 1 56 16,-1-7-11-16,1 11 28 0,-1-11-40 0,4 7 25 15,-4-7-44-15,0 0 24 0,10 3-33 0,-10-3 19 0,9-3-28 16,-9 3 22-16,16-5-30 0,-6 3 21 15,-1-1-30-15,1 0 32 0,0 0-24 0,2 1 20 16,-3 1-28-16,-9 1 28 0,20-2-31 0,-20 2 26 0,14 0-32 16,-14 0 31-16,14 5-31 0,-14-5 32 15,5 6-31-15,-5-6 34 0,2 7-37 0,-5-1 39 16,3-6-41-16,-8 11 33 0,3-5-43 0,-4 1 35 16,3-3-44-16,-2 2 38 0,-1 0-39 0,2-1 43 0,0-1-43 15,1-1 42-15,-1 0-43 0,7-3 43 0,-10 7-63 16,10-7 8-16,-6 2-58 0,6-2 28 15,0 0-19-15,0 0-4 0,0 0-6 0,1-6-5 16,3 1 12-16,2 1 6 0,1-1 11 0,-1-2 17 16,3 0 19-16,1 1 9 0,-1-6 13 0,0 4 6 15,0-2 6-15,0 1 9 0,0-3 1 0,0 2 3 16,1 1 2-16,-5 0 5 0,2 1 6 0,-1 2-5 16,-2 0-3-16,1 0 4 0,-5 6-2 0,8-6 7 15,-8 6-1-15,0 0 4 0,0 0 6 0,0 0-8 0,10 1 0 16,-10-1 1-16,4 7 0 0,-4-7 0 0,4 11 5 15,-4-11-5-15,7 12-1 0,-4-6 4 0,1-2-5 16,0 2 0-16,1 0 4 0,-1-1 2 0,1-2 0 16,-5-3-2-16,11 7 9 0,-11-7-11 0,9 3-1 15,-9-3 0-15,12-2 2 0,-12 2-2 0,11-4 7 16,-11 4-7-16,9-7 0 0,-9 7 2 0,8-10-1 16,-3 5 2-16,0-1 1 0,-1-1 7 0,0 1 11 15,-2 1 17-15,3 0-5 0,-1-1 3 0,-4 6-6 16,5-8-8-16,-5 8-1 0,6-5-9 15,-6 5 10-15,0 0 13 0,0 0 10 0,12 1 9 0,-12-1 8 16,8 8 0-16,-3-3 17 0,0 4 15 0,0-1 0 16,0 4-47-16,2 1 50 0,-1 1-46 0,2 1 34 15,-1 3-52-15,2 1 35 0,0 1-48 0,0 1-5 16,0 5 4-16,-2-4-1 0,1 1-4 0,-4 0-1 16,1 0-6-16,-1-1 2 0,-4-4 0 0,0-2 41 15,0-3-45-15,-4-1 39 0,0-2-42 0,-1 0 33 16,-2-5-47-16,-1 2 4 0,-1-5 0 0,9-2 3 0,-20-2 1 15,8-2 5-15,2 0 0 0,-2-2 6 0,2-2-7 16,0-2-4-16,1-1 3 0,3 1-5 0,-1-3 37 16,2-1-47-16,0 1 29 0,5-2-91 15,0 0-18-15,0 1-65 0,3-2-34 0,2 2-74 0,0 1-59 16,3-1-16-16,-1 4-21 0,3-1-31 0,-1 3-59 16,3-3-318-16,1 5-290 0</inkml:trace>
  <inkml:trace contextRef="#ctx0" brushRef="#br1" timeOffset="163361.87">25681 8779 49 0,'0'0'513'0,"1"-6"-99"0,-1 6-45 0,0 0-38 15,4-7-27-15,-4 7-34 0,5-6-42 0,-5 6-29 16,4-3-17-16,-4 3-19 0,0 0-8 0,15-1-21 16,-15 1-15-16,11 2-20 0,-11-2-10 0,14 6-2 0,-7-3-15 15,0 2 4-15,-1 0-9 0,3 1-6 16,-4 0-13-16,3 0-7 0,-2 0-8 0,-2 0-4 16,4 0-3-16,-5 0 1 0,1-1-4 0,0 1 2 0,-4-6 3 15,4 8 0-15,-4-8 4 0,1 7-4 0,-1-7-7 16,0 0-3-16,-2 8 0 0,2-8-1 0,0 0-6 15,0 0-1-15,0 0-2 0,-12-4-2 0,12 4 1 16,-7-7-1-16,7 7 0 0,-5-10-4 0,5 10 0 16,-4-12 1-16,4 5-2 0,0-2-2 15,0 2 2-15,2-1-1 0,0-2 0 0,0 2-1 0,1-2-2 16,2 3 0-16,0-1 0 0,0 2 3 0,0-1-2 16,2 2-3-16,-7 5 0 0,12-6 1 0,-12 6 3 15,14-1 1-15,-14 1 2 0,14 2-4 0,-5 0 1 16,-1 3 0-16,0 0 2 0,-1 1 0 0,2 0 0 15,-2 1-1-15,-1-1 1 0,3 1 2 0,-3 1-1 16,-2-1 0-16,1 0 0 0,-1-1 6 0,-2-1 2 16,-2-5-1-16,2 9 5 0,-2-9-2 0,-1 6 5 15,1-6 8-15,0 0 13 0,-7 5 6 0,7-5 4 16,0 0 6-16,-9-5 1 0,9 5 3 0,-5-6-10 16,5 6-8-16,-2-9-3 0,2 9-9 0,0-14-6 0,1 9-4 15,0-3 0-15,4-1-9 0,-1 2-1 16,1-3-3-16,1 3-1 0,2-1-1 0,0 1-4 15,0 2-2-15,1-1 4 0,1 2-1 0,0 0-2 16,-1 2 1-16,4 1-4 0,-13 1 9 0,18 0-7 16,-7 1 3-16,-1 1 2 0,-1 2-1 0,2 0-1 15,-2 3 2-15,-2-3 2 0,1 2-3 0,-2 1-4 16,2 0 7-16,-3-1-1 0,0 2-45 0,-1-1 40 0,2 2-50 16,-3-2-70-16,-1 0-75 0,1-1-78 0,-2 0-88 15,2 1-84-15,-3-7-88 0,2 9-426 0,-2-9-547 16</inkml:trace>
  <inkml:trace contextRef="#ctx0" brushRef="#br1" timeOffset="163459.37">26278 8826 662 0,'0'0'647'0,"6"-4"-128"16,-6 4-84-16,0 0-103 0,8-5-71 0,-8 5-66 16,0 0-183-16,5-5-311 0,-5 5-571 0,0 0-423 15</inkml:trace>
  <inkml:trace contextRef="#ctx0" brushRef="#br1" timeOffset="167061.47">3333 12221 530 0,'-3'-6'396'0,"3"6"-19"15,-4-8-16-15,-1 2 2 0,1 1-6 0,-3 1-31 0,0 1-22 16,1-1-29-16,-3 1-21 0,-1 0-38 0,1 0-21 16,9 3-14-16,-22-1-12 0,10 2-14 0,1 1-14 15,-3 1-11-15,1 2-11 0,-1 1-11 0,3-1-22 16,-2 3-10-16,0-1-7 0,0 3-15 0,3 0-8 15,0 1-7-15,2-1-6 0,0 2-11 0,2 0-1 16,1 1-3-16,1 0-36 0,4-1 36 0,0 1-29 16,1 1 24-16,3 2-25 0,3-2 26 0,0 0-3 15,3 1-24-15,2 0 19 0,2 1-6 0,0 0-3 16,0-4-7-16,2 1-13 0,-3 0-9 0,2-2-9 16,-4-1-19-16,1-2-12 0,-3 0 0 0,-3-1 13 0,3 0 9 15,-4 0 7-15,-1-3 11 0,-3 3 9 0,-1-7 4 16,0 11 4-16,-2-6 1 0,-5 2 5 0,1-3 4 15,-3 1-1-15,0-1-1 0,-1 2 2 0,-3-3-5 16,3 1 0-16,-1-2-24 0,0 0-15 0,2 1-45 16,9-3-28-16,-18 3-55 0,18-3-67 0,-13-2-74 15,13 2-74-15,-7-5-46 0,7 5-30 16,-2-8-316-16,5 2-304 0</inkml:trace>
  <inkml:trace contextRef="#ctx0" brushRef="#br1" timeOffset="167511.37">3252 12454 64 0,'5'-6'596'0,"0"2"-65"0,-5 4-115 15,7-7-13-15,-7 7-74 0,4-4-39 0,-4 4-63 16,0 0-25-16,0 0-48 0,0 0 9 0,0 0-26 16,10 3 3-16,-10-3-38 0,2 8-5 0,-2-8-30 15,3 11-1-15,-2-4-25 0,3 2 4 0,-2-2-17 16,4 1 3-16,-1 0-18 0,1 1 7 0,-1-1-16 16,2-1 7-16,-1 0-14 0,2-2 15 0,-1 1-13 15,0-2 11-15,-1 0-12 0,-6-4 16 0,13 2-17 0,-13-2 14 16,13-2-13-16,-13 2 12 0,10-7-10 15,-6 2 9-15,0 0-9 0,-2-3 13 0,2 0 3 16,-3 1 31-16,2-3 2 0,-2 3 13 0,-1-1 8 0,3 2 6 16,-2-1-4-16,0-1-22 0,-1 8-3 15,0-9-14-15,0 9-12 0,4-9-5 0,-4 9 1 0,0 0-3 16,8-3 0-16,-8 3-4 0,9 7 1 0,-3-1-2 16,-1 1 2-16,4 4 0 0,-1 1-2 0,-1 1-4 15,1 4 6-15,1 1-9 0,1 2 6 0,-1 1-5 16,0 6 3-16,1 0-11 0,-2 3 12 0,0-1-1 15,-2 3 2-15,-2 1-2 0,-3-1 2 0,2-2-3 16,-7 1-6-16,0 0 4 0,-1-2 11 0,-1-3-9 16,-2-2 2-16,-2-4 10 0,-2-2 9 0,2-2 7 15,-4-4 4-15,1 0 2 0,-1-7-7 0,4-1-7 16,-3-3 1-16,-1-2-15 0,1-3 1 0,-2-3-8 16,5-3-47-16,-3 0 37 0,4-6-23 0,1-2-70 15,3-1-56-15,2 0-19 0,3-1-46 0,3-4 1 0,1 0-80 16,1 2-29-16,4-3-96 0,1-2-83 0,2 3-364 15,-2 4-424-15</inkml:trace>
  <inkml:trace contextRef="#ctx0" brushRef="#br1" timeOffset="168078.31">3554 12430 588 0,'0'0'567'0,"0"-10"-151"16,0 10-51-16,0 0-93 0,1-8-34 0,-1 8-77 16,0 0-26-16,0-8-33 0,0 8 16 0,0 0-34 15,0 0 33-15,0 0-35 0,7 7 14 0,-7-7-23 16,7 7-12-16,-4 0-12 0,0 0-9 0,3 0-6 16,-4 2-7-16,2-2-4 0,2 2-4 0,-2-1-4 15,-1-2 0-15,-1 1 0 0,-2-7-3 0,4 11 10 16,-4-11 24-16,4 8 34 0,-4-8 31 0,3 7-11 0,-3-7-15 15,0 0-23-15,0 0-3 0,0 0-21 16,0 0 3-16,-8-6-19 0,8 6 6 0,-5-12-18 16,2 4 7-16,0-2-9 0,2 2 2 0,1-3-10 15,0 2 7-15,0-2-11 0,3 1 10 0,1 0-14 0,-2 1 11 16,3 0-9-16,2 2 9 0,-1 0-10 16,3 2 0-16,-1 2 13 0,1 0-14 0,2 2 9 15,-11 1-10-15,19 1 12 0,-7 1-9 0,-2 1 7 0,0 1-8 16,2 1 12-16,-3 2-13 0,0-1 14 0,0 2-12 15,-3-1 11-15,-1 0-15 0,0 3 14 0,-1-4-5 16,-1 1 10-16,-2 1-12 0,-1-8 12 0,0 10-5 16,0-10 7-16,-3 8-11 0,3-8 12 0,0 0-9 15,0 0 9-15,0 0-10 0,-12-4 7 0,12 4-11 16,-6-11 5-16,5 5-3 0,1-3 0 0,0 1-8 16,1-3 7-16,2 2-10 0,1-2 11 0,1 2-10 15,0-4 1-15,4 5 2 0,0-2-4 0,0 3 4 16,1 1-1-16,-1 1 2 0,0 3 4 0,1 1-4 15,-10 1 0-15,21 1 12 0,-12 1-11 0,2 3 10 0,-2 1-10 16,0 1 6-16,1 4-13 0,-2-1-1 16,1 2-41-16,-3 1-31 0,3 0-48 0,-2 1-20 15,-2-1-65-15,0-1 16 0,-1-1-92 0,1-2-12 0,-2-2-30 16,1-1-66-16,-4-6-294 0,6 8-204 16</inkml:trace>
  <inkml:trace contextRef="#ctx0" brushRef="#br1" timeOffset="168577.77">4034 12325 555 0,'0'0'426'0,"3"-8"-96"16,-3 8-81-16,1-9-50 0,-1 9-45 0,0 0-29 15,4-7-22-15,-4 7-8 0,0 0-19 0,0 0-16 16,0 0-13-16,11 4-7 0,-11-4-7 0,8 5-2 16,-8-5-1-16,6 8-14 0,-6-8 0 0,8 10 36 15,-5-6-48-15,-3-4 44 0,6 10-44 0,-6-10 7 16,4 8 8-16,-4-8 19 0,1 9 21 0,-1-9 40 15,0 0-36-15,-1 6 29 0,1-6-33 0,0 0 19 16,0 0-42-16,0 0 25 0,-9-4-28 0,9 4 14 16,-4-7-27-16,4 7-1 0,-1-11-6 0,1 11-3 15,1-12-5-15,-1 6 11 0,0 6-15 0,8-11 1 16,-5 5-3-16,4 3-1 0,-1-1-1 0,2 0 6 0,-8 4-5 16,17-3-1-16,-17 3 0 0,15 0 2 0,-15 0-2 15,18 2 2-15,-9 1 6 0,0 1-6 16,-3-2 2-16,2 3 7 0,-3-1 18 0,-5-4-27 0,8 9 25 15,-3-4-18-15,-3 0 15 0,-2-5-19 0,0 10 23 16,0-10-14-16,0 10 30 0,0-10-16 0,-6 6 21 16,6-6-15-16,0 0 12 0,0 0-24 0,0 0-5 15,-9-1-2-15,9 1-1 0,-1-10-4 0,1 10-2 16,0-13 4-16,1 4-8 0,3 1 1 0,0-3 0 16,3 3 1-16,-3-2-6 0,2 3 3 0,1-2-1 15,3 2-1-15,-2 1 2 0,-1 1-1 0,1 1 0 16,2 1 2-16,-10 3 8 0,16-2 1 0,-16 2 5 15,16 2 3-15,-8 1 2 0,1 1-3 0,-3 3 0 16,2-3 1-16,-2 5-6 0,1-1 12 0,-2 2-18 16,0 0 13-16,0-1-17 0,-1 2 12 0,-3 1-6 15,3-3-3-15,-1 2-44 0,-2-2-41 0,0 0-72 16,-1-2-27-16,0 0-138 0,0-7-144 0,0 10-430 16,0-10-452-16</inkml:trace>
  <inkml:trace contextRef="#ctx0" brushRef="#br1" timeOffset="169061.62">3073 12903 402 0,'0'0'675'16,"-13"-3"-202"-16,13 3-74 0,0 0-107 0,0 0-35 15,0 0-51-15,0 0 12 0,9-4-13 0,-9 4 18 16,13-7-25-16,-3 4 1 0,6-1-20 0,-1 1-16 16,7-4-18-16,2 3-16 0,4-1-25 0,4-2-15 0,4 1-16 15,6-1-3-15,4-1-19 0,0 2 0 16,4-1-17-16,2 0 1 0,-2 0-16 0,5 0 3 0,-1-2-1 16,-1 3-6-16,1-2 3 0,-3 1-7 0,3 0 0 15,-5-2-2-15,-1 2-3 0,-2-2-2 0,0 2 1 16,-10 0-3-16,-2 0 0 0,-2 1 1 0,-5 1-2 15,-4-1 0-15,-2 3 0 0,-5 0 1 0,2-1-3 16,-5 2-1-16,-3-1 1 0,3 1-5 0,-4 0-46 16,-9 2-80-16,15-6-83 0,-15 6-55 15,9-4-139-15,-9 4-49 0,5-6-86 0,-5 6-376 0,4-6-492 16</inkml:trace>
  <inkml:trace contextRef="#ctx0" brushRef="#br1" timeOffset="169229.59">4797 12219 444 0,'5'-7'535'0,"0"4"-113"15,-5 3-111-15,7-9-58 0,-7 9-32 16,4-6-30-16,-4 6-37 0,0 0-31 0,5-5-29 16,-5 5-22-16,0 0-18 0,0 0-27 0,0 0-66 0,0 0-85 15,0 0-109-15,0 0-134 0,9 3-310 0,-9-3-183 16</inkml:trace>
  <inkml:trace contextRef="#ctx0" brushRef="#br1" timeOffset="169361.86">4869 12389 326 0,'-2'11'760'0,"1"0"-174"16,0-2-145-16,0 1-79 0,-1-3-101 0,1 1-36 0,0-2-60 16,-1 0-19-16,2-6-45 0,-1 11-20 0,1-11-69 15,3 10-61-15,-3-10-165 0,6 6-152 0,-6-6-526 16,12 1-452-16</inkml:trace>
  <inkml:trace contextRef="#ctx0" brushRef="#br1" timeOffset="170127.44">7381 12144 370 0,'0'0'351'16,"0"0"-53"-16,0 0-30 0,0 0-23 0,0-7-5 15,0 7-17-15,0 0-14 0,-4-9-7 0,4 9-16 16,-3-7-7-16,3 7-23 0,-4-8-13 0,4 8 5 0,-7-10-8 15,5 4-1-15,-2 0-14 0,0-1 3 16,0 1 15-16,-3-1-25 0,2 1-9 0,-2 0-11 16,-2 0 0-16,3-1-9 0,-4 3-19 0,1-1-10 15,-2 1-9-15,0 1-8 0,-2 1-8 0,-1 0-4 16,3 2-7-16,-6 3-5 0,3-1-2 0,-4 2-1 16,3 2 1-16,-2-1-6 0,2 3-1 0,-3 0 1 15,1 3-43-15,2 1 50 0,2 1-44 0,-1 2 52 0,4 0-47 16,1 2 43-16,1-1-6 0,3-1-8 0,3 2-2 15,0 0-1-15,4-1-2 0,0-2-2 0,2 1-3 16,3-2-4-16,0 0-3 0,2-3-4 0,2 0 1 16,1-3-9-16,0-1-20 0,0-2-8 0,1-1-15 15,0-2-11-15,0-1-2 0,-2-1 11 0,3-3 16 16,-1-1 4-16,1-1 10 0,-4 0 7 0,0-3 7 16,2 1-33-16,-4-2 47 0,-2 1-28 0,0-3 42 15,1 3 3-15,-4-4-1 0,0 4 2 0,1-2-4 16,-1 0 7-16,-2 2 49 0,0-2 17 0,2 3 20 15,-2 0 11-15,-1 1 4 0,1 1-16 0,-1 6-20 16,2-12-21-16,-2 12-8 0,2-8-14 0,-2 8-7 16,0 0-3-16,0 0-43 0,0 0 46 0,0 0-47 15,10 6 46-15,-10-6-45 0,7 11 46 0,-4-3-42 16,3 1 43-16,0 1-33 0,2 3 23 0,-1-1-44 0,2 1 42 16,0 0-49-16,4 1 32 0,0 0-106 15,1 1-20-15,-1-1-62 0,2-1-68 0,-1-2-90 0,0-2-77 16,0-1-60-16,3-2-488 0,-2-2-562 0</inkml:trace>
  <inkml:trace contextRef="#ctx0" brushRef="#br1" timeOffset="170378.16">7836 12008 708 0,'4'-10'649'0,"-1"1"-122"0,-3 9-28 16,1-12-54-16,-1 12-13 0,1-9-27 0,-1 9-47 15,0-9-68-15,0 9-50 0,0-7-48 0,0 7-37 16,0 0-23-16,0 0-17 0,0 0-22 0,0 0-5 16,0 0-25-16,5 7 15 0,-5-7-31 0,3 13 13 15,-1-5-29-15,1 2 11 0,0 3-25 0,-1-2 13 16,1 3-20-16,2 1 6 0,-3 2-3 0,2 1-6 16,0-1-7-16,0 1-4 0,0-2-32 0,-2 2-10 15,2-2-82-15,-1-1-3 0,2-1-68 0,-3-1-60 16,-1-2-57-16,2 0-57 0,0-3-61 0,-2 1-45 0,-1-9-111 15,1 8-276-15,-1-8-414 0</inkml:trace>
  <inkml:trace contextRef="#ctx0" brushRef="#br1" timeOffset="170761.54">7853 12028 117 0,'-3'-13'562'15,"2"3"-176"-15,1 0 2 0,0-2-96 0,0 1-60 16,3 0-7-16,-1 1-1 0,1 0-52 0,2-1 12 15,0 0-41-15,5 1-23 0,-1-1-38 0,0 2 8 16,4 0-43-16,0 2 16 0,1-1-33 0,0 3 20 16,0 0-34-16,-1 2 23 0,-2 1-30 0,3 2 25 15,-14 0-27-15,23 1 23 0,-11 2-25 0,-5 0 29 16,1 2-21-16,-2-1 24 0,-2 4-22 0,-1 0 21 16,-3 1-21-16,-3 1 13 0,-1 1-20 0,-3 2 9 15,-1 1-7-15,-2-1 3 0,-3 0 19 0,4-2 25 16,-1 0 9-16,-2-1 2 0,3-1-7 0,-1 0-11 15,4-1-11-15,-2-2-8 0,2 0-4 0,1-1-6 0,1-1-3 16,0 1-10-16,4-5 1 0,-4 9-1 0,4-9 3 16,0 9-4-16,0-9 1 0,5 11 2 15,0-6-4-15,2 1 0 0,-1 0-2 0,4-1 0 0,-2 2-38 16,4 0 45-16,0-1-40 0,-2 1 43 0,2 2-40 16,2-1 43-16,-2-1-42 0,0 0 44 0,0 0-42 15,-1 1 37-15,2-1-43 0,-1 0 30 16,-3-2-97-16,1 1-29 0,-1 0-94 0,0-1-96 0,0-3-116 15,-3 2-113-15,-6-4-249 0,12 4-317 0</inkml:trace>
  <inkml:trace contextRef="#ctx0" brushRef="#br1" timeOffset="171177.57">8386 11852 501 0,'1'-11'566'0,"2"3"-75"15,-2 0-15-15,-1 1-19 0,0 7-37 0,2-11-35 0,-2 11-59 16,2-11-65-16,-2 11-51 0,2-7-46 0,-2 7-31 16,0 0-18-16,0 0-13 0,0 0-13 15,7 4-12-15,-5 1-12 0,2 2-10 0,0 2-9 16,0 0-6-16,2 3-10 0,-2 0-4 0,1 2 0 0,0 0-48 16,-1 0 43-16,1 2-43 0,-1-2 44 0,2 1-42 15,-2-1 42-15,0-1-41 0,-1-2 44 0,-1 2-45 16,2-4 47-16,-1 1-44 0,-1-3 46 0,-2 0-40 15,3-1 47-15,-2 0-29 0,-1-6 40 0,5 7-48 16,-5-7 37-16,0 0-45 0,9 5 44 0,-9-5-54 16,9-3 43-16,-9 3-42 0,18-4 40 0,-9 0-42 15,1 1 42-15,3 0-42 0,-3 1 35 0,5 1-39 16,-4 0 40-16,1-1 0 0,1 2-32 0,1 2 28 16,-1-1-44-16,-3 1 43 0,3 2-39 0,-3 0 44 15,-1 3-46-15,-1-2 45 0,-3 4-45 0,1-1 36 16,-3 0-54-16,-2 1 45 0,-2 2-46 0,-3-2 44 15,-2 1-50-15,-2 0 38 0,-1 0-68 0,0-1 4 16,-5 0-69-16,2-1-6 0,1-6-76 0,-3 4-1 0,-1-3-73 16,2 0-26-16,1-2-61 0,0 1-553 0,0-5-527 15</inkml:trace>
  <inkml:trace contextRef="#ctx0" brushRef="#br1" timeOffset="171793.59">9559 12003 198 0,'0'0'470'0,"-14"1"-92"0,14-1-26 15,-15 1-15-15,15-1 1 0,-14 1-9 0,14-1-23 16,-13 0-18-16,13 0-23 0,-13 1-29 0,13-1-36 16,0 0-38-16,-13 0-29 0,13 0-29 0,0 0-21 15,0 0-16-15,0 0-11 0,0 0-14 0,0 0-6 16,0 0-10-16,16-3-3 0,-16 3-6 0,21-1 0 16,-9-1-5-16,2 1 0 0,0-1-1 0,1 2-5 15,1-1-2-15,1 0 0 0,0 1-1 0,2-1-2 0,0 0-1 16,-2 0 2-16,2-1-7 0,-3 2 0 15,0 0-6-15,-2-1-44 0,0 1-60 0,-1 0-72 16,1-1-64-16,-14 1-65 0,18 0-44 0,-18 0-31 0,16-1-101 16,-16 1-249-16,0 0-247 0</inkml:trace>
  <inkml:trace contextRef="#ctx0" brushRef="#br1" timeOffset="172101.44">9578 12076 160 0,'-9'3'434'0,"2"1"-117"15,0-1-46-15,7-3-34 0,-9 5-12 0,9-5-5 16,-6 5-51-16,6-5 24 0,0 0-78 0,0 0 25 16,0 0-44-16,4 7 43 0,-4-7-26 0,13 0-17 15,-13 0-13-15,21 0-18 0,-7 0-11 0,2-1-12 16,-1 1 0-16,3-1-13 0,1 1-5 0,0-1-2 16,-1 1-5-16,0-2 0 0,1 2 21 0,0-1 25 15,-2 0-11-15,-2 1 4 0,-1-1 4 0,0-1 11 16,-2 1 15-16,-2 0 20 0,3 1 20 0,-13 0-27 0,15-2 54 15,-15 2-54-15,14-2 38 0,-14 2-54 0,12-3 36 16,-12 3-55-16,9-4 37 0,-9 4-60 16,7-2 32-16,-7 2-53 0,0 0 38 0,8-5-54 0,-8 5 43 15,0 0-48-15,0 0 30 0,5-5-48 16,-5 5 40-16,0 0-55 0,7-3 16 0,-7 3-89 16,0 0-4-16,0 0-55 0,0 0-48 0,6-4-67 0,-6 4-55 15,0 0-84-15,6-5-82 0,-6 5-414 0,0 0-484 16</inkml:trace>
  <inkml:trace contextRef="#ctx0" brushRef="#br1" timeOffset="172827.79">9854 11879 571 0,'-8'-5'466'0,"8"5"-79"15,-7-4-43-15,7 4-14 0,0 0-7 0,-9-5-20 16,9 5-39-16,0 0-36 0,-8-3-33 0,8 3-32 0,0 0-28 15,0 0-27-15,-5-4-23 0,5 4-12 0,0 0-17 16,0 0-8-16,0 0-10 0,0 0-5 16,0 0-4-16,0 0-6 0,0 0 1 0,0 0-10 15,0 0 3-15,0 0 12 0,0 0 19 0,0 0 18 16,0 0 12-16,0 0 14 0,0 0 9 0,0 0 7 16,0 0 8-16,0 0 3 0,0 0 6 0,0 0-25 0,0 0 18 15,0 0-19-15,0 0 12 0,0 0-8 0,0 0 5 16,0 0-21-16,0 0-1 0,0 0-16 0,0 0 1 15,-4-4-26-15,4 4-9 0,0 0 4 0,0 0-12 16,0 0 4-16,0 0-5 0,0 0-8 0,0 0-7 16,-6-6 1-16,6 6-3 0,0 0-11 0,0 0 11 15,0 0 0-15,0 0-2 0,0 0-8 0,0 0 3 16,0 0-9-16,0 0 13 0,0 0-3 0,-5-3 2 16,5 3-6-16,0 0 4 0,0 0-3 0,0 0 1 15,0 0-2-15,0 0 0 0,0 0 2 0,0 0-7 16,0 0 5-16,0 0 0 0,0 0 1 0,0 0-2 15,0 0 3-15,0 0-4 0,0 0 5 0,0 0-6 0,0 0 3 16,0 0 2-16,0 0-2 0,0 0 2 16,0 0-6-16,0 0 0 0,0 0 8 0,0 0-4 15,0 0 3-15,0 0-1 0,0 0-2 0,0 0 2 16,0 0-6-16,0 0 4 0,0 0 11 0,0 0 3 16,0 0 4-16,0 0-8 0,0 0 4 0,0 0 2 15,0 0-8-15,0 0 5 0,0 0 0 0,0 0-4 0,0 0-2 16,-9-2-4-16,9 2-6 0,0 0 6 0,0 0 1 15,0 0-8-15,0 0 1 0,0 0 0 0,0 0 1 16,0 0-5-16,0 0 3 0,0 0 2 0,5 5 0 16,-5-5-6-16,5 7 8 0,3-2-7 0,-2 0 10 15,2 3-10-15,1-1 14 0,2 1-8 0,-2 2 6 16,4-1-10-16,0 2 8 0,1 1-6 0,1 0 12 16,-2 1-11-16,2 1 4 0,1-1-7 0,-2 0 4 15,-2-1-1-15,1 2 2 0,0-4-2 0,-4 0 0 16,0 0-9-16,1 0-15 0,-5-2 0 0,0 1 1 15,-2-1 1-15,0 2 1 0,-5-1 2 0,0 2-3 0,-5 1 7 16,-2-1-2-16,-1 4 3 0,-4-1 0 16,-3-1 6-16,-2 3 1 0,-3 1-30 0,0-1-14 15,0 1-57-15,-4 1-18 0,3-1-101 0,-1 1-29 16,2-1-71-16,3-1-87 0,1-2-92 0,5-1-150 16,3-2-437-16,0 0-713 0</inkml:trace>
  <inkml:trace contextRef="#ctx0" brushRef="#br1" timeOffset="173611.24">11637 11839 298 0,'0'0'344'0,"0"0"-53"0,0-7-11 0,0 7 49 15,-4-5-50-15,4 5-2 0,-2-6-22 0,2 6-38 16,-8-4-20-16,8 4-13 0,-5-8-15 0,5 8-15 16,-7-8-14-16,7 8-2 0,-6-8-11 0,2 4-2 15,4 4 2-15,-7-10-7 0,3 5-21 0,0 0-4 16,-1 0 15-16,0-1-4 0,-2 2-15 0,1-1-15 15,-2 0-15-15,1 3-2 0,-2-2-3 0,-3 3 1 16,2 0 3-16,-3 1-4 0,-1 1-8 0,1 1-6 16,-3 1 5-16,0 2-7 0,0 2-6 0,0-1 0 15,-3 2-4-15,3 2-6 0,0 1 3 0,0 0-2 16,2 1-39-16,-2 3 35 0,5-1-39 0,0 1 40 16,3-1-37-16,1 2 34 0,1-2-39 0,3 1 40 15,1-2-38-15,0 0 41 0,4-2-44 0,0 1 37 16,1-3-33-16,3 1 26 0,1-3-30 0,3 0 38 15,0-1-39-15,3-3 38 0,0-1-40 0,-1 1 40 0,4-2-36 16,-2-2 33-16,4-2-38 0,-3 1 41 0,2-1-39 16,-2-3 43-16,0-1-46 0,-2 2 35 0,1-3-32 15,-1-3 43-15,-3 3-3 0,2-3-6 0,-5-1 6 16,1 0-12-16,0 0 6 0,-2 0-5 0,-2 1 2 16,-2-1 2-16,1 2-2 0,-2 0 10 0,1 0-7 15,-2 2 38-15,1 0-13 0,-1 1 21 0,0 7-19 16,-1-11-1-16,1 11-21 0,-2-9 15 0,2 9-21 15,0 0 18-15,0 0-19 0,0 0 15 0,0 0-15 16,-5 6 13-16,5-6-16 0,0 10 11 0,3-3-18 16,-2 0 13-16,3 0-12 0,0 3 14 0,2-2-19 15,-1 4 20-15,4 0-21 0,-1-2 17 0,2 3-24 16,0-2 11-16,-1 1-15 0,4-1-36 0,-3-2-30 16,3 2-4-16,1-2-85 0,-1-1-5 0,1-1-94 15,-1-1-9-15,1-1-101 0,-3-2-53 0,2 1-73 16,1-2-537-16,-2-1-663 0</inkml:trace>
  <inkml:trace contextRef="#ctx0" brushRef="#br1" timeOffset="173978.28">12078 11702 17 0,'0'0'569'0,"0"0"-186"16,0 0-35-16,0 0-5 0,0 0-7 0,0 0 1 0,-8 3-31 15,8-3-29-15,0 0-19 0,0 0-43 0,0 0-24 16,0 0-21-16,0 0-29 0,0 0-21 0,0 0-21 15,0 0-14-15,0 0-3 0,0 0-7 0,11-2 0 16,-11 2-9-16,12-1-9 0,-12 1-9 0,16-4-10 0,-7 2-4 16,1 1-9-16,0-2-5 0,3 0-5 0,-2 1-1 15,0 0-3-15,1 0-4 0,1-1-3 16,-1 2-4-16,-1-1-4 0,2 0-9 0,-2 0-50 0,0 1-69 16,-11 1-66-16,16-2-79 0,-16 2-56 15,16-1-38-15,-16 1-12 0,0 0-63 0,16 0-360 0,-16 0-333 16</inkml:trace>
  <inkml:trace contextRef="#ctx0" brushRef="#br1" timeOffset="174199.17">12115 11863 337 0,'0'0'303'0,"-5"7"6"0,5-7-42 0,-4 6 37 15,4-6-63-15,0 0-32 0,-1 6-25 0,1-6-31 16,0 0-28-16,0 0-20 0,10 1-3 0,-10-1-22 15,14-1-16-15,-14 1-11 0,14-4-6 0,-4 2-3 16,1 0-13-16,-1 0-8 0,1-1-2 0,1 0-3 16,-2 1-3-16,4 0-6 0,-2 0 2 0,0 0-4 15,-1 0-8-15,0 1-6 0,-11 1-2 0,22 0-34 16,-22 0-85-16,18-1-64 0,-18 1-39 0,15 1-86 16,-15-1-358-16,13 0-183 0</inkml:trace>
  <inkml:trace contextRef="#ctx0" brushRef="#br1" timeOffset="174410.44">12203 12035 345 0,'-6'6'426'0,"2"-1"-63"0,0 0-36 16,4-5-51-16,-6 9 30 0,6-9-54 0,-5 7 13 0,5-7-38 16,-3 6-31-16,3-6-28 0,0 0-25 0,3 6-19 15,-3-6-25-15,0 0-12 0,14 1-22 0,-14-1-12 16,14-1-10-16,-14 1-12 0,20-2-5 0,-10-1-7 15,3 1 0-15,0-1-14 0,2 0 0 0,-1-1-16 16,2 2-71-16,-5-2-93 0,3 1-88 0,-1-1-92 16,-1-1-94-16,0 1-353 0,-3-1-330 0</inkml:trace>
  <inkml:trace contextRef="#ctx0" brushRef="#br1" timeOffset="175260.65">12662 11546 163 0,'0'0'313'0,"0"-6"-44"16,0 6 0-16,0 0 13 0,-4-8-17 0,4 8-18 15,0-6 15-15,0 6-43 0,-1-8 30 0,1 8-51 16,0 0 35-16,-4-7-49 0,4 7 24 0,0 0-56 0,-1-6 18 15,1 6-59-15,0 0 25 0,0 0-64 16,-3-6 28-16,3 6-58 0,0 0 35 0,0 0-48 16,0 0 51-16,0 0-34 0,0 0 34 0,0 0-40 15,0 0 56-15,0 0-42 0,7 9 55 0,-7-9-52 16,2 7 38-16,-2-7-53 0,5 8 41 0,-5-8-41 16,4 11 29-16,0-6-35 0,0 1 23 0,-2 1-38 15,1-2 31-15,-1 2-39 0,2-1 36 0,-2 2-43 0,0-3 34 16,1 1-32-16,-3-6 26 0,4 10-29 15,-4-10 32-15,2 9-19 0,-2-9 25 0,4 7-20 0,-4-7 22 16,2 7-15-16,-2-7 19 0,0 0-18 0,4 7 14 16,-4-7-21-16,0 0 10 0,1 6-16 0,-1-6 15 15,0 0-17-15,3 9 11 0,-3-9-14 0,0 7 16 16,0-7-21-16,3 9 18 0,-3-9-13 0,2 10 11 16,1-3-16-16,-2-1 7 0,3 1-8 0,-1 1 9 15,-1 1-13-15,4 1 12 0,-3-2-13 0,1 2 6 16,0-2-11-16,-2 2 15 0,2-2-14 0,1 0 12 0,-2 1-15 15,2-2 15-15,-3 0-17 0,1-1 17 16,-3-6-17-16,4 11 17 0,-4-11-11 0,4 9 14 16,-4-9-10-16,2 8 16 0,-2-8-16 0,0 0 11 15,3 6-14-15,-3-6 11 0,0 0-12 0,0 0 7 16,0 0-7-16,0 0 9 0,-4-7-15 0,4 7 12 16,-1-10-11-16,1 10 4 0,1-14-8 0,-1 7 14 15,1 0-17-15,3-1 14 0,0 1-13 0,0 0 13 0,3-1-18 16,-2 2 20-16,3 1-14 0,1-1 13 0,1 2-14 15,0 0 11-15,2 1-12 0,1 2 17 0,-3-1-12 16,5 2 15-16,-3 0-18 0,-2 3 9 0,3-1-28 16,-3 2 0-16,-1-1-13 0,1 2 9 0,-2 0-17 15,-3 2 16-15,-1-2-13 0,-3 2 21 0,-1 0-28 16,0 1 13-16,-2 1-1 0,-5-2 32 0,2 2-37 16,-1-1 37-16,-3-2-41 0,0 2 13 0,1-1-62 15,-3-3 15-15,2 2-33 0,0-1-29 0,0-1-22 16,1-2-37-16,8-2-39 0,-15 4-86 0,15-4-92 15,-13-1-71-15,13 1-506 0,-9-5-602 0</inkml:trace>
  <inkml:trace contextRef="#ctx0" brushRef="#br1" timeOffset="175560.84">13459 11311 452 0,'-6'-7'484'0,"0"1"-39"0,-2 1-42 0,2 2-13 0,-3 0-37 15,1 1-17-15,8 2-12 0,-18-2-18 0,18 2-18 16,-19 3-16-16,9 0-68 0,-1 2 30 0,0 4-57 16,2 0 16-16,-1 3-33 0,1 1-7 0,1 3-15 15,-1 3-25-15,4 3-12 0,1-1 3 0,2 3-32 16,-1 1 4-16,6 1-33 0,-1 0 8 0,2 5-21 15,3 1 11-15,0-1-23 0,5-2 6 0,0 3-17 0,6 0 6 16,-5-6-18-16,7 1 5 0,-1-4-58 16,2-4-55-16,1 1-14 0,1-3-99 0,3-4-32 15,-1 1-59-15,3-4-72 0,-5-2-93 0,0-1-70 16,3-3-535-16,-2-2-703 0</inkml:trace>
  <inkml:trace contextRef="#ctx0" brushRef="#br1" timeOffset="176144.22">13702 11666 159 0,'-6'-6'555'0,"1"-1"-118"0,0 2-43 0,5 5-59 16,-7-9-41-16,7 9-54 0,-4-9-54 0,4 9-33 16,-1-6-31-16,1 6-16 0,0 0-1 0,9-5-26 15,-9 5-1-15,11-1-13 0,-11 1-8 0,16 4-14 16,-7-1-6-16,1 1-8 0,-1 0-2 0,0 0 7 15,1 1-19-15,-1 1 3 0,-1-1-2 0,-3 2 6 16,3-1-3-16,-5 0 6 0,1 1 3 0,-2-1 6 16,-2-6 4-16,-2 11 7 0,2-11 5 0,-5 9-2 15,5-9-2-15,-10 6 3 0,10-6 5 0,-12 2 8 16,12-2 0-16,-11-2 0 0,11 2-9 0,-11-6-9 16,4-1-10-16,3 1-10 0,2-2-5 0,-1-1-1 15,3 0-8-15,0-2-2 0,3 2-6 0,0-2 2 16,3 2 0-16,0-1-39 0,4 1 46 0,0 1-40 15,2 1 39-15,1 2-3 0,-3 1 0 0,3 1-1 0,-2 1-2 16,1 2 0-16,0 1-1 0,0 1 0 0,-2 0-2 16,2 2 2-16,-2 1 1 0,-1 0 3 15,1 2-5-15,-3-1 0 0,0 0 3 0,-3 2-4 0,0 0 3 16,2 0 1-16,-6 0 3 0,3-2-3 0,-3 1 4 16,0-7 4-16,-3 11 10 0,3-11 16 0,-4 8 5 15,4-8 0-15,-6 5-1 0,6-5 3 0,0 0-3 16,-10-2-13-16,10 2 6 0,-4-7-11 0,4 7-5 15,-3-11-6-15,5 4-1 0,-1-1-5 0,2-1-41 16,-1-2 55-16,5 2-52 0,-1-2 45 0,3 1-45 16,0 0 46-16,0 1-44 0,2 0 48 0,-1 4-52 15,-1-1 50-15,3 2-45 0,-2 1 47 0,-1 1-44 16,-9 2 43-16,18 0-43 0,-18 0 49 0,14 3-50 16,-4 2 49-16,-1 0-5 0,-2 1-8 0,-1 1-4 15,3 0-4-15,-1 1-10 0,-2 0-65 0,-1 1-46 16,5 0-39-16,-6 0-38 0,4-1-42 0,-2-1-26 15,1 0-17-15,0 0-79 0,-7-7-41 0,16 7-72 0,-6-5-273 16,0 0-251-16</inkml:trace>
  <inkml:trace contextRef="#ctx0" brushRef="#br1" timeOffset="176462.65">14408 11512 279 0,'-3'-5'396'0,"2"-1"-44"0,-2 1-28 16,-3 0-50-16,1 0-12 0,-2 2-5 0,0-1 21 15,-3 3-72-15,-1-1 23 0,11 2-65 0,-23 3 26 16,12-2-64-16,-1 3 21 0,-3 1-22 0,3 0-22 16,0 3-13-16,0-1-22 0,3 1-14 0,-1 2-12 15,2-1-6-15,3 2-9 0,1-3-5 0,2 4-6 16,2-3-4-16,1 1-2 0,2-2-8 0,1 1 3 16,1-2 1-16,1-1 0 0,4 0-7 0,-1-2 0 15,2-1 0-15,0 0-1 0,-1-3-6 0,-10 0 0 16,23-2 4-16,-13 0-3 0,1-2 0 0,0-1 4 15,-2 0 1-15,-1-1 1 0,-1-1 1 0,0-1-40 16,-3 1 51-16,-2-3-41 0,1 2 44 0,-3-2-27 0,-2 2 25 16,1-2-39-16,-4 0 41 0,1 1-41 15,-1 0 38-15,-1 1-52 0,1 0 6 0,-1 1-86 0,3-1-8 16,-1 3-96-16,4 5-23 0,-7-9-4 0,7 9-47 16,0 0 1-16,-5-6-111 0,5 6-196 0,0 0-120 15</inkml:trace>
  <inkml:trace contextRef="#ctx0" brushRef="#br1" timeOffset="176927.5">14662 11478 15 0,'0'0'387'0,"12"-6"-80"0,-12 6-27 16,5-6-25-16,-5 6-22 0,-2-6-4 0,2 6-37 16,-7-9 26-16,2 6-60 0,5 3 8 0,-16-6-57 15,6 3 28-15,1 2-50 0,-3 0 35 0,12 1-44 16,-24 0 37-16,13 2-59 0,-3 1 31 0,2-1-54 15,1 2 34-15,1 2-51 0,0-2 35 0,2 3-49 16,1 0 38-16,2 0-10 0,1-1-7 0,2 1-4 16,-1-1-5-16,4 1-4 0,2-1 0 0,1-1-4 0,1 1-2 15,0-1-3-15,5-2 0 0,-1 0-4 16,-9-3 7-16,17 2-5 0,-4-3-3 0,-4 0 2 16,3-3-2-16,-3 1 1 0,2-3 3 0,-1 0-40 0,-1-3 48 15,-2-2-43-15,0 1 49 0,-2 0-46 0,1-2 46 16,-3 0-1-16,-2-1-3 0,-1-2 6 15,-1-2-8-15,-2-1-2 0,-3-2-4 0,0 0-1 0,-1-2 8 16,-2 1-7-16,3-1 7 0,-4 1 25 0,2-1 41 16,0 2 24-16,2 1-2 0,-2 5 46 0,2 0 36 15,1 2 3-15,-1-1-39 0,3 5-20 16,-2 2-15-16,1 0 4 0,4 6 7 0,-5-6 11 0,5 6-24 16,0 0 15-16,-7 6-20 0,7-6 19 0,0 13-12 15,2-3 4-15,0 1-26 0,2 3-2 0,-1 2-25 16,2 1 4-16,1 3-24 0,-1 2-4 0,1 0-12 15,2 5 1-15,2 0-7 0,-2 1-6 0,0 2 0 16,1-1-69-16,1-2-56 0,-1 2-131 0,-1-2-41 16,2-1-95-16,-4-3-92 0,2-1-133 0,1-3-675 0,-2-2-888 15</inkml:trace>
  <inkml:trace contextRef="#ctx0" brushRef="#br1" timeOffset="177628.16">15223 11390 223 0,'0'0'446'0,"-1"-6"-67"0,1 6-43 0,0 0 14 16,-3-7-88-16,3 7 6 0,0 0-101 16,0 0 19-16,0 0-42 0,0 0 30 0,0 0-47 15,7-4 33-15,-7 4-65 0,7 7 26 0,-2-3-58 0,2 1 32 16,-1 1-53-16,-2 1 25 0,4-1-48 0,-3 3 35 15,1-3-46-15,-2 4 36 0,0-1-44 16,-1-1 40-16,-1 0-43 0,-1 0 43 0,1-1-2 16,-2-7 9-16,0 11-34 0,0-11 35 0,-5 9-46 0,5-9 42 15,-8 5-46-15,8-5 39 0,-12 1-38 16,12-1 46-16,-11-2-39 0,11 2 39 0,-12-7-48 16,7 1 44-16,1 0-50 0,-2-1 43 0,2-2-48 0,4 3 38 15,-1-2-39-15,2 0 34 0,-1 1-40 0,3 0 39 16,3 1-39-16,-1 0 39 0,2 0-41 0,0 2 50 15,1 2-53-15,2 0 43 0,-10 2-42 0,18 0 43 16,-8 1-42-16,0 2 49 0,1 0-46 0,-1 3 42 16,-1-1-42-16,0 0 43 0,1 3-43 0,-2-1 42 15,-2 1-40-15,-1-1 40 0,-1 0-3 0,2 1-2 16,-4-1-2-16,-1-1 1 0,-1-6-3 0,1 11 8 16,-1-11-9-16,-1 7-1 0,1-7-39 0,0 0 46 15,0 0-41-15,0 0 49 0,0 0-45 0,-11-2 45 16,11 2-43-16,0-11 46 0,0 11-45 0,1-13 45 0,3 4-42 15,1 0 33-15,0-2-41 0,1 2 42 0,2-3-41 16,2 3 41-16,0-1-7 0,-1 1-6 16,4 0 1-16,-3 3-3 0,2 2-1 0,-1 0-3 0,-1 1 2 15,2 1 3-15,-12 2-42 0,20 2 45 16,-9 1-37-16,0 2 43 0,-2 0-42 0,0 0 49 16,1 4-44-16,0-1 40 0,0 3-44 0,0-1 37 0,-1 2-9 15,-3-2-52-15,3 1-97 0,0 0-93 0,-1-2-92 16,-3-2-96-16,1 0-108 0,-6-7-308 0,8 7-388 15</inkml:trace>
  <inkml:trace contextRef="#ctx0" brushRef="#br1" timeOffset="177860.03">15642 11183 340 0,'4'-4'522'16,"-4"4"-119"-16,12-5-93 0,-12 5-11 0,14 1 5 0,-14-1-23 15,16 4-20-15,-4 0-12 0,-2 5-19 0,5-3-22 16,-3 5-28-16,2 1-24 0,3 2-12 16,-3 3-58-16,2 1 34 0,2 2-60 0,-4 2 38 15,-1 1-56-15,0 2 35 0,-3 0-48 0,-4 3 30 16,1-4-14-16,-5 1-7 0,-2 0-8 0,0 0-11 16,-6-1-15-16,2 0-52 0,-2-2-73 0,-3 0-79 15,-3-3-106-15,2-1-120 0,-3-2-183 0,-1-4-297 0,-1 1-471 16</inkml:trace>
  <inkml:trace contextRef="#ctx0" brushRef="#br1" timeOffset="178467.79">16745 11389 157 0,'0'0'497'0,"-4"6"-141"16,4-6-64-16,-6 5-44 0,6-5 30 0,0 0-33 15,-4 4 43-15,4-4-85 0,0 0 1 0,0 0-71 0,0 0 17 16,0 0-60-16,17-1 21 0,-17 1-53 0,18-3 31 16,-6 0-54-16,4 1 33 0,-1-3-50 15,3 1 34-15,1 1-47 0,0-1 35 0,1 1-46 0,-1-2 34 16,1 1-46-16,-3 2 31 0,2-2-101 0,-4 2-49 16,0-2-92-16,-3 2-91 0,0-1-77 0,-2 1-384 15,-10 2-300-15</inkml:trace>
  <inkml:trace contextRef="#ctx0" brushRef="#br1" timeOffset="178770.41">16858 11473 26 0,'-8'6'463'0,"4"-2"-119"16,-1 0-33-16,5-4-20 0,-6 7-21 0,6-7-43 0,0 0 51 16,-2 7-36-16,2-7-28 0,9 2-20 0,-9-2-61 15,13 0 27-15,0-2-54 0,-2 0 38 0,5 1-65 16,-1-3 23-16,4 2-49 0,0-1 30 0,4-2-52 15,2 0 34-15,-1 1-53 0,-1 0 35 0,1-1-47 0,1 0 37 16,-4 0-41-16,-1 2 35 0,-3-2-39 0,-1 1 38 16,-2 2-34-16,-3-1 47 0,1 0-25 0,-3 0 38 15,-9 3-38-15,13-5 41 0,-13 5-40 0,10-6 38 16,-10 6-47-16,3-5 37 0,-3 5-49 0,0 0 45 16,0-9-50-16,0 9 38 0,0 0-44 0,-2-6 40 15,2 6-42-15,0 0 40 0,-3-6-39 0,3 6 29 16,0 0-45-16,-5-4 14 0,5 4-85 0,0 0-12 15,0 0-107-15,0 0-12 0,-1-8-52 0,1 8-51 16,0 0-57-16,0 0-445 0,-1-7-376 16</inkml:trace>
  <inkml:trace contextRef="#ctx0" brushRef="#br1" timeOffset="179026.81">17167 11233 415 0,'0'0'519'0,"-9"-7"-68"0,4 2-51 0,5 5-19 15,-10-5-26-15,10 5-17 0,-12-5-11 0,12 5-23 16,-9-4-45-16,9 4-46 0,-8-4-33 0,8 4-27 0,0 0-23 16,0 0-21-16,0 0-11 0,-8 4-6 0,8-4-14 15,5 5-46-15,0-1 36 0,1 2-44 16,3 1 35-16,1 0-47 0,3 3 34 0,0 1-43 0,4 2 39 16,-2-1-47-16,0 1 41 0,-1 2-37 0,2 0-6 15,-4 2 4-15,1 0 42 0,-1 1-47 0,-3 0 42 16,-2 1-45-16,0 0 26 0,-5-1-31 0,1 0 31 15,-4 0-94-15,-1-1-21 0,-4 4-74 0,-2-1-85 16,1-2-105-16,-4 1-132 0,2-2-165 0,-3-1-292 16,1-1-536-16</inkml:trace>
  <inkml:trace contextRef="#ctx0" brushRef="#br1" timeOffset="179878">18827 11239 35 0,'0'0'435'0,"0"0"-97"16,0 0-33-16,0 0-20 0,6-4-8 0,-6 4-9 15,0 0 4-15,3-7-19 0,-3 7-20 0,0 0-33 0,2-9-27 16,-2 9-13-16,3-5-6 0,-3 5-11 0,1-7-6 15,-1 7-4-15,3-9-2 0,-3 9-3 0,1-8-6 16,-1 8-16-16,0-11-8 0,0 11-20 0,-2-10-6 16,-1 4-15-16,3 6-14 0,-4-9-6 0,0 2-7 15,-2 2-3-15,0 0-5 0,-1-1-1 0,0 1 2 16,-2 1-9-16,0 1-8 0,-2 1 0 16,0 2 1-16,-2 0-4 0,2 1-1 0,-3 0 2 0,-2 2-3 15,2 2 1-15,-1 3 2 0,-2-1-2 0,3 1-2 16,-2 2 2-16,4 1 1 0,-2-2-41 0,5 3 48 15,0 0-43-15,3 0 46 0,-2 1-42 0,6-2 48 16,0 0-42-16,4 0 39 0,0-1-45 0,1 0 47 16,4-2-47-16,0 0 4 0,3 0 4 0,-1-3 6 15,4-2 38-15,0 1-47 0,0-1 43 0,2-3-44 16,0 0 42-16,-1-2-45 0,1 0 43 0,-2-2-40 16,2 1 43-16,-2-2-44 0,-4 0 46 0,1-2 0 15,-1 1-2-15,-2-1-6 0,-1-1-1 0,-2 1 0 0,2-1-1 16,-3 1 2-16,-2 0 3 0,2-1 12 0,-3 8 19 15,1-12 12-15,-1 12-3 0,1-8-9 0,-1 8-6 16,0 0-50-16,0-8 46 0,0 8-41 16,0 0 47-16,0 0-44 0,0 0 42 0,3 7-41 0,-3-7 30 15,6 9-38-15,-1-2 40 0,4-1-43 16,-2 3 41-16,2 0-42 0,2 1 38 0,1-1-37 16,-1 3 34-16,3-4-47 0,2 4 0 0,0-3-25 0,0 3-48 15,0-3-39-15,-2-1-26 0,1-1-88 0,0 0-39 16,0-3-88-16,-2 1-86 0,1-4-77 0,-3 0-345 15,-11-1-446-15</inkml:trace>
  <inkml:trace contextRef="#ctx0" brushRef="#br1" timeOffset="180093.55">19198 11210 460 0,'0'0'648'0,"0"0"-143"0,0 0-69 16,-3-7-41-16,3 7-25 0,0 0-11 0,0 0-32 0,0 0-46 15,0 0-55-15,1-7-45 0,-1 7-33 0,0 0-35 16,11-4-25-16,-11 4-18 0,11-2-9 16,-2-1-13-16,4 1-11 0,-3-1-8 0,5 2-4 15,-2-1-7-15,0-1-3 0,2 1-6 0,-2 0-6 0,4-1-14 16,-4 1-66-16,0-1-66 0,-1 1-53 16,-2 0-55-16,2-1-59 0,-3 1-62 0,0 0-48 15,0-2-58-15,-2-1-342 0,-2 1-353 0</inkml:trace>
  <inkml:trace contextRef="#ctx0" brushRef="#br1" timeOffset="180493.68">19503 10929 644 0,'0'0'484'0,"0"-11"-26"0,0 11-23 16,-2-7-28-16,2 7-49 0,-3-7-40 0,3 7-33 15,0 0-31-15,-4-5-30 0,4 5-20 0,0 0-25 16,0 0-63-16,1 11 19 0,2-5-61 0,0 1 24 15,-1 3-59-15,3-1 36 0,3 3-17 0,-2 3-11 16,1-1-5-16,-1-1-10 0,4 4-7 0,-3 1-45 16,2-1 46-16,-3 1-48 0,2-4 51 0,-1 1-44 15,-3-2 37-15,3 0-44 0,-4-2 47 0,1-1-45 0,1-2 48 16,-1 0-43-16,-1-2 45 0,-1 1-27 16,-2-7 21-16,4 7-44 0,-4-7 44 0,0 0-45 15,0 0 45-15,14-2-48 0,-14 2 45 0,13-5-6 0,-5-1 0 16,1 2-5-16,1 0-1 0,0 0-6 0,5 0 1 15,-2-1-4-15,0 3 1 0,2 0 0 0,-3 1 0 16,2 0-2-16,-1 2-2 0,1 0 2 0,-3 1 2 16,-2 0-2-16,3 1-4 0,-3 3 7 0,-2-2-3 15,-3 1 2-15,0 1 0 0,-4-6-42 0,6 11 47 16,-6-11-41-16,-2 12 46 0,-2-6-46 0,1 0 9 16,0-1-80-16,-1 1 4 0,-1-3-54 0,-1 1-58 15,1 1-70-15,5-5-69 0,-12 6-86 0,12-6-120 16,-11 2-318-16,11-2-432 0</inkml:trace>
  <inkml:trace contextRef="#ctx0" brushRef="#br1" timeOffset="180892.58">19954 10803 456 0,'0'0'482'0,"0"0"-108"15,0 0-24-15,0 0 22 0,9 2-8 0,-9-2-32 16,14 7-18-16,-6-1-16 0,1 0-21 16,4 2-17-16,-2 2-31 0,8 2-20 0,-3 1-34 0,4 3-30 15,-2 2-26-15,4 3-58 0,-2-2 30 0,-2 4-56 16,1 0 35-16,-3 0-47 0,-2 2 30 0,-3 0-49 16,1 0 37-16,-6-2-49 0,-3 0 41 0,-2-3-49 15,-4 2-1-15,-2-1-13 0,-5 0-23 0,-2 0-37 16,-3 0-8-16,-5-1-95 0,-7 2-34 0,-4-3-106 15,-3-2-64-15,-5-1-46 0,-3-1-575 0,-4-3-625 0</inkml:trace>
  <inkml:trace contextRef="#ctx0" brushRef="#br1" timeOffset="181276.1">18220 10970 402 0,'0'0'524'15,"-13"-5"-69"-15,13 5-44 0,-16 5-42 0,4 0-48 16,-1 3-38-16,-3 3-21 0,0 3-11 0,0 2-15 0,-1 3-23 16,1 3-19-16,3 2-23 0,-1 1-28 0,3 1-66 15,4 2 26-15,3 2-60 0,1-2 37 0,6-1-59 16,2 7 39-16,4 2-61 0,8 0 30 15,3 0-90-15,4-2-47 0,6-2-51 0,8 1-90 0,7-2-126 16,-3-10-132-16,14-2-489 0,-6-4-595 0</inkml:trace>
  <inkml:trace contextRef="#ctx0" brushRef="#br1" timeOffset="181784.55">20752 10989 298 0,'2'-6'738'0,"-2"6"-142"0,0 0-53 0,-4-8-36 15,4 8-25-15,-3-4-24 0,3 4-67 0,-8-3-50 16,8 3-60-16,0 0-34 0,-6-4-54 16,6 4-12-16,0 0-39 0,-4 5-11 0,4-5-31 0,0 7-8 15,0-7-28-15,2 11 1 0,2-6-24 0,-1 2 2 16,2 0-16-16,0 0 4 0,1 2-19 15,-2-2-4-15,1 1-36 0,2-1-57 0,0 0-122 16,-2 1-55-16,1-1-96 0,-1-1-83 0,-3 0-82 0,-2-6-88 16,3 8-482-16,-3-8-710 0</inkml:trace>
  <inkml:trace contextRef="#ctx0" brushRef="#br1" timeOffset="181943.31">20600 10878 361 0,'-2'-7'389'0,"0"-1"-79"16,2 8-68-16,-3-9-57 0,3 9-38 0,1-9-28 16,-1 9-26-16,8-6-18 0,-8 6-17 0,11-4-13 15,-11 4-4-15,17-2-42 0,-5 1-79 0,0 1-96 0,3-2-93 16,0 1-215-16,-1 0 30 0</inkml:trace>
  <inkml:trace contextRef="#ctx0" brushRef="#br1" timeOffset="182209.99">20961 10792 282 0,'0'0'512'0,"0"0"-33"16,0 0-33-16,0 0-8 0,-6-5-39 0,6 5-39 16,-13 2-25-16,13-2-26 0,-18 3-30 0,8 1-85 0,2 1 17 15,-1-2-75-15,1 3 17 0,1 2-24 0,2-1-32 16,1 1-7-16,1 1-21 0,3 0-11 16,3 2-12-16,2 1-8 0,-1-1-7 0,5 2-10 0,4 3 0 15,0-2-11-15,3-1-1 0,0 1-3 0,1 2 2 16,0-2-4-16,2-2-4 0,0 2-35 0,-3-1 29 15,0-1-55-15,-4-1 44 0,-2-1-9 0,0-1 6 16,-3-2 4-16,-2 2 12 0,-4-2-46 0,2 0 50 16,-3-7-3-16,-4 11 4 0,0-5-2 0,-1 0 4 15,-4-2-7-15,1 1-14 0,-1 0-46 0,0-1-56 16,-1-1-56-16,1 0-59 0,0 0-77 0,9-3-86 16,-14 4-88-16,14-4-491 0,0 0-567 0</inkml:trace>
  <inkml:trace contextRef="#ctx0" brushRef="#br1" timeOffset="182826.22">21947 10840 271 0,'0'0'465'16,"1"-7"-76"-16,-1 7-35 0,-3-9-74 0,3 9 43 15,-8-9-33-15,1 4-41 0,-1 0-24 0,-1 2-24 16,-3 0-25-16,0-2-26 0,-2 2-19 0,3 2-9 15,-5 0-20-15,2 2-14 0,-4 0-10 0,2 0-15 16,-1 4-12-16,-1-1-5 0,2 0-8 0,1 3-9 16,2 1-6-16,2-1-5 0,0 2-3 0,3-1-4 15,2 2-2-15,2-3-5 0,1 3-3 0,3-2-3 0,2-2 4 16,0 2-4-16,3-2 1 0,3-1 2 16,1 1-8-16,-1-4 4 0,2 1-1 0,-10-3 3 0,20 1-3 15,-8-3 3-15,-1-2-2 0,-1 0 1 16,1-2 0-16,0-1 2 0,-2-3 2 0,-1 1 0 0,1-4 1 15,-4 1-1-15,0-1-34 0,-1-3 44 0,-2 0-37 16,1-2 44-16,-2 0-40 0,-1-1 42 0,0 0-9 16,-2 0-33-16,-1-4 39 0,2 2 12 0,-2 3 24 15,-1-1 26-15,0 3 35 0,2-1 20 0,-1 2 5 16,-2 4-53-16,4 1 16 0,-1 1-18 0,-1 2-16 16,-1 2-44-16,4 5 27 0,-4-5-37 0,4 5 33 15,0 0-38-15,-6 7 37 0,6-7-38 0,0 11 26 16,1-2-32-16,3 1 4 0,0 3-3 0,1 1 1 15,0 2 31-15,5 2-35 0,-1 0 27 0,0 1-35 16,3 1 36-16,0 1-41 0,4 0 30 0,-2 1-41 16,2-3 24-16,-3-1-85 0,1-2-16 0,3-1-71 15,-3 0-65-15,3-2-54 0,-2-3-72 0,0-1-77 16,-2-2-47-16,4-2-66 0,-2 0-292 0,0-2-385 16</inkml:trace>
  <inkml:trace contextRef="#ctx0" brushRef="#br1" timeOffset="183015.59">22230 10747 20 0,'-1'-8'574'0,"0"1"-93"16,-2 1-91-16,-1 0-15 0,1-1 26 0,-1 2-74 15,0 1 9-15,0-1-71 0,4 5 7 0,-9-7-80 0,9 7 8 16,-9-4-74-16,9 4 23 0,0 0-54 0,0 0 11 16,-10 0-63-16,10 0 30 0,0 0-51 0,-4 7 36 15,4-7-53-15,1 9 38 0,-1-9-50 0,6 8 35 16,-6-8-56-16,6 11-21 0,0-6-71 0,-6-5-72 15,7 8-64-15,-7-8-75 0,6 7-75 0,-6-7-61 16,7 5-392-16,-7-5-406 0</inkml:trace>
  <inkml:trace contextRef="#ctx0" brushRef="#br1" timeOffset="183178.23">22081 10598 43 0,'-4'-9'419'0,"0"1"-103"16,3 3-55-16,1 5-58 0,-1-12-47 0,1 12-34 15,1-9-22-15,-1 9-9 0,6-9-31 0,-6 9-7 16,12-4-19-16,-12 4-4 0,15-3-5 0,-15 3-40 0,18 0-92 16,-5 1-96-16,-2-1-295 0,3 2 9 0</inkml:trace>
  <inkml:trace contextRef="#ctx0" brushRef="#br1" timeOffset="183476.08">22377 10582 301 0,'7'6'483'16,"-7"-6"-116"-16,0 0-64 0,5 6-51 0,-5-6 17 16,4 6-59-16,-4-6 25 0,6 11-83 0,-3-6 21 15,3 1-70-15,-1 1 22 0,3 0-55 16,0 4 26-16,3-3-16 0,-1 5-22 0,1-4-11 0,0 2-5 16,0 0-9-16,2 0-7 0,-1-3-5 0,-1 2 0 15,1-3-3-15,-3-1-5 0,0 0 1 0,-3-3-2 16,-6-3 21-16,15 4 21 0,-15-4 6 0,9-1 19 15,-9 1 12-15,7-6-23 0,-7 6 45 0,2-12-37 16,-2 5 35-16,0-2-53 0,-1-2 37 0,0-1-54 16,-2 1 26-16,2-4-52 0,-2 2 35 0,1-1-10 15,-1 3-9-15,1-3-8 0,0 3-3 0,0 1-11 16,-1 0-13-16,3 2-58 0,-1 0-64 0,0 1-46 16,1 7-67-16,1-8-70 0,-1 8-75 0,2-6-85 15,-2 6-440-15,0 0-474 0</inkml:trace>
  <inkml:trace contextRef="#ctx0" brushRef="#br1" timeOffset="183680.34">22809 10585 417 0,'0'0'568'0,"0"0"-127"16,11 2 2-16,-11-2-62 0,0 0-6 0,0 0-65 0,0 0 25 15,-2 7-88-15,2-7 7 0,0 0-82 0,-1 7 17 16,1-7-75-16,0 9 20 0,0-9-67 0,1 9 28 15,1-2-59-15,0 0 33 0,1-1-52 0,1 1 41 16,-2 0-58-16,4 0 34 0,-2 1-78 0,1-2-27 16,-1-1-93-16,-1 2-37 0,-3-7-117 0,6 8-39 15,-6-8-60-15,4 5-134 0,-4-5-280 0,0 0-370 0</inkml:trace>
  <inkml:trace contextRef="#ctx0" brushRef="#br1" timeOffset="183825.8">22673 10455 263 0,'-4'-7'287'0,"4"7"-46"0,0 0-81 15,0 0-9-15,0 0-51 0,0 0 1 16,6-4-40-16,-6 4-16 0,9 4-93 0,-9-4-86 0,13 2-256 16,-13-2 154-16</inkml:trace>
  <inkml:trace contextRef="#ctx0" brushRef="#br1" timeOffset="184142.3">22986 10454 61 0,'0'0'518'0,"0"0"-91"0,0 0-36 0,-16 1-23 16,16-1-28-16,-12 2-31 0,12-2-42 0,-16 5-33 16,16-5-27-16,-11 6-37 0,3-2-27 0,4 0-26 15,-1 3-20-15,3-1-18 0,2 1-16 0,0-7-35 16,1 13 21-16,3-3-44 0,0-2 31 0,2 2-39 15,3-1 32-15,0 3-38 0,1-1 36 0,3-1-44 16,1 3 38-16,1-2-39 0,-3 0 38 0,2-2-40 16,-1 1 40-16,-2-2-34 0,-1 2 27 0,-1-2-28 15,-1 0 30-15,-3-3-38 0,1 1 41 0,-4 1-34 16,-2-7 35-16,1 9-39 0,-1-9 44 0,-5 7-44 16,5-7 42-16,-10 6-41 0,10-6 40 0,-11 4-28 15,11-4 24-15,-15 2-37 0,15-2 39 0,-10 1-43 16,10-1 36-16,0 0-78 0,-14-1-24 0,14 1-117 0,-8-3-60 15,8 3-33-15,0-8-72 0,0 8-9 0,3-10-343 16,-1 4-229-16</inkml:trace>
  <inkml:trace contextRef="#ctx0" brushRef="#br1" timeOffset="184314.64">23133 10563 68 0,'5'-5'542'0,"-5"5"-55"0,7-9-26 16,-7 9-21-16,4-6-20 0,-4 6-59 0,5-5-42 15,-5 5-49-15,0 0-40 0,5-5-25 0,-5 5-12 16,0 0-59-16,0 0 17 0,10 1-66 0,-10-1 23 15,8 5-57-15,-8-5 28 0,8 6-53 0,-8-6 38 16,10 10-54-16,-3-5 38 0,0-1-52 0,1 3 37 16,-3-2-50-16,4 0 15 0,-3 1-127 0,1-1-43 15,-1-1-123-15,-6-4-41 0,9 7-49 0,-9-7-85 16,5 4-464-16,-5-4-506 0</inkml:trace>
  <inkml:trace contextRef="#ctx0" brushRef="#br1" timeOffset="184492.7">23060 10390 50 0,'-4'-8'560'0,"-1"1"-134"0,1 2-59 15,2-1-38-15,2 6-55 0,-4-10-47 0,4 10-55 0,-2-7-41 16,2 7-27-16,4-6-18 0,-4 6-18 0,0 0-13 16,10-1-17-16,-10 1-9 0,11 2-14 0,-11-2-92 15,13 5-93-15,-5-1-70 0,-1-1-142 0,0 0-269 16,0 0-159-16</inkml:trace>
  <inkml:trace contextRef="#ctx0" brushRef="#br1" timeOffset="185092.31">23287 10319 87 0,'0'0'596'16,"7"-3"-157"-16,-7 3-95 0,0 0-35 0,0 0-15 15,0 0-8-15,0 0-43 0,11 2-13 0,-11-2-37 16,5 7-31-16,-1-2-31 0,0 1-24 0,1 2-23 0,0 0-15 16,1 0-13-16,1 2-12 0,-1 0-5 15,2 2-10-15,0-1-5 0,-1 0-5 0,0 1-4 0,1-1-4 16,0 0-4-16,-4-2-2 0,3 0-2 16,-4-3-2-16,3 1 0 0,-4-1 5 0,-2-6 1 0,8 11-4 15,-8-11-2-15,2 6 5 0,-2-6-4 0,0 0-2 16,0 0-4-16,0 0 15 0,0 0-12 0,11-2-5 15,-11 2-2-15,7-6 2 0,-7 6 1 0,10-5-1 16,-10 5 0-16,13-5 4 0,-13 5-3 0,16-4 0 16,-16 4 2-16,16-1 0 0,-16 1 1 15,19 3 0-15,-19-3 1 0,16 4-1 0,-10 1 5 16,2 0-11-16,-3 1-9 0,-1-1-22 0,-2 0-8 0,1 2-46 16,-3-7 47-16,1 13-36 0,-1-13 55 0,-1 11-38 15,-2-5 53-15,3-6-35 0,-4 9 48 0,4-9-35 16,-5 7 44-16,5-7-63 0,-4 5 14 0,4-5-54 15,0 0 17-15,0 0-22 0,-7-3 16 0,7 3 6 16,-1-7 0-16,1 7 4 0,-2-13 11 0,2 6 9 16,2-1 9-16,-2-3 9 0,2-1 4 0,-2 0 12 15,0-1 33-15,1-4-40 0,1 1 38 0,-1-2-34 16,-1 2 41-16,0-2-7 0,0 2 106 0,-1-1 18 16,-1 2 30-16,1 1 17 0,1 2 24 0,-2 1 9 15,2 0-18-15,-2 4-40 0,2-1-20 0,-1 2 4 16,1 6 5-16,0 0-11 0,-1-6-19 0,1 6-12 15,0 0-16-15,4 6-13 0,-4-6-11 0,8 11-14 16,-4-4-16-16,4 3-1 0,0-1-3 0,1 2-4 16,3 1-6-16,0 1-43 0,2 2 39 0,1-1-43 15,-1-1 36-15,2 1-55 0,0-1-31 0,0-1-103 0,0 0-28 16,0-3-114-16,-4 0-56 0,1-1-57 16,-1 0-75-16,0-3-393 0,-3-1-465 0</inkml:trace>
  <inkml:trace contextRef="#ctx0" brushRef="#br1" timeOffset="185342.64">23820 10424 313 0,'0'0'222'0,"3"-9"-16"16,-3 9-49-16,2-8 0 0,-2 8-43 0,4-10 12 16,-4 10-52-16,5-9 10 0,-5 9-40 0,7-11 44 15,-7 11-19-15,4-9 72 0,-4 9 2 0,2-9 27 16,-2 9 5-16,3-6-12 0,-3 6-18 0,0 0 5 15,-3-6 1-15,3 6-2 0,0 0 0 0,-6 2-6 16,6-2-14-16,-5 8-17 0,5-8-4 0,-3 11-21 16,2-4-17-16,1 0-11 0,1 3-10 0,2-1-9 15,-1 1-12-15,5 0-3 0,1 1-9 0,1 1-8 16,2-2-11-16,5 2-66 0,0-3-74 0,4 1-97 16,2-3-58-16,-2 1-68 0,4-4-79 0,3 0-347 15,-1-2-315-15</inkml:trace>
  <inkml:trace contextRef="#ctx0" brushRef="#br1" timeOffset="185909.41">24482 10185 615 0,'0'-6'596'0,"0"6"-82"15,-1-13-45-15,1 13-61 0,0-10-49 0,0 10-74 16,1-8-54-16,-1 8-35 0,0 0-18 15,3-5-21-15,-3 5-15 0,6 4-13 0,-6-4-19 16,10 7-21-16,-6-1-17 0,3 1-15 0,0 0-10 0,-3 4-7 16,5 0-7-16,-4 0-6 0,2 0-8 0,-2 3-1 15,-1-2-4-15,-1 0-4 0,1-1 1 0,-1 0 0 16,-1-1-3-16,-1 0-1 0,2-2-2 16,-2 0 5-16,-1-3 0 0,0-5 2 0,4 12-1 0,-4-12 6 15,2 6-13-15,-2-6-4 0,0 0-1 0,6 5-2 16,-6-5 2-16,0 0-2 0,13-1 0 0,-13 1-1 15,14-4 1-15,-14 4-5 0,18-3 1 0,-9 0 0 16,-9 3-3-16,16-1-2 0,-16 1-13 0,17 0-18 16,-17 0-3-16,16 1-9 0,-16-1-3 0,9 5 4 15,-9-5-8-15,7 7 6 0,-7-7 5 0,2 9 1 16,-2-9 1-16,0 9 8 0,0-9-6 0,-2 11 3 16,2-11 8-16,-3 10 2 0,3-10-5 0,0 7 0 15,0-7 1-15,-2 6 12 0,2-6-20 0,0 0-25 16,0 0-21-16,0 0-6 0,0 0 2 0,0 0 13 15,11-1 2-15,-11 1 11 0,10-8 14 0,-5 1 9 16,3 2 10-16,-1-3 6 0,0 0 10 0,2-1 3 16,0-1 0-16,0 1 2 0,0 0 3 0,-3 2 6 15,2-2 1-15,-1 2-2 0,0 1 5 0,-2 1-1 16,2 1 1-16,-7 4 6 0,11-4 2 0,-11 4 14 16,13 2 18-16,-13-2 1 0,13 5 7 0,-7 1-11 15,3 0-6-15,-1 0 0 0,-2 1-1 0,3 1-6 16,2 2-2-16,-2 0-3 0,2 2-4 0,-1-4-2 15,0 3-2-15,-1-2-4 0,1 1-3 0,-3-4-5 16,-1 1-19-16,2-1-83 0,-1-2-128 0,-7-4-127 0,13 3-481 16,-13-3-383-16</inkml:trace>
  <inkml:trace contextRef="#ctx0" brushRef="#br1" timeOffset="186459.46">25391 10119 207 0,'0'0'450'0,"0"0"-90"15,-1-6-106-15,1 6-59 0,0 0-25 0,0 0-31 16,0 0-14-16,0 0-8 0,0 0-15 0,0 0-18 16,15 2-12-16,-15-2-12 0,10 7-20 0,0-3-8 15,-3 0-4-15,2 1-7 0,-3-1-2 0,4 1-5 16,-3-1 1-16,-1-2-9 0,-6-2 2 0,9 6 7 15,-9-6 5-15,9 4 1 0,-9-4-8 0,0 0 7 16,0 0-8-16,0 0 13 0,0 0 17 0,-9-4 12 16,9 4 16-16,-8-7 9 0,8 7-11 0,-7-7 0 15,3 1-15-15,1 1-1 0,3 5-7 0,-5-11-11 16,3 4-14-16,4 2-2 0,-2 5-5 0,3-11-6 16,1 7 0-16,-4 4-2 0,10-7 2 0,-10 7-2 15,13-2-1-15,-13 2-2 0,16 1-2 0,-8 1-1 16,0 3 2-16,2-2-1 0,-3 3 1 0,1-1 5 0,2 0-6 15,-1 1 3-15,-2 1-1 0,-1-1 0 16,-1-1-1-16,1 2 3 0,0-4 4 0,-6-3 10 16,6 9 25-16,-6-9 19 0,4 6-8 0,-4-6-5 15,0 0-4-15,0 0 3 0,0 0-4 0,0 0-1 16,-5-5 2-16,5 5-9 0,-3-10 2 0,3 10 15 16,0-14 5-16,0 7 9 0,2-3-4 0,0 2-5 15,1-3-10-15,2 2-9 0,0-1-4 0,2 0-42 0,1 0 49 16,1 1-25-16,1 1 53 0,-1 1-36 0,2 3 52 15,-1-1-35-15,1 1 39 0,-2 3-47 0,-9 1 41 16,22 3-44-16,-12 0 45 0,0 2-47 0,3 2 23 16,-4 1-8-16,3 2-8 0,-3 2-7 0,0 1-10 15,-2 1-7-15,1 3-13 0,-2-2-67 0,-3 0-136 16,-3 3-137-16,-1-1-158 0,-5-1-258 0,-1 3-304 16,-7-2-668-16</inkml:trace>
  <inkml:trace contextRef="#ctx0" brushRef="#br1" timeOffset="187559.09">19329 12113 154 0,'0'0'421'0,"0"-10"-25"0,0 10-61 16,0-8-23-16,0 8-4 0,-2-10-8 0,2 10-19 15,-5-9-17-15,5 9-31 0,-7-11-24 0,2 7-31 16,1-1-25-16,4 5-18 0,-15-6-11 0,15 6 1 15,-15-3-3-15,15 3-4 0,-25 2 5 0,12 0-6 16,-2 2-4-16,-1 1-11 0,-2 1-46 0,-1 2 38 16,-1 1-47-16,1 0 32 0,3 1-39 0,-2 2 28 15,4 0-46-15,1-1 33 0,3-1-48 0,1 3 42 16,1-2-52-16,4-1 37 0,2 0-43 0,0-2 38 16,5 2-40-16,0-3 41 0,2 0-46 15,2-1 37-15,2-2-41 0,0-1 42 0,4 1-40 0,-2-3 38 16,1-1-42-16,3-1 41 0,-2 0-36 0,0-3 37 15,-2 1-40-15,2-2 41 0,-1-1-41 0,-1-1 45 16,-1 1-46-16,-1-3 41 0,-2 1-42 0,-1-1 42 16,2 0-39-16,-3 0 39 0,-1 0-37 0,0 0 37 15,-2 1-34-15,1 2 42 0,-1-1-33 0,0 1 45 16,-2 6-40-16,2-10 35 0,-2 10-35 0,1-7 33 16,-1 7-36-16,0 0 37 0,0 0-32 0,0 0 29 0,0 0-34 15,0 7 34-15,0-7-37 0,3 9 34 0,-3-9-38 16,5 11 4-16,-4-4 4 0,4 1-1 15,-1 1-3-15,3-2 9 0,-1 2-17 0,2-2 16 0,1 3-78 16,-2-3-1-16,1 1-94 0,1 0-9 0,0-2-43 16,-1 1-45-16,2-2-49 0,-1-2-72 0,0 1-56 15,-2-1-65-15,-7-3-361 0,16 2-422 0</inkml:trace>
  <inkml:trace contextRef="#ctx0" brushRef="#br1" timeOffset="187773.66">19473 12186 165 0,'2'-5'656'0,"-2"5"-152"16,0 0-1-16,0 0-64 0,5-7-1 0,-5 7-80 16,0 0-23-16,4-5-91 0,-4 5 5 0,5-5-80 15,-5 5 16-15,9-7-76 0,-9 7 15 0,18-4-63 16,-9-1 29-16,1 2-59 0,4-1 35 0,2 1-53 16,0 0 39-16,-1-2-50 0,3 2 40 0,-1-1-50 0,2 1 40 15,-1-1-45-15,-4 3 43 0,1-3-42 0,-3 2 36 16,-2 1-9-16,2-2-4 0,-2 2-53 0,-10 1 1 15,16-3-62-15,-16 3-68 0,9-1-78 0,-9 1-88 16,0 0-85-16,7-4-79 0,-7 4-454 0,0 0-537 16</inkml:trace>
  <inkml:trace contextRef="#ctx0" brushRef="#br1" timeOffset="188175.09">19820 11885 426 0,'0'0'579'0,"1"-9"-59"0,-1 9-97 0,0-7-14 16,0 7-76-16,0 0-21 0,0-8-32 0,0 8-13 16,0 0-28-16,0 0-18 0,0 0-17 0,2 5-37 15,-2-5-30-15,5 10-21 0,-1-1-25 0,1-2-9 16,0 2-17-16,0 2-11 0,4 2-12 0,-3 1-6 16,1-1-9-16,-1 3-6 0,2-2-39 0,-1 1 40 15,-3 0-41-15,3-1 44 0,-2 1-42 0,1-3 43 0,-3-3-42 16,-1 2 48-16,3-2-36 0,-3-2 41 15,0 0-44-15,-2-7 39 0,4 8-43 0,-4-8 42 16,0 0-46-16,5 5 40 0,-5-5-46 0,8-4 41 0,-8 4-41 16,11-7 36-16,-4 1-36 0,0-1 38 0,5 1 0 15,-2-1-6-15,5-1-5 0,-2 2-1 0,0-1 2 16,4 2-3-16,-3 1-3 0,2 1 0 16,-4 1-7-16,2 1 9 0,-3 1-3 0,2 1 7 0,-3 2-46 15,-1 0 50-15,0 2-42 0,-1 1 47 0,-2 0-43 16,-2 1 45-16,-1 2-41 0,-1-1 39 0,0 0-43 15,-2 0 28-15,-2 1-87 0,1 0 12 0,-3 0-76 16,2-1 7-16,-1-2-90 0,-2 0-30 0,0 1-86 16,-3-4-91-16,8-3-109 0,-11 4-346 0,11-4-456 15</inkml:trace>
  <inkml:trace contextRef="#ctx0" brushRef="#br1" timeOffset="188409.65">20156 11875 253 0,'5'-7'695'0,"-4"1"-119"16,2 0-137-16,-3 6-59 0,5-6-56 16,-5 6-5-16,9-4-18 0,-9 4-14 0,14 0-23 0,-14 0-24 15,16 5-25-15,-5 0-59 0,2 1 5 0,1 1-19 16,4 3-22-16,0 0-15 0,0 2-45 16,-1 2 26-16,4 1-41 0,-2 3 20 0,0 0-42 0,-7 1 27 15,-1 0-36-15,1 0 1 0,-6 0-1 0,-2 3-6 16,-3-3-3-16,-2 1-5 0,-3 2 12 0,-5-2-68 15,-2 3 8-15,-5-1-82 0,-1-2-3 0,-3-2-50 16,-5 0-51-16,-6 0-45 0,-5-2-75 0,-2-3-72 16,-3-1-42-16,-4 1-491 0,-5-6-544 0</inkml:trace>
  <inkml:trace contextRef="#ctx0" brushRef="#br1" timeOffset="188758.51">18734 12055 500 0,'-1'-8'451'0,"-1"2"-45"15,-3 0-46-15,5 6-32 0,-9-10-11 0,3 8-23 16,-4 1-15-16,10 1-3 0,-21 1-29 0,6 4-23 16,-1 0-24-16,-3 4-18 0,0 3-19 0,1-1-51 15,-1 3 37-15,2 4-43 0,-2 1 27 0,3 2-57 16,3 2 24-16,3 0-52 0,2 1 23 0,4-2-12 16,3 2-11-16,2 0-11 0,4 0-12 0,7 3-7 15,2-2-25-15,5-2-71 0,6-1-83 0,6 0-86 16,5-4-90-16,4-2-117 0,4-4-91 0,8-4-509 15,1-3-671-15</inkml:trace>
  <inkml:trace contextRef="#ctx0" brushRef="#br1" timeOffset="189202.7">20735 12016 566 0,'0'0'475'0,"-13"2"-49"0,13-2-33 15,0 0-19-15,0 0-58 0,-12-2-56 0,12 2-49 0,0 0-43 16,-3-5-36-16,3 5-22 0,8-5-29 0,-8 5-12 16,14-6-13-16,-4 3-10 0,1 0-14 15,2-1-11-15,2 2-7 0,1 0-39 0,-1-2-86 0,-2 1-90 16,2 2-71-16,-3-1-32 0,-2 1-69 0,-10 1-408 16,21 0-301-16</inkml:trace>
  <inkml:trace contextRef="#ctx0" brushRef="#br1" timeOffset="189360.3">20756 12090 97 0,'-11'6'381'0,"1"-1"-76"0,4-1-42 0,-1 1-13 16,7-5-30-16,-9 6-8 0,9-6-11 0,0 0-51 15,0 0 1-15,3 6-53 0,-3-6 4 0,14-1-50 16,-4 1 17-16,4-2-17 0,2-1-9 0,3 1-11 16,1-1-7-16,2-1-2 0,4-1-11 0,-1 1-22 15,3-1-82-15,0-1-78 0,-2 1-93 0,1 0-78 16,2-3-241-16,-6 1-97 0</inkml:trace>
  <inkml:trace contextRef="#ctx0" brushRef="#br1" timeOffset="189608.93">21282 11850 249 0,'0'-9'584'0,"0"9"-114"0,0-13-36 0,0 6-14 16,0 7-33-16,0-11-27 0,0 11-5 0,-1-10-36 15,1 10-52-15,-1-8-47 0,1 8-23 0,0 0-22 16,0 0-12-16,0 0-13 0,0 0-8 15,0 0-9-15,0 0-8 0,7 8-37 0,-4-4 12 0,-1 4-37 16,3 0 6-16,-1 1-20 0,0 1 8 0,1 1-26 16,-1 2 10-16,1 0-21 0,0 0 8 0,2 2-14 15,-2-1 10-15,1 1-20 0,-2-1 11 0,1 0-22 16,-1 0-15-16,2-2-39 0,-3-1-22 0,1-1-94 16,-2 1-11-16,2-2-85 0,-1 0-18 0,-1-2-46 15,0 0-47-15,-2-7-24 0,2 10-57 0,-2-10-492 16,0 0-542-16</inkml:trace>
  <inkml:trace contextRef="#ctx0" brushRef="#br1" timeOffset="189909.1">21488 11865 30 0,'0'0'447'0,"-3"-7"-56"0,3 7-67 0,-7-3 11 15,7 3-68-15,-9-4-11 0,9 4-6 0,-14 3-72 16,14-3 2-16,-18 3-45 0,9 1-4 0,-4-1-49 15,4 2-10-15,-1 0-14 0,0 0-7 0,-1 1-4 16,2 0 1-16,2-1-13 0,-3 0 2 0,3 1-4 16,1-1-4-16,1 2 2 0,2-2 0 0,-2 0 13 15,5-5 5-15,0 11 13 0,0-11-2 0,3 11 1 16,2-5 0-16,0-1 1 0,1 2 2 0,1 0-5 16,0-1-2-16,2 0-11 0,3 1-3 0,-1 1-3 15,3-3-7-15,-2 2-5 0,3 0-5 0,-1-3-2 16,0 2-8-16,0-1 0 0,0 0-1 0,-1 0-8 15,2-1-2-15,-4 1-6 0,0-1-6 0,-1-2-33 16,-1 2-70-16,0-1-87 0,-9-3-92 0,14 7-77 16,-14-7-71-16,12 2-460 0,-12-2-463 0</inkml:trace>
  <inkml:trace contextRef="#ctx0" brushRef="#br1" timeOffset="190692.06">21786 11862 79 0,'0'0'506'16,"-7"-5"-45"-16,7 5-89 0,-6-3-18 0,6 3-12 16,0 0-86-16,-7-7-35 0,7 7-66 0,0 0-7 15,0 0-34-15,0 0 6 0,0 0-22 0,9 3 3 16,-9-3-31-16,12 6 7 0,-6 0-33 0,3 0 11 0,-2 0-29 15,0 2 1-15,2-1-7 0,-2 2-3 16,-1-1-3-16,-1 1 2 0,-1 0-5 0,2-1 5 16,-3 0 5-16,-2-2 14 0,2-1 22 0,-3-5 12 0,0 10 4 15,0-10-7-15,-4 7-6 0,4-7-11 0,0 0-8 16,0 0-4-16,-13-2-5 0,13 2-5 16,-9-6 0-16,4 1 1 0,1-2-10 0,0 0-1 15,-2-1-4-15,4-1 3 0,0 0-10 0,0 0 5 0,2-3-5 16,1 3 1-16,0-2-10 0,3 1 1 0,2 1-2 15,-2 0 4-15,3 0-4 0,0 2 3 0,1 0 0 16,2 2-1-16,-1 1 0 0,0 0 0 0,1 2 3 16,-10 2 0-16,18-1-1 0,-18 1 1 0,19 2-1 15,-8 1 1-15,-2 2 0 0,2-2 2 0,-2 3 5 16,0-2-7-16,0 3 2 0,-1 0 2 0,-1 0 1 16,0-1 1-16,0 1-3 0,-3 1 10 0,1-1-9 15,-2-1-2-15,-1 0 6 0,-2-6 2 0,3 9 0 16,-3-9 0-16,-1 7-4 0,1-7-2 0,-4 5-2 0,4-5 3 15,0 0 0-15,0 0-4 0,-14-1 5 16,14 1-3-16,-8-6-1 0,8 6-1 0,-4-11 0 16,2 5-2-16,2-1 0 0,0-1 4 0,2-2-5 15,1 1 0-15,-1-2 0 0,6-2 1 0,-3 3-2 0,3-1 0 16,1 0 1-16,1 3 1 0,0-2-1 0,-1 4-1 16,3 0 1-16,-2 2-1 0,0 0 6 15,0 2 1-15,-10 2 7 0,18-1 8 0,-8 2 7 0,-1 2 5 16,-1 1 2-16,1 2 2 0,0-2-6 0,-1 3-1 15,-1 1-3-15,0-1-5 0,0 0-3 0,0 3 1 16,-1-2-5-16,-1 0-4 0,0 1-1 0,2 0-6 16,-4-1-7-16,1 0-46 0,0 0-73 0,0-4-73 15,-1 3-91-15,-3-7-90 0,4 9-116 0,-4-9-560 16,2 6-670-16</inkml:trace>
  <inkml:trace contextRef="#ctx0" brushRef="#br1" timeOffset="191708.48">23682 11312 396 0,'-4'-12'460'16,"-1"0"-17"-16,1-1-13 0,-3 2-61 0,-1-1 9 15,2 2-22-15,-1 1-4 0,0 2-29 0,0-2-43 16,1 4-43-16,-1 2-34 0,7 3-21 0,-11-2-28 16,11 2-22-16,-8 2-8 0,8-2-10 0,-6 9-7 15,5-1-31-15,-1 1 31 0,4 3-30 0,0 1-1 16,1 0-9-16,1 4-2 0,2 4-10 0,2-1-10 16,-1 2-7-16,0 1 5 0,2 2-12 0,1 0 3 15,-1 2-22-15,-1-4 14 0,0 3-20 0,1 0 13 16,-1-3-17-16,-3-2 14 0,3 1-17 0,-2 1 6 15,-1-3-41-15,-1 3-38 0,-1-6-94 0,-1-1 0 0,-2-3-51 16,0 1-41-16,-1-2-30 0,-3-2-29 0,2 1-39 16,-4-3-27-16,1 0 11 0,-2-2-18 0,-2-2 33 15,0 0-6-15,-1-2 56 0,10-2 53 0,-24-2 59 16,13-1 24-16,-3-2 65 0,-1-2 63 0,3-1 62 16,-1-2 13-16,1 0 71 0,1-1-17 0,4 0 91 15,-2-1-17-15,1 1 57 0,4-2-64 0,3 2 4 16,0 0-27-16,3-1-16 0,2-1-15 0,4 2-19 15,2-2-14-15,3 0-41 0,3 1 31 0,0-1-43 16,4 3 26-16,-1-1-34 0,7-2 26 0,-2 2-32 16,4 0 34-16,-1 2-38 0,-3 0 52 0,-2 3-42 15,1-1 29-15,-4 2-37 0,-1 2 32 0,-3 0-31 16,-3 3 38-16,-2-1-28 0,-10 1 60 0,18 2 4 16,-18-2-6-16,9 7-5 0,-9-7-11 0,3 9 2 15,-6-3-2-15,3 1-8 0,-1 2-4 0,-2-1-9 16,2 2-2-16,-2-2-1 0,2 3-6 0,1-1-5 15,0 0-3-15,0 0-4 0,1-1-4 0,2 1-2 16,0 0-2-16,-1-3-3 0,3 1-2 0,2-1-5 16,-1-2-42-16,-6-5-25 0,10 6-18 0,-10-6-17 15,9 3 15-15,-9-3 13 0,0 0 18 0,14-5 14 16,-14 5 6-16,3-9 7 0,-3 9 11 0,0-13 7 16,0 5 6-16,-1-2 7 0,-1 1 10 0,0-1 10 15,0-1-6-15,1 1 54 0,0 0-31 0,-1-1 44 0,2 1-47 16,2 1 35-16,0 0-52 0,1 2 40 0,1 0-51 15,2 2 42-15,2 2-46 0,1 0 46 16,-9 3-32-16,19-2 47 0,-6 4 0 0,0 2-3 16,0 1-3-16,2 0-9 0,1 3 1 0,-3-1-12 0,2 3-5 15,-3-2-5-15,-2 3-2 0,3-2-2 0,-4 2-1 16,-1-1 4-16,-3 0 2 0,1-2 30 0,-4 0 2 16,-2-8 38-16,3 11-6 0,-3-11 1 0,-3 9-3 15,3-9 4-15,0 0-6 0,-8 3 3 16,8-3-5-16,-7-3-13 0,7 3-7 0,-6-10-7 0,3 4-7 15,2-2-8-15,0-1-8 0,1 0-1 0,1-1-47 16,2-2 41-16,2 0-41 0,1-1 40 0,4-1-43 16,-1 3 39-16,3-3-41 0,0 4 29 0,1 0-46 15,1 1-4-15,-2 1-27 0,2 2-35 0,1 0-70 16,-4 2-95-16,1 2-44 0,0 0-70 0,-2 1-135 16,-10 1-256-16,18 1-299 0</inkml:trace>
  <inkml:trace contextRef="#ctx0" brushRef="#br1" timeOffset="192208.36">25139 11153 61 0,'3'-8'621'0,"-2"2"-144"15,-1 6-62-15,-1-12-5 0,-2 6-51 0,-1 2-18 16,-1-3-26-16,-4 2-13 0,-1 2-30 0,1 1-19 15,-4-1-24-15,-1 3-24 0,0 1-31 0,0 1-26 16,-1 0-26-16,-2 1-18 0,3 4-15 0,0-1-20 16,3 1-6-16,0 3-9 0,4-2-14 0,0 3-7 15,5-2-7-15,0 3-39 0,4 0 41 0,2 1-44 16,1 3 41-16,5 0-41 0,0 0 38 0,3 0-43 16,2 0 39-16,1 3-38 0,1-2 42 0,1 1-45 15,-2-4 33-15,0 2-32 0,-2-3 40 0,2-1-43 16,-5-1 42-16,-2-3-49 0,1 1 51 0,-5-3-46 15,1 2 40-15,-4-3-39 0,-2-5 45 0,3 10-45 16,-3-10 44-16,-5 7-40 0,5-7 41 0,-11 5-36 16,11-5 37-16,-14 2-45 0,14-2 38 0,-14 2-73 15,14-2 3-15,-14-1-102 0,14 1-22 0,-11-1-108 16,11 1-22-16,-8-5-49 0,8 5-34 0,-3-7-31 16,3 7-47-16,4-9-297 0,1 3-285 0</inkml:trace>
  <inkml:trace contextRef="#ctx0" brushRef="#br1" timeOffset="192941.59">25309 11311 222 0,'10'-7'399'0,"-2"0"32"0,1 0-39 0,-3 3 3 16,-2-3-3-16,1 1-40 0,-5 6-42 0,4-6-32 0,-4 6-29 15,0-7-36-15,0 7-26 0,0 0-32 0,-9-5-24 16,9 5-23-16,-10 3-22 0,10-3-17 0,-13 6-14 16,5-2-13-16,2 0-8 0,0 1-6 0,-1 3-7 15,4-1-6-15,-1-1-45 0,1 1 42 0,3 0-45 16,0 0 33-16,3 0-76 0,-1-1 19 0,2 2-57 15,2-2 27-15,-1-2-43 0,3 3 37 0,-3-4-33 16,3-1 44-16,-8-2-28 0,14 4 63 0,-14-4-32 16,12 0 34-16,-12 0-46 0,10-4 53 0,-10 4-33 15,6-5 56-15,-6 5 4 0,3-9-1 0,-3 9 6 16,1-13 0-16,-2 7 4 0,-1-1-1 0,0-3 2 16,-1 2-3-16,2-2 8 0,-3 2 0 0,4-1 1 15,-2 2 1-15,0 0-4 0,1-1-1 0,1 8-4 16,3-9 3-16,-3 9 15 0,7-7-12 0,-7 7-8 15,9-3 4-15,-9 3 2 0,13 1-2 0,-3 2-1 0,-1 1 1 16,0 0 10-16,1 1-8 0,-1 2 0 0,0 0 1 16,0-1-2-16,-1 3 4 0,0-2 0 15,-2 2 5-15,-1-1-41 0,0-1 55 0,0 2-38 16,-4-2 57-16,1-1-19 0,-1 0 67 0,-1-6-27 0,-3 8 42 16,3-8-53-16,-3 8 34 0,3-8-45 15,0 0 30-15,-10 1-50 0,10-1 33 0,-7-5-10 16,7 5-8-16,-6-7-8 0,6 7-6 0,-4-12-2 15,3 6-9-15,-1-1-1 0,4-2-3 0,0 1-3 0,3-2 0 16,-1 3-6-16,3-3 1 0,0 3 3 0,5-2-6 16,-2 2-2-16,1 3 3 0,1 0 2 0,-2 1 1 15,4 0-5-15,-1 3 5 0,0 0 0 16,0 2 5-16,-2 1-8 0,2 0 5 0,-2 1-1 0,3 1-2 16,-3 2 5-16,0-1 0 0,-1 0 3 0,-1 1 1 15,-2-1 1-15,-2 0 2 0,2 2 5 0,-3-3 10 16,-4-5 22-16,4 9 12 0,-4-9-38 0,1 7 37 15,-1-7-10-15,0 0-7 0,0 0-3 0,-7 4-4 16,7-4-5-16,-7-4-5 0,7 4-1 0,-5-8-9 16,5 8-3-16,-2-11-4 0,0 3-1 0,4 1-2 15,0-2-3-15,1 0 1 0,1-1 0 0,3 0-4 16,0 0-4-16,2 0 3 0,0-1 5 0,3 2-4 16,-1 1 3-16,0 2-4 0,-1 1-3 15,-1 2 7-15,0-2-8 0,1 3 11 0,-10 2-10 0,16-1 4 16,-16 1 2-16,16 4-1 0,-9 0 1 0,-1-1 1 15,4 2 2-15,-5 1-2 0,2 0-1 0,-1 1 1 16,1 1-4-16,0 0-2 0,-2-1-22 0,1 1-67 16,0-1-42-16,-1 2-58 0,3-2-84 0,-2-2-86 15,-1 1-58-15,3-1-54 0,0-2-358 0,-8-3-373 16</inkml:trace>
  <inkml:trace contextRef="#ctx0" brushRef="#br1" timeOffset="193207.8">26059 11239 134 0,'0'0'509'15,"0"-10"-118"-15,0 10 24 0,-2-11-75 0,2 11-11 16,0-7-45-16,0 7-32 0,0-8-56 0,0 8-17 16,1-6-57-16,-1 6-6 0,5-7-41 0,-5 7 4 15,10-9-29-15,-5 6 4 0,3-2-29 0,0-1 14 16,1 1-25-16,-2 0 14 0,1-1-28 0,-1-1 24 0,0 1-19 16,-3 0 19-16,0-3-6 0,-2 5 30 15,-2-3-3-15,-1-1 27 0,-3 4 2 0,0-2 32 16,-4-1 13-16,0 4 16 0,-1-1-2 0,-3 2-17 15,2 1-8-15,10 1-8 0,-18 2-8 0,9 1-12 0,0 1-9 16,2 1-12-16,-1 4-8 0,6-2-14 0,0 4-5 16,1-3-3-16,2 4-11 0,3 1-11 0,4 0-26 15,1 2-75-15,2-1-88 0,2 1-44 16,2-2-40-16,4 0-79 0,-1-1-62 0,4-3-80 0,4 4-515 16,-4-8-603-16</inkml:trace>
  <inkml:trace contextRef="#ctx0" brushRef="#br1" timeOffset="193522.05">27015 11108 113 0,'0'0'625'0,"0"0"-119"16,-2-8-22-16,2 8-38 0,-3-9-26 0,3 9-21 15,-1-8-14-15,1 8-10 0,-3-7-30 0,3 7-44 16,-1-8-55-16,1 8-46 0,0 0-41 0,-3-7-42 16,3 7-21-16,0 0-12 0,0 0-17 0,0 0-13 15,0 0-9-15,7 5-6 0,-7-5-12 0,6 6-5 16,-2-1-26-16,-4-5 8 0,5 8-29 0,-5-8-81 15,8 10-91-15,-8-10-77 0,6 9-34 0,-6-9-90 0,0 8-88 16,0-8-74-16,0 0-440 0,-4 7-600 16</inkml:trace>
  <inkml:trace contextRef="#ctx0" brushRef="#br1" timeOffset="193674.13">26835 10988 128 0,'-2'-10'334'16,"0"4"-93"-16,1-1-27 0,1 7-65 0,1-11-4 15,-1 11-58-15,7-7 8 0,-7 7-43 0,12-5 11 0,-12 5-35 16,16-1 21-16,-16 1-23 0,19 4 5 16,-9-2-116-16,3 1-96 0,-2-1-254 0,0 1 95 0</inkml:trace>
  <inkml:trace contextRef="#ctx0" brushRef="#br1" timeOffset="194025.03">27066 11003 201 0,'0'0'447'0,"4"-4"-119"0,-4 4 19 15,8-4-79-15,-8 4 25 0,10-3-56 0,-10 3-10 16,10-2-39-16,-10 2 1 0,13 2-41 0,-13-2 8 16,18 4-37-16,-9 0-3 0,2 1-36 0,-2 0 4 15,0-2-34-15,0 3 7 0,0 0-27 0,-1-1 17 16,-2 1-25-16,-1 1 17 0,-1-2-24 0,1 1 19 16,-5-6-21-16,0 10 14 0,0-10-19 0,-5 5 12 15,5-5-16-15,-7 6 18 0,7-6-19 0,0 0 19 16,-13-2-18-16,13 2 18 0,-9-5-18 0,3 2 14 15,2-2-15-15,0-2 14 0,1 1-13 0,3-2 10 16,0-1-16-16,0 1 12 0,4-2-17 0,1 2 4 16,0-2 5-16,3 1-6 0,0-1 1 0,1 4 5 15,-2 0-5-15,3 0 0 0,-1 1 15 0,2 3-16 16,-11 2 21-16,16-3-7 0,-16 3 26 0,19 3 3 16,-11 0 8-16,0 1-14 0,-1 2 0 0,2 0-11 15,-1 1 4-15,0 3-13 0,-1-1 6 0,3 2-10 16,-2-2 7-16,3 2-15 0,-3-1 3 0,1 1-10 15,2-1-30-15,-4-2-122 0,2-2-84 0,-1 0-168 16,0-1-137-16,-8-5-349 0,12 3-457 0</inkml:trace>
  <inkml:trace contextRef="#ctx0" brushRef="#br1" timeOffset="194258.16">27427 10825 480 0,'-4'-14'582'0,"0"4"-70"0,4 0-29 0,-2 3-34 15,0-2-54-15,0 2-63 0,2 7-61 0,-3-9-40 16,3 9-23-16,0 0-16 0,1-8-29 0,-1 8-16 16,0 0-23-16,8 9-20 0,-4-4-16 0,2 1-10 15,-1 2-10-15,1 0-31 0,1 5 15 0,3-3-14 16,-3 4-6-16,2 0-4 0,1 1-4 0,0 0-6 16,2 0-2-16,-1 1-2 0,1 0-6 0,-1-1-6 15,1 1-5-15,-2-4-72 0,-1 0-85 0,-1 0-97 16,0-1-48-16,0 0-134 0,-3-4-87 0,0-1-538 15,-1 1-682-15</inkml:trace>
  <inkml:trace contextRef="#ctx0" brushRef="#br1" timeOffset="194383.89">27511 11001 595 0,'-6'-4'417'0,"6"4"-9"0,-9-5-115 15,9 5-15-15,-7-6-90 0,7 6-1 0,0 0-79 0,0-8 11 16,0 8-59-16,9-4 14 0,-9 4-85 0,16-3-84 15,-4 2-119-15,0 0-103 0,4-3-342 0,1 2-171 16</inkml:trace>
  <inkml:trace contextRef="#ctx0" brushRef="#br1" timeOffset="194975.12">27829 10914 267 0,'0'0'364'16,"0"0"-71"-16,0 0 27 0,0 0-62 0,0 0 13 15,0 0-83-15,-5-5 3 0,5 5-79 0,0 0 20 16,5-6-74-16,-5 6 30 0,7-4-60 0,-7 4 33 16,9-6-48-16,-3 3-2 0,2-2 0 0,-2 0-6 15,-1 0 1-15,2-1-3 0,-1 0 3 0,0 1-2 16,-2 0 1-16,1-3 4 0,-1 3 11 0,-1 0 22 16,-1-3 5-16,-2 8-8 0,0-9-11 0,0 9-4 15,-5-10 3-15,5 10-11 0,-6-7 2 0,6 7-8 16,-10-5-1-16,10 5 3 0,-12-2-5 0,12 2 5 15,-13 5 31-15,13-5-35 0,-11 5 32 0,11-5-37 0,-8 11 32 16,4-4-33-16,0 3 28 0,3-2-36 0,0-1 30 16,1 3-33-16,1-2 31 0,0 3-31 15,5-2 24-15,-1 0-27 0,1 0 32 0,4-1-31 16,0-1 33-16,3 1-29 0,1-2 25 0,-1-3-26 0,2 1 26 16,2-2-35-16,-2-1 32 0,0-1-30 0,2-1 33 15,1-1-35-15,-1-1 34 0,-2 1-35 0,1-3 35 16,-5-1-31-16,4 0 34 0,-6 0-28 0,-2-1 25 15,0 0-25-15,-3 0 29 0,0-3-11 0,-3 3 7 16,-1-2 12-16,-2 2 10 0,-2 0 21 0,-1-1 22 16,-2 2 8-16,2-1-2 0,-1 4-1 0,6 3-6 15,-12-5-14-15,12 5-10 0,-11-1-7 0,11 1-8 16,-8 4-2-16,8-4-12 0,-5 9-3 0,5-9 5 16,0 13-14-16,1-2 6 0,3-1-14 0,1 3 8 15,2 1-13-15,2 1 8 0,0 3-9 0,2-2 9 16,1 1-12-16,-1 1 13 0,2 1-4 0,2 2 18 15,-4-3-2-15,1 1 11 0,0-1-4 0,-3 0 4 16,1 0-5-16,-2-1-2 0,-3-1 2 0,0-2-2 16,-1-1 1-16,-2-2 4 0,1 1-8 0,-3-3 0 15,0 0-7-15,-3-1 0 0,-1 1-2 0,2-2-7 16,-2-2-35-16,0 1-59 0,-1-3-45 0,5-3-50 16,-11 6-47-16,11-6-50 0,-9 1-44 0,9-1-21 15,-11-2-68-15,11 2-82 0,-7-9-226 0,3 1-224 16</inkml:trace>
  <inkml:trace contextRef="#ctx0" brushRef="#br1" timeOffset="195557.15">28238 10976 80 0,'4'-11'420'0,"0"0"-92"0,0 3-63 0,0-2 27 16,1 2-68-16,-3-2 39 0,3 2-55 0,-1-1-38 0,1 1-37 16,-1-2-30-16,1 3-16 0,3-2-20 15,-3 2-11-15,0-2-15 0,2 1-7 0,-2 0-7 0,2-1-8 16,-2 1 4-16,1-2-1 0,-1 2-10 0,-1-1 4 15,-2 1 6-15,1-2 8 0,-2 3 8 0,0 0-4 16,-2-2 1-16,-2 3 11 0,1 0 21 0,-2 0 17 16,-1 3 12-16,0-2 3 0,5 5-7 0,-14-4 2 15,14 4-1-15,-16 0-14 0,16 0-4 0,-15 6-7 16,10-2-5-16,-2 2-11 0,4 1-8 0,-1 0-1 16,1 3-15-16,2-2 4 0,1 2-17 0,1 1 0 15,2 0-4-15,1-2 6 0,1 4-15 0,3-2 10 16,0-1-13-16,1 1 11 0,2-3-12 0,0 1 6 15,1-2-4-15,-1-3 5 0,2 3-10 0,-2-4 13 16,3-1-16-16,-2 1 15 0,-2-3-13 0,-10 0 9 16,24-1-8-16,-13-2 7 0,1 1-9 0,-3-3 12 15,2 0-15-15,-3 0 12 0,0-2-10 0,1-1 6 16,-4 0-8-16,2-2 11 0,-5-1-11 0,2-1 4 16,-3 0 0-16,-2 0-1 0,0-1 2 0,-3-3 3 15,1 0-2-15,-4 2 3 0,2 0-3 0,-1 1 3 16,1-1 5-16,0 5-5 0,1-2 11 0,-2 4-13 15,4-3 7-15,-1 5-10 0,3 5 9 0,-4-8-8 16,4 8-1-16,0 0 3 0,0 0 0 0,0 0 2 16,0 0 1-16,9 8 1 0,-3-3-4 0,-2 4 5 15,4-1-1-15,-2 3-4 0,3-1 11 0,-1 3-10 16,-2-1 7-16,1 1-16 0,-1 0 14 0,-1 0-14 16,2 0 12-16,-4-1-8 0,1 1 7 0,0-4-9 15,-1 2 8-15,-1-2-6 0,0 0 11 0,0-1-14 16,-1 0 15-16,2-3-8 0,-1 1 11 0,1 1-11 15,-3-7 14-15,6 8-13 0,-2-5 9 0,-4-3-11 0,16 8 11 16,-6-6-15-16,1-1 10 0,3 0-51 16,2 1-60-16,0-2-120 0,4-2-108 0,-1 1-96 15,5-3-516-15,-2-2-531 0</inkml:trace>
  <inkml:trace contextRef="#ctx0" brushRef="#br1" timeOffset="195841.24">29153 10453 492 0,'2'-11'530'0,"-1"1"-95"15,1 3-6-15,-2 0-26 0,2 0-58 0,0 0-16 0,0 2-30 16,-2 5-33-16,2-10-51 0,-2 10-22 0,7-6-12 16,-7 6-9-16,0 0-10 0,13 2-21 0,-7 3 5 15,1 1-38-15,-1 2 25 0,4 2-9 0,-3 2-10 16,1 0-14-16,0 1-16 0,2 4-13 0,-2 0-24 15,-1 1 10-15,0 1-22 0,0-1 8 0,0 2-19 16,-2 0 6-16,1-1-7 0,-2 0-3 0,2-1 0 16,-2 0-9-16,-1-1-11 0,1-1-4 0,-2-1-30 15,1-2-58-15,-1 1-65 0,2-4-68 0,-4 0-59 16,3 0-21-16,-1-3-54 0,1-1-42 0,-3-6-106 16,4 10-84-16,-4-10-297 0,0 0-446 0</inkml:trace>
  <inkml:trace contextRef="#ctx0" brushRef="#br1" timeOffset="196157.81">29437 10530 256 0,'1'-6'485'0,"-1"6"-62"0,2-10-91 0,-2 10 2 16,-2-9-62-16,2 9 10 0,-4-4-49 0,4 4-7 16,0 0-44-16,-13-1-9 0,13 1-41 0,-15 3-3 15,6-2-31-15,-1 3-6 0,1 0-23 0,0 3-2 16,-1-4-19-16,1 3 1 0,0 0-19 0,3 2 9 15,-2-4-20-15,2 3-2 0,1 0-4 0,1-2 1 16,1 2-3-16,1 0 2 0,2 0-2 0,0 0-3 16,2 0 1-16,3 3-5 0,-1-2 3 0,3 2-1 15,0-1 1-15,3 3 10 0,1-2-10 0,0 1 10 16,1-1-12-16,-1 2 16 0,3-2-9 0,-4 0 13 16,3 1-4-16,0-3 12 0,-1 2-7 0,0-2 12 15,-1-1-14-15,-1 2-7 0,0-5-1 0,-2 3 3 16,1-1-8-16,-2-2 0 0,1 1-8 0,0 0 3 15,-2-1-22-15,-1-1-43 0,-5-3-97 0,12 6-60 16,-12-6-146-16,10 3-111 0,-10-3-508 0,10 2-574 16</inkml:trace>
  <inkml:trace contextRef="#ctx0" brushRef="#br1" timeOffset="196248.68">29777 10760 461 0,'0'0'384'0,"0"0"-121"16,5-6-31-16,-5 6-197 0,0 0-256 0,-4-5-145 15,4 5 179-15</inkml:trace>
  <inkml:trace contextRef="#ctx0" brushRef="#br1" timeOffset="201940.1">19314 13153 205 0,'0'0'354'0,"0"0"-23"0,0 0-49 16,0 0-9-16,-12 1 5 0,12-1 3 0,0 0-23 16,0 0-24-16,0 0-35 0,0 0-27 0,-6-4-26 15,6 4-25-15,0 0-14 0,0 0-8 0,0 0-2 16,0 0-7-16,0 0-13 0,0 0 2 0,0 0-12 15,0 0-10-15,0 0-3 0,0 0-6 0,-6-4-10 16,6 4-4-16,0 0 1 0,5-5-15 0,-5 5-5 0,5-5-2 16,-5 5 0-16,8-8-4 0,-3 3 3 15,1 0-7-15,2-2-2 0,-2-1 3 0,3-2-38 16,0 2 43-16,1-3-35 0,-1 1 42 0,0-3-40 16,1 0 39-16,-1 0-40 0,-1-1 42 0,-2-1-40 0,3-1 40 15,-5 2 4-15,1-1-15 0,-2 0-1 0,-2 0-2 16,-1 0 4-16,0 2-6 0,-2 0 3 15,-2-1-4-15,0 1-2 0,-1 1 2 0,-3 1 1 0,2 3 6 16,-1 0 2-16,0 2 8 0,-1 0-4 0,-1 1-4 16,3 1-2-16,6 4 2 0,-16-3-1 0,16 3 3 15,-12 0 11-15,12 0 8 0,-11 3 3 0,11-3 5 16,-11 9 12-16,7-4 9 0,0 2 2 0,2 1-35 16,0 0 56-16,1 3-34 0,1 0 40 0,0 3-42 15,1 2 43-15,1 1-39 0,-1 2 26 16,1 0-42-16,2 4 34 0,-2 0-43 0,0 3 33 0,1-1-9 15,-1 2-13-15,3-1-2 0,-4 1 0 0,2 0-11 16,1-2-3-16,-1 1 0 0,-1-1-6 0,3-2-1 16,-1-2-2-16,-1-3-3 0,2-1-28 0,-3-1 32 0,2-2-25 15,-1-1 20-15,-1-2-21 0,1 0 33 0,-1-1-27 16,1-3 31-16,-2 1-12 0,1-1 29 16,0-2-12-16,-2-5 10 0,3 10-22 0,-3-10 12 0,3 5-15 15,-3-5-3-15,0 0-7 0,0 0 10 0,0 0-15 16,9-4 18-16,-9 4-18 0,3-8 6 0,-2 2-11 15,2 0 17-15,-1-3-22 0,2 0 23 0,0-1-21 16,2 0 15-16,-2 0-12 0,4 0 12 0,-2-2-17 16,2 2 17-16,2-1-15 0,-1 2 16 0,0-1-18 15,2 3 17-15,1-1-17 0,-2 2 17 0,2 2-17 16,-1 0 15-16,1 1-11 0,-2 1 4 0,-10 2-6 16,20 0 17-16,-11 2-23 0,0 2 18 0,-1-1-10 15,1 2 12-15,-3 0-18 0,-2 2-13 0,-1-1 25 16,-3 1 14-16,0 2-17 0,-3 1 10 0,-1-1-14 15,-1 1 17-15,-5 0-17 0,1 1 9 0,1 0-17 16,-4-1 7-16,0-1-31 0,2 0 4 0,-3-1-59 16,3 0 13-16,-2-2-35 0,2 0-37 0,1-2-46 15,0 1-53-15,9-5-65 0,-14 3-93 0,14-3-63 16,0 0-106-16,-11-3-363 0,11 3-524 0</inkml:trace>
  <inkml:trace contextRef="#ctx0" brushRef="#br1" timeOffset="202198.58">19812 13206 532 0,'0'0'570'0,"13"2"-134"0,-13-2-56 0,0 0-66 16,0 0-23-16,12-2-17 0,-12 2-36 0,0 0-38 15,9-2-35-15,-9 2-31 0,10-3-28 0,-10 3-22 16,10-2-5-16,-10 2-25 0,17-3-12 0,-17 3-8 16,15-5-5-16,-6 3-10 0,1 0-1 0,-1 1-11 15,0-2-6-15,2 2-16 0,-1-1-76 0,-10 2-78 16,17-2-77-16,-17 2-101 0,13-4-80 0,-6 1-428 16,-7 3-401-16</inkml:trace>
  <inkml:trace contextRef="#ctx0" brushRef="#br1" timeOffset="202640.04">20359 13033 15 0,'0'0'504'16,"-1"-7"-125"-16,1 7-32 0,-2-7-66 0,2 7 18 15,-7-6-45-15,7 6 31 0,-10-5-87 0,10 5 12 0,-12-2-70 16,12 2 14-16,-14 0-63 0,14 0 22 0,-19 3-10 15,10 1 5-15,-3 1-10 0,1 1-6 0,-3 1-10 16,4-1-10-16,-3 3-11 0,3-1-8 0,0 2 0 16,1-1-10-16,-1 1-5 0,3-1-7 0,1 1-3 15,1-1-9-15,1 1-3 0,1-2-1 0,-2 3-3 16,5-3-2-16,-1 1-2 0,2-2-1 0,2 0-3 16,-1 0 5-16,2-2-7 0,1-1-2 0,-5-4 0 15,11 7 3-15,-11-7-5 0,13 3-1 0,-13-3 8 16,16-1-8-16,-7-2 3 0,-2 0-1 0,1-3 0 0,1 2 0 15,-1-1-2-15,-2-2 9 0,1 1-4 16,-1-2 3-16,-2 0-1 0,1 1 3 0,0-2 1 16,-3 5 17-16,1-2 28 0,1 0-15 0,-4 6 53 0,4-10-52 15,-4 10 32-15,4-8-57 0,-4 8 40 0,4-4-52 16,-4 4 37-16,0 0-43 0,0 0 39 0,12 0-45 16,-12 0 43-16,9 5-6 0,-9-5-7 15,12 8-5-15,-5-3-7 0,2 0-4 0,0 1-5 0,1-1-38 16,1 1-65-16,0 1-69 0,3-1-67 15,-1-1-78-15,0 0-78 0,-2-1-77 0,1-1-488 16,-1 0-547-16</inkml:trace>
  <inkml:trace contextRef="#ctx0" brushRef="#br1" timeOffset="202877.89">20758 12989 296 0,'0'0'644'16,"0"0"-201"-16,0 0-35 0,-5-3-74 0,5 3 19 15,0 0-70-15,0 0 7 0,0 0-86 0,0 0-4 16,0 0-74-16,0 0 7 0,3-7-56 0,-3 7 18 0,11-2-55 16,-11 2 28-16,18-4-46 0,-8 2 24 15,4 0-46-15,-1-2 39 0,4 1-74 0,-1 1-44 0,-1 0-124 16,2-2-38-16,-2 2-75 0,0 1-93 0,-1-3-83 15,-3 3-248-15,-2-2-245 0</inkml:trace>
  <inkml:trace contextRef="#ctx0" brushRef="#br1" timeOffset="203023.84">20901 13028 60 0,'-7'5'425'0,"0"-1"-110"0,2 1-8 16,5-5-74-16,-6 7-12 0,6-7-18 0,-4 5-31 15,4-5-33-15,0 0-25 0,0 0 4 0,5 3-57 16,-5-3-16-16,13-1-9 0,-13 1-7 0,20-2-18 15,-8-1-54-15,2 1-65 0,1-1-90 0,3-1-94 16,-1-1-286-16,-1 1-91 0</inkml:trace>
  <inkml:trace contextRef="#ctx0" brushRef="#br1" timeOffset="204373.29">21315 12935 124 0,'0'0'476'0,"0"0"-126"16,0 0-44-16,0 0-50 0,0 0 19 0,0 0-48 15,-6-5 28-15,6 5-78 0,0 0 2 0,0 0-71 16,0 0 14-16,1-7-63 0,-1 7 29 0,0 0-61 0,9-5 35 16,-9 5-52-16,10-4 39 0,-10 4-11 0,13-6-8 15,-4 4-3-15,1 0-6 0,1-1-6 0,0 0-2 16,0 1-4-16,1-1 0 0,0-1-7 0,2 1 2 16,-3 1-3-16,3-1-4 0,-2 1-4 0,2-1-28 15,-3 1-64-15,1-2-59 0,-1 2-42 0,-1 0-30 16,1 0-1-16,-1 0-52 0,-2-1-17 0,-1 1-253 15,1-2-66-15</inkml:trace>
  <inkml:trace contextRef="#ctx0" brushRef="#br1" timeOffset="204660.54">21627 12769 63 0,'-2'-12'381'16,"2"12"-28"-16,-3-8-66 0,3 8 30 0,-4-11-52 15,4 11 5-15,-2-8-15 0,2 8-15 0,-4-9-15 0,4 9-2 16,-3-7-41-16,3 7-14 0,-4-5-44 0,4 5-6 15,0 0-29-15,-3-7 16 0,3 7-8 0,0 0 6 16,0 0 15-16,0 0 0 0,5 7-1 16,-5-7 6-16,5 9 1 0,-3-4 0 0,2 2-6 0,0 0-13 15,1 2-5-15,-1-1-44 0,2 0 20 0,-2 2-32 16,3 0 26-16,-2-1-42 0,1 2 20 0,-2-2-33 16,4 1 30-16,-3-1-43 0,0 2 2 0,-1-1 4 15,1 0-1-15,-1-1-3 0,1 1-2 0,-2-2 29 16,1 1-42-16,0-2 27 0,-1 0-76 15,-2-1-2-15,2 0-90 0,-1 0-9 0,-2-6-42 0,4 11-30 16,-4-11-25-16,3 7-33 0,-3-7-46 0,3 6-56 16,-3-6-52-16,0 0-425 0,0 0-421 0</inkml:trace>
  <inkml:trace contextRef="#ctx0" brushRef="#br1" timeOffset="204989.96">21819 12803 389 0,'-1'-12'321'0,"1"12"20"15,-3-8-54-15,3 8 28 0,-5-8-53 0,5 8-40 16,-8-2-22-16,8 2-28 0,-11-1-15 16,11 1-18-16,-14 2-21 0,6 0-16 0,0 2-7 0,-2 0-4 15,4 1-19-15,-2-1-7 0,2 1-12 0,-3 0-9 16,4 0-9-16,0-2-4 0,5-3-1 0,-8 10-7 16,8-10-3-16,-5 7 3 0,5-7-4 15,-5 7 2-15,5-7-1 0,1 6 9 0,-1-6-9 0,0 0 1 16,6 7-4-16,-6-7-2 0,9 4 1 15,-9-4 9-15,12 5-1 0,-12-5 1 0,15 5 3 0,-7-3-4 16,-1 0 1-16,4 1-3 0,-4 0-1 0,2 1-4 16,0-1-3-16,0 0 2 0,0 1-5 0,0-1-4 15,1 1-36-15,-1 0 44 0,-2-1-40 0,0 1 41 16,2-2-44-16,-2 1 38 0,-1 3-45 0,-6-6-19 16,13 6-112-16,-13-6-9 0,11 4-80 0,-11-4-53 15,9 5-47-15,-9-5-86 0,0 0-261 0,17 0-209 16</inkml:trace>
  <inkml:trace contextRef="#ctx0" brushRef="#br1" timeOffset="205239.34">21970 12677 449 0,'-3'-9'572'0,"-1"2"-102"0,2 1-55 15,2 6-29-15,-3-11-88 0,3 11-49 0,-1-7-46 0,1 7-26 0,2-4-13 16,-2 4-14-16,9-3-16 0,-9 3-11 0,18 1-16 15,-9 2-11-15,5-1-4 0,-1 3-9 16,5 0 0-16,-3 1-7 0,3 2-12 0,-1 2-14 0,-1-1-6 16,0 3-8-16,0-1-3 0,-3 3-5 0,-1 0-3 15,-3 0-3-15,-2-1-44 0,-3 3 44 0,0-2-44 16,0 2 35-16,-3-1-54 0,-5 0 8 0,2 0-83 16,-3 0-9-16,-2 1-92 0,-2-1-4 0,-2-2-62 15,-2 2-68-15,-2-2-83 0,-1-2-447 0,-3 0-436 16</inkml:trace>
  <inkml:trace contextRef="#ctx0" brushRef="#br1" timeOffset="205690.1">21342 12623 160 0,'-13'-1'349'0,"13"1"1"0,-15 1-40 16,6 2 8-16,1 2 15 0,-2 1-18 0,-1 1-17 16,-1 4-20-16,3 0-20 0,-2 3-16 0,-1 3-16 15,2 1-13-15,2 1-47 0,1 2 28 0,-1-2-65 16,4 4 27-16,-1-1-67 0,4 0 23 0,1-1-58 15,1-1 28-15,4 2-54 0,2-1 34 0,0 0-52 16,3-1 34-16,5 2-3 0,1-3-13 0,3 0-16 0,1-3-48 16,1-2-65-16,5-1-59 0,-1 0-80 15,2-5-78-15,-1-1-120 0,1-2-94 0,1-2-417 0,-1 0-533 16</inkml:trace>
  <inkml:trace contextRef="#ctx0" brushRef="#br1" timeOffset="206674.15">22381 12600 412 0,'-2'-6'388'0,"2"6"10"16,0 0-70-16,-7-6 4 0,7 6-16 0,0 0-44 0,0 0-55 15,-2-5-28-15,2 5-49 0,0 0-5 16,0 0-33-16,0 0 15 0,0 0-18 0,7 6 6 16,-7-6-17-16,8 9 2 0,-3-4-10 0,0-1 3 0,2 4-24 15,0-1-6-15,0-1-11 0,-1 2-7 0,1-1-6 16,-1 2-5-16,0-2-1 0,-1 0 2 15,-1 0-2-15,0-1 1 0,1 1 6 0,-5-7-1 16,4 11 6-16,-4-11 5 0,3 8-2 0,-3-8 0 0,0 8-1 16,0-8-3-16,0 0-8 0,-4 7-4 0,4-7-1 15,0 0-16-15,0 0 16 0,-11-2-9 0,11 2 5 16,-5-5-5-16,5 5-3 0,-5-11-2 0,3 5-3 16,0-1-1-16,0 0-2 0,2-2 1 0,0-2-2 15,2 2 0-15,0-2-3 0,0 2 2 0,2-2 0 16,1 1 1-16,-1 1-2 0,4 0 1 15,-1 1 0-15,1 2 0 0,0-1 1 0,-1 3-2 0,3 0 4 16,0 2-2-16,-10 2 3 0,17-1-3 0,-17 1 1 16,17 2 3-16,-8 0 2 0,1 2-3 0,-1 1 2 15,-1 0 2-15,1 0-3 0,-3 0 2 0,1 2-1 0,-1 0 3 16,-1-2-5-16,0 3 2 0,-1-2 0 16,-2 0 3-16,2 0-2 0,-4-6 8 0,3 9 2 15,-3-9 2-15,1 8 1 0,-1-8-2 0,0 0-2 0,-2 7 6 16,2-7-5-16,0 0-1 0,0 0-3 0,0 0-5 15,-7-7 1-15,7 7-3 0,-1-10 1 16,1 10-1-16,-1-13-2 0,2 5-3 0,0-4 1 0,2 3-1 16,-1-2 1-16,2 1 5 0,0-3-8 0,3 1 0 15,0 2 1-15,1-1 0 0,-2 1-3 0,3 2 9 16,0 2-5-16,-1 0 0 0,-1 1 3 0,1 1 8 16,2 2 9-16,-10 2 10 0,17 0 10 0,-17 0 2 15,18 4-6-15,-9-1 5 0,0 2-2 0,1 0-7 16,-1 1-4-16,-1 0-2 0,2 1-8 0,-3-1-5 15,1 3 3-15,0-2-5 0,-1 1 2 0,0 0-4 16,-1 1-34-16,-2-2 31 0,1 0-88 0,-1 3-33 16,-1-3-98-16,0 2-100 0,-3-1-126 0,0-2-169 15,-1 1-513-15,-4-1-736 0</inkml:trace>
  <inkml:trace contextRef="#ctx0" brushRef="#br1" timeOffset="214005">19815 13968 128 0,'-10'4'422'0,"10"-4"-104"0,-11 4 29 15,11-4-48-15,-11 3 51 0,11-3-44 0,-9 3 1 16,9-3-57-16,0 0-5 0,-13 2-43 0,13-2-17 15,0 0-37-15,-10 1-6 0,10-1-33 0,0 0-10 16,0 0-30-16,0 0-2 0,0 0-22 16,0 0 3-16,0 0-17 0,10-2 2 0,-10 2-15 0,16-5 10 15,-5 3-17-15,-1-1 9 0,3 0-9 0,2-1 2 16,1 0-11-16,-1 0-2 0,2 1 2 0,1 0-4 16,-3-1-2-16,3 0 0 0,0 2-15 15,-4-1-67-15,0 1-68 0,-1 1-60 0,-2-1-56 0,-11 2-10 16,19 0-57-16,-19 0-25 0,11 1-77 0,-11-1-219 15,0 0-167-15</inkml:trace>
  <inkml:trace contextRef="#ctx0" brushRef="#br1" timeOffset="214355.45">19892 14052 194 0,'-13'7'350'0,"3"0"-38"16,2-2-44-16,0-1 29 0,-2 0-52 0,10-4 19 0,-10 7-77 16,10-7 4-16,-8 4-78 0,8-4 10 0,0 0-63 15,0 0 26-15,0 0-54 0,0 0 28 16,9-3-44-16,0 0 36 0,4-1-53 0,0-1 0 15,2-1 38-15,-1 1-45 0,4-2-1 0,0-1 2 16,1-1-5-16,-1 1-30 0,0 0-17 0,-3-1-73 16,-2 3 0-16,-3-2-35 0,3 0 16 0,-5 0-1 0,-2 0 50 15,-2 2-2-15,0-3 34 0,-1 1 0 0,-3 0 29 16,-2-1 17-16,-1 1 69 0,1-2 35 0,-2 3 113 16,-1-3-5-16,1 4 27 0,-1-2 8 0,2 0 2 15,-3 1 0-15,2 3-11 0,2-2-35 0,2 6-34 16,-4-9-29-16,4 9-18 0,1-8-12 0,-1 8 3 15,5-3-7-15,-5 3-9 0,0 0-9 0,19 1-6 16,-19-1-10-16,17 6-4 0,-7-3-8 0,-1 3-8 16,0 1-4-16,1 3-4 0,-3 1-4 0,-1 1-1 15,-1 3-4-15,-5-2 2 0,1 2-8 0,-2 1 6 16,0-1-13-16,-3 1 5 0,-1 0-20 0,-2-2-26 16,1-2-43-16,-3 1-26 0,0-1-65 0,0-1-13 0,0-1-94 15,3-2-51-15,-2-1-103 0,2-2-440 16,6-5-434-16</inkml:trace>
  <inkml:trace contextRef="#ctx0" brushRef="#br1" timeOffset="-214607.52">20690 13661 124 0,'0'0'624'16,"-2"-11"-142"-16,2 11-98 0,-3-8-22 0,3 8 4 15,-4-7-11-15,4 7 2 0,-6-6-21 0,6 6-48 16,0 0-56-16,-2-8-46 0,2 8-6 0,0 0-14 16,0 0-12-16,0 0-38 0,0 0 35 0,1 6-26 15,-1-6 17-15,5 10-22 0,-1-4-7 0,-2 2-2 16,3 2-14-16,-1 0 7 0,0-1-25 0,3 4 4 15,-4 1-22-15,4-1 3 0,-2 0-14 0,0 3 13 16,-1-1-17-16,0-2 7 0,-1 2-11 0,1-2-8 16,1 0-5-16,-2-1-4 0,-2-1-2 0,2 0-4 15,-1-1-1-15,0-2-5 0,-1-1 6 0,0-1 2 16,0 1 7-16,-1-7 12 0,3 10-3 0,-3-10-3 0,1 7-6 16,-1-7-7-16,0 0-4 0,0 0-10 0,0 0 4 15,0 0-20-15,0-8 21 0,0 8-12 0,4-12 7 16,1 5-14-16,0-3 11 0,0 2-9 0,3-3 8 15,1 1-7-15,1 1-1 0,2-1-1 0,-2 0 3 16,5 3 1-16,-2 0-1 0,1 1-3 0,0 0 2 16,0 4-1-16,-2-1-14 0,-1 2-13 0,-11 1-2 15,23 1-31-15,-15 1 7 0,2 1-10 0,-3 1 6 16,-2 3-2-16,-3-2 19 0,0 2-23 0,-2 0 23 16,-2 0-14-16,-3 3 20 0,1-2-18 0,-5 3 10 15,-1-1 0-15,1-2-9 0,-2 2-23 0,-2-3-29 16,1 2-52-16,-3-4-26 0,2 2-23 0,-1-1-51 15,3-3-6-15,-1-1-94 0,1 0-47 0,0 0-99 16,11-2-494-16,-15-4-600 0</inkml:trace>
  <inkml:trace contextRef="#ctx0" brushRef="#br1" timeOffset="-214325.22">21250 13646 311 0,'9'-6'542'16,"0"1"-113"-16,-4 0-24 0,-5 5 2 0,7-8-2 16,-7 8-7-16,7-6-11 0,-7 6-37 0,4-7-56 15,-4 7-54-15,6-4-51 0,-6 4-36 0,0 0-10 16,0 0-19-16,8-3-42 0,-8 3 35 0,5 4-42 16,-5-4 28-16,4 7-41 0,-4-7 24 0,7 9-42 15,-5-4 19-15,3 2-34 0,-2-1-2 0,-1 2-10 16,3-1-4-16,-2 2 0 0,-1-1-3 0,2 0 26 15,-1 2-35-15,-1-2 18 0,1 2-30 0,1-3 13 16,-2 3-88-16,0-3-16 0,-1 1-65 0,0 0-64 16,-1-1-65-16,0-7-69 0,0 12-91 0,0-12-81 15,-1 8-499-15,1-8-652 0</inkml:trace>
  <inkml:trace contextRef="#ctx0" brushRef="#br1" timeOffset="-213924.52">21291 13606 474 0,'0'-8'425'0,"-1"-1"-85"0,1 1-48 16,1 0-25-16,0 0-21 0,2 1-31 0,1-1-28 15,1-1-27-15,1 2 2 0,2-1-63 0,2 3 6 16,0-2-48-16,3 1 19 0,1 2-31 0,0 0 20 16,3 2-23-16,-3 1 10 0,1 0-22 0,-1 2 23 15,2 0-34-15,-4 1 21 0,1 0-28 0,-1 3 29 16,-2-1-23-16,-4 2 25 0,1 0-22 15,-5-1 2-15,-1 2 1 0,-2 1 5 0,-1-1 12 0,-5 0 7 16,2 0 5-16,-2 0-4 0,-4 2-4 0,1-2-3 16,-1 0 2-16,2-2 2 0,-2 1 3 0,2-2 7 15,2 0-4-15,0 0-5 0,1 0-9 0,6-4-7 16,-10 6-7-16,10-6-4 0,-5 5-4 0,5-5-2 16,0 0-3-16,0 0 0 0,4 8-5 0,-4-8 3 15,10 4 1-15,-10-4 0 0,16 6 9 0,-8-2 19 0,2-1 13 16,3 1-43-16,-3 0 46 0,3 0-44 0,0 0 44 15,0 1-44-15,-1 2 39 0,1-1-48 16,1 0 41-16,-2 1-52 0,-1 1 45 0,3-1-11 16,-3 0-2-16,1-1-7 0,-2 1-5 0,2 1-9 0,-2-4-66 15,-1 3-82-15,0-1-67 0,1-3-88 0,-1 2-91 16,-1-2-94-16,0-1-530 0,-8-2-624 0</inkml:trace>
  <inkml:trace contextRef="#ctx0" brushRef="#br1" timeOffset="-213375.09">22161 13505 323 0,'0'0'333'15,"0"-7"-31"-15,0 7-34 0,-5-8 38 0,5 8-58 16,-2-8 3-16,2 8-29 0,-5-8-28 0,2 2-19 0,3 6-16 15,-5-9-27-15,5 9-16 0,-8-9-3 16,8 9-1-16,-10-7 14 0,10 7-27 0,-9-6 4 16,9 6-29-16,-13-5 5 0,13 5-13 0,-19 0 16 0,10 1-5 15,-5 2 17-15,3-1 0 0,-3 3 11 0,-2-1 1 16,2 1-3-16,-1 2-1 0,2 1-8 0,-2 0-15 16,2 0-1-16,0 2-17 0,2-1-10 0,0 1-2 15,1 1-17-15,3 1-2 0,0-1-9 16,3 0-41-16,-2-2 39 0,5 1-42 0,-2 0 45 0,4-2-46 15,2 0 45-15,2-1-42 0,0 1 42 0,0-2-39 16,4 0 37-16,1-3-47 0,-1 1 44 0,0-1-44 16,4-1 46-16,-3-1-51 0,3 1 44 0,-1-2-44 15,-1-1 47-15,1-2-45 0,0 0 45 0,0 0-42 16,-1-1 47-16,-2-1-3 0,0-1-5 0,-1 0 0 16,1 0-4-16,-3-2 0 0,1 2 3 0,-1-3-2 15,-1 2-1-15,0 0 0 0,-2-1-1 0,-2 1 3 16,2 0 3-16,-1 2 6 0,-2 5 23 0,3-11 7 15,-3 11 6-15,1-10-4 0,-1 10-13 0,3-8-9 16,-3 8-11-16,0 0 6 0,4-6 4 0,-4 6-21 16,0 0 33-16,0 0-27 0,0 0 31 0,5 7-23 15,-5-7 16-15,5 7-26 0,-5-7 19 0,5 11-20 0,0-4 14 16,-1 0-22-16,2 1 20 0,1 0-26 0,0 1 18 16,2 0-31-16,3 0-52 0,-1 0-22 15,3-1-119-15,0 1-53 0,3-2-82 0,-1 0-130 16,5-1-157-16,-1-1-484 0,1 0-732 0</inkml:trace>
  <inkml:trace contextRef="#ctx0" brushRef="#br1" timeOffset="-199159.95">3775 15360 418 0,'0'0'460'0,"-5"-11"-34"15,5 11-48-15,-3-10-11 0,-1 4-1 0,4 6-6 16,-5-9 2-16,5 9-3 0,-5-9-33 0,5 9-16 16,-4-8-56-16,4 8-15 0,-4-6-68 0,4 6-3 15,0 0-23-15,-6-5-8 0,6 5-32 0,0 0 30 16,-6 5-26-16,6-5 17 0,-4 10-24 0,1-5 21 16,2 3-27-16,0-1 8 0,-1 3-33 0,2 0 10 15,-1 1-17-15,2 1 2 0,1 0-17 0,-2 2-10 16,2-3-8-16,-2 3-2 0,3 0-5 0,-2 2-5 15,2-2 2-15,-1 0-9 0,1 1-8 0,-2-2 5 16,3-1-2-16,-2 0-2 0,1 0-19 0,-2-1-27 16,2 0-43-16,-2-2-44 0,0 0-33 0,2-1-22 15,-2-2-27-15,-1 0-33 0,0-6-41 0,1 12-45 16,-1-12-70-16,-1 6-130 0,1-6-117 0,0 0-424 0,0 0-685 16</inkml:trace>
  <inkml:trace contextRef="#ctx0" brushRef="#br1" timeOffset="-198893.48">3474 15432 618 0,'-6'-5'510'15,"0"1"-103"-15,6 4-50 0,-9-5-13 0,9 5-18 0,-8-7-14 16,8 7-11-16,-5-4-42 0,5 4-44 0,-4-7-70 16,4 7-5-16,0-8-28 0,0 8-20 0,8-10-17 15,-2 4-19-15,2 0-6 0,2 1-10 0,2-1-8 16,-1-2-7-16,4 1-4 0,-1 1-3 0,3-1-8 15,-3 0 3-15,4 2-2 0,-4-2-1 0,4 1-8 16,-4 0 8-16,1 1-12 0,-1-1 8 0,-1 4-8 16,-3-3 8-16,1 2-9 0,-1 0 8 0,-1 0-11 15,-9 3 6-15,13-4-3 0,-13 4 4 0,11-4-19 16,-11 4-32-16,9-4-43 0,-9 4-50 0,0 0-61 16,13 0-10-16,-13 0-91 0,0 0-44 0,10 1-73 15,-10-1-434-15,0 0-402 0</inkml:trace>
  <inkml:trace contextRef="#ctx0" brushRef="#br1" timeOffset="-197906.51">3857 15357 104 0,'-2'6'571'0,"2"-6"-137"0,-1 7-38 0,1-7-27 16,0 0-12-16,-3 6-24 0,3-6-46 0,0 0-48 15,0 0-48-15,0 0-46 0,0 8-28 0,0-8-24 16,4 4-16-16,-4-4-12 0,8 5-8 0,-8-5-5 15,14 9-11-15,-6-4-4 0,-1 0-6 0,3 2-8 16,1 1 4-16,-1 1-13 0,0 0 11 0,-1 1-15 16,0 0 17-16,0 0-14 0,-3 2 18 0,0-1-7 15,-3-1 38-15,0-1 11 0,-2 0 47 0,1-1 6 16,-5 0-6-16,2-2 2 0,-2 1-1 0,-1-2-2 16,-1 0 1-16,5-5-30 0,-11 4 0 0,11-4 17 15,-12 0-49-15,12 0-13 0,-13-5-6 0,6-1-19 16,2-1 33-16,1-1-47 0,0-1 21 0,4-1-47 15,0-1 2-15,1 0-57 0,3 1-16 0,1-3-39 16,4 0-35-16,0 2-29 0,0-1-16 0,5 2-13 0,-2 0-9 16,2 2-20-16,0 1 2 0,0 0-21 15,1 0-13-15,-2 3 15 0,2 0 25 0,-2 1 15 16,1 0 29-16,-1 2 29 0,-2-2 34 0,2 2 20 16,-3 0 25-16,2 0 23 0,-12 1 41 0,15-3 82 0,-15 3 89 15,13-2 42-15,-13 2 8 0,10-2 7 0,-10 2 24 16,8-4-1-16,-8 4-2 0,0 0 0 0,5-6-13 15,-5 6-14-15,0 0-30 0,0 0-17 0,-1-6-34 16,1 6-9-16,0 0-22 0,-11 1-23 0,11-1 4 16,-11 5-7-16,6 0-8 0,-3 0-15 0,3 1-4 15,-1 1-6-15,-2 0-3 0,3 1-5 0,1 0-3 16,0 1-3-16,0 1-5 0,2 1 0 0,-1-2-8 16,2 2 5-16,0 0-2 0,1-1-6 0,0-2-10 15,1 1-16-15,0-1 0 0,-1-1-5 0,3-1 8 16,-2 0 2-16,-1-6 5 0,5 7 2 0,-5-7 7 15,0 0 2-15,10 2-4 0,-10-2 7 0,12-6 3 16,-12 6-1-16,10-10 2 0,-6 2 2 0,2 1-1 16,1 0 3-16,-1-1-1 0,-2 1 4 0,1-1-1 15,0 0-8-15,-1 3 8 0,0 0-3 0,2 1 1 16,-2-1 0-16,-4 5-1 0,9-5 1 0,-9 5 2 16,12-1-1-16,-12 1-2 0,14 1 3 0,-14-1 1 0,11 5-1 15,-2-2-5-15,-1 1-1 0,-2 1-17 0,1 0-20 16,-1-3-18-16,0 3-15 0,1-1-13 15,-7-4-30-15,7 8 42 0,-7-8-5 0,8 6 44 16,-8-6-20-16,5 4 37 0,-5-4 3 0,0 0 3 0,0 0 0 16,0 0 4-16,4-5 3 0,-4 5 3 0,-1-9-3 15,1 9 1-15,1-13-1 0,-1 6-13 0,1 0 25 16,-1-2-3-16,3 1 1 0,-2-2 1 0,2 4-2 16,-1-2-2-16,2 0 0 0,0 2 2 0,0-2 0 15,1 4-2-15,-5 4 2 0,9-7 0 0,-9 7 2 16,10-3 3-16,-10 3 9 0,13-3 7 15,-13 3 4-15,11 4 1 0,-11-4 0 0,12 6 5 0,-6-3 5 16,-6-3 0-16,9 9-3 0,-4-4 2 0,-5-5 7 16,4 10-1-16,0-5 5 0,-4-5 17 0,5 8 28 15,-5-8 20-15,5 6 16 0,-5-6-11 0,0 0-21 16,5 4-21-16,-5-4-1 0,0 0-28 0,8-7 4 16,-8 7-26-16,6-11 7 0,-1 4-19 0,3-1 17 15,-3 0-32-15,3 0 17 0,-3 1-16 0,3 0 14 0,-1 1-20 16,1 0 15-16,-2 1-8 0,1 1 6 0,0 1-11 15,-7 3 15-15,14-4-13 0,-14 4 11 0,16 1-12 16,-16-1 15-16,14 5-14 0,-8-1 10 0,2 1-13 16,-1 0 15-16,0-1-21 0,1 2-4 0,-3 2-46 15,1 0-14-15,0-1-42 0,1-1-46 0,-3 1-41 16,1 2-32-16,-1-5-32 0,1 1-27 16,-5-5-25-16,6 6 16 0,-6-6-71 0,7 4-16 0,-7-4-346 15,0 0-244-15</inkml:trace>
  <inkml:trace contextRef="#ctx0" brushRef="#br1" timeOffset="-197576.88">4813 15233 542 0,'0'0'495'0,"0"-8"-96"0,0 8 3 0,0 0-25 0,-6-5-32 16,6 5-39-16,0 0-8 0,-14 0-26 0,14 0-17 15,-14 4-34-15,7-1-33 0,-1 2-31 0,-1-1-25 16,1 1-23-16,2-1-22 0,-1 2-15 0,1 1-17 15,1-2-10-15,0 2-14 0,4 0-3 0,-2 0-6 0,3 0-4 16,0 2-3-16,0-2-2 0,4 1-11 16,0 1 5-16,0 0-8 0,3 1 3 0,-2-3-2 0,3 3-2 15,1-1 0-15,0 1-1 0,-1-2-4 0,-1-1-7 16,0 1 3-16,0-1-1 0,-2-1-5 0,1 0 4 16,-3-1 0-16,-3-5 8 0,6 10-3 0,-6-10 8 15,1 8 0-15,-1-8 3 0,-4 7-6 0,4-7 4 16,-6 5 2-16,6-5-20 0,-10 7 20 0,10-7-3 15,-11 3-9-15,11-3-23 0,-10 4-31 0,10-4-34 16,-8 3-38-16,8-3-51 0,0 0-79 0,0 0-92 16,-14 0-55-16,14 0-144 0,0 0-285 0,1-9-382 15</inkml:trace>
  <inkml:trace contextRef="#ctx0" brushRef="#br1" timeOffset="-197343.25">4898 15236 337 0,'4'-7'657'0,"-1"0"-75"15,-3 7-49-15,2-10-40 0,-2 10-22 0,1-7-25 0,-1 7-90 16,0 0-5-16,3-10-77 0,-3 10-55 16,0 0-47-16,2-5-29 0,-2 5-15 0,0 0-17 15,0 0-20-15,0 0-15 0,5 8-10 0,-5-8-5 0,6 9-5 16,-5-1-13-16,3 0-11 0,0 1 2 0,-2 0-11 16,2 1-6-16,-1 0-1 0,2 1-3 0,-3 0 0 15,2 1-40-15,1 0 34 0,-1 3-24 0,0-5 35 16,-3 1-38-16,3 1 28 0,0-1-62 0,-3-1-11 15,2 1-75-15,-2-2-59 0,0-1-56 0,-1-1-57 16,1 1-44-16,-2-2-115 0,1-6-93 0,-1 9-485 16,1-9-668-16</inkml:trace>
  <inkml:trace contextRef="#ctx0" brushRef="#br1" timeOffset="-197171.09">4917 15375 571 0,'-1'-6'477'0,"1"6"-71"0,0 0-52 0,-1-7-37 15,1 7-48-15,0 0-66 0,2-10-37 0,-2 10-36 16,3-4-24-16,-3 4-48 0,9-6 13 0,-9 6-26 16,11-6 0-16,-2 3-33 0,0 0 22 0,0 0-36 15,3 1 26-15,-2 1-38 0,0-1 9 0,0-1-108 16,2 2-58-16,-3-2-95 0,2 2-72 0,-11 1-102 0,16-3-169 16,-16 3-120-16</inkml:trace>
  <inkml:trace contextRef="#ctx0" brushRef="#br1" timeOffset="-196943.22">5122 15218 72 0,'0'0'553'0,"0"0"-135"15,1-6-77-15,-1 6-107 0,0 0 20 0,0 0-37 0,0 0 54 16,0 0-40-16,0 0 1 0,0 0-19 0,11 3-9 16,-11-3-37-16,8 8-10 0,-8-8-31 0,7 9-8 15,-2-3-29-15,1 0-4 0,-1 2-20 0,0-1-1 16,0 0-13-16,2 2-11 0,-2-2-3 0,1-1-12 15,-1 2-2-15,1 0 0 0,-3-3-8 0,1 0-3 16,0 1-4-16,-4-6 0 0,4 9-6 0,-4-9-16 16,6 7-63-16,-6-7-86 0,0 0-70 0,0 0-89 15,0 0-84-15,0 0-57 0,-12-2-381 0,5-1-388 16</inkml:trace>
  <inkml:trace contextRef="#ctx0" brushRef="#br1" timeOffset="-196801.44">5081 15150 259 0,'0'0'407'0,"0"0"-106"0,0-9-62 0,0 9-58 0,0 0-36 16,4-7-26-16,-4 7-30 0,5-4-18 15,-5 4-11-15,9-3-17 0,-9 3-8 0,10-2-4 16,-10 2-95-16,13-2-104 0,-13 2-115 0,15-3-179 0,-15 3 60 16</inkml:trace>
  <inkml:trace contextRef="#ctx0" brushRef="#br1" timeOffset="-196526.22">5302 15138 154 0,'0'0'403'16,"8"5"-32"-16,-8-5-3 0,7 5-21 0,-7-5-28 15,8 4-22-15,-8-4-37 0,9 9-26 0,-5-5-18 16,-4-4-25-16,10 10-35 0,-5-4-22 0,0 1-30 16,2-1 9-16,-2 2-35 0,1 1-4 0,0-1-24 15,1 0-1-15,-2 1-14 0,3 0 3 0,-2 0-7 16,-1-2-4-16,-1 1-8 0,1-1 4 0,-1-3 15 15,0 3 37-15,0-3 45 0,-4-4 36 0,7 6-26 16,-7-6-12-16,0 0-40 0,0 0 1 16,0 0-34-16,9-6 12 0,-9 6-10 0,1-11-13 0,1 4-17 15,-1-1 9-15,0-2-33 0,2 0 17 0,-2 0-21 16,2 0-42-16,-2 0-50 0,3 0-60 0,-2 0-60 16,1 3-53-16,-1-1-97 0,1 0-87 0,1 2-30 0,0-1-439 15,0 3-503-15</inkml:trace>
  <inkml:trace contextRef="#ctx0" brushRef="#br1" timeOffset="-196210.57">5568 15168 274 0,'0'0'329'0,"4"4"-27"0,-4-4-24 0,0 0-12 16,3 5-21-16,-3-5-14 0,0 0-75 0,6 4 20 16,-6-4-76-16,0 0 22 0,0 0-64 0,0 0 27 15,14-1-14-15,-14 1-14 0,6-6-9 0,-6 6-14 16,9-6-7-16,-9 6-4 0,6-9-2 0,-6 9 10 15,8-8 30-15,-8 8 35 0,2-10 10 0,-2 10 10 16,3-8 23-16,-3 8 13 0,0-7 2 0,0 7-10 16,0 0-26-16,-1-7-15 0,1 7-5 0,0 0 0 15,0 0-8-15,0 0-5 0,-7 6 3 0,7-6-4 16,0 9-13-16,0-9 5 0,4 13-20 0,-1-4 2 16,1 0-8-16,2 1-10 0,1 2-7 0,3 0-18 15,1 0 9-15,-1-3-15 0,6 6 10 0,-1-3-16 0,2 1 13 16,-2-1-22-16,4-1 11 0,-2-1-15 0,-2-1-50 15,-2-3-58-15,1 1-74 0,-1 0-42 0,-2-3-48 16,-2 1-66-16,-9-5-86 0,11 5-71 0,-11-5-421 16,0 0-499-16</inkml:trace>
  <inkml:trace contextRef="#ctx0" brushRef="#br1" timeOffset="-195777.6">3620 15991 595 0,'-13'4'526'0,"4"-1"-131"0,9-3-87 16,-12 5-58-16,12-5-47 0,0 0-21 0,0 0 22 16,0 0 11-16,0 0 2 0,16-3-13 0,0-1-19 15,1 1-10-15,6-3-15 0,4 0-17 0,4 1-14 0,2-2-13 16,2 0-17-16,2 1-12 0,5-1-17 16,4-1-20-16,-1 1-1 0,2-1-7 0,4 1-8 15,-1 0-10-15,5-1 0 0,1-1 1 0,0 1-5 0,11 0-6 16,-2-2 3-16,1 0-3 0,-7 2-7 0,5-2 10 15,-6 0-2-15,-2 2-2 0,0-3-3 0,-2 1 1 16,1 1-4-16,-3-1 2 0,2 1-4 0,-6-1 1 16,1 1 0-16,-3 1-5 0,-3-2 2 0,-3 1-12 15,-7 1 13-15,-1 0-7 0,-2 0-4 0,-6 1-25 16,-2 0-67-16,-3 0-100 0,-4 2-118 16,-1-3-163-16,-2 0-163 0,-2 1-327 0,-4-1-560 0</inkml:trace>
  <inkml:trace contextRef="#ctx0" brushRef="#br1" timeOffset="-194993.35">7683 15409 359 0,'0'0'393'16,"0"0"-60"-16,-1-7-17 0,1 7 2 15,0 0-46-15,0-8 27 0,0 8-61 0,-2-7-4 16,2 7-47-16,-1-7-19 0,1 7-38 0,-1-8 11 15,1 8-20-15,-1-10 24 0,1 10-16 0,-3-11 12 0,0 5-9 16,1 2-7-16,-1-3 6 0,1 2-8 0,-2-2-15 16,-1 0-6-16,-3 0-12 0,3 3 1 15,-4-2-9-15,3 2-10 0,-6 0-7 0,3 2-9 0,-2 1-2 16,-3 2-5-16,1 0 0 0,-2 3-11 0,-1 0 2 16,0 3 5-16,0 0-7 0,-3 1-7 15,4 3-27-15,-2 0 23 0,4 0-34 0,1-1 33 16,3 3-32-16,0 0 28 0,1 0-32 0,3 1 30 0,1-1-33 15,3-1 28-15,1 0-30 0,1-1 30 0,3 0-29 16,0-2 31-16,2 0-39 0,3-1 30 0,-1-2-25 16,1-1 34-16,2-1-36 0,1-2 20 0,-2-1-26 15,5-1 31-15,-3-5-35 0,2 4 37 0,-1-3-26 16,1-2 29-16,-3-2-25 0,2 1 24 0,-2-4-23 16,0 1 21-16,0 0 5 0,-2-1-4 0,-1-2 2 0,-2 0 0 15,2 1 5-15,-2-2-8 0,-2 1 1 16,1 1 6-16,-1 3 17 0,0-1 12 0,-3 2 30 15,3-1-4-15,0 2 3 0,-4 7-22 0,2-10 2 16,-2 10-25-16,4-7 4 0,-4 7-1 0,0 0 1 0,0 0-2 16,9 3-9-16,-9-3 0 0,7 8-4 15,-4-3-6-15,4 2-5 0,-1 0 5 0,-1 2-4 16,3 1-25-16,2 0 27 0,-1 1-27 0,0 1 27 0,0-2-34 16,1 1 3-16,-1-1-73 0,1 1 1 0,2-3-78 15,-3 0-67-15,-1 0-59 0,2-1-54 0,-4-2-57 16,2 0-117-16,-1-2-72 0,5-2-439 0,-12-1-651 15</inkml:trace>
  <inkml:trace contextRef="#ctx0" brushRef="#br1" timeOffset="-194726.31">8181 15195 115 0,'7'-9'759'15,"-2"-1"-144"-15,-1 4-76 0,0-2-25 0,-2 2-16 0,-1 0-8 16,3 0-36-16,-4 6-39 0,4-10-48 15,-4 10-50-15,1-8-58 0,-1 8-50 0,3-7-39 16,-3 7-37-16,0 0-21 0,0 0-17 0,0 0-11 0,0 0-8 16,0 0-2-16,6 7-2 0,-6-7-7 15,4 11-10-15,-3-4-7 0,3 1-10 0,-3 2-5 16,2 0-17-16,1 2 5 0,0-1 1 0,-2 2-7 0,2 2-2 16,0-2-7-16,0 1 2 0,0-2-8 0,-1 2-15 15,0-3-32-15,3 2-49 0,-3-2-47 0,1-2-34 16,-2 2-73-16,2-3-56 0,-1 1-44 15,-1-1-43-15,1-2-38 0,-2 0-79 0,-1-6-77 0,4 6-474 16,-4-6-679-16</inkml:trace>
  <inkml:trace contextRef="#ctx0" brushRef="#br1" timeOffset="-194344.06">8245 15251 376 0,'-5'-11'496'0,"0"0"-18"15,1 2-81-15,-1 1 16 0,2-2-62 0,2 1-29 16,-1 0-36-16,-1 0-23 0,3 0-40 0,1-1-25 15,2 1-32-15,-1-1-22 0,4 1-31 0,0 0-6 16,4 0-21-16,0 1-10 0,2 0-14 0,2 2-8 16,-1 1-11-16,1 1-3 0,-1 0-4 0,1 3-8 15,-2 0 7-15,1 1-15 0,0 0 3 0,-1 2 0 16,0 0-3-16,-3 3-4 0,-1-1 6 0,0 2-8 16,-2 2 6-16,-2-1-7 0,-3 1 2 0,-1 0-4 0,-1 1-1 15,-2 0 1-15,-2 1-7 0,-4 1 4 0,1-1-2 16,-2 1-1-16,0-1 1 0,0-1-4 0,-1 0 4 15,0-2-3-15,2 0 1 0,1 0 1 0,2-2 4 16,-1 0 4-16,0 0 3 0,2-2 2 0,1 1-9 16,4-4-3-16,-8 7-1 0,8-7 6 0,-3 8 4 15,3-8 3-15,1 7 3 0,-1-7 2 0,6 8 2 16,1-4-3-16,-1 1 0 0,1-2-5 0,1 2 1 16,0 0-6-16,1-2-1 0,1 2-1 0,2 0-1 15,-2-1-4-15,1-1-1 0,1 2 1 0,-3 0-9 16,4-2-1-16,-2 1-2 0,-2 2-36 0,4-3-70 15,-3 1-70-15,-1 0-51 0,2-1-90 0,0 1-52 16,-2-2-104-16,-9-2-103 0,18 3-366 0,-18-3-533 16</inkml:trace>
  <inkml:trace contextRef="#ctx0" brushRef="#br1" timeOffset="-193924.75">8815 15058 421 0,'2'-10'661'15,"-2"1"-116"-15,-2 2-37 0,1 1-23 16,1 6-28-16,0-11-28 0,0 11-56 0,-1-11-24 0,1 11-90 16,-3-7-28-16,3 7-79 0,0-7 1 0,0 7-58 15,0 0 11-15,0 0-42 0,0 0 19 0,0 0-10 16,8 6-16-16,-8-6-3 0,6 9-4 0,-1-1-10 16,-1 0-5-16,1 2-9 0,-1-2-3 0,1 3-3 15,-1 0-5-15,1 1 3 0,0 0-7 0,-2-2-2 16,1 3-4-16,-2-2-4 0,1-1 10 0,-2 0 0 15,2-1 2-15,-1 0-5 0,-2-2 2 0,1 0 4 16,2-2-20-16,-3-5 15 0,4 11 15 0,-4-11-5 16,2 6-7-16,-2-6-11 0,0 0-2 0,0 0 5 15,16-3-3-15,-10 0-1 0,4-1 3 0,0 1 0 16,2-2-4-16,2 0-9 0,0 0 13 0,0 1 1 16,0 0-3-16,3 2-7 0,-4-2 5 0,1 3-10 15,-3-1-3-15,1 1 14 0,-1 2-1 0,-11-1-6 0,17 3 5 16,-17-3 1-16,10 6-6 0,-10-6 6 15,1 11-1-15,-3-7-3 0,-5 4 1 0,1-1-17 0,-4 0 9 16,-3 1-9-16,0-1-19 0,-1 2-31 16,-1-3-33-16,-1 0-40 0,1 0-48 0,0 0-39 15,1-3-63-15,2 2-39 0,0-4-179 0,1 1-201 0,11-2-284 16,-13-3-596-16</inkml:trace>
  <inkml:trace contextRef="#ctx0" brushRef="#br1" timeOffset="-192977.51">10399 15092 480 0,'0'0'377'0,"0"0"-14"0,0 0-23 16,-7-4-45-16,7 4 31 0,0 0-45 15,-5-5-4-15,5 5-40 0,-8-4-9 0,8 4-40 0,-6-4-4 16,6 4-20-16,-11-6-10 0,11 6-26 0,-12-6-8 15,12 6-27-15,-15-5 5 0,5 4-18 0,-1-1 1 16,1 1 3-16,-4 1-18 0,14 0 11 0,-24 0-9 16,11 2 2-16,-1-1-8 0,-1 3-3 0,-2 0-10 15,4 0-10-15,-1 2-3 0,0-1-4 0,1 2-8 16,2 0-6-16,1 1 2 0,0 0-15 0,3-1 5 16,1 2-4-16,2-1 3 0,0 1-7 0,1-1 0 15,2-2 1-15,2 2-5 0,1-1 1 0,0 0-40 16,5-2 44-16,-2 0-43 0,2-1 43 0,2 1-17 15,-1-3-20-15,3-1-10 0,-11-1 0 0,20 0-9 16,-9-1 2-16,-2-1 6 0,3-2 7 0,-1 2 10 16,-1-3-4-16,-2-1 14 0,1 0-4 0,1 0 13 15,-1-1-6-15,-2 0 9 0,0-1 3 0,-2 0 10 0,2 2-7 16,-2-1 8-16,-1 0 6 0,-1 3 15 0,-3 4 4 16,9-10 4-16,-9 10-8 0,4-7-9 0,-4 7-2 15,7-5-5-15,-7 5 1 0,0 0-7 16,10-2 3-16,-10 2-5 0,10 3 2 0,-10-3-6 0,10 6 12 15,-5-3-17-15,3 2 8 0,0-1-4 0,-2 3 3 16,3-3-5-16,-1 2-14 0,-1-1-60 16,1 0-45-16,-3 1-59 0,2-1-13 0,-7-5-51 15,10 6 48-15,-10-6-26 0,6 6-14 0,-6-6 35 0,0 0-34 16,0 0 62-16,0 0 3 0,0 0 61 16,0 0 25-16,0 0 17 0,3-7 10 0,-3 7 13 0,-3-11 11 15,3 11 7-15,0-12 14 0,0 12 21 0,0-13 21 16,0 5-7-16,1 1 5 0,3 0 4 0,-2 0 4 15,0-1 5-15,3 2 23 0,-1 0 8 0,4 2 10 16,-2-1 5-16,0 2 6 0,-6 3-5 0,16-3-6 16,-16 3 6-16,15-1 3 0,-15 1-17 0,17 2-3 15,-17-2-2-15,14 3-8 0,-8 0 6 0,-6-3 3 16,14 8-12-16,-14-8 15 0,9 7-4 0,-9-7 29 0,5 9 9 16,-5-9 21-16,3 7 17 0,-3-7-4 0,0 0 3 15,-4 7-20-15,4-7 15 0,0 0-15 16,0 0-9-16,-9-2-17 0,9 2-17 0,-3-8-16 0,3 8-7 15,0-14-15-15,3 6-7 0,1-1-9 0,1-1-15 16,2-1-24-16,3-2 35 0,1 2-38 0,-2 0 31 16,5 1 3-16,-1 0-10 0,1 2-5 15,-1-1 7-15,0 2-8 0,1 2 4 0,-3 0-1 0,2 3 4 16,-3-1 0-16,-10 3-3 0,22 0 0 0,-13 3-3 16,0-1-1-16,2 3 5 0,-4 1-5 0,0 0-8 15,1 1-5-15,0 2-47 0,-2 0-37 0,0 0-44 16,1-1-79-16,-2 2-33 0,1-2-57 0,1 2 4 15,-1-3-92-15,1 0-10 0,-1-1-42 0,3 0-68 16,0-3-276-16,0 0-312 0</inkml:trace>
  <inkml:trace contextRef="#ctx0" brushRef="#br1" timeOffset="-192593.95">11071 15003 371 0,'0'0'420'0,"4"-7"-31"0,-4 7-76 15,-5-7 29-15,5 7-59 0,-8-4-3 0,8 4-57 16,-10-1-1-16,10 1-49 0,-16 1-7 0,16-1-45 15,-15 5-5-15,7-1-38 0,-2 0 2 0,5 1-34 16,-1 0 7-16,-1 1-19 0,3 1 1 0,1-2-22 0,0 1 11 16,3-6-22-16,-2 11 14 0,2-11-20 15,2 8 19-15,-2-8-23 0,8 6 22 0,-8-6-20 16,10 1 15-16,-10-1-21 0,13-1 21 0,-13 1-20 0,14-7 17 16,-8 2-11-16,3-1 15 0,-4-1-19 0,3-2 22 15,-2 1-15-15,-2-3 15 0,0-2-13 0,0 0 12 16,-2-2-12-16,0 0 34 0,-1-3 7 0,-2 1 23 15,1-1 25-15,-3 0 36 0,1-1 21 0,-2 2 13 16,0 1 19-16,1-1 13 0,-2 1 3 0,1 3-8 16,2 1 27-16,-3 1-21 0,2 2-12 0,1 1-33 15,-2 2 1-15,4 6-9 0,-7-7-3 0,7 7-7 16,0 0-3-16,-9 1-13 0,9-1-13 0,-6 10-13 16,6-4-15-16,-1 3-14 0,1 0-7 0,1 3-7 15,0-1-9-15,4 4-5 0,-2 1-5 0,1 1-8 16,2 2-2-16,1 0-10 0,-1 1-26 0,3 1-62 15,0-1-63-15,-4 2-75 0,8 2-61 0,-2-1-113 16,-2-3-128-16,3 0-67 0,-2-1-180 0,0-1-590 0,1-1-961 16</inkml:trace>
  <inkml:trace contextRef="#ctx0" brushRef="#br1" timeOffset="-191877.22">12477 14727 567 0,'-7'-8'586'0,"-2"1"-116"0,2-1-1 0,0 2-28 0,1 1-1 16,-2-2-14-16,4 3-9 0,-3-1-38 0,7 5-67 15,-9-9-62-15,9 9-53 0,-8-3-12 0,8 3-17 16,0 0 1-16,0 0-3 0,-5 3-15 0,5-3 7 16,1 11-15-16,2-4-18 0,1 4-15 0,-2-1-16 15,5 3-14-15,-2 1-18 0,2 1-8 0,0-1-13 16,0 3-3-16,0 0-8 0,2 0-7 0,-3-2-2 15,1 1-2-15,-1-3-6 0,-1 1-4 0,1-2 0 16,-2-2-3-16,0 0-6 0,1-2 10 0,-1 0 6 16,-1-2 3-16,-3-6-2 0,5 11-1 0,-5-11-4 15,6 4-2-15,-6-4-5 0,0 0 2 0,13-4-7 16,-8 0 5-16,0-3-2 0,5 1-2 0,-1-3-3 16,2 0 2-16,1 0-4 0,0 0-3 0,1 0 7 15,3 2-2-15,-3-2 1 0,4 3-10 0,-2 1 9 0,2 2 1 16,-5 2-7-16,4 0-1 0,-5 2-8 15,3 1-12-15,-5 0-5 0,1 3-6 0,-1 0 1 16,-2 2-2-16,-3 0-2 0,-2 2 3 0,-2-1-2 0,-2 2 8 16,-2-1 9-16,-3 1 2 0,-2-1 5 0,-1 1 3 15,-1 0 5-15,-5-2-11 0,0 0-39 0,-1 0 16 16,2-1-8-16,-3-2-9 0,0-2-16 0,3 0-13 16,-1-1-30-16,5-2-61 0,-1 0-58 0,1-2-57 15,2-1-10-15,2 0-61 0,4-2-24 0,1-1-104 16,2 0-51-16,2-3-425 0,1-1-563 0</inkml:trace>
  <inkml:trace contextRef="#ctx0" brushRef="#br1" timeOffset="-191193.92">13045 14678 480 0,'-6'-5'623'16,"6"5"-144"-16,0 0-28 0,-4-6-49 0,4 6-31 15,0 0-28-15,0 0-2 0,0 0-5 0,0 0-32 16,0 0-27-16,-9 2-37 0,9-2-33 0,0 10-27 16,0-10-20-16,3 10-24 0,-1-3-19 0,2 0-20 15,-1 1-16-15,1 0-2 0,1 0-27 0,-3 2-8 16,5-2-10-16,-5 3-6 0,2-3-7 0,0 2-10 16,-2-2 4-16,1 2 2 0,1-2-6 0,-2 0-13 15,-2-1-24-15,1-1-25 0,1 1-15 0,-2-7-5 16,1 8-38-16,-1-8-4 0,0 8-15 0,0-8-13 15,0 0 0-15,0 0 3 0,0 0 23 0,-4-8 12 16,2 4 25-16,-2-3 9 0,3-4 21 0,-2-2 2 16,3 2 17-16,-2-5 1 0,-1-1 12 0,3 1-4 0,0-2 16 15,0 2-9-15,0 0 7 0,3 2 7 0,-1 1 5 16,-1-1 0-16,2 4 14 0,3-1 11 0,-3 1 6 16,3 2 11-16,-2 1-1 0,3 2 2 0,-2 0-11 15,-5 5-2-15,12-4-1 0,-12 4-7 0,13 1 2 16,-13-1-6-16,12 8-2 0,-7-3-4 0,0 2-4 15,-4 1-2-15,2 0-5 0,-2 2 4 0,-2 1-11 16,-1-1 8-16,1 0-2 0,-4 0 1 0,1-2-3 16,0 2 3-16,-2-2 0 0,2 0 1 0,-1-1 2 15,1-1 13-15,-1 1 5 0,1-2 21 0,4-5-12 16,-7 8 23-16,7-8-44 0,-4 9 32 0,4-9-28 16,-1 7 17-16,1-7-29 0,3 7 23 0,5-3-31 15,-3-1 20-15,4 2-19 0,0-1 18 0,4-1-27 16,0 3 26-16,2-1-27 0,-1 1 22 0,1-1 1 15,1 1-7-15,0-2-5 0,-2 4-4 0,2-3-21 16,-2 0-55-16,-3 2-51 0,2-3-55 0,-3 1-71 16,-2 0-23-16,2 0-69 0,-2 0-3 0,-2-2-59 15,1-1-68-15,-7-2-420 0,11 4-460 0</inkml:trace>
  <inkml:trace contextRef="#ctx0" brushRef="#br1" timeOffset="-190928.33">13646 14647 180 0,'0'-6'631'0,"0"-2"-110"0,0 8-50 0,-4-8-9 15,4 8-36-15,-5-8-15 0,5 8-19 16,-10-5-22-16,10 5-28 0,-13-1-77 0,13 1-16 0,-14 3-44 16,5 1-6-16,0 1-24 0,1 1-23 0,3 2-15 15,-5-1-16-15,5 3-10 0,1 2-18 0,-1-1-18 16,1 1-10-16,3 0-12 0,1 0-10 0,0 0-14 15,1 0-5-15,2-1 1 0,-1 0-2 0,3 0-11 0,3 0-3 16,0-1-15-16,1-2-41 0,1 2-42 16,5-4-52-16,-2-2-65 0,5 2-76 0,-1-3-84 15,3-1-42-15,4-2-140 0,1 0-132 0,3-3-413 16,6-1-711-16</inkml:trace>
  <inkml:trace contextRef="#ctx0" brushRef="#br1" timeOffset="-190226.91">14635 14759 331 0,'0'0'401'0,"-2"5"-38"0,2-5 8 0,0 0-55 16,0 0 34-16,0 0-44 0,-4 6-8 0,4-6-49 16,0 0-26-16,0 0-53 0,0 0-23 0,0 0-36 15,0 0-8-15,0 0-16 0,0 0 4 0,14-1-12 16,-14 1 2-16,15-2-18 0,-6-1 1 0,3 2-19 16,-1-1 1-16,3-1-16 0,4 1 3 0,0-2-17 0,-1 1 7 15,3-1-14-15,-2 2 7 0,1-2-14 0,3 1 6 16,-4-1-13-16,2 1 0 0,-1-1-34 0,-2 1-65 15,-2 1-77-15,-2 0-43 0,0-1-117 0,0 1-47 16,-4 0-59-16,0-2-404 0,-9 4-395 0</inkml:trace>
  <inkml:trace contextRef="#ctx0" brushRef="#br1" timeOffset="-189961.36">14792 14835 375 0,'-5'5'312'0,"0"0"-40"0,5-5-6 15,-6 7-16-15,6-7-5 0,-4 5-12 0,4-5-47 16,0 0 16-16,2 6-39 0,-2-6-24 0,0 0-8 16,18 0-16-16,-6-1-12 0,1-2-15 0,3-1-16 15,1 2-10-15,2-1-15 0,3-2-5 0,0-1-14 16,1 1-24-16,-1-1 24 0,0 0-32 0,1 0 25 16,0 0-25-16,-2 1 25 0,-5-1-26 0,1 2 26 15,-3 0-32-15,1 0 25 0,-4-1-26 0,-2 3 28 0,1-2-29 16,-3 1 12-16,-7 3-17 0,13-6 1 15,-9 1-84-15,-4 5-9 0,9-6-88 0,-9 6-11 16,4-6-45-16,-4 6-43 0,1-7-65 0,-1 7-213 0,0-9-89 16</inkml:trace>
  <inkml:trace contextRef="#ctx0" brushRef="#br1" timeOffset="-189710.94">15149 14569 342 0,'-4'-5'593'0,"0"0"-100"0,4 5-31 15,-10-7 8-15,10 7-9 0,-6-7-4 0,6 7-71 16,-7-6-10-16,7 6-91 0,-4-5-41 0,4 5-74 16,0 0 3-16,0 0-34 0,0 0 12 0,0 0-28 15,0 0-5-15,12 5-14 0,-4 1 3 0,2 0-22 16,0 0-3-16,3 3-19 0,3 1-10 0,2 2-28 16,-2 0 16-16,0 0-4 0,1 2-12 0,-1 1-2 15,0 1-5-15,-1-3-9 0,-2 3 1 0,0 1 2 16,-3 0-3-16,-2 0-4 0,-3-2-19 0,-3 1-27 0,0-3-26 15,-5 3-36-15,-1-2-55 0,-1 2-50 16,-5 0-66-16,-3-2-44 0,0 1-78 0,-3 0-74 16,-1-2-139-16,1-2-483 0,-4 1-708 0</inkml:trace>
  <inkml:trace contextRef="#ctx0" brushRef="#br1" timeOffset="-188777.96">16545 14588 238 0,'0'0'228'0,"0"0"-6"0,0 0-53 0,0 0 10 16,2-6-30-16,-2 6 9 0,0 0-49 0,0 0 29 15,0-7-33-15,0 7 36 0,0 0-39 0,0 0 1 16,0-6-3-16,0 6 20 0,0 0-15 0,0 0-1 0,0-11-2 16,0 11-1-16,0 0-1 0,-2-7-4 15,2 7-8-15,-3-6-12 0,3 6 1 0,-4-6-1 16,4 6 3-16,-6-6-1 0,6 6-8 0,-8-7-6 0,8 7-4 15,-13-7 6-15,13 7 3 0,-11-4-1 0,11 4-11 16,-17-3-4-16,17 3 3 0,-19 2 4 16,6-1 2-16,3 1 8 0,-4 0 5 0,4 4-6 15,-3-1-5-15,0 1-5 0,2 2-9 0,-2-1-7 0,3 2-1 16,1 1-8-16,1 1-8 0,-1-1 2 16,4 0-10-16,1 1 1 0,3 0-7 0,0-2-4 0,1 2-4 15,2 0 8-15,1-3-11 0,2 0 4 0,0 1-7 16,4-3 9-16,0 0-10 0,0-1 5 0,2-3-9 15,1 1 8-15,-1-1-7 0,2-2 6 0,1-1-5 16,-1 0 1-16,0-3 1 0,-2 2 8 0,5-4-7 16,-5 1 4-16,2-2-5 0,-3-2 1 0,0 2 5 15,0-2-2-15,-2 1 2 0,0-2 0 0,-3 2 4 16,1-1-1-16,-2 0 4 0,1 0-3 0,-3 0 14 0,0 2 29 16,1-1-22-16,-1 2 60 0,-2 6-31 0,3-12 27 15,-3 12-50-15,1-10 27 0,-1 10-45 16,0 0 35-16,4-4-34 0,-4 4 34 0,0 0-44 15,6 4 29-15,-6-4 1 0,4 8-12 0,-1-3 0 0,2 3-1 16,0-1-16-16,0 2 4 0,3 1-2 0,-1 1-2 16,1-2-6-16,1 2-4 0,1 0-8 0,-1-2-38 15,1 0-36-15,2-1-38 0,-2-1-51 0,-1 1-29 16,1-3-47-16,-1-2-5 0,0-1-90 0,1 1-1 16,-10-3-61-16,16 1 14 0,-16-1-13 0,16-5-18 15,-8 2-200-15,-2-3-133 0</inkml:trace>
  <inkml:trace contextRef="#ctx0" brushRef="#br1" timeOffset="-188327.63">16841 14582 145 0,'3'-12'257'0,"-1"0"15"16,-2 4 21-16,3-2 15 0,-2 2 16 0,-1-1 19 16,1 2 16-16,1 0-14 0,-2 7-8 0,1-12-31 15,-1 12-41-15,1-10-50 0,-1 10-36 0,0-7-7 16,0 7-9-16,0 0-23 0,0 0-23 0,0 0-64 16,0 0 35-16,10 2-56 0,-10-2 35 0,4 9-51 15,-1-3 38-15,-1-1-10 0,1 4-10 0,-1-2-5 16,2 3-7-16,-2-2-4 0,0 1-6 0,-1-1-3 15,1-1-1-15,-1 1-4 0,-1-3 2 0,0-5-1 0,0 13 0 16,0-13-4-16,0 7 0 0,0-7-3 0,0 0-4 16,0 0 0-16,0 0-2 0,-10 0 3 15,10 0-2-15,-5-10 4 0,3 3-3 0,0-1-39 16,-1-5 49-16,3 3-1 0,0-2-3 0,0-2 0 0,1 2 3 16,3-4-5-16,-1 1-2 0,1 0 0 0,1 0 1 15,0 2 1-15,4 1-3 0,-3 0 1 16,2 3 1-16,-3 0-2 0,4 2 2 0,-3 2 3 0,-6 5-7 15,11-6 8-15,-11 6-2 0,0 0 1 0,12 1 3 16,-12-1-2-16,4 6-2 0,-4-6 3 0,1 11 0 16,-2-4-38-16,0 0 43 0,-2 1-46 0,-3 1 49 15,2-1-41-15,-1 1 44 0,1-2-1 0,0 1-4 16,2-3-4-16,-1 0-3 0,1 3-2 0,2-8-4 16,-3 9 5-16,3-9-2 0,1 10 2 0,-1-10-2 0,5 9 3 15,2-2-2-15,1-2-2 0,-1 0 7 16,5 0-1-16,1 1-4 0,2-1-2 0,-1-1-15 15,1 3-36-15,2-3-46 0,-2 1-71 0,3-1-59 16,-3-1-59-16,1 1-33 0,-1-2-29 0,-2 1-102 0,0-2-60 16,-2-1-241-16,-11 0-264 0</inkml:trace>
  <inkml:trace contextRef="#ctx0" brushRef="#br1" timeOffset="-188111.69">17258 14448 327 0,'0'0'574'0,"0"-8"-100"0,0 8-59 0,0 0-15 0,-2-6-34 16,2 6-26-16,0 0-28 0,0 0-35 0,0 0-29 16,-10 2-40-16,10-2-31 0,-2 5-25 0,2-5-28 15,-2 9-24-15,2-9-61 0,0 11 35 0,2-6-16 16,0 2-7-16,1-1-10 0,2 1-9 0,-1 0-6 16,3-1-5-16,0 2-5 0,-1-3-7 0,3 0-1 15,1 1-6-15,-1-1-17 0,3-1-37 0,-1-1-58 16,2-2-69-16,1 0-54 0,-1 1-50 0,1-4-70 15,1 2-82-15,-2-1-78 0,2-2-338 0,0-2-395 16</inkml:trace>
  <inkml:trace contextRef="#ctx0" brushRef="#br1" timeOffset="-187575.75">17425 14083 2 0,'-20'-8'349'0,"-3"1"-60"16,-7 0-30-16,-3 0-7 0,-1 1-10 0,-5 1-36 16,-9 0 37-16,-2 0-46 0,-4 3 17 0,-3 2-62 15,-3 1 38-15,-13 3-33 0,-1 2 14 0,-2 1-12 16,1 5 18-16,-2 0-14 0,4 2 8 0,0 3-6 16,3 2 10-16,6 2-12 0,2 4-25 0,4 1-11 15,3 2-21-15,9 2-12 0,3 1-11 0,8-3-11 16,7 3-10-16,5 2 0 0,1-1-16 0,6 4-4 15,4 0-11-15,6-4-1 0,3 3-12 0,4-1 6 16,5 0-11-16,5 6 8 0,3 0-10 0,4-3 1 16,4 1-11-16,2 0 15 0,9 4-6 0,2-3-4 15,3-2-1-15,3-2-1 0,1-1 1 0,2-4-3 16,2-1 1-16,-5-7-3 0,3-1 3 0,1-3-1 16,2-3-3-16,2-1 2 0,1-5 4 0,0-1-44 15,3-4 50-15,1-1-3 0,1-3-1 0,1-3-1 0,-1 0-1 16,5-4 3-16,7-3-8 0,0-2 2 0,-3-2-2 15,0-1-9-15,-3-2 14 0,-1-2-11 16,-1 0-1-16,-6-3-4 0,-7 3 18 0,4-4-2 0,-2-3 0 16,-8 3-6-16,-2-2 6 0,-4-3-6 0,0 0-9 15,-5-1 5-15,-1-2-4 0,-2-1 0 0,-4 0-1 16,-2-1-37-16,-5 0 48 0,-2-2 3 0,-4 4-4 16,-4 0 3-16,-2-3-4 0,-6 0 2 0,-2 2 1 15,-6-8-4-15,-6 2-2 0,-5 0-5 0,-5-3 5 16,-8 0-6-16,-5 3 9 0,-5-1-6 0,-3 5 3 15,-6 3-3-15,-1 4 5 0,-5 2-4 0,-3 4-37 16,1 2-68-16,-3 3-65 0,-2 2-107 0,2 2-81 16,-3 3-188-16,-1 2-537 0,10 2-706 0</inkml:trace>
  <inkml:trace contextRef="#ctx0" brushRef="#br1" timeOffset="-186753.29">16864 13736 403 0,'-5'-6'656'0,"1"2"-133"16,4 4-96-16,-9-8-49 0,9 8-34 0,-9-5-7 15,9 5 2-15,0 0-15 0,-12-1-54 0,12 1 20 16,-6 6-71-16,6-6-8 0,-1 9-61 0,1-3 1 16,0 5-51-16,3-3 7 0,1 4-49 0,-2 0 12 15,4 2-34-15,-1 1 20 0,2 1-11 0,-2-1-8 16,0 1-10-16,4-3-18 0,-4 2-33 0,2-2-45 16,0-1-49-16,-3-2-52 0,0-1-22 0,2-1-29 15,-2-4-22-15,-4-4-92 0,8 7-72 0,-8-7-25 16,0 0-35-16,6-4-14 0,-6 4-283 0,0-13-279 15</inkml:trace>
  <inkml:trace contextRef="#ctx0" brushRef="#br1" timeOffset="-186445.23">16868 13738 384 0,'-5'-16'365'0,"-3"3"38"15,2 0-62-15,1 3-1 0,-2-1-28 0,0 2-21 0,0 2-63 16,1 2-6-16,-2 1-41 0,8 4-13 0,-16-2-16 16,16 2-30-16,-17 5-19 0,5-1-21 15,3 1-12-15,-1 4-12 0,0 0-11 0,0 2-11 16,2 1-8-16,0-1-7 0,0 2 0 0,1 0-8 0,2-2 6 15,1 0-9-15,0-2 5 0,3 0-13 0,0-3 7 16,1-6-9-16,1 11 9 0,-1-11-16 0,6 4 8 16,-6-4-2-16,15-3 0 0,-5-1-1 0,1-3 5 15,2 0-5-15,4-4-32 0,-2 0 43 16,2 0-2-16,-2-3 2 0,1 1 2 0,2-2 3 0,-2 3 11 16,0-2 37-16,0 2 15 0,0 2 20 0,0 0 1 15,-1 2-6-15,-2 1-7 0,1 2-9 0,-3 2-7 16,2 0-7-16,-2 3-12 0,1 1-7 0,0 1-6 15,-1 1-3-15,-1 1-11 0,3 2-47 0,-1 1 34 16,-2 2-83-16,1-1-71 0,0 2-90 0,-1-1-98 16,1 1-115-16,-2-2-134 0,-2 1-408 0,-1-3-585 15</inkml:trace>
  <inkml:trace contextRef="#ctx0" brushRef="#br1" timeOffset="-185890.49">15976 13405 421 0,'0'0'484'0,"-5"-4"-11"0,5 4-78 16,-9-6 19-16,9 6-39 0,-9-5-13 0,9 5-28 15,-10-3-32-15,10 3-29 0,-13-1-26 0,13 1-20 0,-13 1-27 16,13-1-22-16,-15 4-26 16,15-4-24-16,-12 7-15 0,6-3-18 0,1 1-16 0,0 0-10 15,1 2-11-15,4-7-12 0,-3 11-8 0,5-3-4 16,-1-1-8-16,4 0-2 0,1 2-2 0,1-2-27 0,4 2 16 16,1 0-21-16,0 2 28 0,5-1-31 0,-2-1 31 15,3 1-33-15,-1 0 30 0,1 0-27 16,-3-1 24-16,2-1-30 0,-4 0 28 0,-1 0-26 0,0-1 20 15,-3-2-43-15,0 2 41 0,-4-1-33 0,-1-1 39 16,-4-5-34-16,2 10 38 0,-2-10-34 0,-4 8 26 16,4-8-26-16,-9 9 29 0,9-9-44 0,-15 5 17 15,6-3-70-15,-1 1 18 0,10-3-69 0,-17 1 3 16,17-1-40-16,-19 0-37 0,19 0-31 0,-14-5-51 16,6 2-48-16,2-1-29 0,1 0-7 0,1-2-24 0,0-1-14 15,4 1-245-15,-1-4-174 0</inkml:trace>
  <inkml:trace contextRef="#ctx0" brushRef="#br1" timeOffset="-185545.14">15994 13468 358 0,'1'-11'435'0,"-1"0"42"0,0 2-69 0,0 2 31 16,0-2-27-16,0 1-10 0,-1 0-16 0,1 8-28 0,0-12-43 15,0 12-60-15,1-13-59 0,-1 13-41 0,0-7-31 16,0 7-17-16,0 0-20 0,9-4-7 16,-9 4-10-16,8 4-7 0,-2 0-14 0,-1 3-9 0,5-1-7 15,-1 2-5-15,0 3-6 0,0 0-6 0,3 0 3 16,-3 2-11-16,2 2 3 0,-2 0-39 0,0 1 43 15,0-2-37-15,-1 0 40 0,-1 0-29 0,-3-1 25 16,1 0-32-16,-1-3 36 0,0-1-31 0,0 0 37 16,-2-4-34-16,-1 2 34 0,-1-7-39 0,3 7 39 15,-3-7-40-15,0 0 38 0,0 0-41 0,0 0 28 16,0 0-21-16,0-10 31 0,0 10-6 0,3-14-3 16,-1 5-2-16,0 0-3 0,0 0 4 0,2 0-11 15,0 1 2-15,0 0-2 0,1 1 0 0,0 0-1 0,1 1 7 16,-2 1-7-16,1 1-15 0,-5 4 21 15,13-4-10-15,-13 4 9 0,13-2-2 0,-13 2 0 16,11 3-10-16,-11-3-12 0,16 5-37 0,-9-2-33 0,1 1-43 16,2 1-41-16,-2-2-36 0,1 1-26 15,1-2-38-15,-1 1-27 0,1-2-32 0,-10-1-27 16,19 2-61-16,-19-2 0 0,21-2-318 0,-10 0-244 16</inkml:trace>
  <inkml:trace contextRef="#ctx0" brushRef="#br1" timeOffset="-185011.28">16459 13443 156 0,'-1'-10'371'0,"-2"3"-28"15,-1 0-28-15,-1-2 43 0,1 3-45 0,-2-1 22 0,-3 3-52 16,3-2-16-16,-3 3-35 0,1 1-12 0,8 2-42 16,-18-2-11-16,18 2-39 0,-13 3-14 0,6 0-29 15,7-3-5-15,-9 9-25 0,5-3-1 0,3 1-21 16,-1-1 5-16,2 2-20 0,3 1 5 0,-2 0-14 16,4 0 1-16,0-1-20 0,4-1-3 0,-4 1-35 15,3-3-7-15,0 1-22 0,2-3 33 0,-1 0-15 16,-9-3-2-16,18 2-25 0,-18-2 40 0,15-4-14 15,-6 1 34-15,-1-1-20 0,-2-2 35 0,1-1-28 16,-1 1 35-16,-1-4-7 0,-1 2 9 0,2-3-20 16,-2 1 24-16,1 0-19 0,-2-1 26 0,-1 0-21 15,2 1 20-15,-2 2-18 0,0 0 20 0,1 1-27 16,0 0 26-16,-3 7-25 0,4-8 30 0,-4 8-29 16,8-5 27-16,-8 5-25 0,0 0 25 0,10 0-25 0,-10 0 27 15,11 5-21-15,-11-5 15 0,11 6-20 16,-11-6 25-16,10 6-27 0,-10-6 25 0,13 5-24 0,-13-5 26 15,10 5-26-15,-10-5 30 0,9 3-31 16,-9-3 29-16,11 1-29 0,-11-1 28 0,11-2-29 0,-11 2 27 16,10-4-25-16,-10 4 28 0,10-5-28 0,-10 5 26 15,10-6-21-15,-10 6 24 0,11-7-30 0,-4 4 24 16,-7 3-27-16,11-5 30 0,-11 5-28 0,11-5 28 16,-11 5-24-16,13-2 22 0,-13 2-24 0,10 1 28 15,-10-1-28-15,15 2 27 0,-15-2-27 0,13 4 23 16,-4-3-20-16,-9-1 26 0,17 6-28 0,-8-5 27 15,-9-1-20-15,16 4 20 0,-16-4-22 0,16 0 23 16,-16 0-16-16,15-2 14 0,-15 2-25 0,13-5 29 16,-7 0-28-16,-2 1 32 0,2 0-21 0,-3-2 13 15,-2-1-9-15,2 1 21 0,-3 0-21 0,-2-1 15 0,1 0-24 16,-2 0 20-16,1 0-27 0,-3 0 21 16,1-1-45-16,-1 1-77 0,-1 0-75 0,-1 1-66 15,3 1-111-15,-3-2-85 0,0 2-244 0,7 5-199 16</inkml:trace>
  <inkml:trace contextRef="#ctx0" brushRef="#br1" timeOffset="-183895.69">14851 13664 191 0,'0'0'344'0,"0"0"-70"0,-9-3 35 0,9 3-53 15,0 0-12-15,-2-6-22 0,2 6-15 0,0 0-11 0,0 0-33 16,1-7-23-16,-1 7-16 0,0 0-10 0,5-5-8 15,-5 5 1-15,0 0-6 0,9-1-11 0,-9 1-11 16,10 2-13-16,-10-2-11 0,10 5-6 0,-10-5-12 16,12 6-10-16,-6 0 1 0,1-1-9 15,-2 0 0-15,0 0-3 0,0-1 1 0,-1 2-4 16,-4-6 0-16,6 8 2 0,-6-8 12 0,7 8 9 0,-7-8 0 16,0 0-6-16,4 6-6 0,-4-6 4 0,0 0-9 15,0 0-3-15,0 0-1 0,-2-10 0 0,2 10-4 16,-2-9-5-16,2 9 2 0,0-14-4 0,0 6 13 15,1-2-19-15,0 0 11 0,1-1-14 0,0 0 13 16,3 2-20-16,-1-1 21 0,0 1-14 0,5-1 17 16,-3 3-12-16,3-1 17 0,-2 1 2 0,3 3 19 15,-1 0 7-15,0 1 15 0,2 1-13 0,-11 2 10 16,17 0-19-16,-6 2 1 0,-2 1-10 0,0-1-3 0,1 2-7 16,-1 1-1-16,-1-1-2 0,1 1-4 15,0-1 1-15,-3 2-3 0,1-2-4 0,-1 0 1 16,-6-4-6-16,10 7-1 0,-5-3-5 0,-5-4-7 15,8 6 0-15,-8-6-30 0,8 2-48 0,-8-2-33 0,0 0-5 16,0 0-6-16,12-2 6 0,-12 2 13 0,7-6-5 16,-7 6 29-16,5-9 13 0,-2 3 14 0,-1-1 12 15,2 0 11-15,0-1 11 0,-2 0 35 0,0-1-28 16,-1 0 35-16,0 1-24 0,0 1 67 0,-1 7 25 16,2-12 58-16,-2 12 4 0,2-11-8 0,-2 11-28 15,0-8-13-15,0 8-11 0,0 0 20 0,4-7-11 16,-4 7-5-16,0 0-12 0,0 0-11 0,9 2-10 15,-9-2-11-15,9 5-10 0,-9-5-4 0,9 5-7 16,-9-5-2-16,10 9-4 0,-6-3-2 0,4-1-2 16,-2 0-10-16,-1 1-9 0,0-2-28 0,2 2-40 15,-1-1-27-15,-2 0-32 0,0 1-32 0,0-2-20 16,-2 2-27-16,2-2-21 0,-4-4-15 0,5 9-23 16,-1-3-4-16,-4-6-47 0,6 7-58 0,-6-7-246 15,5 5-138-15</inkml:trace>
  <inkml:trace contextRef="#ctx0" brushRef="#br1" timeOffset="-183362.81">15278 13541 311 0,'0'0'281'15,"-9"4"9"-15,9-4-47 0,0 0-10 0,0 0-79 16,0 0-2-16,0 0-28 0,0 0-18 0,0 0-59 16,3-6 21-16,-3 6-45 0,9-9 30 0,-4 4-27 0,2-2 17 15,1 0-27-15,0 0 60 0,-2 0-28 16,4-3 51-16,-2 0-11 0,0 1 23 0,-2 0-46 16,-2 0 37-16,2 2-30 0,-2-2 32 0,-1 2-29 0,-1 0 16 15,-2 0-24-15,0 7 17 0,-2-10-34 0,2 10 13 16,-7-8-22-16,7 8 20 0,-10-2-22 0,10 2 17 15,-13 0-7-15,6 3 14 0,-2 1-14 0,1 0 11 16,-1 2-12-16,3 2 9 0,-2 0-14 0,2 0 6 16,2 2-14-16,0 0 8 0,0 0-18 0,4 1-3 15,0 0-6-15,3-1-2 0,-1-1 9 0,2 2-15 16,4-2-1-16,1 0-1 0,1 0-4 0,0-1-2 16,4-2 2-16,0-1-4 0,3-2-15 0,0 1-33 15,0-3-47-15,1 0-42 0,1-1-43 0,0-1-69 16,0-1-44-16,-3-2-77 0,1 2-50 0,-1-3-326 15,-3 0-259-15</inkml:trace>
  <inkml:trace contextRef="#ctx0" brushRef="#br1" timeOffset="-182711.58">15591 13450 63 0,'0'0'439'0,"-5"-6"-78"0,5 6-24 0,-4-6-67 16,4 6 28-16,0 0-69 0,-5-6 4 0,5 6-80 15,0 0-5-15,-3-6-62 0,3 6 17 0,0 0-49 0,3-7 15 16,-3 7-44-16,5-7 31 0,-5 7-41 15,9-8 27-15,-5 4-43 0,2-1 39 0,-2 0-36 16,0 0 28-16,0 0-29 0,0 0 71 0,-4 5-1 0,4-9 31 16,-2 3-22-16,-2 6 9 0,0-9-14 0,0 9 16 15,-5-7-21-15,5 7 6 0,-6-4-18 0,6 4 9 16,0 0-18-16,-17-1 8 0,17 1-20 0,-10 4 7 16,10-4-20-16,-11 6 3 0,11-6-11 0,-7 9 8 15,7-9-7-15,-4 9-3 0,4-9-11 0,0 10 8 16,3-4-13-16,-3-6 5 0,7 10-13 0,-2-7 7 15,3 2-28-15,0-3-13 0,2 0-49 0,-10-2-22 16,19 0-27-16,-6-1 22 0,-2 0-12 0,1-2 43 16,3-2-63-16,-2 0 33 0,4 0-37 0,-6-3 4 15,4 2-30-15,-3-3 25 0,2 1 14 0,-2 0 19 16,-2-2 24-16,1 0 20 0,-2 0 11 0,-2 1 22 16,-1 0 2-16,0 1 5 0,-3-2 7 0,-2 5 12 15,0-2 14-15,-2 0 34 0,1 7-10 0,-1-10 43 16,1 10-27-16,-9-9 39 0,9 9-27 0,-8-2 45 15,8 2-53-15,0 0 41 0,-14 0-50 0,14 0 36 16,-7 5-47-16,7-5 35 0,-7 7-45 0,7-7 35 16,-5 8-49-16,5-8 43 0,-1 10-46 0,1-10 40 0,1 7-39 15,-1-7 41-15,5 5-47 0,-5-5 38 0,8 2-39 16,-8-2 41-16,10-1-43 0,-10 1 43 0,9-5-51 16,-4 0 57-16,-1 2-48 0,2-4 39 0,-2-1-39 15,0 0 41-15,-1-2-41 0,-1 1 49 0,-2-1-39 16,3-2 69-16,-5 2-26 0,1-3 26 0,0 1 8 15,-2-3 5-15,-2 0 12 0,1 1 23 16,-2-2 3-16,0 2 2 0,-1 1 24 0,-2 0 16 0,2-1 1 16,0 4 16-16,0-1-9 0,0 3-16 0,1-1-60 15,-2 3 25-15,3 1-51 0,5 5 39 0,-8-6-48 16,8 6 27-16,0 0-46 0,-6 6 38 0,6-6-11 16,-1 10-13-16,3-3-5 0,1 1-12 0,1 3-4 15,1 0-4-15,1 2-4 0,4 2-4 0,1-2-6 16,0 2-9-16,3-1-1 0,0-1-15 0,0-1-30 0,3 0-49 15,-2-1-51-15,1-3-69 0,-1 0-31 16,-1-1-106-16,0-3-55 0,0 1-100 0,0-4-460 16,-4-1-555-16</inkml:trace>
  <inkml:trace contextRef="#ctx0" brushRef="#br1" timeOffset="-182411.91">16137 12851 656 0,'0'0'560'0,"-1"-8"-108"0,1 8-54 0,-2-9-62 0,2 9-65 15,0 0-30-15,2-7-26 0,-2 7-27 0,0 0-24 16,0 0-22-16,11 0-20 0,-11 0-14 0,14 5-14 16,-6 0-7-16,0-1-3 0,2 3-2 0,-3 0 3 15,2 1-48-15,2 1 43 0,-1 2-50 0,-1 0 37 16,0 0-53-16,1 1 39 0,-2-1-10 0,-1 2-5 15,1-1-7-15,1 0-8 0,-3 1-4 0,1-1-3 16,-1-1-4-16,2 1 1 0,-3-3-4 0,1 0-2 16,1-2-5-16,-1 1-2 0,3-3-8 0,-1-1-13 15,1 0-33-15,1-2-41 0,1-1-47 0,-11-1-39 0,21-1-49 16,-10-1-37-16,-2-1-47 0,1-2-48 0,-1 2-23 16,-4-3-54-16,1 0-286 0,-4 0-230 0</inkml:trace>
  <inkml:trace contextRef="#ctx0" brushRef="#br1" timeOffset="-182095.97">16385 12972 449 0,'-14'-3'324'15,"0"-1"-20"-15,1 3-16 0,0-1-21 0,-1 1-41 16,0 1 29-16,4-1-59 0,-2 0 11 0,12 1-77 16,-16-1 11-16,16 1-64 0,-12-1 24 0,12 1-60 15,0 0 46-15,0 0-63 0,0 0 29 0,0 0-12 16,8-10-8-16,1 7-6 0,2 0-3 16,1-3-7-16,3 1-3 0,-1-2-2 0,5-1-5 0,-1-1-2 15,0 2 1-15,0-3 10 0,1 3-10 0,0-1 4 16,-3 0 21-16,-1 4 2 0,-2-1-7 0,-3 0-1 15,3 1 21-15,-4 2 31 0,-9 2 25 0,16-1 1 16,-16 1-2-16,13 2-11 0,-13-2-14 0,13 5-12 16,-4 1-4-16,-3-1-8 0,3-2-12 0,-2 5-6 15,3-3-5-15,0-1-40 0,-1 1 41 0,4 0-42 16,-3-2 45-16,3-1-46 0,-2 0 41 0,0-2-40 0,-11 0 52 16,16-1 17-16,-16 1-30 0,14-6 55 15,-10 1 4-15,-4 5-14 0,3-10-11 0,-6 2-15 16,1 1-4-16,-5 0-11 0,1-2-12 0,-6 1-37 0,1-1-96 15,-1 4-109-15,-4-1-105 0,0-1-210 0,0 4-645 16,0 2-795-16</inkml:trace>
  <inkml:trace contextRef="#ctx0" brushRef="#br1" timeOffset="-180895.38">8047 16688 285 0,'0'0'407'0,"0"0"-91"15,4-5 5-15,-4 5-19 0,0 0-20 0,1-9-12 0,-1 9-47 16,3-7-10-16,-3 7-46 0,0-7 14 0,0 7-45 15,0-10 22-15,0 10-9 0,-4-9 15 0,3 2-8 16,-2 2-5-16,3 5-40 0,-5-11 13 0,1 5-37 16,-1 0 13-16,1-1-27 0,-3 2 10 0,-1 1-36 15,0 0 9-15,-1 1-25 0,-2 0 14 0,11 3-31 16,-22 0 18-16,8 1-30 0,1 2 31 0,-3 2-27 16,0 1 27-16,0 0-28 0,-2 4 29 0,0 1-2 0,-3-1-5 15,6 3-6-15,0 1 2 0,3 1-8 16,-1 1 0-16,2 0-4 0,5-1-6 0,0 1 2 0,2-2-3 15,3-1-4-15,1-1-6 0,0 0 4 0,4-1 0 16,0 0-7-16,1-3-34 0,3 0 18 0,3-3-34 16,-2-1 14-16,3-2-27 0,0 1 24 0,0-3-6 15,2-2 27-15,0 0 1 0,-1-1 4 0,4-2 10 16,-6-1-1-16,3-1 8 0,-2-2-2 0,-1 2-15 16,-2-4 25-16,0 3-11 0,0-3 17 0,-3 0-12 15,1 1 37-15,-3 1 15 0,1 0 38 0,-3 1 3 16,2 0 32-16,-1 0 8 0,-2 1-6 0,3 1-18 15,-4 6-17-15,2-9-18 0,-2 9-17 0,4-7-10 16,-4 7-8-16,0 0-5 0,0 0-7 0,0 0-6 16,10 1 1-16,-10-1-6 0,8 7-1 0,0-2 36 0,-2 2-46 15,2 0 32-15,-1 2-39 0,5 0 18 0,-3-1-61 16,1 3-12-16,4-2-60 0,-2 2-42 0,2-3-58 16,0 0-69-16,0-1-18 0,0 0-53 0,0-3-131 15,1 0-71-15,-2-2-403 0,0-1-554 0</inkml:trace>
  <inkml:trace contextRef="#ctx0" brushRef="#br1" timeOffset="-180344.97">8483 16566 94 0,'5'-8'784'0,"-4"2"-140"0,-1 6-113 16,4-11-36-16,-4 11-60 0,4-8-14 0,-4 8-71 15,3-5-34-15,-3 5-59 0,0 0-53 0,2-8-40 0,-2 8-17 16,0 0-20-16,0 0-12 0,7 5-11 0,-7-5-22 15,2 11-2-15,1-5-12 0,2 1-10 0,-3 2-12 16,2 1-4-16,0 0-15 0,0 0 30 0,0 0-44 16,1 4 34-16,1-2-49 0,-1 0 36 0,-1 0-44 15,1-1 8-15,-4-2-77 0,3 1-29 0,0-2-54 16,0 1-53-16,0-1-32 0,-2-2-9 0,1 0 17 16,-3-6-17-16,2 8-30 0,-2-8-15 0,0 0 44 15,0 0 6-15,-1 6 79 0,1-6 5 0,0 0 60 16,-9-7-2-16,5 1 44 0,1 0-16 0,-4-2 46 15,3-2-15-15,-1 1 79 0,0-4 18 0,0 1 43 16,1-2 24-16,0 0-13 0,2-1 22 0,0 4-32 16,1-4 28-16,1 3-21 0,3-3 32 0,-1 2-49 0,2 0 28 15,1 0-12-15,3 1 17 0,-2 1-18 16,2 2-2-16,1 0-21 0,0 2 1 0,0 1-14 16,0 1 7-16,0 2-21 0,0 0 8 0,-9 3-20 15,14-2 21-15,-14 2-20 0,14 2 13 0,-14-2-21 16,9 6 16-16,-9-6-24 0,4 10 10 0,-4-10-17 0,0 13 14 15,-3-6-20-15,-1 0 14 0,0 1-17 16,-1-1 17-16,0 0-26 0,-1 0 25 0,1-1-22 0,-2 0 20 16,2-1-24-16,1 0 25 0,4-5-27 0,-7 8 22 15,7-8-17-15,-4 8 19 0,4-8-23 0,-1 9 30 16,1-9-23-16,2 10 28 0,2-6-31 16,2 1 29-16,1 1-28 0,-1 0 26 0,3 0-28 0,1-1 27 15,-1 2-5-15,3-1-3 0,-1 0-3 0,2 1-2 16,0-1-3-16,-2 2-10 0,2-2 8 0,1-1-11 15,-2 0-38-15,0 3-68 0,-3-4-82 0,2 1-48 16,-1-1-56-16,-1 1-117 0,-2-2-55 0,1-1-466 16,-8-2-513-16</inkml:trace>
  <inkml:trace contextRef="#ctx0" brushRef="#br1" timeOffset="-179945.11">8941 16502 9 0,'1'-8'723'0,"-2"1"-138"0,1 0-94 16,0 7 16-16,0-14-64 0,0 14-12 0,-2-10-69 16,2 10-34-16,0-9-62 0,0 9-53 0,0-7-54 0,0 7-47 15,0 0 14-15,0 0-14 0,0 0-15 0,0 0-15 16,14 3-6-16,-10 2-9 0,0 1-13 0,1-1-4 16,0 4-11-16,-1-1-9 0,2 2-8 0,1 1 2 15,-2 1-7-15,0-1 0 0,0 2-5 0,-1-2-2 16,2 1-1-16,-3 0-5 0,-1-2 2 0,2 0 1 15,-3-2-2-15,2 1-1 0,0-3-2 0,-2 1 9 16,0-2-6-16,-1-5 8 0,4 9 0 0,-4-9-5 16,0 0-3-16,6 5-5 0,-6-5 4 0,0 0-2 15,13-1-1-15,-13 1-1 0,12-5 2 0,-12 5-3 16,18-4-7-16,-11 2 4 0,2 0 4 16,-9 2 1-16,18-3-3 0,-18 3-3 0,17-1-1 0,-17 1-9 15,14 4 1-15,-14-4 5 0,10 4 2 0,-10-4-1 16,8 7-3-16,-8-7-7 0,0 11-1 0,0-11-15 15,-7 11 2-15,3-4-15 0,-1-1-18 0,0 0-27 0,-1 2-30 16,-2-4-48-16,2 1-41 0,-2 0-69 16,8-5-38-16,-10 7-79 0,10-7-147 0,-12 4-434 15,12-4-570-15</inkml:trace>
  <inkml:trace contextRef="#ctx0" brushRef="#br1" timeOffset="-179721.61">9462 16626 150 0,'0'0'698'0,"0"0"-161"0,5 5-118 15,-5-5-1-15,0 0-53 0,9 3-16 0,-9-3-53 16,0 0-11-16,0 0-57 0,14-1-8 0,-14 1-33 16,14-2-25-16,-4 0-35 0,-1 0-31 0,5 0-42 15,-2 0 18-15,1-1-15 0,1 2-37 0,1-2 23 16,-1 1-36-16,3 1 20 0,-1-1-34 0,-3 0 14 15,1 1-88-15,0 1-63 0,-1-1-108 0,-3 1-63 16,-10 0-49-16,18 0-101 0,-18 0-41 0,0 0-342 16,10 2-393-16</inkml:trace>
  <inkml:trace contextRef="#ctx0" brushRef="#br1" timeOffset="-179396.2">9582 16691 287 0,'0'0'252'0,"0"0"-43"16,0 0-25-16,4 6-59 0,-4-6 22 0,11-1-68 15,-2 0 22-15,3-1-24 0,-1 0-11 0,5-1-15 0,0 0-9 16,1-2-7-16,1 0-3 0,-2 0-8 0,2 1-7 16,0-1 5-16,-1-1-4 0,-2 0-2 15,-2-1 1-15,-2 1-2 0,1-1-6 0,-4 0 3 16,-2-1-8-16,-3 1-3 0,-2-1 2 0,-1 2 7 16,-1-4 36-16,-3 1 50 0,-1 1 34 0,-1 0 50 0,1-1 23 15,-1 2-10-15,1 0 47 0,0 0-13 0,0 1 2 16,1 1-47-16,4 5-25 0,-5-8-46 0,5 8-6 15,-3-5-20-15,3 5 9 0,0 0-27 0,0 0 19 16,9 2-27-16,-4 3 14 0,4 0-34 0,0 1 16 16,0 0-33-16,0 3 22 0,2 1-33 0,0 1 21 15,-2 0-4-15,1 0-6 0,-4 3 1 0,2-1-9 16,-3 2 1-16,0-1-1 0,-2 0-21 0,-2-2-38 16,-2 1-48-16,-2-1-43 0,1-1-63 0,-5 1-66 0,1-1-74 15,-3-3-103-15,-1 0-561 0,-2-2-604 16</inkml:trace>
  <inkml:trace contextRef="#ctx0" brushRef="#br1" timeOffset="-178579.84">11002 16440 290 0,'0'0'336'0,"0"0"1"15,0 0-27-15,0 0-2 0,1-7-16 0,-1 7-36 0,0 0-13 16,0 0-57-16,-1-7 13 0,1 7-43 0,0 0 20 16,-4-10-29-16,4 10 17 0,-4-6-22 0,4 6-2 15,-5-7-35-15,5 7 7 0,-5-9-30 0,5 9 12 16,-9-7-15-16,9 7-7 0,-10-7-8 0,5 2-11 16,5 5 1-16,-14-3-4 0,14 3-8 0,-17-4-20 15,17 4 22-15,-20 1-9 0,8 2-17 0,-2-1 36 16,1 3-29-16,-3 0 28 0,2 2-9 0,-2-1-28 15,2 2 31-15,3-1-6 0,-1 3-8 0,1-1-5 16,2 3-2-16,-1-3-12 0,3 2 2 0,2-1-8 16,1 0 7-16,3 0-7 0,-2-1-1 0,6 1 4 0,-2 0-8 15,4-2 0-15,-1-1-10 0,4-1 8 0,1 2-2 16,1-4 0-16,0 1-6 0,3-3 1 16,0 1-1-16,1-2-10 0,-1-2 8 0,-1 1-2 0,4-3 3 15,-3 1 0-15,-1-2 3 0,1 0-7 16,1-4 4-16,-5 4 11 0,1-5 1 0,-2 2 3 15,1 1-3-15,-3-1-1 0,-2-2 3 0,1 2-1 0,-1-1 12 16,-1 1 13-16,-1 1 13 0,1-2 7 0,-3 8 8 16,2-10-4-16,-2 10 4 0,3-9-15 0,-3 9-3 15,1-6-10-15,-1 6-4 0,0 0-11 0,0 0 4 16,0 0 3-16,0 0-1 0,0 0 0 0,9 3-3 16,-9-3 33-16,5 7-44 0,-1-1 26 0,2-1-35 15,1 1-1-15,-1 0 2 0,3 1 2 0,1-1-8 16,1 1 1-16,-1 1 3 0,4-1-18 0,-3 0-26 15,3-1-34-15,-1 0-48 0,-1 0-52 0,2-2-73 16,-1 1-18-16,-1-1-48 0,-2 0-82 0,1-2-52 16,0 0-98-16,-11-2-361 0,18 3-481 0</inkml:trace>
  <inkml:trace contextRef="#ctx0" brushRef="#br1" timeOffset="-178339.72">11385 16469 626 0,'0'0'568'0,"0"0"-118"0,7-4 7 16,-7 4-34-16,0 0-4 0,0 0-65 0,7-4-23 0,-7 4-54 15,0 0-52-15,7-4-45 0,-7 4-42 0,9-2-29 16,-9 2-21-16,11-4-20 0,-2 2-11 0,2 0-18 16,1 0 1-16,0 0-8 0,2 0-7 0,-1 0-3 15,0 0-7-15,2-1 0 0,-1 0-9 0,0 1 0 16,0 0 2-16,1 1-5 0,-3-2-5 0,0 1-6 15,-1 1-49-15,1-1-54 0,-12 2-56 0,16-3-76 16,-16 3-36-16,14-3-59 0,-14 3-139 0,11-4-61 16,-11 4-331-16,8-6-422 0</inkml:trace>
  <inkml:trace contextRef="#ctx0" brushRef="#br1" timeOffset="-177912.59">11746 16216 585 0,'0'0'544'0,"-2"-14"-66"15,2 14-21-15,-1-11-19 0,-1 6-17 0,2 5-12 16,-3-9-49-16,3 9-15 0,-3-8-82 0,3 8-32 16,0 0-62-16,-2-5-1 0,2 5-45 0,0 0 11 15,0 0-43-15,-4 6 29 0,4-6-46 0,1 11 26 0,2-4-49 16,-2 2 30-16,2 0-44 0,1 2 19 0,-1-1-32 16,4 4 21-16,-1-1-34 0,-1 2 20 0,2-3-27 15,-1 3 27-15,2 0-37 0,-2-2 32 0,-1-1-40 16,2 1 32-16,-1-1-45 0,-1-3 54 0,0 0-35 15,-1 0 27-15,1-3-22 0,-4 2 22 0,2-2-11 16,-3-6 27-16,5 10-33 0,-5-10 25 0,4 5-28 16,-4-5 20-16,0 0-27 0,0 0 28 0,0 0-32 15,10-1 28-15,-10 1-26 0,8-9 24 0,-4 5-33 16,2-1 27-16,3-1-19 0,-1 0 24 0,1 1-26 16,2 1 28-16,-2-3-29 0,3 4 25 0,0-1-23 15,0 2 22-15,-2 1-25 0,3 0 27 0,-13 1-26 16,22 1 24-16,-12 1-25 0,0 2 29 0,-2-1-31 15,-1 2 8-15,0 1 2 0,-3 0 2 0,-2 2-12 16,-2-2 17-16,-1 1-2 0,-2 3-3 0,-2-3 14 16,1 3-47-16,-5-2 15 0,2 1-60 0,-2-1-40 15,-3 0-28-15,3-2-46 0,-1-1-53 0,0 2-70 0,2-3-11 16,1 0-63-16,-1-2-141 0,8-2-88 16,-14 3-287-16,14-3-480 0</inkml:trace>
  <inkml:trace contextRef="#ctx0" brushRef="#br1" timeOffset="-177671.64">12322 16345 8 0,'0'0'748'0,"0"0"-179"15,0 0-113-15,0 0 11 0,0 0-39 0,9 3 16 0,-9-3-33 16,0 0-54-16,0 0-43 0,0 0-60 0,13-3-49 15,-13 3-42-15,6-3-35 0,-6 3-21 0,13-5 4 16,-4 4-47-16,0-3 18 0,1 2-46 0,0-1 21 16,3 1-47-16,-1-1 29 0,-1-1-40 0,6 1 23 15,-3 2-78-15,0-1-73 0,0 1-86 0,-1-1-71 16,-1 1-51-16,1 0-82 0,-13 1-75 0,18-1-22 0,-18 1-432 16,13 0-530-16</inkml:trace>
  <inkml:trace contextRef="#ctx0" brushRef="#br1" timeOffset="-177507.66">12496 16404 434 0,'-9'6'447'16,"4"0"-67"-16,0-2-61 0,5-4 29 16,-7 7-36-16,7-7 8 0,-8 6-38 0,8-6-4 0,-3 5-50 15,3-5-9-15,0 0-55 0,0 0-10 0,6 5-32 16,-6-5-31-16,13-2-8 0,-13 2-18 0,19-1-13 16,-7 1-13-16,-1-1-11 0,3 0-15 15,-1-1-65-15,2 0-92 0,-2-1-74 0,4 2-99 0,-2-1-84 16,3 0-179-16,-4-2-261 0,1 1-383 0</inkml:trace>
  <inkml:trace contextRef="#ctx0" brushRef="#br1" timeOffset="-176812.36">13015 16113 237 0,'-8'-8'564'15,"8"8"-126"-15,-4-7 2 0,4 7-30 16,-6-7 3-16,6 7-33 0,-7-7 8 0,7 7-21 0,-5-5-60 16,5 5-43-16,-6-5-48 0,6 5-22 0,0 0-6 15,0 0-8-15,0 0-11 0,-4 6-15 0,4-6-11 16,1 10-31-16,2-5 23 0,1 4-26 0,-2-1 12 16,2 2-43-16,0-1 13 0,0 5-35 0,2-2 16 15,-2 0-37-15,4 1 14 0,-3 0-31 0,1-1 18 16,-1 1-25-16,2 0 13 0,0-2-18 0,0 1 12 15,-1 1-20-15,1-3 6 0,-1 1-39 0,0-1-33 16,-1-2-73-16,1 0-7 0,-1 2-65 0,-1-3-74 16,1 0-58-16,-2 1-64 0,1-2-20 15,-3-2-71-15,-1-4-117 0,4 9-392 0,-4-9-614 0</inkml:trace>
  <inkml:trace contextRef="#ctx0" brushRef="#br1" timeOffset="-176424.66">13243 16190 471 0,'0'0'477'15,"-1"-9"-71"-15,1 9-43 0,0-9-23 0,0 9-25 16,-4-7-51-16,4 7-35 0,-4-6-39 0,4 6-32 16,0 0-30-16,-11-4-22 0,11 4-25 0,-10 2-11 15,10-2-15-15,-12 5-14 0,3-2-2 0,2 1-10 16,0 0-7-16,-2 3-3 0,-1-3-2 0,2 2-3 15,1 2-4-15,-1-2 4 0,-1 1-12 0,0 0 31 16,3-1-10-16,-3 3 15 0,4-2-5 0,-2 1 12 16,2-1 7-16,0 0 4 0,1 1 3 0,2 0-6 15,-2-2-7-15,4-6 3 0,0 13 2 0,4-5-10 16,-2-2 20-16,2 1 2 0,3-1-2 0,-1 0-8 16,3 0-3-16,1-2 1 0,-1 3-16 0,5-2-8 15,-1-1-4-15,0 2-3 0,1-1-2 0,-1 0-7 16,-1-2-5-16,0 2 4 0,-2-1 2 0,3-1-5 0,-3 1-2 15,0-2 2-15,2 3-5 0,-3-1-3 16,-3-1 5-16,4 0-2 0,-3 0-2 0,-7-3 0 16,11 8 2-16,-11-8-4 0,12 6-23 0,-12-6-46 0,7 5-59 15,-7-5-77-15,8 7-26 0,-8-7-63 0,7 4-57 16,-7-4-45-16,0 0-133 0,8 4-327 0,-8-4-405 16</inkml:trace>
  <inkml:trace contextRef="#ctx0" brushRef="#br1" timeOffset="-176271.27">13534 16372 466 0,'0'0'568'0,"0"0"-113"0,0 0-52 0,0 0-6 15,0 0-30-15,0 0-35 0,0 0-47 0,-2-9-51 16,2 9-50-16,0 0-34 0,0 0-37 0,0 0-47 16,0 0-47-16,0 0-70 0,0 0-90 0,8-6-102 15,-8 6-155-15,8-2-123 0,-8 2-326 0,11-5-390 16</inkml:trace>
  <inkml:trace contextRef="#ctx0" brushRef="#br1" timeOffset="-174712.82">13651 16194 296 0,'0'0'422'0,"-2"-5"-38"15,2 5-43-15,-3-6-23 0,3 6-21 0,0 0-31 16,0-8-58-16,0 8-37 0,0 0-34 0,1-6-22 16,-1 6-7-16,0 0-7 0,8-3-10 0,-8 3-6 0,0 0-3 15,13 4-11-15,-13-4-1 0,10 7-7 0,-5-3-3 16,3 2-11-16,-2 0-8 0,-1 0-9 0,2 1-1 16,-1 0-2-16,0 2-3 0,1-1-3 0,-2-1-18 15,-1 1 16-15,1 0-17 0,-1 0 17 0,-2-2-11 16,3 2 23-16,-5-8-10 0,3 10 38 0,-3-10 1 15,1 10-2-15,-1-10-10 0,0 6-3 0,0-6-6 16,0 0-11-16,-4 6-2 0,4-6-4 0,0 0-6 16,0 0 0-16,-10-5-4 0,10 5-8 0,-5-7 4 15,5 7-5-15,-4-11 1 0,3 4-3 0,0 1 1 16,1-3 0-16,0 2-4 0,0-1 3 0,1-1-3 16,0 1 0-16,2 0 0 0,1 1-2 0,0-1 4 15,1 1-2-15,1 1 0 0,-1 1 0 0,3 0 0 16,-1 2-3-16,2 1-1 0,-9 2 4 0,16-4 4 15,-16 4-4-15,17 0 0 0,-17 0 3 0,19 4-7 16,-8-2 6-16,-1 1-3 0,-1 1 3 0,1 1-1 16,-2 0 2-16,0 1 2 0,-2-1-1 0,3 1 1 15,-4 1-2-15,2-2 3 0,-2 1-1 0,0-1 2 0,-1 0 0 16,-1 2 5-16,-3-7 7 0,4 8 2 0,-4-8 6 16,4 8 13-16,-4-8-4 0,0 0-5 0,3 6 1 15,-3-6-2-15,0 0-8 0,0 0 2 0,0 0-7 16,0 0-1-16,-3-6-7 0,3 6-21 0,1-10 23 15,-1 10 0-15,4-13-3 0,-3 5 0 0,2-1 2 16,2 1-9-16,-2-2 10 0,3 2-15 0,-2-1 15 16,1 2-8-16,0-1 4 0,3 1-1 15,-3 0 8-15,1 0-14 0,2 2 28 0,-3 1-6 0,2 1 17 16,-7 3-8-16,12-4 41 0,-12 4-20 16,0 0 38-16,16 0-43 0,-16 0 32 0,12 5-43 0,-12-5 26 15,12 7-44-15,-7-3 28 0,3 2-38 0,-1-1 34 16,0 1-44-16,-1 2 33 0,-1-1-39 0,3 0 35 15,-1 0-61-15,1 1-41 0,-4 0-89 0,1 0-104 16,-1 2-101-16,-4-2-74 0,0 2-248 0,-1-2-461 16,-3 3-765-16</inkml:trace>
  <inkml:trace contextRef="#ctx0" brushRef="#br1" timeOffset="-173197.07">8263 17411 201 0,'-6'-8'500'0,"1"0"-62"0,-1 3-39 0,3-2-19 16,-5 0 2-16,4 1-24 0,-1 2-19 0,5 4-11 15,-6-9-59-15,6 9-27 0,-7-8-70 16,7 8-11-16,-5-5-40 0,5 5 10 0,0 0-35 0,0 0 29 15,0 0-33-15,0 0 12 0,6 6-22 0,0-1 5 16,0-1-18-16,2 3 2 0,1 0-19 0,1 1-2 16,0 1-12-16,1 0-8 0,1 2-3 0,-3-1-3 15,4 0-6-15,-3 1-1 0,-1 0 0 0,1 0-7 16,-1 0 1-16,-2-2 2 0,-1 2 2 0,0-3-5 16,1 1 1-16,-3-2-7 0,1 0 3 0,-3-1 3 15,-2-6 2-15,7 11-1 0,-7-11 2 0,5 9 2 16,-5-9-9-16,2 5 2 0,-2-5 0 0,0 0-1 15,0 0-2-15,0 0-3 0,0 0 1 0,9-5-3 16,-9 5-4-16,9-7 3 0,-2 1-1 0,0 3 1 0,2-2 1 16,0 0-7-16,3 2 5 0,-1 0-6 15,1 1 10-15,0 0-4 0,0 0 2 0,2 1-1 0,-14 1-10 16,22 1 2-16,-11 1 2 0,-2 0-4 16,-1 0 0-16,1 2 3 0,-9-4 0 0,9 8-5 0,-9-8-2 15,2 12 1-15,-2-12 0 0,-1 13 2 16,-3-6 3-16,0 0-9 0,-2 0-28 0,0 0 8 15,-1-1-37-15,1 0 0 0,-1 0-55 0,0-1-18 0,0-1-51 16,2-1-18-16,5-3-62 0,-11 6-58 0,11-6-85 16,-10 1-120-16,10-1-370 0,0 0-482 0</inkml:trace>
  <inkml:trace contextRef="#ctx0" brushRef="#br1" timeOffset="-172496.73">8825 17419 264 0,'0'0'634'0,"0"0"-154"0,-3-8-72 16,3 8-36-16,0 0-29 0,-3-6-21 0,3 6-62 15,0 0-19-15,0 0-37 0,0 0 2 0,0 0-33 16,0 0 17-16,0 0-42 0,10 7 9 0,-10-7-57 15,7 9 9-15,-2-3-42 0,1 1 14 0,-2 0-44 16,5 1 17-16,-4 2-30 0,3 0 21 0,-2 1-8 16,2 1-32-16,-2-2 28 0,-2 1-38 0,1-1 30 15,-1 1-35-15,-1-3 19 0,-1 2-36 0,1-2 21 16,-2-1-37-16,-1-7 25 0,0 11-31 0,0-11 28 16,-1 9-30-16,1-9 23 0,0 0-23 0,0 0 30 15,-13-1-15-15,13 1 24 0,-9-12-14 0,6 5 24 16,-4-2-23-16,0-2 22 0,2-1-16 0,0-1 19 15,0-1-12-15,1 0 13 0,-1 0-15 0,4-1 21 16,-2 3-21-16,3-1 22 0,0 1-22 0,0 0 20 16,3 1-18-16,-2 1 20 0,4 1-19 0,-1 0 18 0,1 1-19 15,0 2 0-15,2 0 22 0,-1 1-18 0,4 2 18 16,-10 3-17-16,13-4 21 0,-13 4-24 0,15 2 19 16,-15-2-14-16,13 3 15 0,-6 1-18 0,-2-1 15 15,1 2-15-15,-2 1 21 0,-2 0-25 0,1 0 24 16,-2 1-20-16,-1 0 19 0,-1 1-21 0,1-2 24 15,-1 1-24-15,-2-1 24 0,2 0-25 0,-2 0 22 16,2 0-22-16,1-6 17 0,-4 10-18 0,4-10 25 16,-2 12-29-16,2-12 27 0,0 10-20 0,0-10 24 15,5 10-23-15,-2-4 25 0,4 0-22 0,-1-1 23 16,2 1-25-16,3-2 21 0,1 1-22 0,2 0 13 16,-1 0-16-16,2-1 17 0,-1 2-24 0,0-3-13 15,2 2-69-15,-2-1-43 0,1 0-77 0,-2 0-38 16,-2-2-60-16,2 1-115 0,0-1-41 0,-3 0-339 15,-1-1-345-15</inkml:trace>
  <inkml:trace contextRef="#ctx0" brushRef="#br1" timeOffset="-172214.15">9504 17336 349 0,'0'0'558'15,"-1"-7"-118"-15,1 7-76 0,-5-7-21 0,5 7-18 16,-5-5 5-16,5 5-29 0,-8-2 1 0,8 2-44 16,-13 1-3-16,13-1-51 0,-15 6 13 0,7-1-49 15,0 1-6-15,0-1-30 0,1 2-2 0,-1-1-25 16,3 1-9-16,-2 1-16 0,2-1-14 0,1 0-15 16,1 0-3-16,2 0-11 0,0 1-9 0,2-1-2 15,0 3-7-15,2-5 1 0,1 2-11 0,1 1 1 16,2-2-10-16,2 0-32 0,0-1-47 0,4 0-85 15,0-1-45-15,2 1-90 0,-1-1-24 0,3-2-78 16,-2-1-147-16,4 1-58 0,-3-2-267 0,3 0-425 16</inkml:trace>
  <inkml:trace contextRef="#ctx0" brushRef="#br1" timeOffset="-171980.55">9895 17399 78 0,'0'0'680'0,"-2"7"-176"0,2-7-123 0,0 0-40 16,0 0-56-16,0 0-26 0,0 0-60 15,0 0-6-15,2 6-42 0,-2-6 17 0,0 0-34 0,0 0-2 16,17 0-41-16,-17 0 10 0,18-1-33 0,-7 0 3 16,3 0-30-16,0-2 5 0,2 2-26 15,0-1 18-15,1 1-31 0,1-2 18 0,-2 1-23 0,2-1 13 16,1 2-27-16,-2-1 13 0,1 1-77 0,-5-2-47 15,1 2-79-15,-3 0-110 0,0 0-44 0,-11 1-63 16,16-3-382-16,-16 3-328 0</inkml:trace>
  <inkml:trace contextRef="#ctx0" brushRef="#br1" timeOffset="-171646.37">10008 17452 397 0,'-7'4'350'0,"7"-4"-83"16,-6 7-52-16,6-7-51 0,-5 4-26 0,5-4-26 15,0 0-20-15,6 5-15 0,-6-5-20 0,9 3-9 16,-9-3-12-16,17-1-4 0,-6-1-43 0,1 1 39 0,2-1 2 16,-3-1-10-16,6 0-3 0,-2-1-4 15,2-1-2-15,-2 0 0 0,0 1-1 0,-2-2 1 16,1 1-3-16,-1-1-3 0,-1 0 0 0,-2 0-2 0,-3 0 2 16,0-1-4-16,-2-1 0 0,0 1-4 15,-1 2 17-15,0-3 34 0,-2 2 38 0,-2 6 27 16,3-12 28-16,-2 5 3 0,-1 7 41 0,3-9-37 15,-3 9 16-15,2-7-53 0,-2 7 0 0,3-5-40 0,-3 5 25 16,0 0-15-16,6-4 37 0,-6 4-6 0,0 0 12 16,12 2-34-16,-12-2 5 0,9 6-36 0,-4-1 9 15,1 1-32-15,-2 0 17 0,4 1-31 0,-3 1 15 16,0 1-25-16,-1 1 19 0,-2 0-37 0,1 1-2 16,-2 1-77-16,-1 0-50 0,0 0-89 0,-2 0-45 15,-4 0-101-15,0 0-141 0,-2 0-403 0,-2-1-483 0</inkml:trace>
  <inkml:trace contextRef="#ctx0" brushRef="#br1" timeOffset="-169563.72">11303 17365 331 0,'0'0'278'0,"0"0"-40"15,0 0-20-15,0 0-18 0,0 0-22 0,0 0-13 16,0 0-15-16,0 0-13 0,6-6-15 0,-6 6-13 16,0 0-1-16,0 0-23 0,0 0-3 0,0 0-11 15,0 0 6-15,0 0-5 0,0 0-13 0,0 0 26 16,0 0-16-16,0 0 12 0,0 0-19 0,-2-5 18 15,2 5-32-15,0 0 23 0,0 0-20 0,-1-6 27 16,1 6-31-16,0 0 20 0,-4-7-31 0,4 7 20 16,0 0-28-16,-4-8 36 0,4 8-27 0,-4-7 21 15,4 7-21-15,-6-7 20 0,6 7-24 0,-6-7 12 16,6 7-24-16,-9-8 16 0,9 8-22 0,-9-6 14 16,9 6-28-16,-13-4 22 0,13 4-19 0,-13-2 12 15,13 2-17-15,-16-1 15 0,16 1-21 0,-17 4 19 16,6-1-17-16,2 1 17 0,-3 1-12 0,1 1 27 0,-1 0-8 15,0 1 26-15,1 0-14 0,0 1 24 16,0 1-16-16,-1 0 21 0,3 0-25 0,-2 0 20 16,3 1-31-16,1-2 20 0,1 1-27 0,-1-2 24 15,2 2-28-15,1-2 23 0,3 1-7 0,-1-2-6 0,-1 1-7 16,3-7 1-16,1 13-7 0,-1-13 1 16,4 10 1-16,0-5-4 0,1 0 0 0,0-2-4 15,-5-3 1-15,10 5-6 0,-10-5 7 0,16 4-28 0,-16-4 27 16,15 2-25-16,-15-2 26 0,19-1-23 0,-19 1 23 15,18-2-22-15,-8-1 25 0,-1 0-24 0,0-2 25 16,1 3-26-16,-2-3 29 0,1 0-28 0,-1-1 27 16,1 0-24-16,-3 0 27 0,2-1-27 0,-2 1 20 15,2-1-19-15,-3 0 27 0,0 0-26 16,0 1 24-16,-1-1-26 0,-1 1-9 0,-1 0 18 16,2 0 26-16,-2 0-27 0,-2 6 23 0,4-11-25 0,-4 11 24 15,3-10-25-15,-3 10 31 0,1-9-24 0,-1 9 36 16,3-6-26-16,-3 6 31 0,0 0-29 0,1-10 29 15,-1 10-34-15,0 0 24 0,1-5-25 0,-1 5 30 16,0 0-25-16,0 0 29 0,0 0-27 0,0 0 27 16,0 0-19-16,-6 7 26 0,6-7-17 0,-3 6 15 15,3-6-14-15,-6 8 10 0,6-8-8 0,0 12-7 16,0-12 5-16,0 12-5 0,0-3-2 0,0-4-9 0,0 2-3 16,4 1 2-16,-2 0-3 0,1 1 1 15,-2-1-3-15,4 1 2 0,-2-2-6 0,1 1-6 16,0-1 2-16,1 0 6 0,2 1-1 0,-2-2 0 0,3-2-1 15,-2 2-5-15,3-2-6 0,-1 1-4 0,4-3-20 16,-1 2-43-16,-1-2-54 0,2-1-85 0,2 2-45 16,-3-2-67-16,3-1-76 0,-2 1-71 0,-12-1-100 15,24-1-375-15,-24 1-527 0</inkml:trace>
  <inkml:trace contextRef="#ctx0" brushRef="#br1" timeOffset="-169075.42">11587 17385 367 0,'0'0'377'0,"-9"2"-49"16,9-2-31-16,0 0 7 0,-13 0-16 16,13 0-48-16,0 0-1 0,0 0-64 0,-15 1 3 15,15-1-55-15,0 0 2 0,0 0-42 0,0 0 13 16,-10 2-34-16,10-2 13 0,0 0-39 0,0 0 20 0,0 0-38 15,0 0 24-15,0 0-37 0,0 0 29 0,0 0-27 16,0 0 24-16,0 0-33 0,0 0 25 0,-13 0-30 16,13 0 26-16,0 0-24 0,0 0 28 0,0 0-26 15,0 0 37-15,0 0-23 0,0 0 27 0,0 0-28 16,0 0 21-16,0 0-21 0,0 0 19 0,0 0-30 16,0 0 25-16,0 0-26 0,0 0 22 0,0 0-26 15,0 0 23-15,0 0-23 0,0 0 21 0,0 0-25 16,0 0 25-16,0 0-24 0,0 0 19 0,0 0-26 15,0 0 31-15,0 0-33 0,0 0 27 0,0 0-33 16,0 0 29-16,0 0-47 0,0 0-20 0,0 0-67 0,0 0-37 16,0 0-60-16,-11 0-105 0,11 0-104 0,0 0-340 15,0 0-293-15</inkml:trace>
  <inkml:trace contextRef="#ctx0" brushRef="#br1" timeOffset="-168480.23">11099 17171 10 0,'-9'-10'392'0,"-1"0"-59"0,0 2 12 0,1-2-32 16,1 1-7-16,0 1 7 0,2 1-43 0,0-1 2 15,-1 2-50-15,3 1-14 0,0 0-64 0,4 5 3 16,-5-6 0-16,5 6 32 0,0 0-9 0,0 0 37 15,0 0-35-15,0 0 27 0,0 7-53 0,3-2 12 16,-2 2-16-16,3 1-1 0,1 1-14 0,-1 2-17 16,1 0-1-16,0 3-8 0,1-2-9 0,0 4-5 15,-1-2-15-15,-1 1 4 0,0 2-1 0,-2-1-3 16,2 1-2-16,1-1-10 0,-3 1-9 0,1 0-7 16,0 0-4-16,-1-2-6 0,1 1-4 0,-2 0-4 15,2-2-4-15,-1-1-5 0,-1-1 15 0,2 0-23 0,1-1 0 16,-3-1-3-16,0 0-1 0,2-1-2 15,-2-2 2-15,0 0 4 0,1-1-2 0,-1 0 4 16,-1-6 3-16,3 10 0 0,-3-10-6 0,2 6 1 0,-2-6 0 16,0 0 0-16,0 0-6 0,0 0 4 0,9-5-4 15,-9 5-2-15,8-10-1 0,-5 3 1 0,3-1-3 16,-1-2 2-16,1-2 0 0,2-1-2 0,2 1-1 16,-1-1-1-16,3 0 2 0,0-2-3 0,1 4 1 15,4 0 37-15,-3-2-44 0,0 5 3 0,0 0 3 16,1-1 3-16,-2 3-7 0,2 0 7 0,-1 3 36 15,-2-1-47-15,2 1 0 0,-2 3 1 0,-12 0 3 16,19 2-1-16,-10 2 3 0,-3-2-5 0,0 5 3 16,-3-1-8-16,-2 1-8 0,-2 0-7 0,-2 3 3 15,-3-1-4-15,-3 4-5 0,0-1 10 0,-5 1-2 0,1 0 2 16,-5 0-7-16,2-1 5 0,-2 0 1 16,0 0 1-16,-1-2 22 0,0 1-56 0,2-3 29 15,2-1-43-15,1 0-14 0,0-1-20 0,2-2-18 16,3 0-49-16,-1-2-63 0,10-2-90 0,-13 2-31 15,13-2-84-15,0 0-129 0,-6-3-465 0,6 3-655 16</inkml:trace>
  <inkml:trace contextRef="#ctx0" brushRef="#br1" timeOffset="-168121.73">11673 17439 436 0,'0'0'522'0,"0"0"-110"16,0 0-82-16,0 0 0 0,10 0-46 0,-10 0 11 16,0 0-30-16,0 0 8 0,13-2-29 0,-13 2-1 15,0 0-44-15,13-4 21 0,-13 4-47 0,12-4 14 16,-12 4-50-16,17-3 12 0,-17 3-17 0,19-5-18 15,-7 3-8-15,-2-1-14 0,5 0-15 0,-2 0-9 16,0-1-11-16,0 2-2 0,-1 0-8 0,1-1 1 16,-1 1-4-16,-1-2-3 0,-1 2-5 0,1-1 6 15,-11 3 10-15,16-2 10 0,-16 2 19 0,12-2 7 0,-12 2 0 16,11-3-13-16,-11 3-5 0,0 0-19 0,9-4-7 16,-9 4-11-16,0 0-10 0,8-2-25 15,-8 2-56-15,0 0-68 0,0 0-60 0,0 0-98 0,1-6-77 16,-1 6-86-16,0 0-142 0,0 0-182 0,0 0-323 15,0-8-712-15</inkml:trace>
  <inkml:trace contextRef="#ctx0" brushRef="#br1" timeOffset="-167812.95">12464 17152 113 0,'0'0'493'0,"0"0"-105"0,-3-8-37 16,3 8-26-16,0 0-25 0,-10-6 16 0,10 6-52 15,0 0 14-15,-14 2-44 0,14-2 0 0,-16 6-28 16,8-3 13-16,-1 2-34 0,-1 2 27 0,1-2-42 0,-2 2 13 16,4 1-36-16,-3 0 1 0,1 1-19 0,2-1-20 15,1 1-9-15,-2 0-14 0,3 0-10 0,1 0-13 16,2 1-11-16,-1-2-21 0,2 2 4 15,-1-2 1-15,4 0-10 0,-1 1-5 0,3 0-7 0,0-1 1 16,2 0-8-16,2-1-7 0,-1-1-23 0,5 1-41 16,1 0-72-16,0-4-52 0,1 2-89 0,2-2-32 15,0 0-65-15,-1-2-131 0,-1 0-65 0,3-2-406 16,-2 1-567-16</inkml:trace>
  <inkml:trace contextRef="#ctx0" brushRef="#br1" timeOffset="-167583">12739 17253 326 0,'0'0'582'0,"0"0"-122"0,0 0-98 16,0 0-10-16,0 0-50 0,0 0 5 0,0 0-46 15,0 0-14-15,0 0-58 0,0 0-28 0,10-1-40 16,-10 1-11-16,8-3-41 0,-8 3 6 0,15-5-30 15,-6 3 6-15,1 0-30 0,3-1 10 0,0 1-28 16,1 0-14-16,0-1-123 0,1 0-44 0,-2 1-78 0,0 0-114 16,1 1-105-16,-3-2-362 0,-11 3-376 15</inkml:trace>
  <inkml:trace contextRef="#ctx0" brushRef="#br1" timeOffset="-167431.54">12840 17342 335 0,'-9'8'415'0,"1"-1"-70"0,4-2-91 0,-1 0-17 15,5-5-62-15,-6 7-8 0,6-7-51 0,0 0-3 0,2 7-44 16,-2-7 5-16,0 0-34 0,16 0-1 0,-16 0-20 16,20-4 18-16,-6 2-81 0,0-1-26 0,5-1-81 15,-3 1-62-15,3-3-57 0,4 1-257 0,-4-1-32 16</inkml:trace>
  <inkml:trace contextRef="#ctx0" brushRef="#br1" timeOffset="-167180.08">13281 17130 47 0,'2'-6'671'16,"-2"6"-178"-16,8-5-85 0,-8 5-65 0,5-6 6 0,-5 6-49 15,0 0 33-15,0 0-7 0,6-3 25 16,-6 3-58-16,0 0-11 0,0 0-40 0,4 7-25 16,-4-7-23-16,5 7-26 0,-5-7-18 0,4 11-10 15,-1-5-16-15,0 2-13 0,1-1-23 0,-1 3-12 16,1-2-14-16,-2 2-14 0,2 1-11 0,1 0-6 15,-2 0-6-15,1-1-5 0,1 0-9 0,-2 2 3 16,1-1-13-16,0 1-12 0,0-3-49 0,0 2-31 0,0-1-36 16,-2 0-66-16,3-1-32 0,-1 0-76 0,-1-1-14 15,1-1-40-15,-2-2-88 0,1 1-11 0,1 0-33 16,-4-6-422-16,6 7-474 0</inkml:trace>
  <inkml:trace contextRef="#ctx0" brushRef="#br1" timeOffset="-166864">13525 17227 241 0,'0'0'493'0,"-3"-8"-72"0,3 8-67 15,-5-4-30-15,5 4-15 0,-8-6-49 0,8 6 4 16,-10-1-45-16,10 1-1 0,-13 1-48 0,13-1-2 16,-15 4-34-16,9 0-9 0,6-4-33 0,-13 6 1 15,6-2-32-15,0 0 8 0,2 1-22 0,-2 0 5 16,7-5-25-16,-6 9 15 0,6-9-19 0,-9 10 9 15,9-10-21-15,-4 10 14 0,4-10-18 0,-1 10 10 16,1-10-11-16,0 10 17 0,0-10-17 0,2 11 19 16,-2-11-17-16,7 11 25 0,-5-6-21 0,2 0 25 0,1 0-24 15,-1 1 20-15,3-1-24 0,0-1 20 0,-2 2-34 16,4-2 29-16,-2 0-26 0,-1 1 22 0,3-1-25 16,-1-1 23-16,1-1-32 0,1 2 20 0,-3-2-23 15,2 1-14-15,0-1-88 0,0 1-41 0,-9-3-76 16,16 3-57-16,-16-3-45 0,15 3-88 0,-15-3-500 15,10-3-501-15</inkml:trace>
  <inkml:trace contextRef="#ctx0" brushRef="#br1" timeOffset="-166596.65">13576 16913 505 0,'-4'-6'542'0,"0"1"-119"0,4 5-73 16,-8-8-30-16,8 8-17 0,-6-6-10 0,6 6 10 16,0 0 16-16,-9-2-5 0,9 2-52 0,0 0-14 15,-5 4-28-15,5-4-33 0,-3 9-22 0,3-9-15 0,0 10-15 16,0-10-19-16,4 14-15 0,-3-7-18 0,2 0-15 16,1 3-17-16,0-1-4 0,-2 0-9 0,2 0-9 15,0 0 0-15,2 1-17 0,-2-1 4 16,1 1-9-16,-1 0-18 0,0-1-56 0,1 1-66 0,0 1-96 15,1 1-74-15,0-2-73 0,-1 1-100 0,-1-2-106 16,1 1-498-16,0-1-698 0</inkml:trace>
  <inkml:trace contextRef="#ctx0" brushRef="#br1" timeOffset="-166421.47">13817 17341 235 0,'0'0'649'0,"0"0"-145"15,0 9-97-15,0-9 20 0,0 0-38 0,-2 8 17 16,2-8-52-16,0 0 1 0,-4 7-70 0,4-7-23 16,0 0-73-16,0 0-24 0,0 0-55 0,0 0-5 15,0 0-42-15,0 0-12 0,0 0-88 0,0 0-57 16,0 0-128-16,10 2-69 0,-10-2-111 0,0 0-154 16,12-4-489-16,-12 4-663 0</inkml:trace>
  <inkml:trace contextRef="#ctx0" brushRef="#br1" timeOffset="-165714.28">14049 17219 361 0,'0'0'444'15,"-3"-8"-60"-15,3 8-42 0,0 0-17 0,-1-7-39 16,1 7 7-16,0 0-54 0,0-10 10 0,0 10-45 16,1-6-22-16,-1 6-36 0,3-6-7 0,-3 6-36 15,0 0 15-15,6-3-17 0,-6 3 9 0,0 0-27 16,13-2 12-16,-13 2-31 0,9 4 18 0,-9-4-37 16,9 5 25-16,-9-5-29 0,10 5 23 0,-10-5-38 15,8 9 25-15,-5-4-30 0,1-1 23 0,-4-4-29 16,7 10 23-16,-6-5-33 0,-1-5 23 0,6 11-31 15,-6-11 30-15,4 8-34 0,-4-8 31 0,3 7-32 16,-3-7 30-16,2 6-30 0,-2-6 26 0,1 6-23 0,-1-6 32 16,0 0-33-16,0 0 30 0,0 0-36 0,0 0 31 15,0 0-32-15,0 0 29 0,0 0-33 16,0 0 30-16,0-7-30 0,0 7 30 0,-1-10-32 16,1 10 31-16,3-11-32 0,-2 4 32 0,-1 0-32 15,3 2 31-15,-1-3-31 0,0 1 25 0,0 1-20 16,3 0 29-16,-1 0-32 0,1 0 30 0,0 2-29 15,-1 0 31-15,-4 4-33 0,13-5 34 0,-13 5-31 0,11-2 32 16,-11 2-32-16,13 0 32 0,-13 0-34 0,17 3 27 16,-11 1-23-16,2-1 26 0,1 0-24 0,-3 3 27 15,-1-2-27-15,3 1 29 0,-3 1-31 0,3-1 31 16,-3 1-29-16,0 0 29 0,-1 0-28 0,-2-1 26 16,2 1-28-16,-1-1 32 0,-3-5-32 0,7 8 32 15,-7-8-31-15,3 8 27 0,-3-8-24 0,2 6 31 16,-2-6-34-16,0 0 33 0,0 0-31 0,0 0 28 15,0 0-32-15,0 0 33 0,0 0-38 0,0 0 36 16,0-11-34-16,0 11 32 0,0-11-31 0,2 2 32 16,-1 2-33-16,0-4 23 0,2 2-17 0,-2-1 27 0,4-1-32 15,-2 2 34-15,1-1-31 0,2 1 26 0,-2 1-23 16,2 1 38-16,-2 1-2 0,1 0 3 16,0 1-1-16,3 0 4 0,-8 5-6 0,10-4-14 15,-10 4 4-15,0 0 16 0,17-2 0 0,-17 2-9 16,11 4-3-16,-11-4-18 0,8 6 14 0,-3-1-19 15,1 0 18-15,-1 0-25 0,1 1 13 0,-3 1-93 16,1 1-45-16,0-1-113 0,-1 2-60 0,-1-3-82 0,2 2-173 16,-3-1-526-16,-1-7-707 0</inkml:trace>
  <inkml:trace contextRef="#ctx0" brushRef="#br1" timeOffset="-164397.42">13591 17812 466 0,'0'0'536'0,"-1"-7"-81"0,1 7-44 16,-3-7-1-16,3 7-4 0,0 0-41 0,-1-7-14 0,1 7-72 16,0 0-14-16,0 0-55 0,0 0 7 15,0 0-43-15,-5 6-8 0,5-6-25 0,0 13-12 0,0-5-15 16,1 3-24-16,-1 0-5 0,3 0-30 15,-2 2 3-15,4 0-16 0,-1 1 2 0,2 1-18 0,-2-2 5 16,1 1-21-16,-1 1 16 0,1-2-18 0,-1 0 9 16,4 0-16-16,-5-1 5 0,3-1-12 0,-4 0-33 15,2-1-34-15,1-2-60 0,-1 0-34 0,-1 1-44 16,0-3-50-16,0 0-5 0,-3-6-15 0,5 7-16 16,-5-7-77-16,5 6-73 0,-5-6-53 0,0 0-304 15,9-2-330-15</inkml:trace>
  <inkml:trace contextRef="#ctx0" brushRef="#br1" timeOffset="-164114.3">13760 17896 355 0,'0'0'485'15,"-3"-8"-60"-15,3 8-72 0,-2-6-39 0,2 6-22 0,0 0-31 16,-14-2-28-16,14 2-22 0,-12 4-28 16,12-4-33-16,-14 7-20 0,8-2-25 0,-1 0-18 15,1 0-13-15,-2 1-12 0,3-1-13 0,-1 1-17 0,1 0 3 16,1-2-10-16,0 1-3 0,4-5-5 15,-8 9-5-15,8-9-4 0,-3 8 1 0,3-8-3 16,-2 8-1-16,2-8 0 0,0 7-2 0,0-7 0 0,4 8 3 16,-4-8-1-16,10 6 2 0,-3-3-4 0,0 2 6 15,1 0-3-15,2-1-1 0,0 0-4 0,1 1 3 16,0-1-1-16,3 1 0 0,0-1 0 0,-2 1-1 16,3 0 1-16,-2 0-7 0,0-1-1 0,-1 0 0 15,1 1-43-15,-1-1-55 0,-1-2-38 0,-2 1-34 16,4 1-54-16,-4 0-88 0,0 0-56 0,0-2-60 15,-9-2-257-15,13 3-197 0</inkml:trace>
  <inkml:trace contextRef="#ctx0" brushRef="#br1" timeOffset="-163964.02">14061 18021 342 0,'0'0'557'0,"8"-4"-116"0,-8 4-79 0,0 0-53 15,9-3-28-15,-9 3-54 0,0 0-30 0,0 0-19 16,9-2-40-16,-9 2-17 0,9 3-25 0,-9-3-18 15,6 4-22-15,-6-4-8 0,8 7-12 0,-3-4-13 16,-5-3-61-16,10 9-66 0,-5-5-66 0,0 3-130 16,1-2-108-16,-1 0-375 0,1-1-303 0</inkml:trace>
  <inkml:trace contextRef="#ctx0" brushRef="#br1" timeOffset="-163697.16">14281 17864 651 0,'0'-9'589'0,"0"9"-96"0,0-12-45 16,0 12-56-16,0-9-50 0,0 9-39 0,1-6-32 15,-1 6-8-15,0 0 19 0,0 0-56 0,0 0-17 16,8-3-48-16,-8 3-14 0,9 6-36 0,-5-2-11 16,2 2-16-16,1 0-13 0,-1 0-20 0,1 1-7 15,-1 2-8-15,1-1-2 0,1 1-7 0,1 1-5 16,-2-1-10-16,0-1 2 0,0 1-7 0,-1 0-7 15,0 0-26-15,3-1-43 0,-5-1-41 0,1 1-36 16,-1 1-49-16,1-2-58 0,-1 0-27 0,0-1-14 16,0 0-35-16,-4-6-85 0,6 10-58 0,-6-10-409 15,4 7-439-15</inkml:trace>
  <inkml:trace contextRef="#ctx0" brushRef="#br1" timeOffset="-163430.6">14525 17840 94 0,'-2'-6'595'0,"2"6"-134"16,-7-10-70-16,7 10-51 0,-6-7-27 0,6 7-37 16,0 0-32-16,-14 0-16 0,14 0-25 0,-13 6-32 15,4-1-28-15,3 1-23 0,-1 1-21 0,-1 0-21 16,1 1-11-16,1 1-12 0,-1-1-13 0,1 1-4 16,2-1-8-16,2-1-6 0,-1 1-4 0,0-1-3 15,2-2-6-15,1-5 1 0,3 12-2 0,-1-8-1 16,2 1-2-16,4-1 1 0,-2 1-3 0,3-2-4 15,0 1 3-15,4-2-3 0,-3 2-8 0,3-1 8 16,0 0 3-16,1 0 2 0,2 1-10 0,-3-1 4 16,4 0-6-16,-3 1-23 0,1-1-62 0,-1-1-40 15,-1 1-42-15,-3 0-40 0,2-1-90 0,-1 0-52 16,-1-1-53-16,-10-1-356 0,17 0-279 0</inkml:trace>
  <inkml:trace contextRef="#ctx0" brushRef="#br1" timeOffset="-163212.62">14620 17663 548 0,'-3'-11'475'0,"-3"2"-47"0,5 2-60 16,-2 0-1-16,1 1-79 0,2 6-20 0,-3-11-69 0,3 11 2 16,-1-7-19-16,1 7 10 0,0 0-30 0,0 0-10 15,0 0-39-15,0 0 0 0,11 2-40 16,-11-2-5-16,9 9-23 0,-4-1 4 0,-1-1-23 15,1 1 9-15,0 2-27 0,4 1-11 0,-4 1-74 0,2 0-82 16,1 0-53-16,0 0-42 0,-3 0-108 0,3-1-117 16,-1 0-406-16,-2-1-443 0</inkml:trace>
  <inkml:trace contextRef="#ctx0" brushRef="#br1" timeOffset="-162481.8">15201 17798 119 0,'0'0'420'0,"0"0"-78"0,4-6-35 0,-4 6-34 16,4-6-28-16,-4 6-33 0,1-5-21 0,-1 5-12 15,2-7-29-15,-2 7-16 0,0 0-21 0,-2-8-31 16,2 8-7-16,-2-5-12 0,2 5-7 0,0 0-14 15,-9-3 14-15,9 3-7 0,-13 1 8 0,13-1-2 16,-14 5 7-16,4-2 6 0,1 2 4 0,0-1 0 0,-3 2 0 16,2 0-1-16,0 0-6 0,-2 1-12 0,2 2-2 15,1-3-9-15,0 1-6 0,3 0-11 0,-1 0-2 16,1 2-5-16,2-2-8 0,2 0 4 0,2-7-3 16,-4 13-3-16,4-13-6 0,4 11 1 0,-4-11 2 15,6 8-9-15,-1-4 1 0,-5-4-10 0,14 5-35 16,-14-5-23-16,18 0-15 0,-18 0-10 0,21-1-9 15,-11-2 2-15,0 0-1 0,0-1 5 0,-1 0 8 16,0-3 16-16,-1 2 7 0,1-2 11 0,-3 1 19 16,2 0 1-16,-3-1 10 0,3 1 8 0,-3 0 1 15,-1 0 4-15,-4 6 1 0,6-10 5 0,-6 10 5 16,6-8 3-16,-6 8-5 0,8-6 5 0,-8 6-9 16,5-4 5-16,-5 4 5 0,0 0 6 0,0 0-6 15,14 3 2-15,-14-3 0 0,8 6-1 0,-8-6-10 16,9 6 12-16,-4-1-5 0,-5-5 5 0,10 8-4 15,-6-4 1-15,-4-4-16 0,10 9 7 0,-10-9 5 16,9 8 0-16,-9-8 2 0,7 5 5 0,-7-5-1 16,6 5-1-16,-6-5-9 0,0 0 11 0,0 0-3 0,0 0 3 15,0 0-4-15,10-3-1 0,-10 3-2 0,3-7-4 16,-3 7 8-16,6-13-8 0,-5 9 6 0,3-2-2 16,-1 0 7-16,2 0-5 0,1 0-3 15,1 0 5-15,-1 1 2 0,2 0-4 0,1 2 1 0,-2-2 4 16,-7 5-5-16,16-3-1 0,-16 3 2 0,16 0-3 15,-16 0 6-15,16 3 1 0,-6 1 1 0,-4-1-1 16,1 2-1-16,0-1 14 0,0 3 21 0,-5-1-4 16,2-2 12-16,-3 2 7 0,-1-6 3 0,2 10 7 15,-2-10 6-15,-3 8 4 0,3-8 8 0,-1 8 1 16,1-8-8-16,0 0-14 0,-4 4-10 0,4-4-8 16,0 0-13-16,-6-4-8 0,6 4-9 0,0-10 0 15,0 10-3-15,3-13-10 0,0 4-16 0,1 1-49 16,0-3-51-16,1 1-27 0,1-1-93 0,3 1-28 15,-1-1-69-15,1 2-56 0,1 0-284 0,-1 3-182 16</inkml:trace>
  <inkml:trace contextRef="#ctx0" brushRef="#br1" timeOffset="-162214.52">15697 17738 179 0,'0'0'162'0,"8"-5"-37"0,-8 5-22 0,9-6-16 0,-4 2-17 15,3 0-1-15,-3-2 8 0,1 2-4 0,1-2 9 16,-2 0 26-16,2 1 20 0,-3 0 12 0,0 1 17 16,-4 4 30-16,5-9-10 0,-5 9-27 0,0-7 10 15,0 7 14-15,0 0-18 0,-6-5 42 0,6 5-12 16,0 0 31-16,-17 1-28 0,17-1 11 0,-11 6-44 16,4-2 7-16,1 1-43 0,-1 1 4 0,5-2-42 15,-2 4-18-15,3-2-10 0,1 1-11 0,1 0-11 16,2 1-6-16,-1 2-9 0,7-3-9 0,-1 1-26 15,1 1-59-15,1-1-72 0,3 0-43 0,-2-1-33 16,3 2-41-16,-2-2-79 0,-2-2-77 0,4 2-444 16,-5-1-416-16</inkml:trace>
  <inkml:trace contextRef="#ctx0" brushRef="#br1" timeOffset="-161907.15">15351 18128 50 0,'0'0'806'0,"-5"-5"-171"0,5 5-64 16,-5-4-49-16,5 4-28 0,0 0-18 0,-5-6-42 15,5 6 7-15,0 0-78 0,-6-4-11 0,6 4-105 16,0 0-7-16,0 0-83 0,0 0 24 15,0 0-54-15,0 0 27 0,0 0-68 0,0 0 30 0,8 7-65 16,-8-7 28-16,7 10-56 0,-4-6 33 0,4 3-50 16,-2 1 40-16,0-1-57 0,0 1 26 0,0-1-102 15,-1 2-26-15,2-2-74 0,-2 0-54 0,0 1-16 16,1-1-60-16,-1-2-47 0,-1 2-15 0,-3-7 16 16,3 9-48-16,-3-9-89 0,2 6-78 0,-2-6-339 15,0 0-485-15</inkml:trace>
  <inkml:trace contextRef="#ctx0" brushRef="#br1" timeOffset="-161780.78">15265 18090 484 0,'-6'-6'388'15,"2"2"-109"-15,4 4-11 0,-4-7-96 0,4 7 3 16,-2-7-73-16,2 7 15 0,0-7-62 0,0 7 26 16,0 0-57-16,6-4-15 0,-6 4-159 15,10-3-96-15,-10 3-303 0,12-2-59 0</inkml:trace>
  <inkml:trace contextRef="#ctx0" brushRef="#br1" timeOffset="-161414.52">15481 18127 41 0,'0'0'531'0,"7"4"-132"16,-7-4-106-16,5 5-18 0,-5-5-26 0,5 4-22 0,-5-4-29 15,4 5-21-15,-4-5-25 0,7 6-24 0,-7-6-22 16,4 5-24-16,-4-5-20 0,7 9-9 0,-7-9-10 15,5 7-7-15,-5-7-10 0,5 8-3 0,-5-8-2 16,5 5-11-16,-5-5-3 0,5 6 10 0,-5-6-5 16,0 0 21-16,5 5 12 0,-5-5-10 0,0 0-21 15,0 0 11-15,0 0-1 0,7-2-1 0,-7 2-3 16,5-9-3-16,-5 9-5 0,6-9-2 0,-3 3-2 16,2-1 10-16,0 0 12 0,-1 0 16 0,1 0 25 15,1 1 11-15,1 0 9 0,0 0-3 0,0 1-13 16,-1 2 3-16,2-1 0 0,-8 4-3 0,15-3-3 15,-15 3-12-15,14-1-10 0,-14 1-12 0,14 2-4 16,-14-2-3-16,16 6-7 0,-8-3-6 0,0 2-4 16,1 1-5-16,-1-1-10 0,1 1-3 0,-2 1-51 0,0-1-60 15,0 2-71-15,2-1-32 0,-2 0-31 0,-2-1-78 16,1 1-80-16,-1-2-77 0,2-1-299 0,-7-4-303 16</inkml:trace>
  <inkml:trace contextRef="#ctx0" brushRef="#br1" timeOffset="-161163.75">15849 18059 298 0,'0'-7'485'0,"-2"-1"-5"0,-1 2-63 0,2 0 17 15,1 6-21-15,-4-11-32 0,4 11-39 0,-2-9-42 16,2 9-48-16,-3-9-51 0,3 9-27 0,0 0-4 16,-1-6-5-16,1 6-12 0,0 0-14 0,0 0-16 15,0 0-10-15,4 5-12 0,-4-5-8 0,5 7-13 16,-5-7-16-16,7 11-21 0,-3-5 5 0,1 1-24 15,-1 0 16-15,1 0-24 0,0 2 5 0,2-1-15 16,-2 1 7-16,1-2-11 0,-2 1 9 0,4 1-19 16,-2-1 3-16,-1 0-33 0,0-1-71 0,2 1-45 15,-3-1-55-15,1 0-72 0,0-1-35 0,0 0-24 0,-1 0-74 16,1-1-80-16,-5-5-61 0,5 7-290 16,-5-7-388-16</inkml:trace>
  <inkml:trace contextRef="#ctx0" brushRef="#br1" timeOffset="-161011.15">15894 18167 67 0,'-10'-4'651'0,"10"4"-154"0,-12-4-87 16,12 4-21-16,-6-4-33 0,6 4-75 15,-6-4-53-15,6 4-41 0,-3-5-37 0,3 5-37 0,1-8-17 16,-1 8-19-16,7-7-29 0,-1 4-1 0,3-1-13 16,0 0-11-16,1 0-42 0,2 0-61 0,-1 0-36 15,2 0-56-15,5-1-85 0,-7 3-70 0,5-2-62 16,-2 1-341-16,0-1-233 0</inkml:trace>
  <inkml:trace contextRef="#ctx0" brushRef="#br1" timeOffset="-160414.66">16124 18069 220 0,'0'0'420'0,"0"0"-128"0,0 0-15 0,12-1-88 16,-12 1-6-16,0 0-53 0,0 0 14 0,5-5-25 15,-5 5-20-15,0 0-20 0,6-7-13 0,-6 7-26 16,9-6-34-16,-9 6 33 0,8-8-7 0,-8 8-4 15,9-7-12-15,-9 7 26 0,6-8 13 0,-2 4 11 16,-4 4 5-16,7-8 5 0,-7 8 10 0,3-7-25 0,-3 7 5 16,3-7 2-16,-3 7-9 0,0 0 0 15,-7-6 1-15,7 6 9 0,0 0 11 0,-11-3 14 16,11 3-10-16,-10 3 3 0,10-3-11 0,-11 4-10 0,11-4-12 16,-10 6-12-16,10-6-6 0,-6 8-14 0,6-8 1 15,-4 8-6-15,4-8-4 0,-1 10-7 0,1-10-1 16,1 10-6-16,-1-10-7 0,5 9 1 0,-5-9-27 15,8 8-31-15,-1-4-30 0,0-1-6 0,-1 1-35 16,-6-4 23-16,18 4-6 0,-8-2-9 0,-10-2-7 16,21 1-32-16,-10-1 37 0,-1 0-22 0,3-2 34 15,-1 2-21-15,0-2 29 0,1 0 15 0,-2 0 25 16,1-2 6-16,-2 0 23 0,2 1-10 0,-2 0 27 16,0-2-8-16,-1 0 22 0,0-1-10 0,0 1 18 15,-4-1-5-15,2 0 46 0,-3 0 11 0,-1 1 66 16,-3 5-28-16,4-11 49 0,-4 11-3 0,0-8-21 15,0 8 1-15,-2-7 11 0,2 7-6 0,-7-5 6 16,7 5-2-16,-7-3-3 0,7 3-12 0,0 0-12 16,0 0-6-16,-13 0-9 0,13 0-4 0,0 0-7 15,-9 5-8-15,9-5-3 0,0 0-14 0,0 11-1 16,0-11-9-16,6 11-2 0,-2-6-5 0,1 2-4 16,-1 0 1-16,3 2-12 0,1 0 3 0,-1 1-3 0,2 0-2 15,-3 2-4-15,4-1 3 0,-1 1 2 16,-1 1-7-16,0-1 7 0,-1 2 9 0,1 0-7 15,-3 0 1-15,2-2 0 0,-4 2-3 0,4-1-5 16,-5-2 7-16,1 0-5 0,-2-1 21 0,-1 0-26 0,0-2 18 16,0 1-25-16,0-2 7 0,-1-1-34 0,-2 1-24 15,4-1-80-15,-1-6-45 0,-5 9-30 0,5-9-77 16,-7 3-40-16,7-3-71 0,0 0-80 0,-10-3-219 16,10 3-206-16</inkml:trace>
  <inkml:trace contextRef="#ctx0" brushRef="#br1" timeOffset="-159631.39">16497 18123 358 0,'0'0'415'0,"3"-8"-105"0,-3 8-8 0,1-7-108 15,-1 7 29-15,5-10-28 0,-5 10-23 0,3-10-31 16,-3 10-31-16,6-9-18 0,-2 3-23 0,2-1-13 16,-2 0-8-16,1 2-10 0,0-3-7 0,1 1-9 15,-1 0 0-15,1 1-4 0,-2-1 10 0,0 0 16 16,-2 0 11-16,1 1 6 0,-2 1 5 0,-1 5-29 15,0-11 17-15,0 11-7 0,-4-10-7 0,0 5 1 16,4 5 4-16,-10-5 6 0,10 5 1 0,-11-3 1 16,11 3-3-16,-13-1-2 0,13 1-6 0,-13 2-4 0,13-2-7 15,-10 5-6-15,10-5-3 0,-8 6-8 0,8-6 2 16,-4 6-3-16,4-6-3 0,-2 9-8 0,2-9 4 16,6 10-2-16,-2-4-9 0,0-1 3 0,1 1-6 15,2-1 0-15,1-1-8 0,1 1 6 0,-1 0-10 16,1-1-13-16,1 0 5 0,-1-1-4 0,1 0 2 15,0 0 2-15,-1-1 11 0,1 1 3 0,0-1-3 16,-10-2 7-16,11 2 3 0,-11-2 2 0,18 0-7 16,-18 0 11-16,14 0 1 0,-14 0-1 0,13-3 0 15,-13 3 3-15,15-4 0 0,-7 1-9 0,-2-2 5 16,3 0 2-16,-2 0-2 0,-2-1 4 0,1-1-5 16,-2-1 6-16,1-1-11 0,-2 0 9 0,-2-1-5 15,0-1 4-15,-1-1 3 0,0 1-2 0,-1 3 6 16,-2-4-7-16,-2 4 10 0,1-2-5 0,1 2 2 15,-1-1 4-15,0 2 10 0,0 1 2 0,0 0-20 16,0 1 16-16,4 5-7 0,-7-6 4 0,7 6-5 16,0 0-1-16,-5-5-2 0,5 5-2 0,0 0-4 15,0 0 1-15,0 0 1 0,4 10-1 0,-4-10-3 0,8 8 1 16,-3-4-2-16,3 1-2 0,-1 1-5 16,-1 0 4-16,3-1 2 0,-3 2-3 0,1-2-9 0,-1 2 4 15,-1 0-2-15,0 0 5 0,0 0 1 0,-1-2 3 16,-2 1 1-16,0 0-5 0,-2-6 7 0,1 12 2 15,-1-12 0-15,0 11 5 0,0-11-2 0,0 9-2 16,0-9-5-16,0 8 5 0,0-8-4 0,4 6-7 16,-4-6 5-16,0 0-6 0,10 4-21 0,-10-4-38 15,12-2-22-15,-3 0-26 0,2-2-25 0,1 1-3 16,1-2-2-16,1-1 21 0,0-3 22 0,1 1 17 16,-1-2 14-16,1-1 17 0,-3 2 11 0,-2-2 18 15,0 2 4-15,-2-1 48 0,-3 2 65 0,-1-2 34 16,-1 3 18-16,-1-2 21 0,1 3 34 0,-3 6 39 15,2-12-13-15,-2 12 9 0,-2-9-46 0,2 9 1 16,-4-7-52-16,4 7 9 0,0 0-54 0,0 0 17 16,0 0-50-16,0 0 25 0,0 0-45 0,4 8 20 15,-1-2-37-15,3 1-6 0,-1 1 1 0,1 1-9 16,3 2 1-16,-3 0-3 0,2-1-8 0,0 1-15 0,-3 0-39 16,3-1-40-16,-6-1-36 0,1 2-46 0,-3-1-36 15,-2-1-37-15,0 1-40 0,-6-1-106 16,1 0-117-16,-5-1-357 0,-2-1-424 0</inkml:trace>
  <inkml:trace contextRef="#ctx0" brushRef="#br1" timeOffset="-157981.33">15162 15912 376 0,'0'0'380'16,"0"0"-7"-16,-12-1-21 0,12 1-24 0,-9-4-15 15,9 4-33-15,-7-5-35 0,7 5-16 0,-8-8-26 16,5 3-18-16,3 5-21 0,-2-10-28 0,2 10-6 15,0-13-11-15,1 8-10 0,2-2-6 0,1 1 1 16,1 2-4-16,2-3-14 0,-2 1-6 0,3 4-15 16,0-1-2-16,2 0-15 0,-10 3-5 0,15-1-7 15,-15 1-2-15,19 3-6 0,-11-1-9 0,1 2 5 0,1 2-3 16,-5 2-2-16,2 0-6 0,-2 2 3 16,-1 0-2-16,-3 3-1 0,2 1-5 0,-3 2 4 15,0 0-3-15,-3 1-9 0,2 0 9 0,-2 0-13 0,1 1 11 16,-1-1-7-16,2 1 7 0,-2-2 1 15,2 1-2-15,0-1-1 0,-1-3-6 0,4-1 5 0,-1 1 0 16,0-2-1-16,2 0-3 0,1-2 4 0,1 0-4 16,4-2-4-16,-3 0 3 0,3 0 0 0,0-1 1 15,1 1-5-15,-1-2 1 0,-1-1 1 0,1 2-17 16,-3 0 21-16,1 0 0 0,-4 0 2 0,1 1 1 16,-1-1 4-16,-2 2 0 0,-1 0 6 0,0 2 7 15,-1-1 16-15,0 2-6 0,-1 0 4 0,0 0-9 16,-1-1-7-16,2 2 3 0,0 0-2 0,-1 0-2 15,2 1-4-15,2 1 2 0,-1 0-13 0,3 0 2 16,1 2 1-16,4-1 3 0,-2 1-1 0,5 1-8 16,1 0 5-16,-2-1-3 0,2 0-6 0,2 1 25 15,-2-1-25-15,0-1 21 0,-3 1-28 0,-1-4 30 16,-1 1-24-16,-3-1 19 0,-3-1-18 0,0 0 21 16,-2-1-44-16,-3-1 42 0,-1-1-18 0,-2 1 16 15,-2-1-16-15,-1-1 19 0,-1 2-21 0,-4-3 17 0,2 0-28 16,0 0-15-16,0-2-64 0,1 0-64 15,-1-1-53-15,1-1-69 0,-2-2-102 0,13 0-165 16,-14-1-574-16,14 1-738 0</inkml:trace>
  <inkml:trace contextRef="#ctx0" brushRef="#br1" timeOffset="-157727.18">15693 16356 432 0,'0'0'580'15,"0"0"-124"-15,0 0-115 0,0 0-52 0,0 0-69 0,12-5-27 16,-12 5-38-16,13-6 1 0,-3 3-23 16,0-1-25-16,2 0-21 0,0 1-16 0,4-2-16 15,0 1-10-15,1 0-8 0,1 0-12 0,-3 1-3 16,3 0-13-16,-1 1-5 0,-3-1-54 0,-1 1-82 15,-1 1-87-15,-1 1-60 0,-11 0 9 0,16 0-88 16,-16 0-20-16,9 3-163 0,-9-3-49 0</inkml:trace>
  <inkml:trace contextRef="#ctx0" brushRef="#br1" timeOffset="-157349.28">15853 16423 344 0,'-10'7'343'0,"2"0"-106"16,2-1 20-16,1-2-70 0,5-4 15 0,-8 8-41 15,8-8 24-15,-5 7-42 0,5-7-8 0,0 0-44 16,6 4-5-16,-6-4-37 0,13 0 6 0,-13 0-24 15,20-3 8-15,-8 1-20 0,5-1 8 0,-3 0-8 16,4-3-17-16,-3 3 4 0,4-3-2 0,-2 2 3 16,1-2-5-16,-3 1-1 0,2 0 3 0,-3-2 4 15,0 3-5-15,-1-2-4 0,-3 0 6 0,-1 0-2 16,-3 0-11-16,2-2 9 0,-4 1-3 0,1-1-7 16,-3 0 4-16,-2-1 1 0,0 1 0 0,-2 0-2 15,-1-2 10-15,-2 0 2 0,1 1 29 0,-1 2 54 16,1-2 48-16,-1 1 27 0,1 1 28 0,-2-1 12 15,2 2 3-15,4 6-1 0,-8-10-23 0,8 10-23 16,-5-8-23-16,5 8-15 0,-5-6-3 0,5 6 11 16,0 0-27-16,0 0 11 0,0 0-29 0,0 0 24 15,0 0-41-15,5 5 21 0,-5-5-42 0,12 8 28 0,-7 0-49 16,4-1 33-16,-3 0-60 0,2 2 45 16,-3-1-42-16,4 3 38 0,-4 1-39 0,0-2 32 0,-2 1-48 15,-2 0 40-15,-1 2-70 0,0-1 4 16,-3-1-51-16,0 2-38 0,-4 0-53 0,0-2-51 0,-2 1-37 15,-2-2-61-15,0 0-108 0,-2-4-94 0,0 2-499 16,-2-3-647-16</inkml:trace>
  <inkml:trace contextRef="#ctx0" brushRef="#br1" timeOffset="-155215.3">17479 16122 112 0,'0'0'249'16,"0"0"-53"-16,-4-6-30 0,4 6-23 15,0 0-13-15,0-7-10 0,0 7-4 0,0 0-16 16,0-9-19-16,0 9-8 0,0-7-8 0,0 7 8 0,0-8 8 15,0 8 14-15,4-10-31 0,-4 10 38 0,0-9 1 16,0 9-35-16,0-12 41 0,0 12-37 0,-4-14 47 16,4 8-40-16,-1-2 49 0,-2 1-15 0,1 0-7 15,-2-1-3-15,1 1-4 0,-1 1-17 0,-2-1-6 16,0 1-7-16,1 1 1 0,-2 0-6 0,1 0-8 16,6 5-3-16,-14-3-3 0,14 3-3 0,-14-1-3 15,14 1-4-15,-17 1 0 0,17-1-4 0,-15 6-7 16,7-1 15-16,-1 1-18 0,3-2 12 0,-1 5-5 15,1-1 8-15,1 0-12 0,-2 2 8 0,4 1-2 16,-1-1-5-16,1 1-6 0,3-1-3 0,0 1-7 16,0 0 0-16,3 0-2 0,1 0-1 0,-2-2-5 15,6 1 1-15,-3-2-2 0,1 1-4 0,2-3 3 16,1 0 0-16,-2-2-2 0,1 0 1 0,1 0-1 0,1-3 1 16,-10-1-5-16,18 1 4 0,-18-1-1 0,15-3 3 15,-7 0-3-15,0-1 3 0,-3 0-1 16,3-1-10-16,-2-1 13 0,-1-3-6 0,-2 4 7 0,-1-4-14 15,2 2 15-15,-3-2-8 0,2 2 19 0,-3 0 0 16,4 0 23-16,-3 1 11 0,-1 6 14 0,1-11-4 16,-1 11-15-16,1-10-9 0,-1 10-11 15,0 0-3-15,3-7 5 0,-3 7 2 0,0 0-4 0,0 0 1 16,5 4-5-16,-5-4-1 0,3 7-6 0,1-2 3 16,-2 0-6-16,2 1 3 0,0 1-11 0,2 0 7 15,1 0-14-15,-1 0 10 0,2 2-6 0,-1-2 2 16,2 2-9-16,-1-1-4 0,1 0-41 0,1-2-57 15,-1 1-41-15,0 0-44 0,1-3-61 0,-1 1-58 16,0 0-104-16,1-3-92 0,1 1-426 0,-11-3-507 16</inkml:trace>
  <inkml:trace contextRef="#ctx0" brushRef="#br1" timeOffset="-154959.16">17834 16070 683 0,'0'0'547'0,"-1"-5"-100"16,1 5-76-16,0 0-5 0,0 0-41 0,-8-4-4 16,8 4-42-16,0 0-37 0,0 0-57 15,0 0-35-15,0 0-28 0,0 0-12 0,5-5-27 16,-5 5-12-16,13-2-19 0,-3 0-7 0,2 0-16 0,-2 0-5 16,5-1 1-16,-2-1-9 0,0 1 1 0,0 1-9 15,1-1 4-15,-3 1-8 0,1 0 5 0,-1-1-8 16,-2 0 5-16,-9 3-7 0,17-3 6 0,-17 3-7 15,13-2-2-15,-13 2-43 0,10-4-43 0,-10 4-93 16,0 0-35-16,9-2-93 0,-9 2-31 0,0 0-57 16,0 0-85-16,2-7-300 0,-2 7-305 0</inkml:trace>
  <inkml:trace contextRef="#ctx0" brushRef="#br1" timeOffset="-154565.72">18221 15836 301 0,'0'0'395'0,"0"0"-48"0,4-5-3 16,-4 5-7-16,0 0-11 0,3-5-18 15,-3 5-34-15,0 0-18 0,-4-8-14 0,4 8-17 0,-5-5-14 16,5 5-11-16,0 0-16 0,-9-4-12 0,9 4-19 16,0 0-17-16,-12-4-19 0,12 4-1 0,-7 3-20 15,7-3 13-15,-12 4-23 0,7 2 13 0,1-1-21 16,-2 1 17-16,1 1-35 0,0 2 28 0,2 0 1 16,1 0-14-16,-1 1 1 0,2 1-5 0,-1 0-5 15,4 0-3-15,-1 1-3 0,0-1-28 0,2 0 28 16,1-1-9-16,2 0-4 0,-1-1-8 0,1 0-5 15,2-1-7-15,2 0-11 0,-1-2 5 0,4-1-4 16,0 1-4-16,2-3-10 0,-1 1-7 0,3-3-56 16,1 0-63-16,-3-1-109 0,3-1-119 0,-1 1-70 0,-1-3-147 15,3 1-149-15,-6-3-459 0,4 0-786 16</inkml:trace>
  <inkml:trace contextRef="#ctx0" brushRef="#br1" timeOffset="-154093.34">18731 15793 238 0,'0'0'665'0,"0"0"-138"0,0 0-63 0,0 0-12 15,0 0-45-15,0 0-26 0,0 0-33 0,0 0-52 16,0 0-59-16,0 0-48 0,0 0-38 16,0 0-37-16,3-5-22 0,-3 5-17 0,11-4-15 0,-11 4-13 15,13-3-11-15,-4 1-7 0,1-2-9 0,0 2-3 16,2-1-13-16,1 1-8 0,-2-1-35 0,3 1-38 15,-1 0-44-15,2-2-42 0,-3 4-56 0,1-2-50 16,-2-1-69-16,1 2-66 0,-2-1-35 0,1-1-436 16,-11 3-425-16</inkml:trace>
  <inkml:trace contextRef="#ctx0" brushRef="#br1" timeOffset="-153926">18918 15848 372 0,'0'0'638'0,"-3"8"-128"0,3-8-67 0,-2 7-35 0,2-7-63 16,0 0-59-16,-3 6-56 0,3-6-43 0,0 0-37 16,0 0-33-16,0 0-20 0,14 0-23 0,-14 0-17 15,16-1-11-15,-6-1-19 0,1 1-64 0,2-1-98 0,0 0-110 16,0-1-147-16,1 0-155 0,0 1-283 16,0-1-370-16</inkml:trace>
  <inkml:trace contextRef="#ctx0" brushRef="#br1" timeOffset="-148666.22">19862 15374 209 0,'0'0'336'0,"0"0"-43"0,2-7-50 0,-2 7 34 15,0 0-50-15,0-7 39 0,0 7-61 0,0 0-2 16,-2-10-11-16,2 10 8 0,0 0-27 0,-2-6 18 16,2 6-23-16,0 0 7 0,-6-5-24 0,6 5 4 0,0 0-16 15,0 0 14-15,0 0 9 0,-15 2 14 0,15-2-11 16,-11 8 5-16,4-2-4 0,-3 1-14 16,4 3-9-16,-3 1 4 0,-3 2-7 15,3 1-10-15,-1 3-13 0,0 2-9 0,0 0-6 0,1 3-32 0,2 0 23 16,-2-1-29-16,4 2 13 0,1 1-26 15,3-1 7-15,1-1-31 0,0 0 20 0,3 2-11 0,2-1-6 16,0-1-9-16,5-1-2 0,-1 0-5 0,3-2-10 16,2-1-15-16,0-1-48 0,1-3-35 0,-1-1-37 15,5-2-52-15,-2 0-53 0,5-4-54 0,-1-1-57 16,-4-4-18-16,5 0-89 0,-2-1-48 0,2-2-64 16,2-3-436-16,-1-1-602 0</inkml:trace>
  <inkml:trace contextRef="#ctx0" brushRef="#br1" timeOffset="-148148.49">20321 15606 379 0,'-4'-10'313'16,"4"10"-29"-16,-2-9-14 0,2 9-21 0,-8-10-13 15,8 10-10-15,-5-9-45 0,5 9 29 0,-8-10-33 0,3 5-24 16,1 2-24-16,-2-4-6 0,0 4-10 0,-1-2-1 15,1 2-2-15,-1 0-7 0,-3 0 3 16,1 0 1-16,0 2 0 0,9 1 1 0,-22 0 2 0,12 1-5 16,-2 0-5-16,1 3 7 0,0-2-11 0,-1 3-22 15,1 1-3-15,-2 1 0 0,3-1-12 0,-1 3-10 16,1-1-5-16,4 0-10 0,-2 1-7 0,3-1-3 16,1 2-6-16,2-2 0 0,0 2-7 0,-1-2-2 15,4 1 2-15,1-2-8 0,2 0 0 0,-1 0-2 16,3 0-2-16,1 0 0 0,-1-4-4 0,4 1-13 15,-1-1-3-15,1-1-8 0,2 0-7 0,-12-2 4 16,22-2-2-16,-11 1 13 0,1-1 0 0,-1 0 10 16,-2-2-5-16,0 1 6 0,-1-3-2 0,1 1 10 15,-2-1-2-15,0-2 6 0,-2 1-2 0,-1 0 6 0,1-1-7 16,-3 1 10-16,1-2-3 0,-2 2 11 16,0-1 24-16,1 1 24 0,-1 2 25 0,-1 5-13 15,1-11 17-15,-1 11-36 0,-1-9 9 0,1 9-30 0,0 0 18 16,0 0-29-16,0 0 17 0,0 0-24 0,0 0 19 15,0 0-41-15,0 0 40 0,-4 9-28 16,4-9 21-16,3 11-34 0,-1-4 32 0,1-2-35 16,-1 3 26-16,4 1-26 0,-3 0 22 0,4-2-29 0,-1 2 18 15,-1-1-48-15,4 0-14 0,-2-1-36 0,1 0-39 16,3 2-26-16,-2-3-25 0,1-1-36 0,0 0-28 16,-1-2-33-16,2 0-57 0,1-1-41 0,-3-1-30 15,5 0-52-15,-4-2-305 0,3 0-282 0</inkml:trace>
  <inkml:trace contextRef="#ctx0" brushRef="#br1" timeOffset="-147899.25">20597 15598 23 0,'0'0'670'0,"0"-8"-156"16,0 8-67-16,0 0-16 0,-4-3-17 0,4 3-19 15,0 0-16-15,0 0-36 0,-7-5-48 0,7 5-58 16,0 0-37-16,0 0-54 0,0 0-22 0,0 0-32 0,0 0-7 15,3-9-30-15,-3 9-2 0,8-3-21 16,-8 3 6-16,10-2-18 0,-10 2 8 0,16-5-13 16,-7 2 4-16,0 1-16 0,2-2 14 0,-1 1-21 15,1-1 16-15,-1 2-12 0,1-2 4 0,-2 0-12 0,1 0-5 16,1 1-37-16,-2 0-56 0,-2-1-49 16,2 1-55-16,0 0-51 0,-1-1-54 0,-2 1-63 15,3 1-42-15,-2-2-42 0,2-1-392 0,-1 0-400 0</inkml:trace>
  <inkml:trace contextRef="#ctx0" brushRef="#br1" timeOffset="-147433.58">20910 15342 412 0,'-2'-6'490'0,"2"6"-39"16,-7-12-29-16,5 7-4 0,-2 0-27 0,0-1-18 15,4 6-22-15,-5-7-35 0,5 7-57 0,-5-7-52 16,5 7-44-16,-3-6-29 0,3 6-22 0,0 0-12 15,0 0-6-15,0 0-11 0,0 0-10 0,2 8-10 16,-2-8-8-16,6 9-11 0,-3-3-2 0,2 1-1 16,0 1-13-16,0 2-2 0,1-2-20 0,-2 3 13 15,3 1-19-15,-2 0 17 0,2 1-16 0,-2-1 12 16,0 3-14-16,1-2 14 0,-1 0-15 0,0-1 13 0,-2 0-17 16,0-1 18-16,2-1-14 0,-3-1 15 0,0 0-20 15,1-4 24-15,-1 2-19 0,0 0 27 16,-2-7-33-16,2 9 23 0,-2-9-19 0,0 0 21 0,4 5-26 15,-4-5 21-15,0 0-22 0,0 0 10 0,6-5-10 16,-6 5 20-16,8-8-17 0,-8 8 13 0,8-10-19 16,-3 4 23-16,2 2-38 0,0-2 39 0,0 2-4 15,1-1 4-15,2 3-6 0,-1-2 2 0,-9 4-5 16,16-3 1-16,-16 3-6 0,18-1 3 0,-18 1-3 16,17 3-4-16,-9-1-15 0,-8-2 11 15,13 6-11-15,-8-2 12 0,1 0-20 0,-6-4 4 0,4 10-17 16,-1-3 7-16,-3-7-7 0,-3 11 6 0,1-5 3 15,-2 1-7-15,-4 0-8 0,3-3-18 0,-3 2-11 16,1-1-22-16,-3-1-26 0,1 0-22 0,-2-1-33 16,2-1-21-16,9-2-43 0,-14 2-65 0,14-2-78 15,-15-1-88-15,15 1-334 0,-10-6-343 0</inkml:trace>
  <inkml:trace contextRef="#ctx0" brushRef="#br1" timeOffset="-147132.97">21145 15181 193 0,'2'-9'521'0,"-2"9"-178"16,0 0 2-16,5-7-25 0,-5 7 15 0,0 0 15 15,11-2-51-15,-11 2-27 0,12 1-24 0,-12-1-25 16,15 5-14-16,-6-2-13 0,2 2-16 0,1 1-12 15,3 1-18-15,-2 1-19 0,1 0-13 0,3 4-12 16,-1-1-11-16,0 2-19 0,0 0-5 0,-3 2-14 16,0 2-9-16,2-2-21 0,-6 3 11 0,0 0-20 15,0 0 17-15,-4 0-28 0,-3 0 18 0,-1 0-24 16,-1 0 21-16,-1-1-19 0,-2 0 12 0,-2 0-16 16,0-2 6-16,-3 0-54 0,2-1-58 0,-1-1-80 0,-2-2-82 15,-1 0-81-15,4-1-187 0,-2-3-642 0,0-3-791 16</inkml:trace>
  <inkml:trace contextRef="#ctx0" brushRef="#br1" timeOffset="-146349.28">21719 15367 117 0,'0'0'345'0,"0"0"-38"0,-11 0-8 0,11 0-6 15,0 0-53-15,0 0 39 0,0 0-62 0,0 0 21 16,-12 1-55-16,12-1 15 0,0 0-34 0,0 0 13 0,0 0-31 15,0 0 5-15,0 0-26 0,0 0 2 0,0 0-25 16,0 0 1-16,-11-1-14 0,11 1 2 16,0 0-15-16,0 0-6 0,0 0-20 0,0 0 1 0,9-5-13 15,-9 5 5-15,12-5-19 0,-3 3 9 0,2-2-13 16,1 1-5-16,1-2-1 0,1 0-3 16,2 0-2-16,0 1 5 0,1-1-10 0,-1 0 2 0,1 1 0 15,1 0-4-15,-4-1-1 0,4 1-4 0,-2 0-8 16,0 1-48-16,-5 1-55 0,2-2-58 0,-3 2-53 15,-1-1-45-15,0 1-42 0,-9 2-13 0,14-4-33 16,-14 4-49-16,7-5-299 0,-7 5-209 0</inkml:trace>
  <inkml:trace contextRef="#ctx0" brushRef="#br1" timeOffset="-146099.22">21846 15213 233 0,'0'0'556'0,"-12"-5"-120"0,12 5-18 0,-11-6 13 15,11 6-42-15,-10-3-31 0,10 3-25 0,-8-5-49 16,8 5-50-16,0 0-42 0,-9-2-11 16,9 2 7-16,0 0 1 0,-8 7-15 0,8-7-23 15,-1 10-17-15,0-2-36 0,2-1 24 0,0 3-15 0,2 0-16 16,-1 1-22-16,2 2-13 0,1-1-7 0,-1 2-7 16,1-1-13-16,2 3-3 0,0-3-3 0,1 1-3 15,0-1-8-15,-2 2-10 0,3-3-26 0,-1 0-71 16,1-1-44-16,-3 2-66 0,4-2-80 0,-3-1-39 15,0-1-73-15,0-2-116 0,0-1-110 0,0-1-324 16,-2 0-527-16</inkml:trace>
  <inkml:trace contextRef="#ctx0" brushRef="#br1" timeOffset="-145716.68">22352 14952 388 0,'0'0'484'0,"-5"-7"-50"0,5 7-80 15,-9-3 27-15,9 3-22 0,0 0-46 0,-18 2 6 16,9 1-26-16,1 1-16 0,-1 2-33 0,0-1-29 16,-1 4-18-16,1 0-28 0,3 2-10 0,-1 1-25 15,0 1-15-15,3 2-16 0,0-2-17 0,3 4-10 16,-1-2-18-16,4 1-4 0,0 1-44 0,2 0 29 16,1 0-7-16,4 1-2 0,0 0-10 0,3-3-10 15,2 2 3-15,1-2-4 0,0 0-9 0,2-3-8 16,2 0-29-16,-1-1-59 0,0-3-46 0,1-1-59 15,-2-1-36-15,2-1-67 0,-2-1-28 0,-1-2-127 16,-2-2-72-16,3 0-418 0,-4-1-533 0</inkml:trace>
  <inkml:trace contextRef="#ctx0" brushRef="#br1" timeOffset="-145283.78">22529 15007 485 0,'-6'-7'510'0,"4"0"-112"0,-2 0 13 16,4 7-21-16,-5-10-36 0,5 10-35 0,-4-10-39 16,4 10-41-16,-4-7-57 0,4 7-25 15,0 0-17-15,0 0 5 0,0 0-10 0,0 0-4 0,0 0-14 16,10 7-21-16,-5-2-9 0,-1 2-12 0,4 1-4 16,-1 2-14-16,0-1 1 0,-1 4-17 0,1-1 3 15,0-1-9-15,0 2 1 0,-2 0-9 16,0-1-1-16,-1 0-3 0,-2-2-2 0,3 1-3 0,-3-1 0 15,0 0 3-15,-1-1-5 0,1-2 1 0,0 1 13 16,-2-2 12-16,0-6 11 0,3 9-30 16,-3-9 25-16,1 8-35 0,-1-8 22 0,0 0-10 0,0 0-7 15,0 0-2-15,10-4-4 0,-3 0-5 0,-2-2-1 16,2 2-3-16,3-2-2 0,-2-1-1 0,3 3-4 16,0-2 5-16,1 1-6 0,-1 1 5 0,1 1 0 15,-1-1-1-15,1 2-4 0,0 1 2 0,-12 1 1 16,18 0-11-16,-18 0 4 0,17 3-3 0,-9 1 4 15,-8-4-7-15,10 7 4 0,-6-3-4 0,-4-4-2 16,2 11-14-16,-2-11-6 0,0 11 1 0,-2-4 1 0,-1-1-4 16,-1 1-14-16,-1 0-15 0,0-1-22 15,-1 0-24-15,-2-2-25 0,3 1-20 0,-3 0-22 16,8-5-38-16,-9 6-53 0,9-6-68 0,-10 2-66 0,10-2-75 16,0 0-368-16,-9-2-394 0</inkml:trace>
  <inkml:trace contextRef="#ctx0" brushRef="#br1" timeOffset="-145039.09">22983 15084 638 0,'0'0'521'0,"0"0"-40"0,0 0-43 0,0 0-8 16,10-2-37-16,-10 2-8 0,0 0-39 0,0 0-48 15,0 0-61-15,11-3-51 0,-11 3-37 0,0 0-33 16,11-5-21-16,-11 5-17 0,14-4-14 0,-14 4-16 15,17-3-8-15,-7 1-17 0,-1-1 4 0,0 0-13 16,1 1 4-16,-1 0-11 0,-1-1 7 0,-8 3-9 0,16-4 5 16,-16 4-8-16,12-4 6 0,-12 4-11 0,10-3 6 15,-10 3-20-15,10-3-14 0,-10 3-47 0,9-2-76 16,-9 2-48-16,0 0-82 0,9-3-42 16,-9 3-116-16,0 0-47 0,9-4-466 0,-9 4-537 0</inkml:trace>
  <inkml:trace contextRef="#ctx0" brushRef="#br1" timeOffset="-144767.35">23387 14880 50 0,'0'0'588'16,"-2"-10"-106"-16,2 10-86 0,-4-8 15 0,4 8-40 16,-7-7-25-16,7 7-32 0,-9-3-15 0,9 3-22 15,-12-1-25-15,12 1-23 0,-13 3-30 0,6 0-21 16,-3 1-47-16,5 0-1 0,-1 2-25 0,0 0 5 15,3 1-36-15,-1 0 2 0,0 2-32 0,1-1 10 16,2 1-12-16,2-1-7 0,1 2-2 0,0-2-9 16,3 2-5-16,-1-1-5 0,1-1-5 0,2 1 1 0,-1-2-6 15,4 1-4-15,1-1-16 0,-1-1-25 0,1 1-45 16,3-2-37-16,-1-2-58 0,-1 1-17 16,2 0-63-16,0-2-25 0,-1-1-100 0,-1-1-51 15,1 0-106-15,2-2-323 0,-4 0-415 0</inkml:trace>
  <inkml:trace contextRef="#ctx0" brushRef="#br1" timeOffset="-144516.78">23553 14725 119 0,'-3'-6'642'16,"3"6"-158"-16,-3-12-30 0,3 12-63 0,-5-9-24 15,5 9-69-15,-3-7-29 0,3 7-46 0,0 0-6 16,3-8-19-16,-3 8 4 0,0 0-9 0,12 1-12 15,-12-1-8-15,16 6-13 0,-6-1-6 0,0 1-4 16,-1 1-3-16,5 1-14 0,-4 2-13 0,3 1-6 16,-1 0-2-16,-1 0-1 0,1 2-16 0,-2-1-9 15,0 3-9-15,2 0-8 0,-5-1-8 0,0 2-9 16,-1-2-12-16,-1 1-9 0,0 3-4 0,-2 0-6 16,-2 0-47-16,-1 0-59 0,0 0-123 0,-1 2-72 15,-2-2-122-15,-3 2-107 0,0 0-176 0,-2-2-571 0,0 0-863 16</inkml:trace>
  <inkml:trace contextRef="#ctx0" brushRef="#br1" timeOffset="-140433.95">19512 16701 83 0,'0'0'512'0,"0"0"-132"0,0 0-18 0,0 0-19 16,-14-3-26-16,14 3-17 0,-8-3-25 0,8 3-15 0,0 0-19 16,-9-3-27-16,9 3-29 0,0 0-27 15,-8-4-26-15,8 4-18 0,0 0-21 0,-7-3-13 0,7 3-14 16,0 0-12-16,0 0-9 0,0 0-7 16,0 0 5-16,-4-5 4 0,4 5 10 0,0 0 3 0,0 0 11 15,0 0-2-15,0 0-12 0,9-2 3 0,-9 2-8 16,0 0-6-16,12-3-11 0,-12 3-2 15,11-3-8-15,-11 3-6 0,13-4-1 0,-2 1-5 0,0-1-4 16,0 1 0-16,5-1-6 0,-2-1-3 0,2 1-4 16,-2 0-27-16,3 0-72 0,-2 0-69 15,2 1-80-15,-4 0-40 0,1 1-49 0,-3 0-102 0,1 1-19 16,-3-2-442-16,-9 3-469 0</inkml:trace>
  <inkml:trace contextRef="#ctx0" brushRef="#br1" timeOffset="-140246.08">19646 16720 292 0,'-9'6'536'0,"-1"-2"-96"0,4 2-65 0,-1-2-20 16,0 0-25-16,-1-1-23 0,8-3-15 0,-9 7-30 0,9-7-36 15,-8 4-40-15,8-4-47 0,-5 5-14 16,5-5-29-16,0 0-8 0,-4 5-18 0,4-5-15 16,0 0-9-16,0 0-9 0,13 1-7 0,-13-1-9 15,21-4-5-15,-10 2-9 0,3-2-28 0,3 1-82 0,2-1-85 16,-1-1-92-16,2-1-128 0,3 1-105 0,-3-2-373 15,1-1-445-15</inkml:trace>
  <inkml:trace contextRef="#ctx0" brushRef="#br1" timeOffset="-137150.89">20577 16289 171 0,'0'0'409'16,"-4"-6"-74"-16,4 6 28 0,-3-6-26 0,3 6-34 15,0 0-15-15,-2-7-34 0,2 7-37 0,0 0-31 16,-3-7-36-16,3 7-4 0,0 0 3 0,0 0 5 16,0 0 13-16,0 0 12 0,0 0 13 0,10 2 0 15,-10-2-10-15,7 7-14 0,-2 0-16 0,0 1-9 16,-1 0-16-16,0 2-16 0,-2 0-22 0,3 4-13 15,-1-1 22-15,0 1-51 0,2 3 26 0,-2-2-48 0,0 2 25 16,1-1-45-16,-1 0 32 0,0 1-36 16,1-3 32-16,0 1-40 0,-1 0 35 0,2-2-38 15,-2 0 20-15,0-2-65 0,0-2-7 0,0 1-51 0,2-2-41 16,-2 1-46-16,0-1-30 0,1-1-34 16,-1-3-46-16,-4-4-75 0,9 7-41 0,-9-7-93 0,11 1 2 15,-11-1-244-15,9-2-272 0</inkml:trace>
  <inkml:trace contextRef="#ctx0" brushRef="#br1" timeOffset="-136851.56">20848 16383 391 0,'0'0'392'16,"0"-13"-18"-16,0 13-54 0,-2-12-22 0,2 12-11 16,-2-8-42-16,2 8-25 0,-4-6-46 0,4 6 3 15,-8-4-42-15,8 4 9 0,0 0-48 0,-14 4 28 16,14-4-23-16,-9 6 16 0,2-1-43 0,0 1 20 15,1 0-26-15,-1 1 4 0,2 0-17 0,-1 0 12 16,1 0-20-16,0 2 9 0,1-1-18 0,0 1 15 16,0-1-21-16,3 1 19 0,-2-1 1 0,3 1-26 15,-1-2 21-15,1 0 0 0,1 3-6 0,1-2-2 16,0-1-3-16,2 1-9 0,0 1-5 0,2-2 1 0,-2-1-5 16,5 3-5-16,-1-4 1 0,-1 0-2 0,1 3-8 15,3-4 4-15,0 1-6 0,-1 0-7 16,1-1-13-16,0-1-48 0,-1 1-61 0,1-2-84 15,0 0-29-15,1 1-76 0,-3 0-45 0,0-2-108 0,-9-1-58 16,18 0-233-16,-18 0-272 0</inkml:trace>
  <inkml:trace contextRef="#ctx0" brushRef="#br1" timeOffset="-136267.9">21071 16393 9 0,'-2'-5'670'0,"-2"0"-168"0,4 5-86 16,-5-10-60-16,5 10-16 0,-5-7-77 16,5 7-13-16,-3-8-72 0,3 8-12 0,0 0-52 0,-1-6 5 15,1 6-47-15,0 0 13 0,0 0-34 0,13 3 14 16,-13-3-33-16,11 6 13 0,-2-2-25 0,-1-1 13 16,-1 3-21-16,1-1 16 0,1 1-25 0,-3 0 18 15,2 0-19-15,-3 0 20 0,3 1-26 0,-3-2 27 16,-1 1 0-16,0-1-6 0,-4-5 27 0,3 8 0 15,-3-8-3-15,3 7-5 0,-3-7-9 0,0 0-2 16,-4 7 1-16,4-7 5 0,0 0-4 0,0 0-1 0,0 0 0 16,-11-2-5-16,11 2-5 0,-8-8-3 0,4 3-2 15,4-1-3-15,-2-1-4 0,-1-1 0 16,3 0 0-16,0-1-2 0,3 1-2 0,-1-2 0 0,1 2 0 16,2 1 0-16,0 0-2 0,1 0 3 0,1 2 0 15,-1 0-1-15,3 1 1 0,0 2 0 0,-9 2-7 16,17-1 11-16,-6 2-2 0,-2 0 3 0,3 3-1 15,0-2-2-15,-1 3-1 0,0 0 3 16,1 0 1-16,-2 0 2 0,0 1-3 0,-1-1 2 16,-1 0-1-16,-2 1-1 0,2-1 4 0,-3 0-8 15,0-2 33-15,-5-3 12 0,6 8-3 0,-6-8-8 0,0 0-7 16,4 6-1-16,-4-6 2 0,0 0-7 0,0 0 3 16,0 0-2-16,-4-8-3 0,4 8-13 0,-4-12 7 15,3 7-4-15,1-4-2 0,0 1-4 0,3-3-1 16,1 1-2-16,1-1 0 0,2 1 0 0,1-1-3 15,1 1 3-15,1 1 0 0,0 0-2 0,3 1 4 16,-1 2 0-16,-1 1 1 0,1 1-6 0,2 2 5 0,-3 0 0 16,3 2 0-16,-2 0 2 0,-1 1-3 15,3 1 0-15,-2 0-4 0,1 4 3 0,-1-2 1 16,1 1-5-16,1 1-8 0,-1 0-35 0,1 1-54 16,-2-1-53-16,0 0-78 0,1 1-35 0,-4-2-57 0,4 1-129 15,-3-2-79-15,-1-1-330 0,4 0-409 0</inkml:trace>
  <inkml:trace contextRef="#ctx0" brushRef="#br1" timeOffset="-135484.28">21967 16243 304 0,'-9'4'365'0,"9"-4"4"0,0 0-43 0,0 0-7 16,-11 1-14-16,11-1-18 0,0 0-35 0,0 0-18 0,0 0-27 15,0 0-21-15,-14 0-19 0,14 0-23 0,0 0-13 16,0 0-19-16,0 0-17 0,0 0-19 0,0 0-14 16,0 0-13-16,0 0-10 0,2-5-8 0,-2 5-12 15,10-5 4-15,-10 5-6 0,13-5-1 0,-4 1-4 16,3-1-1-16,-3 1-3 0,2 1-2 0,0-1 0 16,1-1-2-16,3 2 1 0,-2-2-3 0,1 0-3 15,3 1-2-15,-3 0-5 0,1 0-26 0,1 1-49 16,-4-1-50-16,1 1-45 0,0 0-58 0,-3 1-52 15,0-1-35-15,0 0-24 0,-2 0-41 0,1-1-299 16,-5 1-192-16</inkml:trace>
  <inkml:trace contextRef="#ctx0" brushRef="#br1" timeOffset="-135267.68">22155 16097 331 0,'-9'-4'435'16,"0"1"-53"-16,1 0 25 0,0 0-54 0,8 3 15 15,-15-5-51-15,15 5 2 0,-12-5-25 0,12 5-20 0,-12-4-44 16,12 4-33-16,-9-2-32 0,9 2 11 0,0 0 3 15,-10 4-29-15,10-4-5 0,-3 7-33 0,3-7 15 16,-1 9-47-16,1-9 16 0,3 14-42 0,-1-5 15 16,3 0-41-16,-2 0 27 0,1 2-38 15,1 1 0-15,1 1-11 0,-2-2 26 0,4 3-44 0,-2 0-11 16,2-1-61-16,0 0-57 0,0 0-61 0,-1-1-55 16,-1 0-59-16,3-1-49 0,0 0-54 0,-4-3-122 15,4-2-415-15,-1 0-542 0</inkml:trace>
  <inkml:trace contextRef="#ctx0" brushRef="#br1" timeOffset="-134984.62">22596 16044 358 0,'0'0'687'0,"0"-11"-123"0,0 11-55 16,0-11-52-16,0 11-44 0,1-7-30 0,-1 7-41 15,0-7-57-15,0 7-33 0,0 0-49 0,0 0 12 0,3-6-18 16,-3 6-22-16,0 0-33 0,6 6-18 0,-6-6-12 16,7 10-7-16,-2-5-14 0,2 3-6 0,-2-1-19 15,-1 3-13-15,3-2-36 0,-1 3 23 0,3-2-35 16,-3 3 26-16,1 0-30 0,-1 0 20 0,2 1-28 16,-2-2 22-16,-1 0-32 0,0 0 1 0,1-1-66 15,-1-1-12-15,1 1-63 0,-2-2-36 0,0 1-49 16,0-2-39-16,-4-7-30 0,5 12-28 0,-5-12-59 15,4 10-15-15,-4-10-110 0,5 4-381 0,-5-4-466 16</inkml:trace>
  <inkml:trace contextRef="#ctx0" brushRef="#br1" timeOffset="-134696.89">22788 16059 105 0,'-2'-5'565'0,"2"5"-101"0,-5-11-77 0,3 6 13 16,2 5-41-16,-8-7-29 0,8 7-40 0,-6-6-13 15,6 6-41-15,-9-2-19 0,9 2-41 0,0 0-27 16,-17 4-15-16,17-4-12 0,-9 6-21 0,9-6-8 0,-9 8-21 16,5-2-8-16,2-2-12 0,-3 1-7 15,2 2-7-15,2-1-7 0,1-6-4 0,-3 12-3 16,3-12-4-16,0 12-2 0,0-5 1 0,2 1-10 16,0-3 3-16,-1 3-1 0,3-1 1 0,1 0-4 0,-1 1-14 15,3-3 17-15,0 2-3 0,0 0-1 0,0-1-2 16,2-1 0-16,0 1-7 0,3-3 6 0,-3 2-10 15,2-2 7-15,0 1-4 0,1-1-5 0,0-1-36 16,2-1-51-16,-3 0-45 0,2 0-49 0,-3 1-53 16,2-1-55-16,-12-1-74 0,20-1-74 0,-20 1-513 15,18-3-543-15</inkml:trace>
  <inkml:trace contextRef="#ctx0" brushRef="#br1" timeOffset="-134451.56">22837 15788 562 0,'-7'-9'515'0,"0"2"-81"0,4-1-46 15,-1 3-22-15,0 0-37 0,4 5-41 16,-8-9-33-16,8 9-44 0,-5-8-26 0,5 8 0 16,0 0 3-16,0 0-11 0,0 0-23 0,0 0-15 15,0 0-16-15,3 9-1 0,-3-9-23 0,7 10 1 0,-3-2-32 16,0 0 2-16,0 1-27 0,1 0 6 0,0 3-24 15,1-2 9-15,-1 3-19 0,2-2 12 16,-2 1-34-16,2 2 3 0,0-1-76 0,-2-1-77 0,3 2-81 16,-2-1-57-16,1 0-123 0,0 1-89 15,0-1-569-15,-1-2-692 0</inkml:trace>
  <inkml:trace contextRef="#ctx0" brushRef="#br1" timeOffset="-134280.06">23154 16102 24 0,'0'0'651'16,"0"0"-165"-16,0 0-69 0,0 0-13 0,0 0-11 16,-5 4-40-16,5-4-49 0,0 0-34 0,0 0-56 15,0 0-33-15,0 0-42 0,0 0-28 0,0 0-42 16,0 0-24-16,0 0-57 0,0 0-53 0,0 0-66 16,0 0-72-16,0 0-139 0,0 0-69 0,0 0-499 15,13-1-476-15</inkml:trace>
  <inkml:trace contextRef="#ctx0" brushRef="#br1" timeOffset="-133701.1">23291 15962 113 0,'0'0'549'15,"0"0"-134"-15,-1-6-71 0,1 6-53 0,0 0-39 0,0 0-41 16,0 0-20-16,1-7-15 0,-1 7-14 0,0 0-18 15,10 2-10-15,-10-2-22 0,9 5-21 0,-9-5-4 16,12 7-35-16,-6-2 14 0,3 0-31 0,-2 0 13 16,0 0-28-16,0 2 14 0,0-2-22 0,1 0 20 15,-2 1-31-15,-2 0 24 0,0-2-22 0,-4-4 19 16,10 9-18-16,-10-9 28 0,5 6-10 0,-5-6 29 16,4 6-24-16,-4-6 12 0,0 0-21 0,0 0 16 15,0 0-17-15,-2 4 19 0,2-4-18 0,0 0 16 16,-7-4-16-16,7 4 3 0,-4-7-10 0,4 7 7 0,-2-11-18 15,2 11 14-15,0-13-5 0,2 7-3 16,0-1-4-16,0 0 4 0,3 0-3 0,-1 1-1 16,1 0-2-16,3 0-3 0,1 1 5 0,-1 0-1 15,-1 2-1-15,3-1 0 0,-1 3 0 0,2-1 1 16,-11 2-2-16,17-1 1 0,-17 1-7 0,17 1 11 16,-17-1-10-16,19 3 15 0,-10 1-13 0,-9-4 13 15,14 5-7-15,-14-5 12 0,12 6-9 0,-12-6 12 0,9 6-12 16,-9-6 15-16,7 7-13 0,-7-7 10 0,2 6 7 15,-2-6 11-15,0 0 2 0,0 6 21 0,0-6-6 16,0 0 6-16,0 0-7 0,0 0-8 0,0 0 2 16,0 0-6-16,-8-4-8 0,8 4-6 0,0-7-2 15,0 7-1-15,5-11-8 0,-2 4 3 0,2 0-7 16,0 0 8-16,1 0-2 0,1-1 9 0,2 4 12 16,-2-2 3-16,0 1 9 0,0 0-7 0,2 1 20 15,0 2-12-15,-9 2 25 0,13-2-31 0,-13 2 27 16,18 1-6-16,-18-1-10 0,14 5-7 0,-5-2-8 15,-1 3-10-15,-1 0-10 0,0 1 4 0,0 2-13 16,-2-1-40-16,1 2-69 0,-1-1-83 0,-1 4-89 16,-2-3-115-16,-2 2-60 0,0-1-160 0,0 0-506 15,-2 0-726-15</inkml:trace>
  <inkml:trace contextRef="#ctx0" brushRef="#br1" timeOffset="-133076.02">20566 17558 379 0,'0'0'518'0,"-11"1"-85"0,11-1-39 16,0 0-40-16,-13 1 3 0,13-1-48 0,0 0 3 15,-11-1-49-15,11 1-24 0,0 0-50 0,0 0-53 0,-8-5-13 16,8 5-40-16,0 0 1 0,9-6-39 15,-9 6 14-15,14-6-31 0,-5 1 12 0,4 3-28 16,1-2 8-16,2 0-55 0,0 1-56 0,0 1-94 0,-2-2-36 16,4 2-61-16,-6-1-117 0,2 2-32 15,-4 0-430-15,0-1-410 0</inkml:trace>
  <inkml:trace contextRef="#ctx0" brushRef="#br1" timeOffset="-132935.36">20613 17662 108 0,'-8'7'449'0,"1"-1"-113"0,2-1-70 0,5-5-53 0,-7 6-32 16,7-6-36-16,-4 5-29 0,4-5-25 0,0 0-10 16,0 0-19-16,14 1-29 0,-4-3 7 15,2-2-3-15,4 1-29 0,2-2-84 0,1-3-86 0,4 3-91 16,1-4-271-16,1 2-26 0</inkml:trace>
  <inkml:trace contextRef="#ctx0" brushRef="#br1" timeOffset="-132652.28">21388 17267 585 0,'4'-6'497'0,"-4"6"-94"16,-1-8-30-16,1 8-37 0,0 0 8 0,-10-5-32 16,10 5 12-16,-13 1-35 0,4 2-11 0,-1 0-57 15,-1 2-2-15,2 1-53 0,-3 1 2 0,1 1-28 0,2 2 7 16,-1 1-18-16,1 0-22 0,1 2-17 0,1 1-15 15,3 0-16-15,0 0-6 0,2 3-7 0,2-3-10 16,2-1 25-16,1 2-47 0,1-1 0 16,3 1-4-16,2-2-1 0,0 2-2 0,5-1-3 0,-1-3-8 15,4 2-31-15,-1-2-64 0,2-3-16 16,0 0-82-16,1-1-37 0,-3-1-68 0,3-1-32 0,-1-1-64 16,-2-2-84-16,2 1-101 0,-4-2-278 0,1-1-410 15</inkml:trace>
  <inkml:trace contextRef="#ctx0" brushRef="#br1" timeOffset="-132385.12">21627 17342 471 0,'-4'-8'589'0,"2"3"-101"0,-1-3 3 0,1 2-37 16,0 2-15-16,2 4-55 0,-5-10-25 0,5 10-91 15,-2-9-32-15,2 9-53 0,0 0-3 0,0 0-32 16,0 0-4-16,0 0-30 0,0 0-5 0,10 4-11 15,-10-4-17-15,10 9-4 0,-5-2-22 0,3 0-11 16,0 0-13-16,-1 1 0 0,0 2-5 0,2 1-10 16,0-1 0-16,-2 0-18 0,0 2 16 0,1-1-7 15,0 0-2-15,-1 1-6 0,-1-2-25 0,0 0-34 16,1 0-43-16,-3 0-44 0,1-1-63 0,-1 0-30 16,-1-1-54-16,1-1-16 0,1-1-33 0,-2-1-87 0,-3-5-7 15,6 8-59-15,-6-8-283 0,7 4-300 0</inkml:trace>
  <inkml:trace contextRef="#ctx0" brushRef="#br1" timeOffset="-132101.98">21885 17329 264 0,'0'-8'516'0,"0"8"-90"0,-2-9-70 16,2 9-60-16,-4-7-29 0,4 7-34 0,-8-3-19 15,8 3 7-15,0 0-51 0,-15 2 2 0,15-2-49 16,-13 7 11-16,5-5-41 0,3 4 10 0,-2 0-31 15,-2 0 10-15,2 1-25 0,2-1 10 0,-1 1-27 16,1 0 15-16,0 1-19 0,2-1 14 0,-1-1-14 16,2 1 17-16,2-1-14 0,0-6 18 0,0 13-18 15,2-7 19-15,2 0-25 0,0 1 15 0,2-1-21 16,3 1 17-16,0-3-33 0,1 1 25 0,1 0-31 0,0 0 23 16,3-2-28-16,0 1 25 0,0-2-26 15,2 0 15-15,0 1-23 0,-2-1 20 0,2 0-36 16,-2-1-43-16,2 0-81 0,-3-1-41 0,1 1-58 15,-1-1-79-15,-1 0-51 0,0-1-96 0,-2 1-390 0,-10 0-413 16</inkml:trace>
  <inkml:trace contextRef="#ctx0" brushRef="#br1" timeOffset="-131955.22">22211 17398 571 0,'0'0'510'16,"0"0"-73"-16,2-7-62 0,-2 7-13 0,0 0-94 15,0-7-38-15,0 7-61 0,0 0-9 0,2-7-56 16,-2 7-4-16,0 0-65 0,9-5-29 0,-9 5-91 16,10-4-99-16,-10 4-97 0,12-3-129 0,-12 3-342 15,14-7-262-15</inkml:trace>
  <inkml:trace contextRef="#ctx0" brushRef="#br1" timeOffset="-131701.84">22386 17123 545 0,'0'0'540'0,"-4"-7"-92"16,4 7-92-16,-1-6-2 0,1 6-52 0,0 0 18 15,0 0-17-15,0 0 1 0,0 0-56 0,0 0 6 16,0 0-65-16,5 8-3 0,-2-3-48 0,1 2 7 16,2 0-38-16,-1 2 2 0,0-1-38 0,3 1 1 15,-3 0-25-15,3 1 3 0,-1 2-22 0,0-1 7 16,-1 1-6-16,1-2-4 0,-1 0-28 15,0 0 10-15,1-1-50 0,-2 1-26 0,0-2-81 0,0 1-43 16,0-2-68-16,0 0-17 0,-1 0-34 0,-1-2-107 16,1 0-35-16,-4-5-64 0,7 8-277 15,-7-8-321-15</inkml:trace>
  <inkml:trace contextRef="#ctx0" brushRef="#br1" timeOffset="-131418.72">22637 17174 278 0,'-3'-8'533'16,"3"8"-95"-16,-8-4-57 0,8 4-43 0,-10-3 0 16,10 3-69-16,-11 0 15 0,11 0-38 0,-13 4-8 0,4-1-45 15,0 1-10-15,0 0-45 0,0 2-8 16,2 0-38-16,-1-1 7 0,0 2-26 0,2 0 7 16,-2-1-32-16,3 1 16 0,0-1-32 0,0 1 18 15,2-1-28-15,1 0 18 0,2-6-27 0,-3 11 21 0,3-11-28 16,4 9 26-16,-4-9-31 0,8 9 24 0,-8-9-26 15,13 7 24-15,-3-5-27 0,-1 2 25 16,2-3-30-16,1 2 24 0,-1-2-24 0,2 1 28 0,0-2-31 16,0 2 23-16,-1-2-29 0,1 1 23 15,2 0-67-15,-4 0-37 0,0-1-83 0,2 0-28 16,-3 1-54-16,-10-1-61 0,19 0-46 0,-19 0-65 0,14-1-442 16,-14 1-433-16</inkml:trace>
  <inkml:trace contextRef="#ctx0" brushRef="#br1" timeOffset="-131168.89">22703 16972 649 0,'-6'-9'546'0,"-1"2"-110"0,2 2 0 16,0 1-44-16,5 4-24 0,-7-9-50 0,7 9-21 15,-7-5-24-15,7 5-19 0,0 0-34 0,0 0-29 16,0 0-47-16,0 0-16 0,-4 5-20 0,4-5-19 0,5 9-21 15,-1-5-12-15,1 1-30 0,3 1 16 0,-2 1-11 16,2 0-5-16,-1 1-29 0,0-1 17 16,2 1-47-16,0 1-22 0,-2-2-76 0,3 4-43 0,-3-3-82 15,0-1-35-15,-1 1-44 0,1-1-132 16,-1-1-60-16,0 0-366 0,-2-1-453 0</inkml:trace>
  <inkml:trace contextRef="#ctx0" brushRef="#br1" timeOffset="-130901.43">22978 16897 20 0,'-4'-10'645'0,"4"10"-148"16,-2-9-75-16,2 9-45 0,-3-8-30 0,3 8-62 16,-4-6-49-16,4 6-43 0,0 0-23 0,0 0-15 15,0 0-13-15,0 0-12 0,0 0-12 0,13 6-14 16,-8 0-18-16,5 1 12 0,-1 3-7 0,0 1 23 15,5 2-34-15,-2 0 19 0,1 2-34 0,2 1 21 0,-2-1-39 16,2 2 20-16,-1-1-40 0,-1 2 19 16,0 0-31-16,-1 0 26 0,-1 0-42 0,-1 1 31 15,-2-1-31-15,-1 1 29 0,-2-2-38 0,-1 1 0 16,-4-1-81-16,1-1-31 0,1 2-91 0,-5-3-18 16,-1 0-55-16,-1-1-105 0,-2-1-71 0,0-1-491 15,-2-1-536-15</inkml:trace>
  <inkml:trace contextRef="#ctx0" brushRef="#br1" timeOffset="-130301.83">22104 17362 150 0,'0'0'435'0,"0"0"-57"15,-8-4-23-15,8 4-41 0,0 0-22 0,-5-6-7 0,5 6-50 16,0 0 5-16,-5-4-47 0,5 4 4 0,0 0-51 16,0 0 9-16,-4-7-41 0,4 7 4 0,0 0-45 15,0 0 7-15,3-5-31 0,-3 5 8 0,7-5-29 0,1 1 13 16,0 0-27-16,1 0 15 0,3 0-38 15,-1 0 40-15,2-3-42 0,2 2 34 0,0 0-21 16,-1 0 15-16,2 0-24 0,1-1 19 0,-2 2-27 16,0 0 6-16,-4 0-89 0,1 0-24 0,-1 1-58 0,-2 0-64 15,-9 3-16-15,14-4-43 0,-14 4-34 16,9-4-56-16,-9 4-262 0,0 0-164 0</inkml:trace>
  <inkml:trace contextRef="#ctx0" brushRef="#br1" timeOffset="-130085.6">22215 17219 259 0,'0'0'474'16,"-14"-3"-68"-16,14 3-27 0,-15-4-29 0,15 4 3 16,-13-4-63-16,13 4 13 0,-12-3-28 0,12 3-4 0,-12-5-43 15,12 5-12-15,-11-1-55 0,11 1 17 16,0 0-29-16,-12 1 15 0,12-1-20 0,-4 6 4 0,4-6-27 16,-1 11-5-16,1-11-14 0,2 12-19 0,1-4-10 15,2 0-12-15,-3 2-12 0,3 1-18 0,2 1 4 16,-1 0-9-16,-1 0-7 0,4 1-5 0,-2 1-1 15,0-2-9-15,1 2-40 0,1-1-64 0,-1 0-109 16,1 0-78-16,-1-1-84 0,0 1-127 0,0-2-150 16,0-1-395-16,0-3-659 0</inkml:trace>
  <inkml:trace contextRef="#ctx0" brushRef="#br1" timeOffset="-128818.42">23409 17031 276 0,'-7'-9'532'16,"7"9"-92"-16,-5-7-71 0,5 7-9 0,-4-7-62 15,4 7-37-15,-2-6-80 0,2 6-8 0,0 0-54 16,0-8-1-16,0 8-45 0,0 0 11 0,7-3-23 15,-7 3 20-15,11 2-26 0,-11-2 19 0,14 5-37 16,-7-1 19-16,1 0-36 0,1 3 19 0,1-1-35 16,-3-1 28-16,0 2-30 0,1 0 30 0,0 0-24 15,-2 0 26-15,-1-1-15 0,0 0 27 0,-1-1 12 16,-3 1 27-16,-1-6-14 0,4 10 16 0,-4-10-23 16,-2 7 13-16,2-7-24 0,-3 6 18 0,3-6-31 15,0 0-40-15,0 0 97 0,0 0-44 0,0 0-36 16,-14-3 21-16,14 3-33 0,-4-8 22 0,4 8-27 15,-1-12 26-15,1 5-30 0,0 0 22 0,1-3-2 16,2 0-5-16,1 1-8 0,-2 0 4 0,3 0-1 0,0 0 0 16,3 2 2-16,-3 0-5 0,3 1-3 0,0 0-16 15,0 1 19-15,-1 3-1 0,0-1 0 16,-7 3-1-16,17-1 2 0,-17 1 0 0,15 2-3 0,-7 2 3 16,4 0-2-16,-5 1 0 0,2-1-2 0,-2 3-26 15,1-2 26-15,2 1-19 0,-4 2 29 0,-1-2-27 16,1-1 30-16,-2 2-26 0,1-2 28 0,-5-5-28 15,4 8 32-15,-4-8-29 0,5 7 30 0,-5-7-32 16,0 0 32-16,0 6-28 0,0-6 24 0,0 0-25 16,0 0 28-16,0 0-27 0,0 0 23 0,0-9-1 15,0 9-2-15,2-11-10 0,0 5 9 0,2-3-1 16,2 0-4-16,-2 0-1 0,5-1-1 0,0 0 2 16,1 0-2-16,1 2 0 0,-1-2 1 0,1 3 0 15,1 1 1-15,-2 0 8 0,3 2 1 0,-3 2 21 16,0 0 6-16,-10 2 8 0,23 0-9 0,-11 1 3 15,-3 1-7-15,2 2-11 0,-1 1 0 0,-1-1-5 16,2 3 0-16,-1 2-11 0,-1-1 3 0,0 2-7 16,-2 1-42-16,2 0-77 0,-2 0-131 0,-3 0-92 0,-1 3-118 15,1-3-257-15,-2-2-345 0,-2 1-673 0</inkml:trace>
  <inkml:trace contextRef="#ctx0" brushRef="#br1" timeOffset="-116737.49">24386 14834 176 0,'-12'-9'427'0,"4"-2"-85"16,0 0-49-16,2 0-36 0,1-2-62 0,1 1 47 15,4 0-57-15,1-2 9 0,4 0-25 0,0 2-20 16,3 0-20-16,2 2-24 0,4-1-13 0,1 2-17 15,2 1-4-15,0 2-4 0,1 1 0 0,2 2-5 16,-2 6-7-16,1 0-5 0,4 2 8 0,-5 3-11 16,0 6 16-16,-2 4-18 0,-3 5 13 0,-4 4-15 15,-2 2 10-15,-6 6-15 0,-1 1 21 0,-2 9 0 16,-5 1 17-16,-2 4 25 0,-1 0 4 0,-3 8 6 16,2 0 6-16,-3 0-13 0,2 1-3 0,2-10-1 0,2 1-23 15,2 0-4-15,2-1-24 0,1-1 6 16,5-1-24-16,0-1 11 0,3-1-23 0,3-1 11 0,5-3-8 15,0-2 2-15,3-3-13 0,1-2 0 0,3-2-7 16,3-5-8-16,-1-3-18 0,1-6-28 0,3-2-22 16,-2-3-15-16,-4-2-17 0,2-4 17 0,0 0 3 15,-5-1 22-15,-1-2 10 0,-2 0 19 0,-2 0 4 16,-2 0 19-16,-2-2-2 0,-8-2 35 0,11 5 28 16,-11-5 29-16,2 6 23 0,-2-6 16 0,-1 10 7 15,-1-5-7-15,-3 3-15 0,0 0-15 0,1 2-20 16,-1 0-35-16,1 4 30 0,0 0-39 0,3 2 29 15,-1 0-50-15,4 1 36 0,-1 2-36 0,4 3 10 16,0 0-17-16,4 1 31 0,1 0-37 0,2 3 27 16,1-2-48-16,1 0 29 0,-2-3-38 0,2 1 17 0,-2-4-28 15,-2-3-4-15,0 2-1 0,-3-3 6 16,-3-1 5-16,-2-2 13 0,-2 0 10 0,-4-2 1 16,-1 1 6-16,-4-2 1 0,-5 1 5 0,0-2-4 15,-4 0 19-15,0-2-14 0,-3 1 11 0,0-3-40 0,2-2-40 16,-1-1-57-16,-1 0-52 0,3-1-66 0,0-1-87 15,4-3-150-15,0-1-112 0,3-1-361 0,4-3-547 16</inkml:trace>
  <inkml:trace contextRef="#ctx0" brushRef="#br1" timeOffset="-116472.73">25332 15701 595 0,'0'0'532'15,"-7"-6"-118"-15,7 6-71 0,-6-7-52 0,6 7-44 16,-2-5-49-16,2 5-36 0,2-7-12 0,2 1-12 16,3 1-23-16,0-1-19 0,3-1-20 0,3 0-14 15,1 2-13-15,2-4-10 0,3 1-3 0,1-1-10 0,-1 1-5 16,3-1-4-16,0 0-2 0,0 1-7 15,-1 1-9-15,0 0-6 0,-2 1-59 0,-2 0-72 0,-3 2-106 16,-2 0-90-16,-1 0-61 0,-2 2-381 16,-9 2-292-16</inkml:trace>
  <inkml:trace contextRef="#ctx0" brushRef="#br1" timeOffset="-116137.47">25410 15733 201 0,'-12'8'253'0,"4"1"-25"0,1-3-86 16,2 1 13-16,5-7-67 0,-2 9 23 0,2-9-60 15,0 0 26-15,7 4-46 0,-7-4-7 0,14-1-4 16,-2-1 0-16,-1-2-8 0,6-2-2 0,-2-1 34 16,3 0-43-16,1-4 34 0,-1 0-44 0,0-1 40 15,-3-1-45-15,2-2 40 0,-3 1-37 0,-3-1 74 16,0-1 45-16,-5 1 69 0,4-1 59 0,-7 1 22 16,-2 2-3-16,-1-1 11 0,0 2-5 0,0 0 27 15,-2 0 25-15,0 1-7 0,0 1-3 0,-1 2-55 16,2-1-45-16,1 9-43 0,0-11-32 0,0 11-59 15,0-8 23-15,0 8-16 0,0 0-15 0,0 0-15 16,17 3-37-16,-10 1 32 0,1 1-51 0,5 1 44 16,-2 4-35-16,1-1 29 0,-1 4-35 0,0-1 32 15,0 4-43-15,-3 0 32 0,-1 1-51 0,-3-2 3 16,-1 2-42-16,-2 0-20 0,-2-2-18 0,-2 2-26 16,-2 0-25-16,-3 1-27 0,-1-2-39 0,-3 2-43 15,0-4-89-15,-2-1-116 0,1-2-567 0,-1 0-664 0</inkml:trace>
  <inkml:trace contextRef="#ctx0" brushRef="#br1" timeOffset="-115520.71">26938 15198 101 0,'0'0'438'0,"4"-8"-62"0,-4 8-10 15,0-8-65-15,0 8 38 0,0-11-50 0,-2 5-14 16,-1-1-41-16,3 7 0 0,-4-12-40 0,-2 4-3 16,2 2-19-16,-2-1-21 0,-1 1-13 0,1-1-4 15,-3 2-21-15,0 0 0 0,-1 1-8 0,-1 0-9 16,0 2-13-16,-2 2-5 0,-1 0-6 0,0 2-7 16,0 2-4-16,-1 0-6 0,-2 2-2 0,2 1 3 15,-2 3-4-15,2 0-16 0,0 1 4 0,3 0-3 16,2 2-9-16,2-1-4 0,1 1 1 0,1 1-8 15,4-1-7-15,1-1-4 0,2-1-9 0,1 2 9 16,4-3-13-16,1-1 12 0,2 0-20 0,3-2 15 16,-1-2-14-16,3-1 1 0,0-1-16 0,2-2-1 15,-1-1 2-15,3-2 5 0,-1-1 1 0,0-2 3 16,0-1 5-16,0 0 4 0,-3-2 3 0,2 0 0 16,-3-2 3-16,0 0 2 0,-3-1 0 0,2 1 6 15,-2 0-3-15,-3 1 21 0,1 1 16 0,-1 1 49 16,0 0 12-16,-2 1-3 0,-1 0-20 0,0 2-12 15,-4 4-14-15,5-6-14 0,-5 6 1 0,0 0-5 0,0 0-4 16,12 1-10-16,-12-1 1 0,5 7-8 0,-1-3-1 16,-2 4-20-16,3 0 26 0,2-1-24 15,0 1 14-15,0 2-10 0,0 0-35 0,1 0-38 0,1 1-44 16,1-1-33-16,-2 0-35 0,2-1-52 0,-2 1-27 16,1-3-66-16,-3-1-23 0,4 0-75 0,-1-1-39 15,-2-2-459-15,-7-3-504 0</inkml:trace>
  <inkml:trace contextRef="#ctx0" brushRef="#br1" timeOffset="-115254.42">27317 15091 597 0,'0'-11'666'0,"0"1"-81"0,-1 2-12 0,-1 1-32 16,0 0-53-16,-1-1-11 0,-1 1-42 0,2 3-34 15,-3-3-28-15,5 7-47 0,-7-8-49 0,7 8-55 16,-7-7-30-16,7 7-29 0,0 0-23 0,0 0-9 15,-12 1-17-15,12-1-11 0,-5 8-16 0,5-8-13 16,0 11-15-16,3-4-7 0,0 2-8 0,0-3-7 0,1 3-10 16,0 1-5-16,-1 1-3 0,3 1-7 15,-1-1 2-15,2 3 3 0,-2-3-12 0,2 1-20 16,-1 0-40-16,-2-1-41 0,0-2-27 0,2 2-43 0,-3-1-34 16,-1-1-23-16,2-1-66 0,-1 1-57 0,-1-2-23 15,0 0-48-15,0-2 11 0,-2-5-79 0,2 10-51 16,-2-10-91-16,0 0-290 0,-2 6-485 0</inkml:trace>
  <inkml:trace contextRef="#ctx0" brushRef="#br1" timeOffset="-114887.49">27290 15150 182 0,'-4'-11'398'0,"0"1"-23"0,2 1-17 0,-1 0-42 16,2 0-63-16,1-1 25 0,0 0-46 0,1-2-36 15,0 1-30-15,3 1-48 0,3-1 12 0,-1-1-26 16,4 2-8-16,-1-1-7 0,2 3-11 0,1-1-2 15,1 3-7-15,1-1-8 0,0 0-3 0,-2 4-5 16,2 0-7-16,-3 1-5 0,2 2-3 0,-13 0 2 16,19 1 4-16,-11 1-1 0,-1 2-2 0,-1 0-6 0,-4 1-1 15,1 1-1-15,-3-6-4 0,0 13 2 16,-3-6-1-16,-2 2-9 0,-1-2 18 0,-2 0-3 16,0 0 13-16,2 0-3 0,-2-1 4 0,1 1-9 0,0-1 0 15,1-1-12-15,-1 1 1 0,7-6-10 0,-10 7 1 16,10-7-6-16,-5 9 8 0,5-9-1 0,-4 8 7 15,4-8 5-15,0 10-6 0,0-10 15 0,4 10-4 16,1-4 2-16,0 0-11 0,2-1 9 0,-1 2 2 16,1-1-15-16,0 1-1 0,3-1-6 15,-2 0-3-15,1-2-3 0,1 2 4 0,-1-1-8 0,0 1-10 16,3-1 7-16,-3 0-3 0,1 0-6 16,1-1-22-16,-2 0-66 0,0 1-67 0,1-1-54 0,-1-1-93 15,0 1-90-15,0-2-56 0,1-1-100 0,2 0-366 16,-12-1-485-16</inkml:trace>
  <inkml:trace contextRef="#ctx0" brushRef="#br1" timeOffset="-114587.77">27907 14998 544 0,'0'0'542'0,"0"-12"-74"0,0 12-40 0,-5-9-22 16,3 3-48-16,-2 2-23 0,4 4-24 0,-12-6-35 0,12 6-21 15,-13-3-33-15,13 3-11 0,-14 0-43 16,14 0 0-16,-17 4-42 0,9 0 13 0,0 2-36 0,-1 0 13 16,3 0-38-16,-1 1 22 0,2 2-46 0,0-2 27 15,0 2-12-15,3 0-5 0,0 2-14 0,2-4-2 16,0 2-10-16,0-2-10 0,4 2 2 16,-1-1-1-16,3 1-6 0,-1-3-4 0,2 1-4 0,0-1-16 15,2-1 15-15,3-1-3 0,-1 0-7 0,1-1-5 16,-1 0-16-16,1 0-38 0,2-1-59 0,-1-1-78 15,-1 0-74-15,0 1-80 0,-2-1-29 0,3 0-112 16,-2 0-64-16,-11-1-90 0,18 2-265 0,-18-2-472 16</inkml:trace>
  <inkml:trace contextRef="#ctx0" brushRef="#br1" timeOffset="-114196.99">27280 15700 160 0,'-7'2'375'0,"7"-2"-67"0,-11 4 38 0,11-4-29 16,-9 4-4-16,9-4-10 0,0 0-27 0,-10 5-39 15,10-5-21-15,0 0-19 0,-9 3-17 0,9-3-23 16,0 0-11-16,0 0-11 0,0 0-5 0,0 0-6 16,11-4-7-16,-11 4-15 0,14-5 1 0,-3 1-16 15,1 0-11-15,1 0-10 0,5-1-10 0,-1-1-10 16,4 0-4-16,2-1-12 0,0 1-9 0,-1-1 5 16,1-1-7-16,3 1-1 0,-2 2-7 0,0-3 1 15,1 1-8-15,0 0 1 0,-1 0 6 0,1 0-6 16,-2 0 1-16,0 0-5 0,0 1 1 0,-2 0-2 15,-1 0-19-15,-3 2 13 0,0-1-33 0,-2 0-39 0,0 1-38 16,-4 1-53-16,-1 0-29 0,-1 1-34 16,-9 2-10-16,13-3-30 0,-13 3-42 0,0 0-19 15,0 0-91-15,0 0-321 0,0 0-253 0</inkml:trace>
  <inkml:trace contextRef="#ctx0" brushRef="#br1" timeOffset="-113971.2">27542 15685 123 0,'-16'11'409'0,"-3"-2"-26"0,4 1-46 15,0-2-21-15,2 2-15 0,0-3-20 0,3 2-42 16,-2-2-30-16,5 0-18 0,0-1-8 0,1-1-20 16,3 1-5-16,3-6 1 0,-4 8-4 0,4-8 0 15,4 6 5-15,-4-6-4 0,13 5-11 0,-13-5-17 16,22 0-11-16,-9 0-6 0,4-1-7 0,3-3-7 16,-1 3-6-16,5-4-17 0,0 0-17 0,2 1 2 15,-2-2-12-15,2 0-7 0,-1 0-12 0,1 0 19 16,-2-2-30-16,-1 2 14 0,-2 1-26 0,0-1 27 15,-5 2-38-15,0-2-29 0,-3 1-74 0,0 0-95 16,-3 0-100-16,-2 0-127 0,-1 0-209 0,-2 0-481 16,-1-1-736-16</inkml:trace>
  <inkml:trace contextRef="#ctx0" brushRef="#br1" timeOffset="-107438.78">1289 3290 4 0,'0'0'308'0,"0"0"-53"0,-4 5-31 0,4-5-18 16,0 0-5-16,0 0-14 0,0 0-15 0,0 0 3 16,0 0-4-16,0 0-25 0,0 0 2 0,0 0-24 15,0 0-13-15,-10 2-18 0,10-2-24 0,0 0-1 16,0 0-21-16,0 0-8 0,0 0-9 0,0 0-7 0,0 0-2 15,0 0 13-15,0 0-17 0,0 0 12 16,0 0-16-16,10 3 14 0,-10-3-2 0,0 0 14 16,12 2-24-16,-12-2 12 0,10 3-8 0,-10-3 22 0,13 3-27 15,-13-3 26-15,10 2-28 0,-10-2 24 0,18 3-19 16,-18-3 15-16,19 3-15 0,-8-2 23 16,1 1-25-16,-2-1 24 0,4-1-22 0,-1 1 22 15,1 1-26-15,-1-2 18 0,2 1-25 0,1 0 20 0,3-1-29 16,-4 1 27-16,4-1-26 0,2 0 29 0,-5 1-28 15,5-1 30-15,-2 0-21 0,3 0 28 0,-1 0-27 16,1-1 23-16,0 1-25 0,1-1 18 0,4 0-17 16,-2 0 16-16,2-1-33 0,-3 1 32 0,3 0-22 15,0-1 23-15,0 0-23 0,0 0 17 0,1 2-18 16,-1-3 18-16,1 2-23 0,-1 0 23 0,0 0-20 16,1-1 16-16,0 0-25 0,0 1 22 0,-1-1-14 15,1 2 11-15,1-1 10 0,-1 0-7 0,3 0-1 16,-3 0-5-16,3 0-1 0,-2 0 1 0,2-1 2 15,-3 1-23-15,5 1 24 0,-2-1-14 0,-3 1 17 16,4-1-25-16,0 0 23 0,-4 1-1 0,3-1 1 16,-1 1-3-16,0-2-3 0,-1 2 2 0,2 0 0 15,-3 0-4-15,3-1 5 0,-3 1-2 0,0 0-1 0,0 0 2 16,0 1 1-16,1-1-2 0,-2 0-2 16,1 2 4-16,0-2 0 0,-2 1-1 0,2 0 1 15,2-1-2-15,-4 1 3 0,2-1-9 0,2 1 14 16,-2-1 0-16,0 1 4 0,0-1 0 0,1 2-1 0,2-2 2 15,-1 0 0-15,-1 1-1 0,2-1 1 0,-2 0 2 16,2 0-4-16,-3 0 1 0,1-1-1 16,2 1 4-16,-2 0 1 0,2-2 5 0,-1 2-2 0,-1 0 1 15,2-1-9-15,-2 1 18 0,2 0 3 0,-2 0-4 16,2 0 5-16,-2 0-14 0,2 0 4 0,-2 1-9 16,2-1 10-16,-1 2-12 0,1-2 2 0,0 1-11 15,1 0 8-15,-3 0-8 0,3 1 4 0,0-1-4 16,3 1 2-16,-1 1-5 0,3-2 2 0,-1 1-4 15,-6-1 6-15,2 0-5 0,3 1 6 0,-3 0-8 0,4-1 10 16,0 0-10-16,-4 2 3 0,0-2-5 0,-2-1 11 16,6 1-4-16,-3 1-2 0,-1-1-3 15,0 0 2-15,4 1-6 0,-2-1 7 0,2 2 0 16,-5-2-5-16,2 1-1 0,-1 1 9 0,4-2-11 0,-6 2 0 16,5-2 3-16,2 1 6 0,-6-1-3 15,0 0 3-15,0 1-6 0,1-1 7 0,4 1-4 16,-4-1 0-16,0 0-1 0,0 1 4 0,-1-1-5 0,-1 0 3 15,2-1-1-15,0 2 5 0,-1-1-3 0,-1 0-1 16,1-1 4-16,0 1 3 0,-2-1-4 0,2 1 4 16,0-1 0-16,-1 0 3 0,-3 0-4 15,2 0 0-15,1 0-2 0,-2 0-5 0,-1 0 6 0,0 0-1 16,-4 0-3-16,2 0-5 0,-2 0 7 0,-1 0-1 16,1-1 1-16,0 1-4 0,-1 0 5 0,-2-1-2 15,-1 1 0-15,2-1-4 0,-3 0 2 0,-1-1 4 16,0 2 1-16,-2-1-3 0,0-2 2 0,-3 2-3 15,1 0 1-15,-1 0-4 0,-1 0 6 0,-11 1-7 16,18-1 13-16,-18 1-20 0,17-2 6 0,-17 2-2 16,11-2-12-16,-11 2-64 0,11-3-145 0,-11 3-123 15,7-6-250-15,-7 6-558 0,0 0-767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02:37.91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7458 3064 178 0,'0'0'182'0,"-4"-5"-58"16,4 5 26-16,0 0-34 0,-5-6 16 0,5 6-18 15,0 0 33-15,-5-4-33 0,5 4 18 16,0 0-32-16,-4-5 28 0,4 5-35 0,0 0 37 0,0 0-44 16,-6-5 42-16,6 5-53 0,0 0 35 0,0 0-53 15,0 0-10-15,-3-5-8 0,3 5-3 0,0 0 1 16,0 0 2-16,0 0-10 0,0 0-3 0,0 0 2 0,0 0 8 16,0 0 2-16,3 5-1 0,-3-5 4 0,1 6-9 15,-1-6-6-15,5 10 4 0,-5-10 8 0,4 11 27 16,-3-3-46-16,2-1 38 0,-2 3-42 0,2-1 29 15,-2 1-34-15,0 1 41 0,-1-1-41 0,1 0 28 16,1 2-38-16,-2-1 35 0,1 0-34 0,-1-1 28 16,0 0-27-16,0 1 22 0,0-3-21 0,0 2 24 15,0-2-30-15,0-1 26 0,0 2-32 0,0-9 29 16,0 13-19-16,0-13 21 0,-1 11-29 0,1-11 28 16,0 10-28-16,0-10 30 0,0 8-24 0,0-8 29 15,1 7-22-15,-1-7 26 0,-1 6-26 0,1-6 24 16,0 0-18-16,0 0 16 0,0 9-21 0,0-9 19 15,0 0-23-15,0 0 17 0,-2 5-24 0,2-5 19 16,0 0-19-16,0 0 22 0,0 0-25 0,0 0 22 0,3 7-23 16,-3-7 28-16,0 0-24 0,0 0 20 15,8 4-15-15,-8-4 19 0,0 0-21 0,8 3 22 16,-8-3-13-16,0 0 15 0,12 2-20 0,-12-2 21 0,10 1-22 16,-10-1 15-16,13 3-19 0,-13-3 19 0,14 1-22 15,-14-1 18-15,14 1-19 0,-14-1 21 0,18 3-21 16,-18-3 18-16,22 1-10 0,-22-1 6 0,23 0-12 15,-13 1 15-15,4-1-17 0,-1-1 16 0,1 1-20 16,0 0 20-16,0-1-19 0,0 1 22 0,2-1-22 16,-1 1 16-16,0-2-18 0,0 2 20 0,1-1-17 15,-1 1 17-15,3-1-15 0,0-1 14 0,0 1-18 16,-2 1 20-16,2-1-16 0,-4 1 16 0,3 0-23 16,-2-1 24-16,2 1-21 0,-3 0 18 0,4 0-19 15,-4 0 18-15,1 0-14 0,1 1 18 0,0-1-21 0,-2 0 21 16,3 0-19-16,-3 1 15 0,1-1-17 15,1 0 20-15,-1 1-13 0,-1 1 11 0,0-2-16 16,0 1 15-16,0-1-11 0,2 1 16 0,-4-1-20 16,4 2 20-16,-5-1-21 0,3 0 18 0,-1 0-17 15,1 0 17-15,-2 0-17 0,-1 2 20 0,3-2-18 16,-2 1 18-16,-1-1-21 0,1 2 22 0,-1 0-19 16,2-2 17-16,-3 1-15 0,2 0 15 0,-1 1-16 0,1-2 21 15,0 1-12-15,0-1 15 0,-2 2-14 0,3-2 19 16,-3 1-18-16,2-1 18 0,-1 0-17 0,2 0 14 15,-2 0-15-15,2 0 17 0,-4 1-15 0,4-1 10 16,-3 0-16-16,3 0 13 0,-2-1-14 0,1 1 10 16,-1 0-14-16,1 1 13 0,-2-1-13 0,3 0 12 15,-3 1-13-15,-10-2 12 0,23 1-15 0,-13 0 16 16,2 0-12-16,-2 0 15 0,2 0-19 0,-1 1 15 16,1-1-13-16,-2 0 9 0,1 0-6 0,-11-1 9 15,18 1-15-15,-9 0 15 0,3 1-10 0,-12-2 10 16,18 3-18-16,-18-3 21 0,17 3-17 0,-17-3 16 15,20 2-14-15,-20-2 11 0,19 3-10 0,-19-3 14 16,19 3-15-16,-19-3 13 0,20 2-15 0,-20-2 19 16,18 3-18-16,-18-3 11 0,18 2-9 0,-18-2 14 15,18 2-17-15,-18-2 17 0,18 1-15 0,-18-1 17 16,17 1-16-16,-17-1 11 0,19 0-11 0,-19 0 12 16,16 1-12-16,-16-1 13 0,16 2-15 0,-16-2 12 15,16 0-1-15,-16 0 3 0,13 1-16 0,-13-1 15 0,13 0-12 16,-13 0 11-16,14 1-14 0,-14-1 12 15,12 0-8-15,-12 0 14 0,0 0-14 0,16 0 13 16,-16 0-12-16,0 0 12 0,15 0-13 0,-15 0 14 0,0 0-14 16,17 0 2-16,-17 0-2 0,0 0 17 0,15-1-16 15,-15 1 13-15,0 0-16 0,18-1 15 0,-18 1 0 16,0 0-18-16,13 0 3 0,-13 0 13 0,0 0-14 16,17-2-1-16,-17 2 2 0,0 0 5 0,13 0-5 15,-13 0 7-15,0 0-5 0,12-1 1 0,-12 1 0 16,0 0-1-16,0 0 4 0,13 0-3 0,-13 0 7 15,0 0-5-15,0 0-2 0,0 0 2 0,15 0 1 16,-15 0-2-16,0 0 3 0,0 0 3 0,0 0-6 16,11 1 3-16,-11-1-2 0,0 0 5 0,0 0-2 15,0 0 0-15,0 0 3 0,0 0 4 0,0 0 15 16,0 0 8-16,0 0 11 0,11-1 14 0,-11 1 10 16,0 0 4-16,0 0 5 0,0 0-4 0,0 0-15 15,0 0-12-15,4-6-8 0,-4 6-3 0,0 0-7 0,2-6-4 16,-2 6 3-16,0 0-7 0,2-10 4 0,-2 10-3 15,2-8-4-15,-2 8-2 0,0-8-2 16,0 8-4-16,3-10 4 0,-3 10 1 0,0-11-7 0,0 11 3 16,1-12 2-16,-1 12 7 0,1-13-2 0,-1 13 2 15,2-12 0-15,-2 12-4 0,1-12 3 0,-1 12 2 16,1-12 1-16,-1 12 1 0,0-12 4 0,0 12-6 16,0-10-2-16,0 10-4 0,0-10 0 0,0 10 5 15,0-8-9-15,0 8 6 0,0-8-8 0,0 8 2 16,0-9-2-16,0 9 1 0,0-7-1 0,0 7 1 15,-1-6 5-15,1 6-8 0,-1-6 4 0,1 6 1 16,0 0-3-16,0-8 4 0,0 8-3 0,0 0 0 16,0 0-4-16,-2-7 1 0,2 7 3 0,0 0-2 15,0 0 1-15,0 0 0 0,-1-7-2 0,1 7-5 16,0 0 1-16,0 0 2 0,0 0 0 0,0 0-2 16,0-8 0-16,0 8-5 0,0 0 8 0,0 0-2 15,0 0 3-15,0 0-4 0,0 0-1 0,0-7-2 16,0 7-2-16,0 0 7 0,0 0-1 0,0 0 1 15,0 0-3-15,0 0 3 0,0 0-3 0,0 0-2 16,0 0 2-16,-1-6-1 0,1 6 4 0,0 0-2 16,0 0-5-16,0 0-9 0,0 0-15 0,0 0-51 0,0 0-76 15,0 0-96-15,-3-6-115 0,3 6-141 0,0 0-159 16,-10-2-398-16,10 2-682 0</inkml:trace>
  <inkml:trace contextRef="#ctx0" brushRef="#br1" timeOffset="35218.28">4437 5364 111 0,'0'0'280'0,"0"0"-46"16,0 0-19-16,0 0-8 0,0 0-5 0,0 0-8 15,0 0-8-15,0 0-6 0,0 0-8 0,0 0-12 16,0 0-15-16,0 0-23 0,0 0-45 0,-3-6 10 0,3 6-14 16,0 0-10-16,0 0-9 0,0 0-12 0,0 0-7 15,0 0-4-15,5-4 3 0,-5 4-6 0,0 0-1 16,0 0 21-16,0 0-2 0,17 0 2 0,-17 0-6 16,0 0 3-16,14 3 2 0,-14-3 12 0,15 2 4 15,-15-2-4-15,17 4 3 0,-4-3-9 0,-2-1-2 16,0 3-3-16,1-2 1 0,2 0-4 0,1 0-5 15,1 2 8-15,3-2-15 0,-2-1-3 0,2 1-3 16,0 0-2-16,-1 0-4 0,2 0 2 0,0-1-6 16,0 2 0-16,2-2-4 0,-3 0-2 0,3 0-1 15,-2 0-36-15,1 0 47 0,0 0-7 0,1 1-3 16,-2-1-1-16,1 0 1 0,1 1-2 0,-2-1-2 16,2 0 7-16,-2 2-5 0,3-2 1 0,-4 0-1 15,3 0 7-15,1 1 4 0,-2-1 3 0,-1 0 4 16,3 0 7-16,0 0 4 0,-2 0 4 0,0 0-2 15,2 0-2-15,-1-1-3 0,2 1-6 0,-1-2-42 16,4 1 44-16,-1 0-39 0,-2-1 39 0,3 2-44 0,-2-2 48 16,0 1-49-16,0 0 46 0,-3 1-47 0,1-1 41 15,1-1-40-15,-1 2 46 0,-1-1-45 0,1 1 49 16,0-1-42-16,0 1 46 0,0-1-43 0,3 0 53 16,-4 1-45-16,4-1 41 0,2-1-40 0,-2 2 45 15,-2-1-44-15,3 0 39 0,-2 0-47 0,1-1 45 16,1 1-48-16,-3 0 46 0,-1 0-46 0,4-1 44 15,0 1-45-15,-4 1 42 0,0-1-48 0,0 1 40 16,0-1-41-16,1 1 45 0,-1 0-42 0,0 0 47 16,0-1-45-16,0 2 42 0,1-1-41 0,-2 0 42 15,2 0-45-15,1 0 46 0,-1 0-45 0,-1 0 3 16,5 0 4-16,-5 0 0 0,1 0 4 0,3 0 1 16,1-1 4-16,-1 1 4 0,0 0-5 0,1-1 0 15,-1 1 1-15,1 0-1 0,0-1 3 0,0 1-1 16,2-2 4-16,-2 2-7 0,1 0-1 0,-1 0 2 15,2-2-1-15,-1 2 3 0,-2 0-6 0,2 1 1 16,1-1-1-16,-1 0-1 0,-1 0 0 0,2 1 1 16,-1-1 3-16,0 0 3 0,2 0-11 0,-3 0 1 0,3 0 4 15,0 0 0-15,-2 0 1 0,0-1-4 0,2 1 0 16,-2 0 0-16,2 0-1 0,0 0 2 0,-2 0-4 16,3 0 6-16,-3 0-1 0,2 1-1 0,0-1-4 15,-2 2 16-15,3-2-13 0,-1 1-3 0,-2 0 4 16,2 0 2-16,-2-1-4 0,2 2-1 0,-2-1 0 15,1 2 1-15,-1-2 37 0,-2 0-44 0,1 1 1 16,0-1 5-16,2 0-2 0,-2 0 3 0,-1 1 0 16,1-1 11-16,0-1-7 0,0 1-5 0,-1 0-1 15,0-1 4-15,-2 1-1 0,3-1 3 0,-1 0-5 16,1-1 1-16,-1 1 1 0,1 1-2 0,-1-1 2 16,-1 1 4-16,-5-1-1 0,6 0 2 0,1 2-7 15,-5-2 0-15,4 0 2 0,-4 1-1 0,0-1 2 16,1 0-1-16,1 1 3 0,-5-1-5 0,7 1 2 15,-3-1-1-15,-2 1 1 0,0-1 4 0,1 1-1 16,0-1-3-16,1 0-1 0,-4 0 0 0,3 2 2 16,-1-2-1-16,0 0 1 0,1 0 3 0,-1 1-3 0,-1-1-1 15,1 1 2-15,0-1-1 0,-2 0 6 0,2 2-6 16,0-2 1-16,-2 0 1 0,1 0 1 0,2 0-3 16,-3 1 6-16,2-1 1 0,-2 1-1 0,3-1-5 15,-1 0 2-15,-2 1 2 0,2-1-3 0,1 0 3 16,-2 0 0-16,2 0 12 0,0 0-12 0,-2 0 3 15,1 0-4-15,2 0 1 0,1 0 5 0,-3 0-2 16,2 0-7-16,0 0 1 0,0 0 1 0,-1 0-1 16,5 0-2-16,-3 2 2 0,0-2 5 0,-2 0-6 15,5 0-2-15,-1 0 1 0,0 0 0 0,0 2 7 16,-3-2-5-16,4 0-1 0,-1 0 0 0,0 1 0 16,0-1-1-16,1 0 1 0,-1 1 9 0,1-1-4 15,-1 1-7-15,-1 0 2 0,3-1-4 0,0 3 5 16,-1-3 9-16,0 1-7 0,3-2 0 0,-2 2 0 15,3 0-2-15,-2 1 3 0,0-2 0 0,1 1 4 16,0 0-5-16,1-1 0 0,-2 1 2 0,2-1 0 16,0 1-1-16,7-1 0 0,-9 0 4 0,2 1 1 0,0-1-3 15,0 2-1-15,0-2 3 0,0 0 3 0,0 1-8 16,0-1-1-16,0 0 0 0,-2 1-1 0,2-1-3 16,0 1 3-16,-2-1-3 0,0 0 1 0,1 1 2 15,-2-1-3-15,2 1 4 0,-3 1-2 0,2-1 3 16,-1-1-3-16,-1 1-4 0,2-1 2 0,-2 2 1 15,0-1-1-15,0-1 7 0,-1 0-5 0,1 1-2 16,-1 0 1-16,-3-1 1 0,-1 1-1 0,1-1 0 16,-1 1 13-16,-1-1-13 0,1 2-1 0,1-1-1 15,-2-1 1-15,-2 1 0 0,2 0 8 0,1-1-7 16,-2 1-3-16,-1-1 4 0,3 1-2 0,-1 1 2 16,-3-1-2-16,0-1 0 0,-1 1 3 0,2 1-5 15,-1-2 3-15,1 1-1 0,-1 0 0 0,0-1 5 16,-1 1-3-16,0-1-2 0,0 1-3 0,0-1 4 15,-2 1-3-15,1-1-5 0,-3 0-7 0,1 2-50 16,-2-2-91-16,1 1-72 0,-1 0-158 0,-4 0-68 16,-9-1-127-16,16 1-649 0,-16-1-836 0</inkml:trace>
  <inkml:trace contextRef="#ctx0" brushRef="#br1" timeOffset="36461.21">19463 4590 50 0,'0'0'463'0,"0"0"-121"0,0 0-54 15,-3-6-25-15,3 6 27 0,0 0-63 16,0 0-1-16,0 0 29 0,-6-6-63 0,6 6 19 15,0 0-66-15,0 0 13 0,0 0-61 0,0 0 13 0,0 0-58 16,0 0 27-16,0 0-51 0,0 0 31 0,0 0-47 16,0 0 47-16,0 0-42 0,0 0 46 0,0 0-40 15,0 0 39-15,11 1-37 0,-11-1 36 0,6 5-37 16,-6-5 40-16,4 5-36 0,-4-5 35 0,9 6-46 16,-9-6 36-16,8 7-47 0,-3-2 38 0,-5-5-45 15,7 7 40-15,-7-7-46 0,11 9 40 16,-11-9-42-16,7 8 39 0,-7-8-45 0,9 7 43 0,-9-7-43 15,8 7 44-15,-8-7-44 0,9 7 49 0,-9-7-38 16,6 5 46-16,-6-5-41 0,7 5 52 0,-7-5-33 16,0 0 54-16,6 6-33 0,-6-6 66 0,0 0-51 15,0 0 37-15,10 2-57 0,-10-2 45 0,0 0-47 16,12-4 42-16,-12 4-51 0,9-7 43 0,-4 1-41 16,1 2 3-16,-1-3 2 0,2-1-2 0,-1 0 6 15,2-1-3-15,1 0 1 0,0-1-3 0,0 0 5 16,1-1 4-16,-1 1 9 0,1-1-2 0,0 2-4 15,2-1 3-15,-3-2 12 0,1 1-2 0,0 0-2 16,-1 2 10-16,1-2-9 0,-1 2 6 0,0-1-5 16,1 1 2-16,-3-1-12 0,-1 1 11 0,2 2-3 15,-3-1 18-15,3 0-3 0,-3 2 8 0,0-1 7 16,-1 1 7-16,0 0 11 0,-4 6-5 0,6-8 9 16,-6 8-15-16,6-10 4 0,-6 10-21 0,4-6 0 15,-4 6-22-15,5-4 0 0,-5 4-10 0,0 0-6 16,4-7-11-16,-4 7-4 0,0 0-11 0,0 0-32 15,5-5-37-15,-5 5-61 0,0 0-82 0,0 0-72 16,3-6-142-16,-3 6-103 0,0 0-182 0,1-7-938 16,-1 7-1301-16</inkml:trace>
  <inkml:trace contextRef="#ctx0" brushRef="#br1" timeOffset="61832.7">24350 6625 2 0,'12'0'98'0,"-12"0"46"0,19-1-103 15,-19 1 58-15,18-2-81 0,-18 2 51 0,17-1-68 16,-17 1 57-16,15 0-71 0,-15 0 20 0,14-1-14 15,-14 1 47-15,12-2-76 0,-12 2 52 0,0 0-95 0,14-1 56 16,-14 1-118-16,0 0 40 0</inkml:trace>
  <inkml:trace contextRef="#ctx0" brushRef="#br1" timeOffset="62347.86">24471 6633 305 0,'-2'6'399'0,"2"-6"-75"0,0 0-33 16,0 0-30-16,0 0-4 0,-3 5 31 0,3-5-31 15,0 0-14-15,0 0-14 0,0 0-27 0,0 0-30 16,0 0-27-16,0 0-22 0,6 5-17 0,-6-5-11 16,0 0-7-16,14-3-1 0,-14 3 4 0,22-3-8 15,-9 0-7-15,3 1-10 0,2-2-8 0,4 2-11 16,2-2-7-16,0 2-10 0,2-2-3 0,1 0-7 15,1 1-4-15,1-1-2 0,-2 2 1 0,1-1-8 16,2 0-2-16,-4 2 4 0,1-2-8 0,1 1-1 0,-6 0 0 16,1 0 0-16,-3 1-3 0,0 0-7 15,-2 0-3-15,-4 1-19 0,0-1-44 0,-3 1-33 16,-11 0-35-16,17-1-34 0,-17 1-27 0,0 0-11 16,0 0-5-16,0 0 10 0,0 0-4 0,0 0-11 0,-8 5 39 15,-1-2-26-15,0 0 48 0,-5 0-8 0,0 2 68 16,1-1-14-16,-3 2 62 0,2 1-28 0,-3-2 57 15,4 2 15-15,-1 0 26 0,0-1 28 16,2 1 26-16,0-1 12 0,2 0 23 0,2-3 34 16,-1 4 37-16,3-3 46 0,1 2-17 0,1 0 45 15,4-6 6-15,-3 9-3 0,3-9-8 0,5 7-32 0,-5-7 31 16,12 5-24-16,-3-3 40 0,2 1-91 0,2-2 31 16,2-1-73-16,1-1 32 0,3-1-81 0,-1 1 40 15,2 0-76-15,1 0 44 0,-2-2-62 0,1 1 38 16,2-2-69-16,-4 2 42 0,0 0-94 0,-1-2-32 15,-2 1-90-15,-4 1-60 0,2-1-80 0,-3 0-73 16,-1 0-54-16,-2-1-88 0,0 0-456 0,-7 4-593 16</inkml:trace>
  <inkml:trace contextRef="#ctx0" brushRef="#br1" timeOffset="73879.85">27353 3319 35 0,'0'0'354'0,"0"0"-72"16,0 0-21-16,0 0 5 0,0 0-3 15,-7 2-48-15,7-2 55 0,0 0-54 0,0 0 21 16,-9-1-56-16,9 1 9 0,0 0-38 0,0 0 6 15,-10-5-41-15,10 5 6 0,0 0-31 0,-4-7-1 16,4 7-32-16,-1-8 4 0,1 8-24 0,1-9 3 0,-1 9-20 16,4-10 12-16,0 4-22 0,2 0 14 0,2-1-14 15,0 0 18-15,3 0-13 0,1 0 22 16,-1 1-15-16,3 0 4 0,0 1-16 0,0 0 11 16,-1 2-12-16,2 0 12 0,-2 2-16 0,-1 1 13 15,0 2-7-15,0 1 8 0,-2 0-8 0,0 3 12 0,-3 0-14 16,-1 3 10-16,-2 0-12 0,-1 3 10 0,-2-2-12 15,-2 2 4-15,-2 0-7 0,1 1 7 16,-4 1-6-16,1-3 20 0,-1 3-1 0,-2-2 21 16,-1-1-6-16,2 2 14 0,-2-2 1 0,0-1 10 15,0 0 5-15,2-2 12 0,1 1 10 0,-2-3-17 16,3-1-16-16,0 1 5 0,1 0-11 0,4-6-9 16,-6 8-9-16,6-8-9 0,-5 7-6 0,5-7-4 15,-3 5 6-15,3-5-2 0,0 0-7 0,6 6 1 16,-6-6-1-16,13 0-3 0,-4-3 0 0,3 2-3 15,1-2-4-15,2-1 0 0,0 0 1 0,2 0-6 0,-2-1-9 16,3-1-29-16,-2 1-59 0,1-2-68 0,-1 1-40 16,0-2-74-16,0 2-17 0,-1-1-108 15,-2-1-16-15,1 0-35 0,-1-1-44 0,-1 1-245 16,-3-2-254-16</inkml:trace>
  <inkml:trace contextRef="#ctx0" brushRef="#br1" timeOffset="74213.39">27783 3213 443 0,'0'0'413'0,"0"-8"-42"0,0 8-107 16,0-7 30-16,0 7-55 0,-2-7 38 0,2 7-66 0,0 0 6 16,-3-7-64-16,3 7-4 0,0 0-34 15,0 0 15-15,0 0-19 0,-11 4 2 0,11-4-25 0,-9 8 9 16,5-3-25-16,-1 2 9 0,1 1-20 16,0 0 8-16,0-1-18 0,2 1 3 0,-2 2-13 15,1-2 3-15,2 2-13 0,1-2 4 0,0 1-18 16,0-2 13-16,3 2-16 0,-1-1 9 0,3-1-18 15,-2 1 11-15,2-1-9 0,1-3 6 0,0 1-12 0,2-1 11 16,-8-4-11-16,13 5 11 0,-13-5-12 0,17 1 5 16,-17-1-5-16,14-3 11 0,-6 1-14 0,-1 0 9 15,-1-2-8-15,1-2 11 0,-3 1-8 16,0-1 17-16,-2 0-6 0,0-1 12 0,-2-1-3 16,-2 3 5-16,1-2-9 0,-3-1-5 0,0 1-5 0,0 0 4 15,-2 2-13-15,-3 0 2 0,3 1-31 0,-1 0-21 16,7 4-48-16,-14-4-33 0,14 4-43 0,-14-2-90 15,14 2-4-15,0 0-45 0,-13 1-50 16,13-1-63-16,0 0-337 0,0 0-281 0</inkml:trace>
  <inkml:trace contextRef="#ctx0" brushRef="#br1" timeOffset="74846.53">27967 3163 211 0,'0'0'517'0,"-1"-7"-144"0,1 7 20 15,-3-8-76-15,3 8 33 0,-1-6-56 0,1 6-1 16,-2-8-38-16,2 8-1 0,-4-6-33 0,4 6-20 16,-3-6-50-16,3 6-22 0,0 0-35 0,1-9-18 15,-1 9-20-15,6-6 0 0,-6 6-20 0,10-4 0 16,-10 4-16-16,14-3-4 0,-14 3-3 0,17 0 4 16,-17 0-13-16,19 4 9 0,-10-1-15 0,-2 2 4 15,2 0-17-15,-1 1 9 0,-2 2-14 0,-2 0 2 16,0 1-5-16,-1 1 15 0,-3-1-9 0,0 1 12 15,0 1-8-15,-3-1 17 0,2-1-13 0,-2 0 14 16,-1 0-11-16,2 0 11 0,-1-1-9 0,1-2 14 16,0 1-12-16,0-1 16 0,2-6-12 15,-3 10 8-15,3-10-14 0,-2 9 11 0,2-9-12 0,-3 9 17 16,3-9-14-16,5 6 10 0,-5-6-14 0,8 2 10 16,-8-2-12-16,14 0 11 0,-4-2-20 0,3-2 5 15,2 0-35-15,1-2-32 0,1-2-52 0,2 0 2 16,5-5-60-16,-5 3 29 0,-1-1-65 0,0-1 44 15,-2 0-3-15,1-1 8 0,-3 0 22 0,1-1 33 16,-4 0 21-16,-1 2 28 0,-3 1-24 0,0-2 58 16,-2 3 3-16,-1 1 98 0,-3-1-11 0,3 2 67 15,-3 2-46-15,-1-1 25 0,0 7 6 0,0-11 28 0,0 11-39 16,0-10 23-16,0 10-39 0,-5-7 23 16,5 7-36-16,0 0 20 0,0 0-25 0,-10 1 11 15,10-1-29-15,-5 6 17 0,5-6-25 0,-5 11 7 16,5-11-26-16,-2 13 16 0,2-5-6 0,0 1-2 15,0 0-5-15,3 1-3 0,-1-2-2 0,2 2-3 16,0 0 0-16,3-2-3 0,-2 0 3 0,2 0-6 0,1-2 0 16,-2 0 1-16,2-2 0 0,2-1 0 15,-2 0 1-15,-8-3-3 0,15 0-2 0,-15 0 8 16,14-4-5-16,-14 4 3 0,11-9-6 0,-8 4-9 16,1-1 17-16,-1-1-14 0,-3-1 15 0,0 1-20 15,-4-2 22-15,0 1-20 0,0 0 17 0,-5-1-22 16,3 3 15-16,-3-2-32 0,1 2-4 0,-1 0-71 15,0 0-12-15,1 1-93 0,0 0-14 0,1 0-93 16,7 5-29-16,-12-5-80 0,12 5-208 0,-7-4-146 16</inkml:trace>
  <inkml:trace contextRef="#ctx0" brushRef="#br1" timeOffset="75864.13">29107 2917 186 0,'-9'-4'478'0,"9"4"-132"0,-7-6-66 15,7 6-60-15,-7-5-36 0,7 5-40 0,-1-7-26 16,1 7-24-16,1-7-22 0,-1 7-19 0,7-10-6 16,-7 10-7-16,9-7-7 0,-3 2-9 0,2 2-1 15,1-1-5-15,0 2 5 0,1-1-5 0,1 2 6 16,-11 1-7-16,18-1-2 0,-18 1 11 0,18 3 17 16,-10 1 7-16,-2 0-54 0,1 3 48 0,-2-1-31 15,-3 0 21-15,-2 2-44 0,0 1 46 0,-1 1-51 16,-2 0 51-16,-2 1-42 0,0 0 28 0,0 0 21 0,-1 0 58 15,0-2-36-15,1 0 36 0,-1 0-32 0,1-1 24 16,0 0-32-16,1-2 17 0,1 2-31 16,3-8 18-16,-7 10-33 0,7-10 17 15,-5 8-32-15,5-8 18 0,0 0-29 0,-3 8 24 0,3-8-21 16,0 0 14-16,9 4-26 0,-9-4 22 0,12 0-23 16,-12 0 18-16,17-2-25 0,-5-1 19 0,1-1-27 15,2 1 2-15,-1-3-51 0,3 1-25 0,-2-1-74 16,4-1 6-16,0 0-63 0,-1-2 4 0,0 1-14 15,0-1-14-15,1 1-9 0,-6-1 7 0,2 1 1 16,-2 0 31-16,-1-1 11 0,-2 0 44 0,0 2 41 0,0-2 49 16,-5 2 73-16,2 0 49 0,-3-1 50 0,0 4 20 15,-2-2 52-15,-2 6-29 0,3-11 9 16,-3 11 13-16,1-8-2 0,-1 8 9 0,-1-8 3 16,1 8 3-16,0 0-11 0,-4-6-12 0,4 6-15 0,0 0 14 15,-9-2-11-15,9 2-12 0,0 0-13 0,-8 5-11 16,8-5-8-16,-5 7-4 0,5-7-18 0,-4 10-23 15,4-10 15-15,0 9-29 0,0-9 9 16,3 10-27-16,-3-10 9 0,2 11-17 0,3-5 13 16,-2-2-18-16,1 3 15 0,0-3-19 0,1 2 18 0,0-2-19 15,-5-4 8-15,11 7-14 0,-11-7 15 16,11 5-12-16,-11-5 15 0,12 2-17 0,-12-2 13 0,11-1-16 16,-11 1 15-16,9-5-13 0,-9 5 13 15,7-7-14-15,-7 7 14 0,7-10-15 0,-7 10 10 16,2-12 2-16,-3 6-4 0,0-1 2 0,-1 0-5 0,-3 0-5 15,0-1-9-15,1 3-23 0,-1-2-24 0,-1 2-29 16,-1-2-21-16,-1 3-32 0,2-1-30 0,-1 0-45 16,7 5-32-16,-11-5-8 0,11 5-67 15,-10-3 5-15,10 3-332 0,0 0-162 0</inkml:trace>
  <inkml:trace contextRef="#ctx0" brushRef="#br1" timeOffset="76379.75">29665 2799 435 0,'0'0'456'0,"0"0"-70"0,5-6-47 0,-5 6-42 15,5-7-43-15,-5 7-49 0,2-6-33 16,-2 6-12-16,4-6-22 0,-4 6-23 0,4-7-26 16,-4 7-20-16,6-7-11 0,-6 7-13 0,7-3-6 31,-7 3-10-31,11-5-2 0,-11 5-1 0,13 0 2 0,-13 0-8 0,14 3-4 0,-14-3-8 0,12 4 6 0,-6 0 2 15,-1 2-4-15,-2 1-2 0,-1-1-1 0,1 1 0 16,-2 2-21-16,-2 0 25 0,-2 1-27 0,-1 0 27 16,2-1-24-16,-1 0 26 0,-2 0-26 0,3-1 25 15,-1 0-29-15,-1-2 31 0,3 1-31 0,-2-2 29 16,3-5-25-16,-5 11 24 0,5-11-26 0,-2 8 24 16,2-8-26-16,0 0 32 0,2 7-34 0,-2-7 27 15,0 0-23-15,13 2 24 0,-13-2-39 0,17-4-13 16,-7 0-93-16,1-1-23 0,3 0-54 0,-1-3-38 15,1-1-23-15,2 0 22 0,-5 0-35 0,4-1 86 16,-2-2-3-16,-1 1 80 0,-1-1 3 0,-2 1 101 16,0-1 9-16,-3 2 117 0,0 1 31 0,-1 0 77 15,-1-1 8-15,-2 3 18 0,2-2 0 0,-3 3-1 16,3 1-21-16,-4 5 32 0,3-11-1 0,-3 11-7 16,2-9-18-16,-2 9-28 0,3-8-20 0,-3 8-21 15,0 0-28-15,2-6-9 0,-2 6 12 0,0 0 9 16,0 0 30-16,0 0-55 0,0 0 49 0,4 7-37 15,-4-7 23-15,5 7-31 0,-5-7 25 0,4 11-19 16,1-5 7-16,-1 1-33 0,0 1 1 0,1 1-41 16,1 0 8-16,0 2-13 0,2 3-21 0,-1-3-73 15,-1 4-108-15,2-1-133 0,0 5-170 0,-1 0-136 16,-2 1-328-16,-1 3-385 0,-4-3-903 0</inkml:trace>
  <inkml:trace contextRef="#ctx0" brushRef="#br1" timeOffset="78430.09">27087 4199 104 0,'0'0'207'0,"-3"-6"-50"15,3 6 6-15,0 0-36 0,-2-9 16 0,2 9-20 16,0 0 26-16,-3-7-30 0,3 7 27 0,0 0-31 15,0 0 47-15,-1-7-44 0,1 7 47 0,0 0-65 16,0 0 28-16,0 0-63 0,0 0 23 0,-3-5-55 16,3 5 29-16,0 0-51 0,0 0 39 0,0 0-41 15,0 0 30-15,0 0 40 0,0 9 5 0,0-9 8 16,4 11 16-16,-1-2-6 0,2 0 8 16,-1 5-6-16,1 0-8 0,0 1 5 0,3 5-6 0,-1 0-30 15,3 2 46-15,-2 4-38 0,4 2 3 0,-1 1 41 16,2 4-48-16,0 1 37 0,-2 2-55 0,3 0 41 15,0 0-45-15,-3 0 44 0,1 1-56 0,0-1 39 16,-1 0-47-16,2 0 37 0,-4-3-51 0,0-3 43 16,1-1-47-16,-2 2 40 0,1-1-51 0,0-3 40 15,-2 1-32-15,0-5 25 0,-1-2-49 0,1 3 5 16,-1-5 2-16,0-4 5 0,-2 1 0 0,0-3-3 16,-1-4 3-16,-1 2-3 0,2-3 5 0,0 1-11 15,-2-3-58-15,-2-6-114 0,2 8-124 0,-2-8-74 16,0 0-117-16,-7-6-99 0,2 0-249 0,1-2-395 15</inkml:trace>
  <inkml:trace contextRef="#ctx0" brushRef="#br1" timeOffset="80379.42">27098 4280 67 0,'0'0'204'0,"-5"-3"-13"0,5 3-46 16,0 0 9-16,0 0-32 0,0 0 19 0,0 0-40 16,-4-5 15-16,4 5-36 0,0 0 8 0,0 0-34 15,0 0 20-15,0 0-37 0,0 0 14 0,0 0-35 16,3-8 24-16,-3 8-30 0,0 0 30 0,6-5-25 16,-6 5 29-16,9-6-32 0,-9 6 34 0,13-8-36 15,-5 4 40-15,-1 0-41 0,4-2 34 0,0 1-37 16,2-1 37-16,1-1-38 0,0 1 36 0,2-1-37 15,3-2 38-15,2 1-45 0,1 0 44 0,0-2-26 16,5-1 20-16,1 2-39 0,2-2 39 0,0-1-44 16,-1 1 42-16,4-1-38 0,3 0 39 0,2-2-44 15,-2 1 40-15,1-1-30 0,0 2 40 0,2-1-38 16,0 1 47-16,0-1-43 0,-1 1 40 0,2-1-42 16,-1 1 41-16,2-2-52 0,0 3 48 0,1-3-46 15,0 2 40-15,2-1-49 0,-3 1 35 0,2 0-34 16,-1 3 38-16,0-5-41 0,1 1 48 0,0 1-48 15,-1-1 8-15,-1 1 1 0,1 0 39 0,-2-3-42 16,0 3 37-16,-2 1-44 0,0-2 43 0,-6 3-46 16,0 0 45-16,0-1-43 0,0 2 37 0,-1-2-39 15,-2 1 46-15,2-1-39 0,-2 0 35 0,1 2-3 16,-2-1-6-16,-3 1 1 0,0 1-10 0,-2 0-1 16,-2 1 3-16,1-1 1 0,-3 2 2 0,-2 1-10 15,-2-2 3-15,-1 3-1 0,-1 0-2 0,-3 1 5 16,2-1-3-16,-5 1-3 0,1 1 2 0,-8 2 1 15,15-5-4-15,-15 5 6 0,11-3-9 0,-11 3 3 16,9-2-3-16,-9 2 0 0,0 0 4 0,12-2 4 16,-12 2-5-16,0 0 4 0,0 0-1 0,13 0 0 15,-13 0 7-15,0 0-5 0,12 3 3 0,-12-3-8 16,5 4 2-16,-5-4-1 0,6 5 5 0,-6-5 2 16,8 9 7-16,-4-5-5 0,1 2 2 0,-2 3-41 15,3-2 57-15,-1 3-30 0,1-2 44 0,-2 4-38 16,5 1 3-16,-3 2 22 0,3 0-4 0,0 3 43 15,1 0-52-15,1 1 35 0,-2 1-32 0,3 4 39 16,1-1-33-16,0 2 51 0,-2 0-1 0,2 0-2 16,1 2-10-16,-1-1-6 0,2 0-20 0,-2 2-15 15,1 0 21-15,2 3-29 0,-2-4 27 0,-2 1-20 16,1 0 23-16,1-2-21 0,-2 1 12 0,-1-1-20 16,3-1 0-16,-3 0 1 0,0 0 4 0,-1 0-3 15,-1-4 1-15,1 1 4 0,-2-2-4 0,1-1-2 16,-1 2-3-16,-1-2 6 0,1 0-7 0,-1-1 0 15,1 1-1-15,-4-2 0 0,3-1-2 0,-1-2-2 16,-1 1-1-16,0-2 2 0,2 1 0 0,-2-2-1 16,0-1-1-16,-1-1 1 0,0-1-1 0,-2 1-2 15,3-2 2-15,-1 1-2 0,-2-1 4 0,2-1-1 16,-1-1-3-16,-2 0-1 0,-1-6 1 0,5 10 3 16,-5-10-5-16,4 9 1 0,-4-9 0 0,3 9 5 15,-3-9-6-15,1 7 1 0,-1-7 1 0,4 6 1 16,-4-6 0-16,0 0 4 0,4 7-3 0,-4-7 2 15,0 0 4-15,1 7 5 0,-1-7 0 0,0 0 6 16,0 0 4-16,0 0 4 0,1 8 2 0,-1-8-3 16,0 0 0-16,0 0-9 0,-4 4-2 0,4-4-5 15,-10 3 4-15,10-3-8 0,-10 3 0 0,10-3-3 16,-18 3 0-16,8-1-3 0,-2 1 2 0,0-1-1 16,-4 0 0-16,0 2 2 0,-1-1-4 0,-2 0 0 15,0 0 0-15,-2 0-1 0,0 1 1 0,-4 0 0 16,2 0 0-16,0 0 2 0,-2 1-4 0,-1-2 1 15,2 2-1-15,-2 0 3 0,2-2 1 0,-2 2-4 16,0 0 1-16,0-1 4 0,1 2-4 0,-2-2 2 0,2 1 11 16,0 0-16-16,-1 0 2 0,-2-1 1 15,3 2 0-15,-2-2 1 0,0 2 0 0,1-1 2 0,-2-1-5 16,1 2 1-16,-3-1 2 0,0 1-3 16,2 0-5-16,-4-2 6 0,2 2 14 0,1-1-15 15,-1 1-1-15,2-1 0 0,-3 0 5 0,4 0-3 0,-2-1-1 16,2 1 1-16,1 0 2 0,-2 0-2 0,1-2 2 15,2 2 0-15,-1 0 0 0,0-2 0 16,2 2 3-16,-1 0-4 0,1 0 0 0,-1-1 0 16,1 1 1-16,2 0-1 0,-1 1 3 0,0-2-1 15,0 2 0-15,3-2-1 0,-2 2 7 0,0-1-9 16,4 0 2-16,-1 0 0 0,1-1 0 0,1 0 0 16,-1 1 3-16,2 0-2 0,-3-1-1 0,5 1 0 15,-2-2 5-15,1 0 0 0,0 2-7 0,4-1 1 16,0-1 0-16,-3 0-1 0,4 1 0 0,-1-2 2 15,0 1-2-15,0 1 2 0,1-1-38 0,-1-1 49 0,2 2-5 16,-2-1-2-16,1 1 0 0,1-2-39 0,1 1 46 16,-2 0-38-16,1 0 42 0,0 0-41 0,-1-1 42 15,1 2-39-15,0-1 42 0,0-1-42 16,1 2 43-16,-1-2-44 0,9-2 45 0,-16 5-38 16,9-3 38-16,7-2-41 0,-14 4 41 0,14-4-42 0,-14 5 39 15,14-5-40-15,-13 3 45 0,13-3-43 0,-15 4 41 16,15-4-41-16,-13 5 42 0,13-5-43 0,-11 2 41 15,11-2-39-15,-13 4 40 0,13-4-45 16,-13 2 46-16,13-2-41 0,-11 2 39 0,11-2-39 16,-9 4 41-16,9-4-45 0,-9 3 42 0,9-3-41 0,-10 3 48 15,10-3-46-15,0 0 43 0,-12 2-46 0,12-2 45 16,0 0-43-16,-9 3 47 0,9-3-49 16,0 0 44-16,-11 3-44 0,11-3 49 0,0 0-48 15,-11 3 42-15,11-3-39 0,0 0 40 0,-10 3-40 16,10-3 42-16,0 0-46 0,-11 3 44 0,11-3-39 0,-8 2 45 15,8-2-45-15,0 0 40 0,-13 3-45 0,13-3 46 16,-10 2-42-16,10-2 42 0,-9 2-42 0,9-2 47 16,-8 4-36-16,8-4 51 0,0 0-45 15,-12 3 48-15,12-3-44 0,0 0 43 0,-9 3-47 16,9-3 48-16,0 0-48 0,0 0 46 0,-9 1-50 0,9-1 48 16,0 0-50-16,0 0 40 0,0 0-43 0,-9 3 43 15,9-3-47-15,0 0 43 0,0 0-37 0,0 0 37 16,0 0-50-16,0 0 52 0,0 0-32 0,-9 2 26 15,9-2-40-15,0 0 52 0,0 0-42 16,0 0 54-16,0 0-43 0,0 0 6 0,0 0 56 0,0 0-55 16,0 0 5-16,0 0 37 0,0 0-54 0,0 0 42 15,0 0-47-15,-8-2 45 0,8 2-47 16,0 0 43-16,0 0-47 0,0 0 47 0,-4-6-42 16,4 6 40-16,0 0-47 0,0 0 45 0,-5-5-46 15,5 5 45-15,0 0-46 0,0 0 42 0,-2-6-47 16,2 6 47-16,0 0-44 0,-2-6 46 0,2 6-49 0,0 0 43 15,-3-9-45-15,3 9 49 0,-3-7-49 0,3 7 43 16,-1-8-45-16,1 8 47 0,-1-10-42 0,1 10 41 16,-2-12-49-16,2 12 44 0,0-12-46 0,0 5 42 15,0-1-66-15,0 0-44 0,2-1-121 0,-1-2-165 16,0 2-233-16,2-5-499 0,0 2-732 0</inkml:trace>
  <inkml:trace contextRef="#ctx0" brushRef="#br1" timeOffset="83079.45">25949 4702 335 0,'-5'-7'465'0,"5"7"-86"16,-2-6-113-16,2 6-46 0,0 0-57 16,-1-5-18-16,1 5-45 0,0 0-5 0,0 0-33 15,0 0 3-15,-2-6-29 0,2 6 29 0,0 0-14 16,0 0 48-16,0 0-38 0,0 0 41 0,12 4-35 15,-12-4 51-15,9 7-16 0,-4-1 3 0,1-1-13 0,3 2-15 16,-3 2-9-16,2 0-6 0,1 2 0 0,1 0-4 16,-3-1-6-16,0 2-7 0,1 1-4 0,1-2-8 15,-3 1-7-15,2 1-2 0,-3-2-6 0,4-1 0 16,-5 1-4-16,2-2-2 0,-2 0 3 16,3 0 0-16,-4-1 2 0,4-1-1 0,-2 0-3 15,-1-1-38-15,1 0 50 0,0 0-48 0,-1-2 48 0,-4-4-38 16,11 7 42-16,-11-7-40 0,13 5 48 0,-13-5-46 15,17 3 40-15,-17-3-41 0,20-3 44 16,-7 2-48-16,0-1 40 0,3-3-44 0,0 0 40 16,3 1-39-16,1-4 41 0,1 1-35 0,2-1 27 15,0 0-1-15,0 0 2 0,4-2-1 0,-1 0-12 16,1 1 4-16,0 0-4 0,-3 0 1 0,-2 2 1 16,2-2-2-16,-1 1-6 0,0 0 2 0,-3-1 1 15,1 2 3-15,-5 1-5 0,0 0 1 0,-2 0 0 16,2 1 0-16,-5 1-1 0,-1 0 3 0,-1 0-4 15,2 2 1-15,-3-2 1 0,-8 4 2 0,13-5-4 0,-13 5-5 16,9-3 2-16,-9 3 0 0,12-4-7 0,-12 4-29 16,6-4-54-16,-6 4-65 0,4-5-87 15,-4 5-25-15,0 0-6 0,1-9-3 0,-1 9 22 0,-2-6 19 16,2 6 26-16,-6-9 36 0,6 9 39 0,-5-9 32 16,0 4 48-16,0 1 68 0,5 4 52 0,-6-9 34 15,2 4 29-15,0 1 23 0,4 4 36 0,-8-9 28 16,8 9-46-16,-7-6 59 0,7 6-35 0,-7-6 19 15,7 6-71-15,-5-5 13 0,5 5-67 0,0 0 16 16,-4-4-58-16,4 4 31 0,0 0-50 16,0 0 47-16,0 0-37 0,4 5 42 0,-4-5-43 0,9 10 42 15,-2-3-16-15,1 1-10 0,1 1-10 0,0 1-7 16,3 2-4-16,-3 0-3 0,1 1-4 16,0 0-5-16,-3 1 0 0,-1 0 3 0,-1 0-7 15,-2 2-4-15,-2-2-7 0,-1 1-25 0,0-1-42 16,-4 1-30-16,-2-1-59 0,-2 0-50 0,-3-2-87 0,-2 1-91 15,-1-3-113-15,-3-1-307 0,4-2-331 0</inkml:trace>
  <inkml:trace contextRef="#ctx0" brushRef="#br1" timeOffset="86445.29">28886 5057 305 0,'0'0'268'0,"0"0"-40"0,0 0-50 0,-13-1 0 16,13 1-47-16,0 0 22 0,0 0-52 0,0 0 1 15,-6-5-49-15,6 5 15 0,0 0-39 0,13-3 22 16,-13 3-38-16,17-5 25 0,-5 4-38 0,2 0 37 16,5-1-38-16,3 1 30 0,1-1-9 0,5 2-4 15,2 2 0-15,4 1-5 0,2 1 6 0,2 0 3 16,3 4-1-16,3 2-26 0,-1 0 36 0,-1 2-20 15,2 3 46-15,-1 1-48 0,-2 1 1 0,1 3 9 16,-3 0 7-16,0 2 0 0,0 2 2 0,0 1-2 16,-2 0 40-16,-1 0-47 0,-1 3 50 0,-2-1-36 15,1 2 43-15,-3-1-40 0,-2 2 46 0,1-2-46 16,-2 2 45-16,-1-2-51 0,-2 2 33 16,-2 0-35-16,0-2 28 0,-1 1-46 0,-2-2 35 0,-3-3-41 15,0 2 33-15,-2-4-38 0,0 1 7 0,-2-2 6 16,0-1-3-16,-3-2 12 0,2-1 1 0,-2-1 9 15,-2-1 0-15,-1-1 3 0,3-1 3 0,-5-2-2 16,2 1 1-16,-1-1 6 0,-2-1-4 16,1-1 1-16,0 1-5 0,0-3-4 0,-1 2-6 0,-1-2-5 15,-1 0 0-15,2 1-8 0,-2-3 2 0,0 3 16 16,1-1-17-16,-1-3-9 0,1 3 2 0,-1 0-1 16,1-3-1-16,-1 3-7 0,0 0-1 0,-2-7 1 15,4 9-6-15,-4-9-12 0,3 11-39 0,-3-11-38 16,4 9-29-16,-4-9-55 0,2 9-43 0,-2-9-38 15,0 0-83-15,0 9-347 0,0-9-205 0</inkml:trace>
  <inkml:trace contextRef="#ctx0" brushRef="#br1" timeOffset="86661.97">30154 6152 415 0,'-13'1'397'0,"13"-1"-132"0,0 0-54 0,-12 1-48 16,12-1-36-16,0 0-19 0,0 0-9 0,0 0 7 15,-11 2-13-15,11-2 5 0,0 0-2 0,0 0-3 16,11 3-17-16,-11-3-10 0,16 1-11 0,-16-1-9 16,24 0-13-16,-12 0 5 0,3 0-17 0,4 0-2 15,0-1-7-15,2-1-2 0,1 1-1 0,1 1-7 16,2-1 3-16,3-1-2 0,-3-1 1 0,3 0-30 16,-1-2-62-16,1 1-57 0,-3 0-60 0,1-1-43 15,-1-2-56-15,-3-1-214 0,0 1-17 0</inkml:trace>
  <inkml:trace contextRef="#ctx0" brushRef="#br1" timeOffset="86802.04">30693 6017 78 0,'0'0'495'0,"3"-11"-133"0,-3 11 7 16,0-7-88-16,0 7-38 0,1-7-30 0,-1 7-44 15,0 0-7-15,0 0 8 0,0 0-2 16,0 0-11-16,0 0-12 0,-6 4-30 0,3 2-20 16,-2 2-16-16,3 2-18 0,-2 1-12 0,-1 3-9 0,-1 1-14 15,1 4-38-15,-5 2-73 0,1 4-87 0,-2 3-78 16,-3 0-142-16,-2 2-419 0,-4 3-343 0</inkml:trace>
  <inkml:trace contextRef="#ctx0" brushRef="#br1" timeOffset="87629.68">29068 7636 54 0,'0'0'358'0,"0"0"-56"0,0 0-90 0,0 0 10 16,0 0-21-16,-7-3-12 0,7 3 1 0,0 0-32 16,-7-7 5-16,7 7-41 0,0 0-2 0,-7-8-14 15,7 8-8-15,-5-5-8 0,5 5 8 0,-5-7 1 16,5 7-7-16,-6-7-6 0,6 7-10 0,-9-4-12 16,9 4-12-16,-11-4-8 0,11 4-10 0,-11-1 0 15,11 1-13-15,-17 1 1 0,8 1 5 0,-1 2 8 16,0-2 35-16,0 5-46 0,-2 0 40 0,1 0-41 15,-1 1 36-15,0 2-38 0,1 2 34 0,0-1-42 16,-1 2 37-16,2 2-9 0,1 0-3 0,0-4-8 16,3 4-6-16,1 1-4 0,1-2-3 0,1 1-4 15,2-4-6-15,0 3 14 0,2-3-11 0,0 0-8 16,4 0 0-16,-1-2-2 0,1 1 3 0,0-4-3 16,4 2 3-16,0-3-5 0,0-1-1 0,1 0 5 15,-1-3 1-15,0 0-3 0,-9-1 2 0,21 0 9 16,-10-2-15-16,-2 0 2 0,3-3 4 0,-3 0-4 15,0-1 1-15,-2-1-2 0,2-2 9 0,-2 0-5 16,-1-1-35-16,0 1 45 0,-2-4-36 0,1 3 42 16,-2 0-32-16,-1-2 53 0,1 1-21 0,0 0 67 15,-2 2-23-15,0-2 64 0,-1 4-41 0,1-2-1 16,1 3-5-16,-1 0-5 0,-1 6-24 16,1-12-12-16,-1 12-11 0,3-9-4 0,-3 9-2 0,0 0-5 15,5-6 38-15,-5 6-54 0,0 0 43 0,0 0-51 16,10 6 41-16,-5-1-45 0,0-1 49 0,3 2-54 15,-2 3 47-15,3-1-46 0,-1 3 44 0,2 0-48 16,-1 1 47-16,2 0-52 0,-1 0 44 0,1 2-16 16,-2-2-52-16,4 1-54 0,-3-3-35 0,0 1-56 15,2-2-54-15,-2-1-59 0,-1-1-56 0,0-1-53 16,0-2-67-16,0-1-338 0,-9-3-360 0</inkml:trace>
  <inkml:trace contextRef="#ctx0" brushRef="#br1" timeOffset="88716.7">29461 7678 9 0,'0'0'356'15,"0"0"-79"-15,0 0-41 0,0 0 11 0,0 0-44 16,5-4-13-16,-5 4-17 0,0 0-20 0,0 0-31 15,0 0-10-15,0 0-35 0,0 0 1 0,0 0-36 16,0 0 1-16,0 0-16 0,0 0 6 0,0 0 14 16,0 0-14-16,0 0 28 0,0 0-27 0,0 0 42 15,0 0-43-15,11 0 49 0,-11 0-43 0,0 0 56 16,0 0-34-16,0 0 57 0,0 0-29 0,0 0 51 16,0 0-4-16,0 0-39 0,0 0 37 0,0 0-48 15,0 0 27-15,0 0-57 0,0 0 27 0,0 0-52 16,0 0 31-16,0 0-48 0,0 0 31 0,6-3-45 15,-6 3 38-15,0 0-46 0,0 0 39 0,0 0-43 16,3-6 39-16,-3 6-44 0,0 0 42 0,0 0-40 16,0 0 37-16,3-7-42 0,-3 7 42 0,0 0-43 15,0 0 41-15,0-8-40 0,0 8 41 0,0 0-42 16,0-10 40-16,0 10-39 0,0-6 42 0,0 6-42 16,-5-8 44-16,5 8-38 0,-2-10 47 0,2 10-46 15,-5-9 54-15,5 9-42 0,-5-10 47 0,5 10-38 16,-6-9 54-16,6 9-31 0,-5-9 44 0,5 9-52 15,-7-6 48-15,7 6-54 0,-5-8 47 0,5 8-53 16,-6-7 44-16,6 7-48 0,-3-4 43 0,3 4-52 16,0 0 50-16,-4-8-56 0,4 8 45 0,0 0-49 15,0 0 47-15,-4-6-50 0,4 6 41 0,0 0-45 16,0 0 47-16,0 0-51 0,0 0 50 0,-6-4-49 16,6 4 46-16,0 0-46 0,0 0 42 0,0 0-44 15,0 0 48-15,0 0-48 0,0 0 48 0,0 0-45 16,0 0 51-16,0 0-46 0,0 0 48 0,0 0-42 15,0 0 49-15,0 0-42 0,0 0 46 0,0 0-43 16,0 0 47-16,0 0-40 0,6 6 10 0,-6-6 6 16,5 5 12-16,-2 2 4 0,-3-7 15 0,7 10 3 15,-3-2-6-15,1-1-6 0,1 2-1 0,1 0-2 16,-2 0 3-16,2 1-14 0,-1 2 1 0,0-1-11 16,2 1-6-16,-2-2 0 0,0 1-4 0,-1-1-2 15,2 0 18-15,-2 0-8 0,-1-2-6 0,3 2-13 16,-4-2 13-16,4-1-26 0,-3 1 3 0,-1-2-85 15,1 1-9-15,-1-3-102 0,-1 1-7 0,-2-5-42 16,4 10-61-16,-4-10-77 0,0 6-91 0,0-6-65 16,0 0-420-16,0 0-557 0</inkml:trace>
  <inkml:trace contextRef="#ctx0" brushRef="#br1" timeOffset="89146.47">29489 7652 341 0,'-6'-6'373'0,"2"0"-84"15,0 0-28-15,2 0-38 0,-1-1-27 0,-1 1-11 16,3-1-47-16,-2-1 6 0,2 1-39 0,1 0 18 16,0 0-53-16,0 0 14 0,3-1-47 0,-1 1 24 15,4-1-43-15,-1 1 30 0,1 0-45 0,2-1 35 16,1 2-45-16,-2 0 35 0,4 0-35 0,0 1 29 16,-1 1-33-16,2 1 34 0,-1 0-32 0,0 0 32 15,0 2-35-15,-11 1 37 0,19 0-31 0,-19 0 36 16,15 2-37-16,-7 3 45 0,-1-1-46 0,-2 2 42 15,-3 0-42-15,3 1 1 0,-5-1 3 0,-2 3-1 16,-1-1 48-16,-2 2-55 0,1-1 49 0,-3 1-50 16,0-3 50-16,-2 4-39 0,4-4 55 0,-2 0 5 15,0 0-2-15,1-1 0 0,-2 0-5 0,6 2 1 16,-4-5-2-16,6-3-2 0,-5 9-13 0,5-9-8 16,-6 7-5-16,6-7-1 0,0 0-2 0,-1 7 4 15,1-7-1-15,3 6 4 0,-3-6 3 0,7 6 1 16,-7-6-2-16,11 5-5 0,-11-5 5 0,16 6-5 15,-7-1 2-15,-2-2-2 0,2-1-5 0,0 3-1 16,0-1-5-16,1 1 4 0,-1-1-6 0,0 0-2 16,0-1-2-16,1 2-1 0,-2-1-2 0,0 1-2 15,1-2 3-15,-2 1-14 0,0 1-16 0,-7-5-61 16,11 6-63-16,-11-6-75 0,13 5-49 0,-13-5-58 16,10 4-57-16,-10-4-371 0,14-2-273 0</inkml:trace>
  <inkml:trace contextRef="#ctx0" brushRef="#br1" timeOffset="89578.3">29863 7535 539 0,'-3'-10'442'0,"-1"3"-50"16,-1-2-83-16,4 3 33 0,-2 0-20 0,1 0-35 16,2 6-10-16,-4-9-11 0,4 9-32 0,-4-10-44 15,4 10-39-15,-4-7-33 0,4 7-22 0,0 0-23 16,0-9-16-16,0 9-10 0,0 0-7 0,0 0-2 15,9 4 3-15,-9-4-35 0,13 6 41 0,-5-1-49 16,-1 1 43-16,2 0-42 0,0 2 36 0,3 1-42 16,-3-1 41-16,0 3-43 0,1-2 42 0,-1 2-42 15,-3-1 38-15,3-1-43 0,-3 1 44 0,-2 0-38 16,0-2 41-16,-1 1-43 0,-1-4 46 0,1 3-37 16,-2-2 52-16,-1-6-35 0,1 11 47 0,-1-11-42 15,0 0 41-15,0 7-54 0,0-7 39 0,0 0-51 16,0 0 40-16,0 0-49 0,3-7 45 0,-3 7-48 15,5-9 43-15,-5 9-49 0,6-7 47 0,-2 1-42 0,1 2 40 16,1 1-49-16,0-1 49 0,-6 4-51 16,13-6 48-16,-13 6-43 0,13-3 45 0,-13 3-46 15,13 2 49-15,-13-2-43 0,12 5 41 0,-12-5-46 16,9 6 47-16,-9-6-44 0,6 8 44 0,-3-1-46 16,-3-7 39-16,0 12-45 0,-3-4 44 0,1-3-55 15,-3 4 27-15,0-2-69 0,-2 0 24 0,1 1-30 16,-1-3-26-16,-1 3-38 0,0-3-49 0,0-1-64 15,0-1-71-15,8-3-89 0,-14 2-125 0,14-2-253 16,-11-1-328-16</inkml:trace>
  <inkml:trace contextRef="#ctx0" brushRef="#br1" timeOffset="89852.05">30465 7413 680 0,'2'-6'583'0,"-2"6"-110"0,5-11-48 16,-5 11-32-16,4-8-21 0,-4 8-4 0,1-9-11 0,-1 9-13 15,3-8-25-15,-3 8-62 0,1-6-73 16,-1 6-8-16,3-5-61 0,-3 5 1 0,0 0-39 16,0 0 20-16,9-2-30 0,-9 2 7 0,9 5-14 15,-9-5 5-15,10 8-20 0,-4-4 2 0,1 0-24 0,0 4 10 16,0-2-19-16,-1 1 11 0,0 1-18 0,2-1 12 15,-3 2-23-15,2-2-26 0,-2 1-52 0,-1 0-12 16,-2-1-107-16,2 0-27 0,-4 0-99 0,0-7-29 16,-1 13-91-16,1-13-116 0,-7 5-525 0,7-5-706 15</inkml:trace>
  <inkml:trace contextRef="#ctx0" brushRef="#br1" timeOffset="89995.08">30334 7242 491 0,'-4'-7'390'0,"2"-1"-55"0,2 8-120 16,-3-9-13-16,3 9-76 0,3-9 34 16,-3 9-96-16,4-5 22 0,-4 5-61 0,7-2-50 0,-7 2-128 15,0 0-109-15,18 0-256 0,-18 0-17 0</inkml:trace>
  <inkml:trace contextRef="#ctx0" brushRef="#br1" timeOffset="90327.56">30732 7041 187 0,'2'-6'526'15,"-2"6"-167"-15,1-10-16 0,-1 10-99 0,2-8-12 16,-2 8-2-16,-2-6-11 0,2 6-35 0,0 0-10 16,0 0 13-16,0 0-37 0,0 0-2 0,0 0-33 15,-7 3 17-15,7-3-21 0,-3 8 4 0,1-1-17 16,0 0 12-16,2 2-18 0,0 0-1 0,0 2-18 15,0 1-1-15,3 1-14 0,-1 2 7 0,2-1-16 16,0 2-4-16,1 1-9 0,-1-1 3 0,3 4-16 16,0-1 1-16,2 0-5 0,-2 1 0 0,3-1-6 15,-3 2-2-15,1-2-2 0,1 1 0 0,1-2-2 16,-3 2 1-16,0-1-2 0,0-1 5 0,-1-3-7 16,-1 1 1-16,-1-1 1 0,0-2-2 0,-2-2-3 15,1 1-4-15,0-4-19 0,-2 3-42 0,0-4-39 16,-1 0-51-16,0-7-75 0,-2 12-82 0,2-12-87 15,-7 9-84-15,7-9-428 0,-10 2-476 0</inkml:trace>
  <inkml:trace contextRef="#ctx0" brushRef="#br1" timeOffset="90477.93">30683 7448 164 0,'-4'-7'609'0,"-1"-1"-147"16,1 3-95-16,2-1-69 0,0-2-56 0,1 1-47 15,1 0-39-15,1-1-15 0,2 1-33 0,1-3-12 16,2 2-33-16,1-2 15 0,3 0-49 0,1 1 23 15,3 0-44-15,3-3 25 0,2 1-83 0,0 2-49 16,3-3-119-16,2 1-54 0,1-2-101 0,-4 4-286 16,5-4-170-16</inkml:trace>
  <inkml:trace contextRef="#ctx0" brushRef="#br1" timeOffset="90728.79">31128 6972 85 0,'-3'-5'392'0,"3"5"-69"0,-5-10-57 0,5 10-55 15,-7-8 26-15,7 8-63 0,-6-6 31 0,6 6-62 16,-6-4 35-16,6 4-69 0,0 0 23 0,0 0-68 16,-15 0 27-16,15 0-57 0,-7 4 30 0,7-4-49 15,-5 4 38-15,5-4-42 0,-2 6 38 0,2-6-45 16,-4 6 34-16,4-6-53 0,0 0 45 0,-3 9-43 16,3-9 41-16,0 0-43 0,0 9 43 0,0-9-47 15,0 0 45-15,0 0-42 0,0 7 44 0,0-7-48 16,0 0 45-16,0 0-47 0,0 0 45 0,1 6-43 15,-1-6 37-15,0 0-40 0,0 0 42 0,0 0-38 16,0 0 38-16,0 0-41 0,0 0 6 0,0 0-102 16,0 0-50-16,0 0-104 0,0 0-156 0,0 0-172 15,0 0-114-15</inkml:trace>
  <inkml:trace contextRef="#ctx0" brushRef="#br1" timeOffset="91828.23">31222 7252 2 0,'0'0'375'0,"0"0"-90"0,2-6-42 0,-2 6 20 15,0 0 17-15,-3-7 3 0,3 7-43 0,-4-7 22 16,4 7-44-16,-7-7-43 0,7 7-14 0,-9-4-18 16,9 4-18-16,-12-2-8 0,12 2-12 0,-14 0-9 15,14 0 13-15,-18 1-18 0,7 1 5 0,2 1-24 16,0 0 6-16,-1 2-19 0,1 1 6 0,0-1-22 16,1 2 7-16,-1 0-21 0,3 2 9 0,-1-1-19 15,2-1 6-15,3 3-14 0,-3-3 8 0,3 3-16 16,0-4 9-16,1 1-12 0,2-1 8 0,-1-6-12 15,2 11 13-15,-2-11-16 0,8 10 6 0,-8-10-9 16,10 3 11-16,-10-3-17 0,14 0-5 0,-14 0-23 16,17-3 2-16,-8-3-23 0,0 2 26 0,-2-1-16 15,2-1 31-15,-2-1 5 0,0 1 6 0,0 0-3 16,-1-1-9-16,-1 1 4 0,2 0 18 0,-2 1 2 16,-1 0-1-16,-4 5-1 0,7-7-3 0,-7 7-1 15,7-6-1-15,-7 6 3 0,0 0-14 0,10-5 27 16,-10 5-6-16,0 0 1 0,13 2-2 0,-13-2 2 15,9 3-4-15,-9-3-18 0,10 3 24 0,-10-3-6 16,11 4 2-16,-11-4 2 0,11 4-15 0,-11-4-22 16,12 0-17-16,-12 0-50 0,12 0 24 0,-12 0-41 15,13-4 53-15,-6 0-28 0,2 1 56 0,0-2-27 16,1 0 47-16,-2-1-42 0,0 0 54 0,1 0-36 16,1-1 47-16,0 0-46 0,-1 0 50 0,1-2-43 15,1 2 46-15,0 0-44 0,-1 1 45 0,-1 1-1 16,0-1-4-16,0 1-4 0,-1 2-3 0,-2-1 0 15,3 2-32-15,-9 2 37 0,12-5-5 0,-12 5 1 0,10-3 11 16,-10 3-12-16,0 0 0 0,10 0-2 0,-10 0 0 16,0 0 12-16,0 0-20 0,13 3 11 0,-13-3-3 15,0 0 3-15,0 0 2 0,8 2-15 0,-8-2 9 16,0 0 2-16,0 0 0 0,0 0 6 0,0 0-9 16,0 0-5-16,11-2-26 0,-11 2-8 0,0 0-12 15,6-5 10-15,-6 5 6 0,5-6 2 0,-5 6 8 16,6-6 6-16,-6 6 11 0,3-7-2 0,-3 7-2 0,4-8 3 15,-4 8 3-15,0-12 7 0,0 12-1 0,0-9-2 16,-2 2-2-16,-1 1 3 0,1 1 10 0,-2-1 6 16,1 0 21-16,-1 1-24 0,-2 2 56 0,2-4-24 15,4 7 38-15,-9-5-33 0,9 5 34 0,-10-5-37 16,10 5 30-16,-11-1-40 0,11 1 29 0,0 0-37 16,-12 2 28-16,12-2-2 0,-8 6-5 15,8-6-9-15,-5 11-12 0,5-5-23 0,-1 1 23 0,1 1-8 16,1 2-1-16,2 0-4 0,1-1 0 0,-1 1-5 15,1-1 2-15,0 1-2 0,3-2 2 0,0 1-6 16,-1-2 0-16,2 2 1 0,0-5-4 0,0 2 1 16,-1-2 1-16,0 0-2 0,-7-4 1 0,14 2 2 0,-14-2-2 15,12-2-1-15,-6-2 2 0,-3-1-2 16,1-1-1-16,-4 6 1 0,4-16-1 0,-1 7 0 0,-2-3 1 16,-1-3-1-16,-1 0-1 0,-2-2 1 0,2-1 1 15,-2 2-24-15,-1-3 27 0,1-3-20 0,1 0 25 16,-2 1-22-16,-1 4 5 0,0 2 37 0,2 0 2 15,1 4 35-15,-2 0-21 0,2 0 4 0,-1 2-26 16,1 2 11-16,2 7-20 0,-3-9 29 0,3 9 8 16,0 0 20-16,0 0 1 0,0 0 6 0,-1 6-6 15,3 0 3-15,0 3-10 0,0 1 4 0,3 3-19 0,-1 2-1 16,1 1-13-16,3 3 1 0,-2 2-10 0,3 0-2 16,-1-1-5-16,3 0-4 0,-2 1-1 15,0-1-1-15,4 0-8 0,-3-2 2 0,1 2-6 0,1-4-7 16,1 0-49-16,-1 0-60 0,-3-6-52 0,1 1-67 15,0-3-83-15,-2 1-113 0,-1-4-93 0,1-2-383 16,-8-3-472-16</inkml:trace>
  <inkml:trace contextRef="#ctx0" brushRef="#br1" timeOffset="93094.09">32034 6919 298 0,'4'-5'443'0,"-4"5"-100"0,0 0-55 0,0 0-28 16,0 0-14-16,-3-6-32 0,3 6-10 0,0 0-22 15,-13 2-5-15,13-2-19 0,-15 6-7 0,7-2-17 16,1 1-12-16,-3 1-17 0,3 1-23 0,-2 1 1 0,0 2-13 16,2 1-16-16,0 0-11 0,1 0-10 0,3 0-1 15,-1 0-11-15,0 0-3 0,3 0-6 0,1-1-4 16,0-1 1-16,0 0-3 0,3 0-5 0,-1-2 0 16,0 0-4-16,2-1 4 0,-4-6 0 0,6 7-2 15,-6-7-19-15,8 4-20 0,-8-4-5 0,0 0 5 16,11-5 4-16,-11 5 9 0,5-8 1 0,-5 2 11 15,3-2 0-15,-3 0 4 0,1 0 5 0,0-2-4 0,-1 0 10 16,0-3-3-16,0 3-2 0,0-1 2 0,2 3-1 16,-2-3 8-16,2 3-7 0,-2 0 0 0,2 1 1 15,-2 7-4-15,3-11 8 0,-3 11-6 0,7-8 3 16,-7 8 1-16,9-3-3 0,-9 3 8 0,0 0-2 16,12 4-1-16,-12-4 0 0,14 7 2 0,-7-1-2 15,-1 0-2-15,-1 0 1 0,2 3 3 0,-2-2-1 16,-3 1 2-16,2-1-2 0,-1 0 4 0,-1 1 1 15,-2-8 4-15,3 9-1 0,-3-9 1 0,1 9-2 16,-1-9-1-16,0 0-1 0,0 0-5 0,0 0 4 16,0 0 1-16,0 0 0 0,-4-5 4 0,4 5-11 0,0-13 2 15,0 5-4-15,2 1 1 0,0-3 0 0,0 1 0 16,1-1 0-16,2 1 4 0,-2 1-4 16,1 0 0-16,0 1 0 0,1 0-2 0,-1 2 4 0,-4 5-2 15,10-6 3-15,-10 6 1 0,11-2 9 0,-11 2 4 16,11 2 6-16,-4 2 0 0,1-1-4 0,-2 4-4 15,3 0-4-15,1 1 0 0,-2 2 1 0,1-1-2 16,0 1-21-16,1-1 16 0,-1 0 1 0,0-1-3 0,1 0-4 16,-2-3-8-16,0 0-25 0,-2-1-60 15,-6-4-64-15,15 2-93 0,-15-2-18 0,12-5-78 16,-6 1 34-16,-1-2-46 0,0-4 71 0,-2 1-2 0,-2-1 57 16,1-3 79-16,-2 0 67 0,0-6 62 0,-2 1 37 15,-2-1 29-15,2-2 46 0,-1-4-40 0,-2 0 47 16,0 2-13-16,1-1 53 0,-1 0 2 0,1 3 61 15,-1 2-3-15,1 2 2 0,-1 1 21 0,3 2-26 16,-1 2 9-16,1 1-65 0,0 2 0 0,-1 1-56 16,1 2 17-16,2 6-28 0,0 0 29 0,0 0-2 15,0 0-10-15,0 0-14 0,-6 10-15 0,6-3-9 16,1 4-4-16,-1 0-9 0,1 1-7 0,3 4-4 16,-1 0-8-16,1 1 1 0,1 0-6 0,2 1-2 15,2 0-4-15,-2 0-10 0,2 0 7 0,2-3-5 0,-1 0-3 16,1-2-21-16,1-3-32 0,-1 0-32 0,1-4-36 15,1 0-28-15,-2-1-19 0,1-3 22 0,-2-2-47 16,2-1 40-16,-1-1-37 0,-2-3 63 0,0 0-19 16,0-2 70-16,0 0-25 0,-2-3 63 0,-2 1-30 15,2 0 61-15,-3-1-14 0,-1 0 81 0,-1 0-8 0,2 3 50 16,-3-1-22-16,2 1 32 0,-3 7-36 16,4-11-1-16,-4 11-34 0,1-9 12 0,-1 9-16 0,0 0 13 15,0 0-1-15,0 0-6 0,0 0-7 0,0 0-46 16,12 4 46-16,-12-4-3 0,3 7-6 0,-3-7-7 15,6 7 20-15,-6-7-27 0,6 9-4 0,-6-9 3 16,8 7 0-16,-8-7 5 0,10 5-4 0,-10-5-3 16,11 3-1-16,-11-3 0 0,14 3 10 0,-14-3-11 15,12 1 1-15,-12-1 2 0,13 1 10 0,-13-1 43 16,14 3 11-16,-14-3 33 0,11 6 28 0,-11-6 4 16,16 4-10-16,-9 1-5 0,0 1-27 0,-1 0 13 15,2 1-34-15,-1 1 9 0,-2-1-38 0,3 1 14 16,-3 1-42-16,3 0 26 0,-2 0-21 0,-2-1 13 0,3 0-29 15,-2 2 11-15,1-2-92 0,-2-2-26 0,0 2-63 16,0-3-40-16,-4-5-46 0,7 8-145 0,-7-8-76 16,0 0-284-16,0 0-272 0</inkml:trace>
  <inkml:trace contextRef="#ctx0" brushRef="#br1" timeOffset="93275.52">32884 6700 549 0,'0'0'586'0,"2"-10"-151"0,-2 10-66 15,3-8-106-15,-3 8-27 0,1-6-57 0,-1 6 25 16,0 0-33-16,0 0 10 0,0 0-55 0,0 0 13 16,0 0-53-16,4 8 6 0,-4-8-33 0,1 10 8 15,-1-10-35-15,2 11 11 0,0-4-36 0,-2-7-9 16,2 11-88-16,-2-11-19 0,2 11-59 0,-2-11-73 16,1 7-30-16,-1-7-104 0,0 0-50 15,0 0-252-15,0 0-188 0</inkml:trace>
  <inkml:trace contextRef="#ctx0" brushRef="#br1" timeOffset="93394.24">32830 6567 245 0,'-2'-13'362'0,"0"2"-67"0,0 0-59 0,0 3-53 0,2-2-41 15,2 2-32-15,-1-2-24 0,2 2-19 0,-1 1-13 16,3-1-13-16,-1 2-35 0,1 0-77 0,3 2-67 16,-2-1-59-16,3 0-252 0,-1 0 78 0</inkml:trace>
  <inkml:trace contextRef="#ctx0" brushRef="#br1" timeOffset="93628.05">33046 6358 505 0,'5'-6'410'0,"-5"6"-52"0,4-10-45 16,-4 10-31-16,8-7-29 0,-8 7 12 0,2-7-53 15,-2 7 6-15,3-6-68 0,-3 6-4 0,0 0-56 0,0 0 9 16,0 0-25-16,0 0 33 0,0 0-23 0,6 7 14 16,-6 0-28-16,2 1 11 0,-2 2-28 0,1 3 10 15,0-1-27-15,0 4 12 0,1 2-25 0,-1 0 13 16,0 1-22-16,2 1 17 0,1 1-22 0,-1 0 17 15,1 1-24-15,1-2 23 0,-1 0-25 0,1-1 19 16,-1-1-23-16,-1-1 22 0,2-1-10 0,-3-2-6 16,1-2-33-16,-1 0-45 0,0-1-33 0,-2-1-51 0,0-2-93 15,-3-2-130-15,-1-1-73 0,-1 0-412 0,5-5-419 16</inkml:trace>
  <inkml:trace contextRef="#ctx0" brushRef="#br1" timeOffset="93723.71">33003 6667 4 0,'1'-7'632'15,"1"-2"-205"-15,2 1-83 0,3-1-92 0,2 0-37 16,3-2-57-16,4 0-18 0,0 0-46 0,0 1-62 16,2 0-151-16,-2 0-173 0,1 0-299 0,-2 1-104 15</inkml:trace>
  <inkml:trace contextRef="#ctx0" brushRef="#br1" timeOffset="94763.47">28589 8701 855 0,'-6'-9'702'0,"1"2"-156"0,1 0-118 0,2 1-84 16,-1 1-39-16,-1 1-34 0,4 4-32 0,-6-9-38 15,6 9-19-15,0 0 2 0,0 0-6 0,0 0-74 16,1 6 25-16,4 2-61 0,-1 1 26 0,4 2-57 15,-2 4 31-15,2 3-47 0,2 1 31 0,0 0-42 16,-1 0 34-16,3-1-49 0,-3 1 41 0,1-2-50 16,0 0 43-16,-3-5-42 0,0 1 39 0,0-2-43 0,0-2 42 15,-3 0-39-15,1-3 40 0,2-1-48 16,-7-5 44-16,11 3-44 0,-11-3 44 0,17-2-46 16,-7-2 47-16,0 1-45 0,4-4 42 0,0 2-41 15,-1 0 41-15,1-1-45 0,2 1 43 0,-5 1-46 16,2 1 44-16,-3 1-48 0,-1 0 44 0,-9 2-80 15,19 2 27-15,-19-2-58 0,11 3 12 0,-11-3-51 0,8 8 32 16,-6-1-44-16,-4 0 31 0,1 0-45 16,-4 0 48-16,1 1-27 0,-2 1 49 0,-2-2-39 15,2 1 43-15,-2-3-57 0,2 1 15 0,-1-1-30 16,7-5-4-16,-10 6-6 0,10-6-36 0,0 0 0 16,0 0 1-16,-13-3 4 0,13 3 15 0,2-10 11 0,0 4 5 15,1-4 20-15,2 1 22 0,1-3 23 16,-1-1 23-16,3 1 56 0,-2-2 59 0,3 1 48 15,-1 1 54-15,-2 0 34 0,1 1 26 0,0 2 35 16,-3 1 42-16,1 0 8 0,-3 2-16 0,-2 6-34 16,5-10-24-16,-5 10-23 0,0 0-7 0,0 0-16 0,0 0-18 15,0 0-23-15,0 0-20 0,-3 8-19 0,3-8-3 16,-4 12-23-16,4-4-13 0,0-1-7 16,2 4-43-16,0-3 36 0,2 2-48 0,1-2 38 15,0 1-43-15,2-3 38 0,0 0-40 0,0 0 43 16,2-3-7-16,1-1-5 0,-10-2-9 0,15 0-21 0,-15 0-8 15,14-5 4-15,-7 0-5 0,-1 0 2 16,-3 1 0-16,-3 4 5 0,2-14 0 0,-2 7 5 16,0-3-7-16,-2 2-17 0,-2-2-26 0,1 2-30 15,-2-2-40-15,0 3-44 0,-1-1-24 0,1 0-17 16,1 2-15-16,0-2-29 0,0 4-43 0,1-2-281 16,3 6-112-16</inkml:trace>
  <inkml:trace contextRef="#ctx0" brushRef="#br1" timeOffset="94950.37">29028 8671 122 0,'0'0'540'0,"5"-6"-66"0,-5 6-36 0,5-5-26 16,-5 5-18-16,4-4-46 0,-4 4-41 0,0 0-35 15,0 0-13-15,0 0-10 0,0 0-26 16,9 3-27-16,-9-3-30 0,5 9-40 0,-5-9-23 16,5 11-16-16,0-4-19 0,1 2-13 0,-1 0-5 15,0 0-14-15,2 1-14 0,1 2-27 0,-2-1-75 0,2 0-52 16,1-2-48-16,-3 2-64 0,2-4-67 0,-1 0-49 15,0-1-34-15,1-1-37 0,-2-1-43 0,-6-4-269 16,13 0-249-16</inkml:trace>
  <inkml:trace contextRef="#ctx0" brushRef="#br1" timeOffset="95244.76">29229 8705 411 0,'0'-8'391'0,"0"0"-23"16,0 1-26-16,0 0 5 0,0 7-7 0,0-11-36 0,0 11-57 15,-2-11-43-15,2 11-44 0,0 0-24 16,0-6-17-16,0 6-20 0,0 0-19 0,0 0-17 15,0 0-10-15,4 9-12 0,-2-4-7 0,-2-5-4 16,2 11-8-16,1-4-3 0,-1 1-5 0,1-1-1 0,-1 0-9 16,-2-7-2-16,5 10 0 0,-5-10-3 0,4 11 0 15,-4-11 3-15,5 4-1 0,-5-4 10 16,0 0-15-16,16 2-1 0,-16-2 5 0,13-5-3 16,-6 2 1-16,2-2 2 0,-1 0-2 0,1-1 1 15,-2 2 3-15,4-1-3 0,-4 2 1 0,2-1-3 0,-2 1 3 16,-7 3 13-16,14-3-17 0,-14 3 5 15,0 0-1-15,15 1 1 0,-15-1 4 0,10 5-3 0,-10-5-1 16,7 9-13-16,-7-9-30 0,2 10-48 16,-4-3-68-16,0 0-63 0,-2-2-68 0,-1 4-55 15,-2-3-108-15,-2 0-261 0,-3 1-222 0</inkml:trace>
  <inkml:trace contextRef="#ctx0" brushRef="#br1" timeOffset="95376.79">29001 8723 428 0,'-10'-10'354'0,"2"1"-71"0,3-1-57 0,1 1-54 16,3-4-30-16,0 2-26 0,3 0-20 0,2 1-15 0,1-3-18 16,2 1-15-16,3 1-10 0,0-1-7 0,4 1-9 15,4 2-1-15,1-2-9 0,-1 3-115 16,1 0-109-16,-1 1-356 0,0 1-81 0</inkml:trace>
  <inkml:trace contextRef="#ctx0" brushRef="#br1" timeOffset="96129.36">29926 8496 401 0,'0'0'332'0,"12"-3"-61"0,-12 3-41 16,9-5-19-16,-9 5 4 0,8-5 15 0,-8 5 18 15,6-4-7-15,-6 4-39 0,4-7-22 0,-4 7-26 0,0-8-21 16,0 8-20-16,0-8-17 0,0 8-7 16,-5-7-9-16,5 7-9 0,-7-4-11 0,7 4-5 0,-14-3-12 15,14 3-8-15,-14 1-5 0,14-1 6 16,-18 4-9-16,9-2 2 0,-2 3-2 0,2 0-7 16,1 0 1-16,-1 1-1 0,-1 1-8 0,4-1 0 0,-1 2-3 15,2 0 1-15,1-1-5 0,-1 1-3 0,3-1 11 16,1 1-18-16,1-8 0 0,1 13 0 0,1-8-4 15,3 1-2-15,-5-6 1 0,11 5-2 16,-11-5-31-16,11 3-25 0,-11-3-14 0,17-1-20 16,-17 1-1-16,15-5 9 0,-5 1 31 0,-2-1 0 15,0 1 11-15,-2-2 6 0,4 1 10 0,-3-1 7 0,0 1-1 16,-2 0 9-16,4 0 2 0,-4 2 0 16,-5 3 10-16,9-6-5 0,-9 6 5 0,11-4-2 15,-11 4-1-15,12-1 4 0,-12 1-2 0,0 0-22 16,16 0-40-16,-16 0-43 0,11 3-31 0,-11-3-3 15,8 2-40-15,-8-2-1 0,6 3-25 0,-6-3 29 0,0 0-4 16,6 5 48-16,-6-5 16 0,0 0 31 0,0 0 17 16,0 0 62-16,0 0 16 0,0 0 50 0,0 0 14 15,0 0 46-15,0-8-18 0,0 8 8 16,-2-8 12-16,2 8 5 0,2-9-23 0,-2 9-14 16,2-10-10-16,-2 10-14 0,6-9-4 0,-6 9-7 0,7-9 0 15,-2 6 9-15,1-1 9 0,-6 4 10 0,14-4-14 16,-14 4 23-16,14-2-48 0,-14 2-5 0,18 0-1 15,-18 0-9-15,16 3 7 0,-16-3 7 0,15 3-25 16,-7 1 1-16,-8-4 34 0,10 6-10 0,-10-6 23 16,9 6 36-16,-9-6 16 0,4 5 21 0,-4-5 10 15,0 0-7-15,0 0-12 0,0 0-1 16,0 0 5-16,0 0-17 0,0 0-7 0,0 0-8 0,-7-6-11 16,7 6-16-16,-1-9-12 0,1 9-17 15,1-10-4-15,-1 10-6 0,4-13-44 0,-1 6 41 16,0 2-44-16,3-1 41 0,0-1-39 0,-1 2 37 15,4 0-40-15,-3 1 45 0,-6 4-48 0,13-5 42 0,-13 5-45 16,15-2 42-16,-15 2-16 0,15 1-51 0,-15-1-37 16,15 3-44-16,-15-3-36 0,13 7-42 0,-6-3-41 15,2 0-49-15,-2 1-48 0,0-2-53 16,0-1-337-16,-7-2-245 0</inkml:trace>
  <inkml:trace contextRef="#ctx0" brushRef="#br1" timeOffset="96527.55">30578 8315 128 0,'0'0'338'0,"0"-8"-56"0,0 8-67 16,2-7-15-16,-2 7-22 0,0 0-5 0,-7-4-8 15,7 4-16-15,0 0-15 0,-14 2-28 0,14-2-12 16,-11 5-26-16,11-5-15 0,-9 7-8 0,2-3-13 16,4 0-8-16,-1 1-5 0,4-5-3 0,-5 9-7 15,5-9 2-15,-4 8-4 0,4-8 6 0,0 0-8 16,0 0 2-16,0 0-1 0,0 0 2 0,0 0-4 15,9-4 1-15,-5 0 2 0,-2-3-2 0,1-1-3 16,0-1 6-16,-1-1 53 0,-2-1-17 0,0-2 39 16,0 1 18-16,-2-1 21 0,-3-3 2 0,3 1 20 15,-3-2-36-15,0 1 15 0,-1 2-17 0,1-2 10 16,-2 1-9-16,0 1 31 0,1 2 7 0,-1 0 10 16,2 3-22-16,0 0-30 0,0 2-22 0,1 2-16 15,4 5-13-15,-7-6-14 0,7 6 2 0,0 0-5 16,-11 4-5-16,11-4-5 0,-7 9-4 0,6-3-3 15,1 3-3-15,0 0-1 0,1 2-3 0,1 0 0 16,2 1-5-16,0 0 0 0,2 3-4 0,1-1-44 16,-1-1 49-16,4 0-44 0,-2-1 45 0,1 3-47 15,0-3 15-15,0 0-88 0,0 0 3 0,0-1-46 16,0-1-52-16,-2 0-56 0,0-1-66 16,-1-1-51-16,-1 0-64 0,2-2-429 0,-5 0-426 15</inkml:trace>
  <inkml:trace contextRef="#ctx0" brushRef="#br1" timeOffset="97178.06">30297 8443 139 0,'-15'4'359'0,"1"2"-35"0,-2-2-70 0,2 2 32 16,0-2-63-16,0 3 5 0,0-3-14 15,0 2-16-15,4-2-45 0,0 0-32 0,3-1-27 16,7-3-21-16,-11 5-7 0,11-5-7 0,0 0-17 16,0 0-6-16,0 0-15 0,0 0-1 0,15-5-5 0,-2-1-4 15,1-1-3-15,4-2-1 0,1 1 0 0,3-2-3 16,-1 0 6-16,5-2-43 0,-3 1 47 0,1-3-44 15,-3 3 51-15,-3 0-11 0,0 0 1 0,-4 1 1 16,-2 1 7-16,-1 0 11 0,-4 2 14 16,0 0-11-16,-5 0-3 0,-2 7-13 0,0-8 2 0,0 8-4 15,-9-4-4-15,9 4-2 0,-20 0-1 16,3 2-2-16,-1 3 3 0,-3 0-44 0,-2 2 48 16,-7 3-3-16,2 0-2 0,-3 2-2 0,3 0-1 15,-2 0 3-15,3 1 9 0,0-1 6 0,1-1 7 16,7 1-3-16,0-3-7 0,2-1 0 0,5-1-10 0,0 0 7 15,3-1-1-15,3-2-3 0,6-4 0 0,-7 5-2 16,7-5-2-16,0 0 3 0,11-2-6 0,0-2 1 16,3-2-2-16,7-2-1 0,2-1-1 15,2-4 0-15,5 0 2 0,4-3-2 0,1 0-3 16,-1-1 7-16,3-1-8 0,-1 2-1 0,-2-3 1 0,1 1 0 16,-2 3-2-16,-6 2-4 0,-1 1-3 0,-6 1-7 15,-1 4-82-15,-5-1-88 0,-5 1-54 0,0 5-89 16,-9 2-87-16,12-5-283 0,-12 5-206 0</inkml:trace>
  <inkml:trace contextRef="#ctx0" brushRef="#br1" timeOffset="97661.63">30758 8575 453 0,'13'-1'379'0,"-13"1"-9"16,0 0-86-16,7-7 35 0,-7 7-48 0,2-7 17 0,-2 7-5 15,0-7 6-15,0 7-23 0,-5-10-30 0,5 10-18 16,-4-8-29-16,4 8-31 0,-9-8-25 0,9 8-9 16,-10-7-7-16,10 7-13 0,-15-2-6 0,15 2 1 15,-18 1-14-15,8 0-2 0,-1 3-10 0,-1 0-5 16,0 3-1-16,1-3-15 0,-1 4-14 0,1-1-3 15,2 1-8-15,-1 2-4 0,3-3-7 0,1 3-3 16,-1-2-3-16,2 0-2 0,1 1 1 0,3 0-2 16,-3-4-8-16,4 2-5 0,2 0 6 0,-2-7-3 15,3 10 3-15,-3-10-5 0,13 7-4 0,-13-7 4 16,16 1-6-16,-4-2-6 0,-2-1-8 0,3-2-3 16,1 0 1-16,-1-1 6 0,2-3 4 0,-3 0 3 15,1 1 5-15,-2-3-1 0,1 0 11 0,-1 1-1 16,-2-1-3-16,0 0 3 0,1 0 3 0,-3 3 3 15,-2-2 1-15,1 2 14 0,-2 1 18 0,1 0 3 16,0 1-6-16,-5 5-20 0,7-8 13 0,-7 8-21 16,5-6-11-16,-5 6 18 0,0 0-2 0,9-2-2 15,-9 2-8-15,10 2 0 0,-10-2-12 0,10 5-11 16,-10-5-40-16,13 6-56 0,-4-1-46 0,0-1-61 16,0 1-10-16,2-1-73 0,1-1-8 0,2 2-84 15,1-1-10-15,3-3-37 0,-1 0-387 0,2-1-372 16</inkml:trace>
  <inkml:trace contextRef="#ctx0" brushRef="#br1" timeOffset="98811.01">31504 8364 235 0,'3'-5'402'0,"1"-1"-26"0,-4 6-72 15,4-7 8-15,-4 7-42 0,5-11 8 0,-5 11 30 16,0-7-41-16,0 7-13 0,-2-10-50 0,2 10-23 15,-4-7-41-15,4 7-7 0,-8-4-28 0,8 4-2 16,-11-2-2-16,11 2-1 0,-16 1-2 0,7 1-6 0,0 0-12 16,-2 2-18-16,2-1-11 0,1 2-9 0,-2 1-5 15,2-1-11-15,2 2 1 0,0-1-7 16,-1 1-5-16,2 0-2 0,3 1-5 0,-1 0-3 16,0-1 5-16,3-7-6 0,-1 12-5 0,1-12 5 0,3 12-10 15,1-6 5-15,-2-1-11 0,3-1 10 0,-5-4-7 16,13 6-4-16,-13-6-10 0,14 1-20 0,-14-1-12 15,17-3 6-15,-10 1-6 0,2-2 12 0,-1-1 3 16,0 0 1-16,-2-1 15 0,-1 1 6 0,3-4 7 16,-3 4-1-16,0-3 3 0,-1 1 11 0,0 0-8 15,0 1 13-15,-2 0-11 0,-2 6 14 0,5-9-14 16,-5 9 8-16,5-9-12 0,-5 9 9 0,5-5-13 16,-5 5 10-16,0 0-9 0,9-4 16 0,-9 4-14 15,0 0 15-15,11 2-14 0,-11-2-1 0,11 5 3 16,-11-5-29-16,9 7-26 0,-4-3-54 0,-5-4-24 0,10 7-71 15,-10-7 4-15,9 8-51 0,-9-8 26 0,9 6-24 16,-9-6 41-16,7 5 5 0,-7-5-28 0,0 0-13 16,7 2 17-16,-7-2 38 0,0 0 39 0,0 0 83 15,5-6 56-15,-5 6 43 0,0-7 38 0,0 7 23 16,2-10 22-16,-2 10 19 0,0-12 7 0,0 5 17 16,1 0-38-16,0 0 56 0,-1 0-54 0,0-1 36 15,2 2-36-15,-1 0 33 0,0-1-44 0,0 1 12 16,-1 6-52-16,4-10 23 0,-4 10-16 0,5-8-5 0,-5 8-3 15,9-4-7-15,-9 4-10 0,0 0-7 0,12-1-6 16,-12 1-3-16,8 2-31 0,-8-2 27 0,8 5-28 16,-8-5 26-16,7 10-30 0,-7-10 26 0,5 10-24 15,-4-3 24-15,-1-7-24 0,0 12 25 0,0-12-25 16,0 10 30-16,0-10-9 0,0 9 42 0,0-9 3 16,-2 7 29-16,2-7-8 0,0 0 3 0,-4 6-27 15,4-6 5-15,0 0-16 0,0 0 0 0,-3-6-18 16,3 6 9-16,1-8-17 0,-1 8 7 0,4-11-10 15,0 5-4-15,-1 0-9 0,3-1 8 0,-1 1-11 0,2-2 6 16,0 4-3-16,0-1-1 0,-1-1-3 0,4 2 3 16,-2 1-8-16,0 0 5 0,-8 3-3 15,15-3 0-15,-15 3-4 0,15-1 4 0,-15 1 2 0,16 2-15 16,-9 0 12-16,2 1-11 0,-1 0 5 0,-1 0-32 16,1 2-39-16,0-1-52 0,-2 0-1 0,-6-4-59 15,14 6 41-15,-7-4-55 0,-7-2 19 0,14 4-16 16,-14-4-18-16,14 1-6 0,-14-1 14 0,15-2 15 15,-5 1 39-15,1-2 34 0,-4-1 23 0,2 1 20 16,0-2 56-16,-1 0-28 0,-2-1 60 0,2 1 3 16,-2 0 62-16,-2-3-21 0,1 2 55 0,-3 0-32 0,0 0 1 15,-2 6 0-15,3-10 12 0,-3 10-36 0,-2-10 9 16,2 10-22-16,-3-6-8 0,3 6 6 0,-7-5 3 16,7 5 7-16,0 0-6 0,-16 1-6 0,16-1-5 15,-11 4-2-15,11-4-1 0,-11 6-9 0,11-6-7 16,-9 7-7-16,9-7 2 0,-6 8 3 0,6-8-7 15,-4 8-1-15,4-8-3 0,-2 6 5 0,2-6 7 16,0 0-4-16,4 6-1 0,-4-6-2 0,0 0-1 16,10-3 5-16,-10 3-2 0,9-7-5 0,-5 2 4 0,3 0-3 15,-2-3 6-15,-1 1-3 0,1-1-2 16,-2-2 4-16,1 0 4 0,-1-1 4 0,-2 0 31 0,2-2 8 16,-3 1 26-16,1-2 16 0,-1 1 3 0,-1 1 15 15,-1-3 6-15,1 2 12 0,0 1-5 0,-2-1 0 16,2 2 8-16,0 1 2 0,-2 0-7 0,2 2-20 15,0 3-23-15,-1-2-23 0,2 7-12 0,-5-8-10 16,5 8-5-16,0 0-7 0,0 0-4 0,0 0-3 16,-11 4-3-16,11-4-5 0,-3 11 0 0,3-6-6 15,0 3 2-15,1 2-4 0,2 0 1 0,0 0-3 0,1 2 0 16,3-1-3-16,-1 2-3 0,2-1-2 0,1 0-3 16,1 1-7-16,1-2-34 0,0-2-44 0,3 1-48 15,0-1-63-15,0 0-47 0,0-1-65 0,2-2-107 16,-2-1-36-16,2 0-413 0,0-3-422 15</inkml:trace>
  <inkml:trace contextRef="#ctx0" brushRef="#br1" timeOffset="99293.33">32517 7800 361 0,'0'0'460'0,"-3"-8"-61"0,3 8-81 16,-1-8-31-16,1 8-29 0,-1-6-37 0,1 6-40 15,0 0-48-15,-3-7-12 0,3 7-36 0,0 0-9 16,0 0-23-16,0 0 27 0,0 0-12 0,0 0 31 0,0 0-22 15,5 10 19-15,-1-6-23 0,-2 4 20 0,0 0-31 16,3 1 12-16,-2 0-32 0,-1 2 18 0,2-1-28 16,1 3 14-16,-4-3-29 0,3 2 20 0,-2 1-26 15,0-2 19-15,0 1-25 0,-1-1 21 0,-1 0-25 16,1-2 23-16,0 0-18 0,-1-3 28 0,2 1-8 16,-2-7 32-16,1 11-14 0,-1-11 10 0,1 6-29 15,-1-6 14-15,0 0-25 0,0 0 13 0,10-3-26 16,-10 3 20-16,9-9-24 0,-5 3 16 0,4 1-19 15,-2-1 18-15,4 1-21 0,-2 0 18 0,-1-1-19 0,3 4 19 16,-3-1-20-16,2-1 13 0,-9 4-13 0,14-2 11 16,-14 2-22-16,13 0 38 0,-13 0-21 0,11 3 21 15,-11-3-25-15,8 6 27 0,-8-6-20 0,2 10 17 16,-2-10-22-16,-5 10 16 0,0-2-26 0,-1-1-26 16,-3-2-91-16,-3 2-36 0,0-1-73 15,-2-1-167-15,-3 0-136 0,0-3-339 0,-1 2-445 0</inkml:trace>
  <inkml:trace contextRef="#ctx0" brushRef="#br1" timeOffset="99943.24">30204 9690 13 0,'-5'-12'549'0,"-2"2"-80"0,2 0-68 16,0 1 4-16,1-1-31 0,-1 0 2 0,0 2-17 15,-1-2 9-15,1 3-2 0,1-1-27 0,-1 0-38 16,2 3-66-16,-1 1-53 0,4 4-44 0,-4-9-19 0,4 9-20 16,0 0-15-16,0 0-12 0,0 0-5 0,0 0-12 15,0 0-2-15,2 10-6 0,0-4-12 16,3 1-11-16,0 1 1 0,3 3-6 0,0 0-27 16,-1 2 26-16,1 1-26 0,0 0 21 0,1 0-37 15,-2 1-7-15,0-1-90 0,-1 0 5 0,-1 0-87 0,0-2-1 16,-1-1-42-16,-1-2-35 0,-1 1-77 0,-2-3-59 15,0-7-64-15,-2 12-491 0,2-12-562 16</inkml:trace>
  <inkml:trace contextRef="#ctx0" brushRef="#br1" timeOffset="100101.56">30035 9683 187 0,'-8'-7'523'0,"3"-1"-153"15,0 0-19-15,1 1-67 0,-1-2 4 0,3 2-29 0,-1-1-16 16,1 2-63-16,2-1 1 0,-2-2-56 0,4 2-9 15,0-1-40-15,2 1 4 0,5-2-38 0,0 0 11 0,1 0-35 16,4 1 17-16,0 1-38 0,0-1-43 0,3 1-152 16,-2 1-84-16,2-1-109 0,-1 2-398 0,0 1-312 15</inkml:trace>
  <inkml:trace contextRef="#ctx0" brushRef="#br1" timeOffset="100680.53">30420 9549 57 0,'0'0'500'16,"0"0"-167"-16,0 0-7 0,-3-6-52 0,3 6 37 15,-6-8-63-15,6 8 37 0,-6-7-73 0,6 7-3 0,-8-3-58 16,8 3-8-16,-11-4-50 0,11 4 2 0,-13 0-38 16,13 0 10-16,-16 4-35 0,9-1 16 0,-1 1-31 15,0 1 11-15,0 2-21 0,1-2 23 16,1 3-29-16,0-1 21 0,1 1-27 0,1 0 24 15,2-1-27-15,-1 2 24 0,3-9-16 0,0 10 7 16,0-2-17-16,0-8 17 0,3 9-21 0,-3-9 25 0,8 8-26 16,-8-8 23-16,11 3-22 0,-11-3 24 0,15-1-17 15,-15 1 18-15,16-5-26 0,-6 2 28 0,0 0-25 16,-1 0 23-16,1 0-23 0,1-1 24 16,-2 1-25-16,1 0 25 0,-1 1-18 0,0 1 16 15,0-2-22-15,1 1 22 0,-10 2-20 0,15-1 25 0,-15 1-28 16,18-1 26-16,-18 1-27 0,14 2 27 15,-14-2-27-15,17 3 22 0,-17-3-42 0,14 3-8 16,-14-3-60-16,11 1 22 0,-11-1-85 0,12-1-15 16,-12 1-57-16,6-3 18 0,-6 3 13 0,4-5 27 15,-4 5 30-15,1-10 30 0,-1 10 24 0,-2-12 26 0,2 5 17 16,-3-2 31-16,1 0 14 0,-2-1 14 16,1-1 9-16,1-2 18 0,-1 2 18 0,-1-1-5 0,3 1 43 15,-2-1-4-15,0 1 72 0,1 2-31 16,0-1 43-16,1 3-58 0,-1-1 13 0,2 8-58 15,-2-9 19-15,2 9-11 0,0-7 31 0,0 7-26 0,0 0 28 16,0 0-20-16,0 0 20 0,5 6-7 0,-3-1 3 16,3 1-28-16,-2 2 1 0,1 1-22 15,0 0 3-15,1 1-21 0,-1 1 6 0,2 1-18 16,0-2 7-16,1 3-18 0,-2-5 8 0,1 3-17 16,1-2 11-16,0 0-18 0,-2-1 3 0,1 1-64 15,-3-3-44-15,1 1-81 0,0-2-17 0,-4-5-104 0,8 7-59 16,-8-7-99-16,0 0-264 0,0 0-238 0</inkml:trace>
  <inkml:trace contextRef="#ctx0" brushRef="#br1" timeOffset="100909.86">30627 9457 41 0,'0'0'491'0,"-3"-9"-125"0,3 9 0 16,-2-9-100-16,2 9 26 0,0 0-65 0,-4-6 31 15,4 6-47-15,0 0 11 0,-8 3-50 16,8-3-3-16,-8 7-42 0,5-2-1 0,-1 1-31 15,0 0-2-15,2 1-27 0,-2 1 2 0,1 1-30 0,2-1 9 16,0 2-18-16,-1-3 7 0,2 2-23 0,2 0 15 16,0-1-23-16,1 0 15 0,2-1-15 15,0 0 10-15,1-1-18 0,3-1 15 0,2-1-16 16,0 0 9-16,0-2-29 0,2-1-33 0,1 0-90 16,-1-2-30-16,2 0-117 0,1-3-58 0,0 0-90 15,-3-1-322-15,1 1-280 0</inkml:trace>
  <inkml:trace contextRef="#ctx0" brushRef="#br1" timeOffset="101343.67">30818 9442 293 0,'0'0'262'0,"0"0"-57"16,0 0-16-16,0 0-3 0,-6-4 4 0,6 4 3 16,0 0 3-16,0 0-15 0,0 0-30 15,0 0-72-15,0 0 32 0,3-8-69 0,-3 8 32 16,3-5-18-16,-3 5-12 0,6-7-6 0,-6 7-8 15,6-7-9-15,-6 7-2 0,5-9-4 0,-5 9-1 16,3-8 5-16,-3 8-35 0,2-9 60 0,-2 9-40 0,2-7 49 16,-2 7-43-16,0 0 42 0,0-9-52 0,0 9 37 15,0 0-42-15,0 0 41 0,0 0-49 16,0 0 40-16,0 0-44 0,0 0 42 0,0 0-40 16,0 0 45-16,-4 5-50 0,4-5 43 0,2 7-40 15,-2-7 40-15,5 8-35 0,-5-8 34 0,5 7-7 0,-5-7-1 16,8 6-3-16,-8-6-5 0,10 6 4 0,-10-6-4 15,13 2 3-15,-13-2-5 0,10-2-4 0,-10 2-8 16,12-5-22-16,-12 5 41 0,11-6 1 16,-7 1-5-16,0 0-35 0,-1-1 58 0,1 1-13 15,-2-1 59-15,1-1-7 0,-3 7 50 0,5-11-1 0,-3 5 21 16,-2 6-14-16,3-8 3 0,-3 8-30 0,4-9-11 16,-4 9-26-16,3-6 2 0,-3 6-1 15,0 0 15-15,13-1-4 0,-13 1 0 0,12 3-11 16,-6 1-3-16,3 1-16 0,0 1-1 0,-1 0-12 15,1 2 1-15,0 1-13 0,1 2 2 0,-3 0-8 0,1 3-39 16,-3 1-101-16,-1 1-120 0,-3 2-179 0,-6 0-248 16,-1 2-309-16,-6 3-576 0</inkml:trace>
  <inkml:trace contextRef="#ctx0" brushRef="#br1" timeOffset="101960.23">29466 10449 318 0,'2'-11'412'0,"-2"11"-80"0,-2-9 22 0,2 9-60 15,-5-10 10-15,5 10 7 0,-7-7-66 0,7 7-6 16,-9-4-33-16,9 4-6 0,-13 2-35 0,13-2-8 16,-17 5-24-16,8 0-3 0,2 3-7 0,-3-1 6 15,1 4-11-15,1-2-13 0,0 3-10 0,2 1-11 16,1 0-46-16,1 1 31 0,3 1-51 0,-1 0 40 16,4 0-53-16,0 1 39 0,3-2-47 0,-1 2 40 15,5-2-48-15,-1-1 41 0,2-2-9 0,1 2-6 16,2-5-12-16,1 2-40 0,0-5-56 0,-1 0-54 15,5 0-58-15,-3-4-68 0,2-1-81 0,-2-1-74 16,3-3-63-16,1 0-376 0,-3-2-415 0</inkml:trace>
  <inkml:trace contextRef="#ctx0" brushRef="#br1" timeOffset="102260.51">29719 10405 245 0,'-1'-6'552'0,"-1"0"-152"16,2 6-55-16,-7-8-4 0,7 8 24 15,-11-7-48-15,11 7-4 0,-13-1-30 0,13 1-12 0,-18 1-40 16,9 3-26-16,1-2-24 0,-2 3-27 0,1 0-13 16,2 1-29-16,-1 1-16 0,2-1-15 0,1 2-15 15,2 2-13-15,2-2-6 0,1 1-12 0,2-1-4 16,2 2-9-16,5-1-43 0,1 1 47 0,-1-1-48 16,6 0 43-16,2-1-42 0,2 1 40 0,2-2-41 15,-2 0 41-15,1-1-39 0,1 0 37 0,-5 0-50 16,1-1 33-16,-4-1-54 0,-2-1 42 0,-1 1-37 15,-2 0 48-15,-8-4-41 0,7 8 48 0,-7-8-39 16,-4 8 39-16,0-3-41 0,-4-1 39 0,-3 0-49 16,-1 2 27-16,-1-1-54 0,-3-1-2 0,2 1-59 15,-3-1-6-15,3 0-89 0,1 0-10 0,2-2-65 16,-2-1-88-16,13-1-142 0,-13 0-249 0,13 0-301 16</inkml:trace>
  <inkml:trace contextRef="#ctx0" brushRef="#br1" timeOffset="102527.5">30127 10253 215 0,'7'-9'708'16,"-2"2"-190"-16,-5 7-75 0,6-10-51 0,-6 10-12 16,5-8-25-16,-5 8-23 0,3-8-49 0,-3 8-47 15,5-4-26-15,-5 4-11 0,0 0-7 0,0 0-18 16,11 2-4-16,-6 3-15 0,1-1-19 0,-1 3-13 15,1 0-23-15,4 0-6 0,-1 1-22 0,0 2-10 16,1 0-10-16,1 2-10 0,-2-2-4 0,2 1-12 16,-1 1-11-16,-1 0 6 0,0-1-10 0,1 1 0 15,-1-1-4-15,-1-2-29 0,2 1-56 0,-5-2-59 16,2 0-52-16,-1-1-63 0,-1 0-44 0,-5-7-75 16,8 8-116-16,-8-8-99 0,0 0-459 0,0 0-663 15</inkml:trace>
  <inkml:trace contextRef="#ctx0" brushRef="#br1" timeOffset="102703.93">30208 10217 625 0,'-6'-8'443'0,"3"2"-31"0,-2 0-82 0,2 0 16 16,3 6-64-16,-4-10-30 0,4 10-61 0,-2-12-11 16,2 12-49-16,2-9-17 0,2 3-38 0,1 0 5 15,3 1-39-15,0-2 13 0,4 1-25 0,1 1 8 16,1-1-27-16,1 1 14 0,1 1-30 0,0 0 10 15,-1 0-101-15,1 1-23 0,-3 1-127 0,0 1-87 16,-2 0-114-16,-11 1-322 0,19 1-284 0</inkml:trace>
  <inkml:trace contextRef="#ctx0" brushRef="#br1" timeOffset="102848.22">30293 10232 23 0,'-6'5'430'0,"2"1"-126"15,4-6-65-15,-5 8-31 0,5-8-31 0,0 0-8 16,0 0-24-16,5 6-26 0,-5-6-20 0,11-3-25 15,-1 0-18-15,0-1-10 0,4 0-11 0,1-2-3 16,2 1-38-16,1-3 22 0,3 0-129 0,-2 0-71 16,2-1-97-16,1 0-217 0,-1 0 9 0</inkml:trace>
  <inkml:trace contextRef="#ctx0" brushRef="#br1" timeOffset="103143.64">30600 10078 6 0,'0'0'518'0,"-6"-6"-171"16,6 6-12-16,-3-5-83 0,3 5 4 0,-1-7-93 16,1 7-23-16,1-6-33 0,-1 6-6 0,8-6-11 15,-8 6-9-15,10-2 2 0,-10 2-9 0,13 0-11 16,-13 0-9-16,16 5 3 0,-7 1 22 0,-2 1-52 16,0 0 36-16,-2 3-45 0,1 1 26 15,-3 3-38-15,1-3 34 0,-2 3-34 0,-2-1 27 0,0 1-35 16,-2-1 47-16,1 0-8 0,-3 0 52 0,3-2-1 15,-2-1 41-15,1-1-5 0,0 0 20 0,0-1-9 16,1-2-13-16,1-6-23 0,-2 10-17 0,2-10-24 16,2 5-6-16,-2-5-20 0,0 0-1 0,0 0-24 15,16-3-50-15,-7-1-88 0,4-2-48 0,0-2-98 16,3 0-7-16,0-3-66 0,2 0-86 0,1-4-390 16,-4 1-362-16</inkml:trace>
  <inkml:trace contextRef="#ctx0" brushRef="#br1" timeOffset="103426.62">30852 9971 498 0,'-4'-4'439'0,"4"4"-111"16,-6-9-49-16,6 9-49 0,-4-7-43 0,4 7-35 15,-3-6-27-15,3 6-22 0,0 0-8 0,0 0 7 16,7-5-3-16,-7 5 3 0,12 1 7 0,-12-1-41 16,13 3 14-16,-4 0-42 0,-1 2 27 0,-2 0-31 15,3 1 24-15,-4 2-20 0,1-1 22 0,-2 3-3 0,0-1-23 16,-4 2 21-16,0 0-4 0,0 0 8 15,-4 0 19-15,2-1 14 0,-2 1 1 0,-1-1 14 16,1 0-3-16,0 0 7 0,0-3-17 0,2 0-2 16,-1-1-21-16,3-6-7 0,-4 12-15 0,4-12-4 15,0 6-14-15,0-6-5 0,7 5-7 0,-7-5-2 16,15-2-10-16,-2 0 0 0,1 0-8 0,5-2 1 16,4-3-54-16,0 0-69 0,0 0-76 0,0-1-42 15,0 1-105-15,-4-3-51 0,2 2-90 0,-3-3-420 16,-7 2-471-16</inkml:trace>
  <inkml:trace contextRef="#ctx0" brushRef="#br1" timeOffset="103761.56">31091 9900 200 0,'0'0'454'0,"-7"-7"-94"0,7 7 31 0,-3-7-68 16,3 7-6-16,-7-6 0 0,7 6-55 0,-4-6-15 16,4 6-40-16,-2-6-28 0,2 6-52 0,0 0-10 15,2-6-40-15,-2 6 0 0,0 0-30 0,13-2 6 16,-13 2-22-16,15 1 7 0,-4 0-19 0,-2 1 14 16,3 2-11-16,-3 1-4 0,0 1 12 0,3 1-13 15,-3 3 12-15,-3-2-17 0,2 2 12 0,-4-2-14 16,-1 3 10-16,0-3 1 0,-2 2 21 0,1-2 14 15,-2 0 35-15,0 1 21 0,0-9 11 0,0 12 18 16,0-12-21-16,0 9 11 0,0-9-44 0,0 9 1 16,0-9-47-16,0 0 18 0,7 5-17 0,-7-5-15 15,12-3-69-15,-3-1-91 0,1 0-106 0,3-1-83 16,1-2-170-16,5-3-141 0,-2 0-420 0,2-1-671 16</inkml:trace>
  <inkml:trace contextRef="#ctx0" brushRef="#br1" timeOffset="104194.28">30673 10881 354 0,'-3'-6'578'0,"2"0"-62"0,-2 0-26 0,1 1-16 16,2 5-36-16,-4-11-10 0,4 11-27 0,-5-8-51 16,5 8-83-16,-4-7-19 0,4 7-88 15,-1-7 7-15,1 7-60 0,0 0 20 0,0 0-40 16,0 0 10-16,0 0-43 0,0 0 10 0,14 2-9 0,-14-2-9 16,10 8-12-16,-2-3-7 0,-2 0-4 0,2 3-9 15,-2-1-36-15,1-2-60 0,-2 2-59 0,0 0-65 16,0-3-64-16,-4 3-20 0,-1-7-77 0,5 8-51 15,-5-8-95-15,0 0-72 0,-5 6-270 16,5-6-401-16</inkml:trace>
  <inkml:trace contextRef="#ctx0" brushRef="#br1" timeOffset="104342.7">30527 10704 326 0,'0'0'272'0,"-1"-8"-69"0,1 8-43 16,0 0-30-16,3-7-29 0,-3 7-22 0,8-3-18 0,-8 3-10 15,0 0-10-15,16 0-4 0,-16 0-44 0,16 1-111 16,-16-1-305-16,13 2 111 0</inkml:trace>
  <inkml:trace contextRef="#ctx0" brushRef="#br1" timeOffset="104643.88">30725 10729 61 0,'0'0'350'16,"9"6"-51"-16,-9-6-47 0,7 7 25 0,-2-2-76 15,-5-5 18-15,9 7-77 0,-4-2 11 0,-5-5-68 16,7 8 26-16,-3-3-53 0,0 1 20 0,-4-6-54 16,9 9 36-16,-9-9-49 0,5 10 40 0,-5-10-28 15,5 7 79-15,-5-7-12 0,3 7 25 0,-3-7-53 16,0 0 27-16,0 0-35 0,0 0 33 0,0 0-29 16,0 0 21-16,0 0-37 0,-1-8 18 0,1 8-33 15,1-12-1-15,0 6-3 0,2-1 2 0,-1-2-4 16,2 4-2-16,0-3 8 0,2 1 27 0,-1 1 13 15,1 1 5-15,0 0-6 0,0 1 2 0,3 1-5 16,-9 3-6-16,16-2-11 0,-16 2-7 0,17 0 9 16,-17 0-25-16,18 4 9 0,-8-1-11 15,1 1-3-15,-3 2-18 0,2-1-2 0,-1 0-83 0,-2 0-29 16,2 1-85-16,-1 0-58 0,0-1-172 0,-1 0-526 16,-7-5-538-16</inkml:trace>
  <inkml:trace contextRef="#ctx0" brushRef="#br1" timeOffset="104889.26">31286 10482 244 0,'0'0'713'0,"0"0"-193"0,0 0-115 15,0 0-67-15,0 0-36 0,0 0-23 0,0 0-16 16,0 0-27-16,0 0-12 0,4 7-30 15,-4-7-18-15,5 8-32 0,-5-8-10 0,5 11-29 0,2-4-16 16,-1 0-24-16,1-1-8 0,-1 4-14 0,2-3-7 16,2 3-9-16,-1-2-12 0,0 1-20 0,1 0-54 15,-2-1-47-15,-1 0-64 0,-2-4-65 0,4 2-49 16,-9-6-15-16,7 9-15 0,-7-9-58 0,0 0-19 16,1 7-363-16,-1-7-265 0</inkml:trace>
  <inkml:trace contextRef="#ctx0" brushRef="#br1" timeOffset="105327.06">31272 10565 298 0,'-11'-8'302'0,"3"0"-32"0,0 1-1 0,1 0 1 16,0 1-6-16,2-1-7 0,0 1-49 0,1 1 4 16,2-1-39-16,2 6-30 0,-3-9-23 0,3 9-15 15,3-11-10-15,-3 11-15 0,7-9-7 0,0 5-16 16,1-1-15-16,2 0-3 0,1 0-7 0,0-1-5 16,2 1-4-16,0-2-6 0,1 1-2 15,0-1-3-15,-2 0 3 0,1 0-6 0,-3-1-3 0,0 0-4 16,-4 1 5-16,2-2 0 0,-4 1-3 15,-1 0-1-15,-1-2 4 0,-2 0 1 0,0 2 4 0,0 1 12 16,0-3 15-16,-1 5 22 0,-2-4 11 0,2 3 6 16,1 6-6-16,-4-11-16 0,4 11-13 0,-2-6 2 15,2 6 10-15,0 0-2 0,0 0-3 0,0 0-4 16,-4 7-2-16,4-7-7 0,4 10-9 0,-2-2-5 16,3 1-18-16,-1-1 12 0,4 3 0 0,-1 1-3 15,2-1-10-15,-1 1 7 0,2 1-11 0,-2-2 9 16,1 2-10-16,-1-1 7 0,2-1-9 0,-4 1 11 15,3-3-15-15,-4 1 8 0,3-3-3 0,-3 0 12 0,-1-2-9 16,-4-5 5-16,6 7-9 0,-6-7 11 16,0 0-10-16,7 4 9 0,-7-4-11 0,0 0 10 15,5-5-10-15,-5 5 9 0,0 0-3 0,2-8-3 0,-2 8 0 16,5-6 1-16,-5 6-2 0,4-5-1 0,-4 5-1 16,5-3 4-16,-5 3-1 0,9-3 0 0,-9 3 2 15,14-1-2-15,-14 1-2 0,13 1-3 0,-13-1-9 16,19 1-48-16,-19-1-50 0,16 2-49 15,-16-2-44-15,18 1-55 0,-18-1-81 0,17 0-48 0,-17 0-505 16,16-1-455-16</inkml:trace>
  <inkml:trace contextRef="#ctx0" brushRef="#br1" timeOffset="105576.69">31741 10384 43 0,'0'0'523'0,"0"0"-180"15,3-6-31-15,-3 6-87 0,0 0-4 0,0 0-27 16,5-4 2-16,-5 4-4 0,0 0-16 0,4-4-20 15,-4 4-29-15,4-5-25 0,-4 5-21 0,5-7-15 16,-5 7-30-16,7-9 12 0,-7 9-2 0,4-9 36 16,-4 9-9-16,5-10 52 0,-5 10-16 0,4-8 43 15,-4 8-3-15,0-6-18 0,0 6-24 0,0 0-19 16,0 0-3-16,0 0 7 0,0 0-3 0,0 0-9 0,0 0-8 16,0 0-14-16,-1 10-8 0,1-10-7 0,1 11-12 15,2-4-4-15,1 1-5 0,2-1-11 0,2 1-2 16,-1 1-18-16,4 1-73 0,1-1-61 0,-1 0-55 15,1 0-73-15,1-1-116 0,-1 0-83 0,0-1-533 16,-3 0-605-16</inkml:trace>
  <inkml:trace contextRef="#ctx0" brushRef="#br1" timeOffset="108542.2">31203 10679 56 0,'-28'15'209'0,"-4"2"-44"15,-2 0-18-15,6-3-6 0,0-1-12 0,-1 0-5 16,5 2-5-16,-2-4-3 0,5-1-10 0,2 1-9 16,1-1-19-16,1-2-14 0,6-2-10 0,0 0-11 15,0 0-4-15,3-1-7 0,-1-1 6 0,9-4-10 16,-7 4-5-16,7-4-2 0,0 0-4 0,0 0-2 16,16-4-2-16,-4-1 2 0,4-3-5 0,6 1-3 15,4-4-1-15,3 0 1 0,7-4-1 0,2-1-1 16,2 1-1-16,-2-1-26 0,4-1 29 0,-1 2 0 15,1-3-5-15,0 1 2 0,-3-1 2 0,-1 1-1 16,-2 0-8-16,0 1 1 0,-4-1 35 0,-7 3-43 16,2 2 40-16,-5-2-42 0,-2 3 34 0,-4 1-34 0,-2 1 38 15,-3 1-26-15,-2 1 46 0,-1-1-42 0,-3 2 31 16,-5 6-39-16,2-7 31 0,-2 7-36 0,-5-4 33 16,5 4-34-16,-14-1 3 0,3 4 8 0,-3-1-1 15,-2 3 0-15,-5 0-6 0,-2 3 1 0,-3 2 0 16,-3 1 1-16,-2 1 11 0,-7 2 19 0,2 3-17 15,-2 0 61-15,0 1-24 0,-1-1 48 0,2 1-49 16,0 0 34-16,1 0-46 0,1-2 34 0,1 2-48 16,6-5 42-16,2 2-37 0,2-3 40 0,4-3-37 15,4 1 31-15,3-3-34 0,-1-2 29 0,7 0-44 16,7-5 34-16,-7 5-47 0,7-5 40 0,0 0-37 16,12-7 25-16,1 0-29 0,6 0 24 0,6-5-33 15,10-3 39-15,2-2-42 0,5 0 38 0,0 0-41 16,12-7 39-16,-2 1-37 0,1 1 32 0,0-3-4 15,0 3-2-15,-10 3-5 0,1-1 6 0,-2 1-11 16,-1 0-4-16,-4 0 11 0,-3 1-14 0,-2 1 17 16,-6 4-29-16,-4-1 28 0,-5 0-11 0,-4 4 21 0,-4 1-30 15,-4 0 21-15,-1 2-16 0,-4 7 12 0,-4-11-9 16,-3 8 15-16,-2-1-24 0,-5 4 23 0,-4 0-2 16,-3 4-3-16,-5-1 7 0,-6 4-9 0,-3 1 5 15,-6 3-4-15,-4 3 2 0,3 0 1 0,-6 2-1 16,2 2 2-16,-9 4-26 0,0 0 41 0,2 0-25 15,1 0 24-15,2 2-8 0,7-3 6 0,3 0 29 16,-1-1-29-16,5 1 23 0,3-2-30 0,2-1 24 16,7-2-32-16,6-6 25 0,0 2-21 0,5-3 16 15,2-1-25-15,3-2 22 0,5-1-23 0,3-5 20 16,0 0-26-16,0 0 23 0,10 2-25 16,2-5 20-16,8-4-23 0,8-3-11 0,6-3-111 0,7-2-124 15,3-4-119-15,9-6-450 0,4-2-364 0</inkml:trace>
  <inkml:trace contextRef="#ctx0" brushRef="#br1" timeOffset="114092.48">31814 9587 237 0,'0'0'425'0,"0"0"-150"0,0-6-21 16,0 6-64-16,0 0 32 0,0 0-26 0,0 0 0 15,-4-5-4-15,4 5-13 0,0 0-18 16,0 0-6-16,-6 4-20 0,6-4-1 0,-4 5-6 0,4-5 5 16,-6 8 1-16,3-2 2 0,2 0-6 0,-2 3 4 15,1-1-8-15,-1 1-6 0,1 1-5 0,-1 0 4 16,-1 0-9-16,3 1-11 0,0 0-16 0,-1 1-19 16,2-2-14-16,0 2-6 0,0-1-7 0,2-2-7 15,0 2-7-15,1-3-5 0,1 2-4 0,-1-3-3 16,4-1-6-16,2 1-4 0,-2-2-14 0,4-3-30 15,0 1-54-15,3-2-31 0,-2-1-36 0,2-1-44 16,0-2-34-16,1 1-23 0,-1-3-48 0,0 0-12 16,0-2 28-16,-2 0-30 0,-1-1 50 0,0 0-6 15,-2-1 86-15,-2 2 2 0,-2-2 83 0,0 0-22 16,-1 0 86-16,-1 0 51 0,-2-1-8 0,-1 0 95 16,0 2-22-16,0-3 65 0,-2 3-22 0,0-1 54 15,0 1-29-15,-1 0 32 0,1 3-14 0,-1-1-1 0,0 0-29 16,3 6-11-16,-5-9-14 0,5 9-12 0,-7-5-4 15,7 5-6-15,0 0-10 0,0 0 1 16,-12 1-4-16,12-1-6 0,-4 4-6 0,4-4-8 16,-1 9-6-16,1-9-3 0,0 11-3 0,0-11-8 0,1 10-1 15,3-5-6-15,-3 1-3 0,3-1-1 0,2 1-9 16,-1 0 8-16,-5-6-5 0,12 6 1 0,-5-2-3 16,-1-1 1-16,-6-3-2 0,15 2 0 0,-15-2 2 15,13-2-4-15,-13 2 1 0,13-5-1 0,-13 5 0 16,9-8-24-16,-5 5 28 0,-4 3-28 0,4-13 31 15,-4 6-25-15,0 7 24 0,-2-12-35 0,0 6 17 16,-3 0-32-16,-2 0-33 0,0 1-39 0,0 1-35 16,-2-1 2-16,0 1-46 0,-1 1 31 0,1 0-44 15,3 1 38-15,6 2-43 0,-14-5 51 0,14 5-21 16,-9-3 67-16,9 3-21 0,0 0 60 0,-7-4-23 16,7 4 59-16,0 0 0 0,0 0 10 0,0 0 9 15,4-6 8-15,-4 6 26 0,0 0-5 0,9-5 53 16,-9 5-13-16,0 0 91 0,13-1-22 0,-13 1 57 15,0 0-1-15,13 2 22 0,-13-2-6 0,7 5-13 16,-7-5-16-16,12 5-22 0,-12-5-22 0,9 8-21 16,-4-4-8-16,0 1-17 0,1-2-13 0,1 2-11 15,-1 1-5-15,-1-1-26 0,2-2 11 0,0 2 1 0,-2 0-9 16,-5-5-4-16,13 5-3 0,-13-5-2 0,14 3-5 16,-14-3 1-16,13 0-23 0,-13 0 24 15,12-3-22-15,-12 3 26 0,12-6-30 0,-5 0 30 16,-1 1-27-16,-2-1 32 0,2-2-24 0,-2 0 20 0,1 1-22 15,-1-2 20-15,-1 2-20 0,1-2 16 16,-2 3-17-16,-2 6 18 0,5-12-18 0,-5 12 16 16,5-8-19-16,-5 8 22 0,5-7-24 0,-5 7 26 0,0 0-23 15,8-3 27-15,-8 3-26 0,0 0 24 0,9 3-25 16,-9-3 23-16,10 6-32 0,-10-6 38 0,9 5-23 16,-9-5 20-16,8 7-27 0,-8-7 27 0,8 6-22 15,-8-6 19-15,8 4-18 0,-8-4 19 0,7 3-17 16,-7-3 22-16,0 0-32 0,0 0 26 0,10 0-19 15,-10 0 21-15,9-5-25 0,-9 5 25 0,8-7-23 16,-2 2 25-16,-1 0-34 0,2 0 27 0,0 0-18 16,-7 5 20-16,11-8-20 0,-4 6 19 0,-7 2-27 15,14-6 30-15,-14 6-22 0,9-2 25 0,-9 2-23 16,13 0 19-16,-13 0-25 0,10 4 29 0,-10-4-24 16,9 6 16-16,-9-6-16 0,7 8 23 0,-7-8-23 0,5 8 23 15,-5-8-22-15,2 7 26 0,-2-7-31 16,5 7 32-16,-5-7-24 0,0 0 20 0,0 0-24 15,0 0 13-15,0 0-28 0,0 0 5 0,0 0-5 0,5-8 10 16,-5 8-26-16,4-11 5 0,-1 2-14 16,1 1-2-16,1-3-3 0,-1 3-6 0,3-4 16 15,-2 0-8-15,2 2 24 0,-1-2-4 0,-1 4 18 16,2-3-10-16,-4 4 12 0,3-2-5 0,-4 2 20 0,1 1-11 16,-1 0 16-16,-2 6-7 0,4-8 11 0,-4 8-11 15,0-7 8-15,0 7 23 0,0 0 7 0,0 0 6 16,0 0-8-16,0 0 10 0,0 0-18 0,-8 6 23 15,8-6-23-15,-1 8 21 0,1-8-23 0,0 11 10 16,3-5-26-16,-1 1 16 0,1 0-18 0,1 0 14 16,2 2-21-16,-1-2 18 0,2 2-23 0,-1-2 20 15,0 0-27-15,3 1 27 0,-2-1-25 0,0 1 21 16,0-1-17-16,0-1 14 0,-2 0-20 0,1-1 20 16,-6-5-15-16,7 7 19 0,-7-7-19 0,4 10 16 15,-4-10-31-15,0 5 27 0,0-5-26 0,-4 7-10 16,4-7-22-16,-7 4-16 0,7-4-11 0,-9 4-43 15,9-4 6-15,-9 2-72 0,9-2 4 0,0 0-51 16,0 0-37-16,-12 0-34 0,12 0-180 0,0 0 24 16</inkml:trace>
  <inkml:trace contextRef="#ctx0" brushRef="#br1" timeOffset="114291.98">32632 9428 141 0,'4'-7'306'0,"1"3"-53"0,-5 4-42 15,6-9-18-15,-2 3-19 0,-4 6-29 0,7-8-13 16,-2 3-22-16,-3-1-26 0,3 1-16 0,-1-1-10 15,0-1-11-15,1 1-8 0,-2-1-8 16,3-1-3-16,-3 2-47 0,-1-1 67 0,1 0-17 0,-3 7 44 16,4-9-10-16,-4 9 26 0,1-10-35 0,-1 10 2 15,0 0-8-15,-3-5 24 0,3 5 23 0,0 0-11 16,-7 4 15-16,7-4-26 0,-7 7 9 0,7-7-26 16,-2 11 14-16,2-11-36 0,2 12 13 0,2-5-33 15,1-1-13-15,3 0-136 0,2-2-328 0,3-2-370 16,2-2-369-16</inkml:trace>
  <inkml:trace contextRef="#ctx0" brushRef="#br1" timeOffset="117557.5">20647 2409 227 0,'0'0'294'0,"4"-6"-39"0,-4 6-25 0,0 0-16 0,1-8-10 16,-1 8-10-16,1-8-17 0,-1 8-13 0,0 0-23 16,0-7-22-16,0 7-17 0,0 0-21 0,0-6-20 15,0 6-3-15,0 0-16 0,0 0-2 0,0 0-12 16,0 0 9-16,0 0 35 0,0 0 34 0,0 0 13 15,0 0 0-15,4 10 7 0,-4-3 3 0,0 0-9 16,0 4-2-16,0 1-12 0,0 2-10 0,0 3-18 16,-1 1-11-16,-1 1-10 0,1 1-8 0,1 0-12 15,-1 0-17-15,1 0 8 0,-1-1-21 0,-2 0 16 16,2-1-17-16,1-2 10 0,0-2-16 0,0-2 8 16,0 1-17-16,0-2-6 0,0-2-35 0,0-2-9 15,0 1-45-15,0-8-23 0,4 9-129 0,-4-9-51 16,0 0-69-16,0 0-33 0,0 0-40 0,7-8-185 15,-4 1-145-15</inkml:trace>
  <inkml:trace contextRef="#ctx0" brushRef="#br1" timeOffset="117875.19">20673 2481 201 0,'0'-7'350'0,"1"-1"-75"0,-1 8-39 0,0-9-35 16,0 9-43-16,1-10-28 0,-1 10-19 0,0-8-17 15,0 8-24-15,0 0-4 0,3-7-1 0,-3 7 27 16,0 0 9-16,0 0 15 0,11-4-27 0,-11 4-4 15,0 0-3-15,14 4 7 0,-14-4 6 0,14 6 7 16,-5-3-3-16,-1 2-5 0,2 1-13 0,-1-1-2 16,1 3-2-16,3 2-8 0,-1-2 1 0,-1 2-9 15,2-1-8-15,-3 2-2 0,4-1 1 0,-2 1-10 16,-1 1 3-16,2-1-4 0,-3 2-6 0,0-2-3 16,2-1-5-16,-3 1 2 0,-1-1-10 0,2 1-3 15,-3-3-5-15,-2-1-4 0,2 0 15 0,-2 1 2 16,1-2-20-16,-2-2 23 0,0 1-6 0,-4-5 16 15,5 9-8-15,0-5 17 0,-5-4-20 0,4 6 6 16,-4-6-10-16,0 0 6 0,6 8-18 16,-6-8-7-16,0 0-55 0,0 0-28 0,-5 5-49 15,5-5-60-15,0 0-42 0,0 0-58 0,-14-1-59 0,14 1-58 16,-10-4-387-16,10 4-318 0</inkml:trace>
  <inkml:trace contextRef="#ctx0" brushRef="#br1" timeOffset="118103.55">20669 2638 187 0,'-12'0'411'0,"12"0"-94"0,0 0-56 0,-13 1-20 16,13-1 0-16,0 0 1 0,0 0-7 0,-10 2-17 16,10-2-43-16,0 0-35 0,0 0-23 0,0 0-20 15,0 0-17-15,0 0-12 0,0 0-1 0,0 0 10 16,4-8-13-16,-4 8-1 0,13-6-9 0,-7 3-14 15,4-2-8-15,1 0-6 0,0-1-1 16,2 0-8-16,0 0-26 0,-2 0 16 0,2-1-7 16,1 1-57-16,-2-1-90 0,0 1-130 0,-1-2-127 0,-1 3-419 15,0-2-361-15</inkml:trace>
  <inkml:trace contextRef="#ctx0" brushRef="#br1" timeOffset="118532">21094 2470 65 0,'0'0'523'0,"-2"6"-126"0,2-6-49 0,0 0-28 0,0 0-16 15,0 0-36-15,0 0-42 0,0 0-36 0,0 0-36 16,0 0-29-16,0 0-29 0,0 0-20 0,0 0-17 16,2-8-9-16,-2 8-14 0,8-9-2 0,-3 5-11 15,3-2-1-15,-1 1-15 0,1-1 2 0,5-3-36 16,-2 2 25-16,1 0-77 0,2-2-10 0,-1 2-95 16,-1 0-13-16,0 0-51 0,0 1-50 0,0 1-51 15,-2 0-232-15,-1 2-96 0</inkml:trace>
  <inkml:trace contextRef="#ctx0" brushRef="#br1" timeOffset="118675.18">21244 2471 123 0,'-7'11'444'0,"1"-1"-102"0,2-3-45 0,-1 1-57 15,1-2-25-15,2 1-32 0,-2-1-25 0,1-1-25 16,3-5-21-16,-2 7-25 0,2-7-6 0,0 0-24 16,2 8-12-16,-2-8-6 0,9-1-14 0,0-3-58 15,1 0-71-15,3-2-83 0,0-2-93 0,5-2-342 16,1-3-132-16</inkml:trace>
  <inkml:trace contextRef="#ctx0" brushRef="#br1" timeOffset="119341.31">21691 1911 253 0,'0'0'213'0,"3"-10"-24"0,-3 10-25 16,2-10 1-16,-2 10-52 0,0-9 59 0,0 9-16 15,0-10-45-15,0 10 46 0,0-8-39 0,0 8 19 0,0-8-26 16,0 8 17-16,-2-9-21 0,2 9 1 0,-3-7-10 15,3 7-7-15,-1-7 15 0,1 7-20 16,-4-7-11-16,4 7-14 0,-5-6 16 0,5 6-41 16,-8-8 17-16,8 8-26 0,-11-4 20 0,11 4-24 15,-12-4 22-15,12 4-25 0,-18-1 17 0,18 1-20 0,-16 2 27 16,7 1-34-16,-3 0 33 0,3 2-28 0,0 0 26 16,-1 0-26-16,1 2 30 0,3 0-39 0,-1 1 34 15,1 2-33-15,2-2 26 0,2 2-32 16,-1 1 28-16,3 1-28 0,3 0 26 0,-1 2-6 15,2 0-3-15,5 1-1 0,-3 1-3 0,3-2-6 16,3 4-1-16,-1-1 3 0,1 1-1 0,0-2-19 0,0 2 22 16,3 0-21-16,-2 5 24 0,-3 2-4 15,2-6-5-15,-3 1 2 0,-3 0-5 0,1-2 2 16,-2-1 4-16,-3 0-5 0,-2-1 1 0,0-2-1 16,-1 0-2-16,-3 1 4 0,-1-2-1 0,0-1 3 15,-1 0-9-15,-1-4 7 0,3 0 9 0,-3-1-5 0,0-3 0 16,2 2-5-16,5-6-1 0,-9 5-2 0,9-5-5 15,0 0-7-15,-5 3-1 0,5-3-1 16,0 0-10-16,0 0 18 0,12-3-1 0,-12 3 0 16,14-3-1-16,-3 2 1 0,-11 1-2 0,21 0 7 15,-9 2-6-15,1 0-5 0,0 2 5 0,0 1 4 0,1 1-4 16,-3 1 3-16,2 2 3 0,-3 1-2 0,1 1 2 16,-2 2-2-16,-1 0 3 0,0 0 1 15,-3 0-2-15,2-1 0 0,-1 0 5 0,0-2-3 16,-2 1 0-16,1-1 1 0,-1 0-8 0,1-2 0 15,-1 2 1-15,1-6-6 0,3 4-7 0,0-2-53 0,1-3-83 16,1 1-131-16,1-3-75 0,1-1-118 16,2-3-285-16,1 0-275 0</inkml:trace>
  <inkml:trace contextRef="#ctx0" brushRef="#br1" timeOffset="120492.04">22059 2073 171 0,'0'0'331'0,"0"0"-50"16,-8-3-16-16,8 3-12 0,0 0-16 0,-6-3-2 0,6 3-21 0,0 0-27 16,-6-6-33-16,6 6-33 0,-7-4-19 15,7 4-18-15,0 0-21 0,-2-7-15 0,2 7-10 16,1-6-9-16,-1 6-3 0,8-6-8 0,-8 6-3 0,7-6 1 16,-7 6-10-16,9-6 4 0,-9 6-10 15,13-6-1-15,-13 6 4 0,12-3-1 0,-12 3-2 16,14-1-2-16,-14 1-2 0,14 3 6 0,-14-3 6 15,11 5 5-15,-3-2 0 0,-2 1 5 0,-6-4 5 16,8 11 0-16,-7-5 1 0,3-1 1 0,-3 3 6 16,1-1-25-16,-2 0 43 0,0 0-25 0,0 0 37 15,-3 1-27-15,3-1 37 0,-1-1-24 0,1-6 23 16,-3 12-26-16,3-12 18 0,-2 9-23 0,2-9 13 16,-2 9-21-16,2-9 3 0,0 6-21 0,0-6 14 0,0 0-22 15,0 7 10-15,0-7-16 0,0 0 16 0,0 0-30 16,13-1 27-16,-13 1-37 0,14-6-11 0,-5 1-31 15,0 2-25-15,1-5-31 0,2 1-24 0,-2 0-30 16,4-2-20-16,-4 0 34 0,3-1-49 16,-3 2 49-16,-1-3-34 0,0 2 60 0,0 0-17 0,-1 0 69 15,-2 1-15-15,-2 0 60 0,0 1-20 0,0 1 94 16,-2 0 1-16,-1 0 65 0,-1 6-40 0,2-10 28 16,-2 10-20-16,-2-7 34 0,2 7-36 15,0 0 19-15,-6-7-27 0,6 7 13 0,0 0-29 0,0 0 16 16,-11 2-23-16,11-2 3 0,-5 6-6 15,5-6-6-15,-7 7 3 0,7-7-7 0,-2 11-3 16,2-11-7-16,-2 11-2 0,2-11-1 0,0 12-4 16,0-12 1-16,4 12 0 0,-1-7-3 0,-3-5 7 15,7 10 3-15,-7-10-13 0,11 8 5 0,-11-8-4 16,11 3 7-16,-11-3-4 0,14 2 3 0,-14-2 1 16,14-3-9-16,-14 3 3 0,12-3 11 0,-12 3 7 0,9-7-18 15,-9 7-2-15,7-8-3 0,-7 8 6 0,3-10 0 16,-3 10-4-16,-1-9-1 0,-1 2 1 0,-4 2-4 15,2-1 0-15,-2 1 2 0,1-1-7 0,-2 1 1 16,-2 1-2-16,4-2-53 0,-3 2 2 0,2 0-75 16,6 4-4-16,-9-5-104 0,9 5-16 15,-9-7-28-15,9 7-204 0,-4-6 17 0</inkml:trace>
  <inkml:trace contextRef="#ctx0" brushRef="#br1" timeOffset="121061.53">22402 1880 45 0,'0'0'404'16,"0"0"-43"-16,-3-6-79 0,3 6 23 0,0 0-43 15,0 0-14-15,0 0-41 0,0 0-55 0,0-8-12 16,0 8-40-16,0 0-23 0,0 0-16 0,10-4-12 16,-10 4-10-16,0 0-6 0,13-3-12 0,-13 3-7 15,15-1 3-15,-15 1-2 0,16 0-6 0,-16 0-4 0,16 4-9 16,-16-4 4-16,13 7 9 0,-6-2 3 0,-2-1-5 15,0 2 5-15,-2 1-12 0,0 0 11 0,-2 0-3 16,1 0-1-16,-2-7 2 0,-2 13 4 16,1-4 8-16,1-9 6 0,-1 10 1 0,1-10 2 15,-3 11 0-15,3-11-4 0,0 8-7 0,0-8-8 0,0 7-2 16,0-7 0-16,0 0 0 0,3 6-3 0,-3-6-1 16,0 0-4-16,11-2-14 0,-11 2-29 0,16-5-10 15,-7-1-39-15,0 2-10 0,3-3-58 16,-1-1 5-16,0 0-39 0,1-1 27 0,-2 1-2 15,0-2 8-15,0 1 12 0,-1-1 27 0,-4 2 25 16,2 1 19-16,-1-2 36 0,-2 2 61 0,0 0 43 16,-2 1 28-16,-2 6-13 0,4-8 19 0,-4 8-57 15,0-10 40-15,0 10-33 0,0 0 39 0,-2-7-43 16,2 7 35-16,0 0-36 0,0 0 25 0,0 0-42 0,-8 2 5 16,8-2-13-16,-3 6 23 0,3-6-29 0,0 9 26 15,0-9-32-15,0 10 27 0,0-10-26 0,3 12 17 16,-1-7-38-16,2 1 35 0,0-1-29 0,0 0 28 15,1-1-20-15,-5-4 20 0,10 6-23 0,-10-6 25 16,12 3-20-16,-12-3 17 0,10 0-16 0,-10 0 16 16,13-5-21-16,-13 5 23 0,9-6-24 0,-9 6 25 15,8-8-19-15,-8 8 32 0,2-11 7 0,-2 11 7 16,3-12 4-16,-3 12-16 0,-3-11-3 0,1 7-9 16,2 4 0-16,-7-10-12 0,7 10 3 0,-9-8-9 15,9 8-8-15,-11-7-21 0,11 7-60 0,-11-2-11 16,11 2-97-16,-10-1-4 0,10 1-55 0,0 0-38 15,-10 2-261-15,10-2-62 0</inkml:trace>
  <inkml:trace contextRef="#ctx0" brushRef="#br1" timeOffset="121241.58">22853 1828 216 0,'0'0'386'0,"8"2"-44"16,-8-2-57-16,8 4 29 0,-8-4-2 0,5 6-38 0,-5-6-19 15,6 6-67-15,-6-6-10 0,3 11-61 0,0-6 10 16,0 0-53-16,-1 4 12 0,-1-2-20 0,2 1-7 16,1 1-18-16,0 0-15 0,-2 1-55 0,2-1-92 15,-1 1-120-15,-1-2-110 0,3 0-471 0,-2 0-359 16</inkml:trace>
  <inkml:trace contextRef="#ctx0" brushRef="#br1" timeOffset="122307.25">22242 2473 145 0,'0'0'314'16,"-8"3"-49"-16,8-3-18 0,0 0-19 0,0 0-24 15,0 0-6-15,0 0-7 0,-6-3-14 0,6 3-37 0,0 0-26 16,0 0-28-16,1-9-23 0,-1 9-9 15,4-6-17-15,-4 6-5 0,8-7-7 0,-2 3 0 16,2-1-5-16,1 1 4 0,0-1-11 0,1 0 2 16,0 1-6-16,0 1 1 0,2 1-6 0,-2-2 0 15,0 2-8-15,-10 2 6 0,19-1-3 0,-19 1 13 16,16 1-1-16,-16-1-8 0,14 7 8 0,-14-7 0 16,9 7-3-16,-5-1 3 0,-2 0-6 0,-2 1 5 15,0 0-1-15,-1 2-1 0,-2-2 4 0,1 2-5 16,-2 0-1-16,1-2 10 0,-2 1 13 0,1-1 5 15,2-2 5-15,-3 1 1 0,5-6-2 0,-5 11 4 16,5-11-8-16,-4 7-12 0,4-7 5 0,-3 7-8 16,3-7-3-16,0 0-44 0,0 0 13 0,3 6 37 15,-3-6-4-15,0 0-1 0,10-4 2 0,-1 1-14 16,-1-2-7-16,1 1 2 0,3-3-14 0,-1-1-21 16,0 1-16-16,4-4-16 0,0 1-22 0,1-1-14 15,-2-1-15-15,3 0-19 0,-3-1-9 0,2 1-6 16,-3-1 6-16,0-1 6 0,-3 5 27 0,-1-2 22 15,1 0 15-15,-3 3 21 0,-2 1 13 0,0-1 37 16,0 1 23-16,-4 1 31 0,3 1-8 0,-4 5-1 16,3-8-7-16,-3 8 15 0,0 0 7 0,0-9 5 15,0 9 1-15,0 0-2 0,0 0 9 0,0 0 4 16,0 0 3-16,-13 1-17 0,13-1-4 0,-5 4-11 16,5-4-13-16,-3 7-1 0,3-7-2 0,-2 7-8 15,2-7 0-15,0 9-5 0,0-9-1 0,1 7 4 16,-1-7-7-16,4 9-4 0,-4-9-3 0,8 7 1 15,-8-7 0-15,10 4 3 0,-10-4-1 0,11 3 4 16,-11-3-4-16,12 0 3 0,-12 0 6 0,11-4-12 16,-11 4 5-16,12-4 0 0,-12 4-3 0,9-9 0 15,-9 9 0-15,7-8 0 0,-7 8 4 0,3-11-39 16,-3 11 55-16,0-11-42 0,0 11 39 0,-3-10-43 16,-3 6 37-16,6 4-45 0,-6-8 46 0,0 2-48 15,6 6 27-15,-10-5-48 0,10 5-43 0,-11-4-46 16,11 4-45-16,-9-2-37 0,9 2-54 0,0 0-249 15,-12-4-28-15</inkml:trace>
  <inkml:trace contextRef="#ctx0" brushRef="#br1" timeOffset="122807.26">22729 2235 78 0,'0'0'439'0,"0"0"-85"0,0 0-19 0,-3-7-81 15,3 7 11-15,0 0-94 0,0 0 12 16,2-8-73-16,-2 8 9 0,0 0-71 0,6-6 36 16,-6 6-65-16,8-2 41 0,-8 2-46 0,12-2 36 0,-12 2-42 15,15 0 27-15,-15 0-52 0,15 3 52 0,-9 1-58 16,1-1 51-16,-1 2-48 0,0 1 47 0,-2 1-41 16,-1 2 42-16,-1-1-49 0,-2 1 48 0,0-1 1 15,-1-1-12-15,0 2 3 0,-2-2-8 0,2 0 4 16,-2-1 3-16,2 0 5 0,1-6 6 0,-4 11 19 15,4-11 5-15,-1 8-6 0,1-8-2 16,0 0-10-16,0 8-9 0,0-8-4 0,0 0-5 0,0 0-5 16,13-2-47-16,-13 2 34 0,13-6-82 0,-3 1 9 15,-1 0-67-15,1-3 10 0,1 1-59 0,1-2 1 16,-2 1-22-16,3-1-12 0,-3-1-5 0,-1 0 0 16,1 0 30-16,-3 0 30 0,-2 0 34 0,-1 1 42 15,-2-1 74-15,1 0 63 0,-2 2 65 0,-1 1 51 0,0 0 30 16,-1 1-18-16,1 6 26 0,-3-12 26 0,3 12 9 15,-2-10-15-15,2 10-27 0,-3-7-31 0,3 7-19 16,-3-7-32-16,3 7 1 0,0 0 26 0,0 0-8 16,0 0-8-16,0 0-19 0,0 0 3 0,0 0-23 15,3 6 9-15,-3-6-24 0,5 8 8 0,-2-3-23 16,1 0 1-16,1 2-23 0,1 0 5 0,-1 0-15 16,0 3 8-16,2-2-19 0,0 3 0 0,0-1-60 15,-1 1-66-15,1 0-78 0,-2-2-133 0,1 1-93 16,-2-3-549-16,0 0-561 0</inkml:trace>
  <inkml:trace contextRef="#ctx0" brushRef="#br1" timeOffset="123590.92">23018 1350 119 0,'-7'-4'395'0,"0"0"-73"0,0 0-38 15,-3-1-63-15,4 0 36 0,-1 1-33 0,-2-2-16 16,2 1-9-16,0-2-34 0,1 1 4 0,1 0-53 16,-1 0 3-16,3 1-40 0,3 5 2 0,-5-11-43 15,5 11 15-15,0-10-35 0,0 10 14 0,5-10-19 0,-5 10 16 16,9-8-31-16,-3 5 26 0,-6 3-19 0,17-4 15 16,-17 4-34-16,18 0 28 0,-6 4-22 15,-1 0 29-15,0 3-30 0,0 3 22 0,0 0-18 16,-1 2 20-16,0 4-20 0,-1 0 25 0,-2 4-4 0,-1-1 3 15,3 0-26-15,-3 2 23 0,-2-1-24 0,3 2 12 16,-4-2-11-16,4 1 20 0,-2 1-22 16,-1-3 16-16,1 0-15 0,-1-1 20 0,1-2-20 15,2 0 22-15,-2-1-32 0,3-1 28 0,-3 0-23 0,2-2 26 16,2-1-26-16,0-2 18 0,0 1-15 0,2-3 18 16,-1-1-29-16,-1-2 12 0,3 0-31 0,-2-1 16 15,0-2-19-15,0 2 27 0,-10-3-5 0,14 3 15 16,-14-3-6-16,12 4 19 0,-12-4 8 0,10 4 20 15,-10-4-16-15,7 5 42 0,-7-5-19 0,3 9 37 16,-3-9-17-16,4 12 24 0,-4-5-28 0,0 1 22 16,2 2-30-16,-2 1 17 0,2 1-33 0,-2 0 19 15,3 0-24-15,2 2 8 0,-3 2-24 0,3 0 15 16,1-1-3-16,1 4-2 0,0 0-6 0,0-1-5 16,2 1 4-16,-2-1-12 0,-2-2-11 0,2 0-14 15,0-3-30-15,-3 1-13 0,-1-3-12 0,0 0-19 16,-3 0 17-16,-1 0-59 0,-3-2 17 0,-1 1-83 15,-4-2 10-15,-4 1-20 0,0-2-22 16,-1-1-39-16,-4 0-66 0,0-1-262 0,-2-2-114 0</inkml:trace>
  <inkml:trace contextRef="#ctx0" brushRef="#br1" timeOffset="125408.54">22799 2267 9 0,'0'0'88'0,"-2"5"-10"0,2-5-18 0,0 0 1 16,0 0-5-16,0 0 6 0,0 0 12 15,0 0-13-15,0 0-12 0,0 0-4 0,11-2-8 0,-11 2-11 16,8-4 3-16,-8 4 2 0,7-5-4 16,-7 5-3-16,8-5 3 0,-8 5 18 0,9-4 20 15,-9 4 17-15,5-4 2 0,-5 4-6 0,0 0-1 0,0 0-16 16,0 0-18-16,0 0-8 0,0 0-14 15,-6-5-2-15,6 5-4 0,-16 5-7 0,7-1 7 0,-1 0-7 16,-3 2-1-16,1 2 9 0,-2-2 11 16,-1 2 22-16,0 2 13 0,0 1 12 0,-2-1-17 0,2 1 0 15,2-2-1-15,0 2-14 0,1-1-8 0,0 0-5 16,4 0-5-16,1-2-2 0,-1-1 3 0,4-1-17 16,-1 1 7-16,5-7-8 0,-4 10 0 0,4-10-2 15,4 6 6-15,-4-6-4 0,9 1-2 0,-9-1 3 16,19-5-1-16,-8 2-2 0,4-3 4 0,-2 0 2 15,3-1-10-15,-2-1-3 0,1 0 2 0,0-1 0 16,-1 2 5-16,-3-2 2 0,-2 1 5 0,1 2 2 16,-3 0 11-16,-2 1 2 0,-5 5-12 0,4-7-9 15,-4 7 0-15,0 0-1 0,-7-4 0 0,7 4 1 16,-19 4-4-16,8 1 6 0,-3 1-4 0,-2 1-4 16,-4 2 4-16,1 2-3 0,-2-1 2 0,-3 3-1 15,0 2 7-15,1 0 8 0,0-1 2 0,1 1 1 16,4-1 7-16,0-3-6 0,3 0-3 0,1-1-7 15,3-2-2-15,3-1-2 0,1 0 1 0,3-3 4 16,4-4 3-16,0 0-7 0,4 5 3 0,-4-5-5 16,18-5-2-16,-5-1 7 0,5-3-8 0,1-1-2 15,5-3 1-15,2-3 0 0,4-2-5 0,1-1 10 16,2-1-6-16,-1-1-35 0,-1 0 40 0,0-1-43 16,-1 1 48-16,-3 1-71 0,-3 3-36 0,-4 1-107 15,-4 3-123-15,-3-3-252 0,-2 4-92 0</inkml:trace>
  <inkml:trace contextRef="#ctx0" brushRef="#br1" timeOffset="126340.54">21773 1784 82 0,'0'0'263'0,"0"0"-46"16,0 0-16-16,0 0-5 0,0 0-7 0,0 0-12 0,0 0-46 16,-8-3 44-16,8 3-31 0,0 0 29 0,0 0-17 15,-4-5 7-15,4 5-21 0,0 0-25 0,0 0-14 16,-1-7-29-16,1 7-5 0,0 0-22 0,3-9-9 16,-3 9-8-16,5-5 2 0,-5 5-13 0,9-7 1 15,-9 7-8-15,14-8 5 0,-8 5-21 0,-6 3 20 0,17-6-16 16,-17 6 6-16,16-1-7 0,-16 1 12 0,15 2-9 15,-15-2 11-15,15 6-9 0,-9-2 16 0,-1 3-13 16,-1 0 11-16,0 1-15 0,0 1 14 0,-2 1-36 16,-2-2 25-16,0 2 0 0,0-3 13 0,-1 2-16 15,0-2 23-15,-3 2-17 0,3-2 22 0,-2 0-14 16,3-7 27-16,-2 12-22 0,2-12 35 0,-3 10-25 16,3-10 27-16,-1 8-36 0,1-8 23 0,0 0-37 0,0 8 31 15,0-8-43-15,0 0 26 0,0 0-40 16,0 0 28-16,14-4-27 0,-9 0 20 0,1-2-53 15,2 0 1-15,0-1-50 0,2-2 3 0,0 0-11 0,-1-2-41 16,2 1 14-16,0-3-41 0,-2 1 35 16,0 1-24-16,-2-3 50 0,1 2-28 0,-3-1 67 0,3 1-26 15,-5 2 62-15,0 0-39 0,0 0 69 0,-1 2-6 16,-2 0 72-16,2 1-35 0,-2 7 39 0,-2-11-42 16,2 11 47-16,-5-8-27 0,5 8 53 0,-4-6-24 15,4 6 11-15,0 0-23 0,0 0 15 0,-15 1-22 16,15-1-5-16,-6 6-3 0,6-6 2 0,-7 10-11 0,7-10-2 15,-2 12-8-15,0-6-1 0,2-6-10 0,0 13 6 16,3-7-14-16,-2 0 10 0,2 0-12 0,1 0 11 16,1-1-7-16,-5-5-2 0,11 6 5 0,-11-6 3 15,16 3-7-15,-16-3 2 0,17-1-4 0,-8-1 4 16,0-1-5-16,-1 0 2 0,1-2 0 0,-1 1 2 16,-2-2-8-16,-1 2 8 0,-1-3-1 0,0 1-9 15,-2 1 15-15,-2 5 2 0,0-13 10 0,0 13-20 16,-2-11 11-16,-2 4-7 0,0 2-8 0,-2-1 5 15,1-1-12-15,-2 3-39 0,1 0-28 0,-2 1-77 16,8 3-14-16,-11-6-108 0,11 6-29 0,-11-4-302 16,11 4-120-16</inkml:trace>
  <inkml:trace contextRef="#ctx0" brushRef="#br1" timeOffset="126598.51">22179 1482 401 0,'0'0'570'0,"0"-7"-114"16,0 7-67-16,0 0 0 0,0-8-24 0,0 8-28 0,0 0-3 16,0-8-53-16,0 8-50 0,0 0-49 15,0 0-37-15,0 0-35 0,0 0-19 0,2-6-10 0,-2 6-10 16,0 0-4-16,6 6-3 0,-6-6-9 0,9 8-12 16,-3-4 6-16,-1 1-11 0,3 0-4 0,1 1-5 15,-1 0-14-15,-1 0 3 0,1 0-3 0,2 0-6 16,-1 1 3-16,0-1-8 0,1 1 0 0,-1 0-19 15,-2 1-40-15,0-2-56 0,2 1-65 0,-2 0-9 16,-2 0-58-16,1 0-11 0,-2 0-25 0,1-3-86 16,-2 1-9-16,-3-5-45 0,5 7-347 0,-5-7-280 15</inkml:trace>
  <inkml:trace contextRef="#ctx0" brushRef="#br1" timeOffset="127041.26">22505 1414 170 0,'0'0'342'0,"0"-9"-62"15,0 9-24-15,-1-9-34 0,1 9-31 0,-3-10-7 16,3 10-35-16,-6-8 11 0,6 8-52 0,-6-9-1 16,2 4-43-16,4 5 6 0,-9-6-43 0,9 6 24 0,-10-6-32 15,10 6 21-15,-12-1-36 0,12 1 25 16,-13 1-27-16,13-1 22 0,-14 7-15 0,7-4 24 0,-1 3-13 15,0-1 13-15,2 2-17 0,-1 0 5 0,2 1-5 16,0-1-1-16,1 0 8 0,-1 1-16 16,3 1 8-16,-1-3-9 0,3-6 4 0,0 12-10 0,0-12 9 15,0 11-8-15,0-11 10 0,4 9-8 0,-4-9 8 16,8 5-15-16,-8-5 14 0,9 4-1 0,-9-4-9 16,11-2 3-16,-11 2-3 0,14-4 7 0,-6 1 4 15,-2-1-13-15,1 0 6 0,0-1 2 0,-2 2 22 16,-5 3 33-16,11-10 5 0,-11 10 33 0,7-7-19 15,-7 7 35-15,8-8-22 0,-8 8 31 0,6-6-30 16,-6 6 1-16,4-3-43 0,-4 3 4 0,0 0-29 0,0 0 18 16,0 0-8-16,0 0 20 0,14 1 20 0,-14-1 0 15,9 7 1-15,-4-1 1 0,0-1-8 0,3 2-10 16,1 1-14-16,0-1-5 0,1 1-10 0,2 2-13 16,-1-2-2-16,3 2-39 0,3 0-130 0,-2 2-160 15,3-1-310-15,-3 0-447 0,-2 0-684 0</inkml:trace>
  <inkml:trace contextRef="#ctx0" brushRef="#br1" timeOffset="134929.12">29130 8195 68 0,'0'0'170'0,"0"0"-26"0,0 0-34 0,0 0-16 0,0 0 2 15,0 0-11-15,0 0-2 0,0 0-6 0,0 0-3 16,0 0-4-16,0 0-8 0,0 0-1 0,0 0-6 16,0 0-3-16,0 0 0 0,-5 3 0 0,5-3 4 15,0 0 4-15,0 0 3 0,0 0 5 0,0 0 6 16,0 0 16-16,0 0-13 0,0 0-2 0,0 0 12 16,0 0-5-16,0 0-3 0,0 0 0 15,0 0-10-15,0 0-24 0,0 0 35 0,0 0-31 16,0 0 43-16,0 0-42 0,0 0 46 0,0 0-53 0,0 0 46 15,0 0-5-15,-7-2-5 0,7 2-6 0,0 0-2 16,0 0-3-16,0 0-6 0,0 0-5 0,0 0 5 16,0 0-16-16,0 0-6 0,0 0-6 15,0 0-4-15,0 0-4 0,0 0-4 0,0 0-2 16,0 0-5-16,0 0-3 0,0 0-1 0,0 0 0 16,0 0-5-16,0 0 0 0,0 0-1 0,0 0 0 0,0 0 0 15,0 0 2-15,0 0-5 0,0 0 1 0,0 0 2 16,0 0 4-16,0 0-5 0,0 0 2 0,0 0 2 15,0 0-1-15,0 0 7 0,0 0 10 0,0 0 4 16,0 0-6-16,0 0 0 0,0 0-35 0,0 0 49 16,0 0-12-16,0 0-3 0,0 0-1 0,0 0-3 15,0 0 1-15,0 0 0 0,0 0-2 0,0 0-3 16,0 0 0-16,0 0 2 0,0 0-7 0,0 0-2 16,0 0 1-16,0 0 1 0,0 0 0 15,0 0 4-15,0 0 2 0,0 0 5 0,0 0-35 0,0 0 56 16,0 0-5-16,0 0-36 0,0 0 50 0,0 0-41 15,0 0 51-15,0 0-46 0,0 0 36 0,0 0-43 16,0 0 43-16,0 0-44 0,0 0 37 0,0 0-47 16,0 0 42-16,0 0-50 0,0 0 45 15,0 0-45-15,0 0 38 0,0 0-41 0,0 0 42 0,0 0-40 16,0 0 39-16,0 0-43 0,0 0 43 0,0 0-46 16,0 0 46-16,0 0-45 0,0 0 50 0,0 0-48 15,0 0 47-15,0 0-49 0,5-5 49 0,-5 5-50 16,0 0 47-16,10-1-48 0,-10 1 49 0,9-5-49 15,-9 5 44-15,11-3-1 0,-11 3-3 0,14-6-9 16,-6 4 2-16,2 0-2 0,-1-2-2 0,2 1-3 16,0-1-1-16,-1 1-1 0,-1 0-1 0,5-1 0 15,-2 1-1-15,-1 0 1 0,2-2 0 0,0 1 0 16,1 0-4-16,0 0 3 0,0-2 0 0,0 3 0 16,1-2 0-16,-3 1 0 0,2 0 2 0,-1 0-1 15,0 1 1-15,-1-2-3 0,0 1 1 0,2 0 1 16,-3 1-2-16,1-1-2 0,0 0 0 0,1 0 3 15,-2 0-1-15,1 2 4 0,1-2-5 0,-1 2 4 16,-1-1-2-16,2-1 0 0,0 0 0 0,-2 1-1 16,3-1 1-16,-2 1-1 0,3-1 1 0,-2-1 2 15,2 1-2-15,-1 1 3 0,-1-2-2 0,4 2-2 16,-4-3 0-16,2 4-2 0,-1-1 4 0,-2-2-3 16,1 1 3-16,1 2 1 0,-2-2-6 0,0 1 8 15,0-1-4-15,1 1-1 0,0-1-2 0,-2 1 6 16,1 0-3-16,-1-1-1 0,1 1-3 0,-2-1 9 15,3 0-5-15,-2 1 2 0,1-1 2 0,-2 1-5 16,0-1 0-16,2 0-2 0,-3 1 2 0,2-1 1 16,-1 1 0-16,-1-1 0 0,2 0 2 0,-2 2-4 15,1-2 3-15,-1 1-3 0,0-1 3 0,-9 4-1 16,16-6 0-16,-16 6 0 0,13-3-1 0,-13 3 2 16,14-6 0-16,-14 6-2 0,12-5 3 0,-12 5-4 15,9-4 2-15,-9 4 0 0,10-2 0 0,-10 2 1 16,6-4 0-16,-6 4 1 0,0 0 2 0,9-2 0 15,-9 2-1-15,0 0 1 0,0 0 3 0,10-4 7 16,-10 4 4-16,0 0 1 0,0 0 0 0,0 0-1 16,8-3 0-16,-8 3-1 0,0 0-1 0,0 0-4 15,0 0 2-15,0 0-3 0,0 0 2 0,0 0-5 16,0 0-3-16,6-3 2 0,-6 3-2 0,0 0 4 16,0 0-4-16,0 0-2 0,0 0 1 0,0 0 0 15,0 0 2-15,0 0-3 0,0 0 1 0,0 0 0 16,0 0 4-16,0 0 6 0,0 0-5 0,0 0 1 15,0 0 4-15,0 0 3 0,0 0 1 0,0 0 6 16,0 0-4-16,0 0 1 0,0 0-1 0,0 0-1 16,0 0 3-16,0 0-7 0,0 0-5 0,0 0 1 15,0 0-2-15,0 0 3 0,0 0-3 0,0 0-1 16,0 0-4-16,0 0-1 0,0 0 3 0,0 0 1 16,0 0-7-16,0 0 4 0,0 0 0 0,0 0-1 15,0 0 0-15,0 0-3 0,0 0 2 0,0 0-1 16,0 0 5-16,0 0-2 0,0 0-6 0,0 0 6 15,0 0 5-15,0 0 1 0,0 0 4 0,0 0-1 16,0 0 6-16,0 0-2 0,0 0 6 0,0 0-3 16,0 0-6-16,0 0-16 0,0 0 22 0,0 0 1 15,0 0-30-15,0 0 28 0,0 0-28 0,0 0 34 16,0 0-35-16,0 0 34 0,0 0-36 0,0 0 22 16,0 0-18-16,0 0 28 0,0 0-33 0,0 0 30 15,0 0-30-15,0 0 29 0,0 0-29 0,0 0 28 16,0 0-29-16,0 0 21 0,0 0-19 0,0 0 27 15,0 0-30-15,0 0 27 0,0 0-25 0,0 0 29 16,0 0-31-16,0 0 32 0,0 0-33 0,0 0 21 16,0 0-19-16,0 0 31 0,0 0-32 0,0 0 32 15,0 0-32-15,0 0 32 0,0 0-33 0,0 0 30 16,0 0-28-16,0 0 26 0,0 0-25 0,0 0 28 16,0 0-30-16,0 0 16 0,0 0 14 0,0 0-29 15,0 0 28-15,0 0-25 0,0 0 23 0,0 0-22 16,0 0 22-16,0 0-26 0,0 0 25 0,0 0-3 15,0 0-26-15,0 0 29 0,0 0-24 0,0 0 25 16,0 0-24-16,0 0 18 0,0 0 0 0,0 0 7 16,0 0-31-16,0 0 24 0,0 0-25 0,0 0 35 15,0 0-34-15,0 0 31 0,0 0-26 0,0 0 22 16,0 0-10-16,0 0-20 0,0 0 31 0,0 0-35 16,0 0 32-16,0 0-15 0,0 0-42 0,0 0-44 15,0 0-52-15,0 0-65 0,0 0-60 0,0 0-61 16,0 0-86-16,0 0-80 0,11-2-610 0,-11 2-723 15</inkml:trace>
  <inkml:trace contextRef="#ctx0" brushRef="#br1" timeOffset="150553.87">22348 14877 134 0,'0'0'156'0,"0"0"-12"0,4-5-23 0,-4 5-15 15,0 0-17-15,6-6-3 0,-6 6-6 0,5-3 8 0,-5 3 11 16,0 0 4-16,4-6-4 0,-4 6 2 0,0 0 5 16,9-4 1-16,-9 4 0 0,0 0 9 15,5-5 0-15,-5 5 0 0,0 0-36 0,0 0 40 0,0 0-42 16,5-3 38-16,-5 3-42 0,0 0 43 0,0 0-30 15,0 0 34-15,0 0-4 0,0 0 13 0,0 0-8 16,0 0 15-16,0 0-43 0,0 0-6 0,0 0-30 16,-9-4 1-16,9 4-26 0,0 0 10 0,-19 0-24 15,19 0 14-15,-18 2-24 0,18-2 14 0,-20 1-17 16,7 0 15-16,2 0-10 0,0 0 16 0,-3 0-16 16,1 1 14-16,1-1-8 0,0 0 9 0,-1 0-12 0,1 0 12 15,-1 0-11-15,0 2 11 0,3 0-12 0,-2-2 7 16,2 1 0-16,1-1 5 0,9-1-7 15,-16 4 4-15,16-4-16 0,-14 3 12 0,14-3-7 0,-11 4 8 16,11-4-10-16,-11 5 9 0,11-5-13 0,-9 6 10 16,9-6-8-16,-5 6 8 0,5-6-13 0,-5 7 11 15,5-7-9-15,-2 8 16 0,2-8-9 0,-1 11 14 16,1-11-1-16,1 12 11 0,-1-5-6 0,2 2 10 16,-1-1-9-16,0 3-1 0,2-1 0 15,-1 0 3-15,1 1-3 0,-2 0-2 0,2 1 1 0,-1 0-2 16,2 1 2-16,-1 1 0 0,2 0-3 0,-3 0-3 15,2 1 1-15,0 0-3 0,0 0-44 0,-2-1 47 16,2 2 1-16,0-2-8 0,0 2-1 0,0-2-2 16,-2 2-3-16,3-2 4 0,-2 0-7 0,-1 1 10 15,1-1-3-15,1 1 1 0,-1-1 4 0,-1 1-3 16,3-2 2-16,-2 1-2 0,-1-1-16 0,1 2 15 16,-1-1-12-16,1 1 11 0,-1-2-12 0,1 0 15 15,0 1-20-15,-1 1 22 0,-1-1-29 0,2 1 30 0,1-1-18 16,-2-1 17-16,-1-1-22 0,2 1 28 15,0-1-28-15,-2 1 20 0,0-2-18 0,2 0 19 16,-2 0-20-16,2 0 19 0,-2 0-24 0,0-2 22 0,2 1-20 16,-2-2 24-16,-1 1-28 0,3-2 28 0,0 0-27 15,-3 0 27-15,2-1-33 0,-2-6 33 0,2 14-29 16,-2-14 29-16,3 10-29 0,-3-10 29 0,2 10-28 16,-2-10 24-16,2 11-23 0,-2-11 32 0,2 8-32 15,-2-8 26-15,3 8-29 0,-3-8 40 16,1 8-35-16,-1-8 37 0,3 6-7 0,-3-6 1 0,0 0-3 15,4 7-2-15,-4-7-9 0,0 0 6 0,3 6-1 16,-3-6-1-16,0 0-1 0,9 3-3 0,-9-3 3 16,0 0-9-16,9 4 2 0,-9-4-2 0,0 0-1 15,19-2 0-15,-19 2-6 0,14-3 8 0,-5 2-4 16,3 0 1-16,-2-3-7 0,0 2 4 0,4-2-3 16,-2 1-20-16,1-1 12 0,-2 2-8 0,3-2-78 15,-2 0-61-15,-2 0-76 0,1 0-70 0,-3 1-126 16,-2-2-194-16,1 0-588 0,-7 5-821 0</inkml:trace>
  <inkml:trace contextRef="#ctx0" brushRef="#br1" timeOffset="153053.34">22579 15212 201 0,'0'0'220'0,"0"0"-56"15,0 0-10-15,0 0-52 0,0 0 1 0,0 0-31 16,0 0 22-16,0 0-26 0,0 0 6 0,9-1-29 0,-9 1 23 15,0 0-16-15,0 0 28 0,0 0-22 0,0 0 25 16,0 0-30-16,0 0 40 0,0 0-36 16,5-5 27-16,-5 5-41 0,0 0 47 0,0 0-41 0,0 0 36 15,-2-6-40-15,2 6 29 0,0 0-55 0,-4-7 31 16,4 7-41-16,0 0 49 0,-4-6-31 0,4 6 50 16,0 0-26-16,-4-6 1 0,4 6-4 0,-5-5-1 15,5 5-3-15,-4-4 22 0,4 4-44 0,-6-4 30 16,6 4-38-16,-9-3 31 0,9 3-41 0,0 0 31 15,-12-2-37-15,12 2 34 0,0 0-37 0,-14 0 3 16,14 0 10-16,-10 2-4 0,10-2 12 0,-11 4-1 16,11-4-8-16,-12 5 3 0,12-5 4 0,-14 7 6 15,9-2 4-15,-1 1 7 0,-2-1-2 16,0 0 2-16,3 2-4 0,-1 0 1 0,-1 0 12 0,1-1-13 16,1 1 2-16,0 0-1 0,1 0-3 0,0 1 17 15,0-1-20-15,2 1 13 0,-1-2-28 0,3-6 23 16,-5 12-26-16,5-12 21 0,0 11-25 0,0-11 19 15,0 10-21-15,0-10 21 0,3 7-20 0,-3-7 16 16,7 7-22-16,-7-7 21 0,5 6-18 0,-5-6 11 16,9 4-16-16,-9-4 20 0,11 1-20 0,-11-1 21 15,12 1-23-15,-12-1 23 0,11-1-22 0,-11 1 22 0,14-3-22 16,-14 3 21-16,11-3-22 0,-6-1 7 0,-5 4-1 16,14-5 1-16,-9 1 2 0,2-1-1 0,-1-1 2 15,1 1-1-15,0 0 5 0,-2-1-5 0,-1 1-1 16,3-1 11-16,-2 1-10 0,-1-1 4 0,2-1-5 15,-2 3 6-15,-2-2-6 0,-2 6 4 0,7-9 16 16,-7 9-21-16,6-9 17 0,-6 9-19 0,4-8 23 16,-4 8-24-16,5-7 24 0,-5 7-21 0,3-6 16 15,-3 6-18-15,0 0 22 0,3-6-23 0,-3 6 21 16,0 0-17-16,4-6 15 0,-4 6-18 0,0 0 16 16,0 0-15-16,0 0 14 0,0 0-6 0,0 0 17 15,0 0 6-15,0 0 4 0,0 0 8 0,0 0-1 16,7 5 2-16,-7-5 9 0,2 6-8 0,-2-6 0 15,3 8 2-15,-3-8-5 0,2 10-3 0,0-3-7 16,0-1 5-16,1 1-4 0,-1-2-8 0,1 2-2 16,-1 0-1-16,2 0-3 0,-1 0-2 0,1-1-1 15,0 0 0-15,-1 1 5 0,2-2-10 0,-1 0 5 16,1-1-8-16,-5-4 7 0,11 8-14 0,-11-8 8 0,12 5-13 16,-12-5-12-16,13 2-61 0,-13-2-83 0,18 0-93 15,-18 0-97-15,15-5-71 0,-7 3-136 0,2-3-245 16,-1 0-339-16</inkml:trace>
  <inkml:trace contextRef="#ctx0" brushRef="#br1" timeOffset="154320.28">22694 14764 219 0,'0'0'288'0,"0"0"-48"0,0 0-47 16,0 0-34-16,0 0-35 0,0 0-29 0,0 0-21 15,0 0-15-15,9-3-6 0,-9 3-15 0,9-5-10 16,-9 5-3-16,14-4-2 0,-5 1-9 0,-1-1 0 16,1 2 3-16,0-1-9 0,1 0-21 0,0 0 24 15,-1 1-21-15,0-1 24 0,1-1-21 0,-10 4 34 16,16-4-19-16,-16 4 42 0,16-5-17 0,-16 5 39 15,13-2-30-15,-13 2 36 0,14-3-33 0,-14 3 31 16,12-4-45-16,-12 4 39 0,11-3-38 0,-11 3 48 16,12-1-62-16,-12 1 37 0,10-1-49 0,-10 1 34 0,0 0-40 15,13-1 53-15,-13 1-39 0,0 0 43 0,12 1-41 16,-12-1 52-16,8 2-42 0,-8-2 6 16,8 3 7-16,-8-3 8 0,7 6 4 0,-7-6 39 0,7 6-35 15,-7-6 28-15,6 7-31 0,-6-7 20 0,5 8-16 16,-5-8 20-16,7 10-23 0,-6-3 25 0,4-1-12 15,-2 0 19-15,-2 1-23 0,1-1 4 0,2 3-10 16,-2-1 7-16,0 0-19 0,1 2 7 0,-1-2-13 16,0 3 8-16,0-2-17 0,-2 2 12 0,3 0-9 15,-1-1 11-15,1 1-14 0,-1 0 0 0,-2 0-3 16,4-2 10-16,-3 3-10 0,2-1 8 0,-2 0-9 16,2 0 6-16,-2-1-13 0,2 2 10 0,-1-1-7 15,0 0-2-15,0 1 3 0,1-3 1 0,0 4-3 16,0-4 0-16,-2 2 0 0,2 0 6 0,-1-1-1 15,2 1 4-15,-3-1-8 0,3 0-2 0,-1 1 5 16,0-2-6-16,-1 0 1 0,2 1 2 0,-2 0-1 16,1-1-40-16,-2 1 42 0,2 0-1 0,-1-1 0 0,1 2-5 15,-2-2 2-15,3 1-5 0,-1 0 0 0,-1 0 3 16,-2 0-2-16,4 0-2 0,-3 0-1 16,3-1-1-16,-3 1 5 0,2 0 1 0,-2-1 8 15,0 1-6-15,2-2 1 0,-2 2-2 0,1-2-4 0,-1 0-1 16,0 0-3-16,2-1 3 0,-2 0-6 0,0 0 3 15,1-1 5-15,-1 2-6 0,0-3 3 16,-1-5-3-16,4 13-13 0,-2-8 14 0,-2-5-14 0,3 11 20 16,-3-11-17-16,1 10 12 0,-1-10-19 0,3 11 22 15,-3-11-37-15,4 8 37 0,-4-8-18 0,2 10 16 16,-2-10-17-16,0 9 21 0,0-9-20 0,4 9 14 16,-4-9-13-16,1 8 15 0,-1-8-17 0,3 7 17 15,-3-7-17-15,1 6 15 0,-1-6-14 0,2 7 14 16,-2-7-18-16,0 0 28 0,1 9-28 0,-1-9 22 15,0 0-28-15,1 7 31 0,-1-7-20 0,0 0 19 16,3 6-22-16,-3-6 26 0,0 0-25 0,0 0 19 16,0 0-20-16,0 7 19 0,0-7-3 0,0 0-15 15,0 0 17-15,0 0-28 0,0 0 29 0,2 6-18 16,-2-6 20-16,0 0-20 0,0 0 17 0,0 0-20 16,0 0 26-16,0 0-15 0,0 0 27 0,-4 7-28 15,4-7 31-15,0 0-30 0,-3 5 28 0,3-5-37 16,0 0 43-16,-8 5-8 0,8-5-4 0,-5 4-6 15,5-4-2-15,-7 4 0 0,7-4-4 0,-10 5 0 0,10-5-4 16,-10 4-5-16,10-4 0 0,-12 6 3 0,12-6-10 16,-14 4 7-16,14-4 0 0,-14 7-1 0,14-7 0 15,-15 4 1-15,15-4-1 0,-14 5-7 0,14-5 8 16,-15 5-1-16,15-5 0 0,-13 4 1 0,13-4 1 16,-13 2-4-16,13-2 3 0,-10 4-2 0,10-4 3 15,-9 1-2-15,9-1-8 0,0 0-4 0,-13 2-34 16,13-2-53-16,0 0-78 0,-9-5-119 0,9 5-87 15,-6-4-201-15,6 4-696 0,-6-9-884 0</inkml:trace>
  <inkml:trace contextRef="#ctx0" brushRef="#br1" timeOffset="155985.76">4662 11557 12 0,'0'0'178'0,"0"0"10"0,0 0-53 15,0 0 6-15,-12-2-41 0,12 2 14 0,0 0-37 0,0 0 6 16,0 0-31-16,0 0 6 0,-13 2-11 0,13-2 29 16,0 0-20-16,0 0 24 0,0 0-26 15,0 0 1-15,0 0 1 0,-11 0 7 0,11 0 3 16,0 0 7-16,0 0 7 0,0 0 11 0,0 0-4 0,0 0 2 15,0 0 18-15,0 0-16 0,0 0-5 0,0 0 5 16,0 0-3-16,0 0-8 0,0 0-9 0,0 0-6 16,0 0 0-16,0 0-13 0,0 0-4 0,0 0-9 15,0 0-3-15,0 0-6 0,0 0-4 0,0 0 5 16,0 0 9-16,0 0 7 0,0 0 8 0,0 0 10 16,0 0 7-16,0 0 5 0,0 0 0 0,10 3-3 15,-10-3-3-15,0 0-3 0,18 0 1 0,-18 0-4 16,15-2-4-16,-15 2 4 0,20-3 1 0,-9 2-1 15,-1 0-9-15,3 0 2 0,0-1 0 0,0 0-40 16,2 1 54-16,-2-1-51 0,2 0 43 0,2-1-48 0,-1 1 47 16,0-1-50-16,0 2 47 0,0-1-42 15,1 0 44-15,0 0-56 0,0 1 46 0,-2-1-52 16,4-1 51-16,-2 2-44 0,-1-2 47 0,0 3-41 0,-1-1 39 16,4 0-46-16,-2-1 44 0,-1 0-45 0,1 0 47 15,1 0-50-15,-1-1 44 0,-1 1-47 16,2 1 41-16,-3-2-43 0,2 2 44 0,-3-1-45 0,-1 0 35 15,2 0-40-15,-2 1 39 0,1 0-41 0,0-2 41 16,-1 1-41-16,0 1 39 0,1 0-33 0,-4-1 33 16,3 1-42-16,-2 0 6 0,-1 0 0 15,-10 1 7-15,21-2-3 0,-21 2 0 0,15 0 0 0,-15 0 2 16,17-1 1-16,-17 1 2 0,11-1 3 16,-11 1 5-16,12-1-8 0,-12 1 2 0,0 0 1 15,15-1 3-15,-15 1 3 0,0 0-6 0,9-1 5 0,-9 1-2 16,0 0 3-16,0 0 0 0,13-2 9 0,-13 2-7 15,0 0-3-15,0 0-3 0,6-2-4 0,-6 2 2 16,0 0-2-16,0 0-7 0,0 0-15 0,0 0-80 16,0 0-139-16,7-5-229 0,-7 5-219 0,0 0-537 15,-5-7-832-15</inkml:trace>
  <inkml:trace contextRef="#ctx0" brushRef="#br1" timeOffset="157853.56">23241 15755 484 0,'0'0'424'0,"0"0"-44"0,-2-6-40 15,2 6-17-15,0 0-21 0,0 0-32 0,-5-8-24 0,5 8-23 16,0 0-30-16,0 0-35 0,0 0-29 16,-3-5-30-16,3 5-21 0,0 0-11 0,0 0-1 15,0 0 5-15,0 0-1 0,0 0 9 0,0 0 2 16,10 5-7-16,-10-5 10 0,8 6-9 0,-8-6 3 0,6 9-11 16,0-4-3-16,-4-1-10 0,4 3-7 15,-2 0-4-15,1-2-11 0,-1 3-2 0,1-1-5 16,-1 2-5-16,0-4-5 0,2 4 2 0,-3-1-9 0,1 0 0 15,0 0 0-15,-2-1-10 0,3 2-26 16,-2-2-69-16,-2-1-47 0,3 0-74 0,-3 0-41 0,4-2-91 16,-5-4-51-16,3 9-66 0,-3-9-433 15,4 5-465-15</inkml:trace>
  <inkml:trace contextRef="#ctx0" brushRef="#br1" timeOffset="158336.57">23285 15772 286 0,'0'0'250'0,"-7"-10"0"0,5 5-66 16,-2 0-3-16,4 5-7 0,-4-11-27 0,4 11-28 16,-5-10-17-16,5 10-3 0,0-12-36 0,0 12-13 15,3-14-10-15,0 9-3 0,0-4 0 0,1 2 0 16,1 0 17-16,1-1 6 0,-1 1 4 0,4 1 0 15,-2 0-8-15,-1 0 2 0,3 2-11 0,-1-2-2 0,-1 3-10 16,1 1 5-16,-8 2 18 0,15-4-6 0,-15 4-2 16,12 1-2-16,-12-1-2 0,10 5-5 15,-10-5-4-15,9 9-6 0,-6-5-1 0,-2 2-4 0,-1-6-9 16,-1 13-11-16,-1-3 9 0,0-2-3 0,-3 2-2 16,0-1-5-16,-1 0 8 0,1 0-10 0,0-1 1 15,-2-1 2-15,0 0 2 0,1 0-4 16,1 0 6-16,-2-2 7 0,1 0 4 0,2 0 14 0,4-5 10 15,-10 7 4-15,10-7 1 0,-7 7-1 0,7-7-6 16,-5 5-7-16,5-5-1 0,0 0-9 0,-6 6-7 16,6-6-5-16,0 0-1 0,0 0-3 0,6 6 0 15,-6-6 11-15,0 0 0 0,9 5 7 0,-9-5 4 16,9 4-4-16,-9-4 1 0,12 3-2 0,-6 1 0 16,-6-4-7-16,16 4-11 0,-8-1 7 0,1 0-4 15,0-1-2-15,-1 0 1 0,2-1 0 0,-1 3-5 16,0-2-3-16,1 1-1 0,-2 1-5 0,-2-2-15 15,-6-2-50-15,14 5-64 0,-14-5-74 0,12 4-94 16,-12-4-97-16,10 4-476 0,-10-4-425 0</inkml:trace>
  <inkml:trace contextRef="#ctx0" brushRef="#br1" timeOffset="158931.07">23516 15137 324 0,'0'0'296'0,"0"0"-11"16,0 0 16-16,0 0-58 0,-11-2 32 0,11 2-64 15,0 0 17-15,0 0-70 0,0 0 3 0,0 0-57 16,0 0 22-16,-7-2-48 0,7 2 20 0,0 0-37 16,0 0 15-16,0 0-39 0,0 0 21 0,0 0-38 15,0 0 23-15,0 0-33 0,5-7 26 0,-5 7-29 16,5-4 22-16,-5 4-31 0,12-3 24 0,-12 3-29 16,10-6 29-16,-2 3-29 0,1 1 20 0,-2-1-27 15,2 0 26-15,-1 1-38 0,2-1-6 0,-1 0-127 16,-9 3-50-16,14-3-92 0,-14 3-55 0,14-3-349 15,-14 3-210-15</inkml:trace>
  <inkml:trace contextRef="#ctx0" brushRef="#br1" timeOffset="159120.15">23567 15204 20 0,'0'0'405'0,"-5"8"-64"0,5-8-71 15,-4 6 27-15,4-6-51 0,0 0-9 0,-2 6-20 16,2-6-28-16,0 0-36 0,0 0-34 0,0 0-33 15,0 0-11-15,6 3-15 0,-6-3-6 0,9-3-16 16,-9 3-10-16,13-4 3 0,-13 4-15 0,15-5-2 16,-5 2-5-16,-1-1-8 0,0 2-23 0,0 0-122 15,0-1-111-15,0 0-185 0,-2 0-205 0,-7 3-154 16</inkml:trace>
  <inkml:trace contextRef="#ctx0" brushRef="#br1" timeOffset="164885.97">22929 940 117 0,'0'0'223'0,"-8"-4"-28"16,8 4-22-16,-11-2-25 0,11 2 9 16,-10-4-26-16,10 4 18 0,-13-4-33 0,13 4 1 0,-14-3-33 15,14 3 13-15,-14-4-43 0,14 4 48 0,-13-3-15 16,13 3-13-16,-17-3 6 0,17 3-5 0,-16-3-5 16,5 1-16-16,11 2-22 0,-20-1 3 0,20 1-7 15,-21-1-5-15,21 1-8 0,-23 0 4 0,23 0-7 16,-23 1-2-16,10-1-11 0,0 1 10 0,-1 2-2 15,1-1-2-15,-1 0-1 0,0 1 0 0,0-1-4 16,-1 2 6-16,-2 0-12 0,2-1 13 0,-3 2 0 16,3 0 2-16,-3-1 8 0,1 2-3 0,-3 1 4 15,-1-2-4-15,3 2 9 0,-3 0 1 0,0-1 9 16,1 1-3-16,-1 0-1 0,3 1-3 0,-3-3-12 16,2 2 1-16,-1 1-2 0,1-1-1 0,0 2-3 15,2-2 2-15,0 0-1 0,1-1-4 0,0 2-1 16,0-2-3-16,1 2 7 0,1-1-3 0,-3 0-1 15,3 1-1-15,0-1 1 0,-1 2 12 0,-2-2-2 16,4 0 2-16,-3 2 7 0,-1 0-14 0,1 1 0 0,0 0-1 16,2-3 1-16,-1 1-1 0,0 0 1 0,2 1-6 15,-4-1-1-15,4-1-5 0,-1 2 29 16,0-1-18-16,3 1 18 0,-3-1-20 0,2 1 17 16,-2-1-28-16,4 0 26 0,-2 1-21 0,2 0 22 0,0-1-17 15,0 1 18-15,-2 0-19 0,3 0 28 16,0 1-24-16,-1-1 25 0,2 1-22 0,1-1 36 15,-1 2-21-15,-1-1 26 0,1 0-40 0,1-1 31 0,0 2-32 16,-3-1 34-16,5 0-31 0,-1-1 28 0,-2 1-34 16,0 0 25-16,3 1-36 0,-3 0 28 0,3 1-28 15,-2-2 31-15,-1 3-34 0,3-2 29 0,-1 0-25 16,-1 3 24-16,2-1-29 0,-3-1 26 0,3 0-26 16,0 1 26-16,0-1-24 0,0 0 29 0,-1 1-29 15,1-1 25-15,1 2-27 0,-2-3 24 0,3 3-20 16,-3-1 24-16,3 1-26 0,-4-1 23 0,4 2-16 15,-3-1 22-15,3 2-27 0,-3-1 26 0,1 0-22 16,3 0 19-16,-5 1-12 0,4 0 18 0,-3-1-23 16,3 1 19-16,-1-2-14 0,0 1 17 0,1 0-1 15,-2 0-2-15,3-1 2 0,-1 0-5 0,1 0-3 16,-1-2-4-16,0 0-4 0,2 0-5 16,-1 1 10-16,0-1 3 0,2-1-14 0,-2 2 15 0,2-1-13 15,-2 0 15-15,2 0-19 0,0 0 17 16,0 0-6-16,2 0-5 0,-1 0 10 0,0 0-1 0,1 1-2 15,0-1 2-15,-2 0 3 0,4 0-2 0,-1 1 1 16,-1 0-1-16,2 0-2 0,2 0 1 0,-3-1 2 16,1 1 3-16,1-1-1 0,-1 1-1 0,1-1 0 15,-1-1 1-15,2 1-1 0,-1 0 3 0,0 0-1 16,0 0-5-16,2-1-6 0,-2 1 6 0,1 0-4 16,1-1-7-16,-1 1 2 0,1-2 3 0,1 2 4 15,-1-1-5-15,-1 0 7 0,3 0-3 0,1-1-4 16,-3 1 0-16,0-1 3 0,1 0 1 0,2 1-6 15,-1-2 3-15,2 1 1 0,-1-1 1 0,1 0 0 16,-2 0-1-16,3 0 1 0,-1-1-1 0,1 1 6 16,-1-2-3-16,2 0-1 0,0 0-3 0,-1 0 14 15,1-1-7-15,1 0 3 0,-1 0-9 0,4 0 8 16,-4-1-14-16,2 0 11 0,0 0-13 0,0-2 4 16,1 2-8-16,-1-1 13 0,1-1-14 0,1 1 12 15,-2-2-9-15,2 2 12 0,-1-1-12 0,0-1 13 16,2 0-15-16,-1 1 8 0,1-1-11 0,-2-1 12 15,2 0-10-15,-1 0 12 0,2 1-20 0,-2-1 19 16,2 0-12-16,0 1 14 0,-2-2-14 0,2 1 12 16,-1-1-10-16,1 0 10 0,-1 0-13 0,0 0 14 15,1-1-19-15,-1 1 22 0,-1-2-14 0,3 1 13 16,-2 2-13-16,1-3 8 0,-1-1-12 0,2 1 11 16,-1 0-11-16,1-2 21 0,-1 2-27 0,2-2 19 15,-3 0-12-15,5 1 16 0,-1-2-16 0,0 0 14 16,-3 0-17-16,1 2 21 0,-2-2-28 0,1 2 19 15,-2-3-12-15,2 2 18 0,0-1-19 0,-1 1 18 16,0-1-19-16,-1 1 14 0,2 0-11 0,-1-2 15 16,-3 1-16-16,4 0 17 0,-2 1-23 0,-1-1 28 0,1-1-30 15,1 1 26-15,-3-1-15 0,3 0 12 16,-4 0-12-16,4 0 15 0,-5-1-22 0,4 1 23 16,-2-1-22-16,0 1 21 0,-1-1-20 0,2-2 14 15,-2 2-13-15,1 0 15 0,-1-2-24 0,0 2 26 0,0-2-16 16,0 1 20-16,-2 0-24 0,-1-1 20 15,3 1-14-15,-2 0 9 0,1-2-11 0,-2 2 18 16,-2-1-21-16,4 0 18 0,-3-1-15 0,-1 0 18 0,2 1-27 16,0-1 27-16,-2 0-16 0,1-1 13 0,-1 0-15 15,1 0 14-15,0-2-14 0,-2 1 13 0,1 0-23 16,-1-3 19-16,2 0-8 0,-1-1 13 0,0 1-25 16,1-2 18-16,-1-2-13 0,-1 1 5 0,4 0-5 15,-3 0-5-15,0-3 6 0,-2 2-23 0,1-2 1 16,0 1 9-16,-3 0 2 0,2-1 8 0,-1 1-1 15,-2-2 0-15,0 4-24 0,-2-1 38 0,0 0-28 16,0 0 40-16,-2 1-8 0,0-3-28 0,0 2 31 0,-2 0-28 16,0-1 37-16,0 1-37 0,-1-4 34 15,-1 2-37-15,-1-1 39 0,0 2-33 0,0 0 37 16,1-1-4-16,-4 2-8 0,3 0 3 0,-3 0 3 0,0 1-7 16,0 1 4-16,-1-1-9 0,0 1 4 15,0 1 2-15,2 0-10 0,-5 0 9 0,3 0-37 0,0 1 37 16,-2-1-32-16,-1 1 38 0,3 1-33 0,-1 1 40 15,1 0-36-15,1 1 37 0,-2-2-36 0,1 3 38 16,2-1-34-16,-2-2 33 0,0 3-32 0,0 0 32 16,1 0-32-16,0 0 33 0,0 0-31 0,-1 1 34 15,1 0-39-15,-1 0 39 0,3 1-31 0,-1 0 3 0,-2-1 28 16,-1 2-35-16,2-2 7 0,1 3-6 0,0-1 8 16,-3 1-2-16,2 1 2 0,1-2 1 0,-1 1 1 15,-1 0 1-15,0 2 0 0,0-1 0 0,-1 1 0 16,2-2-1-16,-2 1-2 0,-1 2 5 0,2-1-2 15,-3 0 2-15,1 0-6 0,-1 2 1 0,-1-2 3 16,-1 1-3-16,-1 1 5 0,0-1-4 0,-1 1-2 16,-3 0 0-16,0 0-8 0,2 0-23 0,-4 2-34 15,-1-2-55-15,0 3-61 0,-5 0-52 0,-2 2-25 16,-2-1-82-16,-7 1-117 0,-2 2-495 0,-7 2-542 16</inkml:trace>
  <inkml:trace contextRef="#ctx0" brushRef="#br0" timeOffset="173968.36">28033 7458 69 0,'0'0'257'15,"0"0"-86"-15,0 0 20 0,0 0-73 0,0 0 13 16,0 0-58-16,7 2 15 0,-7-2-49 15,0 0 26-15,0 0-52 0,0 0 33 0,0 0-45 0,0 0 33 16,0 0-43-16,0 0 38 0,0 0-41 0,0 0 42 16,0 0-15-16,0 0 45 0,0 0-16 0,0 0 41 15,0 0 6-15,0 0 19 0,0 0 12 0,0 0-8 16,0 0-10-16,0 0-29 0,0 0-2 0,0 0-9 16,0 0 18-16,0 0-33 0,0 0 0 0,0 0-9 15,0 0-3-15,0 0-6 0,-7-5-6 0,7 5-3 16,0 0 2-16,0 0 1 0,-16 0 1 0,16 0-6 15,-11 1 6-15,11-1 4 0,-13 4-2 0,13-4 1 16,-18 4 4-16,10-2 4 0,-2 0 0 0,-1 1 7 16,0 2 15-16,2 0 5 0,-6 0-1 0,5 1 3 15,-2 2-5-15,0-2-5 0,1 1-3 0,-1 1-5 16,0 0-6-16,3 2-2 0,-1 0 2 0,0-1-12 16,2 4 27-16,0-2-33 0,0 3 42 0,0 0-57 15,1 1 37-15,2 0-41 0,1 6 41 0,-2-1-39 16,4 2 36-16,0 0-41 0,2 0 39 0,0 1-35 15,3 2 51-15,1 1-41 0,3 2 45 0,0 1-35 16,2 1 45-16,2 0-40 0,2 3 50 0,0 2-45 16,3 0 5-16,1-1-4 0,1-1 3 0,1 1-4 15,0 3-14-15,2-1 13 0,0-1 1 0,1 2-6 16,1 0 3-16,1 0 0 0,4 8 43 0,-1-2-54 16,-4-4 41-16,4 6-53 0,1 0 44 0,-5-7-52 15,5 7 44-15,-5-5-52 0,-2 0 4 0,-1 0 2 16,2-3 1-16,-3 3 1 0,0 3-22 0,-3-1 29 15,0 0-2-15,-3-1-1 0,1 0-2 0,-4 2 0 16,-1-2 1-16,-1-1-3 0,-3-4 2 0,-2 0-5 16,-3-1 9-16,-2-2-8 0,0-1-1 0,-2 0-1 15,-4-3 2-15,1-2 3 0,-2-2 0 0,0-2-2 16,-1-4 4-16,-1-1 4 0,1-4 9 0,-1-2-22 16,0-2 0-16,2-2 0 0,-1-3 0 0,1-3-5 15,9-2 4-15,-16 1-1 0,16-1-3 0,-11-2 0 16,11 2-11-16,-9-6-5 0,9 6-6 0,-1-8-11 15,1 8-8-15,3-8 42 0,-3 8-47 0,10-7 44 16,-10 7-46-16,15-5 53 0,-15 5-45 0,19-1 54 16,-5 1-44-16,-2 3 51 0,3 0-43 0,1 2 46 15,0 1-44-15,2 2 48 0,-1 3-40 0,1 2 34 16,1 3-37-16,1 3 5 0,-4 0 4 0,0 3 6 16,-2 1 4-16,0 3 3 0,-3 3 0 0,-1 1 1 15,-1 0 7-15,-2 1 0 0,0 2 8 0,-1-1 58 16,-2 2-45-16,4 0 55 0,-5-1-46 0,3-3 51 15,-3 4-49-15,3-2 8 0,0-1-10 0,3-1 4 16,-1 0 2-16,-1-2 0 0,2 0-3 0,3 0-6 16,-1-2 0-16,3 0 4 0,0-1-55 0,2-1 40 15,0-2-41-15,3 1 44 0,-1-3-46 0,3-1 47 16,2 0-46-16,0-1 44 0,-1-1-42 0,2-1 40 16,1-2-44-16,1-1 42 0,-2 1-41 0,2-3 41 15,-3-2-44-15,-2 0 42 0,1-1-40 0,-1-1 31 16,0 0-44-16,-5-2 1 0,0 0-60 0,-3-1-19 15,1 2-38-15,-5-4-26 0,0 1-39 0,-1 0-64 16,-8-3-29-16,9 2-28 0,-9-2-42 0,0 0-66 16,0 0-383-16,0 0-366 0</inkml:trace>
  <inkml:trace contextRef="#ctx0" brushRef="#br0" timeOffset="-214584.54">27615 9514 163 0,'10'-5'546'0,"-10"5"-157"0,6-3-28 0,-6 3-104 15,7-5 25-15,-7 5-44 0,5-5 46 16,-5 5-36-16,0 0 36 0,5-5-51 0,-5 5 21 16,0 0-75-16,0 0 10 0,4-5-74 0,-4 5 25 15,0 0-62-15,0 0 44 0,0 0-61 0,0 0 41 0,0 0-66 16,0 0 40-16,-9 5-59 0,1-2 42 0,-2 5-56 15,-2-1 45-15,-7 4-54 0,0 0 44 0,-5 3-50 16,-3 2 4-16,-6 2 0 0,-1 0 8 0,-1 0-5 16,0 0 0-16,-1 1 3 0,1-1 0 0,0-1 3 15,2 0-1-15,1 0-2 0,5-3 8 0,1-1-10 16,6-2-19-16,2-2-3 0,0 1-47 0,4-3-56 16,1-1-80-16,3-1-82 0,2 0 16 0,2-2-86 15,6-3-76-15,-10 3-483 0,10-3-490 0</inkml:trace>
  <inkml:trace contextRef="#ctx0" brushRef="#br0" timeOffset="-214317.49">27070 9637 812 0,'-2'-10'574'16,"2"10"-177"-16,-7-6-35 0,7 6-98 0,-7-3 17 16,7 3-36-16,-11 1 49 0,11-1-45 0,-13 6 42 15,6 0-74-15,-1 2-26 0,-1 0-32 0,-1 4-39 16,-1 1-22-16,0 2-18 0,2 2-15 0,-1 1-37 15,1 0 25-15,0 0-31 0,3 0 23 0,1-2-28 16,2 1 27-16,2 0 2 0,1-3 15 0,1 1-27 16,3-1 60-16,4 0-31 0,-1-1 47 0,2-1-62 15,5-2 46-15,-1 0-65 0,6 1 45 0,-1-3-57 16,3 1 56-16,0-3-78 0,1 0 48 0,4-2-58 0,-1 1 43 16,1-2-104-16,-1 0-71 0,0 0-113 15,-5 0-106-15,0 0-84 0,-1-2-93 0,-2 1-168 16,-4-1-274-16,0 0-578 0</inkml:trace>
  <inkml:trace contextRef="#ctx0" brushRef="#br0" timeOffset="-213501.29">23603 10844 244 0,'0'0'522'16,"-3"-12"-107"-16,2 6-56 0,-1 0-11 0,2 6 3 15,-4-12-10-15,4 12-3 0,-4-8-4 0,4 8-39 16,-3-10-68-16,3 10-29 0,0 0-39 0,-2-6-18 0,2 6 4 16,0 0-34-16,0 0 41 0,9 2-50 0,-3 3 36 15,-1 3-54-15,5 0 52 0,-1 4-64 16,3 2 41-16,-1 2-66 0,2 0 46 0,1 2-64 16,-1 3 47-16,2 2-59 0,-1-4 54 0,-1-1-65 0,1 0 51 15,-1-3-57-15,2 2 54 0,-2-2-58 16,1 0 55-16,0-2-62 0,2-2 52 0,-4-1-57 0,4-3 55 15,-1-1-59-15,0 0 52 0,1-3-56 0,0-3 48 16,2-2-58-16,1-1 33 0,4-5-96 0,-2 1-20 16,1-2-76-16,-1-2-64 0,-3-1-71 0,1-1-52 15,-4 0-96-15,0-2-81 0,-4 0-48 0,-4 1-288 16,-1 3-455-16</inkml:trace>
  <inkml:trace contextRef="#ctx0" brushRef="#br0" timeOffset="-213324.11">23903 10930 432 0,'-16'5'444'0,"-1"-1"-93"0,4 0-81 16,1 0-27-16,1 0 16 0,1-2 20 0,0-1-8 16,10-1-30-16,-14 3-46 0,14-3-42 0,-12-2-34 15,12 2-18-15,-3-5-23 0,3 5-19 0,2-11-8 0,4 4-10 16,-1-3-12-16,3-1-8 0,2-1-2 16,3-1-7-16,1-1-26 0,-1-1-67 0,-2 0-66 15,1-1 7-15,1 1-110 0,-6 4-45 0,1-3-43 0,-4 2-80 16,0 2-206-16,-4 0-136 0</inkml:trace>
  <inkml:trace contextRef="#ctx0" brushRef="#br0" timeOffset="-213200.55">23772 10718 312 0,'-19'1'371'0,"3"2"-69"0,1-2-35 0,1 0-51 15,1 0-21-15,0-1-18 0,13 0-28 0,-18 0-30 16,18 0-30-16,-10-3-11 0,10 3-23 16,-4-9-11-16,4 9 45 0,7-12-71 0,-1 4 36 0,5-2-107 15,2-2-42-15,4 0-42 0,0 0-72 0,4-3-117 16,0 2-210-16,-3 1-42 0</inkml:trace>
  <inkml:trace contextRef="#ctx0" brushRef="#br0" timeOffset="-212284.98">24204 10747 290 0,'0'0'290'0,"3"-6"-44"16,-3 6-20-16,4-8-10 0,-4 8-15 16,2-7-3-16,-2 7-1 0,-2-9 48 0,2 9-68 15,-2-7 0-15,2 7-62 0,-7-9 19 0,7 9-40 0,-9-6 20 16,9 6-15-16,-12-3-4 0,12 3-15 16,-16 0 8-16,5 1-9 0,2 1 3 0,-1 0-4 15,-2 3-1-15,3 0-5 0,-2 0-11 0,1 1-8 16,0 0-11-16,3-1-6 0,0 1-6 0,0 0-10 0,2 0-4 15,1-2-5-15,4-4-1 0,-3 10-1 0,3-10-4 16,4 7 5-16,-4-7-6 0,12 7 0 0,-2-4-3 16,-1-1 2-16,1 2-3 0,5-2 3 0,-1 2 1 15,4 0-1-15,-2 2-3 0,0-2 1 0,5 4 1 16,-2 1 3-16,-1 0 8 0,0 3 37 0,0 1-39 16,-1-1 41-16,-1 2-46 0,-1 2 47 0,-1-1-53 15,-1 2 38-15,0-1-43 0,-2-1 42 0,1 1-44 16,-2 0 40-16,-2-4-48 0,-1-1 8 0,2 0 36 15,-2-2-45-15,-1 0 2 0,-1-3 6 0,3 2 0 16,-3-4 0-16,-5-4 4 0,10 4-4 0,-10-4-2 16,12-1 2-16,-5-3 5 0,-2 0-2 0,-1-5-5 15,0 1-16-15,1-3-18 0,-3-1 5 0,-2 0 7 16,0-3 6-16,-2-1 7 0,0-1 4 0,-2 0 4 16,-1-4 0-16,-2 3 3 0,0-1 3 0,0 0 5 15,0 1 14-15,-1 1-8 0,0 3 32 0,3 1 42 16,-1-1 9-16,-1 3 26 0,2 1-26 0,1 1 8 15,-1 1-41-15,2 1 7 0,1 1-33 0,-2 0 13 16,4 6-30-16,-1-7 20 0,1 7-29 0,0 0 22 0,0 0-27 16,7-4 29-16,-7 4-36 0,11 4 24 0,-11-4-2 15,13 5-1-15,-6-3-3 0,4 1-5 16,-2 2 0-16,0-1 16 0,3 0-22 0,-3-2-1 16,0 0-3-16,3 2 1 0,-3-2-1 0,-9-2 1 0,16 3-21 15,-16-3 27-15,14 1-20 0,-14-1 20 0,11-3-19 16,-11 3 22-16,7-6-21 0,-7 6 24 0,6-8-23 15,-6 8 22-15,4-13-21 0,-4 7 21 16,0-3-20-16,-1 1 23 0,1 0-24 0,-1-1 23 0,1 1-21 16,0 0 20-16,0 1-2 0,0-2-3 0,0 9 0 15,2-12-2-15,-2 12-1 0,4-11 15 16,-4 11-35-16,8-6 22 0,-8 6-20 0,11-6 21 0,-11 6-18 16,12-2 19-16,-12 2-47 0,14 0 18 0,-14 0-60 15,17 1-15-15,-17-1-21 0,16 3-41 0,-16-3-9 16,18 3-55-16,-18-3 31 0,18 1-53 0,-18-1 56 15,14 0-64-15,-14 0-8 0,15-3-15 0,-15 3-14 16,11-5 19-16,-5 1-27 0,-1-1 104 0,0-1-31 16,0 0 109-16,-1-1-23 0,1 0 132 0,-1 0 8 15,1 0 80-15,-2 0 1 0,1 3 65 0,-1-1-19 16,-3 5 11-16,7-10-43 0,-7 10 38 0,6-6 16 16,-6 6 28-16,8-5-28 0,-8 5-14 0,0 0-26 15,15 0-23-15,-15 0-20 0,0 0-5 0,16 3-13 16,-16-3-10-16,11 4-11 0,-11-4-4 0,10 5-8 15,-10-5-6-15,9 6-27 0,-9-6-41 0,9 7-34 16,-9-7-34-16,5 3-68 0,-5-3-117 0,0 0-257 16,0 0-87-16</inkml:trace>
  <inkml:trace contextRef="#ctx0" brushRef="#br0" timeOffset="-212172.41">24730 10466 98 0,'0'0'172'0,"-4"-10"-2"16,4 10-86-16,2-8 19 0,-2 8-57 0,5-8 29 0,-5 8-55 15,9-7 31-15,-9 7-85 0,11-4-3 0,-11 4-199 16,14-4 76-16</inkml:trace>
  <inkml:trace contextRef="#ctx0" brushRef="#br0" timeOffset="-211917.61">24871 10404 60 0,'0'0'360'0,"11"-2"-52"0,-11 2-69 0,11-2-4 16,-11 2-38-16,10-1 2 0,-10 1 20 0,11-2-28 15,-11 2 2-15,13 2 48 0,-13-2-65 0,15 2 27 16,-15-2-61-16,18 3 18 0,-6 0-61 0,-2 0 37 15,1-1-53-15,0 1 30 0,0 1-54 0,1-1 25 16,-2 1-53-16,0-1 33 0,0-1-49 0,-1 0 38 16,-9-2-29-16,12 5 45 0,-12-5 14 0,11 2-7 15,-11-2-19-15,0 0-10 0,9-2 35 0,-9 2-62 16,0 0 39-16,0-9-58 0,0 9 38 0,-2-14-52 16,2 9 42-16,-2-4-58 0,1 0-8 0,0-3-104 15,-2 3-8-15,3-2-102 0,-1 0-12 0,0-1-9 16,1 1 7-16,0 1-16 0,2 0 33 0,-1 1-44 15,5-1-10-15,-4 2 2 0,3 0 57 0,2 0-188 16,0 2 103-16</inkml:trace>
  <inkml:trace contextRef="#ctx0" brushRef="#br0" timeOffset="-211402.03">25181 10215 204 0,'9'-4'213'0,"-9"4"-6"0,0 0-10 16,0 0 10-16,0 0 10 0,12 3-41 0,-12-3-3 16,0 0-2-16,0 8-21 0,0-8 13 15,-1 11-39-15,-1-5 11 0,2-6-55 0,-2 12 17 16,0-6-51-16,2-6 29 0,0 13-55 0,2-5 31 0,-2-8-41 15,2 12 29-15,0-5-44 0,0-3 37 16,1 2-45-16,-3-6 39 0,8 8-42 0,-8-8 1 16,9 4-4-16,-9-4 6 0,0 0-35 0,18-2 6 15,-18 2-9-15,11-6 12 0,-5 0 2 0,-1 0 19 0,4 0-7 16,-3-2 6-16,0 2 0 0,-1-3 8 16,1 1-5-16,0 0 7 0,1 0-3 0,-2 2 8 15,1-1-6-15,-2 0 10 0,3 0-6 0,0 3 10 16,0-2-5-16,-1 1 10 0,2 1 2 0,-1 0 43 0,2-1-9 15,2 1-14-15,-1 2-2 0,1-2-8 0,1 1-3 16,-1-2-2-16,3 1-2 0,0-1 3 0,-2 1-9 16,1-2-1-16,-1 0 1 0,0 1-2 0,-2-2 1 15,0 0-6-15,-3-1 2 0,-1 0 17 0,-2 1 5 16,1-4 6-16,-4 2 18 0,-1-1 6 0,-2-1 3 16,-3 0 9-16,0-3 5 0,-3 0 0 0,-2 0-22 15,-3-3 6-15,0 0-22 0,-1 3 7 0,-1-1 13 16,1-1 32-16,0 0 13 0,-2 2 15 0,3 0 18 15,3 3 10-15,-1 1-1 0,2 2-24 0,1-1-23 16,2 4-22-16,-2 1-11 0,8 4-18 0,-9-5-3 16,9 5-8-16,0 0-2 0,-9 6-3 0,9-6-21 15,0 11 17-15,3-2-6 0,-1 2 3 0,3 2-11 16,2 3 0-16,2 0-1 0,0 0-3 16,1 2 1-16,3 0-5 0,-2-1-3 0,5 0 2 0,0 1-7 15,2-4-4-15,-1 0-21 0,-1-1 4 0,4-1-73 16,-1-3 3-16,-3 0-77 0,2-2 1 0,0-2-87 15,-3-1-14-15,2-3-21 0,-4-1 0 0,2 0-49 16,-3-1-16-16,-1-2 19 0,0-1-249 0,0-2-105 16</inkml:trace>
  <inkml:trace contextRef="#ctx0" brushRef="#br0" timeOffset="-210716.73">25740 10041 396 0,'0'0'304'0,"2"-6"-20"0,-2 6-37 16,2-7-28-16,-2 7-9 0,0 0-28 0,2-9-1 15,-2 9-19-15,0 0-21 0,0-6-28 0,0 6-18 16,0 0-22-16,4-6-4 0,-4 6-20 0,0 0-11 0,5-8-7 15,-5 8-9-15,3-5-2 0,-3 5-6 0,7-8-4 16,-7 8 8-16,4-10-12 0,-1 4 3 16,-3 6-1-16,2-12-1 0,-2 12 1 0,3-15 54 15,-3 15-26-15,0-12 7 0,0 12-3 0,-1-13 12 0,1 13 2 16,-2-9-9-16,2 9-5 0,0-8-12 16,0 8-9-16,0 0 0 0,0 0 3 0,0 0-9 15,0 0-5-15,0 0 2 0,-2 7-2 0,2-7-6 16,2 13 3-16,0-7-4 0,0 2 8 0,3 1-10 0,-1-1 39 15,0 0-50-15,2 0 42 0,-1 0-49 0,1-1 47 16,-1 0-46-16,1-2 41 0,0-1-43 0,-6-4 46 16,9 5-47-16,-9-5-3 0,11 1 5 0,-11-1 1 15,10-4-21-15,-10 4 7 0,9-8-8 0,-4 2-9 16,0-3 6-16,0 2-2 0,-1-2 3 0,2-1 10 16,-1-1 2-16,-1 1 17 0,1-2-10 0,2 1 3 15,0 1 7-15,-3 1-1 0,3 1 1 0,-1 0 4 16,1 0-1-16,0 4 4 0,-2 0 6 0,3 0-4 15,-8 4 6-15,11-4-2 0,-11 4 1 0,16 0-3 16,-16 0 5-16,13 1-8 0,-13-1 14 0,12 3-10 16,-12-3-2-16,12 2 5 0,-12-2 0 0,10 2 0 15,-10-2 5-15,0 0-5 0,13-1 11 0,-13 1-13 16,6-3 2-16,-1-3-4 0,-5 6 2 0,7-8-14 16,-2 2-17-16,-1 0-11 0,-2-1-15 0,3-2 1 15,-1 1 22-15,1-2-32 0,-1 2 1 0,4-3 0 16,-2 2 3-16,1-2 5 0,0-1-8 0,3 2 16 15,-1 1-2-15,0-1 21 0,0 2-8 0,0 0 18 16,0 1-18-16,-1 0 23 0,1 2-8 0,-3-1 17 16,-1 1-11-16,2-2 20 0,-3 4-16 0,-4 3 18 15,8-11-11-15,-8 11 23 0,3-9 12 0,-3 9 11 0,1-9 13 16,-1 9 46-16,-2-7-13 0,2 7 44 16,-2-7-40-16,2 7 52 0,-3-7-57 0,3 7 44 15,0 0-55-15,0 0 49 0,0 0-40 0,0 0 44 16,0 0-40-16,-7 7 21 0,7-7-38 0,3 8 28 0,-3-8-52 15,4 13 34-15,1-6-53 0,-3 3 32 0,5-2-47 16,-1 3-1-16,2 0-4 0,1 0 3 16,0-3-4-16,2 3-3 0,-1-4-2 0,3 2-4 15,-1-2-1-15,2-2-18 0,-3-2-50 0,2 1-60 16,-3-3-57-16,3-1-51 0,-3-1-54 0,3-3-26 16,-3 1-81-16,-1-1-339 0,0-2-242 0</inkml:trace>
  <inkml:trace contextRef="#ctx0" brushRef="#br0" timeOffset="-210485.23">26480 9572 297 0,'0'0'252'16,"0"0"-59"-16,2-7-10 0,-2 7 4 15,0 0-2-15,0 0-8 0,4-5-7 0,-4 5-19 0,0 0-27 16,5-6-11-16,-5 6-31 0,0 0-7 0,4-9-27 16,-4 9 22-16,0-6-4 0,0 6 58 0,0-7-28 15,0 7 53-15,0 0-59 0,-2-7 45 0,2 7-58 16,0 0 39-16,0 0-39 0,0 0 66 0,-11 1-48 15,11-1 42-15,-6 9-52 0,3-2 30 0,2 0-52 16,-3 2 27-16,4 1-56 0,0 1 38 0,4-1-60 16,-1 2 38-16,2 2-54 0,1-1 32 0,3 0-63 15,1-1-61-15,-1-1-35 0,4 2-60 16,2-2-29-16,0 0-45 0,1-2-81 0,-2 0-36 0,1-3-407 16,0 2-312-16</inkml:trace>
  <inkml:trace contextRef="#ctx0" brushRef="#br0" timeOffset="-210051.75">25994 11048 646 0,'-10'2'525'0,"-3"1"-28"15,4-1-83-15,9-2 12 0,-14 3-77 0,14-3 5 16,-13 0-99-16,13 0-1 0,0 0-87 0,-13-1 35 16,13 1-50-16,0 0 37 0,0 0-59 0,12 1 15 15,-12-1-65-15,19 2-17 0,-7 0-13 0,3 2-8 16,-1 2-6-16,3 0-12 0,-1 1-2 0,1 2-4 15,-2 1-6-15,1-1-3 0,-5 0 3 0,-1 0-2 0,-1-1 5 16,-1-1-5-16,-4 1 5 0,-4-8-4 0,1 9-2 16,-1-9 1-16,-5 8 5 0,5-8 12 0,-14 1 10 15,5-4-2-15,-1-2-8 0,-2-1-4 16,1-1-1-16,-1-2-11 0,0-7-4 0,1 4-10 0,5-2-3 16,-1-1-40-16,1-2-63 0,2 0-6 0,4 1-102 15,2-1-5-15,0 3-95 0,6-2-37 0,-1 0-20 16,2 3 12-16,2 0-39 0,1 2 48 0,1 2-61 15,0 0 53-15,0 4-171 0,-2 1-38 0</inkml:trace>
  <inkml:trace contextRef="#ctx0" brushRef="#br0" timeOffset="-209601.5">26200 10945 318 0,'2'6'336'0,"-2"-6"-35"0,4 9-4 16,-4-9-23-16,4 10-45 0,-4-10 19 0,3 6-29 0,-3-6-18 16,0 0-82-16,4 7 17 0,-4-7-72 0,0 0 32 15,0 0-65-15,10-4 38 0,-10 4-52 0,7-5 33 16,-3 0-53-16,-4 5 44 0,7-9-54 0,-7 9 7 15,7-7-1-15,-7 7 11 0,8-7 4 0,-8 7 44 16,5-6-36-16,-5 6 45 0,0 0-58 0,0 0 43 16,0 0-44-16,0 0 49 0,0 0-42 0,0 0 57 15,-3 11-45-15,3-11 39 0,-2 12-42 0,1-5 42 16,1 0-49-16,1 3 34 0,0-1-51 0,2 1 43 16,1-1-47-16,-1 2 41 0,4-2-45 0,2 0 40 15,-2-2-50-15,2 1 51 0,2-3-56 0,1-3 27 16,-1 0-88-16,1-2 6 0,1-2-68 0,1-2 4 0,2-1-11 15,-2-4-4-15,0 1 5 0,0-6-11 0,-2 0-3 16,0-2 1-16,-3-1 46 0,-3 3-25 16,-1-6 54-16,-2 2-10 0,-2-1 58 0,-3-2-6 15,-2-2 88-15,0 2 34 0,-5-1 32 0,4 3 26 16,-3-1 29-16,-1 2 26 0,-1 1 47 0,0 0 2 0,2 4 19 16,-2 2 10-16,1 0-2 0,0 2-17 15,4 0-33-15,-4 3-32 0,9 6-18 0,-9-6-18 16,9 6-16-16,-6-5-44 0,6 5 23 0,0 0-44 15,-5 5 14-15,5-5-40 0,2 10 24 0,3-3-40 0,-1 1 27 16,3 3-4-16,0-1-12 0,3 3-8 0,1-1-5 16,0 1-5-16,3 3-17 0,-1-2-41 0,2-1-5 15,-2 0-92-15,4 1 5 0,-4-6-95 16,-1 3-26-16,1-4-70 0,2 2-37 0,-3-3-21 0,-2-3-26 16,3-1-415-16,-13-2-369 0</inkml:trace>
  <inkml:trace contextRef="#ctx0" brushRef="#br0" timeOffset="-208851.47">26702 10725 12 0,'-1'-10'509'0,"0"3"-116"16,-3 0-50-16,0 0-45 0,0 2-25 0,-2 1 7 15,2-2 2-15,4 6-33 0,-12-4-14 16,12 4-23-16,-15 0-23 0,7 2-22 0,-1 3-14 0,0 0-25 16,1 1-21-16,0 1-13 0,1 1-18 0,1 1-16 15,0 2 30-15,1-2-59 0,3 2 34 0,0 1-54 16,0-3 34-16,4 2-53 0,0-1 39 0,2 0-56 15,0-3 24-15,2 0-60 0,1-2 24 0,-1-2-54 16,-6-3 20-16,18 2-44 0,-9-4 40 0,1-1-47 16,0-4 16-16,-1-1 9 0,0-2 19 0,0 1 16 15,0-3 12-15,-1 0 12 0,-2-1 14 0,-1 0 0 16,2 0 2-16,-4-1 8 0,1 3 5 0,0 1-2 16,-4-1 9-16,4 3 4 0,-3-2-2 0,1 4 2 15,0 0-8-15,0 0 5 0,-2 6 1 0,5-7-2 16,-5 7 0-16,0 0 3 0,11-4 17 0,-11 4-17 15,10 4-7-15,-10-4 8 0,17 6-2 0,-8-2 0 16,0 3-4-16,2-3-3 0,0 1 9 0,-1 0-6 0,1 0-2 16,1-2 3-16,1-1 0 0,-1-1 2 15,0-1 4-15,-1-1-2 0,1-1 5 0,-2-1 4 16,0-2-8-16,-1-2 0 0,0 0 4 0,-4-3-5 16,2 2 6-16,-4-5-3 0,1 1 101 0,-4-1-37 15,-2-3 45-15,-1-1-35 0,-4-4 25 0,0 1-39 16,-3 0 35-16,-4-4-55 0,-1 1 48 0,-1 1-36 15,0 2 54-15,-2 1-51 0,0-1 49 0,3 5-60 16,-1 1 45-16,0 4-58 0,3 0 36 0,-1 3-56 0,2 2 38 16,1 1-55-16,-1 2 43 0,12 2-47 0,-15 3 38 15,7 1-50-15,2 1 34 0,2 3-74 16,0 0-9-16,3 0-92 0,2 4-31 0,-1-1-94 16,5 0-13-16,-1 2-22 0,1-2-37 0,4 2-3 15,-1-1 16-15,2-3 56 0,0 2 9 0,0-2 35 0,1-1 100 16,0 0-29-16,-3-1 87 0,0-1 9 0,-1-2 108 15,-7-4 8-15,14 6 44 0,-14-6 41 16,11 5 26-16,-11-5 19 0,12 1 5 0,-12-1-20 16,0 0 21-16,14-4-56 0,-14 4 17 15,11-4-53-15,-4 0 33 0,0 1-57 0,0-2 42 0,1-1-56 0,1 0 39 16,0 1-59-16,1-2 49 0,3 2-52 16,0-1 43-16,-1-1-51 0,1 1 40 0,-3 2-54 15,3 0 43-15,-1 1-50 0,-1 1 49 0,-1 0-48 0,-10 2 45 16,20 0-49-16,-10 3 51 0,-1 1-46 0,0 0 45 15,0-1-46-15,-2 1 48 0,2 2-50 0,-2 1 47 16,0-2-31-16,0 4 25 0,-1-3-47 0,-1 1-1 16,2-1 5-16,0 0 0 0,0 1 2 0,-1 1 2 15,1-3-6-15,-1 2 5 0,-1-1-26 0,0-3-45 16,-5-3-42-16,8 5-55 0,-8-5-87 0,0 0-30 16,0 0-120-16,6-4-205 0,-6 4-124 0</inkml:trace>
  <inkml:trace contextRef="#ctx0" brushRef="#br0" timeOffset="-208729.25">27092 10334 24 0,'-4'-6'422'0,"0"0"-126"16,4 6-77-16,-5-6-42 0,5 6-38 0,0 0-33 15,0 0-22-15,0 0-16 0,0 0-8 0,4-5-14 16,-4 5-29-16,9 3-63 0,-9-3-64 0,10 3-62 16,-10-3-64-16,14 4-109 0,-14-4 197 0</inkml:trace>
  <inkml:trace contextRef="#ctx0" brushRef="#br0" timeOffset="-208402.67">27262 10319 149 0,'0'0'226'0,"15"-2"-29"16,-15 2-13-16,13-2-16 0,-13 2-3 0,13-4-8 16,-13 4-13-16,11-3-14 0,-11 3-20 0,9-3-18 15,-9 3-13-15,0 0-16 0,12-2-13 0,-12 2-10 16,0 0-6-16,10-2-5 0,-10 2-5 0,0 0-3 16,0 0-2-16,0 0-3 0,12 0-4 0,-12 0 3 15,0 0-3-15,0 0-3 0,0 0 4 0,0 0-1 16,8 4-8-16,-8-4 2 0,0 0 4 0,0 0-6 15,0 0-1-15,0 0 2 0,0 0 3 0,0 0 3 16,0 0-2-16,0 0 1 0,0 0 5 0,0 0-12 16,9-2 0-16,-9 2 3 0,0 0 22 0,0 0 32 15,0 0 13-15,0-7 49 0,0 7-12 0,0 0 39 16,0 0-32-16,0-7 57 0,0 7-2 0,0 0-43 16,0 0 36-16,-2-6-58 0,2 6 25 0,0 0-70 15,0 0 21-15,0 0-52 0,0 0 29 0,0 0-46 16,0 0 34-16,0 0-48 0,13 2 37 0,-8 2-42 15,4 1 33-15,-2-1-52 0,0 3-30 0,2 2-126 16,1-1-129-16,-1 1-151 0,0 1-521 0,0 2-573 0</inkml:trace>
  <inkml:trace contextRef="#ctx0" brushRef="#br0" timeOffset="-200053.15">24085 14407 305 0,'2'-9'273'0,"-2"9"-82"0,0-8-5 0,0 8-41 15,0-7 41-15,0 7-11 0,-2-11-8 0,2 11 0 16,-3-11-4-16,3 11-10 0,-4-11 2 0,4 11 2 16,-4-10 7-16,4 10-5 0,-5-10-15 0,5 10-9 15,-7-8-4-15,2 4-12 0,5 4 1 0,-9-6 1 16,9 6 1-16,-14-3-4 0,14 3-1 0,-16 2-1 15,7 0 1-15,-1 3 5 0,1 0-2 0,-1 1-9 16,-3 1-40-16,4 2 43 0,-1 1-50 0,1 1 35 0,0 0-41 16,3 1-9-16,1 1 1 0,1 3-5 15,0-1 31-15,4 0-43 0,0 3 24 0,6 0-44 16,-2 5 33-16,4-2-46 0,2 3 36 0,5 1-6 0,0 2-3 16,2 1-11-16,4 4 1 0,-1-2-7 0,3 1 1 15,-1 0-5-15,-1 2 2 0,0-1-3 0,1 2-4 16,-3 0 0-16,0 0-39 0,0 1 41 0,-6 0-39 15,-3-6 43-15,1 1-43 0,-6 1 44 0,-3-5-40 16,-3-1 44-16,-4 0-39 0,-4 3 43 0,-3-3-2 16,0-1-8-16,-6-2 2 0,-4-2 2 15,3-2-3-15,-3-2-3 0,-2-4 5 0,5-2-3 0,-2-2 3 16,3-5 7-16,4 1-37 0,-1-4 38 0,2 0-43 16,4-2 41-16,-1-2-40 0,10 4 40 0,-8-7-41 15,8 7 42-15,3-10-40 0,1 7 40 0,5-2-42 16,1 0 33-16,3 1-40 0,3 1 38 0,2 3-51 15,0 0 44-15,1 2-45 0,1 2 46 0,1 2-3 16,1 1 2-16,-3 6 1 0,3 1-1 0,-2 4 2 0,-3 3 0 16,-2 1 7-16,-1 4-11 0,0 1 4 15,-5 1-5-15,0 1 15 0,-1 1-13 0,-2 0 27 0,2 0-6 16,-2-1 6-16,1 1-5 0,0-2-3 16,2-2-1-16,0 0-3 0,0-3-2 0,5 0-7 0,-1-3-4 15,4-4-24-15,1-2-66 0,5-1-89 0,0-5-84 16,3-1-92-16,2-2-107 0,4-5-122 15,15-5-460-15,1-3-663 0</inkml:trace>
  <inkml:trace contextRef="#ctx0" brushRef="#br0" timeOffset="-199169.33">27383 14051 474 0,'-7'-5'418'0,"-2"-3"-113"0,1 1 5 0,0 1-85 0,3-1 20 15,-1 0-68-15,1-1-8 0,0 0-35 0,2 1-29 16,3-1-13-16,1 0-24 0,4 1-14 16,-1-1-9-16,5 2-13 0,0-1-4 0,3 2-5 0,0 0-3 15,5 3 27-15,-3-1-44 0,3 3 34 0,-1 1-38 16,2 3 47-16,0 1-20 0,-1 3 30 0,-2 2-17 16,0 4 26-16,-2 0-18 0,0 6 28 15,-5 0-25-15,-1 2 17 0,-1 2-16 0,-3 1 19 16,2 1-8-16,-3 0 18 0,-1 1 2 0,0-1 11 0,0 2 10 15,2-2-9-15,0 1-13 0,-1-2-10 0,3-1-8 16,-1 1-16-16,4-2-9 0,-1-1-8 0,1-2-6 16,1-2-4-16,1-1-3 0,2-1-3 0,1-5-5 15,1 0-5-15,0-4-2 0,2 1 0 0,0-3 0 16,2-3-3-16,-1 0 2 0,-4-1-5 0,1 0 2 16,0-1 0-16,-3 2 1 0,-11-2 2 0,16 3-2 15,-16-3 2-15,9 2 0 0,-9-2 12 0,4 5 25 16,-4-5 28-16,-4 9 22 0,2-2 16 0,-2 0 3 15,-3 3-8-15,2 1-6 0,0 2-9 0,3 2-12 16,-2 0-13-16,1 2-13 0,2 1-13 0,1 1-1 16,0 1-4-16,2 2-8 0,4 1-2 0,-1-2-4 15,2 1-6-15,2 1-8 0,0 2 9 0,1-4-8 16,-1 0-3-16,0-2-8 0,-1 0-11 0,0 1-8 0,-5-5-11 16,1 2-4-16,-2-1-19 0,-4 0-19 0,-3-2-33 15,-2 1-19-15,-4 1-29 0,-3 0-23 16,-5-1-25-16,-4 1-49 0,-1-1-72 0,-4-4-86 0,-3 1-80 15,-9-1-429-15,-2-1-502 0</inkml:trace>
  <inkml:trace contextRef="#ctx0" brushRef="#br0" timeOffset="-196220.43">22606 15602 9 0,'0'0'182'0,"-2"-6"-7"16,2 6-39-16,0 0-7 0,0 0-8 0,0 0 1 16,1-7 5-16,-1 7 1 0,0 0 4 0,0 0 5 15,1-7 11-15,-1 7 1 0,0 0 4 0,0 0 12 0,0 0-12 16,0-9-41-16,0 9 36 0,0 0-48 16,0 0 29-16,0 0-12 0,0-5-15 0,0 5-3 15,0 0-9-15,0 0-8 0,0 0-5 0,0 0-11 0,0 0-4 16,0 0-8-16,0 0-1 0,0 0-6 0,0 0-1 15,0-8-3-15,0 8-3 0,0 0 0 0,0 0-1 16,0 0 4-16,0 0-3 0,0 0 6 0,0 0 3 16,0 0-5-16,0 0 18 0,0 0 8 0,0 0-4 15,0 0 5-15,0 0 10 0,0 0-6 0,0 0-1 16,0 0-1-16,0 0-13 0,0 0 5 0,0 0-10 16,0 0-3-16,0 0-10 0,0 0-2 0,0 0-13 15,0 0-1-15,0 0-8 0,0 0 10 0,0 0 5 16,0 0 24-16,0 0-12 0,5 8 31 0,-5-8-30 15,4 9 38-15,1 0 6 0,0-1-1 0,0 2-6 16,0 2-15-16,3 3 5 0,-3-1-1 0,4 6-6 16,-1 0-5-16,0 1-7 0,-2 1-7 0,4 1-8 15,-2 2 1-15,0-2-1 0,2 4 1 0,-3-2-9 16,1-3 13-16,-1 1-2 0,1 0 0 0,-1 0-1 16,-1-3-6-16,2 2-5 0,-3-2-4 0,3-1-1 15,-3-3-7-15,-1 0-4 0,1-2 1 0,-1 0-1 16,-2-3-2-16,2 0-8 0,0-1 3 0,-2 0-2 0,1-4-2 15,-2 2 5-15,2-1 0 0,-1-2-1 0,-2-5-3 16,3 11 2-16,-3-11 2 0,2 7-4 16,-2-7-14-16,0 0-34 0,3 6-42 0,-3-6-28 0,0 0-38 15,0 0-63-15,-4-9-66 0,4 9-51 16,-4-9-83-16,-1 2-48 0,1-2-149 0,-3-1-86 0,0 0-287 16,-2-2-581-16</inkml:trace>
  <inkml:trace contextRef="#ctx0" brushRef="#br0" timeOffset="-195860.93">22597 15620 102 0,'0'0'236'0,"0"0"-45"0,0 0-3 15,0 0-11-15,-4-5-2 0,4 5 3 0,0 0-27 0,0 0-12 16,0 0-18-16,0 0-10 0,0 0-8 0,0 0 12 16,0 0 16-16,0 0 12 0,-11 4-2 15,11-4-1-15,-3 6-4 0,3-6-4 0,-1 9-10 16,1-9-6-16,-4 14-8 0,4-7-10 0,-2 0 0 0,0 3-13 15,0-2-14-15,-1 2-12 0,2 0-8 0,0-1-15 16,-1 1-8-16,-1-1 2 0,1 0-10 0,1 0-3 16,1-1-4-16,0 0-7 0,-1-2-16 0,1-6-42 15,0 12-25-15,0-12-31 0,1 10-21 0,-1-10-92 16,0 0-24-16,6 5-68 0,-6-5-47 0,0 0-355 16,7-3-222-16</inkml:trace>
  <inkml:trace contextRef="#ctx0" brushRef="#br0" timeOffset="-195667.36">22615 15681 15 0,'0'0'391'0,"3"-5"-72"16,-3 5-52-16,0 0-39 0,2-7-22 0,-2 7-14 15,0 0-19-15,5-6 1 0,-5 6 10 0,0 0-16 16,7-3-18-16,-7 3-14 0,0 0-9 0,10-2-43 0,-10 2-2 16,0 0 19-16,15-2-10 0,-15 2-19 0,0 0-14 15,17 0-12-15,-17 0-24 0,13 2 12 16,-13-2-8-16,12 3-3 0,-12-3-11 0,16 4-13 15,-16-4-46-15,13 4-50 0,-13-4-111 0,11 7-53 0,-11-7-98 16,11 4-405-16,-5 0-279 0</inkml:trace>
  <inkml:trace contextRef="#ctx0" brushRef="#br0" timeOffset="-194953.07">24397 15086 75 0,'0'0'533'0,"0"0"-168"0,0 0 15 0,0 0-67 0,0 0 21 15,-9 2 16-15,9-2-53 0,0 0-8 0,0 0-33 16,0 0-17-16,-11-1-41 0,11 1-31 15,0 0-30-15,0 0-26 0,0 0-23 0,0 0-17 0,-3-5-13 16,3 5-4-16,7-5-17 0,-7 5-7 0,9-5-6 16,-2 1-3-16,-1-1-3 0,4 1-5 0,-1 0 2 15,-1-1-7-15,2 0 0 0,-1 1-2 0,0 0-2 16,-1-1 0-16,2 2-3 0,-3-3-6 0,1 4-19 16,2-1-64-16,-10 3-54 0,13-4-79 0,-13 4-81 15,9-6-51-15,-9 6-84 0,12-5-61 0,-12 5-274 16,5-5-289-16</inkml:trace>
  <inkml:trace contextRef="#ctx0" brushRef="#br0" timeOffset="-194681.6">24698 14968 395 0,'0'0'443'0,"0"0"-92"0,12 2 10 16,-12-2-60-16,0 0-10 0,0 0-15 0,0 0-11 15,11 1-47-15,-11-1-14 0,0 0-50 0,0 0-14 16,0 0-38-16,9 2-2 0,-9-2-19 0,0 0 19 16,0 0-2-16,9 3 4 0,-9-3-16 0,0 0-4 15,10 2-2-15,-10-2-8 0,7 4-2 0,-7-4-3 16,6 4-7-16,-6-4-10 0,7 7-6 0,-7-7-7 16,2 8-3-16,-2-8-7 0,3 11-3 0,-3-11-9 15,1 11-16-15,-2-3-60 0,-2-2-61 0,2 0-54 16,0 2-60-16,-2-2-64 0,-1 0-75 0,3 0-47 15,1-6-76-15,-5 8-306 0,5-8-330 0</inkml:trace>
  <inkml:trace contextRef="#ctx0" brushRef="#br0" timeOffset="-194409.27">24878 14982 431 0,'0'0'419'0,"0"0"-18"16,8-4-91-16,-8 4 38 0,0 0-43 0,0 0 5 0,8-2-43 16,-8 2-10-16,0 0-48 0,0 0-25 0,7-4-49 15,-7 4-16-15,0 0-33 0,0 0-4 0,9-4-30 16,-9 4 3-16,0 0-19 0,11-2 4 0,-11 2-18 16,0 0 8-16,14-4-18 0,-14 4 9 0,10-3-13 15,-10 3 7-15,10-4-10 0,-10 4 3 0,13-3-10 16,-13 3 9-16,10-3-14 0,-10 3 6 0,9-1-37 15,-9 1-39-15,10-3-78 0,-10 3-26 0,9-2-107 16,-9 2-36-16,9-2-53 0,-9 2-45 0,9-4-309 16,-9 4-239-16</inkml:trace>
  <inkml:trace contextRef="#ctx0" brushRef="#br0" timeOffset="-194186.75">25151 14894 191 0,'0'0'445'15,"0"0"-34"-15,11 0-87 0,-11 0 28 0,0 0-72 16,0 0 13-16,0 0-66 0,12 1-8 0,-12-1-36 16,0 0 1-16,0 0-31 0,6 6-5 0,-6-6-38 15,0 0 0-15,4 8-31 0,-4-8-1 0,2 9-26 16,-2-9 3-16,2 11-25 0,0-4 8 0,-2 0-20 0,2-1 7 16,-2 3-19-16,1-2-1 0,-1 1-74 0,0 1-40 15,0-2-91-15,0 1-77 0,-1-1-54 0,-1 0-106 16,2-7-382-16,-1 10-354 0</inkml:trace>
  <inkml:trace contextRef="#ctx0" brushRef="#br0" timeOffset="-193947.69">25370 14926 257 0,'0'0'556'0,"8"-3"-157"0,-8 3-6 0,0 0-39 15,0 0 23-15,0 0-45 0,8-3-6 0,-8 3-43 16,0 0-35-16,0 0-44 0,0 0-40 0,9-4-32 0,-9 4-28 16,6-4-22-16,-6 4-16 0,8-4-12 15,-8 4-12-15,10-3-9 0,-10 3-6 0,15-6-4 16,-8 2-7-16,0 2-1 0,4-1-4 0,-4 1-5 0,2-2 0 16,0 2-16-16,-9 2-34 0,16-5-40 15,-16 5-85-15,12-4-46 0,-12 4-108 0,14-3-34 16,-14 3-65-16,9-4-41 0,-9 4-306 0,8-3-284 0</inkml:trace>
  <inkml:trace contextRef="#ctx0" brushRef="#br0" timeOffset="-193751.32">25659 14843 153 0,'14'0'342'0,"-14"0"-41"16,0 0 6-16,13 0-32 0,-13 0 40 0,0 0-51 15,12 0 23-15,-12 0-44 0,0 0 15 0,10 3-24 16,-10-3-4-16,0 0-43 0,6 7-21 0,-6-7-30 15,3 8-13-15,-3-8-35 0,2 9-3 0,-2-9-28 16,0 11-2-16,0-11-22 0,0 12 3 0,-1-5-23 16,0 0-32-16,1-7-75 0,-2 12-41 0,2-12-103 15,-1 11-36-15,1-11-114 0,0 10-79 0,0-10-346 16,-2 7-346-16</inkml:trace>
  <inkml:trace contextRef="#ctx0" brushRef="#br0" timeOffset="-193500.53">25948 14825 180 0,'0'0'542'0,"0"0"-166"16,0 0 3-16,12-2-60 0,-12 2 30 0,0 0-28 16,0 0-7-16,0 0-40 0,0 0-23 0,9-2-48 15,-9 2-32-15,0 0-43 0,0 0-17 0,0 0-28 16,11-3-8-16,-11 3-24 0,8-2-5 0,-8 2-14 15,11-2 3-15,-11 2-12 0,14-4 1 0,-14 4-15 16,14-5 5-16,-6 3-15 0,2-2-3 0,-1 3-53 16,0-2-46-16,3 0-81 0,-3 1-20 0,0-1-105 15,-2 0-32-15,3-1-59 0,-2 1-21 0,0 1-305 16,1-1-233-16</inkml:trace>
  <inkml:trace contextRef="#ctx0" brushRef="#br0" timeOffset="-193319.51">26259 14743 286 0,'12'1'317'0,"-12"-1"2"16,0 0-39-16,0 0 36 0,12 3-15 0,-12-3 21 16,0 0 10-16,6 5-48 0,-6-5-17 0,0 0-41 0,3 9-24 15,-3-9-39-15,0 7-16 0,0-7-30 16,0 9-15-16,0-9-29 0,-2 12-5 0,2-12-24 0,-1 10 4 16,1-2-21-16,0-8-10 0,-2 11-45 0,2-4-63 15,0-7-52-15,-3 11-103 0,3-11-46 0,0 10-112 16,0-10-90-16,3 7-315 0,-3-7-341 0</inkml:trace>
  <inkml:trace contextRef="#ctx0" brushRef="#br0" timeOffset="-193094.99">26540 14743 244 0,'0'0'487'16,"0"0"-150"-16,0 0 16 0,0 0-62 0,0 0 12 15,0 0 23-15,0 0-57 0,0 0-9 0,0 0-58 16,0 0-25-16,0 0-53 0,0 0-13 0,11-2-34 16,-11 2 0-16,0 0-25 0,9-3-3 0,-9 3-23 15,12-5 9-15,-6 3-29 0,3-2-10 0,0 0-71 0,0 1-18 16,0-2-88-16,0 2-50 0,2-4-8 16,-2 4-61-16,0-2-19 0,3 1-52 0,-1-3-256 15,-2 3-138-15</inkml:trace>
  <inkml:trace contextRef="#ctx0" brushRef="#br0" timeOffset="-192953.75">26826 14640 150 0,'0'0'320'0,"0"0"-73"0,0 0 11 0,0 0-48 0,12 1 15 15,-12-1-57-15,0 0 10 0,0 0-72 0,0 0 15 16,0 0-64-16,12-1 20 0,-12 1-51 0,0 0 37 16,0 0-100-16,11-3-47 0,-11 3-97 15,7-4-57-15,-7 4-283 0,13-7-23 0</inkml:trace>
  <inkml:trace contextRef="#ctx0" brushRef="#br0" timeOffset="-192832.26">27045 14573 385 0,'0'0'299'0,"0"0"-11"0,0 0-65 0,12-1 2 16,-12 1-81-16,0 0-27 0,0 0 9 0,0 0-62 16,0 0 17-16,0 0-56 0,9-1-20 0,-9 1-108 15,0 0-65-15,0 0-125 0,11-5-155 0,-11 5 79 16</inkml:trace>
  <inkml:trace contextRef="#ctx0" brushRef="#br0" timeOffset="-192716.95">27300 14516 189 0,'0'0'537'0,"13"-2"-112"0,-13 2-41 0,0 0-23 0,13-2-45 16,-13 2-55-16,0 0-57 0,0 0-41 0,11-3-38 16,-11 3-73-16,0 0-180 0,7-4-287 0,-7 4-369 15,0 0-305-15</inkml:trace>
  <inkml:trace contextRef="#ctx0" brushRef="#br0" timeOffset="-191117.44">22458 14519 68 0,'0'0'289'0,"0"0"-71"0,0 0-19 0,0 0-20 15,0 0 0-15,0 0-9 0,0 0-21 0,1-7-15 16,-1 7-17-16,0 0-19 0,0 0-15 0,0 0-7 16,0 0 2-16,0 0 9 0,4-3 8 0,-4 3 2 15,0 0-7-15,0 0 5 0,0 0-28 0,10 3 54 16,-10-3 16-16,0 0 6 0,8 6 1 0,-8-6 1 16,6 9 7-16,-2-3 1 0,-1 0-3 0,-1 2-1 15,3 0-6-15,-1 2-13 0,-1 1-10 0,1 2-14 16,-1 2-19-16,3-1-16 0,-4 0-13 0,4 2-8 15,-2-2-13-15,1 2-3 0,-1-1-12 0,-1-3-1 16,1 1-4-16,0-1-6 0,-2-3-1 0,4 2-9 0,-3-3-14 16,-2 1-31-16,3-3-35 0,-3 0-15 15,-1-6-64-15,4 8-68 0,-4-8-116 0,0 0-51 16,0 0-61-16,0 0-77 0,0 0-245 0,0-8-293 0</inkml:trace>
  <inkml:trace contextRef="#ctx0" brushRef="#br0" timeOffset="-190869.83">22487 14499 259 0,'-5'-6'261'0,"5"6"-34"16,0 0-13-16,0 0 1 0,-9-4-16 0,9 4-11 16,0 0 17-16,-11 2-43 0,11-2-14 0,-9 3-13 15,9-3-7-15,-12 8-7 0,5-1-10 0,0-1-13 16,0-2-4-16,0 5-15 0,-2-1-12 0,0 2-14 15,2-1-10-15,-1 1-5 0,-1 0-10 0,1 2-12 16,1-2 2-16,3-1 23 0,-1 0-31 0,-2 1 20 0,4-2-32 16,-1 2 9-16,1-3-80 0,-1 1-46 0,4-1 7 15,0-7-84-15,-2 10-27 0,2-10-70 0,2 5-90 16,-2-5-176-16,0 0-75 0</inkml:trace>
  <inkml:trace contextRef="#ctx0" brushRef="#br0" timeOffset="-190609.6">22461 14526 331 0,'0'0'358'16,"2"-9"-46"-16,-2 9-18 0,5-6 11 0,-5 6-69 15,0 0 24-15,4-7-19 0,-4 7-37 0,0 0-33 16,2-6-36-16,-2 6-32 0,0 0-9 0,0 0-20 16,7-5 0-16,-7 5-3 0,0 0 2 0,10-2 3 15,-10 2 4-15,0 0-6 0,15-1-3 0,-15 1-4 16,12 0-1-16,-12 0-9 0,13 1-8 0,-13-1-4 15,11 2-10-15,-11-2-6 0,12 2-1 0,-12-2-3 16,11 3-4-16,-11-3-3 0,9 2-3 0,-9-2-2 16,10 5-1-16,-10-5-4 0,11 4-1 0,-11-4-3 0,7 5 0 15,-7-5-40-15,7 4-61 0,-7-4-56 16,5 4-66-16,-5-4-85 0,0 0-83 0,4 5-131 16,-4-5-252-16,0 0-285 0</inkml:trace>
  <inkml:trace contextRef="#ctx0" brushRef="#br0" timeOffset="-182455.3">24578 15492 67 0,'0'0'68'0,"0"0"2"0,0 0 7 16,0 0-10-16,-6 3-4 0,6-3 1 0,0 0 4 16,0 0-4-16,0 0 6 0,0 0-7 0,0 0-6 0,-7 4 1 15,7-4 0-15,0 0-2 0,0 0 1 16,0 0 11-16,0 0-2 0,0 0 4 0,0 0-2 15,0 0 4-15,0 0 2 0,0 0-4 0,0 0-4 0,0 0-4 16,0 0 6-16,-2 6-5 0,2-6 7 16,0 0 9-16,0 0 6 0,0 0 5 0,0 0 7 15,0 0-3-15,11 1-15 0,-11-1-45 0,0 0 36 0,0 0-40 16,13-1 40-16,-13 1-32 0,0 0 32 0,17-1-47 16,-17 1 46-16,11-2-40 0,-11 2 40 0,18-3-40 15,-8 1 32-15,-1-2-37 0,3 2 28 0,-1-1-30 16,1-1 30-16,-1 1-27 0,3-2 18 0,2 2-30 15,-2-1 28-15,2-1-36 0,-3 0 28 0,4 1-25 16,-2 0 27-16,0-1-31 0,1 2 25 0,0-2-27 16,-2 3 24-16,4-2-27 0,-5-1 27 0,5 3-29 15,-4-3 24-15,3 3-23 0,-3-1 27 0,2-1-28 16,0 2 22-16,0 0-18 0,-2-1 16 0,4 0-20 16,-4 2 23-16,3-3-25 0,1 1 24 0,-3 1-26 15,3-1 32-15,-3 0-33 0,3 0 23 0,0 0-18 16,-1 0 19-16,1-1-26 0,-1 1 24 0,3 0-22 15,-4-1 17-15,3 1-18 0,-1-1 21 0,1 0-22 16,1 1 3-16,-1-1 2 0,0 2 0 0,3-3-17 0,-4 1 26 16,1 0-2-16,-1 0-2 0,1 1 0 15,1-1 4-15,-2 0-2 0,1 1-1 0,-2-2-2 16,3 3 2-16,1-2-1 0,-2 0 0 0,0-1 5 0,4 1-6 16,-1 0 0-16,1-1 2 0,1 0 3 0,-2 1 14 15,2-3-20-15,-1 3 18 0,2-2-22 0,-1-1 22 16,1 2-25-16,0-1 25 0,0 1-27 0,-2-1 27 15,4 0-28-15,-3-2 12 0,1 3-7 0,0-1 22 16,-2 0-26-16,3 0 26 0,-2-1-22 0,-2 0 21 16,2 0-27-16,0 0 27 0,-1 0-27 0,-1 0 25 15,2 0-23-15,1-1 23 0,1-2-22 0,1 1 19 16,3-1-1-16,-2 1 0 0,0-2-1 0,1 0-4 16,3 0-2-16,-1 1-1 0,0-1 4 0,1 0-2 15,1 0-1-15,-3 0 0 0,2 2 0 0,0-2 1 16,-2 2-7-16,0-1 9 0,-8 2-4 0,8-2 1 15,-2 1-1-15,-4 2 0 0,0 0 2 0,-2 0-3 16,1-2 7-16,-1 2-4 0,-1 0 1 0,-1 1-3 16,0-1 0-16,-3 1 1 0,-1 0-1 0,3 0-15 15,-6-2 20-15,5 4-23 0,-4-1 25 0,0-1-20 16,0 2 23-16,-3 0-4 0,1 0-15 0,-3 1 25 16,0-3-19-16,1 4 26 0,-1 0-2 0,-9 2-1 0,13-5-16 15,-13 5 17-15,13-5-15 0,-13 5 12 0,10-5-17 16,-10 5 16-16,10-3-15 0,-10 3 13 0,12-4-22 15,-12 4 22-15,10-3-2 0,-10 3-4 0,9-4 0 16,-9 4-2-16,10-4 0 0,-10 4-1 0,9-2-12 16,-9 2 17-16,9-3-2 0,-9 3-6 0,9-3-4 15,-9 3 15-15,0 0-4 0,10-2-10 0,-10 2 15 16,0 0-15-16,8-4 20 0,-8 4-10 0,0 0 18 16,0 0-13-16,8-2 17 0,-8 2-8 0,0 0 10 15,0 0-7-15,0 0 11 0,7-4-12 0,-7 4 10 16,0 0-13-16,0 0 1 0,9-3-8 0,-9 3 5 15,0 0-11-15,5-3 5 0,-5 3-10 0,0 0 7 16,8-5-1-16,-8 5-1 0,0 0-9 0,9-3 4 16,-9 3-6-16,6-4 7 0,-6 4-5 0,0 0 3 15,8-5-7-15,-8 5 10 0,5-3-13 0,-5 3 5 16,9-4-3-16,-9 4 10 0,8-6-10 0,-8 6 10 16,9-4-10-16,-9 4 12 0,10-3-16 0,-10 3 15 15,11-5-7-15,-11 5 3 0,11-6-6 0,-11 6 8 16,10-3-9-16,-10 3 7 0,11-4-7 0,-11 4 7 0,9-4-6 15,-9 4 10-15,9-2-13 0,-9 2 13 0,0 0-12 16,9-4 12-16,-9 4-7 0,0 0 7 0,8-5-10 16,-8 5 10-16,0 0-9 0,0 0 7 0,8-1-8 15,-8 1 8-15,0 0-8 0,0 0 5 0,0 0-7 16,0 0 8-16,7-3-11 0,-7 3-2 0,0 0-38 16,0 0-22-16,0 0-60 0,0 0-29 0,0 0-98 15,0 0-47-15,0 0-82 0,0 0-97 0,0 0-311 16,-14-2-319-16</inkml:trace>
  <inkml:trace contextRef="#ctx0" brushRef="#br0" timeOffset="-174123.15">5685 11530 24 0,'0'0'59'16,"0"0"-18"-16,0 0-13 0,-6-4 0 0,6 4-6 16,0 0 3-16,0 0-2 0,-5-5 2 0,5 5-11 15,0 0 1-15,0 0 3 0,-5-5 2 0,5 5-9 16,0 0-3-16,0 0 1 0,0 0-8 0,0 0 3 15,0 0-3-15,-12 0 36 0,12 0-45 0,0 0 6 16,0 0-1-16,-10 2 4 0,10-2 10 0,0 0 5 16,-8 4 10-16,8-4 16 0,0 0 18 0,-6 4 10 15,6-4 1-15,0 0 7 0,-8 2 4 0,8-2 2 16,0 0 7-16,-10 5 5 0,10-5 9 0,0 0 2 16,0 0 3-16,-9 2 0 0,9-2-5 0,0 0-2 0,0 0-5 15,0 0-4-15,-6 4-7 0,6-4-8 0,0 0-7 16,0 0-19-16,0 0 8 0,0 0-32 0,0 0 23 15,0 0-33-15,-8 3 9 0,8-3-14 16,0 0 28-16,0 0-15 0,0 0 45 0,0 0-38 0,9 2 34 16,-9-2-44-16,0 0 35 0,13-4-49 0,-13 4 43 15,11-2-50-15,-11 2 51 0,14-4-58 0,-5 2-4 16,0-1 6-16,1 0 1 0,1-2-2 0,0 1 2 16,1 1 0-16,-2-1 2 0,3-1 0 0,-3 1-1 15,5-1-3-15,-3 0 0 0,-2 0 12 0,3 0-11 16,-3 2 4-16,-1-1-4 0,1 1 1 0,-1-2 1 15,0 1-7-15,-9 4 8 0,14-4-7 0,-14 4-1 16,10-4 0-16,-10 4-8 0,9-3-10 0,-9 3-15 16,0 0-16-16,9-4-37 0,-9 4-31 0,0 0-60 15,0 0-8-15,0 0-59 0,0 0 12 0,-12 4-273 16,12-4-12-16</inkml:trace>
  <inkml:trace contextRef="#ctx0" brushRef="#br0" timeOffset="-172909.91">5698 11553 286 0,'0'0'259'0,"-6"7"-42"16,6-7-16-16,-5 5-7 0,5-5-12 0,-8 5-11 16,8-5-8-16,0 0-6 0,-5 5-30 0,5-5-15 15,0 0-18-15,0 0-14 0,-4 5-15 0,4-5-11 16,0 0-22-16,0 0 27 0,0 0-23 0,0 0 28 16,14-2-33-16,-14 2 32 0,12-6-42 0,-5 4 49 15,1-3-61-15,2 1 42 0,2-2-47 0,-2 2-2 16,3-1-1-16,-2-2 4 0,3 2 2 0,-1-1 3 15,1-1 3-15,0 2 0 0,-2-1-2 0,2-1 8 16,-1 2-11-16,-2-1-2 0,-1 1 0 0,-1 1-1 16,-1 0 5-16,-1 0 37 0,-7 4 17 0,12-4 31 15,-12 4 21-15,9-5 19 0,-9 5 2 0,9-4 4 16,-9 4-17-16,6-2-7 0,-6 2-20 0,0 0-15 16,8-4-15-16,-8 4-9 0,0 0-14 0,0 0-8 15,5-3 0-15,-5 3-13 0,0 0-5 0,0 0-6 0,0 0 1 16,8-5-4-16,-8 5-2 0,0 0-1 0,0 0 1 15,0 0-1-15,0 0-1 0,0 0 1 0,0 0-2 16,6-4 3-16,-6 4-5 0,0 0 2 16,0 0-4-16,0 0 4 0,0 0-4 0,0 0 2 0,0 0-1 15,0 0 2-15,0 0-2 0,0 0 2 0,0 0 0 16,0 0 4-16,0 0 3 0,0 0-2 0,0 0 0 16,5-2 2-16,-5 2 0 0,0 0 0 0,0 0-2 15,0 0 10-15,0 0-10 0,0 0 1 0,0 0 0 16,0 0 4-16,0 0-4 0,0 0 0 0,0 0-1 15,0 0 4-15,0 0-3 0,0 0 0 16,0 0-3-16,0 0 7 0,0 0 0 0,0 0-6 0,0 0 3 16,0 0 0-16,0 0 6 0,0 0-5 0,0 0-1 15,0 0 8-15,0 0 1 0,0 0 3 0,0 0 5 16,0 0-1-16,0 0 7 0,0 0 2 0,0 0-9 16,0 0-2-16,0 0-2 0,0 0-3 0,0 0-1 15,0 0-6-15,0 0 8 0,0 0-13 0,0 0-2 16,0 0 1-16,0 0-3 0,0 0 2 0,0 0 5 0,0 0-9 15,0 0-2-15,0 0 0 0,0 0 3 16,0 0-2-16,0 0 0 0,0 0 10 0,0 0-9 0,0 0 1 16,0 0 1-16,0 0 3 0,0 0 6 0,0 0-2 15,0 0 2-15,0 0-1 0,0 0 0 0,0 0 1 16,0 0 0-16,0 0-36 0,0 0 55 0,0 0-6 16,0 0 2-16,0 0 2 0,0 0 4 0,0 0 4 15,0 0-42-15,0 0 58 0,0 0-53 0,0 0 55 16,0 0-53-16,0 0 50 0,0 0-51 0,0 0 49 15,0 0-64-15,0 0 53 0,0 0-55 0,0 0 53 16,0 0-55-16,0 0 55 0,0 0-58 0,0 0 57 16,0 0-58-16,0 0 55 0,0 0-55 0,0 0 61 15,0 0-65-15,0 0 55 0,0 0-57 0,0 0 58 16,0 0-58-16,0 0 60 0,0 0-63 0,0 0 59 16,0 0-56-16,0 0 59 0,0 0-61 0,0 0 57 15,0 0-48-15,0 0 50 0,0 0-59 0,0 0 56 16,0 0-53-16,0 0 53 0,0 0-47 0,0 0 47 0,0 0-54 15,0 0 56-15,0 0-56 0,0 0 57 0,0 0-43 16,0 0 55-16,0 0-69 0,0 0 61 0,0 0-56 16,0 0 58-16,0 0-55 0,0 0 60 0,0 0-63 15,0 0 53-15,0 0-56 0,0 0 60 0,0 0-61 16,0 0 56-16,0 0-50 0,0 0 47 0,0 0-56 16,0 0 57-16,0 0-56 0,0 0 57 0,0 0-51 15,0 0 50-15,0 0-60 0,0 0 62 0,0 0-59 16,0 0 58-16,0 0-57 0,0 0 69 0,0 0-71 15,0 0 60-15,0 0-60 0,0 0 59 0,0 0-56 16,0 0 61-16,0 0-63 0,0 0 58 0,0 0-56 16,0 0 56-16,0 0-55 0,0 0 54 0,0 0-35 15,0 0 35-15,0 0-56 0,0 0 59 0,0 0-57 16,0 0 54-16,0 0-47 0,0 0 50 0,0 0-57 16,0 0 59-16,0 0-58 0,0 0 57 0,0 0-56 15,0 0 56-15,0 0-57 0,0 0 61 0,0 0-61 16,0 0 58-16,0 0-58 0,0 0 61 0,0 0-64 0,0 0 60 15,0 0-56-15,0 0 56 0,0 0 0 0,0 0-12 16,0 0-53-16,0 0 53 0,0 0-53 0,0 0 60 16,0 0-57-16,0 0 58 0,0 0-50 0,0 0 49 15,0 0-57-15,0 0 58 0,0 0-8 0,0 0-51 16,0 0 54-16,0 0-54 0,0 0 58 0,0 0-56 16,0 0 56-16,0 0-52 0,0 0 64 0,0 0-62 15,0 0 50-15,0 0-56 0,0 0 54 0,0 0-58 16,0 0 52-16,0 0-57 0,0 0 10 0,0 0-99 15,0 0-20-15,0 0-74 0,0 0-77 0,0 0-91 16,0 0-62-16,0 0-115 0,0 0-78 0,0 0-281 16,0 0-497-16</inkml:trace>
  <inkml:trace contextRef="#ctx0" brushRef="#br0" timeOffset="-171483.57">7619 11385 87 0,'0'0'169'0,"0"0"19"0,0 0-69 0,0 0 27 16,0 0-29-16,0 0 26 0,0 0-25 0,0 0 35 16,0 0-40-16,0 0 28 0,0 0-24 0,0 0 0 0,0 0 0 15,0 0-16-15,0 0-4 0,0 0-13 0,0 0-3 16,0 0-10-16,0 0-9 0,0 0-10 15,0 0-1-15,0 0-6 0,8-3 3 0,-8 3-6 0,0 0-4 16,0 0 0-16,0 0-6 0,6-4-4 0,-6 4-1 16,8-3-2-16,-8 3-8 0,7-6-4 15,-7 6 9-15,13-4-10 0,-5 0-2 0,-2 1-2 16,2-2-3-16,2 0 0 0,-1 1-2 0,0 0 9 0,4-2 30 16,-4 2-47-16,1-1 40 0,3 2-50 0,-3-3 51 15,-1 2-52-15,2 0 47 0,0 0-53 0,1 1 47 16,-3-1-48-16,-1 0 47 0,1 0-40 0,0 2 38 15,-3-2-46-15,1 1 48 0,-7 3-44 0,10-4 41 16,-10 4-44-16,10-4 53 0,-10 4-53 0,9-3 47 16,-9 3-48-16,7-2 45 0,-7 2-50 0,0 0 54 15,8-4-50-15,-8 4 51 0,0 0-55 0,7-5 10 16,-7 5-83-16,0 0-55 0,0 0-76 0,0 0-88 16,6-5-354-16,-6 5-183 0</inkml:trace>
  <inkml:trace contextRef="#ctx0" brushRef="#br0" timeOffset="-170102.17">7779 11378 344 0,'-7'6'338'0,"7"-6"-101"16,-2 5-9-16,2-5-30 0,0 0-13 0,-4 7-16 15,4-7-23-15,0 0-23 0,0 0-26 0,-4 6-24 16,4-6-15-16,0 0-11 0,0 0-7 0,0 0-5 15,0 0-6-15,0 0-10 0,8 2 8 0,-8-2 2 16,0 0-11-16,14-1 5 0,-14 1-1 0,10-3 8 16,-10 3 1-16,17-6 6 0,-10 2-7 0,1 0 1 15,1 1-4-15,1-1-4 0,-1 0-5 0,1-2-6 16,0 3 44-16,0-1-51 0,-1 0 35 0,1-1-44 16,-3 1 40-16,1 1-37 0,0-1 49 0,1 1-50 15,-3-1 54-15,-6 4-49 0,12-5 45 0,-12 5-43 16,10-5 54-16,-10 5-32 0,6-2 58 0,-6 2-36 15,8-4 46-15,-8 4-43 0,0 0 34 0,8-3-48 16,-8 3 36-16,0 0-57 0,0 0 38 0,6-3-47 16,-6 3 36-16,0 0-47 0,0 0 36 0,0 0-43 15,9-3 39-15,-9 3-43 0,0 0 38 0,0 0-36 16,0 0 35-16,0 0-38 0,0 0 38 0,0 0-41 16,0 0 43-16,0 0-45 0,0 0 47 0,0 0-37 0,6-3 45 15,-6 3-42-15,0 0 41 0,0 0-39 0,0 0 41 16,0 0-42-16,0 0 42 0,0 0-42 0,0 0 37 15,0 0-40-15,0 0 39 0,0 0-37 0,0 0 34 16,0 0-39-16,0 0 39 0,0 0-39 0,0 0 40 16,0 0-41-16,0 0 41 0,0 0-41 0,0 0 44 15,4-4-46-15,-4 4 37 0,0 0-41 0,0 0 42 16,0 0-41-16,0 0 37 0,0 0-32 0,0-8 25 16,0 8-33-16,0 0 40 0,0 0-36 0,0 0 36 15,0 0-39-15,0 0 38 0,0 0-38 0,0 0 41 16,0-7-41-16,0 7 40 0,0 0-38 0,0 0 43 15,0 0-47-15,0 0 41 0,0 0-41 0,0 0 42 16,0 0-40-16,0 0 35 0,0 0-35 0,0 0 39 16,0 0-41-16,0 0 42 0,0 0-41 0,0 0 42 15,0 0-40-15,0 0 38 0,0 0-36 0,0 0 37 16,0 0-38-16,0 0 38 0,0 0-41 0,0 0 44 16,0 0-45-16,0 0 41 0,0 0-41 0,0 0 43 15,0 0-41-15,0 0 38 0,0 0-39 0,0 0 39 0,0 0-40 16,0 0 41-16,0 0-38 0,0 0 37 0,0 0-40 15,0 0 41-15,0 0-39 0,0 0 37 16,0 0-36-16,0 0 38 0,0 0-39 0,0 0 45 0,0 0-31 16,0 0 22-16,0 0-38 0,0 0 42 0,0 0-40 15,0 0 40-15,0 0-40 0,0 0 43 0,0 0-27 16,0 0 47-16,0 0-38 0,0 0 47 0,0 0-45 16,0 0 40-16,0 0-45 0,0 0 42 0,0 0-42 15,0 0 39-15,0 0-39 0,0 0 51 0,0 0-46 16,0 0 45-16,0 0-45 0,0 0 47 0,0 0-47 15,0 0 45-15,0 0-46 0,0 0 41 0,0 0-50 16,0 0 47-16,0 0-47 0,0 0 48 0,0 0-48 16,0 0 38-16,0 0-50 0,0 0 49 0,0 0-48 15,0 0 46-15,0 0-51 0,0 0 48 0,0 0-51 16,0 0 51-16,0 0-50 0,0 0 45 0,0 0-42 16,0 0 47-16,0 0-47 0,0 0 47 0,0 0-48 15,0 0 48-15,0 0-49 0,0 0 56 0,0 0-54 0,-9 2 42 16,9-2-45-16,0 0 46 0,0 0-43 0,0 0 47 15,0 0-50-15,0 0 49 0,0 0-43 0,0 0 45 16,0 0-45-16,0 0 44 0,0 0-45 0,0 0 47 16,0 0-51-16,0 0 48 0,0 0-48 0,0 0 43 15,0 0-45-15,0 0 47 0,0 0-43 0,0 0 41 16,0 0-47-16,0 0 46 0,0 0-45 0,0 0 50 16,0 0-52-16,0 0 48 0,0 0-47 0,-4 5 49 15,4-5-49-15,0 0 47 0,0 0-47 0,0 0 48 16,0 0-49-16,0 0 48 0,0 0-46 0,0 0 43 15,0 0-42-15,0 0 50 0,0 0-44 0,0 0 39 16,0 0-46-16,0 0 49 0,0 0-46 0,0 0 49 16,0 0-54-16,0 0 53 0,0 0-49 0,0 0 49 15,0 0-48-15,0 0 48 0,-6 4-45 0,6-4 45 16,0 0-45-16,0 0 47 0,0 0-48 0,0 0 47 16,0 0-49-16,0 0 48 0,0 0-41 0,0 0 39 15,0 0-28-15,0 0 23 0,0 0-43 0,0 0 49 0,0 0-53 16,0 0 52-16,0 0-50 0,0 0 49 0,0 0-49 15,0 0 47-15,0 0-45 0,0 0 45 0,0 0-47 16,0 0 48-16,0 0-46 0,0 0 43 0,0 0-43 16,0 0 46-16,0 0-40 0,0 0 41 0,0 0-48 15,0 0 47-15,0 0-48 0,0 0 52 0,0 0-51 16,0 0 47-16,0 0-44 0,0 0 48 0,0 0-50 16,0 0 52-16,0 0-45 0,0 0 45 0,0 0-43 15,0 0 46-15,0 0-47 0,0 0 47 0,0 0-42 16,0 0 40-16,0 0-33 0,0 0 29 0,0 0-44 15,0 0 41-15,0 0-43 0,0 0 49 0,0 0-43 16,0 0 36-16,0 0-45 0,0 0 47 0,0 0-46 16,0 0 44-16,0 0-38 0,0 0 35 0,0 0-45 15,0 0 37-15,0 0-40 0,0 0 34 0,0 0-96 16,0 0-14-16,0 0-114 0,0 0-45 0,0 0-118 16,0 0-86-16,0 0-100 0,0 0-386 0,-6-5-537 15</inkml:trace>
  <inkml:trace contextRef="#ctx0" brushRef="#br0" timeOffset="-167557.32">8903 11492 187 0,'0'0'225'0,"0"0"-34"0,0 0-20 0,0 0-12 16,0 0-3-16,0 0-6 0,0 0 3 0,0 0-26 15,0 0 4-15,0 0-7 0,0 0-6 0,0 0 17 16,0 0-30-16,0 0 20 0,-2 6-33 0,2-6 29 15,0 0-40-15,0 0-5 0,0 0 51 0,0 0-54 16,0 0 42-16,0 0-45 0,0 0 48 16,0 0-44-16,0 0 37 0,0 0-46 0,0 0 38 15,0 0-42-15,0 0 41 0,0 0-46 0,0 0 37 0,0 0-42 16,0 0 38-16,0 0-47 0,0 0 42 0,0 0-43 16,0 0 38-16,0 0-50 0,0 0 44 0,0 0-47 15,0 0 42-15,0 0-50 0,0 0 40 0,0 0-47 16,0 0 47-16,0 0-49 0,0 0 45 0,0 0-45 15,0 0 47-15,0 0-45 0,0 0 4 0,0 0 19 16,13 0-22-16,-13 0 3 0,0 0 3 0,0 0 1 0,0 0 2 16,14-1 0-16,-14 1 2 0,0 0 3 15,11 1 0-15,-11-1 0 0,0 0 3 0,15 0 0 16,-15 0 4-16,0 0-5 0,17 0-1 0,-17 0-3 0,15 0 2 16,-15 0-2-16,16 0-6 0,-16 0 12 15,16-1-17-15,-16 1 1 0,16-3-2 0,-16 3 0 16,18-1 1-16,-18 1-2 0,20-2-5 0,-20 2-3 15,18-1-3-15,-18 1 4 0,19-3-2 0,-7 2 2 0,-12 1 5 16,20-1-8-16,-20 1 1 0,22-2-1 16,-12 2 1-16,-10 0 3 0,23-2-38 0,-13 2 41 0,2-1-34 15,-12 1 39-15,21 0 0 0,-9-1-2 0,-12 1 11 16,20 0-49-16,-20 0 39 0,22 1-5 0,-22-1 0 16,18 0 1-16,-18 0 3 0,19 1-5 0,-19-1-1 15,22-1 0-15,-22 1-3 0,17 0 2 0,-17 0 1 16,16 1 5-16,-16-1 0 0,18 0-3 0,-18 0 2 15,17 0 5-15,-17 0 3 0,16 2 2 0,-16-2-2 16,18-2 4-16,-18 2-2 0,17 2-3 0,-17-2-4 16,15 0 0-16,-15 0 4 0,19 0-46 0,-19 0 47 15,14 0-43-15,-14 0 52 0,18-2-49 0,-18 2 59 16,16 0-55-16,-16 0 57 0,16-1-53 0,-16 1 53 16,18-1-54-16,-18 1 54 0,18-1-48 0,-18 1 47 0,17-2-53 15,-17 2 52-15,19-1-56 0,-19 1 58 16,19-2-58-16,-19 2 53 0,19-1-56 0,-19 1 56 15,18 0-53-15,-18 0 55 0,18-3-57 0,-7 2 60 0,-2 0-61 16,2 0 58-16,0 0-53 0,-2 0 57 16,1-1-51-16,2 0 57 0,-2 2-57 0,-1-2 58 15,1 0-59-15,0 1 57 0,1 0-55 0,-11 1 50 0,20-3-48 16,-11 2 46-16,1-1-54 0,-1 1 53 0,-9 1-53 16,19-3 55-16,-10 1-53 0,-9 2 46 0,19-3-55 15,-19 3 54-15,17-2-51 0,-17 2 50 0,18-2-52 16,-18 2 60-16,17-3-60 0,-17 3 46 0,16-3-46 15,-16 3 49-15,16-1-46 0,-16 1 48 0,16-3-54 16,-16 3 52-16,13 0-50 0,-13 0 53 0,16-2-50 16,-16 2 48-16,15 0-52 0,-15 0 55 0,15 2-54 15,-15-2 58-15,14 0-60 0,-14 0 55 0,15 0-47 16,-15 0 47-16,14 0-53 0,-14 0 49 0,16 1-44 16,-16-1 56-16,12-1-53 0,-12 1 48 0,16 0-49 0,-16 0 49 15,15 1-51-15,-15-1 52 0,13 0-52 16,-13 0 53-16,17-1-51 0,-17 1 53 0,15 0-55 15,-15 0 45-15,16 0-42 0,-16 0 43 0,17 0-46 0,-17 0 47 16,14 0-48-16,-14 0 48 0,19 0-50 16,-19 0 49-16,14 0-35 0,-14 0 36 0,18 0-45 15,-18 0 46-15,14 0-46 0,-14 0 46 0,18 0-41 0,-18 0 41 16,16-2-43-16,-16 2 45 0,17 0-42 0,-17 0 49 16,17-1-46-16,-17 1 42 0,19 0-43 15,-19 0 41-15,19 0-44 0,-19 0 42 0,20-1-32 0,-20 1 23 16,19-1-39-16,-19 1 39 0,19 0-34 0,-19 0 36 15,22 0-39-15,-12 1 37 0,-10-1-41 0,24 0 41 16,-24 0-41-16,22 1 42 0,-12 0-43 0,3-1 45 16,-3 2-45-16,2-1 45 0,-1 1-44 0,1-1 41 15,-1 0-31-15,-1 0 32 0,2 0-42 0,-1 2 38 16,0-2-41-16,0 1 44 0,-1-1-43 0,2 0 46 0,-2 1-47 16,1 2 46-16,1-3-44 0,1 2 42 15,-3 0-42-15,0-1 44 0,3-1-40 0,-3 1 35 0,2 1-19 16,-1 0 19-16,-2-2-41 0,3 2 40 15,-1 0-32-15,-2-1 34 0,3-1-40 0,-2 1 46 0,0 0-48 16,-1 0 44-16,2-1-44 0,0 1 44 16,-2 0-39-16,1 0 42 0,0 0-45 0,-10-2 42 15,19 1-41-15,-19-1 31 0,17 2-29 0,-17-2 39 0,18 1-40 16,-18-1 40-16,18 1-42 0,-18-1 44 0,18 0-45 16,-18 0 39-16,15 2-37 0,-15-2 42 0,19 1-42 15,-19-1 42-15,18 0-38 0,-18 0 34 0,17 1-37 16,-17-1 39-16,17 0-39 0,-17 0 40 0,17 0-33 15,-17 0 32-15,18 0-42 0,-18 0 45 0,18 0-46 16,-18 0 45-16,19 0-44 0,-19 0 44 0,19 0-43 16,-19 0 46-16,20-1-45 0,-20 1 42 0,17-1-44 15,-17 1 43-15,17-2-22 0,-17 2 20 0,19-1-42 16,-19 1 45-16,19-1-42 0,-19 1 47 0,16-2-39 0,-6-1 41 16,0 2-34-16,-10 1 41 0,18-2-42 0,-18 2 43 15,19-3-39-15,-19 3 36 0,20-2-42 16,-20 2 41-16,20-4-31 0,-20 4 26 0,20-2-44 0,-20 2 42 15,19-2-41-15,-8 0 44 0,-11 2-47 0,19-3 43 16,-19 3-43-16,15-1 42 0,-15 1-41 0,19-1 44 16,-19 1-41-16,16-3 40 0,-16 3-41 15,16-1 45-15,-16 1-29 0,18-3 27 0,-18 3-35 0,17-1 39 16,-17 1-43-16,16-2 44 0,-16 2-47 0,18-1 41 16,-18 1-40-16,18-3 39 0,-18 3-43 0,15-2 44 15,-15 2-39-15,17-1 35 0,-17 1-41 0,14-1 42 16,-14 1-43-16,13-2 13 0,-13 2-7 0,14 0 3 15,-14 0 1-15,12-1 6 0,-12 1-2 0,0 0 1 16,16-1 0-16,-16 1 6 0,0 0-4 0,14 0 5 16,-14 0-4-16,0 0 3 0,13 0-2 0,-13 0 4 15,0 0-2-15,0 0 36 0,13-2-43 0,-13 2 2 16,0 0 2-16,0 0 1 0,0 0 3 0,14 0-1 0,-14 0 4 16,0 0 34-16,0 0-45 0,0 0 1 15,10-1 5-15,-10 1 35 0,0 0-45 0,0 0 4 16,0 0 0-16,0 0 1 0,0 0 3 0,0 0-1 0,0 0 2 15,10 0 4-15,-10 0-2 0,0 0 0 16,0 0-1-16,0 0 1 0,0 0 1 0,0 0 5 0,0 0-6 16,0 0-1-16,0 0 0 0,0 0 4 0,0 0-5 15,0 0-1-15,0 0 2 0,0 0-1 0,0 0-1 16,0 0 0-16,0 0-5 0,0 0-7 0,0 0-28 16,0 0-48-16,0 0-47 0,0 0-51 0,0 0-52 15,0 0-24-15,0 0-69 0,0 0-43 0,0 0-41 16,0 0-76-16,-11-1-89 0,11 1-593 0,-17 0-784 15</inkml:trace>
  <inkml:trace contextRef="#ctx0" brushRef="#br0" timeOffset="-166440.75">12114 10199 379 0,'0'0'344'0,"0"0"-46"15,-9 4-14-15,9-4-27 0,0 0 33 0,0 0-54 0,-12 0 46 16,12 0-68-16,0 0 23 0,0 0-70 0,-10-4 11 16,10 4-66-16,0 0 28 0,-1-9-53 15,1 9 38-15,5-9-47 0,1 2 36 0,1 0-49 16,2 0 38-16,3-3-46 0,1 2 43 0,4-3-39 0,-1 1-3 16,5 0 1-16,-2 0-9 0,4 1-4 0,0-1-5 15,1 2-5-15,4-1-2 0,-3 2 3 0,0 0 5 16,2 2-2-16,1 1 0 0,-2 2-3 0,2-1 5 15,0 2-11-15,0 2-2 0,-2-1-4 0,2 3-3 16,-1 0-1-16,-1 1-4 0,1 0 17 0,0 1-24 16,-1-1 1-16,-3 2 0 0,1 0-2 0,-2 0 1 15,1 1 3-15,-4 0-11 0,0 0 2 0,-4-2-1 16,2 2 0-16,-3 0 0 0,-1-1-2 0,0 0-1 16,-2 0-29-16,-2 0-4 0,-1-3-100 0,-2 1-6 15,3 0-75-15,-9-4-10 0,9 5-107 0,-9-5-68 0,0 0-73 16,8 4-79-16,-8-4-242 0,0 0-317 15</inkml:trace>
  <inkml:trace contextRef="#ctx0" brushRef="#br0" timeOffset="-166224.65">12921 10035 191 0,'-3'-7'490'0,"0"0"-105"0,2 1-58 16,-2 1-40-16,3 5-23 0,-2-11-21 0,2 11-29 0,-3-7-36 16,3 7-29-16,-2-7 8 0,2 7 17 0,0 0 11 15,0 0-8-15,0 0-21 0,0 0-12 0,16 3 18 16,-10 2-50-16,2-1-15 0,-1 5 30 0,3 0-63 15,-1 4 33-15,0-1-58 0,0 4 30 0,-1 0-54 16,0 2 43-16,-3-2-55 0,1 0 39 0,-4 1-49 16,1 0 43-16,-3 0-58 0,-3 1 18 0,-1 0-92 15,-1 2-8-15,-4 0-102 0,-1-4-19 0,0 4-72 16,-3-2-47-16,0-2-23 0,-1 0-136 0,0-2-279 16,4-3-302-16</inkml:trace>
  <inkml:trace contextRef="#ctx0" brushRef="#br0" timeOffset="-165622.52">13710 10185 531 0,'8'-4'384'0,"-8"4"-81"16,10-5-49-16,-10 5-29 0,6-7 51 0,-6 7-63 0,1-6 46 15,-1 6-51-15,-1-9 30 0,1 9-72 0,0-10 16 16,0 10-59-16,-5-12 30 0,1 7-45 0,2-1 39 16,-3-1-48-16,0 1-6 0,-1 0 10 0,1-1-5 15,-1 2-8-15,1-2-13 0,-3 1-12 0,-1 1-7 16,3-1-1-16,-2 1-2 0,-1 2-8 0,0-1-1 16,9 4-4-16,-20-1-4 0,20 1-3 0,-21 1-4 15,9 2 1-15,-1 1 0 0,-1 3 3 0,2 1 2 16,-2 1 3-16,0 1 4 0,1 3 4 0,1 0-11 15,1 1-6-15,0 1-1 0,3 1-7 0,-1-2-3 16,4 0 12-16,1 1-16 0,2-2-7 0,0 0 0 16,2-1-1-16,0 1-3 0,3-4 2 0,-2 1-2 15,4-2-3-15,-1 1 2 0,4-5-2 0,1 1 1 16,-2-2-2-16,1 0 3 0,-8-3 1 0,23 0-9 16,-10-3 0-16,0 0-1 0,1-1 0 0,0 0 2 0,0-3 1 15,-1-1 6-15,-1 1-7 0,1-3-1 0,0 2 4 16,-3-3 2-16,-1 1 3 0,1 0-2 0,-2 0-6 15,0-2 5-15,-2 4 3 0,-2-2 1 0,2 2 9 16,-2-2 12-16,-1 3 17 0,-1 0 16 0,0 1-35 16,0 0 70-16,-2-1 6 0,0 7-15 0,4-9-2 15,-4 9-18-15,3-8-16 0,-3 8-7 0,0 0-6 16,0 0-8-16,0 0 2 0,0 0-5 0,0 0 3 16,2 6-3-16,-2-6-1 0,3 9 2 0,-2 0-8 15,4-2 4-15,-4 2-7 0,3 0-3 0,1 0-1 16,0 1 0-16,2 2-4 0,2-2-3 0,-3 1-5 15,2-1 0-15,1 1-7 0,1 0-13 0,-2-2-29 16,1-1-37-16,1 0-46 0,-3-2-58 0,1 1-45 16,1 0-58-16,1-4-14 0,-1 2-105 0,-1-2-35 15,3 0-63-15,-11-3-114 0,13 1-328 0,-13-1-536 16</inkml:trace>
  <inkml:trace contextRef="#ctx0" brushRef="#br0" timeOffset="-164674.72">14097 9980 308 0,'0'0'406'16,"0"0"-77"-16,0 0-29 0,-4-5-38 0,4 5-1 15,0 0 34-15,0 0-12 0,-6-4-27 0,6 4-24 16,0 0-31-16,0 0-38 0,0 0-11 0,0 0 4 15,0 0 8-15,-8 5 4 0,8-5 5 0,-1 10 1 0,1-3-10 16,1-1-19-16,1 3-13 0,0 0-14 16,-2 3-6-16,3-1-8 0,2 3-10 0,-3 0-6 15,2 0-18-15,1 0-7 0,-1 1-19 0,3-1-8 0,-2 0-6 16,1 0-5-16,-1-1-6 0,0 0 2 0,-1-1-11 16,1-2 2-16,-2 0-6 0,1 0-8 0,1-2-5 15,-3 0-51-15,1 0-60 0,-2-1-5 0,-1-7-93 16,4 10-6-16,-4-10-101 0,0 9-36 0,0-9-69 15,-4 7-56-15,4-7-42 0,0 0-328 0,-9-3-401 16</inkml:trace>
  <inkml:trace contextRef="#ctx0" brushRef="#br0" timeOffset="-164224.52">14068 10064 242 0,'-2'-7'341'0,"1"0"-76"16,1-1-57-16,1 2-6 0,1-1-37 0,-1-1 1 15,2 0-19-15,-1-1-11 0,2 1-9 0,1 0-17 16,3-2-13-16,-2 3-4 0,1-2-8 0,2 1-7 16,1-1 47-16,1 3-55 0,-2 0 3 0,0-1-7 15,3 3 1-15,-2-1 2 0,1 3 4 0,-2-2-11 16,2 3-1-16,0 0 7 0,-11 1-23 0,15 1 1 0,-7 3-2 16,-8-4-9-16,14 8-2 0,-9-3-6 15,-1 3-2-15,-3-2-5 0,1 4-5 0,-5-2-2 16,2 3 42-16,-2-1-55 0,-2 0 40 0,1 3-47 0,-5-2 44 15,2-1-45-15,0 1 36 0,-1 0-44 0,1-3 42 16,1-1-43-16,-1 0 44 0,2 0-45 16,-1 0 50-16,2-3-37 0,-3 2 44 0,7-6-43 15,-6 7 43-15,6-7-40 0,-4 5 36 0,4-5-47 0,0 0 44 16,-2 7-45-16,2-7 40 0,0 0-42 0,0 0 43 16,6 2-37-16,-6-2 45 0,9 2-33 0,-9-2 50 15,11 5-30-15,-11-5 65 0,15 6-34 0,-8-3 50 16,2 1-50-16,0 1 48 0,0 1-48 0,1 0 55 15,-1 1-47-15,0 0-7 0,3 1-7 0,-3 0 0 16,0 1-16-16,1-1-4 0,-3-1-4 0,1 1-3 0,0-1-4 16,-1 1 2-16,1 0-11 0,-3-1-1 15,3-2-4-15,-3 2-3 0,3 0-11 0,-3-3-58 16,-1 1-28-16,-4-5-120 0,9 8-38 0,-9-8-94 0,6 4-72 16,-6-4-77-16,0 0-428 0,0 0-501 15</inkml:trace>
  <inkml:trace contextRef="#ctx0" brushRef="#br0" timeOffset="-163724.45">14737 10025 212 0,'0'0'273'0,"5"-7"-90"0,-5 7 16 0,6-6-44 16,-6 6 23-16,5-8-33 0,-5 8 8 0,4-7-14 16,-4 7-5-16,2-8-14 0,-2 8-13 0,2-9-3 15,-2 9-4-15,0-8-1 0,0 8 28 0,-2-9-43 16,2 9 17-16,-2-7 4 0,2 7-4 0,-6-9-1 16,6 9-4-16,-6-6-5 0,6 6-9 0,-10-4-7 0,10 4-7 15,-10-1 5-15,10 1-1 0,-14 0 14 16,14 0 8-16,-17 4 8 0,8 0 8 0,1-1-5 15,-2 2 3-15,1 1-2 0,0-1-6 0,-1 2-10 16,1 1-11-16,4-1 0 0,-3 0-1 0,2 0-5 0,2 0-15 16,2 0-9-16,-1 1-8 0,2-1-5 0,1-7-7 15,0 13-1-15,1-5-1 0,4-1-9 16,-1 1 1-16,2-1-6 0,2-1-2 0,0 1-1 0,1-1 3 16,2 0 32-16,1 2-50 0,2-2 41 0,-3-1-48 15,2 2 46-15,2 0-40 0,-3-3-2 0,2 3 38 16,-3 0-48-16,0-3 46 0,0 2-46 0,-2-1 47 15,-1-1-46-15,1 1 50 0,-2 0-43 0,-3 1 44 16,0-1-45-16,-4 2 47 0,0-7-47 0,-1 12 5 16,-3-4 35-16,-3-1-45 0,1-1 0 0,-4 1 41 15,-2 1-67-15,0-1-11 0,-3 0-120 0,-1-1-51 16,1 0-147-16,-5 0-108 0,2-1-152 0,-2-3-389 16,1 2-629-16</inkml:trace>
  <inkml:trace contextRef="#ctx0" brushRef="#br0" timeOffset="-162590.65">13534 10761 275 0,'0'0'351'0,"0"0"-75"0,0 0-77 16,2 7-16-16,-2-7-22 0,0 0 17 0,0 0 10 16,5 6 2-16,-5-6-5 0,0 0-8 0,4 6-9 0,-4-6-7 15,0 0-17-15,6 5-7 0,-6-5-1 0,8 2 1 16,-8-2 1-16,13 4-9 0,-13-4 33 0,14 2-53 15,-14-2-14-15,22 3-7 0,-22-3 37 0,25-2-61 16,-11 2 3-16,4-2 8 0,1 1 0 0,3-1-2 16,4-2 0-16,2-1 1 0,4-1-7 0,2 0-7 15,2-1 8-15,5-3-23 0,2 2-7 0,2-3-30 16,-2 2 31-16,1-2-37 0,2 0 42 0,-3 0-43 16,2-1 32-16,1 3-8 0,-2-3-4 0,2 1-4 15,-3 0-2-15,2 1 5 0,-3 1-13 0,-1-2 2 16,1 3-2-16,-7-1-1 0,-1 1 2 0,-2 0-4 15,-1 0 3-15,-2 2-3 0,-2 0 3 0,-3 0 3 16,-2 2 7-16,-3 0 8 0,0 0 0 0,-1 2-7 16,-1-2 2-16,-4 1-2 0,-1 0 2 0,-1 1 7 0,-1 0-1 15,0 0-2-15,-10 2-2 0,14-5-2 16,-14 5-4-16,13-2 1 0,-13 2-1 0,11-4-14 16,-11 4-23-16,9-3-131 0,-9 3-130 0,7-5-228 0,-7 5-924 15,1-8-1044-15</inkml:trace>
  <inkml:trace contextRef="#ctx0" brushRef="#br0" timeOffset="-128829.41">9850 11964 175 0,'0'0'397'0,"0"0"-114"0,-2 6-52 0,2-6-14 15,0 0-2-15,-3 6 18 0,3-6-33 0,0 0 40 16,0 0-64-16,0 0 15 0,-2 6-66 0,2-6 21 0,0 0-55 16,0 0 18-16,0 0-60 0,0 0 34 0,0 0-12 15,0 0 6-15,9-5-7 0,-9 5-5 0,9-6-8 16,-9 6-6-16,10-7-4 0,-4 1-9 0,2 0-1 15,-3 0-10-15,4-1-5 0,0-2-1 0,-1 1 2 16,1-2-1-16,-1 1 0 0,0-1 2 0,1 0 1 16,-2 0 3-16,0 0 5 0,-1 1 8 0,0-1 0 15,-1 1 5-15,-1-1 9 0,-2 0-36 0,2 0 46 16,0 1-49-16,-3 0 56 0,0 1-38 16,-1 1 45-16,0-1-55 0,0 8 44 0,-1-13-50 0,1 13 40 15,-5-11-54-15,5 11 40 0,-4-5-49 0,4 5 44 16,-9-3-47-16,9 3 39 0,-9 3-48 0,9-3 50 15,-10 7-9-15,6-1 3 0,-2 0-9 0,2 0 4 16,-1 2-47-16,2-1 52 0,1 2-47 0,-2-1 49 16,4 0-44-16,0 0 46 0,2 1-47 0,2-1 49 15,-1 0-50-15,1 0 48 0,2 2-48 0,2-1 52 16,1 0-48-16,2 0 40 0,-2-1-48 0,5 0 48 0,-2 1-46 16,2-1 46-16,0-1-48 0,-1 0 46 0,2 0-47 15,-2 0 47-15,1-2-47 0,-1 2 45 16,-1-1-45-16,-3-2 50 0,-1 1-45 0,1 1 50 15,0 0-47-15,-3 2 50 0,-2-3-51 0,-4 1 7 0,1 2 5 16,-1-1-3-16,-1 2 1 0,-3-1 2 0,-1 2 3 16,-1-2-4-16,-3 3 1 0,0-3 7 0,-2 3-7 15,0-3-2-15,2 2-1 0,-1-3-16 0,-2 2-35 16,2-1-36-16,1 0-42 0,-1 0-46 0,2-4-49 16,2 2-48-16,-2-1-26 0,8-5-24 0,-10 7-65 15,10-7-25-15,0 0-352 0,0 0-288 0</inkml:trace>
  <inkml:trace contextRef="#ctx0" brushRef="#br0" timeOffset="-128428.83">10492 11829 41 0,'4'-6'502'0,"-4"6"-147"15,0 0-59-15,1-6-20 0,-1 6 3 0,0 0-31 0,-4-7 50 16,4 7-25-16,0 0-15 0,-5-6-17 0,5 6-34 16,0 0-26-16,-9-4-20 0,9 4-31 0,0 0-23 15,0 0-17-15,-8-3-45 0,8 3 35 0,0 0 2 16,-6 4 8-16,6-4 3 0,-5 8-48 0,5-8 44 16,-6 10-44-16,3-3 45 0,1 2-45 0,-1 0 48 15,0 1-45-15,2 0 49 0,0 1-49 0,1 3 36 16,0 0-51-16,0-2 38 0,1 2-49 0,2 0-1 15,-1 2-4-15,2-3 4 0,0 2-5 0,2-1 0 16,1 0-1-16,-1-1-1 0,2 0 0 0,1-3-6 16,0 1-2-16,1-1 2 0,1-2-1 0,0 1-42 15,0-2 48-15,3-2-45 0,-1 1 52 0,1-2-10 16,-1-1-4-16,1-2-1 0,-1-1-6 0,1 0-3 16,1-1-26-16,-2-2-36 0,2 1-32 0,-1-2-39 0,3 0-5 15,-7 1-69-15,3-2 8 0,-2 1-91 16,-4-1-11-16,0 0-18 0,2 2-2 0,-5-2-42 15,-4 5-23-15,5-9-41 0,-5 9-187 0,-1-7-129 16</inkml:trace>
  <inkml:trace contextRef="#ctx0" brushRef="#br0" timeOffset="-128262.33">10667 12050 154 0,'-14'3'360'0,"0"-2"-62"0,2 0-32 0,1 2-9 16,-2-2-26-16,4 1 34 0,-1-2-27 0,10 0 54 16,-18 3-70-16,18-3 8 0,-13 0-77 0,13 0 5 15,-10-3-71-15,10 3 21 0,0 0-50 0,-2-8 15 16,4 3-54-16,4-1 37 0,2-1-14 0,1-3-10 15,3 0-5-15,2 0-13 0,1-4-13 0,3 3-21 16,2-5-38-16,-2 3-54 0,5-3-69 0,-1 2-33 16,-2-1-45-16,2 1-37 0,1 0-55 0,-5 1-329 15,1 0-189-15</inkml:trace>
  <inkml:trace contextRef="#ctx0" brushRef="#br0" timeOffset="-127978.71">11038 11701 20 0,'0'0'480'0,"7"-5"-88"15,-7 5-41-15,7-6 12 0,-7 6-44 0,0 0 57 16,6-5-74-16,-6 5 29 0,0 0-73 0,0 0 13 16,7-5-72-16,-7 5 15 0,0 0-64 0,0 0 54 15,0 0-39-15,0 0 32 0,6 7-39 0,-6-7-6 0,0 11-6 16,2-3-4-16,0 1-25 0,-1 2-12 16,0 1-12-16,-1 1-16 0,0 2-10 0,0 1-11 0,0 0-17 15,0 3-1-15,1-3-9 0,1 2-4 0,-1-1-3 16,-1-2 2-16,1 1-9 0,1 1-1 15,-1-4-6-15,0-1-4 0,-1 0-7 0,3 0-14 0,-2-2-88 16,-1 0 7-16,3-4-38 0,-3 1-29 0,2 0-18 16,-2-7-4-16,1 10-62 0,-1-10-16 0,0 0-93 15,7 4-7-15,-7-4-12 0,2-5-4 0,-2 5 7 16,3-10-4-16,-2 1-33 0,-1-1-175 0,0-2-98 16</inkml:trace>
  <inkml:trace contextRef="#ctx0" brushRef="#br0" timeOffset="-127678.68">11105 11851 312 0,'0'-14'221'16,"-1"2"4"-16,0-1-21 0,-3 2 12 0,4 1-9 15,-1-2 6-15,-1 1-29 0,1 0 18 0,1 1-33 16,0 1 50-16,0 0-52 0,0 1 34 0,0 1-60 16,0-1 24-16,0 8-61 0,0-11 39 0,0 11-40 0,4-11 39 15,-4 11-31-15,6-6 64 0,-6 6-36 16,9-3 43-16,-9 3-59 0,13 0 36 0,-13 0-49 16,14 3 37-16,-5 1-43 0,0 1 36 0,1 0-35 0,2 1-1 15,-2 2-7-15,4 1-2 0,0 1-3 0,0 1 4 16,0 0-9-16,1 2-11 0,1 0 7 15,-1-1-17-15,-1 1 6 0,3 0-6 0,-3 1-6 16,1-1-7-16,1 0-4 0,-2 0-10 0,0-1-6 0,0 0 2 16,-4-1-16-16,2 0 0 0,-1 0-4 0,-1-3-2 15,-2 2-5-15,1-1 4 0,0-2-4 0,-3 0-2 16,1 1-1-16,-1-1-4 0,-1-1-13 0,0-1-22 16,0 1-33-16,-1-2-27 0,-4-4-29 0,7 8-17 15,-7-8-47-15,5 8-27 0,-5-8 8 0,2 8-80 16,-2-8 11-16,0 0-86 0,-1 7-32 0,1-7-24 15,0 0 0-15,-6 4-86 0,6-4-322 0,0 0-362 16</inkml:trace>
  <inkml:trace contextRef="#ctx0" brushRef="#br0" timeOffset="-127490.49">11297 11993 154 0,'0'0'456'0,"-14"-3"-73"0,14 3-49 16,-10-2 30-16,10 2-36 0,-9-2 46 0,9 2-71 15,0 0 23-15,-10-1-59 0,10 1 6 0,0 0-84 16,-7-5 10-16,7 5-70 0,0 0 31 0,4-8-64 0,-4 8 22 16,10-6-67-16,-3 1 33 0,2-1-58 0,2 1 36 15,1-2-47-15,-1-1 10 0,4 1-152 0,0-2-107 16,0 1-189-16,-1 0-267 0,2-3-322 0,0 1-617 16</inkml:trace>
  <inkml:trace contextRef="#ctx0" brushRef="#br0" timeOffset="-113713.66">13576 13875 183 0,'0'0'261'0,"0"0"-25"0,0 0-48 0,0 0-11 16,0 0-13-16,0 0-26 0,0 0-14 0,0 0-13 15,0 0-2-15,0 0-11 0,0 0 1 0,0 0 2 16,9-4-5-16,-9 4-4 0,0 0 2 0,0 0-1 16,7-3 3-16,-7 3-7 0,0 0-2 0,0 0-1 15,12-3 2-15,-12 3 0 0,0 0 11 0,0 0-17 16,13 1 2-16,-13-1-7 0,0 0-7 0,10 3 0 0,-10-3-1 16,0 0-3-16,15 2-6 0,-15-2 5 0,11 1-10 15,-11-1-6-15,12 3-4 0,-12-3-4 16,14 0-5-16,-14 0 10 0,18 1-8 0,-18-1-2 15,21-1 3-15,-10-1-1 0,3 1-3 0,0 0-2 0,-1 0-6 16,5-1-1-16,-1-1-3 0,-1 1-2 0,2 1-2 16,1-3-2-16,0 1-4 0,-2 1 3 0,3 0-4 15,0-1-3-15,-1 1-1 0,1 0 2 0,-1 1-5 16,2-2 2-16,-1 1 0 0,0 0-3 0,1 0 0 16,0 1-1-16,-1-2 1 0,0 2-3 0,2-2 4 15,-1 2-4-15,-1-1-35 0,3 1 44 0,-2-1-1 16,2 0 5-16,0 0-12 0,1 1 4 0,-2-2-6 15,3 2 1-15,1-1 1 0,-1 1-1 0,-2 0-1 16,-1-1 0-16,0 2 5 0,2-1-6 0,-2 0 1 16,0 1 0-16,-1 0 3 0,2-1-3 0,-2 1-1 15,-1 0 2-15,2 0-1 0,-3-1-1 0,1 1 1 16,1 0 2-16,-2-2 3 0,0 2-3 0,2-1-2 16,-2 0 3-16,1 0-1 0,-3-1-1 0,3 1-1 0,1 0 0 15,-3-1 5-15,2-1-5 0,-1 2 1 16,-1-1-38-16,1-1 46 0,-1 1-37 0,1-1 44 15,1 1-41-15,-4 0 40 0,2-1-40 0,0 1 43 0,1 1-32 16,-1-1 33-16,-1 0-38 0,-1-1 40 0,2 2-42 16,0-1 43-16,-1 1-43 0,1-2 41 0,-3 1-45 15,3 1 51-15,0 0-48 0,0 0 44 16,-1 0-44-16,0-2 44 0,2 0-40 0,0 2 42 0,-1-1-40 16,3 1 46-16,-2-3-36 0,0 3 45 15,3 0-36-15,-3-2 50 0,4 1-36 0,1 0 38 0,2-1-43 16,-3 1 43-16,4-1-45 0,-2 1 41 0,2 0-46 15,1-1 45-15,-2 2-52 0,2-2 48 0,-1 1-44 16,-2 1 46-16,2-2-48 0,0 1 42 0,1 1-45 16,-1-1 43-16,0 2-48 0,-2-3 45 0,1 2-50 15,-2 1 49-15,2-2-44 0,1 1 40 0,-1 0-46 16,1 0 45-16,0 1-41 0,-3-1 50 0,3 0-42 16,0-1 46-16,0 0-33 0,0 2 47 0,-2-1-40 0,3 0 42 15,-3 0-37-15,0 1 34 0,-2-2-42 0,1 2 36 16,-2-1-29-16,3 1 6 0,-2-1 5 15,-1-1 8-15,0 1-2 0,1 0-3 0,0 0-3 16,0 0-1-16,-1 0 5 0,0-2-10 0,1 1 2 0,-3 1 1 16,3-2-6-16,-2 2 1 0,3-3-3 15,-5 2-3-15,4 0-10 0,-3-1 6 0,1 2-4 16,1-1 0-16,-2-1 0 0,1 1 4 0,-1 1-10 0,2-2 2 16,-3 1-2-16,4 0 12 0,-1 0-16 0,-2 1 13 15,-1 0-15-15,3-1 8 0,-3 0-7 0,2 2 10 16,-1-1-12-16,-2 1 8 0,1-1-4 0,1 1 2 15,0 0-7-15,0-1 15 0,-1 1-16 0,-2 0 16 16,3 0-16-16,-2-2-5 0,2 2 8 0,-1 0 18 16,-1 2-17-16,1-2 19 0,-1 0-16 0,1 1 13 15,0-1-13-15,-1 0 2 0,1 1 0 0,-1 0 1 16,0-1-1-16,1 2-3 0,-1-1 1 0,0-1 0 16,-2 2 4-16,2-1-5 0,-1 0 1 0,0-1 1 0,-3 1 4 15,2 1-7-15,-2-1 2 0,4 0 0 16,-1 0-2-16,-2 1 2 0,2-1 1 0,-2 0 2 15,2-1 1-15,1 1 5 0,-3 1 3 0,0-1-1 16,3 0 2-16,-1 0 5 0,1 0-7 0,-3 0 3 0,4 1-2 16,0-1-4-16,-3 0 0 0,1 0 1 0,0 0-5 15,2-1 1-15,-2 1 4 0,2 1-5 0,0-1 0 16,-2 0 0-16,1-1 1 0,-2 0-5 0,2 2 7 16,1-1-6-16,-2 0 1 0,1-1 3 0,-4 1 1 15,3 0-2-15,-3-1 2 0,2 1 3 0,-3-1-4 16,2 0 2-16,-2 0 2 0,0 0 2 0,2 0 0 15,-2 0 3-15,0 0-4 0,-3 0-2 0,3 0 0 16,0-1-3-16,-13 1-2 0,21 0 0 0,-21 0 3 16,18-2-6-16,-18 2 0 0,18-1-3 0,-18 1 3 15,16-1-4-15,-16 1 5 0,15-2-6 0,-15 2-2 16,10 0-10-16,-10 0-39 0,9-2-95 0,-9 2-124 16,10-4-70-16,-10 4-140 0,5-3-80 0,-5 3-151 0,2-7-538 15,-2 7-860-15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08:20.38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6111 8561 153 0,'9'-3'321'16,"-9"3"-60"-16,0 0-25 0,0 0-9 0,0 0-11 15,0 0-12-15,0 0-9 0,5-3-41 0,-5 3 15 16,0 0-55-16,0 0 24 0,0 0-54 0,0 0 40 16,0 0-60-16,0 0 47 0,5-5-52 0,-5 5 46 15,0 0-52-15,0 0 40 0,0 0-49 0,0 0 42 16,0 0-9-16,0 0-11 0,0 0-18 0,4-5-34 15,-4 5 46-15,0 0-1 0,0 0-1 0,0 0 5 16,0 0 0-16,0 0 13 0,0 0 8 0,0 0-46 0,0 0 31 16,0 0-51-16,0 0 37 0,-10-1-48 15,10 1 46-15,0 0-52 0,-17 0 38 0,17 0-45 16,-14 1 42-16,14-1-46 0,-18 0 40 0,18 0-39 16,-19 1 39-16,19-1-41 0,-23 0 45 0,10 1-39 15,13-1 55-15,-19 0-38 0,19 0 51 0,-20 2-52 16,20-2 42-16,-18 1-53 0,18-1 41 0,-17 1-50 0,17-1 46 15,-13 0-52-15,13 0 43 0,-14 2-45 0,14-2 41 16,-10 1-45-16,10-1 45 0,-10 2-41 0,10-2 38 16,-10 2-44-16,10-2 44 0,-7 4-43 0,7-4 45 15,-9 5-46-15,9-5 42 0,-5 4-40 0,5-4 42 16,-7 4-41-16,7-4 43 0,-6 7-44 0,6-7 46 16,-5 8-47-16,5-8 44 0,-2 8-44 0,2-8 46 15,-3 11-43-15,3-11 46 0,-4 13-44 0,4-7 42 16,-1 1-46-16,0 3 49 0,1-2-45 0,-4 3 45 15,4-1-42-15,0 1 45 0,0 0-42 0,0 0 47 0,0 3-49 16,0-4 54-16,0 4-42 0,2-1 56 0,0 0-50 16,-2-1 48-16,1 1-48 0,0 0 43 15,-1-1-49-15,0 2 46 0,3-1-39 0,-3-1 46 16,1 0-51-16,0 1 2 0,1-2 3 0,-1 2 3 16,0 0 6-16,-1-2-8 0,3 2 11 0,-2-1 2 15,0 0 0-15,1 0-4 0,-1-1 4 0,-1 1-30 16,3 0 35-16,-2-1 0 0,0 0 4 0,2-1-1 0,-1 1 0 15,-1 0-6-15,1 0-2 0,-1 0 2 0,0-2 2 16,-1 0-2-16,3-1-1 0,-2 3-1 0,-1-3 3 16,3 2-1-16,-2-2-2 0,0 1-1 0,-1-2-1 15,0 1 4-15,3 1-6 0,-3-1 6 0,1 2-8 16,-1-3 0-16,1 3 3 0,1-3-4 0,-2 2 6 16,1-2-6-16,0 2 1 0,-1-1 1 0,0-1 1 15,0 2 0-15,1-2 0 0,1 0-1 0,-2 0 1 16,0 0-2-16,1 1-2 0,-1-8 3 0,0 12 7 15,0-5-6-15,0-7 0 0,1 11-2 0,-1-11 1 16,3 11 1-16,-3-11 3 0,0 8-6 0,0-8 0 16,1 9-2-16,-1-9-22 0,0 5 33 0,0-5-2 15,0 0 7-15,0 10-12 0,0-10 0 0,0 0-1 16,3 7 0-16,-3-7-1 0,0 0 6 0,0 0-1 16,0 7 0-16,0-7 5 0,0 0 1 0,0 0-1 0,0 0 2 15,2 7 4-15,-2-7 0 0,0 0 8 16,7 3 0-16,-7-3 1 0,0 0 2 0,11 2 0 0,-11-2 1 15,11 0 3-15,-11 0-5 0,15 0-5 0,-15 0-12 16,16 0 2-16,-16 0-2 0,21-1-5 0,-10 1 1 16,2-1-4-16,0 0-4 0,-2 1-1 0,2-1-2 15,0 0-3-15,0-1 1 0,-2 2 0 0,2-1-1 16,-3 0-1-16,3 0 1 0,-13 1-13 0,18-2 11 16,-18 2 4-16,15 0-4 0,-15 0 1 0,13-1 4 15,-13 1-2-15,13 0 0 0,-13 0 2 0,0 0 1 16,12-1-3-16,-12 1-3 0,0 0-13 0,11-1-49 15,-11 1-67-15,0 0-89 0,0 0-163 0,11-1-144 0,-11 1-226 16,0 0-744-16,4-6-1121 0</inkml:trace>
  <inkml:trace contextRef="#ctx0" brushRef="#br0" timeOffset="2532.46">6581 8927 16 0,'0'0'259'0,"0"0"-42"16,0 0-31-16,0 0-26 0,0 0-19 0,3-6-13 0,-3 6-17 16,0 0-19-16,0 0-17 0,0-8-17 0,0 8-4 15,0 0-13-15,0 0-8 0,0 0-6 0,1-7 3 16,-1 7-2-16,0 0 2 0,0 0 2 0,0 0 5 16,1-8 4-16,-1 8 9 0,0 0 3 0,0 0 4 15,2-7 1-15,-2 7 17 0,0 0 3 0,0 0 10 16,0-6-15-16,0 6 31 0,0 0-39 0,0 0 44 15,0-10-47-15,0 10 40 0,0 0-55 0,-3-7 49 16,3 7-7-16,-1-7 6 0,1 7 0 0,-4-6-12 16,4 6-8-16,-6-7-3 0,6 7 2 0,-5-9-10 15,5 9-7-15,-8-7-4 0,8 7-7 0,-8-8 0 16,8 8-5-16,-10-7 0 0,10 7 4 0,-12-7-3 16,12 7-2-16,-11-7-7 0,11 7-6 0,-13-4-5 15,13 4-3-15,-14-3-4 0,14 3 2 0,-15-2-7 16,15 2-3-16,-14 1 0 0,14-1 0 0,-17 2-3 15,17-2-1-15,-14 5 6 0,6-1-3 0,-2 0 0 0,4 1 3 16,-2 1-2-16,-1 1-2 0,1 0-1 0,2 1 11 16,0-1-13-16,-1 1 3 0,1 1 0 0,1-1-35 15,0 0 41-15,1 1-35 0,0 0 43 16,1 0-38-16,1-1 40 0,0 2-41 0,1-3 44 0,1 3-41 16,0-3 46-16,1 2-48 0,2-2 42 0,0 1-41 15,-2 1 41-15,4-4-43 0,-1 4 44 0,1-4-35 16,-1 2 34-16,3-1-42 0,1-1 43 0,-3-2-38 15,3 1 37-15,-8-4-41 0,15 5 41 0,-15-5-43 16,17 2 44-16,-17-2-40 0,18-1 37 0,-8 0-43 16,0-1 46-16,2-1-50 0,-3 0 47 0,2 0-44 15,-2-1 43-15,0-1-44 0,3 1 42 0,-3-2-41 16,-3 1 45-16,3-2-43 0,-2 1 42 0,0 0-41 16,-2-3 40-16,2 3-38 0,-4-2 43 0,2 0-45 15,-1 1 46-15,-1-2-40 0,-1 2 40 0,1-1-36 16,-2 1 56-16,-1 7-42 0,3-12 56 0,-3 12-37 15,1-10 55-15,-1 10-43 0,0-10 53 0,0 10-57 16,0-8 44-16,0 8-57 0,1-7 40 0,-1 7-55 0,0 0 41 16,0-8-51-16,0 8 37 0,0 0-48 0,0 0 46 15,0 0-46-15,0 0 47 0,0 0-45 0,4 5 53 16,-4-5-37-16,4 10 54 0,-4-10-51 0,4 12 51 16,-2-4-39-16,1 0 8 0,-1 2 3 0,1-2 3 15,2 3-3-15,-1-3-2 0,0 3-2 0,0-2-1 16,2 0 2-16,-1 1-10 0,-1 0-1 0,1-3-40 15,2 2 42-15,-1-2-40 0,0 2 39 0,2-3-45 16,-2 1 13-16,2-1-66 0,0-1-33 0,1-2-67 16,0 0-76-16,-9-3-99 0,16 2-70 0,-16-2-130 15,18-2-428-15,-8 1-583 0</inkml:trace>
  <inkml:trace contextRef="#ctx0" brushRef="#br0" timeOffset="3483.27">6751 8402 279 0,'0'0'265'0,"5"-3"-94"0,-5 3-5 0,0 0-55 0,0 0 17 15,9-5-40-15,-9 5 37 0,9-2-17 0,-9 2 19 16,8-3-12-16,-8 3 4 0,15-2-5 16,-6 0-19-16,1 0 9 0,3 0-21 0,-1-1-4 15,2 1-5-15,0-2-9 0,2 2 4 0,1-1-4 0,1 0-2 16,0-1-15-16,1 1-2 0,-1-1-3 0,1 1-7 15,0 0 4-15,-1-1 45 0,3 1-58 0,-2-2 37 16,-1 3-53-16,-1-2 43 0,0 1-49 0,1 0 45 16,-3 1-52-16,3-2 48 0,-6 2-47 0,2 0 43 15,-4-1-46-15,0 1 43 0,0 1-34 0,-10 1 49 16,17-4-29-16,-17 4 59 0,13-2-34 0,-13 2 58 16,10-2-42-16,-10 2 44 0,0 0-42 0,13-2 34 15,-13 2-54-15,0 0 32 0,0 0-50 0,13 0 27 16,-13 0-47-16,0 0 37 0,0 0-45 0,7 2 44 15,-7-2-18-15,0 0 11 0,4 6-39 0,-4-6 51 16,3 6-45-16,-3-6 7 0,1 11 9 0,-1-5 5 16,0-6 41-16,0 15-46 0,0-6 45 0,0 2-48 15,0 0 48-15,0 1-47 0,0 1 44 0,0 0-43 16,0 1 47-16,0 2-35 0,0 1 52 0,0 1-40 16,0 0 36-16,1 1-42 0,2-1 41 0,-2 1-39 15,-1 1 25-15,3-1-36 0,-2 0 25 0,0-1-27 0,2 5 28 16,-2-5-27-16,0 1 4 0,2 0 0 0,-2 0-3 15,3 1-2-15,-3-1 6 0,3-1-10 16,-3 1 14-16,2-1-23 0,1 0 1 0,-2 0-3 0,1 0 7 16,-1-1-5-16,1 1 0 0,0-2-48 0,-1-1 64 15,1-1-56-15,-1 2 59 0,1-2-51 0,-1 1 54 16,1-3-54-16,-1 0 57 0,1 1-56 0,-2-2 54 16,2 0 1-16,-2-2-13 0,2 3-4 0,-2-4 0 15,0 2-6-15,2-2-3 0,-2 1 1 0,0-2-7 16,1 1 0-16,-1-1 3 0,-1 0-2 0,3 0 2 15,-2 0-1-15,0-1 0 0,-1 1-3 0,3-1-1 16,-3-6-1-16,2 13 0 0,-2-13 2 0,3 10-5 16,-3-10 2-16,1 11-3 0,-1-11 4 0,1 8-3 15,-1-8 1-15,1 10 5 0,-1-10 3 0,2 6-5 0,-2-6 6 16,1 7 1-16,-1-7 4 0,0 0 0 0,-1 9-2 16,1-9-1-16,-4 4-8 0,4-4 4 15,-9 7-11-15,9-7-29 0,-15 5-46 0,2-2-50 0,0-1-85 16,-2 0-33-16,-6 2-116 0,-3 0-48 0,-4-1-88 15,-5 2-155-15,-4 0-491 0,-9 2-756 16</inkml:trace>
  <inkml:trace contextRef="#ctx0" brushRef="#br0" timeOffset="4249.76">1666 8718 675 0,'-1'-7'516'16,"1"7"-106"-16,-2-12-51 0,2 12-39 0,-1-11-40 16,1 11-25-16,0-9-27 0,0 9-31 0,-1-7-25 15,1 7-9-15,0 0 45 0,0 0 11 0,0 0-13 16,0 0 4-16,9 6-38 0,-7 1 11 0,2-2-47 15,3 6 13-15,-4-1-45 0,4 3 27 0,-2 2-46 16,0 0 24-16,4 4-53 0,-4 1 31 0,3 0-27 16,0 0 10-16,-2 1-13 0,3 1-4 0,-3 0-6 15,2-1-16-15,0 2-5 0,-1-3-12 0,2 1 18 16,-1-1-10-16,1-1-4 0,-3-2-7 0,3 1 3 16,0-3-10-16,0-2 6 0,-1 1-3 0,1-2 0 15,0-2-3-15,2 0-7 0,-1-3-5 0,3 1 2 16,0-4-6-16,0-1-28 0,2-2-42 0,-1-1-59 0,4-3-68 15,1 0-69-15,2-3-60 0,-1-1-68 0,2-2-67 16,-2 0-46-16,2-2-72 0,1-2-352 0,-5-1-524 16</inkml:trace>
  <inkml:trace contextRef="#ctx0" brushRef="#br0" timeOffset="4582.6">2214 8962 43 0,'0'0'549'0,"-6"2"-116"0,6-2-111 15,0 0 24-15,-10 3-42 0,10-3 36 0,0 0-64 16,0 0-17-16,0 0-60 0,0 0-23 0,-12-2-52 16,12 2-13-16,0 0-36 0,0-11-2 0,0 11-13 15,4-10-13-15,-1 4-7 0,-1-3-10 0,1 2-7 16,2-1-6-16,-4 1 0 0,3-2-1 0,-3 2-2 16,0-1 0-16,1 1 10 0,-1 2 23 0,-1 5 24 15,1-14 10-15,-1 14-7 0,0-8 0 0,0 8-24 16,-1-7-7-16,1 7-11 0,0 0-5 0,0 0-12 15,0 0 2-15,-10 1-13 0,5 4 10 0,1 0-14 16,3 0 11-16,-2 2-13 0,0 2 6 0,2 0-6 16,0 0 9-16,1 0-12 0,1 1 8 0,2 1-6 15,-2-2 3-15,3 2-15 0,1-4 9 0,0 1-18 16,3-1 6-16,-2-1-39 0,3-2-22 0,1 1-57 16,-1-3-25-16,3-2-94 0,-12 0-49 0,23-4-27 15,-13 1-58-15,4-3-66 0,-1-1-264 0,-1-3-225 16</inkml:trace>
  <inkml:trace contextRef="#ctx0" brushRef="#br0" timeOffset="4882.82">2388 8646 644 0,'-2'-11'477'0,"-1"4"-32"0,1 1-72 16,-1 0 2-16,3 6-76 0,-4-10-26 0,4 10-63 16,-3-8-32-16,3 8-47 0,0 0-15 0,-2-6-33 15,2 6 13-15,0 0-17 0,0 0 9 0,2 6-16 16,-2-6 15-16,4 11 0 0,-1-5 3 0,1 1-5 15,2 2 4-15,-2 1 2 0,1 0 1 0,0 2 4 16,2 2-8-16,-1-1 12 0,2 2 0 0,-2 1-3 0,3 1 1 16,-1 1-17-16,-1-1-2 0,2 1-7 15,-1 0-7-15,2 1-7 0,-2 1-11 0,1-3-31 16,0 1 15-16,0-1-18 0,0 0 23 0,-3-2-30 16,3-2 17-16,-2 0-20 0,1-3 19 0,0 2-25 15,0-4 25-15,-1 1-27 0,1-3 7 0,1-2-9 16,0 0 7-16,0-1-76 0,-9-3-16 0,18 0-73 0,-8-3-77 15,-1-1-65-15,-1 0-42 0,-2-2-130 0,0-3-55 16,-2 1-95-16,-1-3-259 0,-3 4-450 0</inkml:trace>
  <inkml:trace contextRef="#ctx0" brushRef="#br0" timeOffset="4980.58">2570 8865 480 0,'-9'-4'398'0,"1"-1"-8"0,3 2-102 16,-3 0 26-16,3-2-75 0,5 5-11 0,-6-8-88 15,6 8-34-15,-4-9-22 0,4 9 15 0,1-13-57 16,3 7 32-16,1-2-67 0,5-2-38 0,1 1-142 15,0 0-72-15,4-3-133 0,2 1-273 0,0 2-159 16</inkml:trace>
  <inkml:trace contextRef="#ctx0" brushRef="#br0" timeOffset="5618.67">3303 8883 15 0,'0'0'380'0,"3"-5"-52"0,-3 5-57 0,1-6 52 16,-1 6-89-16,-1-10 46 0,1 10-38 0,-1-8 14 15,1 8-10-15,-4-9-7 0,1 4-47 0,3 5 6 16,-6-9-33-16,2 3 9 0,0 1-14 0,-1 0 14 16,0 0-6-16,0 1-18 0,0 0-20 15,-2 1-25-15,7 3-22 0,-13-5-20 0,13 5-10 0,-15-3-7 16,15 3-8-16,-18 3-11 0,9 0 1 0,0 1-5 16,-2 1-1-16,1 3-6 0,-2 0-1 0,1 2 0 15,2 1-5-15,-2 1 2 0,1 1-1 0,2 0-1 16,2 2-1-16,0-2-7 0,-1 3 3 0,5-3-4 15,-2-1 1-15,4 1-2 0,-1-1-40 0,2 0 49 16,0-1-43-16,2-2 45 0,1 2-49 0,2-4 50 0,-1 2-42 16,1-3 45-16,1-2-35 0,3-1 34 0,-1-1-46 15,-9-2 46-15,22 0-47 0,-12-2 40 16,0-1-58-16,3 0 40 0,-3-3 1 0,3-1 2 16,-3 1 2-16,0-2 2 0,-1-1-1 0,-1 2 6 0,0-3 0 15,-3 2 2-15,0-2 2 0,-1 2 4 0,0-2 1 16,-1 1 27-16,1 0 28 0,-4 2 4 0,1-1 20 15,1 2 18-15,-2 6 8 0,1-13-26 0,-1 13 15 16,1-9-42-16,-1 9 6 0,3-9-37 0,-3 9 10 16,0 0-29-16,0 0 20 0,0 0-20 0,0 0-11 15,0 0 6-15,0 0 21 0,4 10-26 0,-4-10 19 16,4 12-21-16,0-3 19 0,-2-1-24 0,6 0 20 16,-3 2-5-16,1 1 2 0,2 0-22 0,2-2-1 15,-1 2-12-15,1-3-27 0,2 2-20 0,-1-2 11 16,2-1-89-16,1 0 11 0,-1-3-89 0,1 0-6 15,-1-2-62-15,-2-1-75 0,3-2-74 0,-1-1-50 16,1-3-77-16,0 0-257 0,0-2-363 0</inkml:trace>
  <inkml:trace contextRef="#ctx0" brushRef="#br0" timeOffset="5948.73">3808 8582 57 0,'2'-8'614'0,"1"1"-108"15,-2 0-42-15,-1 7-12 0,2-10-37 16,-2 10-30-16,0-10-29 0,0 10-43 0,-3-7-45 0,3 7-50 16,-5-5-40-16,5 5-27 0,0 0-23 0,-18 3-7 15,10 2-8-15,-3-1-1 0,2 6-10 0,-1-2-2 16,-3 3-5-16,3 0-13 0,-2 4-13 0,2-1-9 16,1-1-4-16,0 0-10 0,3 3 0 0,-3-2-3 15,4 2-9-15,0-2-1 0,1 1-12 0,1-1-17 16,0 1 18-16,2-4-23 0,1 3 23 0,3-2-22 15,-2-2 20-15,3 3-19 0,1 0 10 0,2-4-14 16,1 3 17-16,1-3-17 0,2-1 20 0,0-1-24 16,1 0 19-16,-1-2-1 0,6 0-4 0,-4-3-24 0,2 2 19 15,-1-3-43-15,1 0 10 0,-1-2-75 16,4-1-9-16,-2-1-49 0,1 0-47 0,0-2-31 0,1-1-37 16,-3-1-49-16,3 1-74 0,-5-1-59 15,1-2-73-15,-1 0-357 0,-2 0-453 0</inkml:trace>
  <inkml:trace contextRef="#ctx0" brushRef="#br0" timeOffset="6109.44">3816 8797 412 0,'-12'5'630'16,"2"-1"-113"-16,4-1-103 0,6-3-14 0,-12 5-55 0,12-5-4 16,-10 4-38-16,10-4-50 0,0 0-49 0,0 0-45 15,0 0-34-15,-4-5-26 0,9-1-20 0,4-1-22 16,3 0-24-16,2-5-80 0,2-2-77 0,3 3-98 15,3-6-103-15,0 0-108 0,1-1-154 0,-1-1-244 16,-2 1-370-16</inkml:trace>
  <inkml:trace contextRef="#ctx0" brushRef="#br0" timeOffset="7182.07">4370 8354 331 0,'0'0'367'16,"0"0"-45"-16,0 0-33 0,3-5 4 0,-3 5-39 16,0 0 31-16,0 0-73 0,0 0 7 0,0 0-75 15,0 0 14-15,0 0-70 0,0 0 32 0,0 0-36 16,0 0 53-16,-4 4-10 0,4-4 46 0,-1 12-40 16,-2-5 47-16,1 4-51 0,-1 0 44 0,-1 5-52 15,2 0 31-15,-2 3-15 0,0 2-21 0,0 3-16 16,-1 1-16-16,0-1-5 0,1 2-17 0,-1 0-10 15,0-2-47-15,2-1 31 0,1 0-39 0,-2 2 37 0,3-7-47 16,-1 0 41-16,1-1-45 0,1-5 38 0,0 2-47 16,0-2 20-16,0-3-66 0,0 2 23 0,1-4-24 15,2 1-27-15,-3-8-44 0,5 8-47 0,-5-8-57 16,0 0-51-16,15-1-44 0,-15 1-19 0,13-9-7 16,-9 2-54-16,4-1-371 0,-2-4-318 0</inkml:trace>
  <inkml:trace contextRef="#ctx0" brushRef="#br0" timeOffset="7515.73">4404 8549 186 0,'0'-10'427'0,"0"3"-78"0,-2-1-37 16,2 8-38-16,-1-13-6 0,1 6-60 0,0 7 58 15,0-11-22-15,0 11-17 0,0-10-33 0,0 10-41 16,0-8-22-16,0 8-31 0,0-8-23 0,0 8-16 16,0 0-7-16,3-6 1 0,-3 6 12 0,0 0 3 15,10-2-2-15,-10 2 9 0,11 2 0 0,-3 2 9 16,0-1 18-16,2 2-6 0,-1 0-2 0,1 1-2 15,3 2-10-15,-2 0-2 0,1 1-1 0,2 0-5 16,-4 1-9-16,4 0-5 0,-1 3-2 0,0-2-4 0,1 3-6 16,-4-1-1-16,3-4-11 0,-3 2-4 0,-1 0-4 15,1-2-1-15,-1 2-6 0,0-1-4 16,-1-2-38-16,-2-1 35 0,2 2-32 0,-3-1 40 0,0-2-38 16,0 2 39-16,0-1-42 0,0 0 41 0,-1-2-37 15,0 2 36-15,1-3-43 0,-2 2 44 0,1 1-47 16,-4-7 42-16,5 9-70 0,-2-4 15 0,-3-5-35 15,5 8-35-15,-5-8-34 0,6 7-28 0,-6-7-19 16,3 8-15-16,-3-8-28 0,3 5-15 0,-3-5-25 16,0 0-18-16,0 0-51 0,4 5-44 0,-4-5-432 15,0 0-349-15</inkml:trace>
  <inkml:trace contextRef="#ctx0" brushRef="#br0" timeOffset="7715.78">4534 8730 466 0,'-16'-2'418'16,"16"2"-41"-16,-13-2-14 0,13 2 11 0,-12-2 4 16,12 2-37-16,-10-1-26 0,10 1-25 0,-9-2-28 0,9 2-28 15,-8-3-31-15,8 3-39 0,-5-5-38 0,5 5-28 16,-3-6-20-16,3 6-20 0,2-8-8 0,0 3-13 16,2-1-16-16,0 1-13 0,4-3-44 0,0 1-76 15,3-1-91-15,-1-1-88 0,3-1-134 0,-3 0-102 16,7 0-433-16,-3-2-546 0</inkml:trace>
  <inkml:trace contextRef="#ctx0" brushRef="#br0" timeOffset="9741.49">13522 5457 42 0,'0'0'199'0,"0"0"-46"0,0 0-35 16,0 0-27-16,0 0-17 0,0 0-25 0,0 0-6 15,0 0-14-15,0 0-23 0,-5 2-27 0,5-2-40 16,0 0-52-16,0 0-81 0,0 0 58 0</inkml:trace>
  <inkml:trace contextRef="#ctx0" brushRef="#br0" timeOffset="10564.9">15531 5528 87 0,'0'0'408'0,"0"0"-85"16,0 0-35-16,0 0-37 0,0 0-26 15,0 0-25-15,0 0-33 0,0 0-29 0,0 0-15 0,0 0-51 16,0 0 4-16,10 2 3 0,-10-2-19 0,9-1 41 16,-9 1-35-16,17-4 52 0,-4 3 1 0,0-2-7 15,3 2-14-15,2-2-6 0,4 0-8 0,2 1-5 16,1-2-14-16,4 0-8 0,-1 2-40 0,6-1 40 16,-2-1-44-16,5 1 38 0,-1-3-36 0,2 3 41 15,8-3-45-15,-1 3 41 0,4-4-40 0,-1 1 41 16,3 2-37-16,2-4 36 0,-2 2-41 0,4 2 33 15,0-4-39-15,0 2 36 0,2 2-40 0,-3-4 38 16,4 2-39-16,-1 1 4 0,0-2 40 0,2 1-39 16,1 1 42-16,0-1-46 0,2 2 38 0,-2-1-41 0,0 2 43 15,0-1-49-15,0 0 41 0,-1 0-45 16,-3 2 43-16,2 0-47 0,-1 0 5 0,-1-1 17 16,-2 2-13-16,0-2 0 0,-2 1 2 0,2-1 6 0,-1 2 34 15,-3-1-43-15,-1 1 50 0,-2-2-35 0,-4 2 24 16,0 0-41-16,-4-1 8 0,2 1 1 0,-1-3 3 15,-3 2 1-15,-1 0 1 0,1 0 0 0,-7 1 2 16,-3-2-2-16,0 1-1 0,1 2 5 0,-6-1-8 16,-2-2-1-16,-2 2 0 0,-3 0-3 0,0-1 4 15,-3 1-2-15,0 0-30 0,-12 1-78 0,14-3-73 16,-14 3-72-16,8-5-54 0,-8 5-51 16,0 0-109-16,-8-8-358 0,-1 6-365 0</inkml:trace>
  <inkml:trace contextRef="#ctx0" brushRef="#br0" timeOffset="12048.3">4731 8451 242 0,'0'0'482'0,"0"0"-99"15,0 0-46-15,0 0-58 0,0 0 55 0,0 0-54 16,0 0 13-16,0 0-58 0,0 0 7 0,0 0-75 15,0 0 4-15,0 0-73 0,0 0 13 0,3-4-60 16,-3 4 25-16,7-6-44 0,-3 1 24 0,1-1-46 16,1-1 31-16,3 1-43 0,0-1 28 0,0-2-56 15,1 1-20-15,2 0-110 0,-2 0-26 0,0 1-70 16,-1 1-63-16,-2 1-45 0,-1-1-54 0,3 2-266 16,-9 4-192-16</inkml:trace>
  <inkml:trace contextRef="#ctx0" brushRef="#br0" timeOffset="12197.89">4834 8449 238 0,'-5'8'280'16,"1"0"-72"-16,3-2-41 0,1-6-13 0,-5 8-10 0,5-8-21 16,-3 7-16-16,3-7-10 0,0 0-22 0,0 0-14 15,7 5-8-15,-7-5-9 0,10-7-13 16,-4 1-5-16,5-1-1 0,0-3 11 0,3 0-24 0,0-2-4 16,0-2-80-16,3 1-24 0,-3-2-87 0,1 3-22 15,-1-4-20-15,0 1-125 0,-1 2 193 0</inkml:trace>
  <inkml:trace contextRef="#ctx0" brushRef="#br0" timeOffset="12374.8">5057 8251 372 0,'5'-11'203'0,"-3"3"31"0,2 1 52 16,-3 0 54-16,-1 7 30 0,3-12-7 0,-3 12-11 16,0-10-7-16,0 10 2 0,1-11-12 0,-1 11-70 15,0 0-2-15,0-9-95 0,0 9 6 0,0 0-82 16,0-9 18-16,0 9-66 0,0 0 31 0,0 0-47 16,7-4 30-16,-7 4-54 0,0 0 42 0,10 2-49 15,-10-2 42-15,10 6-47 0,-10-6 40 0,13 7-48 16,-7-3 33-16,2-1-81 0,-1 2 0 0,1 0-87 15,-1-2-13-15,-1 3-80 0,-1-2-10 0,-5-4-57 16,9 7-26-16,-9-7-34 0,5 5-69 0,-5-5-362 16,0 0-330-16</inkml:trace>
  <inkml:trace contextRef="#ctx0" brushRef="#br0" timeOffset="12515.34">4994 8221 116 0,'-15'-7'419'0,"-1"-3"-119"0,2 3-63 0,0-4 29 15,3 1-66-15,-2 0-14 0,4-1-38 0,0-1-35 16,4 0-20-16,1 0-17 0,0-1-16 0,4 1-11 15,4 0-5-15,0-3-20 0,4 2-6 0,-2 1-3 16,5-1-31-16,0 1-93 0,0 1-102 0,3 2-124 16,-2 0-195-16,-2 1-32 0</inkml:trace>
  <inkml:trace contextRef="#ctx0" brushRef="#br0" timeOffset="12914.83">5085 8024 259 0,'0'0'464'0,"0"0"-103"0,0 0-50 0,1 6-35 16,-1-6-42-16,0 0-45 0,0 0-39 0,0 0-33 16,0 0-19-16,14 0-26 0,-14 0-15 0,9-2-8 15,-9 2-8-15,14-2-8 0,-14 2-4 0,19-1 4 0,-19 1-5 16,23 1 3-16,-13 1-2 0,2 0-1 16,1 2 0-16,-3 1-6 0,4-1 7 0,-5 1-7 15,0 1-5-15,-1 0 0 0,-1 0 1 0,1 0 18 0,-3 1 9 16,-1-1 13-16,-3 2 11 0,2-1 7 0,-3-7 10 15,0 11 9-15,-3-5 17 0,3-6-1 0,-2 9 12 16,2-9 1-16,-7 7-9 0,7-7-23 0,0 0-16 16,-9 3-15-16,9-3-11 0,-9-5-12 0,9 5-11 15,-5-9-7-15,4 4-5 0,0-2-5 0,1-2-1 16,1 0-4-16,2 0 4 0,-1-2-9 16,3 2 0-16,0-2 0 0,3 1-1 0,0-1 3 0,2 2-2 15,-1 1-2-15,0 0 4 0,0 1-3 0,2 2 0 16,-2 1-1-16,3 2 8 0,-1 0 0 0,1 1-2 15,-12 1 1-15,23 1-2 0,-13 0 0 0,1 0 0 16,0 1 3-16,-1 1 0 0,0 0-8 0,0 0-8 16,-2 1-15-16,-8-4-41 0,16 4-55 0,-16-4-69 15,13 4-67-15,-13-4-65 0,12 3-45 0,-12-3-98 0,0 0-392 16,10-3-403-16</inkml:trace>
  <inkml:trace contextRef="#ctx0" brushRef="#br0" timeOffset="13148.64">5450 7785 137 0,'-1'-8'654'0,"-3"-2"-158"0,3 4 6 0,-2 1-17 16,3 5-70-16,-6-10-51 0,6 10-101 0,-1-8-11 15,1 8-92-15,-3-7 11 0,3 7-19 0,0 0-21 16,0 0-2-16,0 0-13 0,0 0-22 0,10 5-7 16,-6 0-10-16,1 1-11 0,3-1-10 0,-2 2-11 15,3-1-8-15,0 3-1 0,0 0-11 0,4-2-8 16,-3 3 3-16,2-2-2 0,-1 2-4 0,1-2-1 15,-1 2-3-15,1-2-49 0,-1 1 0 0,1-1-66 16,-2 1-65-16,0-1-60 0,-2-2-70 0,-1 1-52 16,0-1-46-16,-2 0-38 0,0-1-62 0,-5-5-287 15,5 8-304-15</inkml:trace>
  <inkml:trace contextRef="#ctx0" brushRef="#br0" timeOffset="13279.51">5565 7934 171 0,'0'0'461'16,"-12"-6"-107"-16,5 3-44 0,2-2-46 0,0 0-8 0,0 0-21 15,-2-2-11-15,4 1-52 0,0-1-42 0,0-2-23 16,1 2-22-16,3-1-21 0,0-1-13 0,2-1 2 16,2 1-21-16,3-3-21 0,-2 3-93 15,3-4-70-15,-1 3-75 0,2 0-73 0,0 2-404 0,-1-2-210 16</inkml:trace>
  <inkml:trace contextRef="#ctx0" brushRef="#br0" timeOffset="13880.63">5697 7748 15 0,'0'0'398'16,"4"5"-79"-16,-4-5-23 0,0 0-16 0,0 0-44 16,0 0-43-16,0 0-34 0,0 0-29 0,0 0-29 15,9-3-14-15,-9 3-25 0,6-7-13 0,-6 7-10 16,5-11-20-16,-2 6 8 0,1-4-17 0,-2 2 18 16,2 0-25-16,-1-2 13 0,-1 2-14 0,1 0 13 15,-2 0-20-15,1 1 22 0,0-1-2 0,0 0 47 16,-2 7-22-16,0-10 6 0,0 10-4 0,0-9-14 15,0 9 0-15,0 0-11 0,0-7-6 0,0 7 2 16,0 0 29-16,0 0-41 0,-6 5 54 0,6-5-69 16,-4 6 39-16,4-6-39 0,-1 12 34 0,1-12-39 15,0 12 42-15,0-5-43 0,1-1 50 0,-1 3-18 16,3-4-5-16,-2 1 0 0,4 2-3 0,-1-4-38 0,0 1 32 16,-4-5-30-16,9 9 35 0,-9-9-30 0,11 5 40 15,-11-5-37-15,14 0 21 0,-14 0-42 16,17-5 20-16,-7 0-21 0,-1 0 12 0,-1 0-23 0,2-2 7 15,-1 1-14-15,-1-1 7 0,-1-2 11 0,1 2 5 16,-2-1 12-16,-2-1 2 0,1 2 1 0,-2-1 12 16,-2 1-1-16,3 0 6 0,-4 7 3 0,0-12 2 15,-4 5 5-15,3 0 20 0,-2 3 14 0,-2-2 31 16,1 0-18-16,-1 2 25 0,5 4-27 0,-6-6 28 16,6 6-38-16,-9-8 32 0,9 8-58 0,-5-5 24 15,5 5-37-15,-6-4 29 0,6 4-24 0,0 0 18 16,0 0-32-16,0 0 2 0,0 0-1 0,0 0 4 15,0 0-1-15,7 5-3 0,-7-5 9 0,11 6 2 16,-3-1-4-16,0-3 0 0,-1 2 35 0,4 0-44 16,-2 2 38-16,0-2-36 0,1 1 34 0,-1-2-37 15,0 3 34-15,-2-2-36 0,2 1 38 0,-1-3-27 16,-3 2 47-16,-5-4-30 0,9 7 81 0,-9-7-16 16,10 5 77-16,-10-5-22 0,8 3 53 0,-8-3-35 15,6 4 31-15,-6-4-63 0,0 0 25 0,9 3-72 16,-9-3 26-16,9-3-66 0,-9 3 32 0,9-5-59 15,-1 2-1-15,-1-3-124 0,1 0-39 0,1-1-121 0,-1-2-74 16,2 0-57-16,-1-3-538 0,-1 3-532 0</inkml:trace>
  <inkml:trace contextRef="#ctx0" brushRef="#br0" timeOffset="14964.64">6055 7542 128 0,'0'0'296'0,"-7"-6"-56"0,7 6-28 0,-5-7-19 0,5 7-15 16,-7-5-44-16,7 5-25 0,-11-4-22 0,11 4-16 15,-12-2-16-15,12 2-11 0,-12 0-3 0,12 0 2 16,-15 2-21-16,15-2 13 0,-14 6-17 0,7-1 12 16,-2 0-18-16,3 1 6 0,1 1-9 0,0 0 17 15,-1 0-14-15,3 2 11 0,-1-1-15 0,0 1 6 16,4-1-9-16,-1-1 0 0,2 0 0 0,-1 0 0 15,3 0 0-15,0 0-3 0,1-3 2 0,0 1-2 16,-4-5 3-16,12 8-2 0,-12-8 0 0,15 1 1 16,-15-1-1-16,18-1 8 0,-8-3 2 0,-1 0-12 0,0 1 9 15,0-2-8-15,0-1 9 0,-1 0-6 16,-2 0 5-16,-1-1 1 0,3-1 18 0,-6 3 41 16,2-2 6-16,-1 0 64 0,-1 1-31 0,-1-1 43 15,-1 7-44-15,3-11 52 0,-3 11-33 0,1-11 37 0,-1 11-53 16,2-7 10-16,-2 7-59 0,0-7 18 0,0 7-56 15,0 0 32-15,0 0-46 0,6-5 32 0,-6 5-40 16,8 2 40-16,-8-2-35 0,10 9 47 0,-2-3-29 16,3 3 42-16,1-1-34 0,2 5 49 0,2-1-49 15,5 5 38-15,-1 2-53 0,1 0 41 0,4 5-9 16,2 1-11-16,0 0-7 0,-2 3-5 16,2 0-4-16,0 0-3 0,-1-1-3 0,-2 2 0 0,-2-3-41 15,-1 1 45-15,-3-4-39 0,-4-3 45 16,-1-3-42-16,-3-2 53 0,-2-1-36 0,-3-1 60 0,-1-2-51 15,-2-2 43-15,-4 0-54 0,-1-2 44 0,-2-1-51 16,-2-2 47-16,-4-1-47 0,-1-2 43 0,-1-3-50 16,-5-2 45-16,1-2-50 0,-3-2 48 0,-4-6-51 15,-1-1 36-15,2-3-23 0,-2-4-36 0,-1-2-47 0,3-2-29 16,0 0-38-16,4-3-74 0,4 3 7 16,2 1-32-16,3 0 23 0,2 5-15 0,2-2-30 15,3 4 3-15,0-1-66 0,2 1-78 0,2 0-167 0,1 1-99 16</inkml:trace>
  <inkml:trace contextRef="#ctx0" brushRef="#br0" timeOffset="15481.09">6261 7465 334 0,'0'0'359'0,"0"0"-67"0,0 0-36 16,0 0-31-16,0 0-25 0,0 0-17 0,2-5-23 0,-2 5-31 15,0 0-27-15,0 0-16 0,1-7-16 0,-1 7-25 16,0 0-4-16,4-8-11 0,-4 8 14 0,3-9-31 15,-3 9 0-15,2-8 4 0,-2 8-10 0,1-11 0 16,-1 11 3-16,2-9 3 0,-2 9-2 0,0-8 5 16,0 8 8-16,0 0-10 0,-3-7-5 0,3 7-4 15,0 0 0-15,0 0-2 0,0 0-5 0,-10 3 4 16,10-3-5-16,-4 10 3 0,4-10-5 0,-2 11-18 0,2-4 32 16,0-1-32-16,0 1 28 0,1 2-24 15,3-2 23-15,-2 1-25 0,5-2 24 0,-4 1-26 16,4-2 33-16,-2 0-30 0,3-1 21 0,-8-4-25 0,15 2 1 15,-15-2-19-15,15 0-7 0,-15 0-10 16,17-5-4-16,-9 2 11 0,-2-3 7 0,2 1 10 16,-5-1 6-16,3 0 7 0,-4-3 11 0,2 2-3 15,-1-3 15-15,-2 2-10 0,-1-2 1 0,1 2 19 0,0-3 21 16,1 4 34-16,-2-1-23 0,1-1-6 0,0 2-12 16,2 0-4-16,-2 0-5 0,2 1-5 15,-1 0-3-15,2 1-2 0,1 0 9 0,-5 5 17 0,10-5-1 16,-10 5 3-16,16-2 1 0,-16 2-9 0,15 2-7 15,-5 2-4-15,-1 0 1 0,2-1-2 0,-1 2 4 16,-3 1-27-16,1 0 25 0,0-1-25 0,-1-1 26 16,0 3-8-16,-2-4 89 0,-5-3 6 0,9 7 105 15,-9-7 27-15,7 4-66 0,-7-4 6 0,0 0-73 16,0 0 14-16,0 0-24 0,0 0-20 0,3-7-18 16,-3 7-12-16,-5-10-16 0,5 3-24 0,-1 0-46 15,-2-3-53-15,3 1-65 0,0-3-60 0,0-2-55 16,0 3-46-16,0-4-18 0,3-1-16 0,-2 1-62 15,5-2-199-15,-2 0-128 0</inkml:trace>
  <inkml:trace contextRef="#ctx0" brushRef="#br0" timeOffset="15764.9">6686 6984 430 0,'5'-6'400'0,"-1"0"-36"16,-4 6-18-16,6-8-78 0,-6 8 14 0,0 0-95 16,4-5 8-16,-4 5-70 0,0 0 34 0,0 0-49 15,-4 5 27-15,4-5-19 0,-2 11-23 16,2-11-14-16,-4 12-14 0,4-3-13 0,4-2-6 0,-3 3-13 15,2-1-5-15,0 2-7 0,3-2-3 0,0 2-4 16,2 1 0-16,2-2-7 0,-1 1-3 0,1-2 3 16,3 1-7-16,-3-3 2 0,4 0-5 0,-1 1 6 15,-2-3-5-15,2 0-2 0,-4 1 2 0,0-2 1 16,1 1 5-16,-5-2 4 0,2 1 17 0,-7-4 1 16,8 6-3-16,-8-6-8 0,2 6-5 0,-2-6-4 15,-5 6 1-15,5-6-2 0,-8 7-7 0,2-2 8 16,6-5-7-16,-14 8-2 0,6-4-2 0,2-1-10 15,-1 1-43-15,7-4-42 0,-10 6-46 0,10-6-57 16,-9 5-40-16,9-5-38 0,0 0-6 0,0 0-25 0,0 0-56 16,0 0-195-16,-6-6-77 0</inkml:trace>
  <inkml:trace contextRef="#ctx0" brushRef="#br0" timeOffset="16031.2">6871 7083 102 0,'3'-7'421'15,"-3"0"-83"-15,1 1-13 0,-1 6-21 16,4-15-41-16,-4 15 42 0,0-12-26 0,0 12-46 0,0-12-41 15,0 12-29-15,0-10-33 0,0 10-28 0,0-12-63 16,0 12 34-16,1-12-55 0,1 6 35 0,-2 6-50 16,2-12 32-16,-2 12-42 0,0-10 41 0,0 10-42 15,3-9 37-15,-3 9-49 0,0-8 37 0,0 8-48 16,0 0 27-16,-3-7-44 0,3 7 48 0,0 0-40 16,0 0 50-16,-6 4-49 0,6-4 49 0,-5 8-4 15,2-2-3-15,2-1-3 0,1 2 3 0,-2 2 0 16,2-2-2-16,2 1-7 0,-1 0 1 0,2 2-1 15,1-2 0-15,-2-1 0 0,6 2 1 0,-2-3 0 16,0 1 0-16,2-2-4 0,4-3 0 0,-2 1-9 16,0-2-29-16,3-2-44 0,-2-2-42 0,1 1-51 15,3-4-47-15,-2-1-57 0,1 0-59 0,0-4-247 16,-4 1-107-16</inkml:trace>
  <inkml:trace contextRef="#ctx0" brushRef="#br0" timeOffset="16194.97">7026 6783 165 0,'-4'-5'361'0,"4"5"-100"0,-5-7-60 16,5 7-48-16,-4-5-33 0,4 5-31 0,0 0-4 16,0 0-15-16,0 0-5 0,0 0-9 0,-1 6-14 15,1-6-10-15,5 9 19 0,0-2-28 16,-1 0-7-16,1 2 1 0,-1 0-4 0,5 3-9 0,-4 0 7 16,1 1-17-16,1 2-69 0,-2-2-83 0,1 0-77 15,1 0-195-15,-5-1 100 0</inkml:trace>
  <inkml:trace contextRef="#ctx0" brushRef="#br0" timeOffset="16292.98">7063 6978 249 0,'0'0'272'0,"0"-13"-72"0,3 7-60 16,2-3-91-16,1-2-159 0,2-1-142 0,0 1 80 16</inkml:trace>
  <inkml:trace contextRef="#ctx0" brushRef="#br0" timeOffset="17059.93">7809 8914 312 0,'0'0'474'15,"0"0"-88"-15,0 0-48 0,0 0-13 0,0 0-16 16,4 4-13-16,-4-4-28 0,0 0-30 0,0 0-35 15,0 0-40-15,0 0-34 0,0 0-23 0,12-1-21 16,-12 1-16-16,7-3-10 0,-7 3 0 0,13-5-14 16,-6 3-8-16,0-1-10 0,1-1-1 0,2 1-6 15,2-1-5-15,-3 2-2 0,3-3-11 0,-1 1 1 16,0 1-14-16,1-1-48 0,-1 1-80 0,-1 0-92 16,-2-1-100-16,1 2-82 0,-1 0-475 0,-8 2-446 15</inkml:trace>
  <inkml:trace contextRef="#ctx0" brushRef="#br0" timeOffset="17198.12">7959 8951 470 0,'-3'7'410'0,"3"-7"-57"0,-3 10-72 0,3-10 28 15,-3 9-54-15,3-9 31 0,-3 8-76 0,3-8 23 0,0 0-67 16,6 4 1-16,-6-4-67 0,0 0 14 16,20-2-27-16,-11 0-37 0,6-2-139 0,-2-2-203 15,4-1-681-15,-2 1-563 0</inkml:trace>
  <inkml:trace contextRef="#ctx0" brushRef="#br0" timeOffset="20144.62">7547 9192 150 0,'0'0'358'0,"-1"-6"-53"16,1 6-53-16,-2-7-18 0,2 7-28 0,0 0-20 15,-3-8-6-15,3 8-4 0,0 0-9 0,-1-9-18 0,1 9-15 16,0 0-22-16,-3-6-14 0,3 6-8 0,0 0-3 16,0 0 3-16,-1-6-10 0,1 6-7 15,0 0-14-15,0 0-5 0,0 0 8 0,0 0 38 0,0 0 33 16,0 0 9-16,0 0 5 0,1 8 2 0,-1-8-11 15,1 10-1-15,-1-10-6 0,3 12-16 0,-2-4-10 16,1-2-10-16,-1 3-22 0,0-1-12 0,-1 2-12 16,3-2-9-16,-2 2-6 0,-1-2 36 0,3 1-50 15,-2-1 33-15,0-1-53 0,-1 2 42 0,3-3-49 16,-2 1 44-16,-1 1-48 0,4-2 40 0,-2 2-43 16,-2-1 41-16,0-7-46 0,4 12 45 0,-1-6-43 15,-2 0 35-15,2 1-41 0,-3-7 43 0,2 11-46 16,1-4 39-16,-3-7-49 0,2 10 43 0,-2-10-43 15,4 9 43-15,-4-9-44 0,3 7 46 0,-3-7-40 0,2 6 50 16,-2-6-49-16,3 7 50 0,-3-7-45 16,0 0 48-16,1 5-46 0,-1-5 47 0,0 0-44 15,0 0 44-15,1 7-44 0,-1-7 44 16,0 0-46-16,0 0 48 0,0 0-48 0,0 0 49 0,3 8-45 0,-3-8 40 16,0 0-44-16,0 0 42 0,0 0-42 0,0 0 49 15,0 0-52-15,0 0 45 0,0 0-44 16,0 0 45-16,0 0-49 0,0 0 49 0,0 0-49 0,0 0 44 15,0 0-48-15,0 0 43 0,0 0-66 0,0 0 13 16,0 0-89-16,0 0-14 0,0 0-89 0,0 0-16 16,0 0-81-16,4-5-44 0,-4 5-40 0,0 0-46 15,-3-10-365-15,3 10-364 0</inkml:trace>
  <inkml:trace contextRef="#ctx0" brushRef="#br0" timeOffset="20694.18">7550 9281 238 0,'-4'-10'384'16,"4"10"-69"-16,-4-7-44 0,4 7-34 0,-4-10-11 16,4 10-43-16,-1-8-27 0,1 8-22 0,-1-12-29 15,1 12-21-15,1-9-20 0,0 2-13 0,2 2-8 16,1-2-11-16,1-1-9 0,0 2-2 0,3 2-5 0,-2-4-5 16,2 2 3-16,0 3 5 0,0-2-16 0,0 0 5 15,1 2-6-15,-1 0 3 0,-8 3-6 16,16-2 4-16,-16 2 5 0,14-3-2 0,-14 3 0 0,16 1 3 15,-16-1 3-15,13 3 0 0,-13-3 7 0,10 3-6 16,-10-3 3-16,7 8 0 0,-7-8-4 0,5 7 0 16,-5-7 40-16,2 11-50 0,-2-11 43 0,-2 10-50 15,1-4 39-15,-1 2-49 0,-2-2 53 0,1 1-55 16,-3 0 48-16,1-1-50 0,0 1 48 0,0-1-50 16,-2 0 49-16,2 0-43 0,-3 0 39 0,2-1-46 15,6-5 57-15,-9 9-42 0,5-5 54 0,4-4-58 16,-10 6 53-16,10-6-55 0,-9 8 52 0,9-8-54 15,-4 4 50-15,4-4-53 0,-6 4 50 0,6-4-59 16,0 0 50-16,-5 6-46 0,5-6 47 0,0 0-51 0,0 0 52 16,1 6-41-16,-1-6 41 0,0 0-49 15,6 5 51-15,-6-5-47 0,8 1 55 0,-8-1-53 16,13 3 62-16,-13-3-46 0,10 6 56 0,-10-6-46 0,13 4 50 16,-13-4 4-16,14 5-9 0,-14-5-2 15,13 4 6-15,-13-4 6 0,12 7 5 0,-5-4 2 16,-7-3 2-16,11 6 0 0,-11-6 7 0,13 6-3 15,-13-6-1-15,9 8-5 0,-9-8 1 0,9 5 0 0,-9-5-4 16,8 6-43-16,-8-6 42 0,7 7-50 0,-7-7 47 16,5 3-50-16,-5-3 44 0,6 5-55 0,-6-5 43 15,0 0-52-15,5 5 50 0,-5-5-51 0,0 0 46 16,0 0-52-16,5 3 49 0,-5-3-57 0,0 0 35 16,0 0-89-16,0 0-32 0,0 0-111 0,0 0-153 15,0 0-223-15,0 0-452 0,0 0-665 0</inkml:trace>
  <inkml:trace contextRef="#ctx0" brushRef="#br0" timeOffset="22196.97">8938 8225 97 0,'0'0'334'0,"1"-10"-65"0,-1 10-52 0,2-12-10 15,-2 12-2-15,-2-11 12 0,0 5 5 0,2 6-17 0,-4-11-14 16,4 11-15-16,-8-9-28 0,4 4-23 0,4 5-13 16,-12-7-2-16,12 7-2 0,-16-5 6 0,16 5 1 15,-16 0-3-15,5 1-10 0,1 2-10 0,-1 0-10 16,0 1-7-16,1 2-12 0,0 2-10 0,0 0-43 15,1 2 36-15,-1 1-38 0,2 1 35 0,1 2-39 16,2 2 3-16,-1 1 33 0,5 1-41 0,-2 1 36 16,3 2-38-16,3 2 32 0,2 2 6 0,1 3-17 15,3 0 1-15,1 2-7 0,6 2-1 0,-1 0-3 16,3 0 2-16,1-1-3 0,-1-1-1 0,4 1 3 16,-1-1-3-16,1 1-2 0,0-1-36 0,-1 1 46 15,0 0-38-15,-2-1 41 0,0 0-38 0,-3 1 8 16,-5-4 2-16,-1 2 2 0,-2-1 1 0,-4 2 1 15,-1-4 36-15,-5 1-47 0,0-2 40 0,-6 4-41 0,0-1 41 16,-4-3-40-16,-1 0 37 0,-2-3 3 16,-1-2-6-16,1-3-1 0,-1-3-1 0,1-2 1 15,1-1 11-15,0-3-13 0,1 0 2 0,3-5-2 16,-1 1-3-16,0-2-3 0,11-2-4 0,-15 1-41 0,15-1 42 16,0 0-41-16,-12 0 43 0,12 0-37 0,0 0 41 15,0 0-39-15,8-3 39 0,-8 3-38 0,14 1 33 16,-14-1-35-16,17 5 30 0,-6 0-38 0,2 1 40 15,-1 1-1-15,0 3 0 0,1 0-1 16,0 3 1-16,0 3-1 0,-1 0 1 0,0 1 0 0,-2 1 3 16,2 0-1-16,-3 0-37 0,0 0 43 0,1 0-35 15,-4 0 38-15,3-1-36 0,0-1 47 0,-1 0-43 16,-1-2 38-16,1-2-40 0,1 0 42 0,1 0-51 16,2-4 5-16,-2 1-110 0,4-4-90 0,-2-2-104 15,1-2-192-15,2-2-338 0,1-2-408 0</inkml:trace>
  <inkml:trace contextRef="#ctx0" brushRef="#br0" timeOffset="23547.18">9852 8718 56 0,'0'0'341'0,"0"0"-67"16,0 0-42-16,-6 4-18 0,6-4-23 0,0 0-27 15,0 0-13-15,0 0-9 0,0 0-16 0,0 0-4 16,0 0-19-16,0 0-13 0,0 0-28 0,0 0 7 15,0 0-34-15,0 0 18 0,0 0-25 0,0 0 8 16,3-7-21-16,-3 7 17 0,3-5-26 0,-3 5 19 16,6-6-11-16,-1 2 49 0,-5 4-40 0,12-10 37 0,-6 5-37 15,-1-2 34-15,4 0-44 0,-1 0 32 0,1-1-47 16,-3-1 44-16,3 2-46 0,1-2 41 16,-1 0-50-16,2 0 4 0,-4 1 15 0,1 0 33 15,-2 1-48-15,2-2 6 0,-3 1-3 0,3 0 11 0,-3 0 7 16,0 1 13-16,-3 0 13 0,1 0 9 0,0 0-4 15,-2 0-4-15,0 2-3 0,-1 5-12 16,0-10-5-16,0 10-5 0,-2-10-6 0,2 10 6 0,-4-7-9 16,4 7 6-16,-7-6 31 0,7 6-49 0,-7-2 38 15,7 2-44-15,0 0 46 0,-16 1-51 0,16-1 43 16,-10 5-44-16,5-2 43 0,5-3-44 0,-10 6 40 16,10-6-41-16,-8 10 45 0,4-4-45 0,2-1 42 15,-1 1-40-15,0 1 42 0,2 0-42 0,1 0 42 16,0 1-41-16,0-3 43 0,3 4-43 0,-2-1 40 15,4 0-42-15,-1 1 47 0,3-1-44 0,0 1 41 16,-1-1-46-16,2 2 45 0,2-3-43 0,2 3 42 16,-3-2-41-16,1 1 41 0,3-1-42 0,-3 1 43 15,2-1-42-15,-1 1 45 0,-1 0-39 0,2-1 40 0,-3 2-28 16,1-1 33-16,-2 1-46 0,0-1 45 16,0 2-40-16,-3 1 47 0,1-3-42 0,-4 3 37 15,1-2-43-15,-2 1 44 0,-1 1-42 0,0-2 45 0,-1 2-28 16,-2-4-8-16,-2 3 43 0,1-1-46 0,0-2 41 15,-2 0-43-15,-2 1 6 0,2-3-4 16,-2 0 40-16,2 0-46 0,-2-1 38 0,-1-3-44 0,0 1 32 16,9-3-72-16,-14 1-8 0,14-1-105 0,-14-3-48 15,14 3-67-15,-13-5-63 0,7-1-91 0,2 1-259 16,0 0-205-16</inkml:trace>
  <inkml:trace contextRef="#ctx0" brushRef="#br0" timeOffset="24346.7">10786 7998 373 0,'0'0'320'0,"0"0"-60"0,0 0-23 0,-4-8-35 16,4 8-29-16,0 0-27 0,0 0-9 0,0 0 2 16,0 0 5-16,0 0-10 0,-4 7-14 15,4-7-46-15,0 11 34 0,0-4-7 0,0 1 4 0,0 2-7 16,0 2-26-16,3-1 45 0,-2 2-36 0,3 2 42 15,-2 2-42-15,1 1 41 0,3 2-39 0,-1 1 1 16,1 1 5-16,0 2 18 0,-1 1 13 0,4 2 1 16,-4 3-4-16,3 0-3 0,-3 3 31 0,3 1-61 15,-1-1 35-15,1 6-43 0,0 1 25 0,-2 0-48 16,4 1 0-16,-1-1-1 0,-1 1-1 0,2 1 3 16,-2-1-12-16,1 0-38 0,1 0 42 0,0-1-43 15,2-1 54-15,-1 2-45 0,-2 0 57 0,0-3-52 16,4 2 55-16,-4-2-55 0,0 0 55 0,0-1-4 15,-1-4-6-15,0-2-5 0,0 0-3 0,0-1-4 0,-1-2-1 16,1 0-7-16,-3-6-3 0,0 1-2 16,0-3-8-16,2 1-5 0,-4-4-3 0,1-2-2 15,0 0-8-15,0-3 1 0,-1-1-6 0,-1 0 4 0,1-3-2 16,-2 2 5-16,3-5-5 0,-4-5 0 0,2 14-1 16,-2-14-5-16,3 8-11 0,-3-8-45 15,0 0-65-15,0 0-91 0,0 0-65 0,0 0-37 0,0 0-126 16,5-8-44-16,-4 1-96 0,-1 0-570 0,0-2-763 15</inkml:trace>
  <inkml:trace contextRef="#ctx0" brushRef="#br0" timeOffset="25393.56">11518 8551 227 0,'0'0'262'0,"0"0"-42"0,0 0-27 0,0 0-18 15,0 0-15-15,0 0-22 0,0 0-18 0,0 0-8 16,0 0-7-16,0 0-19 0,0 0 4 0,0 0-1 16,0 0-5-16,0 0 15 0,0 0-17 0,0 0 21 15,0 0-30-15,0 0 25 0,0 0-49 0,0 0 42 16,0 0-46-16,0 0 6 0,0 0 45 0,0 0-41 16,0 0 47-16,0 0-50 0,0 0 41 0,0 0-42 15,0 0 40-15,0 0-42 0,5-5 40 0,-5 5-43 16,0 0 37-16,0 0-39 0,0 0 35 0,0 0-38 15,0 0 39-15,0 0-44 0,0 0 35 0,0 0-38 16,0 0 38-16,0 0-47 0,0 0 32 0,0 0-43 16,0 0 37-16,0 0-49 0,0 0 41 0,0 0-42 0,0 0 31 15,0 0-42-15,0 0 40 0,0 0-40 0,0 0 36 16,0 0-43-16,3-6 41 0,-3 6-42 16,0 0 41-16,0 0-43 0,0 0 43 0,0 0-28 0,0 0 27 15,0 0-44-15,0 0 41 0,0 0-41 0,0 0 43 16,0 0-40-16,0 0 38 0,0 0-36 0,0 0 38 15,0 0-41-15,0 0 41 0,0 0-41 0,0 0 40 16,0 0-42-16,0 0 42 0,0 0-42 0,0 0 42 16,0 0-41-16,0 0 40 0,0 0-38 0,0 0 45 15,0 0-47-15,0 0 42 0,0 0-43 0,0 0 42 16,0 0-41-16,0 0 41 0,0 0-39 0,0 0 38 16,0 0-39-16,0 0 40 0,0 0-36 0,0 0 39 15,0 0-43-15,0 0 43 0,0 0-42 0,0 0 42 16,0 0-41-16,0 0 38 0,0 0-41 0,0 0 44 15,0 0-45-15,0 0 39 0,0 0-32 0,0 0 24 16,0 0-49-16,10-3-9 0,-10 3-99 0,0 0-30 16,0 0-89-16,9-4-65 0,-9 4-39 0,5-4-106 0,-5 4-277 15,7-5-268-15</inkml:trace>
  <inkml:trace contextRef="#ctx0" brushRef="#br0" timeOffset="26129.52">11848 8417 106 0,'0'0'229'0,"0"0"-19"16,5-5-57-16,-5 5 17 0,0 0-28 0,4-5 19 15,-4 5-7-15,0 0-16 0,2-7-8 0,-2 7-19 0,3-6-10 16,-3 6 5-16,0 0-4 0,1-8-5 0,-1 8 3 16,2-8 7-16,-2 8 38 0,-2-7-43 15,2 7 7-15,-1-7 0 0,1 7-11 0,-4-8-6 0,4 8-1 16,-4-9-12-16,4 9-19 0,-8-6-14 0,8 6-2 15,-11-7-11-15,11 7-5 0,-14-3-3 0,14 3-10 16,-18-3-1-16,18 3-6 0,-20 3 1 0,7-2 0 16,0 2 2-16,-1 3-6 0,0-1 3 0,-3 1 15 15,2 2 3-15,-1 1 6 0,0 1 38 0,-2 0-38 16,4 3 36-16,-1-1-53 0,2 0 40 0,0 0-41 16,3-1 38-16,2 3-47 0,3-3 38 0,-2 1-41 15,3 1 32-15,3-2-39 0,-1 0 37 0,4 1-37 16,-1-2 36-16,3 1-44 0,1-1 40 0,0 0-41 15,2-1 40-15,1 1-41 0,1-3 39 0,0-1-37 16,0 1 40-16,1-4-46 0,3 2 39 0,-3-3-38 16,3-1 39-16,-1-1-40 0,-12 0 38 0,22-1-37 15,-11 0 39-15,-1-3-41 0,3 1 40 0,-4-2-37 0,1 0 37 16,0-1-40-16,-1-1 41 0,-1 1-41 16,1-2 5-16,-3-2 3 0,0 0 3 0,1 2 5 15,-3-3 0-15,2 3 0 0,-2-3 2 0,0 1 7 0,0 0 4 16,-2 1 16-16,1 0-16 0,-2 0 17 0,2 1 15 15,-2 0 8-15,-1 8 9 0,1-11-3 0,-1 11-8 16,4-10-6-16,-4 10-15 0,4-10-7 0,-4 10-1 16,0 0 1-16,2-4-2 0,-2 4 4 0,0 0 2 15,0 0-3-15,7 7 1 0,-7-7 2 0,4 9-1 16,-2-2-1-16,2 2-1 0,0 0-7 16,0 1 0-16,3 2 0 0,-3 2 37 0,2 0-49 0,2-1 44 15,-1 1-47-15,1 1 38 0,1 1-53 0,2-1 40 16,0-2-49-16,-1-1 10 0,2-1-79 15,-1-2 7-15,2 0-107 0,0-3-39 0,0-1-87 0,1-2-61 16,-3 0-72-16,2-2-478 0,2-3-505 0</inkml:trace>
  <inkml:trace contextRef="#ctx0" brushRef="#br0" timeOffset="26418.59">12440 8308 45 0,'0'0'516'0,"0"0"-139"0,-3-9-74 16,3 9-30-16,0 0-36 0,-4-6-5 0,4 6 4 0,0 0-19 15,-5-4-21-15,5 4-23 0,0 0-18 0,0 0-22 16,-10 4-19-16,10-4-13 0,-5 6-2 0,5-6-5 16,-3 9-3-16,3-2-7 0,0 0-6 0,0 0-8 15,0 2-4-15,0 2-15 0,3-1-9 0,-2 0 5 16,2 2 18-16,-1-1-51 0,1 1 36 0,1-1-46 15,-1 2 37-15,1 0-45 0,0 1 36 0,1-3-44 16,-1 1 37-16,-1 0-38 0,0-2 31 0,1 0-57 16,1-1-3-16,-2 0-88 0,1-1 2 0,-2-1-73 15,1-1 30-15,-3-6-40 0,2 9-10 0,-2-9-44 16,2 7-60-16,-2-7-39 0,0 0-317 0,0 0-190 16</inkml:trace>
  <inkml:trace contextRef="#ctx0" brushRef="#br0" timeOffset="26831.27">12413 8433 185 0,'-3'-11'268'0,"3"0"-93"16,-2 1 19-16,2-2-63 0,0 1 50 0,2 0-58 0,-2-3-7 16,4 3-36-16,-1-2 10 0,1 1-30 15,1 0-12-15,1-1-8 0,-1 2-8 0,3 1-5 0,-2 0-2 16,2 1 5-16,-2 1-1 0,1 1 6 0,-1 1 2 16,2 0 14-16,0 1 9 0,0 1-1 15,-8 4 10-15,13-2 27 0,-13 2-19 0,14 0 32 0,-14 0-39 16,10 5-9-16,-5-2-2 0,-1 3-13 0,1 1-8 15,-2 2-7-15,-2-1-5 0,-1 3 37 0,0 0-45 16,-2 2-11-16,-1-2-2 0,-2 4 3 0,0 0-6 16,-2-1 0-16,1-2 2 0,0 2-5 0,-2-3 9 15,2 0-6-15,-1-1 0 0,2-3 1 0,-1 1 4 16,1-1 6-16,0-1-10 0,1-1 13 0,4-5-4 16,-7 8 2-16,7-8-7 0,-5 6 2 0,5-6 7 15,0 0-10-15,-3 7-5 0,3-7 1 0,0 0 4 16,0 0-2-16,0 0-2 0,11 2 2 0,-11-2 4 15,9 1 12-15,-9-1 12 0,11 2 7 0,-11-2 1 16,10 5 6-16,-2-2-5 0,1 2-1 0,-1-2-4 16,1 1 9-16,-2 1 23 0,4 0-54 0,-2 1-2 15,-2-1-7-15,2-1 4 0,0 2-2 0,0-1 1 0,0 0-3 16,1 1 0-16,-1-1 32 0,0-1-45 16,-1 0 33-16,1 0-53 0,-2 0-3 0,1 0-110 0,-8-4-57 15,15 4-61-15,-15-4-55 0,15 1-152 0,-15-1-197 16,15-2-173-16</inkml:trace>
  <inkml:trace contextRef="#ctx0" brushRef="#br0" timeOffset="27262.65">13033 8257 180 0,'0'0'302'0,"0"-7"-52"16,0 7-31-16,-2-10-14 0,2 10-15 0,-1-8-10 16,1 8 5-16,-3-11 4 0,3 11-16 0,-3-8-43 15,3 8 17-15,-4-10-56 0,4 10 40 0,-5-6-63 16,5 6 49-16,-8-6-49 0,8 6 43 0,-9-3-45 16,9 3 39-16,0 0-42 0,-19 2 44 0,19-2-45 0,-13 5 37 15,7-2-45-15,-1 2 41 0,0 1-51 0,-1 0 30 16,4 0-44-16,-2 1 0 0,1 0 1 0,0 1-5 15,2 0-2-15,1 1-1 0,2-1-3 0,-2-1-3 16,4 1-7-16,0 1 2 0,3 0 0 0,-1 0-5 16,1-1 0-16,0 2 3 0,4 0-8 0,0-1 1 15,0 0 0-15,0 0 7 0,0 0-8 0,2 0 37 16,0 0-46-16,-2 0 35 0,1 0-42 0,-3-1 43 16,1-2-42-16,-1 2 40 0,0-1-37 0,-3 1 39 15,1 1-40-15,-2-1 38 0,-2 0-35 0,-1-1 34 16,-4 2-41-16,2 0 37 0,-5 0-43 0,0 0 40 15,-4 1-47-15,1 0 9 0,-4-2-80 0,1 0-17 16,-2-2-96-16,0 2-50 0,-3-1-74 0,1-4-58 16,-1 1-447-16,0-2-382 0</inkml:trace>
  <inkml:trace contextRef="#ctx0" brushRef="#br0" timeOffset="28247.68">13761 7800 150 0,'-5'-6'321'0,"2"0"-78"0,-3 1-29 16,4-1-10-16,0 0-37 0,2 6-29 15,-1-12-40-15,2 6-5 0,-1 6-35 0,4-11 6 16,2 5-33-16,-1 0 16 0,3 1-29 0,0 2 14 16,1-2-23-16,2 1 14 0,-2 3-21 0,4 0 0 0,-3 1 6 15,2 1-2-15,0 1 26 0,0 4 14 16,2 1 21-16,-4-1 5 0,2 7 5 0,-3-1 7 16,0 4-15-16,-3 3 3 0,1 1-19 0,-4 3 35 0,0-1-39 15,1 2 44-15,-3 3-42 0,-1-2 50 0,0 1-45 16,0 1 42-16,0-2-44 0,1 1 42 15,0 1-49-15,1-3-8 0,0 1-1 0,2-1-4 0,0-2 0 16,1 1-9-16,4-3 0 0,-1 1-7 0,1-3-5 16,1 0 0-16,0-3-6 0,4 0 3 0,0-2-6 15,-2-3-1-15,1-1-2 0,2-3-3 0,-2 0 2 16,2-1 1-16,-3-1 3 0,-1-1 2 0,-1 0-7 16,-1 0 1-16,-9-3 0 0,13 2 4 0,-13-2-1 15,0 0-3-15,9 4 6 0,-9-4-1 0,0 0 17 16,0 0 21-16,-5 9 22 0,5-9 16 0,-10 7 7 15,5-2 0-15,-2 2 1 0,1 0 0 0,-1 2-6 16,1 0-7-16,1 4 36 0,0-1-65 0,1 1 36 16,1 3-57-16,1 0 42 0,2 2-57 0,1 0 40 15,2 1-52-15,-1 3 44 0,5 0-46 0,-1 2 40 16,4 1-50-16,-1 2 46 0,0-1-45 0,1-2 42 0,-1-1-49 16,-1-1 3-16,-3 0 4 0,3-1 1 0,-6 0 3 15,1-3-2-15,-3 0 0 0,-3 0 2 0,-1-1-18 16,-6 1-16-16,1 0-21 0,-5-1-28 0,-4 0-48 15,-5-1-72-15,-1 1-61 0,-8 0-6 0,-2-1-125 16,-5-3-123-16,-2-2-299 0,-3 0-363 0</inkml:trace>
  <inkml:trace contextRef="#ctx0" brushRef="#br0" timeOffset="28779">12010 8975 218 0,'-6'4'210'0,"6"-4"11"0,-13 6-32 0,13-6 37 16,-10 3-27-16,10-3-21 0,-8 5-36 0,8-5-18 15,-6 4-24-15,6-4 3 0,0 0 13 0,0 0-15 0,0 0 30 16,3 6-31-16,-3-6 5 0,17-2 3 16,-4 1 46-16,2 0-44 0,6-1 32 0,4-2-52 15,1 0 27-15,8 0-60 0,-1 0 33 0,3-2-52 0,1 1 32 16,3 0-50-16,5 1 31 0,0-3-47 0,-1 3 42 15,1-1-48-15,2 2 36 0,-8-3-42 16,2 3 39-16,-2-1-42 0,1 1 33 0,-3 1-41 16,-1-1 34-16,-4 0-48 0,-3 1-3 0,-2 1-117 0,-4 1-46 15,-4-1-67-15,-1 1-99 0,-5 1-447 0,-2-1-345 16</inkml:trace>
  <inkml:trace contextRef="#ctx0" brushRef="#br0" timeOffset="29713.81">17991 7781 307 0,'0'0'320'0,"0"0"-27"16,0 0-19-16,0 0-14 0,0 0 22 0,0 0-53 15,0 0-7-15,0 0 8 0,0 0-65 0,0 0 22 0,0 0-58 16,0 0 31-16,0 0-53 0,0 0 23 0,0 0-48 16,0 0 32-16,0 0-44 0,-6-6 37 0,6 6-45 15,0 0 33-15,0 0-41 0,-4-5 35 0,4 5-42 16,0 0 32-16,-6-5-51 0,6 5-3 0,-9-5 0 15,9 5-5-15,-9-3-7 0,9 3-2 0,-13-1 1 16,13 1-6-16,-18 1-2 0,8 1 3 0,-2 0-4 16,1 2 37-16,-1-1-45 0,-3 3 39 0,2 1-48 15,-1 0 46-15,0 1-50 0,0-1 43 0,3 3-45 16,0-1 44-16,-1 4-44 0,3-4 47 0,0 4-43 16,0-2 41-16,4 2-43 0,-2 1 38 0,6-3-36 15,-2 0 35-15,2 1-41 0,4-1 43 0,-1 0-42 16,1-1 41-16,2-2-43 0,0 1 40 0,5-2-36 15,-1-2 41-15,0 1-44 0,4-3 41 0,-2 1-45 0,3-3 47 16,-1 0-44-16,0-2 42 0,2 0-39 16,-2-2 39-16,2 0-42 0,0-2 42 0,-2 0-37 15,0-2 38-15,1 1-40 0,-3-1 42 0,0-3-41 16,-1 2 41-16,-1-2-40 0,0 0 44 0,-2-1-44 0,0 2 48 16,-3-1-43-16,1 1 48 0,-1-1-27 15,1 3 66-15,-2-3-26 0,1 4 59 0,-1-1-37 16,0 1-5-16,-3 6-10 0,4-9-10 0,-4 9-10 0,4-9-8 15,-4 9-7-15,3-5-2 0,-3 5-4 0,0 0-1 16,0 0 1-16,18 1-4 0,-18-1 2 16,11 7 2-16,-4-3 31 0,1 1-46 0,3 1 39 0,1 2-44 15,1-2 37-15,-1 4-45 0,5 0 30 0,-3 2-29 16,5-3 40-16,-3 2-46 0,1-1 32 0,0 1-73 16,1-3-11-16,-4 0-91 0,0-1-34 0,0 1-106 15,-1-2-45-15,-3 0-65 0,-1-2-70 0,1-1-496 16,-10-3-571-16</inkml:trace>
  <inkml:trace contextRef="#ctx0" brushRef="#br0" timeOffset="30800.6">18690 7635 285 0,'0'0'462'16,"0"0"-74"-16,0 0-33 0,-1-6 11 0,1 6-6 0,0 0-27 16,-4-7-16-16,4 7-21 0,0 0-30 0,-4-5-15 15,4 5-51-15,0 0-21 0,0 0-50 16,-6-4-10-16,6 4-47 0,0 0 0 0,0 0-29 0,0 0 16 16,0 0-15-16,0 0 22 0,0 0-21 0,9 5 26 15,-9-5-22-15,6 10 43 0,-2-4-33 0,1 1 33 16,-1 2-45-16,1 0 33 0,1 2-12 0,0 1-13 15,-1 1-10-15,1 2-8 0,-2-1-8 0,4 2-3 16,-3-3-8-16,0 4-6 0,-1-3 2 0,2-1-8 16,-2 1-5-16,2-1-18 0,-3-2-38 0,1-2-54 15,0 2-9-15,-2-3-101 0,2 1-1 0,-1-3-61 16,-1 0 7-16,-2-6-73 0,3 8-72 0,-3-8-62 16,0 0-450-16,0 0-505 0</inkml:trace>
  <inkml:trace contextRef="#ctx0" brushRef="#br0" timeOffset="31196.89">18726 7720 30 0,'-2'-12'428'0,"0"2"-108"16,0 1-58-16,-1 0-38 0,3-1-39 0,-1 1-25 15,1-1-6-15,0-1-12 0,1 2-17 0,0-1-11 16,3 0-22-16,-1 1-10 0,2 0-17 16,0-1-8-16,4 2-5 0,0 0-2 0,1-1-10 0,0 4-3 15,3-3-3-15,-4 5 9 0,4-1-8 0,-3 2 3 16,3 1-3-16,-2-2-4 0,0 4 1 0,-11-1-1 15,19 4 6-15,-12-1-7 0,1 1 2 0,-4 2-7 16,0 0 4-16,-2 1 2 0,-3 2-15 0,0-1-2 16,-4 3-3-16,0-2 0 0,-2 4-5 0,-2-3 2 15,-1 1-4-15,1 0 5 0,-1-2 20 0,0 2 10 16,1-4 11-16,2 2 48 0,0-2-45 0,-1-1 37 16,2-1-44-16,0 1 29 0,3-3-51 0,3-3 32 15,-8 9-49-15,8-9 32 0,-6 7-41 0,6-7 41 16,-2 7-43-16,2-7 42 0,5 9-42 0,-5-9 42 15,9 7-42-15,-2-2 43 0,-1 0-39 0,4 1 39 16,1-2-43-16,-2 3 41 0,3-2-39 0,1 1 37 16,2 2-40-16,-2-2 39 0,0 1-47 0,1-1 39 15,0 1-41-15,-1-1 40 0,0 0-40 0,1 1 36 0,-3-2-36 16,0 1 29-16,-1-1-40 0,0-1 32 16,-1 0-77-16,1 0-30 0,-2 0-117 0,-2-1-42 15,-6-3-52-15,13 4-100 0,-13-4-432 0,13 0-386 0</inkml:trace>
  <inkml:trace contextRef="#ctx0" brushRef="#br0" timeOffset="31646">19410 7555 31 0,'0'0'377'0,"1"-11"-95"16,-1 11-20-16,0-9-51 0,0 9-7 0,1-11 0 16,-1 11-12-16,-1-11-13 0,1 11-7 0,0-9-11 15,0 9-18-15,-2-8-17 0,2 8-17 0,-3-7-13 0,3 7-16 16,-5-5 3-16,5 5 1 0,-8-2 2 0,8 2-2 16,0 0 1-16,-14 1-1 0,14-1-5 15,-11 5-3-15,11-5-7 0,-11 6-10 0,5-1-9 16,2-1 0-16,-1 1-3 0,1 1 3 0,2 1-11 0,-1-1-5 15,2 2-5-15,-1-1-6 0,1 0-2 16,4 1-3-16,-2 0 0 0,2 1-5 0,2-1-4 0,1 1 0 16,-1-1-2-16,4 2-3 0,0-2 2 0,2 2 0 15,0-2-3-15,0 2 3 0,1-2-6 0,2 1 3 16,-2 0-1-16,0 0 1 0,1-1-3 0,-1 0 1 16,0 3 42-16,-3-4-49 0,3 4 39 0,-6-1-39 15,1 0 40-15,-2-2-41 0,-3 3 39 0,0-1-42 16,-4-1 40-16,1 1-43 0,-4-1 40 0,0 1-40 15,-3 0 37-15,-2 0-46 0,1-2 37 0,-3 1-62 16,0-1-6-16,0-2-104 0,1 1-16 0,-1-4-105 16,1 2-81-16,-1-4-100 0,12-1-393 0,-20-1-399 15</inkml:trace>
  <inkml:trace contextRef="#ctx0" brushRef="#br0" timeOffset="32095.84">20193 7474 395 0,'0'0'396'16,"0"0"-80"-16,-5 5-40 0,5-5-41 0,0 0-17 15,0 0-30-15,0 0-28 0,0 0-29 0,0 0-32 16,0 0-15-16,0 0-14 0,6 4-6 0,-6-4-7 16,13-1-5-16,-13 1-10 0,19-4-7 0,-7 2-5 15,1-1-6-15,-2 1-7 0,2-1 6 0,2 1-11 16,1 1-4-16,0-1-5 0,0-1-2 0,0 2-6 0,-3-2-3 16,1 2 1-16,2 1-35 0,-4-1-56 15,-12 1-73-15,21-1-35 0,-21 1-88 0,15 2-16 0,-15-2-250 16,9 3-74-16</inkml:trace>
  <inkml:trace contextRef="#ctx0" brushRef="#br0" timeOffset="32496.04">20284 7602 197 0,'-10'6'344'16,"3"-1"-102"-16,2-2-11 0,5-3-43 0,-9 6-10 0,9-6-35 16,-6 6-12-16,6-6-11 0,0 0-19 0,0 0-13 15,0 0-15-15,6 5-17 0,-6-5-10 0,13-2-10 16,-4-1-5-16,4 0-6 0,2-2-4 0,0 0-5 15,2 0-5-15,5-2 1 0,-1 0-4 0,1 0-3 16,3-2 1-16,-2 2-2 0,-1-2 0 0,0 2-4 16,0-3 13-16,0 3-13 0,-3-2 7 0,-1 0-4 15,-5 2-19-15,1-2-37 0,-4 2-46 0,-2-2-8 16,-1 1 4-16,-2-1 16 0,-3 1 15 0,-1-3 16 16,-2 3 7-16,-1-2 11 0,-2 2 32 0,1-2 39 15,-2 0 48-15,0 4 17 0,-2-3 33 0,3 3 10 0,-1-2 54 16,0 1-42-16,0 3 52 0,1-1-60 15,4 5 28-15,-6-9-68 0,6 9 10 0,-5-7-58 16,5 7 37-16,0 0-46 0,-4-6 39 0,4 6-37 16,0 0 34-16,0 0-40 0,9 2 42 0,-9-2-39 15,12 8 36-15,-5-5-30 0,0 2 34 0,3 3-35 16,1-3 43-16,-1 4-38 0,-1 0 41 0,1 1-56 16,1 1 2-16,-2 1-10 0,-1 0-6 0,0 1 0 0,-3 2-5 15,-1 0-4-15,0-1-2 0,-3 1-8 0,-2 0-47 16,-3 1-42-16,0 0-43 0,-4 0-70 15,-2-1-75-15,-1 2-58 0,-3-2-96 0,-3 1-111 0,-2-3-292 16,2-1-361-16</inkml:trace>
  <inkml:trace contextRef="#ctx0" brushRef="#br0" timeOffset="34628.8">21845 7347 168 0,'0'0'231'0,"0"0"-40"0,0 0-20 15,0 0-22-15,0 0-16 0,0 0-13 0,0 0-4 16,0 0-17-16,0 0 6 0,0 0-6 0,7-4-2 16,-7 4-3-16,0 0-8 0,0 0-4 0,0 0-1 15,0 0-10-15,0 0 26 0,3-5-26 0,-3 5 19 0,0 0-24 16,0 0 50-16,0-7-29 0,0 7 56 16,0 0-28-16,0-8 37 0,0 8-38 0,-2-6 34 15,2 6-48-15,-3-6 24 0,3 6-47 0,-4-7 25 0,4 7-53 16,-5-7 29-16,5 7-55 0,-9-5 30 15,9 5-44-15,-11-6 32 0,11 6-5 0,-14-5-10 0,14 5-6 16,-14-3-2-16,14 3-6 0,-20 0-3 16,20 0-2-16,-21 1-5 0,11 0 3 0,0 0-4 0,-3 1-33 15,3 2 40-15,-3 1-37 0,3 0 43 0,-3 0-40 16,2 2 43-16,-1 0-42 0,3 0 41 0,-2 2-36 16,2-1 35-16,0 3-36 0,2-2 42 0,-1 2-39 15,1-1 40-15,3-1-41 0,2 1 38 0,-1 0-37 16,2-1 4-16,-1 0 1 0,4-1 5 0,-1 1 1 15,4-4 3-15,-1 4-1 0,3-4 2 16,1-1 0-16,1 0 1 0,0-2 0 0,5 0-1 0,-1-1-1 16,0-2 36-16,2-1-43 0,1 1 39 0,2-2-40 15,-1-1 38-15,-1 1-41 0,0-4 38 0,1 3-38 16,-2-2 36-16,-1-1-40 0,2-1 41 0,-5 1-42 16,2-3 42-16,-3 3-37 0,0-3 38 0,-2 2-37 15,1-2 44-15,-4 2-38 0,0 0 43 0,-1-2-32 16,-1 3 56-16,-1-3-28 0,0 3 51 0,-1 0-38 15,-1 7 48-15,1-12-49 0,-1 5 45 0,0 7-39 16,0-10 36-16,0 10-58 0,1-10 38 0,-1 10-57 16,0 0 39-16,-1-6-50 0,1 6 48 0,0 0-52 15,0 0 38-15,0 0-39 0,-1 5 46 0,1-5-45 16,0 10 44-16,0-10-44 0,1 11 47 0,-1-4-54 16,3 1 44-16,0 1-44 0,1 0 4 0,-1 1-1 0,2 0 2 15,0-1 2-15,2 2-1 0,1 0-2 0,-1-3-2 16,2 3-19-16,1-4-34 0,3 1-44 15,-2-2-45-15,3-2-47 0,-1 0-76 0,2-2-38 16,-2 1-36-16,4-3-71 0,1-1-27 0,-1-2-348 0,2-1-321 16</inkml:trace>
  <inkml:trace contextRef="#ctx0" brushRef="#br0" timeOffset="34961.68">22538 7090 64 0,'0'0'461'16,"0"0"-89"-16,3-7-12 0,-3 7-45 0,0 0 31 16,1-8-42-16,-1 8 23 0,0 0-65 0,0 0 9 15,0-6-79-15,0 6 5 0,0 0-72 0,0 0 9 16,0 0-45-16,0 0 49 0,0 0-43 0,0 0 41 15,3 6-52-15,-3-6 38 0,2 9-54 16,-2-9 29-16,4 12-60 0,-2-5 37 0,0 2-55 0,1 0 39 16,0 0-52-16,1 3 43 0,0-2-55 0,-1 2 43 15,-1-3-50-15,3 3 43 0,-1-1-55 0,0 0 24 16,0 0-82-16,0-2-6 0,-2 2-80 0,3-3-5 16,-2 2-81-16,1-4 10 0,-2 1-46 0,1-1-27 15,-3-6-13-15,4 10-35 0,-4-10-84 0,2 5-197 16,-2-5-158-16</inkml:trace>
  <inkml:trace contextRef="#ctx0" brushRef="#br0" timeOffset="35345.71">22574 7170 111 0,'-2'-13'342'0,"-1"3"-65"0,2-2-55 0,-2 1-37 16,3-1-9-16,0 0-35 0,1 0-13 0,1 0 3 16,0 0-20-16,2 0-12 0,1 0-17 0,2 1-11 0,0 0-1 15,1 0-14-15,0 3-1 0,1 1-17 16,-1-1 12-16,1 3-10 0,1 0 18 0,1 1-26 15,-1 1 20-15,-1 1-19 0,-9 2 47 0,18 0-34 16,-18 0-1-16,14 5 37 0,-4 0-51 0,-6-1 43 16,1 2-54-16,-1 2 38 0,-1 1-55 0,-2 0 49 15,-2 1-48-15,-2 1 34 0,1-1-47 0,-5 2 42 16,3 0-45-16,-6-1 44 0,4 1-45 0,-1-2 42 0,0 0-35 16,-1-4 39-16,3 2 5 0,-2-1 0 15,4-1 2-15,-3 0 3 0,3-1-1 0,3-5 0 0,-8 7-10 16,8-7-8-16,-4 9-5 0,4-9-4 0,-4 5 1 15,4-5 1-15,2 7 2 0,-2-7 1 0,6 9-35 16,0-5 39-16,-2 0-42 0,5 3 45 0,-1-4-39 16,2 2 39-16,0 1-43 0,-1-1 45 0,5 1-44 15,-3-1 39-15,0 3-45 0,4-3 45 0,-3 2-43 16,1-1 42-16,-1 0-45 16,1 0 42-16,0 0-46 0,-1-1 41 0,0-1-35 0,-2 0 9 0,1 1-114 15,0-1-51-15,-2-2-55 0,0 0-39 0,-9-2-106 16,14 4-394-16,-14-4-284 0</inkml:trace>
  <inkml:trace contextRef="#ctx0" brushRef="#br0" timeOffset="36479.65">23314 7100 26 0,'0'0'395'0,"0"0"-92"0,0 0-43 16,-4 5-17-16,4-5-35 0,0 0-37 0,0 0-26 15,0 0-36-15,0 0-23 0,0 0-17 0,0 0-13 0,9-5-9 16,-9 5-11-16,9-6-7 0,0 2-5 0,-1 1-5 16,1-3 5-16,2 0-13 0,-1 0 0 15,1-2-3-15,0 1 2 0,1 0-2 0,-1-2 8 16,-1 0 0-16,1 0 24 0,-2-1-14 0,1-1 40 15,-4 1-14-15,3 1 2 0,-5 0 14 0,2-1 17 0,-2 2-3 16,-1-1-4-16,-1 1 6 0,-2 1-1 16,2 0 0-16,-2 7-19 0,-2-11-14 0,2 11-6 15,-5-9-9-15,5 9-8 0,-5-4-3 0,5 4-4 16,-9-3-3-16,9 3 34 0,0 0-47 0,-11 3 40 16,11-3-46-16,-7 5 38 0,7-5-42 0,-4 10 37 0,2-3-40 15,2-7 40-15,2 13-45 0,-2-6 40 16,4 3-45-16,-1-1 44 0,1 0-41 0,2 2 41 15,1 0-41-15,0 2 39 0,1-1-42 0,1-2 40 16,0 3-41-16,1-1 42 0,-1-3-41 0,1 3 41 16,0-1-38-16,-1 0 36 0,2-2-42 0,-3 1 42 15,-1-2-40-15,-1 1 42 0,1-2-40 0,-2 2 48 16,0-2-37-16,-3 1 28 0,0-1-39 0,-2-7 41 16,-2 15-48-16,0-9 39 0,-3 1-53 0,0 0 21 0,-2 1-78 15,2 0 7-15,-1-4-70 0,-3 2-5 0,1-2-54 16,0 2-73-16,1-4-73 0,7-2-340 0,-14 4-210 15</inkml:trace>
  <inkml:trace contextRef="#ctx0" brushRef="#br0" timeOffset="37629.25">22258 7531 384 0,'-45'14'373'0,"0"2"-100"15,0-2-46-15,4 1-61 0,3-3-23 0,7-3 15 16,7-2 14-16,2 0 34 0,7-1-61 0,2-4-34 15,13-2-25-15,-10 1-14 0,10-1-21 0,6-5-2 16,4-1-11-16,8-2 34 0,9-4-54 0,10-3-8 16,8-1 1-16,14-4-10 0,3-3 5 0,5 2 32 15,3-2-38-15,4 1 32 0,3-4-44 0,0 1 37 16,3 1-37-16,-1-3 42 0,3 2-48 16,-1 2 50-16,-3-3-56 0,-2 2 40 0,-3 1-36 0,-1 1 35 15,-7-1-35-15,-4 1 39 0,-5 2-41 0,-12 3 41 16,-4 2-39-16,-10 3 41 0,-3-1-41 0,-7 5 20 15,-5-1-36-15,-5 4 38 0,-4 0-36 0,-6 5 45 16,0-9-37-16,0 9 31 0,-18-2-28 0,4 2 30 16,-6 2-26-16,-8 3 30 0,-7 1-30 0,-8 4 29 0,-6 2-26 15,-3 1 27-15,-11 4-28 0,-3 2 30 16,-2 2-27-16,-4-1 29 0,-2 3-28 0,-1-1 31 16,-3 4-32-16,0-1 33 0,-1 0-35 0,2 2 4 15,4-5 6-15,3 2 2 0,5-2 3 0,6-2 2 0,14-6 7 16,4 1-1-16,9-4-2 0,6-3-5 0,6-1-1 15,4-2 1-15,5-1-1 0,11-4 5 16,-7 2-3-16,7-2-2 0,7-3 2 0,6-3 2 0,8-2-2 16,9-1 30-16,11-5-36 0,5-3 35 0,14-3-41 15,3 0 29-15,3-1-31 0,2-4 32 0,1 1-35 16,4 2 36-16,-1-4-35 0,-1 2 32 0,3-1-37 16,-4 3 39-16,0-3-34 0,-5 3 27 0,-3-1-27 15,-3 3 34-15,-12 1-37 0,-6 3 28 0,-4 0-43 16,-7 3-16-16,-5 1-58 0,-8 1-38 15,-4 4 15-15,-7-1-38 0,-6 8-1 0,0-8-7 0,-9 6-38 16,-2 1-25-16,-9 1-194 0,-6 1 99 16</inkml:trace>
  <inkml:trace contextRef="#ctx0" brushRef="#br0" timeOffset="38328.42">22256 8271 4 0,'1'-8'333'0,"-1"8"-39"0,0-8-67 16,0 8 19-16,0-9-20 0,0 9-24 0,-1-11-11 0,1 11-22 15,-3-9 32-15,3 9-52 0,-6-11-17 0,4 6-9 16,2 5 30-16,-7-9-49 0,3 4 28 0,4 5-51 15,-9-8 17-15,9 8-57 0,-11-7 30 0,11 7-49 16,-14-5 33-16,14 5-50 0,-17 0 6 0,6 2-5 16,-3-2 37-16,2 4-41 0,-1 0 4 0,-3 2 8 15,0 0 19-15,2 0 5 0,-1 4 5 0,-2-2-4 16,2 3-1-16,-2-1 2 0,4 0-8 0,2 1-2 16,0 0-1-16,2 1-11 0,0-2-4 0,4 1-1 15,-1 1-3-15,4-3-3 0,1 2 0 0,1-4-4 16,2 2 4-16,1-1-7 0,3-2 1 15,2-1-1-15,1-1-2 0,0-1 2 0,2-2-1 0,3 1 0 16,-1-4 8-16,1 1-10 0,0-3 0 0,3 1 0 16,-3-2 4-16,1-1 3 0,-1 0-2 0,0-1-3 15,-2-1 2-15,-2-1 1 0,3 1-1 0,-4-2 3 16,0 1 2-16,-1-1 37 0,0 0-43 0,-4 1 37 0,3 0-40 16,-4 1 62-16,2-1-15 0,-1 3 64 15,-1-1-27-15,-1 2 44 0,2 0-63 0,-4 5 27 16,3-9-60-16,-3 9 32 0,4-6-54 0,-4 6 40 15,0 0-47-15,0 0 40 0,0 0-53 0,0 0 9 16,14 2-4-16,-14-2 4 0,6 6-2 0,-2-1 4 16,0 1-1-16,1-1 2 0,0 1-1 0,3 2 5 15,-3-2-7-15,1 3-3 0,1-2-2 0,0 0-14 0,-1 1-35 16,2-1-35-16,-1 0-38 0,-1-2-28 16,2 1-42-16,-1-2-35 0,-2 0-36 0,3-1-55 0,-8-3-73 15,15 0-430-15,-15 0-365 0</inkml:trace>
  <inkml:trace contextRef="#ctx0" brushRef="#br0" timeOffset="38585.51">22728 8090 124 0,'0'0'501'0,"0"0"-138"15,-7 4-80-15,7-4-33 0,0 0-32 0,0 0 19 16,0 0-64-16,-6 3 12 0,6-3-78 0,0 0 19 16,0 0-68-16,0 0 33 0,0 0-61 0,0 0 35 15,13 0-47-15,-13 0 33 0,11-4-50 0,-1 0 40 16,-1 1-51-16,0 1 43 0,3 0-50 0,-2-1 47 16,0 0-49-16,3-1 41 0,-3 2-81 0,2-2-37 15,0 2-52-15,-4-1-77 0,1 1-72 0,-9 2-70 16,15-5-185-16,-15 5-64 0</inkml:trace>
  <inkml:trace contextRef="#ctx0" brushRef="#br0" timeOffset="38761.51">22739 8189 304 0,'-6'7'305'0,"1"-2"-82"0,-1 0-7 0,6-5-23 16,-5 7-13-16,5-7-21 0,-5 6-25 0,5-6-26 0,0 0-18 15,0 0-20-15,9 2-15 0,-9-2-9 0,14-3-11 16,-4-1-3-16,1 0-7 0,3-2-8 0,2 2-2 15,-2-1-3-15,4-2-9 0,1 0 3 0,1-1 0 16,1 1-63-16,-3-1-68 0,3 0-136 0,-2-2-297 16,-1 3-74-16</inkml:trace>
  <inkml:trace contextRef="#ctx0" brushRef="#br0" timeOffset="39379.01">23319 7971 340 0,'0'0'340'0,"0"0"-61"0,0 0-15 15,0 0-17-15,0 0-12 0,0 0-40 0,-10-1 19 16,10 1-66-16,0 0 11 0,0 0-72 0,0 0 18 0,0 0-58 16,-3-7 31-16,3 7-55 0,0 0 37 0,7-9-53 15,-7 9 41-15,9-5-51 0,-4 0 42 16,2-1-50-16,1 1 48 0,1-1-53 0,3-3 49 15,-2 2-49-15,0-1 42 0,0 0-42 0,1-2 44 16,-1 2-50-16,1-2 53 0,-3 1-27 0,0-1 16 16,-2 1-37-16,2 0 48 0,-2 0-30 0,-1 2 74 15,-2 0-22-15,-1 1 47 0,1-1-50 0,-3 7 31 16,1-11-54-16,-1 11 32 0,-2-8-49 0,2 8 45 0,-7-5-55 16,7 5 37-16,-10-2-47 0,10 2 42 0,-13 2-41 15,13-2 42-15,-14 4-39 0,5 0 41 0,4 1-33 16,-3-2 39-16,3 4-39 0,-1 0 38 0,3-1-43 15,-3 0 36-15,5 2-40 0,0-2 40 0,1 3-42 16,1-2 37-16,0 1-43 0,5 2 40 0,-2-2-41 16,4 1 41-16,-2-2-41 0,3 4 40 0,3-6-42 15,-1 5 40-15,1-3-38 0,-1 1 37 0,1 0-40 16,-1-2 40-16,1 2-40 0,-2-3 40 0,0 1-40 16,-1-1 37-16,-1 1-38 0,-1-1 41 0,-2 0-38 15,1 1 43-15,-6-6-42 0,3 9 43 0,-3-9-48 16,-1 11 39-16,-1-6-43 0,-5 2 37 0,1-1-76 15,-2 0-3-15,1 0-99 0,-4 0-6 0,1-1-96 16,0 0-111-16,0-2-483 0,-2 2-410 0</inkml:trace>
  <inkml:trace contextRef="#ctx0" brushRef="#br0" timeOffset="40311.61">24673 7686 5 0,'0'0'383'0,"0"0"-62"0,0 0-59 16,0 0 6-16,0 0-27 0,0 0-18 0,0 0-30 16,0 0-18-16,0 0-20 0,-8-5-17 0,8 5-19 15,0 0-5-15,-7-5-9 0,7 5-2 0,0 0-1 16,-6-5-5-16,6 5 7 0,-5-3-5 0,5 3-9 15,0 0-7-15,-6-7-12 0,6 7-14 0,-9-4-7 16,9 4-5-16,-13-4 4 0,13 4-2 0,-14-1-6 16,14 1-8-16,-22 0-2 0,12 2 8 0,-3 1-4 15,-1-1 2-15,1 3 37 0,-1 0-42 0,-1 0 45 16,1 1-50-16,0 2 34 0,0-1-48 0,2 2 37 16,-2-1-45-16,5 2 37 0,0-1-48 0,0 3 43 15,3-3-39-15,2 2 26 0,2-2-41 0,2 1 40 16,1-2-43-16,2 2 40 0,0-3-42 0,5 1 39 15,-2-2-39-15,3-1 38 0,3 0-46 0,-1-1 40 16,0-1-44-16,1-2 42 0,1 0-80 0,2-1 10 16,-2-1-65-16,-1 0 29 0,-1-1-38 0,2-3 47 15,-3 1-34-15,0 1 19 0,-2-1 16 0,-1-3 20 16,1 1 9-16,-4 0 16 0,0-2 13 0,-3 0-3 16,3 1 10-16,-4-1 7 0,0 1 6 0,-1-3 1 15,0 2 3-15,-1-2 1 0,2 3 16 0,-2-1 6 16,2 0 0-16,-2 1-5 0,2 0-5 15,0 7-3-15,3-11-1 0,0 5 2 0,-3 6 0 0,7-7-3 16,-7 7 6-16,14-6-8 0,-14 6 2 0,14-3-6 16,-14 3 3-16,21 0 1 0,-11 2 3 0,2 0-2 15,0 0-1-15,0 2 8 0,-1-1 33 0,0 4-50 0,0-2 42 16,2 1-44-16,-3 3 41 0,-2-2-41 16,1 1 39-16,-3 0-42 0,-1-3 50 0,-1 4-48 15,0-3 62-15,-1-1-21 0,-3-5 58 0,1 11-16 0,-1-11 46 16,-3 6-48-16,3-6 49 0,0 0-39 0,-8 2 27 15,8-2-49-15,-6-5 35 0,6 5-51 0,-8-9-8 16,5 1-5-16,-1 0-6 0,3-3-6 16,-1 2-5-16,2-5-3 0,2 2-8 0,0-3 6 15,4-1-24-15,-1 1-51 0,3-3-51 0,3 1-14 0,0-1-99 16,-1 2-29-16,2 2-63 0,2 1-43 16,-3-1-518-16,3 3-446 0</inkml:trace>
  <inkml:trace contextRef="#ctx0" brushRef="#br0" timeOffset="41137.4">25792 7324 85 0,'0'0'511'0,"-5"-7"-111"0,5 7-35 15,-4-6-66-15,4 6 40 0,-5-6-21 0,5 6-44 16,0 0-35-16,-4-7-41 0,4 7-38 0,0 0-37 16,0 0-24-16,-2-5-21 0,2 5-20 0,0 0-7 15,0 0 0-15,0 0 4 0,0 0 1 0,0 0 0 16,0 0 0-16,6 4-4 0,-6-4-2 0,0 0-2 15,7 6-2-15,-7-6 2 0,5 3-36 16,-5-3 46-16,5 5-42 0,-5-5 47 0,0 0-36 0,6 5 55 16,-6-5-32-16,0 0 58 0,0 0-32 0,0 0 60 15,5 4-45-15,-5-4 39 0,0 0-34 0,0 0 11 16,0 0 1-16,0 0-3 0,0 0-14 0,0 0-11 16,0 0-21-16,0 0-9 0,0 0-8 0,0 0-6 15,0 0-9-15,0 0-3 0,0 0-4 0,7-4-4 16,-7 4 6-16,0 0 1 0,0 0-14 0,0 0 3 15,1-7-2-15,-1 7 3 0,0 0-1 0,0 0 15 16,0-9-15-16,0 9 10 0,0 0-7 0,0 0 10 16,-1-5-5-16,1 5 14 0,0 0-16 0,0 0 10 15,0 0-12-15,0-8 14 0,0 8-14 0,0 0 6 16,0 0-15-16,0 0 11 0,0 0-10 0,0 0 3 16,-2-7-5-16,2 7 8 0,0 0-14 0,0 0 13 15,0 0-13-15,0 0-3 0,0 0 0 0,0 0 14 16,0 0-15-16,0 0 8 0,-1-6-18 0,1 6 5 0,0 0-48 15,0 0-36-15,0 0-90 0,0 0-33 16,0 0-111-16,0 0-31 0,0 0-60 0,0 0-42 16,0 0-37-16,0 0-29 0,0 0-454 0,0 0-574 15</inkml:trace>
  <inkml:trace contextRef="#ctx0" brushRef="#br0" timeOffset="41695.15">26013 7386 279 0,'0'0'367'0,"0"0"-63"0,0 0-2 0,0 0-66 16,-4-7-9-16,4 7-16 0,-3-5 23 0,3 5-69 16,-5-6 18-16,5 6-36 0,-7-10-20 0,7 10-19 15,-6-9-14-15,2 2 7 0,-1 1-34 0,-3 2-11 0,3-3 0 16,-1 3-4-16,-2-1-18 0,-1 2-12 15,1 0-1-15,-1-2 0 0,0 4-10 0,9 1-2 16,-21 0-1-16,9 1-2 0,1 3 1 0,-2-2 16 16,-1 3-18-16,0 0 5 0,0 2-32 0,0 0 55 15,0 1-40-15,1 2 48 0,1 0-44 0,0 1 41 16,3 0-42-16,0-1 40 0,0 2-39 0,2-1 35 16,2 0-47-16,1 0 6 0,2-2 0 0,0 2 4 15,2-4 1-15,2 2 4 0,0-1 7 0,2-1-11 16,1-1 1-16,2 0-1 0,0-2 1 0,2-2 3 15,0 0 0-15,4 0-1 0,-3-2-2 0,3 0 4 16,0-3 32-16,0 1-37 0,1-2 31 0,0 0-42 16,-3-2 45-16,3 0-46 0,-1-1 42 0,-3-2-45 15,2 0 44-15,-3-1-2 0,1 0-4 0,-2-2-2 16,-1 3-1-16,-1-2 10 0,-3 2 7 0,4-1 17 0,-5 0 27 16,2 2 20-16,-1 2 15 0,-1-2 7 15,-1 2-11-15,-1 6-66 0,4-9 36 0,-4 9-62 16,4-9 37-16,-4 9-52 0,0 0 41 0,5-3-51 15,-5 3 45-15,0 0-49 0,0 0 47 0,6 7-50 16,-6-7 48-16,7 10-50 0,-3-6 46 0,0 2-49 16,1 2 47-16,2-1-45 0,-2 0 44 0,3 1-46 15,0-1 45-15,2 2-48 0,-1-2 42 0,1 2-51 16,2-3-7-16,-1-1 11 0,0 1-92 0,1-2-16 16,0 0-120-16,-2-3-47 0,4 0-65 0,-2 0-36 15,0-2-531-15,0-1-512 0</inkml:trace>
  <inkml:trace contextRef="#ctx0" brushRef="#br0" timeOffset="41925.32">26370 7277 595 0,'0'0'473'0,"0"0"-125"0,0 0-1 16,0 0-71-16,0 0 8 0,0 0-103 0,0 0-1 15,0 0-79-15,0 0 22 0,4-8-25 0,-4 8-21 16,10-5-16-16,-10 5-10 0,15-6-7 0,-6 4-11 0,3-2-8 16,-1 1-6-16,2-1-8 0,-2 1 0 0,5-1-10 15,-2 1-6-15,-1-1-18 0,-1 1-68 16,1 0-81-16,-1 0-64 0,-3 1-76 0,0 1-74 16,0-1-283-16,-9 2-175 0</inkml:trace>
  <inkml:trace contextRef="#ctx0" brushRef="#br0" timeOffset="42095.44">26485 7336 344 0,'-7'6'338'16,"2"-1"-52"-16,5-5-6 0,-7 7-3 0,7-7-55 15,-5 6 19-15,5-6-68 0,0 0 3 0,0 0-84 0,0 0 23 16,0 0-62-16,0 0 28 0,0 0-61 0,15-2 38 16,-7-2-49-16,1 1 28 0,2-1-37 0,-1-2 27 15,3 1-14-15,2 0-61 0,0-2-75 0,0 0-63 16,0 1-62-16,0-2-99 0,2 0-245 15,-2-1-105-15</inkml:trace>
  <inkml:trace contextRef="#ctx0" brushRef="#br0" timeOffset="42365.8">26891 7179 9 0,'0'0'637'0,"0"0"-138"16,0 0-76-16,0 0-22 0,0 0-14 0,0 0-43 15,0 0-35-15,0 0-36 0,0 0-40 0,0 0-45 16,12 2-36-16,-12-2-31 0,0 0-21 0,7-6-24 16,-7 6-15-16,9-4-12 0,-9 4-10 0,14-5-7 15,-5 2-6-15,-1-1-7 0,1 0-2 0,1 1-4 16,-1-2 2-16,0 3-7 0,0-3 0 0,-1 1-2 16,-1 0 2-16,1 1-2 0,-8 3 1 15,13-5-2-15,-13 5-1 0,10-5-1 0,-10 5 4 16,8-5-9-16,-8 5-7 0,7-3-42 0,-7 3-66 15,0 0-89-15,7-4-89 0,-7 4-86 0,0 0-68 0,0 0-82 16,0 0-244-16,2-6-293 0</inkml:trace>
  <inkml:trace contextRef="#ctx0" brushRef="#br0" timeOffset="42894.58">27303 7086 340 0,'0'0'340'0,"0"0"-54"0,0 0-13 15,0 0-34-15,0 0-36 0,1-9-43 0,-1 9-33 16,4-5-26-16,-4 5-17 0,6-7-18 0,-2 2-14 16,1-1-8-16,3 2-12 0,-1-4-7 0,1 1-4 15,3 0 3-15,-1-3-13 0,0 2 1 0,0-2-2 16,0 0-3-16,-1-1-13 0,0-1 14 15,0 1-12-15,-1-2 15 0,-2 1-14 0,-1 0 40 0,1-1-17 16,-4 2 35-16,1 1-27 0,-2 0 40 0,-1 2-45 16,-1 0 33-16,-2 1-45 0,2-1 54 15,-2 2-45-15,-2 2 35 0,1-1-53 0,4 5 53 16,-10-7-40-16,10 7 42 0,-13-1-36 0,13 1 1 0,-14 1 6 16,14-1 40-16,-14 6-45 0,14-6 34 0,-9 7-49 15,5-3 45-15,-1 1-46 0,3 0 41 0,0 1-47 16,-1 1 44-16,1-1-45 0,2 1 38 0,2 2-6 15,1-2-5-15,0 1-1 0,1 1-6 0,1 0-5 16,1-1 0-16,2 2-3 0,2-1-1 0,-1 0 1 16,0 1-5-16,5-1-3 0,-4 0 2 0,4 2 2 15,-1-3-1-15,-1 2 1 0,2 0 5 0,-1-1 3 16,3 2 10-16,-3-1 1 0,2-1-5 0,-2 2 2 16,-1-2-2-16,2 1 16 0,-3 0-4 0,1 0-14 15,-3-2-3-15,1 2 6 0,-3-3 4 0,1 1 4 16,-3-2 9-16,0 1-2 0,-1 2-6 0,-4-3-6 15,0-1 1-15,-2 3-10 0,-2-2-6 0,-1 1-7 16,-2-1-18-16,-3 1-49 0,0-1-52 0,-2 0-66 16,-2-2-82-16,0 0-93 0,0 0-92 15,1-1-419-15,-3-2-419 0</inkml:trace>
  <inkml:trace contextRef="#ctx0" brushRef="#br0" timeOffset="45052.85">8636 11282 373 0,'0'0'314'0,"0"0"-38"0,-11 1 2 15,11-1-9-15,0 0-15 0,-12 0-48 0,12 0 26 0,0 0-21 16,0 0-37-16,-12 0-22 0,12 0-24 0,0 0-21 15,0 0-19-15,0 0-18 0,0 0 1 0,0 0-26 16,-3-6-8-16,3 6-7 0,9-5-6 0,-9 5-6 16,15-7-6-16,-4 3-1 0,0-2 0 0,2 1-7 15,1 0-3-15,0-3-10 0,0 4-32 0,1-2-69 16,-2-2-74-16,1 4-70 0,0-1-59 0,-2-1-122 16,-2 2-211-16,-2 1-157 0</inkml:trace>
  <inkml:trace contextRef="#ctx0" brushRef="#br0" timeOffset="45227.06">8654 11359 426 0,'-5'8'333'0,"0"0"-60"15,-1-3-57-15,3 0-22 0,3-5-23 0,-6 10-21 16,6-10-7-16,-4 7-36 0,4-7-11 0,0 0-29 16,0 0 4-16,0 0-26 0,6 2-4 0,-6-2-21 15,14-4 32-15,-5 0-44 0,1-2-8 0,3 0-60 16,0-1-99-16,2-2-83 0,-1 1-112 0,3-3-147 0,-3 2 5 15</inkml:trace>
  <inkml:trace contextRef="#ctx0" brushRef="#br0" timeOffset="45943.99">9477 10647 152 0,'0'-10'254'15,"-1"3"-46"-15,0-2-17 0,-2 0-21 0,2 0-10 0,-3 0-7 16,0 0-10-16,0 0-23 0,2 0 5 0,-2 2 17 16,-1-1-1-16,1 0 3 0,-2 2 0 15,2 1-11-15,-1-1-28 0,5 6-7 0,-12-6-10 0,12 6-7 16,-13-2-1-16,13 2-2 0,-14 2-2 0,7 1-41 16,-4 2 48-16,4 1-37 0,-2 3 37 0,-1 0-37 15,2 1 35-15,0 3-42 0,3 0 33 0,-1 2-41 16,-1 0 32-16,4 3-44 0,0 0 34 0,2 2-8 15,-1 0 1-15,4 4-11 0,-1 0-6 0,2 1-4 16,0 1-2-16,5 2-6 0,-3 3-2 0,3-3 0 16,1 2-3-16,1-1-3 0,0 0-1 0,-1-1 3 15,3 1-6-15,-2-1 1 0,0 1-1 0,0-2 2 16,-2 2 0-16,0-3-36 0,-3-1 41 0,-1 0-35 16,-2-3 45-16,-1 3-46 0,-2-1 40 0,-3-3-37 15,1 1 42-15,-4-3-43 0,1-1 41 0,-3 0-37 16,-1-1 36-16,1-5-37 0,-2-2 39 0,1 2-36 15,-1-5 38-15,-1 0-39 0,2-2 38 0,1-2-40 0,0 0 39 16,9-3-39-16,-17 2 36 0,17-2-39 0,-11-1 39 16,11 1-47-16,-10-3 38 0,10 3-34 15,0 0 40-15,0 0-39 0,1-5 4 0,-1 5 2 16,0 0 3-16,18-2 36 0,-18 2-39 0,16 4 41 0,-5-1-42 16,-1 1 40-16,3 3-46 0,-2 2 43 0,1 0-4 15,-1 2-1-15,1 5-3 0,-2 0 0 0,0 2 1 16,-2 4-7-16,-3 0 3 0,-1 4-3 0,-2 0 3 15,0 1 0-15,-2 3 5 0,0 4 10 0,-3 0 5 16,2 0 1-16,-3 0 0 0,3-2-33 0,-1-3 35 16,1-2-36-16,1 0 41 0,3-2-42 0,-2-1 38 15,4-1-42-15,3-1 38 0,-2-2-42 0,3-1 41 16,5-2-49-16,-1 0 20 0,1-3-74 0,5-1-38 16,1-2-111-16,1 1-66 0,2-3-94 0,3-1-130 15,-1-2-266-15,2-2-303 0</inkml:trace>
  <inkml:trace contextRef="#ctx0" brushRef="#br0" timeOffset="47077.36">14299 10025 171 0,'-5'-8'241'0,"1"1"-32"0,0 0-32 16,0-1-30-16,1 1 1 0,-1-1 0 15,-1 2 9-15,1-3-6 0,0 2-6 0,1 0-28 16,2 0-20-16,1 7-13 0,0-13-19 0,0 5-4 16,3 3-17-16,1-2-11 0,2 0-6 0,2 2 0 0,-1 0-9 15,4 0 0-15,0 1-8 0,1 0 1 0,-1 2-1 16,3 1-2-16,0 1 0 0,0 0-2 0,2 1 5 15,0 2 15-15,-2 2-18 0,3 4 14 0,-4-1-10 16,1 4 16-16,-3 1 12 0,-2 4 10 0,1 2 3 16,-5 2 11-16,-1 3 2 0,-2 1-1 0,-2 4 0 15,-2 3-2-15,-3 2 7 0,1 0 5 0,-3 6-1 16,0 0-1-16,2-1-3 0,-1-5-48 0,2 1 41 16,1-2-44-16,0-1 38 0,1-3-38 0,4-2 33 15,1 1-43-15,0-2 35 0,2 3-43 0,4-4 37 16,0 0-46-16,2-5 40 0,1 0-4 0,3-4-9 15,1-1-8-15,1 0 4 0,3-5-8 0,0-1-1 16,2-2-3-16,0-1 1 0,-2-2-5 0,-1-3 0 16,-1-1-36-16,-1 1 42 0,-3-1-36 0,0 0 43 15,-14 0-38-15,18-1 41 0,-18 1-39 0,11-3 42 16,-11 3-40-16,0 0 43 0,0 0-28 0,0 0 60 16,0 0-21-16,0 0 50 0,0 0-42 0,-10 5 39 0,6-1-37 15,-1 0 35-15,1 4-8 0,-1-2-6 0,1 3-6 16,2 0-13-16,-2 3-6 0,4-2-7 0,0 4-7 15,0 1-4-15,5 2-3 0,-1 1-4 0,0 3-3 16,2 0 0-16,1 1-5 0,0 2 1 0,-1-1-2 16,2 3 4-16,-1-2-5 0,-1 0-2 0,0 0-3 15,-3 1-11-15,-2-1-54 0,-2 0 27 0,-2-1-38 16,-3-2 39-16,0 1-49 0,-3-1 23 0,-7 0-64 16,2 0-51-16,-5-2-49 0,-1 0-69 0,-6-2-124 15,2-1-463-15,-11-1-443 0</inkml:trace>
  <inkml:trace contextRef="#ctx0" brushRef="#br0" timeOffset="59242.73">23011 9919 61 0,'0'0'451'0,"4"-5"-124"0,-4 5-57 0,3-7-49 15,-3 7-33-15,0 0-8 0,2-7-9 0,-2 7-14 16,0 0-10-16,0 0-14 0,0-8 24 0,0 8-60 0,0 0-13 15,0 0-12-15,-4-6 6 0,4 6-16 0,0 0-16 16,-6-3-4-16,6 3-9 0,-9-2-8 16,9 2 3-16,-14-1-4 0,14 1 7 0,-14 0-6 15,14 0 7-15,-20 1 7 0,8-1 6 0,0 1 3 0,0 0 4 16,-1 1 12-16,0-1-8 0,0 0 1 0,1 1 4 16,-1 0 3-16,1-1 0 0,0 1-8 0,1 1-8 15,2-1-10-15,-2 0-8 0,11-2-7 0,-16 5-4 16,16-5-3-16,-12 4-5 0,5 0 1 0,7-4-2 15,-9 7-1-15,9-7 32 0,-5 8-40 0,3-2 34 16,0 0-41-16,0 2 39 0,2-1-37 0,0 1 42 16,2 2-34-16,0 1 38 0,0-1-36 0,-1 2 41 15,3 2-40-15,0 0 42 0,-1 1-37 0,2 0 44 16,-1 1-41-16,0-1 54 0,2 1-41 0,-1 1 52 16,-1-2-36-16,2 1 45 0,-2-1-52 0,1 1 40 15,0 0-43-15,2 1 47 0,-2-2-45 0,0 2 43 16,0-2-48-16,1 2-5 0,-2-1 2 0,1 1 1 15,-1-2-3-15,0 3-1 0,1-1 1 0,-1 0-8 16,2-1 2-16,-3 1-8 0,1 0-35 0,0-1 42 16,-2-1-38-16,2 1 41 0,-1-1-41 0,-1-3 51 15,1 1-49-15,-1-1 45 0,3-2-45 0,-3 3 46 16,-1-4-43-16,1 0 46 0,-2-1-38 0,3-1 40 16,-2 0-40-16,1 0 50 0,-2-7-43 0,1 11 51 0,-1-11-49 15,1 11 56-15,-1-11-62 0,3 10 57 0,-3-10-58 16,1 10 55-16,-1-10-60 0,1 5 67 15,-1-5-73-15,0 6 54 0,0-6-58 0,2 8 54 0,-2-8-56 16,0 0 56-16,1 7-58 0,-1-7 60 0,0 0-58 16,1 8 56-16,-1-8-59 0,0 0 56 15,3 6-48-15,-3-6 48 0,0 0-54 0,7 4 57 16,-7-4-60-16,0 0 57 0,12 2-55 0,-12-2 58 0,11 0-64 16,-11 0 60-16,16-1-61 0,-16 1 61 0,20-4-59 15,-10 3 53-15,2-1-48 0,-1 0 49 0,2-3-62 16,2 2 33-16,-2-2-92 0,0 2-20 0,2-2-88 15,-3-1-60-15,-1 2-84 0,-2-1-72 0,0-2-75 16,1 1-156-16,-3 0-329 0,-2-2-573 0</inkml:trace>
  <inkml:trace contextRef="#ctx0" brushRef="#br0" timeOffset="59609.42">23250 10171 526 0,'0'0'412'0,"-4"-8"-63"15,4 8 9-15,-4-6-46 0,4 6 52 0,-2-6-75 0,2 6 21 16,0 0-78-16,-5-4 0 0,5 4-80 0,0 0 13 15,0 0-57-15,0 0 49 0,0 0-47 0,0 0 44 16,0 0-47-16,0 0 41 0,0 0-49 0,2 7 38 16,-2-7-52-16,4 9 28 0,-3-3-51 0,2 0 31 15,0 1-46-15,-1 1 35 0,1 0-48 0,1 1 20 16,-2 0-42-16,2 1 31 0,2-1-42 0,-3 0 33 16,1 0-40-16,0 0 38 0,-2-1-37 0,3 1-5 15,-2-3-1-15,-1 1 12 0,1-1-95 0,-3-6-10 16,6 10-101-16,-6-10-18 0,4 9-94 0,-4-9-18 15,4 7-62-15,-4-7-101 0,0 0-504 0,0 0-604 16</inkml:trace>
  <inkml:trace contextRef="#ctx0" brushRef="#br0" timeOffset="60042.38">23558 10068 335 0,'0'0'467'0,"-2"-8"-66"16,2 8-74-16,-6-6-16 0,6 6 39 16,-5-5-78-16,5 5 21 0,-6-5-67 0,6 5 7 0,-8-3-77 15,8 3 7-15,0 0-56 0,0 0 10 0,-12 1-51 16,12-1 31-16,-8 6-49 0,8-6 36 0,-6 8-46 16,6-8 37-16,-7 11-50 0,7-11 41 0,-2 12-52 15,0-4 45-15,2 0-49 0,-1 0 37 0,1 1-48 16,1 0 41-16,-1 1-43 0,3 1 37 0,-2-2-45 15,2 2 41-15,-1-1-43 0,2 0 44 0,-1 0-48 16,3-1 50-16,-2 0-51 0,0 0 46 0,1-1-44 16,1-1 43-16,-2 1-41 0,4-4 43 0,-2 1-42 15,-1-2 41-15,-5-3-46 0,13 4 44 0,-13-4-45 16,18 0 43-16,-18 0-45 0,18-5 48 0,-9 2-47 16,0-3 46-16,0 1-48 0,1-2 44 0,-1-1-39 15,-1-1 41-15,0 0-44 0,-4 0 48 0,1-2-48 16,-1 1 46-16,-1-2-46 0,-3 1 47 0,-2 0-48 15,1-1 46-15,-5-1-50 0,-1 0 9 0,-1 2 0 16,-3 0-3-16,1 1-2 0,-4 2 19 0,0 0-68 16,-1 1 12-16,-1 1-70 0,2 0 22 0,-1 2-49 15,0 1-34-15,3 1-81 0,-1 0-33 0,3 0-27 16,10 2-117-16,-17-1-334 0,17 1-300 0</inkml:trace>
  <inkml:trace contextRef="#ctx0" brushRef="#br0" timeOffset="60792.49">23623 9761 331 0,'0'0'359'15,"0"0"-55"-15,0 0-35 0,0 0-29 0,0 0-12 16,4-6-54-16,-4 6-1 0,0 0-56 0,0 0 7 16,8-6-53-16,-8 6 14 0,9-5-37 0,-9 5 20 15,11-4-44-15,-3 0 37 0,2 1-36 0,-1 0 50 0,0-1-36 16,1 1 59-16,2-1-57 0,-2 0 46 15,3 2-50-15,-3-1 39 0,2 0-42 0,-1 0 37 16,-2 0-47-16,0 1 43 0,-9 2-29 0,18-3 34 16,-18 3-30-16,13-1 51 0,-13 1-36 0,11-2 41 0,-11 2-32 15,0 0 29-15,14-1-40 0,-14 1 47 16,0 0-38-16,13 2 25 0,-13-2-46 0,0 0 46 16,10 3-50-16,-10-3 44 0,4 4-50 0,-4-4 46 15,7 6-49-15,-7-6 37 0,5 7-43 0,-5-7 4 0,6 9 0 16,-4-3 6-16,2 0 8 0,-2-1 8 0,0 3 8 15,3-1-2-15,-3 2-4 0,0-1 3 16,2-1-36-16,2 3 50 0,-3-2-46 0,1 3 52 16,-2-2-57-16,2 0 49 0,1 1-56 0,-1 0 53 0,-1 1-50 15,2 0 54-15,-2 0-16 0,3 1-3 0,-1 1-4 16,-1-1-1-16,1 1 0 0,0 1 4 0,1 0-12 16,-1 0-2-16,-1 0-7 0,3 0-1 15,-4 0-4-15,4 1-4 0,-2-1 7 0,1 1-8 0,-2 0 1 16,1-1 1-16,-1 2-2 0,4-3 0 0,-3 2 2 15,0-1 7-15,0-1 4 0,0-1 1 0,-1 1 0 16,2-3-4-16,-2 2-1 0,-1-2-2 0,1 0-5 16,-2-1 2-16,3 0-5 0,-2 0 2 0,0 0 7 15,-1-2-1-15,4 1 5 0,-3 0-2 0,-2-1-4 16,4 1-2-16,-3-1-5 0,0 0 2 0,1-1-2 16,-1 1 1-16,0 1-2 0,0-2-2 0,1 1-3 15,-1-1-3-15,1 0 5 0,-1 1-4 0,0-1 1 16,0 0 0-16,-2-6 0 0,1 12 1 0,-1-12 2 15,2 10 0-15,-2-10 3 0,0 11-2 0,0-11-4 16,-4 8-1-16,1-4 0 0,3-4-4 0,-10 9 4 0,4-5-14 16,-3 0-39-16,-3 1-49 0,1-2-67 15,-5-1-91-15,0 0-119 0,-5 1-92 0,2-2-156 16,-4-1-897-16,-5 1-1148 0</inkml:trace>
  <inkml:trace contextRef="#ctx0" brushRef="#br0" timeOffset="61692.42">24613 10443 154 0,'0'0'406'0,"-6"-5"-65"16,6 5-9-16,-5-5 27 0,5 5-39 0,-5-3 41 0,5 3-75 16,-9-4 29-16,9 4-57 0,0 0 28 15,-7-5-48-15,7 5 3 0,0 0-76 0,-7-4 23 0,7 4-70 16,0 0 23-16,0 0-68 0,-5-5 28 0,5 5-31 16,0 0 28-16,0 0 21 0,0 0 11 15,-3 8 0-15,3-8-8 0,0 8-2 0,0-8-8 0,4 11-3 16,-2-4-6-16,0 0-8 0,1 1-57 0,1 0 38 15,-2 2-47-15,2 0 36 0,1 1-50 0,0-1 37 16,0 2-44-16,-1 0 32 0,1 0-43 16,-1 2 40-16,4-3-49 0,-2 0 39 0,-1 3-54 0,-1-5 27 15,1 1-92-15,-1-2 4 0,1 2-93 16,0-3-6-16,-1 0-37 0,-1-1-32 0,-1-1-35 0,-2-5-33 16,5 10-39-16,-5-10-41 0,4 6-54 0,-4-6-108 15,0 0-315-15,0 0-439 0</inkml:trace>
  <inkml:trace contextRef="#ctx0" brushRef="#br0" timeOffset="62141.91">24629 10565 313 0,'-2'-5'375'16,"-1"-2"-77"-16,-2 0-28 0,2 3-29 0,2-4-26 16,-3 1 17-16,2 1-58 0,-1-1 28 0,1-2-78 0,2 4 22 15,-2-4-75-15,4 2 37 0,0-2-69 0,-1 0 35 16,5 0-59-16,-1 0 41 0,2 0-53 0,2 0 41 15,0 0-56-15,0 0 54 0,3 1-54 16,-1 0 53-16,-1 4-45 0,3-2 45 0,-4 0-49 0,3 3 59 16,-3 1-48-16,1-1 57 0,-10 3-45 0,15 0 52 15,-15 0-45-15,14 4 41 0,-14-4-49 16,10 8 44-16,-6-3-57 0,-4-5 43 0,0 12-47 16,0-5 42-16,-1 2-45 0,-4-1 40 0,0 0-40 0,0 2 8 15,-2-2 3-15,0 2 16 0,-2 0 12 0,1-1 5 16,0-2-1-16,1 0-2 0,-1 1 3 0,2-3-2 15,-1 0 1-15,2 2 1 0,0-4-2 0,5-3-5 16,-9 7-4-16,9-7-4 0,-6 8-7 0,6-8-4 16,-4 5 2-16,4-5-3 0,0 0 0 0,1 5-2 15,-1-5 1-15,7 5 2 0,-7-5 0 0,12 4 9 16,-12-4 1-16,12 4 7 0,-4-2 14 0,2 0 6 16,-3 2-2-16,4-2-9 0,-1 2-9 0,-1-2 2 15,0 1-12-15,1 0-2 0,0 1-3 0,-2-1-5 16,1 1 0-16,0-1-1 0,-2 0-4 0,0-1 4 15,-7-2-12-15,11 6-25 0,-11-6-54 0,12 5-68 16,-12-5-69-16,7 4-51 0,-7-4-46 0,0 0-45 16,9 2-125-16,-9-2-322 0,0 0-342 0</inkml:trace>
  <inkml:trace contextRef="#ctx0" brushRef="#br0" timeOffset="62695.78">24679 9853 249 0,'0'0'325'0,"0"0"-49"0,0 0-14 0,0 0-6 15,-9 2-10-15,9-2-12 0,0 0-16 0,0 0-23 16,0 0-27-16,0 0-31 0,0 0-14 0,0 0-10 15,0 0-2-15,0 0-5 0,0 0-3 0,0 0-5 16,0 0-11-16,7-4-16 0,-7 4-12 0,8-4-7 0,-8 4-11 16,11-3-7-16,-11 3-7 0,13-5-5 0,-5 2-1 15,1-1-8-15,-1 1-3 0,1 1-4 16,1 0 32-16,-1-2-49 0,1 1 30 0,0 0-87 16,-1 1-40-16,1-1-101 0,-10 3-69 0,16-2-24 0,-16 2-89 15,12-2-356-15,-12 2-258 0</inkml:trace>
  <inkml:trace contextRef="#ctx0" brushRef="#br0" timeOffset="62875.41">24760 9931 541 0,'0'0'435'0,"-3"6"-71"0,3-6-45 16,0 0-35-16,-4 7-33 0,4-7-21 0,0 0-33 0,0 0-20 15,0 0-33-15,0 0-23 0,14-4-28 0,-14 4-20 16,12-6-12-16,-5 1-12 0,2 2-15 0,2-1-8 15,1-1-13-15,1 0-32 0,0 0-101 0,0-1-94 16,1 2-95-16,-1-2-558 0,-3 1-415 0</inkml:trace>
  <inkml:trace contextRef="#ctx0" brushRef="#br0" timeOffset="65358.09">25365 9006 138 0,'0'0'338'16,"0"0"-113"-16,0 0-25 0,0-6 7 0,0 6-38 0,0 0 4 15,-2-7-16-15,2 7-19 0,0 0 15 16,-5-6-35-16,5 6 0 0,0 0-37 0,-5-4 11 16,5 4-33-16,0 0 26 0,-11-2-23 0,11 2 48 15,-9 2-30-15,9-2 20 0,-14 4-49 0,5-1 41 16,0 4-40-16,-1-1 5 0,-3 2 18 0,1 2-3 0,0-1 1 15,-1 3 10-15,-2 3-17 0,1-3-7 0,1 3-6 16,0 1 31-16,2-1-50 0,1 2 36 16,2 0-39-16,2 0 30 0,2-3-43 0,1 3 35 15,1 0-48-15,4 1 38 0,2 0-43 0,1 2 35 0,3 0-40 16,2 3 37-16,3 0-41 0,2 0 37 0,2 0-37 16,-1 0 30-16,4 1-34 0,1 1 38 0,0 2-42 15,-1-5 41-15,-2 1-41 0,-1-2 41 16,-1 2-20-16,0-1-22 0,-1 1 6 0,-5-4 2 0,1 1 2 15,-3 0 5-15,-3-1-1 0,-1-1 6 0,-2-1-2 16,-4 1-3-16,0 0 8 0,-3-1 0 0,-4 1-1 16,0-2-1-16,-3 1 6 0,-2-2-8 0,0 0 4 15,0-3 2-15,1-1 3 0,-2-2-1 0,5-2 0 16,-2 1 0-16,2-2 2 0,1-3-6 0,1 1-3 16,3 0-2-16,5-4-7 0,-10 5-2 15,10-5 1-15,-4 4 1 0,4-4 6 0,0 0-5 0,4 6 2 16,-4-6 6-16,14 4-11 0,-6 0 0 0,1 0 2 15,2 0 4-15,-2 1-1 0,3 3 1 0,-1 0-1 16,1 2 0-16,-1 1 10 0,2 2-10 0,-3 3 39 16,2 2-44-16,-3 0 42 0,0 2-44 0,-3 3 41 15,3 0-44-15,-3 1 45 0,-2 1-43 0,1 0 39 16,-1-1-44-16,0 1 4 0,1 0 6 0,-2-3 2 16,2 0-1-16,-1 0 1 0,1-1-1 0,1-2 4 15,2 0-7-15,1-2 1 0,0-2-20 0,3-2-57 16,1-3-78-16,5 0-74 0,0-3-64 0,4 0-129 15,3-4-451-15,3-3-440 0</inkml:trace>
  <inkml:trace contextRef="#ctx0" brushRef="#br0" timeOffset="66474.52">30488 7827 160 0,'-4'-5'222'16,"4"5"-39"-16,-5-4-5 0,5 4-19 16,-7-5-14-16,7 5 6 0,-5-6-3 0,5 6-3 15,-8-6 12-15,8 6-38 0,-5-7 38 0,5 7-44 0,-6-9 36 16,6 9-57-16,-8-8 29 0,8 8-54 0,-3-10 27 16,3 10-56-16,-2-7-9 0,2 7-9 0,-1-10-1 15,1 10-5-15,4-7-2 0,-4 7 2 16,9-7-8-16,-9 7-2 0,12-5-4 0,-12 5 3 0,20-3-1 15,-20 3 3-15,20 0-4 0,-9 1 0 0,2 1 38 16,-2 2-49-16,3 1 44 0,-3 1-46 16,4 2 50-16,-4 2-50 0,-1 2 46 0,1 0-41 0,-2 6 45 15,-1 1-46-15,0 1 41 0,-3 3-41 0,-1 0 37 16,-2 1-25-16,-2 0 22 0,-2 0-37 0,-1 1 8 16,-2-1-2-16,-4 0 10 0,3 4 15 15,-1-6 19-15,-2-2 14 0,3 2 5 0,0-2-8 0,-1 0-1 16,3-3-10-16,0 0 1 0,1-1-7 15,0-1-6-15,2-2-3 0,-2-2-2 0,3 1-8 0,3-2 1 16,1 0-5-16,-2-1-1 0,2-1-2 0,1 0-3 16,2-2 2-16,0-1-5 0,3 1-2 0,-1-2 1 15,2 1-1-15,1-2-1 0,-3 1 2 0,0 0 2 16,1-1-5-16,-2 2 3 0,0 0 2 0,-2-1 8 16,-1 2 17-16,-2-1 19 0,-1 2 23 0,-2 1-11 15,0 0 14-15,0 3-2 0,-2 1 20 0,-1 2 0 16,1 1 17-16,-3 2-13 0,2-2 6 0,-1 3-17 15,0 0-6-15,3 0-14 0,-1 0-5 0,0 0-11 16,2 1-11-16,0-1-2 0,2-2-6 0,0 2-6 16,1 0-8-16,1-2 0 0,1 0-1 0,1-1-4 15,0-1 1-15,0 1-5 0,-1 0-1 0,-1-5-4 16,-1 1-8-16,2-2-11 0,-3 2-7 0,-2-4-12 16,-4 3-23-16,-1-3-40 0,-2 2-8 0,-2-3-40 15,-6 1-32-15,-2 3-26 0,-2-3-58 0,-5 1-31 16,2-1-101-16,-3-1-92 0,-6 3-288 0,-2-3-298 15</inkml:trace>
  <inkml:trace contextRef="#ctx0" brushRef="#br0" timeOffset="70341.28">26701 9018 87 0,'-1'-7'532'0,"1"7"-146"0,-2-11-34 15,0 4-66-15,2 7 38 0,-3-11-49 0,3 11 32 16,-4-11-46-16,4 11 37 0,-2-8-56 0,2 8 2 16,-3-9-87-16,3 9 8 0,-1-7-71 0,1 7 22 15,0 0-30-15,0 0 67 0,0 0-26 0,0 0 56 16,10 4-37-16,-10-4 5 0,9 10 7 0,-2-3 0 15,0 1-13-15,2 3-45 0,-1 1 39 0,1 1-54 16,2 3 39-16,-2 0-54 0,3 3 27 0,-1-1-13 16,-2 0-16-16,3 1-15 0,-1 0-10 0,-2-1-7 15,3 0-4-15,-2 0-11 0,0 0-3 0,-1-1-2 16,1 0-3-16,-2-4-2 0,-2 0-9 0,1 1-18 16,0-1-38-16,0-3-54 0,-2 0-66 0,1-2-63 15,-2 1-13-15,2-2-93 0,-2-1-4 0,-1 0-84 16,-3-6-80-16,4 6-82 0,-4-6-461 0,0 0-672 15</inkml:trace>
  <inkml:trace contextRef="#ctx0" brushRef="#br0" timeOffset="70809.45">27106 9032 72 0,'1'-7'363'0,"-1"7"-86"0,0-11-37 0,0 11-10 15,-2-10-20-15,2 10 0 0,-3-9-10 0,3 9 16 16,-2-8-49-16,2 8 23 0,-4-6-74 16,4 6 27-16,-5-6-56 0,5 6 37 0,0 0-32 15,0 0 37-15,-14 2-41 0,14-2 38 0,-7 6-51 0,7-6 35 16,-10 9-39-16,7-3 35 0,-3 1-45 0,4 0 2 16,-1 2-6-16,0-2-5 0,1 3-3 0,0-2-9 15,1 3-4-15,1-3-3 0,0 3-6 0,3-2 0 16,-2 2-8-16,2-1-3 0,-1-1 34 15,2 2-46-15,1-2 37 0,0 0-47 0,2 0 41 0,-1-1-43 16,0 0 38-16,5-2-44 0,-4 2 43 16,2-2-40-16,3-2-2 0,-1 0 3 0,-2-2 2 0,5 1 1 15,-5-2 3-15,4 0 3 0,-2-2-2 16,1 0 0-16,-2-2-1 0,3 0 5 0,-3-2-2 16,0 2-1-16,-1-5 3 0,-2 1-1 0,-1 1 2 0,1-4 2 15,-2 2-2-15,-3-2 2 0,1 1-1 0,-3-3 3 16,-2 2 36-16,0-1-45 0,-2-1 39 0,-3 2-47 15,0-2 44-15,-1 2-42 0,-1-1 38 0,-2 3-45 16,1-1 45-16,-3 3-46 0,3 1 39 16,-2 1-43-16,0 1 39 0,1 1-42 0,0 1 27 0,11 1-88 15,-19 0-18-15,8 1-103 0,11-1-6 0,-14 5-59 16,14-5-71-16,-13 6-30 0,13-6-497 0,-7 6-420 16</inkml:trace>
  <inkml:trace contextRef="#ctx0" brushRef="#br0" timeOffset="71011.92">27626 9083 227 0,'13'2'363'16,"-2"2"-55"-16,-2-1 11 0,-1 0-17 0,0 1 10 16,-1 0 20-16,-2 3-1 0,1-2-19 0,-1 1-16 15,-3 3 5-15,3-1-85 0,-3 2 7 0,-1-1-80 16,-1 3 15-16,0-1-78 0,0 1 33 0,-1 0-69 15,-1 0 30-15,2 0-57 0,-2 2 31 0,-1-3-73 16,3 1-40-16,-2 2-129 0,0-4-63 0,1 1-87 16,1-3-115-16,-2 1-533 0,0-3-590 0</inkml:trace>
  <inkml:trace contextRef="#ctx0" brushRef="#br0" timeOffset="71362.39">28098 8891 384 0,'5'-6'534'16,"-5"6"-141"-16,0 0-11 0,2-6-70 0,-2 6 45 15,0 0-56-15,2-6-31 0,-2 6-26 0,0 0-62 16,5-8 10-16,-5 8-34 0,6-7-30 0,-6 7-22 16,9-7-15-16,-1 2-15 0,-1 1-13 0,0 0-10 15,1-1-4-15,2 2-7 0,-1-2-7 0,0 1-6 16,0 1-5-16,2-2-1 0,-1 1-2 0,-1 1-8 16,1-1 0-16,1 1-3 0,-2 0-3 0,1 0-2 15,-3 0-1-15,1-1-2 0,-8 4-3 0,13-3-6 16,-13 3 1-16,10-5-14 0,-10 5-48 0,9-2-69 15,-9 2-84-15,10-3-90 0,-10 3-80 0,5-5-76 16,-5 5-436-16,6-4-467 0</inkml:trace>
  <inkml:trace contextRef="#ctx0" brushRef="#br0" timeOffset="71657.47">28509 8610 201 0,'0'0'537'0,"0"0"-130"0,4-7-55 0,-4 7-6 16,0 0-4-16,0 0-8 0,0-7-23 0,0 7-27 0,0 0-31 16,0 0-55-16,0 0-35 0,0 0-10 15,0 0-6-15,0 0-2 0,0 0-10 0,-1 5-8 16,1-5-5-16,0 12 1 0,0-12-12 0,4 13-47 16,-2-7 37-16,-2 3-40 0,5 0 35 0,-2 0-38 15,1 0 19-15,1 1-33 0,0 0 28 0,-1 1-39 0,2 0 15 16,-1 1-31-16,0-3 28 0,3 2-40 15,-3 0 25-15,0-3-28 0,0 2 25 0,-1 0-33 16,0-2 18-16,2 0-52 0,-3 1-19 0,-1-2-113 16,2-2-35-16,-4-5-79 0,2 12-86 0,-2-12-116 15,0 7-144-15,0-7-404 0,0 0-648 0</inkml:trace>
  <inkml:trace contextRef="#ctx0" brushRef="#br0" timeOffset="72174.3">28794 8593 161 0,'0'0'460'16,"0"-8"-149"-16,0 8-62 0,0-9-23 0,0 9 8 15,-2-5 13-15,2 5-39 0,0 0 49 0,-2-10-37 16,2 10-29-16,0 0-37 0,-2-7-33 0,2 7-26 15,0 0-18-15,0 0 1 0,0 0 15 0,0 0 11 16,-7-3-8-16,7 3-1 0,-6 4-3 0,6-4 0 16,-4 6-10-16,4-6-9 0,-4 7-2 0,4-7-4 0,-3 8 2 15,3-8 2-15,-3 11-7 0,3-11-6 16,-3 11-3-16,3-4-3 0,0-7-5 0,2 12-11 16,-1-3-6-16,0-3-4 0,1 0-4 0,0 2-5 15,2-1-1-15,0 1-3 0,0-1 0 0,2 1-2 16,-1-1 1-16,0 0-8 0,3 0 4 0,-2 0 2 0,2-1-1 15,0-1-3-15,-1 1 0 0,2-3 0 0,0 1-41 16,0-1 50-16,0 1-3 0,1-3-3 16,-10-1 1-16,16 3-4 0,-16-3 0 0,16-1 0 15,-16 1-1-15,18-3 0 0,-18 3 4 0,15-5-5 16,-15 5 0-16,13-6 2 0,-13 6-3 0,12-7 7 0,-9 1 7 16,1 1 16-16,0 0 7 0,-1-1-34 0,-1 0 48 15,1 0-50-15,-2-1 38 0,1 0-36 0,-1-1 37 16,-1 0-40-16,-1 1 40 0,1-1-43 15,-4 1 43-15,2 0-43 0,0-2 34 0,-1 2-37 16,-1-2 33-16,-1 2-36 0,0 1 34 0,0-1-48 0,-4 2 43 16,1 2-48-16,-4-3 21 0,0 3-93 0,1 1-12 15,-3 0-81-15,1 1-86 0,-4 0-129 16,-1 1-181-16,-1 0-548 0,-2 0-749 0</inkml:trace>
  <inkml:trace contextRef="#ctx0" brushRef="#br0" timeOffset="74405.95">23878 11156 126 0,'0'0'371'0,"7"4"-100"15,-7-4-64-15,0 0-18 0,0 0 5 0,0 0-10 16,0 0-11-16,0 0-32 0,0 0-20 0,0 0-35 0,0 0-10 16,3 5-26-16,-3-5-9 0,0 0-40 0,0 0-84 15,0 0-100-15,0 0-127 0,0 0-208 0,0 0-18 16</inkml:trace>
  <inkml:trace contextRef="#ctx0" brushRef="#br0" timeOffset="75026.75">23928 11873 171 0,'0'0'459'0,"-8"2"-114"0,8-2-34 16,0 0-39-16,0 0 40 0,0 0-57 0,0 0 24 15,-13 0-74-15,13 0 25 0,0 0-59 0,0 0 18 0,-9-2-68 16,9 2 15-16,0 0-57 0,-9-1 27 16,9 1-52-16,0 0 37 0,-12-4-28 0,12 4 38 15,-12-2-57-15,12 2 33 0,-19 0-52 0,7 2 39 0,1-2-42 16,-5 1 59-16,2 2-42 0,-2-2 46 15,-2 1-39-15,1 1 50 0,-2 0-48 0,4 1 55 0,-2-2-51 16,2 2 31-16,0-1-55 0,2 1 36 0,1-1-54 16,1 1 39-16,2 0-51 0,0-1 41 0,1 2-50 15,0 0 45-15,5-1-46 0,-1 2 44 0,1-1-49 16,2 2 47-16,1-7-41 0,1 15-4 0,0-8 4 16,3 4 3-16,0-1 0 0,1 3 5 0,-1 1 5 15,1 0-5-15,3 1 1 0,-2 3-21 0,1 1 37 16,-1 1-26-16,4 0 35 0,-5 0 8 0,2 3-6 15,-1-1 7-15,1 1 13 0,0-2 11 0,-2 2 12 16,2 1 2-16,-1 0 1 0,2-1 2 0,-2 4 5 16,2-4 3-16,-2 1 2 0,-1-1-11 0,4 0-3 15,-2 0-5-15,-1 0-10 0,2-2-6 0,-1 1 0 0,1-2-11 16,0 0 0-16,0 1-3 0,0-2-7 16,0-1-3-16,0 0-6 0,1-1 4 0,1 0-11 15,-2-3 4-15,1-1-3 0,1-1-4 0,-1 0-39 0,0-1 48 16,2-1-46-16,-1 0 44 0,-1-3-43 15,3-2 44-15,-1 2-49 0,-2-5 45 0,3 2-37 16,-1-3-48-16,1-1-54 0,-1-3-66 0,3 0-73 0,0-3-30 16,-2 0-107-16,2-2-18 0,-1-2-62 0,0 0-77 15,-1-3-503-15,2-2-680 0</inkml:trace>
  <inkml:trace contextRef="#ctx0" brushRef="#br0" timeOffset="75306.78">24178 12277 455 0,'-3'-8'520'0,"2"2"-95"15,-3 0-44-15,2-1-7 0,-1 2-9 0,-1-1-17 0,1 0-8 16,3 6-9-16,-4-8-17 0,4 8-32 0,-5-10-87 16,5 10-8-16,0 0-73 0,-3-6 36 15,3 6-27-15,0 0 59 0,0 0-40 0,0 0 17 16,0 6-63-16,0-6 37 0,5 10-60 0,-1-6 38 15,2 4-19-15,-2 0-15 0,1 0-12 0,-1 2-17 16,3-1-6-16,-1 2-8 0,2 1-6 0,-1 0-8 16,0 2-1-16,-1-3-8 0,3 1-11 0,-4 1-22 0,3-2-50 15,-2 0-69-15,-1 0-74 0,3-3-10 0,-3 1-100 16,0-2-10-16,-1-1-76 0,1-1-20 0,-5-5-57 16,10 6-57-16,-10-6-402 0,9-2-531 0</inkml:trace>
  <inkml:trace contextRef="#ctx0" brushRef="#br0" timeOffset="75673.47">24354 12217 579 0,'-1'-7'493'0,"1"7"-51"0,0-11-39 15,0 11-22-15,-3-9-40 0,3 9-35 0,-1-9-51 16,1 9-41-16,0 0-25 0,-1-7-25 0,1 7-22 16,0 0-21-16,0 0-22 0,0 0-17 0,4 8-10 15,-4-8-21-15,6 9-10 0,-2-3-10 0,1 1-4 16,2 0-4-16,0-2-6 0,2 2-1 0,-2-1-6 15,2 0-3-15,2-1-2 0,-1 0-1 0,-1-2-3 16,1 0 2-16,1-1 4 0,-11-2-8 0,19 1 1 16,-19-1 0-16,15-3 3 0,-5 0-3 0,-2 0 0 15,-3-2 1-15,2-1 1 0,-2 0-1 0,1 0 2 0,-2-2 4 16,-2 3-3-16,1-1 14 0,0-1 36 0,-3 7 14 16,2-9 14-16,-2 9-2 0,4-9-15 15,-4 9-10-15,1-5-14 0,-1 5 0 0,0 0-46 0,0 0 36 16,0 0-39-16,0 0 36 0,9 2-40 0,-9-2 45 15,5 10-49-15,-5-10 37 0,9 9-40 0,-2-3 38 16,-1 2-44-16,2-2 16 0,-1-1-44 0,2 3-43 16,-1-3-36-16,2 0-43 0,-1 1-41 0,1-3-52 15,0 1-27-15,0-3-30 0,-10-1-37 0,17 1-116 16,-17-1-370-16,13-4-391 0</inkml:trace>
  <inkml:trace contextRef="#ctx0" brushRef="#br0" timeOffset="76105.95">24606 11939 37 0,'-4'-6'585'0,"0"2"-141"15,4 4-117-15,-5-8-8 0,-1 3-27 0,6 5 2 16,-4-6-80-16,4 6 5 0,-4-7-80 0,4 7 11 0,-1-6-69 16,1 6 24-16,0-6-60 0,0 6 31 0,5-8-52 15,-5 8 36-15,9-7-49 0,-9 7 37 0,10-6-40 16,-10 6 68-16,11-6-29 0,-11 6 55 15,12-6-32-15,-12 6 47 0,12-3-36 0,-12 3 54 0,11-4-39 16,-11 4 61-16,13-1-41 0,-13 1 38 0,12 0-36 16,-12 0 2-16,12 2 15 0,-12-2-1 0,11 6-1 15,-5-1-17-15,1 0-13 0,0 0-13 16,-2 2-4-16,4 0-3 0,-4 2-3 0,3 1-16 16,1 0 0-16,-3 2-3 0,3 0-7 0,-2-1-5 0,1 3-5 15,0-1-2-15,3 3-7 0,-1 0-33 16,-1 0 50-16,0 2-30 0,1 0 42 0,-1 0-36 0,0 0 34 15,0 2-40-15,1-2 37 0,-2 1-45 0,1 0 40 16,-1 0-12-16,-1 0-4 0,-1-2-5 0,-1 2-3 16,-1-2-1-16,0 0-3 0,0-2 0 0,-2 2-4 15,-2-1-3-15,-1-2-5 0,-4 2-1 0,2-1 0 16,0-3-5-16,-4 1-3 0,2 0-13 0,-3-4-36 16,0 2-43-16,-1-1-46 0,1-3-39 0,-2-2-54 0,1 2-64 15,0-3 2-15,1-1-76 0,8-3-5 0,-15 4-78 16,15-4-47-16,-12 1-29 0,12-1-94 15,0 0-287-15,-11-2-466 0</inkml:trace>
  <inkml:trace contextRef="#ctx0" brushRef="#br0" timeOffset="76316.92">24951 12412 430 0,'0'0'448'0,"14"-4"-94"0,-14 4-23 0,11-3-47 15,-11 3 65-15,7-2-44 0,-7 2 41 0,0 0-41 16,14 0 43-16,-14 0-67 0,9 5 21 15,-9-5-78-15,9 6-38 0,-9-6-22 0,12 11-9 0,-7-5-16 16,1 1-20-16,-1 2-24 0,2 0-21 0,0 1-15 16,0 0-12-16,-1 1-9 0,1 1-2 0,1-1-16 15,-1 1-5-15,-1 0-12 0,1 0-37 0,-1-1-56 16,0-2-13-16,-1 1-105 0,1-1-26 0,-1-1-102 16,-1-1-18-16,-2-1-35 0,-2-6-42 0,5 10-46 15,-5-10-403-15,5 5-440 0</inkml:trace>
  <inkml:trace contextRef="#ctx0" brushRef="#br0" timeOffset="76673.64">25078 12518 223 0,'-8'-9'431'0,"4"0"-89"0,-2 1-36 0,1 0 2 15,-3-2-56-15,4 2-8 0,-1-2 25 0,1 1-75 16,2-1 29-16,-1 2-70 0,2-3 26 16,1 4-71-16,0-4 17 0,2 4-60 0,2-3 25 0,0 3-48 15,3 0 39-15,-1 0-44 0,1 3 32 0,1-1-41 16,1 1 43-16,1 2-51 0,-10 2 39 15,16-1-47-15,-16 1 38 0,16 2-44 0,-9 1 38 0,-1 1-41 16,1 1 36-16,-2 1-43 0,0 1 40 0,-3-1-40 16,1 1 36-16,-2 1-43 0,-1-1 48 0,-1 0-37 15,0 0 51-15,-1-1-38 0,0 2 49 0,-2-2-42 16,4-6 50-16,-4 10-46 0,4-10 35 0,-4 10-48 16,4-10 41-16,-2 7-52 0,2-7 40 0,-3 7-49 15,3-7 49-15,3 7-51 0,-3-7 48 0,6 10-48 16,-6-10 48-16,10 8-49 0,-5-1 56 0,3-1-51 15,0-1 43-15,1 1-51 0,0 1 44 0,-2-3-47 16,2 3 47-16,1-2-51 0,-1 1 53 0,-1 0-58 16,2 1 47-16,-1-2-54 0,-1 0-10 0,-2 0-109 15,3 0-24-15,-4-2-119 0,-5-3-31 0,11 6-40 16,-11-6-104-16,7 4-428 0,-7-4-464 0</inkml:trace>
  <inkml:trace contextRef="#ctx0" brushRef="#br0" timeOffset="76883.19">25313 12016 664 0,'0'0'474'0,"-8"-9"-67"0,8 9-122 0,-4-6 13 15,4 6-83-15,-3-7 4 0,3 7-90 0,0-8 13 16,0 8-68-16,6-9 26 0,-1 3-60 0,1 1 29 15,4-1-61-15,0 0 46 0,1 0-55 0,1-1-3 16,4 0-94-16,-4 1-36 0,3 0-58 0,-3 0-106 16,0 1-116-16,-3 1-227 0,0 1-154 0</inkml:trace>
  <inkml:trace contextRef="#ctx0" brushRef="#br0" timeOffset="77007.25">25428 11960 226 0,'-9'8'570'0,"3"0"-143"0,-1-2-83 15,3 0-32-15,-1-1-4 0,1-1-84 0,4-4 2 16,-6 8-46-16,6-8 16 0,0 0-70 0,0 0 7 15,4 6-64-15,-4-6 26 0,13-4-72 0,-4 2 19 16,3-2-149-16,0-2-78 0,2-1-113 0,1-2-181 16,3 0-292-16,0-2-289 0</inkml:trace>
  <inkml:trace contextRef="#ctx0" brushRef="#br0" timeOffset="77641.42">25958 11369 53 0,'0'-8'419'0,"0"0"-64"16,-1 1-10-16,0 0-39 0,-2-3 42 0,1 3-49 16,-1-2 31-16,-2 3-31 0,3 0-32 0,-2 0-34 15,-2 3-71-15,1-2 16 0,5 5-60 0,-14-5 28 16,14 5-51-16,-12-1 43 0,12 1-61 0,-16 2 36 16,7 2-60-16,2-1 31 0,-1 2-50 0,0 3 36 15,3-1-54-15,1 0 3 0,-1 4-7 0,4-2-2 16,0 3 0-16,-1 1-1 0,4 0-3 0,0 1 40 15,3 1-50-15,-1 2 44 0,6 1-51 0,-3 0 40 16,3 0-45-16,0 0 44 0,2 0-51 0,-1 0 49 16,3 0-45-16,-2 0 38 0,-1 0-66 0,2 0 22 0,-3-1-45 15,-1 0 48-15,-3-1-39 0,0-1 48 16,-2 2-39-16,-4-4 43 0,0 1-35 16,-4 0 46-16,-3 1 0 0,0-1-39 0,-2-2 46 0,-2-2-37 15,0 0 44-15,1-2-42 0,-2-1 47 0,2-2-41 0,2-1 39 16,2-1-7-16,6-3 0 0,-13 5-10 15,13-5-2-15,0 0-1 0,0 0 2 0,0 0-1 16,0 0-3-16,0 0 2 0,10 4 3 0,-10-4-3 0,17 5-1 16,-4-3-1-16,-2 2 3 0,0 0-2 0,3 0-38 15,-3 3 52-15,3 1-45 0,-2 0 46 0,0 1-39 16,-3 1 45-16,0 1-36 0,-1 2 41 0,1 0-39 16,-3 1 49-16,-2 1-45 0,0 1 49 0,0-1-43 15,-3 1 7-15,4 0 8 0,-1-2 1 0,-1 1 2 16,-1-4-3-16,2 2 0 0,0-1 0 0,0-3-5 15,2 1-1-15,-1-2-5 0,4-1-7 0,0 1-35 16,0-4-80-16,4 1-81 0,-2-3-70 0,3-1-50 16,-2-1-64-16,2-2-141 0,1-1-270 0,1-2-325 15</inkml:trace>
  <inkml:trace contextRef="#ctx0" brushRef="#br0" timeOffset="77889.92">26349 11587 671 0,'-6'-12'553'0,"2"4"-86"0,0-2-40 0,-1 3-28 15,3 0-22-15,0 0-13 0,-2 1-23 0,4 6-43 16,-3-9-56-16,3 9-46 0,-5-6-42 0,5 6-3 0,0 0-5 16,0 0-4-16,0 0-19 0,0 0-16 0,7 6-22 15,-2 0-16-15,0 1-12 0,1 2-10 0,0 1-9 16,3 1-1-16,-1 1-13 0,-1 1-7 15,2 1-8-15,-1-1-12 0,1 1-57 0,-1 0-18 16,-1 0-104-16,3-2-20 0,-2 0-56 0,-1-2-49 0,1-1-74 16,-1-2-58-16,-1 0-54 0,-1-3-488 0,-5-4-575 15</inkml:trace>
  <inkml:trace contextRef="#ctx0" brushRef="#br0" timeOffset="78256.47">26523 11546 143 0,'-2'-7'569'0,"-1"1"-121"0,3 6-51 0,-1-11-29 0,1 11-32 16,-3-10-54-16,3 10-42 0,-2-5-17 0,2 5-8 16,0 0 17-16,0 0-74 0,0 0 12 0,0 0-66 15,0 0 22-15,2 8-65 0,1-3 29 0,1 2-60 16,2 0 36-16,2 1-49 0,-1 0 33 0,2-1-52 16,-1 1 43-16,5-1-51 0,-3 1 38 0,0-2-42 15,2-3 39-15,-1 1-43 0,1-1 42 0,-1-2-45 16,0-2 46-16,0-1-37 0,-1 0 30 0,-1-2-43 15,1-1 45-15,-1 0-44 0,-2-2 46 0,-1 0-29 16,2-2 30-16,-3 1-42 0,0 0 49 0,-1 1-37 16,-2-2 33-16,2 3 39 0,-1 0 29 0,-3 6 5 0,4-9-9 15,-4 9-16-15,5-10-12 0,-5 10 10 16,0 0-25-16,0 0 59 0,0 0-3 0,0 0-10 16,10 6-8-16,-10-6-10 0,4 12-17 0,0-4-12 15,-2 2-9-15,3 1-7 0,2 2-8 0,-4 2-3 16,4-1 2-16,-1 1-13 0,-2 0 5 0,4 0-62 15,-2 1-16-15,-1 0-118 0,0-3-24 0,2 1-83 0,-3-2-66 16,2-2-65-16,-2 0-84 0,-2-5-62 16,2 2-411-16,-4-7-567 0</inkml:trace>
  <inkml:trace contextRef="#ctx0" brushRef="#br0" timeOffset="78442.34">27024 11593 394 0,'8'-3'696'0,"-8"3"-196"0,10-3-35 0,-10 3-71 15,0 0 28-15,9-1-56 0,-9 1 38 0,0 0-79 16,10 3-30-16,-10-3-46 0,5 7-43 0,-5-7-37 16,4 8-32-16,-4-8-25 0,7 11-19 0,-5-5-24 15,1 1-8-15,2 0-20 0,-1 1-18 0,-1 1-29 16,3 0-70-16,-3-1-25 0,3-1-112 0,-1 0-27 16,0-2-116-16,1 1-32 0,-1-2-56 0,-5-4-120 15,12 4-386-15,-12-4-532 0</inkml:trace>
  <inkml:trace contextRef="#ctx0" brushRef="#br0" timeOffset="78644.31">27285 11469 775 0,'0'0'564'0,"-3"-9"-108"0,3 9-49 16,-4-7-30-16,4 7-35 0,-1-9-27 0,1 9-34 0,-2-5-41 15,2 5-47-15,1-7-39 0,-1 7-31 16,4-7-25-16,-4 7-23 0,11-6-19 0,-4 2-13 15,4 0-8-15,-2-2-17 0,6 3 14 0,-2-2-112 16,0 0-26-16,4-2-107 0,-1 2-19 0,0-2-76 0,-1 1-54 16,0 0-37-16,1-1-83 0,0 1-280 0,-2-1-277 15</inkml:trace>
  <inkml:trace contextRef="#ctx0" brushRef="#br0" timeOffset="79073.47">27574 11257 430 0,'-1'-9'478'16,"1"9"-70"-16,0 0-81 0,-6-6 41 0,6 6-19 15,0 0-43-15,0 0-30 0,-5-6-32 0,5 6-19 16,0 0-17-16,0 0-12 0,0 0-65 0,-4 7 32 0,4-7-66 16,3 8 33-16,-3-8-67 0,4 9 33 0,0-2-64 15,0-2 38-15,-1 2-58 0,4 1 44 0,-1-1-56 16,-1 0 43-16,4 2-51 0,-1-3 42 0,-1 1-48 16,1-1-4-16,0 0-1 0,1 0-19 0,-2-1-26 15,1-2 15-15,-1 1-56 0,1 0 9 0,-8-4-77 16,13 2 23-16,-13-2-61 0,10-1 55 0,-10 1-22 15,12-5 49-15,-12 5-6 0,9-7 54 0,-5 1-19 16,-2 0 55-16,2 1-17 0,-1-2 36 0,-1-1-22 16,1 1 42-16,-1 0 7 0,-2 0 42 0,3 0 32 15,-2 0 20-15,0-1 29 0,1 2 21 0,-2-1 15 16,0 7 12-16,2-11 7 0,-2 11-7 0,0-10-15 16,0 10-19-16,2-7-18 0,-2 7-20 0,1-7-5 15,-1 7-38-15,0 0 51 0,0 0-49 0,0 0 38 16,0 0-40-16,0 0 23 0,0 0-22 0,1 11 26 15,-1-11-35-15,1 9 2 0,2-4 6 0,1 1 9 16,-3 1 4-16,2 0-13 0,0 0-8 0,1 3 9 16,1-3-17-16,-1 1-11 0,1 2-3 0,1-3-4 15,0 2-4-15,-1-1-53 0,1 0 59 0,1-1-9 16,-1 2-11-16,-1-1-16 0,3-2-112 0,-2 1-31 16,-2-2-68-16,1 0-49 0,-1 0-119 0,-4-5-46 15,8 7-84-15,-8-7-59 0,5 4-394 0,-5-4-563 16</inkml:trace>
  <inkml:trace contextRef="#ctx0" brushRef="#br0" timeOffset="79490.39">27575 11217 527 0,'0'0'531'0,"-2"-8"-53"0,2 8-45 0,-2-8-24 16,2 8-37-16,-4-4-36 0,4 4-23 0,0 0 6 15,0 0-58-15,0 0 41 0,0 0-42 0,0 0 4 16,0 0-43-16,6 7-6 0,-4-1-25 0,4 0-12 16,1 3-13-16,-1-1-4 0,1 3-4 0,3-1-8 15,-3 1-26-15,1 1-16 0,1 1-15 0,4 2-47 16,-3 1 29-16,-1-1-17 0,4 0-8 0,-2 1-10 16,1 1-10-16,-2-1-1 0,0-2-10 0,2 1-8 15,-5-2-14-15,2 0-44 0,-2-2-55 0,0 1-48 16,0-4-69-16,-1 0-72 0,-1 0-22 0,-1-1-96 15,1 0-5-15,-5-7-66 0,7 9-83 0,-7-9-88 16,0 0-364-16,3 5-625 0</inkml:trace>
  <inkml:trace contextRef="#ctx0" brushRef="#br0" timeOffset="79972.58">27769 11330 53 0,'-2'-8'550'0,"0"-2"-129"0,0 3-42 16,1 0-58-16,-1-1 49 0,1 1-30 0,1 0-24 15,0 7-22-15,-1-11-29 0,1 11-39 0,0-10-37 16,0 10 1-16,1-4 6 0,-1 4-47 0,0 0 48 0,10-3-62 16,-10 3 30-16,8 3-50 0,-8-3 31 0,10 7-41 15,-1-2-5-15,-3 1-5 0,3-2-12 16,-1 5-8-16,2-2-6 0,-1 1-1 0,0 0-16 0,3-1-6 16,-2 2-7-16,0-1 2 0,2-2-53 15,-3 0 52-15,2 1-57 0,-1-1 62 0,-1-1-64 16,0 0 54-16,1-1-54 0,-1 0 58 0,-1 0-60 15,-8-4 54-15,15 3-59 0,-15-3 62 0,13 0-66 0,-13 0 54 16,14-2-6-16,-14 2-5 0,12-8-1 0,-7 4-9 16,0-2-3-16,-2-3 2 0,-1 2-7 0,2-4-3 15,-3 3 4-15,2-3-1 0,-3 1 1 0,0-1 1 16,0 0 2-16,-3 0 17 0,2 2-15 0,-2-1 7 16,2 1-13-16,0 1 23 0,0 1-17 15,-1-1 18-15,2 8-18 0,-1-10 15 0,1 10-14 0,-4-11 7 16,4 11-17-16,0-6 12 0,0 6-8 0,0 0 19 15,0 0-8-15,0 0 19 0,0 0-16 0,0 0 12 16,5 6 2-16,-5-6-1 0,5 10 6 0,2-3-5 16,-2-1 3-16,1 2-3 0,-1-1 1 0,3 2-6 15,1-1-6-15,-1 1 0 0,1 0 0 0,1 0-14 16,-1 1 9-16,0-2-3 0,0 1-8 16,-2-2-18-16,2 1-53 0,-2-1-64 0,-1-2-63 15,2 1-70-15,-3-2-15 0,0 0-86 0,-5-4-10 0,8 6-92 16,-8-6-134-16,0 0-483 0,0 0-707 0</inkml:trace>
  <inkml:trace contextRef="#ctx0" brushRef="#br0" timeOffset="80489.19">28279 10892 56 0,'-4'-3'495'0,"-1"-3"-100"15,5 6-24-15,-6-9-34 0,1 2-20 0,0 0-27 16,1 0-39-16,1-2-12 0,1 1-20 0,-1-1-74 16,3 3 14-16,0-3-65 0,0 2 16 0,3 2-58 15,1-4 23-15,1 3-53 0,1 1 33 0,0 0-47 0,1 1 37 16,-7 4 1-16,15-3-2 0,-15 3 1 15,14 0-4-15,-5 3 5 0,0 0 9 0,-1 2 0 16,-2 1 10-16,1 2-2 0,-2 2 2 0,1 1 2 16,-2 0-4-16,-2 2 3 0,2 2-1 0,-4-3-3 15,3 3 1-15,-3 1-6 0,1-3-5 0,-1 0-6 0,1 1-6 16,-1 0 0-16,0-1-8 0,2-2-6 0,0 1-4 16,0-2-5-16,0 1-6 0,1-3 2 0,3 2-5 15,-1-3 0-15,1 1-4 0,3-2-4 0,3-2-1 16,-1 3-2-16,5-3 2 0,-3 1 1 0,1-2-2 15,1 1-2-15,-3 1 4 0,-1 0-2 0,-1-1 4 16,-1 3 5-16,1-3 16 0,-3 2 36 0,-2 0 32 16,-1 2-1-16,0 0 42 0,-2 1 3 0,-2-1 24 15,1 3-1-15,-1-2-8 0,0 2-4 0,0 0-6 16,-1-2-18-16,1 4-22 0,0-3-13 0,1 3-19 16,1-1-9-16,1 0-14 0,-3-1-6 0,4 1-9 15,-3-1-14-15,3 0-45 0,-2 0-75 0,0 0-81 16,-1-3-77-16,1 3-95 0,-2-3-33 15,-3 1-129-15,-1-1-47 0,-1-1-145 0,-6 1-466 0,-1-2-789 16</inkml:trace>
  <inkml:trace contextRef="#ctx0" brushRef="#br0" timeOffset="82323.14">10716 11058 139 0,'0'0'295'15,"0"0"-50"-15,0 0-27 0,0 0-12 0,0 0-12 16,0 0-14-16,0 0 2 0,0 0 3 0,0 0-6 16,0 0 21-16,0 0-46 0,0 0 47 0,0 0-40 15,0 0 42-15,0 0-48 0,0 0 33 0,0 0-44 16,0 0 29-16,9-1-50 0,-9 1 38 0,0 0-51 15,0 0 44-15,0 0-57 0,0-9 40 0,0 9-58 16,0 0 40-16,-2-7-47 0,2 7 41 0,-2-8-49 16,2 8 30-16,-4-7-54 0,4 7 31 0,-7-8-49 15,4 3 33-15,-5 0-46 0,2 2 44 0,-1-2-50 16,-2 1 35-16,-1 1-48 0,0 2 38 0,-2-1-42 0,0 1 44 16,0 2-49-16,-2 1 45 0,2 0-46 15,-3 1 43-15,1 4-45 0,1-1 47 0,-1-2-39 16,1 5 34-16,2-2-35 0,-1 2 37 0,3-1-38 15,-1 2 41-15,3-1-40 0,0 1 5 0,2-1 10 16,1 3-9-16,2-2 5 0,0 2-1 0,2-1 1 16,2 1 5-16,0-1-3 0,1-2-1 0,1 2-1 0,1-3 4 15,1 2 0-15,3-3 0 0,-1 2 2 0,1-2-1 16,1-3-5-16,0 1-1 0,-1-1 3 0,3-1-3 16,-1-1 3-16,-11-2-4 0,19 0 14 15,-7-2-14-15,-2 1-1 0,-1-2 3 0,1-2-1 0,-1 1 6 16,-1-2 5-16,1-1-10 0,-4 1 2 0,1-2 41 15,-2-2-44-15,1 2 38 0,-3-2-45 0,0 1 40 16,-1-1-37-16,1 0 41 0,0 0-39 0,-2 1 51 16,0-1-21-16,0 3 14 0,-2-1 15 0,2 1 16 15,-2-2 7-15,2 2 12 0,0 7 0 0,-1-11-19 16,1 11-13-16,0-8-13 0,0 8-9 0,-1-8-9 0,1 8-1 16,0 0-10-16,1-7 2 0,-1 7-5 15,0 0-1-15,0 0 0 0,9 4 3 0,-9-4 3 16,5 8 3-16,0-4 23 0,-1 2 1 0,1 1 0 15,0 0-4-15,3 2 0 0,-3-1-8 0,3 3 1 16,-2-2-2-16,3 4-4 0,-1-3-4 0,-2 1-2 16,3 0-9-16,1-1 3 0,-2 1 2 0,1-2-5 0,1 1-2 15,-1-2-4-15,-1-2-9 0,1 1-59 0,1-2 2 16,-1 0-106-16,0 1-20 0,2-3-68 0,-2 0-55 16,0-1-54-16,3-1-63 0,-1 0-21 0,-11-1-75 15,19-2-9-15,-8 1-460 0,-1-1-590 0</inkml:trace>
  <inkml:trace contextRef="#ctx0" brushRef="#br0" timeOffset="82493.34">11189 11120 241 0,'13'-5'509'0,"-1"0"-108"15,-3 3-78-15,1-2 74 0,-1 3-22 0,-9 1 39 16,17-3-54-16,-17 3 39 0,12-2-75 0,-12 2 21 0,12 0-60 16,-12 0-27-16,13 4-28 0,-13-4-32 15,7 7-35-15,-3-2-31 0,-4-5-25 0,7 12-19 16,-6-3-13-16,0-1-24 0,2 3-32 0,-3-1-75 15,-3 2-92-15,3 1-92 0,-1-3-91 0,1 2-104 16,-1-1-95-16,-1 1-718 0,1-2-857 0</inkml:trace>
  <inkml:trace contextRef="#ctx0" brushRef="#br0" timeOffset="83639.39">12230 10785 329 0,'0'0'287'0,"0"0"-53"16,0 0 11-16,0 0-26 0,0 0-11 0,4-5-15 15,-4 5-39-15,0 0 4 0,0 0-48 0,1-7-9 16,-1 7-9-16,0 0-9 0,0 0-2 0,0-7-3 16,0 7 32-16,0 0-27 0,0 0-6 0,0-6-5 15,0 6 8-15,0 0-5 0,0 0-5 0,-1-9 0 16,1 9 11-16,0 0 6 0,-3-4 3 0,3 4-2 15,0 0 3-15,-4-8-9 0,4 8-10 0,-3-4-9 16,3 4-5-16,-7-4 3 0,7 4-9 0,-9-2-14 16,9 2-4-16,-10-3-5 0,10 3-2 0,0 0-2 15,-19 2-1-15,19-2 0 0,-14 1 9 0,5 2-5 16,-1 0 5-16,1 1 2 0,-2 1 3 0,0 0-3 16,1 2 3-16,-2 1 1 0,2-3 0 0,1 4-2 15,0-2-1-15,-1 1-4 0,4 1-4 0,-1-2 5 16,2 3 34-16,1-2-52 0,2 2 40 0,0-2-52 15,1 2 44-15,1-2-54 0,1 2 44 0,2-2-47 0,-1 2 45 16,4-2-49-16,-1 1 46 0,1-2-50 0,2-1 48 16,1 1-49-16,-2-2 47 0,2-2-48 0,3 0 47 15,-3-1-49-15,1-1 52 0,-10-1-49 0,20 0 41 16,-8-2-47-16,-2-1 48 0,2 1-46 16,-3-3 44-16,1 1-46 0,-1-3 46 0,0 2-46 0,0-1 7 15,-3-2 4-15,0 1 5 0,1-1 1 16,-2-1 3-16,0 1 1 0,-2 0 2 0,-1-1 2 0,1 1 5 15,-2 2 11-15,2-3 23 0,-3 9 11 0,0-9 6 16,0 9 10-16,1-12 12 0,-1 12-48 0,1-10 51 16,-1 10-66-16,3-8 42 0,-3 8-61 0,0 0 50 15,1-7-52-15,-1 7 61 0,0 0-41 0,0 0 49 16,8 3-4-16,-8-3-5 0,5 6-3 0,-2-1 8 16,1 0-11-16,2 1 0 0,-1 1-7 0,1 1-6 15,3-1-4-15,0 3-7 0,-1-2-5 0,3 2-8 0,-2-3 6 16,3 3-5-16,0-3-8 0,-1 2-4 15,0-3-8-15,-1-2-42 0,2 2-65 0,-2-2-65 16,0-2-58-16,2 0-28 0,-12-2-110 0,16 0-37 0,-16 0-94 16,16-4-123-16,-16 4-404 0,9-9-647 0</inkml:trace>
  <inkml:trace contextRef="#ctx0" brushRef="#br0" timeOffset="84039.73">11591 10967 401 0,'0'0'355'16,"0"0"-34"-16,-10 3-2 0,10-3-36 16,0 0 65-16,0 0-59 0,-9 2 5 0,9-2-75 0,0 0 12 15,0 0-73-15,0 0 25 0,0 0-49 0,0 0 40 16,0 0-45-16,0 0 44 0,13-3-52 15,-13 3 38-15,16-5-67 0,-7 1 35 0,0 1-64 0,4 0 35 16,1-1-59-16,-1 0-9 0,0-1-3 0,1 1 1 16,0 1-12-16,-2-1-3 0,1 1-4 0,0-1-9 15,0 2-32-15,-2-1-104 0,-2 1-106 0,-9 2-169 16,17-2-205-16,-17 2-443 0,0 0-677 0</inkml:trace>
  <inkml:trace contextRef="#ctx0" brushRef="#br0" timeOffset="91220.69">6943 13553 168 0,'0'0'347'0,"0"0"-57"0,6-5-73 16,-6 5 28-16,0 0-51 0,0 0 44 0,4-5-45 15,-4 5 43-15,0 0-50 0,0 0 8 0,4-6-43 16,-4 6 22-16,0 0-33 0,0 0 6 0,0 0-27 16,0 0 12-16,0 0-28 0,1-5 10 0,-1 5-26 15,0 0-13-15,0 0-21 0,0 0 5 0,0 0-26 0,-9-2 7 16,9 2-20-16,-11 2 8 0,11-2-18 15,-17 3 9-15,7-1-9 0,0 1 8 0,-2 0-14 0,-2 0 4 16,1 1 4-16,-2-1-2 0,1 1 4 0,-1 0 6 16,1-2-6-16,-2 3 3 0,2-2 2 15,3 1-3-15,-2 0 1 0,1-1-3 0,1 1-3 0,1-1-2 16,-1 2-1-16,4-1-3 0,-3-1 0 0,3 2 0 16,-2-2 5-16,3 4-4 0,0-2 0 0,0 1 2 15,3 1 0-15,-1 1 1 0,0-1-1 0,1 2 8 16,2 0-9-16,-3 1 5 0,3 2 3 0,1 0 7 15,0 0 3-15,0 2 5 0,1 2 6 0,2 2 2 16,-1 0 4-16,-1 1-6 0,2 3 1 0,0 1 0 16,1-1-2-16,-2 3 1 0,1 0-3 0,1 0-7 15,-2 0 3-15,2 1 2 0,0-2-5 0,-2 3 5 16,2-2-6-16,-1 0-2 0,-1-1-2 0,1 0-1 16,-1-2-2-16,1-3 1 0,-2 0 2 0,3-2 2 0,0 1 0 15,-3-2-1-15,2-2-2 0,-1-1 0 0,1-1-7 16,-2 0 0-16,3-1-2 0,-2 0 0 15,1-3 0-15,1 3-4 0,-3-3 3 0,3 2-39 16,1-3 41-16,-1 2-44 0,0-2 49 0,0-1-45 0,-1 1 50 16,3-2-46-16,-1 1 45 0,2-3-43 0,-7-3 48 15,13 5-5-15,-13-5-8 0,17 3 3 16,-17-3-8-16,20-1-37 0,-7-2 36 0,-3 1-2 0,3-2-13 16,2 0-34-16,1 0-47 0,0-1-54 0,-3-2-43 15,4 1-70-15,-2 0-42 0,-1-3-116 0,0 1-61 16,3-3-531-16,-3 1-607 0</inkml:trace>
  <inkml:trace contextRef="#ctx0" brushRef="#br0" timeOffset="91463.48">7023 13947 197 0,'-2'-7'564'0,"2"7"-168"0,-5-11-6 0,5 11-61 16,-5-10 25-16,5 10-47 0,-4-7-18 0,4 7-29 15,-5-6-20-15,5 6-44 0,-4-6-23 0,4 6-40 16,0 0 1-16,0 0-1 0,0 0 2 0,0 0-10 16,0 0-22-16,0 0-11 0,-1 8-19 0,1-8-6 0,2 10-17 15,1-4-3-15,-2 0-14 0,4 3-1 16,-1-1-10-16,1 0-1 0,-1 2-3 0,1 0-3 16,0 0-26-16,4 1-35 0,-3 0-52 0,2-2-61 0,0 1-20 15,1-3-73-15,-3 2-6 0,3-4-101 0,0-1-38 16,1 0-52-16,0-3-408 0,-10-1-405 0</inkml:trace>
  <inkml:trace contextRef="#ctx0" brushRef="#br0" timeOffset="91788.16">7269 13889 371 0,'-1'-7'438'16,"1"7"-109"-16,-3-9 23 0,3 9-57 0,-5-9-13 15,5 9-12-15,-4-7-28 0,4 7-11 0,-6-5-46 16,6 5-7-16,0 0-42 0,-9-1 1 0,9 1-35 15,-7 3 7-15,7-3-25 0,-5 8-2 0,4-2-22 16,1-6-2-16,-1 12-20 0,1-4 5 0,1 2-19 16,0-1 5-16,3 1-19 0,0-1 14 0,0 1-17 0,2 0 11 15,-2-1-17-15,5 0 11 0,-3-1-10 16,2-2 11-16,0 0-10 0,2-1 9 0,-1-1-12 16,0-2 10-16,-9-2-12 0,18 1 13 0,-18-1-14 15,19-3 13-15,-10-1-12 0,-2-1 9 0,1-1-11 16,0 0 11-16,-3-1-11 0,-1-1 12 0,-2 1-10 15,1-3 14-15,-3 3-17 0,-2-3 4 0,0-1-4 16,-3 1 2-16,-2 1 3 0,-1-2-8 0,-3 2-5 0,2 0-18 16,-3 0-11-16,0 0-26 0,-1 2-21 0,3 0-33 15,0 0-53-15,0 2-53 0,1-1-65 0,1 0-42 16,0 2-97-16,2-1-323 0,1 2-264 0</inkml:trace>
  <inkml:trace contextRef="#ctx0" brushRef="#br0" timeOffset="92321.45">7297 13540 134 0,'0'0'373'0,"0"0"-106"15,0 0-55-15,-4-6-33 0,4 6-21 0,0 0-31 16,4-6-15-16,-4 6-10 0,0 0-12 0,8-6-13 16,-8 6 8-16,10-5-32 0,-4 2 27 0,-6 3-48 0,16-5 37 15,-9 3-24-15,3-1 41 0,1 0-52 0,-2 2 41 16,1-1-38-16,0 1 48 0,-10 1-37 0,18-1 45 16,-18 1-33-16,17 1 43 0,-17-1-28 0,15 2 40 15,-15-2-22-15,14 3 30 0,-14-3-14 0,13 6 16 16,-8-2-3-16,-5-4 4 0,9 9-2 0,-5-4-8 15,0 1-3-15,-2-1 3 0,1 2 3 0,0 0-10 16,0 0-13-16,-1 1-9 0,1 1-12 0,0-1-10 16,-1 2-47-16,2-2 46 0,-1 3-46 0,0 0 36 15,1 0-47-15,3 2 43 0,-1-1-48 0,-1 1 44 16,3 0-54-16,-2 0 45 0,3 1-5 0,-1 0-6 16,1 3 0-16,2-2-8 0,-2 2 2 0,1 0-9 15,2-1 2-15,-2 2-9 0,2-1 4 0,-1 2 5 16,-2-1-4-16,0 0 3 0,2 0-5 0,-3 0 2 15,0-1 1-15,0-2 2 0,-2-1 3 0,-2 0 8 16,-2-2 1-16,1 1-2 0,-2-2-2 0,-3 1-4 16,-1-2-2-16,-1 2-14 0,-3-2 17 0,-1 0-12 15,0-1 2-15,-3-1-1 0,-2-1-3 0,1-1-12 0,1-1-27 16,-2-2-32-16,3 0-60 0,-3-2-50 16,2 0-58-16,11-1-27 0,-21 0-96 0,21 0-35 0,-15-1-65 15,15 1-75-15,-14-4-333 0,14 4-415 0</inkml:trace>
  <inkml:trace contextRef="#ctx0" brushRef="#br0" timeOffset="93738.01">7185 13912 246 0,'0'0'285'0,"-3"-5"-59"0,3 5-12 0,-3-7-22 15,3 7-38-15,0-7-28 0,0 7-44 0,3-11 27 16,1 6-64-16,0 0 22 0,2-2-28 0,-1 3 40 15,3-3-36-15,1 1 38 0,1 2-36 0,-1-1 50 16,1 1-39-16,1 1 50 0,1 1-46 0,-2 1 26 16,-10 1 5-16,23 1 8 0,-10 1 10 0,-4 1 2 0,3 3 31 15,-2-1-25-15,-1 3 14 0,0 1-13 0,-3 1 9 16,2 1-20-16,-5 3 6 0,1-1-19 0,-1 1-1 16,-2 1-12-16,-1 0 7 0,0 1-12 0,-2 0 8 15,-1 0-12-15,-1 0 1 0,2-2-7 0,-3 2-2 16,0-1-5-16,1-2 3 0,-1 0 5 0,1 0-3 15,0-4 8-15,0 1-14 0,-1-2 10 0,1 1-18 16,3-3 17-16,-3 0-26 0,4-6 13 0,-4 11-26 16,4-11 25-16,-2 8-12 0,2-8-5 0,-3 7-9 15,3-7-5-15,0 0-7 0,0 0-1 0,0 0-4 16,5 4-7-16,-5-4 4 0,9-1-1 0,-9 1-2 16,13-5 1-16,-5 3 1 0,1-2-6 0,1-1-2 15,1 2-8-15,1-2-30 0,2-1-48 0,-1 0-41 16,2 0-55-16,-1-2-35 0,1 1-70 0,1 0-34 15,0-2-127-15,2 0-57 0,-1-3-490 0,-2 2-595 16</inkml:trace>
  <inkml:trace contextRef="#ctx0" brushRef="#br0" timeOffset="93960.53">7900 13640 619 0,'0'0'505'16,"0"0"-123"-16,0 0-79 0,0 0-37 0,0 0-25 15,0 0-33-15,0 0-31 0,0 0-34 0,0 0-29 16,0 0-2-16,5-6-40 0,-5 6 3 0,13-8-36 16,-4 4 14-16,4-1-35 0,0 0 15 0,2-1-35 15,0-1-36-15,3 1-86 0,-1 0-60 0,-1-1-108 16,1 0-60-16,-2 3-400 0,-2-2-263 0</inkml:trace>
  <inkml:trace contextRef="#ctx0" brushRef="#br0" timeOffset="94104.82">8010 13685 337 0,'-12'10'454'0,"1"-1"-94"16,5-1-52-16,-2-2-95 0,0-1 23 0,2 2-65 0,2-4-20 16,4-3-25-16,-5 7-23 0,5-7-27 15,0 0-15-15,0 0-13 0,9-2-8 0,1-3-8 16,-1 2-13-16,6-5 1 0,1 0-95 0,2-2-51 0,0-1-47 15,2 0-123-15,4-4-363 0,-2 1-166 0</inkml:trace>
  <inkml:trace contextRef="#ctx0" brushRef="#br0" timeOffset="94588.27">8663 13105 167 0,'-2'-9'311'0,"2"9"-15"0,-6-9-60 0,6 9 3 16,-9-8-57-16,3 3-13 0,-3 3-5 0,0-2 8 16,-2 2-30-16,-1 0-7 0,1-1-11 0,-2 1-20 0,1 2-5 15,1 0-4-15,-2 0-22 0,3 1 6 16,-2 1-7-16,1 0 1 0,1 1 1 0,1 1-7 15,-1-1-5-15,2 2 2 0,0 1 2 0,-1-1 14 0,4 2-25 16,0 1 21-16,1-1-23 0,-1 4 23 0,4-1-22 16,-2 1 13-16,3 1-9 0,0 0 7 0,3 1-15 15,-2 3 12-15,4-1-12 0,-1 1 8 0,0 2-14 16,1 1 10-16,1 3 2 0,1-1 17 0,-1 1-4 16,-1 1-2-16,0 1-5 0,3 0-4 0,-3 1 1 15,0-1 2-15,-2 2-1 0,1-1-42 0,0 1 43 16,-2 0-27-16,1-2 43 0,-1 0-46 0,2 1 41 15,-3-1-1-15,2-1-3 0,-2 0-2 0,2-4-7 16,-1 0-7-16,-2-1-9 0,4-1-2 0,-1 0-1 16,-1 0-12-16,1-2-1 0,2-1-2 0,-1-3-6 15,1 0 1-15,0-1-6 0,0 1 0 0,3-4-13 16,3 2 6-16,-2-1-1 0,3-2-7 0,2-2-15 16,-3 1-35-16,3-3-53 0,0-1-63 0,1 0-60 0,1-2-76 15,2 1-40-15,0-2-140 0,0-4-107 16,-3 2-452-16,3-2-656 0</inkml:trace>
  <inkml:trace contextRef="#ctx0" brushRef="#br0" timeOffset="96046.77">6832 14077 215 0,'0'0'311'0,"0"0"-37"0,0 0-47 0,0 0-12 15,0 0-31-15,0 0-10 0,0 0-15 0,0 0-13 16,0 0-54-16,0 0 33 0,0 0-57 0,0 0 33 15,0 0-56-15,0 0 36 0,-2-6-59 0,2 6 31 16,0 0-44-16,0 0 40 0,0 0-35 0,6-5 43 16,-6 5-43-16,0 0 41 0,6-5-46 0,-6 5 41 15,0 0-49-15,9-6 38 0,-9 6-45 0,9-4 48 16,-9 4-57-16,6-3 44 0,-6 3-45 0,7-4 44 16,-7 4-42-16,0 0 39 0,7-4-27 0,-7 4 27 15,0 0-36-15,0 0 41 0,9-3-38 0,-9 3 39 16,0 0-43-16,0 0 39 0,8-4-38 0,-8 4 39 15,0 0-40-15,0 0 41 0,0 0-36 0,9-2 36 16,-9 2-36-16,0 0 40 0,0 0-30 0,0 0 35 16,14 0-34-16,-14 0 42 0,0 0-41 0,10-1 29 15,-10 1-36-15,0 0 30 0,0 0-5 0,13 0-5 0,-13 0-33 16,0 0 31-16,0 0-29 0,11-1 30 0,-11 1-1 16,0 0-1-16,0 0-1 0,0 0 5 0,0 0 3 15,0 0 6-15,12-2-2 0,-12 2-2 0,0 0 6 16,0 0-3-16,0 0-4 0,0 0-17 0,0 0 25 15,0 0 3-15,0 0 6 0,0 0-1 0,0 0 5 16,0 0 1-16,0 0-8 0,0 0 23 0,0 0-11 16,0 0 12-16,0 0-15 0,0 0 8 0,0 0-20 15,-5 9 7-15,5-9-11 0,-9 4 13 0,9-4-8 16,-14 8 11-16,6-6-4 0,0 3 8 0,1-2-8 16,-2 1 0-16,1 1-6 0,-1-3 10 0,-1 3-12 15,2-2 8-15,1 3-14 0,-1-3 2 0,-1 0-8 16,3 0 3-16,6-3-5 0,-12 6-4 0,12-6 1 15,-11 5-8-15,11-5 0 0,-8 2 1 0,8-2-7 16,0 0 2-16,-10 5-8 0,10-5 5 0,0 0-4 16,0 0 2-16,-8 4-4 0,8-4 4 0,0 0-4 15,0 0 0-15,0 0-42 0,0 0-51 0,9-5-76 0,-9 5-58 16,9-4-133-16,-9 4-108 0,14-5-580 0,-6-1-670 16</inkml:trace>
  <inkml:trace contextRef="#ctx0" brushRef="#br0" timeOffset="97637.9">8690 13164 117 0,'0'0'267'15,"0"0"-38"-15,3-9-50 0,-3 9 23 0,1-7-34 16,-1 7 19-16,1-8-46 0,-1 8 28 15,3-10-39-15,-3 10 2 0,1-8-14 0,-1 8 1 0,4-11 3 16,-4 11-11-16,2-9-15 0,-2 9-36 0,0-11 52 16,0 11 0-16,0-11 3 0,0 11-12 0,0-11-3 15,0 11-11-15,-2-12-4 0,2 12-9 0,-8-9-13 16,8 9-12-16,-6-11-11 0,1 7 3 0,-2 1-16 16,-2-1 2-16,2 1-2 0,-2 0-7 0,-3 2 9 15,12 1 19-15,-20 3 6 0,7-1 2 0,0 2 9 16,1 0-7-16,-1 1-1 0,1 2-5 0,-2 2-1 15,4-1-8-15,-1 2 0 0,0 1 7 0,3-1-6 16,1 3-1-16,0 1-6 0,1 0-6 0,2 1 2 16,4 3-7-16,-2-1-2 0,3 1-5 0,0 2 0 15,3 0-6-15,2 2 0 0,-2 2-1 0,4-2 0 16,0 5-4-16,2-1-2 0,-1 1-1 0,0-2 1 16,1 2 0-16,-4-4-1 0,3-1 3 0,-2 0-4 0,-1 0-36 15,0-1 44-15,-2-1-37 0,0-3 47 16,-1-1-45-16,-1-1 47 0,-2-2-3 0,0-1-4 15,1-1 0-15,-1 0-1 0,-1-2 1 0,1-1-2 16,0-1-6-16,-2-2-2 0,-1 1-41 0,3-6 42 0,-4 8-38 16,4-8 42-16,-4 4-41 0,4-4 36 0,0 0-47 15,0 0 38-15,0 0-45 0,0 0 31 0,0 0-40 16,0 0 42-16,0 0-34 0,0 0 44 0,0 0-36 16,0 0 39-16,13 0-36 0,-13 0 44 0,13 8-7 15,-4-3-1-15,-2 2 0 0,3 3-1 0,-3-1-1 16,2 5 0-16,-3-1 4 0,1 2-4 0,-2 2 8 15,1 2-9-15,-2 2 7 0,0-2-8 16,-3 0 10-16,1 1-10 0,-2 0 10 0,0 1-11 0,-3-2 12 16,3-1-9-16,-4 0 10 0,3-2-9 0,-2 1 7 15,1-3-12-15,-2 1 12 0,1-2-12 0,2-1 10 16,1 0-12-16,-2-1 9 0,3-1-10 0,-1 1 13 16,1-2-11-16,2 1 10 0,-2-2-9 0,5 2 12 15,-2-3-5-15,3 0 5 0,-1 1-12 0,-1-2 14 0,5 2-11 16,-3-2 5-16,0-2-7 0,1 3 13 15,1-1-20-15,-1-2-9 0,-2 2-54 0,3-1-27 16,-1 0-60-16,-2-2 2 0,-1 1-71 0,-5-4-11 0,9 6-92 16,-9-6-49-16,10 5-435 0,-10-5-353 0</inkml:trace>
  <inkml:trace contextRef="#ctx0" brushRef="#br0" timeOffset="98104.05">9100 13543 603 0,'0'0'608'0,"-10"3"-123"16,10-3-63-16,-10 4-43 0,10-4-25 15,-9 2-8-15,9-2-17 0,-9 2-33 0,9-2-43 16,0 0-46-16,-9 3-44 0,9-3-37 0,0 0-22 0,0 0-22 16,0 0-14-16,0 0-16 0,8-7-9 0,-8 7-10 15,15-7-5-15,-6 3-5 0,1-1-5 0,3-1 1 16,0 1-6-16,2 0-6 0,-1 1 0 0,0-2-5 16,0 2-7-16,-1-1-52 0,2 0-59 0,-2 1-56 15,0 0-62-15,-3 0-63 0,2-1-58 0,-1 2-49 16,-2-2-34-16,0 0-70 0,1-1-279 0,-2 2-309 15</inkml:trace>
  <inkml:trace contextRef="#ctx0" brushRef="#br0" timeOffset="98337.9">9371 13325 127 0,'3'-6'643'0,"-3"6"-100"0,1-10-63 16,-1 10-30-16,4-8-42 0,-4 8-23 0,0 0-27 15,1-8-38-15,-1 8-45 0,0 0-46 0,0 0-34 0,0 0-16 16,0 0-19-16,0 0-27 0,0 0-8 0,0 0-16 15,0 0-8-15,8 7-12 0,-6-2-30 16,2 1 16-16,0-1-22 0,1 3 10 0,0 0-24 16,3 0 9-16,-3 1-9 0,1 1-15 0,1 0 6 0,2 1-16 15,-3 0 8-15,2 1-15 0,-1-1 11 0,1 1-15 16,1-1 11-16,-3 1-17 0,2-2-4 16,-3 2-60-16,3-2-25 0,-2-1-109 0,-2 1-19 0,0-1-54 15,0-1-71-15,0 1-82 0,-3-2-97 0,3-1-120 16,-4-6-300-16,2 9-524 0</inkml:trace>
  <inkml:trace contextRef="#ctx0" brushRef="#br0" timeOffset="98770.37">9720 13367 338 0,'0'0'445'0,"-11"-5"-109"15,11 5 10-15,-11-3-80 0,11 3-16 16,-9-5-5-16,9 5 14 0,-11-6-47 0,11 6-4 16,-9-5-50-16,9 5-14 0,-5-7-44 0,5 7-6 0,-3-8-36 15,3 8 6-15,4-10-25 0,-4 10 8 0,8-9-26 16,-2 5 18-16,4-1-26 0,-2 2 25 0,1-1-23 16,1 1 19-16,2 1-12 0,-2 1-3 0,3-2 14 15,-13 3-19-15,20 2 21 0,-7 0-15 0,-3 0 11 16,0 2-12-16,0 0 15 0,-2 4-17 0,-1-1 12 15,-1 1-14-15,-2 2 10 0,0-1-14 0,-4 2 8 16,0 2-6-16,-4-2-4 0,0 0 7 0,-1 1 15 16,-1 0 6-16,-2-1 12 0,-1 0 10 0,0 0 11 15,1-3 5-15,2 0 9 0,-3 0 8 0,5-2 5 16,-2 0 1-16,2-2-18 0,4-4-14 0,-8 9-15 16,8-9-14-16,-5 6-8 0,5-6-7 0,0 0 1 15,0 0-11-15,6 3 0 0,-6-3-1 0,12-1-5 16,-12 1 1-16,15-2 0 0,-4 0-1 0,0-1-6 15,-1 1-5-15,3 0-17 0,0-1-50 0,2 1-58 16,-2 0-46-16,1-1-41 0,0 0-47 0,3 0-61 16,-3-1-51-16,1 2-28 0,-1-2-76 0,0-1-383 15,-1 2-413-15</inkml:trace>
  <inkml:trace contextRef="#ctx0" brushRef="#br0" timeOffset="98928.9">10174 13387 375 0,'0'0'445'0,"11"-1"-110"0,-11 1-13 0,0 0 25 15,12 1-4-15,-12-1-26 0,0 0-26 0,9 3-30 16,-9-3-31-16,0 0-33 0,7 7-34 0,-7-7-28 16,4 7-29-16,-4-7-23 0,5 10-14 0,-2-3-11 15,-2-1-14-15,3 1-17 0,-1 3-35 0,-1-2-79 16,2 2-79-16,2-1-74 0,-3 0-74 0,-1-2-74 16,2 2-87-16,-1-4-308 0,1 1-303 0</inkml:trace>
  <inkml:trace contextRef="#ctx0" brushRef="#br0" timeOffset="99220.4">10541 13157 607 0,'0'-7'614'15,"0"7"-128"-15,-2-10-48 0,2 10-34 0,-1-8-22 16,1 8-6-16,-3-6-72 0,3 6 5 0,0 0-86 15,-2-8 3-15,2 8-74 0,0 0 25 0,0 0-62 16,0 0 20-16,0 0-30 0,0 0-11 0,5 5-35 16,-5-5 21-16,6 7-35 0,-1-1 11 0,-1-2-32 15,3 2 25-15,-2 1-41 0,1 1 23 0,-1-1-29 16,3 1 23-16,-3 2-23 0,3 1 21 0,-1-2-34 16,2 3 19-16,-2 0-61 0,-2-1-48 0,1 1-63 15,-1-1-77-15,2 0-80 0,-2-3-75 0,-1 2-118 16,-1-2-120-16,0-1-344 0,0-1-567 0</inkml:trace>
  <inkml:trace contextRef="#ctx0" brushRef="#br0" timeOffset="99637.63">10746 13084 313 0,'0'0'405'16,"-6"-9"-87"-16,6 9-34 0,-3-8-42 0,3 8-36 15,-1-11-49-15,1 11 26 0,1-10-52 0,3 2 19 16,1 2-65-16,-1 0 20 0,3-1-55 0,-1 2 33 16,3-1-56-16,0 2 2 0,0-2 6 0,2 4 43 15,-2-1-54-15,3 1 46 0,-12 2-38 16,19 0 49-16,-19 0-45 0,20 4 46 0,-13-1-37 0,0 1 50 15,0 3-37-15,-3 0 28 0,1 3-7 0,-4 0-3 16,0 2-10-16,-2 0-2 0,-2 1 0 0,0 1 12 16,-1 0 15-16,0 0-1 0,-1-1-2 0,0 0-4 15,1 1-7-15,-1-4-15 0,0 0-8 0,1-1-4 16,0 1-11-16,1-3-6 0,2 1-8 0,-1-1-3 16,2-7 1-16,0 10-7 0,0-10-1 0,5 9-1 15,-5-9-2-15,10 4-3 0,-10-4-1 0,19 1 2 0,-5-2-2 16,0-1-2-16,0-1-3 0,4 1-1 15,1-3-6-15,-2 1-5 0,2 0-15 0,-2 0-61 16,1-1-65-16,-2 0-66 0,2 0-87 0,-5 1-78 0,2-2-67 16,-2 0-116-16,-3 1-249 0,-2-2-345 0</inkml:trace>
  <inkml:trace contextRef="#ctx0" brushRef="#br0" timeOffset="100286.57">11259 12614 419 0,'-8'-9'355'16,"3"2"-5"-16,0-1-72 0,1 3-24 0,0-2-31 0,2-2-33 15,0 2-30-15,0-1-25 0,2 1-35 16,1 0-20-16,2 0-16 0,-1 1-13 0,5 0-6 16,-1-1-14-16,3 2-2 0,1 0-11 0,-1 2-2 0,3 1-8 15,-1 0 7-15,2 3 4 0,0 1-2 0,-2 3 4 16,2 1 2-16,0 4 3 0,-3-1 7 15,1 4 1-15,-2-1 5 0,-1 4 2 0,1 1 7 0,-1 1 3 16,-2 1 5-16,-1 0 6 0,2 2-8 16,-2-1-3-16,2 0-1 0,-3 0-8 0,1-1-1 0,0-2-5 15,1 0-39-15,-1-2 35 0,2 1-38 0,-2-2 38 16,3 1-40-16,-1-3 37 0,0 1-41 0,1-2 35 16,1-2-37-16,-2-3 38 0,4 2-43 0,-1-4 37 15,-1 0-43-15,2-3 49 0,-1 1-48 0,1-1 42 16,0 1-40-16,-11-2 43 0,13 3-39 0,-13-3 42 15,0 0-44-15,15 1 41 0,-15-1-37 0,0 0 50 16,0 0-19-16,-2 6 76 0,2-6-11 0,-10 4 63 16,3 1-34-16,2 0 46 0,0 0-63 0,-3 1 26 0,3 0-55 15,0 1 29-15,1 0-57 0,0 0 38 0,2 2-51 16,0-1 33-16,1 0-31 0,4 2 17 16,1 0-10-16,1 2-4 0,1-1-7 0,3 2 1 15,1 1-7-15,3 2-6 0,-1-2 2 0,0 2-5 0,0-1 6 16,3 1-7-16,-4 0-1 0,1-1 1 15,-3 2 0-15,-2-4-1 0,-2 3 3 0,1-2 3 16,-5 0 2-16,-1-1-2 0,-2 2 3 0,-3 0-7 0,-3-1 1 16,-1 3 2-16,-2-2-7 0,-3 1-31 0,-7 1-88 15,1 0-101-15,-6-1-119 0,-5 2-152 0,-2-1-187 16,-4-1-336-16,-2-1-619 0</inkml:trace>
  <inkml:trace contextRef="#ctx0" brushRef="#br0" timeOffset="100820.85">10270 14286 521 0,'0'0'464'16,"-16"2"-98"-16,16-2-77 0,-15 2-36 0,15-2-12 15,-10 0-7-15,10 0-38 0,0 0-25 0,-5-3 5 16,5 3-34-16,6-11 8 0,3 4-37 0,6-5 4 0,8-2-33 15,3-3 4-15,8-2-33 0,3-2 2 16,11-6-23-16,1 1 8 0,4-3-19 0,1 1 2 16,2 1-7-16,0-2-9 0,2 2 2 0,-1-1-3 0,0 0 3 15,2 3-13-15,-4 0 5 0,2 1 1 0,-4 2-7 16,-8 4-10-16,0 0-51 0,-4 3-60 0,-4 0-48 16,-8 4-63-16,-1-1-52 0,-6 6-36 0,-7 0-52 15,-1 2-359-15,-14 4-238 0</inkml:trace>
  <inkml:trace contextRef="#ctx0" brushRef="#br0" timeOffset="101122.84">10680 14183 578 0,'-36'23'473'16,"-1"-3"-117"-16,5 2-76 0,1-2-39 0,8-5-25 16,-1 0-13-16,6-2-12 0,3-4 9 0,2 0-4 15,3-2-32-15,2-2-29 0,8-5-22 0,-4 4-17 16,4-4-17-16,0 0 9 0,17-5-25 0,-2-3 7 0,7-1-20 15,6-3 7-15,8-5-19 0,6 0 3 16,-1-2-16-16,6 0 6 0,6-4-16 0,2 0 11 16,0-1-17-16,1-1 9 0,-1 2-15 0,-3 0 13 15,2 0-15-15,-8 4 1 0,-3 1 12 0,0 0-12 0,-1 0-5 16,-4 1 1-16,-4 2 7 0,-4 2-4 0,-3 0-8 16,-4 4 9-16,-5-1 2 0,1 2-1 0,-6 0 1 15,-1 3 12-15,-1-1-13 0,-4 1-2 0,1-1 3 16,-2 1-2-16,-6 5-4 0,7-7-5 0,-7 7-24 15,2-7-57-15,-2 7-66 0,0 0-80 0,-2-9-113 16,2 9-114-16,-7-7-420 0,7 7-436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13:03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3657 15147 113 0,'0'0'240'16,"0"0"-60"-16,0 0-30 0,0 0-23 0,0 0-6 0,0 0-16 15,0 0-6-15,0 0-2 0,0 0-2 0,0 0-4 16,0 0-4-16,7-3 3 0,-7 3-12 16,0 0-3-16,7-3-2 0,-7 3-2 0,0 0-1 0,12-3-8 15,-12 3-1-15,9-1-17 0,-9 1 18 0,0 0-28 16,13-2-5-16,-13 2 0 0,0 0-5 0,16-1 7 16,-16 1-16-16,13 1 2 0,-13-1 1 0,15 0-2 15,-15 0 4-15,18 2-3 0,-18-2 9 0,22 1 8 16,-12 0 0-16,4 0 1 0,-1 0 4 0,2 1 0 15,3-1-47-15,0 0 44 0,0 0-46 16,4 0 45-16,-2 0-43 0,3 1 50 0,3-2-41 0,1 1 40 16,1 0-42-16,1 0 46 0,0 1-46 0,2-1 47 15,2-1-48-15,6 0 47 0,0 1-49 0,1-1 41 16,0 1-43-16,2-1 41 0,-1 0-37 0,1 0 40 16,8-3-44-16,-7 4 40 0,2-1-40 0,5-1 40 15,1 1-38-15,-2 0 38 0,3-2-38 0,-1 1 34 16,1 0-40-16,-1 0 36 0,3 1-34 0,0-3 34 15,-1 1 1-15,1 1-12 0,1-3 4 0,0 2-3 0,0-1-1 16,-3 0-2-16,5 0-32 0,-4 0 35 16,3-1-27-16,1 1 31 0,-2 0-31 0,1-1 28 15,0 1-2-15,3-1 0 0,-2 0-4 0,2 1-3 0,-1-1 2 16,0-2-1-16,0 3-5 0,2-2 4 0,-2 2 0 16,0-1-31-16,1 0 34 0,0 0-26 0,-2 0 32 15,2-1-3-15,1 0-2 0,0 1 4 16,2 0-8-16,-1-1 3 0,-1 0 2 0,3 1 1 0,6-3-7 15,-8 4 1-15,-1-2-1 0,0 0-20 0,0 0 25 16,3 1-24-16,-2-1 26 0,8-1-2 0,-7 2 2 16,9-2-2-16,-12 3-4 0,4-2 3 0,8 0-3 15,-8 0 4-15,7 1-2 0,-9-1-1 0,1 1-2 16,-1 0-21-16,12-2 27 0,-3 2-27 0,3-4 30 16,-3 4-8-16,2-1-1 0,1-1-3 0,-3 1 2 15,2-1 1-15,-1 0 1 0,1 0-4 0,-1 0-23 16,2-3 30-16,0 4-23 0,1-2 24 0,0-1-24 15,-1 1 24-15,2-2-21 0,1 2 22 0,2-1-22 16,-4 1 19-16,4-1-14 0,-4-1 19 0,4 1-19 0,-3-1 23 16,2 1-22-16,1-2 17 0,1 3-23 15,-1-2 25-15,3 0-24 0,-2 0 23 0,0-1-10 16,2 2 8-16,-2-2-19 0,0 2 5 0,1-2 2 16,1 0 2-16,0 1-1 0,1-3 19 0,1 3-14 0,0-1-10 15,0 1 7-15,1-2-4 0,2 2 0 16,-2-2 1-16,-1 2 6 0,4-2-4 0,0 2-4 0,0-1 7 15,2 1-2-15,1-2 3 0,-2 0 0 16,3 2 5-16,0-3-2 0,-1 2 2 0,2-1 11 0,2 0-15 16,0 0 0-16,2 0-1 0,2 0 0 0,-2-1-1 15,0 1 3-15,1-1-4 0,3-1 2 0,-2 1 12 16,3 0-18-16,18-4 16 0,-19 4-16 0,-2 0 21 16,3-1-16-16,14-3 15 0,-16 4-10 0,-1-1 11 15,21-1-13-15,-18 1 13 0,15-2-13 0,-19 3 6 16,3-1-12-16,-2 0 11 0,2-1-8 0,16-1 10 15,-19 3-15-15,3-1 15 0,-3-1-13 0,3 1 16 16,0 1-11-16,-3 0 3 0,-1-1 0 0,1 1 5 0,0-1 5 16,-1 2-15-16,-2-2 13 0,2 1-12 15,-4 2 9-15,0-2-11 0,0 2 6 0,-4 0-8 16,-3-1 1-16,0 2-1 0,0-1 2 0,-4 2-3 0,0-2 0 16,-3 2 3-16,-1-1-3 0,-3 2-3 0,-4-1 0 15,-11 1 2-15,-2 3-6 0,-4-3-7 0,-1 1-28 16,-5 2-134-16,-8-1-167 0,-5 0-225 15,-6 0-410-15,-5 1-567 0</inkml:trace>
  <inkml:trace contextRef="#ctx0" brushRef="#br0" timeOffset="4395.72">9775 15386 135 0,'0'0'589'0,"-3"-8"-124"0,3 8-61 16,-1-8-16-16,1 8-7 0,-5-7-22 0,5 7-9 0,-3-4-11 15,3 4-29-15,0 0-36 0,-3-7-49 16,3 7-44-16,0 0-36 0,0 0 7 0,0 0 0 15,0 0 11-15,0 0-12 0,1 10-14 0,0-4-2 16,3 2-16-16,-1 2 6 0,0 1-7 0,4 2-7 0,-1 2-3 16,-1-1-4-16,2 4-10 0,-1 0-13 0,4 1-13 15,-3 2-9-15,-1-2-7 0,3 1-12 16,0-1-10-16,-1 2-2 0,-2-2-5 0,2-1-14 0,-1 0 7 16,0-2-1-16,-1-2-1 0,-1-1-16 0,-1 1 8 15,4-1-1-15,-5-2-4 0,1-2-7 0,-1 1-21 16,1-3-39-16,0 1-32 0,-3-2-25 0,-1-6-52 15,5 10-118-15,-5-10-104 0,0 0-106 0,0 0-45 16,0 0-108-16,0 0-529 0,0 0-796 0</inkml:trace>
  <inkml:trace contextRef="#ctx0" brushRef="#br0" timeOffset="4916.8">9816 15437 308 0,'-5'-5'336'0,"-2"1"-17"16,4-1-38-16,-1 1 14 0,0-2-60 0,0 1-16 15,0-2-31-15,3 0-14 0,0 1-26 0,-2 0-27 16,3-2-10-16,3 1-14 0,-2-1-6 16,3-1-8-16,1 2 0 0,0-2 5 0,0 1-12 0,5 2-6 15,-1-1-5-15,-1 1-5 0,1 0-15 0,1 1-3 16,2 0 4-16,-1 2-5 0,1 1 1 0,-1-1-5 15,-1 2 9-15,-10 1-1 0,22 0 7 0,-11 2-2 16,-3 1-1-16,3 3-5 0,-4-1-4 0,1 2-7 16,-3 1-3-16,-1 2-1 0,-2-1 4 0,0 2-18 15,-4 0 10-15,1 2-10 0,-3 0 4 0,-2 1-12 16,-2 1 8-16,-2 1-12 0,-2-2 10 0,0 2-11 16,-1-2 8-16,1-2-6 0,-3 0 15 0,3-1-1 15,1-3 13-15,-2 0 0 0,4 0 21 16,-1-2 7-16,2 0 16 0,2-1 0 0,-2-2-11 0,8-3-3 15,-10 7-13-15,10-7-9 0,-9 5-13 0,9-5-1 16,0 0-13-16,0 0 12 0,-1 6-10 0,1-6 12 16,5 3-11-16,-5-3 28 0,9 4-14 0,-9-4 17 0,15 5-10 15,-7-1 28-15,0 1 6 0,3-2-4 0,-2 2-2 16,0 1-6-16,4-1-12 0,-2 2 6 16,3 0-5-16,-2-1-10 0,-2 2-6 0,4 0-3 0,-2-1 2 15,-1 0-6-15,1 0-4 0,-1 0-5 0,1 1-7 16,-3-2 1-16,0 1-4 0,-3-1-3 0,4 0-5 15,-2 0-17-15,0-1-63 0,-1 0-92 16,1-1-91-16,-2 1-103 0,-6-5-64 0,9 6-162 0,-9-6-629 16,9 3-831-16</inkml:trace>
  <inkml:trace contextRef="#ctx0" brushRef="#br0" timeOffset="5600.02">10652 15408 233 0,'0'0'477'0,"-2"-7"-32"0,2 7-70 0,0 0 6 0,-1-9 34 16,1 9-45-16,0 0 4 0,-4-7 9 0,4 7-16 16,0 0-22-16,-2-6-47 0,2 6-60 0,0 0-11 15,0 0-52-15,-5-6-15 0,5 6-23 0,0 0-19 16,0 0 12-16,0 0 3 0,0 0 0 0,0 0-15 15,1 6-9-15,-1-6-18 0,4 8-12 0,-2-3-9 16,-2-5-14-16,7 12-11 0,-5-5-11 0,2 1-2 16,1-1-8-16,-2 1-12 0,1-1 7 0,2 2-6 15,-2-2-7-15,0 1-5 0,-1 0-13 0,0-1-47 16,2-1-66-16,-2-1-55 0,-3-5-90 0,7 9-83 16,-7-9-80-16,3 8-96 0,-3-8-193 0,0 0-521 15,0 0-853-15</inkml:trace>
  <inkml:trace contextRef="#ctx0" brushRef="#br0" timeOffset="5740.94">10502 15297 406 0,'-5'-6'470'0,"1"2"-108"16,4 4-82-16,-9-5-64 0,9 5-34 0,-5-6-47 0,5 6-29 16,0 0-20-16,-5-6-21 0,5 6-11 0,0 0-14 15,0 0 5-15,0 0-42 0,14 0-79 16,-14 0-94-16,12 1-96 0,-12-1-342 0,15 1-121 0</inkml:trace>
  <inkml:trace contextRef="#ctx0" brushRef="#br0" timeOffset="6100.04">10894 15225 24 0,'0'0'502'16,"0"0"-141"-16,0 0-48 0,0 0-9 0,0 0 10 15,2-7-5-15,-2 7-37 0,0 0-35 0,-8-3-12 16,8 3-31-16,0 0-25 0,0 0-31 0,-14 1-26 16,14-1-2-16,-12 4-8 0,12-4 15 0,-12 7 4 15,4-1-2-15,2-1-14 0,-1 1-15 0,1 1-16 16,1 0-14-16,0 0-12 0,1 0-5 0,1 0-9 16,2 1-3-16,0-1-9 0,2 0-3 0,0 0-2 0,2 1-6 15,2 0-1-15,0-1-1 0,5 0 0 0,-2-1-2 16,1 2-3-16,4 0-3 0,-2-2 2 15,2 0-3-15,1 0-2 0,-2 0 1 0,-1-2 3 16,-2 2-8-16,-1-2 4 0,-2 1 3 0,2 0 3 16,-5-1 4-16,-3-4-5 0,3 11-1 0,-3-11 3 0,-4 11-3 15,-3-5 4-15,-1 1-13 0,0 0 10 0,-1 0-27 16,-5 0-61-16,3-1-98 0,-4 1-65 0,2-1-171 16,-1-1-150-16,2-2-410 0,2 1-571 0</inkml:trace>
  <inkml:trace contextRef="#ctx0" brushRef="#br0" timeOffset="7532.51">11581 15209 72 0,'0'0'255'0,"0"0"-56"15,-3-7-4-15,3 7-29 0,-5-4 28 0,5 4-30 0,-3-6 14 16,3 6-43-16,-3-6 29 0,3 6-46 0,-8-6 16 15,8 6 10-15,-5-6 16 0,5 6 2 0,-8-6-15 16,8 6-11-16,-6-5-7 0,6 5-2 0,-12-6-17 16,12 6-14-16,-10-1-14 0,10 1-7 0,-14 0-15 15,14 0-7-15,-18 5 12 0,9-2-3 0,-2 3 0 16,-1-1-5-16,1 3 4 0,-2 2-6 0,3-1 0 16,-3 1-3-16,4 2-2 0,0-1-11 0,3 1-5 15,-2 0-5-15,3-2-7 0,1 0 0 0,3 0-7 16,1-1 8-16,0 0-13 0,2-1 7 15,2 0-13-15,1-1 10 0,4-1-11 0,-2-3 7 0,0 1-13 16,2-2 1-16,3 0-2 0,-12-2 1 0,19 0-1 16,-8-3 11-16,0 2-12 0,-1-3 3 0,0 1 0 15,-1-2 1-15,0 0 0 0,0 1 6 0,-4-3-4 16,3 0 0-16,-4 1 0 0,1-1-1 0,0 0 3 16,-3 1-1-16,1 0 4 0,-2-1-2 0,-1 7 1 15,5-10 5-15,-5 10 7 0,3-9-3 0,-3 9-3 0,1-7 0 16,-1 7-6-16,0 0 0 0,0 0-3 0,7-3 2 15,-7 3 0-15,0 0-1 0,6 4-2 0,-6-4-1 16,10 7-1-16,-5-3 0 0,-1 0-2 16,4 0-1-16,-1 2 2 0,1-2-7 0,0 0-3 0,-1 1-18 15,2-1-37-15,-1-1-37 0,0 1-45 0,-8-4-37 16,14 4-31-16,-14-4-6 0,10 5 10 0,-10-5 8 16,0 0 9-16,10 3 30 0,-10-3 41 0,0 0 16 15,0 0 14-15,0 0 19 0,0 0 17 0,-5-8 8 16,5 8 12-16,-6-8 11 0,0 5 3 0,3-4 27 15,-2 3 33-15,2-2 34 0,-2 0 13 0,4 1 10 16,-2-1-2-16,3 6-4 0,0-10 2 0,0 10 1 16,3-10-6-16,-3 10 6 0,6-9-6 0,-6 9 3 15,10-6 3-15,-10 6-6 0,13-4 2 0,-13 4-17 0,18-1-9 16,-18 1-1-16,17 0-6 0,-17 0-4 0,16 5-3 16,-7-2 2-16,0 0-43 0,-1 1 45 15,-2 1-37-15,1-2 53 0,-2 2 17 0,-5-5 21 16,6 7 5-16,-6-7-6 0,4 6-47 0,-4-6 36 0,0 0-52 15,0 0 45-15,-4 5-48 0,4-5 38 0,-6-4-49 16,6 4 42-16,-5-7-57 0,2 1 39 0,0-1-10 16,2-1-10-16,1-1 0 0,0-2-10 0,1 0-6 15,3 0-1-15,0 1-6 0,3-2 3 0,-1 1-5 16,3 0-1-16,0 3 2 0,1-1-4 0,0 2-1 16,-1 2-3-16,0 2 2 0,2-1-2 0,0 2 2 15,-11 2 1-15,20 1-3 0,-10 1-3 0,1 2-1 16,0 0-1-16,-2 2-18 0,3 1-58 0,-1 0-53 15,-2 1-53-15,0-1-55 0,1 2-48 16,-1-2-41-16,-2 0-52 0,-1 2-78 0,3-5-344 0,-4 1-340 16</inkml:trace>
  <inkml:trace contextRef="#ctx0" brushRef="#br0" timeOffset="7817.73">12266 14966 345 0,'1'-7'601'0,"-1"7"-74"0,-1-10-92 16,1 10 5-16,-4-5-58 0,4 5-11 0,0 0-32 0,-6-3-29 16,6 3-33-16,0 0-38 0,-7 3-38 15,7-3-32-15,-4 5-17 0,4-5-13 0,2 11-19 0,-2-11-6 16,2 11-15-16,2-3-13 0,1-1-11 0,2 2-29 16,-1-1 13-16,4 2-32 0,-1-2 16 0,3 2-21 15,-1-2 11-15,3 1-21 0,-1-2 8 0,0 0-12 16,1-1 15-16,-1 0-20 0,-2-1 19 0,3-1-15 15,-2-1 1-15,2-1-11 0,-3 0 12 16,2-2-20-16,0 0 15 0,1-2-27 0,0 0-14 16,-3-1-94-16,2 0-32 0,-1-1-78 0,-2 0-79 0,0-1-75 15,-2 0-95-15,-2-1-49 0,-2 1-77 0,0-1-264 16,-4 6-437-16</inkml:trace>
  <inkml:trace contextRef="#ctx0" brushRef="#br0" timeOffset="7964.67">12423 15039 10 0,'-10'2'481'15,"-1"0"-160"-15,11-2-20 0,-15 5-65 0,15-5 28 0,-11 2-49 16,11-2 10-16,0 0-80 0,-13 0-28 0,13 0-30 16,0 0-13-16,0 0-18 0,0-7-6 15,0 7 27-15,10-9-62 0,-2 4 39 0,-2-2-50 16,2 1 3-16,2-1-7 0,0 0-51 0,-1-1-25 0,0-1-100 16,0 2-62-16,-2 0-104 0,-1 1-238 0,0-1-95 15</inkml:trace>
  <inkml:trace contextRef="#ctx0" brushRef="#br0" timeOffset="8116.95">12262 14940 260 0,'-13'0'438'0,"13"0"-54"0,-20-2-90 15,20 2-5-15,-13-2-100 0,13 2 4 0,-10-6-79 16,10 6 16-16,-1-7-46 0,1 7 5 0,7-12-66 16,-1 6 35-16,5-2-52 0,-1 0 35 0,4 0-48 15,0-2-66-15,5 1-116 0,-3 0-90 0,3 0-365 16,-1 0-155-16</inkml:trace>
  <inkml:trace contextRef="#ctx0" brushRef="#br0" timeOffset="8289.62">12693 14877 320 0,'0'0'578'0,"6"6"-120"0,-6-6-45 0,6 5 24 15,-6-5-31-15,0 0-17 0,4 5-33 0,-4-5-35 16,0 0-60-16,0 0-46 0,4 6-40 15,-4-6-46-15,0 0-34 0,0 0-22 0,0 0-23 16,0 0-58-16,8 3-89 0,-8-3-72 0,0 0-62 16,6 3-141-16,-6-3-99 0,0 0-566 0,10 2-653 0</inkml:trace>
  <inkml:trace contextRef="#ctx0" brushRef="#br0" timeOffset="8900.12">12863 14789 208 0,'2'-8'578'16,"-2"8"-129"-16,0 0-55 0,0-7-20 0,0 7-1 16,0 0-62-16,0 0 1 0,0 0-17 0,0 0-10 15,0 0-20-15,0 0-28 0,0 0-27 0,4 8-28 16,-3-1-31-16,2-2-21 0,1 2-13 0,0 3-27 16,1-2-8-16,1 3-17 0,-1 0-11 0,3 1-8 15,-2-1-10-15,3 0-6 0,-1 1-6 0,-2-1-2 0,3-1-8 16,0 1-2-16,-1-1 2 0,-2-2-4 0,1-1-9 15,-2 1-2-15,2-1 1 0,-3-1-9 16,1-1-26-16,-1 1-21 0,-4-6-36 0,7 7-64 16,-7-7-64-16,3 3-69 0,-3-3-3 0,0 0-67 15,0 0 16-15,0 0-33 0,0 0 26 0,-7-6 2 16,2 3 3-16,-1-4 23 0,1 0 48 0,-2 1 44 0,-1-3 29 16,0-2 39-16,1 0 62 0,-4 0 60 0,4-2 71 15,-1 0 52-15,-1 0 35 0,0 1-4 0,3-1 60 16,-1-2-35-16,2 1 38 0,-1 0-65 0,2-1 56 15,0 1-9-15,2 2 17 0,0 1-14 0,1-1-27 16,1 2-14-16,0 2-11 0,3-2-2 0,2 2 0 16,-1 1-15-16,2 0-17 0,-1-1-4 0,3 5-5 15,-2-2 2-15,3 3-13 0,-9 2 0 0,17-3-3 16,-17 3-3-16,16 2-1 0,-8 0 12 0,0 3-21 16,-2-1 6-16,3 3-6 0,-4-2-6 0,0 4-17 15,-2-1 10-15,-2 2-16 0,-1 1 4 16,0-2-10-16,0 2 10 0,-2-1-9 0,0-1 23 0,-3 1-11 15,1-2 13-15,2 0-11 0,-3 0 19 0,2-2 2 16,-1-2 17-16,2 3-8 0,2-7 8 0,-4 8-18 16,4-8 1-16,0 0-17 0,0 9 2 0,0-9-10 15,6 4 10-15,-6-4-4 0,14 3 9 0,-5-1-8 16,0-1 1-16,4 1-8 0,-3 1 7 0,3 0-10 16,1-1 3-16,1 1-7 0,2 1 8 0,-3-1-8 0,3 4 1 15,-3-3-10-15,1 1 4 0,-1 1-6 0,-1 1-4 16,-2 0-4-16,1 1-16 0,-3-1-69 0,-1-1-43 15,-3 4-90-15,-1-3-1 0,-3 1-111 0,0-1-29 16,-2 1-70-16,-3 0-436 0,-1 0-425 0</inkml:trace>
  <inkml:trace contextRef="#ctx0" brushRef="#br0" timeOffset="9299.16">11774 15533 387 0,'-9'3'554'0,"9"-3"-169"16,-13 4-38-16,13-4-95 0,-9 3 43 0,9-3-11 15,0 0 22-15,0 0-11 0,0 0-4 16,0 0-22-16,13-3-19 0,-3-1-22 0,3-2-23 16,5 0-27-16,5-1-27 0,5-2-12 0,1-2-21 0,10-2-12 15,-1 1-18-15,4-3-7 0,0 3-20 0,3-1-9 16,1 0-37-16,0-1 28 0,3 1-39 0,-3 1 33 16,2 0-33-16,1 1 26 0,-3-2-39 0,1 3 2 15,-2 1 5-15,1 0 29 0,-3 0-35 0,-7 3 32 16,9-1-30-16,-2 0 26 0,-7 0-38 0,1 3 32 15,0-2-39-15,-2 2 29 0,-1-2-103 0,1 3-25 16,-2-3-91-16,-1 0-83 0,0 1-95 0,0-3-130 16,-2 0-140-16,1-1-323 0,1-2-581 0</inkml:trace>
  <inkml:trace contextRef="#ctx0" brushRef="#br0" timeOffset="10048.44">13913 14756 79 0,'0'0'465'0,"0"0"-146"0,-10-6 18 0,10 6-72 16,-10-2 44-16,10 2-51 0,-12-4-13 0,12 4-32 16,-15 0-20-16,15 0-15 0,-18 3-19 0,8-2 1 15,-1 2-32-15,1 1 13 0,0 0-26 0,-3 1-3 16,3 4-6-16,-1-2-16 0,-1 2-7 0,4-1 0 15,-2 0-10-15,2 3-8 0,2-2-5 0,2 0-14 0,0 1-8 16,1-1-4-16,1 2-8 0,4-3-6 0,-1 2-2 16,3-1 4-16,1 0-10 0,1-1-3 15,1 0-1-15,2-1-3 0,1-1-1 0,0-1 2 0,0-1-7 16,2-1 8-16,-2 0-8 0,-1 0-1 0,-9-3 8 16,16 2-10-16,-16-2 4 0,12 0 3 0,-12 0-8 15,10-2 1-15,-10 2 5 0,4-5-3 16,-4 5 9-16,0 0-12 0,-1-11 11 0,1 11-10 15,-5-9 10-15,0 3-7 0,2-1 8 0,-1 2-10 16,2-4 7-16,-2 3 3 0,1-1-11 0,2 0 1 16,0 1-1-16,2 0 3 0,-1 6 2 0,4-12-2 0,0 7-1 15,-4 5 1-15,11-10 1 0,-3 8 7 0,-8 2-8 16,15-4 3-16,-15 4 5 0,19 0-11 0,-10 2 11 16,3-1-9-16,-2 2 5 0,0 2-7 0,-2 0 8 15,2 0-4-15,-2 1 8 0,-2 1-6 0,-1 1 5 16,2 0-4-16,-5-1 8 0,2 0-7 0,-4 0 11 15,1-1 8-15,-1-6 15 0,-1 12 13 0,1-12 3 0,-3 8-4 16,3-8 1-16,0 0-6 0,-6 4-7 0,6-4 0 16,0 0-7-16,-7-5-5 0,7 5-6 15,-2-11-5-15,2 3-3 0,3-1 0 0,-1-1-4 16,5-1 1-16,-2 0-5 0,1 0-3 0,3 1 2 0,1-1-3 16,1 2 1-16,-2 0-3 0,3 2 7 0,-3 1-6 15,2 1 3-15,0 2-1 0,-1 1 2 16,-10 2 0-16,21 1-1 0,-12 0 8 0,0 3-10 0,2 2-5 15,-2 0 0-15,1 1-8 0,-1 3-37 16,0-1-83-16,-1 2-67 0,-1-1-39 0,2 1-130 16,-2-3-115-16,-2 2-107 0,0-3-357 0,0 0-527 0</inkml:trace>
  <inkml:trace contextRef="#ctx0" brushRef="#br0" timeOffset="10319.79">14555 14629 264 0,'3'-7'553'16,"0"-1"-86"-16,-3 8-64 0,3-8 2 0,-3 8-14 15,2-6-27-15,-2 6-20 0,0 0-26 0,1-7-61 16,-1 7 28-16,0 0-68 0,0 0 9 0,0 0-60 0,0 0 23 16,3 6-42-16,-3-6 9 0,3 10-39 0,-2-2 3 15,0-1-30-15,1 1-7 0,-2 3-20 16,1 1 0-16,0-1-11 0,-1 2-10 0,0 1-8 15,0-2-7-15,0 2-23 0,0 0 19 0,0 2-5 0,0-3-9 16,-1 0-3-16,1 2-8 0,-1-4-26 16,-1 0-33-16,2 0-61 0,0-1-59 0,-1-2-63 15,1-1-27-15,-1-1-53 0,1-6-26 0,-2 10-144 0,2-10-54 16,0 0-474-16,0 0-633 0</inkml:trace>
  <inkml:trace contextRef="#ctx0" brushRef="#br0" timeOffset="10654.5">14596 14625 497 0,'0'-11'374'0,"-3"2"-22"0,3-1-13 16,0 3-33-16,0 0 46 0,-1-1-51 0,1 8 12 0,-2-10-73 15,2 10-2-15,-1-10-81 0,1 10 8 0,1-7-45 16,-1 7 54-16,3-6-20 0,-3 6 37 0,0 0-55 16,9-3 23-16,-9 3-46 0,10 4 37 0,-10-4-46 0,14 6 25 15,-6-2-27-15,0 0 23 0,2 1-24 0,-1 1 4 16,1 0-18-16,4 2 10 0,-2-1-24 15,2 0 7-15,-3 1-18 0,1-1 8 0,2 2-17 0,-1-1 16 16,-1 0-2-16,1 1-10 0,0 0-8 16,0 1-7-16,-2-2-9 0,0 4-7 0,0-3-3 0,-1 2-1 15,0-1-5-15,-1 0-1 0,0 1-7 16,-1-1 0-16,-2 2 1 0,1-1-2 0,-2-2-2 0,0 1 1 16,-1-1-4-16,-2 1-2 0,3 0-3 0,-2-3-10 15,-2 2-12-15,2-2-29 0,-1 1-34 0,-2 0-25 16,0-8-35-16,3 11-34 0,-3-11-31 0,2 9-25 15,-2-9-1-15,3 8-44 0,-3-8-21 0,0 0-89 16,0 0-28-16,0 0-59 0,0 0-29 0,0 0-373 16,0 0-441-16</inkml:trace>
  <inkml:trace contextRef="#ctx0" brushRef="#br0" timeOffset="10826.34">14679 14773 428 0,'0'0'558'0,"-10"-4"-149"0,10 4-57 0,-8-2-2 16,8 2 4-16,0 0-44 0,-5-6-8 0,5 6-48 16,0 0-45-16,2-9-42 0,-2 9-38 0,9-7-21 0,-2 3-23 15,0 0-17-15,2 0-16 0,3-2-21 0,0 1-72 16,0 1-126-16,3-2-135 0,-3-1-154 0,3 3-543 16,-3-2-601-16</inkml:trace>
  <inkml:trace contextRef="#ctx0" brushRef="#br0" timeOffset="12998.99">14810 15873 154 0,'0'0'274'0,"0"0"-40"16,0 0-32-16,0 0-21 0,0 0-23 0,0 0-35 16,0 0-24-16,0 0-18 0,0 0-16 15,0 0 2-15,0 0-14 0,0-7-5 0,0 7-7 16,0 0-8-16,0 0-7 0,0 0-5 0,0-7 2 0,0 7-6 16,0 0 11-16,0 0 5 0,0-7 14 0,0 7 7 15,0 0-2-15,0-6 26 0,0 6 9 0,0 0-2 16,-5-8-3-16,5 8-11 0,-5-5-7 0,5 5 1 15,-9-5-10-15,9 5 7 0,-6-5 3 0,6 5-8 16,-9-5-8-16,9 5-10 0,-10-5 5 0,10 5-4 16,-12-2-8-16,12 2-5 0,-10-1-9 0,10 1 9 15,-13-2-16-15,13 2 0 0,-13 1-2 0,13-1 1 16,-15 2-1-16,15-2 3 0,-13 6 9 0,4-4 4 16,-1 4 10-16,4-2 17 0,-3 1 9 0,0 2-10 15,0-1 32-15,-1 2-15 0,-1 1 13 0,1 0-8 16,0 1 25-16,1 1 0 0,-1 0 18 0,1 0-13 15,0-1-3-15,0 2-10 0,3 0-3 0,-1 0-2 16,2 1-7-16,0-2-15 0,1-1-10 0,-1 0 5 16,4 2-11-16,-2-4-7 0,3 2-5 0,-1-2-12 15,1-1 9-15,1 1-14 0,-1-1 11 0,3 0-24 16,-2-1 18-16,4 0-16 0,-1-1 11 0,0-2-14 0,1 2 13 16,-5-5-15-16,10 6 11 0,-10-6-15 0,14 4 14 15,-14-4-15-15,14 1 14 0,-14-1-2 0,17-1 0 16,-7-1-6-16,-1 0-13 0,1 0 16 0,-1-2-3 15,0-1 2-15,4 2-1 0,-4-2-6 0,1-1 4 16,1 0-2-16,0-1 3 0,-1-1-4 0,1 1 1 16,0-1-2-16,-2-1 2 0,-1 1-3 0,0 1 3 15,0-1-11-15,-3-1 11 0,4 2-10 0,-4-2 14 16,0 1-13-16,0 1 15 0,-1-2-15 0,0 3 14 16,1-1-19-16,-2 0 25 0,-3 7-23 0,2-12 21 15,-2 12-13-15,3-11 13 0,-3 11-16 0,2-8 13 16,-2 8-12-16,2-9 13 0,-2 9-14 0,1-7 14 15,-1 7-12-15,0 0 12 0,-1-8-11 0,1 8 11 16,0 0-14-16,0 0 12 0,0-8-8 0,0 8 6 16,0 0-4-16,0 0 12 0,0 0-17 0,0-9 12 15,0 9-11-15,0 0 12 0,0 0-12 0,0 0 9 0,0 0-8 16,0 0 10-16,0 0-7 0,0-7 6 0,0 7-11 16,0 0 12-16,0 0-17 0,0 0 19 0,0 0-22 15,0 0 23-15,0 0-13 0,0 0 20 0,0 0-12 16,0 0 18-16,0 0-12 0,0 0 23 0,1 9-14 15,-1-9 38-15,0 9-7 0,0-9 5 0,1 12-6 16,2-6-3-16,-2 1-7 0,0 1-1 0,2 2-3 16,-2 0-4-16,3-1-7 0,-3 1-9 0,4 0 3 15,-1 2-5-15,-1-3-1 0,2 2-2 0,-1-2-2 16,1 1 3-16,-1-2-4 0,3 1-4 0,-2-2 1 16,2 0-3-16,-1 0 1 0,4-2-23 0,-1 0-36 15,-1-1-83-15,5-2-88 0,-2-1-115 0,-11-1-65 16,23-1-180-16,-10 0-672 0,-1-3-868 0</inkml:trace>
  <inkml:trace contextRef="#ctx0" brushRef="#br0" timeOffset="13515.55">15367 15647 353 0,'0'0'348'0,"0"0"-20"16,-10-3-8-16,10 3-31 0,0 0-50 0,-12 1 30 16,12-1-47-16,0 0-6 0,-13 4-33 0,13-4-22 15,-13 5 15-15,13-5-8 0,-13 7 0 0,7-2-15 16,-1 1 9-16,-1 0-8 0,1 1 0 0,-2 0-8 16,3 2-3-16,-3 2-5 0,1-2-16 0,2 2 8 15,-1 0-28-15,1 1 18 0,0 0-9 0,2 0-15 16,0-1-8-16,1 1-13 0,-1 1-2 0,2 0-18 0,1 0 2 15,-1 0-6-15,2 1-9 0,0-1-20 16,2 0 8-16,-1-1-20 0,0 1 8 0,3-1-9 0,0 1 11 16,1 1-15-16,0-4 19 0,4-1-24 0,-3 0 15 15,2 0 0-15,1-2-7 0,1-1 1 0,2-1-1 16,-2-2-6-16,3 0-17 0,-2-2 16 0,3 1-29 16,-1-2-1-16,0 0-59 0,2-2 14 15,1 1-24-15,0-3-39 0,1 1-36 0,-2-1-23 0,2-1-55 16,-2-1-15-16,0 0-79 0,1-1-8 0,-2 1-56 15,-1-1-53-15,-2-2-444 0,2 2-471 0</inkml:trace>
  <inkml:trace contextRef="#ctx0" brushRef="#br0" timeOffset="13756.42">15296 15877 113 0,'0'0'490'0,"-13"2"-105"0,13-2-36 16,0 0-63-16,-11-2 16 0,11 2-75 0,0 0 1 15,-9-4-67-15,9 4-1 0,0 0-58 0,1-7 8 0,-1 7-46 16,5-7 15-16,1 2-16 0,2-1-12 0,2 2-8 16,-2-3-12-16,4 0-6 0,0 2-5 0,1-3-8 15,2 1-7-15,1-1 0 0,0 1-11 0,1-1-72 16,2 0-89-16,-1-1-60 0,1 1-93 15,2 0-90-15,-2-3-254 0,0 1-174 0</inkml:trace>
  <inkml:trace contextRef="#ctx0" brushRef="#br0" timeOffset="14099.03">16027 15415 189 0,'0'0'395'0,"0"0"-26"16,0 0-57-16,-1-7 32 0,1 7-49 0,0 0 11 15,0 0-62-15,0 0-4 0,0 0-42 16,0 0 0-16,0 0-9 0,-9 1 10 0,9-1-9 0,-7 10 9 16,5-3-5-16,-2 1-1 0,-2 2-10 0,2 0-30 15,-3 2 15-15,2 3-36 0,-3-1 12 0,1 4-40 16,-1 2 20-16,1 0-19 0,0 0-48 15,-3 1 31-15,4-1-51 0,-1 0 23 0,-1 1-6 0,2 1-7 16,-1-2-9-16,0 1-9 0,2-2-10 16,0 0 3-16,1-1-4 0,-1-2-2 0,1-1-7 15,2-2-7-15,0-1-3 0,0-2-32 0,-1 0-18 0,3 1-39 16,-1-4-34-16,1-2-40 0,0-5-54 0,1 10-74 16,-1-10-41-16,5 6-103 0,-5-6-54 0,0 0-70 15,12-1-401-15,-12 1-548 0</inkml:trace>
  <inkml:trace contextRef="#ctx0" brushRef="#br0" timeOffset="14514.81">16015 15508 385 0,'3'-10'341'0,"-3"10"-50"0,3-7-24 16,-3 7-25-16,2-7-48 0,-2 7 43 0,0 0-40 15,3-8 17-15,-3 8-55 0,0 0 32 0,7-2-18 16,-7 2 10-16,0 0-22 0,12 2 6 0,-12-2-4 16,10 5 15-16,-2-2-13 0,-2 3 7 0,2-2-13 15,0 2-18-15,0 2 1 0,0-3-20 0,2 4 11 0,2-1-28 16,-3 3 20-16,1-2-49 0,-1 1 32 0,1 1-7 16,-1 1-7-16,0-1-6 0,1 0-13 0,-1 0-13 15,0 2-17-15,0-1 13 0,-1-1-1 0,-2 0-8 16,3 2-8-16,-1-2-10 0,-2 0-7 0,1 0 4 15,0-1-9-15,-3-1 1 0,4 0-6 0,-3 0-3 16,1 0 1-16,-2-2-2 0,3 1-2 0,-2-2-2 16,0 0-2-16,0 2 0 0,-1-4-3 0,-1 2-3 15,1-1 6-15,-4-5-21 0,8 10 24 0,-8-10-1 16,6 8-6-16,-6-8 0 0,7 7-3 0,-7-7 1 16,4 7-2-16,-4-7-4 0,3 7-11 0,-3-7-29 15,4 4-33-15,-4-4-38 0,0 0-45 0,4 5-46 0,-4-5-44 16,0 0-79-16,0 0-33 0,0 0-124 15,0 0-52-15,0 0-521 0,-9 2-681 0</inkml:trace>
  <inkml:trace contextRef="#ctx0" brushRef="#br0" timeOffset="14881.62">15959 15734 187 0,'0'0'364'0,"0"0"-71"0,0 0-25 15,-10-1-16-15,10 1-14 0,0 0-9 16,0 0-8-16,0 0-31 0,0 0-30 0,0 0-25 16,0 0-23-16,0 0-10 0,0 0-9 0,0 0 0 15,0 0 21-15,0 0 14 0,0 0 3 0,0 0-4 16,0 0-4-16,0 0-4 0,0 0-6 0,4 5-16 16,-4-5-12-16,0 0-10 0,14 0-12 0,-14 0-25 15,14 0 3-15,-14 0-20 0,14-1 6 0,-14 1-20 0,19-1 4 16,-7 1-78-16,-1-2-101 0,2 0-149 0,1 1-217 15,-2-2-457-15,-1 1-588 0</inkml:trace>
  <inkml:trace contextRef="#ctx0" brushRef="#br0" timeOffset="16198.42">18573 15108 87 0,'1'-7'217'0,"-1"7"-57"0,0 0 3 0,1-8-24 16,-1 8 9-16,0 0-31 0,3-8 8 0,-3 8-29 16,0 0 14-16,1-6-37 0,-1 6 27 0,0 0-27 15,0 0 34-15,0 0-32 0,0-9 40 0,0 9-29 16,0 0 41-16,0 0-32 0,0 0 51 0,0 0-42 15,0-5 10-15,0 5-11 0,0 0-4 0,0 0-13 0,0 0-16 16,-6-4-9-16,6 4-2 0,0 0 5 0,0 0-34 16,-13 0 22-16,13 0-30 0,0 0 33 15,-15 0-29-15,15 0 22 0,-13 1-27 0,13-1 27 0,-17 1-25 16,17-1 20-16,-18 2-19 0,18-2 22 0,-21 2-22 16,10-1 17-16,1 0-12 0,10-1 10 0,-19 3-18 15,19-3 15-15,-18 2-16 0,18-2 7 0,-15 1-18 16,15-1 14-16,-14 2-19 0,14-2 13 0,-12 3-18 15,12-3 15-15,-10 2-17 0,10-2 17 16,-8 3-19-16,8-3 17 0,-5 3-15 0,5-3 15 16,0 0-15-16,-8 6 13 0,8-6-7 0,-3 6 14 0,3-6-11 15,-2 7 19-15,2-7-11 0,-3 6-1 0,3-6-1 16,0 9 7-16,0-9-3 0,3 10 3 0,-3-10 4 16,2 11-1-16,-2-11 1 0,2 10 4 0,2-4 2 15,-1 1 0-15,-1 1 3 0,2-1-2 0,-1 1 7 16,1 2 6-16,1-1 0 0,0 1-10 0,-2 1-3 15,3 0-1-15,-3 1-4 0,3 1-3 0,-1 0-1 0,1 0 7 16,-2 2-10-16,1-2 7 0,-1 1-9 0,0 1 1 16,1-1-3-16,-1-1 8 0,1 2-8 15,-3-1 2-15,2 1-3 0,0-2 2 0,0 0-1 16,-2 0 4-16,2-1 7 0,-1 0-3 0,-1 0 5 16,3 0-5-16,-2 0 6 0,-1-1-8 0,2 1 10 15,-1-2-21-15,-1 2 12 0,1-3-6 0,1 2 7 16,-3-1-7-16,3 1 11 0,0-3-14 0,-2 2 7 0,1-2-15 15,-2 0 16-15,3 1-19 0,-1-1 12 0,-1-1-20 16,-1 0 20-16,3 1-12 0,-2-2 13 16,0-1-16-16,1 3 13 0,-2-3-13 0,3 2 2 0,-2-1-7 15,-2-6 21-15,3 11-14 0,-3-11 14 0,4 11-17 16,-4-11 15-16,2 9-19 0,-2-9 17 0,3 9-12 16,-3-9 15-16,4 7-1 0,-4-7-14 0,2 7 19 15,-2-7 3-15,3 6-1 0,-3-6 7 0,4 6-2 16,-4-6-1-16,6 3-2 0,-6-3 1 0,8 4-8 15,-8-4 1-15,10 1 1 0,-10-1-9 0,13 0 6 16,-13 0-9-16,16-1 3 0,-16 1-9 0,18-4 3 16,-8 2-4-16,2 0-40 0,1-2 38 0,-2 1-65 15,3-1-90-15,0-1-116 0,-1 1-72 0,-3 0-163 16,2-4-137-16,-1 1-407 0,-2 0-671 0</inkml:trace>
  <inkml:trace contextRef="#ctx0" brushRef="#br0" timeOffset="16948.4">19057 15314 75 0,'-3'-7'280'16,"3"7"-40"-16,0 0-44 0,-3-7 6 0,3 7-35 16,-4-6-7-16,4 6-14 0,-5-7-21 0,5 7-16 0,-5-7 12 15,5 7 0-15,-7-7-4 0,7 7-20 16,-6-5-10-16,6 5 2 0,-12-8 0 0,12 8 2 15,-11-6-10-15,4 3 1 0,7 3-3 0,-15-3 14 16,15 3-1-16,-15-3-4 0,15 3-1 0,-19 0-1 16,7 2-3-16,1-1 3 0,-1 2 8 0,1 0-4 0,-1 1-6 15,-1 0-6-15,-2 3-3 0,3-1-1 16,0 1-6-16,-1-1-2 0,0 3 1 0,-1 0-1 0,4 0-10 16,-2 1-3-16,0 2-5 0,1-1-6 0,2 0-2 15,1 0-5-15,0 1 1 0,1-1-6 0,2 1-1 16,-1-1-1-16,3 0-3 0,2-1-7 0,0 0 1 15,0 0-9-15,2 1 6 0,0-3-11 0,2 2 8 16,-1-2-9-16,3 0 5 0,2-1-5 0,-1-1 3 16,1-1-7-16,1-1 6 0,0 0-8 0,1-2 7 15,1 0-8-15,-10-2 2 0,22 0-2 0,-9 0 4 16,-2-2-4-16,0 1 3 0,1-1-4 0,-3-2 7 16,3 1-5-16,-1-1 5 0,-2-1-6 0,0 0 8 15,1 0-10-15,-1-1 10 0,-1 1-9 0,0-2 8 0,-1-1-8 16,-3 1 3-16,3 0 0 0,-4-2-3 15,1 1 7-15,0 0 2 0,-1-1-3 0,0 2 2 16,-1-1-2-16,0 1 1 0,-2 2 1 0,0-3 7 16,1 2-6-16,-1 6-2 0,3-11 3 0,-3 11-2 15,0-10-1-15,0 10 1 0,1-8-3 0,-1 8 2 16,2-7 0-16,-2 7-4 0,0 0-1 0,2-7 8 16,-2 7 13-16,0 0 6 0,0 0 5 0,0 0 2 0,0 0 5 15,8 6 0-15,-8-6-2 0,5 8 2 0,-5-8-10 16,6 10-5-16,-2-4-3 0,1 1-4 0,-2 0-4 15,2 0 2-15,0 1-5 0,-1 0-17 0,3 1 15 16,0-1-11-16,-2 1 6 0,2-1-15 0,1 0 0 16,-1-1-71-16,-1 2-82 0,3-3-33 0,-2 1-93 15,1-2-57-15,0 0-120 0,1-2-80 0,-1 0-371 16,-8-3-493-16</inkml:trace>
  <inkml:trace contextRef="#ctx0" brushRef="#br0" timeOffset="17932">19113 14978 400 0,'0'0'310'0,"0"0"-41"16,0 0-16-16,0 0-41 0,0 0-70 0,0 0 4 15,0 0-61-15,-6-3 19 0,6 3-58 0,8-5 28 16,-8 5-46-16,10-5 32 0,-4 2-43 0,4 0 50 15,-1 1-35-15,2-2 29 0,1 0-46 16,-1 0 34-16,0 2-45 0,3-1 44 0,-2 0-49 0,-1 0 41 16,3-1-39-16,-3 3 48 0,1-2-34 0,-3 1 44 15,0 0-43-15,-9 2 39 0,17-3-36 0,-17 3 51 16,11-2-36-16,-11 2 50 0,12-2-20 0,-12 2 26 16,0 0-23-16,13-2 22 0,-13 2-33 0,0 0 21 15,10-1-24-15,-10 1 23 0,0 0-29 0,0 0 19 16,0 0-23-16,11 0 15 0,-11 0-17 0,0 0 15 15,8 6-6-15,-8-6 15 0,4 5-11 0,-4-5 6 16,5 7-11-16,-5-7 16 0,4 8-4 0,-4-8 11 0,6 11-7 16,-3-5 1-16,-1 1 5 0,1 1-1 15,1 0-3-15,-2 0 1 0,2 3 9 0,-1-1-10 0,0 2-7 16,1-1-7-16,1 2-5 0,-1 0 0 16,1 1-41-16,-1 0 48 0,1 0-42 0,-2 1 34 0,2 1-43 15,0 0 39-15,-1-2-42 0,1 1 39 0,-1 0-42 16,0 0 26-16,1-1-23 0,-1 0 37 0,1-1-38 15,0 1 35-15,-3-3 1 0,2 1-17 16,0 0-1-16,0-1 0 0,0-2-2 0,-2 1-4 16,3 0 0-16,-1 0-2 0,0 0-6 0,-1-2-1 0,-1 0 0 15,2 0 1-15,-1 0 3 0,-1-2-3 0,-1 0-4 16,2 0-1-16,-3-6-1 0,5 12 5 0,-4-6 0 16,-1-6 4-16,3 10 1 0,-3-10-2 0,1 9 1 15,-1-9-3-15,-1 10 1 0,1-10-1 0,-5 10-2 16,5-10 4-16,-8 9-8 0,2-4 6 0,-1 0-7 15,0-1 2-15,-2 2-3 0,1-3 2 0,-1 2-2 0,0-2-12 16,-2 0-5-16,2-1-27 0,0 1-47 0,9-3-56 16,-17 1-65-16,17-1-36 0,-15 0-85 15,15 0-47-15,-14-2-111 0,14 2-76 0,-11-4-342 16,11 4-481-16</inkml:trace>
  <inkml:trace contextRef="#ctx0" brushRef="#br0" timeOffset="18431">19614 15685 224 0,'0'0'384'0,"0"0"-48"16,-5-5-17-16,5 5-9 0,0 0-43 0,0 0 36 15,-4-7-48-15,4 7 0 0,0 0-38 0,0 0-9 16,-5-5-46-16,5 5-9 0,0 0-36 0,0 0 7 16,0 0 6-16,0 0 35 0,0 0-3 15,0 0 3-15,0 0-2 0,-2 9-21 0,2-9 1 16,1 9-24-16,-1-9 11 0,4 12-11 0,-2-6-3 0,-2 2-9 16,3 0-14-16,-2 2-17 0,3-3-14 0,-1 2-7 15,-1 1-9-15,2-1-13 0,-1 0-9 0,-1 0 1 16,2 1-5-16,2-2-27 0,-3 2 19 0,1-1-2 15,0 0-3-15,-2-2-39 0,2 2 11 0,0-3-67 16,-3 1-75-16,3-1-77 0,0 0-50 0,-2 0-92 16,-2-6-54-16,4 8-105 0,-4-8-75 0,4 5-307 15,-4-5-495-15</inkml:trace>
  <inkml:trace contextRef="#ctx0" brushRef="#br0" timeOffset="18965.21">19630 15732 215 0,'-3'-11'220'0,"3"11"-37"0,0-8-6 16,0 8-5-16,1-10-1 0,-1 10-16 0,3-11-21 0,-3 11-5 15,6-11-12-15,-3 7-8 0,1-1 2 0,0-1-9 16,1 0-8-16,-1 0 2 0,2 0-4 0,0 0-2 15,1 0-51-15,-1 1 43 0,2-1-52 0,-1 1 46 16,1 0-46-16,0 2 34 0,-2-2-51 0,4 3 40 16,-10 2-36-16,13-4 34 0,-13 4-40 0,15-3 41 15,-15 3-42-15,13 2 48 0,-13-2 2 0,11 2-5 16,-11-2-4-16,11 5-9 0,-7 0-6 0,-4-5-4 16,6 8-2-16,-2-3-7 0,-1 2-4 0,-1-1 0 15,-2-6-8-15,0 13 2 0,0-5-3 0,-2-1 1 16,-1 0-7-16,-1 0-25 0,0 1 10 0,-1 0 24 15,0 0 0-15,-2 0-2 0,0-1-2 0,-1 0 4 16,2-1-25-16,-3 0 51 0,3 0 2 0,-1 0 0 16,1-1-19-16,1-1 22 0,5-4-23 0,-9 8 21 15,9-8-26-15,-8 6 18 0,8-6-23 0,-6 4 18 16,6-4-24-16,0 0 21 0,-5 6-17 0,5-6 19 16,0 0-9-16,0 0 27 0,1 9 1 0,-1-9 20 0,6 2-8 15,-6-2 2-15,8 5 7 0,-8-5 12 0,9 6 13 16,-9-6 1-16,14 6 2 0,-8-2-7 0,2 0 4 15,2 2-16-15,-3-2 20 0,2 0 4 0,-2 0-13 16,2 3-3-16,0-3-15 0,0 1-3 0,1 1-12 16,-1 0-12-16,2-1-4 0,-1 2-9 0,-1-2-6 15,0 0-8-15,0 1 2 0,1 0-9 0,-1-1-2 16,-2-2-29-16,2 3-107 0,-1-1-165 0,-3 0-137 16,2-2-332-16,-7-3-464 0,5 9-836 0</inkml:trace>
  <inkml:trace contextRef="#ctx0" brushRef="#br0" timeOffset="22244.05">16656 15898 271 0,'4'-9'560'16,"-4"9"-177"-16,0 0-57 0,0 0-107 0,-2-7 18 0,2 7-65 16,0 0 35-16,0 0-53 0,0 0 14 15,0 0-44-15,-7 5 10 0,7-5-47 0,-2 9 9 16,2-9-44-16,0 12 13 0,0-4-37 0,0-1 20 16,0 0-34-16,2 1 23 0,-1 2-30 0,0-2-4 0,3 2 16 15,-1 0-71-15,-1-2-24 0,3 1-107 16,-1-1-62-16,-1-1-136 0,2-1-403 0,-3-1-305 15</inkml:trace>
  <inkml:trace contextRef="#ctx0" brushRef="#br0" timeOffset="23630.21">17315 15523 204 0,'0'0'376'0,"0"0"-56"0,0 0-34 0,0 0-9 16,0 0-53-16,0 0 10 0,0 0-86 0,0 0 9 16,0 0-72-16,0 0 17 0,0 0-48 0,12-4 16 15,-12 4-49-15,9-4 32 0,-9 4-46 0,11-7 38 16,-1 1-49-16,-3 2 42 0,0-2-42 0,1 0 36 16,2-1-46-16,-1 1 43 0,0-3-43 0,1 1 42 0,-2-1-47 15,1-1 17-15,-1 0-11 0,1 1 5 0,-3-4 0 16,-1 1 3-16,-1 1 5 0,1-3-3 0,-1 1 21 15,0 1 16-15,-2 0 10 0,-2-1 2 0,3 1 11 16,-3-1 2-16,-2-1-2 0,1 1 10 0,1 1 16 16,-5 0-33-16,3 0 28 0,-1 1-14 0,1 0 15 15,-1 1-19-15,-1 1 19 0,2 0-30 0,-2 0 13 16,1 1-13-16,1 2 12 0,0 0-22 0,-3 1 8 16,5 5-29-16,-3-9 12 0,3 9-18 0,-3-8 8 15,3 8-15-15,0 0 12 0,-5-4-12 0,5 4 13 16,0 0-8-16,0 0 18 0,0 0 0 15,-5 5 10-15,5-5 14 0,0 0 7 0,0 13 5 0,0-13 8 16,2 9-9-16,-2-9 10 0,3 13 0 0,-2-6-8 16,2 2 3-16,-1 0-34 0,1 1 45 0,-2 1-14 15,5 1-1-15,-3 1-6 0,2 1-9 0,0-2 3 16,-1 3-5-16,1-1-6 0,-1 1-2 0,3 1 0 16,-1-2-2-16,0 0-7 0,-1 1 0 0,2-1-1 15,0-1-3-15,-3 2-2 0,1-2-2 0,2 0-10 0,-1 0 4 16,0 0-3-16,-1 0 0 0,2-2-5 0,-3-1 3 15,1 1-2-15,-1-2-6 0,1 1 6 16,-1 0 3-16,-2-1-3 0,3 0 2 0,-2 0 3 0,1 0-6 16,-2-1 2-16,1 1-4 0,-2-1 6 0,3-2-9 15,-3 0-3-15,3 1 6 0,-3-1-10 0,-1-6 8 16,4 11-4-16,-4-11 2 0,4 10 1 0,-4-10-2 16,3 5 3-16,-3-5-11 0,1 7 10 0,-1-7 4 15,1 7-7-15,-1-7 3 0,0 0 0 0,3 7 2 16,-3-7-3-16,0 0 4 0,2 6-3 0,-2-6 0 15,0 0 4-15,0 0-2 0,0 0-1 0,2 6 3 16,-2-6 1-16,0 0-1 0,0 0 6 0,0 0-5 16,0 0 5-16,0 0 3 0,1 6 1 0,-1-6-2 15,0 0 1-15,0 0-3 0,0 0-9 0,0 0 7 16,0 0-2-16,0 0 2 0,-5-5-2 0,5 5-3 16,0 0 2-16,-4-6-8 0,4 6 5 0,-3-6-1 15,3 6-2-15,-5-7 4 0,5 7-3 0,-4-10-6 0,3 4 6 16,1 6 3-16,-5-12-4 0,5 5 1 0,-1 0-5 15,1 0 0-15,0 0-11 0,1-2 16 0,0 1-3 16,3 0 2-16,-3-1-1 0,3 2-1 0,1-1-2 16,-1 0 2-16,3 1-1 0,0 0 3 0,-2 1-2 15,4-1 0-15,-2 3-5 0,3-1-2 0,-4 0 9 16,3 1 3-16,0 2-2 0,1 0-5 0,-10 2 0 16,17-3-1-16,-17 3 1 0,15 2 2 0,-15-2 2 15,16 3 0-15,-16-3-1 0,14 6 0 0,-8-1-5 16,-1 0 11-16,-1 1-5 0,1 0-1 0,-1 1 2 15,0-1 1-15,-3 1 0 0,0 0-19 0,-1 1 25 16,0-2-2-16,0 2 0 0,-2-1-1 0,-2 0-5 16,1 0-7-16,0 1 12 0,-1-2 0 0,-1 1-2 15,-2-2-3-15,0 1 0 0,0 0-1 0,-1-1-7 16,1-2 5-16,-2 2-9 0,1-2-8 0,-1 1-19 16,9-4-33-16,-15 4-48 0,15-4-43 0,-14 2-42 15,14-2-52-15,-14 1-69 0,14-1-20 0,-13 0-117 16,13 0-52-16,-10-1-102 0,10 1-274 0,0 0-446 0</inkml:trace>
  <inkml:trace contextRef="#ctx0" brushRef="#br0" timeOffset="24217.22">18098 15370 143 0,'0'0'359'0,"0"0"-87"16,-7-5 36-16,7 5-36 0,0 0 24 16,0 0-54-16,0 0-27 0,-5-4-20 0,5 4-27 15,0 0-21-15,0 0-11 0,0 0-11 0,0 0-4 0,-8-4-12 16,8 4-6-16,0 0 2 0,0 0 1 0,-9 5 4 16,9-5-2-16,-9 6 2 0,9-6 11 0,-9 8 7 15,4-2 2-15,-1 0 1 0,1 0-11 16,-3 1 0-16,2 1-4 0,-1 1-9 0,1-1-10 0,-3 0-8 15,5 2-5-15,-2 0-17 0,-1-1 2 0,2 1-18 16,1 0 3-16,-2 0-5 0,3 1-1 16,1-2-3-16,-1 4-5 0,2-4-5 0,0 2-6 0,-1-2 5 15,2 1-1-15,0 0-6 0,2-1 2 0,-1 0-6 16,2-1-4-16,-1 0-12 0,1 1 10 0,2-2-2 16,-3 0 3-16,2-1-6 0,1 0-10 0,-1 0 8 15,1-1 0-15,0 0-1 0,2-2-2 0,-1 1-5 16,1-1 3-16,-7-3-4 0,11 6 3 0,-1-4-1 15,-10-2-2-15,13 3 1 0,-13-3 3 0,17 4-11 0,-17-4 9 16,15 2-15-16,-15-2-19 0,19 0 35 16,-19 0-3-16,18 0-1 0,-18 0-21 0,19-2-31 15,-10 0-39-15,-9 2-44 0,15-3-56 0,-15 3-39 16,15-4-56-16,-15 4-22 0,12-7-119 0,-12 7-60 0,8-7-82 16,-8 7-353-16,4-8-492 0</inkml:trace>
  <inkml:trace contextRef="#ctx0" brushRef="#br0" timeOffset="24493.1">18023 15564 394 0,'0'0'381'0,"0"0"-37"0,-10 1-45 0,10-1 25 16,0 0-60-16,0 0 8 0,-8 3-73 0,8-3-21 16,0 0-56-16,0 0 7 0,0 0-51 0,0 0 11 15,0 0-38-15,0 0 21 0,0 0-24 0,0 0 32 16,4-5-27-16,-4 5 15 0,9-4-30 0,-9 4 13 16,9-4-28-16,1 1 13 0,-2-1-22 0,0 1 14 0,1-1-28 15,1-1 18-15,-1 1-22 0,1-1-11 0,1 0-161 16,0-1-154-16,1 0-648 0,-4 0-571 15</inkml:trace>
  <inkml:trace contextRef="#ctx0" brushRef="#br0" timeOffset="29146.74">20459 15063 5 0,'0'0'358'0,"0"0"-78"0,-9 3-73 0,9-3 32 0,0 0-12 16,0 0 15-16,-9 2-49 0,9-2-16 0,0 0-24 15,0 0-26-15,0 0-25 0,0 0-27 0,-9 2-4 16,9-2 19-16,0 0 15 0,0 0 11 0,0 0 7 16,0 0 2-16,0 0-5 0,9 5-9 0,-9-5-14 15,0 0-5-15,12 1-11 0,-12-1-3 0,11-1-4 16,-11 1-16-16,16-1-8 0,-16 1-7 0,19-1 6 16,-8 0-11-16,1-1-4 0,0 1-5 0,1 0-6 15,1 0-15-15,0-1 9 0,2 0-11 0,-2 2 8 16,2-1-13-16,-2 0 13 0,4-1-17 0,-1 1 12 15,-2 0-12-15,1 0 12 0,0 0-14 0,0 0 12 16,-1-1-13-16,-1 1 14 0,1 0-14 16,-3 0 14-16,1 0-15 0,-1 0 12 0,-12 1-8 0,18-2 10 15,-18 2-15-15,17-1 14 0,-17 1-12 0,13 0 10 16,-13 0-11-16,0 0 10 0,15-1-10 0,-15 1 13 16,0 0-12-16,0 0 10 0,10 1-11 0,-10-1 14 15,0 0-15-15,0 0 15 0,0 0-18 0,0 0 12 16,0 0-16-16,12 3 0 0,-12-3-65 0,0 0-38 0,0 0-115 15,0 0-72-15,0 0-36 0,0 0-84 0,3-7-372 16,-3 7-323-16</inkml:trace>
  <inkml:trace contextRef="#ctx0" brushRef="#br0" timeOffset="29573.15">20534 15182 357 0,'-15'5'265'0,"15"-5"-32"0,-9 3 16 0,9-3 18 15,-10 4 20-15,10-4-33 0,-10 4 48 0,10-4-44 16,0 0-41-16,-10 2-30 0,10-2-32 0,0 0-23 16,-8 2-22-16,8-2-10 0,0 0-8 0,0 0-2 15,0 0 9-15,-8 4 5 0,8-4 0 0,0 0-1 16,0 0-18-16,0 0-7 0,10 2-12 0,-10-2-7 15,0 0-10-15,16-1-6 0,-16 1-7 0,16-2-11 0,-7-1-2 16,3 2-5-16,1-1-3 0,-2-2-2 16,6 2-3-16,-2-2-5 0,4 1 1 0,-1-1-2 15,-1 1 0-15,2-2 1 0,-1 2-2 0,1-2 2 0,0 2-5 16,-2-2 1-16,1 3 0 0,-2-2 0 0,1 0 0 16,-2 1 2-16,-2 1-1 0,0-2-3 0,-3 2 1 15,1-1 0-15,0 2 0 0,-11 1 2 0,16-4 1 16,-16 4 9-16,12-2-4 0,-12 2 1 0,10-2 2 15,-10 2-2-15,10-3 0 0,-10 3-1 0,0 0-2 16,10-2-3-16,-10 2-2 0,0 0 0 0,8-1-1 16,-8 1-3-16,0 0-1 0,0 0-3 0,10-3-4 15,-10 3-45-15,0 0-65 0,0 0-85 0,4-5-85 16,-4 5-71-16,0 0-53 0,0 0-101 0,0-7-310 16,0 7-362-16</inkml:trace>
  <inkml:trace contextRef="#ctx0" brushRef="#br0" timeOffset="30013.72">20739 14908 446 0,'0'0'331'0,"0"0"-76"15,-12-2-66-15,12 2 26 0,0 0-48 0,0 0 34 16,-10-2-60-16,10 2 46 0,0 0-37 0,0 0-13 15,0 0 22-15,0 0-48 0,0 0 29 0,0 0-30 16,5 4 21-16,-5-4-19 0,9 3 14 0,-9-3-31 16,13 2 4-16,-13-2-20 0,14 3 5 15,-14-3-23-15,19 3 4 0,-19-3-17 0,18 3 12 0,-6-1-20 16,-1-1 13-16,-2 1-13 0,4 1 4 0,-3 0-13 16,2 0 12-16,0 1-10 0,1 0 10 15,0 1-13-15,-2 1 5 0,1 0-9 0,1 1 3 0,-2 0-3 16,2 1 1-16,-3-2-3 0,1 2-2 0,1 0-4 15,-3 0 7-15,0-1 7 0,0-1-3 0,-1 1-3 16,-2 0 3-16,3 1 4 0,-1-2 10 0,-2 1 0 16,2 0 0-16,-2-1 2 0,1 0 5 0,0 1 4 15,-3 0-6-15,3 1-30 0,-2-1 48 0,0 0-32 16,2 2 47-16,-4-2-38 0,-1 0 36 0,2 2-41 0,-2-1 25 16,-1 1-29-16,0 0-14 0,-2 1 2 15,-2 0 23-15,1 2-35 0,-5 0 24 0,0 2-36 0,-3 2 16 16,-3-1-32-16,-4 5-15 0,-2-1-110 0,-3-1-126 15,-6 4-114-15,1-2-196 0,-1-3-732 16,-4 1-914-16</inkml:trace>
  <inkml:trace contextRef="#ctx0" brushRef="#br0" timeOffset="35862.18">22711 14786 294 0,'0'0'250'0,"0"0"-33"0,0 0-28 0,0 0-17 0,0 0-16 16,0 0-15-16,5-5-28 0,-5 5-43 0,0 0 22 15,0 0-43-15,0 0 22 0,0 0-42 0,0 0 33 16,0 0-42-16,2-6 44 0,-2 6-32 0,0 0 44 16,0 0-30-16,3-7 65 0,-3 7-16 0,0 0 34 15,0-7-43-15,0 7 32 0,0 0-31 0,-1-10 18 16,1 10-24-16,-3-7 0 0,3 7 34 0,-5-8-24 15,5 8 21-15,-5-9-27 0,5 9-2 0,-6-8 10 16,6 8-20-16,-7-8 9 0,2 4-18 0,5 4 0 16,-10-6-20-16,10 6 1 0,-10-6-14 0,10 6 1 15,-12-4-17-15,12 4 9 0,-11-2-11 0,11 2 10 0,-12 1-13 16,12-1 6-16,-10 3-4 0,10-3 10 16,-13 3-7-16,13-3 8 0,-11 6-5 0,4-3 15 15,1 3-2-15,0-1 17 0,-1 1-6 0,2 1 5 16,-1 0-11-16,-2 0 3 0,3 1-4 0,-2 0 2 0,2 2-8 15,0-2 6-15,1 1-5 0,-2-1 5 16,2 1-11-16,-1-1-5 0,1-1 2 0,2 2-4 0,-2-1 0 16,1-2-7-16,3-6 5 0,-2 13-6 0,2-13-3 15,-3 11 0-15,3-11 3 0,0 11-6 0,3-5 4 16,-3-6-3-16,2 8 3 0,-2-8-2 0,4 10 1 16,-4-10-5-16,5 7 2 0,-5-7 2 0,7 5 3 15,-7-5-17-15,6 6 15 0,-6-6-2 0,11 2-1 16,-11-2-7-16,12 3 5 0,-12-3 1 0,15 0 1 15,-15 0-4-15,13-3 1 0,-13 3-1 0,17-3 2 16,-8-1-2-16,0 3 1 0,0-3-2 0,1 1 5 16,-1-1-6-16,-1 1 6 0,0-2-7 0,1 0 9 15,-2 1-3-15,-1 0 1 0,2-3-1 0,-2 3 0 16,-1-2-2-16,-1 0 0 0,1 0 2 0,-1 0-1 16,0 0 2-16,0 0-3 0,-2 0-2 0,1 0 2 15,-2 0 3-15,2 0-1 0,-3 6-1 0,2-11 1 16,-2 11 0-16,2-9 0 0,-2 9 0 0,1-9 5 0,-1 9-3 15,1-7 2-15,-1 7 6 0,0-7 3 16,0 7 3-16,0 0 0 0,1-8 3 0,-1 8-1 0,0 0-4 16,2-7-5-16,-2 7 0 0,0 0 3 0,0 0-6 15,0 0-1-15,1-7 0 0,-1 7-1 0,0 0-2 16,0 0-4-16,0 0 1 0,0 0 4 0,0 0 1 16,0 0 12-16,0 0 5 0,0 0 4 0,0 0 7 15,0 0 4-15,1 10 1 0,-1-10-6 0,2 8 9 16,-2-8-7-16,1 11-3 0,0-5-2 0,2 0-7 15,-2 1-2-15,1-1-6 0,0 1 13 0,0 0-11 16,2 0 3-16,-1 2-2 0,0-1-11 0,0 0 4 16,2-1 1-16,-1 0-2 0,2 0 2 0,-2-1-7 15,3 2 0-15,-2-3-4 0,1 1 5 0,2-1-8 16,-2 0-3-16,2 0-20 0,1-2-49 0,0 0-77 16,1-1-94-16,0 1-72 0,-10-3-58 0,19 2-156 15,-7-3-133-15,-1 0-378 0,-2-2-658 0</inkml:trace>
  <inkml:trace contextRef="#ctx0" brushRef="#br0" timeOffset="36562.83">23545 14547 189 0,'0'0'337'0,"0"0"-74"0,0 0-38 16,-3-6-12-16,3 6 6 0,0 0-33 0,-5-5-11 0,5 5-14 15,0 0-15-15,-7-4-16 16,7 4-41-16,0 0 20 0,-4-6-30 0,4 6 40 0,0 0-55 15,-7-6 43-15,7 6-1 0,0 0-1 0,-12-2-2 0,12 2 3 16,0 0 10-16,-14 1 7 0,14-1-3 0,-14 6 2 16,14-6 11-16,-17 4-1 0,8 0 3 15,-2-1-5-15,1 1-3 0,1 2-3 0,-3-1-4 0,2 2-7 16,0 0-4-16,-2 1-5 0,3 1-8 0,-3 0-5 16,3 2-4-16,0 0-12 0,0 1-1 0,1 0-11 15,-1 1-1-15,3 2-11 0,-1-2 0 0,0 2-2 16,2-1-4-16,-1 1-2 0,1 0 2 0,1-1-4 15,2-1-5-15,-1 3 0 0,0-4 3 0,0 1 0 16,3-1-5-16,0 0-1 0,0 0-2 0,0-1-6 0,1 0-4 16,1-1-1-16,1 1-3 0,-1-2 2 15,0 0-2-15,3 1-5 0,-1-2 0 0,0-1-3 16,1 2-7-16,-1-2 8 0,5-1-2 0,-3 0 2 16,2 0-3-16,-2-1-6 0,3 0 3 0,2-1 1 15,-2-1-3-15,3-1-1 0,-3 1-9 0,3-2 5 0,-1 0 2 16,2-1-3-16,0 0-5 0,-2 0 0 15,1-1-16-15,0 0-35 0,0-2-9 0,0 1-13 0,0 0-25 16,-1-1-28-16,1-2-28 0,-3 3-49 0,2-3-27 16,-3 1-55-16,1-1-17 0,-2 0-102 0,-1 0-23 15,1-1-67-15,-2-1-42 0,-3 0-286 0,1 0-371 16</inkml:trace>
  <inkml:trace contextRef="#ctx0" brushRef="#br0" timeOffset="36760.21">23404 14787 477 0,'-11'-3'406'0,"3"0"2"16,8 3-85-16,-15-2 2 0,15 2 11 0,-11-4-57 15,11 4-13-15,-8-2-57 0,8 2-27 0,-7-4-52 16,7 4-12-16,0 0-38 0,-2-6-1 0,2 6-30 16,4-4 6-16,-4 4-26 0,12-5 9 0,-5 1-21 15,2-1 8-15,2 3-18 0,-1-2 10 0,1 1-21 0,1-2-16 16,2 0-53-16,-1 1-62 0,0-2-51 15,2 2-94-15,0-3-39 0,-2 3-74 0,6-4-383 16,-5 0-292-16</inkml:trace>
  <inkml:trace contextRef="#ctx0" brushRef="#br0" timeOffset="37511.87">24137 14264 272 0,'0'0'299'0,"0"0"-35"0,0 0-41 0,0 0 23 16,-2-7-53-16,2 7 38 0,0 0-63 0,0 0 28 16,-9-3-66-16,9 3 22 0,0 0-58 0,-12 0-8 0,12 0 7 15,0 0-1-15,-16 1 28 0,16-1-42 16,-15 2 21-16,15-2-27 0,-17 3 16 0,6-1-37 16,1 1 16-16,-1 0-28 0,-1-1 4 0,1 0-6 0,-2 1 2 15,1 0 4-15,-3-1-3 0,4 2 4 16,-1 0 2-16,-1-2 5 0,2 1-5 0,-1 0-4 0,3 1-3 15,0-2-7-15,0 1-4 0,-1-1-5 16,4 2-1-16,6-4-4 0,-12 4 5 0,6 0-4 0,6-4 0 16,-10 7 1-16,10-7 2 0,-7 8 3 0,2-1-1 15,5-7 4-15,-4 9 4 0,3-1 2 0,0-1 2 16,1 0 4-16,0 1-36 0,1-1 46 0,0 4-36 16,1-1 42-16,-1 2-36 0,0 0 53 0,3 0-41 15,-1 2 39-15,-1 1-4 0,3 1-4 0,-2-1-4 16,1 0-2-16,-1 2 1 0,1 0-3 0,1 0 0 0,-1 0-3 15,0 0 0-15,1-1-3 0,-2 1 1 16,3-2-2-16,-2 1 5 0,0 1-3 0,0-1-3 16,-1 1 4-16,3-2-9 0,-4 0 1 0,2-1-6 15,2 1-13-15,-3 0 4 0,1 1 2 0,-2-3-3 16,2 1-2-16,-1 1-5 0,-1-2 1 0,2-1-29 16,-3 0 11-16,3 1 13 0,-1-2 0 0,-1 0-3 15,-2-2-27-15,3 1 22 0,-1-2 6 0,0 1-7 0,0-2-2 16,-2 0 2-16,0-7-4 0,3 12 5 0,-3-12-8 15,1 11 7-15,-1-11-4 0,3 9 5 16,-3-9-2-16,2 8-1 0,-2-8 2 0,2 6 0 0,-2-6 4 16,0 0-6-16,3 7 1 0,-3-7-1 0,7 4-8 15,-7-4-6-15,0 0 17 0,9 3 1 0,-9-3-5 16,0 0-1-16,14 2-2 0,-14-2 4 0,0 0-2 16,18-1-4-16,-18 1 0 0,14-1-2 0,-14 1-2 15,18-3-9-15,-8 0-19 0,1 0-36 0,-2 0-61 16,3-2-83-16,-1 1-76 0,-2-2-98 0,3-1-80 0,-2 0-173 15,-1-2-511-15,0-2-765 0</inkml:trace>
  <inkml:trace contextRef="#ctx0" brushRef="#br0" timeOffset="38428.43">24193 14395 279 0,'0'0'393'0,"0"0"-102"0,-6-6 26 0,6 6-60 16,0 0-7-16,-4-5-17 0,4 5-21 0,0 0-38 15,0 0-33-15,0 0-33 0,0 0-13 0,0 0 18 16,0 0 10-16,0 0-1 0,0 0-1 0,0 0 7 16,3 11-9-16,-3-11 9 0,6 10 3 0,-3-2-1 15,-1-1-37-15,3 2 47 0,-1 0-57 0,1 1 45 16,-1 3-48-16,1 0 27 0,2 0-7 0,-2 0-8 16,0 2-19-16,-1 0-10 0,1 0-10 0,-1 0-5 15,1 0-9-15,-3 0-7 0,2 0-4 0,-1-1-5 16,-1-2 0-16,1 0-8 0,-2-1-2 0,2-1 0 15,-1-1-3-15,0-2-2 0,-1 0 0 0,0 1 3 16,-1-8-7-16,3 10-1 0,-3-10 6 0,3 11 0 16,-3-11-2-16,2 7 7 0,-2-7 6 0,1 8-1 0,-1-8-3 15,0 0-2-15,1 7-2 0,-1-7-4 16,0 0 3-16,0 0-7 0,0 0 1 0,0 0-2 0,9-6-4 16,-9 6 2-16,5-9-2 0,-5 9 4 0,9-9-7 15,-1 2 3-15,-2 1 1 0,1 0-2 0,-1-3 0 16,4 3-39-16,-3 1 45 0,2-3-35 0,-2 2 42 15,2 0-42-15,0 1 47 0,2 0-44 0,-3 2 47 16,1 1-47-16,0-2 44 0,0 1-42 0,-9 3 44 16,16-2-43-16,-16 2 42 0,14 1-40 0,-14-1 40 15,15 4-2-15,-15-4-2 0,10 6-3 16,-10-6-5-16,10 8 2 0,-6-1 1 0,-4 0-5 0,3-2 1 16,-3 3-2-16,-3 0-1 0,1 1-6 0,-5-1-4 15,2-1-2-15,-1 2-3 0,-1-2 2 0,-2 1-2 16,-1-1-4-16,1-2-13 0,-1 1-5 0,0-2-24 15,0-1-34-15,-1 0-20 0,1-2-47 0,10-1-5 16,-18 0-51-16,18 0-15 0,-20-4-78 0,11 2-5 16,1-3-82-16,-1 1-51 0,4-3-370 0,-1 1-351 15</inkml:trace>
  <inkml:trace contextRef="#ctx0" brushRef="#br0" timeOffset="39145.91">24506 14199 60 0,'-8'2'383'0,"8"-2"-134"16,0 0-33-16,0 0-55 0,0 0 5 0,0 0-69 15,0 0 7-15,0 0-33 0,12-2 21 0,-12 2-40 16,8-1 20-16,-8 1-37 0,13-4 18 0,-13 4-33 16,14-2 57-16,-6-1-29 0,2 1 28 0,-1-1-34 0,0 1 47 15,2 0-45-15,-1-1 47 0,-1 1-35 16,0 0 42-16,1-1-39 0,-2 1 5 0,-8 2 4 15,17-4-1-15,-17 4-1 0,13-2 6 0,-13 2 35 16,11-3-34-16,-11 3 22 0,10-2-29 0,-10 2 13 0,0 0-25 16,10-2 20-16,-10 2-19 0,0 0 21 15,0 0 4-15,12 0 18 0,-12 0-15 0,0 0 8 0,10 4-24 16,-10-4 4-16,8 5-8 0,-8-5 7 0,6 8-3 16,-6-8 0-16,7 8 1 0,-2-2-9 0,-1 0 2 15,1 1 7-15,-1 1 5 0,1 1 3 0,-1-1 2 16,-1 2-5-16,4 0-6 0,-5 1 1 0,3 2-7 15,-1-1-40-15,0 2 43 0,1 0-38 0,-1 1 37 16,2 1-42-16,-3-3 39 0,1 3-34 0,1 1 28 16,-1 0-40-16,0 0 35 0,-1 0-38 0,1-1 33 15,3 1-32-15,-5 0 18 0,3-1-19 0,-1 1 22 16,1 1-25-16,-1-1 19 0,1 0-23 0,0 0 21 16,-1 0-8-16,1-2-3 0,-2 1 1 0,1-2-2 15,0 2-3-15,-2-2-7 0,1 1 10 0,0-2 1 16,1-1 0-16,-3 0 2 0,2-1-2 0,-2 0-7 15,-1-2 12-15,2 1-2 0,-1-2 1 0,0 1-7 16,-1-2-1-16,0 0-2 0,0-7-8 0,0 12 11 0,0-12-3 16,0 11 6-16,0-11 6 0,0 9-8 15,0-9-1-15,-2 9 2 0,2-9-5 0,-7 7 0 16,7-7-4-16,-12 5 2 0,12-5-10 0,-17 4 3 16,5-3 3-16,1-1-2 0,-1 0-9 0,-2-1-4 0,0-1-21 15,0 1-9-15,0-2-40 0,-1 2 12 0,2-1-36 16,0 0-39-16,-1 0-45 0,5 0-46 0,-2 0-51 15,11 2-67-15,-16-3-97 0,16 3-59 0,-15-4-116 16,15 4-259-16,-6-3-444 0</inkml:trace>
  <inkml:trace contextRef="#ctx0" brushRef="#br0" timeOffset="39513.18">24919 14977 274 0,'0'0'497'0,"4"6"-139"16,-4-6-3-16,0 0-70 0,3 7 4 0,-3-7 21 0,0 0-33 15,1 7 5-15,-1-7-10 0,0 0 2 0,5 7-12 16,-5-7-11-16,1 8-17 0,-1-8-23 0,3 8-20 15,-3-8-17-15,1 11-17 0,2-4-31 0,-1-1 16 16,0 4-31-16,0-2 2 0,-1 2-31 0,3-2-3 16,-2 3-26-16,0-1 8 0,2-1-24 0,0 1 10 15,-2 2-21-15,2-1 15 0,-1-2-27 0,1 1 2 16,-2-1-7-16,1 1 11 0,-1-1-17 0,1 0 12 16,1 0-17-16,-1-2 12 0,-1 0-18 0,0-2 1 15,-2 3-39-15,3-2-34 0,-3-6-105 0,2 11-22 16,-2-11-72-16,0 10-64 0,0-10-67 0,0 8-94 15,0-8-74-15,-2 7-454 0,2-7-644 0</inkml:trace>
  <inkml:trace contextRef="#ctx0" brushRef="#br0" timeOffset="40278.32">24960 15156 253 0,'-2'-8'223'0,"2"8"-21"15,-3-7-50-15,3 7 11 0,0-7-34 0,0 7 28 16,0-7-28-16,0 7 30 0,0-8-37 0,0 8 52 16,0-9-52-16,0 9 51 0,-1-10-45 0,1 10 3 15,-1-10 1-15,1 10-4 0,0-11 21 0,0 11-44 16,1-12 5-16,0 4-26 0,-1 8 20 0,1-12-38 15,2 5 12-15,1 0-24 0,-2-1 13 0,3 1-26 16,1 0 10-16,0 0-21 0,-1 0 22 0,5 1-8 16,-3-1 9-16,2 1-13 0,2 1 10 0,1-2-2 15,-1 2 16-15,3-1-18 0,0 2 2 0,-1 1-22 0,-2-1 8 16,1 2-15-16,2 1 12 0,-2 0-14 16,-12 1 14-16,23 1-8 0,-12 0 17 0,-1 1-5 15,1 2 3-15,-4 0-16 0,3 1 6 0,-2 0-10 16,-3 1-2-16,2 1 1 0,-2 1 3 0,-3-2-7 0,3 3 1 15,-3-2-2-15,-2 1-1 0,0 0 2 0,-2 1-2 16,0 0-2-16,-3 0-3 0,1-1 1 0,-1 1 0 16,-2-1-2-16,1-1 0 0,-2 0 1 0,2 0-3 15,-2 0 3-15,2-1-4 0,-2-1-1 0,2 0 0 16,-1-1 2-16,2 1 2 0,5-5-3 0,-9 6-1 16,9-6 3-16,-10 5 0 0,10-5 2 0,-9 4 0 15,9-4 1-15,-5 4 1 0,5-4-7 0,0 0 6 16,-8 3-1-16,8-3 3 0,0 0 0 0,0 0 0 15,-8 4 0-15,8-4 1 0,0 0-2 0,0 0 3 16,0 0 1-16,0 0 2 0,-7 4 0 0,7-4-1 16,0 0-4-16,0 0 3 0,0 0-1 0,0 0 1 15,0 0 0-15,0 0-2 0,0 0 2 0,0 0 2 16,0 0 0-16,0 0 15 0,0 0-2 0,0 0-4 16,8 3-3-16,-8-3-1 0,0 0-4 0,11 2 4 15,-11-2 12-15,12 2-47 0,-12-2 43 0,14 2 5 16,-14-2-25-16,16 4 44 0,-7-3-38 0,3 1 40 0,-2 1-40 15,5 1 40-15,-4-3-31 0,0 2 37 0,1 2-37 16,-1-1 28-16,1 1-26 0,0-1 1 16,-3 1 13-16,5 1-2 0,-5 0 7 0,0 0-8 0,2 0 5 15,-3 0 18-15,0 0-11 0,1 0 15 0,-1 0-6 16,-2 0 11-16,1-1-11 0,-2 2 16 0,0-2-18 16,-1 1 11-16,1-1-17 0,-2 0-5 0,-3-5-14 15,7 8 2-15,-7-8-10 0,6 7 4 0,-6-7-14 16,4 7 7-16,-4-7-11 0,4 5 6 0,-4-5-18 15,0 0 11-15,6 5-24 0,-6-5-38 0,0 0-88 16,0 0-126-16,7 6-206 0,-7-6-268 0,0 0-771 16,0 0-1147-16</inkml:trace>
  <inkml:trace contextRef="#ctx0" brushRef="#br0" timeOffset="57742.94">25965 14272 388 0,'0'0'346'0,"0"0"-30"0,0 0 8 0,0 0-9 15,-7-3-6-15,7 3-10 0,0 0-21 0,0 0-17 16,0 0-9-16,-6-5-14 0,6 5-20 15,0 0-12-15,0 0-13 0,0 0-11 0,0 0-58 0,0 0 40 16,0 0-58-16,0 0 39 0,-9-3-51 0,9 3 45 16,0 0-24-16,0 0 44 0,0 0-24 0,0 0 6 15,0 0-18-15,6 7 13 0,-6-7-9 16,4 4 6-16,-4-4-13 0,7 5 1 0,-7-5-13 0,9 9-7 16,-9-9-10-16,11 9-10 0,-5-3-4 0,2 0-1 15,-1-1-13-15,3 2-7 0,-3-1-11 16,4 1-5-16,-2 2-3 0,2-1-5 0,-1-1-5 0,-1 1-4 15,0-3-4-15,0 3-1 0,0-2-2 0,1 0-2 16,-1 0-34-16,0 0 36 0,-2-2-38 0,0 1 40 16,0-1-34-16,-7-4 39 0,10 7-30 0,-10-7 47 15,10 5-22-15,-10-5 45 0,8 6-15 0,-8-6 37 16,6 4-17-16,-6-4 11 0,0 0-14 0,7 4-4 16,-7-4-20-16,0 0-27 0,0 0 18 0,7-3-4 0,-7 3-7 15,5-8 5-15,-5 8-17 0,7-8 12 16,-7 8-18-16,5-11 14 0,-3 5-14 0,2-2 9 15,0-2 1-15,2 2-2 0,-2-2-2 0,4-2-1 0,-2 0-6 16,1-1 10-16,0 1-4 0,1-1 1 0,0 0 3 16,-1-2-3-16,3-1 2 0,0 1-3 0,-1 0 1 15,2-1 0-15,-3 1-1 0,3 0-1 0,-1-1 0 16,-1 1-7-16,2-2 8 0,1 2-2 0,-3 0 3 16,0 1 0-16,0 3-4 0,1-3 4 0,-1 3-1 15,-1 1 0-15,1-1 0 0,-1 1 7 0,-1 2-2 16,-3 0 16-16,4-1-19 0,-2 2 15 0,-1 1-25 15,-1 0 0-15,1 0 0 0,-1 2 0 0,-4 4 0 16,8-8 0-16,-8 8 0 0,5-7 0 0,-5 7 0 16,5-7 0-16,-5 7 0 0,4-5 0 0,-4 5 0 15,4-5 0-15,-4 5 0 0,0 0 0 0,4-5 0 16,-4 5 0-16,0 0 0 0,3-6 0 0,-3 6 0 16,0 0 0-16,5-6 0 0,-5 6 0 0,0 0 0 0,3-8 0 15,-3 8-178-15,1-9-144 0,-1 9-137 0,-2-10-171 16,0 3-187-16,-4 0-1009 0,2-1-1532 0</inkml:trace>
  <inkml:trace contextRef="#ctx0" brushRef="#br0" timeOffset="71543.85">26538 14365 4 0,'0'0'348'0,"0"0"-41"16,0 0-59-16,-8 3 52 0,8-3-57 0,0 0 1 16,0 0-9-16,0 0-12 0,0 0-20 0,0 0-22 15,0 0-19-15,0 0-16 0,0 0-6 0,0 0-11 16,0 0-8-16,-11-1-2 0,11 1-11 0,0 0-6 16,0 0-4-16,0 0-6 0,0 0-3 0,0 0-3 15,0 0 0-15,0 0 2 0,0 0-1 0,0 0 3 16,0 0-4-16,0 0-2 0,0 0-2 0,8-6-2 15,-8 6 3-15,13-3 6 0,-13 3-13 0,15-6-7 16,-3 3-12-16,-2 1-9 0,1-2-8 0,5 0-6 16,-2-1-5-16,2 1-9 0,-3 3-2 0,4-4-6 15,-2 0 0-15,2 0-2 0,-2 2-1 0,0-1 1 16,-2-1-7-16,0 1 1 0,-2 1 1 0,0 1-1 16,0-2 1-16,-2 2-4 0,-9 2 2 0,14-4-6 0,-14 4 3 15,14-4-1-15,-14 4 2 0,12-3-3 0,-12 3 1 16,9-3-4-16,-9 3-12 0,0 0-17 15,11-1-24-15,-11 1-23 0,0 0-29 0,0 0-20 0,9-2-41 16,-9 2-16-16,0 0-73 0,0 0-17 0,0 0-90 16,0 0-24-16,0 0-89 0,0 0-364 0,0 0-389 15</inkml:trace>
  <inkml:trace contextRef="#ctx0" brushRef="#br0" timeOffset="72025.39">26619 14429 212 0,'0'0'280'0,"0"0"-27"0,-4 5-13 15,4-5 5-15,0 0-14 0,-5 5-2 0,5-5 0 16,0 0-23-16,0 0-22 0,0 0-27 0,-5 4-5 15,5-4-6-15,0 0-11 0,0 0-3 0,0 0-7 16,0 0-11-16,-4 5-11 0,4-5-13 0,0 0-5 0,0 0-15 16,0 0-6-16,0 0-14 0,0 0-4 15,0 0-7-15,0 0-2 0,0 0 0 0,0 0-6 16,9 3 3-16,-9-3-5 0,0 0-2 0,15-1 0 16,-15 1-1-16,13-4-4 0,-13 4-5 0,14-1 2 0,-14 1-8 15,18-2-2-15,-8 0 1 0,2 0-3 0,-2 1-1 16,-1-1-1-16,4 0 5 0,-3 0-8 15,-1 0 0-15,4 0 1 0,-4 1 1 0,1-1-1 0,-10 2-1 16,18-3 4-16,-18 3-7 0,14-1 2 0,-14 1 0 16,13-2 1-16,-13 2 0 0,11-1 5 0,-11 1 9 15,0 0 0-15,13-3 13 0,-13 3 0 0,0 0 3 16,10-1-4-16,-10 1-6 0,0 0-4 0,0 0-2 16,0 0-3-16,11-3-6 0,-11 3 1 0,0 0-3 15,0 0-3-15,0 0 5 0,0 0-7 0,11-1-4 16,-11 1-10-16,0 0-10 0,0 0-23 0,0 0-31 15,0 0-43-15,0 0-41 0,8-2-55 0,-8 2-60 16,0 0-73-16,0 0-86 0,2-6-425 0,-2 6-410 16</inkml:trace>
  <inkml:trace contextRef="#ctx0" brushRef="#br0" timeOffset="72657.75">26746 14112 13 0,'0'0'398'0,"-9"-5"-92"16,9 5-20-16,-8-4-7 0,8 4-49 0,-8-3 38 16,8 3-64-16,0 0 15 0,-10-6-70 0,10 6-6 15,0 0-62-15,0 0 27 0,-6-2-29 0,6 2 29 16,0 0-30-16,0 0 27 0,0 0-14 0,0 0 31 15,0 0-12-15,2 6-1 0,-2-6-20 0,0 0 9 16,8 4-16-16,-8-4 17 0,9 3-16 0,-9-3 9 16,11 2-17-16,-11-2 2 0,14 2-15 0,-14-2 2 15,20 3-9-15,-8-1-8 0,-1-1-12 0,0 0-1 16,4 2-9-16,-2-2 0 0,2 1-9 0,2-1 1 16,0 2-7-16,-2-1 3 0,4 2-5 0,-3-2 0 15,0 1-2-15,3-1 2 0,-5 2-8 0,3-2 10 16,-3 1-10-16,0 0 5 0,-1 0-4 0,-1 0 8 15,0-1-6-15,0 1 6 0,-1-1 0 0,-2 2-1 16,1-2 1-16,-1 2 3 0,0-2 5 0,0 1 3 0,-9-3 1 16,13 3-3-16,-13-3 1 0,13 5-2 15,-13-5 3-15,11 4 3 0,-11-4-1 0,9 3-4 0,-9-3-1 16,9 4 0-16,-9-4 0 0,8 2 1 0,-8-2 4 16,0 0 8-16,9 4-2 0,-9-4 2 0,0 0 5 15,6 3 1-15,-6-3 7 0,0 0 4 0,0 0 7 16,8 5 2-16,-8-5 14 0,0 0-2 0,2 6-12 15,-2-6-2-15,2 6-1 0,-2-6 0 0,-2 9-1 16,2-9-4-16,-5 11-11 0,4-3 3 0,-3 1-8 16,-1 1-5-16,3 1-6 0,-5 2 7 0,2 1-16 15,-1 1 8-15,-3 2-9 0,2 0 6 0,-2 1-12 16,0-1 11-16,1 0-18 0,0 1 11 0,1-3-11 16,0 0 6-16,-1 0-5 0,2-1 9 0,-1-1-12 15,1 1 13-15,1-2-4 0,-3-2-4 0,4 1 1 16,-1-3-4-16,1 1-3 0,0-1-8 0,2 0-25 15,-1-2-24-15,3-6-70 0,-6 9-11 0,6-9-61 16,-4 9-66-16,4-9-107 0,0 0-142 0,0 0-176 16,0 0-441-16,0 0-750 0</inkml:trace>
  <inkml:trace contextRef="#ctx0" brushRef="#br0" timeOffset="73641.22">28127 13733 275 0,'0'0'287'0,"0"0"-58"0,5-3-14 0,-5 3-4 0,0 0-18 16,0 0-12-16,0 0-16 0,5-5-14 0,-5 5-14 15,0 0-15-15,0 0-7 0,0 0-11 0,0 0 4 16,0 0-3-16,0 0 3 0,0 0 0 0,0 0 1 15,0 0 2-15,0 0 9 0,0 0 15 0,0 0 6 16,0 0-6-16,0 0-5 0,0 0-17 0,0 0-20 16,-12 4-16-16,12-4-10 0,-13 3-6 0,4 1-5 15,-3-2-7-15,1 1-3 0,-2 2 10 0,2-3-4 16,-5 1-3-16,2 1 0 0,0 0 1 0,-1-1-4 16,2 1-1-16,0-2-6 0,0 1-3 0,1 0-4 15,0-1-6-15,2 1-3 0,-3-1-3 0,4 1-2 16,9-3-6-16,-13 3-2 0,13-3-5 0,-14 5-3 15,14-5 3-15,-11 4 6 0,11-4-6 0,-10 5-3 16,10-5 4-16,-5 4 4 0,5-4 1 0,-6 7 3 16,6-7 5-16,-1 9 9 0,1-9 4 0,-1 9 5 15,1-9 9-15,1 11 12 0,-1-4 7 0,3 2 8 16,-1 0-3-16,1 2-6 0,-1-1-9 0,3 2 1 16,-1 0-7-16,1 1-2 0,0 0-3 0,1 3 0 15,-1-1-8-15,2-1 0 0,-2 1-1 0,3 0-3 16,-1 3 5-16,0 0 2 0,1 0 4 0,-2 1-10 15,2-1 13-15,-2 1-1 0,3-1-3 0,-2 0 2 16,-1 0-4-16,-1-2 6 0,2-1 2 0,-1 1-7 16,-1-2 8-16,0 2-11 0,0-1 8 0,-1-1-14 15,1-1 10-15,0 1-3 0,-2-1 4 0,1-3-5 0,-2 1 1 16,1 0-2-16,1-1-2 0,-2-2 7 0,0 0-6 16,0 1-3-16,-1-2-5 0,3-1-7 0,-4 0 0 15,4 0-3-15,-4-6-4 0,2 11 2 0,-2-11-4 16,4 9-1-16,-4-9-3 0,2 9-4 0,-2-9-4 15,2 7 6-15,-2-7 1 0,0 0-2 0,2 7 1 16,-2-7 1-16,0 0-3 0,3 6 4 0,-3-6-5 16,0 0-1-16,2 6 3 0,-2-6 0 0,0 0 2 15,0 0-3-15,0 0 1 0,6 5 2 0,-6-5-13 16,0 0 12-16,14 0-6 0,-14 0 6 0,10-2-9 16,-10 2 7-16,17-4-4 0,-8 1 2 0,0 0-8 15,2 2-8-15,-2-3-33 0,2 2-52 0,1-2-33 16,-3 0-67-16,0 1-36 0,1-1-83 0,-1 0-83 15,0 0-46-15,-1-2-128 0,0 0-111 0,-1 0-562 16,-3-3-857-16</inkml:trace>
  <inkml:trace contextRef="#ctx0" brushRef="#br0" timeOffset="74290.92">28378 14043 211 0,'0'0'290'0,"1"-7"-35"0,-1 7-27 15,0-7-14-15,0 7 6 0,0-8-3 0,0 8-11 16,-3-9-50-16,3 9 41 0,-1-9-56 0,1 9 36 15,-4-9-44-15,4 9 34 0,-5-7-27 0,5 7 15 16,-6-8-20-16,6 8 15 0,-9-6-17 0,9 6 0 16,-13-5-26-16,13 5 6 0,-13-3-11 0,13 3 13 15,-16 0-14-15,16 0-5 0,-17 3-3 0,17-3-1 16,-19 4-4-16,10-1-8 0,0 1-5 0,-1 1-15 16,2 0 12-16,0 1-25 0,-2 2 14 0,4 0-7 15,-1-1-3-15,2 1-4 0,1-1-4 0,-2 3-7 0,2-3-8 16,2 1-3-16,0 0-7 0,2 0 1 15,0-8-6-15,0 13-1 0,2-7-2 0,0 1-4 16,1 0 6-16,1-2-4 0,1 1-3 0,-5-6 0 16,11 5-2-16,-11-5-17 0,12 6 19 0,-12-6-26 0,14 4 31 15,-14-4-24-15,15 0 25 0,-15 0-19 0,15-3 17 16,-15 3-21-16,15-3 24 0,-7-1-29 0,1 2 32 16,-2-3-25-16,-1 1 20 0,2-1-18 0,-2 1 19 15,-1-2-22-15,0 0 22 0,1 0-37 0,-3 0 46 16,-3 6-44-16,9-11 45 0,-9 11 0 0,5-10 7 15,-5 10 13-15,6-9 4 0,-6 9 0 16,3-7 4-16,-3 7-10 0,4-6-5 0,-4 6-6 0,3-6-13 16,-3 6 4-16,0 0-3 0,0 0 7 0,0 0 9 15,0 0 1-15,0 0-3 0,10 6 0 0,-10-6-9 16,2 7 8-16,-2-7-3 0,6 9-5 0,-4-3-5 16,1 1-4-16,1-1 1 0,-1 2-13 0,4-1 6 15,-2 0 2-15,0 1 3 0,0-2-5 0,2 1-8 16,0-1-12-16,2 1-19 0,-2-1-39 0,0-1-51 15,0 0-55-15,0-2-42 0,2 1-40 0,-2-2-78 16,-7-2-25-16,12 3-141 0,-12-3-109 0,13-3-416 16,-13 3-643-16</inkml:trace>
  <inkml:trace contextRef="#ctx0" brushRef="#br0" timeOffset="75007.33">28430 13673 474 0,'0'0'349'0,"0"0"-18"16,0 0-82-16,0 0 14 0,0 0-68 0,0 0-26 15,0 0-25-15,0 0-32 0,0 0-6 0,3-6-3 16,-3 6-1-16,11-3-17 0,-11 3-10 0,13-3-13 16,-13 3 0-16,18-2-8 0,-18 2-7 0,18-2 24 15,-7 0-31-15,-1 2 18 0,-1-1-33 0,-9 1 29 16,21-1-27-16,-21 1 22 0,18-2-29 0,-18 2 23 16,16-1-20-16,-16 1 32 0,14-1-6 0,-14 1 39 15,16 0-2-15,-16 0 13 0,11 0-14 0,-11 0-2 16,13-1 2-16,-13 1 3 0,0 0 2 0,13 0 6 15,-13 0-11-15,0 0-6 0,0 0-4 0,14 0-9 16,-14 0-5-16,0 0-6 0,0 0-6 0,0 0-9 16,11 0-4-16,-11 0-1 0,0 0-2 0,0 0 11 15,9 2 3-15,-9-2 3 0,0 0-1 0,10 4-7 16,-10-4 5-16,5 4 2 0,-5-4-20 0,8 6 43 16,-8-6-22-16,7 7 18 0,-7-7-26 0,7 9 29 15,-2-4-20-15,-2 3 16 0,2-1-4 0,-1 1 6 16,0 2-11-16,1-1 9 0,-1 2-6 0,1 1 3 0,-2 3 2 15,1 0-7-15,2 1-7 0,-3-1-6 16,1 2-5-16,0 0-8 0,2 1 3 0,-2 1-3 16,1-1-1-16,0-1-7 0,1 1 5 0,-1-1-1 0,-1 0-4 15,2-2-1-15,-2 1 1 0,2-2-3 0,-2 2-2 16,1-2-1-16,-1 0-7 0,2 0 3 16,-2-1-2-16,0 0 4 0,0-3-5 0,0 2 1 0,0-2-2 15,-1 3-5-15,2-2 0 0,-1-2 1 0,0 2-3 16,0-2-3-16,0 2 1 0,-2-1-2 15,2 1 1-15,0-2 4 0,1 1 1 0,-2-2-6 16,-1 2 3-16,3-2-1 0,-3 1-4 0,0-2 5 0,1 0-1 16,-1-1 0-16,1 0-3 0,-2 0 5 0,-1-6-2 15,5 10 3-15,-5-10 1 0,3 8 0 0,-3-8 0 16,0 7-3-16,0-7 0 0,-8 5-13 0,8-5-14 16,-9 5-17-16,9-5-23 0,-14 3-29 0,14-3-28 15,-20 1-12-15,9-1-31 0,-4 0-51 0,15 0-49 16,-23 1-43-16,10-2-60 0,3 2-42 0,10-1-130 15,-20-1-122-15,20 1-417 0,-17-3-693 0</inkml:trace>
  <inkml:trace contextRef="#ctx0" brushRef="#br0" timeOffset="75391.11">29098 14430 82 0,'0'0'619'0,"0"0"-181"0,0 0-31 15,0 0-6-15,-2 7 0 0,2-7-25 0,0 0-11 16,0 0-19-16,0 0-35 0,0 0-49 0,0 0-44 15,0 0-45-15,0 0-23 0,-3 6 9 0,3-6-1 16,3 5-31-16,-3-5 19 0,4 10-30 0,-2-5 9 16,1 4-26-16,-1-2-1 0,2 3-9 0,-1 0-3 15,1 1-5-15,1-1-9 0,-3 5-16 0,3 0-10 0,-1-2-3 16,1 1-9-16,-1 2-7 0,-1-2-4 0,2 2-7 16,-3-2-2-16,1-1-5 0,-1 2-11 15,2-3-29-15,-2-2-33 0,0 1-33 0,1-2-64 0,-1 0-53 16,0-2-56-16,-1 1-17 0,-1-8-30 15,2 10-30-15,-2-10-138 0,5 7-71 0,-5-7-486 16,0 0-657-16</inkml:trace>
  <inkml:trace contextRef="#ctx0" brushRef="#br0" timeOffset="75874.31">29096 14583 333 0,'-5'-6'374'0,"-3"2"-15"0,4 0-81 15,-1-2-20-15,1 0-24 0,0 1-19 0,0-1-18 16,2 0-28-16,-2 0-25 0,3-1-17 0,1-2-24 16,1 2-16-16,2-2-13 0,-1 1-9 0,3 0 12 15,1 1-8-15,-1-2 17 0,1 1-21 0,4 1 23 16,-3-1-27-16,0 2 19 0,2 1-14 0,0-2 14 16,0 3-7-16,0 0 18 0,0 1-5 0,0 0 14 15,-9 3 0-15,14-1 6 0,-14 1-7 0,19 1-2 16,-11 2-9-16,0-1-10 0,0 1-9 0,0 3-9 0,-1-1-1 15,-1 2-12-15,0-1-4 0,-1 3-8 16,-3-2-8-16,0 2-3 0,0-1-3 0,-4 1 0 16,2-1-5-16,-4 0 1 0,1 1-5 0,-1-1-2 15,-4 0 1-15,3-2 1 0,-1 3 2 0,-2-3 3 0,0-2 4 16,2 3 5-16,-1-3 3 0,2 0 7 0,5-4 8 16,-9 7-1-16,9-7-7 0,-8 6-9 0,8-6 0 15,-7 5-10-15,7-5 1 0,-5 5-1 0,5-5-11 16,0 0 7-16,1 7 2 0,-1-7 1 0,5 5-3 15,-5-5 3-15,12 6-3 0,-3-3 1 0,-2 2 10 16,3-1 2-16,0 0 3 0,0 0 1 0,0 1-8 16,2 0 6-16,-2-1 2 0,0 1-9 0,0 2-2 15,1-3-1-15,-2 1-6 0,1-1-7 0,-3 2 4 16,1 0 1-16,0-2-9 0,-1 1-8 0,-7-5-35 16,11 7-44-16,-11-7-58 0,9 6-49 0,-9-6-36 15,7 4-48-15,-7-4-16 0,8 4-90 0,-8-4-176 16,0 0-583-16,9-7-755 0</inkml:trace>
  <inkml:trace contextRef="#ctx0" brushRef="#br0" timeOffset="76250.89">29190 13748 5 0,'-2'-5'561'15,"2"5"-185"-15,0 0-38 0,0 0-17 0,-4-5 2 16,4 5-8-16,0 0-26 0,0 0-22 0,0 0-34 16,0 0-35-16,-3-7-33 0,3 7-35 0,0 0-21 15,0 0-11-15,0 0-2 0,0 0-11 0,9-2-10 16,-9 2-10-16,0 0-9 0,13-3-7 0,-13 3-14 16,13-3-6-16,-13 3-5 0,17-2-5 0,-7 0-4 15,0 1-5-15,0-2-8 0,3 1-34 0,-3 1-75 16,2 0-87-16,0-2-88 0,0 0-105 0,-2 2-96 0,2-1-398 15,-12 2-440-15</inkml:trace>
  <inkml:trace contextRef="#ctx0" brushRef="#br0" timeOffset="76443.57">29290 13805 688 0,'0'0'491'0,"-4"9"-58"0,4-9-75 0,-2 4-7 0,2-4-56 16,0 0-4-16,0 0-48 0,0 0-30 15,0 0-46-15,5 5-20 0,-5-5-40 0,9-2-12 0,-9 2-28 16,15-4-3-16,-5 2-19 0,-1-2-5 0,3 1-22 16,-1-1-24-16,3-1-65 0,0 2-55 0,0-3-102 15,-1 1-89-15,1-1-54 0,0 0-106 0,-1-1-320 16,2-1-322-16</inkml:trace>
  <inkml:trace contextRef="#ctx0" brushRef="#br0" timeOffset="77140.37">29911 13328 148 0,'0'0'373'0,"0"0"-82"0,2-7-37 0,-2 7-15 0,0 0-21 15,-2-6-12-15,2 6-12 0,0 0-14 0,-7-4-17 16,7 4-77-16,-11-2 25 0,11 2-53 0,0 0 37 16,-19 0-41-16,19 0 40 0,-15 3-36 0,5-2 28 15,-1 1-9-15,2-1-3 0,-3 2-3 0,1 0-3 16,2-1-3-16,-3 0-5 0,1 2 5 0,1-2 2 15,0 2 1-15,1-1-7 0,0-1 1 0,-1 3-3 16,2-2-11-16,-1 1 0 0,2 0-5 0,0-1 4 16,2 2 0-16,0-2-2 0,0 2-2 0,5-5 1 15,-8 10-5-15,8-10 11 0,-5 10-10 0,3-5 9 16,2-5-5-16,0 14 14 0,0-8-15 0,2 1 4 16,-2 0 4-16,3 1 3 0,2 1-1 0,-3 1 3 15,3-1-3-15,-1 2-5 0,1 0 12 0,1 0-4 16,0 2 4-16,0-1 0 0,1 1 1 0,-1 0 0 15,1-1-7-15,0 3-30 0,-2-3 40 0,3 3-29 16,-2-2 33-16,1 3-31 0,0-2 25 0,-2 1-22 16,2-1 18-16,-1 2-5 0,-1-2-7 0,4 0-2 15,-4 1-2-15,-1-1 2 0,3 1-7 0,-2-1-3 0,-1-1-1 16,2 1-5-16,-2 0-2 0,0-1-2 0,-2-2 0 16,1 1 2-16,-1 0 4 0,2-1-2 0,-4 0 0 15,4-1-2-15,-3 3-16 0,3-3 13 0,-3 0 4 16,1-1-1-16,0 1-8 0,-1-2 2 0,1 1-8 15,0-3-1-15,-2 2-3 0,2-2-1 0,-2-6 5 16,2 12-25-16,-2-12 31 0,3 10-28 0,-3-10 28 16,2 9-3-16,-2-9-23 0,2 8 28 0,-2-8-1 15,2 4-26-15,-2-4 20 0,9 5-16 0,-9-5 20 16,9 2-24-16,-9-2 23 0,12 0-25 0,-12 0 21 16,13-1-21-16,-13 1 18 0,17-3 0 0,-4 0-34 15,-3 1 3-15,-1 1-81 0,4-4-7 0,-2 1-65 16,1-3-83-16,1 2-80 0,-2-2-41 0,2 0-78 15,-3-1-123-15,-1-2-120 0,0 2-315 0,-3-4-624 16</inkml:trace>
  <inkml:trace contextRef="#ctx0" brushRef="#br0" timeOffset="77690.92">29973 13532 418 0,'0'0'450'0,"-2"-7"-61"0,2 7-47 0,0 0-61 16,0-7 23-16,0 7-29 0,0 0-38 0,0 0-27 16,-2-6-31-16,2 6-13 0,0 0-2 0,0 0-10 15,0 0-14-15,0 0 8 0,2 6-11 0,-2-6-16 16,4 7 4-16,-4-7-1 0,4 9-5 0,0-3-15 15,-2-1 3-15,3 2-26 0,-2 0-11 0,1 2 27 16,0-2-10-16,0 1-8 0,-2 2-4 0,4-2-7 16,-2 2 0-16,1-2-10 0,-1 3-28 0,-1-2 17 15,-1 1-4-15,2-1-14 0,0 0-9 0,-1 0 4 16,0-1-10-16,0-1 0 0,-2-1-37 0,3 0 42 0,-3 0-5 16,-1-6-6-16,4 10 5 0,-4-10 0 0,3 8 2 15,-3-8 9-15,2 6 1 0,-2-6-8 0,0 0 4 16,0 0-7-16,0 0-1 0,0 0-20 15,0 0 21-15,13-2-18 0,-13 2 8 0,4-6 3 0,-4 6-3 16,6-6-2-16,-6 6 2 0,9-7-2 0,-9 7-2 16,12-7-1-16,-12 7-2 0,11-5-1 0,-4 1 4 15,-7 4 0-15,14-1-10 0,-14 1 9 0,12 0 1 16,-12 0 3-16,16 1-2 0,-16-1 6 0,11 6-7 16,-4-3-14-16,-1 1 14 0,-2 0 7 0,1 2-2 15,-5-6 0-15,5 10 0 0,-5-10-8 0,0 10 10 16,-4-2-3-16,2-4-3 0,-3 2-6 0,-2 1-4 15,1-3-8-15,-3 1-16 0,0-1-25 0,-1 0-6 16,1-1-19-16,-3-1-17 0,2-1-13 0,10-1-33 16,-20 2-43-16,20-2-23 0,-17-3-60 0,9 1-26 15,-2-2-113-15,5 0-45 0,0-3-102 0,1 2-317 16,0-3-431-16</inkml:trace>
  <inkml:trace contextRef="#ctx0" brushRef="#br0" timeOffset="78323.7">30182 13265 178 0,'-8'-4'495'0,"8"4"-93"15,0 0-27-15,0 0-39 0,-5-6-29 0,5 6-36 16,0 0-40-16,0 0-33 0,0 0-37 0,0-8-37 16,0 8-20-16,0 0-19 0,7-5-17 0,-7 5-11 15,9-5-11-15,-9 5-4 0,14-5-19 0,-14 5 13 0,16-6 5 16,-16 6-4-16,17-4-3 0,-8 1-3 15,-1 1-1-15,2 0 2 0,-3-2 5 0,1 2 0 16,1-1 1-16,-9 3 1 0,13-3-2 0,-13 3 9 0,11-3 2 16,-11 3 3-16,8-2 3 0,-8 2 3 0,10-2 1 15,-10 2-6-15,0 0 14 0,10-2 23 0,-10 2 8 16,0 0 11-16,0 0-18 0,13 3 11 16,-13-3-26-16,7 3 19 0,-7-3-26 0,7 5 26 0,-7-5-36 15,7 9 34-15,-7-9-43 0,7 9 23 0,0-4-44 16,-2 2 34-16,0 0-30 0,0 2 37 15,0-1-31-15,2 1 30 0,0 1-31 0,0 1 26 0,0 0-28 16,0 2 26-16,0 0-29 0,0 1 11 0,-1 0-25 16,2 0 27-16,-2 2-23 0,2-2 17 0,-2 2-6 15,1 0-2-15,-1-2-7 0,-1 0-6 0,3 1-5 16,-2-1 4-16,-1 0 1 0,1 0-3 0,-3-2-1 16,2-2-6-16,-1 1 1 0,1 0 4 0,-3-2-3 15,0 0 2-15,1 0 1 0,-1-2 0 0,-2 0 1 0,0 0-4 16,-1 0-1-16,-3 1 1 0,0-1 0 15,-1 0-2-15,-2-1-10 0,-2 0-4 0,0 0-27 16,-4-1-30-16,0 1-29 0,0-2-46 0,-2 0 2 16,1 0-38-16,1 1-39 0,2-3-49 0,-2 1-51 0,3 0-26 15,-1 0-111-15,11-3-87 0,-15 2-91 16,15-2-335-16,-9 3-552 0</inkml:trace>
  <inkml:trace contextRef="#ctx0" brushRef="#br0" timeOffset="78690.73">30702 13818 255 0,'0'0'437'0,"0"0"-43"0,11 3-19 15,-11-3-47-15,0 0 37 0,0 0-40 0,0 0-4 16,0 0-39-16,0 0-25 0,12 1-47 0,-12-1-22 16,0 0-14-16,0 0 11 0,5 3 4 0,-5-3-9 15,4 5 9-15,-4-5-35 0,7 8 17 0,-3-3-20 16,-1-1-7-16,1 3-44 0,0 1 21 0,-2 0-38 0,4 1 35 16,-4 0-27-16,3 0 10 0,-1 1-33 15,1 1 14-15,0 1-38 0,0 1 22 0,1-1-35 0,-3 2 15 16,3-3-28-16,-1 2 16 0,0-1-24 15,-3-3 13-15,3 2-18 0,-1-3 13 0,-1 2-19 16,-1-2 18-16,2 0-36 0,-2-1-11 0,-2-7-74 16,3 11 3-16,-3-11-60 0,4 9-21 0,-4-9-89 0,1 6-59 15,-1-6-45-15,0 0-80 0,0 0-96 0,0 0-31 16,-1-7-414-16,1 7-595 0</inkml:trace>
  <inkml:trace contextRef="#ctx0" brushRef="#br0" timeOffset="79374.32">30762 13900 425 0,'-5'-3'342'0,"5"3"-9"16,-7-9-2-16,4 3-66 0,3 6 13 0,-6-9-62 0,6 9 15 16,-4-10-65-16,4 10 3 0,-3-11-59 15,3 11-7-15,0-11-27 0,0 4 10 0,4 1-30 16,-1 0 23-16,1 0-26 0,-1-1 12 0,4 1-22 15,-2 0 23-15,1 1-27 0,-1-1 16 0,2 1-19 0,0 1 20 16,0 0-11-16,-2 0 21 0,1 2-16 16,-6 2 12-16,14-5-18 0,-14 5 13 0,14-3-10 0,-14 3 10 15,14-1-6-15,-14 1 7 0,13 1 0 0,-13-1 12 16,13 6-11-16,-13-6 0 0,13 6-7 0,-7-2-6 16,-1 1-4-16,0 1-4 0,-1-1 0 0,1 1-7 15,-2 0 5-15,-2 0-13 0,-1 1 0 0,-1 0-7 16,-2 0-3-16,2 1-2 0,-5-1-4 0,2 0 1 15,-3 0-2-15,2-1 1 0,-2 1-1 0,0 0-2 16,0-2 1-16,0 1-4 0,1 0-2 0,-1-3 6 16,7-3-2-16,-11 8-2 0,11-8 1 0,-9 7-4 15,9-7 4-15,-8 4-1 0,8-4-6 0,-7 6 8 16,7-6-6-16,0 0 6 0,-7 6-5 0,7-6 1 0,0 0 1 16,-6 5-3-16,6-5 10 0,0 0 0 15,0 0 3-15,-5 4-3 0,5-4 9 0,0 0-10 16,0 0 10-16,0 0-4 0,0 0 7 0,0 0-2 15,0 0 11-15,0 0-5 0,0 0 17 0,2 7-26 16,-2-7 32-16,0 0-19 0,0 0 17 0,9 1-23 16,-9-1 29-16,0 0-36 0,14 1 31 0,-14-1-30 15,11 0 33-15,-11 0-37 0,12 2 29 0,-12-2-35 0,14 2 30 16,-14-2-26-16,16 3 40 0,-6-1-41 0,-1 0 37 16,1 1-42-16,0 1 48 0,1 1-41 15,-2-1 40-15,2 0-57 0,-1 1 61 0,-1 0-24 0,3-1 24 16,-3 1-24-16,0 0 20 0,-2 0-33 0,3-1 26 15,-3 0-34-15,-1 1 5 0,-1-1 5 0,-5-4 18 16,12 6-24-16,-12-6 23 0,9 7-26 0,-9-7 15 16,6 5-14-16,-6-5 18 0,7 5-17 0,-7-5 16 15,0 0-19-15,7 3 23 0,-7-3-25 0,0 0 22 16,7 5-24-16,-7-5 23 0,0 0-25 0,0 0 13 16,0 0-56-16,0 0-28 0,9-2-79 0,-9 2-47 15,2-6-104-15,-2 6-107 0,0-10-120 0,0 3-254 16,0 1-455-16,0-3-844 0</inkml:trace>
  <inkml:trace contextRef="#ctx0" brushRef="#br0" timeOffset="88001.21">15266 17171 35 0,'0'0'115'16,"-12"0"-15"-16,12 0 4 0,0 0-33 0,0 0-6 16,0 0-10-16,0 0-9 0,0 0-13 15,0 0-3-15,0 0-7 0,0 0-8 0,0 0-4 0,0 0 0 16,0 0-4-16,0 0-44 0,0 0-67 0,5-7-79 15,-5 7 51-15</inkml:trace>
  <inkml:trace contextRef="#ctx0" brushRef="#br0" timeOffset="91855.11">13525 16027 222 0,'0'0'227'0,"0"0"-45"0,-3-7 2 16,3 7-28-16,0 0 28 0,-1-6-31 0,1 6 41 15,0 0-33-15,-4-6 44 0,4 6-36 0,0 0 45 16,-4-7-62-16,4 7 19 0,0 0-29 0,-6-4 16 16,6 4-33-16,0 0 18 0,-12-2-26 0,12 2 14 0,-7 3-10 15,7-3 19-15,-11 7-12 0,2 0 1 16,3-1 4-16,0 2-12 0,-2 0 1 0,-1 2-15 15,3 1-13-15,-1 0-10 0,1-1-9 0,1 2-11 16,-2 2-15-16,5-4 2 0,1 3-25 0,-2-3 7 0,4 2-15 16,2-1 3-16,-1 0-12 0,5-1 7 0,-2-1-9 15,2 2 2-15,3-4-5 0,1 2-8 16,0-2-22-16,1-2-59 0,3 2-35 0,-2-4-42 0,1 2-40 16,0-4-40-16,0 1-45 0,-1 0-55 0,2-2-46 15,-3 0-50-15,-1-3-32 0,2 2-223 0,-4-1-198 16</inkml:trace>
  <inkml:trace contextRef="#ctx0" brushRef="#br0" timeOffset="92096.3">13715 16115 5 0,'0'0'498'0,"1"-10"-60"0,-1 10 0 0,0-8-62 16,0 8 18-16,-1-9-39 0,1 9-22 0,0-5-47 15,0 5-45-15,0 0-55 0,-1-9-24 0,1 9-21 0,0 0 5 16,0 0-17-16,0 0-4 0,0 0-10 15,1 7-17-15,-1-7-13 0,4 7-10 0,-4-7-12 16,6 11-12-16,-3-5-8 0,-1-1-9 0,2 2-2 0,0 1-10 16,1-3-4-16,0 3-10 0,2-1 9 0,-2-1-6 15,1 1-2-15,-2-1-12 0,1 0-2 0,3 0-35 16,-3-1-64-16,1 0-37 0,-6-5-51 0,8 8-50 16,-8-8-44-16,8 6-60 0,-8-6-68 0,0 0-54 15,7 4-381-15,-7-4-394 0</inkml:trace>
  <inkml:trace contextRef="#ctx0" brushRef="#br0" timeOffset="92270.92">13705 16039 312 0,'0'0'315'16,"-8"-6"-52"-16,8 6-16 0,-6-6-62 0,6 6 3 15,-8-5-66-15,8 5 10 0,0 0-60 0,-5-6 13 16,5 6-49-16,0 0 22 0,-5-4-40 0,5 4 30 15,0 0-58-15,0 0-37 0,0 0-69 0,-3-7-69 16,3 7-88-16,0 0-184 0,0 0 65 0</inkml:trace>
  <inkml:trace contextRef="#ctx0" brushRef="#br0" timeOffset="92665.23">13862 15966 281 0,'0'0'402'0,"0"0"-25"0,0 0-50 0,0 0 16 0,0 0-62 16,0 0 0-16,0 0-85 0,0 0-10 0,0 0-50 15,8 3 36-15,-8-3-4 0,0 0 5 0,6 7-30 16,-6-7-1-16,5 5-25 0,-5-5-3 0,7 7-19 0,-7-7-1 16,6 12-24-16,-1-7 0 0,-1 2-21 15,2-1 3-15,-1-1-19 0,1 2-2 0,-1-1-10 16,0 1 2-16,-1-2-13 0,1-1 3 0,-2 1-6 0,1 0 4 15,0 0-9-15,-4-5-2 0,7 7-44 16,-7-7-51-16,5 7-50 0,-5-7-49 0,4 6-118 0,-4-6-83 16,0 0-101-16,0 0-367 0,0 0-412 15</inkml:trace>
  <inkml:trace contextRef="#ctx0" brushRef="#br0" timeOffset="92822.84">13776 15920 79 0,'0'0'423'0,"-6"-6"-84"16,6 6-45-16,-4-5-34 0,4 5-43 16,-5-4-40-16,5 4-34 0,0 0-34 0,0 0-13 15,-1-6-29-15,1 6-14 0,0 0-11 0,0 0-46 0,10-4-98 16,-10 4-93-16,13-2-100 0,-13 2-237 0,11-3-38 16</inkml:trace>
  <inkml:trace contextRef="#ctx0" brushRef="#br0" timeOffset="93154.62">13934 15804 417 0,'1'-7'353'0,"-1"7"-37"0,0 0-29 0,4-6-44 16,-4 6-60-16,0 0-24 0,2-7-32 0,-2 7-29 15,0 0-13-15,9-4-22 0,-9 4-10 0,11-1-13 16,-11 1-8-16,12-3-1 0,-12 3 9 0,13 0 11 15,-13 0-7-15,15 3-1 0,-15-3 18 0,16 2 2 16,-7 0 5-16,1 1 5 0,-1 1 4 0,-1-1 21 16,2 3 4-16,-1 0 3 0,-2 0-2 0,2 2-2 15,1 2-2-15,-1-1-8 0,-1 3-9 0,2 0-2 16,-1-1-20-16,-1 3 5 0,0 0-20 0,0 3 4 16,0-1-11-16,-4 0-6 0,2 0-16 0,1 1 8 15,-3 0-15-15,-2-1 4 0,-1 1-4 0,1 0-3 16,-4-1-28-16,1-3-44 0,-1 2-47 0,-6 1-47 15,4-1-41-15,-5-2-77 0,0-1-84 0,-2 0-44 16,-1-3-424-16,-3 2-365 0</inkml:trace>
  <inkml:trace contextRef="#ctx0" brushRef="#br0" timeOffset="93440.56">13309 16063 301 0,'-9'-2'387'0,"9"2"-56"0,-21 0-38 0,11 1 21 16,2 3-54-16,-3 0 29 0,1 3-31 0,-1 2-35 15,1 2-27-15,3 1-32 0,0 1-28 0,2 3-23 16,0-1-22-16,5 2-17 0,0 1-18 0,6 3-5 16,3 0-33-16,0 0 12 0,5 1-33 0,4 0-21 15,5-3-67-15,0-1-73 0,5-2-133 0,3-5-111 16,1-1-413-16,4-3-355 0</inkml:trace>
  <inkml:trace contextRef="#ctx0" brushRef="#br0" timeOffset="94425.13">16226 14479 123 0,'0'0'342'15,"0"0"-9"-15,0 0 3 0,0 0-9 0,-2-7-37 16,2 7 32-16,0 0-16 0,0 0-38 0,0 0-26 16,-2-8-34-16,2 8-35 0,0 0-28 0,0 0 2 15,0 0 10-15,0 0-24 0,0 0 48 0,8 4-44 16,-8-4 43-16,5 6-65 0,-5-6 26 0,8 7-49 16,-2-1 21-16,1 0-57 0,-2 0 28 0,1 3-53 15,-2-2 30-15,4 0-47 0,-2 0 31 0,0 1-10 16,2 1-3-16,-3-2-13 0,3 2-5 0,-2-2-36 0,1-1-72 15,-1 1-69-15,-1 0-54 0,3-2-48 16,-2 1-54-16,-2-1-65 0,-4-5-26 0,9 6-61 16,-9-6-426-16,10 2-462 0</inkml:trace>
  <inkml:trace contextRef="#ctx0" brushRef="#br0" timeOffset="94654.68">16412 14507 117 0,'0'0'375'0,"0"-10"-38"0,0 10-13 0,0-8-6 15,0 8-3-15,0-9-13 0,0 9-37 0,0 0-53 16,0-10-42-16,0 10-35 0,0 0-6 0,2-7 7 16,-2 7-2-16,0 0-5 0,0 0-2 0,0 0-11 15,12 1-1-15,-12-1-10 0,9 5-16 0,-9-5-11 16,10 6-11-16,-10-6-14 0,10 7-7 0,-5 0-8 16,3-3-10-16,-2 2-3 0,-2-1-4 0,3 1-1 15,-2 0-8-15,2-2-3 0,-3 3-5 0,1-1-7 16,-1-3-12-16,1 2-67 0,-1 0-55 0,-4-5-65 15,9 6-50-15,-9-6-50 0,6 5-32 0,-6-5-54 16,0 0-444-16,0 0-371 0</inkml:trace>
  <inkml:trace contextRef="#ctx0" brushRef="#br0" timeOffset="94934.33">16579 14436 259 0,'0'0'236'0,"0"0"-16"0,0 0-53 0,0 0 7 16,4-6-41-16,-4 6 5 0,0 0-31 0,0 0 50 16,0 0-51-16,0 0 19 0,0 0-26 0,0 0 8 15,0 0 6-15,0 0 6 0,0 0-1 0,11 3 1 16,-11-3 6-16,0 0 10 0,0 0 0 0,4 6 0 16,-4-6-6-16,0 0-6 0,4 5-2 0,-4-5-13 15,5 6-6-15,-5-6-19 0,0 0-11 0,3 8-7 16,-3-8-17-16,2 6-10 0,-2-6-5 0,5 8-6 15,-5-8-7-15,2 5-1 0,-2-5-5 0,2 6-4 16,-2-6-2-16,3 7-2 0,-3-7-4 0,1 5-16 16,-1-5-50-16,0 0-51 0,3 9-37 0,-3-9-53 15,0 0-56-15,-3 7-57 0,3-7-62 0,0 0-426 16,-11 4-333-16</inkml:trace>
  <inkml:trace contextRef="#ctx0" brushRef="#br0" timeOffset="95787.89">16468 14448 154 0,'0'0'307'0,"0"0"-52"16,-9-3 27-16,9 3-34 0,0 0-26 0,-9-5-17 0,9 5-13 16,0 0 5-16,-6-4-35 0,6 4-4 15,0 0-14-15,-7-4-7 0,7 4-19 0,0 0-6 0,0 0-13 16,-5-5-12-16,5 5-16 0,0 0-10 0,0 0-13 15,0 0-7-15,0 0 3 0,0 0 6 16,0 0 6-16,0 0 10 0,0 0 11 0,0 0 2 0,9-2 6 16,-9 2 17-16,9 2 1 0,-9-2 6 0,13 6 27 15,-6-1 2-15,1-2-51 0,1 2 48 0,1 3-49 16,0-1 40-16,2 1-48 0,-2-1 29 0,2 3-36 16,-3-1 26-16,2 1-37 0,-2 1 16 0,0-1-38 15,1 0 21-15,-3 2-37 0,-1-1 24 0,1 1-11 16,-4-1-8-16,2 0-2 0,-3 1-5 0,-1 0-8 15,-2 0-21-15,-1 0-40 0,-3-2-63 0,2 4-68 16,-4-2-55-16,2 0-79 0,-3 0-25 0,-3-1-122 16,2-2-68-16,-3-1-507 0,0-1-651 0</inkml:trace>
  <inkml:trace contextRef="#ctx0" brushRef="#br0" timeOffset="96155.1">15824 14555 67 0,'-3'-5'519'0,"3"5"-93"0,-5-10-69 16,5 10-62-16,-5-6-18 0,5 6-4 0,0 0 12 15,0 0-13-15,0 0-22 0,0 0-7 0,-4 10-21 16,7-4-21-16,-2 2-13 0,5 4-18 0,-3 1-9 16,2 1-20-16,0 2-28 0,2 3-17 0,0 3-22 15,3-1-10-15,3 2-15 0,0 0-4 0,1 1-19 16,3-1 3-16,1 0-14 0,3-3-17 0,1-1-59 0,1-2-74 15,5-1-51-15,0-4-126 0,6-1-105 16,-1-4-186-16,5-1-380 0,-1-5-575 0</inkml:trace>
  <inkml:trace contextRef="#ctx0" brushRef="#br0" timeOffset="96955.69">17543 14304 139 0,'2'-8'269'0,"-2"8"-40"15,0 0-34-15,0 0 31 0,0-7-32 0,0 7 4 16,0 0-52-16,0-7 19 0,0 7-49 0,0 0 40 16,-4-7-37-16,4 7 55 0,-3-6-64 15,3 6-5-15,-5-7 20 0,5 7-40 0,-6-7 31 0,6 7-23 16,-9-5 21-16,4-1-38 0,-1 3 18 0,0-1-11 16,-2 1 27-16,0-1-16 0,-2 2 9 0,1 0-20 15,9 2 9-15,-17-2-13 0,17 2 2 0,-21 1-12 16,10 2 3-16,-1-1-5 0,0 2 13 0,1 1-13 15,-1 0-9-15,2 3-5 0,-2 0-11 0,2 1-4 16,4-1-3-16,-2 3-5 0,1-3-6 0,3 2-6 16,0 0 0-16,1 0-1 0,3 0-6 0,0-1 0 15,2 1-3-15,0-1-1 0,1-1 0 0,2 0-3 16,2-2 3-16,-3 3-3 0,5-3 0 0,-2-2-2 16,3 1-3-16,-1-1 4 0,0-2-5 0,-9-2 0 15,19 2 1-15,-19-2 1 0,19 0-2 0,-6-3 0 0,-3 1 1 16,-1-3 1-16,2 2-3 0,-2-1 3 15,0-2-2-15,0 0 3 0,0 0 1 0,-1-1-3 0,-3-1 3 16,3 0-3-16,-3-1 1 0,0 1-1 0,-1-1 1 16,0 1 1-16,-2 0 4 0,1 1-1 0,-2 0 3 15,0-1 9-15,-1 8 12 0,5-10 16 0,-5 10 10 16,2-10-13-16,-2 10-5 0,1-7-8 0,-1 7-6 16,0 0-6-16,0 0-2 0,0 0 0 0,0 0-3 15,0 0-2-15,0 0 1 0,8 4-2 0,-8-4-1 16,3 7 5-16,-3-7-8 0,8 10 7 0,-4-5-5 15,2 2 1-15,-1-1-2 0,2 0-6 0,-1 2 11 16,2-3-8-16,1 1 1 0,0 2-41 16,0-2 46-16,1-1-45 0,0 2 32 0,-1-2-75 0,3-2-6 15,-1-1-55-15,-1 3-42 0,3-3-45 0,-1 0-55 16,0-2-43-16,-12 0-54 0,22-1-53 0,-8 0-58 16,-2-5-284-16,-2 3-291 0</inkml:trace>
  <inkml:trace contextRef="#ctx0" brushRef="#br0" timeOffset="97321.81">18057 13983 261 0,'-2'-6'268'0,"-2"1"0"0,4 5-27 15,-5-10 41-15,5 10-41 0,-5-8-14 0,5 8-2 16,-8-6-32-16,8 6-17 0,-8-4-12 0,8 4-6 15,0 0-7-15,-16 2 9 0,10 2-10 0,-2-1 14 16,-1 1-20-16,3 3-3 0,-2 0 1 0,-1 1 4 16,0 2 5-16,0 1-4 0,-1 1 1 0,1 1-15 15,3 0-7-15,-2 1-6 0,-1 3-13 0,0-1-11 16,5 0-15-16,-2-1-8 0,1 1-13 0,0-2-10 16,2 2-4-16,1-3-45 0,2 0 32 0,0-2-37 15,1 1 36-15,0-1-41 0,3 0 39 0,0-2-40 0,1 0 32 16,1-2-35-16,1 0 33 0,0 0-34 15,3-2 36-15,1 0-8 0,-1 0-7 0,1-3-5 16,1 0-4-16,3 0-23 0,-3-1-35 0,1-1-16 0,2 0-33 16,-2-1-39-16,2-1-20 0,1 0-2 0,0-1-58 15,-3 0-28-15,-1-1-75 0,0 0 8 0,0 1-74 16,-1-1-35-16,-2-2-404 0,-1 2-375 0</inkml:trace>
  <inkml:trace contextRef="#ctx0" brushRef="#br0" timeOffset="97498.33">17946 14225 290 0,'-12'1'449'0,"12"-1"-113"16,-21 0 25-16,21 0-48 0,-14 0-8 0,14 0-39 15,0 0-65-15,-14-2-43 0,14 2-33 0,0 0-18 16,0 0-24-16,0-7 6 0,0 7-43 0,10-7 14 16,-1 2-37-16,1 1 18 0,3-2-27 0,3 0 7 15,-1-1-51-15,2 1-20 0,2-1-100 0,1-1-17 16,-1-1-74-16,1 0-49 0,0 0-122 0,-2 0-200 15,1 0-123-15</inkml:trace>
  <inkml:trace contextRef="#ctx0" brushRef="#br0" timeOffset="98038.73">18459 13712 2 0,'0'0'311'0,"-5"-5"-79"15,5 5-27-15,-8-4-14 0,8 4-3 0,-9-3-16 0,9 3-19 16,-10-2-27-16,10 2-20 0,-11-2-12 0,11 2-9 16,-13 1 0-16,13-1 9 0,-14 3 3 0,14-3 20 15,-13 3-49-15,13-3 19 0,-15 6-26 0,8-3 34 16,1 0-40-16,-1 2 47 0,-1-2-9 0,1 3-1 15,3-2-3-15,-2 2 5 0,2 1-11 0,-1-2-1 16,1 2-4-16,2 1-6 0,0-2-7 0,1 2-2 16,0-1-4-16,1 2-10 0,1 0 7 0,0 2-6 15,1-1 4-15,0 0-18 0,1 1 14 0,-1 1-21 0,3 1 9 16,-1 1-12-16,1 0 5 0,-1 1-17 16,1 0 13-16,-1-1-13 0,2 2 7 0,-2 0-9 15,0 1 6-15,1-2-7 0,-1 2 7 0,1-2-8 16,-1 1 12-16,2-1-4 0,-2 0 17 0,1 1-3 0,-2-2 18 15,1 0-4-15,0-1 5 0,-2 1-2 16,2-2-1-16,1-1 2 0,-4 1-9 0,3-3-5 0,-1 4-3 16,1-4-1-16,-2 1-7 0,1-1 3 15,-1 0-2-15,1-2-2 0,-2 1-5 0,3-1-5 16,0-1 1-16,-2 1 2 0,1-3-7 0,-3-4 1 16,5 11-2-16,-5-11 0 0,5 7 1 0,-5-7-2 0,9 5 3 15,-9-5-5-15,10 3-4 0,-10-3 0 0,13 0 0 16,-13 0 2-16,18-2-3 0,-9 0-4 0,0 1-3 15,2-2-20-15,-2 0-61 0,2-2-53 0,1 0-42 16,-3 1-51-16,4-3-72 0,0 1-56 0,-2-1-21 16,1 0-64-16,-2-3-430 0,0 0-432 0</inkml:trace>
  <inkml:trace contextRef="#ctx0" brushRef="#br0" timeOffset="98605.07">18807 13916 226 0,'-8'-10'293'0,"8"10"-63"15,-4-9 13-15,-1 3-48 0,1 2-16 0,0-2-7 16,-1 2-12-16,1 0-30 0,-3 1-16 0,2-2-10 16,-2 2-14-16,7 3-4 0,-13-4 2 15,13 4 3-15,-16-3 0 0,16 3-3 0,-18 0 3 0,8 2 3 16,1-1-6-16,-3 2 4 0,2 0-1 0,0 2-3 15,-2-1 1-15,2 2-10 0,0-1-12 0,1 1 13 16,0 2-27-16,0-1 15 0,1 2-23 0,1-2 6 16,-1 1-21-16,4-1 9 0,0 1-22 0,-1 1 11 15,4-3-19-15,1 3 14 0,-1-2-17 0,2 0 8 16,0 0-10-16,2 0 11 0,1 2-18 0,-2-2 15 16,3 0-17-16,-1-1 15 0,4-1-15 0,-3 1 21 15,1-2-25-15,1 0 16 0,-7-4-18 0,14 5 16 16,-14-5-17-16,15 1 19 0,-15-1-17 0,19-1 14 15,-10 0-36-15,0-1 13 0,1-2-23 0,-1 0 12 0,-1-1-15 16,0 1 27-16,-1-3-17 0,0 0 28 16,-1 0-18-16,-1 0 15 0,0-1-9 0,0-1 7 15,-1 1 2-15,-1 0 3 0,-2-2 2 0,0 3 9 16,1-1-8-16,-2 1 1 0,0 0 8 0,0 0 2 0,0 7 8 16,0-13 24-16,0 13 13 0,-3-10-1 15,3 10-9-15,0-8 0 0,0 8-13 0,-1-5 0 16,1 5 0-16,0 0 0 0,0 0-3 0,0 0 8 0,0 0 3 15,0 0 3-15,-3 7-2 0,3-7-3 0,3 7-3 16,-3-7-5-16,1 11 2 0,-1-11-10 0,5 11-3 16,-2-6-1-16,1 3 4 0,0-2-12 0,-1 1 10 15,4 0-10-15,-4-1 2 0,3 1-11 0,0-2 12 16,-1 1-18-16,3-1 4 0,-2-1-49 0,-6-4-32 16,13 6-71-16,-13-6-21 0,15 2-98 0,-15-2-39 15,12 0-91-15,-12 0-94 0,13-3-244 0,-6-1-249 16</inkml:trace>
  <inkml:trace contextRef="#ctx0" brushRef="#br0" timeOffset="99121.36">18887 13639 72 0,'0'0'195'0,"0"0"-9"0,10-4-26 0,-10 4 7 15,7-6-23-15,-7 6 4 0,9-7-41 0,-3 3 14 16,-6 4-25-16,11-6 29 0,-3 1-19 0,-4 2 44 16,4-2-39-16,-8 5 38 0,12-6-54 0,-12 6 5 15,11-6-11-15,-11 6-12 0,10-5-1 0,-10 5 10 16,10-2 11-16,-10 2 9 0,0 0 9 0,14-1 3 15,-14 1 2-15,8 2-13 0,-8-2 7 0,9 5-2 16,-9-5 4-16,9 7-3 0,-5-2-3 0,1-2 4 16,-1 4-8-16,2-1-5 0,-1 1-4 0,0 1 6 15,-1-1-47-15,3 1 36 0,-2 1-44 0,1-1 35 16,0 2-45-16,-2-2 44 0,3 2-53 0,-2-1 36 16,2 1-11-16,-3 1-4 0,3 0-9 0,-1 0-3 0,-1 0-8 15,3 2 1-15,-2-2-7 0,-1 0-4 16,2 3-4-16,-1-3 0 0,2 2-2 0,-3 0-1 15,1 0-4-15,1-1 2 0,-2 1-5 0,2 0-1 0,-2-1 6 16,1 2-10-16,-1-3 4 0,1 2-1 0,-3-2 1 16,2-2 1-16,-3 2-4 0,-1-3 14 0,1 2-12 15,-2-3 6-15,0 3-2 0,-3-2 0 0,-2 0-5 16,0 1 1-16,1-2-4 0,-3 0-15 0,0-1-26 16,-3 0-36-16,1 0-50 0,-1-2-29 0,0-1-48 15,-2 1-23-15,2-2-85 0,-2 0-61 0,2 0-31 16,10-2-72-16,-14 1-421 0,14-1-460 0</inkml:trace>
  <inkml:trace contextRef="#ctx0" brushRef="#br0" timeOffset="99470.63">19327 14146 357 0,'0'0'381'15,"0"0"-48"-15,0 0 45 0,0 0-47 0,0 0 7 16,0 0-67-16,0 0-24 0,0 0-66 16,0 0-7-16,6 5-26 0,-6-5 2 0,0 0-17 0,0 6 3 15,0-6-14-15,3 6 7 0,-3-6-12 0,1 10 6 16,-1-10-13-16,3 13 0 0,-2-6-9 0,0 0-15 15,2 3-3-15,-1-2-10 0,1 3-6 0,-2-1-9 16,2 2-6-16,0-3-11 0,1 2-8 0,-1 0-4 16,-2 0-8-16,3-2-43 0,-2 1 46 0,1 0-44 15,0-2 41-15,-1 1-48 0,1-1 41 0,-1-3-70 16,3 3-10-16,-5-8-88 0,3 9-11 0,-3-9-44 16,4 9-59-16,-4-9-78 0,2 6-96 0,-2-6-105 15,0 0-290-15,0 0-375 0</inkml:trace>
  <inkml:trace contextRef="#ctx0" brushRef="#br0" timeOffset="99987.66">19319 14216 102 0,'0'0'280'0,"-2"-10"-73"0,0 3-26 16,2 1-5-16,0 6-25 0,0-13-15 0,3 5-44 15,-2-1-17-15,3 1-8 0,2-2-37 0,-2 3 23 16,4-3-19-16,-2 2 34 0,4-2-12 0,-2 2 36 16,1-1-24-16,-1 2 32 0,2 1-34 15,-1 0 45-15,-1-1-47 0,-1 4 12 0,2-3-1 0,0 3-3 16,-1-1 0-16,-8 4 4 0,15-2 15 16,-15 2-1-16,13-1-7 0,-13 1 4 0,13 1-6 0,-13-1 8 15,9 5 17-15,-9-5-38 0,6 7 10 0,-6-7-32 16,5 10-7-16,-5-10 13 0,0 11-34 0,-2-6 23 15,-1 1-27-15,0 2 14 0,0-1-27 0,-4 1 22 16,3-1-27-16,-4 2 20 0,1-2-21 0,-1 0 20 16,1 1-21-16,-1-1 20 0,0-2-22 0,2 3 20 15,0-3-22-15,-2-1 22 0,4 1-14 0,-1 0 6 0,5-5-18 16,-8 6 20-16,8-6-21 0,-6 7 20 16,6-7-14-16,0 0 19 0,-3 6-24 0,3-6 27 15,0 0-24-15,4 5 21 0,-4-5-22 0,0 0 24 0,13 2-24 16,-13-2 23-16,13 3 7 0,-13-3 13 0,13 2 22 15,-13-2 10-15,14 4 3 0,-14-4-2 0,16 5 7 16,-7-3 9-16,1 0-2 0,-1 3-3 16,-2-1-4-16,2 0-6 0,0-1-6 0,-2 2-5 0,1-1-10 15,0 0-7-15,-1 1-7 0,1-3-4 16,-3 3-7-16,2-1-5 0,-7-4 2 0,12 7-7 16,-12-7-5-16,9 5-12 0,-9-5-81 0,9 6-114 0,-9-6-153 15,5 4-179-15,-5-4-555 0,0 0-708 0</inkml:trace>
  <inkml:trace contextRef="#ctx0" brushRef="#br0" timeOffset="107670.15">19761 13665 9 0,'0'0'250'0,"0"0"-9"16,0 0-35-16,0 0 7 0,0 0-35 0,0 0-26 16,0 0-31-16,0 0-23 0,0 0-20 0,0 0-17 15,0 0-13-15,0 0-4 0,0 0-8 0,0 0 0 16,4-6 12-16,-4 6 5 0,0 0 6 16,0 0 2-16,6-2 9 0,-6 2 1 0,0 0 10 0,0 0-6 15,0 0-1-15,10-2 0 0,-10 2-3 0,0 0 4 16,0 0 12-16,0 0-2 0,0 0 1 0,12 0 8 15,-12 0-1-15,0 0 2 0,10 2-15 0,-10-2-5 16,8 3-1-16,-8-3-11 0,10 4 3 0,-10-4 4 16,11 4 2-16,-11-4-13 0,11 5-2 0,-2-1-2 15,-4-1-4-15,3 1-5 0,0-1-5 0,2 3 3 0,-3-3-10 16,1 2-1-16,0-2-6 0,1 1-4 0,-2 0 1 16,2-1 0-16,-2 2-2 0,0-2 3 15,2 1 2-15,-9-4-4 0,12 5-1 0,-5-1 1 16,-7-4 3-16,11 3 2 0,-11-3 4 0,11 4 11 0,-11-4 4 15,10 4 11-15,-10-4 4 0,0 0-36 0,13 1 46 16,-13-1-41-16,0 0 34 0,10-2-48 16,-10 2 38-16,9-6-48 0,-9 6 47 0,9-7-44 0,-5 3 31 15,-4 4-45-15,8-10 41 0,-1 3-44 0,-3 0 38 16,0-1-3-16,1 1-5 0,2-1-13 0,-2-2 5 16,2 0-1-16,-2-1-1 0,2 0-7 0,-2 0 4 15,1-1-5-15,2 1 2 0,-3-1-1 0,0-1-2 16,0 1-4-16,1 0 3 0,-1 0 3 0,1 0-1 15,-2 1-3-15,0 0 0 0,0 1 4 0,-1 0 3 16,1 0 1-16,0 1 6 0,-1 0 0 0,0 1-4 16,1 0 9-16,-3 0 0 0,2 1-1 0,-2 1 1 15,2 0-7-15,-2-1-1 0,0 2-3 0,-1 5 0 16,3-12-3-16,-3 12-4 0,3-9 4 0,-3 9-6 0,2-8 1 16,-2 8 1-16,1-7-4 0,-1 7 3 15,0 0 0-15,3-8 0 0,-3 8-4 0,0 0 10 16,1-7-6-16,-1 7-4 0,0 0 2 0,0 0 5 0,3-8-6 15,-3 8 0-15,0 0 3 0,0 0-6 0,0 0 0 16,0 0-4-16,2-6-17 0,-2 6-80 0,0 0-86 16,0 0-102-16,0 0-165 0,0 0-220 0,0 0-465 15,0 0-758-15</inkml:trace>
  <inkml:trace contextRef="#ctx0" brushRef="#br0" timeOffset="114268.96">13986 17240 32 0,'0'0'429'0,"0"0"-62"0,0 0-18 0,0 0-43 16,-4-6-21-16,4 6-16 0,0 0-32 15,0 0-8-15,0 0-44 0,-6-4 7 0,6 4-46 0,0 0 22 16,0 0-27-16,-13 0 21 0,13 0-16 0,-6 4 18 15,6-4-22-15,-9 7 17 0,2-1-29 0,1 0 25 16,1 2-39-16,0 1 20 0,0 0-19 0,-2 2 6 16,1 0-23-16,-2 1-8 0,4 1-14 0,-1 0-7 15,3 2-12-15,0-3-5 0,0-1-15 0,2 3-3 16,0-1-7-16,1-1-1 0,0 1 17 0,3 0-37 16,0-1 34-16,1 1-41 0,4-1-2 0,-1-2-4 15,-1 0 2-15,4-2-7 0,0 0-23 0,3-3-36 16,-1 1-48-16,0-2-53 0,1 0-67 0,-1-3-34 15,-1 0-45-15,4-1-65 0,-3-1-45 0,2-1-101 16,-4-1-413-16,3-2-520 0</inkml:trace>
  <inkml:trace contextRef="#ctx0" brushRef="#br0" timeOffset="114518.76">14217 17359 515 0,'0'0'506'16,"-2"-7"-68"-16,2 7-56 0,-4-4 3 0,4 4-58 0,0 0-10 15,-4-6-56-15,4 6-31 0,0 0-64 0,0 0-2 16,0 0-25-16,0 0-3 0,0 0-26 0,0 0 10 16,0 0-33-16,0 0 17 0,4 9-37 0,-4-9 18 15,6 8-41-15,-2-2 24 0,1-2-37 0,-1 2 21 16,3 0-39-16,-2 0 24 0,2 1-3 0,0 0-14 16,-2-2-2-16,1 2-2 0,4 0-4 0,-5 0-9 15,2-1-13-15,-2-1-65 0,0 1-60 0,0-2-69 16,0 1-20-16,-5-5-46 0,9 8-36 0,-9-8-30 15,7 5-66-15,-7-5-26 0,0 0-363 0,9 1-314 16</inkml:trace>
  <inkml:trace contextRef="#ctx0" brushRef="#br0" timeOffset="114735.51">14383 17383 150 0,'0'0'510'0,"3"-10"-101"16,-3 10-13-16,4-10-20 0,-4 10-36 15,1-6 0-15,-1 6-58 0,1-7-15 0,-1 7-55 16,0 0-27-16,3-6-41 0,-3 6 4 0,0 0-11 15,0 0 11-15,0 0-35 0,0 0 13 0,10 3-42 0,-10-3 10 16,8 5-38-16,-8-5 19 0,8 7-40 16,-8-7 21-16,10 9-40 0,-5-4 19 0,0 1-27 15,0-1 27-15,0 1-35 0,0-1 25 0,2 2-29 0,-2-3 26 16,-1 2-11-16,-1 1 1 0,1-3-14 16,0 1-45-16,-4-5-72 0,8 9-31 0,-8-9-62 15,4 8-22-15,-4-8-44 0,1 7-119 0,-1-7-55 16,-4 5-474-16,4-5-499 0</inkml:trace>
  <inkml:trace contextRef="#ctx0" brushRef="#br0" timeOffset="114911.02">14173 17294 53 0,'-7'-5'448'0,"2"0"-76"0,5 5-34 0,-8-7-52 15,8 7-26-15,-7-7-32 0,7 7-35 16,-5-7-40-16,5 7-37 0,-4-7-25 0,4 7-11 15,0 0-34-15,1-7 2 0,-1 7-36 0,5-5 20 16,-5 5-31-16,9-3-117 0,-9 3-85 0,9-4-141 0,-9 4-321 16,10-3-171-16</inkml:trace>
  <inkml:trace contextRef="#ctx0" brushRef="#br0" timeOffset="115085.32">14377 17204 357 0,'0'0'423'16,"0"0"-65"-16,0 0-12 0,0 0-35 0,0 0-53 16,0 0-31-16,0 0-65 0,0 0-37 0,0 0-26 15,0 0-14-15,0 0-32 0,0 0-28 0,0 0-47 16,0 0-92-16,6-4-53 0,-6 4-102 0,0 0-136 16,0 0-174-16,6-5-93 0</inkml:trace>
  <inkml:trace contextRef="#ctx0" brushRef="#br0" timeOffset="115474.37">14584 17223 191 0,'0'0'304'0,"5"6"-19"0,-5-6-9 0,4 5-4 15,-4-5-22-15,5 4-28 0,-5-4 23 0,4 7-25 16,-4-7 6-16,5 9-39 0,-5-9 20 0,4 9-41 15,2-2 16-15,-6-7-24 0,4 10 1 0,0-4-30 16,-1 0-16-16,-1 0-21 0,1 0-5 0,1-1-26 16,-2 1 1-16,-2-6-24 0,6 11 4 0,-2-6-18 15,-1 1 10-15,-3-6-26 0,5 8 16 0,-5-8-18 16,4 9 4-16,-4-9-28 0,5 7-30 0,-5-7-71 16,4 5-24-16,-4-5-86 0,0 0-142 0,0 0-68 15,0 0-84-15,0 0-236 0,0 0-271 0</inkml:trace>
  <inkml:trace contextRef="#ctx0" brushRef="#br0" timeOffset="115618.02">14449 17191 146 0,'-7'-3'395'0,"-1"-1"-75"16,8 4-44-16,-11-5-52 0,11 5-48 0,-6-6-35 16,6 6-31-16,-7-4-19 0,7 4-56 0,-1-6 17 15,1 6-53-15,0 0-55 0,4-8-114 0,-4 8-124 16,8-7-162-16,-8 7 68 0</inkml:trace>
  <inkml:trace contextRef="#ctx0" brushRef="#br0" timeOffset="115774.71">14626 17054 204 0,'0'0'363'0,"0"0"-73"16,0 0-48-16,0-6-46 0,0 6-41 0,0 0-34 15,0 0-27-15,0-9-23 0,0 9-19 0,0 0-74 16,3-6-92-16,-3 6-97 0,4-4-243 0,-4 4 68 16</inkml:trace>
  <inkml:trace contextRef="#ctx0" brushRef="#br0" timeOffset="115985.82">14702 16968 61 0,'0'0'370'0,"0"0"-48"15,10 5-23-15,-10-5-36 0,6 5-5 0,-6-5-46 0,8 8-9 16,-3-1-20-16,3-2-29 0,-2 3-32 0,2 0-25 16,1 1-7-16,1 2-21 0,0 0-15 15,-1 0-11-15,5 2-3 0,-1 1-17 0,0 0 5 16,0 0-22-16,-2 1 13 0,0 0-14 0,0 0 7 16,-2 0-21-16,-2 0-50 0,-3-1-30 0,1 1-61 15,-3-1-89-15,-4-1-118 0,0 1-283 0,-3 2-149 16</inkml:trace>
  <inkml:trace contextRef="#ctx0" brushRef="#br0" timeOffset="117768.15">16146 17151 211 0,'0'0'269'16,"0"0"-37"-16,0 0-26 0,0 0-11 0,0 0-15 15,4-5-28-15,-4 5-7 0,0 0-60 16,0 0 23-16,1-6-51 0,-1 6 25 0,0 0-38 0,1-6 40 15,-1 6-12-15,0 0 16 0,3-8-3 0,-3 8 7 16,1-7-11-16,-1 7 4 0,0 0 9 0,0-9-9 16,0 9 27-16,-4-7-19 0,4 7 18 0,-2-9-24 15,2 9 11-15,-3-8-29 0,3 8 16 0,-8-9-24 16,8 9 24-16,-6-8-30 0,6 8 6 0,-10-6-31 16,10 6 24-16,-13-6-20 0,13 6 18 0,-10-5-27 15,10 5 10-15,-15-2-20 0,15 2 11 0,-16 0-18 16,16 0 18-16,-15 4-22 0,6-1 23 0,0 1-16 15,-1 1 17-15,2-1-20 0,-1 3 20 0,1 1-8 16,-2 0 16-16,1 0-13 0,0 2 15 0,0 1-13 0,4-3 7 16,-1 3-12-16,2-1 15 0,0 0-18 0,0 0 13 15,3 0-18-15,0-1 15 0,-2 1-21 16,6 1 18-16,-2-3-26 0,0 2 21 0,3-2-18 16,0 0 17-16,0 1-21 0,2-2 20 0,-1-1-21 15,4 0 13-15,-2-1-11 0,2-2 19 0,-2 1-25 16,3-1 17-16,1-2-15 0,-11-1 19 0,19 0-26 15,-19 0 26-15,19-1-21 0,-9-2 14 0,1 1-15 0,-2-1 20 16,1-1-18-16,-3 1 13 0,1-3-15 0,0 1 18 16,-1-1-16-16,0 0 14 0,-2-1-14 0,0-1 17 15,-2 0-29-15,-1 0 33 0,1-2-22 0,-2 1 21 16,3 0-21-16,-4-1 23 0,1 1-22 0,0 1 20 16,-1 0-19-16,0 0 27 0,0 1-4 0,-1 0 31 15,1 7 10-15,-1-12-11 0,1 12-1 0,0-10-10 16,0 10-9-16,0-8-3 0,0 8-6 0,0 0 0 15,0 0-4-15,0 0 9 0,1-7 4 0,-1 7 4 16,0 0-2-16,2 7-20 0,-2-7 25 0,4 8-6 16,-1-2 13-16,0 0 6 0,-1 3-5 0,3-1-2 0,-1 0-8 15,0 2-5-15,2 0-22 0,-2 0 19 16,1-1-4-16,3 2-8 0,-3-1-3 0,4 0 0 16,-1 0-2-16,-2-1-1 0,3 0 0 0,0-2-6 15,-1-1 1-15,1 0-8 0,1-1-26 0,-1 0-74 16,2-2-27-16,-1-1-84 0,1 0-42 0,0-2-64 15,1-2-98-15,-2 1-60 0,0-3-98 0,3 0-303 16,-3-3-441-16</inkml:trace>
  <inkml:trace contextRef="#ctx0" brushRef="#br0" timeOffset="118784.5">16189 17217 198 0,'0'0'262'15,"-4"5"-61"-15,4-5-22 0,0 0-2 0,-6 5-2 16,6-5-23-16,0 0-19 0,0 0-18 0,-4 6-28 16,4-6-13-16,0 0-16 0,0 0-7 0,0 0-13 15,8-6-10-15,-8 6-2 0,6-4-3 0,-6 4-6 16,8-7-6-16,-8 7 1 0,5-10 0 0,-5 10-3 16,5-8 20-16,-5 8 17 0,3-10-11 0,-3 10 27 15,-3-9-24-15,3 9 21 0,-5-9-25 0,5 9 19 16,-10-8-3-16,10 8 9 0,-15-6 2 0,15 6 13 15,-16-1 1-15,16 1-9 0,-20 1 6 0,9 2-18 16,0 0 21-16,1 0-28 0,-1 1 16 0,0 0-29 16,2 2 16-16,0-1-42 0,3 1 32 0,-2 1-29 15,2 0 19-15,1-2-23 0,-1 3 20 0,4-2-28 16,1 1 25-16,1-7-32 0,1 12 25 0,-1-12-27 16,4 10 26-16,-4-10-32 0,9 8 27 0,-9-8-19 15,10 3 27-15,-10-3-25 0,17 0 15 0,-17 0-19 0,17-2 22 16,-8 0-33-16,-1-2 36 0,1 1-29 0,-1-2 30 15,-1 0-26-15,-3-1 26 0,1 0-25 0,-1 0 21 16,-3 1-17-16,-1 5 20 0,2-12-26 0,-4 5 25 16,1 2-23-16,-4 0 25 0,1 1-30 0,-2-1 32 15,-1 1-29-15,-3 1 24 0,10 3-20 0,-14-3 25 16,14 3-28-16,-18 1 22 0,18-1-17 0,-14 4 28 16,14-4-32-16,-14 6 40 0,9-1-31 0,1-1 30 15,0 3-27-15,3-3 22 0,1-4-32 0,-1 13 29 16,3-6-28-16,0-2 26 0,1 3-27 0,3-2 26 15,-1-2-32-15,2 1 31 0,2-1-26 0,-1-2 25 0,0 1-29 16,-8-3 24-16,16 0-22 0,-6-1 26 0,1-2-24 16,-2 0 27-16,0-1-29 0,-3-1 27 15,3-1-30-15,-3 0 29 0,-2-1-26 0,0 0 35 16,-3-1-20-16,1 1 30 0,-2 0-30 0,-2 0 23 0,-3 0-30 16,1-1 26-16,-2 3-27 0,-3-1 20 15,1-1-21-15,-1 3 21 0,2 1-30 0,-5 0 31 16,12 3-31-16,-17-1 21 0,17 1-33 0,-15 2-13 0,15-2-66 15,-13 6-25-15,13-6-39 0,-5 9-92 0,3-5-42 16,2-4-93-16,2 11-331 0,2-6-233 0</inkml:trace>
  <inkml:trace contextRef="#ctx0" brushRef="#br0" timeOffset="119518.82">16422 17319 63 0,'0'0'544'0,"0"0"-157"16,-1 10-78-16,1-10-57 0,0 0 15 0,-2 7-8 15,2-7-33-15,0 0-25 0,0 0-65 0,0 0-1 16,0 0-54-16,0 0 5 0,13 0-33 0,-13 0 7 16,10-6-26-16,-3 1 6 0,-1 0-27 0,4-2 21 15,-1 1-31-15,0-3 25 0,-1 1-25 0,2-2 15 16,-1 0-22-16,-1-1 22 0,1-1-22 0,-2 0 17 15,-3-3-17-15,1 1 20 0,-1-2-23 0,-1 0 21 16,-2-2-25-16,-1 2 22 0,-1-3-27 0,-3-2 32 0,0 0-20 16,0-1 22-16,-2 2-14 0,-1-2 39 0,0 3 10 15,-1-1 3-15,0 3 15 0,1-1 14 0,-2 3-3 16,1 1 13-16,2 1 11 0,-1 1 5 0,-3 1-1 16,5 3-8-16,0-1-17 0,0 2-17 0,1 0-17 15,0 2-10-15,4 5-7 0,-9-7-7 16,9 7-4-16,0 0-2 0,0 0-7 0,0 0 0 0,-9 3-5 15,9-3 3-15,3 9 1 0,-2-2-6 0,2 0 0 16,0 2 1-16,4 0 2 0,-2 3-19 0,1 0 30 0,2 1-22 16,-2 2 34-16,4 1-28 0,1 1 33 15,-2 0-35-15,2 1 34 0,-2 1-28 0,2-1 31 0,0 2-39 16,-1-1 26-16,-1 0-26 0,2 0 28 0,0-1-33 16,-1 1 29-16,0-1-30 0,0-1 27 0,1 0-36 15,-1 0 29-15,0 0-1 0,-1 1 1 0,1-5-31 16,-1-1 27-16,0 1-23 0,-2-1 27 0,1-1-26 15,0-1 25-15,0 1-27 0,-3-3 33 0,3 1-34 16,-2-2 31-16,-1 2-31 0,-1-2 31 0,1-1-1 16,-1 0-8-16,2-2 6 0,-6-4 3 0,3 8-4 0,-3-8 11 15,5 6-3-15,-5-6-6 0,0 0 3 0,4 6-8 16,-4-6 4-16,0 0-5 0,0 0 4 0,0 0-5 16,-3-5-27-16,3 5 26 0,0-8-24 0,0 8 28 15,-2-13-28-15,2 5 26 0,1 0-22 0,0-2 22 16,2 1-26-16,-2-2 30 0,3 0-29 0,1 1 20 15,-1 1-18-15,3-1 25 0,1 1-28 0,-1 0 15 0,0 2-11 16,3 0 27-16,-1 1-3 0,1 1-4 0,1 0 2 16,-1 2-6-16,-1 1 4 0,1 1-5 0,-10 1-2 15,18 0 4-15,-8 3-5 0,-2-1-2 0,0 3 4 16,-2 0-5-16,-2 1-4 0,2 0-2 0,-4 1-13 16,-1 0-27-16,-2 2-24 0,-1-1 24 0,-1 2-29 15,-2-1 13-15,-1 0-18 0,-1 0-2 0,-1 1-34 16,-2-2-3-16,0 1-61 0,-1-2 6 0,-1 0-35 15,1-2-52-15,2-2-63 0,-2 1-76 0,2-3-474 16,9-1-433-16</inkml:trace>
  <inkml:trace contextRef="#ctx0" brushRef="#br0" timeOffset="119984.32">17241 16990 34 0,'0'0'443'0,"0"0"-109"16,-9-4 12-16,9 4-32 0,0 0-7 0,-15 0-4 0,15 0-45 15,-12 2-10-15,2 1-35 0,4 0 12 0,-2 1-38 16,0 1-17-16,-2 3-3 0,1-1 5 0,0 1-20 0,0 2 7 16,2 0-34-16,0 1 14 0,1 1-43 15,1 1 9-15,0-1-34 0,1 0 22 0,3 1-32 0,-1 1 15 16,2-2-33-16,2 1 23 0,0 0-38 0,1 0 22 15,0 0-31-15,2-1 18 0,3 2-28 0,1-2 22 16,1 0-29-16,-1 0 21 0,3-1-25 0,0-2 21 16,1 0-26-16,1-1 20 0,0-1-20 0,3-1 25 15,-3 0-30-15,3-1 23 0,-2-2-28 0,3 0 22 16,-3 0-53-16,2-2-13 0,-3 0-62 0,1-1-21 16,1-1-69-16,-2 0-14 0,0-2-67 0,-1 0-52 15,-2 0-37-15,1-2-80 0,-3 1-426 0,-2-3-446 16</inkml:trace>
  <inkml:trace contextRef="#ctx0" brushRef="#br0" timeOffset="120142.22">17212 17250 213 0,'-13'0'509'0,"13"0"-123"16,-17-1-32-16,17 1-55 0,-11-2-51 16,11 2-62-16,-8-6-25 0,8 6-44 0,-2-7-19 15,2 7-31-15,5-9-5 0,2 3-13 0,-2 0-8 0,6-2-14 16,-1 1 0-16,3-1-14 0,1 0-15 0,2 0-51 15,0-1-105-15,2 0-68 0,-2 0-103 0,2-1-330 16,0 1-170-16</inkml:trace>
  <inkml:trace contextRef="#ctx0" brushRef="#br0" timeOffset="120651.28">17621 16783 76 0,'0'0'401'15,"0"0"-39"-15,-2-6-65 0,2 6-11 0,0 0 11 16,0 0-35-16,-5-5-34 0,5 5-36 0,0 0-40 16,0 0-19-16,-14 1-22 0,14-1-15 0,-11 3-13 15,6 1-17-15,-3-2-11 0,-1 2-4 0,0-2-15 16,1 3 3-16,-1-1-7 0,-1 0 2 0,0 0-3 0,1 1-1 15,-1 0-7-15,1-1-11 0,1 0 7 0,-1 1-1 16,3 0-19-16,-2 0 25 0,4 1-26 0,-1-2 29 16,1 2-7-16,-2 0 19 0,6-6-26 0,-2 11 27 15,2-4-29-15,0 1 32 0,1-1-26 0,1 1 23 16,3 2-24-16,-1-2 18 0,3 4-19 0,-1 0 19 16,3 0-25-16,1 1 23 0,-1 2-22 0,1 0 23 15,3 1-23-15,-3 1 20 0,3 0-14 0,-3 1 27 16,1-1-10-16,0 1 16 0,-1 2-10 0,-1-3 19 15,-1 3-22-15,2-1 27 0,-2-1-14 0,0 0 19 0,0 2-27 16,-4-5 22-16,3 0-23 0,-2 1 30 0,1-1-39 16,-2-1 20-16,2 0 2 0,-2-2-6 15,1-1-8-15,-1 0-4 0,1-1-2 0,-1-1-3 0,0 0-3 16,2-2-4-16,1 0-1 0,-2 0-4 0,0-3-4 16,0 2-4-16,5-2-1 0,-3-1-7 0,-7-3 6 15,15 5-6-15,-15-5 0 0,19 1-4 0,-9-2-5 16,3 1-31-16,-3-3-53 0,4 1-63 0,-3 0-25 0,0-3-59 15,2 1-31-15,0-2-30 0,1-1-82 0,-3-1-24 16,0-1-61-16,1-2-329 0,-2 0-320 0</inkml:trace>
  <inkml:trace contextRef="#ctx0" brushRef="#br0" timeOffset="121134.64">18003 17100 201 0,'-5'-7'320'15,"2"1"-55"-15,-2-1-18 0,0 1-39 0,0-1 27 0,0 1-28 16,-3-1-2-16,2 1-22 0,-1 1-7 0,-2-1-16 16,2 1-27-16,-1 2-4 0,0-2-22 0,-1 3 10 15,9 2-24-15,-16-2 16 0,16 2-28 0,-17 1 23 16,6 0-34-16,0 1 28 0,2 3-28 0,-3-2 15 0,3 3-28 16,-2 0 11-16,1 1-27 0,1 1 15 15,0 0-31-15,2 0 19 0,0 0-26 0,2 2 16 16,1 0-26-16,-1-2 17 0,4 2-23 0,0-2 19 0,1 0-13 15,1 1 7-15,0-2-18 0,3 2 17 0,0-2-17 16,1-2 15-16,0 2-27 0,3-2 28 0,-1-1-18 16,1 0 12-16,1-1-22 0,1-1 23 0,-10-2-25 15,18 1 24-15,-18-1-28 0,18 0 14 0,-18 0-19 16,17-3 29-16,-8 0-24 0,-2-2 27 0,0 2-25 16,-1-3 27-16,-2-1-23 0,2 2 26 0,-2-2-26 15,-1-2 26-15,-2 2-19 0,0-2 18 0,-1 1-24 16,0-1 26-16,0-1-20 0,-1 0 24 0,0 1-18 15,-2-1 15-15,3 2-12 0,-1 0 27 0,-2 1 1 0,3 0 26 16,0 7-9-16,-2-11-12 0,2 11-4 0,-4-8-8 16,4 8-6-16,0 0-3 0,1-8 13 0,-1 8-14 15,0 0 18-15,0 0-20 0,0 0 16 0,12 6-20 16,-12-6 14-16,7 7-19 0,0-4 16 0,0 2-24 0,1 0 21 16,0 1-18-16,1 0 13 0,1 0-15 15,-1 0 11-15,1-2-20 0,0 2-29 0,2-2-68 0,-3 2-23 16,2-2-67-16,-2-1-48 0,0 0-63 0,-9-3-107 15,18 1-491-15,-18-1-481 0</inkml:trace>
  <inkml:trace contextRef="#ctx0" brushRef="#br0" timeOffset="121601.86">18009 16743 501 0,'0'0'329'0,"-4"-5"-29"0,4 5-82 0,-2-6-19 0,2 6-68 16,0 0 10-16,0-9-54 0,0 9 19 0,3-7-45 15,-3 7 16-15,8-7-42 0,-4 2 19 0,4 0-33 16,-1 1 21-16,0-1-10 0,-1 0 31 0,3 0-13 16,0 0 15-16,-3 2-5 0,2-1 17 0,-1-1-11 15,-7 5 17-15,11-7 1 0,-11 7 23 0,9-5-14 16,-9 5 23-16,6-4-32 0,-6 4 37 0,0 0-4 15,0 0 35-15,11-2 2 0,-11 2-3 0,0 0-8 16,7 6-1-16,-7-6-17 0,7 10-9 0,-7-10-14 16,6 9-6-16,-1-2-13 0,-1 0-8 0,2 0 8 15,1 1-39-15,-1 2 22 0,1 0-28 0,3 0 15 16,-3 1-31-16,4 0 25 0,-1 1-29 0,3 1 28 16,-2 1-34-16,3-2-1 0,-1 3 0 0,2-2-2 15,-2 2 3-15,0-1-6 0,2 1 0 0,-2 0 3 16,1 2-4-16,-1-1-1 0,0-1-2 0,-2 3-3 15,-1-1 9-15,2 1 4 0,-3-2-8 0,0 2 3 0,-2-2 0 16,-3 0-2-16,3-2 0 0,-5 2 1 0,2-2 1 16,-4-2 2-16,1 0-6 0,-1 0 0 0,-2-1-5 15,-1-2 2-15,1 1 1 0,-2 0-7 0,-1-2-28 16,-3-1-38-16,2 0-82 0,-1-1-39 0,-2-2-84 16,-1-1-7-16,2 1-67 0,8-4-134 0,-14 1-68 15,14-1-395-15,-15 0-531 0</inkml:trace>
  <inkml:trace contextRef="#ctx0" brushRef="#br0" timeOffset="121901.39">18588 17235 227 0,'0'0'529'16,"0"0"-100"-16,0 0-53 0,0 0-12 15,8 2-50-15,-8-2-15 0,0 0-70 0,0 0-17 0,0 0-56 16,0 0 26-16,4 5-26 0,-4-5 12 0,2 6-25 16,-2-6 0-16,5 8-31 0,-1-2 15 0,-1 0-35 15,2 2 18-15,-3-1-41 0,2 1 19 0,1 2-20 16,-1-2-7-16,1 2-17 0,-2 0-5 0,2 0-5 0,0 0-9 16,-1 0-2-16,0 0-4 0,-1 2-3 15,1-1-6-15,0 0-8 0,0-2-16 0,0 1-50 16,-2-1-47-16,1 0-39 0,-2-2-32 0,2-1-57 0,-1 0-1 15,-2-6-42-15,0 10-22 0,0-10-87 0,0 0 5 16,-2 7-48-16,2-7-219 0,0 0-162 0</inkml:trace>
  <inkml:trace contextRef="#ctx0" brushRef="#br0" timeOffset="122234.65">18607 17358 1 0,'-5'-10'381'0,"1"0"-75"0,2 1-40 0,-1-1-22 15,1 0-32-15,0-1-30 0,0 2-24 0,-1-2 4 16,2 0-25-16,1 0-1 0,0 0-23 0,4 1-17 15,-2-1-11-15,0 0-7 0,1 2-3 0,1-1-10 0,1 2 3 16,2 1-21-16,-2-2 12 0,4 4-15 0,-3-1 14 16,3 2-18-16,-2 0 19 0,1 1-23 0,-8 3 18 15,15-2-15-15,-15 2 17 0,15 1-23 0,-15-1 23 16,13 5-31-16,-7-2 24 0,-2 1-32 0,2 1 23 16,-3 1-31-16,-2 0 29 0,2 0-36 0,-3 2 29 15,-2 0-30-15,1-1 32 0,0 0-33 0,-2 0 34 16,1 1-22-16,-2-1 30 0,0-1-20 0,2-1 26 0,2-5-24 15,-6 11 22-15,6-11-20 0,-3 9 21 16,3-9-10-16,-2 9 30 0,2-9-13 0,0 9 16 0,0-9-21 16,3 9 18-16,-3-9-27 0,6 9 14 0,-2-6-28 15,5 2 17-15,-3-1-30 0,2 0 20 0,1 0-30 16,2 0 20-16,0 0-27 0,0 0 20 0,3 0-28 16,-1-1 21-16,1 1-52 0,2 0-65 0,-1-2-107 15,0 2-58-15,-1-2-108 0,-1-1-129 0,2 0-416 16,-2 0-497-16</inkml:trace>
  <inkml:trace contextRef="#ctx0" brushRef="#br0" timeOffset="123200.53">19365 16897 165 0,'0'0'348'0,"0"0"-22"16,1-7-57-16,-1 7 18 0,-1-7-45 0,1 7-13 0,-3-7-17 16,3 7-7-16,-3-8-16 0,3 8-22 0,-8-9-8 15,8 9-10-15,-6-8-8 0,6 8-7 0,-11-7-25 16,11 7-10-16,-12-9-6 0,5 7-4 0,-2-1-11 16,9 3-18-16,-16-3 5 0,16 3-4 0,-18-1 0 15,6 3 0-15,2-1-21 0,0 1 28 0,-2 2-1 16,2-1 5-16,1 3-3 0,-2 2-2 0,2-1-3 15,0 3-3-15,2-1-10 0,0 2-4 0,2-1-9 0,1-1-8 16,1 2-26-16,3 0 24 0,0 0-33 16,0-1 27-16,3 1-33 0,1-1 29 0,1-1-26 0,1 0-7 15,-1-1 8-15,4-1 21 0,-2 1-22 0,0-3 31 16,2-1-34-16,0 0 26 0,0-1-32 0,1-1 33 16,-10-2 0-16,16 0-9 0,-16 0 1 0,16-5-7 15,-9 1 7-15,-1-2-3 0,-1 1-3 0,0-3 2 16,2-1-7-16,-5 1 9 0,3-1 0 0,-2 0-5 15,-2 0 6-15,3 0-23 0,-3 2 24 0,2 1-3 16,-3 6-1-16,2-12 0 0,-2 12-2 0,3-8-3 16,-3 8-2-16,6-6 7 0,-6 6-11 0,0 0 7 0,11-3 0 15,-11 3-1-15,11 3 1 0,-11-3-4 0,14 6 2 16,-5-1-2-16,0-1-35 0,1 1-52 0,-1 0-40 16,0 0-62-16,0 1-10 0,-1-2-35 0,-2 1-25 15,2 0-4-15,-1-1-47 0,-7-4 57 0,9 5-28 16,-9-5 46-16,0 0 4 0,7 6 39 0,-7-6 35 15,0 0 33-15,0 0 27 0,-5-4 46 0,5 4 51 16,-7-7-11-16,3 2 50 0,-1-1-8 0,3-1 61 0,-2 0-24 16,0-1 36-16,2 0-41 0,-1 1 13 15,2-2 11-15,-2 2 5 0,3 0-7 0,1 1 3 0,1-1 2 16,0 2 7-16,-2 5 6 0,7-10 4 16,-2 7-10-16,-5 3-11 0,12-4-15 0,-12 4 1 0,15-3-5 15,-15 3-16-15,16 3-5 0,-7-2-10 0,0 2-3 16,1 2 0-16,-1-2-9 0,-2 0 1 0,-1 2-2 15,3 0 5-15,-4 1 8 0,0-1-26 0,-5-5 37 16,5 10-15-16,-5-10 32 0,4 7-17 0,-4-7 34 16,0 0-23-16,0 7 24 0,0-7-9 0,0 0-18 0,0 0-8 15,0 0-3-15,-2-11-8 0,2 11-6 0,2-12-8 16,-2 5-1-16,3-1-1 0,1-1-6 16,1 0-3-16,0 0 5 0,1 0-5 0,1 1-2 0,-1 0 2 15,2 1-4-15,-1 1 2 0,-2 1 3 0,3 0 10 16,2 3 0-16,-10 2-2 0,12-4 0 0,-12 4 0 15,13 0-5-15,-13 0 2 0,14 5-4 0,-8 0-1 16,2 0-4-16,1-1-2 0,-3 3-5 0,0 0-19 16,2 0-62-16,0 0-70 0,-1 0-21 0,1-1-54 15,0 2-20-15,-1-4-77 0,1 2 4 0,1-3-29 16,-1 2-45-16,2-4-161 0,-10-1-72 0</inkml:trace>
  <inkml:trace contextRef="#ctx0" brushRef="#br0" timeOffset="123583.47">19901 16831 268 0,'0'0'368'0,"0"-11"-78"0,0 11-12 0,-4-8-19 0,4 8 6 16,-7-7-15-16,7 7-10 0,-7-6-34 0,7 6-27 16,-10-2-28-16,10 2-20 0,0 0-24 0,-16 1-19 15,16-1-16-15,-10 4-19 0,10-4-8 0,-4 7-9 16,4-7-9-16,-4 7-5 0,4-7-10 0,0 10 1 16,0-10-2-16,5 5-3 0,-5-5 4 0,7 6-7 0,-7-6-5 15,7 5 3-15,-7-5-3 0,9 2 0 16,-9-2-2-16,11-2 6 0,-11 2-2 0,10-6 1 0,-10 6-3 15,6-8 5-15,-3 2 0 0,-2-1-2 0,-1-2 0 16,-1 1 1-16,-1-3 2 0,1 0-3 16,-3-1 7-16,-1-1 43 0,-2-1 1 0,0 0 31 15,1-1 12-15,-2 0 33 0,-2 2 24 0,2 0 21 0,1 1-6 16,0 0-7-16,-2 1-3 0,4 3-4 0,-1-1-20 16,1 2-29-16,1 0-27 0,0 3-9 0,4 4-4 15,-9-6 31-15,9 6-44 0,0 0 30 0,0 0-44 16,-4 6 41-16,4-6-44 0,2 12 42 0,-1-3-36 15,3 0 22-15,-1 1-29 0,2 3 20 0,1 2-33 16,0-2 19-16,2 2-29 0,1 2 20 0,0 0-28 16,1 1 22-16,1-1-34 0,0 0 16 0,-1-1-77 15,2 1-11-15,0-2-107 0,1 0-111 0,-2-2-123 0,0 0-82 16,1-4-166-16,-1 1-550 0,-1-3-827 16</inkml:trace>
  <inkml:trace contextRef="#ctx0" brushRef="#br0" timeOffset="124299.98">20825 16488 50 0,'0'0'313'16,"0"0"-50"-16,0 0-31 0,-3-5-48 0,3 5 29 16,0 0-51-16,0 0 34 0,0 0-29 0,-6-4 5 15,6 4-4-15,0 0-10 0,0 0-10 0,-8-4-28 16,8 4 1-16,0 0-19 0,-11-1 14 0,11 1-18 15,0 0 15-15,-16 0-25 0,16 0 33 0,-14 5-15 16,5-3 26-16,0 1-17 0,-1 2 16 0,0 1 0 0,-2 0 2 16,0 0-1-16,1 3 0 0,0-1-12 15,-1 1-26-15,2 0 11 0,0 2-15 0,0-2-11 16,2 2-10-16,0 0-7 0,1 1 13 0,3-2-61 0,0 0 35 16,0 0 11-16,3 0-32 0,1 1 16 15,0-2-30-15,1 1 22 0,3-2-31 0,0 2 24 16,2-3-27-16,-1 0 24 0,4 0-31 0,-2-1 24 0,3-1-36 15,1-1 23-15,0-1-66 0,2 1-27 0,0-3-72 16,1 0-62-16,-1-1-67 0,4 0-89 0,-3-1-135 16,1-1-91-16,1-3-341 0,0 0-525 0</inkml:trace>
  <inkml:trace contextRef="#ctx0" brushRef="#br0" timeOffset="124833.74">21372 16276 97 0,'0'0'430'0,"-4"-7"-42"15,4 7-35-15,-7-8-27 0,7 8-2 0,-7-6-16 16,7 6-39-16,-9-4-21 0,9 4-11 0,-12-3-12 15,12 3-11-15,-14 2-5 0,14-2-13 0,-17 3-8 16,9 0-9-16,-1 1-10 0,0 1-19 0,1 1-16 16,-2 1-5-16,1 3-17 0,0-1-10 0,0 2 27 15,1 0-49-15,2 1 23 0,-1 0-53 0,2 1 30 16,-1 0-45-16,2 1 29 0,2-3-49 0,-1 4 37 16,2-3-44-16,1 1 23 0,0 0-23 0,1 1 30 15,2-2-48-15,-1 1 43 0,2 0-40 0,2-1 33 16,-1 1-35-16,3-2 31 0,-1 1-35 0,0-3 37 15,2 1-45-15,1-2 34 0,1 1-35 0,0-1 34 16,-1-2-44-16,1 1 10 0,0-3-53 0,1 0-5 0,0-1-56 16,-1 0 0-16,0-1-26 0,2 1-28 0,-3-2-22 15,-10-1-28-15,22 0-62 0,-22 0-18 16,18-1-34-16,-18 1-77 0,16-4-25 0,-8 0-359 16,-8 4-349-16</inkml:trace>
  <inkml:trace contextRef="#ctx0" brushRef="#br0" timeOffset="124993.09">21285 16531 165 0,'-12'-2'560'16,"2"1"-121"-16,2-2-38 0,8 3-38 0,-14-3-5 15,14 3-76-15,-12-5-21 0,12 5-75 0,-8-5-18 16,8 5-53-16,-3-7 2 0,3 7-26 0,4-8-16 16,1 4-19-16,2-2-35 0,3 0 14 0,-1 0-33 15,2 0-18-15,3-1-90 0,0-1-40 0,3 0-93 16,-3 0-52-16,5-1-132 0,-2 0-361 0,-3 0-305 15</inkml:trace>
  <inkml:trace contextRef="#ctx0" brushRef="#br0" timeOffset="125634.79">21794 16019 130 0,'0'0'305'0,"-3"-5"-72"15,3 5-28-15,-8-5 8 0,8 5-17 0,-8-5-27 16,8 5-2-16,-9-4 0 0,9 4-16 0,-11-3-2 16,11 3-10-16,-13-2-8 0,13 2-46 0,-10 0 47 15,10 0-59-15,-13 0 24 0,13 0-39 0,-11 0 32 16,11 0-26-16,-12 3 24 0,12-3-33 0,-9 5 34 0,3-2-25 16,1 3 27-16,5-6-23 0,-9 8 10 0,4-1-7 15,1 0-4-15,0 0-5 0,0 1-3 16,0-1 2-16,2 3-6 0,-1-2-8 0,2 2-1 0,0-1 2 15,1 1-4-15,-2-1 0 0,2 2 0 16,0-1-6-16,2 1 0 0,0-1-8 0,-1 1-7 0,3 1 3 16,0-2-4-16,-1 2 0 0,2 1-3 0,0-1-3 15,3 1-1-15,-2 0-5 0,-1-1-13 0,3 2 17 16,-2 0-17-16,3-1 16 0,-2 0-15 16,0 2 18-16,0-1-22 0,0 0 26 0,2 1-17 0,-4 2 19 15,3 0 2-15,0 1 1 0,-1 0 4 0,-2 0-3 16,3 0 7-16,-3-1 7 0,0-1-2 0,0 1 5 15,1 0 3-15,-1-2-15 0,-1 2 18 0,1-1-4 16,1 0 4-16,-2-2-16 0,1-1 9 0,0 0-13 16,0 1 12-16,-1-4-16 0,2 1 16 0,-2-2-25 15,1 0 22-15,2 0-29 0,-2-1 21 0,0-1-23 16,2 1 21-16,1-3-32 0,-1 0 32 0,-1 0-39 16,4 1 35-16,-2-2-29 0,0 0 23 0,-1-1-31 15,-7-3 18-15,17 5-22 0,-8-3-15 0,-9-2-68 0,19 5-81 16,-19-5-57-16,14 1-100 0,-14-1-60 0,17-1-109 15,-17 1-109-15,11-4-295 0,-4 1-477 16</inkml:trace>
  <inkml:trace contextRef="#ctx0" brushRef="#br0" timeOffset="126352.07">22081 16248 244 0,'0'0'382'0,"-3"-10"-15"15,3 10 0-15,-1-9-10 0,1 9-11 0,-4-7-17 0,4 7-30 16,-1-7-25-16,1 7-32 0,-3-7-38 0,3 7-41 16,0 0-33-16,-2-6-13 0,2 6 3 0,0 0 4 15,0 0-5-15,0 0-7 0,1 9-11 0,-1-9-17 16,4 11-5-16,-3-6-3 0,4 3 0 0,-2 0-11 16,1 2-7-16,2-1-5 0,-2 2-13 0,2 1-1 0,1 0-8 15,-1 0-4-15,-1 0-5 0,2 0-6 16,0 0 0-16,-2-1-6 0,-1-1-2 0,1-2-3 15,1 2-5-15,-4-3 7 0,4 0-2 0,-2 0 1 16,-1-2 4-16,-1 1 0 0,-2-6 2 0,4 9-8 16,-4-9 6-16,5 4 0 0,-5-4-5 0,0 0 0 15,0 0 1-15,0 0-3 0,8-3-7 0,-8 3 5 16,6-6 2-16,-6 6-3 0,5-9 0 0,-5 9-4 0,8-8 4 16,-3 5-21-16,2-3 22 0,0 3 0 15,1-1 0-15,0 2 0 0,-1-2 1 0,3 3-1 16,-10 1-2-16,17 0 2 0,-17 0-2 0,18 0 2 0,-18 0-3 15,14 4 0-15,-14-4-19 0,14 6 27 0,-14-6-4 16,9 7 4-16,-9-7 0 0,3 8-5 0,-3-8-3 16,-3 11 0-16,0-6 6 0,0 0 1 0,-4-1-3 15,0 3-4-15,0-3-16 0,-2 0-24 0,2-1-33 16,-4 0-28-16,5 1-36 0,6-4-40 0,-15 1-67 16,15-1-29-16,-13-1-79 0,13 1-50 0,-10-4-111 15,6-1-374-15,4 5-449 0</inkml:trace>
  <inkml:trace contextRef="#ctx0" brushRef="#br0" timeOffset="126867.84">22191 15927 16 0,'0'0'273'0,"6"-3"-44"0,-6 3 2 16,12-6-31-16,-6 2-3 0,4 1-10 0,-1-2-17 15,2 0-13-15,0 0-9 0,-1 2-7 16,0-3-1-16,3 2-3 0,-3 0-5 0,1-2-6 0,0 3-6 16,-2-1-7-16,0 2-9 0,0-1-8 0,-1 0-3 15,-8 3 8-15,11-5-1 0,-11 5 22 0,12-2 17 16,-12 2 8-16,0 0 5 0,11 0-2 0,-11 0-7 15,8 4 6-15,-8-4-3 0,6 7-28 0,-6-7 7 16,6 8-14-16,-3-1 9 0,2-1-30 0,-1 2 10 16,1 0-38-16,-1 0 26 0,2 2-12 0,-2-1-8 15,4 3-5-15,-3-1-2 0,3 1-5 0,1 0-16 16,-2 1 2-16,0-1-4 0,-1 2-33 0,4-1 30 16,-1 0-36-16,-1 1 35 0,0 0-38 0,2 3 35 15,-3-3-40-15,3-1 40 0,0 4-42 0,-1 1 37 16,-2-1-38-16,1 1 38 0,2 0-42 0,-1 1 39 15,0-1-44-15,-1 0 45 0,-1 0-42 0,1 0 33 16,0 0-33-16,1 0 38 0,-2 0-37 0,-2-3 40 0,2 1-45 16,-2-2 43-16,1 2-40 0,-2-2 38 0,1-2-36 15,-2 1 39-15,-1-1-40 0,0-2 35 0,-1 1-50 16,-1-1 44-16,-3 2-54 0,1-4 9 0,-2 2-59 16,-2-3-40-16,-2 0-47 0,-1 0-51 0,-4-1-54 15,-1-1-54-15,1-1-87 0,-2-2-101 0,1-2-558 16,-5 0-702-16</inkml:trace>
  <inkml:trace contextRef="#ctx0" brushRef="#br0" timeOffset="127401.82">23110 16622 263 0,'0'0'402'0,"-9"-4"-20"0,9 4-33 0,-9-3-11 16,9 3-21-16,-12-1-29 0,12 1-49 0,-7-2-27 15,7 2-33-15,0 0-30 0,-9-4-25 0,9 4-22 16,0 0-20-16,0 0-15 0,0 0-12 0,-9-1 2 15,9 1 9-15,0 0 2 0,0 0 4 0,0 0 12 16,-4 7 11-16,4-7 6 0,2 8 9 0,-2-8 18 16,2 9-6-16,0-3-3 0,-2 1 8 0,4 0-29 15,-1 2 2-15,-1-1-31 0,2 2 10 0,0-1-30 0,-1 1 16 16,0-1-30-16,2 3 12 0,-1-3-27 16,1 2 13-16,-1-1-23 0,0 0 16 0,0 1-25 15,0-1 20-15,1-2-23 0,-3 2 15 0,2-2-30 0,-1 0-17 16,-1-1-62-16,1 0-52 0,-2 0-46 0,2-1-40 15,-3-6-28-15,2 11-34 0,-2-11-49 0,2 8-37 16,-2-8-110-16,0 0-407 0,0 0-462 0</inkml:trace>
  <inkml:trace contextRef="#ctx0" brushRef="#br0" timeOffset="127834.09">23090 16726 60 0,'-2'-6'342'0,"-2"0"-30"0,-1 1-76 0,3-2 35 16,-1 0-47-16,0 0 7 0,1 0-32 0,-1 0-36 16,3 0-33-16,0-1-10 0,0-1-40 0,4 1-4 0,-1-2-18 15,1 2 4-15,3-2-16 0,-2 2-1 16,4-2-3-16,0 2-7 0,1-1 0 0,-1 2-9 16,0 0 2-16,1 2-5 0,-1 0 11 0,2 2 1 0,-2-1 24 15,1 3-19-15,-10 1 26 0,15-1-12 0,-15 1 22 16,14 3-28-16,-14-3 27 0,12 6-33 0,-7-1 18 15,-3 0-30-15,3 1 23 0,-3 0-33 0,-2 1 21 16,0 0-33-16,-2 1 29 0,-3 1-8 0,2 1 0 16,-3-2-8-16,1 2 2 0,-1-2-5 0,-3-1-2 15,1 2-1-15,1-2 8 0,-2 0 1 0,1-1 1 16,-1-1 12-16,4 0 2 0,-3 0 1 0,4-1 3 16,4-4 3-16,-10 6-4 0,10-6-5 0,-7 6-7 15,7-6-6-15,-4 4-7 0,4-4-2 0,0 0 0 16,0 0 0-16,5 7 8 0,-5-7 4 0,10 4 8 15,-10-4 0-15,15 4-1 0,-6 0-2 0,0 0 3 16,3-1-6-16,-1 1 2 0,-2-1-8 0,4 1-3 16,-3 1 0-16,2 0-3 0,-2-1-11 0,0 2 1 0,0-1-3 15,-2 0 4-15,0 0-3 0,-1 2-6 16,2-2-38-16,-2 1-80 0,-1-1-81 0,-1 1-66 16,-1-2-107-16,-4-4-108 0,13 7-506 0,-13-7-582 0</inkml:trace>
  <inkml:trace contextRef="#ctx0" brushRef="#br0" timeOffset="128283.37">23553 16165 412 0,'0'0'548'0,"3"-7"-127"0,-3 7 5 16,1-6-7-16,-1 6-31 0,0 0-41 0,1-7-26 16,-1 7-54-16,0 0-23 0,0 0-18 0,0 0-26 15,0 0-15-15,0 0-39 0,0 0-1 0,4 8-45 16,-4-8 17-16,7 10-32 0,-5-4 12 0,4 1-44 16,-1 0 16-16,1 0-38 0,0 2 16 0,2-1-35 15,-1 2 25-15,0-2-33 0,-1 2 24 0,1-2-36 16,-2 2 22-16,2-2-27 0,-3 1-22 0,1 0-64 15,-1 0-55-15,1-1-51 0,-2-1-41 0,-2 2-34 16,-1-3-63-16,-1 1-79 0,1-7-31 0,-5 9-117 16,5-9-239-16,-12 9-342 0</inkml:trace>
  <inkml:trace contextRef="#ctx0" brushRef="#br0" timeOffset="129117.3">23355 16263 309 0,'-4'-4'394'0,"-1"-2"-87"0,5 6-36 0,-4-10-27 15,4 10-10-15,4-10 4 0,1 2-32 0,0 2-26 0,4 0-32 16,3-1-24-16,2 1-20 0,0-1-19 16,1 0-16-16,3 0-9 0,4-2-9 0,-3 2-45 0,3-1 23 15,-1 1-34-15,2-1 40 0,-2-1-38 0,1 3 34 16,-2-2-33-16,-2 1 28 0,-3 1-36 0,1-1 4 16,-2 0 1-16,-3 1 2 0,1-2 32 0,-3 2-26 15,-2-1 19-15,-3 0-30 0,0 1 36 0,-3-1-31 16,1 1 24-16,-2 6-34 0,-2-12 34 15,0 6-31-15,-2 0 30 0,0-1-2 0,-1 2-30 0,1 0 42 16,-2 0 10-16,6 5 2 0,-7-7-20 0,7 7-12 16,-9-6 22-16,9 6 10 0,0 0-7 0,-9-3 6 15,9 3-18-15,0 0 27 0,-6 5-14 0,6-5 22 16,3 7-14-16,-3-7 8 0,6 13-13 0,-2-7 8 16,0 3-15-16,2 1 7 0,-1 1-17 0,4 0 7 0,-3 0-7 15,2 1-2-15,0 2-4 0,1-1-3 16,-2-1-2-16,1 1-3 0,1 0-1 0,1 0-3 0,-3 0-1 15,0-2-2-15,1 0 5 0,1 0-4 0,-3-3 1 16,-2-1 0-16,3 1-3 0,-4-1 5 16,1-2 5-16,-4-5-5 0,9 8 1 0,-9-8-4 15,7 5 0-15,-7-5-2 0,0 0 0 0,10 1 2 0,-10-1-3 16,0 0 1-16,11-3 0 0,-11 3-1 0,9-5 0 16,-9 5-1-16,12-6 4 0,-12 6-3 0,11-6 3 15,-11 6-5-15,14-5 2 0,-14 5-2 0,16-5 2 16,-16 5-2-16,14-4 3 0,-14 4-1 0,15-2 0 15,-15 2-3-15,13 1 3 0,-13-1 2 0,10 4 1 16,-10-4 1-16,11 4-3 0,-11-4 1 0,8 4-4 16,-8-4 7-16,7 5 0 0,-7-5 1 0,2 8-1 15,-2-8 0-15,0 0-1 0,0 0-1 0,0 7 1 16,0-7-1-16,0 0 1 0,0 0-1 0,0 0-3 16,0 0 2-16,-5-7-9 0,5 7 9 0,-1-9-1 15,1 9 0-15,0-9 0 0,2 2 0 0,0 3 0 16,-2 4 0-16,5-13-2 0,-3 9 1 0,3-1 1 15,-5 5 0-15,9-9-1 0,-9 9-4 0,9-4 6 0,-9 4 0 16,13-4-2-16,-13 4 2 0,10 1 1 0,-10-1 2 16,12 3-3-16,-12-3 1 0,11 4 1 0,-11-4-1 15,9 8 2-15,-9-8 2 0,7 7 0 0,-7-7-1 16,5 7 7-16,-5-7 5 0,1 6 6 0,-1-6 7 16,0 0 3-16,0 0 4 0,0 8 5 15,0-8 1-15,0 0-14 0,0 0-1 0,0 0-4 0,-4-7-6 16,4 7-5-16,2-8 1 0,-2 8-7 0,2-11 1 15,-2 11-5-15,6-11 6 0,-2 5-7 0,1 2 2 16,-1-1-2-16,3-1 7 0,-7 6 1 0,12-6 9 16,-12 6 5-16,13-5 9 0,-13 5 10 0,15 1 0 15,-15-1-1-15,13 5-4 0,-6-1-1 0,-1 1-12 16,3 2 3-16,-3 0-12 0,1 3-4 0,-1-2-13 16,-2 4 1-16,4-2-76 0,-2 3-94 0,-2-4-92 0,0 1-124 15,0 0-163-15,-2-2-553 0,3-1-718 16</inkml:trace>
  <inkml:trace contextRef="#ctx0" brushRef="#br0" timeOffset="131682.91">25638 16097 119 0,'0'0'226'0,"0"0"-62"0,0 0-23 0,0 0-25 15,0 0-14-15,3-6 3 0,-3 6-5 0,0 0-2 16,0 0-13-16,0 0-4 0,3-7-1 0,-3 7 0 16,0 0 9-16,1-7 0 0,-1 7-5 0,0 0 1 15,3-7-19-15,-3 7 43 0,0 0-18 0,0-7 57 16,0 7-46-16,-2-6-7 0,2 6 21 0,-1-6-54 15,1 6-8-15,-4-6 37 0,4 6-34 0,-6-7 32 16,6 7-29-16,-5-5 19 0,5 5-31 0,-8-7 25 16,8 7-38-16,-9-5 22 0,9 5-28 0,-10-2 33 15,10 2-30-15,-10-3 6 0,10 3-4 0,0 0 20 0,-18 2-18 16,18-2 24-16,-13 1-16 0,5 2 14 0,8-3-14 16,-15 7 17-16,7-5-10 0,1 3 4 15,0-1-4-15,-3 1 5 0,4 0-10 0,-2 1 8 16,-1 0-9-16,3 0 9 0,-2 0-6 0,4 0 6 0,-2 1-14 15,1-1 6-15,0 3-11 0,1-2 0 0,1 0-10 16,-1-1 5-16,3 1-7 0,1 0 3 0,0-7-10 16,0 14 2-16,0-9-8 0,4 2 3 0,-1-1-5 15,0-1 5-15,4 2-10 0,-1-3 8 0,1 1-9 16,0 0 4-16,1-1-2 0,2-2-2 0,-1 0-1 16,0 0 4-16,4-1-6 0,-2-1-2 0,1 0 3 15,-1-1-3-15,0-1-6 0,1 0 8 0,-1 0 2 16,-1-1-4-16,1-1 4 0,-2 0-3 0,0 0 6 15,0-2-8-15,-3 1 8 0,2-1-4 16,-3-1 2-16,-1 0-2 0,1 0 4 0,-1 0-3 0,-3-1 5 16,2 3-3-16,-2-3 3 0,0 1-5 0,1 0 0 15,-2-1 3-15,0 8 1 0,0-11 2 0,0 11 4 16,0-11 10-16,0 11 1 0,1-10-1 0,-1 10-1 16,0-7-10-16,0 7-4 0,0 0 1 0,0 0 7 15,0 0-3-15,0 0 9 0,0 0 0 0,0 0-30 16,0 0 30-16,4 5-9 0,-4-5 1 0,4 7-4 0,-4-7 8 15,5 9-12-15,0-2 4 0,1-1-5 0,-1-2 1 16,2 4-9-16,1-1-17 0,2-3-49 0,-1 3-72 16,1-1-67-16,1-2-84 0,0 2-117 15,0-2-129-15,2-1-489 0,-3 0-642 0</inkml:trace>
  <inkml:trace contextRef="#ctx0" brushRef="#br0" timeOffset="132516.62">26261 15798 50 0,'0'0'329'0,"0"0"-21"0,5-6-84 15,-5 6-1-15,0 0-12 0,2-6-13 0,-2 6-18 16,0 0-11-16,0 0-20 0,-2-9-9 0,2 9 11 0,0 0-21 16,0 0-7-16,0-5-7 0,0 5-11 0,0 0-3 15,0 0-16-15,0 0-2 0,0 0 8 0,-6-4 4 16,6 4 6-16,-8 4 8 0,8-4 8 0,-7 5-1 16,1 0 12-16,1-1 1 0,0 1 0 0,-2 1 3 15,0 1-6-15,2 0-14 0,-1 0 3 0,-1 2-24 16,1 0 9-16,0 1-21 0,2-1 3 0,-1 4-26 15,1-1 11-15,0-2 0 0,1 2-14 0,1 2-6 16,-1-3-6-16,3 3-8 0,0-1-4 0,4-1 2 16,-3 0-10-16,3 1-7 0,1 0 5 0,2-1-3 15,-1 1-7-15,3-4-22 0,-1 1 27 0,1-2-3 16,1 1-5-16,1-2-6 0,-2-3 1 0,4 1-1 16,-1-1-2-16,-1-1-2 0,4-1-25 0,-2 0-19 15,1-2-40-15,2 0-24 0,0-1-24 0,2 0-34 16,1-2-14-16,-1 1-40 0,-1-2-16 0,2-1-73 15,-2 1-9-15,-1-1-67 0,0-1-30 0,-1 1-61 16,-1-2-267-16,-3-1-253 0</inkml:trace>
  <inkml:trace contextRef="#ctx0" brushRef="#br0" timeOffset="132713.31">26360 15980 514 0,'-18'0'415'0,"18"0"-71"0,0 0 2 0,-16 0-101 16,16 0-13-16,0 0-89 0,-7-4 7 0,7 4-68 16,0 0 19-16,3-8-60 0,3 3 31 0,-6 5-50 15,14-7 32-15,-4 2-14 0,0 1-12 0,4-2-6 16,0 0-30-16,-1 0-65 0,4-1-72 0,-3 1-65 16,2-2-45-16,0 1-129 0,2-1-170 0,-4-1-67 15</inkml:trace>
  <inkml:trace contextRef="#ctx0" brushRef="#br0" timeOffset="133549.46">26813 15437 67 0,'0'0'297'15,"0"0"-54"-15,-2-5-30 0,2 5-6 0,0 0-19 16,0 0-22-16,0 0-17 0,-4-7-20 0,4 7-15 0,0 0-7 16,0 0-11-16,0 0-3 0,-4-5-21 15,4 5 8-15,0 0-6 0,0 0-5 0,0 0-1 16,-14 2 1-16,14-2-3 0,-10 3 6 0,10-3-3 15,-14 4-12-15,5-1 7 0,-1 1-8 0,1-2 4 0,0 1 1 16,-3 1-4-16,3-1-7 0,-1 3-4 0,0-4 1 16,0 3-14-16,-1-2 1 0,4 1-4 15,-2 0-9-15,2-1-1 0,0 2-2 0,1-2 1 0,1 2-4 16,-1-1 2-16,4 1-1 0,-2-1-1 0,4-4-4 16,-5 11 2-16,3-5 1 0,2-6-5 0,0 11 11 15,0-4 4-15,0-1 3 0,2 2 2 16,0-1 6-16,-1 0 6 0,3 0 0 0,-2 1 5 0,0 0-2 15,4 1 7-15,-2 0 7 0,-1 0 2 16,1 1-6-16,-1-1 11 0,3 1 1 0,-2-1 4 16,1 1 3-16,1 3-2 0,0-2-4 0,1 1-1 0,-1 0-7 15,2 1-11-15,-2 0 2 0,1-2-6 0,0 3 0 16,1-2 2-16,1-1-5 0,-3 3-1 0,3-2-13 16,0 0 6-16,-1 0-11 0,-1 0 7 0,1 0-12 15,2-1 13-15,-3 1-18 0,0-2 14 0,1 3-17 16,2-3 9-16,-3 0-12 0,0 2 11 0,0-1-11 15,2 0 15-15,-3 0-13 0,-1 0 19 0,2 0-14 16,0-1 22-16,-2 2-17 0,-1-3 30 0,1 2-31 0,-1-1 32 16,1 1-31-16,-1-2 24 0,0 1-29 15,1 0 24-15,-3-1-35 0,2 1 28 0,-1-2-29 16,0 0 38-16,-1 1-41 0,1-2 36 0,-1-1-43 0,0 0 41 16,0 0-40-16,-1 0 40 0,-1-6-37 0,7 10 34 15,-7-10-38-15,3 8 37 0,-3-8-53 16,7 7 58-16,-7-7-40 0,8 5 32 0,-8-5-42 0,9 2 46 15,-9-2-42-15,14 3 32 0,-14-3-34 16,16 1 34-16,-16-1-38 0,21-3 24 0,-10 0-83 16,3 1-66-16,-2-1-112 0,4 1-99 0,-3-2-129 0,4-2-238 15,-2 0-426-15,2-1-761 0</inkml:trace>
  <inkml:trace contextRef="#ctx0" brushRef="#br0" timeOffset="135266.46">27134 15697 168 0,'0'0'125'0,"0"0"36"16,0 0-70-16,0 0 30 0,0 0-52 0,0 0 46 15,0 0-48-15,0 0 38 0,0 0-40 0,0 0 46 16,5-5-40-16,-5 5 42 0,0 0-29 0,0 0 34 15,0 0-30-15,0 0 48 0,0 0-31 16,0 0 9-16,0 0 2 0,0 0-10 0,0 0-6 16,0 0-6-16,0 0-2 0,0 0-5 0,-4-5-13 0,4 5-3 15,0 0-5-15,0 0-10 0,0 0-7 0,0 0-12 16,-9-1 5-16,9 1-15 0,0 0-18 0,0 0 43 16,-11 4-2-16,11-4 2 0,-8 4-1 0,8-4 6 15,-9 4-3-15,9-4 14 0,-9 7 4 0,9-7 5 16,-10 9 4-16,5-4-5 0,0-1-4 0,0 3 1 15,0-1-4-15,-3 1-4 0,4-1-4 0,0 1-2 16,2 0-1-16,-1 0-3 0,1-1-5 0,0 1-8 16,0 1-3-16,2-1-7 0,0-7-5 0,1 14-8 15,0-8 3-15,1 2-4 0,0-4-2 0,3 3-8 16,-1-1 6-16,1-1-6 0,3 0-1 0,0 0-6 16,-1-1 7-16,2-1-10 0,3 0 4 0,-1-2-12 15,1 0-1-15,1 0-54 0,-2-1-36 0,4 0-50 0,-2-1-42 16,1 0-52-16,0-2-78 0,3 0-73 15,-4-2-46-15,3 0-388 0,-4-1-368 0</inkml:trace>
  <inkml:trace contextRef="#ctx0" brushRef="#br0" timeOffset="136016.57">27171 15420 79 0,'0'0'292'0,"0"0"-63"16,0 0-27-16,-5-4-29 0,5 4-31 0,0 0-28 16,0 0-30-16,0 0-18 0,3-8-6 0,-3 8-16 15,7-4-7-15,-7 4-8 0,10-6 0 0,-10 6-7 16,15-6-1-16,-5 2 10 0,-1 1-12 15,1-2 16-15,1 1 0 0,0 1 2 0,0-2 8 0,1 0 2 16,-1 2 2-16,-1-1 3 0,2 0 13 0,-3 0 11 16,1 0-24-16,-1 2 58 0,-9 2-37 0,13-6 58 15,-13 6-30-15,10-5 45 0,-10 5-33 0,10-4 24 16,-10 4-35-16,9-3 7 0,-9 3-49 0,0 0 20 16,9-2-35-16,-9 2 20 0,0 0-17 0,0 0 12 15,10 1-9-15,-10-1 13 0,0 0-11 0,5 7 18 16,-5-7-6-16,6 6 7 0,-6-6-14 0,5 8 7 15,-3-3 2-15,2 1 13 0,-1-1-13 0,3 2-8 16,-2 0-8-16,2 1 0 0,-2 0 4 0,1 0-3 16,2 2 3-16,0-2-4 0,0 3-6 0,0-1-7 0,0 1 3 15,2 0-14-15,-2 0 5 0,2 1-5 16,-2-1-4-16,3 2-3 0,-1-1-3 0,-1 0-6 16,2 1 4-16,-1 1-2 0,0-2 6 0,0 1-16 15,2 0 2-15,-2-1-1 0,1 1-2 0,0-1-5 0,-2-1 7 16,1 1 1-16,2 0-2 0,-2-1-1 0,1-1 0 15,0 0-1-15,-1 1-1 0,-2-1-4 0,2-1 0 16,-1 1 8-16,-2-2 0 0,1 1-3 0,-1-1 2 16,-1 1 0-16,0-2-2 0,2 1 0 0,-3-1 3 15,-1 1-3-15,0 1 0 0,-2-2 3 0,1 1 7 16,-2-8-9-16,0 12 6 0,-2-4-4 0,0-2 4 16,-2 1-9-16,-1 0 8 0,-2-1-18 0,0 2 8 15,-1-4-43-15,0 3-13 0,-1-2-35 0,-2 0-32 16,2-1-35-16,-1-2-37 0,0 3-53 0,0-3-74 15,10-2-65-15,-14 4-77 0,14-4-448 0,-15 1-485 16</inkml:trace>
  <inkml:trace contextRef="#ctx0" brushRef="#br0" timeOffset="136382.79">27857 15985 378 0,'0'0'399'16,"0"0"-22"-16,0 0-7 0,0 0-19 0,0 0-16 16,0 0-34-16,0 0-41 0,0 0-34 0,0 0-41 15,0 0-35-15,0 0-26 0,0 0 0 0,0 0 6 16,4 5 5-16,-4-5-10 0,0 0 6 0,5 7-18 15,-5-7 5-15,4 8-13 0,-4-8-13 0,4 11-3 16,-1-5-9-16,-1 1-1 0,1-2-11 0,1 2 7 16,1 2-38-16,-3-2 19 0,3 2-23 0,-1-1 10 15,-1 1-24-15,1-2-4 0,-2 1-9 0,2-1 2 16,0 0 19-16,-2 1-23 0,2-2 22 0,-1-2-25 16,-1 4-2-16,1-3-1 0,-3-5-6 0,5 10 3 15,-5-10-22-15,5 9-53 0,-5-9-57 0,4 7-44 16,-4-7-34-16,5 6-33 0,-5-6-34 0,0 0-77 15,5 5-47-15,-5-5-96 0,0 0-362 0,0 0-413 0</inkml:trace>
  <inkml:trace contextRef="#ctx0" brushRef="#br0" timeOffset="136991.73">27909 16085 117 0,'-4'-11'318'0,"4"11"-62"0,-4-8-36 0,4 8-11 15,-3-11-25-15,3 11-14 0,-5-11-19 0,5 11-12 16,0-12 2-16,0 12-9 0,-1-12-15 16,1 12-28-16,1-12-16 0,-1 5-2 0,0 7-4 0,4-13-4 15,-1 5-16-15,-1 3-12 0,1-3-4 0,1 2 17 16,1-1-5-16,0 0-4 0,0 1-9 0,0 1 2 16,0-1 7-16,0 0-4 0,-1 2 2 0,4 1-6 15,-8 3-3-15,11-8-1 0,-11 8 6 0,11-4 2 16,-11 4 7-16,11-3 1 0,-11 3 1 0,0 0-1 15,17 2-2-15,-17-2 9 0,12 2-8 0,-12-2 0 16,11 6-4-16,-11-6 0 0,9 7-1 0,-9-7-6 0,5 10-1 16,0-5-2-16,-5-5-5 0,2 10 0 15,1-3-2-15,-3-7-4 0,0 11-11 0,-2-5 22 16,1 1-24-16,1-7 22 0,-7 10-22 0,4-5 15 0,-1 0-5 16,-1 0 3-16,0-1-6 0,0 0 2 0,0 1 0 15,-3-2 3-15,8-3 1 0,-9 6 4 16,9-6 8-16,-9 5 3 0,9-5 0 0,-9 5 4 15,9-5-7-15,-6 4 12 0,6-4-15 0,0 0 12 0,-8 4-12 16,8-4 8-16,0 0-13 0,0 0 1 16,-9 4-9-16,9-4 8 0,0 0-12 0,0 0 5 15,0 0-12-15,0 0 9 0,0 0-10 0,0 0 12 0,0 0-13 16,5 5 9-16,-5-5-8 0,0 0 9 0,12 2-4 16,-12-2 14-16,11 1-4 0,-11-1 7 0,13 4 8 15,-13-4 5-15,17 5-8 0,-8-3 2 0,0 2-1 16,0-1 0-16,1 1-1 0,-1 1 5 0,1 0 0 15,0-1-3-15,-1 1-5 0,0 0 3 0,1 1 0 16,-2-1-8-16,0-1 9 0,-1 1-2 0,2 2-6 0,-1-4-4 16,-3 2 6-16,2 0-13 0,-7-5-1 15,11 7 1-15,-11-7-3 0,9 6-2 0,-9-6 1 16,8 6-2-16,-8-6-8 0,6 5 10 0,-6-5-4 16,6 3 1-16,-6-3 0 0,0 0-2 0,8 5-3 0,-8-5-15 15,0 0-36-15,5 3-77 0,-5-3-87 0,0 0-89 16,0 0-185-16,0 0-717 0,0 0-818 0</inkml:trace>
  <inkml:trace contextRef="#ctx0" brushRef="#br0" timeOffset="142382.76">25654 16016 157 0,'0'0'296'0,"0"0"-52"15,0 0-34-15,0 0-22 0,3-4-16 16,-3 4-29-16,0 0-10 0,0 0-11 0,0 0-15 16,2-8 15-16,-2 8-28 0,0 0 0 0,0 0 5 15,2-4 2-15,-2 4 0 0,0 0 6 0,0 0 6 16,0 0 12-16,0 0 10 0,0 0 12 0,0 0 12 0,-2-9-3 16,2 9-1-16,0 0-6 0,0 0-11 15,0 0-7-15,-4-5-5 0,4 5-10 0,0 0-10 0,0 0-4 16,-7-2-8-16,7 2 3 0,0 0-2 0,0 0-46 15,-15 0 48-15,15 0-36 0,-11 2 45 0,11-2-36 16,-9 4 39-16,9-4-24 0,-12 4 10 0,12-4 0 16,-12 6-13-16,4-2-1 0,1 1-4 0,-1 0-1 15,0 0-4-15,2 1 16 0,-3 0-19 0,3 1 9 16,-1 0-13-16,1 2 10 0,-1 0-12 0,1 1-11 16,2 0 15-16,-1 0 7 0,1 1-11 0,0 0 1 15,3 1 3-15,-2 0 6 0,3 0-3 16,2 1-5-16,-1 0-14 0,2 1 2 0,1 0-3 15,1-1-3-15,0 2-3 0,2-4 2 0,2 4-7 0,-2-3-18 16,2 0 8-16,2 0-3 0,-1-1-5 0,2-2-3 16,1 0-3-16,0-1-8 0,-1-1 4 0,4-1 0 15,-1-1-2-15,0 0-4 0,2-3-1 0,0 0 1 0,0-2-8 16,-1 0 4-16,2 0-2 0,1-2-3 16,-4 1-3-16,3-3-16 0,-4 2-33 0,3-1-25 15,-6-1-34-15,3 1-35 0,-4 0-49 0,1-1-37 0,-2 0-86 16,-2-1-88-16,1 0-96 0,-3 0-59 0,0-1-137 15,-2 1-546-15,-2-1-858 0</inkml:trace>
  <inkml:trace contextRef="#ctx0" brushRef="#br0" timeOffset="142882.49">25839 15912 274 0,'-1'-6'346'0,"1"6"-86"0,-5-7 30 16,5 7-42-16,-5-6 34 0,5 6-60 0,-8-6-6 15,8 6 21-15,-5-5-59 0,5 5 11 0,-7-3-37 16,7 3 23-16,0 0-15 0,-12-3 11 0,12 3-10 0,0 0 13 15,-18 3-6-15,18-3 1 0,-10 2 5 0,10-2 3 16,-15 6-14-16,6-3-1 0,0 1-7 16,0 1-35-16,-2 1 20 0,2 0-29 0,-2 1 12 0,1 0-19 15,-2 2-2-15,1 0-11 0,-1 1 11 0,2-1-17 16,-1 2 14-16,0 0-16 0,-1 1 14 0,3 1-17 16,-2-2 2-16,4 2-10 0,-2 1-4 0,1-3-6 15,4 3 4-15,-2-2-3 0,3-2-3 0,1 2-3 16,-2 0-4-16,4-1 5 0,4 3-8 0,-2-4-1 15,0 2-3-15,1-1-10 0,4 0 5 16,-1 1-5-16,1 0-3 0,3-1-5 0,-1 0 3 0,1-2-4 16,3 1-3-16,-2-1-3 0,3 1-5 0,-1-2-2 15,-1 2-3-15,3-2-3 0,-2 0-6 0,2 0 6 16,-1-2-1-16,0 1-4 0,0-1-2 0,0-1-4 16,-1 0-9-16,-1-3-34 0,0 1-33 0,1-2-38 15,-1 0-42-15,-1-1-47 0,1-2-33 0,-1-1-54 16,1-2-69-16,-1-1-85 0,1-1-29 0,-2-1-107 0,-1-2-89 15,0-2-483-15,-3-3-768 0</inkml:trace>
  <inkml:trace contextRef="#ctx0" brushRef="#br0" timeOffset="143248.78">25943 15920 196 0,'0'0'298'0,"-4"-8"-48"16,4 8 5-16,-4-8-68 0,4 8 16 0,-6-8-60 16,6 8 22-16,-8-6-59 0,1 3 40 0,7 3-37 15,-12-5 52-15,12 5-56 0,-12-3 39 0,12 3-37 16,-15-2 41-16,15 2-23 0,-16 0 38 0,16 0-24 16,-21 2 19-16,12 0-11 0,-3 1 12 0,1 0-2 0,0 3 3 15,-1-1 2-15,-2 2-2 0,1-1-4 16,3 2-13-16,-3-1-3 0,2 4-35 0,1 0 26 15,-1 0-31-15,3 1 24 0,0 1-33 0,0 1 15 0,4 2-26 16,-1 0-11-16,0 1 6 0,5 1-2 0,0 1-8 16,0-1-3-16,3 1-15 0,2 3-9 15,1-1-3-15,1 1-5 0,0-2-31 0,5-1 26 16,-1-1-4-16,0 0-9 0,4-1-5 0,-1-2 1 0,1-3-3 16,3-2-7-16,1-1-24 0,0-4-38 0,1-2-64 15,3-3-82-15,3-2-107 0,1-2-80 16,5-3-159-16,1-3-189 0,3-3-368 0,3-4-728 0</inkml:trace>
  <inkml:trace contextRef="#ctx0" brushRef="#br0" timeOffset="144315.29">27273 15643 257 0,'0'0'318'0,"0"0"-60"0,0 0-15 0,0 0-16 15,0 0-15-15,0 0-3 0,0 0-50 0,0 0 31 16,0 0-50-16,0 0 37 0,0 0-48 0,0 0 33 16,0 0-28-16,0 0 24 0,0 0-24 0,0 0-12 15,0 0-27-15,0 0 16 0,0 0-18 0,0 0 20 16,0 0-8-16,0 0 0 0,0 0-10 0,0 0 13 15,-15 0-6-15,15 0 11 0,0 0-13 0,-13 0-5 16,13 0 5-16,-12 1 0 0,12-1-4 0,-13 4-6 0,13-4-5 16,-17 4-13-16,8 0 1 0,0-1-5 15,0 0-7-15,0 2-7 0,0 0-4 0,0 0 4 16,-2-1-10-16,2 3 3 0,0 0 0 0,0-2-4 0,0 1-4 16,3 1-4-16,-1 0-2 0,-2 0-6 0,4 0-1 15,0 2-3-15,1-2 2 0,0 1-4 0,2 1 2 16,1-1-2-16,-1 0-22 0,2 1 24 0,0-1-7 15,2 0 0-15,-1 0 0 0,0 1-11 0,3-1 10 16,-1 0 0-16,0-1-8 0,1 1 4 0,1 0-7 16,2-2 6-16,-2 1-13 0,0-1 13 0,0-1-11 15,3 1 12-15,-2-2-13 0,3-2 9 0,-9-2-8 16,14 5 10-16,-14-5-10 0,18 0 12 0,-18 0-3 16,19-3-12-16,-10 2 11 0,0-1-21 0,1-1 17 15,0 0 3-15,1-2-3 0,-2 1 0 0,0 0-4 0,-2-1-4 16,1 0 14-16,-1-1-28 0,1 1 23 15,-4-2 1-15,1 1-3 0,-1-2 1 0,1 0-9 16,-1 3 9-16,-4-3-4 0,3 1 3 0,-2-1-4 16,-1 0 3-16,0 1-1 0,-1 0-14 0,1 0 24 0,-3 1-5 15,3-2 1-15,-2 3-5 0,0-3 0 16,-2 1-1-16,3 2 6 0,1 5-1 0,-4-11 12 16,4 11 12-16,-5-9 7 0,5 9-1 0,-4-9-1 0,4 9 2 15,-5-5-4-15,5 5-7 0,-2-6-7 0,2 6-6 16,0 0-1-16,-3-8-3 0,3 8-8 0,0 0 3 15,0 0 4-15,-2-6-2 0,2 6-16 0,0 0 15 16,0 0 1-16,0 0 0 0,0 0 0 0,4 7 6 16,-4-7 9-16,2 7 16 0,-2-7 3 0,6 7-2 15,-6-7-8-15,4 9 16 0,-1-4-4 0,-1 1-7 16,2 0 1-16,0 1-7 0,1 0 3 0,-2 1 0 16,3-2-1-16,0 1-6 0,-2 0 3 15,3-1-2-15,-1 1-6 0,2-1 3 0,-1 0-5 0,0 0-2 16,-1 2-4-16,3-4 2 0,-1 1-2 0,1 0 1 15,-2-1-1-15,4-1-2 0,-2-1-2 0,0 0-4 16,2 0 4-16,-11-2-5 0,18 0-6 0,-7-1 0 16,0 0-4-16,0-2-22 0,1 2-48 0,-2-1-76 15,0-2-54-15,1-1-118 0,0 0-156 0,-3 1-203 0,0-3-912 16,-1 2-1249-16</inkml:trace>
  <inkml:trace contextRef="#ctx0" brushRef="#br0" timeOffset="150247.49">26441 15756 163 0,'0'0'262'0,"0"0"-55"16,-5-7-39-16,5 7-15 0,0 0-13 0,-3-6-4 0,3 6-8 16,0 0-15-16,-4-6-11 0,4 6-11 0,0 0-1 15,-4-4 5-15,4 4-22 0,0 0 44 0,0 0-46 16,-7-5 50-16,7 5-44 0,0 0 47 0,0 0-32 15,-10-1 36-15,10 1-33 0,0 0 32 0,0 0-28 16,-14 1 25-16,14-1-21 0,0 0 11 0,-13 3-11 16,13-3 16-16,-10 3-16 0,10-3 14 0,-11 4-12 15,4-1 10-15,7-3-11 0,-14 6 7 0,14-6-6 16,-13 7-5-16,7-5-4 0,-3 3 1 0,3-1 2 16,-1 0-8-16,1 1-13 0,-2 0-10 0,2-1-10 15,-2 3-4-15,4-4-4 0,-3 3 8 0,0 0-8 0,2-1 4 16,1 1-7-16,-1-2-3 0,1 3-2 15,-1-1 1-15,1 1 2 0,-1 0-9 0,3 0 8 16,-1 2-22-16,-1-2 26 0,3 2-19 0,-1-1 11 16,0 1-17-16,0 1 16 0,0-3-18 0,2 4 16 15,0-1-12-15,0-1 14 0,0 2-15 0,2 0 17 16,-1 0-15-16,0-1 7 0,2 1-6 0,-2 1 5 0,2-2-11 16,-1 2 16-16,1-2-8 0,1 1-1 0,1 0-5 15,-3 0-2-15,3-1-3 0,-1-1-5 0,1 2 5 16,1-3-2-16,-3 2 0 0,5-2-3 0,-3 0-3 15,0 0-1-15,2-2-4 0,0 1 5 0,2-1-2 16,-1-2-1-16,1 0 0 0,2 0-7 0,-1-1 1 16,2-1 5-16,1-2-2 0,0 0-3 0,1 0-1 15,0-1 0-15,0-1 0 0,0 0-8 0,2 0 0 16,-3-2-8-16,1 2-24 0,0-1-34 0,-3 1-31 16,1 0-40-16,-3-1-38 0,0 1-54 0,1-1-70 15,-3 0-43-15,-7 3-107 0,11-6-78 0,-7 1-113 0,-4 5-370 16,7-10-626-16</inkml:trace>
  <inkml:trace contextRef="#ctx0" brushRef="#br0" timeOffset="150580.46">26287 16005 276 0,'0'0'293'0,"0"0"-62"16,-10 4 17-16,10-4-44 0,0 0-16 0,0 0-8 16,-7 3-25-16,7-3-26 0,0 0-16 0,0 0-19 15,0 0-13-15,0 0 13 0,0 0 3 0,0 0 2 16,0 0 14-16,0 0 11 0,0 0 1 0,0 0-3 15,5-6-5-15,-5 6 3 0,0 0-6 0,9-6-5 16,-9 6-10-16,12-5-6 0,-12 5-17 0,13-8-8 16,-5 4-11-16,1-1-8 0,0 0-12 0,-1 0-7 15,2-1 5-15,0 2-22 0,1-1 9 0,0-1-24 16,-2 1-13-16,0-1-124 0,1 1-91 0,-3-1-204 16,0 1-561-16,-1 2-594 0</inkml:trace>
  <inkml:trace contextRef="#ctx0" brushRef="#br0" timeOffset="155963.57">17011 17858 156 0,'-1'-6'221'0,"1"6"-39"0,0 0-23 0,-3-7-23 16,3 7-10-16,0 0 12 0,-4-9-15 0,4 9-3 15,0 0 13-15,-2-7 2 0,2 7 2 0,0 0 18 16,-1-7-3-16,1 7 7 0,0 0 3 0,-2-5-23 16,2 5 19-16,0 0-31 0,0 0 10 15,0 0-42-15,-2-7 13 0,2 7-47 0,0 0 15 16,0 0-18-16,0 0 48 0,0 0-8 0,0 0 24 0,0 0-13 16,9 2 11-16,-9-2-19 0,9 5 9 0,-9-5-27 15,12 5 21-15,-4 0-33 0,2-2-4 0,2 2-6 16,-1 1-6-16,3 0-8 0,2 1-5 0,-1 0-6 15,-1 1-6-15,5 2-3 0,-1 0-3 0,-1-1-3 16,1 2-1-16,-2 0-4 0,3 0-4 0,-3 0-2 16,0-2 1-16,-3 1-2 0,0-1-2 0,2 0 0 15,-4-1-5-15,1 0 2 0,-3-1-1 0,0-1 2 16,1 0-1-16,-3-1-2 0,-1-1 2 0,1 1-7 16,-7-5 6-16,12 7 1 0,-12-7 1 0,8 6 1 15,-8-6 2-15,8 5 6 0,-8-5-6 0,6 5 7 0,-6-5 5 16,8 4-1-16,-8-4 3 0,0 0-1 15,11 3-1-15,-11-3-4 0,0 0 1 0,12 1-1 16,-12-1-4-16,11-2-2 0,-11 2 2 0,12-3-4 0,-12 3-5 16,14-4 4-16,-14 4-2 0,15-6 0 15,-7 3-3-15,1 0 1 0,0-1 2 0,1 1-6 16,1-1 7-16,-2 0 12 0,3 0-21 0,-1 0 17 0,2-1-18 16,1-1 18-16,2 1-22 0,0 0 13 0,-2-2-10 15,5 0 18-15,-1-1-18 0,1 1 17 0,2-3-17 16,1 2 18-16,1-1-19 0,-2 1 19 0,7-3-23 15,-2 1 20-15,2 1-18 0,0-1 20 0,-1 0-21 16,1 2 11-16,0-2-10 0,-1 2 21 0,1-1-22 16,-6 0 20-16,6 1-23 0,-2-1 22 0,-2 2-18 15,5-1 21-15,-4-1-21 0,-4 2 19 0,4 0-18 16,-1-1 16-16,-1 0-18 0,-1 1 22 0,1 1-5 16,0-2 0-16,0 2-3 0,-3-2 1 0,2 1-5 15,-1 1-5-15,0-1 10 0,-1 1-3 0,1 0 0 16,-3 0-3-16,0 1 4 0,-2-1-14 0,2 1 10 0,1-1-11 15,-3 2 16-15,0-1 4 0,2 0-12 16,-3 0 8-16,2 1 0 0,0 0-7 0,-2-1 6 16,-1 0-1-16,2 1 0 0,0 0-1 0,-2 0-2 15,-1 0 1-15,-2 1 0 0,1 0 0 0,2 0 0 16,-4 0 0-16,0 0-1 0,1 0 1 0,-11 3-5 16,14-4 7-16,-14 4 4 0,14-4 3 0,-14 4 7 0,9-3 7 15,-9 3 40-15,6-4-54 0,-6 4 42 0,0 0-38 16,5-6 38-16,-5 6-43 0,-2-5 42 0,2 5-45 15,-3-7 31-15,-2 2-35 0,1-1 37 0,-4 0-44 16,2 0 33-16,-5-2-40 0,2-2 38 0,0 1-37 16,-3-1 2-16,3-1-3 0,0 0 6 0,-1 2-1 15,1-1-8-15,1 1-3 0,3 0-24 0,-3 2-47 16,2 0-79-16,1 0-124 0,0 1-87 0,1 1-116 16,4 5-194-16,-7-9-414 0,7 9-720 0</inkml:trace>
  <inkml:trace contextRef="#ctx0" brushRef="#br0" timeOffset="156763.99">18731 18047 292 0,'0'0'238'0,"0"0"-7"16,0 0-30-16,0 0 16 0,0 0-47 0,0 0 23 16,-1-7 1-16,1 7-25 0,0 0 5 0,-4-5-14 15,4 5-24-15,0 0-16 0,-2-6-11 0,2 6-16 16,-3-5-9-16,3 5 5 0,-5-4 0 0,5 4-11 16,-5-6-5-16,5 6-1 0,-9-5-5 0,9 5-1 15,-8-6 7-15,8 6 8 0,-11-6 7 0,11 6 1 16,-14-5-1-16,14 5-14 0,-16-2-3 0,16 2 1 15,-16-3-2-15,16 3-4 0,-21 3-8 0,12-2 2 0,-4 3-3 16,2-2-18-16,-1 3 8 0,1-1-3 16,-3 3-2-16,1-1-2 0,2 1-5 0,-1 0 3 15,2 0-2-15,-2 2-1 0,2-1-4 0,1 1-7 0,2 1-2 16,0-2-5-16,1 1-3 0,2-1 1 0,0 1-5 16,0-1-2-16,4 0 3 0,0-1-4 0,0 0-2 15,0 0-1-15,3 0 34 0,1 1-38 0,1-3 31 16,0 1-37-16,0 0 31 0,5-2-37 0,-2 1 28 15,1-2-28-15,1 0 31 0,-1-1-33 0,1 0 26 16,-10-2-26-16,18 1 30 0,-18-1-34 0,18-1 37 16,-8-2-34-16,-1 2 33 0,0-3-33 0,1 1 33 15,-3-1-33-15,0 0 28 0,1-3-27 0,-3 1 30 16,3-1-32-16,-4 0 33 0,1-1-34 0,-1-1 36 16,-2 1-33-16,1-1 33 0,-2 1-31 0,2-1 31 15,-2 1-32-15,1-1 33 0,-2 2-33 0,2 0 33 16,-1 0-25-16,0 0 36 0,-1 7-22 0,0-11 29 15,0 11-29-15,0-8 27 0,0 8-34 0,0-8 27 16,0 8-35-16,0 0 37 0,0 0-25 0,0 0 15 0,0 0-9 16,0 0 16-16,0 0-17 0,8 4 23 15,-8-4-12-15,5 8 8 0,-1-3-19 0,0 1 8 16,1 0-8-16,0 1 7 0,1 0-13 0,1 0 9 0,-1-2-8 16,3 3 2-16,-1-2 0 0,-2 1 0 0,3-1-11 15,1 0 6-15,2-1-21 0,-3 0-6 16,2-2-75-16,1 1-48 0,-2-1-66 0,1 0-66 15,0-1-31-15,1 0-57 0,-1-1-92 0,-11-1-84 0,21-1-370 16,-12-2-481-16</inkml:trace>
  <inkml:trace contextRef="#ctx0" brushRef="#br0" timeOffset="157047.07">18978 17932 385 0,'-1'-6'523'0,"1"6"-74"0,-3-12-61 0,0 6-18 15,3 6-19-15,-2-10-27 0,2 10-25 0,-4-7-34 16,4 7-53-16,-3-7-43 0,3 7-33 0,0 0-21 16,0 0-8-16,0 0 1 0,0 0-12 0,0 0-10 15,0 0-7-15,4 7-8 0,-4-7-7 0,8 10-9 16,-3-3-7-16,-1-1-8 0,4 3-8 0,-2-2-7 16,-1 3-3-16,4-1-3 0,-1 1-5 0,-2 0-2 0,2 0-2 15,0-1-1-15,-2 0-5 0,0 0 1 0,2 0 1 16,-3-2-5-16,2 2-1 0,-2-2-7 15,0-1-20-15,0 0-51 0,-1 0-49 0,-4-6-43 16,6 9-33-16,-6-9-31 0,4 8-27 0,-4-8-61 0,0 0-74 16,-1 7-40-16,1-7-30 0,0 0-222 15,0 0-195-15</inkml:trace>
  <inkml:trace contextRef="#ctx0" brushRef="#br0" timeOffset="157463.9">19000 17967 164 0,'-7'-8'334'0,"5"-1"-32"0,-2 2-74 15,0 0 5-15,2-2-25 0,0-1-4 0,2 2-21 0,-1 0-29 16,1-1-24-16,1 0-26 0,1 0-3 0,0 0-14 16,4-1-19-16,-2 2-4 0,3-2-1 0,-1 3-8 15,2-1-11-15,-1 1-4 0,2 0 3 0,0-1-12 16,1 3 7-16,-2 1-22 0,1-1 31 0,0 2 5 16,-9 3 2-16,17-2-1 0,-17 2 5 0,14 3-4 15,-14-3 5-15,12 7-3 0,-8-1-2 0,0-1-7 16,-3 3-3-16,1-1-8 0,-4 1-12 0,1 3 11 15,-1-1-3-15,-1 0 3 0,-1 0 0 0,0 1-2 16,-2-2 8-16,2-1-3 0,-2 2 0 0,2-2-7 16,0-3 0-16,0 2-1 0,2-1-1 0,-1-2-3 15,3-4-4-15,-5 9 1 0,5-9-9 0,-4 7 5 16,4-7-1-16,-2 6-4 0,2-6-9 0,0 0 5 16,0 0 1-16,2 7-4 0,-2-7 18 0,0 0 14 15,7 5 12-15,-7-5 4 0,10 5 0 0,-10-5 0 0,10 6-2 16,-10-6 4-16,15 6 0 0,-8-4-6 0,0 3-5 15,1-1-5-15,2-1-6 0,-2 1-9 0,1 1-4 16,-1-1-4-16,2-1-3 0,-1 1-1 0,-9-4-4 16,16 5-1-16,-7-1-6 0,-1-1 0 0,1 0-3 15,0 0-11-15,0-1-41 0,-9-2-69 0,14 5-78 16,-14-5-63-16,14 3-44 0,-14-3-77 0,10 3-88 16,-10-3-482-16,0 0-537 0</inkml:trace>
  <inkml:trace contextRef="#ctx0" brushRef="#br0" timeOffset="158013.17">19343 17752 333 0,'-1'-6'416'0,"1"6"-54"0,-4-10-51 16,4 10-13-16,-2-9-14 0,2 9-34 0,-4-8-9 0,4 8-63 15,-3-7-2-15,3 7-64 0,0 0 8 0,-1-9-46 16,1 9 9-16,0 0-23 0,0 0 45 0,0 0-11 16,0 0 21-16,0 0-11 0,0 0 15 0,0 0-13 15,0 0 19-15,10 5-20 0,-10-5 30 0,4 8-28 16,-4-8 15-16,7 13-37 0,-5-8 21 0,4 2-30 16,-2 1 14-16,1 2-16 0,-1 0 7 0,3 0-28 15,-3-1 4-15,3 3-14 0,-2 0 1 0,0 1-14 16,2-1 0-16,-1 0-3 0,-2 0-5 0,4 1-8 15,-3-1 4-15,0-3-13 0,0 2 8 0,-2-2-3 16,2 1-3-16,0-2-1 0,-3 1 2 0,2-2-4 16,0-1-3-16,-3 0 3 0,3 0 1 0,-3-1 5 15,-1-5 0-15,4 8 9 0,-4-8 0 0,4 7 5 16,-4-7-14-16,0 0 11 0,3 5-16 0,-3-5 10 16,0 0-14-16,0 0 8 0,0 0-11 0,5-5 12 15,-5 5-13-15,1-7 7 0,-1 7-3 0,4-10 4 16,-2 6-13-16,1-2 13 0,-1 0-15 0,1-1 19 15,2 1-17-15,0-2 12 0,2 2-6 0,-1 1 4 0,-1-2-9 16,2 3 18-16,-1-1-16 0,0 1 4 0,1 0-4 16,-7 4 8-16,13-4-9 0,-13 4 10 15,12-2-12-15,-12 2 13 0,13 2-8 0,-13-2 6 0,14 3-3 16,-14-3 4-16,12 7-7 0,-12-7 15 0,9 9-16 16,-7-5 8-16,-2-4-4 0,4 12 7 0,-4-7-16 15,0-5 11-15,-1 14-6 0,-2-8-10 0,1 1-22 16,-5 0-62-16,3-1-37 0,-5 0-102 0,-1 0-92 15,1-1-43-15,-4-1-141 0,-3-1-153 0,-2 0-334 16,1-2-597-16</inkml:trace>
  <inkml:trace contextRef="#ctx0" brushRef="#br0" timeOffset="168182.74">21834 17374 27 0,'-6'-8'262'16,"6"8"-6"-16,-7-8 10 0,7 8-10 0,-6-8-5 16,6 8-23-16,-6-9-9 0,6 9-20 0,-5-7-34 0,5 7-9 15,-4-5-27-15,4 5-20 0,-3-7-19 16,3 7-19-16,0 0-5 0,-4-6-11 0,4 6 6 16,0 0 6-16,0 0 24 0,0 0-9 0,0 0 28 0,0 0-24 15,9 4 40-15,-9-4-21 0,4 9 15 0,1-5-13 16,-1 2 17-16,2 2-24 0,-2 0 7 0,1 0-25 15,-1 2 13-15,1 2-34 0,1 0 16 0,1 0-30 16,-2 0 14-16,0 1-6 0,2-1-9 0,-2 0-8 16,0 0-7-16,1-1-7 0,-2-3-5 0,1 2-2 15,-1-2 0-15,1 0-6 0,-2-1-5 0,-1-3-11 16,3 3 25-16,-5-7 0 0,4 9 11 0,-4-9 6 16,5 7-7-16,-5-7-7 0,0 0-4 0,2 6 2 15,-2-6-6-15,0 0-4 0,0 0 0 0,0 0-4 16,0 0-5-16,3-7 2 0,-3 7 1 0,6-7 2 15,-4 2-8-15,2 0 3 0,4-1 0 0,-1 0-19 16,0 0 21-16,3-2-2 0,1 2 3 0,1-1-2 16,1 1 1-16,0 1-4 0,-2 0 0 0,2 0 1 15,0 3-1-15,-1-1-3 0,0 2-23 0,-2-1 29 16,-10 2-6-16,23 1-2 0,-14 1-20 0,1 1 29 16,-3-1 0-16,-7-2-1 0,9 9-3 0,-7-5-9 15,-2-4-1-15,0 14 0 0,-2-8-1 0,-2 1-1 0,-3 1 2 16,2-1 0-16,-5 1-6 0,1 0-22 0,-1-1 5 15,-3 0 26-15,3-1-34 0,0-1 19 0,-2 0-38 16,3-1-13-16,0-2-39 0,-1 0-19 0,10-2-56 16,-15 1-11-16,15-1-50 0,-12-2-62 0,12 2-28 15,-9-5-91-15,9 5-45 0,-6-7-225 0,6 7-205 16</inkml:trace>
  <inkml:trace contextRef="#ctx0" brushRef="#br0" timeOffset="168540.07">22287 17265 237 0,'0'0'363'0,"3"-5"-38"15,-3 5-13-15,0 0-37 0,6-5-30 16,-6 5-37-16,0 0-32 0,0 0-24 0,0 0-20 15,7-3-9-15,-7 3-5 0,0 0-32 0,0 0 26 0,4 4-15 16,-4-4 24-16,3 7-29 0,-3-7 23 0,5 9-20 16,-5-9 19-16,5 9-24 0,-3-2 27 15,2-1-11-15,-1 1 10 0,1 0-23 0,0 0 9 0,-2 1-17 16,4 1 12-16,-3-1-27 0,1 2 15 0,0-2-34 16,-1 1 14-16,1-1-29 0,0 1 15 0,0-1-37 15,1 1 27-15,-2-2-33 0,-1 0 23 0,2-1-32 16,-3 0 29-16,-1-6-34 0,4 12 25 0,-4-12-28 15,5 8 20-15,-5-8-32 0,4 9-23 0,-4-9-64 16,3 7-32-16,-3-7-71 0,1 6-32 0,-1-6-57 16,0 0-135-16,0 0-54 0,0 0-393 0,-4 5-442 15</inkml:trace>
  <inkml:trace contextRef="#ctx0" brushRef="#br0" timeOffset="169196.43">22320 17317 9 0,'0'0'259'0,"-8"-4"-44"0,8 4-39 15,0 0-22-15,-9-4-22 0,9 4-15 0,-5-5-24 16,5 5-15-16,0 0-21 0,-2-9-9 0,2 9-13 16,2-7-6-16,-2 7-7 0,7-10-4 0,-2 4-2 15,1 0-1-15,-1 0 4 0,3-1-5 0,0 1 2 16,0 0 19-16,1-1 6 0,0 0-1 0,-1 2 7 15,2 0 2-15,-2-1-5 0,1 1 4 0,0 1 10 16,0 1-2-16,-2 1 5 0,-7 2 18 0,17-4-9 16,-17 4 0-16,13-2 3 0,-13 2-13 0,11 3 12 15,-11-3-12-15,12 5 4 0,-12-5-19 0,6 7 5 16,-6-7-13-16,5 10-7 0,-3-4-10 0,-2-6 3 16,-2 12-1-16,-2-5-14 0,2 1 4 0,-3-1 1 15,-2 3-4-15,0-3 2 0,-2 3-9 0,1-2 3 0,0-1 1 16,-2 0-4-16,3 0-3 0,-1-2 7 0,-1 0 9 15,3 0 7-15,-1 0 4 0,2-1 1 16,5-4 20-16,-9 5-20 0,9-5 11 0,-9 6-24 0,9-6 14 16,0 0-20-16,-6 3 12 0,6-3-18 0,0 0 15 15,0 0-21-15,0 0 23 0,0 0-17 0,16 0 19 16,-16 0-6-16,13 0 25 0,-13 0-24 16,17 2 26-16,-17-2-31 0,16 3 26 0,-5-2-18 0,0 1 23 15,-2 1-29-15,0 1 33 0,4-2-29 0,-4 0 25 16,1 3-31-16,0-2 25 0,-1 1-30 0,-1 0 24 15,1-1-31-15,-2 1 27 0,1 1-26 0,-3-1 22 16,-5-4-29-16,12 5 30 0,-9 0-29 0,-3-5 23 16,8 9-34-16,-8-9 0 0,8 8-87 0,-8-8-37 15,5 7-57-15,-5-7-136 0,6 6-70 0,-6-6-376 16,4 5-299-16</inkml:trace>
  <inkml:trace contextRef="#ctx0" brushRef="#br0" timeOffset="169578.55">22885 17155 180 0,'0'0'221'0,"0"0"-19"16,-5-6 19-16,5 6-2 0,0 0 4 0,-7-5-17 0,7 5-13 16,0 0-20-16,0 0 5 0,-12 0 2 0,12 0-15 15,-8 3-8-15,8-3-18 0,-12 7 10 0,5-2-29 16,0 1 22-16,1 0-27 0,-1 0 22 0,2 1-33 16,-2 2 20-16,2-2-33 0,-2 2 9 0,3 1-15 15,0-2 4-15,2 2-18 0,-1-2 6 0,2 1-17 16,-1-1 1-16,2 0-17 0,2-1 11 0,-1 0-21 15,2 0 10-15,2 0-27 0,-1-1 12 0,2 1-18 16,1-3 14-16,0 1-21 0,2-2 17 0,0 1-24 16,1-1 15-16,1-2-20 0,0 1 10 0,1-1-73 15,-1-1-55-15,2 0-90 0,0-1-59 16,0-1-95-16,-1 1-126 0,1-2-419 0,-1-1-484 0</inkml:trace>
  <inkml:trace contextRef="#ctx0" brushRef="#br0" timeOffset="170696.15">20972 17670 150 0,'0'0'142'0,"0"0"-21"16,0 0-21-16,5-5-4 0,-5 5 3 0,0 0-6 15,0 0 4-15,4-7 10 0,-4 7 6 16,0 0 11-16,0 0-9 0,0 0-2 0,3-6-9 16,-3 6-15-16,0 0-17 0,0 0-18 0,0 0-6 0,0 0 20 15,0 0 5-15,0 0 1 0,0 0 8 0,0 0 3 16,0 0-4-16,9 4 2 0,-9-4-20 0,0 9-15 15,-2-4-4-15,2-5-1 0,-8 14-11 0,4-5-10 16,-1 0-6-16,-1 1 3 0,-3 0-11 0,-1 1 1 16,-1 0 0-16,1 0-4 0,-3-2-2 0,2 0 8 15,-2-1 0-15,0 2 6 0,2-3 13 0,-1-1-4 16,2 0-3-16,0-3 2 0,0 0-8 0,10-3-7 16,-15 1-2-16,15-1 3 0,-11-4 0 0,11 4 1 15,-8-9-9-15,7 3 1 0,0-2-14 0,0-2 16 16,2-3-4-16,-1 2 8 0,1-1-11 0,0-2 16 15,1-1-18-15,0-1 12 0,-2 0-9 0,0-1 9 16,2 0-11-16,-4 1 5 0,2-1-10 0,-2 2 7 16,-1 1 1-16,2-1 9 0,-2 3 1 0,-1 1 19 15,2 0 0-15,-1 3 32 0,-2 0-25 0,0 1 25 16,3 0-33-16,2 7 23 0,-7-6-24 0,7 6 34 16,0 0-37-16,-9 2 37 0,9-2-19 0,-4 8 29 15,4-8-15-15,0 13 17 0,2-3-21 0,0 0 16 0,3 4-24 16,2-1 9-16,-1 2-25 0,4 2 14 0,2-1-26 15,-2 1-6-15,5-2 1 0,-2 2 1 16,4-2-8-16,-2 0 2 0,4-1 2 0,-3 0-1 0,3-2-9 16,0 0-2-16,-1-2-5 0,2-1-71 0,-4 0-55 15,0-2-49-15,-3-1-69 0,2-1-138 0,-2-2-137 16,-1 1-265-16,-3-2-314 0</inkml:trace>
  <inkml:trace contextRef="#ctx0" brushRef="#br0" timeOffset="171661.52">23631 17323 102 0,'0'0'417'0,"0"0"-84"15,0 0-39-15,-6 4-27 0,6-4-59 0,0 0-21 0,0 0-26 16,0 0-12-16,0 0-45 0,0 0-2 0,0 0-32 16,0 0 2-16,0 0-14 0,0 0 2 15,0 0 6-15,11 2-13 0,-11-2-2 0,14-4-17 0,-14 4 2 16,19-5-12-16,-10 2 3 0,2 0-21 0,1 0 15 16,-1-1-11-16,0 0 6 0,3-1-8 0,0 1 2 15,0 0-6-15,-1-1 5 0,2 0-6 0,-2 1 4 16,0 1-7-16,-2-2 3 0,2 3-10 0,-1-2 3 15,-2 1 1-15,0-1-31 0,0 2-56 0,-3-2-111 16,-7 4-51-16,13-4-96 0,-13 4-293 0,7-3-150 16</inkml:trace>
  <inkml:trace contextRef="#ctx0" brushRef="#br0" timeOffset="172023.84">23746 17369 135 0,'0'0'353'0,"-4"6"-58"15,4-6-31-15,-6 4-38 0,6-4-51 0,0 0-29 16,0 0-68-16,0 0 21 0,0 0-56 0,0 0 29 16,9-2-50-16,-9 2 31 0,10-4-41 0,0 0 32 0,-1 2-10 15,0-2-4-15,1 0-9 0,1 1-1 16,0-2-3-16,1 2-1 0,-1-1-5 0,1-1-3 16,0 0 4-16,1 1-4 0,-1-1 0 0,-1 1 0 0,-2-1 5 15,3 2 4-15,-3-1-17 0,0 0 35 0,-2 1 0 16,-7 3 0-16,14-6-7 0,-14 6 29 0,11-5-5 15,-11 5-6-15,11-3 20 0,-11 3-2 0,6-4-10 16,-6 4-14-16,7-4 0 0,-7 4-13 0,0 0 1 16,7-3-11-16,-7 3 1 0,0 0-11 0,9-3 16 15,-9 3-21-15,0 0 3 0,0 0 0 0,0 0 3 16,7-3-5-16,-7 3 1 0,0 0-4 0,0 0 5 16,0 0-6-16,0 0 1 0,6-4-4 0,-6 4 8 15,0 0-6-15,0 0 6 0,0 0-9 0,0 0 7 16,0 0-3-16,0 0 2 0,0 0-4 0,0 0 10 15,5-5-15-15,-5 5-30 0,0 0-49 0,0 0-97 16,0 0-47-16,0 0-98 0,-2-6-324 0,2 6-162 16</inkml:trace>
  <inkml:trace contextRef="#ctx0" brushRef="#br0" timeOffset="172344.83">23878 17141 111 0,'0'0'438'0,"-12"-5"-123"0,12 5-7 0,-9-3-27 16,9 3-6-16,-7-4-42 0,7 4-39 0,0 0-43 0,-8-5-37 15,8 5-22-15,0 0-41 0,0 0 17 0,0 0-15 16,0 0 5-16,0 0-19 0,16 2 9 0,-16-2-3 16,16 3 8-16,-6 1-14 0,0-1 8 0,-1 2-31 15,5 0 41-15,-2 1-23 0,1 0 19 0,1 1-22 16,0 0 21-16,0 2-26 0,-1 0 23 0,1 0-30 15,-3 0 23-15,3 1-29 0,-1 1 24 0,-3-2-26 16,2 2 22-16,-3 0-28 0,0 0 30 0,-3-1-23 16,3 1 26-16,-5-1-26 0,0 1 20 0,-2-2-34 15,-2 1 29-15,0-1-27 0,0 0 25 0,-2 2-33 16,0-3 21-16,-3 2-64 0,1-2-30 0,-2 2-68 16,1-2-80-16,-3 0-53 0,2 0-108 0,-1-1-400 15,0 0-312-15</inkml:trace>
  <inkml:trace contextRef="#ctx0" brushRef="#br0" timeOffset="173195.03">25571 17041 238 0,'0'0'246'16,"0"0"-46"-16,0 0-9 0,0 0 0 0,0 0 5 16,0-9-42-16,0 9 28 0,0 0-25 0,0 0 21 15,0-8-23-15,0 8-6 0,0 0-18 0,-2-8-9 16,2 8 14-16,-3-4-20 0,3 4 13 0,-4-6-24 0,4 6 3 15,-6-4-34-15,6 4 15 0,0 0-32 16,-13-4 31-16,13 4-19 0,0 0 16 0,-15 1-23 0,15-1 31 16,-14 4-10-16,14-4 6 0,-13 8-21 15,6-4 10-15,2 1-13 0,-2 1 7 0,0 0-17 0,2 1 10 16,1 2-30-16,0-2 23 0,2 1-24 16,-1 1 16-16,3 0-25 0,0 0 21 0,0-1-27 15,0 0 17-15,3 2-27 0,-1 0 1 0,2-2-1 0,1 1 20 16,2-3-25-16,-1 1 14 0,3 0-19 0,0-1 20 15,0-2-21-15,4 2 20 0,-2-4-26 0,3 1 26 16,-2-1-31-16,3-1 23 0,1-1-26 0,1-1-10 16,1 1-67-16,1-4-31 0,-1 2-78 0,2-2-21 15,-1-1-48-15,-3-1-124 0,2 0-55 0,0-2-461 16,-3 1-476-16</inkml:trace>
  <inkml:trace contextRef="#ctx0" brushRef="#br0" timeOffset="173496.11">25986 16909 260 0,'0'0'488'0,"0"-8"-55"0,0 8-51 0,-1-6-27 16,1 6-25-16,0 0-49 0,-4-8-13 0,4 8-37 16,0 0-37-16,0-6-27 0,0 6-14 15,0 0-14-15,0 0-9 0,0 0-8 0,0 0-3 0,0 8-17 16,0-8-3-16,3 8 5 0,-1-3-9 0,2 1-8 15,-1 3-4-15,1-2-14 0,0 1-26 0,1 1 21 16,0 0-28-16,0 1 25 0,1-1-35 0,-1 2 20 16,2 0-31-16,-1 0 10 0,-1-1-19 0,2-1 21 15,-2 0-26-15,1-1 23 0,-1 0-28 0,0 1 26 16,0-2-26-16,1 0 23 0,-3-1-29 0,1 0 23 16,0-1-29-16,-1 0 14 0,-3-5-68 0,7 8-22 15,-7-8-53-15,5 6-35 0,-5-6-70 0,0 0-36 16,4 6-70-16,-4-6-73 0,0 0-59 0,0 0-389 15,0 0-432-15</inkml:trace>
  <inkml:trace contextRef="#ctx0" brushRef="#br0" timeOffset="173790.81">25994 16938 30 0,'0'0'90'0,"0"0"-19"16,0 0-12-16,-6-2-12 0,6 2-13 0,0 0-6 16,0 0-11-16,0 0-30 0,0 0-111 0,2-6 42 15</inkml:trace>
  <inkml:trace contextRef="#ctx0" brushRef="#br0" timeOffset="174562.44">25781 17083 119 0,'0'0'229'0,"0"0"-42"0,0 0-17 0,2-7-22 16,-2 7-9-16,0 0-9 0,3-7-8 0,-3 7-14 16,1-6 5-16,-1 6-1 0,3-7 1 15,-3 7-3-15,2-6-27 0,-2 6 26 0,3-7-17 0,-3 7 30 16,0-7-14-16,0 7-2 0,0-7-14 0,0 7-13 15,-4-8 2-15,4 8-15 0,-4-8 10 0,4 8-12 16,-8-8 9-16,8 8-40 0,-9-8 33 0,4 5-17 16,-2-1 24-16,0 0-31 0,7 4 11 0,-16-6-29 15,16 6 17-15,-18-2-23 0,18 2 21 0,-19-1-20 16,7 2 26-16,2 0-31 0,-2 3 24 0,2-2-27 16,0 3 34-16,-1-1-25 0,0 1 26 0,0 2-20 0,-1 2 21 15,3-1-22-15,0 1 25 0,-1 2-23 0,4 0 21 16,-1 1-23-16,2-2 14 0,1 1-22 15,-2 1 17-15,5-1-18 0,-2 0 14 0,3 1-21 16,0-1 18-16,0-1-20 0,0 1 12 0,3-2-16 0,-1 3 16 16,2-3-20-16,0 0 17 0,0-1-16 0,0-1 15 15,1 0-19-15,0 0 20 0,0-3-18 16,1 0 15-16,-6-4-15 0,13 4 14 0,-13-4-16 0,15 0 12 16,-15 0-12-16,14-2 14 0,-4 0-13 0,-2-2 12 15,1 0-15-15,-2-2 14 0,2-1-18 0,-2 0 17 16,1-1-13-16,-2-2 15 0,1-1-16 0,0 0 17 15,-3 1-16-15,1-1 15 0,-1 0-14 0,-1-1 14 16,-1 1-12-16,0-1 11 0,-1 1-13 0,0 2 19 16,-1-1-4-16,2 2 25 0,-2 1-10 0,0 7 25 15,0-13-22-15,0 13 8 0,0-10-21 0,0 10 10 16,1-8-18-16,-1 8 9 0,0 0-14 0,4-7 14 16,-4 7-16-16,0 0 12 0,0 0-16 0,12 4 17 15,-12-4-20-15,11 6 17 0,-11-6-13 0,14 8 15 16,-7-1-18-16,1-1 17 0,1-1-16 0,2 3 13 15,0-1-17-15,1 0 15 0,-1 2-17 0,0-4 8 16,3 3-27-16,-2-2-22 0,-1 0-68 0,3-2-15 16,-2 0-55-16,-1-1-26 0,1-1-36 0,-2-1-50 0,4 0-69 15,-4-2-71-15,3 0-313 0,-3-1-268 16</inkml:trace>
  <inkml:trace contextRef="#ctx0" brushRef="#br0" timeOffset="175093.78">26071 16883 31 0,'-7'-6'240'15,"7"6"-8"-15,-3-7-62 0,3 7 22 0,-2-7-47 16,2 7 37-16,-5-8-66 0,5 8 6 0,0-9-49 15,0 9 23-15,0-10-45 0,0 10 35 0,5-10-45 16,-2 4 25-16,1 1-45 0,3-1 40 0,-2-1-26 16,3 2 27-16,0-1-20 0,2 1 31 0,-1-1-30 15,1 2 20-15,0 0-25 0,-1 1 22 0,2-1-7 16,0 3-4-16,-11 1 20 0,17-1 4 0,-17 1-2 16,16 1-3-16,-16-1-31 0,13 5 35 0,-6 1-11 15,-2-1-3-15,-2 1-15 0,-1 1-9 0,-1 0-3 0,-2 3-11 16,-3-1-14-16,0 1 13 0,-1 1-16 0,-1 0 12 15,-4 1-24-15,0-2 23 0,0 0-18 0,1 1 18 16,-2-1-16-16,2-2 19 0,-2 0-7 0,3-1 25 16,0-1-18-16,0-1 27 0,3 1-21 0,-1-1 8 15,6-5-17-15,-10 7 18 0,10-7-26 0,-7 9 19 16,7-9-23-16,0 0 23 0,-1 5-26 0,1-5 27 16,0 0-23-16,10 4 26 0,-10-4-16 0,10 2 27 15,-10-2-24-15,16 2 27 0,-16-2-19 0,16 3 36 16,-7 0-20-16,1-2 19 0,1 2-21 0,-1 0 23 15,0 0-17-15,0 0 14 0,1 1-14 0,-2-1 10 0,1 2-24 16,-1-1 7-16,0-1-16 0,0 2 5 0,1-2-16 16,-3 3 13-16,1-4-19 0,2 3 15 0,-3-2-19 15,-1 1 8-15,2 0-15 0,-8-4-6 0,11 7-94 16,-11-7-39-16,9 7-62 0,-9-7-85 0,7 6-78 16,-7-6-133-16,4 5-317 0,-4-5-354 0</inkml:trace>
  <inkml:trace contextRef="#ctx0" brushRef="#br0" timeOffset="176227.87">26602 16793 186 0,'0'0'250'0,"0"0"-55"0,0 0 29 15,0 0-42-15,-11-2 34 0,11 2-64 16,0 0 25-16,0 0-40 0,-8-3 23 0,8 3-31 0,0 0 4 15,0 0 8-15,0 0-27 0,-13-1-9 0,13 1-8 16,0 0-2-16,0 0-1 0,-11 3 4 0,11-3 2 16,0 0-5-16,-13 1-1 0,13-1-1 0,-9 2 9 15,9-2-6-15,-11 4 1 0,11-4 1 0,-12 3 0 16,12-3 3-16,-14 6 1 0,9-2-4 0,-4 1-1 16,4-1-3-16,-1 1-2 0,-2 1-6 0,2 0-7 15,-1 2-6-15,3-1-8 0,-1 0-2 0,1 1-3 16,-2-1-1-16,5 2-5 0,-2 0-1 0,2 0-5 15,0 2-1-15,1-3-8 0,1 2-5 0,0-1 2 0,2 1-6 16,-1-2-4-16,5 2-1 0,-4 0-6 0,4-2-5 16,-1 1 3-16,-1-1-8 0,4-1 1 0,-2 0 0 15,-1-1-2-15,3-1-1 0,1 0 0 0,-1 0-2 16,0-3 1-16,1 0 5 0,2-1-10 0,0-1-7 16,0 0 1-16,2-2-20 0,3-1-71 0,0-2-118 15,0 0-107-15,1-2-135 0,3-4-883 0,-1-1-941 16</inkml:trace>
  <inkml:trace contextRef="#ctx0" brushRef="#br0" timeOffset="179760.73">25601 17444 61 0,'0'0'518'0,"0"0"-164"15,-9-4-14-15,9 4-69 0,0 0 2 0,-11-2-9 16,11 2-11-16,0 0-36 0,-6-4-18 0,6 4-33 16,0 0-29-16,0 0-25 0,0 0-26 0,0 0-22 15,0 0-13-15,-8-3-5 0,8 3-3 0,0 0-6 16,0 0-5-16,0 0 2 0,14-2-3 0,-14 2-20 16,18-3 29-16,-6 0-27 0,2 0 27 0,4-1-23 0,2-2 28 15,2-1-27-15,3-1 24 0,2-1-26 0,4-1 26 16,-1 0-24-16,6-2 17 0,0-2-30 15,3 1 24-15,-2 1-21 0,1-1 18 0,-2 1-22 0,-4 1 20 16,-2 0-5-16,2 2-3 0,-2-1-2 0,-2 1 1 16,0 0-4-16,-5 1-6 0,-1 1 3 0,-1 0-8 15,-4 2 7-15,-2 0-2 0,-2 0 2 0,1 1 12 16,-4 1 25-16,-2-1 24 0,2 2 15 0,-10 2-4 16,14-5-12-16,-14 5-21 0,9-5-6 0,-9 5-8 15,9-5-13-15,-9 5-19 0,8-4-55 0,-8 4-74 16,6-7-82-16,-6 7-88 0,7-7-140 0,-5 3-62 0,6-3-437 15,-2 1-515-15</inkml:trace>
  <inkml:trace contextRef="#ctx0" brushRef="#br0" timeOffset="180576.95">27233 16812 303 0,'0'0'473'0,"0"0"-58"0,0 0-140 16,0 0-4-16,0 0-82 0,0 0 53 0,12-1-44 16,-12 1 25-16,0 0-39 0,12 1 20 0,-12-1-33 15,15 4-4-15,-5-2-22 0,1 2-14 0,3 1-21 16,0 1-16-16,2-1-10 0,4 3-10 0,1 0-26 16,0 1 4-16,-1 1-10 0,2-1-11 0,1 2 2 15,-3-3-12-15,3 2-4 0,-1-1 1 0,0 0-7 16,-2-1-3-16,-1-1 3 0,-1-1-1 0,-1-1 4 0,-1 0 1 15,-3-3 7-15,0 1-3 0,1-2-1 0,-2-1-1 16,-1-1-1-16,-1-2 3 0,-1 0 1 16,-1-2 6-16,-1-2-1 0,1-2-6 0,-3 1 4 15,-1-3-7-15,0-2-9 0,0-2 8 0,-2 0-10 0,-2-3 6 16,0-2-4-16,-3-1-14 0,0-4 13 0,1-1-5 16,-4-2 4-16,1-2-4 0,0 0-5 0,-1 0 7 15,-2 1-5-15,4 1 2 0,-2 3-3 0,-1 2 6 16,2 0 0-16,-2 2-6 0,2-1 5 0,-2 3-1 15,3 2 4-15,-2 3-3 0,2-2-1 0,-2 3 2 16,2 1-3-16,0 1 2 0,0 2 0 0,0-1 0 16,0 2 0-16,2 0 1 0,-1 2 0 0,0 1-1 15,3 5 0-15,-4-11-2 0,4 11-1 0,-5-7-4 16,5 7 7-16,-5-5-6 0,5 5 5 0,0 0 2 16,-11 1-3-16,11-1 4 0,-10 6-1 0,4-1 6 15,1 2-3-15,-2 0 4 0,0 0 5 0,0 3 3 16,1-2-1-16,-1 4 2 0,0-2 5 0,-1-1-8 15,4 3 2-15,-1-4-1 0,1 0-5 0,0 1-2 16,-1-4-2-16,4 3 1 0,-3-2-8 0,4-6 7 0,-5 10 0 16,5-10 1-16,-4 7-1 0,4-7 0 0,0 0 0 15,0 0-2-15,0 0-3 0,0 0 0 16,0 0-2-16,8-5-5 0,-4 0 8 0,-2-1-6 0,3-1 3 16,-1-1 3-16,0 1 1 0,1-3 1 0,-1 3-6 15,4-1 0-15,-3 0-4 0,1-1 6 16,1 2 4-16,-1 1 1 0,2 0 2 0,-1 0 7 0,2 2 4 15,-1 1-2-15,1 1 11 0,-9 2-2 0,19-2-5 16,-9 4-4-16,2-1-2 0,-2 2-5 0,5 1-21 16,-2 2 25-16,1 0-4 0,0 1-3 0,3 2-10 15,-2 0-37-15,3 1-90 0,-2 0-98 0,1 4-101 16,-4-3-140-16,4 1-175 0,-4 1-379 16,-2-2-632-16</inkml:trace>
  <inkml:trace contextRef="#ctx0" brushRef="#br0" timeOffset="182478.28">28753 15650 122 0,'0'0'164'0,"0"0"-75"15,0 0 18-15,0 0-63 0,0 0 38 0,0 0-59 16,0 0 38-16,0 0-48 0,0 0 66 15,0 0-37-15,0 0 64 0,0 0 3 0,0 0 56 0,0 0-22 16,0 0 52-16,0 0-39 0,0 0-37 0,0 0-8 16,0 0 5-16,0 0-5 0,0 0 18 0,0 0-15 15,0-7-4-15,0 7-14 0,0 0-2 0,-5-7-17 16,5 7 10-16,-5-6-5 0,5 6 1 0,-2-6 8 16,2 6-10-16,-7-8-12 0,7 8-4 0,-4-5 1 15,4 5-4-15,-6-6 7 0,6 6-4 0,-8-7 3 16,8 7-5-16,-6-3-8 0,6 3-7 0,-8-4-7 15,8 4-5-15,0 0-4 0,-13 0-2 0,13 0 0 16,-10 4-3-16,10-4 3 0,-10 6 6 0,10-6-3 16,-10 8-2-16,3-4-5 0,4 1-2 0,-1 1-4 0,0-1 3 15,1 0-5-15,2 2-2 0,-2-1 0 16,3-6-2-16,-1 12-5 0,1-12 1 0,1 11-5 16,-1-11 1-16,4 13-1 0,0-9 1 0,0 3-2 0,1-4-2 15,-5-3-1-15,13 7-2 0,-13-7 0 16,13 5 2-16,-13-5-2 0,16 1 1 0,-16-1-2 0,14-1 3 15,-14 1 0-15,16-4-1 0,-16 4 2 0,11-5-2 16,-4 0 1-16,-2 1 0 0,0-1 4 0,-2-1-2 16,1 1-10-16,0-2 13 0,-1 1-1 0,-3 6-1 15,4-11-2-15,-2 5 6 0,-2 6 4 0,3-8 11 16,-3 8 4-16,1-7-3 0,-1 7-5 0,3-7-4 16,-3 7-3-16,0 0-9 0,6-5 3 0,-6 5 2 15,0 0-1-15,0 0-7 0,10 2 5 0,-10-2 0 16,7 4-7-16,-7-4 6 0,11 6-1 0,-11-6-1 0,10 8-4 15,-3-4 2-15,-1 1-2 0,2-1-5 16,-1 1 1-16,0 0-9 0,-1 0-37 0,1-1-34 16,0 1-39-16,0-2-23 0,-7-3-19 0,9 7-4 15,-9-7 4-15,7 6 15 0,-7-6 15 0,8 5 10 0,-8-5-3 16,0 0 10-16,0 0 25 0,0 0 17 0,0 0 14 16,0 0 13-16,0 0 12 0,6-6 10 15,-6 6-2-15,-2-7 6 0,2 7 4 0,0-8 5 16,0 8 10-16,0-10 34 0,0 10 1 0,2-10 16 15,-2 10 21-15,4-8 7 0,-4 8-2 0,4-7 0 16,-4 7-9-16,5-6 3 0,-5 6 4 0,9-3-3 16,-9 3-12-16,0 0-10 0,12-2-6 0,-12 2-5 0,0 0 1 15,14 1-6-15,-14-1-2 0,8 2-4 0,-8-2-4 16,8 4-27-16,-8-4 32 0,7 5-1 0,-7-5 0 16,5 3 1-16,-5-3 5 0,0 0 2 0,2 7 2 15,-2-7-2-15,0 0 1 0,0 0-9 0,0 0-3 16,0 0-3-16,0 0-2 0,0 0-3 0,0 0 0 15,-6-6-6-15,6 6 0 0,0-8-1 0,0 8-6 16,3-11 6-16,-3 11-6 0,5-11 5 0,-2 7-4 16,1-2 0-16,1 2 2 0,-1-1-5 0,-4 5 3 15,9-8 1-15,-9 8-1 0,10-4-1 0,-10 4 0 16,11-4 1-16,-11 4-1 0,11-1-3 0,-11 1 2 16,13 1 1-16,-13-1-2 0,11 3-2 0,-11-3-7 15,14 3-36-15,-14-3-25 0,11 2-14 0,-11-2-17 16,11 3-11-16,-11-3-14 0,0 0 1 0,13 3 12 15,-13-3 14-15,0 0-13 0,0 0 30 0,13-1-23 0,-13 1 48 16,5-4-20-16,-5 4 49 0,0 0-28 0,5-6 40 16,-5 6-25-16,4-6 43 0,-4 6-36 0,0 0 41 15,2-8-33-15,-2 8 48 0,0 0-29 0,0 0 31 16,0 0-33-16,0-6 32 0,0 6-35 16,0 0 40-16,0 0-30 0,0 0 26 0,0 0-29 0,0 0 31 15,3 6-35-15,-3-6 3 0,0 0 33 0,4 7-36 16,-4-7 30-16,0 0-28 0,5 6 33 0,-5-6-33 15,0 0 41-15,0 0-38 0,6 2 33 0,-6-2-27 16,0 0 25-16,5-5-35 0,-5 5 31 0,3-7-31 16,-3 7 0-16,-1-11 11 0,1 11 2 0,-3-14-3 15,2 5 12-15,-2-1 39 0,1 0 11 0,-2-2 31 16,1 0-20-16,-1 1 43 0,1 0-7 0,-4 0 43 16,3 0-15-16,2 0 29 0,-1 2-9 0,-2 2 3 15,4-1-27-15,-2 2-19 0,1 0-34 0,2 6-5 16,-3-7-11-16,3 7 18 0,0 0-12 0,0 0 7 15,0 0-15-15,0 0-5 0,0 0-15 0,0 9-2 16,0-9-4-16,5 13-10 0,-3-5-2 0,1 3-6 16,1-1-2-16,0 4-1 0,1 0-7 0,2 2 1 15,-2-1-6-15,0 1-1 0,0-1-2 0,0 1-5 0,1 0-26 16,-2-2-40-16,3 0-47 0,-4 0-50 0,1-3-48 16,2-2-63-16,-3 2-86 0,2-3-40 15,-2 0-491-15,-2-3-462 0</inkml:trace>
  <inkml:trace contextRef="#ctx0" brushRef="#br0" timeOffset="184361.3">30097 15400 168 0,'12'0'246'0,"-12"0"8"0,0 0-76 16,0 0-9-16,0 0-4 0,0 0-2 0,0 0-39 16,0-8-24-16,0 8-13 0,0 0-2 15,0 0 0-15,0-7-9 0,0 7 5 0,0 0 7 0,0-9 4 16,0 9 2-16,0-7 3 0,0 7-5 0,-4-7-39 16,4 7 43-16,-3-7-29 0,3 7 48 0,-5-8-28 15,5 8 25-15,-7-8-36 0,7 8 30 0,-8-6-22 16,8 6 17-16,-11-7-20 0,11 7 7 0,-13-3-23 15,13 3 10-15,-16-3-16 0,16 3 14 0,-16 0-11 16,7 2 14-16,-1 0-10 0,0-1 10 0,1 3-6 16,-3 0 7-16,2 0-10 0,2 2-1 0,-2 0-9 15,-1 1 3-15,2 0-9 0,-1 3-3 0,2-1-8 16,0-1 0-16,2 0-10 0,1 2-3 0,-2-2-8 16,5 1 0-16,-1 0-6 0,1 0-1 0,0-2 0 15,2 0-8-15,2 1 6 0,2 0-3 0,-2-1-2 16,3 0-3-16,3-1 4 0,-2 0-4 0,2-3-2 15,0 3 3-15,2-3-3 0,0-2 1 0,0 2-3 16,0-2-3-16,-10-1 8 0,22-3-7 0,-10 2 7 0,-1 0-1 16,-1-2 0-16,1-1-3 0,-2-1 6 0,0 0-7 15,1-1 4-15,-3 0 0 0,1-1-2 16,-3 1 1-16,1-2 5 0,-2 1-1 0,0-1-6 0,-1 0 7 16,-1 2 4-16,0 0 18 0,-1-1 4 0,-1 7 23 15,1-11-14-15,-1 11 32 0,0-10-16 0,0 10 25 16,2-7-7-16,-2 7-23 0,0-7-14 0,0 7-30 15,0 0 12-15,0 0-18 0,0 0 28 0,0 0-34 16,0 0 30-16,0 0-36 0,0 0 33 0,6 6-30 16,-6-6 28-16,6 8-33 0,-2-2 32 0,0 0-33 15,1 2 34-15,0-1-42 0,2 0 39 0,0 0-28 16,0 2 28-16,0-1-38 0,0 0 26 0,2 1-50 16,-2-2-42-16,2 0-31 0,-1-1-60 0,1 1-48 15,0-2-49-15,0 0-59 0,0-2-102 0,0 1-63 16,-9-4-531-16,15 2-643 0</inkml:trace>
  <inkml:trace contextRef="#ctx0" brushRef="#br0" timeOffset="184976.23">30600 15079 57 0,'0'0'306'16,"0"0"-17"-16,0 0-74 0,0 0 36 0,-1-7-57 16,1 7 0-16,0 0-5 0,0 0-19 0,0 0-22 15,-5-5-17-15,5 5-2 0,0 0-14 0,0 0-6 0,-7-4-8 16,7 4 0-16,0 0 4 0,0 0-2 0,-13 2-6 15,13-2-9-15,0 0-3 0,-15 3 0 16,15-3 3-16,-9 2-4 0,9-2 6 0,-13 6 1 0,6-2-2 16,0 1-4-16,0 0 1 0,0-1-7 0,-3 3-5 15,4-1-4-15,-1 0-9 0,1 1-5 16,-2 1 2-16,3 1-4 0,1-1 2 0,-1 0-16 0,1 2 3 16,2-1-13-16,-1 1 4 0,2 1-10 0,0-2 1 15,1 2-11-15,0 0 4 0,1 0-7 0,0-1 1 16,3 2 1-16,-1-1-10 0,0-1 3 15,1 0 0-15,3 3-3 0,-1-2-3 0,0 0 3 0,1-1 1 16,-1 0-4-16,1 1 1 0,0-3 2 0,1 0-3 16,-2 1-1-16,3-3 2 0,0 1-1 0,0-2-3 15,-1 0-2-15,3 0-1 0,-2-2 2 0,0-1-20 16,3 1-20-16,-1-2-32 0,0-1-32 0,-11 0-41 16,21 0-30-16,-10-1-31 0,0-2-40 0,-11 3-49 15,15-4-34-15,-6 0-111 0,-1 0-361 0,-2-2-331 0</inkml:trace>
  <inkml:trace contextRef="#ctx0" brushRef="#br0" timeOffset="185181.65">30576 15289 443 0,'-12'-2'366'0,"12"2"-41"0,0 0-27 0,-14-1-60 15,14 1 24-15,0 0-74 0,-9-2-1 16,9 2-86-16,0 0 23 0,0 0-66 0,0 0 27 15,0 0-51-15,0 0 33 0,3-6-55 0,-3 6 41 0,10-3-54 16,-10 3 38-16,15-5-44 0,-7 3 36 0,1-1-57 16,1-1-12-16,0 1-106 0,1-1-43 0,-2 1-85 15,2-1-108-15,-1 0-193 0,-2 1-89 0</inkml:trace>
  <inkml:trace contextRef="#ctx0" brushRef="#br0" timeOffset="185793.96">30996 14811 138 0,'0'0'255'0,"-5"-4"-35"0,5 4-64 16,-4-7 37-16,4 7-56 0,-7-5 31 0,7 5-55 16,-9-3 37-16,9 3-21 0,-12-2 14 0,12 2-36 15,-13-3 30-15,13 3-23 0,-15-1 15 0,15 1-14 16,-15 1-2-16,15-1-9 0,-17 2-6 0,17-2-12 15,-13 3-5-15,13-3-7 0,-14 5-11 0,14-5-1 16,-11 4-3-16,6 0-19 0,5-4 13 0,-9 10-28 16,9-10 18-16,-7 10-22 0,7-10 19 0,-3 11-22 15,1-4 24-15,2 0-32 0,0 0 32 0,2 1-23 16,-1 0 27-16,1 2-27 0,3-2 30 0,-2 3-22 16,2-1 21-16,0 2-12 0,0 1 33 0,0-1-4 0,3 0-10 15,-2 2 5-15,1-1 5 0,-1 1-10 16,1-1 1-16,0 2 13 0,0-2-2 0,0 2 6 15,0 1-2-15,0-2-10 0,2 3-1 0,-4-2 0 16,2 0-8-16,-1 1-10 0,1-2-5 0,-1 2-5 16,-1-2-1-16,0 0 1 0,0 1-3 0,3-1-11 0,-3 1 10 15,0 0-6-15,0-1 2 0,1 0-5 0,2-1-2 16,-4 2-2-16,1-2-10 0,-1 0-5 0,1 0-13 16,1 0 30-16,-3-1-2 0,4 0-2 0,-4-2 2 15,1 0-4-15,0-1-4 0,1 1-3 0,-1-2 2 16,4 0-3-16,-4-1-2 0,1-1 3 0,1 0-19 15,1-1 22-15,0-2-1 0,-7-3-8 0,14 5-5 16,-14-5-17-16,19 3-56 0,-19-3-90 0,20-3-51 16,-9 2-91-16,-1-3-108 0,1-2-103 0,1 0-516 15,0-1-654-15</inkml:trace>
  <inkml:trace contextRef="#ctx0" brushRef="#br0" timeOffset="186760.55">31335 14963 256 0,'2'-5'247'16,"-2"5"-20"-16,0 0-19 0,2-9-10 0,-2 9-44 15,0 0 27-15,-2-7-33 0,2 7 38 0,-6-5-41 0,6 5-2 16,-4-6-18-16,4 6 0 0,0 0-6 16,-10-2-11-16,10 2 19 0,0 0-25 0,-15-2 30 15,15 2-22-15,-12 3 27 0,12-3-29 0,-13 6 26 0,6-2-33 16,0-1 36-16,0 3-18 0,0 0 23 15,-2-1-23-15,2 2 16 0,0 1-10 0,1 0-7 16,-2-1-11-16,3 1-17 0,1 2-9 0,-1 0-9 0,4-3-11 16,-2 2-14-16,2 0-3 0,1 0-9 0,1-2-32 15,-1 3 26-15,3-2-5 0,-2 0-6 0,4 0-4 16,-1-1 1-16,1 0-6 0,3-1-7 0,-2 0 1 16,3 0-3-16,-2-2-1 0,3 0-14 0,0 0-35 15,0-2-44-15,2 0-42 0,-1 0-42 0,1-2-38 16,-1 0-45-16,2-2-50 0,0 0-67 0,0 0-40 15,1-2-124-15,-2-2-241 0,1-1-303 0</inkml:trace>
  <inkml:trace contextRef="#ctx0" brushRef="#br0" timeOffset="187326.93">31406 14700 150 0,'0'0'257'16,"0"0"-32"-16,-2-11-91 0,2 11 17 0,2-5-52 16,-2 5 45-16,6-7-55 0,-6 7 24 0,7-9-58 15,-3 5 34-15,1-1-39 0,1 1 50 0,2-2-41 16,-3 2 46-16,2 0-21 0,2 0 35 0,-2-1-8 15,0 2-8-15,-1-1-3 0,-6 4-1 0,12-6-5 16,-12 6-14-16,9-6 5 0,-9 6-4 0,9-4-2 0,-9 4 1 16,6-3-12-16,-6 3-4 0,0 0-6 0,9-4 20 15,-9 4 20-15,0 0 14 0,0 0 11 0,11 2 0 16,-11-2 5-16,6 4-2 0,-6-4 8 0,6 6-13 16,-1 0-3-16,-3-1-8 0,2 1-6 0,0 3-4 15,1-1-17-15,-1 1-2 0,1-1-11 0,0 2-4 16,2 1-6-16,-1 0-12 0,1 1-3 0,0 1-9 15,-1 1-3-15,2-1-8 0,-3 0-2 0,3 1 2 16,0 2-4-16,-1-1-5 0,0-1-3 0,1 2-6 0,0 0 7 16,-1 0-1-16,-1-1-4 0,2 0-5 15,1-1 7-15,-3 2-3 0,1-2 4 0,0 1-7 0,-2-1 0 16,4 0-3-16,-2 1 9 0,-1-2-2 0,-1 0 0 16,2 0-6-16,0-1-1 0,0 1 4 0,-1-2-2 15,-1 0-1-15,0-1-3 0,0 0-1 0,0-1 5 16,-1 0 2-16,-1-1-2 0,-2 0-4 0,2-1 1 15,-1 0 6-15,-2 0-2 0,-1 0 30 0,-3-2-40 16,2 3 26-16,-4-2-31 0,-1 0 22 0,-3 0-53 16,1-1 4-16,-2-2-47 0,-1 1-19 0,-1-1-26 0,0-1-45 15,0 0-8-15,2-1-22 0,-1 1-35 0,1-2-46 16,11 0-79-16,-18 1-56 0,18-1-144 0,-16 0-268 16,16 0-370-16</inkml:trace>
  <inkml:trace contextRef="#ctx0" brushRef="#br0" timeOffset="187658.68">31865 15298 213 0,'0'0'497'0,"0"0"-150"0,0 0-25 0,0 0-52 16,0 0-3-16,0 0-5 0,0 0-32 0,0 0-6 15,0 0-54-15,7 4-3 0,-7-4-39 0,0 0 26 16,0 0-20-16,6 5 24 0,-6-5-20 0,5 7 3 16,-5-7-27-16,9 9 13 0,-5-3-23 0,0-2 13 15,0 4-38-15,1-1 16 0,-1 0-34 0,-1 0 25 16,1 1-41-16,1 1 24 0,-2 0-40 0,1 0 26 0,0-1-40 16,-1 2 26-16,0-2-35 0,0 2 26 0,-1-2-35 15,1 1 31-15,0-3-36 0,-1 1 28 0,0 0-33 16,-2-7 17-16,3 12-91 0,-1-6-22 15,-2-6-81-15,4 10-55 0,-4-10-50 0,1 8-52 16,-1-8-99-16,0 0-112 0,4 5-278 0,-4-5-375 0</inkml:trace>
  <inkml:trace contextRef="#ctx0" brushRef="#br0" timeOffset="188181.91">31897 15368 143 0,'-4'-6'286'16,"3"0"-67"-16,-3 0-34 0,2-1-7 0,2 7 0 16,-1-12-69-16,1 5 26 0,0 1-39 0,1-1 18 15,1 0-56-15,2 0 25 0,0-1-49 0,0 2 29 16,1-1-36-16,1 0 30 0,1 0-33 16,0 2 35-16,2-1-23 0,-1 0 38 0,0 2-33 0,-1-1 23 15,2 2-20-15,-2 0 19 0,-7 3-8 0,15-5 15 16,-15 5 5-16,13-1 6 0,-13 1 3 0,14 0-14 15,-14 0 18-15,11 3-16 0,-11-3 13 0,9 5-33 0,-9-5 30 16,10 8-30-16,-10-8 21 0,7 8-39 0,-5-2 30 16,-2-6-29-16,4 11 26 0,-4-11-35 0,0 11 24 15,0-11-35-15,0 11 28 0,-2-4-34 0,-1-3 26 16,-1 3-37-16,2-1 26 0,-3-2-24 0,0 1 28 16,5-5-28-16,-8 9 29 0,8-9-27 0,-7 5 30 15,7-5-26-15,-5 7 32 0,5-7-34 0,-7 4 29 16,7-4-27-16,0 0 19 0,-5 6-22 0,5-6 21 15,0 0-26-15,-4 5 22 0,4-5-27 0,0 0 23 16,0 0-23-16,0 0 23 0,-2 6-25 0,2-6 33 16,4 5-15-16,-4-5 36 0,7 6-14 0,-7-6 26 0,10 6-10 15,-10-6 30-15,11 7-10 0,-3-3 28 0,0 0-32 16,-1 2 28-16,1-3-34 0,0 3 32 0,3 0-39 16,-2-1 29-16,1 3-33 0,3-2 20 0,-1 1-37 15,-1 0 20-15,1 1-29 0,-1 1 20 0,-1-1-24 16,1-1 22-16,-2-1-27 0,1 0 14 0,-3 0-19 15,1-2 18-15,-1 3-23 0,-1-4 17 0,0 2-18 16,-1 0 19-16,-5-5-23 0,7 7 18 0,-7-7-67 0,4 7-50 16,-4-7-135-16,2 6-102 0,-2-6-119 15,0 0-249-15,-4 5-338 0,4-5-665 0</inkml:trace>
  <inkml:trace contextRef="#ctx0" brushRef="#br0" timeOffset="189485.31">30504 15990 320 0,'0'0'298'0,"0"0"-9"0,-13 1-66 0,13-1 16 16,0 0-50-16,0 0-4 0,0 0-7 0,-11 0-10 16,11 0-15-16,0 0-4 0,0 0-3 0,0 0-10 0,0 0-7 15,0 0 1-15,13-4-9 0,-13 4-1 16,17-4-9-16,-4 1-2 0,3 0-9 0,2-1-9 16,3-1-28-16,5-1 7 0,-1 0-28 0,7 0 15 15,0-1-30-15,4 0 13 0,-1 0-29 0,0 0 17 0,1-1-24 16,6 0 24-16,-6 2-28 0,-1-1 21 15,-1 1-27-15,1-1 22 0,-3 0-24 0,0 2 23 16,-6 0-26-16,1 1 27 0,-3-1-26 0,1 1 22 0,-7 1-26 16,1 0 25-16,-4 0-20 0,-1 0 23 0,-1 1-23 15,-3 1 28-15,2-1-17 0,-3 0 27 0,-9 2-10 16,15-2 25-16,-15 2-20 0,12-2 7 0,-12 2-18 16,0 0 13-16,10-2-28 0,-10 2 0 0,0 0-79 15,0 0-39-15,0 0-77 0,0 0-89 0,0 0-117 16,0 0-569-16,0 0-563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16:49.24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7198 4956 296 0,'0'0'307'0,"0"0"-62"16,0 0 19-16,8-3-45 0,-8 3 32 0,0 0-42 0,0 0 37 15,0 0-56-15,0 0-4 0,9-3-12 0,-9 3 15 16,0 0-30-16,0 0 0 0,0 0-25 0,0 0 5 16,0 0-30-16,0 0 7 0,0 0-26 0,0 0 8 15,0 0-21-15,0 0 7 0,0 0-15 0,0 0 19 16,0 0-10-16,0 0 14 0,0 0 3 0,0 0-14 16,0 0-18-16,0 0-13 0,0 0-11 0,-11 1-9 15,11-1-2-15,-12 2-6 0,12-2-4 0,-18 2-6 16,9-1 1-16,-3 0-2 0,0 1-2 0,-2-1 1 15,2 1-2-15,0-1 0 0,-2 2 0 0,1-2-2 16,-1 1 0-16,0-1 2 0,0 1-1 0,1 0 5 16,0-1-7-16,-1 2-1 0,4-2-1 0,-3 1-2 15,3-1 0-15,1 1 3 0,-1 0-4 0,10-2-2 16,-14 2-1-16,14-2 0 0,-13 3-1 0,13-3 1 16,-13 4 3-16,13-4 0 0,-10 3-3 0,10-3 0 15,-8 4-2-15,8-4 2 0,-9 5 1 0,9-5 5 0,-6 6-3 16,6-6 1-16,-5 7 1 0,5-7-1 15,-4 7-2-15,4-7 0 0,-3 8 6 0,3-8 4 16,0 10 0-16,0-10 5 0,-1 12-2 0,2-5 7 0,-1-7 7 16,0 14-41-16,0-6 49 0,3 1-41 0,-2 1 47 15,2-1-24-15,-1 2 38 0,-1 0-39 0,2 0 36 16,0 1-34-16,-1 0 6 0,2 1 4 0,-1 2 3 16,2-1-1-16,-2-1 35 0,1 3-25 0,0-1 22 15,0 1-34-15,1 1 30 0,-1 0-38 0,1 0 25 16,0-2-23-16,-1 2 19 0,1 1-22 0,-1-1 24 15,1-1-12-15,-1 2 17 0,1-1-6 0,-1 0 9 16,0 0-19-16,-2-1 13 0,1-1-16 0,-1-1 9 16,1 1-16-16,0-2 8 0,-2-1-4 15,0 0 22-15,2 1-19 0,-2-2 8 0,1 0-15 0,0-1 13 16,0 0-13-16,-2 1 12 0,0-1-11 0,3 0 16 16,-3 0-16-16,1 0 6 0,-1-2-15 0,0-1 10 15,0 2-13-15,0-2 10 0,0 1-10 0,0-1 12 0,0 1-9 16,0-1 9-16,0-7-11 0,1 12 8 15,-2-6-12-15,1-6 4 0,0 11-8 0,0-11 12 16,1 9-11-16,-1-9 7 0,0 10-7 0,0-10 11 0,0 7-14 16,0-7 9-16,2 7-5 0,-2-7 5 15,0 8-7-15,0-8 4 0,0 0-5 0,1 7 2 16,-1-7-2-16,0 0 7 0,1 5-11 0,-1-5 7 0,0 0-4 16,0 0 8-16,0 9-11 0,0-9 9 0,0 0 3 15,0 0-8-15,0 0 8 0,0 0-7 0,3 6 4 16,-3-6-4-16,0 0 4 0,0 0 0 0,0 0 7 15,0 0-1-15,6 5 8 0,-6-5-3 0,0 0-2 16,0 0 3-16,17 0-2 0,-17 0-5 0,11 0-2 16,-11 0-1-16,15-3-1 0,-15 3-2 0,16-1 2 15,-16 1-6-15,20-3-1 0,-9 2 0 0,0-1 4 16,-1 1-3-16,1-1 1 0,0 0-3 0,-2 0 1 16,1-1-4-16,2 2 1 0,-12 1-5 0,15-2-1 15,-15 2-11-15,14-2-15 0,-14 2-31 0,10-3-6 0,-10 3-41 16,11-1-17-16,-11 1-81 0,6-3-116 15,-6 3-123-15,5-7-95 0,-5 7-75 0,3-8-78 16,-3 8-431-16,0-11-744 0</inkml:trace>
  <inkml:trace contextRef="#ctx0" brushRef="#br0" timeOffset="683.27">7527 5386 248 0,'0'0'336'16,"0"0"-54"-16,4-8-16 0,-4 8-32 0,0 0-26 16,0-9-23-16,0 9-35 0,-3-6 7 0,3 6-38 15,-1-7 19-15,1 7-55 0,-1-7 41 0,1 7-46 16,-3-8 60-16,3 8-29 0,-2-9 48 0,2 9-42 15,-4-7 41-15,4 7-43 0,-4-10 38 0,4 10-31 16,-7-7 33-16,7 7-46 0,-6-8 38 0,6 8-64 16,-10-4 26-16,10 4-61 0,-13-5 35 0,13 5-47 0,-15-1 52 15,15 1-48-15,-17 0 37 0,7 0-55 0,0 2 41 16,-1 1-49-16,0-1 44 0,1 0-44 0,-2 3 46 16,1-1-36-16,1 1 38 0,-1 0-46 0,1 2 37 15,0-3-44-15,1 3 43 0,-1 0-53 0,2-1 39 16,2 1-43-16,-1 1 39 0,1-2-40 0,1 2 41 15,1-1-32-15,0 1 25 0,2-1-42 0,0-1 43 16,1 1-43-16,1 1 40 0,3-2-41 16,-3-6 41-16,5 12-27 0,-3-6 24 0,3-2-41 15,3 3 42-15,-2-4-41 0,2 2 45 0,0-3-40 0,2 2 37 16,-1-3-43-16,1 2 42 0,-10-3-42 0,19 0 39 16,-19 0-33-16,22-3 29 0,-12 0-37 0,1 0 39 15,0-1-37-15,-1 1 43 0,2-5-40 0,-1 3 40 16,1-2-42-16,-2-2 41 0,0 1-42 0,-1-1 6 15,0 0 1-15,-1 0 6 0,-2 1 7 0,-1-1-3 16,2 1 9-16,-2 0 26 0,-3-1 24 0,2 2 25 16,0-2 15-16,-3 4 10 0,2-1 2 0,-2-2-4 0,-1 8-9 15,4-9-7-15,-4 9-13 0,1-9-5 0,-1 9-16 16,1-7-14-16,-1 7-10 0,0 0-9 16,3-7-9-16,-3 7-2 0,0 0-1 0,0 0-1 15,0 0-7-15,0 0 2 0,-3 7 5 0,3-7-10 0,-1 8 7 16,1 0-5-16,0-8-3 0,0 12-1 0,0-5 5 15,0 1-3-15,3 1-2 0,-2-1 2 0,3 2-1 16,-3-3-2-16,3 1-3 0,2 0-4 0,-3 0 5 16,2-1-18-16,0-1-11 0,0 0-47 0,0 0-38 15,4-2-3-15,-5 1-83 0,5-2-14 16,-9-3-114-16,15 4-43 0,-15-4-102 0,16 0-99 0,-7-3-564 16,-9 3-758-16</inkml:trace>
  <inkml:trace contextRef="#ctx0" brushRef="#br0" timeOffset="1432.26">7677 4954 376 0,'0'0'383'15,"0"0"-34"-15,0 0-108 0,0 0-4 0,0 0-74 16,0 0 33-16,0 0-43 0,0 0 6 0,0 0-11 16,0 0-18-16,12-1-14 0,-12 1 17 0,13-3-34 15,-13 3 12-15,18-5-34 0,-8 3 25 0,0 0-27 16,3-1 27-16,-1 0-26 0,2 1 12 0,-3 0-25 15,2-2 11-15,1 2-23 0,-2 0 12 0,-1-1-13 16,2 0 11-16,-3 2-14 0,3-2 7 0,-3 0-11 16,-1 1-1-16,1 1-17 0,-10 1 13 0,16-4-7 15,-16 4 27-15,11-1-4 0,-11 1 22 0,12-2 3 16,-12 2 2-16,0 0-2 0,11-1-4 0,-11 1-3 0,0 0-6 16,0 0-9-16,10-1-5 0,-10 1-13 15,0 0-4-15,0 0-14 0,0 0 4 0,0 0-6 16,12 1 9-16,-12-1 10 0,0 0-3 0,4 4 5 0,-4-4-6 15,1 7 6-15,-1-7-7 0,4 8 5 0,-4-8-4 16,1 9 5-16,2-3 1 0,-2 0 2 16,1 1-3-16,0 1-8 0,0-1-10 0,-2 2 17 0,3 1-22 15,-2 1 20-15,2-2-16 0,-1 4 18 0,-1-2-23 16,2 0 14-16,0 3-8 0,-2-3 16 0,3 2-15 16,-2 1-3-16,3 1 7 0,-1-3 12 0,0 4-2 15,0-1-2-15,0-1-2 0,0 0-12 0,1-1 0 16,0 3-4-16,0-1 0 0,0-1-3 0,0 0 12 15,0 2-19-15,2 0 13 0,0-2-16 0,-3 2 13 16,2-1-14-16,1-1 8 0,-1 2-8 0,2-1 2 16,-3 0-6-16,1-2 13 0,2 2-14 0,-4-2 11 15,4 2-11-15,-2-3 15 0,-1 1-29 0,0 0 31 16,0-3-18-16,2 2 13 0,-4-3-10 0,0 2 12 16,2-3-17-16,-1 1 21 0,-1-1-14 0,-2 1 16 0,3-2-13 15,-3-1 18-15,-1 1-12 0,0-7 6 16,1 13-2-16,-1-13 8 0,-3 11-14 0,-1-4 9 0,-1-1-11 15,-3-1 5-15,-4 1-11 0,1 0 7 0,-2-1-24 16,-5 0-3-16,2 1-42 0,-2-2-28 16,-4 1-59-16,-1 0-12 0,1 1-97 0,-1-2-12 0,-1 0-53 15,0 1-51-15,1 1-72 0,0-2-101 0,0 0-117 16,5 0-283-16,0 0-528 0</inkml:trace>
  <inkml:trace contextRef="#ctx0" brushRef="#br0" timeOffset="3341.63">1487 5611 506 0,'0'0'478'0,"-8"-7"-57"0,8 7-34 0,-6-7-7 15,6 7-21-15,-6-6-27 0,6 6-22 0,-8-5-34 16,8 5-46-16,-4-5-74 0,4 5-10 0,0 0-32 16,-5-6-28-16,5 6-19 0,0 0-14 0,0 0-6 15,0 0-3-15,0 0-9 0,0 0 1 16,0 0-4-16,0 0-6 0,14 2-1 0,-14-2-2 0,9 3 5 16,-9-3-3-16,9 4 2 0,-9-4-2 0,9 4-15 15,-9-4 22-15,9 3 0 0,-9-3 2 0,8 2 0 16,-8-2 11-16,0 0 8 0,6 5 31 0,-6-5-14 15,0 0 38-15,0 0-36 0,8 4 31 0,-8-4-43 16,0 0 41-16,0 0-22 0,0 0 28 0,6 4-34 16,-6-4 20-16,0 0-28 0,0 0 11 0,0 0-41 15,0 0 21-15,0 0-38 0,0 0 20 0,0 0-32 0,0 0 25 16,0 0-30-16,0 0 23 0,0 0-26 0,0 0 24 16,0 0-27-16,0 0 22 0,0 0-28 15,10 1 26-15,-10-1-28 0,0 0 29 0,0 0-31 0,0 0 27 16,0 0-24-16,0 0 28 0,0 0-30 0,0 0 28 15,0 0-23-15,0 0 25 0,0 0-29 0,0 0 24 16,0 0-23-16,0 0 26 0,0 0-31 16,0 0 31-16,0 0-36 0,0 0 36 0,0 0-29 0,0 0 27 15,0 0-27-15,0 0 30 0,0 0-30 0,0 0 23 16,0 0-21-16,0 0 26 0,0 0-28 0,0 0 26 16,0 0-27-16,0 0 24 0,0 0-26 0,0 0 21 15,0 0-24-15,0 0 35 0,0 0-28 0,0 0 29 16,0 0-33-16,0-8 29 0,0 8-28 0,0 0 31 15,0 0-26-15,0 0 24 0,0 0-23 0,0 0 11 16,-2-6-12-16,2 6 24 0,0 0-43 0,0 0 13 16,0 0-46-16,0 0 22 0,-2-5-42 0,2 5 29 15,0 0-48-15,0 0 17 0,0 0-33 0,0 0-17 0,-1-7-23 16,1 7-18-16,0 0-33 0,0 0-1 0,0 0-9 16,0 0-6-16,0 0-20 0,0 0-16 15,0 0-28-15,-6-4 16 0,6 4-63 0,0 0 15 16,-8-4-70-16,8 4-279 0,0 0-179 0</inkml:trace>
  <inkml:trace contextRef="#ctx0" brushRef="#br0" timeOffset="3732.02">1414 5506 145 0,'-9'-7'485'0,"9"7"-40"16,-7-5-45-16,7 5-39 0,-7-10-19 0,7 10-24 16,-5-7-21-16,5 7-17 0,-5-9-25 0,5 9-44 15,-4-5-46-15,4 5-35 0,0 0-32 0,-2-6 5 16,2 6 2-16,0 0 17 0,0 0 8 0,11 3-14 16,-4 2-2-16,0 0-8 0,5 3-25 0,-2 3 36 0,3 1-37 15,-2 3 28-15,2 1-46 0,1 2 22 16,0 3-46-16,1 0 28 0,0 2-53 0,0 0 33 15,-2 1-33-15,-1-2 23 0,-1-2-35 0,-1-1 27 0,0 1-1 16,-1-2-11-16,0 0 0 0,-3-2-3 0,2-4 1 16,0 1-3-16,-2-1 0 0,-1-3 0 15,-1 0-10-15,4-2 6 0,-2 0 5 0,-1-1-3 16,3-3-1-16,1 1-2 0,0-3 0 0,1-1 1 16,3-3-11-16,2 0-9 0,2-3-57 0,2-3-30 15,3 1-56-15,-1-3-85 0,2 0-49 0,2-3-69 0,-2 0-121 16,-3-1-96-16,2 0-480 0,-7 2-674 0</inkml:trace>
  <inkml:trace contextRef="#ctx0" brushRef="#br0" timeOffset="4031.62">1955 5646 298 0,'0'0'460'0,"0"0"-84"0,-6 4-49 15,6-4-25-15,0 0-49 0,0 0-43 0,0 0-39 16,-7-4-35-16,7 4-33 0,0 0-19 0,1-10-15 15,-1 10-14-15,3-9-23 0,-2 3 3 0,2-1-1 16,-2 1-12-16,2-3-4 0,-2 2 3 0,1 0-6 16,0-1 13-16,-1 1 30 0,-1-1 31 0,0 1 20 15,-1 1 3-15,1 6-12 0,-4-12-9 0,4 12-11 16,-3-8-20-16,3 8-12 0,-3-8-10 0,3 8-11 16,0 0-8-16,0 0 7 0,-12 4 5 0,12-4-6 15,-4 10-1-15,3-4-3 0,-1 2 5 0,4-2-8 0,-1 4-4 16,2-1 2-16,1-1-5 0,1 2 1 15,1 2-4-15,4-3-2 0,0 2-1 0,2-3-1 0,2-1-6 16,-1 0 0-16,2-1-2 0,2-2-47 0,1 0-58 16,0-3-69-16,-1-1-93 0,3-2-101 0,-2-3-92 15,2 0-380-15,-1-2-385 0</inkml:trace>
  <inkml:trace contextRef="#ctx0" brushRef="#br0" timeOffset="4332.41">2240 5313 198 0,'-3'-6'668'0,"1"-1"-178"0,2 7-58 0,-5-9-98 16,5 9-26-16,-3-7-81 0,3 7-22 0,-4-6-62 15,4 6 2-15,0 0-14 0,0 0 16 0,0 0-23 16,0 0 10-16,0 0-28 0,4 10 9 0,-1-6-5 16,2 4 19-16,-3 1 1 0,3 2-9 0,1 1-1 15,-1 1-15-15,1 3 25 0,0-2-34 0,1 5 32 16,-1-1-32-16,2 1 24 0,-2 0-44 0,3 2 27 15,-2 0-17-15,0-2-13 0,1 0-15 0,-1-1-3 0,1 0-8 16,0-2-16-16,0 1-2 0,0-1 5 0,-1-3-2 16,2 2-6-16,-1-5-2 0,0 3-10 0,0-2 2 15,1-2-5-15,1-1 1 0,-2 0-2 0,1-4-2 16,0 1-9-16,2-1-22 0,0-2-29 0,-11-2-61 16,21-1-63-16,-10-3-77 0,0 1-87 0,-1-3-28 15,-1 1-135-15,-1-5-105 0,1 1-486 0,-4-3-711 16</inkml:trace>
  <inkml:trace contextRef="#ctx0" brushRef="#br0" timeOffset="4462.64">2392 5568 264 0,'-17'2'693'0,"4"-2"-176"15,2 1-107-15,11-1-48 0,-18 0-36 0,18 0-14 16,-15-1-30-16,15 1-56 0,-10-4-52 0,10 4-37 16,-7-7-27-16,7 7-26 0,1-10-51 0,5 3-44 15,0-1-74-15,3-1-133 0,1 1-71 0,2-2-118 0,-2 1-510 16,4 1-485-16</inkml:trace>
  <inkml:trace contextRef="#ctx0" brushRef="#br0" timeOffset="5131.66">1816 6608 388 0,'0'0'346'0,"0"0"-48"15,0 0-19-15,0 0-17 0,0 0-17 0,2-6-26 16,-2 6-14-16,0 0-30 0,-2-7-23 0,2 7-17 16,0 0-9-16,-3-10-2 0,3 10-22 0,-3-11-12 0,3 11-2 15,-2-9 17-15,-1 4-5 0,1-1-7 0,-2 0-3 16,0 0-3-16,3-1 6 0,-4 0-8 0,1 3-14 16,-1-2-4-16,-2 0-11 0,0 2-11 15,-1 2-11-15,8 2-7 0,-14-3-4 0,14 3-15 0,-19 4 6 16,7-2-1-16,0 4-1 0,-1 1-1 0,0 2 3 15,0 0 2-15,3 1 5 0,-4 4-5 0,5-3-11 16,0 3 3-16,-1 3-3 0,2-2 15 0,3-1-14 16,0 1 11-16,1 0-13 0,3 1 8 0,-2-2-9 15,6-2 9-15,-2 2-12 0,2-3-1 0,0-1 0 16,3 0 2-16,0-3 11 0,2 0-12 16,2-2-3-16,0-2 1 0,2-2 0 0,0-2 1 0,1-2 8 15,2-1-10-15,1-2 9 0,-1-1-10 0,-1 0 9 16,3-4-10-16,-3-1 11 0,1 0-7 0,-5 0 6 15,-1 0-11-15,2 0 14 0,-5-1-3 0,-1 0 5 16,0 3 5-16,-1-1 20 0,-1 2 30 0,-2-1 22 16,4 3 10-16,-5 0-17 0,0 7 10 0,4-12 18 15,-4 12-53-15,1-10 14 0,-1 10-41 0,0 0 20 0,0 0-36 16,0 0 32-16,0 0-48 0,0 0 29 16,4 6-28-16,-4-6 26 0,5 10-31 0,-2-3 29 15,1 0-33-15,1 2 25 0,2-1 0 0,0 0-5 0,-1 2-10 16,3-2-13-16,1 2-19 0,2-3-34 0,-2 0-40 15,1 0-44-15,1-1-71 0,-1-2-22 0,1 0-89 16,-2-2-66-16,4-1-24 0,-4-1-73 16,6 2-405-16,-6-4-465 0</inkml:trace>
  <inkml:trace contextRef="#ctx0" brushRef="#br0" timeOffset="5395.79">2290 6549 43 0,'0'0'570'0,"0"0"-187"16,6 5 4-16,-6-5-88 0,0 0 28 15,4 5-22-15,-4-5-8 0,0 0-35 0,2 5-6 16,-2-5-33-16,0 0-13 0,3 7-33 0,-3-7-15 15,3 8-41-15,-3-8-9 0,2 9-32 0,-2-9-4 0,0 11-30 16,0-11-51-16,0 14-89 0,0-7-61 16,0 0-114-16,-1 0-95 0,-2-1-77 0,3-6-501 15,-4 13-523-15</inkml:trace>
  <inkml:trace contextRef="#ctx0" brushRef="#br0" timeOffset="5814.75">2305 6308 418 0,'0'-13'586'0,"1"2"-138"15,1 1-10-15,-2 3-21 0,0 0-31 0,0 0-45 16,0 7-25-16,1-10-55 0,-1 10-42 0,0-11-55 16,0 11-33-16,0 0-25 0,1-6-4 0,-1 6-17 15,0 0-5-15,7 5-3 0,-7-5-17 0,6 10-11 16,0-4-2-16,1 3-1 0,-1 2-9 0,1 2 4 15,-2-1-11-15,2 1 2 0,1 3-14 0,-3-2 6 16,3 1-14-16,-2-1 6 0,0 0-7 0,1 2 4 0,-2-3 1 16,0 1-6-16,3-1 3 0,-4-2-2 0,-1-3-4 15,1 2 8-15,0-3-1 0,-1-1 3 16,-1 0-3-16,2-2 4 0,-4-4-2 0,8 4-6 16,-8-4 0-16,0 0-5 0,12-4 0 0,-6 1-2 15,0-2 0-15,3 2-2 0,-1-2-14 0,-1 0 16 0,1 0-5 16,2 2-12-16,-2-1 7 0,0 1-12 0,-8 3 5 15,15-3-9-15,-15 3-7 0,13-1-29 0,-13 1-15 16,10 3 2-16,-10-3-21 0,9 7 4 0,-9-7-12 16,4 10 7-16,-4-10-27 0,-3 13 8 0,2-4-29 15,-2-1 15-15,-3 0-48 0,1 1 24 0,0-2-74 16,-3 0 0-16,3 1-75 0,-3-3-29 0,3-1-95 16,5-4-228-16,-11 5-163 0</inkml:trace>
  <inkml:trace contextRef="#ctx0" brushRef="#br0" timeOffset="6132.15">3005 6060 396 0,'7'-4'528'0,"-2"0"-124"15,-5 4-55-15,5-7-14 0,-5 7 11 0,0 0-26 16,0 0-19-16,0 0-32 0,-4-5-34 0,4 5-25 15,-9 3-23-15,2 1-22 0,0 1-16 0,1 1-9 0,-2 1-18 16,0 2-8-16,0 0-3 0,1 2-17 0,1 0-15 16,-1 1-10-16,1 1-7 0,2-2-11 0,3 1-8 15,-2 0-3-15,2 0-6 0,2 0-4 0,2 0-6 16,-1 0 2-16,5 1-9 0,-1-2-2 0,2-1 0 16,0 3-6-16,4-5 4 0,-2 1-4 0,2-2 5 15,5-1-13-15,-3-1 9 0,4-2-8 0,-1-1-4 16,1 0 2-16,3-2-8 0,-2-2-34 0,1 0-49 15,1-1-61-15,-2-1-57 0,3-1-55 0,-3 0-61 16,-2-1-60-16,-1-1-73 0,0 1-47 0,-3-3-405 16,-1 1-476-16</inkml:trace>
  <inkml:trace contextRef="#ctx0" brushRef="#br0" timeOffset="6288.07">3115 6236 490 0,'-14'3'530'0,"3"1"-75"0,-1-2-89 16,3-1 15-16,9-1-44 0,-14 4-5 15,14-4-42-15,-10 2-41 0,10-2-64 0,0 0-26 16,-5-6-44-16,5 6-17 0,5-9-29 0,3 1-19 0,2 0-37 16,4-4-74-16,5 0-61 0,-2-1-73 0,6-3-74 15,1 0-55-15,-1-1-49 0,4 0-38 0,4-4-340 16,-3 1-261-16</inkml:trace>
  <inkml:trace contextRef="#ctx0" brushRef="#br0" timeOffset="6517.78">3549 5812 476 0,'0'0'558'16,"3"-6"-160"-16,-3 6-30 0,0 0-68 0,0 0 13 16,0 0-37-16,0 0 27 0,0 0-17 0,3 6-8 15,-3-6-32-15,0 9-31 0,-1-1-20 0,1 0-16 16,0 3-22-16,0 0-20 0,0 2-64 0,0 1 32 16,1 2-62-16,0 2 34 0,2 0-54 0,-2 1 34 15,3 1-48-15,-3 0 40 0,3-1-10 0,-1-1-10 0,-1 0-2 16,2-1-13-16,0-1-16 0,0-2-30 0,-3-2-31 15,4-1-42-15,-4-1-30 0,3-1-21 0,-3-2-31 16,-1-7-80-16,4 7-92 0,-4-7-52 0,0 0-13 16,0 0-53-16,11-5-348 0,-10-2-361 0</inkml:trace>
  <inkml:trace contextRef="#ctx0" brushRef="#br0" timeOffset="6799.6">3596 5897 5 0,'-2'-9'514'0,"1"0"-58"16,1 9-98-16,0-12 2 0,0 12-72 15,0-11 2-15,0 11-83 0,0-8-9 0,0 8-62 0,0-7 0 16,0 7-31-16,0 0 53 0,4-6-12 0,-4 6-1 16,0 0-14-16,13 0-1 0,-13 0-16 0,14 2 5 15,-5 0-10-15,0 2 14 0,1 0 1 16,3 1-7-16,-2-1-2 0,3 1-3 0,1 2-6 0,0-1-16 16,-1 2-2-16,1 0-43 0,-1-1 33 0,4 3-45 15,-2-2 35-15,0 3-48 0,-3-1 26 0,2 0-32 16,-1 1-1-16,-1 1 1 0,0 0 28 0,-3-1-38 15,0 1 30-15,-1 0-38 0,-1-3 35 0,0 4-46 16,-1-4 21-16,0 2-72 0,-4-2 23 0,3 0-79 16,-4-2 7-16,1 3-36 0,-2-3-39 0,3-1-35 0,-4 2-68 15,0-8-70-15,-4 11-63 0,1-6-64 0,3-5-429 16,-7 6-486-16</inkml:trace>
  <inkml:trace contextRef="#ctx0" brushRef="#br0" timeOffset="6953.05">3702 6094 337 0,'-12'-5'595'0,"12"5"-79"16,-7-4-80-16,7 4-55 0,-8-8-96 0,8 8-56 15,-1-9-44-15,1 9-18 0,1-12-35 16,3 2-20-16,2 3-28 0,-2-3-15 0,5 1-16 0,1-4-15 16,3 2-11-16,1-3-36 0,3 1-108 0,-2-1-135 15,3-2-127-15,2-1-528 0,0-1-474 0</inkml:trace>
  <inkml:trace contextRef="#ctx0" brushRef="#br0" timeOffset="8647.58">2581 7631 583 0,'3'-9'462'15,"-2"3"-50"-15,-1 6-43 0,2-12-27 0,-2 12-16 0,0-11 9 16,0 4-14-16,0 7-26 0,-2-12-27 16,1 3-31-16,-2 2-18 0,-1-1-14 0,3 0-25 15,-4 1-23-15,1-3-24 0,-1 3-15 0,1-2-5 0,-1 2-15 16,-2-3-13-16,0 3-13 0,1 1-48 0,-2-2 26 16,-1 2-13-16,-1 1-6 0,-1 0-9 0,1 2-4 15,-1 0-9-15,-2 3 0 0,3 0-9 0,-3 5 3 16,0 0 0-16,-2 1-2 0,2 1-5 0,-2 3 3 0,2-1-32 15,-1 3 38-15,4 3-30 0,-2-2 34 0,2 0-6 16,4 1-3-16,0 1-11 0,3 0-4 0,0-1-8 16,2-2-9-16,1 0-17 0,1-2-6 0,2 3 2 15,2-5 7-15,0 0-7 0,1-2-3 0,3-1-3 16,-1-1-13-16,-8-4-3 0,20 1-8 0,-11-4 5 16,3 0 1-16,-1-2 4 0,1-2 8 0,-2-2 10 15,1 1 7-15,-2-2 10 0,0 0 10 0,-1-1 1 16,0-2 5-16,-3 1 7 0,0 0 3 0,-1-1 6 15,-2 4 5-15,2-2 10 0,0 2 30 0,-3 0 7 16,2 2-8-16,-1 0-16 0,1 1-7 0,-3 6-7 0,4-8 4 16,-4 8-2-16,6-5 1 0,-6 5-1 0,12-3-2 15,-12 3-5-15,14 3 0 0,-7 0-1 0,3 0-2 16,1 0-2-16,-2 2-4 0,2 0-44 0,-1 1-23 16,1-1-18-16,-1-1-22 0,1 4-11 0,-3-5-1 15,1 2 15-15,-1-2 25 0,-8-3 30 0,10 7 14 16,-10-7 5-16,0 0 7 0,0 0 8 0,0 0 3 15,8-5 4-15,-8 5 0 0,-2-9 11 0,1 4-1 16,-1-3 0-16,-1 0 23 0,2-3 19 0,-1 2-20 16,1-4 21-16,1 3-9 0,3-1 0 0,-2-1-14 15,2 2 11-15,-1-1-21 0,2 3 17 0,2-2-19 16,-2 4 22-16,2 0-22 0,1 0 22 0,1 2-24 16,-8 4 22-16,14-4-12 0,-14 4 3 0,14-1-17 15,-14 1 19-15,15 3-16 0,-15-3 14 0,13 6-16 16,-8 1 6-16,2-4-2 0,-1 1-7 0,-6-4 4 15,6 7 8-15,-6-7 3 0,8 6 23 0,-8-6-1 16,0 0-5-16,7 4-6 0,-7-4 0 0,0 0 2 16,4-8-19-16,-4 8 13 0,1-11-14 0,1 6 10 0,-1-4-17 15,3 0 11-15,-2-2-13 0,2 0 12 0,0 0-17 16,4-1 15-16,-2 3-14 0,2-4 16 16,0 5-7-16,-2-2 4 0,4 3-17 0,-1 1 12 0,0 1-8 15,1 2 9-15,-1 2-12 0,-9 1 18 0,22 0-17 16,-12 1 13-16,0 1-31 0,3 2-17 0,-1 2-68 15,-2 0-10-15,3-1-84 0,-3 0-48 16,0 1 3-16,-1-2-40 0,0 0 7 0,0-1-19 0,1 0-26 16,-10-3-237-16,16 1-82 0</inkml:trace>
  <inkml:trace contextRef="#ctx0" brushRef="#br0" timeOffset="8981.99">3114 7251 82 0,'0'-9'305'0,"-1"2"-46"0,-2-1-3 15,3 1-55-15,-2 0 39 0,-1 1-61 0,3 6 24 16,-4-10-72-16,4 10 6 0,-5-8-65 0,5 8 25 15,0 0-49-15,-10-3 37 0,10 3-57 0,-5 5 34 16,5-5-53-16,-4 6 37 0,4-6-48 0,-1 9 42 16,1-9-51-16,2 9 43 0,-2-9-42 0,4 7 35 15,-4-7-42-15,7 5 48 0,-7-5-48 0,0 0 50 0,11-1-51 16,-11 1 45-16,8-6-44 0,-5 0 46 0,1-2-46 16,0 1 44-16,0-4-42 0,-3 0 49 15,3-1-26-15,-4-1 25 0,0-1 28 0,-1-1 28 0,-3-1 36 16,0 1 20-16,2-1 52 0,-4 0 33 0,0 3 32 15,2 0 31-15,-1 0 11 0,-1 3-34 0,2-1 9 16,0 4-47-16,0-1-29 0,2 2-63 0,2 6-12 16,-7-7-38-16,7 7-5 0,0 0-19 0,-4 7 6 15,4-7-16-15,2 16-31 0,0-5 19 0,1 4-12 16,2 2-17-16,3 3 11 0,1 6-4 0,2 2-6 16,1 2-26-16,2 3-39 0,1 3-80 0,0 0-45 15,2 0-105-15,-2 2-17 0,1-1-99 0,0 0-20 16,-3 0-83-16,1-1-119 0,-5 0-406 0,0-3-633 15</inkml:trace>
  <inkml:trace contextRef="#ctx0" brushRef="#br0" timeOffset="9698.14">2218 8650 688 0,'-9'-10'629'0,"-1"1"-102"15,1 0-21-15,0 2-31 0,3 1-16 0,-2 0-22 16,2 0-55-16,0 2-72 0,6 4-74 0,-9-7-52 16,9 7-74-16,-5-5 22 0,5 5-13 0,0 0-17 15,0 0-9-15,3 12-6 0,1-4-12 0,1 1-22 16,3 3 1-16,-1 1-14 0,5 3-6 0,-2 1-1 16,3 1-6-16,0 0-4 0,-2 0-3 0,2 0-1 15,0-1-4-15,-3 1-12 0,3-3-19 0,-3 1-38 16,0-3-38-16,-1-1-61 0,-1-1-47 0,-2 0-37 15,2-3 4-15,-3 0-5 0,0-2 41 0,-2 0-86 0,-3-6-71 16,1 8-8-16,-1-8-24 0,0 0 63 16,-8 2 53-16,8-2 46 0,-11-5 39 0,3 1 39 15,-1-2 27-15,-5-1 35 0,4-4 40 0,-4-1 52 16,-2-1 25-16,2-1 46 0,-1-2 47 0,2-1 42 16,2 2 8-16,-1-3-68 0,3 0 45 0,2 0-19 15,2 1-21-15,1-1 45 0,2 1-22 0,4-1 22 0,-1 0-17 16,4 2-4-16,3-2-22 0,1 1 13 0,1 1-16 15,5 1-12-15,-2 1-13 0,2 2-15 0,2 2-13 16,-2 2-9-16,1 2-9 0,-1 1-8 0,-2 3-8 16,1 0-2-16,-4 4-3 0,2 0-4 0,-2 3-1 15,-3 2-1-15,0 3-7 0,-3 0 7 0,-3 2-13 16,0 1 9-16,-2-1-11 0,-3 2 8 0,0 2-9 16,-1-2 1-16,-3-1 2 0,1 1 13 0,-1-2-1 15,0-2 17-15,2 1 6 0,0-2 9 0,1-1 6 0,1-1-7 16,0 0-12-16,0 0-31 0,1-3 23 0,3-4-5 15,-1 11 0-15,1-11-1 0,4 10 6 0,0-5-5 16,4 0 5-16,-1-1-9 0,5 0 6 0,-1 0-9 16,6 2 2-16,-3-3-4 0,5 1-1 0,-1-1-2 15,1 2-1-15,4 0-4 0,0 0-11 0,-1-1-53 16,1 1-49-16,-4-1-64 0,-1-2-38 0,1 1-101 16,-1-1-75-16,-1-1-53 0,-3 0-98 0,0-1-312 15,-1 0-395-15</inkml:trace>
  <inkml:trace contextRef="#ctx0" brushRef="#br0" timeOffset="10040.84">3040 8504 30 0,'0'0'772'0,"0"0"-150"0,0 0-64 16,1-7-27-16,-1 7-36 0,0 0-38 0,0 0-43 15,0 0-97-15,0 0-32 0,-3-5-96 0,3 5-11 16,0 0-69-16,0 0 8 0,0 0-21 0,0 0-54 15,3 5 29-15,-3-5-15 0,7 6-13 0,-7-6-6 16,6 10-7-16,-2-6-13 0,-4-4-28 0,9 9-19 16,-4-3-55-16,-1-1-71 0,-4-5-70 0,6 8-70 0,-6-8-67 15,8 8-83-15,-8-8-27 0,0 0-143 16,0 0-254-16,0 0-423 0</inkml:trace>
  <inkml:trace contextRef="#ctx0" brushRef="#br0" timeOffset="10182.03">2893 8425 397 0,'-8'-7'389'0,"2"0"-54"16,2 1-49-16,-1 1-55 0,5 5-43 0,-4-10-35 16,4 10-43-16,-1-8-22 0,1 8-21 0,5-7-16 15,-5 7-12-15,9-5-50 0,-9 5-64 16,18-5-75-16,-8 4-68 0,3 0-71 0,0-1-210 0,-1 1 8 16</inkml:trace>
  <inkml:trace contextRef="#ctx0" brushRef="#br0" timeOffset="10431.51">3173 8314 294 0,'8'-3'449'0,"-1"0"-20"0,-7 3-6 0,9-4 9 16,-9 4-6-16,5-4-28 0,-5 4-37 0,0 0-46 16,0 0-46-16,0 0-90 0,0 0 14 0,0 0-77 15,0 0 20-15,0 0-70 0,-1 6 33 0,1-6-61 0,-4 8 37 16,4-8-57-16,0 10 36 0,0-10-50 16,3 14 42-16,-1-6-52 0,2 0 42 0,0 2-44 15,2-2 37-15,3 2-49 0,-1 0 44 0,2-1-50 0,-1 0 47 16,3-1-74-16,-2-1 29 0,1 1-25 0,-2-2-15 15,2 0-11-15,-4-2-5 0,2 2 0 0,-4-2 19 16,2 0 6-16,-7-4 2 0,6 7-12 0,-6-7-19 16,4 5-24-16,-4-5-7 0,0 0 10 0,-7 6-12 15,7-6-19-15,-7 3-16 0,7-3-24 16,-9 2-41-16,9-2-33 0,-12 2-26 0,12-2-96 16,0 0-292-16,0 0-174 0</inkml:trace>
  <inkml:trace contextRef="#ctx0" brushRef="#br0" timeOffset="10848.08">3928 8129 61 0,'4'-8'607'0,"-2"1"-167"0,0 1-63 15,-2 6-8-15,-3-11 0 0,1 6-26 0,-3-1-53 16,0 3-18-16,-2-2-44 0,-2 2-31 0,-1 0-31 0,1 1-15 15,9 2-28-15,-23 1-5 0,10 0-22 0,2 3-10 16,-3 1-10-16,-1-1-8 0,2 3-14 16,1 1-9-16,-2-1-11 0,4 3-4 0,1-2-5 0,0 3-7 15,0-1-1-15,2 0-5 0,4-1-4 0,0 1-3 16,2 0-5-16,-1 0 0 0,4-3-5 16,2 2-45-16,-2-2 47 0,5 0-50 0,-1-1 40 0,2-3-9 15,1 0-14-15,-9-3-15 0,15 1-8 0,-2-4-1 16,-3 2-11-16,0-2-4 0,0-3 13 0,1 1 14 15,-1-1 8-15,-3-1 8 0,1-2 7 0,0 2 6 16,-3-1-5-16,2 1 18 0,0-1 3 0,-2 1-1 16,-1 1 11-16,0 0-6 0,0 2-2 0,-4 4-6 15,7-9 5-15,-7 9-6 0,8-6 3 0,-8 6 7 16,9-2-4-16,-9 2 1 0,13 0 0 0,-13 0 1 16,14 3-13-16,-7 1-17 0,2-1-46 0,0 1-52 15,-1 0-58-15,1-1-49 0,0 2-50 0,-3-2-40 16,-6-3-41-16,12 6-35 0,-12-6-181 0,0 0-97 0</inkml:trace>
  <inkml:trace contextRef="#ctx0" brushRef="#br0" timeOffset="11131.25">4020 8143 502 0,'-2'-6'325'0,"-2"-1"-85"0,0-1 18 0,1 0-77 15,1 0 88-15,-1-1-42 0,2-2-31 0,0 3-35 0,1-1-15 16,0 1-32-16,1-2-20 0,1 2-13 0,1 0-5 16,2 1-1-16,0 2-5 0,3-1-5 0,0 3-1 15,-2 0-5-15,-6 3-3 0,18-3-7 0,-18 3-2 16,15 2-7-16,-6 0-1 0,0 2-6 0,0 1 1 15,-1-1-1-15,-1 1-4 0,0 1-3 0,-2 1 6 16,-1-3 31-16,-4-4 42 0,5 10 49 0,-5-10 33 16,4 8 1-16,-4-8-32 0,0 0-30 0,0 0-20 15,0 0-15-15,0 0-18 0,0 0-6 0,-4-11-11 16,4 11-6-16,0-13-14 0,0 5-10 0,1-2-2 16,2-1-5-16,-2-1-4 0,4 2-44 0,0 0 48 15,-1 1-50-15,2 1 44 0,2-1-4 0,0 5-5 16,1-2-1-16,-2 4-3 0,-7 2 1 0,18 1-3 15,-10 2-16-15,1 3-84 0,1 5-86 0,-4 1-84 0,1 3-98 16,-3 3-147-16,0 4-639 0,-4 1-770 0</inkml:trace>
  <inkml:trace contextRef="#ctx0" brushRef="#br0" timeOffset="11581.01">3009 9532 228 0,'-4'-11'627'0,"1"0"-119"16,0 2-6-16,1-1-11 0,-1 2-9 0,2-1-11 0,-2 2-23 15,2-2-52-15,1 9-64 0,-4-9-80 16,4 9-46-16,-4-10-47 0,4 10-31 0,0 0-23 0,0 0-18 16,0 0-19-16,0 0 1 0,0 0-12 15,6 8-9-15,-3-2-6 0,1 5-7 0,1-2-5 16,0 6-12-16,0-1 6 0,2 1-6 0,-1 0-3 0,2 2-2 15,-1 1-3-15,1-2 2 0,0 0-19 0,-1-3 20 16,2 0-18-16,0-1 20 0,0 0-17 0,1-2 18 16,1-1-16-16,-1-1 22 0,3-3-18 0,-2-3 16 15,2 0-22-15,2-2 11 0,3-3-19 0,-1-1 0 16,3-3-70-16,2-2-20 0,-2 0-64 0,2-2-72 16,-4 1-54-16,1-1-43 0,-1-3-81 0,-4 3-92 15,-1-2-23-15,-3 2-498 0,-1 0-637 0</inkml:trace>
  <inkml:trace contextRef="#ctx0" brushRef="#br0" timeOffset="11746.3">3256 9531 331 0,'-14'5'486'0,"1"-1"-106"15,3 0 12-15,0-1-48 0,1 0 38 0,1 1-42 16,8-4-3-16,-14 3-53 0,14-3-35 0,-10 3-55 16,10-3-26-16,0 0-48 0,0 0-17 0,-9-4-29 15,9 4-4-15,5-9-26 0,-1 4-2 0,2-4-27 16,1 1-52-16,3-2-60 0,-1 1-45 0,-2-3-81 15,1 3-45-15,1-2-39 0,-4 3-26 0,0-1-47 0,-1 1-9 16,0 1-301-16,-3 0-198 0</inkml:trace>
  <inkml:trace contextRef="#ctx0" brushRef="#br0" timeOffset="11880.95">3164 9421 494 0,'-15'4'330'0,"-1"-1"23"16,2-1-49-16,1 0 39 0,-1 1-42 0,3-2 11 16,-1 0-41-16,2 1 5 0,10-2-43 0,-15 1-26 15,15-1-53-15,-13-1-25 0,13 1-33 16,-5-4-12-16,5 4-32 0,1-11 1 0,7 4-37 0,-2 0-42 15,4-4-81-15,6-1-38 0,-2 0-129 0,2-3-86 16,1 3-70-16,2-1-411 0,-3 0-383 0</inkml:trace>
  <inkml:trace contextRef="#ctx0" brushRef="#br0" timeOffset="12041">3478 9335 563 0,'0'0'550'0,"8"6"-74"0,-8-6-16 0,5 5-45 16,-5-5-45-16,0 0-69 0,9 6-57 0,-9-6-52 16,0 0-48-16,0 0-44 0,8 4-101 0,-8-4-85 15,0 0-154-15,0 0-108 0,0 0-74 16,11 1-435-16,-11-1-403 0</inkml:trace>
  <inkml:trace contextRef="#ctx0" brushRef="#br0" timeOffset="12531.27">3665 9234 686 0,'0'0'647'0,"0"0"-129"0,0 0-91 15,5-5-90-15,-5 5-63 0,0 0-52 0,0 0-13 16,0 0 35-16,8 6-5 0,-8-6-31 0,5 10-31 16,-3-4-32-16,2 3-26 0,0 0-21 0,1 3-20 15,3 0-8-15,-2 2-17 0,2 1-12 0,-1 3-5 16,1 0-5-16,1-1-6 0,0 1-9 0,-3-5 4 15,2 1-7-15,-4-1-2 0,3 0-2 0,-3-5-3 16,0 2 1-16,0-2 9 0,-1-4-8 0,-3-4-9 16,2 9-13-16,-2-9-8 0,0 0 0 0,0 0 2 0,-6-4 7 15,2-2-2-15,-1-1 0 0,0-3-19 0,-3-1-7 16,2-4-15-16,-2-2-5 0,-1-2-8 16,1-1 15-16,2-2 4 0,0 1 6 0,0-1 7 0,3 0 10 15,0 3-35-15,3 1 46 0,0 0 9 0,1 2-5 16,2 1 4-16,-2 3-1 0,2 0 0 0,1 1-6 15,-2 1 8-15,2 5 0 0,1 0 4 0,-5 5-2 16,10-6 5-16,-10 6-35 0,9 1 42 0,-9-1 4 16,8 10-7-16,-5-5-4 0,-1 4-3 0,1 0 2 15,-2 3 0-15,-1-2 0 0,4 2 4 0,-4 0-3 16,1-2-4-16,-1 2 12 0,0-3-11 0,1 2 9 16,-1-1-15-16,1-1 11 0,1 0-10 0,-1 0 16 15,3 0-9-15,-1-1 12 0,-1 0-5 0,3 1 5 16,2-2 13-16,0 1-13 0,0-1 1 0,2-1-1 15,1 1-1-15,1-1 0 0,2-1-1 0,0-1-6 16,1 1-6-16,1-1-5 0,-2-1-82 0,1-1-94 16,-1-1-105-16,-2 0-92 0,2 0-75 0,0-2-463 0,0 1-486 15</inkml:trace>
  <inkml:trace contextRef="#ctx0" brushRef="#br0" timeOffset="12984.7">4407 9029 491 0,'0'0'429'0,"-5"-8"-36"15,5 8-31-15,-5-11-17 0,5 11-17 0,-6-9-34 0,6 9-24 16,-10-8-41-16,10 8-41 0,-9-6-34 0,9 6-35 16,-16-1-24-16,16 1-18 0,-14 2-12 0,4 0-13 15,-1 3-7-15,0 1-40 0,1 0 35 0,-1 3-25 0,0-2 14 16,1 2-31-16,1 1 27 0,3 1-44 0,1-3 41 16,1 2-43-16,0 0 38 0,3-1-38 15,-1 0 36-15,4-1-41 0,-1 0 49 0,3-2-12 16,0 2-6-16,2-2-2 0,2-3 2 0,0 1-50 0,2-3 28 15,-1 2-55-15,-9-3 37 0,17 0-47 16,-8-3 48-16,0 0-39 0,0 0 56 0,-1 1-48 16,-3-3 53-16,0-1-41 0,-1 1 50 0,1 0-38 0,-2-2 47 15,-2 0-5-15,-1 7 2 0,-1-15-2 16,1 8-2-16,-3 1-2 0,2-2 5 0,-3 2-4 0,3 0-2 16,-3 0-1-16,3 0-1 0,1 6-5 0,-4-10-9 15,4 10-28-15,-3-8-69 0,3 8-12 0,0 0-11 16,-1-6-17-16,1 6-26 0,0 0-36 0,0 0-55 15,0 0-52-15,4-5-262 0,-4 5-104 0</inkml:trace>
  <inkml:trace contextRef="#ctx0" brushRef="#br0" timeOffset="13364.48">4377 9011 215 0,'0'0'440'0,"0"0"-82"0,0 0-36 0,0 0-34 16,0 0-22-16,0 0-101 0,-3-6-3 0,3 6-61 0,0 0 2 15,5-5-21-15,-5 5-16 0,7-3-9 16,-7 3 0-16,11-4-10 0,-11 4 4 0,13-1 3 16,-13 1 7-16,16 0-10 0,-16 0-4 0,16 3-9 15,-16-3-2-15,16 4-4 0,-16-4-4 0,15 5-2 0,-15-5 3 16,11 6 1-16,-6-2-45 0,-5-4 52 0,7 9-40 16,-7-9 61-16,2 9-51 0,-2-9 54 15,-2 8-39-15,2-8 46 0,-4 4-42 0,4-4 46 0,-8 4-47 16,8-4 36-16,0 0-47 0,-13-2 36 0,13 2-6 15,-6-7-4-15,6 7-7 0,-4-13-8 0,3 6-2 16,1-2-4-16,1 0-7 0,2-2-5 0,0 1-1 16,4-2-1-16,-2 2-1 0,5-1-1 0,-1 2 0 15,0-1-3-15,1 3-1 0,-1 1 1 0,2 0 7 16,-1 4 4-16,0-2 3 0,0 2 2 0,-10 2 7 16,18 2-2-16,-9 1 1 0,0-1-6 0,1 1-2 15,-1 3 7-15,-1 2-9 0,1-1-3 0,-3 1-3 16,2 1-24-16,-3-1-103 0,1 0-27 0,2-1-102 15,-3 3-56-15,-1-4-96 0,1 1-498 0,-1-2-464 16</inkml:trace>
  <inkml:trace contextRef="#ctx0" brushRef="#br0" timeOffset="13614.83">4979 8561 1013 0,'0'0'639'16,"-3"-6"-138"-16,3 6-109 0,0 0-63 0,0 0-16 16,0 0-18-16,-14 2-8 0,14-2-30 0,-4 10-78 15,2-4 18-15,-1 3-75 0,2 1 16 0,1 2-62 16,0 1 31-16,1 1-56 0,0 1 28 0,2 2-50 16,-1-1 30-16,1 0-36 0,2 1 23 0,-1 1-48 0,1-1 37 15,-1 0-61-15,1-2-4 0,-1 1-99 16,0-3-14-16,0-2-92 0,-2 0-5 0,2-3-90 15,0 2-4-15,-2-4-40 0,-2-6-83 0,3 7-444 16,-3-7-464-16</inkml:trace>
  <inkml:trace contextRef="#ctx0" brushRef="#br0" timeOffset="13864.43">4988 8591 174 0,'0'-8'556'0,"0"0"-131"0,0 8-41 16,0-11-114-16,0 11-6 0,1-9-97 0,-1 9 7 15,0 0-33-15,1-8 58 0,-1 8-4 0,0 0-19 0,0 0-4 16,14 3-9-16,-14-3-9 0,14 6-4 0,-5-1-5 16,3 2 18-16,-1-1-7 0,1 1-8 0,2 3-21 15,1 0-15-15,0 2-6 0,1-1-5 0,0 0-52 16,0 1 35-16,0 2-45 0,0-1 28 0,-1 0-51 16,-1 1 35-16,3-1-45 0,-4 1 41 0,-1-1-52 15,1 2 41-15,-4-4-50 0,1 1 23 0,-2 0-99 16,0-1 2-16,-3-1-65 0,0-2-65 0,-3 2-85 15,-2-3-121-15,-2 0-127 0,-2-1-503 0,-4 0-671 16</inkml:trace>
  <inkml:trace contextRef="#ctx0" brushRef="#br0" timeOffset="13992.65">5053 8824 601 0,'-5'-7'492'0,"2"-1"-107"0,2 0-64 0,1 1-9 15,2-4-23-15,2 1-38 0,3-3-35 0,-1 1-48 16,4-1-32-16,2-1-30 0,2-3-18 0,1 2-26 15,0 0-23-15,3-3-116 0,0 1-147 0,0-1-166 0,1 1-484 16,-5 0-426-16</inkml:trace>
  <inkml:trace contextRef="#ctx0" brushRef="#br0" timeOffset="15347.55">5133 4183 279 0,'0'7'259'0,"0"-7"-14"0,0 9 6 16,0-9 14-16,0 10-15 0,0-1-23 0,0 0-4 0,0 2-52 15,0 3 21-15,3 1-55 0,-2 2 11 0,0 2-32 16,3 4 3-16,-1 2-2 0,1 2-4 0,0 4 16 16,1 2-26-16,2 0 19 0,0 8-26 0,0-1 3 15,1 2-14-15,2 1 5 0,-1-2-14 0,0 2 11 16,1 1-10-16,2-1 5 0,-2 1-10 0,0 1 0 16,2-1-5-16,-2 1-11 0,4 0-40 0,-4 1 47 15,4 0-6-15,-5 0-5 0,4 1 6 0,0 1-4 16,-2 0 5-16,2 0-11 0,-1 0-6 0,-1 0-1 15,2 0 0-15,-3-1-3 0,2 0 1 0,-1 0-37 16,-1 1 42-16,3-2-29 0,-4 5 10 0,3-4 48 16,-1 1-35-16,-2 0 38 0,1 0-37 0,2 1 5 15,-3-1-12-15,1 1 22 0,0-1-23 0,0 0 29 0,1 0-22 16,0 0 18-16,-2 1-22 0,3-1-2 0,0-1 4 16,-2 0 0-16,2 1-56 0,1-1 63 0,0 1-2 15,1-1 3-15,-3-1-6 0,2 1-2 0,2 2 6 16,-2-4-16-16,4 3 2 0,-4-2-5 0,2 1-4 15,0-2-2-15,-1 2 0 0,2-1-8 0,0 1 4 16,1 4-45-16,-2-4 54 0,0-3-50 0,1 3 51 16,-1-1 0-16,0 1-9 0,0-2 11 0,-2 3-5 15,2-2 1-15,-1 2 0 0,0-3 3 0,0 3 4 16,-1-2 11-16,-2 2 1 0,3-4 1 16,-1 3-9-16,0-1-14 0,-2 0 31 0,1-1-41 0,-1 0 40 15,-1 1-48-15,1-3 37 0,0 3-6 0,-1-1-3 16,1 0-3-16,-1 2 2 0,0-2 2 0,-1 0-3 15,4-2-1-15,-3 1-17 0,-1-1 17 0,2 0-1 16,0-2-36-16,0-2 42 0,-2 2-35 0,1-3 39 16,-1 2-34-16,3-2 1 0,-3 2 42 0,0-3-46 15,-2-4 38-15,1-2-41 0,1 2 38 0,-1-4-42 0,-1 3 39 16,1-5-22-16,-4-1 16 0,1-3-5 16,0 1-3-16,3-3-3 0,-6 1-7 0,3-3-9 15,-1-2-42-15,-1-2-62 0,1-1-75 0,-2-1-86 0,-1-5-127 16,1 0-171-16,-2-8-283 0,0 0-647 0,-3 6-1125 15</inkml:trace>
  <inkml:trace contextRef="#ctx0" brushRef="#br0" timeOffset="16930.87">8342 5582 183 0,'0'0'477'0,"0"0"-89"16,0 0-22-16,0 0-38 0,2-7-15 0,-2 7 0 15,0 0-22-15,0 0-8 0,-2-7-10 0,2 7-9 16,0 0-16-16,0 0-17 0,0 0-45 0,-1-6 7 16,1 6-70-16,0 0 21 0,0 0-61 0,0 0 28 15,0 0-53-15,0 0 52 0,0 0-5 0,0 0 40 16,1 9-13-16,-1-9 15 0,4 11-22 0,-4-3 13 16,3 0-21-16,-1 3-8 0,2 0-22 0,-1 1 5 15,-2 2-26-15,5 1 0 0,-3 1-22 0,1-1-10 16,0 0-7-16,-1 1 0 0,1 0-6 0,0-1-1 15,0 0-6-15,2-1-1 0,-2 0-5 0,1 1-8 16,-1-3-10-16,0-1-29 0,-1-1-39 0,-1 0-39 0,3-1-90 16,-1 0-17-16,-3-1-49 0,2-3-48 15,-2 1 0-15,-1-6-72 0,5 12-40 0,-5-12-94 16,-1 6-84-16,1-6-315 0,-5 5-496 0</inkml:trace>
  <inkml:trace contextRef="#ctx0" brushRef="#br0" timeOffset="17430.25">8355 5733 104 0,'0'0'431'0,"-8"-9"-94"0,8 9-32 0,-6-8-16 16,2 3-15-16,4 5-15 0,-4-9-26 0,3 3-44 15,1 6-49-15,-4-11-23 0,4 11-26 0,2-11-20 16,-2 11-7-16,6-11-18 0,-1 4-9 0,0 1-16 16,3 0 4-16,1 0 1 0,-3 1-9 0,4 0 1 15,-1 1-5-15,3-2-4 0,-2 4 2 0,0-1 4 16,3 0 10-16,-4 2-2 0,-9 1 5 0,20 0 8 16,-20 0 3-16,17 2-1 0,-7 2 12 0,-1-1 3 15,-2 3 2-15,-2-2-7 0,1 3 3 0,-2 1-2 16,-3-1-4-16,2 0-6 0,-3 2-3 0,-2 0-3 15,0 1-6-15,-2-1-3 0,-1 2-4 0,0-1 2 16,-1-1 5-16,-1 1 10 0,-2-2 8 0,3-1 12 0,-2 2-23 16,2-3 51-16,-1 0-40 0,0 0 50 0,0-3-49 15,2 2 40-15,5-5-46 0,-9 7 43 0,9-7-57 16,-10 4 42-16,10-4-60 0,0 0 37 0,-6 5-49 16,6-5 38-16,0 0-47 0,0 0 44 0,0 0-48 15,0 0 45-15,11 2-43 0,-11-2 42 0,14 1-39 16,-14-1 40-16,17 3-46 0,-8-2 48 0,1 3-43 15,0-2 46-15,3 1-47 0,-1 0 49 0,-1-1-45 16,0 4 44-16,1-2-46 0,1 0 44 0,-3-1-48 16,3 2 48-16,-3 1-49 0,-1-2 45 0,4 0-54 0,-4 2 25 15,0-2-102-15,-2 0-27 0,2-1-111 16,0 1-44-16,-9-4-95 0,12 4-127 0,-12-4-507 16,11 1-619-16</inkml:trace>
  <inkml:trace contextRef="#ctx0" brushRef="#br0" timeOffset="17980.43">8948 5015 525 0,'0'0'426'16,"0"0"-56"-16,0 0-16 0,-9 3 0 0,9-3-9 15,0 0-35-15,0 0-34 0,0 0-40 0,-6 4-46 16,6-4-34-16,0 0-34 0,0 0-24 0,0 0-21 16,0 0-18-16,0 0-8 0,0 0-10 0,0 0-6 15,0 0-4-15,0 0-4 0,9 2-8 0,-9-2-1 16,12-1-3-16,-12 1-3 0,16-2-2 16,-16 2-4-16,19-3 0 0,-10 2-6 0,4 1 7 0,-2-1-10 15,1 0-2-15,-1 0-20 0,2 0-54 0,0-1-69 16,-2 1-70-16,1 1-73 0,-1-1-76 0,-11 1-67 15,21-3-389-15,-21 3-359 0</inkml:trace>
  <inkml:trace contextRef="#ctx0" brushRef="#br0" timeOffset="18169.57">9087 5120 301 0,'0'0'456'0,"-3"7"-72"0,3-7-63 0,-3 5-30 0,3-5-60 16,-1 7 22-16,1-7-36 0,0 0-42 0,0 0-32 15,-3 6-26-15,3-6-19 0,0 0-19 0,0 0-15 16,9 2-14-16,-9-2-8 0,0 0-13 16,18-2-4-16,-18 2-7 0,15-4-6 0,-6 3-10 0,3-2-66 15,-2-2-86-15,0 3-74 0,2-1-88 0,-1-1-112 16,3 1-251-16,-3-3-183 0</inkml:trace>
  <inkml:trace contextRef="#ctx0" brushRef="#br0" timeOffset="19080.93">10166 4518 335 0,'0'0'331'15,"0"0"-31"-15,0 0-10 0,0 0-22 0,0 0-38 0,0 0 16 16,0 0-56-16,0 0 31 0,0 0-76 16,0 0 23-16,0 0-68 0,0 0 22 0,0 0-62 15,0 0 25-15,0 0-48 0,-6-4 27 0,6 4-52 16,-9 3 35-16,9-3-45 0,-14 1 49 0,14-1-51 0,-13 2 45 16,13-2-43-16,-18 3 42 0,9-1-41 15,-1 1 44-15,-2-2-6 0,2 1-7 0,-1 2-19 16,-1-2-26-16,0 2 43 0,1-2-3 0,0 2-1 0,0-1-2 15,-1 2-2-15,0-3-1 0,3 3-4 0,-1-1-4 16,1 0-1-16,1 0 1 0,-2 1-6 0,2 0 1 16,2 0 1-16,1 1-6 0,0-2 3 0,-2 3-4 15,4-2 4-15,0 1-4 0,2 1 1 0,-2 0-1 16,2-2 1-16,1 3-3 0,0 0 0 0,1 1 3 16,2 0-3-16,-2 0 4 0,2 0-2 0,-1 2 3 0,2 0 3 15,2 0 5-15,-2 2 7 0,0 0-3 16,2 0 15-16,1 2 2 0,-2-1-5 0,1 0 0 15,2 2 12-15,-3 0-2 0,3 2 0 0,1 0-3 16,-3 0 1-16,0 0 0 0,2 0 3 0,0 0 7 0,-2 0-37 16,1 1 52-16,-2-2-48 0,1-1 43 15,-2 2-49-15,2-3 43 0,-2 3-46 0,1-1 43 16,-1-2-43-16,0 1-3 0,-1 0 4 0,-1 1 5 0,3-2-1 16,-2 1 0-16,-1-1 0 0,1 0-1 15,-2-2-1-15,2 0 2 0,-1-1 0 0,-2 0 3 16,3 0 2-16,-2-2 3 0,-1 1 34 0,3-2-53 0,-2 0 46 15,0-2-51-15,-1 0 51 0,1 0-56 0,-1-7 41 16,3 11-40-16,-3-11 3 0,1 10 3 0,-1-10 6 16,5 8 0-16,-5-8 8 0,3 6-5 0,-3-6-2 15,9 1 1-15,-9-1-1 0,13-1-2 0,-3 0-5 16,0-3 7-16,2 0-11 0,2 0-5 0,0-1-32 16,1-2-52-16,0 1-67 0,3-2-80 0,1-2-92 15,-2 0-63-15,2-1-96 0,-1-1-517 0,-1 1-614 16</inkml:trace>
  <inkml:trace contextRef="#ctx0" brushRef="#br0" timeOffset="19612.5">10488 4928 271 0,'0'0'332'0,"-1"-5"-67"0,1 5 23 16,-4-6-59-16,4 6-19 0,-4-7-13 0,4 7-5 15,-4-7-9-15,4 7-15 0,-5-7-34 0,5 7-2 16,-8-8 10-16,8 8 2 0,-10-7-10 0,10 7-8 16,-10-8 9-16,4 5-25 0,-1-1-5 0,-3 1-8 15,4-1-19-15,-2 2-1 0,-1 0-3 0,0 0-14 16,9 2-7-16,-18-1-5 0,7 2-6 0,-1 0 2 15,3 2-1-15,-5 0-2 0,4 1-9 0,-4 2-5 16,2-1-2-16,1 3 0 0,0-1-5 0,0 1 1 16,2 1 2-16,-1 0-10 0,4 0-1 0,-1-1-3 15,2 2-4-15,1-2-1 0,-2 2 2 0,3-2-2 16,2 1-2-16,1-1-35 0,0-1 43 0,0 0-39 16,3 0 47-16,-2 0-43 0,5-1 42 0,-2-1-6 0,3 1 0 15,-1-2-3-15,2-1-2 0,-1 0-2 16,2-1 3-16,-9-2-7 0,18 2 1 0,-18-2 0 15,19-3 1-15,-7 2-5 0,-3-1 4 0,1-2-3 16,-1 1 1-16,0-1 1 0,0 0 0 0,-3-2-1 0,3 2-3 16,-4-1 7-16,2-1-7 0,-2 0 1 0,-1 1-3 15,-2 0 1-15,1-2 0 0,-3 7-4 0,5-10-1 16,-5 10-9-16,1-10-2 0,-1 10-5 0,0-10-6 16,0 10-16-16,-4-9-6 0,4 9-8 0,-2-8-20 15,2 8-27-15,-3-6-37 0,3 6-28 0,-1-6-64 16,1 6-27-16,0 0-19 0,-5-4-47 0,5 4-47 15,0 0-276-15,-4-6-164 0</inkml:trace>
  <inkml:trace contextRef="#ctx0" brushRef="#br0" timeOffset="20196.12">10286 4753 352 0,'-1'-7'327'0,"-3"2"-30"0,0-1-17 16,4 6-17-16,-5-10 9 0,5 10 4 0,-6-8 13 0,6 8-63 15,-3-7-40-15,3 7-34 0,-5-6-27 0,5 6-28 16,-4-6-14-16,4 6-16 0,0 0 9 16,0 0 22-16,0 0 2 0,0 0 5 0,-5 7 3 0,5-7 7 15,1 10 2-15,1-4 12 0,0 2 6 0,-1 2-5 16,2 0-11-16,0 1-14 0,1 2-6 0,1 1-8 15,0 0-15-15,0 2-2 0,-1-2-5 0,2 2-9 16,-1 0-45-16,0 1 40 0,3-2-35 0,-2 3 27 16,1-3-26-16,-2 1 27 0,0-1-36 0,2 0 30 15,0 1-33-15,-2-3 29 0,-1 0-40 0,1 2 34 16,3-4-40-16,-6 0 2 0,3-1 5 0,-2-2 6 16,1 2 5-16,-3-4-7 0,3 0 2 0,-3 0 6 15,2 0 9-15,-3-6 12 0,5 9 12 0,-5-9 8 16,2 7-13-16,-2-7-8 0,0 0-2 0,0 0-9 15,0 0 1-15,0 0-8 0,0 0 13 0,0 0-21 16,0-11 12-16,0 11-15 0,2-11 10 0,-1 3-22 16,0 1 21-16,3-3-19 0,0 0 12 0,1 0-19 0,0 2 23 15,3-3-21-15,-1 1 17 0,2 0-18 16,0 0 18-16,3 2-17 0,-2-1 16 0,3 1-16 16,-3 2 16-16,2 2-21 0,-1 0 22 0,-1 0-21 0,1 1 19 15,0 1-17-15,-11 2 19 0,17 0-23 0,-17 0 27 16,17 3-23-16,-9 0 24 0,0 3-18 0,-3-2 17 15,1 2-20-15,-3 1 13 0,-2-1-17 0,-1 2 22 16,-2 2-37-16,-1 0 19 0,-3-1-38 0,-2 3 25 16,0-2-49-16,-1 0 28 0,-1-1-60 0,1 0 24 15,-2-1-70-15,-2-1 8 0,3 1-66 0,-3-4-1 16,4 0-87-16,-1-1-16 0,-2 0-49 0,12-3-62 16,-16 0-68-16,9-3-344 0,-3 0-378 0</inkml:trace>
  <inkml:trace contextRef="#ctx0" brushRef="#br0" timeOffset="20963.2">10663 4506 213 0,'0'0'331'16,"0"0"-82"-16,0 0-49 0,0 0-45 0,0 0-29 15,0 0-14-15,4-6-5 0,-4 6-5 0,9-5 2 16,-9 5-1-16,10-4-17 0,-10 4-8 0,14-6 8 0,-5 4 11 16,0-1-1-16,0-1 0 0,2 1-6 15,0-2 2-15,-2 2-33 0,2 1 42 0,-1-2-5 16,1 1-7-16,-1 0-6 0,-1 0-3 0,0 0-14 0,-9 3-1 15,15-2-14-15,-15 2 1 0,12-5 2 0,-12 5-4 16,10-1-1-16,-10 1-4 0,0 0 7 0,13-3 2 16,-13 3 7-16,0 0 11 0,10 2 4 0,-10-2 1 15,5 3 0-15,-5-3 0 0,8 5-34 16,-8-5 47-16,6 6-43 0,-6-6 43 0,5 9-51 0,-1-5 48 16,1 4-42-16,-2-1 51 0,2-1-46 0,-1 3 36 15,-1 1-47-15,3 1 45 0,-3 1-44 0,3 1 41 16,-1 0-55-16,2 1 26 0,-2 1-33 0,0 0 48 15,2 1-47-15,-2 1 38 0,1 0-44 0,1 1 35 16,-1 0-28-16,-2-2 35 0,2 4-36 0,1-4 36 16,-1 3-23-16,-1-3 22 0,2 4-18 0,-1-1 16 15,-2-2-31-15,2-1 23 0,-1 1-18 0,1 0 5 16,0 2-17-16,-1-2 17 0,1 0-21 0,-1 2 1 16,2 0-1-16,-2-3-2 0,0 0-3 0,-1 1 3 15,2 2-5-15,-2-3 3 0,1 0 1 0,-1 0 9 16,0-2-4-16,-1-2-1 0,-1 0 1 0,-2 0-47 15,3-1 64-15,-3-1-50 0,-2 1 57 0,1 0-54 0,-1 0 55 16,-4-1-58-16,1-2 54 0,-2 0-57 16,-5 1 60-16,1-1-57 0,-2-3 40 0,-1 1-71 15,0-3 30-15,-3 1-76 0,2-1 10 0,-1-3-62 0,2 0-17 16,-1 0-35-16,2 0-38 0,-2-3-11 0,3 2-92 16,0-3-30-16,3 3-39 0,0-1-43 0,1-2-52 15,8 4-310-15,-11-5-350 0</inkml:trace>
  <inkml:trace contextRef="#ctx0" brushRef="#br0" timeOffset="21264.3">11196 5211 101 0,'0'0'533'16,"14"0"-128"-16,-14 0 4 0,0 0-62 0,0 0 52 15,12-1-61-15,-12 1 24 0,0 0-68 0,0 0 11 0,0 0-88 16,10-2 5-16,-10 2-91 0,0 0 13 0,0 0-72 16,0 0 29-16,8 3-54 0,-8-3 53 0,0 0-39 15,6 8 8-15,-6-8-13 0,4 8 2 16,-2-1 5-16,1-3 5 0,2 3 9 0,-3 1-1 0,1 0-6 16,2 1-17-16,-2-2-7 0,-1 2-10 15,2 0-6-15,-1-1 0 0,1 0-11 0,-2 1-3 16,2-1-2-16,-2 0-6 0,1 1-7 0,0-3-34 0,-1 1-60 15,1-1-21-15,-3-6-116 0,4 11-35 0,-4-11-106 16,3 10-52-16,-3-10-53 0,3 6-110 0,-3-6-291 16,0 0-432-16</inkml:trace>
  <inkml:trace contextRef="#ctx0" brushRef="#br0" timeOffset="21713.09">11227 5261 349 0,'-8'-7'350'0,"2"-1"-65"16,1 1 7-16,1 2-33 0,0-3 33 0,0 0-76 0,0-1 19 16,3 0-80-16,0 1 11 0,1-1-29 0,1 0-27 15,2-1-17-15,2 1-26 0,0 0-9 16,1 0-11-16,1-1-7 0,3 1-9 0,-1 1-3 16,-2 1-1-16,2 2-5 0,1-1 2 0,1 1 3 15,-2 2-10-15,2-2 6 0,-2 3 11 0,-9 2 11 16,17-1-7-16,-17 1 6 0,15 1-2 0,-15-1 5 15,14 5 2-15,-14-5-6 0,14 7-2 0,-10-3-4 0,1 2 2 16,-1-1-8-16,0 1-39 0,-4-6 42 0,6 12-40 16,-6-12 38-16,0 12-41 0,0-5 49 0,0-1-49 15,-2 2 37-15,-2-3-42 0,1 1 47 0,0 1-44 16,-1-2 43-16,0 0-37 0,0 0 55 0,0-1-24 16,4-4 58-16,-9 8-38 0,9-8 52 0,-5 7-53 15,1-3 34-15,4-4-53 0,-5 6-5 0,5-6 36 16,0 0-54-16,-5 6 39 0,5-6-49 0,0 0 42 15,0 0-50-15,0 9 4 0,0-9 9 0,0 0-2 16,5 6 9-16,-5-6-2 0,9 6 7 0,-5-1 4 0,3-2 6 16,1 1-2-16,-1 0-1 0,0 0 1 15,2 3-8-15,-1-3 0 0,0 1-2 0,2 1 1 16,-3-2-3-16,1 2-1 0,1-2 43 0,1 4-55 16,-3-3 38-16,0-1-72 0,1 3-21 0,1-3-99 0,-3 2-27 15,1-1-122-15,-1 0-61 0,1-3-73 16,-7-2-556-16,11 5-597 0</inkml:trace>
  <inkml:trace contextRef="#ctx0" brushRef="#br0" timeOffset="23475.1">12842 4714 812 0,'0'0'624'0,"0"0"-135"16,0 0-82-16,-2-7-80 0,2 7-39 0,0 0-35 15,0 0-31-15,0 0 8 0,0 0-16 0,0 0 55 16,0 0-60-16,2 9 4 0,-2-9-53 0,1 11 8 16,2-5-52-16,0 1 12 0,-1 2-46 0,2-1 15 15,2 1-39-15,-2 1 11 0,1 0-39 0,-1-1 18 16,1 2-40-16,2-1 29 0,-1-1-32 0,-1 2 24 16,0-2-41-16,-1-1-8 0,1 0-98 0,-1-1-14 15,1 0-99-15,-5-7 0 0,5 10-41 0,-5-10-26 16,5 8-94-16,-5-8-98 0,0 0-111 0,0 0-278 15,0 0-436-15</inkml:trace>
  <inkml:trace contextRef="#ctx0" brushRef="#br0" timeOffset="23628.95">12764 4674 375 0,'-5'-10'403'0,"-1"3"-94"16,3 0-59-16,-2 1-44 0,2 1-46 0,1-1-32 0,2 6-28 15,-3-8-18-15,3 8-23 0,-1-6-6 0,1 6-11 16,0 0 11-16,5-5-30 0,-5 5-4 0,12-1-42 15,-12 1-99-15,16 0-103 0,-16 0-120 0,17 1-140 16,-4-2 24-16</inkml:trace>
  <inkml:trace contextRef="#ctx0" brushRef="#br0" timeOffset="23963.04">13251 4443 132 0,'0'-7'490'0,"0"7"-106"0,0-12-54 0,-1 5-12 16,1 7 5-16,-5-10 11 0,2 5-9 0,3 5-19 16,-5-10-39-16,5 10-35 0,-9-6-41 0,9 6-28 15,-9-2-25-15,9 2-11 0,-9 3-8 0,9-3-9 0,-9 7-1 16,4-2-59-16,3 3 49 0,-1 0-53 16,1 2 52-16,0 3-44 0,2-2 32 0,2 4-46 15,0 1 36-15,2 0-48 0,2 5 40 0,2 0-44 0,0 0 31 16,3 4-41-16,1-1 30 0,-1 1-35 0,2 1 29 15,1-1-41-15,0-2 38 0,-1 2-42 0,1-1 41 16,0-3-46-16,-2 0 37 0,0-2-38 16,-3-2 37-16,1-1-39 0,2 0 39 0,-6-2-37 0,2-2 34 15,-3-1-41-15,1 0 41 0,-2-2-39 0,0 1 33 16,-1-2-52-16,-2 0 11 0,-1-1-75 0,-1 0-3 16,-2-1-79-16,3-6 4 0,-5 10-39 0,5-10-74 15,-11 6-73-15,11-6-60 0,-13 2-55 0,13-2-435 16,-17-3-484-16</inkml:trace>
  <inkml:trace contextRef="#ctx0" brushRef="#br0" timeOffset="24094.52">13228 4880 426 0,'-6'-5'454'0,"6"5"-67"0,-8-8-63 0,8 8-39 16,-4-10-56-16,2 5-43 0,2 5-44 0,0-11-25 16,0 11-31-16,4-13-18 0,-2 5-17 0,5 0-11 15,3-1-3-15,0 0-39 0,0-1-83 0,7 0-72 16,-2 0-82-16,4-3-97 0,4 0-298 0,-1-1-144 0</inkml:trace>
  <inkml:trace contextRef="#ctx0" brushRef="#br0" timeOffset="24796.89">14638 4592 163 0,'0'0'358'16,"0"0"-59"-16,0 0-21 0,0 0-19 0,0 0-30 16,0-7 12-16,0 7-45 0,0 0 43 15,-3-7-73-15,3 7 31 0,-5-5-35 0,5 5 16 0,-4-6-54 16,4 6 27-16,-9-5-48 0,9 5 22 0,-10-5-54 16,10 5 33-16,-10-4-53 0,10 4 36 15,-18-3-46-15,18 3 38 0,-18 0-40 0,4 3 43 16,4-1-45-16,-4 2 47 0,-2 1-36 0,2-1 45 0,-1 3-49 15,1 0 41-15,-1 1-54 0,0 0 35 0,3 1-54 16,0 0 45-16,1 1-57 0,1 0 43 0,1 2-52 16,2-1 42-16,3-2-47 0,-2 1 44 0,4-1-47 15,2 0 44-15,0-1-41 0,2 1 41 0,1-1-47 16,3-1 46-16,-1-1-47 0,3 0 45 0,1-1-50 16,1-1 45-16,-1-1-44 0,1 0 46 0,3-2-48 15,-2-1 44-15,3 0-46 0,-2-1 41 0,-1-1-56 16,2 0 50-16,-1-2-45 0,-1 0 48 0,2 0-41 15,-3-1 48-15,0-1-38 0,-1 0 40 0,-1-1-43 0,1-1 43 16,-1 1-39-16,-2-1 47 0,-1 0-46 16,-1-1 44-16,1 1-44 0,-2 0 46 0,-1-1-41 15,1 2 56-15,-1-1-14 0,-2 3 69 0,0 5-24 16,3-13 3-16,-3 13 2 0,1-9-13 0,-1 9-12 16,0-7-15-16,0 7-5 0,0 0-11 0,0 0-3 15,0 0-6-15,0 0 1 0,0 0 34 0,0 0-49 16,5 5 37-16,-5-5-39 0,2 9 36 0,-2-9-39 0,5 12 33 15,-3-5-34-15,2 2 30 0,4-1-31 0,-3 1 30 16,1-1-40-16,2 2 37 0,0-1-44 0,2 0 33 16,0 0-87-16,0-1 4 0,4-1-61 0,-3 0-62 15,1-1-52-15,1-1-59 0,1-1-69 0,-2-1-83 16,-1-2-71-16,3 0-378 0,-1-1-481 0</inkml:trace>
  <inkml:trace contextRef="#ctx0" brushRef="#br0" timeOffset="25611.96">15389 4249 220 0,'0'0'364'0,"0"0"-29"0,-4-8-90 16,4 8 26-16,-6-5-64 0,6 5-7 0,-8-4 13 15,8 4-5-15,-10-2-17 0,10 2-15 0,-15 1-8 16,6 0-3-16,-1 3-3 0,-2-2-10 0,2 2-2 16,-2 2-8-16,-2 1-5 0,3-1-5 0,-2 3-9 15,2-1-4-15,0 3 4 0,-1-1-43 0,1 2 38 16,2 1-56-16,-3 1 36 0,1 1-44 0,4 0 39 15,-1-1-49-15,2 2 1 0,1 1-10 0,1-1-8 16,1 1 39-16,2 0-52 0,-1 1 36 0,4 0-49 16,-1-1 42-16,4-1-50 0,-1 0 42 0,3 0-46 0,4 0 40 15,-1-2-44-15,3-1 45 0,2-2-48 0,1 0 40 16,3-4-47-16,1 0 42 0,1-2-64 16,-1-2 23-16,2 0-75 0,-3-2 0 0,4-1-75 0,-1 0 4 15,-2-1-81-15,1-2 2 0,-1 0-62 0,-2-1-37 16,0-1-42-16,-4-2-64 0,1 0-330 0,-4-1-305 15</inkml:trace>
  <inkml:trace contextRef="#ctx0" brushRef="#br0" timeOffset="25769.51">15329 4538 375 0,'-11'1'378'16,"2"2"-67"-16,9-3-30 0,-16 1-34 0,16-1 21 15,-12 2-59-15,12-2-32 0,0 0-46 0,-13 1-25 16,13-1-15-16,0 0-25 0,0 0-13 0,2-5-15 15,-2 5-7-15,13-6 20 0,-1 1-47 0,-1 0-34 16,2 0-14-16,4-2-61 0,-2 0-52 0,5 0-46 16,1-1-64-16,-2 0-81 0,1-1-172 0,-2-1-22 15</inkml:trace>
  <inkml:trace contextRef="#ctx0" brushRef="#br0" timeOffset="26328.62">16037 3997 223 0,'-9'-4'284'0,"9"4"-32"0,-10-3-27 0,10 3 22 15,-10-3-63-15,10 3 15 0,-14-1-53 0,14 1 30 16,-14 0-65-16,14 0 28 0,-18 1-53 0,18-1 32 15,-16 2-53-15,16-2 33 0,-15 2-53 0,15-2 36 16,-13 2-53-16,13-2-6 0,-10 3-5 0,10-3-4 16,-10 3-4-16,10-3-4 0,-8 4 2 0,8-4 32 15,-6 6-42-15,6-6 44 0,-5 8-40 0,5-8-6 16,-5 10 3-16,2-3 1 0,3-1-1 0,-1 3 0 16,0-1 2-16,1 3 4 0,1-2 1 0,-1 3-3 15,1 1 0-15,-1-1 2 0,3 2 1 0,2 1-3 16,-3 0 8-16,2 1-1 0,0-1-5 0,0 1 0 0,0 0 3 15,1 1-37-15,2-2 45 0,-3 2-30 0,3-2 54 16,-2 0-46-16,1 1 54 0,2 0-42 16,-2-2 49-16,2 1-50 0,-2 0 6 0,1-2 10 15,0 3-6-15,1-3 0 0,-3 0 43 0,3 2-52 0,-1-2 47 16,0 1-48-16,-1-2 50 0,-2 3-40 0,2-3 53 16,2 1-36-16,-3 0 37 0,0 2-35 0,-1-2 47 15,1 0-47-15,-1 0 44 0,1 1-49 0,0-1 41 16,-1-1-44-16,1-2 38 0,-2 0-49 0,1 1 39 15,0-2-45-15,-2 0 39 0,4-1-45 0,-2 0 40 16,-1-1-41-16,1-1 39 0,-2-1-45 0,2-1 40 16,1 1-42-16,-1-1 38 0,-4-4-43 0,14 6 47 15,-14-6-57-15,14 3 37 0,-14-3-43 0,14 0 9 16,-14 0-106-16,17-1-26 0,-6-1-97 0,-2-2-65 16,0 0-83-16,1-1-99 0,-2-2-248 0,1-1-249 0</inkml:trace>
  <inkml:trace contextRef="#ctx0" brushRef="#br0" timeOffset="26796.54">16290 4338 315 0,'-4'-6'451'16,"0"1"-89"-16,4 5-52 0,-7-10-11 15,7 10 5-15,-5-7 0 0,5 7-33 0,-5-7-29 16,5 7-39-16,-4-6-44 0,4 6-36 0,0 0-25 0,-5-5-15 15,5 5-19-15,0 0-2 0,0 0-3 0,0 0-6 16,0 7 0-16,0-7-6 0,2 9 3 0,0-3 0 16,0 0-4-16,1 0-1 0,-1 2-7 0,2 1-42 15,0-1 46-15,1 2-39 0,-1-1 38 0,0 2-45 16,-1-1 45-16,1 1-49 0,0-1 43 0,0 1-45 16,2 0 43-16,-2 1-50 0,0-1 44 0,1-1-43 15,-1 0 42-15,1-1-46 0,-2 1 47 0,2-1-42 16,-3-2 43-16,2 0-45 0,-4-7 47 0,5 11-41 15,-5-11 48-15,4 8-33 0,-4-8 40 0,5 7-48 16,-5-7 41-16,0 0-49 0,13 0 42 0,-13 0-44 16,9-6 42-16,-4 4-45 0,3-4 45 0,-1 2-46 15,1-3 40-15,0 3-47 0,-1-2 44 0,4 1-42 16,-2 0 41-16,0 0-43 0,1 2 44 0,-1-1-44 16,1 1 41-16,-1 1-39 0,-9 2 43 0,18 0-42 15,-18 0 44-15,16 0-38 0,-16 0 41 0,13 5-38 16,-5 0 44-16,-3-2-44 0,1 2 42 0,-3 1-45 15,-2 0 50-15,0 1-54 0,-1 0 47 0,-1 0-44 0,-2 0 41 16,0 0-45-16,-5 0 37 0,3-1-61 0,-1 0 0 16,-2 0-79-16,-1-2 4 0,0-2-78 0,0 1 8 15,9-3-56-15,-16 1-4 0,16-1-23 0,-16-3-64 16,16 3-39-16,-14-7-356 0,6 1-239 0</inkml:trace>
  <inkml:trace contextRef="#ctx0" brushRef="#br0" timeOffset="27328.96">16569 4062 357 0,'0'0'480'0,"0"0"-138"0,0 0 6 0,0 0-68 0,-5-6-15 16,5 6-35-16,0 0-26 0,0 0-74 15,2-6 10-15,-2 6-61 0,4-6 14 0,-4 6-29 16,10-7 0-16,-1 3-35 0,-2-1-4 0,-1 0 6 0,3 0 6 16,1 1 12-16,-1 0 17 0,0-1-20 0,1 2 20 15,-3-1-32-15,0 1 6 0,1 0-4 0,-8 3 1 16,13-5-6-16,-13 5 3 0,10-3 10 16,-10 3 1-16,9-3 18 0,-9 3 14 0,0 0 12 0,13 0 9 15,-13 0-6-15,7 4 6 0,-7-4 0 0,8 7-1 16,-8-7 0-16,9 8-14 0,-5-3-1 0,0 3-19 15,0-1-6-15,-1 0-6 0,1 1 1 0,0 1-9 16,1 0-5-16,0 1-2 0,0 1-11 0,2 1 0 16,-2 0-5-16,0 1-3 0,3 0-4 0,-2 1 5 15,-1-2-44-15,3 2 46 0,-3 2-43 0,4-3 46 16,-1 1-43-16,-2 0 45 0,0 2-43 0,3-1 43 16,-2-1-42-16,0 5 43 0,0-5-44 0,0 2 7 15,0 0 3-15,-1-3 2 0,2 3 8 0,-3-2-4 16,3 1 3-16,-3 1 2 0,1-3 2 0,-2 0 1 15,1 1 4-15,-2-2 1 0,-1-2-1 0,3 1 5 16,-3-1-1-16,-1 0 4 0,0-3 0 0,-1 1 3 16,-1-1-7-16,-2 0-3 0,-3 0-3 0,2-2-5 15,-2 1-4-15,-1-2-15 0,-2 0-38 0,-1-1-57 16,0 0-44-16,-2-2-17 0,1 0-84 0,-2-1-9 0,2 0-86 16,-1-1-16-16,2 0-57 0,10 1-119 0,-19-3-273 15,10 1-350-15</inkml:trace>
  <inkml:trace contextRef="#ctx0" brushRef="#br0" timeOffset="27628.77">17038 4595 315 0,'0'0'474'0,"9"3"-117"16,-9-3-48-16,0 0-62 0,7 4 8 0,-7-4-60 15,0 0 35-15,7 4-63 0,-7-4 54 0,4 5-45 16,-4-5 24-16,4 6-57 0,-4-6 35 0,3 10-58 16,0-4 36-16,1-1-41 0,-2 1 53 0,1 2-68 15,-2 0 33-15,4 1-65 0,-3-1 36 0,0 1-63 0,3 0 35 16,-2 0-52-16,1 0 36 0,1-1-55 0,-3 2 44 16,2-2-52-16,0 0 45 0,-3 1-55 15,3-1 45-15,-1-1-53 0,1 2 35 0,-3-3-98 0,0 0-23 16,2 1-52-16,0-3-54 0,-3-4-47 0,3 11-53 15,-3-11-30-15,1 7-21 0,-1-7-39 0,0 0-386 16,3 8-312-16</inkml:trace>
  <inkml:trace contextRef="#ctx0" brushRef="#br0" timeOffset="28145.6">17113 4696 163 0,'-2'-8'308'0,"0"2"-52"15,-1-1-25-15,0 0-21 0,2-1-20 0,0-1-16 0,-1 2-16 16,2-2-11-16,0 1-32 0,-1-2-8 0,2 3-31 16,-1-4 3-16,2 2-16 0,0 1 16 0,1-1-26 15,0 0 20-15,1 0-37 0,1 0 27 0,2 1-34 16,-1 0 30-16,1 1-39 0,0 1 28 0,1 0-41 16,0 0 40-16,-1 2-41 0,2-2 45 0,0 3-48 15,-1 0 55-15,1 0-53 0,-9 3 54 0,14-2-48 16,-14 2 53-16,13 0-49 0,-13 0 42 0,14 2-53 15,-14-2 48-15,11 7-50 0,-11-7 45 0,10 10-47 0,-6-4 47 16,-4-6-52-16,5 10 48 0,-5-10-50 0,0 12 42 16,0-5-44-16,-2 0 42 0,-1 0-45 15,-1 0 42-15,-2 0-48 0,2 0 45 0,-1-1-46 0,-1 1 48 16,-1-1-48-16,0 0 43 0,0 1-46 0,2-2 47 16,-1-1-47-16,0-1 48 0,6-3-48 0,-10 8 48 15,10-8-48-15,-6 6 46 0,6-6-41 0,-6 4 43 16,6-4-46-16,0 0 44 0,-7 7-39 15,7-7 39-15,0 0-45 0,0 0 46 0,0 0-37 0,4 7 55 16,-4-7-35-16,5 3 54 0,-5-3-18 0,9 5 49 16,-9-5-39-16,13 6 42 0,-7-1-32 0,3 0 58 15,0 0-33-15,-1-1 52 0,1 2-45 0,0 1 45 16,2 0-55-16,-2 1 41 0,3-1-45 0,-1 1 49 16,-2 0-47-16,3 0 10 0,-1 0-16 0,1 0-2 15,0-1-14-15,-3 2-9 0,0-2-11 0,-1-1-5 16,2 0-9-16,-2 0-5 0,-2-2-9 0,1 1 2 15,0 0-7-15,-3 0-8 0,-4-5-32 0,8 6-52 16,-8-6-171-16,6 6-143 0,-6-6-229 0,0 0-684 16,-5 5-915-16</inkml:trace>
  <inkml:trace contextRef="#ctx0" brushRef="#br0" timeOffset="39877.71">15375 4673 186 0,'0'0'223'0,"-6"5"-57"15,6-5-36-15,0 0-27 0,0 0-21 0,0 0-4 16,0 0-6-16,15-4-1 0,-7 0-10 0,2-2 4 16,5-1-5-16,1-1 0 0,4-3 6 0,4-2-15 15,1 1-7-15,2-3-5 0,1 1-5 0,0 0-11 16,0-1-3-16,-3-1 0 0,2 4-6 0,-5-1-3 15,0 2-2-15,-4 2 4 0,-4 0 41 0,-4 4 17 16,3-4-2-16,-7 3-13 0,-1 0-11 0,-5 6-7 16,3-9-10-16,-3 9-3 0,-9-7-8 0,0 5-4 15,-4 1-1-15,-5 0 17 0,-5 1-28 0,-2 1 1 0,-10 2 0 16,-2 1 1-16,-9 2-2 0,-1 0 7 0,-3 2-9 16,-1 2 13-16,-3 2-12 0,-10 2 0 15,1 2-2-15,2 1 7 0,0 0 9 0,1 1 5 16,4 0 14-16,8-1 8 0,6-3 7 0,2 1-8 0,11-2-5 15,2-2-6-15,4-1-11 0,7-1-6 0,3 0 2 16,5-3-3-16,3 1 1 0,5-7 0 16,4 10 8-16,5-7 4 0,5-2 14 0,5-2 7 0,14-5 3 15,12-3-5-15,5-3-35 0,15-6 29 0,4-2-36 16,8-3 34-16,3-1-36 0,5 0 29 0,16-8-7 16,0 1 2-16,-2 0-12 0,2 0-2 0,-18 4-4 15,2 1-4-15,0 0 3 0,-2-1 0 0,-1 1-11 16,-3 3 42-16,-3-2-41 0,-3-1 33 0,-7 4-41 15,-1-1 6-15,-7 4 4 0,-13 1 2 0,-3 1-5 16,-7 2 4-16,-7 3 2 0,-2-1 3 0,-9 2-3 16,-3 3 2-16,-5-2-3 0,-5 2-3 0,-4 2-1 15,-4-1 37-15,-5 1-45 0,-7 1 38 0,-4 1-39 16,-4 2 37-16,-12-1-40 0,-4 3 9 0,-7 1 37 16,-7 2-49-16,-2 2 7 0,-1 2 3 0,-14 3 0 15,0 2 41-15,-3 2-45 0,-2 3 39 0,-3 1-39 16,0 3 39-16,-2 0-38 0,1 3-2 0,0 2 12 15,3 0-5-15,1-1 2 0,3 3 2 0,6-2 7 16,4-1 1-16,4 0-34 0,9-1 43 0,11-3-37 0,4-3 32 16,5 1-32-16,9-5 30 0,3 1-30 15,8-4 34-15,1-1-28 0,7 0 33 0,3-3-5 16,3 2-31-16,3-2 33 0,6-1-32 0,5 0 33 0,5-1-33 16,5-2 46-16,10 1-41 0,5-4 33 0,11-3-31 15,5-1 31-15,13-4-33 0,1-2 25 16,3-2-20-16,1-1 29 0,2-3-33 0,-1-1 31 0,3-1-1 15,-1-2-5-15,-3-1-10 0,0 0 9 16,-3-2-6-16,-5 0 1 0,-3-1-6 0,-1 2-2 16,-10-3 0-16,-1 2 19 0,-14 3-14 0,-2-1-1 0,-7 0 1 15,-8 2 33-15,-4 1-50 0,-6 1-5 0,-6 0 41 16,-3 3-50-16,-5 0 44 0,-7 0-41 0,-3 1 46 16,-7 0-49-16,-8 1 43 0,-6 3-41 0,-5 4 44 15,-1 1-43-15,-6 2 49 0,-8 5-48 0,-3 3 7 16,1 1 40-16,-12 6-41 0,2 4 41 0,4 1-33 15,4 1 36-15,2 4-38 0,11-3 42 0,3 4-42 16,4 1 6-16,6 1 6 0,3 4 13 0,4 0 5 16,6 2-4-16,3 2-25 0,9-1 35 0,4 0-8 15,3 2 6-15,10 4 3 0,3-1-10 0,8-2 1 16,4-3-5-16,6 0 2 0,9-4-7 0,8-3 3 16,-4-9 6-16,7-4-11 0,1-4 3 0,5-2-3 0,1-6 0 15,3-1 6-15,9-5-10 0,-1-2 1 0,1-3-33 16,-3-3 38-16,-3-3-34 0,-2 1 2 15,-1-3 45-15,-5-3-39 0,-1 1 40 0,-14 1-36 16,-1 1 38-16,-6-3-44 0,-4 0 43 0,-5 1-1 0,-10 0-13 16,-5 2 5-16,-3 2-18 0,-9-1-6 15,0 3 5-15,-8 0-2 0,-4 1 4 0,-5 3-1 0,-3 2 8 16,-6 2-4-16,-2 3 4 0,-1 3 4 0,-6 4 5 16,-2 3 8-16,-4 4 6 0,0 4 11 0,4 2-37 15,1 4 45-15,3 1-44 0,5 3 40 0,3 3-7 16,5 0-6-16,5-2-1 0,5 2-9 0,5 1-4 15,3-4-11-15,6 0-27 0,5 0-59 0,5-2-84 16,8-3-88-16,4-5-121 0,4-5-339 0,6-3-223 16</inkml:trace>
  <inkml:trace contextRef="#ctx0" brushRef="#br0" timeOffset="40511.04">18570 4295 72 0,'0'0'363'0,"0"0"-123"16,-4-7-30-16,4 7-44 0,-4-7 32 0,4 7-50 15,-5-7 32-15,-1 3-35 0,6 4 44 0,-9-9-47 16,4 5-12-16,-3 0-31 0,1-3 1 0,-1 3-10 16,0 0-11-16,-1 2-1 0,-3-2-8 0,1 2-12 15,-3 0 28-15,0 2-32 0,1 0 26 0,-4 4-40 16,-3 1 32-16,1 0-33 0,-4 3 3 0,2 2 1 16,-4 1-1-16,2 2-7 0,0 1-1 0,0 3-4 15,3-1-2-15,3-1-39 0,-2 2 46 0,5 0-42 16,1 1 42-16,2-1-44 0,2 0 37 0,2-2-40 15,5 2 38-15,0-5-35 0,2 1 37 0,4-1-43 16,1 0 38-16,3-1-2 0,1-1-6 0,5-3-3 16,0-1-35-16,0-1 39 0,4-3-45 0,1-1 48 15,2-1-44-15,-1-3 43 0,3-1-46 0,3-2 52 16,-1-1-47-16,-3-1 43 0,1-2-45 0,-1-1 42 16,-3 0-38-16,0-1 40 0,-2-1-1 0,-2 0-6 15,-1-2-2-15,-4 0-1 0,1-1-2 0,-5 3-1 16,1-1 1-16,-1 0 4 0,-3 0 6 0,0 2 21 15,0 1 17-15,-1-1 18 0,-2 2 20 0,0-1 9 16,0 4 14-16,2-1-1 0,-2 1-17 0,0 7-23 0,0-12-21 16,0 12-14-16,0-9-4 0,0 9-6 15,0 0-9-15,0 0-6 0,0 0-3 0,0 0-1 16,1 10 4-16,0-4-4 0,0 1 1 0,4 2 0 16,-2-1-4-16,1 3-41 0,1 1 49 0,0 1-43 0,3-1 44 15,1 1-42-15,1 3 9 0,0-2-2 0,4 2 0 16,0-3-9-16,0 0 17 0,4-1-68 15,-1-4-6-15,1 1-92 0,1-2-10 0,1-2-90 16,0-2-43-16,1-2-23 0,1-1-79 0,5-4-405 0,-3 0-364 16</inkml:trace>
  <inkml:trace contextRef="#ctx0" brushRef="#br0" timeOffset="40760.87">19269 4177 352 0,'3'-7'548'0,"-1"1"-134"0,-2 6-46 15,4-8 1-15,-4 8-53 0,1-8-26 0,-1 8-47 16,0 0-36-16,3-7-52 0,-3 7-10 0,0 0-27 16,0 0 6-16,0 0-14 0,0 0-1 0,5 4-14 15,-5-4 0-15,3 11-13 0,-2-5-7 0,3 0-7 16,0 4-5-16,-2-1-10 0,3 2-9 0,-2-1 0 16,3 2-10-16,-2 2-6 0,1-2-6 0,1 2-4 15,1 0-2-15,-2 0-41 0,2-2 47 0,-2 2-40 16,2-2 37-16,-3 0-47 0,1 1 31 0,0-4-96 15,-1-1-14-15,0-1-113 0,1 0-3 0,-2-1-62 16,-3-6-60-16,2 9-98 0,-2-9-456 0,0 0-463 16</inkml:trace>
  <inkml:trace contextRef="#ctx0" brushRef="#br0" timeOffset="41176.89">19249 4225 370 0,'-3'-12'274'16,"2"0"-53"-16,0 1-15 0,1 1-14 0,2-3-41 15,0 2 25-15,0-3-48 0,3 0 20 0,2 2-54 16,0-1 43-16,1 1-68 0,0-1 23 0,3 3-50 16,-1-1 33-16,1 0-42 0,1 3 4 0,0 1 0 0,-2-2-4 15,4 4 7-15,-5 2 8 0,3 1-8 16,0-1-1-16,-12 3-4 0,17 0-2 0,-7 3 3 16,-1-1 6-16,-1 1 18 0,1 2 5 0,-3 1 7 15,-1 0 14-15,-1 2 0 0,-3 1 6 0,-1-1 19 0,-1 2-35 16,0-1 12-16,-3 2-23 0,-3 0 5 15,2 1-11-15,-5 0-3 0,1-2-1 0,0 1-3 16,-1-2 8-16,1 0 7 0,3-2 6 0,-1 0 4 16,-1-1 6-16,1 0-4 0,3-2-8 0,-1 2-10 0,5-6-12 15,-6 6-7-15,6-6-18 0,-8 6-1 0,8-6-13 16,-4 7 5-16,4-7-9 0,0 0-2 16,2 8 5-16,-2-8-4 0,8 8-1 0,-4-4-2 15,3 0 7-15,-1 2-6 0,2 0 2 0,2 0 1 16,-1 0 2-16,1 1-11 0,0 0 10 0,2 1-37 0,-2 0 46 15,3 1-44-15,-2 0 48 0,3-2-41 0,-3 0 41 16,0 0-47-16,1 1 43 0,-1-1-46 16,1-1 32-16,-1 0-89 0,-2 0-24 0,1-1-102 15,2 0-40-15,-3-2-69 0,0 1-76 0,1-2-86 0,-10-2-394 16,15 2-433-16</inkml:trace>
  <inkml:trace contextRef="#ctx0" brushRef="#br0" timeOffset="41727.61">19922 4004 382 0,'0'-7'422'0,"-1"0"-23"0,1 7-84 15,-1-12-13-15,1 12-1 0,-2-12 10 0,2 12-27 16,-1-10 2-16,1 10-40 0,-1-10-42 0,1 10-44 15,-1-7-27-15,1 7-36 0,0 0-13 0,0-5-24 16,0 5 5-16,0 0-6 0,0 0 8 0,7 3-6 16,-7-3 17-16,8 7 3 0,-4-2 4 0,1 2 5 15,1 0 1-15,-1 1-1 0,2 1-2 0,-1 2 2 16,1 0 3-16,0 1-5 0,0 1-11 0,-1 0-2 16,2 2-13-16,-1-1-12 0,0 1-1 0,-1 0-7 15,1-1-10-15,-2 1-4 0,2 0-32 0,-3-1 28 16,1 0-31-16,-1-2 34 0,1 0-24 0,-3-1 25 15,0-1-26-15,1-1 25 0,0 0-20 0,0-2 29 16,-3-7 4-16,2 12 31 0,-2-12 17 0,3 10 23 16,-3-10-7-16,3 7-9 0,-3-7-31 0,0 0 0 15,0 0-25-15,0 0-2 0,0 0-16 0,0-9 5 16,0 9-7-16,0-12-4 0,1 5-7 0,0-1-4 16,2-1-5-16,-2 0 4 0,4 0-2 0,-1 1-1 15,2-2-5-15,1 3-1 0,-1-1 3 0,1 0-2 16,0 4-5-16,2-2 1 0,0 2 2 0,0 1-4 15,2 1 1-15,-11 2 0 0,21 1 3 0,-8 1-12 0,-3 1 12 16,3 2-10-16,-2 1 10 0,-2 1-7 16,3 3 7-16,-3-2-7 0,-3 3 14 0,-1-2-14 15,-1 2 13-15,-4 1-12 0,0-1 10 0,-1 1-2 16,-2-1 5-16,-3 1-6 0,-2 0 9 0,-3 0-29 16,-1-1-8-16,1-1-41 0,-5-1-31 0,2-2-30 0,0 0-3 15,-1-1-113-15,0-1-45 0,-1-1-101 16,2-2-126-16,3-1-142 0,-1-1-468 0,-2-1-750 15</inkml:trace>
  <inkml:trace contextRef="#ctx0" brushRef="#br0" timeOffset="42277.28">18333 5074 462 0,'0'0'357'0,"0"0"-81"0,0 0-58 0,1 7-46 15,-1-7-11-15,0 0 7 0,15 3 10 0,-15-3-34 16,16-2 37-16,-4 1-59 0,1-1 30 0,2 0-46 16,5 1 24-16,0-1-46 0,4-2 33 0,2 1-51 15,6-4 44-15,1 1-18 0,1 0-11 0,9-3-10 16,3 1-13-16,-2-2-8 0,5 2-10 0,0-3-7 15,0 1-3-15,4-1-7 0,-2 2-6 16,1-2 4-16,2 0-8 0,-3 0-1 0,0 0-2 0,0 1 1 16,-1-1-4-16,0 0-4 0,-4 0 4 0,3 1 0 15,-3-1-4-15,-2 1 1 0,-1-1-2 0,-3 2 1 16,-1-2 2-16,-6 2-5 0,-2 2 0 0,-2 0 1 16,-5 0-2-16,-1 1-2 0,-1 0 5 0,-3 0 0 15,-2 1-2-15,-2 0 0 0,-1 1-1 0,0 0 1 16,-5 0 4-16,1 2-2 0,1-2-3 0,-4 2 8 15,-7 2-7-15,13-5 0 0,-13 5 2 0,13-6-5 16,-13 6 0-16,8-2-5 0,-8 2-33 0,0 0-60 16,6-5-82-16,-6 5-75 0,0 0-67 0,0 0-59 15,-8-4-412-15,8 4-322 0</inkml:trace>
  <inkml:trace contextRef="#ctx0" brushRef="#br0" timeOffset="42628.89">18702 5164 448 0,'-14'9'348'0,"1"-3"-70"16,4-1-68-16,3 1-43 0,-1-1-22 0,7-5 9 15,-7 6 8-15,7-6 5 0,0 0-2 0,6 5 0 16,-6-5-10-16,14 0-17 0,-4-2-11 15,6 1-5-15,-1-2 39 0,7 1-51 0,2-2 32 0,1-1-51 16,6-1 37-16,2 0-45 0,2 0 43 0,1-1-34 16,6 0 56-16,3-3-37 0,-1 2 44 15,4-2-53-15,1 2 39 0,-1-4-47 0,3 2 43 0,-1-2-38 16,2 1 16-16,-1-1-33 0,2-1 32 0,8-2-42 16,-10 3 16-16,0-2-30 0,-1 0-1 0,1-1-17 15,-2 2 12-15,-2-1-28 0,-1-2 13 0,-4 2-27 16,-1 0-1-16,-3 0 2 0,-6 3-9 0,-5 0-5 15,-2 3-12-15,-4-1-60 0,-2 0-49 0,-6 2-182 16,-1 0-123-16,-3 0-151 0,-4 0-722 0,-3 1-905 16</inkml:trace>
  <inkml:trace contextRef="#ctx0" brushRef="#br0" timeOffset="57999.59">7213 6357 178 0,'0'0'339'0,"0"0"-64"0,-4 4-34 16,4-4-17-16,0 0-20 0,0 0-22 0,-3 7-18 15,3-7-17-15,0 0-35 0,0 0 8 0,0 0-38 16,-2 7 29-16,2-7-54 0,0 0 37 0,0 0-18 0,2 4 64 16,-2-4-38-16,0 0 48 0,0 0-55 15,12 3 35-15,-12-3-41 0,0 0 36 0,19 0-50 16,-19 0 29-16,20-3-52 0,-8 3 30 0,1-2-50 0,2 2 33 16,3-2-44-16,-2-1 38 0,5 0-38 0,1 0 53 15,2-3-51-15,0 3 42 0,3-2-46 0,0 0 42 16,5-1-44-16,0 0 45 0,1-1-53 15,0 0 45-15,2 0-50 0,-1 0 47 0,2-1-48 0,0 0 42 16,-2 2-45-16,2-1 40 0,-1 0-49 16,-1 0 46-16,-1 0-46 0,1 3 45 0,-2-3-49 15,0 3 46-15,-4 0-46 0,0 0 47 0,-2-1-46 0,0 3 3 16,1 0 5-16,0-2 9 0,-4 2 5 0,-2 0 4 16,1-1 8-16,-1 0 11 0,-1 2 4 0,0-1 8 15,0 1 11-15,0-2-8 0,-1 2-1 0,-2-1-5 16,2 0 0-16,-2 0 4 0,2 0-5 0,-5-1 0 15,4 2-4-15,-4 0-5 0,1 0-5 0,-3 0-4 16,2-2 12-16,-3 2-15 0,2 0-6 0,-1 0-4 0,-2 0 0 16,-10 1-1-16,18-3 3 0,-18 3-5 15,14-3 3-15,-14 3 2 0,14-1 8 0,-14 1 9 16,0 0 5-16,13-2-47 0,-13 2 61 0,0 0-57 16,11-1 50-16,-11 1-54 0,0 0 51 0,0 0-54 0,14 0 47 15,-14 0-28-15,0 0 22 0,0 0-50 0,0 0 50 16,9-3-53-16,-9 3 64 0,0 0-98 15,0 0-20-15,0 0-70 0,0 0-105 0,0 0-133 0,4-4-90 16,-4 4-156-16,-5-5-458 0,5 5-711 16</inkml:trace>
  <inkml:trace contextRef="#ctx0" brushRef="#br0" timeOffset="65224.93">11806 7525 138 0,'0'0'375'0,"0"0"-76"16,0 0-44-16,0 0-28 0,0 0-31 0,0 0-8 0,0 0 24 15,0 0-57-15,0 0 36 0,0 0-78 0,0 0 32 16,9 2-60-16,-9-2 31 0,0 0-35 15,0 0 15-15,0 0-19 0,0 0 10 0,0 0-9 0,0 0 11 16,0 0-8-16,0 0 7 0,0 0 6 0,0 0 7 16,0 0 4-16,0 0-7 0,0 0 2 0,0 0-12 15,0 0 7-15,2-6-12 0,-2 6 15 0,0 0-19 16,-5-10 12-16,5 10-36 0,-5-9 25 0,1 6-12 16,-1-5-6-16,1 2-7 0,-4 2-1 0,3-4-2 15,-3 2-5-15,-1 2-1 0,-2-3-8 0,1 3 1 16,0-1-5-16,-2 3-4 0,2-2-4 0,-1 2-2 15,-1 0-12-15,12 2-2 0,-23 2 1 0,10 1-6 16,2 1-1-16,-1 0 10 0,0 5-44 0,0-2 36 16,3 1-32-16,-2 2 36 0,3 2-29 0,0-1 39 15,1 2-39-15,3 2 34 0,0-3-34 0,1 3 36 16,3-2-4-16,0 2-3 0,3-1 0 0,0 0 2 16,2 1-9-16,1-2-2 0,0-1 1 0,2 0 1 0,1-1 2 15,1-2-5-15,2 0 3 0,-1-1-6 0,2-3 7 16,1 0-3-16,-1-1-32 0,0-2 42 0,3-2-37 15,-3 0 36-15,2-2-37 0,-2-1 39 0,4-2-34 16,-3 0 43-16,-1-1-42 0,1-2 42 0,-1 0-43 16,-2-2 34-16,-1 1-34 0,-1-5 39 15,1 2-38-15,-3-1 44 0,-2-1-46 0,0-2 39 0,-1 1-35 16,-2 0 38-16,1 4-37 0,-3-2 40 0,0-2 1 16,2 5-5-16,-4-3 0 0,2 2 20 0,0 1-20 15,-1 1 74-15,1 0-56 0,-2 3 51 0,1-1-66 16,1 7 43-16,0-9-65 0,0 9 50 0,-1-8-57 15,1 8 51-15,0 0-59 0,0 0 53 0,0 0-56 16,2 9 55-16,-2-9-47 0,7 10 48 0,-5-1-57 16,2-1 3-16,1 3 4 0,2 1 8 0,-1 0 1 15,3 1 0-15,-1 2 7 0,2-1 43 0,1 1-63 16,0 0 53-16,0 0-61 0,3-2 41 0,-4-3-95 16,3 1-8-16,1-2-59 0,-1-1-61 0,1-2-57 0,0-2-60 15,0-1-56-15,2-1-47 0,-1-2-37 16,0-3-105-16,3-1-292 0,-4 0-409 0</inkml:trace>
  <inkml:trace contextRef="#ctx0" brushRef="#br0" timeOffset="65490.47">12433 7280 560 0,'1'-7'488'0,"1"1"-64"0,-2 6 4 15,1-10-52-15,-1 10 24 0,0-8-59 0,0 8 22 16,0 0-90-16,0-9 5 0,0 9-84 0,0 0 21 15,0 0-65-15,0 0-3 0,0 0-2 0,0 0-11 16,1 14-2-16,1-8-7 0,0 2-5 0,-2 3-3 16,4 0-19-16,-1-1-55 0,0 5 44 0,1-2-62 15,1 1 47-15,0 1-66 0,1 0 50 0,-1 1-56 16,1 0 18-16,-2-2-23 0,3 0 1 0,-1 2 0 16,0 0 9-16,-1-2-11 0,2-1-9 0,-1-1-32 0,-1 2-54 15,0-5-18-15,-1 2-81 0,-1-3-39 0,0 1-53 16,0-2-55-16,1-1 13 0,-2 0-105 15,-2-6-81-15,2 6-465 0,-2-6-577 0</inkml:trace>
  <inkml:trace contextRef="#ctx0" brushRef="#br0" timeOffset="65957.14">12468 7372 391 0,'-3'-8'360'16,"-1"-2"-44"-16,2 3-17 0,-2-2-62 0,1 0 12 15,2-2-54-15,0 2 31 0,0-2-68 0,2 0 7 16,0 1-63-16,-1-3 25 0,4 1-54 0,2 0 28 16,-1-1-55-16,3 3 40 0,0-3-52 0,2 2 41 15,-1 2-51-15,1 0 47 0,2 1-43 0,-3 4 41 16,2-2-48-16,1 3 42 0,-2 1-50 0,0 2 45 16,3 0-45-16,-3 2 40 0,-1 1-43 0,2 3 34 15,-2-1-43-15,-1 2 38 0,0 4-43 0,-2 2 39 16,-3-4-41-16,-2 4 5 0,-1 1-6 0,-4 0 3 0,2 1 1 15,-6 1 2-15,3 0 6 0,-4-1-5 16,0 1-2-16,-4-2 1 0,4-2 1 0,0 2 4 0,-3-5-1 16,3 2 5-16,0-4 2 0,0 2 4 15,1-4 8-15,2 0 4 0,-1 0 1 0,7-5 6 16,-10 6-13-16,10-6-1 0,0 0-1 0,-6 4-7 16,6-4 0-16,0 0-4 0,0 0 5 0,0 0-1 0,15-1-2 15,-15 1 2-15,14 0 7 0,-14 0 5 0,19 0 5 16,-19 0 13-16,22 2 15 0,-9 0 3 0,0 0-4 15,3 2 1-15,-2 2-6 0,3-1-5 0,-2 1-4 16,0 3-7-16,1-4 6 0,2 5-34 0,-3-3 16 16,0 0-17-16,1 2 17 0,-1-3-25 0,-1 2 25 15,0-1-26-15,-1 0 15 0,0 1-20 0,-2-2 15 16,-2-2-24-16,1 3-46 0,-1-4-59 0,-2 1-72 16,-7-4-109-16,9 3-56 0,-9-3-201 0,0 0-389 15,0 0-532-15</inkml:trace>
  <inkml:trace contextRef="#ctx0" brushRef="#br0" timeOffset="66301.75">12783 6980 74 0,'0'0'498'0,"-5"-8"-138"0,5 8-76 15,-9-3-43-15,9 3-15 0,0 0 3 0,-15 2 17 16,15-2 0-16,-12 7-9 0,7 0-2 0,-2 1 35 16,-1 2-68-16,2 2 15 0,-2 4-63 0,-1 1 37 15,0 4-52-15,0 3 36 0,-1 3-54 0,0 1-13 16,-1 2-8-16,0 0-2 0,-1 5-1 0,1 1-1 16,-2 0-45-16,2 1 41 0,-2-1-46 0,0 0 43 15,2 1-49-15,-2-1 48 0,0-1-51 0,-1 0 43 16,4 0-62-16,-2-5 48 0,1-4-60 0,1 3 48 15,-1-3-6-15,1 1-9 0,2-6-9 0,1 0-9 16,0-4-4-16,1-2-3 0,2-2-2 0,-1-1-3 16,1-2-4-16,0-1-5 0,2-1-53 0,-1-1 30 15,3-7-52-15,-2 11-55 0,2-11-65 0,0 7-44 16,0-7-127-16,0 0-74 0,0 0-121 0,9-2-575 16,-9 2-751-16</inkml:trace>
  <inkml:trace contextRef="#ctx0" brushRef="#br0" timeOffset="66906.67">13145 7132 478 0,'0'0'558'0,"-1"-7"-166"0,1 7-20 0,-3-8-65 15,3 8 44-15,0-7-52 0,0 7 37 0,0 0-68 0,-2-8 8 16,2 8-92-16,0 0 0 0,0 0-80 16,0 0 34-16,0 0-39 0,0 0 39 0,0 0-43 15,6 5 53-15,-3 0-41 0,0 2-6 0,3 2 0 0,-3-1 7 16,4 3-18-16,-1-1-3 0,-1 4-10 0,2-1 1 15,-1 2 0-15,2-3-5 0,-3 4-12 0,1 0-5 16,1-1-5-16,-2 2-6 0,1 0-49 0,-1 0 48 16,0-2-54-16,-1 2 46 0,1-1-45 0,-1-1 52 15,0 1-55-15,1-1 48 0,-2-5-47 0,-1 1 44 16,1-3-50-16,-2 2 51 0,3-3-44 0,-3 0 61 16,2 0-28-16,-3-7 37 0,2 8-50 0,-2-8 39 15,0 0-49-15,0 0 39 0,0 0-50 0,0 0 44 16,7-8-48-16,-6 1 41 0,3 1-9 0,-2-1-5 15,2-1-2-15,0 0-1 0,1-1-7 0,0 1-2 16,0 1 2-16,4-2-4 0,-2 2 1 0,-1-1 1 16,3 3-2-16,0 0-4 0,0 1 4 0,1-1-1 15,0 4-1-15,-10 1-1 0,17-1 4 0,-17 1-7 16,19 2-39-16,-10 2 49 0,0 1-46 0,0 0 50 16,-4 2-43-16,0 0 42 0,-1 1-46 0,0 2 31 15,-4-1-58-15,-1 3 2 0,-2-2 6 0,-1 1 11 0,-2 0 13 16,-2-2 0-16,-2 2-5 0,1-2-4 0,-3-1-12 15,1-2-8-15,-1 0 19 0,1-4-70 0,-2 2 0 16,3-3-67-16,-3-2-47 0,3-2-67 0,-2 1-85 16,2-1-61-16,1-2-105 0,0-2-459 0,2-1-611 15</inkml:trace>
  <inkml:trace contextRef="#ctx0" brushRef="#br0" timeOffset="67390.75">14282 7260 402 0,'0'0'470'15,"-11"3"-74"-15,11-3-85 0,-10 2 42 16,10-2-35-16,-8 3 32 0,8-3-57 0,0 0 10 0,0 0-90 16,-13 1 2-16,13-1-88 0,0 0 15 0,0 0-68 15,0 0 27-15,7-6-59 0,-7 6 33 0,11-3-55 16,-11 3 39-16,17-5-53 0,-7 1 41 0,2 2-44 16,0-2-8-16,1 2 47 0,4-1-54 0,-2 1 43 15,2 0-45-15,-2-2 40 0,2 1-46 0,-2 1 42 16,0 1-40-16,1 0 36 0,-1 0-43 0,-2-1 40 0,2 1-48 15,-2 0-12-15,-2 0-94 0,2 1-3 0,-13 0-92 16,18-1-14-16,-18 1-4 0,14 0-3 0,-14 0-50 16,0 0-50-16,9 2-399 0,-9-2-263 0</inkml:trace>
  <inkml:trace contextRef="#ctx0" brushRef="#br0" timeOffset="67697.38">14380 7340 197 0,'-7'3'406'0,"3"3"-86"0,4-6-52 15,-10 4-25-15,10-4 6 0,-5 5-33 0,5-5-11 16,0 0-11-16,-6 5-52 0,6-5-14 0,0 0-22 16,0 0-5-16,0 0 9 0,0 0-10 0,9 2-2 15,-9-2-9-15,11-4-11 0,-11 4-13 0,17-3-13 16,-7 1 3-16,1-1 20 0,1 1-52 0,3-2 34 16,-2 0-46-16,4 2 42 0,-3-1-47 0,2-1 37 15,0 2-44-15,0-1 44 0,-2-1-40 0,3 1 41 16,-4 1-41-16,1-1 37 0,-4 1-45 0,2 1 39 15,0-2-44-15,-3 1 41 0,-9 2-35 0,16-3 52 0,-16 3-29 16,15-2 54-16,-15 2-45 0,10-2 49 16,-10 2-48-16,0 0 42 0,14-2-53 0,-14 2 42 15,0 0-56-15,9-2 43 0,-9 2-54 0,0 0 41 0,0 0-41 16,12-1 25-16,-12 1-45 0,0 0-16 0,0 0-95 16,9-2-31-16,-9 2-135 0,0 0-98 0,3-8-90 15,-3 8-390-15,4-7-440 0</inkml:trace>
  <inkml:trace contextRef="#ctx0" brushRef="#br0" timeOffset="68126.53">14539 7066 361 0,'-5'-3'400'0,"5"3"-83"15,0 0-49-15,-9-3 16 0,9 3-48 0,0 0 4 0,0 0 37 16,-10-3-85-16,10 3 12 0,0 0-70 0,0 0 12 16,0 0-74-16,0 0 34 0,0 0-41 0,0 0 53 15,0 0-41-15,0 0 41 0,0 0-30 16,0 0 42-16,10 6-43 0,-10-6 41 0,12 6-49 0,-4-4 47 16,2 2-54-16,-1 0 31 0,2 1-56 0,2 0 40 15,-2-2-49-15,5 1 37 0,-1 3-52 0,0-1 41 16,1 0-55-16,2 0 42 0,-3 1-51 0,4 1 49 15,-1 1-48-15,1-1 47 0,-3 0-50 0,1 1 46 16,-1-1-49-16,-2 0 52 0,-1-1-47 0,-2 2 3 16,1-1 12-16,-2 1 2 0,-1-2 12 0,-3 2 7 15,1-2 7-15,-4 1 2 0,0 0-2 0,1-1 0 16,-4 2-8-16,-4-1-3 0,3 2-6 0,-3 0-3 16,-1-1-3-16,0 0-9 0,-2 2 1 0,-4-1-3 15,2 1-4-15,-3 2-33 0,1-1 38 0,-2 1-46 16,-2 2 49-16,1-2-80 0,0 0-13 0,1 2-78 15,1-1-47-15,-3-2-68 0,7 0-88 0,-1 0-27 16,-1-2-167-16,5-1-482 0,1-3-648 0</inkml:trace>
  <inkml:trace contextRef="#ctx0" brushRef="#br0" timeOffset="68939.89">16230 6589 116 0,'0'0'395'0,"4"-5"-74"16,-4 5-44-16,0 0-17 0,0 0-6 15,5-5 3-15,-5 5-11 0,0 0-54 0,0 0 23 0,0 0-58 16,0 0 19-16,0 0-58 0,-2-7 30 0,2 7-57 16,0 0 27-16,0 0-56 0,-7-2 28 0,7 2-49 15,0 0 28-15,-13-2-49 0,13 2 31 0,-15 0-46 16,15 0 34-16,-19 2-43 0,9-1 38 0,-3 0-43 16,0-1 39-16,0 1-41 0,-2 1 44 0,2 1-33 15,-1-2 44-15,-1 1-7 0,3 1 22 0,-3-2-51 16,3 2 37-16,0-1-48 0,1 0 37 0,1 2-41 15,0-1 37-15,2 0-42 0,2 1 39 0,-2 0-41 16,2 2 41-16,2-1-40 0,0 0 39 0,2 1-42 16,-1 0 6-16,2 1 4 0,1 0 0 0,0 1 8 15,1 1-1-15,0 1 0 0,3-1 11 0,-1 2-6 16,1 1 6-16,1 1 4 0,0 1 18 0,0 0 5 16,0 2 4-16,0 0-1 0,0 3 0 0,2 0 0 0,-1 2 2 15,-1 1-4-15,2-2 0 0,-2 3 8 0,1 1-1 16,-1 0 5-16,2-1-4 0,-2 1-2 0,1 1-1 15,-2-2 0-15,3 1 4 0,1-2-1 0,-3 1-1 16,2-1 0-16,0 0-1 0,-3-2-1 0,3 0-38 16,-2 1 35-16,-1-4-38 0,-1-1 49 0,1 1-41 15,1 0 49-15,-2-3-52 0,-1 1 45 0,1-2-45 16,0 0 52-16,-2-1-47 0,0 0 57 16,0 0-51-16,1-1 0 0,-1 0-4 0,-1-2-6 0,3 2 1 15,-3-3-1-15,1 1 1 0,0-2-3 0,-1 0 7 16,0 2-4-16,3-4 2 0,-2 2-2 0,-1-7-1 15,4 11 5-15,-4-11 5 0,5 12-7 0,-1-9 2 16,-4-3-3-16,9 7 4 0,-9-7 0 0,14 7-6 16,-14-7-6-16,18 1 1 0,-6-2-3 0,1 1 1 0,0-3-8 15,6-1 49-15,-1 2-81 0,0-3-30 16,1 2-120-16,0-5-74 0,2 1-104 0,-1 0-98 16,-2-3-126-16,1 0-619 0,-1-1-817 0</inkml:trace>
  <inkml:trace contextRef="#ctx0" brushRef="#br0" timeOffset="69540">16703 6936 108 0,'0'0'394'0,"-4"-7"-95"16,4 7-48-16,-6-8-28 0,6 8-17 0,-7-7-4 16,7 7-19-16,-6-8-13 0,0 4-14 0,2-1-25 15,-1 0 26-15,0-1-46 0,-2 3 1 0,2-2 6 16,-3-1-8-16,2 2-4 0,0 1 1 0,-1 0-7 16,7 3 2-16,-14-5-7 0,14 5-6 0,-17-1-7 15,17 1-6-15,-17 1 0 0,6 2-2 0,0-1-6 0,1 2-13 16,-1 1-9-16,-1 1 15 0,0 1-19 15,3 1-6-15,-2 2-3 0,2-2 3 0,1 3-11 16,-2 1-2-16,5 0 36 0,-2 2-56 0,4-3 41 16,0 1-45-16,0 1 35 0,2-2-45 0,2 0 44 15,2 1-49-15,0-1 42 0,0 0-48 0,3-2 46 16,0 1-45-16,3-2 42 0,0 1-41 0,0-3 41 0,2-2-46 16,-1 1 43-16,2-1-43 0,2-3 43 0,-2 1-41 15,1-4 41-15,-1 0-45 0,1-1 42 0,2-2-37 16,-2 1 1-16,0-1 6 0,-3-2 7 0,-1-2 0 15,1 1 1-15,-3 0 3 0,-1-2 4 0,-1 0 1 16,-1-1 2-16,0 2 1 0,-2-2 3 0,1 2 12 16,-2-2 35-16,-1 1 24 0,1 0 14 0,1 4-13 15,-2-3 42-15,0 2-40 0,0 7 38 0,0-12-65 16,0 12 32-16,1-10-65 0,-1 10 37 0,1-6-51 16,-1 6 39-16,0 0-48 0,0 0 41 0,0 0-50 15,0 0 51-15,8 6-54 0,-5 0 44 0,2 2-46 0,0 0 42 16,0 1 0-16,1 3-8 0,3 1-4 15,1-1 0-15,-1 4-8 0,-1 1-2 0,5 0-7 16,-2 0-36-16,-2-1-45 0,4 2-63 0,-3-1-39 0,1-1-39 16,0-1-41-16,-1 0-56 0,-1-3-28 0,1-2-21 15,-1 1-58-15,-2 0-15 0,-1-5-365 16,4 1-340-16</inkml:trace>
  <inkml:trace contextRef="#ctx0" brushRef="#br0" timeOffset="69790.67">17034 7240 275 0,'0'0'448'0,"0"0"-95"0,0 0-7 0,0 0-37 16,5-2 22-16,-5 2 9 0,0 0-22 0,0 0-25 15,0 0-39-15,0 0-46 0,0 0-31 0,0 0-12 16,0 0 1-16,4 4-1 0,-4-4-16 0,4 8-12 16,-3-1-15-16,-1-7-8 0,3 12-16 0,-2-2-7 15,1-2-11-15,2 2-10 0,-2-1-46 0,1 1 27 16,1 1-45-16,0 0 37 0,0 0-46 0,2-1 39 0,-2 1-45 15,3-2 46-15,-2 5-52 0,-1-5 38 16,1-1-48-16,0 0 11 0,-2 1-86 0,1-3-24 16,0 1-42-16,-4-7-39 0,5 8-46 0,-5-8-80 15,6 7-36-15,-6-7-49 0,0 0-50 0,0 0-396 0,0 0-412 16</inkml:trace>
  <inkml:trace contextRef="#ctx0" brushRef="#br0" timeOffset="70151.88">17056 7317 285 0,'-3'-8'366'0,"1"-2"-92"0,0 2 3 0,2-1-77 16,0 1-24-16,0-3 2 0,2 3-18 0,0-3-17 16,1 2 21-16,1-2-56 0,1 1-16 0,1 0-14 15,-1 1-14-15,4-1-1 0,-1 3-6 0,0 0 0 16,0 1-12-16,0 1 10 0,1-1 3 0,-9 6-3 16,17-4-2-16,-17 4 37 0,15-1-55 0,-15 1 38 15,13 5-53-15,-13-5 39 0,10 9-48 0,-6-5 39 16,-3 3-48-16,0 2 42 0,-1-2-53 0,-1 3 47 0,0-2-49 15,-2 3 1-15,-2-2 10 0,1 1-6 16,-1-2 3-16,0 2 0 0,0-3 3 0,1 2 0 16,2-3-1-16,-2-1 21 0,1 2 35 0,3-7-43 15,-4 8-1-15,4-8-1 0,-5 7 4 0,5-7 1 16,0 0 2-16,2 9 15 0,-2-9 14 0,7 4 7 16,-7-4 4-16,12 5 7 0,-12-5 9 0,16 5 0 15,-5-1-11-15,-1-2-6 0,1-1-7 0,2 3-3 0,-3-2-10 16,4 2-5-16,-3 0-2 0,1-2-10 0,-1 1-6 15,0 1-1-15,-1-2-2 0,-1 3-7 0,-1-1 2 16,-8-4-9-16,14 5-23 0,-14-5-45 0,10 3-51 16,-10-3-75-16,7 4-60 0,-7-4-93 0,0 0-116 15,0 0-416-15,0 0-443 0</inkml:trace>
  <inkml:trace contextRef="#ctx0" brushRef="#br0" timeOffset="70540.67">17113 7267 450 0,'-4'7'425'0,"-2"-1"-89"0,2 1-77 16,-1 1-38-16,3-1-32 0,-2 0-7 16,1-1-18-16,3 1-10 0,-1-1-21 0,1-6-25 15,0 11-13-15,0-11-10 0,2 10-14 0,-2-10-8 0,8 4-10 16,-8-4-10-16,0 0-8 0,18-1-3 0,-10-2-12 15,-1-3-2-15,1 1-4 0,1-1-10 0,0-4 7 16,-3 1-4-16,1-4 43 0,0 4-57 16,-4-3 46-16,-2 1-49 0,0 0 41 0,-2-1-43 0,1 3 45 15,-4-2-49-15,2 3 8 0,-5-1 3 0,2 3 16 16,0 0 6-16,-1 2 15 0,6 4 18 0,-14-2 43 16,14 2-34-16,-16 2 48 0,9 3-44 0,-2 0 4 15,1 1 12-15,2 1-16 0,0 2-8 0,3-1-8 16,-2 2-9-16,2-1-7 0,3 1-4 0,0-1-8 15,3 1-3-15,-1 0-1 0,3-2-5 0,0-1-3 16,2 1-3-16,1-4 0 0,0 0-6 0,0-2-8 16,-8-2-29-16,21 0-57 0,-9-3-59 0,-1-1-49 15,1-2-37-15,0-2-44 0,-3-2-35 0,2-1-100 16,-2-2-344-16,-2 1-280 0</inkml:trace>
  <inkml:trace contextRef="#ctx0" brushRef="#br0" timeOffset="71073.28">17043 6607 198 0,'-10'-5'426'16,"10"5"-116"-16,0 0-59 0,-5-4-53 0,5 4-52 15,0 0-15-15,2-9-8 0,-2 9-1 0,8-7 6 16,-3 2-23-16,4-1 3 0,0-1-40 0,1 2 4 16,3-2-24-16,0 0 30 0,1 0-30 0,0 1 52 15,-1 0-50-15,2-2 49 0,-2 2-42 0,2 0 52 16,-2-1-37-16,-1 1 35 0,0 2-43 0,-3-1 37 16,1 0-45-16,-1 2 36 0,0-1-45 0,0 2 41 15,-9 2-39-15,12-4 41 0,-12 4-29 0,11 0 50 16,-11 0-29-16,10 2 44 0,-10-2-47 0,11 7 50 15,-6-3-55-15,0 3 48 0,2 1-52 0,-3 0 36 0,3 3-53 16,-1 1-5-16,-1 1 1 0,5 1 3 0,-1 2 7 16,0 1 1-16,-1 1-41 0,5 1 46 15,-2 1-41-15,3 2 39 0,-1 1-50 0,2 2 44 0,-2-2-48 16,4 3 47-16,-3 1-45 0,0-2 50 0,2 6-56 16,-1-4 49-16,-1 0-56 0,2 4 48 0,-2-1-53 15,-2-4 48-15,-1 3-57 0,0-3 57 0,-2 2-55 16,-1-2 51-16,-1-3-56 0,-1-2 59 0,-2 1-58 15,0-1 55-15,-3-5-54 0,0 0 58 0,-1-2-59 16,-1 1 59-16,-4-1-63 0,1-2 56 0,-4 0-56 16,-2-1 65-16,0-3-75 0,-2 0 54 0,-1-1-41 15,-3-3 28-15,0 0-87 0,0-2 9 0,1-1-60 16,-2-1-46-16,3-1-49 0,-3 0-22 0,2-1-113 16,1-1-35-16,2 1-67 0,1 1-42 0,1-3-451 15,-1 2-538-15</inkml:trace>
  <inkml:trace contextRef="#ctx0" brushRef="#br0" timeOffset="71391.64">17857 7429 479 0,'0'0'485'15,"0"0"-68"-15,0 0-21 0,0 0 12 0,0 0-14 16,0 0-12-16,0 0-15 0,0 0-48 0,-4 6 0 16,4-6-94-16,0 0-16 0,0 0-84 0,0 0 11 15,0 0-45-15,0 8 52 0,0-8-53 0,3 7 40 16,-3-7-65-16,4 13-9 0,-2-6-9 16,2 1-9-16,-1 0-7 0,0 2 2 0,1 0-15 0,1-1 1 15,-1 1-6-15,1 2-2 0,-1-3-2 0,0 3-3 16,0-2 45-16,0 1-63 0,-2 0 38 0,3-2-98 15,-2 1-15-15,-1-2-71 0,1 1-30 0,-2-2-41 16,0-1-41-16,-1-6-64 0,2 10 2 0,-2-10-93 16,-3 4-33-16,3-4-33 0,0 0-295 0,0 0-309 15</inkml:trace>
  <inkml:trace contextRef="#ctx0" brushRef="#br0" timeOffset="71723.81">17838 7503 471 0,'-4'-11'350'0,"3"2"-65"0,-1-1-47 16,2 1-31-16,0-2-9 0,2 3-15 15,-1-4-5-15,3 4 2 0,-1-3-29 0,0 3-20 0,4-2-18 16,-4 2-22-16,5-1-12 0,-1 4-7 0,-1-1-5 16,4-1-11-16,-2 3 9 0,1 0-11 0,1 3-3 15,-10 1 1-15,15-1-2 0,-15 1-8 0,18 2-3 16,-11 2-1-16,-1 0-12 0,0 3 0 0,-2-3-6 16,1 3-1-16,-2 2 2 0,-3-2-7 0,0 2-4 15,0-2 3-15,-3 3-2 0,2-2 2 0,-4 0 6 16,4 1 4-16,-2-3 2 0,1 1 7 0,-1-1 8 15,-1-1 2-15,4-5 1 0,-2 11 4 0,2-11-15 16,-3 7-1-16,3-7-6 0,-1 9 18 0,1-9 4 0,1 9 10 16,-1-9-10-16,5 8 16 0,-1-3-17 15,2 0 10-15,3-1-22 0,-1 3 6 0,0-3-18 16,2 1 6-16,0 0-18 0,4 1 18 0,-1-1-25 0,0-1 10 16,0 3-17-16,-1-3 10 0,1 0-21 0,0-2-25 15,-3 2-65-15,3-1-85 0,-3-1-44 16,2-1-106-16,-12-1-81 0,16 0-144 0,-16 0-256 15,13-3-359-15</inkml:trace>
  <inkml:trace contextRef="#ctx0" brushRef="#br0" timeOffset="73406.59">19625 6124 208 0,'0'0'358'0,"0"0"-86"0,10-2-7 0,-10 2-25 15,0 0-21-15,0 0-17 0,6-5-14 0,-6 5 1 16,0 0-15-16,0 0-26 0,0 0-11 0,0 0-8 15,3-6-14-15,-3 6-20 0,0 0-15 0,0 0-16 16,-7-5-12-16,7 5-10 0,0 0-7 0,-14-1-5 16,14 1-7-16,-14 0-5 0,14 0-2 0,-16 1 3 15,5 0 8-15,11-1 5 0,-20 3 9 0,10-2-4 16,-3 1 1-16,3-1-2 0,1 2 4 0,-3-1-2 16,3 1 3-16,0-2-9 0,0 1-1 0,2 1-11 15,-1-1-1-15,8-2-4 0,-13 5-1 0,13-5-1 16,-11 6 3-16,11-6 34 0,-9 9-44 0,9-9 38 15,-8 10-39-15,7-4 37 0,-2 0-39 0,3 1 44 16,-2 2-42-16,2-1 37 0,0 3-40 0,0-1 42 16,1 1-44-16,0 3 37 0,1-1-40 0,0 3 42 15,1 0-37-15,-1 1 50 0,2 1-49 0,0 0 46 0,0 3-43 16,1 0 47-16,1 1-47 0,-2-1 14 0,2 1 6 16,0-1-1-16,0 1-5 0,2-1 0 0,-2-1 2 15,-1 1-5-15,3-1 1 0,-3-1 2 0,1-2-11 16,-1 0 17-16,1-2-14 0,-1 2 18 0,-1-2-23 15,1 0 29-15,0 0-27 0,0-1 22 0,-1 0-14 16,0-1 21-16,-1-2-28 0,1 2 23 0,-1-3-29 16,1 1 23-16,1-2-27 0,-3 3 26 0,1-3-26 15,1 1 28-15,-2-2-30 0,1 2 42 0,-1-2-47 16,2 0 23-16,-3 0 2 0,2 0-4 16,1-2 0-16,-2 0-8 0,0 0 7 0,0 0 1 0,-2-6-2 15,5 9 5-15,-5-9-2 0,5 9 5 0,-5-9-35 16,8 5 32-16,-8-5-3 0,14 1-35 0,-14-1 37 15,17 0-37-15,-6-1 33 0,1-2-38 0,-1 1 27 16,5-3-77-16,-1 0-57 0,0-1-73 0,1 1-94 0,0-2-40 16,-2 0-95-16,4-3-79 0,0 1-437 15,-5-1-533-15</inkml:trace>
  <inkml:trace contextRef="#ctx0" brushRef="#br0" timeOffset="73939.73">19915 6379 49 0,'-3'-4'535'16,"3"4"-125"-16,-9-9-99 0,9 9-27 0,-5-8-48 15,5 8 48-15,-4-7-50 0,4 7 23 0,-4-6-66 16,4 6 14-16,0 0-81 0,-5-6 12 0,5 6-65 15,0 0 25-15,0 0-27 0,0 0 55 0,0 0-47 16,0 0 49-16,0 0-41 0,4 7 44 0,-4-7-50 16,5 11 46-16,-1-7-47 0,0 4 42 0,0 0-50 0,1 2 46 15,0-1-56-15,1 4 38 0,-2-1-61 16,3 1 37-16,-2 1-55 0,1 1-3 0,-1 0-1 16,0 1-2-16,-1-1-1 0,1 2-5 0,-1 0 6 15,2-3-6-15,-2 2-3 0,0-3 1 0,-1 0 2 0,-1-3 0 16,1 1-2-16,-2-3 8 0,2 0-2 0,-1 0 6 15,-2-8 12-15,3 10 5 0,-3-10-5 16,2 7-2-16,-2-7-3 0,0 0-12 0,0 0-5 0,9-4 0 16,-9 4-3-16,7-10-2 0,-2 5 4 0,0-2-5 15,0-1-4-15,5 1-1 0,-2 0 2 0,2-2-2 16,0 1 2-16,0 1 1 0,2 0-3 16,1 0 0-16,-3 4 1 0,3-1 1 0,-2 0 0 0,0 3 1 15,1-1-3-15,-1 2 3 0,-1 1-3 0,1 0 5 16,-2 1-6-16,0 3 1 0,-1-1-2 0,-2 2-13 15,-1 2-24-15,-5-1-18 0,2 1-9 16,-4 0-15-16,-3 3-1 0,-1-1 7 0,-3 1 6 0,-1 0 7 16,-1-2-3-16,-3 2 1 0,3-4-2 0,-3 1-16 15,1-2-24-15,-1-1-26 0,1-1-48 0,2-2-30 16,-1-2-29-16,12 0-33 0,-22-1-54 0,14-1-19 16,0-4-434-16,1 1-304 0</inkml:trace>
  <inkml:trace contextRef="#ctx0" brushRef="#br0" timeOffset="74590.02">20294 6028 322 0,'0'0'466'0,"0"0"-108"0,0 0-87 16,-4-5-40-16,4 5-8 0,0 0-25 0,0 0-21 15,0 0-33-15,3-6-15 0,-3 6 0 0,5-3-19 16,-5 3-16-16,9-5-11 0,-1 1-15 0,-1 1-8 15,4 0-10-15,-1-1 0 0,1 0-4 0,1-1 0 16,0 1-6-16,3 1 38 0,-3-1-48 0,-1-1 34 16,0 3-49-16,1-2 38 0,-3 2-51 0,1 0 49 15,-1-1-47-15,-9 3 52 0,14-4-26 0,-14 4 55 16,10-3-37-16,-10 3 42 0,10-3-56 0,-10 3 34 16,0 0-37-16,12 0 60 0,-12 0-40 0,0 0 56 15,9 4-46-15,-9-4 4 0,5 6-1 0,-5-6-6 16,4 9-3-16,-4-9-5 0,5 9-2 0,-3-2 0 15,1-1 5-15,-1 2-1 0,2 1-5 0,0 0-3 16,0 0 0-16,2 1-11 0,-1-1-5 0,2 2-1 0,-1 1-1 16,1 0-6-16,0 0 8 0,2 0 6 15,-2 1 2-15,-1 1-10 0,3-1 3 0,0 0 0 16,-3 3 4-16,3 0 1 0,0 0 4 0,0 0-6 16,0 2 5-16,1-1-1 0,-2-1-1 0,0 1 2 0,-2 1-6 15,3-2 0-15,-3-2-2 0,1 1-2 16,-1 0-2-16,-1-1 2 0,3 2-7 0,-3-3 3 15,0 2-10-15,0-2 0 0,-1 0-4 0,0-2 6 0,0 1-1 16,-2-4-2-16,1 3 1 0,-2-2 2 0,0 0 0 16,-1-2 1-16,-1 2-5 0,0-1 4 0,-4 0-6 15,-3 0 2-15,2-2-13 0,-3 3-10 16,-4-2-33-16,0 0-90 0,-1 0-14 0,-4-2-61 0,-1 1-61 16,0-1-70-16,-4-1-65 0,1 1-80 0,-3-1-124 15,0-1-419-15,0-1-638 0</inkml:trace>
  <inkml:trace contextRef="#ctx0" brushRef="#br0" timeOffset="75006.14">20859 6725 150 0,'0'0'551'0,"0"0"-135"0,0 0-62 15,0 0-14-15,0 0-7 0,0 0-11 16,0 0-24-16,0 0-13 0,0 6-8 0,0-6-11 0,0 0-10 16,0 9-17-16,0-9-53 0,0 9 22 0,0-9-58 15,0 12 32-15,1-3-58 0,2-1 38 0,-2 2-77 16,4-1 43-16,-4 3-73 0,2-1 43 0,2 0-72 16,-1 2 46-16,1 0-64 0,-2 1 50 0,2-1-61 15,1 1 50-15,-2-2-57 0,0 0 49 0,0-1-60 16,-2 0 46-16,2-1-80 0,-1-1-9 0,1 0-64 15,-1-1-62-15,-1-1-67 0,-1 1-22 0,-1-8-97 16,2 9-59-16,-2-9-85 0,0 7-88 0,0-7-271 16,0 0-435-16</inkml:trace>
  <inkml:trace contextRef="#ctx0" brushRef="#br0" timeOffset="75489.77">20880 6874 344 0,'-6'-4'342'0,"1"-1"-74"0,3 0-28 16,-3-1-33-16,0 0 0 0,2 0-3 0,-1-1-29 16,2 0-26-16,0 0-22 0,1-2-23 0,0 3-31 15,2-1-5-15,2-2-16 0,-1 2-10 16,3-1-9-16,0 0 1 0,4 0 3 0,-2 2 2 0,2-2 15 16,1 1-1-16,1 0 7 0,1 0 5 0,-1 1 1 15,0 3 2-15,-1-2 4 0,1 0-6 0,1 2-7 16,-2 0-1-16,3 1 2 0,-3 0 2 0,2 2-3 15,-12 0-5-15,21 2 1 0,-12-1-3 0,1 1 0 16,-2 2-4-16,1 1-3 0,-1-1-6 0,-3 1-6 16,1 2 0-16,-4-1-6 0,0 1-5 15,-2 0-11-15,0 0 5 0,-2 1-3 0,-1 2 0 0,-2-2-1 16,-3 2-4-16,3-2 0 0,-4 0-2 16,3 0-1-16,-1-1-3 0,-2 2 4 0,3-3-3 15,0-2-1-15,-1 2 3 0,2-1 3 0,5-5 6 0,-10 8 7 16,10-8 3-16,-8 8-2 0,8-8-2 0,-5 5-1 15,5-5-2-15,0 0 0 0,-4 5 13 0,4-5 13 16,4 5 8-16,-4-5 9 0,8 4 2 0,-8-4 10 16,11 5 2-16,-11-5 16 0,18 4-35 0,-9-2 41 15,3 2-37-15,-2-1 42 0,0 2-53 0,1-1 41 16,1 2-59-16,0-1 45 0,0 1-58 0,1 0 43 16,0 0-57-16,-4 0 46 0,1 0-54 0,0 1 43 0,-1-2-53 15,-2 1 45-15,-1 1-71 0,2-2-2 0,-2 1-64 16,-1 1-76-16,-1-3-77 0,1 1-92 15,-5-5-70-15,3 10-126 0,-3-10-558 0,1 6-722 16</inkml:trace>
  <inkml:trace contextRef="#ctx0" brushRef="#br0" timeOffset="78922.48">17191 7317 63 0,'0'0'379'0,"0"0"-83"0,0 0-82 0,0 0-4 15,0 0-24-15,-2 6-16 0,2-6-27 0,0 0-10 16,0 0-14-16,0 0-29 0,0 0-15 0,0 0-15 16,-4-5-13-16,4 5 0 0,0 0-13 0,0-7 7 0,0 7-20 15,0 0 12-15,0-9-15 0,0 9 9 0,-1-6-9 16,1 6 5-16,-2-6 12 0,2 6 0 15,-2-7 1-15,2 7-7 0,-4-5 0 0,4 5 7 0,-5-4 8 16,5 4 8-16,-8-4 23 0,8 4-14 0,0 0 11 16,-11 0 3-16,11 0 6 0,-9 5 8 0,1-1-3 15,4-1-12-15,-2 2-8 0,1 1-10 0,-2 0-7 16,3 0-9-16,-2 0-11 0,5 0-2 0,-2 0-8 16,1 0-2-16,-1 0-3 0,3-6-5 0,-1 11 2 15,1-11-4-15,1 10-4 0,-1-10-1 0,7 7 1 16,-7-7-3-16,8 5-3 0,-8-5 5 0,12 2-2 15,-12-2-6-15,12-2 3 0,-12 2 0 0,15-5 1 16,-9 1 4-16,1 1-4 0,-1-2-1 0,0 0 3 16,-2-1-1-16,1 0 3 0,-2 1-3 0,-2-2 2 15,-1 1-1-15,0 6 37 0,0-13-45 0,-2 7 2 16,-1 0 0-16,-1 0 0 0,0 1 5 0,4 5 4 16,-9-7-6-16,9 7 1 0,-10-6 0 0,10 6 0 0,-9-3 4 15,9 3-4-15,0 0 1 0,-12 4-2 0,12-4 3 16,-8 6-1-16,8-6-1 0,-5 7 3 15,5-7 2-15,-3 11-3 0,3-11-2 0,0 11 2 0,3-4-1 16,-1-1 2-16,1 0-3 0,1 1-2 0,-2-1 3 16,2-1-1-16,4 2-1 0,-3-3-1 0,0-1 9 15,-5-3-4-15,10 6-2 0,-10-6 1 0,10 4 1 16,-10-4-1-16,0 0 2 0,13-3-2 16,-13 3 6-16,8-3-4 0,-8 3 9 0,4-6 19 15,-4 6 22-15,0 0 29 0,1-9 15 0,-1 9 9 0,0 0 18 16,-4-5-35-16,4 5-20 0,0 0-14 0,0 0-9 15,-10 2-12-15,10-2-1 0,-5 6-10 0,5-6-4 16,-7 7-5-16,7-7-4 0,-2 8-2 0,2-8-5 16,0 10-2-16,0-10-30 0,2 11-63 0,-2-11-80 0,7 8-107 15,-7-8-41-15,9 9-209 0,-9-9-455 16,10 5-581-16</inkml:trace>
  <inkml:trace contextRef="#ctx0" brushRef="#br0" timeOffset="87770.78">18231 6735 69 0,'0'0'386'16,"0"0"-97"-16,0 0-10 0,0 0-18 0,0 0-41 0,0 0-12 15,0 0-12-15,0 0 2 0,2-6-6 0,-2 6-14 16,0 0-9-16,0 0-10 0,0 0-8 15,2-6-8-15,-2 6-6 0,0 0-3 0,0 0-2 0,0 0-7 16,6-5-8-16,-6 5-11 0,0 0-11 0,0 0 2 16,0 0 1-16,0 0 17 0,0 0 9 0,12 3 1 15,-12-3-7-15,5 6-40 0,-5-6 35 16,8 8-43-16,-4-3 35 0,1 2-52 0,1-1 35 0,-1 1-54 16,1 3 48-16,1-3-58 0,-3 2 47 0,4-1-54 15,-2 2 43-15,1 0-52 0,0 1 50 0,0-2-51 16,0 0 43-16,-3 0-59 0,2 0 52 0,1 0-56 15,-2-1 59-15,1-1-64 0,-2 1 50 0,1 1-52 16,-1-3 54-16,0 0-55 0,-1 0 56 0,-3-6-53 16,5 8 62-16,-5-8-55 0,6 8 67 0,-6-8-41 15,2 7 74-15,-2-7-33 0,0 0 34 0,3 7-57 16,-3-7 33-16,0 0-53 0,0 0 43 0,0 0-52 16,-11-1 41-16,11 1-45 0,-8-7 39 0,3 3-47 0,0-3 41 15,0 0-46-15,-3-1 39 0,2-1-40 0,-1-2 40 16,-1-1-43-16,3 0 41 0,-3 0-21 15,1-1 11-15,2-2-38 0,-2 2 40 0,4 0-40 0,-4-1 40 16,4-1-2-16,0 1-5 0,0 0-6 0,2 1 3 16,1 1-4-16,0-1 0 0,0 0-3 0,3 0 3 15,-1-1-6-15,2 1 3 0,0-1-1 0,3 2 1 16,1 0-1-16,1 0-1 0,1 1 1 0,-2 0-10 16,4 2 12-16,0-1-1 0,0 3-1 0,-1-1 2 15,5 1-2-15,-3 2-3 0,0 1 1 0,-1 0 2 16,3 2-3-16,-2 0 2 0,-1 2 3 0,2 0-3 15,-1 3 1-15,-1 0 3 0,1 0 0 0,2 2-3 16,-2-1 3-16,-1 3 3 0,0 1-4 0,1-1 3 16,-1 2-43-16,-1 0 55 0,0 1-45 0,-1 1 45 15,0-1-36-15,0 1 38 0,0 1-41 0,-2-1 46 16,1 2-42-16,-1-1 45 0,2 0-38 0,-2 2 9 16,-1 0 44-16,3-1-53 0,-3 0 45 0,0 1-39 0,1 0 43 15,-1-2-45-15,1 2 44 0,0 0-45 0,0 0 42 16,-2-2-44-16,3 0 41 0,-2 1-39 15,0-2 34-15,-2 1-40 0,4-3 36 0,-2 2-39 0,-2-2 23 16,1-1-86-16,-1-1-32 0,3 1-154 0,-2-2-93 16,-1-1-154-16,-5-5-114 0,11 6-770 15,-11-6-1002-15</inkml:trace>
  <inkml:trace contextRef="#ctx0" brushRef="#br0" timeOffset="88905.05">21287 6141 57 0,'0'0'455'0,"0"0"-100"0,0 0-39 0,0 0-34 15,0 0-14-15,0 0 3 0,-6 4-12 0,6-4-23 16,0 0-28-16,0 0-22 0,0 0-31 0,0 0-29 16,0 0-18-16,0 0-18 0,0 0-9 0,0 0 4 0,0 0 3 15,0 0 5-15,0 0 2 0,13-2-11 16,-13 2-6-16,10-2-6 0,-10 2-5 0,11-4-9 16,-11 4-8-16,16-3-5 0,-16 3-3 0,16-5-9 15,-8 1-10-15,2 2-4 0,0-1-5 0,1 0 1 16,0 0-6-16,-1 0 1 0,1-2-4 0,1 3 3 15,-1-2-9-15,0 0-1 0,-1 2-5 0,1-3-1 16,0 2-10-16,-1 0-60 0,-1-1-74 0,1 2-91 0,-10 2-52 16,13-5-58-16,-13 5-82 0,11-3-17 0,-11 3-316 15,10-2-281-15</inkml:trace>
  <inkml:trace contextRef="#ctx0" brushRef="#br0" timeOffset="89188.12">21429 6225 490 0,'0'0'558'0,"-8"9"-162"16,8-9-20-16,-6 8-77 0,6-8 28 0,-4 4-67 15,4-4 24-15,-5 7-63 0,5-7 6 0,0 0-69 16,-4 7 34-16,4-7-57 0,0 0 47 0,0 7-56 16,0-7 50-16,0 0-50 0,3 8 51 0,-3-8-38 15,4 5 6-15,-4-5-14 0,7 4-5 0,-7-4-13 16,12 3-3-16,-12-3-9 0,10 4-11 0,-10-4-16 15,17 1 2-15,-17-1-11 0,18 0-8 0,-18 0-10 16,23-1-6-16,-12 0-10 0,3 0-7 0,-1-2-5 16,2 1 0-16,1-1-8 0,0-1-3 0,0 1-6 15,0 0-1-15,-2-1-31 0,1 0-82 0,-2 1-99 16,1-2-89-16,-3 3-182 0,-1-2-114 0,0 1-806 16,-10 3-1004-16</inkml:trace>
  <inkml:trace contextRef="#ctx0" brushRef="#br0" timeOffset="93036.93">17143 7358 78 0,'0'0'109'0,"0"0"-9"15,0 0-4-15,-2-8-12 0,2 8-2 0,0 0 5 16,0 0-5-16,0-8-3 0,0 8-9 0,0 0-5 16,0 0-7-16,0 0-5 0,-1-7-4 0,1 7-5 15,0 0 7-15,0 0-1 0,-4-6-3 0,4 6 3 0,0 0-6 16,0 0-4-16,0 0-7 0,0 0 0 16,-1-6-3-16,1 6-6 0,0 0-4 15,0 0-2-15,0 0-3 0,-1-7-4 0,1 7-5 0,0 0 3 16,0 0-1-16,-3-6-2 0,3 6 0 0,0 0 4 0,0 0 9 15,-2-7 4-15,2 7 7 0,0 0-6 16,0 0-2-16,0 0-5 0,0 0 2 0,0 0-4 0,-7-4-7 16,7 4 4-16,0 0-4 0,0 0 0 0,-5 7-4 15,5-7 1-15,-4 5-2 0,4-5-1 0,-2 5 6 16,2-5-9-16,-2 7 0 0,2-7 2 0,0 0 2 16,-3 8-3-16,3-8-3 0,0 0 10 0,0 0-8 15,1 8 0-15,-1-8 2 0,0 0 0 0,0 0-1 16,9 2-2-16,-9-2 5 0,0 0-2 0,10-5 1 15,-10 5-2-15,9-4 2 0,-9 4-1 0,10-8-1 16,-5 4 3-16,0 0-4 0,-1-1 4 0,0 0-2 16,0 1 4-16,1-1-4 0,-5 5 0 0,4-10 4 15,-4 10-5-15,1-9 1 0,-1 9-1 0,-1-9 2 16,1 9 0-16,-4-7-1 0,4 7 4 0,-9-5-5 16,9 5 0-16,0 0-1 0,-14 0 3 0,14 0-5 15,-14 3 3-15,14-3 14 0,-13 5-17 0,8-1 0 16,-1 2 0-16,-2-1 8 0,4 0-4 0,-1 1 0 15,3 0 2-15,-2-1-2 0,2 2 2 0,2-7 0 16,-1 11 5-16,1-11-7 0,3 13 6 0,-3-13-5 0,5 9 0 16,-1-2-1-16,-4-7 0 0,12 7 1 0,-12-7-3 15,12 5 5-15,-12-5-4 0,13 4 0 0,-13-4 2 16,16 2 1-16,-16-2-3 0,13-2 1 0,-13 2 5 16,10-4-4-16,-10 4-2 0,9-5 0 0,-9 5 1 15,5-7-2-15,-5 7 3 0,3-10 6 0,-3 10-6 16,-3-8 5-16,3 8 1 0,-3-10 0 0,3 10-6 15,-8-7 0-15,8 7 6 0,-9-8-8 0,9 8-3 16,-9-3 4-16,9 3-2 0,0 0-5 0,0 0 0 16,-10 2-65-16,10-2-82 0,-3 8-81 0,3-8-253 15,0 5 24-15</inkml:trace>
  <inkml:trace contextRef="#ctx0" brushRef="#br0" timeOffset="101369.93">22844 5699 223 0,'4'-6'268'0,"-4"6"-41"0,0 0-30 0,0 0-21 15,0-8-9-15,0 8-1 0,0 0-8 16,-2-7-1-16,2 7-10 0,0 0-13 0,-4-8-3 0,4 8 6 16,0 0 4-16,-5-7-3 0,5 7-8 0,-6-4 1 15,6 4-9-15,-8-3-16 0,8 3-19 16,0 0-12-16,-16 0 8 0,16 0-8 0,-17 4-2 16,7-1 4-16,-1 0 5 0,-2 1-10 0,-3 3-8 0,2-2-6 15,0 1 3-15,-1 3 4 0,-3-1-2 0,1 3-1 16,1-2 0-16,0 4 0 0,0-2-5 15,0 1-34-15,1 3 45 0,2-2-43 0,-1 0 31 16,3 2-41-16,0 0 38 0,3-1-49 0,1-1 45 16,2 1-44-16,1 1-2 0,2-2 1 0,0 0 0 0,4 0 2 15,0 2 2-15,2 0-3 0,3-2 2 0,1 1-2 16,3-1 3-16,0-1-4 0,4 0-1 0,2-1 1 16,1-3 3-16,1-1-3 0,2 0-1 0,2-3 1 15,1-1 0-15,0-1 3 0,-1-2-5 0,4-4-3 16,2 3 4-16,5-4 0 0,-1-3-4 0,0 2 3 15,2-4-4-15,-1 2 1 0,-1-3 6 0,-1 1 32 16,-2-3-47-16,0 3 45 0,-3-4-49 0,-1 0 42 16,-2-1-44-16,-1 1 41 0,-6 1-48 0,-1-3 46 15,-4 2-42-15,-1 0 40 0,-4 0-46 0,-2 1 52 16,-4 1-53-16,-1 1 46 0,-4-1-8 0,-1 0-2 16,-3 1-46-16,-6 2 49 0,0 0-41 0,-5 1 39 15,-1-1-60-15,-1 4 20 0,-2-1-64 0,-2 2 3 16,-1 0-33-16,1 1-48 0,0 2-32 0,2-2-41 15,0 2-48-15,2 0-44 0,1 0-42 0,1-1-70 16,4 2-264-16,0-1-216 0</inkml:trace>
  <inkml:trace contextRef="#ctx0" brushRef="#br0" timeOffset="101857.62">22837 5424 237 0,'0'0'254'16,"0"0"-61"-16,-3-4-44 0,3 4-10 0,0 0-4 15,0 0-8-15,-4-6-16 0,4 6-22 0,0 0-16 16,0 0 28-16,0 0 14 0,0 0 6 0,-3 9 8 15,3-9-2-15,0 11 15 0,0-4 5 0,0 4 0 16,-1 1-8-16,0 2-12 0,1 3-9 0,-3 2-19 16,2 5-2-16,0 1-6 0,-2 3-14 0,-1 6-7 15,0 0-11-15,2-1-41 0,-2 2 40 0,0-2-33 16,2 3 14-16,0 0 18 0,-2 0 2 0,2 0 41 16,1-2-42-16,-1 1 31 0,0-1-42 0,-1-1 43 15,3-4-42-15,-1-1 43 0,0 0-38 0,-1-1 45 16,2-1-48-16,-3-1 42 0,1-2-54 0,1-4 46 15,1 0-51-15,-1-2 35 0,1 0-49 0,-1-4 41 16,1-1-52-16,0 0 40 0,-2-2-49 0,2-1 41 16,0 0-40-16,0-1 39 0,0-1-49 0,0-7 48 15,0 13-46-15,0-13 43 0,0 9-45 0,0-9 44 16,0 10-47-16,0-10 47 0,0 0-39 0,0 8 40 16,0-8-50-16,0 0 45 0,0 7-49 0,0-7 41 15,0 0-44-15,0 0 44 0,0 0-50 0,0 0 31 16,0 0-110-16,0 0-57 0,0 0-160 0,0 0-135 15,-9-2-254-15,9 2-309 0,-9-3-632 0</inkml:trace>
  <inkml:trace contextRef="#ctx0" brushRef="#br1" timeOffset="-201126.26">12115 9120 153 0,'0'0'471'0,"0"0"-132"0,0 0-75 15,0 0-61-15,0 0-35 0,0 0-24 0,0 0-16 16,0 0-29-16,0 0-13 0,0 0-9 0,0 0-22 15,0 6-8-15,0-6-3 0,0 0 1 0,0 0-7 16,0 0 11-16,14 0 45 0,-14 0-56 0,14-2 21 0,-14 2-36 16,19-4 39-16,-8 2-47 0,1-1 32 15,1 1-39-15,4 0 42 0,-1-3-42 0,2 1 39 16,1 1-44-16,3-2 36 0,2 0-43 0,-1-1 42 0,2 1-30 16,2-1 12-16,3-1 15 0,2 0 10 0,0-3-9 15,0 3-4-15,10-5 1 0,-2 1 12 0,2-1 3 16,1 0-5-16,2 0-1 0,2-2 37 0,1 0-51 15,3 0 44-15,8-2-42 0,-2-2 35 0,3 1-44 16,0 0 33-16,0-1-45 0,-1 0 1 0,4 0 3 16,-1 2 33-16,1-2-44 0,2 0 36 0,2-1-41 15,-2 1 37-15,3 0-40 0,-2-1 37 0,4 1-37 16,1-2-1-16,-2 1 3 0,1 0 0 0,1-1 4 16,1-1 0-16,1 1 0 0,4 1 3 0,-3-2-2 15,4 3 3-15,-3-2 3 0,3 0-4 0,-3 1 6 16,3-1 1-16,-1 1-5 0,1-1 2 0,-1 0 4 15,3 1-2-15,-3-1 3 0,5-1 2 0,-1 1 5 16,0 1 34-16,1-2-42 0,-1 1 42 0,0-2-42 16,1 1 5-16,1 1 0 0,0-1 40 0,0-1-43 15,3 1 43-15,-2-2-47 0,-1 1 43 0,1 0-46 16,1 1 42-16,-2-2-48 0,1 0 3 0,-1 1 4 0,0 1-5 16,1-1 1-16,0 1 1 0,0-2-1 0,-2 1-1 15,1 2 2-15,1-2-3 0,-1 2-1 0,-3-2 3 16,3 1-8-16,-3 1 9 0,3-2-10 15,2 1 16-15,-2 0-6 0,0-1-3 0,0 2 1 0,0-2 3 16,-1 1-3-16,-2-1 0 0,3 0 5 0,-1 1-6 16,1 0 0-16,-1 0 39 0,0 0-44 0,0 0 37 15,-1-1-46-15,-1 1 43 0,-1 1-44 0,-1 0 41 16,-2-1-45-16,1 1 6 0,0 1 42 0,-2-2-43 16,1 2 40-16,-1 0-45 0,0 0 44 0,-2 0-43 15,0 1 43-15,0-1-46 0,-3 1 49 0,-1-1-49 16,-1 1 4-16,2 0 5 0,-1 2 4 0,-1-1-2 15,0-1 6-15,1 1 5 0,-3 1-2 0,1-1 1 16,-1 2 1-16,-2-1 1 0,1 1 2 0,-1 0-2 16,-2 1 7-16,0 0-5 0,-11 0 1 0,12 1-2 15,-11 3 2-15,1-4 3 0,2 2-5 0,7 0 0 16,-9 0 5-16,0 1-7 0,1 1 42 0,0 1-48 16,-1-3 42-16,1 1-45 0,-3 0 44 0,1 1-49 15,1 0 44-15,-3-2-35 0,0 2 28 0,1 0-44 0,-3 0 45 16,2 1-45-16,-3-2 50 0,3 1-51 15,-1 0 53-15,-2 1-47 0,0-1 42 0,1 2-44 16,-1-2 46-16,-2 0-46 0,2 1 46 0,-2-1-46 16,-1 1 49-16,0-2-42 0,-2 1 38 0,3 2-45 0,-4-2 43 15,0 2-45-15,-2-2 46 0,-2 2-45 0,-2 0 47 16,-1-1-51-16,1 2 50 0,-2-1-51 0,-1 0 46 16,2 0-44-16,-3 1 42 0,-5 2-45 0,3-2 50 15,1-2-50-15,-5 5 48 0,-1-3-48 0,0 0 47 16,-2 2-48-16,0 0 44 0,-3-2-48 15,-1 4 23-15,-1 0-139 0,-2-2-112 0,-2 0-238 16,-3 1-746-16,-3-3-850 0</inkml:trace>
  <inkml:trace contextRef="#ctx0" brushRef="#br1" timeOffset="-189645.06">25777 8092 139 0,'-1'-8'234'0,"-1"2"-95"0,2 0 27 15,-1-1-53-15,0 1 24 0,-2-1-51 0,3 1 36 16,-1 0-52-16,-2-1 28 0,3 0-32 0,-2 1 24 16,-1 0-25-16,2-1 18 0,-2 0-14 0,2 1 7 15,-1 0-21-15,0 0 12 0,0 1-16 0,-1-2 1 16,2 1-17-16,-2 0-11 0,-1 0 11 0,2 1-9 16,-2 0-3-16,-2-2 6 0,2 1 8 0,-3 1-2 15,2-2 8-15,-1 4-10 0,-3-4-8 0,0 0 7 16,0 3-1-16,0-2 35 0,-4 0-57 0,2 0 0 15,-4 0-1-15,0 1-1 0,0-1-2 0,-2 2-2 16,0 0-3-16,-1-1 3 0,-1 1-1 0,-2 0 0 16,-2 1 1-16,0-1-2 0,0 3-2 0,-2-2 2 15,-2-1 2-15,0 1-6 0,0 1 5 0,-2 1 0 16,-1-1-4-16,-2 0 1 0,2 0-2 0,-7 1 4 16,1 0-1-16,-1 1 1 0,0 0-1 0,0 0 0 15,-3 0 0-15,4 1 0 0,-3 0 0 0,0 1 0 16,-3 0 2-16,1 0-1 0,-6 0-4 0,0 4-4 15,-2-2 32-15,-1 1-26 0,-1-1-2 0,0 0 22 16,0 1-23-16,-3 2 0 0,-1-1 2 0,-1 3-4 16,2-2 3-16,-1 1 4 0,-1 2 3 0,-9 0-4 15,9-1-2-15,-9 3 3 0,1 0-1 0,1 1 20 16,-1 0-24-16,1 0 39 0,1 1-45 0,-1 2 3 0,-1 0-1 16,-1 0-1-16,0 1 7 0,1 1-2 15,0 0-3-15,-1 1 6 0,1 0 3 0,-1 1-12 16,-3 1 11-16,3 0 0 0,-4 2-4 0,0 0 55 15,1 1-64-15,-1 1 59 0,-2 1-63 0,2 0 3 16,-2 1 3-16,2 0 0 0,-2 2-1 0,1 1 7 16,-1 1 0-16,-3 0 19 0,4 1-19 0,-2 2 16 15,0 0-21-15,-1 1-1 0,1 1 12 0,-1 0-6 0,0 1 1 16,-12 6 0-16,13-5 0 0,-11 7 1 0,11-5 55 16,-11 5-67-16,0 3 6 0,3-1 2 0,-2 2 4 15,3 2-1-15,-2-2 4 0,2 2 4 0,2 1 1 16,-2 1 0-16,2-1-2 0,1 1 0 0,0 1 1 15,0 2-1-15,0-2-4 0,0 2 59 0,0 0-64 16,3 2 2-16,-1 0 3 0,1 2 4 0,1 1 1 16,1 0-6-16,0 1 9 0,0 0-4 0,1 1 2 15,1 0-1-15,1-1 2 0,1 5 56 0,-2-3-39 16,4 5-15-16,-1-2-5 0,2 2 3 0,2 2-1 16,-1 3-2-16,3-1 1 0,-1 0 3 0,3 1 3 15,-2 2 46-15,4 1-55 0,1 1 2 0,0 1 3 16,0 3 8-16,3-1-13 0,2 2 8 0,1 0 4 15,2-1 2-15,1 0 35 0,4 3-27 0,0 0-4 16,3-1-4-16,6-10 0 0,-3 14-3 0,8-14 6 16,0 2-7-16,1 1 11 0,-1 18 18 0,6-20-26 15,1 3-7-15,2 0-4 0,0 4 43 0,4-3-51 16,4 0 45-16,-2 2-55 0,4-2 7 0,3 0 3 0,0 2 23 16,5-1-22-16,1 1 45 0,4 0-51 0,0 1 47 15,4-1-53-15,4 1 47 0,0-2-50 0,2 1 7 16,4-2 12-16,2-1-8 0,2 1-1 0,5 1 45 15,6 10-51-15,5-2 51 0,-6-16-14 0,9 13-5 16,4-5-44-16,-3-16 49 0,8 14-47 0,4-2 12 16,1-2 51-16,2-2-47 0,2-3 43 0,-8-14-5 15,12 14-4-15,6-5-4 0,0-1-4 0,2-1 6 16,4-3-11-16,2-1 1 0,4-3-3 0,-2-1 1 16,4-2-1-16,4-2-40 0,0-2 48 0,2-1-8 15,5-2 5-15,0-1-6 0,3-1 19 0,2-4-24 16,2 1 2-16,2-3 17 0,-1-3-23 0,7-2 20 15,0 0-22-15,3-4-1 0,1-1-1 0,4-2 19 16,0-2-19-16,0-3 22 0,4-1-21 0,2-2 21 16,2-1-21-16,2-2 21 0,0-3-22 0,-1 0 18 15,3-4-11-15,5 0 13 0,-1-2-18 0,0-3 19 16,2 0-14-16,1-2 14 0,2-4-12 0,0 2 15 0,4-8-17 16,-1 3 14-16,0-1-14 0,0-4 15 0,3-2-14 15,2-2 17-15,0-2-14 0,-2-1 12 0,3-2-15 16,-1-2 3-16,0-2 5 0,3-2-8 0,-2-1 4 15,3-2 0-15,-2-3 0 0,1 1-39 0,-2-2 46 16,4-2-40-16,-1 0 41 0,-1-2 3 0,1-3-7 16,-1 0-4-16,1-2-3 0,-2 0 0 0,2-2 11 15,-2 0-18-15,-1-3 5 0,-3 0-6 0,1-2 1 16,-4 1 0-16,-1-1 1 0,-1 1-2 0,-5-2-33 16,-5 1 44-16,0-3-1 0,-3 1-2 0,-4-2-4 15,-3 0 2-15,-2 0-3 0,-6-2 6 0,-4-2-5 16,-1 1 3-16,-6-3 0 0,-2 1 0 0,-2 0-5 15,-4-1-34-15,0-1 52 0,-4 1-10 0,-3-2-2 16,-2 1-2-16,-5-1 1 0,-2-2-3 0,-3 2 2 16,-1-1 0-16,-3 0 0 0,-2 1-2 0,-3-1-1 15,-9 9-37-15,8-10 50 0,-12 10-2 0,3-2-6 16,6-10-2-16,-10 9 0 0,-2 0-2 0,-1-3-2 16,10-10 2-16,-14 10 2 0,1-2-5 0,0 0 2 0,-3 0-34 15,1-2 47-15,-3 0-7 0,-1-2-1 0,-1 1-2 16,-2-1 0-16,-1 0-2 0,-1-3-1 0,-2 4 2 15,-3-4-1-15,-1 1 4 0,1 3-5 0,-5-3-37 16,1 3 45-16,-4-3-1 0,-1 2-3 0,-1 0-2 16,-3 0 5-16,0-1 7 0,-4 1-16 0,-1 0 0 15,-1 0 4-15,-2 0-3 0,-1 1-25 0,-3 0 46 16,-1 9-17-16,-1-2-1 0,-2 0-2 0,-1-10 3 16,-1 2 9-16,-3 0-10 0,1 1-6 0,-5 0 1 15,1 2 2-15,-2 1 0 0,-1-1-38 0,-1 2 48 16,-3 1-40-16,0-1 43 0,-1 2-3 0,-1 1-3 15,-3-1 1-15,0 2-3 0,-1 0 0 0,-3 1 1 16,-1 0-4-16,-3-1 0 0,1 2-2 0,-2 2-34 16,-1 0 43-16,-2 1-37 0,0 2 44 0,-2 0-45 15,-1 0 46-15,-3 0-2 0,0 2-49 0,0 1 60 16,-2-1-11-16,-1 2-8 0,-1 0-2 0,-1 0-3 16,0 2-34-16,0-1 39 0,-1 2-40 0,0 0 50 0,-2-1-49 15,1 1 42-15,-3 4-44 0,1-1 12 16,-1 2 0-16,-1 0 44 0,0 0-50 0,-1 1 42 0,-2 1-44 15,0 0 40-15,-1 1-46 0,0 0 45 16,-1 3-40-16,0 0 42 0,-2-1-40 0,0 2 45 0,-1 2-44 16,0-2 48-16,-1 3-45 0,-1-2 42 0,-2 4-46 15,2-3 51-15,-2 4-53 0,-1-3 47 0,3 3-45 16,-3 0 4-16,2 2 2 0,0-2 10 0,-1 2 1 16,2 0 6-16,-2-1-4 0,2 3 3 0,-2 0 3 15,1 1 0-15,0-1 2 0,-2 4 0 0,0-3 1 16,1 2-1-16,-1 0 0 0,2 2 0 0,-2 1 0 15,3 0-1-15,-4 0-2 0,3-2 4 16,-1 3-5-16,10 2 17 0,-10-2-24 0,0 1 37 0,7 1-48 16,-7 0 6-16,8 1 43 0,-9-2-48 0,10 2 5 15,-2 1-1-15,1-1 5 0,0 0 2 0,-1 0 2 16,-7-1 3-16,8 0 0 0,-1 3-2 0,1-2 1 16,-1 1 41-16,0-1-45 0,1 3 45 0,-1-3-52 15,1 2 44-15,-2-1-48 0,2 2 8 0,-1-3 4 16,3 2 2-16,-1-2 3 0,0 3-1 0,0-2 9 15,3 2-7-15,1 0 4 0,-1 1-1 0,1-2 0 16,2 2-1-16,-2 0 2 0,-1 1 2 0,4 0-5 16,-2 1 7-16,0 0-4 0,1 2 2 0,6-1-1 15,-7 3-4-15,7-1 4 0,1 1 0 0,-2 1 0 16,1 0-1-16,0 0 0 0,-1 1 3 0,1 1-5 16,2-1-24-16,-2 1-34 0,1 1-36 0,2-1-40 15,-1 2-28-15,-1-2-38 0,1 2-76 0,-2-2-33 16,4 0-435-16,0 0-258 0</inkml:trace>
  <inkml:trace contextRef="#ctx0" brushRef="#br1" timeOffset="-189244.52">26429 6358 669 0,'2'-7'522'15,"0"0"-66"-15,-2 7-127 0,1-9-23 0,-1 9-106 16,1-8 3-16,-1 8-75 0,0 0 45 16,0 0-24-16,0 0 65 0,0 0-22 0,0 0 54 15,-1 9-55-15,0 1 44 0,-2 3-63 0,-1 4-17 16,0 3-12-16,-2 5-23 0,-2 3-19 0,1 4-59 0,-2 5 36 16,-2 0-61-16,4 4 41 0,-2-2-51 0,0 4 38 15,1-4-51-15,-1 1 38 0,5-5-51 0,-1-2 28 16,1-3-37-16,2-3-60 0,-1-3-47 0,3-5-52 15,0-1-47-15,0-4-65 0,0-2-46 16,3-2-44-16,-1-4-111 0,2-2-429 0,-4-4-503 0</inkml:trace>
  <inkml:trace contextRef="#ctx0" brushRef="#br1" timeOffset="-188773.76">26369 6363 289 0,'-2'-11'459'0,"1"1"-139"0,0 3-71 16,-2 0-58-16,3 7-40 0,0-11-33 0,0 11-25 15,-1-10-21-15,1 10-13 0,1-8-10 0,-1 8 5 0,0 0 14 16,5-6 38-16,-5 6-19 0,0 0 56 0,16 5-45 16,-9-1 47-16,2-1-54 0,4 5 34 0,-1 0-55 15,-1 2 47-15,4 1-62 0,1 3 38 0,0-1-50 16,0 2 34-16,3 1-49 0,1 2 37 0,-2-1-53 15,3 1 44-15,-2 0-36 0,0 1 51 0,0-2-51 16,-1 1 47-16,1-1-54 0,0 1 35 0,-6-4-43 16,4 1 40-16,-3-1-45 0,-1 1 5 0,1-1-1 15,-3-1 1-15,1 0-1 0,-3-1 1 0,0 0 2 16,-2-1 0-16,2 0 0 0,-2 0 3 0,-2-2-2 16,0 1-3-16,-1-2 1 0,1 2-1 0,-3-3-2 15,2 1 2-15,-1-3-2 0,-1 1 2 0,-2 1-1 16,0-7 1-16,5 10-5 0,-5-10 5 0,3 8-3 15,-3-8 1-15,3 8-3 0,-3-8 1 16,0 0-2-16,3 8 0 0,-3-8 1 0,0 0 1 16,2 8-3-16,-2-8 1 0,0 0-3 0,0 0 2 0,5 4-1 15,-5-4-1-15,0 0-3 0,0 0 4 0,0 0-1 16,0 0 2-16,2 6-14 0,-2-6-13 0,0 0-27 16,0 0-33-16,0 0-31 0,0 0-33 0,0 0 30 15,0 0-70-15,0 0-12 0,0 0-23 0,0 0-35 16,3-7-56-16,-3 7-33 0,0 0-212 0,-4-6-78 15</inkml:trace>
  <inkml:trace contextRef="#ctx0" brushRef="#br1" timeOffset="-188566.58">26545 6784 23 0,'0'0'512'0,"-18"-3"-153"0,18 3-73 16,-13-4-69-16,13 4-42 0,-10-3-30 0,10 3-24 15,-9-6-25-15,9 6-6 0,-4-7-12 16,4 7 10-16,0-8-3 0,0 8-14 0,4-10 38 0,1 6-62 16,3-3-12-16,0 0-17 0,2 0 30 0,1 1-36 15,3-2 29-15,0 1-38 0,0 0 25 0,4-1-41 16,0 0-60-16,1-2-97 0,-4 4-176 0,0-3-313 16,-1 3-166-16</inkml:trace>
  <inkml:trace contextRef="#ctx0" brushRef="#br1" timeOffset="-182513.36">18835 11098 102 0,'0'0'238'0,"0"0"-57"0,0 0-21 0,0 0-24 16,0 0-15-16,0 0-7 0,0 0-15 0,0 0-11 15,0 0-19-15,0 0-12 0,0 0-12 0,0 0-9 16,0 0-6-16,0 0-9 0,0 0-5 0,0 0-5 16,0 0-2-16,0 0 0 0,0 0 7 0,0 0 5 15,0 0 7-15,0 0 10 0,-8 4 3 0,8-4 9 16,0 0 8-16,0 0 0 0,0 0-1 0,6 3-3 15,-6-3 24-15,0 0-18 0,0 0 5 0,7 4 0 16,-7-4 7-16,0 0-7 0,6 5 3 0,-6-5-21 16,0 0 21-16,8 4-30 0,-8-4 43 0,6 4-43 15,-6-4 46-15,9 6-41 0,-4-1 62 0,-1 0-1 16,3 2-7-16,-2 1-9 0,2-1-46 0,0 2 40 16,-1 1-44-16,3 2 38 0,-1 0-38 0,1 1 48 15,0 4-40-15,0 0 37 0,2 1-44 0,-1 1 0 16,2 0-4-16,1 4-8 0,-2-1 36 0,3 3-41 15,-2 0 36-15,2 0-38 0,-3 2 41 0,2-1-40 16,2 2 40-16,-2-1-42 0,0 1 41 0,1 3-42 16,-1-2 45-16,1 3-46 0,-3-3 49 0,3-1-43 0,-1 5 46 15,-1-3-39-15,-1 5 50 0,1-5-44 0,-1 5-8 16,-2-3 0-16,0 4-2 0,1 2 3 0,-1 1 3 16,-2 0-1-16,-1-1 4 0,0-2 0 0,-2-2-2 15,1 3-4-15,-1 4 1 0,-1-4 2 0,1 0 4 16,-2 2-8-16,-2-2-4 0,3 0-1 0,-2 1 2 15,4 4 2-15,-5-5 1 0,-1 1 11 0,1-1-16 16,0 0-39-16,-3 0 43 0,2-1-36 0,1 3 50 16,-3-1-49-16,2-1 45 0,1 0-6 0,-2 2-2 15,0-2-3-15,0 1-2 0,-1 0-5 0,2-1 3 16,-2 0-7-16,2-1-2 0,-3 0 4 0,3 0-2 16,0-1 8-16,-2 0-9 0,-1-1 0 0,2-1 0 15,-1 2-50-15,1-2 58 0,-1 0-54 0,-1-2 74 0,2 3-70 16,-2-2 54-16,1 1-52 0,-3-1 51 15,1 0-48-15,0 1 58 0,0-1-12 0,-2 1-4 16,3-1-3-16,-3-1 5 0,2 1 0 0,-2-3-3 16,3 3-7-16,-2-2 3 0,1 0-3 0,-3-1-2 0,3 0 1 15,0-1 5-15,0-3-6 0,0 1 1 0,-3-2-1 16,4-1 4-16,-1 2-2 0,0-1 9 0,-2-2-10 16,2 1 1-16,-2 0-51 0,-1-1 61 0,3 0-51 15,-3-1 59-15,1-1-54 0,-1 3 51 0,2-3-53 16,-2 1 56-16,-1 1-4 0,0-3-5 0,1 0 3 15,1 0-10-15,-2 0-1 0,1 1 0 0,2-2-6 16,-1 0 2-16,-2-2-4 0,4 1 0 0,-2-1 0 16,0-1 3-16,1 2-3 0,-2 2 1 15,0-2-1-15,2 1 2 0,-2 0-3 0,1 0 0 0,-1 0 0 16,0-1 1-16,3-1-1 0,-5 2 0 0,5-4 1 16,-3 1 1-16,2 1-1 0,-3-1 2 0,5 0 3 15,-2 0 1-15,-1-1 6 0,1 3-7 0,0-3 6 16,-1 3 3-16,1-1 1 0,1-1-2 0,-2-1 1 15,1 1-8-15,1-1-1 0,0 0 3 0,0-3-6 16,1-1 0-16,0 0-2 0,1-2 3 0,-2 0-6 16,3-1 1-16,-1 0-1 0,2-1-1 0,1-6 2 0,-4 11 2 15,4-11-5-15,-4 11-7 0,4-5-32 0,0-6 52 16,-4 12-44-16,3-6 48 0,0 1-44 0,-2 0 46 16,2 1-38-16,-2 2 42 0,0-2-42 0,0 2 47 15,1-1-8-15,0 0-2 0,-2 0-2 0,2 0-1 16,-1 1-5-16,1-2 1 0,-1 0-4 0,-1-1 4 15,2 1-9-15,0-1 6 0,-4 0-5 0,4-2 0 16,-1 2 1-16,-1-1 2 0,0 0-5 0,-1 1 0 16,1-1 5-16,-2-1-3 0,2 2 0 0,0-2 1 15,-1 0 4-15,3 0-5 0,2-5 5 0,-8 9-3 16,8-9-2-16,-9 7-2 0,9-7 2 0,-4 6 0 16,4-6-5-16,-6 6-9 0,6-6-20 0,0 0-50 15,-5 7-76-15,5-7-98 0,0 0-57 0,0 0-128 0,0 0-73 16,0 0-126-16,0 0-599 0,2-9-849 15</inkml:trace>
  <inkml:trace contextRef="#ctx0" brushRef="#br1" timeOffset="-181312.76">19340 14423 17 0,'0'0'305'16,"-7"-4"-83"-16,7 4-41 0,-9-4-21 0,9 4-16 15,-6-4-11-15,6 4-11 0,-8-4-9 0,8 4-8 16,-5-3-10-16,5 3-5 0,-6-3-14 0,6 3-10 16,0 0-11-16,-8-5-8 0,8 5-10 0,0 0-6 15,0 0 0-15,-5-5-12 0,5 5-5 0,0 0 2 16,0 0-3-16,0 0-3 0,1-7 2 0,-1 7 5 16,0 0 30-16,10-5 1 0,-10 5 20 0,9-5-17 15,-9 5 30-15,14-5-32 0,-4 4 29 0,1 0-30 16,-1-1 44-16,4 1-49 0,2-1 43 0,3 1-38 15,-3 0 32-15,5 1-46 0,2-1 39 0,0 2-41 16,1 0 51-16,4 2-52 0,2 0 44 0,4-1-42 16,-1 5 46-16,4-3-43 0,-2 1 39 0,2 1-37 15,-1 0 37-15,1 1-41 0,5 0 34 0,0 2-39 0,-1-2 1 16,4 3-2-16,-4-2 5 0,2 3 2 0,-1-3 0 16,-1 3 0-16,1 0 0 0,2 0 36 0,-2 0-44 15,1-1 36-15,0 1-45 0,-1 0 48 0,0 1-55 16,0-1 44-16,0 1-40 0,0 0 45 0,-1 0-45 15,1 1 47-15,-2 0-48 0,1 1 42 16,0-2-47-16,-3 4 50 0,3 0-48 0,-3-2 44 0,-1 1-48 16,2-1 44-16,-3 1-48 0,1 1 45 0,0-1-47 15,-3-1 51-15,2 0-51 0,-1 2 52 0,-2 0-48 16,1-2 48-16,1 1-42 0,-6-3 46 0,1 2-38 16,-2-1 37-16,0 0-46 0,1 0 46 0,-1 1-45 15,-1-2 37-15,1 2-36 0,0-1 43 0,-3-1-33 16,2 1 33-16,-2 1-39 0,1-2 30 0,-1 1-36 15,-2-1 40-15,2 1-36 0,-1-1 3 0,-1 1 2 16,-3-1 9-16,1-1-1 0,-1 1 7 0,-2-1-1 16,1 2-1-16,1-1-4 0,0 0-47 0,-1 0 61 15,0 1 9-15,0-1-8 0,-1 1-3 0,0 1 0 0,1-1-2 16,-1 0-5-16,-1 0-4 0,1 1-3 16,-2-1 9-16,1 0-8 0,-2 1 13 0,2-2-16 15,-2 4 11-15,0-3-10 0,0 1 7 0,0 0-11 0,-1 0 8 16,0-1-12-16,-1 2 10 15,0-2-15-15,1 2 11 0,-3-1-5 0,2 0 13 0,0-1-10 0,-2 3 5 16,1-2-10-16,-1 0 1 0,-1-2-3 16,-1 2 9-16,3-1-7 0,-1 3 5 0,0-3-7 0,-2 3 7 15,3-1-8-15,-3-1 2 0,0 2-2 0,3-1 4 16,-3 0-9-16,1 1 6 0,1-1-5 0,-2 0 1 16,2-1 2-16,-1 2 4 0,0 0-7 0,-1-4 1 15,0 2-2-15,0-1 0 0,0 1-4 0,0-3 0 16,0 1 4-16,-2 0-3 0,1-1 2 0,-2 1-3 15,3-1 1-15,-2 1 1 0,-1-1-2 0,2-1 0 16,-2 2-2-16,2-1-1 0,-2 0 3 0,-1 0-4 16,2-1 0-16,-1-1 0 0,-1 1 2 0,0 1-2 15,-1-2-4-15,1 2 3 0,-1 0 5 0,0-2-4 0,2 2 0 16,-2 0 2-16,1 2-1 0,-1-2-1 0,1 0 0 16,-1-1 3-16,-1 1-4 0,2 2-1 15,-3-3 2-15,2 2-4 0,1-1 5 0,-2 0 1 0,-1 0-3 16,2-2-1-16,-1 3 2 0,-1-1-4 15,3 0 6-15,-2 1-3 0,-2-1-3 0,2 2 5 0,-1-1-2 16,1 0-2-16,-2 0-6 0,2 1 0 16,-2-1-3-16,0 2-28 0,1-1-45 0,-1-2-52 0,0 3-43 15,1-1-81-15,-2-3-90 0,0 3-57 0,0-2-128 16,-2-3-104-16,2-1-670 0,-2-1-912 0</inkml:trace>
  <inkml:trace contextRef="#ctx0" brushRef="#br1" timeOffset="-179496.22">19516 13030 156 0,'0'0'316'0,"-9"3"-72"0,9-3-50 16,0 0-27-16,-4 5-21 0,4-5-23 0,0 0-28 15,-5 5-18-15,5-5-9 0,0 0-14 0,0 0-11 16,0 0-10-16,0 0-7 0,0 0 0 0,0 0 2 15,4 6 13-15,-4-6 8 0,0 0 6 0,0 0-2 16,15-1-7-16,-15 1 8 0,12-2-2 0,-12 2 0 16,16-4-2-16,-7 1 3 0,0 0-2 0,1 0 38 15,1 0-51-15,0-2 57 0,3-1-59 0,-1 0 47 16,2-2-49-16,3-2 45 0,0-2-36 0,0 1 24 16,4-4-27-16,1-1 2 0,2-2 0 0,3-1 15 15,-2-3-2-15,3 1-10 0,1-2 1 0,0-1-3 16,1 0-4-16,1 0 0 0,0-3-4 0,0 2-3 15,2 0 0-15,-2-3 2 0,2 2 2 0,-1-2 1 16,1 2-3-16,0-2-4 0,-1 2-8 0,1-2 1 16,2 2-5-16,-3-2 1 0,4 2-1 0,-1 0-2 15,-1-1 0-15,-1 1-5 0,7-8 0 0,-5 9 0 16,-2-1-3-16,1 0 3 0,-1 0 1 0,0-2-2 0,0 1-3 16,-2 0-1-16,0 1 1 0,0-1 0 0,-1 0-1 15,-2 0 3-15,0-1-1 0,1 1-2 16,-1-2 0-16,-2 2 1 0,0-2 3 0,0 1-4 15,-3-1 1-15,2 1 0 0,-2-1-3 0,0-1 2 0,0 1-2 16,-3-1 5-16,1 2-4 0,-1-3 1 0,-1 2 0 16,-1 0-1-16,-1 0-5 0,1 0 6 0,-3-1-4 15,-2 3 10-15,4-5 7 0,-4 2-2 0,3-3-3 16,-3 1 39-16,1 0-44 0,-3 3 31 0,2-5-47 16,-3 6 45-16,2-6-40 0,1-1 43 0,-5 4-46 15,2 1 5-15,1-4 1 0,-3 3 2 0,0 1-2 16,1 0 3-16,-1-1 0 0,-1 1-8 0,0-1 15 15,0-2 0-15,0 2 0 0,1-1-6 0,-2-1 0 16,0-1 1-16,2-3-2 0,0 0 41 0,-4 4-49 16,4-5 36-16,-1-2-45 0,0 2 41 0,-2-1-39 15,0 5 35-15,2-5-44 0,-3 5 8 0,0-1 0 16,2 2 1-16,-1-2 2 0,0 1 4 0,-2-1-2 16,1 1-2-16,2-1 7 0,-1 2 0 0,-1-2 2 0,0 2-2 15,2 0-4-15,-1-1 3 0,-1 0 44 0,0 2-51 16,2-2 41-16,-2 0-46 0,0 0 42 15,0 0-45-15,1 0 40 0,1 0-39 0,-3 0 38 0,2-1-43 16,-1 0 3-16,-1 0 14 0,4 1-8 0,-5 1 1 16,3 0 4-16,-1-1 0 0,0 0-1 0,0 2 4 15,1 1 5-15,-2-1-5 0,1 1 2 0,-1 1 10 16,1-1-13-16,-2 6 39 0,1-2-45 0,-1 3 41 16,1 1-42-16,-1-2 37 0,-1 2-41 0,0 1 43 15,0 3-47-15,-2-1 44 0,1 1-41 0,1 1 39 16,-1 0-41-16,-1 0 39 0,0 0-29 0,0 0 28 15,1 1-41-15,-1-1 42 0,0 1-37 0,0 0 36 16,0 2-39-16,-1 1 8 0,1-2 39 0,0 2-48 16,0 0 44-16,0 0-40 0,0 1 41 0,-1 0-39 15,1 1 35-15,0 0-38 0,-2-1 5 0,1 3 1 16,1-1 4-16,0 2 4 0,-1-2 1 0,0 2 1 16,-1 0 4-16,2 2 2 0,-1 0-3 0,0 0 2 15,1 7-3-15,-3-12 0 0,3 12 3 0,0-10-2 16,0 10-7-16,-2-9-7 0,2 9-36 0,0-8-54 0,0 8-81 15,-2-7-70-15,2 7-51 0,0 0-98 0,3-7-114 16,-3 7-253-16,0 0-289 0</inkml:trace>
  <inkml:trace contextRef="#ctx0" brushRef="#br1" timeOffset="-178313.7">22454 8635 141 0,'0'0'237'15,"-6"-7"-66"-15,6 7-21 0,-4-5-20 0,4 5-9 0,-3-6-14 16,3 6-26-16,0 0-16 0,-4-6-19 16,4 6 5-16,0 0-25 0,0 0-3 0,0 0-5 15,0 0 4-15,0 0-2 0,0 0 29 0,0 0 1 0,11 4-8 16,-11-4 9-16,11 8 14 0,-6-2-8 0,3 0-8 16,0 1 0-16,1 2-4 0,1 1 0 0,0 0-12 15,0 1-3-15,2 0-4 0,-1 0 5 0,1 3 8 16,2-2 1-16,0 1 6 0,1 2-6 0,-1-2 14 15,3 0-11-15,-2 0 9 0,4 0-14 0,-3-1 33 16,3 2-33-16,0-1 26 0,2 1-25 0,0-1-2 16,2 2 3-16,0 0-2 0,2-3-8 0,0 2 8 15,1 0-3-15,0 1-5 0,2-1 1 0,6 4-6 16,-1 0 30-16,0 1-44 0,0-1 25 0,3 1-27 16,-1 0-4-16,1 2 3 0,1 0-5 0,0-1 3 15,-2-1-5-15,3 0 7 0,-4 1 4 0,4-2 24 16,-2 0-14-16,1-2 6 0,0 0 5 0,-1 0 1 15,-1-1-2-15,2 1 8 0,-2-2-7 0,1-1 30 16,1 2-48-16,-5-4 45 0,4 3-45 0,2-1 37 16,-6-3-44-16,7 3 48 0,-2-1-48 15,1 1 29-15,2-2-42 0,-3 1 43 0,2 1-43 0,-3-1 38 16,5 0-44-16,-3 0 45 0,-1 0-48 0,2 1 42 16,0-2-42-16,-3 1 2 0,2 1 6 0,1 1 0 15,-2-3 3-15,1 1 3 0,-1 1 1 0,-5-4 1 16,0 1-4-16,3-2 11 0,-2 1 4 0,0-1 4 0,0-1 1 15,1-1 0-15,1 0 3 0,-1-1-4 16,0 0 21-16,-1 0-24 0,2-3-1 0,-4 0 0 16,-1-1-3-16,2 2 13 0,-1-2-14 0,1 1-3 0,0-1 3 15,0-1-3-15,-2 1 1 0,2-1-1 0,0 0 2 16,0 1 0-16,0-1 7 0,0 0-11 0,0 0 0 16,3 0-1-16,-2 0-1 0,0 0 0 15,4 0 0-15,0-1 39 0,0 0-42 0,-1 0 37 16,2-2-44-16,-1 0 45 0,-1 2-45 0,1-3 45 0,-1 1-44 15,2-1 42-15,-1-2-45 0,-1 3 46 0,1-3-44 16,-1 0 39-16,2 1-40 0,-3-2 42 16,1 1-43-16,6-2 47 0,0-1-43 0,-1 1 46 15,1-2-43-15,0 2 45 0,-1-2-47 0,3 0 41 0,0 1-45 16,-1-1 41-16,1 0-43 0,-2-1 41 0,2 0-45 16,-1 0 42-16,0-1-45 0,1 0 44 0,-3 0-42 15,3 0 42-15,0-3-45 0,-3 4 43 0,4-3-46 16,-3 0 44-16,4-1-40 0,-2 3 41 0,-1-3-43 15,4 1 41-15,-2-1-39 0,1 1 40 0,0-2-43 16,1 2 45-16,-2-2-45 0,2 0 44 0,1 1-38 16,0 0-3-16,-2-1 4 0,1-1 9 0,2 0 10 15,-2 0-12-15,1 0 0 0,5-3 2 0,-4 4 2 16,-1 0 36-16,-3 0-44 0,4 0 41 0,-2 0-41 16,0-1 39-16,1 1-47 0,-1 1 42 0,-1-1-40 15,0 1 41-15,0-1-6 0,-1 0-1 0,-2 2-6 16,1-1-39-16,-2 3 48 0,-3-3-6 0,1 2-2 15,-2 0-7-15,-6 3 3 0,-1-1-41 16,-2 2 47-16,-1-1-5 0,-6 3 1 0,1-1-1 0,-2 1-39 16,-5 1 43-16,-2 3-8 0,0-3-18 0,-6 1-62 15,2 0-76-15,-5 0-91 0,-1-1-105 0,-4 6-99 16,-1-10-136-16,-6 2-265 0,-1 1-390 0</inkml:trace>
  <inkml:trace contextRef="#ctx0" brushRef="#br1" timeOffset="-177280.52">21888 8573 171 0,'0'0'151'16,"0"0"-23"-16,6-5-11 0,-6 5 21 0,0 0-60 15,9-5 6-15,-9 5 28 0,0 0-26 0,13-3 34 0,-13 3-37 16,10-2 14-16,-10 2-32 0,16 0 31 16,-16 0-25-16,16 0 15 0,-16 0-20 0,22 2 14 0,-12-2-9 15,3 1 0-15,1 0 4 0,-1 1-4 0,1 1-5 16,1-1-13-16,3 1 13 0,-1 0-23 0,1 1 12 15,1 2-23-15,1 0 22 0,1 0-20 0,0 2 19 16,1 0-23-16,1 2 27 0,3 0-30 16,-1 2 38-16,2-1-35 0,-3 1 46 0,3 1-44 0,1-2 49 15,-1 1-31-15,1-1 53 0,3 0-38 0,0 2 47 16,-1-3-46-16,7 2 28 0,0 0-47 0,3-1 29 16,-2 1-49-16,-1-2 0 0,3 1-3 0,-1 0-6 15,1 0-5-15,-1 3 1 0,1-4-3 0,-1 3-3 16,-1 2-1-16,2 0 1 0,1-2 1 0,-2 2-5 15,1 1 3-15,-2-2 0 0,4 1-2 16,-2-4 1-16,0 3-3 0,2-1 5 0,-1-1 0 0,-2 0-6 16,5 0-1-16,-2-1 3 0,1 0 4 0,0-1-6 15,0 1 2-15,3-1 1 0,-2-1-7 0,3 2 5 16,-1-1-2-16,1 1-4 0,-1-2 0 0,3 2-1 16,-1 0-4-16,-1 0-38 0,3-2-89 0,-2 2-67 15,0-2-76-15,-2 0-94 0,1-2-502 0,-2 1-426 0</inkml:trace>
  <inkml:trace contextRef="#ctx0" brushRef="#br1" timeOffset="-175475.82">21172 14684 45 0,'0'0'173'0,"5"6"-27"16,-5-6-24-16,0 0-2 0,4 5-9 0,-4-5-23 16,0 0-15-16,0 0-3 0,5 5-5 0,-5-5 11 15,0 0 7-15,0 0-9 0,0 0-11 0,5 3-6 16,-5-3-4-16,0 0-2 0,0 0-3 0,0 0 5 16,8 2 20-16,-8-2-22 0,0 0 18 0,0 0-13 0,0 0 11 15,10-1-9-15,-10 1 1 0,0 0-6 0,9-4-5 16,-9 4 11-16,4-5-16 0,-4 5 5 0,7-8-14 15,-7 8 9-15,8-7-23 0,-8 7 15 0,8-10-13 16,-4 6 14-16,1-3-18 0,0-1 2 0,-1 1 2 16,5 0-1-16,-3-4 7 0,3 2-3 0,-1-2-4 15,1-1 0-15,1 0-4 0,-1-2 4 0,5-1-5 16,-2-2 5-16,0 1-6 0,1 0 1 0,5-6 5 16,-1 2 40-16,-1-1-47 0,2 0 45 0,5-6-53 15,0 1 48-15,1 0-52 0,0-1 44 0,0 1-56 16,1-2 55-16,1 1-56 0,-1-1 45 0,1-1-46 15,2 0 48-15,-1 2-53 0,0-3 47 0,1 1-41 16,1-1-4-16,-1 1 4 0,-1 0-1 0,1-1 8 16,2 2-1-16,-3-1 30 0,2-2-29 0,-1 2 3 15,3 0 0-15,-2-1-5 0,2 0 3 0,0 0 2 16,-1-1 45-16,2-1-53 0,6-4 43 0,-2-1-50 16,-4 6 47-16,4-5-53 0,0-1 50 0,0 1-47 0,1 0 47 15,-7 5-50-15,7-7 7 0,0 2 8 0,-7 4-5 16,6-5 12-16,-2-4-5 0,-3 9 39 15,-1 0-38-15,6-4 25 0,-5 4-34 0,2-7 5 16,-2 7 7-16,3-6-5 0,3-1-2 0,-2 0 4 0,-1-1-3 16,1 2 2-16,1-4 10 0,-2 3 32 0,1-1-50 15,-2 1 6-15,3-1-1 0,-3 2 6 0,-4 4-5 16,-1-1 11-16,6-5-10 0,-9 7 35 0,2 1-37 16,1-2 32-16,0 2-35 0,-2-3 2 0,1 2 12 15,-2 0-12-15,2 0 2 0,-4-1 5 0,5 0-1 16,-4 2-2-16,3-2 3 0,-1 2 8 0,-1-2-10 15,-2 2 1-15,3-1 1 0,-2 0 3 0,-1 0-5 16,2 1 6-16,-2-1 5 0,1 0-10 0,-1 1 1 16,-1 0 0-16,1 0 3 0,1 1 21 0,-1-1-27 15,-3 1 1-15,3 0 2 0,0 1-2 0,0 0 2 16,-1 1-2-16,2-1 49 0,-1-3-58 0,0 6 45 16,-1-2-50-16,1 1 47 0,1-2-47 0,-1 3 44 15,-1-1-43-15,1 0 46 0,1-2-44 0,-1 0 40 0,-1 1-50 16,1-1 46-16,1 2-42 0,-4-2 3 15,1 4-6-15,2-3 17 0,-2 3 2 0,-1-2-5 16,-2 4 7-16,1-3 25 0,2-1-26 0,-2 6 26 16,0-6-35-16,1 1 4 0,-2 4-1 0,3-6 3 0,-3 5 5 15,3-2-4-15,-3-2 42 0,0 6-47 0,1-7 47 16,2 2-53-16,-1-1 43 0,-2 3-47 16,1-2 46-16,-1-2-48 0,3 2 46 0,-1-1-42 15,-2 0 46-15,1-1-54 0,2 2 52 0,-5 3-49 0,1-1 45 16,0 0-47-16,0 1 11 0,-2-1-6 0,2 1 7 15,-1 0 14-15,0 0-12 0,-2 2 2 0,2-2 4 16,-2 2 3-16,0-1 1 0,-1 0-3 16,1 1 2-16,-2 1 5 0,0 2 37 0,1-1-52 0,-2 1 48 15,1 1-52-15,-1 0 43 0,1-1-43 0,-1 1 43 16,1 0-49-16,-1 1 52 0,3 0-50 0,-2 0 44 16,0 1-47-16,1 0 49 0,1 2-50 0,-2-2 49 15,-1 2-43-15,2 2 44 0,-4 0-48 0,3 1 47 16,-2 1-49-16,-4 2 49 0,2 1-50 0,-3 0 50 15,3 1-48-15,-3 0 65 0,0 1-60 0,-5 5 36 16,6-8-60-16,-6 8 18 0,7-8-75 0,-7 8-55 16,0 0-55-16,5-7-120 0,-5 7-396 0,0 0-232 15</inkml:trace>
  <inkml:trace contextRef="#ctx0" brushRef="#br1" timeOffset="-174374.25">23815 11769 24 0,'0'0'126'15,"0"0"-6"-15,14-2-7 0,-14 2-14 16,17-1-8-16,-5 0-2 0,1 1-10 0,3 0-6 16,2 1-12-16,2 1-8 0,-1-1-11 0,7 3 5 0,-1-1 11 15,2 3-5-15,1-1-5 0,3 2-4 0,1 2-4 16,0 2-7-16,5 1-3 0,0 0-4 0,1 2-6 16,1-1-2-16,-1 2 0 0,-1-1 10 0,3 2 20 15,-2-1 33-15,-1 0-15 0,3 0 22 0,-1 1-13 16,2 1 9-16,-1 0-7 0,1 1 4 0,0 0-6 15,0 0-9-15,2 1 0 0,-2 0 0 0,1 2-4 16,0 0-4-16,0 1-1 0,7 4 2 0,-2 1-10 16,-5-5-1-16,2 7-6 0,-4-6-6 15,4 6 1-15,-5-4 45 0,4 5-56 0,2-1 41 16,-2 2-42-16,-6-6 42 0,5 8-50 0,-6-7 45 16,6 5-43-16,2 1 46 0,-8-7-48 0,5 6 45 0,-6-5-47 15,2 2 45-15,6 3-48 0,-3 0 43 0,-4-4-45 16,1 0 11-16,4 6 2 0,-6-6 39 0,-1 1-47 15,1 1 41-15,-1 0-48 0,2-1 41 0,2 6-49 16,-4-5 44-16,-1 1-6 0,-1 0-4 0,0 0-2 16,0 2-3-16,-2-2 2 0,2 2-9 0,-2 0-2 15,0-1-1-15,0 1 2 0,-2 0 1 0,1 0-3 16,-1 1 4-16,0-2-44 0,-1 2 46 0,1-1-40 0,-3-1 45 16,2 1-40-16,-1-1 38 0,0 0-40 0,-2 1 41 15,2-1 2-15,-3-1-1 0,2 2 2 16,-2-3 5-16,0 1-5 0,-1 0 2 0,0-1-12 0,-1 1 0 15,1-1 1-15,-1 0-1 0,0-1-2 0,-4 0-2 16,5-2 2-16,-6-1-3 0,2 0-7 0,-1-2 2 16,0 2-2-16,0-2 3 0,-1 1-2 0,2-2 1 15,-2 1-37-15,0 0 47 0,1 0-41 0,-1-2 48 16,0 1-46-16,0 1 50 0,0-1-47 0,0-1 42 16,0 1-43-16,-2-1 44 0,2 0-4 0,-2-1-4 15,2 1 0-15,-3 0-9 0,4 0 2 0,-3-1-5 16,-1-2-2-16,1-1 2 0,-1 1-3 0,-1-2 0 15,2 2-3-15,0-1 3 0,-2 1-1 0,-1 0 0 16,3 0 3-16,-2-1-4 0,1 0 1 0,-2 0 4 16,-1 0-5-16,4 0 5 0,-3-3-3 0,-1 2-2 15,1 0 1-15,0 0-5 0,-2-3 1 0,1-1 1 16,-1 1-1-16,0-1 0 0,0 0 1 0,0 0 0 0,-2-1-4 16,2-2 3-16,-1 1-2 0,0-1 3 15,-2-2-9-15,-1 1 6 0,3 0-5 0,-3-1-1 16,1-1-7-16,-2-2-33 0,-4-4-30 0,7 8-39 15,-7-8-48-15,3 4-98 0,-3-4-73 0,0 0-46 16,0 0-76-16,0 0-446 0,0 0-467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10:20.81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6019 10228 141 0,'0'0'285'0,"0"0"-59"0,0 0 13 16,0 0-35-16,10-1 28 0,-10 1-62 0,0 0-8 15,0 0-2-15,8-3-22 0,-8 3-10 0,0 0 17 16,0 0-26-16,6-3-5 0,-6 3 2 0,0 0 5 16,0 0-3-16,0 0 2 0,0 0-3 0,8-4-2 15,-8 4-5-15,0 0-5 0,0 0-2 0,0 0 0 16,0 0 3-16,0 0 3 0,0 0 7 0,0 0 11 15,0 0 3-15,0 0-17 0,0 0-21 0,0 0-18 16,0 0-18-16,0 0-6 0,-9-2-10 0,9 2-5 16,0 0-6-16,-14 0-5 0,14 0 0 0,-13 0-5 15,13 0 1-15,-18 1-6 0,18-1-3 0,-20 1 3 16,8-1-5-16,0 1-1 0,0 0-1 0,-2 1 0 16,1-1-2-16,0-1-1 0,1 2-1 0,-1-1-1 0,0 0 0 15,0 0 1-15,3 0 2 0,-4 0 3 16,5 1 2-16,-1-1-2 0,10-1 2 0,-18 2-3 15,18-2 5-15,-17 1-3 0,17-1-3 0,-11 1 1 0,11-1-5 16,-12 1 1-16,12-1-3 0,0 0 3 0,-12 2-1 16,12-2-3-16,0 0 1 0,-12 3-4 0,12-3 1 15,0 0 3-15,-8 2 6 0,8-2-6 16,0 0-4-16,-7 6 3 0,7-6 0 0,0 0 3 0,-3 8-3 16,3-8 1-16,-2 6 3 0,2-6-3 0,-2 10 3 15,2-10 1-15,0 9-4 0,0-9 5 0,2 14-1 16,-2-7 1-16,1 1-1 0,0 1 1 0,-1 0-1 15,0 1 3-15,3 1 10 0,-2-1-36 0,0 1 42 16,2 1-42-16,-1 0 49 0,-2 0-46 16,3 4 49-16,-2-5-44 0,0 2 53 0,1-1-45 0,-1-3 43 15,2 5-40-15,-1-3 42 0,-2 0-40 0,3 3 9 16,-1 0-8-16,1-2 7 0,-1 0-1 0,1 0 1 16,1 0 0-16,-2 1 12 0,-1-1-5 0,2 0-5 15,0 2-1-15,-1-2 3 0,-1 1 2 0,2 0 33 16,-2 0-39-16,2 0 32 0,0 2-38 0,-2-1 38 0,0-1-40 15,3-1 12-15,-3 2-9 0,0-2 20 16,2 1-25-16,-3 0 31 0,1-1-31 0,0-1 34 0,1 1-32 16,-1-2 30-16,-1 1-24 0,0 0 24 0,1-1-29 15,1 0 29-15,-2-1-20 0,1 1 14 16,-1-2-17-16,0-1 16 0,0 3-19 0,0-3 17 0,1 2-21 16,-1-3 20-16,0 3-19 0,0-2 17 0,0 0-21 15,0 1 19-15,0-2-21 0,0-6 19 0,0 13-15 16,0-13 14-16,0 12-20 0,0-12 23 0,0 12-21 15,0-12 21-15,0 10-22 0,0-10 12 0,0 9-8 16,0-9 15-16,-1 9-15 0,1-9 14 0,0 7-10 16,0-7 1-16,0 0-10 0,0 9 19 0,0-9-18 15,0 0 18-15,0 9-17 0,0-9 18 0,0 0-16 16,0 0 21-16,0 7-18 0,0-7 19 0,0 0-19 16,0 0 19-16,2 7-9 0,-2-7 18 0,0 0-11 0,0 0 20 15,11 4-17-15,-11-4 14 0,0 0-16 16,16-2 7-16,-16 2-13 0,16-2 7 0,-16 2-16 15,20-3 10-15,-11 0-12 0,5 2 5 0,-4-2-9 16,3 2 13-16,-1-1-13 0,-1-1 7 0,0 1-11 0,1 1 11 16,0-1-21-16,-1-1 10 0,-2 2-29 0,-9 1-21 15,17-3-56-15,-17 3-6 0,12-2-75 16,-12 2 4-16,12-1-48 0,-12 1-80 0,9-4-115 0,-9 4-123 16,5-6-113-16,-5 6-385 0,0-7-668 0</inkml:trace>
  <inkml:trace contextRef="#ctx0" brushRef="#br0" timeOffset="683.33">6319 10579 276 0,'0'0'263'0,"0"0"-24"0,-1-8-12 16,1 8-5-16,0 0-22 0,-4-6-1 0,4 6-11 15,0 0-5-15,-5-4 1 0,5 4-34 0,0 0 41 16,-6-3-12-16,6 3-9 0,0 0-11 0,-9-2-21 16,9 2-14-16,0 0-8 0,-12 1-8 15,12-1 1-15,-11 4 0 0,11-4-2 0,-13 4-45 16,5 1 43-16,2 0-53 0,-3-1 35 0,3 0-53 0,-1 2 36 16,1 1-38-16,-1-2 42 0,0 4-51 0,2-3 44 15,-2 1-58-15,2 2 45 0,1-2-47 0,2 3 45 16,-3-4-53-16,2 4 42 0,1-3-49 0,0 1 44 15,1 1-50-15,1-2 46 0,0 1-47 0,0-1 49 16,1 0-50-16,2 0 48 0,-1-1-46 0,3 1 46 16,-1-1-45-16,3 0 46 0,-2 0-44 0,1-1 42 15,2-1-53-15,-2-1 54 0,2 1-50 0,0-2 51 0,-8-2-55 16,16 4 51-16,-16-4-51 0,17 1 50 16,-17-1-51-16,20 0 50 0,-11-1-50 0,4-2 48 15,-3 2-47-15,0-1 48 0,2-1-47 0,-2 0 45 0,-1 1-46 16,1-2 47-16,-1-1-43 0,-1 0 43 0,2 2-48 15,-4-2 49-15,2-1-48 0,-3 0 51 16,2 1-53-16,-2-1 49 0,-2-1-46 0,0 1 53 16,0-1-47-16,-2 0 62 0,-1 7-34 0,0-14 51 0,0 7-51 15,-4-2 41-15,3 1-53 0,-4-2 42 16,-2 1-46-16,2 2 45 0,0-3-29 0,-1 2 23 0,-2-1-45 16,0 2 42-16,2-1-48 0,0 2 47 0,-1 0-42 15,-3-1 32-15,5 1-43 0,-3 2 41 0,3-1-73 16,-1 0-3-16,6 5-65 0,-14-4-72 0,14 4-70 15,-13-4-73-15,13 4-71 0,-13-1-71 0,13 1-121 16,0 0-248-16,-14 0-390 0</inkml:trace>
  <inkml:trace contextRef="#ctx0" brushRef="#br0" timeOffset="1825.28">6534 10200 260 0,'0'0'418'0,"0"0"-69"0,0 0-115 0,5 4 12 15,-5-4-55-15,0 0-12 0,0 0-24 0,0 0-15 16,0 0-34-16,0 0-31 0,0 0-14 0,0 0-13 16,14-3-9-16,-14 3-6 0,13-2 12 0,-13 2-21 15,18-5-8-15,-9 2-5 0,1 1 0 0,4-1-2 16,-2 1-1-16,0-1-4 0,1 0 7 0,0 0-9 0,2 1 0 15,-3 0 2-15,2-1-2 0,-1 1 3 16,-1 0-5-16,1 0-1 0,-1 1 4 0,-1 0 0 16,-1-2 0-16,1 2-2 0,-11 1 9 0,16-2 1 15,-16 2-4-15,13-1 6 0,-13 1 4 0,14-2 11 0,-14 2 9 16,0 0 10-16,14-1 3 0,-14 1 0 16,0 0 1-16,0 0 2 0,14 0 6 0,-14 0-5 15,0 0-5-15,0 0 4 0,0 0-11 0,0 0-2 0,13-1-4 16,-13 1-2-16,0 0-6 0,0 0-4 0,0 0-3 15,0 0 3-15,0 0 14 0,10 2 15 0,-10-2 6 16,0 0-1-16,0 0 3 0,4 5-5 0,-4-5-3 16,0 0 5-16,2 8 1 0,-2-8 7 0,3 7 0 15,-3-7 4-15,1 10-7 0,-1-10-10 0,2 13-6 16,0-6-2-16,-2 1 1 0,0 0 5 0,1 2-1 16,1 0-5-16,-1 2 3 0,-1 0-4 0,1 1 2 15,1-1 5-15,-1 1-5 0,0 2-6 0,-1-1-48 16,1 0 53-16,1 1-40 0,-1 0 50 0,-1 1-36 15,1-1 35-15,2 2-40 0,-2-1 42 0,-1-1-48 16,3 0 4-16,-3-1 8 0,1 2-3 0,0-3 4 16,2 2 3-16,-2-1-3 0,0-1-2 0,1-1-2 15,0 3 5-15,1-6 0 0,-2 3-8 0,2 1-3 0,-1-1-4 16,-2 0 4-16,3 2-2 0,-2-4-1 16,3 2 3-16,-2 1 29 0,-1-3-39 0,2 1 31 15,-2 0-36-15,2 0 34 0,0-2-38 0,-2 2 33 0,0-2-30 16,2 0 29-16,-2 0-29 0,2 1 27 0,-2-3-21 15,0 2 18-15,0-2-27 0,1 0 29 0,-1 0-30 16,1-1 26-16,0 3-23 0,0-3 26 0,-2 1-24 16,0-7 27-16,3 12-28 0,-2-5 24 0,-1-7-20 15,3 11 19-15,-1-5-27 0,-2-6 26 0,0 12-22 16,0-12 23-16,3 11-18 0,-3-11 17 0,2 9-25 16,-2-9 21-16,3 10-14 0,-3-10 24 0,0 7-16 15,0-7 18-15,1 10-18 0,-1-10 18 0,1 7-25 16,-1-7 22-16,2 6-22 0,-2-6 22 0,1 7-20 15,-1-7-2-15,0 0 4 0,0 7 14 0,0-7-19 0,0 0 17 16,1 7-13-16,-1-7 4 0,0 0-9 16,3 8 19-16,-3-8-17 0,0 0 18 0,0 0-14 15,0 8 18-15,0-8-22 0,0 0 29 0,-3 6-12 16,3-6 25-16,0 0-10 0,-1 7 15 0,1-7-4 0,0 0 19 16,-5 7-10-16,5-7 11 0,-4 7-12 15,4-7 3-15,-4 4-8 0,4-4 3 0,-5 5-3 0,5-5-2 16,-5 5-6-16,5-5-2 0,-6 5 3 0,6-5-1 15,0 0 7-15,-8 6-4 0,8-6 12 0,0 0-8 16,-8 4 8-16,8-4-2 0,0 0-1 0,-10 3-4 16,10-3-6-16,-11 3-6 0,11-3-3 0,-12 0-9 15,12 0 1-15,-15 0-6 0,15 0-3 0,-17-2-4 16,17 2-2-16,-18-1-5 0,18 1 4 0,-17-1 0 16,17 1-6-16,-17-2 3 0,17 2-1 0,-16-1-1 15,16 1-3-15,-15-1 4 0,15 1-5 0,-13-1 2 16,13 1 0-16,-11 0 0 0,11 0-7 0,0 0-25 15,-14-1-39-15,14 1-50 0,0 0-56 0,-13-1-35 16,13 1-84-16,0 0-33 0,0 0-127 0,-9-3-53 16,9 3-81-16,0 0-141 0,0 0-488 0,0 0-827 15</inkml:trace>
  <inkml:trace contextRef="#ctx0" brushRef="#br0" timeOffset="2351.59">7074 11331 191 0,'-5'-3'404'0,"5"3"-49"15,0 0-4-15,-6-5-49 0,6 5 58 0,0 0-41 16,-5-6 29-16,5 6-6 0,0 0-44 0,-5-5 56 15,5 5-61-15,0 0 21 0,0 0-57 0,-7-4-23 0,7 4-22 16,0 0-29-16,0 0-29 0,0 0-29 0,0 0-25 16,0 0-23-16,0 0-13 0,0 0-13 0,0 0-13 15,0 0 3-15,0 0 5 0,-4 6-1 0,4-6 7 16,4 10 7-16,-1-5-5 0,0 1-1 0,0 2-1 16,0 0-6-16,2 2-2 0,-1-2-9 0,2 3-5 15,-2-2-7-15,1 2-1 0,-1 0-7 0,0-1-2 16,1 1-2-16,0-1-2 0,-1-1-8 0,0 1 0 15,0 0-9-15,-2-2-44 0,1 2-55 0,-1-2-55 16,2-3-15-16,-4 2-99 0,3-1-1 0,-3-6-38 16,5 10-35-16,-5-10-60 0,1 7-77 0,-1-7-76 15,0 0-435-15,0 0-597 0</inkml:trace>
  <inkml:trace contextRef="#ctx0" brushRef="#br0" timeOffset="2850.65">7082 11435 387 0,'-4'-10'310'0,"4"10"-28"16,-2-7-4-16,2 7-28 0,-3-10-40 0,3 10-19 15,0-10-60-15,0 10 8 0,0-12-54 0,0 12 8 16,1-13-40-16,2 7 21 0,1 0-33 0,0-2 29 16,1 2-39-16,0-1 56 0,0-1-16 0,0 2-1 15,2 1-7-15,-1-3 0 0,-1 3-15 0,3 0-3 16,-2-1-3-16,1 1-8 0,-1 1-8 0,-6 4 1 15,13-6 6-15,-13 6 3 0,11-5-1 0,-11 5-1 16,13-2 4-16,-13 2 2 0,11 1-2 0,-11-1 4 16,12 3 4-16,-12-3 2 0,9 7-8 0,-9-7-3 0,9 7-43 15,-7-2 50-15,-2-5-45 0,3 12 42 16,-3-12-44-16,1 12 42 0,-2-6-43 0,0 0 42 16,-2 1-41-16,1 0 35 0,-1 0-43 0,-3 0 44 15,3-1-40-15,-2 1 47 0,1-2-38 0,-1 0 43 16,1 0-38-16,0 0 52 0,4-5-33 0,-7 7 61 15,7-7-44-15,-7 6 52 0,7-6-57 0,-5 6 43 16,5-6-51-16,-4 5 38 0,4-5-53 0,0 0 40 0,-4 4-56 16,4-4 44-16,0 0-57 0,0 0 49 0,-1 8-49 15,1-8 50-15,0 0-50 0,4 6 49 0,-4-6-45 16,8 5 58-16,-8-5-45 0,10 6 51 0,-4-3-43 16,2 2 47-16,-2 0-41 0,2 0 57 0,2 0-33 15,1 0 41-15,-2-1-48 0,1 2-5 0,0-1-4 16,-1 1 0-16,2-1-7 0,0 0-4 0,-2-1 34 15,2 1-46-15,-2 0 37 0,-1 0-45 0,-1-2 3 16,2 1 1-16,-9-4-11 0,13 5-7 0,-13-5 8 16,9 5-100-16,-9-5-34 0,10 2-142 0,-10-2-108 15,0 0-142-15,7-3-636 0,-7 3-784 0</inkml:trace>
  <inkml:trace contextRef="#ctx0" brushRef="#br0" timeOffset="3378.91">7374 10538 301 0,'0'0'505'16,"-8"4"-78"-16,8-4-85 0,0 0 43 0,0 0-8 15,0 0-39-15,0 0-23 0,0 0-30 0,0 0-34 0,0 0-72 16,0 0 19-16,0 0-78 0,0 0 15 0,0 0-69 15,0 0 32-15,0 0-62 0,0 0 35 0,0 0-57 16,13-4 41-16,-13 4-57 0,11-3 45 0,-11 3-51 16,13-3 41-16,-13 3-46 0,19-4 48 0,-10 2-55 15,0 0 43-15,-9 2-49 0,19-3 39 0,-7 2-90 16,-12 1-27-16,15-4-115 0,-15 4-33 0,17-1-66 16,-17 1-62-16,12-1-41 0,-12 1-58 0,0 0-261 15,16 2-245-15</inkml:trace>
  <inkml:trace contextRef="#ctx0" brushRef="#br0" timeOffset="3566.86">7431 10672 138 0,'-2'5'409'15,"2"-5"-73"-15,-4 10-14 0,4-10-35 0,-4 6 38 0,4-6-49 16,-4 6 42-16,4-6-82 0,0 0 35 16,1 6-51-16,-1-6 23 0,0 0-71 0,9 2 16 15,-9-2-76-15,12-2 17 0,-12 2-63 0,14-4 24 0,-4 2-61 16,0-1-8-16,2 1-9 0,-2 0-30 0,3-1-84 15,-3 0-105-15,4 0-66 0,-4 0-68 0,2 1-122 16,-1 1-417-16,-11 1-435 0</inkml:trace>
  <inkml:trace contextRef="#ctx0" brushRef="#br0" timeOffset="9549.42">8603 9894 58 0,'0'0'331'0,"0"0"-101"0,0 0 1 0,0 0-54 16,-1-7 4-16,1 7-28 0,0 0-19 0,0 0-32 16,-4-7 8-16,4 7-9 0,0 0-11 0,-4-8-13 15,4 8 2-15,-5-7 25 0,5 7-17 0,-5-3 19 16,5 3-26-16,-9-5 35 0,9 5-36 0,-9-6 52 16,9 6-64-16,-12-1 32 0,12 1-37 0,-15 0 9 15,15 0 8-15,-18 3-5 0,8-1 2 0,0 4 4 16,-2-2-5-16,0 3 35 0,0 1-48 0,2-1 32 15,-3 4-42-15,4-1 38 0,0 1-42 0,0 3 33 16,3-1-43-16,1 1 28 0,1 2-10 0,1 1-7 0,2 0-11 16,2 1-4-16,2 1-9 0,1 2-6 0,2 0-1 15,3 1 2-15,4 2-10 0,0 1 0 16,1-1-2-16,1 0-1 0,3 1-1 0,-1-1-1 16,3 4-35-16,-2-3 42 0,-3-1-40 0,4-1 45 0,-5 2-38 15,3-3 41-15,-6 3-43 0,0-5 46 0,-2 0-42 16,-3 1 8-16,-1 0 0 0,-5-3 3 0,0 2 46 15,-2-2-47-15,-4 1 40 0,-2-1-45 0,-1 1 42 16,-3-2-40-16,-2-2 38 0,1 1-42 0,-3-2 44 16,2-4-47-16,-3 0 48 0,3-3-47 0,-1-1 41 15,2-1-41-15,1-2 43 0,1 0-49 0,1-2 43 16,10-1-37-16,-17 1 25 0,17-1-43 0,-10-1 42 16,10 1-39-16,0 0 1 0,0 0 6 0,0 0 4 15,4-6 4-15,-4 6-4 0,15-2 0 0,-15 2 5 16,17 1 0-16,-5 0 37 0,-3 1-40 0,3 2 42 15,0 2-43-15,0 4 42 0,1-1-40 0,-3 4 42 16,2 4-41-16,-2 2 43 0,-4 2-4 0,1 1-4 16,-4 5 2-16,0-1-4 0,-2 2 0 0,-1-1-33 0,-1 3 61 15,0-3-29-15,-2 1 57 0,-1-3-39 0,2-1 35 16,-2-1-52-16,1-3 40 0,3-2-53 16,-2-3 42-16,-1 0-56 0,3-2 44 0,3-3-51 0,-1 1 44 15,2-3-55-15,3-1 11 0,0-2-95 0,5-3-10 16,-1-1-127-16,2-1-16 0,4-2-74 0,2-3-84 15,3-2-83-15,-1-1-303 0,6-6-342 0</inkml:trace>
  <inkml:trace contextRef="#ctx0" brushRef="#br0" timeOffset="10498.7">9062 10478 363 0,'0'0'396'15,"0"0"-73"-15,0 0-52 0,-1 7-6 0,1-7-43 16,0 0 18-16,0 0-74 0,0 0 13 0,0 0-86 16,0 0 22-16,0 0-62 0,0 0 31 0,6-3-61 15,-6 3 36-15,10-7-51 0,-3 4 45 0,0-2-57 16,1 0 45-16,1 0-53 0,0-1 46 0,1 1-46 15,3-3 56-15,-3 0-56 0,3 2 38 0,-3-3-48 16,2 2 41-16,-1 0-40 0,-1-1 49 0,-1 0-51 16,-1 1 48-16,2 1-45 0,-5-1 48 0,2 0-41 15,-2 0 41-15,-1 0-29 0,-1 0 74 0,0 3-43 16,-2-4 50-16,-1 8-50 0,-1-10 35 0,1 10-13 16,-6-9-3-16,6 9-7 0,-8-6-9 0,8 6-4 15,-13-2-4-15,13 2 10 0,-15 1 7 0,15-1-9 16,-17 5-10-16,7-2 6 0,2 1-4 0,1 1-6 0,-1 1 1 15,-1 1 0-15,5-1-5 0,-2 1-2 16,2 2 7-16,0-2-11 0,3 2-5 0,-1 0-35 16,4 0 45-16,-1 0-39 0,2 1 42 0,2 0-42 0,1 2 41 15,-1-1-38-15,4 0 43 0,0-1-44 0,0 1 12 16,4 0 37-16,-3-1-46 0,3 2 4 16,0-3 5-16,-2 1 5 0,3-1 0 0,-2 1 1 15,-1 0 0-15,2 0 0 0,-3-2 1 0,2 2 3 0,-3-2 5 16,1 0 3-16,-5-1 0 0,3 3 6 0,-3-3 7 15,-4 1 1-15,2 0 2 0,-3-1-7 0,-3 2-1 16,-1-2-2-16,0 3-4 0,-2-5 0 0,-3 2-3 16,3 2 4-16,-3-4 28 0,-1 1-40 0,-1 0 35 15,2-3-45-15,-2 1 32 0,1-2-50 0,1 1-16 16,9-3-93-16,-18 2-85 0,18-2-46 0,-18-2-83 16,18 2-39-16,-13-4-410 0,13 4-330 0</inkml:trace>
  <inkml:trace contextRef="#ctx0" brushRef="#br0" timeOffset="11056.07">9752 9789 82 0,'-3'-11'493'16,"3"11"-120"-16,-3-6-41 0,3 6-34 0,-4-6-42 15,4 6 29-15,0 0-75 0,-4-8-11 0,4 8-71 16,0 0 45-16,0 0-47 0,0 0 43 0,0 0-48 16,0 0 33-16,-1 9-36 0,1-9 33 0,4 12-45 15,-3-4 47-15,3 2-42 0,-1 2 6 0,1 3 8 16,1-1-3-16,0 3 1 0,2 4-1 0,-2 0 38 16,4 3-50-16,-3 2 31 0,2 4-26 0,-2 0-10 15,3 0-1-15,-1 4 0 0,0 5-1 0,-2-1-6 16,4 0-5-16,-1 2-4 0,-2 1-7 0,3-1-11 0,-4 1-6 15,3 1-39-15,-1-1 45 0,1 0-36 0,-3-1 41 16,3 0-7-16,-2 0 4 0,1-2-4 0,-1-4-8 16,-1-3-5-16,2 3-2 0,-3-3-3 0,4 0-3 15,-4-1 5-15,0 0-8 0,2-2-2 0,-2-4-5 16,0-1-4-16,0 0-3 0,-1-3-6 0,0-1-5 16,-2-2-3-16,2-1-2 0,-1-2-3 0,-1-1-3 15,1-1-1-15,-2-3-4 0,3 2-4 0,-2-2-8 16,-1-2-26-16,1 0-41 0,-1-1-47 0,-1-6-57 15,3 10-106-15,-3-10-133 0,0 0-99 0,0 0-135 0,0 0-233 16,0 0-348-16,-7-5-843 0</inkml:trace>
  <inkml:trace contextRef="#ctx0" brushRef="#br0" timeOffset="13764.43">11084 10181 28 0,'0'0'347'0,"0"0"-78"0,0 0-37 0,0 0-5 16,0 0-24-16,0 0-24 0,0 0-21 0,0 0-14 15,0 0-16-15,0 0 6 0,0 0-25 16,0 0 9-16,0 0-38 0,0 0 27 0,0 0-35 0,0 0 42 16,0 0-62-16,0 0 53 0,0 0-40 0,-7-5 44 15,7 5-38-15,0 0 53 0,-4-4-42 0,4 4 41 16,0 0-51-16,-7-6 34 0,7 6-42 0,-8-5 33 15,8 5-44-15,-8-5 32 0,8 5-49 0,-11-5 29 16,11 5-5-16,-14-3 35 0,14 3-57 0,-17-4 32 16,17 4-47-16,-16-1 39 0,16 1-47 0,-21 2 42 15,11 1-55-15,-2-1 45 0,1 2-43 0,1 0 46 16,1 2-50-16,-4 1 47 0,3 1-43 0,-3 0 48 16,4 2-41-16,0 0 46 0,-1 0-47 0,4 1 44 15,-2 0-48-15,1 1 45 0,2-2-44 0,3 1 47 16,-3 0-50-16,2 0 42 0,3 0-46 0,-1 0 43 15,2-2-46-15,-1 2 40 0,1-1-46 0,2-2 46 16,3 2-48-16,-2-2 43 0,1-1-43 0,2 0 42 0,-1 0-43 16,4-3 0-16,-1 1 10 0,0-2-2 0,1-1-1 15,2-1 2-15,-2-1 0 0,4 0 1 16,-1-3 40-16,0 1-49 0,2-1 40 0,-1-1-43 0,0 0 41 16,-1-2-45-16,1-1 52 0,0 2-50 0,-1-2 39 15,-3 0-47-15,2 0 46 0,-2-2-44 0,-1 0 48 16,-3 2-51-16,2-2 48 0,-3 1-45 0,-1 0 45 15,0-1-42-15,-2 1 41 0,1 0-37 0,-2 1 43 16,-1-1-43-16,0 8 48 0,0-12-38 0,0 12 55 16,-1-11-35-16,1 11 46 0,-3-8-37 0,3 8-5 15,-2-7-4-15,2 7 2 0,-6-4-2 0,6 4 1 16,0 0-4-16,0 0-1 0,-11-2 2 0,11 2 3 16,0 0 3-16,-9 6 0 0,9-6 4 0,-4 8 0 15,4-8-2-15,-5 9 0 0,5-9 0 0,-1 11 3 16,1-11-3-16,0 14-2 0,1-7-4 0,-1-1-1 15,3 3-3-15,-1 0 0 0,1-1-2 0,1 2 4 16,-2-1-7-16,2 0-1 0,4 0-1 0,-3 1 0 0,0-2-3 16,0 2-4-16,3-3-4 0,-1 3 2 0,2-4-15 15,-2 1-36-15,-1 0-45 0,4-2-41 16,-3 0 0-16,-1-1-90 0,3-1-8 0,-9-3-96 0,15 4-20 16,-15-4-47-16,13 0-63 0,-13 0-62 0,14-4-311 15,-14 4-381-15</inkml:trace>
  <inkml:trace contextRef="#ctx0" brushRef="#br0" timeOffset="14181.74">11490 10156 85 0,'0'0'432'0,"0"0"-91"0,0 0-13 0,-10 1-4 16,10-1-38-16,0 0 49 0,0 0-68 0,0 0 9 15,-13 1-27-15,13-1-65 0,0 0 13 0,0 0-60 16,0 0 14-16,0 0-58 0,0 0 21 0,0 0-60 15,0 0 22-15,0 0-50 0,0 0 39 0,0 0-51 16,0 0 36-16,0 0-43 0,0 0 37 0,0 0-44 16,0 0 38-16,0 0-43 0,13-2 37 0,-13 2-45 15,11-2 42-15,-11 2-40 0,16-3 36 0,-16 3-40 16,15-2 38-16,-15 2-41 0,18-2 41 0,-18 2-42 16,15-3 41-16,-3 2-44 0,-12 1 43 0,15-3-47 15,-15 3 40-15,15-2-47 0,-15 2 20 0,13-3-87 16,-13 3-7-16,13-3-101 0,-13 3-9 0,10-1-49 15,-10 1-46-15,0 0-40 0,9-2-62 0,-9 2-287 16,0 0-208-16</inkml:trace>
  <inkml:trace contextRef="#ctx0" brushRef="#br0" timeOffset="14481.83">11507 10272 434 0,'-8'8'332'0,"8"-8"-40"0,-4 6 4 16,4-6-18-16,-5 4-36 0,5-4 32 0,0 0-70 16,-4 7 10-16,4-7-31 0,0 0-32 0,0 0-22 15,-5 6-16-15,5-6-27 0,0 0-16 0,0 0-10 16,0 0-3-16,0 0-17 0,0 0-2 16,4 5-3-16,-4-5-9 0,0 0-5 0,0 0-4 0,14-1-2 15,-14 1-3-15,13-2-2 0,-13 2-2 0,13-2-3 16,-13 2-1-16,16-3 0 0,-7 1-1 0,0 1-35 15,1-2 37-15,-1 1-40 0,2-1 44 0,-1 0-43 16,-1 2 45-16,1-2-51 0,0 1 4 0,-2 0-93 16,-8 2-6-16,15-4-51 0,-15 4-36 0,11-3-9 15,-11 3-12-15,11-1-38 0,-11 1-40 0,0 0-226 0,0 0-58 16</inkml:trace>
  <inkml:trace contextRef="#ctx0" brushRef="#br0" timeOffset="14736.84">11563 10397 2 0,'0'0'447'0,"-5"6"-100"0,5-6-42 15,-4 7-28-15,4-7-39 0,-3 4 22 0,3-4-52 16,0 0 31-16,-3 6-81 0,3-6 13 0,0 0-53 16,0 0 21-16,0 0-42 0,-2 8 15 15,2-8-53-15,0 0 33 0,0 0-46 0,0 0 44 0,3 4-49 16,-3-4 33-16,0 0-51 0,0 0 35 0,10 1-46 15,-10-1 34-15,0 0-45 0,13 0 39 0,-13 0-46 16,0 0 39-16,15-2-45 0,-15 2 40 0,12-2-42 16,-12 2 38-16,11-1-46 0,-11 1 43 0,14-4-48 15,-14 4 38-15,14-5-83 0,-6 0-21 0,-8 5-96 16,14-4-52-16,-9-1-49 0,3 1-117 0,0-1-368 0,-1 1-293 16</inkml:trace>
  <inkml:trace contextRef="#ctx0" brushRef="#br0" timeOffset="15397.59">12006 10229 285 0,'0'0'385'0,"0"0"-50"16,0 0-28-16,0 0-57 0,0 0-4 0,0 0-53 15,0 0 0-15,0 0-64 0,0 0 20 0,0 0-71 16,0 0 23-16,0 0-63 0,0 0 37 0,8-3-53 16,-8 3 32-16,5-7-50 0,-5 7 37 0,10-8-46 15,-6 5 42-15,3-2-48 0,-1-1 44 0,0 0-51 16,3 0 47-16,-2-1-47 0,0 0 44 0,1 0-47 15,2 0 48-15,-2-1-22 0,-2 1 17 0,2-3-50 0,2 0 53 16,-3 2-47-16,-1 0 3 0,-1-1 1 16,-1 1 4-16,2 0 10 0,-3-1 40 0,-1 1-42 15,1 1 29-15,-2 0 19 0,-1 0 20 0,0 7 31 16,0-11-51-16,0 11 2 0,-5-9-6 0,5 9-4 16,-10-6 31-16,10 6-31 0,-9-4 34 0,9 4-46 15,-13 0 39-15,13 0-41 0,-14 2 41 0,14-2-44 16,-11 4 36-16,11-4-42 0,-13 7 36 0,8-2-44 0,0-1 41 15,0 1-45-15,1-1 38 0,1 2-41 0,-1 0 37 16,4-6-42-16,-5 10 37 0,5-10-39 0,-1 11 38 16,1-11-40-16,0 12 41 0,0-12-44 0,5 12 42 15,-3-6-43-15,2-1 40 0,2 1-40 0,-1 0 40 16,1 0-42-16,4 0 41 0,-2 0-41 0,1 0 42 16,2-1-7-16,0 2-2 0,0-1-41 0,3 0 44 15,-2 0-3-15,2 1-2 0,-3-2 0 0,2 3-5 16,0-2 0-16,-2 1 6 0,2 1-3 0,-4 0 2 15,1 0-32-15,-1 1 47 0,0-1-38 0,-4 0 50 16,0 0-36-16,-1 2 46 0,-2-3-41 0,-1 1 44 16,-2 0-48-16,-1 2 41 0,-3-2-44 0,0 1 36 15,-3-1-45-15,-2 2 41 0,0-2-43 0,0 0 38 16,-3 0-48-16,0-2 45 0,2 0-67 0,-1-2-4 16,3 0-99-16,-2-2-37 0,-1-1-126 0,12-1-107 15,-19 0-141-15,9-3-284 0,1-1-383 0</inkml:trace>
  <inkml:trace contextRef="#ctx0" brushRef="#br0" timeOffset="16180.75">12750 9778 238 0,'0'0'330'0,"0"0"-81"0,0 0 20 0,-5-5-27 15,5 5-32-15,0 0-9 0,0 0-30 0,0 0-12 16,-9-1-7-16,9 1 4 0,0 0-4 0,-11 4 9 16,11-4 12-16,-7 7-7 0,2-3 1 0,1 2 4 15,2 2-5-15,-3 0 20 0,1 3-33 0,0 2-7 16,0 1-7-16,0 1-13 0,-1 2-7 0,1 2-8 15,2 2-17-15,-3 1-3 0,2 2-2 0,1 3-5 16,-1-4 0-16,-1 4-7 0,4 0-8 0,-2 0 3 16,3 2-4-16,-1-3-8 0,0 2-1 0,0-1 4 15,1-1 9-15,0 0-30 0,2-1-50 0,0-1 54 16,2 0-57-16,1-1 60 0,-1-1-63 0,2-1 51 16,0-1-53-16,3-1 52 0,1-1-61 0,0-1 55 15,2-2-41-15,0 0 19 0,2-4-99 0,-1 1-10 16,1-3-82-16,1-2-53 0,-1-1-72 0,2-1-79 15,1-1-65-15,-3-2-94 0,1-2-499 0,1-1-663 16</inkml:trace>
  <inkml:trace contextRef="#ctx0" brushRef="#br0" timeOffset="16814.41">12953 10251 82 0,'-6'-7'480'0,"2"2"-126"16,4 5-29-16,-6-11-63 0,3 7 5 0,3 4-79 15,-5-10 0-15,5 10-51 0,-3-10 6 0,3 10-64 16,0-7 26-16,0 7-53 0,3-7 47 0,-3 7-57 16,8-4 44-16,-8 4-56 0,10-1 43 0,-10 1-48 15,13 0 40-15,-13 0-47 0,13 4 51 0,-6-1-35 16,2 1 38-16,-1 0-8 0,-2 2-9 0,1-1-2 15,0 2-3-15,-2 0-6 0,-1 0 3 0,0 0 3 16,1 0 5-16,-3 0 10 0,-2-7 11 0,1 12-23 16,-1-12 49-16,-1 11-37 0,1-11 48 0,-4 9-48 0,4-9 45 15,-4 5-60-15,4-5 33 0,0 0-61 0,0 0 39 16,-12-1-55-16,12 1 40 0,-6-7-53 16,6 7 39-16,-4-11-45 0,3 4 42 0,1 0-31 0,1-1 25 15,-1-1-47-15,3 1 48 0,2-2-46 0,-3 2 45 16,2 0-44-16,1 1 41 0,2-1-46 0,-1 2 45 15,2 2-42-15,-2-1 43 0,-1 2-46 0,4 1 50 16,-9 2-49-16,14 0 44 0,-14 0-41 0,14 2 47 16,-6 3-48-16,2-2 48 0,-2 2-47 0,-2 1 48 15,3 2-49-15,-3 0 51 0,1 0-45 0,-2 1 46 16,0 0-47-16,-1 0 42 0,0-1-45 0,0 1 53 16,-3-4-40-16,0 2 58 0,-1-7-37 0,4 10 51 15,-4-10-50-15,1 8 43 0,-1-8-53 0,0 0 48 16,0 0-58-16,0 0 42 0,0 0-48 0,0-8 44 15,0 8-50-15,2-12 43 0,-1 4-46 0,3-1 49 16,-2-1-46-16,2 0 40 0,1-1-48 0,3 0 46 16,0 1-46-16,-1 0 47 0,-2 3-46 0,4-1 47 0,-2 1-46 15,-1 1 48-15,2 1-50 0,-1 2 49 0,-7 3-47 16,12-4 46-16,-12 4-45 0,13 2 48 0,-13-2-47 16,11 5 47-16,-4-1-47 0,-2 1 50 15,0 2-47-15,0 0 40 0,1 1-48 0,-2 3 42 0,1-3-57 16,0 1 8-16,1 0-92 0,-1-1 12 15,0 0-85-15,0-1-9 0,0 1-81 0,0-3-32 16,0 0-27-16,0-1-63 0,-5-4-54 0,16 4-308 0,-16-4-289 16</inkml:trace>
  <inkml:trace contextRef="#ctx0" brushRef="#br0" timeOffset="17144.5">13574 10125 450 0,'0'0'386'0,"-2"-8"-63"0,2 8-28 0,-5-6-59 15,5 6 26-15,-9-3-64 0,9 3-8 0,-10-1 29 16,10 1-57-16,-12 3 25 0,12-3-62 0,-14 3 29 16,8 2-66-16,-1-1 23 0,-2 3-60 0,3-3 36 15,1 3-55-15,0 1 28 0,0-1-49 0,1 1 34 0,-1-2-46 16,2 4 39-16,3-4-47 0,-1 1 39 16,1 0-44-16,1 0 44 0,-1-7-46 0,3 11 43 15,2-6-41-15,-5-5 40 0,9 7-44 0,-9-7 49 0,10 5-50 16,-10-5 43-16,14 2-42 0,-14-2 45 0,13-1-45 15,-13 1 36-15,10-3-38 0,-2-1 44 0,-8 4-43 16,7-7 43-16,-3 2-44 0,-1-1 43 0,-2 0-40 16,-1 6 42-16,1-12-44 0,-2 5 42 0,0 1-39 15,-2-1 38-15,1-1-48 0,-2 2 47 0,0-2-48 16,0 2 33-16,-1 1-68 0,3-1-3 0,-2 0-97 16,4 6-46-16,-6-8-48 0,6 8 0 0,-2-7-38 15,2 7 23-15,0 0-67 0,1-6 41 0,-1 6-202 16,0 0 8-16</inkml:trace>
  <inkml:trace contextRef="#ctx0" brushRef="#br0" timeOffset="17630.64">13738 10118 230 0,'12'-1'256'0,"-12"1"-16"16,16-4 12-16,-16 4 8 0,9-3-21 0,-9 3 19 16,10-3-49-16,-10 3 31 0,7-4-58 0,-7 4 29 15,0 0-70-15,0 0 14 0,2-6-58 0,-2 6 34 16,0 0-57-16,0 0 24 0,-9 2-56 0,9-2 35 0,-9 3-52 15,9-3 33-15,-7 5-50 0,7-5 36 0,-8 6-49 16,8-6 41-16,-5 7-46 0,5-7 39 16,-3 9-43-16,3-9 39 0,-3 9-45 0,3-9 52 0,2 10-55 15,-2-10 43-15,4 8-44 0,-4-8 48 0,5 7-40 16,-5-7 39-16,9 5-48 0,-9-5 45 0,14 3-42 16,-14-3 46-16,12-2-48 0,-12 2 40 0,15-5-36 15,-8 1 42-15,1-1-40 0,0-1 39 0,-3 0-41 16,4-1 41-16,-4 0-43 0,0-3 45 0,-4 1-42 15,2-2 41-15,0-1-43 0,-3 1 13 0,0-1-1 16,-3-2-2-16,0-1 5 0,0 1 2 0,-4-2 6 16,2 1 2-16,-2 1 4 0,-1-2 26 0,0 2 27 15,2 2 25-15,-2 0 18 0,-1 0 14 0,3 1 17 16,-1 2 6-16,1 1-1 0,1 1-19 0,0 0-20 16,2 2-19-16,3 5-11 0,-9-7 13 0,9 7 4 15,-7-3 2-15,7 3-39 0,0 0 54 0,-7 5-51 16,7-5 61-16,-1 9-46 0,1-9 38 0,1 13-60 0,1-3 46 15,-1 0-58-15,1 1 39 0,3 3-9 0,-1 0-19 16,0 1 0-16,2 1-12 0,0 0-5 16,0 2-6-16,3 1 0 0,-3 1-11 0,1 1-2 15,-1-1-9-15,2 0-34 0,-2 0-60 0,-1 0-111 16,2-2-45-16,-2 0-117 0,-1-2-61 0,1-1-98 0,-3 0-218 16,2-2-322-16,-1-3-682 0</inkml:trace>
  <inkml:trace contextRef="#ctx0" brushRef="#br0" timeOffset="19380.62">11067 10359 175 0,'0'0'384'16,"0"0"-102"-16,0 0-20 0,0 0-26 0,0 7-37 15,0-7-26-15,0 0-40 0,0 0-23 0,0 0-26 16,0 0 22-16,0 0-60 0,6-5-4 0,-6 5-13 16,0 0 1-16,7-6-20 0,-7 6 12 0,5-4-8 15,-5 4 0-15,4-7-7 0,-4 7 3 0,4-7-6 16,-4 7 17-16,2-6-7 0,-2 6 19 0,0-7-14 15,0 7 26-15,0 0-26 0,-4-8 20 0,4 8-34 16,-5-5 34-16,5 5-35 0,-9-1 20 0,9 1-28 0,-14 1 29 16,14-1-21-16,-15 5 50 0,3-2-46 15,2 2 34-15,1 1-39 0,-2 0 42 0,-1 4-46 16,2-3 43-16,-1 1-44 0,1 1 44 0,3-2-54 16,-2 1 44-16,4-1-48 0,0 0 40 0,1-1-36 15,0 0-4-15,4-6 2 0,-4 10 3 0,4-10 7 16,0 8-3-16,0-8 1 0,4 4-1 0,-4-4 11 15,0 0-6-15,13 0 0 0,-13 0 1 0,11-4-1 0,-3-1 3 16,-3 1 38-16,2-2-47 0,0 0 44 0,-2 0-49 16,-1-1 38-16,1 1 3 0,-1-1-2 0,-3 0-51 15,1 0 46-15,-2 0-46 0,-2 0 49 0,2 7-41 16,-5-12 42-16,3 6 0 0,-4 1-9 0,3 0-42 16,-5 1 51-16,8 4-41 0,-13-6 50 0,13 6-48 15,-15-1 48-15,15 1-47 0,-14 1 45 0,14-1-43 16,-12 3 45-16,12-3-49 0,-14 7 49 0,9-3-52 15,1 1 48-15,4-5-50 0,-6 9 43 0,6-9-46 16,-3 10 46-16,3-10-40 0,0 7 40 0,0-7-48 16,4 6 48-16,-4-6-48 0,8 4 52 0,-8-4-52 15,0 0 47-15,14-3-47 0,-14 3 48 0,13-4-47 16,-8-1 51-16,0 0-48 0,0 0 49 0,-1-2-48 16,2 1 44-16,-3 0-46 0,-2-1 48 0,-1 0-49 15,1-1 50-15,-1 0-40 0,-1 2 41 0,0-1-48 16,-2 1 67-16,1 0-40 0,-3 1 45 0,1 0-52 15,4 5 38-15,-9-5-46 0,9 5 42 0,-10-2-48 0,10 2 43 16,-12 2-45-16,12-2 43 0,-11 5-5 0,7 0-5 16,0 0-5-16,4-5-46 0,-6 13 50 0,6-13-44 15,-3 12 47-15,3-12-45 0,3 12 43 0,-1-6-45 16,-2-6 46-16,6 11-44 0,-2-6 47 0,-4-5-45 16,12 5 47-16,-12-5-47 0,13 3 47 0,-13-3-51 15,14-1 56-15,-14 1-46 0,15-4 40 0,-15 4-47 16,13-6 49-16,-7 1-47 0,-2 1 49 0,4-2-49 15,-6 1 51-15,2-1-47 0,-4 6 45 0,4-11-44 16,-4 11 44-16,-1-11-41 0,1 11 45 0,-3-8-47 16,3 8 52-16,-6-8-54 0,6 8 42 0,-10-4-45 15,10 4 49-15,0 0-43 0,-15 0 38 0,15 0-45 16,-11 6 43-16,11-6-44 0,-9 7 49 0,9-7-50 16,-5 10 43-16,5-10-44 0,-4 11 44 0,4-11-44 15,0 10 44-15,0-10-42 0,4 10 43 0,-4-10-48 16,5 8 44-16,-5-8-45 0,9 6 49 0,-9-6-49 15,14 2 61-15,-14-2-55 0,13-2 42 0,-13 2-46 0,15-3 45 16,-7-2-41-16,-2 1 49 0,2 0-50 0,-3-1 48 16,-1 0-46-16,0 0 46 0,-4 5-44 0,2-10 49 15,-2 10-43-15,3-9 51 0,-3 9-47 0,-3-7 46 16,3 7-40-16,-5-6 51 0,5 6-39 0,0 0 41 16,-14 1-36-16,14-1 46 0,-10 7-44 0,3-2 38 15,2 2-47-15,0-1 42 0,0 1-52 0,4 2 39 16,0-3-47-16,1 1 41 0,0 1-45 0,1-2 39 15,3 3-43-15,1-3 37 0,1-1-49 0,0-1 27 16,2 1-75-16,-8-5 14 0,18 2-72 0,-18-2 34 16,18-2-35-16,-8 0 26 0,-1-3-12 0,0 0 4 15,1 2-2-15,-3-4-2 0,-2 0 4 0,-1 3 10 16,-2-3 12-16,-2 7 11 0,0-10 7 0,-2 4-9 16,-1 0-2-16,-2 0-25 0,-3 0-36 0,2 0-49 15,-3 0-233-15,1 0 95 0</inkml:trace>
  <inkml:trace contextRef="#ctx0" brushRef="#br0" timeOffset="20047.84">11090 9735 152 0,'0'0'260'16,"-9"-4"-28"-16,9 4-21 0,-10-2-21 0,10 2-14 0,-13-3 9 15,13 3-13-15,-13-2-14 0,13 2 6 0,-14 0-31 16,14 0 20-16,-14 1-8 0,14-1 8 0,-16 4-37 16,7-1 48-16,0 0-53 0,-1 1 50 0,0 0-40 15,3 2 37-15,-3 0-41 0,1 1-10 0,1 2 1 16,0-1-1-16,1 0-6 0,-1 2-3 0,2 1-6 15,-1 1-5-15,3-3-12 0,-2 5 0 0,4-3-12 16,-1 0-9-16,0 2-8 0,2-1-3 0,1 1-7 16,0-1 36-16,0 0-47 0,1 2 34 0,3-1-53 15,-1 1 41-15,3-1-49 0,-1 1 46 0,0-2-53 16,2 0 45-16,-1 0-50 0,3-2 51 16,-3-1-49-16,2-1 42 0,0 0-42 0,3-2 48 0,-2-1-51 15,0 1 50-15,1-3-51 0,1 0 45 0,0-2-45 16,1 1 45-16,-1-2-42 0,1 0 41 0,-1-3-49 15,2 1 50-15,-2-1-47 0,0 0 49 0,0-2-52 16,-1 1 4-16,-1-2 3 0,0 0 5 0,-1-1 2 16,2 0 3-16,-3-2 1 0,-1 2 9 0,0-2-1 0,1 0 17 15,-4 0 13-15,0-1 9 0,1-2-33 16,-3 2 43-16,-1-2-7 0,0 2-9 0,-2-2-6 0,-1 1-6 16,-1 0-4-16,-3-3 0 0,-1 3-6 15,2 0-9-15,-2 0-1 0,-2 1-4 0,2 1-4 0,-1 3-18 16,1-1-57-16,-2 0-73 0,1 4-87 0,0-1-101 15,-2 2-84-15,1 0-156 0,10 2-498 0,-20 0-692 16</inkml:trace>
  <inkml:trace contextRef="#ctx0" brushRef="#br0" timeOffset="21380.17">14270 9975 104 0,'0'0'423'0,"0"0"-107"0,0 0-25 0,-4-5-32 15,4 5-41-15,0 0-38 0,0 0-27 0,-1-7-29 16,1 7-26-16,0 0-18 0,0 0-8 0,4-4-7 16,-4 4-1-16,0 0 7 0,0 0 3 0,12 0 1 15,-12 0 0-15,9 4 3 0,-9-4 3 0,9 7-24 16,-1-3 4-16,-2 0-6 0,-1 1 25 0,2 2-55 0,-2-1 35 16,0 1-49-16,1 1 43 0,-2-2-51 15,1 0 43-15,-1 0-48 0,0 0 58 0,-1-1-28 16,-3-5 53-16,2 10-35 0,-2-10 41 0,0 8-45 15,0-8 36-15,-1 6-43 0,1-6 48 0,0 0-47 0,0 0 37 16,0 0-48-16,-12 0 35 0,12 0-51 16,-5-6 35-16,5 6-44 0,-4-9 35 0,4 9-43 15,-1-10 1-15,0 3 1 0,1 7 1 0,1-14-1 0,0 7 0 16,2 0 5-16,-1 0-1 0,2 0-1 0,0 0 0 16,3 2 1-16,-2 2 0 0,-5 3 1 15,11-7 0-15,-11 7 2 0,13-4 6 0,-13 4-3 0,14 0 0 16,-14 0 0-16,13 4 5 0,-13-4-5 0,10 6 39 15,-10-6-47-15,13 7 39 0,-13-7-43 0,9 9 42 16,-9-9-43-16,6 9 42 0,-6-9-39 0,8 8 47 16,-8-8-36-16,2 6 54 0,-2-6-45 0,0 0 42 15,4 6-50-15,-4-6 45 0,0 0-52 0,0 0 45 16,0 0-51-16,0 0 3 0,0-7 1 0,0 7-3 16,0-9 2-16,0 9-1 0,4-11 4 0,-3 4-4 15,3-1 2-15,-1 0-1 0,2-1 6 0,0 2-3 16,0 0-2-16,1 1-1 0,1 0 4 0,-1 0-2 15,-1 1-1-15,-5 5 17 0,14-5-18 0,-14 5 4 0,12-1 2 16,-12 1 5-16,14 2-8 0,-14-2 6 0,11 6-4 16,-4-2-3-16,0 1 3 0,0 1 38 15,-1 1-51-15,-1 0 42 0,0 1-49 0,3 0 12 0,-3-1-86 16,0 1-12-16,-1-1-98 0,0-2-6 0,-1 2-65 16,-1-1-39-16,-2-6-37 0,8 7-63 15,-8-7-403-15,0 0-350 0</inkml:trace>
  <inkml:trace contextRef="#ctx0" brushRef="#br0" timeOffset="25146.41">14327 9910 85 0,'0'0'238'15,"0"0"-49"-15,-1-6-28 0,1 6-17 0,0 0-8 16,-4-7-11-16,4 7 4 0,-2-6-8 0,2 6-12 15,-3-6 12-15,3 6 0 0,-4-6 8 0,4 6 11 16,-1-6 9-16,1 6 4 0,0 0 10 0,-3-8 7 16,3 8 15-16,0 0 3 0,-6-5 6 0,6 5-9 15,0 0-14-15,-3-6-16 0,3 6-20 0,0 0-16 16,0 0-16-16,0 0-9 0,0 0 12 0,0 0 30 16,0 0 0-16,0 0-19 0,0 0 39 0,2 7-48 15,-2-7 21-15,2 10-50 0,3-3 46 0,-1 0-61 0,-1 1 47 16,1 0-67-16,1 2 48 0,-1 1-56 0,1 1 37 15,2 0-64-15,1 1 50 0,-2-1-11 0,2 0-5 16,2 1-12-16,-1-2-6 0,0 0-1 0,1 0-8 16,1-1 1-16,-1-1-4 0,1-1-2 0,1-2-2 15,1 0-1-15,-2 0-1 0,2-3-3 16,0-1-4-16,-2 0 4 0,3-2-3 0,0-2-3 16,-1 1-1-16,1-1-1 0,-1 0 2 0,1-4 1 15,-4 2-1-15,3-2 0 0,-3-1 2 0,-2 0 0 0,0 0-53 16,-2-1 62-16,0 0-49 0,-2-1 61 0,-1 1-61 15,-1-1 63-15,-2 2-55 0,0-3 58 0,0 4-55 16,0-2 10-16,-1 1 54 0,0-1-55 0,-2 2 56 16,2-1-49-16,-2 2 63 0,3 5-41 0,-2-12 50 15,2 12-49-15,-4-8 45 0,4 8-56 0,-1-7 39 0,1 7-45 16,-3-6 37-16,3 6-46 0,0 0 52 16,0 0-38-16,0 0 58 0,0 0-36 0,0 0 47 15,9 3-25-15,-9-3 52 0,5 9-34 0,0-3 41 0,-1 0-42 16,3 1 29-16,-2 3-40 0,1-2 37 0,0 3-11 15,2 0-12-15,-3 0-7 0,5 3-7 0,-3-3-10 16,-1 2-5-16,1 0-8 0,-1-1-4 0,3 1-4 16,-3-1-4-16,1-1-4 0,-2 2 0 0,2-4-17 15,-3 0 6-15,0-1-22 0,1 0-46 0,-2-2-44 16,-1 1-34-16,2-2-37 0,-4-5-31 0,3 9-71 16,-3-9-31-16,1 7-110 0,-1-7-25 0,0 0-69 15,-5 4-75-15,5-4-49 0,0 0-356 0,-16-2-603 16</inkml:trace>
  <inkml:trace contextRef="#ctx0" brushRef="#br0" timeOffset="25817.92">14431 9912 176 0,'0'0'331'0,"-9"-5"-58"0,9 5-28 0,-8-6-28 16,8 6-18-16,-8-4-4 0,8 4-3 0,-5-6-1 16,5 6-17-16,-7-5 35 0,7 5-47 0,0 0-7 15,-5-5-23-15,5 5-22 0,0 0-20 0,-6-5-4 16,6 5 11-16,0 0 17 0,0 0 9 0,0 0 5 15,0 0 11-15,7 9 3 0,-7-9-5 0,6 7-2 16,1 0-12-16,-2 0-15 0,0 1-11 0,0 0-13 16,3 1-12-16,-1 1-7 0,2 1-15 0,0-1-12 15,1 2-7-15,-1-1-2 0,2-1 34 0,-1 1-54 16,1-2 41-16,-2 1-47 0,3-2 40 0,-2 1-49 0,0-2 40 16,-2-2-42-16,2 0 42 0,0-2-50 15,2 0 44-15,-2-2-47 0,-10-1 49 0,19-1-53 16,-7-2 6-16,-3 0 9 0,1 0-2 0,0-3 1 0,-2 0 3 15,0-1 0-15,0 0 2 0,-1-1 0 0,-1-1 8 16,-2 0-7-16,1 1 2 0,-1-2 3 16,2 0 4-16,-3 1 5 0,-1-1 17 0,2-1 12 0,-2 2 25 15,-1 0 25-15,0 2-36 0,2 0 63 0,-2 0-42 16,-1 0 57-16,0 7-56 0,3-11 38 0,-3 11-20 16,2-9-15-16,-2 9-22 0,0-7-49 15,0 7 40-15,0 0-31 0,4-6 49 0,-4 6-20 0,0 0 57 16,0 0-41-16,10 4 46 0,-10-4-26 0,5 11 53 15,0-3-36-15,-1 0 34 0,1 2-28 0,3 1 18 16,-2 3-26-16,2-1 8 0,-2 1-27 0,3 4 23 16,0 0-5-16,-1 0-12 0,1 1-13 0,1-1-10 15,-1 2-8-15,0 1-9 0,1-3-8 0,-1-1-7 16,0 1-5-16,-1-3-4 0,-1-2-1 0,1 1-6 0,-1-1-3 16,-1-1-4-16,0 0 3 0,-1-3-3 15,1 0 2-15,-4-2-4 0,3 1-7 0,-2-3-6 16,1 1-18-16,-1-2-27 0,-3-4-59 0,4 10-32 0,-4-10-84 15,3 6-67-15,-3-6-67 0,0 0-78 0,0 0-28 16,0 0-116-16,-12 1-35 0,12-1-87 0,-7-6-590 16,7 6-900-16</inkml:trace>
  <inkml:trace contextRef="#ctx0" brushRef="#br0" timeOffset="26299">14961 9719 458 0,'-3'-8'442'16,"3"8"-55"-16,-1-7-76 0,1 7 36 15,-2-7-46-15,2 7 7 0,0 0-68 0,-4-7-1 0,4 7-78 16,0 0 4-16,0 0-58 0,2-7 38 0,-2 7-28 16,0 0 55-16,12 2-40 0,-12-2 57 0,13 4-58 15,-3 0 30-15,0 0-24 0,0 2-6 0,3 2-4 16,1-1 4-16,0 3-42 0,2 1 54 0,0 3-58 15,-2-1 43-15,3 2-57 0,0 3 53 0,0 1-64 16,0 0 44-16,-2 1-64 0,-1 2 39 0,2-2-7 16,-6-2-8-16,-1 1-4 0,1-1-4 0,-2 2-1 15,-3-5-16-15,-1 1 3 0,0-2-5 0,1 2-7 16,-3-4-4-16,-2 0-5 0,3 0-4 0,-3-2-2 16,0 1 0-16,0-4-12 0,0 1-14 0,0-1-27 15,-3 0-33-15,3-7-56 0,-1 10-63 0,1-10-61 16,-6 9-48-16,6-9-12 0,-7 5-95 0,7-5-18 15,0 0-53-15,-10 2-64 0,10-2-70 0,-8-4-257 16,8 4-420-16</inkml:trace>
  <inkml:trace contextRef="#ctx0" brushRef="#br0" timeOffset="26707.27">15016 9783 405 0,'-8'-6'333'0,"2"1"-51"0,2-1-18 16,0 1-25-16,-1 0-3 0,5 5-39 0,-5-9 24 15,5 9-75-15,-7-8 17 0,7 8-66 0,-4-8 30 16,4 8-64-16,-4-7 24 0,4 7-62 0,-3-6 38 15,3 6-50-15,0 0 36 0,-1-7-41 0,1 7 40 16,0 0-55-16,0 0 45 0,0-8-49 0,0 8 46 16,0 0-48-16,0 0 47 0,0 0-49 0,0 0 51 15,0 0-44-15,0 0 41 0,0 0-46 0,0 0 51 16,0 0-48-16,0 0 36 0,0 0-42 0,0 0 42 0,0 0-43 16,0 0 38-16,0 0-28 0,0 0 34 15,0 0-54-15,0 0 47 0,0 0-43 0,0 0 45 16,0 0-44-16,0 0 47 0,0 0-47 0,0 0 47 0,0 0-43 15,0 0 41-15,0 0-42 0,0 0 47 0,0 0-48 16,0 0 38-16,0 0-51 0,0 0 36 0,0 0-96 16,0 0-55-16,0 0-67 0,0 0-106 0,0 0-461 15,0 0-301-15</inkml:trace>
  <inkml:trace contextRef="#ctx0" brushRef="#br0" timeOffset="27428.68">15453 9578 113 0,'-6'-8'387'0,"6"8"-70"16,-8-6-31-16,8 6 9 0,-6-7-33 0,2 2 35 15,0 0-71-15,0 0 26 0,2-1-68 0,0-1 22 16,0 2-70-16,2-2-3 0,2-1-47 0,0 0 23 15,3-1-52-15,1 1 33 0,3-2-48 0,1 3 35 16,2-3-51-16,1 3 34 0,2-1-48 0,-1 2 44 16,1 0-43-16,1 1 36 0,0 1-31 0,-3 2 44 15,1 1-41-15,0 2 46 0,-2 0-25 0,-1 4 53 16,-2 1-28-16,0 0 59 0,-3 5-44 0,1 1 37 16,-3 1-50-16,-2 3 39 0,-2 1-53 0,0 1 37 15,0 1-55-15,-1 5 37 0,0-4-52 0,-1 0 0 16,2 2-2-16,2 3-1 0,0-2 0 0,1 0-4 15,1 0-4-15,3-2-3 0,0 1-6 0,0-2 2 16,2 0 6-16,4-4-11 0,-1 1-4 0,2-2 1 0,-2-2-4 16,4-1-2-16,-2-4 8 0,0-1-2 0,1-1-9 15,-2 0-2-15,0-3-2 0,-3-1 2 0,-1 1-1 16,-9-3-5-16,15 1 3 0,-15-1 4 0,0 0 8 16,11-1-1-16,-11 1 8 0,0 0 3 0,0 0 12 15,-3-6 10-15,3 6 20 0,0 0-20 0,0 0 53 16,-16 1-43-16,16-1 41 0,-8 5-36 0,8-5 21 15,-9 8-54-15,6-3 42 0,1 2-9 0,0 0 2 16,0 4-13-16,3-3-9 0,0 4-4 0,2-1-6 16,2 3 1-16,0 2-3 0,5 2 1 0,-1 0 1 15,2 1-3-15,1 0-4 0,1 4 1 0,-3-4 0 16,3 0 3-16,-4 1-6 0,0-1-1 0,1 2-1 16,-3-1 3-16,-4 1 0 0,0-2-2 0,-4 1 4 15,-2-1-2-15,-3 2-13 0,-3 0-32 0,-5 1-55 16,-5 1-73-16,-5 1-92 0,-5 0-101 0,-3-2-91 15,-4-1-143-15,-3-1-535 0,-3 1-746 0</inkml:trace>
  <inkml:trace contextRef="#ctx0" brushRef="#br0" timeOffset="28296.65">16449 10047 32 0,'0'0'642'0,"0"0"-201"16,-12 2-38-16,12-2-68 0,-10 2 56 0,10-2-47 15,-9 2 48-15,9-2-56 0,0 0 22 0,-9 1-96 16,9-1-33-16,0 0-44 0,0 0-34 0,0 0-33 16,0 0-21-16,0 0-8 0,0 0-4 0,0 0-9 0,0 0-6 15,0 0-8-15,9-3-12 0,0 0-6 0,2 1-10 16,1-2-12-16,2 2-1 0,0-2-3 16,3 0-6-16,-2 1-5 0,2-2-4 0,-2 2-19 15,0-1-75-15,1 1-75 0,-1 0-73 0,-4-1-78 0,1 2-71 16,-2-2-51-16,0 3-86 0,-10 1-14 0,16-3-279 15,-16 3-352-15</inkml:trace>
  <inkml:trace contextRef="#ctx0" brushRef="#br0" timeOffset="28436.81">16547 10144 533 0,'-6'10'425'0,"-1"-2"-92"0,2-2-22 16,1 4-58-16,-2-4 23 0,2-1-72 0,4-5 14 15,-5 9-73-15,5-9 16 0,-4 6-64 0,4-6 19 16,0 0-60-16,7 6 26 0,-7-6-44 0,14 0 18 15,-4-2-57-15,1 0 34 0,7-1-99 0,-2-1-46 16,3-1-110-16,1 0-127 0,2-2-468 0,2-1-352 16</inkml:trace>
  <inkml:trace contextRef="#ctx0" brushRef="#br0" timeOffset="29345.65">17566 9594 248 0,'0'0'329'15,"6"-7"-34"-15,-6 7-30 0,3-7-21 0,-3 7-15 16,2-10-38-16,-2 10 14 0,0-8-41 15,0 8 28-15,0-12-69 0,0 12 43 0,-1-11-40 0,1 11 38 16,-3-11-42-16,3 11 35 0,-6-10-50 0,2 3 33 16,4 7-49-16,-6-7 26 0,6 7-44 0,-12-5 28 15,12 5-44-15,-14-3 38 0,14 3-33 0,-18 1 52 16,8 2-35-16,0 1 41 0,-2 0-51 0,0 2 47 16,1 2-48-16,-3 1 41 0,4 2-40 0,0-2 21 15,1 4-40-15,1 1-5 0,2-3-1 0,1 4-4 16,2 0-2-16,2 1-11 0,1 1-2 0,2 0-7 0,4 0-1 15,0 2-2-15,3 2-35 0,1 0 43 16,4 3-40-16,1-2 35 0,2 2-3 0,2-2-3 16,-2 2-2-16,2-2-3 0,0 2-1 0,-3-1 4 0,0-1-8 15,0 2 0-15,-4-1-5 0,-1-2 4 0,-4-1 5 16,0 2 2-16,-2-2-8 0,-4-2 0 0,-2 0-2 16,-4 0 11-16,0-2-9 0,-3 2 0 15,-3-3 5-15,-1-1-7 0,-1 1 3 0,-4-3-1 0,3 0 2 16,-3-3 1-16,1-1-2 0,2-2 0 15,1 1 2-15,2-2-5 0,1-2 0 0,1-1-8 0,2 1 2 16,7-3-2-16,-10 4 31 0,10-4-43 0,0 0 39 16,3 6-40-16,-3-6 39 0,12 4-46 0,-4-2 37 15,5 0-42-15,-2 2 42 0,2 1-41 0,1 1 46 16,0 0-31-16,0 2-10 0,-1 1 2 0,1 1 7 0,-2 0 1 16,-3 3 4-16,-2 1 2 0,1 1 14 15,-2 1 1-15,-3-1-6 0,-1 2 1 0,0 0 2 16,-2 1-29-16,0 0 40 0,0-1-35 0,0-1 33 0,0-2-4 15,0 0-1-15,2 1-1 0,1-1-8 0,1 0-2 16,3-1-28-16,1 0-60 0,2-3-63 16,3 0-76-16,2-2-98 0,3 0-57 0,3-4-76 0,4-1-568 15,1-1-648-15</inkml:trace>
  <inkml:trace contextRef="#ctx0" brushRef="#br0" timeOffset="30012.08">18069 10064 196 0,'-10'1'494'16,"10"-1"-146"-16,0 0-36 15,0 0-51-15,-13 1 46 0,13-1-47 0,0 0 8 0,0 0-101 16,0 0 11-16,-6-6-74 0,6 6 15 0,0 0-60 0,4-7 26 15,-4 7-55-15,9-7 33 0,-3 1-50 0,3 1-3 16,-3 0 0-16,3-1-5 0,4-1 4 0,-3 1 5 16,2-2-2-16,-1 0-11 0,1 1 5 0,-1-1 2 15,1 0 1-15,-2 0 8 0,-2 2 25 0,2-1 7 16,-4-1 12-16,1 0 9 0,-1 0 5 0,-2 0 7 16,0-1 7-16,-2 2-11 0,-1 0-7 0,-1 0-15 15,-1-1 31-15,0 1-58 0,-4 1 37 0,1 1-55 16,-4-1 41-16,1 2-50 0,0 0 38 0,-3 2-45 15,1 0 0-15,9 2 4 0,-19 0-1 0,19 0 1 16,-18 2 11-16,8 0-10 0,2 2 0 0,1 1 5 16,0 0 4-16,3 1-8 0,-2 1 3 0,3 2-5 15,2-2 0-15,2 4 3 0,2-2 38 0,3 2-48 16,-1 2 41-16,3 0-42 0,1 2 36 0,5-1-42 16,-2 2 41-16,3 0-45 0,-2-2 42 0,3 2-43 15,-2-2 44-15,3 1-44 0,-3-1 43 0,1 0-45 16,-1 0 46-16,2 0-45 0,-3-1 47 0,-2-1-48 15,2 0 43-15,-4-2-41 0,-1 2 45 0,0-2-44 16,-4 0 48-16,0 0-41 0,0 0 42 0,-4-1-47 0,-1 0 45 16,-3 1-43-16,0-1 42 0,-5 1-49 0,0-1 47 15,0 0-48-15,-1 0 44 0,-2-2-20 0,2 0-9 16,0-2-74-16,1 0-8 0,0-1-98 0,1-1-19 16,8-3-86-16,-16 1-74 0,16-1-90 0,-9-6-429 15,4 1-444-15</inkml:trace>
  <inkml:trace contextRef="#ctx0" brushRef="#br0" timeOffset="30361.97">18637 9515 594 0,'-3'-11'483'15,"1"1"-120"-15,-1 2 16 0,-1 0-44 0,1 1 43 0,2 1-48 16,-1-1 28-16,-2 2-84 0,4 5-1 0,-4-7-90 16,4 7 21-16,0 0-45 0,0 0 39 0,0 0-41 15,0 0-3-15,-1 8-3 0,2 2 6 0,3-1-3 16,3 7-13-16,1 2 5 0,1 3-8 0,3 5-13 16,-1 2 14-16,2 6 3 0,4 3-32 0,-3 2 36 15,2 1-45-15,-3 2 28 0,4 4-46 0,-3-1 26 16,4 9-13-16,-3 1-14 0,0-8-13 0,-2-1-9 15,0 1-11-15,0 1-13 0,-1-4-4 0,1-4-38 16,-3 1 36-16,3 1-38 0,-1-7 36 0,-5-6-34 16,2-1 29-16,-2-6-40 0,-1-1 22 0,1-2-83 15,-2-5-14-15,1-1-85 0,-2-1 13 0,0-2-146 16,-2-4-107-16,-2-6-144 0,4 6-96 0,-4-6-869 16,0 0-1157-16</inkml:trace>
  <inkml:trace contextRef="#ctx0" brushRef="#br0" timeOffset="31428.62">19658 9700 30 0,'0'0'456'0,"0"0"-120"0,0 0-46 0,-5-5-19 15,5 5 6-15,0 0-40 0,-7-3 35 0,7 3-81 16,0 0 17-16,-14 0-58 0,14 0 29 0,-9 3-52 16,9-3 32-16,-11 5-46 0,4 0 36 0,-2 0-46 15,3 0-1-15,0 2-6 0,-1 0-1 0,0 0-1 16,0 3-6-16,2-2-11 0,1 2-4 0,-1-1-5 15,1 2-7-15,2 0-9 0,-2 1-8 0,3 0-6 16,1-2-4-16,0 4-5 0,1-3-4 0,3 0-4 16,-2 2-3-16,2-2 3 0,3 0-9 0,-2-1-1 0,1 1-1 15,3-4-1-15,-1 1-1 0,-1 0-2 0,2-1 4 16,1-2-6-16,1-2-1 0,-1 1-1 16,1 0 3-16,2-3-4 0,-1 0 0 0,-1-1 1 0,2-1-2 15,0 0-2-15,-2-3 3 0,2 1-1 0,-3-1 4 16,3-1 2-16,-2-2-7 0,0-1 3 0,-2 0-1 15,1-1 2-15,-2 0-2 0,-2-2-1 0,-1 1 1 16,-2 0 1-16,-1-2 44 0,1 0-48 0,-3 1 38 16,-3-1-44-16,2 0 47 0,-3 0-48 0,-2-1 45 15,-1 2-41-15,0-1 45 0,-3 2-48 0,-1 1 44 16,2 0-45-16,-3 2 40 0,1 1-50 0,1 0 46 16,-1 2-48-16,0 0 50 0,2 1-58 0,-1 1 34 15,10 2-97-15,-15-2-13 0,15 2-93 0,-14 0-17 16,14 0-80-16,-9 2-24 0,9-2-43 0,0 0-26 15,-7 5-114-15,7-5-268 0,0 0-284 0</inkml:trace>
  <inkml:trace contextRef="#ctx0" brushRef="#br0" timeOffset="31721.07">20032 9787 222 0,'9'5'509'0,"-9"-5"-84"0,0 0-83 0,7 7 4 0,-7-7-3 16,0 0-24-16,7 3-30 0,-7-3-26 0,0 0-42 15,0 0-39-15,8 2-34 0,-8-2-30 0,0 0-15 16,11-1-7-16,-11 1 33 0,11-1-59 0,-11 1-7 16,12-1-10-16,-12 1-5 0,13-4-8 0,-13 4-1 15,14-2-5-15,-5-1-5 0,-9 3 11 0,16-2-24 16,-16 2-3-16,16-5-1 0,-16 5 3 0,14-4 35 15,-14 4-29-15,12-4 13 0,-12 4-48 0,11-4 41 16,-11 4-46-16,8-1 40 0,-8 1-50 0,0 0 40 16,11-4-83-16,-11 4-22 0,0 0-112 0,7-3-51 15,-7 3-92-15,0 0-89 0,5-5-50 0,-5 5-371 0,0 0-406 16</inkml:trace>
  <inkml:trace contextRef="#ctx0" brushRef="#br0" timeOffset="32228.81">20446 9731 60 0,'0'0'530'0,"-5"6"-145"0,5-6-72 0,0 0-13 16,0 0-35-16,0 0-32 0,0 0-44 0,0 0-47 15,0 0-27-15,0 0-25 0,0 0 30 0,0 0-68 16,9-5 28-16,-9 5-56 0,12-6 36 15,-5 2-56-15,2-1 40 0,0 1-48 0,1-1 44 0,-1 0-49 16,0-1 40-16,0 1-50 0,1-2 48 0,-2 0-51 16,1 1 51-16,-1-2-47 0,-2 2 48 0,1-1-38 15,-4-2 46-15,1 3 16 0,-1-1 17 0,-2 0-8 16,2 2 14-16,-3 5 2 0,-2-12-15 0,2 12-3 16,-3-8-12-16,3 8-4 0,-7-8-7 0,7 8 3 15,-10-4-3-15,10 4-4 0,-13-2-41 0,13 2 41 16,-10 2-38-16,10-2 39 0,-10 3-37 0,10-3 33 0,-12 6-39 15,12-6 39-15,-6 9-39 0,6-9 37 0,-3 9-41 16,2-3 43-16,1-6-46 0,-1 13 41 0,3-7-41 16,-2 1 41-16,4 2-39 0,1-2 37 15,-1 3-40-15,5-3 40 0,-1 3-43 0,-1-1 40 0,5 0-36 16,-1 0 34-16,0 0-38 0,1 0 42 0,0-1-42 16,-2 0 3-16,4-1 9 0,-4 2-3 0,3-2 1 15,-4-1 5-15,-1 0 0 0,-1 1 4 0,2-1 9 16,-4 0 14-16,-1 0 2 0,0 0-1 0,-4 0-2 15,0-6-6-15,0 12-2 0,-4-5-1 0,0 0-3 16,-1 0-3-16,-4 0 0 0,2-2-7 0,0 2-4 16,-2 0-5-16,-1-3-29 0,4 2-50 0,-2-1-61 15,2-1-55-15,6-4-55 0,-12 5-62 0,12-5-162 16,0 0-333-16,-13 1-351 0</inkml:trace>
  <inkml:trace contextRef="#ctx0" brushRef="#br0" timeOffset="32512.18">20809 9511 508 0,'0'0'554'0,"5"-5"-128"0,-5 5-94 0,3-7-60 16,-3 7-31-16,4-6-36 0,-4 6-5 0,6-2 1 15,-6 2-11-15,0 0-18 0,19 0-2 16,-10 2-12-16,3 2-14 0,-1 2-48 0,1 0 51 0,4 0-38 15,0 4 45-15,2 1-54 0,-3 0 34 16,4 3-49-16,0-1 35 0,-1 2-58 0,1 3-1 0,-6-1 5 16,1 0-11-16,-1 4-13 0,-3-1-4 0,-2-1-5 15,-2 2-38-15,-2-1 38 0,-1-1-42 0,-3 3 35 16,-3 1-6-16,-1-2-12 0,-2 1-37 0,-4-2-56 16,-2 3-20-16,-2 1-116 0,-4-4-42 0,-2 0-124 15,-3-4-122-15,-2-2-602 0,-3-1-726 0</inkml:trace>
  <inkml:trace contextRef="#ctx0" brushRef="#br0" timeOffset="32995.51">19549 9537 281 0,'-6'-5'385'0,"-2"1"-67"0,-1 2-8 0,0 1-10 16,-1-2-46-16,10 3 52 0,-22 0-16 0,10 2-20 0,-1 1-23 15,-3 2-9-15,2 2-3 0,-4 3-43 16,3 2 48-16,-3 1-47 0,1 5 40 0,0 1-60 15,1 4-16-15,2 0-10 0,0 1-13 0,3 1-59 0,0 1 30 16,4 3-59-16,2 1 41 0,1-3-18 0,4 1-20 16,2 5-8-16,3-2-15 0,3 2-6 0,4 1-19 15,4 0-42-15,5-3-30 0,1-1-33 0,4-5-120 16,5-1-41-16,4-3-137 0,2-3-110 0,7-5-151 16,1-2-319-16,5-4-575 0</inkml:trace>
  <inkml:trace contextRef="#ctx0" brushRef="#br0" timeOffset="33596.14">21618 9703 484 0,'0'0'443'16,"0"0"-49"-16,-4-6 39 0,4 6-37 0,-5-4 29 0,5 4-52 15,-4-6 39-15,4 6-66 0,0 0 1 16,0 0-79-16,-7-5-52 0,7 5-36 0,0 0-34 16,0 0-24-16,0 0-1 0,0 0 10 0,0 0-5 0,0 0-9 15,0 0-20-15,-4 6-10 0,4-6-19 0,1 8-10 16,-1-8-9-16,4 10-3 0,-1-4-19 0,0-1-4 15,0 1-3-15,-2 1-8 0,2-1 1 0,-1 1-11 16,2-1-29-16,-1 0-63 0,-3-6-71 0,5 11-67 16,-5-11-63-16,4 8-21 0,-4-8-89 0,4 8-37 15,-4-8-82-15,0 0-58 0,0 0-343 0,0 0-493 16</inkml:trace>
  <inkml:trace contextRef="#ctx0" brushRef="#br0" timeOffset="33744.51">21510 9598 216 0,'-4'-7'450'16,"0"2"-122"-16,4 5-66 0,-5-7-57 0,5 7-52 16,-5-7-32-16,5 7-22 0,0 0-20 0,0 0-12 15,2-8-17-15,-2 8-5 0,0 0-13 0,16-1-51 0,-16 1-90 16,16 1-102-16,-4 0-341 0,-12-1-63 16</inkml:trace>
  <inkml:trace contextRef="#ctx0" brushRef="#br0" timeOffset="34066.68">21843 9565 219 0,'0'0'567'0,"0"0"-155"15,0 0-12-15,0 0-29 0,0 0-19 0,0 0-31 16,0 0-25-16,0 0-24 0,0 0-27 0,-14 3-31 16,14-3-35-16,-10 5-72 0,10-5 26 0,-8 7-64 15,3-2 30-15,5-5-61 0,-4 11 33 0,2-6-53 16,0 1 40-16,1 2-52 0,2-1 40 0,2 0-50 15,0 3 41-15,-1-2-49 0,3 2 42 0,-1 0-43 16,2-1 39-16,1 0-45 0,-1 1 44 0,2 0-45 16,0-1 0-16,2 0 7 0,-1 0 3 0,-2-2 0 15,2 1 1-15,0-2 3 0,-2 0 4 0,-1 0-7 16,3-2 6-16,-5 1 1 0,1-1 6 0,-5-4-2 16,5 8 0-16,-5-8-1 0,1 6 1 0,-1-6 3 15,-5 7-7-15,5-7 1 0,-9 5 0 0,2-1 1 16,-1-2-2-16,0 1-4 0,-1-1 11 0,-1 1-44 0,1 0-24 15,9-3-79-15,-13 4-55 0,13-4-65 0,-11 2-60 16,11-2-79-16,0 0-27 0,-10 1-397 16,10-1-363-16</inkml:trace>
  <inkml:trace contextRef="#ctx0" brushRef="#br0" timeOffset="34644.81">22527 9675 468 0,'15'-4'385'0,"-15"4"-49"15,9-3-27-15,-9 3-43 0,5-6 20 0,-5 6-61 16,5-4 5-16,-5 4-41 0,0 0-32 0,-5-7-16 16,5 7-28-16,-6-7-22 0,6 7-19 0,-12-3-7 15,12 3-2-15,-16-2-11 0,16 2-8 0,-21-2-3 16,7 4-12-16,0-1-3 0,2 0-3 0,-3 1-1 15,0 1-40-15,2 2 38 0,-2-2-43 0,2 1 45 0,3-1-45 16,-2 3 46-16,3-1-44 0,2 0 41 16,0-1-42-16,0 1 41 0,2 1-46 0,5-6 46 15,-4 9-41-15,4-9 41 0,0 9-42 0,0-9 45 16,5 5-48-16,-5-5 44 0,10 4-46 0,-10-4 51 0,14 3-47 16,-14-3 44-16,19-1-45 0,-19 1 45 0,20-3-47 15,-9 0 45-15,-1 0-40 0,-1-2 41 16,1 1-35-16,-1-2 37 0,-1 1 0 0,-1-2-7 0,1-1-1 15,-4-1-3-15,3 0-11 0,-4-1 11 16,3-2-4-16,-4 0-4 0,-1 1 2 0,1-4 0 0,-2 1-1 16,0-4-2-16,-2 1 8 0,1-1-4 15,-1 1 0-15,-2 1 6 0,1-1 14 0,-1 1 38 0,-1 0-12 16,3 2 61-16,-3 2-20 0,2 1 58 0,1 1-43 16,-1 2 25-16,0-2-67 0,2 4 23 0,-2 1-56 15,3 5 33-15,-3-9-46 0,3 9 48 0,0 0-35 16,0 0 36-16,0 0-41 0,-3 6 50 0,3-6-40 15,1 11 46-15,2-4-33 0,-1 1 15 0,2 3-32 16,2 1 25-16,-1 1-38 0,2 1 27 0,0-1-41 16,0 1 36-16,2 3-42 0,0-1 25 0,1 2-30 15,1-3 5-15,1 1-3 0,-3 0 0 0,4-2-2 16,-3 1-4-16,1-2-7 0,0-3-59 0,-1 2-61 16,-1-2-31-16,0 1-106 0,1-3-33 0,-2-1-99 15,0-1-62-15,1-1-59 0,-2-1-429 0,-7-4-537 0</inkml:trace>
  <inkml:trace contextRef="#ctx0" brushRef="#br0" timeOffset="34862.75">22804 9615 538 0,'0'0'458'0,"5"-8"-6"0,-5 8-52 16,4-4 19-16,-4 4-54 0,0 0-67 0,4-6-2 0,-4 6-85 15,0 0-8-15,0 0-79 0,4-5 20 0,-4 5-58 16,0 0 31-16,0 0-58 0,5 5 35 0,-5-5-59 15,4 6 42-15,-4-6-58 0,5 8 31 0,-1-3-46 16,-4-5 38-16,6 9-48 0,-2-2 38 0,0-2-46 16,-2 0 42-16,2 0-53 0,0 0 27 0,-4-5-87 15,6 8-5-15,-6-8-77 0,5 7-9 0,-5-7-98 16,4 4-36-16,-4-4-69 0,0 0-116 0,0 0-306 16,0 0-329-16</inkml:trace>
  <inkml:trace contextRef="#ctx0" brushRef="#br0" timeOffset="35028.6">22729 9474 95 0,'-3'-5'419'0,"-2"1"-90"0,5 4-39 0,-4-9-25 15,4 9-20-15,-5-6-26 0,5 6-38 0,-5-7-63 0,5 7 2 16,0 0-52-16,-1-6 8 0,1 6-46 16,0 0 30-16,0 0-39 0,0 0 16 0,9-2-33 15,-9 2 23-15,0 0-63 0,14 2-66 0,-14-2-80 16,10 3-97-16,-10-3-352 0,11 6-142 0</inkml:trace>
  <inkml:trace contextRef="#ctx0" brushRef="#br0" timeOffset="35378.18">22949 9525 592 0,'5'4'499'0,"-5"-4"-137"0,0 0 1 16,4 6-80-16,-4-6 5 0,0 0-88 0,5 5 28 15,-5-5-41-15,0 0 29 0,5 7-57 0,-5-7 26 16,4 8-65-16,-4-8 28 0,5 10-58 16,-5-10 29-16,6 10-52 0,-2-3 35 0,2-2-50 0,-1 2 41 15,1-1-56-15,-1 0 37 0,1 0-46 0,-1 0 34 16,1-1-47-16,0 0 42 0,-1 0-45 0,-5-5 52 16,8 7-35-16,-8-7 72 0,8 4-15 0,-8-4 25 15,4 5 16-15,-4-5-38 0,0 0-3 0,0 0-3 16,12-2-10-16,-12 2-8 0,2-5-5 0,-2 5-10 15,3-9 6-15,-2 3-24 0,-1 6-4 0,0-13-7 0,0 3-4 16,0 2-3-16,0-2-6 0,-1 0 3 16,1-1-11-16,-1 1-5 0,1 0-10 0,0 1-55 15,0 1-72-15,0 0-18 0,0-1-119 0,1 4-47 16,0-1-87-16,-1 6-41 0,2-10-30 0,-2 10-23 0,6-7-432 16,-6 7-515-16</inkml:trace>
  <inkml:trace contextRef="#ctx0" brushRef="#br0" timeOffset="35570.87">23232 9524 442 0,'0'0'384'0,"8"4"-14"0,-8-4-8 0,5 4-49 15,-5-4 46-15,5 5-31 0,-5-5-22 0,3 6-30 16,-3-6-59-16,1 7 28 0,-1-7-68 0,4 8 25 16,-4-8-73-16,3 9 25 0,-3-9-71 0,2 11 25 15,-2-11-62-15,6 9 33 0,-6-9-55 0,4 12 36 16,-4-12-49-16,4 12 34 0,-1-6-51 0,-3-6 39 15,2 8-57-15,-2-8 11 0,5 9-100 0,-5-9-4 16,3 6-104-16,-3-6-68 0,0 0-107 0,0 0-115 16,0 0-448-16,0 0-544 0</inkml:trace>
  <inkml:trace contextRef="#ctx0" brushRef="#br0" timeOffset="35717.15">23135 9396 75 0,'0'0'449'15,"-5"-11"-125"-15,5 11-81 0,-2-6-54 0,2 6-47 16,0 0-26-16,1-7-21 0,-1 7-17 0,0 0-14 16,0 0-16-16,11-1-9 0,-11 1-6 0,13 4-44 0,-13-4-89 15,14 3-93-15,-5 1-306 0,-1-1 8 0</inkml:trace>
  <inkml:trace contextRef="#ctx0" brushRef="#br0" timeOffset="36082.07">23473 9402 220 0,'0'0'401'0,"0"0"-78"0,0 0-10 15,-4-5-33-15,4 5-30 0,0 0 32 0,-11-2-71 16,11 2 28-16,0 0-22 0,-15 1-17 0,15-1-22 16,-13 1-21-16,13-1-16 0,-11 6-19 0,11-6-13 15,-10 8-16-15,10-8-10 0,-9 7-19 16,9-7-12-16,-5 11-10 0,5-11-6 0,-4 9-7 0,4-9-7 15,1 13-2-15,0-7 2 0,3 3-11 0,1-2-2 16,-1 1 0-16,3 1-3 0,0-2 0 0,2 3-37 16,0-3 40-16,0 3-38 0,2-2 43 0,0 0-42 15,-2-1 44-15,0 0-37 0,-2 0 39 0,1-3-39 16,-3 3 42-16,3-1-44 0,-8-6 44 0,7 7-37 16,-7-7 49-16,7 7-33 0,-7-7 29 0,4 6-41 15,-4-6 39-15,0 0-43 0,-4 6 39 0,4-6-43 16,-8 2 43-16,8-2-43 0,-11 1 42 0,11-1-45 0,-12 0 34 15,12 0-58-15,-13-2-9 0,13 2-52 16,-14-2-70-16,14 2-78 0,-9-4-48 0,9 4-42 16,-9-6-23-16,9 6-53 0,-6-6-230 0,6 6-163 15</inkml:trace>
  <inkml:trace contextRef="#ctx0" brushRef="#br0" timeOffset="36276.03">23545 9511 270 0,'9'-5'360'0,"-9"5"-47"0,8-6-4 0,-8 6-19 0,8-6-32 15,-8 6 39-15,7-3-67 0,-7 3-8 0,0 0-38 16,7-3-37-16,-7 3-21 0,0 0-1 0,0 0-5 16,9 2-8-16,-9-2-16 0,6 2-11 0,-6-2-15 15,8 7-14-15,-8-7-13 0,6 8-2 0,-6-8-12 16,9 7-5-16,-5-1-44 0,-4-6 41 0,8 8-44 16,-3-3 41-16,-5-5-47 0,6 9 41 0,-6-9-83 15,5 7-20-15,-5-7-91 0,0 0-51 0,3 6-93 16,-3-6-104-16,0 0-347 0,0 0-298 0</inkml:trace>
  <inkml:trace contextRef="#ctx0" brushRef="#br0" timeOffset="36444.61">23524 9314 5 0,'-3'-7'406'15,"3"7"-120"-15,-1-8-76 0,1 8-46 0,-1-9-35 16,1 9-27-16,0 0-24 0,0-5-15 0,0 5-9 15,0 0-9-15,0 0-12 0,0 0-52 0,12 1-79 16,-12-1-91-16,8 4-214 0,-8-4 138 0</inkml:trace>
  <inkml:trace contextRef="#ctx0" brushRef="#br0" timeOffset="37095.17">23695 9293 68 0,'0'0'474'0,"6"-6"-105"16,-6 6-36-16,0 0 0 0,0 0-67 0,3-7-36 0,-3 7 12 16,0 0-99-16,0 0 19 0,0 0-47 0,0 0 49 15,0 0-38-15,0 0 41 0,8 6-58 0,-8-6 37 16,2 11-42-16,2-5 39 0,-1-1-48 0,-1 4 24 16,3-2-57-16,0 3 32 0,-1-1-55 0,0 2 32 15,0-1-50-15,0 1 35 0,0-2-50 0,-2 2 41 16,4 0-47-16,-4-2 43 0,0 2-48 0,1-2 43 15,-2-1-41-15,0 0 37 0,-1-2-39 0,0 2 45 16,0-8-42-16,0 11 40 0,0-11-45 0,-2 10 45 16,2-10-41-16,0 0 40 0,-2 8-51 0,2-8 45 15,0 0-50-15,0 0 43 0,0 0-47 0,0 0 45 16,11-2-47-16,-11 2 43 0,10-2-44 0,-10 2 44 16,15-2-40-16,-15 2 41 0,18-2-42 0,-18 2 46 15,19 2-48-15,-8-1 44 0,-1 1-46 0,-1 0 45 16,-1 2-42-16,0 0 44 0,-3 1-49 0,1-2 51 0,-6-3-50 15,5 11 46-15,-5-11-43 0,0 9 43 16,0-9-41-16,-3 11 43 0,-1-6-39 0,4-5 41 16,-9 7-46-16,9-7 46 0,-10 8-43 0,10-8 42 15,-9 3-46-15,9-3 40 0,0 0-61 0,-13 0 33 0,13 0-46 16,-8-5 40-16,8 5-54 0,-4-9 33 0,2 3-48 16,2-2 26-16,2 0-41 0,-1-2 34 0,0-1-32 15,3-3 57-15,-1 0-34 0,2-1 59 16,-3-1-38-16,3-1 51 0,-1-1-40 0,-1 0 52 0,-2 1-41 15,2 0 57-15,-1 1-41 0,-2 3 47 16,0 0 84-16,0 1-16 0,0 2 21 0,0 0 11 0,0 3-8 16,0-2-20-16,0 9-20 0,-1-10-14 0,1 10 7 15,-4-7-1-15,4 7-4 0,0 0-6 0,0 0 7 16,0 0-4-16,-5 7-3 0,5-7-3 0,-1 9-1 16,1-2-1-16,2 0-16 0,-1-1 30 0,2 5-48 15,2 3 33-15,-2-4-49 0,1 4 39 0,2-2-47 16,-1 1 38-16,0 0-45 0,2 0 40 0,-1 0-44 15,2 0 35-15,-3 1-41 0,1-4 34 0,1 4-64 16,0-2-13-16,-1-3-119 0,2 3-19 0,-4-5-95 16,3 3-19-16,-2-4-71 0,1 0-36 0,-1 0-33 15,0-1-49-15,-5-5-289 0,9 3-314 0</inkml:trace>
  <inkml:trace contextRef="#ctx0" brushRef="#br0" timeOffset="37378.11">24082 9469 105 0,'0'0'390'0,"5"-5"-85"0,-5 5-40 16,4-7-46-16,-4 7-46 0,4-6-6 0,-4 6-56 16,8-5-20-16,-8 5-20 0,7-9-11 0,-7 9-4 15,9-7 19-15,-9 7-52 0,9-10-5 0,-4 5-3 0,-1 1-2 16,1-2 0-16,-1 1 64 0,0 0-13 16,-4 5 19-16,5-11-10 0,-5 11 75 0,4-9-21 15,-4 9 58-15,4-9-15 0,-4 9-20 0,0 0-16 16,-2-7-40-16,2 7 54 0,0 0-37 0,0 0 42 0,-15 2-50 15,15-2 31-15,-8 9-61 0,5-4 41 0,0-1-65 16,-2 5 32-16,2-1-58 0,2 1 38 16,-1 0-54-16,2-2 40 0,0 3-47 0,2-1 32 0,1 2-51 15,2-2 39-15,0 0-50 0,4 1-1 0,0-1-103 16,2-3-39-16,2 2-84 0,2-3-77 0,1-2-97 16,0 1-103-16,2-3-314 0,-3-1-391 0</inkml:trace>
  <inkml:trace contextRef="#ctx0" brushRef="#br0" timeOffset="38261.85">24450 9226 252 0,'0'-11'510'0,"0"11"-103"0,0-6-43 0,0 6-31 15,0 0-38-15,2-11-54 0,-2 11-52 0,0 0 5 16,0 0 14-16,0 0 32 0,0 0-60 0,0 0 25 0,7 5-65 16,-7-5 38-16,5 10-65 0,0-3 25 15,-1 0-64-15,3 1 34 0,-4 2-67 0,5 1 41 16,-4 1-63-16,4 1 40 0,-3-1-56 0,1 1 46 16,-1 0-50-16,-1 0 44 0,1-3-55 0,0 1 50 15,-2-3-50-15,-1 2 50 0,2-3-48 0,-2 0 53 0,0 0-38 16,-2-7 51-16,3 9-46 0,-3-9 40 15,2 7-49-15,-2-7 41 0,0 0-49 0,0 0 40 16,0 0-51-16,12-5 46 0,-12 5-49 0,7-7 44 16,-3 3-47-16,3-3 44 0,-1 1-45 0,4 2 44 0,-3-2-47 15,2 1 52-15,-2 0-51 0,3 2 48 0,-2 0-49 16,1 0 47-16,-9 3-47 0,17-2 47 16,-17 2-45-16,11 4 50 0,-11-4-47 0,12 6 45 15,-12-6-45-15,6 10 49 0,-5-4-50 0,-1-6 45 0,0 11-45 16,-2-2 45-16,-1-2-47 0,-1 3 48 0,-2-3-48 15,2 1 46-15,-1-2-49 0,0 0 40 0,1-1-51 16,0 0 44-16,4-5-59 0,-7 7 21 16,7-7-73-16,0 0-2 0,-7 3-69 0,7-3 8 0,0 0-54 15,0 0 58-15,7-7-38 0,-1 4 45 0,-1-3-14 16,3-1 19-16,0 1 1 0,2-4 13 0,-1 2 18 16,1-3 18-16,1 0 24 0,-2 0 12 0,2 1 11 15,0 0 13-15,-1 0 5 0,-2 2 18 0,0 1 0 16,-1 0 10-16,-2 3-3 0,-5 4 7 0,8-7 49 15,-8 7 24-15,9-4 49 0,-9 4-36 16,0 0 43-16,9 5-60 0,-9-5 35 0,6 6-49 16,-2-2 38-16,-3 3-20 0,3-2-11 0,0 0-6 0,0 2-8 15,2 0-7-15,-2-3-5 0,3 3-7 0,-2-3 5 16,1 0-7-16,-6-4-7 0,13 6 2 0,-13-6-6 16,10 2-3-16,-10-2 1 0,15 0 1 0,-15 0-5 15,12-3 3-15,-12 3-2 0,10-7 0 0,-2 3-39 16,-3-2 80-16,0 1-24 0,0-2 51 0,0 1-42 15,-1 0 43-15,1 0-33 0,0-2 47 0,-5 8-28 16,7-9 34-16,-7 9-49 0,5-9 28 0,-5 9-53 16,6-5 33-16,-6 5-34 0,0 0 68 0,7-4-42 15,-7 4 52-15,0 0-41 0,8 6 48 0,-8-6-46 16,8 13 73-16,-3-6-37 0,-1 3 18 0,0 1-37 16,4 2 36-16,-2 3-44 0,-1-2 25 0,3 4-45 15,-2 1 29-15,3 1-37 0,-1 0 14 0,-2 2-33 16,1-2-4-16,0 0-3 0,-2 2-1 0,-1 0 3 15,-3-5 1-15,1 3-3 0,-2-4 3 0,-3 1-8 16,2-1 7-16,-2-5 3 0,-2 1-5 0,-4-1-2 16,3-3 0-16,-2-1 3 0,-1-2-1 0,-1-3-5 15,10-2-1-15,-18 1-5 0,8-3 1 0,2-3-5 0,-1 0 6 16,0-2-14-16,1-3-21 0,0-1-73 0,1-3-42 16,2-1-132-16,0 0-40 0,3-2-95 15,-1-1-95-15,3 0-119 0,4-2-360 0,1-1-584 0</inkml:trace>
  <inkml:trace contextRef="#ctx0" brushRef="#br0" timeOffset="38861.15">25489 9245 419 0,'0'0'399'0,"0"-10"-27"0,0 10-24 0,0-7-59 16,0 7-6-16,-1-7-27 0,1 7-55 0,0 0-37 15,-4-6-23-15,4 6-6 0,0 0-8 0,0 0 25 16,0 0-55-16,-2 9 30 0,2-9-60 0,0 8 31 16,0-8-49-16,2 13 32 0,-2-7-52 0,5 4 31 15,-2-2-45-15,1 3 39 0,0-3-50 0,1 3 40 16,1-2-45-16,3 4 36 0,-3-5-30 0,3 3 23 16,-2-4-38-16,2 0 46 0,0-1-11 0,-2 0-44 0,2 0 44 15,0-2-6-15,0-2 1 0,0 1-9 16,-9-3-1-16,17 2-2 0,-17-2 2 0,15-1-7 15,-5-2 1-15,-1 1-1 0,0-1-35 0,-1-3 41 16,-2-1-39-16,2 2 44 0,-2-4-40 0,1 2 43 0,-1-2-38 16,-1 0 48-16,0 1-24 0,-2-1 77 15,1 1-23-15,0-1 58 0,-2 3-30 0,1 0 19 16,0 0-4-16,-3 6-10 0,4-8-17 0,-4 8-14 16,4-9-14-16,-4 9 3 0,3-6 5 0,-3 6 12 15,0 0 5-15,0 0 8 0,9 5 2 0,-9-5-1 0,7 10-1 16,-2-4-15-16,0 2-11 0,2 1-6 0,-1 2-6 15,2-1 5-15,1 2-20 0,-1 1 6 16,1 0-19-16,-1 2 10 0,1 1-17 0,0-1 9 0,0 0-14 16,-1-1 13-16,1 0-57 0,-3 0-81 0,1-4-33 15,0 2-127-15,-2-2-35 0,-1-1-70 0,0-3-86 16,1 2-103-16,-5-8-527 0,4 7-721 0</inkml:trace>
  <inkml:trace contextRef="#ctx0" brushRef="#br0" timeOffset="39544.64">26163 9120 233 0,'-8'-6'529'0,"2"2"-102"15,-1-3-36-15,7 7 31 0,-7-8-79 0,7 8-32 0,-8-9-94 16,8 9-7-16,-2-8-79 0,2 8 10 15,0 0-63-15,1-10 17 0,-1 10-56 0,10-4 30 0,-10 4-50 16,10-3 29-16,-10 3-46 0,14 0 39 0,-14 0-41 16,17 4 32-16,-8-2-41 0,0 3 6 0,-2 0 18 15,-1 1 9-15,0 1 17 0,-2 0 22 16,0 2 47-16,-1 2-33 0,-1 0 53 0,-2 0-45 0,0 3 34 16,-2-1-52-16,0 4 44 0,-1-2-57 0,2 2 28 15,-1 0-44-15,0 0 38 0,2-1-44 0,0 2 32 16,0-1-51-16,2 0 42 0,-1-1-52 0,3-1 38 15,1 1-44-15,1-1 41 0,-1 0-42 0,4-3 33 16,1 0-47-16,1-1 42 0,0-2-49 0,3 1 47 16,-1-3-43-16,2-1 45 0,-2 0-49 0,1-1 44 15,-2-2-45-15,-1 0 46 0,-1 0-47 0,-10-3 49 16,14 2-45-16,-14-2 47 0,13 0-41 0,-13 0 43 16,0 0-35-16,10-2 39 0,-10 2-27 0,0 0 54 15,0 0-34-15,0 0 40 0,0 0-30 0,0 0 38 16,6 4-28-16,-6-4 5 0,-2 7-6 0,2-7 2 15,-2 10-1-15,2-10 7 0,-2 13-8 0,2-4 2 16,0-2-6-16,0 4 8 0,2-1-13 0,0 2-1 16,0 2-4-16,1 0 3 0,1 0-6 0,0 2 3 15,2 1 1-15,-2-2-2 0,1 1 4 0,-1 0 2 16,0-1 3-16,0 1-41 0,-2 0 47 0,2-1-37 16,-1 1 45-16,-3-3-46 0,0 0 38 0,-3 0-45 15,-2 1 40-15,1-2-32 0,-1 1-19 0,-4-1-119 16,-1-2-42-16,0 0-114 0,-7 1-125 0,1-2-119 15,-6 0-149-15,-4-3-619 0,-6 0-903 0</inkml:trace>
  <inkml:trace contextRef="#ctx0" brushRef="#br0" timeOffset="41544.74">8291 12133 279 0,'0'0'483'0,"0"0"-102"16,-6 3-13-16,6-3-55 0,0 0 57 0,-8 3-59 15,8-3 18-15,0 0-58 0,0 0 8 0,-10 2-75 16,10-2 9-16,0 0-76 0,0 0 20 0,0 0-73 16,-5 4 26-16,5-4-66 0,0 0 32 0,0 0-51 0,0 0 37 15,0 0-51-15,0 0 43 0,0 0-51 0,11 3 42 16,-11-3-51-16,11-1 42 0,-11 1-47 16,14-3 42-16,-6 0-44 0,3 2 35 0,-2-1-48 0,2 0 36 15,-1-1-79-15,1 0-22 0,0 1-91 0,-2 0-30 16,0-2-91-16,-9 4-48 0,17-3-54 0,-17 3-47 15,10-3-365-15,-10 3-352 0</inkml:trace>
  <inkml:trace contextRef="#ctx0" brushRef="#br0" timeOffset="41713.14">8318 12255 296 0,'-4'9'414'16,"2"-2"-56"-16,-1 0-21 0,3 0-3 0,0-7-11 15,-1 10-17-15,1-10-32 0,1 10-18 0,-1-10-23 16,5 8-14-16,-5-8-14 0,9 6-32 0,-9-6-28 15,14 3-28-15,-14-3-57 0,21 0 24 0,-9-1-55 16,3-1 32-16,-2 0-55 0,4-1 33 0,1 1-56 16,0-2-20-16,1 2-126 0,0 0-76 0,1-2-126 15,-4 1-159-15,1 0-394 0,-1-1-487 0</inkml:trace>
  <inkml:trace contextRef="#ctx0" brushRef="#br0" timeOffset="48676.23">9058 11783 16 0,'0'0'355'0,"-1"-7"-69"16,1 7-73-16,-3-7 2 0,3 7-35 0,-6-8 38 0,6 8-61 16,-8-7 34-16,3 1-53 0,5 6 47 15,-8-8-51-15,8 8-12 0,-10-7-10 0,10 7-11 16,-10-7-1-16,10 7-5 0,-10-4-3 0,10 4-3 15,-12-1 24-15,12 1-25 0,-15 1 17 0,15-1-21 16,-14 7 26-16,4-3-17 0,3 2-3 0,-2 2-16 0,1 0 0 16,0 1-17-16,0 1 12 0,3 1-9 15,0 2 7-15,2-2-18 0,-1 1 4 0,4 3-9 0,0-3-2 16,3 4-7-16,-1 1-3 0,4-1-7 16,0 3-4-16,2 0 0 0,0-1-4 0,3 1-6 0,-1 0 1 15,0 1-37-15,2-2 42 0,-3 2-41 16,2-1 45-16,-3-1-43 0,0 1 42 0,-2-1-39 0,-2-1 41 15,-2 0-4-15,-2-1 1 0,0 1-7 0,-2-2-1 16,-3-1 1-16,0 0-6 0,-3 0 2 16,0-2-1-16,-2-1 2 0,1 0-3 0,0-3-3 0,-2 0 1 15,0 0-1-15,1-3 2 0,0 0-1 0,2 1 3 16,1-3 3-16,0 1-3 0,1-1-5 0,6-3-6 16,-10 6-5-16,10-6 3 0,-7 5-2 0,7-5 1 15,0 0 3-15,1 9 0 0,-1-9-3 0,8 8 2 16,-4-5 2-16,3 3-3 0,0 2-2 0,2-2-1 15,-1 3 2-15,2 2 1 0,-1 1 2 0,-1 1-2 16,-1 1 3-16,1 3 0 0,-2 1 0 0,-1-1 0 16,-1 1 3-16,0 0 2 0,1 0-1 0,-4-1 0 15,2 1 3-15,-2-1 8 0,0 1 8 0,1-2 16 16,-1 0 7-16,0 0 1 0,2-2-1 0,-2 1-6 0,3-2-4 16,-1-1-5-16,2 1-50 0,0-1 48 0,1-1-46 15,2 0 47-15,0-2-52 0,3 2 41 0,-1-3-105 16,0 1-40-16,3-2-138 0,0 1-92 0,2-4-106 15,-2 1-619-15,1-2-701 0</inkml:trace>
  <inkml:trace contextRef="#ctx0" brushRef="#br0" timeOffset="52709.53">9657 11968 185 0,'0'0'271'0,"-1"-8"-10"0,1 8-46 15,0 0 31-15,-5-8-49 0,5 8 40 0,0 0-43 16,-4-6 1-16,4 6 5 0,0 0-18 0,-2-6-16 16,2 6-16-16,0 0-27 0,0 0-25 0,0 0-17 0,0 0 13 15,0 0 26-15,0 0 6 0,0 0 15 0,-4 6 3 16,4-6-11-16,0 12-2 0,0-4-15 15,0 1-16-15,0 2-15 0,1 0-50 0,-1 2 31 0,0 0-48 16,3 0 38-16,-1-1-51 0,1 1 40 0,1 2-47 16,1-2 44-16,0-1-51 0,0 0 41 15,0-2-44-15,1 0 42 0,3-3-45 0,-1 0 42 16,0 0-41-16,1-3 40 0,2 0-45 0,-2-2 42 0,3-2-41 16,-12 0 43-16,21-1-45 0,-9-1 42 0,-2-2-44 15,-1 1 42-15,0-3-42 0,0-1 45 0,-1 2-46 16,-3-3 44-16,1 0-42 0,-2 1 42 0,1-3-2 15,-3 0-5-15,1 1 2 0,0 1-3 0,-3-3-4 16,2 2 1-16,-2 1 5 0,0 1 12 0,0-1 13 16,0 1 14-16,0 7 1 0,0-12-10 0,0 12-8 15,0-9-9-15,0 9-10 0,0-8-1 0,0 8 0 16,0 0-3-16,0 0-4 0,0 0 5 0,0 0-1 16,11 4-37-16,-11-4 46 0,7 9-43 0,-3-4 46 0,0 3-44 15,1 0 45-15,0 1-45 0,0 0 43 16,5 2-43-16,-5 1 3 0,3 0 5 0,-1 1 4 15,-1-1-3-15,3 0-2 0,-3 2-4 0,3-3-44 16,-4 0-4-16,3 0-88 0,-3-1-13 0,1-2-96 0,0-1-7 16,-1 0-57-16,0 0-45 0,0-4-64 15,-5-3-467-15,8 4-465 0</inkml:trace>
  <inkml:trace contextRef="#ctx0" brushRef="#br0" timeOffset="53009.74">10083 11925 373 0,'0'0'492'0,"0"-11"-64"0,0 11-42 0,1-9-26 15,-1 9-20-15,-1-9-47 0,1 9-34 0,0 0-40 16,0-8-26-16,0 8-9 0,0 0 2 0,0 0-1 16,0 0-17-16,0 0-5 0,0 8-9 0,0-8-19 15,4 10-45-15,-2-4 36 0,0 3-42 0,0-1 21 0,2 0-51 16,0 2 23-16,1 0-39 0,0 1 34 0,3 1-49 15,-3-1-5-15,1 3-3 0,2-3-3 16,-3 2 0-16,4-1-4 0,-3 1 6 0,1-2-3 0,-1 3-10 16,2-2 2-16,-2-1-6 0,1 1-17 0,-4-3-47 15,3 1-48-15,-1-2-6 0,0 1-86 16,-3-2-2-16,2-1-74 0,0 0 36 0,-4-6-53 16,5 7-35-16,-5-7-20 0,4 6-77 0,-4-6-33 0,0 0-206 15,0 0-179-15</inkml:trace>
  <inkml:trace contextRef="#ctx0" brushRef="#br0" timeOffset="53325.99">10305 11986 239 0,'3'-6'387'0,"-3"6"-18"0,1-9-67 0,-1 9-15 16,3-7-23-16,-3 7-27 0,0 0-36 0,-2-7-23 16,2 7-23-16,0 0-9 0,0 0-9 0,-15 1-13 15,15-1-19-15,-9 4-11 0,0 0-9 0,2 1-18 16,-1 0-10-16,0-1-10 0,-1 2-5 0,2-2-7 15,-1 1-6-15,3 0-5 0,-2-1-5 0,7-4-2 16,-10 7-7-16,10-7-2 0,-5 7 1 0,5-7 2 16,-5 7-4-16,5-7-2 0,0 8 3 0,0-8-4 15,5 7 0-15,-5-7-2 0,13 9 6 0,-5-4-4 16,1 0 0-16,2-2 11 0,0 3-12 0,2 0-35 16,3-1 45-16,-4 0-36 0,4 1 40 0,-2-1-42 0,1 0 45 15,-1 0-39-15,0-1 39 0,0 1-38 0,0-1 40 16,-3-1-43-16,-1 2 45 0,1-3-51 0,-2 2 40 15,-1-1-51-15,-8-3 16 0,15 4-75 0,-15-4 4 16,9 2-70-16,-9-2-48 0,10 3-42 0,-10-3-82 16,0 0-73-16,13-4-252 0,-13 4-172 0</inkml:trace>
  <inkml:trace contextRef="#ctx0" brushRef="#br0" timeOffset="54176.42">10665 11367 119 0,'0'0'254'0,"0"0"-52"16,0 0-30-16,0 0-22 0,0 0-27 0,0 0-9 16,0 0 27-16,0 0 12 0,0 0 34 0,5 6-10 15,-5-6 20-15,5 9-37 0,-5-9 48 0,5 12-51 16,-3-4 41-16,2 3-45 0,0 1 41 0,1 3-8 15,-1 2-11-15,2 4-7 0,-2 2-21 0,0 1 5 16,2 4-2-16,1 2-10 0,-2 2-11 0,1 0-10 16,1 0-6-16,-2 1-4 0,0-1-5 0,3 2-40 15,-1-1 46-15,0 0-34 0,-1-1 33 0,2 2-36 16,-1-2 6-16,0 2 1 0,-1-3-3 0,3 3-2 16,-1-3-3-16,-2-1-1 0,3 3-6 0,-2-3 0 15,-1-1-7-15,4 2 8 0,-4-4-20 0,2 1 8 16,-1-1-22-16,0-2 10 0,0 0-21 0,-1-3 10 15,0 0-20-15,3-1 8 0,-4 0-9 0,2-1 11 0,-2-1-17 16,1-4 9-16,2 0-10 0,-3 0 10 16,0-2-16-16,-1-2 14 0,0 0-14 0,0-3 17 0,-2 1-17 15,2-2 12-15,-1 0-12 0,-1-1 17 0,-2-6-18 16,4 8 12-16,-4-8-12 0,3 8 6 0,-3-8-15 16,0 0 12-16,0 0-39 0,0 0-14 0,0 0-53 15,0 0-44-15,0 0-5 0,0 0-95 0,-6-6 2 16,6 6-49-16,-5-6-63 0,5 6-79 0,-7-10-69 15,4 4-78-15,-1-1-362 0,2-3-533 0</inkml:trace>
  <inkml:trace contextRef="#ctx0" brushRef="#br0" timeOffset="54642.66">11210 11815 227 0,'0'-10'379'15,"0"10"-95"-15,0-7 31 0,0 7-66 0,0 0 21 0,-1-9-31 16,1 9-16-16,0 0-37 0,-1-7-25 0,1 7-1 16,0 0 9-16,0 0 15 0,0 0 3 0,0 0 7 15,3 8-2-15,-3-8 10 0,3 10-4 0,1-3 0 16,-3 1-6-16,3 2-19 0,2 0-55 0,-3 0 25 15,2 2-50-15,-1 1 28 0,2 0-41 0,-1 1 14 16,2-1-39-16,-2 1 19 0,1 1-38 0,-2-2-5 16,3 1-6-16,-2-1-7 0,1 1-1 0,-1-2-7 15,0 1 1-15,-1-3-6 0,1 1 10 0,-1-3-51 16,1 0-62-16,-2-1-51 0,-1 0-2 0,2-2-74 16,-4-5 4-16,5 10-113 0,-5-10-43 0,5 6-39 0,-5-6-73 15,0 0-460-15,0 0-533 0</inkml:trace>
  <inkml:trace contextRef="#ctx0" brushRef="#br0" timeOffset="55026.1">11476 11807 139 0,'2'-6'344'0,"1"1"-14"0,-3 5-54 0,5-9 45 15,-5 9-44-15,0-7-5 0,0 7-25 0,0 0-41 16,0-7-42-16,0 7-17 0,0 0-19 0,0 0-6 15,-9-2-10-15,9 2-5 0,-12 2-6 0,5 1-10 16,-2 0-5-16,-1 1-6 0,1 0-9 0,0 2-7 16,0-1-6-16,-2 0-4 0,2 2-7 0,0 0-5 15,0-2-4-15,0 2-2 0,1 0-2 0,2 1-4 16,-2-2-1-16,3 0-3 0,1 1 2 0,2 0-5 16,-1-1-4-16,2 1 3 0,1-7 2 0,1 14 1 15,2-7 3-15,0 0 2 0,4-1-3 0,-1 1-2 16,3 1 1-16,0 0 4 0,3-1 4 0,-1 1 2 15,3-1 3-15,-1 1-9 0,0 0-2 0,1 0-39 16,-1-1 44-16,-1 0-42 0,2 0 46 0,-1 1-52 0,0 0 47 16,-2-2-47-16,0 2 48 0,-1-3-49 15,-1 2 51-15,-1-2-49 0,-2 1 40 0,3-1-48 16,-3-1 43-16,-2 1-55 0,-4-5-1 0,9 6-88 16,-9-6-6-16,9 7-97 0,-9-7 1 0,6 5-60 0,-6-5-53 15,0 0-57-15,11 3-101 0,-11-3-260 0,10-3-269 16</inkml:trace>
  <inkml:trace contextRef="#ctx0" brushRef="#br0" timeOffset="55392.54">12143 11653 372 0,'0'0'314'0,"-2"-10"-45"0,2 10 0 0,-7-9-18 16,7 9-8-16,-5-6-3 0,5 6-53 0,-9-5 35 16,9 5-24-16,-11-2-9 0,11 2-8 0,-13 1-13 15,13-1-13-15,-18 6-4 0,10-2-4 0,0 3-10 16,0-2-8-16,-1 3 0 0,1 2-1 0,0 0 3 16,-1 2-7-16,3 0-17 0,0 0-2 0,-1 2-10 0,3 1-6 15,-2-1-10-15,4 1-52 0,0 2 43 0,0 0-51 16,0 0 45-16,4-1-49 0,-2 1 30 0,2-1-47 15,1 0 41-15,1-1-46 0,2 0 45 16,-1-1-53-16,3 1 43 0,-1-3-43 0,4 0 40 0,-1-1-40 16,0-1 34-16,3-1-35 0,0-1 41 0,1-3-47 15,0 1 44-15,2-1-48 0,-3-2 43 0,5-1-62 16,-4-1 8-16,1 0-83 0,-2-1 5 0,3-1-40 16,-2 0-33-16,-2 0-48 0,1-1-54 0,-1-3-80 15,-3 1-42-15,-2-1-37 0,2 1-410 0,-5-3-408 16</inkml:trace>
  <inkml:trace contextRef="#ctx0" brushRef="#br0" timeOffset="55575.52">12129 11898 226 0,'0'0'392'0,"-15"-1"-111"16,15 1 22-16,-12-3-56 0,12 3 10 0,-9-1-4 16,9 1-14-16,0 0-39 0,-14-1-45 0,14 1-29 15,0 0-29-15,0 0-14 0,-5-5-19 0,5 5-12 0,0 0-16 16,8-6-9-16,-3 3 0 0,-5 3-13 0,15-6-16 15,-6 0-47-15,3 2-49 0,-1-2-39 0,2 1-28 16,2-1 2-16,-2-1-52 0,1 2-8 16,2-2-24-16,0 0 2 0,1-1-238 0,1-1 32 0</inkml:trace>
  <inkml:trace contextRef="#ctx0" brushRef="#br0" timeOffset="56158.43">12652 11552 231 0,'2'-10'245'16,"-2"10"-21"-16,3-9-8 0,-3 9 12 0,1-12-24 16,-1 12-7-16,0-11-10 0,0 11-36 0,-2-11 40 15,2 11-56-15,-4-9-7 0,4 9-14 0,-7-10-12 16,7 10 0-16,-10-6 3 0,10 6 29 0,-11-5-51 15,11 5 41-15,-16-2-48 0,16 2 44 0,-14 2-49 0,14-2 32 16,-19 5-32-16,13 0 34 0,-2 0-40 0,0 1 41 16,1 1-43-16,2 1 27 0,-1 2-5 0,3-2-15 15,0 3-10-15,2 0-9 0,1-1-6 0,1 3-10 16,0-2-4-16,3 2-3 0,0 0-9 0,1 1-5 16,3 0-1-16,-2 0-3 0,2-1 0 0,1 0-3 15,1 1 2-15,-2-1-4 0,1 0-1 0,0 0 0 16,-2 0 0-16,2 1-3 0,-4-2-2 0,0 1 1 15,-2 0-10-15,1-1-6 0,-4 0-16 0,-3 0-5 16,1-1-6-16,-3 2 12 0,-2-2 2 0,1 0 7 16,-2-2 4-16,1-2 5 0,0 1 2 0,1-2 2 15,-1 0 8-15,1-3-10 0,6-3 0 0,-9 9-4 16,9-9-4-16,-5 4-9 0,5-4-11 0,0 0 0 16,-3 5 7-16,3-5 3 0,0 0 3 0,5 5 5 15,-5-5 5-15,9 4 7 0,-9-4-1 0,13 5 0 16,-4-1 5-16,-1 0 2 0,1 2 0 0,-2 0 3 15,0-1 1-15,0 2 0 0,2 0-39 0,-2 0 50 0,-1 3-38 16,1-3 44-16,-2 2-38 0,0 0 42 0,0 1-42 16,-3-2 46-16,2 2-39 0,-1-2 40 15,1 0-39-15,-2-1 40 0,1-1-45 0,-2 1 42 0,3-1-44 16,-4-6 44-16,6 9-47 0,-3-4 39 0,1 0-42 16,-4-5 27-16,7 7-95 0,-7-7-20 0,13 5-101 15,-13-5-58-15,13 2-42 0,-13-2-118 0,14-1-339 16,-14 1-288-16</inkml:trace>
  <inkml:trace contextRef="#ctx0" brushRef="#br0" timeOffset="58559.81">12468 11611 390 0,'0'0'430'0,"-13"1"-88"16,13-1-50-16,-10 3-23 0,10-3-14 15,-8 3-18-15,8-3-16 0,0 0-13 0,-9 4-4 16,9-4-13-16,0 0-19 0,0 0-31 0,4 7-22 16,-4-7-18-16,13 1-17 0,-13-1-12 0,23-1-15 0,-8 0-7 15,4-2-12-15,2 1-2 0,-1 0-47 16,3-3 38-16,3 1-5 0,-2 2-2 0,-1-2-6 15,3 1-2-15,-1 0 2 0,-5 0-8 0,0 0-2 0,0 1-1 16,-1 0 3-16,-6 1-3 0,0 0 0 16,0 0 8-16,-2 0 5 0,-11 1 12 0,14 0 14 15,-14 0 9-15,10 2 7 0,-10-2 12 0,3 5 9 0,-3-5 1 16,-1 10 1-16,-2-3 3 0,-2 2-38 0,0 1 47 16,-3 2-53-16,2 0 34 0,-2 4-46 0,0 2 45 15,0 1-47-15,0 1 33 0,0 3-45 0,-1 2 35 16,-1 2-43-16,1-1 36 0,1 2-43 0,2-1 39 15,-1-3-42-15,0 0 8 0,3 1-7 0,0-1 0 16,0 0 5-16,2-2 1 0,-3 0 1 0,4-2 0 16,-1-2 1-16,1-1-2 0,0-1-3 0,0-4 3 15,-1 1 0-15,1-2 2 0,1-2 1 0,-1 0 3 16,1-2 1-16,-2 1 2 0,2-8-2 0,-1 11-1 16,1-11 1-16,-2 9 1 0,2-9-7 0,-4 4-1 0,4-4 0 15,0 0-3-15,0 0 0 0,0 0-2 16,0 0 2-16,-13-3-43 0,13 3 45 0,0-8-3 15,0 8-1-15,0-8 3 0,0 8-1 0,6-7-3 0,-6 7-1 16,9-9-2-16,-9 9 5 0,12-4 0 0,-2 3 1 16,0-2 2-16,1 1-2 0,0 0-1 15,0 2 0-15,1-1 0 0,3 0 6 0,-2 1-6 0,2-4 1 16,0 4 0-16,1-1-1 0,2 0 2 0,0 0 1 16,0 1 2-16,-2-2-2 0,2 0-10 0,-2-1-12 15,0 1-42-15,-3 0 1 0,2-1-81 0,-3 1 5 16,-2-1-76-16,0 0-19 0,-1-1-98 0,-2 0-17 15,-1-1-38-15,-6 5-39 0,8-9-58 0,-8 9-292 16,0-13-291-16</inkml:trace>
  <inkml:trace contextRef="#ctx0" brushRef="#br0" timeOffset="58774.88">12652 11912 4 0,'-13'2'552'0,"4"0"-162"0,0 0-79 0,9-2-71 15,-14 4-26-15,14-4-27 0,-13 4-10 0,13-4-13 16,-9 3-9-16,9-3-24 0,0 0-14 0,-7 3-17 0,7-3-20 16,0 0-7-16,0 0-19 0,7-3-10 15,-7 3-12-15,13-6-5 0,-4 2-5 0,1 0-6 0,2-1 2 16,3-1-6-16,-2-1-8 0,1 1-5 0,3-2-1 16,2-1 2-16,-3 1-28 0,3-1-63 0,-2 0-57 15,2 0-52-15,-6 2-44 0,2-2-86 0,-2 1-327 16,0 1-165-16</inkml:trace>
  <inkml:trace contextRef="#ctx0" brushRef="#br0" timeOffset="59309.44">12615 11619 90 0,'0'0'353'0,"0"0"-107"16,-3-7-54-16,3 7-35 0,0 0-10 0,4-8-15 16,-4 8-10-16,5-6-3 0,-5 6-19 0,12-6-10 15,-12 6-3-15,15-5-4 0,-7 3-4 0,2-1 2 16,1 1 2-16,-2 0-11 0,-9 2-5 0,21 0 6 16,-21 0 1-16,20 0-30 0,-20 0 29 0,22 1-30 0,-13 1 56 15,1 2 3-15,-2-2 14 0,-2 3 9 0,2 0 5 16,-3 1 2-16,1 1-8 0,-2 2-5 0,1 1-9 15,-5 1-6-15,3 1-10 0,-3 2-11 0,1 0-5 16,-2 2-6-16,-1 2-6 0,1 1-3 0,0 1-9 16,-3-1-7-16,3 3-10 0,-2 1-4 0,-3-1-3 15,5 2-42-15,-3-1 42 0,1-2-36 0,1 1 32 16,-1 1-38-16,1-4 37 0,0 0-45 0,0-1 5 16,-1 2 10-16,0-2-3 0,2-2 2 0,-1 1 45 15,-2-1-51-15,1-3 42 0,2-2-46 0,-1 0 46 16,0-1-43-16,1 0 46 0,0-2-47 0,-2-1 48 15,3-7-46-15,0 13 44 0,0-13-45 0,-2 11 48 16,2-11-48-16,-2 7 41 0,2-7-50 0,0 0 47 16,2 8-49-16,-2-8 3 0,0 0 7 0,0 0 4 15,7 4-1-15,-7-4 2 0,12-1 2 0,-12 1 3 16,13-4 0-16,-4 2 0 0,2-1 2 0,-1 1 42 16,2-2-50-16,-1 2 43 0,5-2-48 0,-1 0 46 15,-1 0-45-15,1 0 37 0,1 1-45 0,-1-2 41 0,-1 1-50 16,1 0 13-16,-3 1-91 0,-2-1 0 0,0 1-109 15,1 0-16-15,-4-2-71 0,0 1-28 16,-7 4-84-16,8-8-70 0,-8 8-247 0,3-10-238 0</inkml:trace>
  <inkml:trace contextRef="#ctx0" brushRef="#br0" timeOffset="59487.13">12695 11960 413 0,'-5'-3'311'0,"5"3"-59"0,-8-9-39 15,8 9-41-15,-4-7-30 0,4 7-24 0,0-9-20 16,0 9-11-16,6-11-18 0,-2 5-14 0,2 0-4 16,2 0-18-16,0-1-6 0,4 0 28 0,0 0-45 15,2-1-2-15,0 0-2 0,5 0 6 0,-1 0-45 16,1-2-50-16,0 0-106 0,3 0-72 0,2-2-230 16,-3 1 17-16</inkml:trace>
  <inkml:trace contextRef="#ctx0" brushRef="#br0" timeOffset="60025.89">13223 11469 167 0,'-6'-5'415'0,"-1"-2"-92"0,1 3-21 0,1-3-57 15,0 1-18-15,1 1-42 0,0-2-1 0,4 7-62 16,0-13 7-16,0 6-52 0,3 2 10 0,3-1-43 15,0 1 21-15,3-2-43 0,-1 2 24 0,2 1-34 16,-1-1 54-16,3 2-42 0,0 2 51 0,-1 0-37 16,0 2 61-16,-1 1-36 0,-1 2 51 0,0 1-28 15,-1 2 45-15,-2 1-34 0,-1 1 39 0,-1 0-41 16,-4 2 31-16,0 2-42 0,0-1 39 0,-1 1-5 16,-3 2-11-16,1 0-11 0,1 0-13 0,-3 0-9 15,1 0-8-15,2 1-12 0,0-2-5 0,0 1-8 16,0-2-8-16,2 0-7 0,2-1-4 0,-1 0-2 0,0 0-5 15,3-2-3-15,0 2-3 0,2-4 0 0,-2 2 0 16,2-2-4-16,2 3-2 0,-1-4 0 0,0 2-1 16,0-4-4-16,-2 2 1 0,1 0 3 15,-2-1 1-15,2 0-3 0,-1 2 2 0,1-2 0 0,-4 1 4 16,2 0 8-16,1 1 16 0,-1 0-34 0,0 1 51 16,-2-1-21-16,2 1 33 0,0 0-43 0,-2 1 41 15,2-1-44-15,0 1 25 0,0 0-20 0,2 0 37 16,-3 2-46-16,2-2 38 0,-1 2-39 0,0-1 4 15,0 1-9-15,-1-1 1 0,1 2 2 0,1-2 0 16,-2 0 2-16,-2 0 2 0,-1 0 8 0,1 0-6 16,-1 1-1-16,-1-1 3 0,-1-3-3 0,-1 3 4 15,-2-3-8-15,0 1 0 0,-2-1-5 0,1 0 1 16,0 0-1-16,-3-3-6 0,1 2-10 0,0-3-39 16,2 0-52-16,-3 0-46 0,9-4-66 0,-10 3-34 15,10-3-132-15,0 0-77 0,-13-3-70 0,13 3-497 16,-4-10-638-16</inkml:trace>
  <inkml:trace contextRef="#ctx0" brushRef="#br0" timeOffset="60214.42">13677 11809 250 0,'0'0'581'0,"4"-6"-119"15,-4 6-71-15,0 0-3 0,0 0-39 16,2-6-26-16,-2 6-52 0,0 0-51 0,5-6-44 0,-5 6-37 15,8-5-26-15,-2 2-26 0,2-1-12 0,1 0-21 16,4 1-14-16,0-3-12 0,3 1-9 16,1 0-69-16,2 0-84 0,-1 0-102 0,0-1-92 0,-2 2-84 15,2-1-88-15,-3 0-233 0,-3 3-239 0</inkml:trace>
  <inkml:trace contextRef="#ctx0" brushRef="#br0" timeOffset="60325.61">13865 11836 497 0,'-7'9'375'0,"1"0"-71"0,2-3-66 0,0 2-43 15,0-3-36-15,4-5-27 0,-1 9-20 0,1-9-30 16,8 7-7-16,-8-7-25 0,14 3-51 0,-14-3-114 16,24 0-142-16,-7-3-320 0,1 1-91 0</inkml:trace>
  <inkml:trace contextRef="#ctx0" brushRef="#br0" timeOffset="61892.42">15008 11247 244 0,'0'0'212'0,"3"-7"-22"16,-3 7-32-16,5-7 16 0,-5 7-31 0,3-8 30 15,-3 8-44-15,1-9 24 0,-1 9-40 0,0-7 3 16,0 7 3-16,-1-8-5 0,1 8-4 0,-3-5-25 16,3 5-5-16,-8-4-17 0,8 4 0 0,0 0 2 15,-15 0 1-15,15 0 17 0,-15 5-7 0,6-2 5 16,0 2-5-16,-4 2 6 0,2 0-8 0,-1 3-3 15,-2 0-2-15,1 2-7 0,-1 1-41 0,1-1 40 16,1 2-39-16,3 0 37 0,1-1-44 0,0 0 40 0,1 3-49 16,3-1 38-16,0 1-44 0,3 0 35 15,1-2-8-15,1 1-1 0,2 2-7 0,-1 0-4 16,3 0-4-16,4 1 3 0,-1 0-6 0,0 1-7 16,2 0 8-16,-3 1-4 0,1-1-2 0,0 0 0 0,1 0 2 15,-4 1-4-15,0 1 0 0,-1-3 1 0,-3 0-2 16,-1 1 1-16,0 0 0 0,-4-1 0 0,2-1 0 15,-5 0 3-15,3-1-2 0,-5-2 0 0,3 1-1 16,-3-4 4-16,3 0-4 0,-3-1-1 16,1-2 4-16,0-1-4 0,3-1 1 0,-4-1-2 0,3-1 3 15,6-4-8-15,-8 7-1 0,8-7-2 16,0 0 0-16,-5 5 2 0,5-5 0 0,0 0-3 0,0 0 4 16,14 1 2-16,-14-1-3 0,18 3 1 0,-8-1 0 15,2 1 0-15,-1 2-3 0,2 1-1 0,0 1 5 16,-3 0-6-16,2 4-3 0,-1 0 0 0,-3 3-38 15,0 1 51-15,-3 1-37 0,0 1 44 0,-5 1-37 16,1 0 44-16,-2 0-41 0,-3 0 57 0,3 1-51 16,-3-1 44-16,1 0-45 0,-2 0 42 0,3-1-4 15,-1 0 1-15,-1-2-5 0,4 2-5 0,0-4 2 16,5 1-5-16,-1 1-1 0,3-2-5 0,3-1 5 16,2 0-46-16,5-1-73 0,1 0-77 0,1-3-85 0,5 1-109 15,1-5-409-15,2 1-321 0</inkml:trace>
  <inkml:trace contextRef="#ctx0" brushRef="#br0" timeOffset="63474.71">18987 11350 298 0,'0'0'257'0,"-8"-2"-43"16,8 2-12-16,-9-2 1 0,9 2-11 0,-9-2-8 16,9 2 5-16,0 0-34 0,-15-1-4 0,15 1-37 15,0 0 21-15,-14 3-51 0,14-3 35 0,-12 2-48 16,12-2 1-16,-9 5 5 0,9-5-2 0,-7 8 4 15,2-3 3-15,1 1-10 0,-1 1-13 0,2 0-1 16,-2 2-3-16,2-1-7 0,2 2 44 0,-1-2-56 16,0 2 29-16,2-2-50 0,0 3 33 0,0 0-44 15,2 0 41-15,-1 0-50 0,0 0 40 0,2-1-46 16,1 2 42-16,1-2-43 0,1-1 42 0,-1 1-3 16,3-2-9-16,0 2-2 0,-2-3-4 0,4 1 0 0,-1-3-4 15,0 1 1-15,1-2 7 0,2 1-11 0,-2-2 1 16,0 0 1-16,2-2-4 0,-2 0 3 0,4-1 0 15,-4 0-42-15,3-1 47 0,-3-1-40 0,1 0 46 16,0-1-37-16,-2-1 37 0,0 2-35 0,0-2 43 16,0-1-25-16,-3 1 62 0,2-2-30 0,-1 2 43 15,-3-2-43-15,3 0 42 0,-4 0-34 0,0 0 46 16,2 0-53-16,-3 0 45 0,0 0-46 0,-2-1 10 16,1-1 5-16,-1 1-3 0,-1 0 1 0,1 0-11 15,-1-3-5-15,-2 2-7 0,-2-1 0 0,1 0-2 16,-2 0 34-16,-3 0-53 0,1-2 42 0,-1 3-51 15,-1 0 42-15,-1 0-48 0,0 0 51 0,-3 0-49 16,4 4 39-16,0-1-49 0,-3 0 43 0,3 1-44 16,-1 2 40-16,0 2-68 0,11 0-12 0,-20 0-117 0,8 3-54 15,2 1-103-15,-2 1-67 0,2-1-128 16,1 1-390-16,0 2-494 0</inkml:trace>
  <inkml:trace contextRef="#ctx0" brushRef="#br0" timeOffset="64507.53">18726 11628 167 0,'0'0'234'0,"0"0"-35"0,0 0-13 0,0 0-19 16,0 0-5-16,0 0-29 0,-1-6-26 0,1 6-10 15,0 0-10-15,0 0-5 0,0 0 0 0,2-6 0 16,-2 6-5-16,0 0 17 0,0 0-5 0,0 0 20 15,0 0-22-15,0 0 40 0,8 2-21 0,-8-2 40 16,0 0-44-16,6 8 42 0,-6-8-54 0,4 8 33 16,-4-1-16-16,1 0-19 0,-1 0-15 0,-1 2-13 15,1 0-12-15,-2 2-8 0,0 1-8 0,-3-1-4 16,2 2-10-16,-1 0-9 0,-1 0-64 0,-1-1-9 16,1 2-101-16,-1-3-13 0,1 0-122 0,0-1-103 15,1-2-364-15,1 1-282 0</inkml:trace>
  <inkml:trace contextRef="#ctx0" brushRef="#br0" timeOffset="64979.3">19525 11521 462 0,'0'0'430'0,"0"0"-99"15,0 0-52-15,0 0-32 0,10 1-18 16,-10-1 7-16,0 0-14 0,0 0 25 0,0 0-71 15,-1 7 12-15,1-7-70 0,0 0 12 0,-3 7-58 0,3-7 23 16,-1 9-53-16,1-9 25 0,-3 9-49 0,3-9 33 16,-1 14-50-16,0-9 36 0,0 4-55 15,-1-2-5-15,2 2-125 0,-2 0-32 0,-1 0-81 0,1 0-115 16,-1-1-467-16,-2 0-385 0</inkml:trace>
  <inkml:trace contextRef="#ctx0" brushRef="#br0" timeOffset="69573.82">17802 11665 209 0,'0'0'303'15,"0"0"-38"-15,0 0-11 0,0 0-1 0,-9 1-15 16,9-1-9-16,0 0-35 0,0 0 32 0,0 0-61 15,0 0 37-15,-10-1-57 0,10 1 43 0,0 0-48 16,0 0 41-16,0 0-38 0,0 0 29 0,0 0-47 16,0 0 32-16,-9-3-61 0,9 3 30 0,0 0-58 15,0 0 31-15,0 0-58 0,0 0 35 0,0 0-54 16,0 0 35-16,0 0-50 0,0 0 42 0,0 0-44 16,0 0 51-16,0 0-41 0,0 0 42 0,0 0-46 0,14 2 44 15,-14-2-44-15,13-2 39 0,-13 2-50 16,19-2 42-16,-9 1-50 0,1-1 46 0,1-1-50 15,0 2 44-15,-2-1-48 0,5-1 46 0,-3 2-49 16,-1 0 47-16,2-2-49 0,-1 2 49 0,-1-1-52 0,-11 2 52 16,18-3-46-16,-8 1 42 0,-10 2-47 0,14-1 52 15,-14 1-40-15,14-2 52 0,-14 2-43 16,0 0 49-16,13-2-41 0,-13 2 43 0,0 0-43 0,12-1 43 16,-12 1-46-16,0 0 40 0,0 0-49 0,11-1 40 15,-11 1-46-15,0 0 42 0,0 0-47 0,9-3 47 16,-9 3-44-16,0 0 36 0,0 0-50 0,10-2 35 15,-10 2-73-15,0 0-11 0,13-4-101 0,-13 4-25 16,8-3-117-16,-8 3-29 0,9-5-51 0,-9 5-95 16,8-6-450-16,-8 6-526 0</inkml:trace>
  <inkml:trace contextRef="#ctx0" brushRef="#br0" timeOffset="70057.62">18145 11462 20 0,'2'-7'534'0,"-2"7"-101"0,0-7-83 0,0 7-35 16,0 0-13-16,0-8-19 0,0 8-32 0,0 0-32 0,0 0-42 15,0-8-37-15,0 8-24 0,0 0-14 16,0 0 1-16,0 0-7 0,0 0 24 0,3 7-47 0,-3-7 26 16,4 8-47-16,-1-1 28 0,1-1-47 0,1 2 28 15,0 0-46-15,2 2 33 0,-2 1-44 0,4 0 36 16,-1-1-8-16,1 2-5 0,1 0-8 0,0-2 1 15,0-1-7-15,2 0-5 0,-1-1-1 0,-1-1 1 16,3-2-3-16,-1-2-2 0,-1 1-1 0,2-3 0 16,-1 0-39-16,-12-1 44 0,24-1-39 0,-14-1 43 15,1-2-37-15,0 0 40 0,-4-1-39 0,2 0 40 16,0-2-34-16,-4 0 34 0,1-2-35 0,-1 2 45 16,0-1-43-16,-3 1 42 0,2-1-39 0,-1-1 6 15,-1 3 12-15,-2-2 16 0,3 2 26 0,-2 0 16 16,-1 6 11-16,3-11 4 0,-3 11-7 0,1-10-7 15,-1 10-9-15,3-8-17 0,-3 8-7 0,0 0-3 16,1-7 4-16,-1 7 11 0,0 0 11 0,0 0 8 0,0 0-1 16,0 0 3-16,10 3 2 0,-10-3-1 0,6 8 6 15,-6-8-1-15,4 10-8 0,0-5-5 16,0 4-7-16,0-2-4 0,1 1-5 0,-1 2-7 16,1-1-3-16,-1 1-6 0,-1 1-4 0,1-1-3 0,0 4-10 15,0-1 15-15,2 0-11 0,-3 1-5 0,-2 1-6 16,2-3-30-16,-1 1-57 0,-2 0-15 0,-1 1-105 15,0-2-20-15,-2-2-58 0,-1 1-65 0,-1 2-91 16,0-2-90-16,-1-3-521 0,-3 2-671 0</inkml:trace>
  <inkml:trace contextRef="#ctx0" brushRef="#br0" timeOffset="70498.27">17507 11721 506 0,'0'0'428'16,"0"0"-80"-16,0 0-25 0,7 4 35 0,-7-4-32 0,3 8-31 15,-3-8-17-15,0 10-28 0,0-10-33 16,0 13-34-16,0-4-27 0,1 1-28 0,-1 0-21 16,0 2-23-16,0 0-14 0,-1 1-13 0,1 1-13 15,-1-2-2-15,-2 4-14 0,2-2-16 0,-4 0-89 16,1 1-13-16,0-1-115 0,-2-2-20 0,-2 1-82 16,-1-1-88-16,0-1-114 0,-2-2-262 0,-2-1-289 15</inkml:trace>
  <inkml:trace contextRef="#ctx0" brushRef="#br0" timeOffset="70865.09">16592 11874 137 0,'-9'-4'555'0,"9"4"-156"0,-8-4-69 0,8 4-28 16,0 0-6-16,-9-3-6 0,9 3-21 0,0 0-15 15,-9-3-39-15,9 3-33 0,0 0-27 0,0 0-23 16,0 0-21-16,7-6-15 0,-7 6-4 0,11-6-1 0,-3 3-9 15,3-1-3-15,1 1-14 0,1 1-9 16,1-4-6-16,0 2-13 0,0-1-7 0,0 2-5 16,3-1-3-16,-3 0-7 0,-2 1-2 0,1-1-4 0,0 2-10 15,-3-1-13-15,0 2-73 0,2-2-76 0,-3 1-87 16,-9 2-78-16,16-2-66 0,-16 2-69 0,12-5-385 16,-12 5-392-16</inkml:trace>
  <inkml:trace contextRef="#ctx0" brushRef="#br0" timeOffset="71306.52">17060 11654 209 0,'0'0'437'0,"1"-8"-77"0,-1 8-21 16,0-11-59-16,0 11 4 0,-4-11-59 0,4 11 49 15,-6-10-66-15,-1 3 25 0,2 0-69 0,0 0 14 16,1 2-57-16,-2-1 34 0,-1 0-45 0,0 2 26 15,-1 0-46-15,8 4 31 0,-13-6-55 0,13 6 37 0,-14-2-49 16,14 2 41-16,-14 1-47 0,5 1 48 16,2 2-51-16,0 0 48 0,-2 1-49 0,2 2 40 15,0 0-50-15,1 1 45 0,1 0-47 0,2 1 31 0,-1 1-42 16,4-1 41-16,0 3-50 0,0-1 40 0,4-2-53 16,0 3 29-16,1-1-33 0,2 2 41 0,1 0-47 15,1-2 39-15,-1 3-39 0,1-1 41 0,5 0-48 16,-4 1 40-16,2-1-46 0,-3 1 44 0,0-3-56 15,-3 1 32-15,3 1-55 0,-4 0 39 0,-2-3-47 16,-1 2 53-16,-2-2-38 0,-1 0 55 0,-3-1-46 16,0 0 50-16,-1-1-41 0,-2 0 50 0,0-3-44 15,-1 0 47-15,8-5-45 0,-15 4 53 0,15-4-52 16,-13-2 48-16,13 2-52 0,-11-5 47 0,3-1-48 16,6-1 49-16,-2 0-45 0,2-1 41 0,2 1-50 15,2-3 34-15,-1 1-69 0,4-1 14 0,-1 1-75 16,2 0 2-16,-2 0-57 0,3 1-69 0,-4 3-77 15,3-2-70-15,-4 1-44 0,-2 6-409 0,4-5-401 0</inkml:trace>
  <inkml:trace contextRef="#ctx0" brushRef="#br0" timeOffset="71729.63">15909 12098 168 0,'4'-3'438'0,"-4"3"-59"0,0 0-15 16,0 0-70-16,5-6 15 0,-5 6-75 0,0 0 7 15,0 0-74-15,0 0 41 0,5-5-35 0,-5 5 45 16,0 0-57-16,7 6 30 0,-7-6-61 0,4 7 19 15,-4-7-59-15,5 8 36 0,-5-8-65 0,4 11 30 0,-3-4-58 16,-1 2 0-16,0-2-11 0,0 2 41 0,-1 0-55 16,-1 2 23-16,0-1-87 0,-2 1-18 0,0-1-99 15,-1 0-14-15,-1 0-85 0,-1 1-53 16,-3 0-84-16,1-2-497 0,-3-1-473 0</inkml:trace>
  <inkml:trace contextRef="#ctx0" brushRef="#br0" timeOffset="71984.03">15219 12074 126 0,'0'0'465'15,"-6"-2"-118"-15,6 2-51 0,0 0-40 0,-10-4-10 16,10 4-41-16,0 0 30 0,-8-3-78 0,8 3-1 0,0 0-35 16,0 0-11-16,-4-5-34 0,4 5-19 0,0 0-54 15,8-5 9-15,-8 5-79 0,6-4-63 0,-6 4-70 16,8-5-80-16,-8 5-111 0,10-6-170 0,-2-1-77 16</inkml:trace>
  <inkml:trace contextRef="#ctx0" brushRef="#br0" timeOffset="72123.77">15339 12005 108 0,'0'0'309'0,"0"0"-110"16,12 2-46-16,-12-2-32 0,0 0-18 0,15 3-24 15,-15-3-16-15,0 0-11 0,18-2-7 0,-18 2 7 16,14-2-33-16,-14 2-75 0,19-2-164 0,-8-1-102 16,-1-1 218-16</inkml:trace>
  <inkml:trace contextRef="#ctx0" brushRef="#br0" timeOffset="72246.55">15619 11983 256 0,'0'0'491'0,"5"5"-121"16,-5-5-53-16,3 6-25 0,-3-6-26 0,0 0-24 0,5 6-36 15,-5-6-36-15,0 0-38 0,0 0-33 16,5 5-21-16,-5-5-22 0,0 0-71 0,12 0-100 16,-12 0-132-16,14-1-154 0,-14 1-295 0,15-4-204 0</inkml:trace>
  <inkml:trace contextRef="#ctx0" brushRef="#br0" timeOffset="73340.55">19856 11289 539 0,'0'0'607'15,"-3"-7"-151"-15,3 7-71 0,-6-6-39 16,6 6-48-16,-5-4-26 0,5 4-34 0,0 0-26 16,0 0-18-16,0 0-12 0,-9-2-23 0,9 2-62 0,0 0 31 15,2 7-57-15,-2-7 28 0,7 9-54 0,-2-5 32 16,1 1-58-16,3 3 40 0,0-3-54 0,1 1 40 16,3 2-47-16,-3-1 40 0,4-1-46 0,-1 1 40 15,1-2-45-15,-1-1 40 0,2 2-44 0,-2-2 45 16,-1-1-45-16,-1-2 42 0,-1 0-47 0,-10-1 44 15,20 0-42-15,-20 0 42 0,16-4-43 0,-16 4 45 16,13-7-48-16,-8 1 45 0,0 1-43 0,-2 0 45 16,-1-4-45-16,1 2 48 0,-2 0-47 0,1-1 49 15,-1 0 21-15,-1 1 19 0,1 0-23 0,-1 0 61 16,0 7-31-16,0-11 21 0,0 11-51 0,1-10 22 16,-1 10-46-16,0 0 30 0,4-6-28 0,-4 6 16 15,0 0-12-15,0 0 24 0,5 5-34 0,-5-5-1 16,5 10 1-16,-2-5-5 0,-1 3-8 0,4 0 3 0,-3 2 0 15,4 0 0-15,-1 3-5 0,1 0-46 0,-2 1 10 16,1 0-56-16,2 0-56 0,-2-1-23 16,1 1-103-16,0 0-30 0,-2-3-92 0,3 0-74 0,-2-2-77 15,-2 0-403-15,3-2-531 0</inkml:trace>
  <inkml:trace contextRef="#ctx0" brushRef="#br0" timeOffset="73514.03">20431 11402 375 0,'10'-4'534'0,"-2"2"-122"0,-8 2-84 16,13-3 36-16,-13 3-46 0,11-3 26 0,-11 3-46 16,0 0 28-16,12 0-71 0,-12 0-35 0,6 4-36 15,-6-4-28-15,6 4-36 0,-6-4-21 0,4 7-25 16,-4-7-13-16,1 12-16 0,-1-12-14 0,3 11-67 16,-2-4-48-16,1-2-120 0,-2-5-48 0,2 11-81 15,-2-11-109-15,1 9-122 0,-1-9-266 0,0 0-368 16</inkml:trace>
  <inkml:trace contextRef="#ctx0" brushRef="#br0" timeOffset="74423.25">20996 11198 348 0,'0'0'318'0,"0"0"-55"0,0 0-9 0,6-4-24 15,-6 4-14-15,0 0 11 0,0-7-64 0,0 7-16 16,1-7-11-16,-1 7-10 0,2-8-10 0,-2 8-21 16,1-12 2-16,-1 12 3 0,3-11 10 0,-3 11-1 15,0-12-7-15,-2 3-15 0,1 3 3 0,0 1-4 16,-2-3-9-16,-2 2-10 0,0 0-8 0,-4 0-7 16,3 1-2-16,-3 2 10 0,0-1-2 0,-1 2-1 0,-1 1-3 15,-1-2-3-15,12 3-7 0,-22 2-2 16,10 0-4-16,2 0-2 0,0 1-1 0,0 0-1 15,1 2-1-15,1 1-5 0,0 1 0 0,1-1-5 0,3 2-6 16,0-2 0-16,1 4-2 0,2-3-3 0,2 0-1 16,2 3 2-16,1-2-6 0,1 2-1 0,4 0-2 15,0 1-34-15,1-3 41 0,3 3-39 0,1-3 44 16,1 4-41-16,2-1 45 0,-1-2-43 0,1 1 43 16,-3-2-42-16,-1 2 47 0,0-1-48 0,-2-1 43 15,-2 2-43-15,0-3 48 0,-4 1-46 0,-1-2 4 16,-3 3 8-16,-1-2 0 0,-4 0-1 0,1 1 2 15,-6-2 4-15,1-1 0 0,-2 1 44 0,-3-2-50 16,3-1 2-16,-2-2 3 0,-2 1 48 0,1-2-38 16,2-2 45-16,-1 0-49 0,3 0 34 0,1-3-48 15,1-1 41-15,2 0-46 0,3 0 40 0,2-1-44 16,1 0 41-16,1-3-3 0,4 2-8 0,4-3-5 16,-1 1-6-16,2 1-28 0,4-2-27 0,2 0-24 0,0 2-30 15,-1-1-48-15,2 0-49 0,3 2-60 0,-6 2-59 16,4-4-53-16,-5 5-62 0,3-1-333 15,-2 2-294-15</inkml:trace>
  <inkml:trace contextRef="#ctx0" brushRef="#br0" timeOffset="74594.39">21321 11239 241 0,'0'0'437'0,"11"7"-35"0,-11-7 14 15,9 7-51-15,-9-7 47 0,6 7-94 0,-6-7 16 0,7 8-67 16,-7-8 15-16,6 8-79 0,-6-8 9 0,4 11-84 15,-4-11 17-15,1 11-70 0,2-4 29 0,-3 0-65 16,1 2-12-16,0-1-5 0,-1 0-53 0,0 2-72 16,0-2-84-16,0 1-68 0,0-1-29 0,0-1-54 15,0 0-38-15,0-7-117 0,0 12-257 0,0-12-261 16</inkml:trace>
  <inkml:trace contextRef="#ctx0" brushRef="#br0" timeOffset="74790.34">21568 11300 372 0,'9'-3'458'16,"-9"3"-90"-16,0 0-50 0,0 0-52 0,0 0 34 15,0 0-18-15,7-3-44 0,-7 3-40 0,0 0-39 16,0 0-36-16,0 0-19 0,0 0-27 16,0 0-18-16,11-1-8 0,-11 1-17 0,10-1-9 0,-10 1-33 15,14-3-51-15,-3 2-93 0,0-2-26 0,3 0-48 16,2-2-75-16,-1 0-76 0,3 2-297 0,0-3-182 15</inkml:trace>
  <inkml:trace contextRef="#ctx0" brushRef="#br0" timeOffset="74903.73">21961 11217 218 0,'10'1'391'0,"-10"-1"-50"16,0 0-23-16,0 0-16 0,11 1-52 0,-11-1 28 16,0 0-32-16,0 0-44 0,0 0-37 0,0 0-35 15,0 0-28-15,0 0-30 0,11-1-45 0,-11 1-94 16,0 0-111-16,9-4-120 0,-9 4-494 0,11-6-314 15</inkml:trace>
  <inkml:trace contextRef="#ctx0" brushRef="#br0" timeOffset="75054.66">22352 11133 281 0,'0'0'508'0,"0"0"-119"15,6 4-72-15,-6-4-14 0,0 0-23 0,0 0-24 0,5 3-49 16,-5-3-36-16,0 0-35 0,0 0-42 0,0 0-37 15,0 0-86-15,17-1-106 0,-17 1-120 16,13-4-156-16,-4 0-277 0,2-1-192 0</inkml:trace>
  <inkml:trace contextRef="#ctx0" brushRef="#br0" timeOffset="75640.05">22809 10705 331 0,'-9'-10'401'0,"4"3"-44"15,1-2-78-15,2 2-29 0,-1 0-56 0,1 0 3 16,2 0-61-16,0 7 0 0,0-14-54 0,0 14 11 0,5-11-45 15,-5 11 14-15,8-8-36 0,-8 8 26 0,12-3-40 16,-12 3 33-16,11-1-29 0,-11 1 7 0,14 3 10 16,-7 2 11-16,1 1 21 0,-3 1 3 0,3 1 10 15,-1 3 35-15,-3 2-39 0,3-1 35 0,-5 3-48 16,3 1 44-16,-2 0 2 0,-2 1-13 0,3 0-11 16,0 1-3-16,-2-2-8 0,1 1-11 0,-1 0-7 15,2 0-4-15,0-1-13 0,1 1-7 0,-1-3-5 16,2-2-2-16,1 1-5 0,-1-1-42 0,2-2 51 15,0 0-16-15,2-4-2 0,0 2-7 0,-1-3 2 16,2-2-7-16,0 0 4 0,0-1-7 0,-2 0 4 16,-9-2-3-16,16 1 2 0,-16-1 2 0,12 0 2 15,-12 0 4-15,0 0-4 0,9-1 7 0,-9 1 15 16,0 0 15-16,0 0 16 0,0 0 18 0,0 0 13 16,0 0 3-16,-1 7-47 0,1-7 50 0,-4 7-48 15,4-7 44-15,-4 9-59 0,4-9 39 0,0 11-48 16,0-2 37-16,0-2-47 0,0 1 39 0,4 3-48 15,-1-1 36-15,0-1-44 0,3 3 43 0,0-1-46 0,0 2 38 16,1-1-42-16,-1 0 41 0,-1 1-37 0,0-1 38 16,-1-2-47-16,1 2 45 0,-5-3-45 15,0 2 45-15,-1-1-46 0,-4-1 13 0,-1 0-51 0,-3 2-36 16,-3-3-3-16,-3 2-95 0,-3-2-43 0,-4 1-133 16,-2-3-113-16,-7 2-183 0,-2-2-272 15,-5-1-513-15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11:52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6591 13683 17 0,'0'0'404'0,"0"0"-118"16,0 0 0-16,11 1-42 0,-11-1-11 0,0 0 0 15,0 0 0-15,0 0-15 0,0 0-23 16,0 0-25-16,0 0-15 0,0 0-19 0,0 0-11 0,0 0-1 15,0 0-4-15,0 0-6 0,0 0 1 0,0 0-9 16,0 0-5-16,0 0 0 0,0 0-10 0,0 0-7 16,10-2-9-16,-10 2-10 0,0 0-13 0,0 0-10 15,0 0-6-15,-10-3-12 0,10 3-3 0,0 0-4 16,-16-1-2-16,16 1-4 0,-15 2-1 0,15-2-2 16,-17 2-1-16,6-1 1 0,11-1-2 0,-22 1 2 15,8 0 1-15,3 0 7 0,-1 0 6 0,-2 1 4 16,1 0 4-16,1 0 3 0,-1-2 1 0,0 1 9 15,0 0 5-15,3 1 2 0,-2-1-7 0,2 1-4 16,10-2-11-16,-18 2-1 0,18-2-6 0,-15 2-6 0,15-2 0 16,-14 1-5-16,14-1-3 0,-9 3 1 0,9-3 2 15,-9 4 0-15,9-4 1 0,-6 6 1 0,6-6 7 16,-7 7 2-16,7-7 2 0,-2 8-2 16,2-8-1-16,0 13 6 0,0-13 0 0,0 12 7 0,0-3-1 15,1 1 3-15,-1 0 1 0,4 4-7 0,-3-1 5 16,2 2-20-16,-1 1 28 0,1 2-26 15,-2 0 29-15,3 3-27 0,-2 2 30 0,1 0-36 0,0 0 29 16,-1-1-35-16,1 0 34 0,-1 1-6 0,3 0-11 16,-4-1 7-16,2-2-6 0,-2-2-2 0,2 1-1 15,0-1-5-15,-2 0-3 0,0-1 6 0,2 0-6 16,-2-2-2-16,2 0 2 0,-2-1-4 0,0 0-8 16,0-3 9-16,1 1 1 0,-1 1-3 0,1-4-8 15,0 3 7-15,0-1-3 0,-2-2-23 0,0 1 13 0,3 1 19 16,-2-1-26-16,-1-2 25 0,1-1-16 15,1 2-9-15,-1-2 12 0,0 1 16 0,-1 0-15 16,3-1 16-16,-3-7-18 0,2 13 19 0,0-8-15 16,-1 2 16-16,3-3-17 0,-4-4 21 0,6 10-16 0,-6-10 13 15,9 7-16-15,-9-7 14 0,14 4-18 0,-14-4 21 16,17 1-20-16,-17-1 14 0,19-1-17 0,-5 0 4 16,-2-2-11-16,0 1 9 0,4-3-58 15,-1 1-42-15,-1 0-81 0,1-1-99 0,-2-1-104 16,1 0-118-16,-2-1-163 0,-1-3-508 0,1 2-786 15</inkml:trace>
  <inkml:trace contextRef="#ctx0" brushRef="#br0" timeOffset="319.45">6796 13991 26 0,'-1'-7'664'15,"-2"-1"-207"-15,3 8-36 0,-4-11 15 0,3 4-48 16,1 7-19-16,-5-10-28 0,5 10-9 0,-4-11-14 16,4 11-15-16,-4-8-22 0,4 8-40 0,-5-7-45 0,5 7-26 15,-1-6-30-15,1 6-25 0,0 0-24 16,-3-7-15-16,3 7 1 0,0 0 5 0,0 0 3 16,0 0 2-16,0 0 2 0,0 8-6 0,0-8 8 15,0 9 10-15,3-2-2 0,-2 0-3 0,-1 0-13 0,3 1-9 16,-1 1-13-16,1-1-8 0,-2 2-15 15,2-1-1-15,-1 2-8 0,1-1-5 0,-1 2-7 16,2 0 0-16,0-1-6 0,-2 0-2 0,1 0-18 0,1 2-33 16,-2-4-34-16,1 2-41 0,1-2-46 0,-2 2-56 15,1-3-63-15,2 1-49 0,-4-3-59 0,2 0-3 16,-3-6-82-16,5 7-85 0,-5-7-585 0,0 0-760 16</inkml:trace>
  <inkml:trace contextRef="#ctx0" brushRef="#br0" timeOffset="1033.11">6905 13644 200 0,'0'0'377'0,"-3"-5"-36"0,3 5-62 0,0 0 18 0,-3-7-55 16,3 7 30-16,0 0-67 0,0 0-29 0,-1-7-5 15,1 7-67-15,0 0 1 0,4-6 15 0,-4 6-22 16,5-3 27-16,-5 3-22 0,9-4 17 0,-9 4-21 16,13-4 8-16,-13 4-25 0,14-6 5 0,-4 4-16 15,-1 1 7-15,1-1-24 0,2-1 4 0,-2 2-14 16,-1-2 10-16,4 1-11 0,-3 1 4 0,3 0-15 15,-3-2 11-15,-1 2-11 0,2 0 10 0,-11 1-17 16,17-1 3-16,-17 1-12 0,18-1 6 0,-18 1-12 16,13-2 4-16,-13 2-6 0,10-1 6 0,-10 1-6 15,0 0 12-15,17 0-6 0,-17 0 12 0,0 0 7 16,11 1 9-16,-11-1-7 0,0 0 11 0,10 4 7 16,-10-4-2-16,7 5 4 0,-7-5 0 0,5 4-6 15,-5-4-2-15,5 7-1 0,-5-7-1 0,5 8-3 16,-5-8-1-16,6 8 3 0,-2-3-10 0,-1 0 2 15,-1 1 0-15,2 0-28 0,-1 1 41 0,-1 1-34 16,2 0 33-16,-1 0-23 0,2 2 28 0,-1-1-23 16,-2 2 21-16,2 0-18 0,0 0 14 0,0 1-3 0,0 1 3 15,1 1 3-15,0 0 0 0,-3-1-9 0,3 1-4 16,1 2-8-16,-4-3 9 0,3 3-6 0,-1-1-1 16,2 0-7-16,-2 1 5 0,1 0-3 15,-1-2-13-15,1 2 7 0,-1 0-4 0,1-1 2 0,0 1-3 16,-1-2-7-16,0 1-2 0,0-1 8 0,0 0-3 15,-2-3 1-15,2 3 2 0,-3-4-6 0,2 1 2 16,1 0-6-16,-2-2 7 0,-2 0-1 0,1-1 3 16,1-1 1-16,-2 1-4 0,0-1 3 0,-2 0-1 15,1 0 2-15,0-1-4 0,-4 0-1 0,1 1 0 16,-1-1-2-16,0 2-3 0,-3-2 0 0,2-1-1 16,-4 2 1-16,-1-1-2 0,-1-1-4 0,-1 1 3 15,-1 0-5-15,-2-2-12 0,1 0-18 0,-2-1-27 16,0 1-24-16,1-1-29 0,-2-1-15 0,3-1-47 0,1-1-48 15,1 0-82-15,-1 0-52 0,0-2-115 16,4 1-96-16,0-2-128 0,1-1-306 0,1 1-604 16</inkml:trace>
  <inkml:trace contextRef="#ctx0" brushRef="#br0" timeOffset="1404.65">7489 14217 417 0,'0'0'529'16,"0"0"-120"-16,0 0-15 0,0 0-54 0,6-2 3 15,-6 2-56-15,0 0-16 0,0 0-46 0,0 0-22 16,0 0-15-16,0 0-2 0,0 0-19 0,0 8 7 16,0-8-12-16,0 10-20 0,0-10-10 0,3 13-9 15,-1-6-12-15,-1 0-9 0,2 4-11 0,-2-2-15 16,2 1-6-16,-1 1-18 0,2 0-4 0,-1 0-8 0,-1-2-42 16,2 3 40-16,-1-1-45 0,-1 0 38 15,2-1-38-15,0 0 33 0,-3 0-38 0,3-1 35 16,-1 0-42-16,-1-1 27 0,-1-1-81 0,2 1 0 0,-2-2-89 15,-1-6 9-15,4 9-27 0,-4-9-46 0,0 7-76 16,0-7-99-16,0 0-75 0,0 0-82 0,0 0-310 16,0 0-420-16</inkml:trace>
  <inkml:trace contextRef="#ctx0" brushRef="#br0" timeOffset="1865.83">7514 14311 239 0,'0'0'397'15,"-6"-9"-92"-15,6 9-22 0,-5-9-39 0,5 9-17 16,-8-9-52-16,8 9 37 0,-5-9-63 0,5 9 17 0,-4-10-66 16,4 10 16-16,0-11-58 0,0 11 28 15,3-11-59-15,-2 4 33 0,3 3-47 0,2-3 36 16,-1 1-48-16,3 1 39 0,0 0-41 0,-1-2 35 16,5 4-37-16,-3-2 43 0,1 2-28 0,1 0 40 0,0 1-29 15,0-1 28-15,1 3-6 0,-12 0-15 16,19 0 33-16,-10 1-1 0,-2 2-2 0,-7-3 0 15,16 6-2-15,-11-2-14 0,-1 0 20 0,0 1-23 0,-4-5 9 16,2 11-20-16,-3-4 8 0,0 1-19 0,-2-4 11 16,-1 4-11-16,-1-1 6 0,-1-1-16 0,-1 1 14 15,2-1-14-15,-1-3 12 0,-1 3-17 0,1-2 14 16,1 0-18-16,5-4 15 0,-10 6-16 0,10-6 15 16,-9 5-12-16,9-5 20 0,-9 4-12 0,9-4 15 15,-7 5-16-15,7-5 12 0,0 0-17 0,-6 4 9 16,6-4-11-16,0 0 8 0,0 0-12 0,-3 5 20 15,3-5-5-15,0 0 19 0,8 7-10 0,-8-7 11 16,9 4 14-16,-9-4-4 0,13 6 16 0,-7 0-5 16,3-3-6-16,0 0-10 0,-1 1-5 0,1 2-6 15,0-2-8-15,1 1 0 0,-1-1-3 0,0 1 0 16,0 0-6-16,0-1-2 0,-3 0-4 0,3 0-7 16,-1 1-10-16,-2-2-51 0,-6-3-57 0,12 7-56 15,-12-7-72-15,10 5-64 0,-10-5-60 0,7 4-40 16,-7-4-513-16,0 0-501 0</inkml:trace>
  <inkml:trace contextRef="#ctx0" brushRef="#br0" timeOffset="2379.11">7889 13784 30 0,'0'0'595'0,"0"0"-142"0,0 0-55 15,0 0-29-15,-11 2-2 0,11-2-14 0,0 0-19 16,0 0-26-16,0 0-37 0,0 0-44 0,0 0-41 0,0 0-36 16,0 0-29-16,0 0-23 0,0 0-16 0,0 0-18 15,0 0-14-15,0 0-11 0,0 0-6 0,0 0-8 16,18-1-5-16,-18 1-2 0,18-1-1 0,-18 1-7 16,18-1-2-16,-8-1-8 0,-10 2 0 0,23-1-6 15,-11 1-36-15,-12 0-59 0,21 0-59 0,-21 0-66 16,20 0-55-16,-20 0-48 0,15 1-11 0,-15-1-47 0,14 3-24 15,-14-3-334-15,10 2-252 0</inkml:trace>
  <inkml:trace contextRef="#ctx0" brushRef="#br0" timeOffset="2566.25">7982 13887 226 0,'0'0'504'0,"-5"6"-134"0,5-6 4 15,-4 6-75-15,4-6 37 0,0 0-36 0,-4 6-1 0,4-6-38 16,0 0-19-16,0 0-47 0,0 0-22 15,0 0-37-15,4 3-12 0,-4-3-29 0,0 0-14 16,14-2-25-16,-14 2-1 0,14-4-19 0,-14 4 2 16,18-3-21-16,-8 1 4 0,2-1-23 0,-2-1-11 0,4 2-109 15,-1 0-62-15,-1-2-153 0,0 1-127 0,3-1-511 16,-3 0-565-16</inkml:trace>
  <inkml:trace contextRef="#ctx0" brushRef="#br0" timeOffset="4832.26">8953 13290 38 0,'0'0'320'0,"0"0"-36"16,0-7-71-16,0 7-11 0,0 0-56 0,-1-5 20 15,1 5-49-15,-4-5 23 0,4 5-40 0,-6-4 22 16,6 4-49-16,-7-6 27 0,7 6-1 0,-6-6 29 16,6 6-58-16,-8-5 3 0,8 5 9 0,-11-6 4 15,11 6-7-15,-10-3 2 0,10 3-1 0,-13-1 9 16,13 1 3-16,-17 3 25 0,8-1-26 0,-1 3 22 0,1-2-28 16,-1 3 10-16,-3 1-21 0,4 0 15 15,-1 1-21-15,-2 2 4 0,2 0-9 0,2-1 2 0,2 3-19 16,-3-2 12-16,4 4-16 0,1-1-5 15,4-1-5-15,-1 2 4 0,2 1-14 0,-1 1-6 16,4 0 0-16,2 2-3 0,3 2-2 0,-1-1 2 0,2 0-8 16,3-1 1-16,-1 2 1 0,0 1-37 0,4-1 44 15,-2 0-40-15,-2 0 46 0,0-2-8 0,1 1-2 16,-3-1-1-16,-1 1 1 0,-1 0-2 0,-1 0 0 16,-4-2 4-16,-2 1-7 0,-1 0 0 0,-3 0 0 15,-2 2 0-15,-2-1 0 0,-2-1-4 0,0 0 13 16,-4-1-16-16,2-2 12 0,-5 1-10 0,2-4 9 15,3-2-13-15,-3-1 5 0,1-2 4 0,0-1-12 16,2-1 9-16,0-1-15 0,1-2-3 0,10-2-3 16,-15 1-4-16,15-1-7 0,0 0-6 0,-14 0 2 15,14 0 5-15,0 0 2 0,0 0 2 0,6-4-1 16,-6 4 14-16,9-2-18 0,-9 2 15 0,14 3-17 16,-14-3 10-16,18 5-19 0,-9-1 21 0,-1 2-14 15,-1 2 22-15,2 1-15 0,-4 2 24 0,2 2-15 0,-3 1 23 16,1 1-20-16,-3 1 19 0,-1 0-13 0,1 2 17 15,-2 0-6-15,1 0 14 0,-1-1 9 16,1 0-1-16,1 0-4 0,0-2-2 0,-2 0-1 16,4-2-2-16,-1 0-5 0,0-2 0 0,4 1-3 0,-1-3-2 15,2 0-4-15,2-2-17 0,1 1-51 0,1-4-82 16,0 0-121-16,0-2-143 0,3-2-550 0,-3 0-550 16</inkml:trace>
  <inkml:trace contextRef="#ctx0" brushRef="#br0" timeOffset="6381.57">9493 13545 134 0,'0'0'350'0,"0"0"-43"0,0 0-50 0,0 0 34 16,-4-4-47-16,4 4 13 0,0 0-4 0,0 0-4 16,0 0-28-16,0 0-20 0,-7-5-26 0,7 5-22 15,0 0-28-15,0 0-22 0,0 0-20 0,0 0-2 0,0 0 16 16,0 0 16-16,0 0 13 0,3 10 1 0,-3-10-10 16,4 11-2-16,0-5-1 0,-1 2-9 0,4 1-9 15,-2 0-52-15,1 0 32 0,1 1-50 0,2 1 36 16,-1 2-51-16,1-1 41 0,2-1-51 0,0-1 42 15,1 0-50-15,-2 0 47 0,4-1-48 0,-2-1 36 16,0-1-49-16,1-1 43 0,-1 0-48 0,-1-2 32 16,1 0-63-16,0-3 25 0,-1 0-68 0,-11-1 28 15,20-1-42-15,-10 0 45 0,-2-2-50 0,0-2 41 16,-1 0 8-16,0 0 13 0,-2-3 9 0,-1 1 14 16,-2-2 6-16,1-1 3 0,-2 0 13 0,-1 0-2 15,0 0 5-15,-1-1 2 0,-2 1 11 0,3 1 3 16,-2 0 53-16,-1 0 28 0,2 3 5 0,-2 0-1 15,3-1-17-15,0 7-19 0,-2-9-12 0,2 9-9 16,-2-6 22-16,2 6 17 0,0 0 9 0,0 0-2 16,0 0-6-16,4 7-1 0,-4-7-41 0,7 11 36 15,-5-4-45-15,3 2 34 0,2-1-41 0,-2 2 34 16,1 2-47-16,3-1 9 0,-1 2 28 0,-1 0-45 0,1-1 38 16,1 3-44-16,1-4 40 0,-2 4-56 0,0-3 5 15,-1 0-91-15,2-3-11 0,-1 3-60 16,-3-5-49-16,3 1-50 0,-2-2-70 0,-1-2-66 0,-5-4-79 15,8 5-446-15,-8-5-523 0</inkml:trace>
  <inkml:trace contextRef="#ctx0" brushRef="#br0" timeOffset="6632.15">9985 13545 32 0,'2'-9'638'0,"1"2"-127"0,-2 1-67 0,-1 6-32 16,4-9-36-16,-4 9-43 0,2-9-34 0,-2 9-34 15,2-7-36-15,-2 7-46 0,0 0-34 0,2-7-11 16,-2 7 2-16,0 0 14 0,0 0-16 0,8 3-8 16,-8-3-7-16,4 7-18 0,0-1-10 0,-2 1-50 15,2 1 33-15,2 2-51 0,-3-1 28 0,2 2-46 16,-1 2 37-16,1 1-48 0,0 0 1 0,0 0-2 0,0 1-4 16,0-1 5-16,0 0-86 0,1 1-6 0,-3-2-85 15,1-2-8-15,1 0-53 0,-1-2-58 0,-1 1-40 16,1-3-16-16,-4-7-28 0,3 11-66 15,-3-11-353-15,3 6-328 0</inkml:trace>
  <inkml:trace contextRef="#ctx0" brushRef="#br0" timeOffset="6965.89">10157 13535 119 0,'0'0'525'16,"1"-9"-120"-16,-1 9-49 0,-1-5-46 0,1 5-14 0,0 0-21 15,-6-4-21-15,6 4-28 0,-10 1-28 0,10-1-17 16,-11 5-19-16,2-1-19 0,2 1-17 0,-2-2-17 16,1 3-21-16,0-1-16 0,-1 1-13 0,2-1-10 15,0 0-10-15,1 1-6 0,-2-2-6 0,8-4-6 16,-9 8-1-16,9-8-4 0,-6 8-4 0,6-8 2 16,-4 7 0-16,4-7 4 0,-1 7 6 0,1-7 11 0,5 10 6 15,-5-10-21-15,8 9 58 0,-2-4-45 0,2 0 39 16,-1 0-49-16,1 1 52 0,1 0-53 15,2 0 45-15,1 0-58 0,1 1 42 0,-2-1-49 16,1 1 43-16,-1 0-50 0,2 0 44 0,0 1-50 0,-2-2 42 16,2 1-48-16,-3 0 47 0,2 0-45 0,-3-3 37 15,2 1-51-15,-3 1 16 0,0-1-92 16,-2-2-18-16,3 2-59 0,-9-5-62 0,11 7-53 0,-11-7-69 16,8 2-93-16,-8-2-487 0,0 0-527 0</inkml:trace>
  <inkml:trace contextRef="#ctx0" brushRef="#br0" timeOffset="7170.59">10373 13634 270 0,'0'0'584'16,"0"0"-143"-16,6-5-109 0,-6 5-47 0,0 0-36 16,7-5-23-16,-7 5-27 0,0 0-13 0,5-3-16 15,-5 3-30-15,10-4-19 0,-10 4-19 0,12-3-20 0,-5 1-17 16,3-2-14-16,1 2-5 0,0-2-13 15,2 1-8-15,1-1-4 0,4 0-6 0,-4 0-5 16,5-1-6-16,-3 0-6 0,0 1-26 0,2 0-78 0,-3-2-76 16,1 2-75-16,-3-1-52 0,-2 1-123 0,-1-1-312 15,-1 0-252-15</inkml:trace>
  <inkml:trace contextRef="#ctx0" brushRef="#br0" timeOffset="7390.76">10557 13481 412 0,'0'0'444'0,"-10"-4"-111"0,10 4 2 0,0 0-75 0,-10-2-25 16,10 2-12-16,0 0-23 0,0 0-5 0,-9-2 23 16,9 2-15-16,0 0 20 0,0 0-3 0,0 0 5 15,1 9-16-15,-1-9-20 0,4 8-24 0,-4-8-22 16,5 10-15-16,-2-5-19 0,2 4-15 0,0-2-18 16,-3 0-14-16,3 2-50 0,-1 0 38 0,1 0-51 15,1 1 43-15,-1 1-52 0,2 0 35 0,-3 0-51 16,1-2 9-16,2 1-88 0,-2-1-33 0,1 0-112 0,-1-2-15 15,-1 1-92-15,1-3-70 0,-1 1-77 16,-4-6-415-16,9 7-491 0</inkml:trace>
  <inkml:trace contextRef="#ctx0" brushRef="#br0" timeOffset="7748.38">10741 13311 501 0,'0'0'602'0,"0"-11"-98"0,0 11-43 15,0-9-40-15,0 9-46 0,-1-9-9 0,1 9-8 16,0 0-16-16,0-9-20 0,0 9-46 0,0 0-67 16,-3-8-18-16,3 8-61 0,0 0-3 0,0 0-40 15,0 0 22-15,0 0-6 0,0 0 21 0,9 4 0 16,-9-4 16-16,7 9-6 0,-3 0 13 0,1-1-10 15,1 2-5-15,-2 0 4 0,2 4-6 0,1-1 0 16,-1 2-23-16,3 3-2 0,-1 1-30 0,-2 0-3 16,0 0-11-16,3 1-17 0,-2 1-1 0,-2 0-8 15,0 0-4-15,1 0-11 0,2 0 1 0,-3-1-7 16,0 1-10-16,-1-2-23 0,1 1-35 0,-1-2-54 16,1-1-45-16,-1 0-41 0,0-2-66 15,-2 0-25-15,2-1-111 0,-1 0-28 0,-2-4-66 0,2 1-74 0,-1-2-124 16,-2-1-513-16,0-8-812 0</inkml:trace>
  <inkml:trace contextRef="#ctx0" brushRef="#br0" timeOffset="8449.18">11109 12886 391 0,'-2'-6'476'0,"2"6"-68"0,-4-11-59 0,4 11-15 15,-5-8-35-15,5 8-43 0,-4-8-19 0,4 8 18 16,0 0 24-16,0 0 6 0,0 0-37 0,0 0 52 16,0 12-60-16,1-3-15 0,7 1 4 0,-3 4-14 15,3 3-5-15,1 2 11 0,3 5-17 0,1 2 7 0,2 8 1 16,2 2-1-16,0 2-20 0,-1 0-20 0,5 6-4 16,-6-2-27-16,2 2-16 0,-2 0-6 0,-1 1 7 15,0 0-15-15,0 0-18 0,-2-1-17 0,-1 1-10 16,3 0-6-16,-3-1-7 0,0 0-15 0,-1-3-8 15,-1 1-21-15,1-1 18 0,-1-3-20 0,-1 0 11 16,0-6-28-16,-1-2-10 0,2-1-54 0,-2-4-44 16,-1-2-66-16,-2-2-70 0,2-4-43 0,-2-3-87 15,1 1-18-15,-1-5-62 0,1-1-69 0,-1-3-140 16,-4-6-750-16,9 2-1033 0</inkml:trace>
  <inkml:trace contextRef="#ctx0" brushRef="#br0" timeOffset="8735.2">11613 13324 461 0,'-3'-15'500'0,"-2"3"-65"0,4 2-40 0,-3 0 6 16,1 1-25-16,2 0-20 0,-4 2-10 0,5 0-28 15,0 7-49-15,-4-11-47 0,4 11-37 0,-2-8-1 16,2 8 9-16,0 0 7 0,0 0-13 0,0 0-3 15,5 9-20-15,-4-3-3 0,5 4-17 0,-2-1-14 16,3 3-22-16,-2 0-2 0,1 2-25 0,-1 2-4 16,3 0-23-16,0 2 2 0,-2 0-31 0,2 1 13 15,-1 1-16-15,2 0 8 0,-4 0-22 0,2-1-2 16,0 0-39-16,-2-2-41 0,1 0-48 0,-1-1-64 16,-1-2-50-16,-1 1-7 0,0-4-89 0,3-1-3 15,-3 0-65-15,-1-3 1 0,1 0-38 0,-3-7-97 16,6 6-433-16,-6-6-556 0</inkml:trace>
  <inkml:trace contextRef="#ctx0" brushRef="#br0" timeOffset="9031.34">11850 13295 201 0,'2'-9'491'0,"-2"1"-118"16,0 1-46-16,0 7-19 0,-3-10-6 0,3 10-6 15,-4-8-32-15,4 8-11 0,-7-3-5 0,7 3-30 16,0 0-16-16,-18 2-11 0,8 0-15 0,1 3-9 15,0 0-14-15,-2 2-9 0,0 0-17 0,1 2-15 16,1-1-13-16,-1 2-9 0,1-1-7 0,1 1-11 16,3-2-4-16,-3 2-8 0,3-1-8 0,2 1-7 15,2 0-3-15,-1-1-6 0,2 0-3 0,1 2 2 16,0-2 0-16,3 1-43 0,1-1 38 0,4 2-34 16,-1-1 29-16,1 0-36 0,0-1 35 0,3 0-34 15,0 0 36-15,1-1-39 0,-1-1 39 0,1 0-36 16,1 0 29-16,-1-1-45 0,2 0 34 0,-2 0-81 15,1-3-17-15,0 2-74 0,-1-2-72 0,-1 0-80 16,-1 0-89-16,-1-2-81 0,-10-1-56 0,17 1-418 16,-17-1-546-16</inkml:trace>
  <inkml:trace contextRef="#ctx0" brushRef="#br0" timeOffset="9350.44">12308 13139 413 0,'2'-10'484'0,"0"4"-54"0,-1 1-33 0,-1 5-19 16,0-10-32-16,0 10-33 0,-4-7-12 0,4 7-17 15,-10-5-12-15,10 5-15 0,-11 0-20 0,0 4-27 16,1-1-16-16,0 2-56 0,-2 2 24 0,0 3-43 16,0-1 27-16,-2 4-33 0,1 2 9 0,2 1-29 15,-2-1 8-15,3 2-23 0,1 0 4 16,1 1-18-16,-1 0 4 0,5-2-19 0,0 1 5 0,2 0-22 15,1-1 6-15,1 1-15 0,2-2 4 0,1 0-13 16,1 0 10-16,2-1-14 0,2 0 10 0,2-2-17 16,0 1 15-16,2-2-26 0,-1-1 14 0,3 0-9 15,0-3 8-15,2 1-18 0,-1-1-3 0,-1-3-34 16,4 0-26-16,-3 0-68 0,2-2-5 0,-3-1-35 16,1 1-55-16,-2-2-47 0,2-2-45 0,-3 1-72 15,1-2-90-15,-2-1-76 0,-1-1-419 0,-2-1-584 0</inkml:trace>
  <inkml:trace contextRef="#ctx0" brushRef="#br0" timeOffset="9539.04">12247 13371 360 0,'0'0'533'0,"-17"-2"-93"0,17 2-68 16,-12-1-42-16,12 1-10 0,-11-1-54 0,11 1-20 0,0 0-49 15,-9-2-23-15,9 2-54 0,0 0-21 16,5-6-5-16,-5 6-29 0,13-6-2 0,-3 2-26 15,-1 1 2-15,6-3-26 0,1 0-4 0,-1 1-9 0,3 0-27 16,4-3-67-16,-2 3-56 0,2-3-58 0,1 1-66 16,1 0-31-16,-2-2-76 0,1 1-362 0,-1 0-251 15</inkml:trace>
  <inkml:trace contextRef="#ctx0" brushRef="#br0" timeOffset="10165.43">12698 13062 265 0,'0'0'418'0,"0"0"-103"15,0 0-49-15,-14 0-40 0,14 0-21 16,0 0-17-16,0 0-13 0,0 0-52 0,0 0 14 16,0 0-42-16,0 0 19 0,0 0-58 0,0 0 32 0,0 0-55 15,14-1 29-15,-3-1-48 0,-1 0 54 0,3 0 11 16,5 1-1-16,-1-2 1 0,1 1-6 15,1-1-5-15,-1 0-5 0,2-1 8 0,-1 2-18 16,-2-1-3-16,2 1-4 0,-2 1-4 0,-1-1-3 0,-3 1-8 16,1-1-1-16,-1 2-8 0,-3-1 11 0,-10 1 22 15,18 1 19-15,-18-1 19 0,13 3 11 16,-13-3 5-16,10 7 9 0,-10-7-11 0,5 11-11 0,-2-5-9 16,-3 1-13-16,-3 1-13 0,3 2-9 0,-2 1 1 15,-2 1-10-15,1 1-7 0,-3 1-3 0,2 1-3 16,-1 1-10-16,-1 0 1 0,-1 2-3 0,2 0-5 15,-4 1-4-15,3-2 2 0,-2 2-6 0,2-2 2 16,-3 1-1-16,1-1-3 0,-1 1 4 0,1-4-3 16,0 0 3-16,0-1-4 0,0-1-1 0,-2 0 6 15,4-1-3-15,-1-2-1 0,1 0 3 0,-1-2 2 0,1-1-1 16,2 0-1-16,-1-1 0 0,5-5-6 16,-9 7 3-16,9-7-8 0,-6 3 0 0,6-3-3 15,0 0 0-15,0 0 2 0,0 0 0 0,0 0-1 0,0 0 2 16,0 0 0-16,0 0 0 0,5-5 5 15,-5 5-4-15,10-3 1 0,-10 3 2 0,17-2 0 16,-17 2 1-16,18-3-1 0,-18 3 6 0,21-2-4 0,-10 2-4 16,-11 0 2-16,24-2 4 0,-14 2-4 0,4 0 4 15,-2 0-1-15,0-1-2 0,1 1 3 0,-1 0-5 16,-1 0 3-16,-11 0-2 0,24-1 4 0,-24 1-3 16,18 0 0-16,-18 0-3 0,18-1 0 0,-18 1-1 15,16 0 0-15,-16 0 1 0,12-1-14 0,-12 1-22 16,0 0-31-16,16 0-32 0,-16 0-37 0,0 0-46 15,11-3-42-15,-11 3-39 0,0 0-26 0,9-6-32 16,-9 6-4-16,4-4-58 0,-4 4-29 0,1-8-322 16,-1 8-240-16</inkml:trace>
  <inkml:trace contextRef="#ctx0" brushRef="#br0" timeOffset="10336.28">12934 13297 20 0,'-19'-1'516'0,"19"1"-177"0,-13-1-5 15,13 1-77-15,-14 0 0 0,14 0 18 0,0 0-7 16,-14-1-30-16,14 1-29 0,0 0-35 0,-9-1-32 0,9 1-25 16,0 0-27-16,0 0-17 0,5-9-17 0,-5 9-10 15,8-5-11-15,0 1-10 0,-1 0-11 0,4 1-15 16,-2-2-48-16,2 0-74 0,-1 0-73 0,2-1-68 16,2 0-38-16,-1 0-87 0,-1-2-295 0,1 2-192 15</inkml:trace>
  <inkml:trace contextRef="#ctx0" brushRef="#br0" timeOffset="10931.68">13355 12933 468 0,'-3'-8'422'16,"-2"4"-67"-16,4-3-45 0,0-1-31 15,-1 2-31-15,2-2-30 0,0 0-37 0,2 0-18 0,-1 0-28 16,3 1-20-16,2-3-25 0,-1 3-4 0,3 0-24 16,-1-1-10-16,2 4-7 0,2-1 4 0,-1 1 11 15,1 2 14-15,-11 2-1 0,21 0 15 0,-11 1 17 16,0 4-4-16,-1 1-29 0,1 0 46 0,-2 3-43 15,-3 2 50-15,0 2-49 0,-1 2 43 0,-3 1-58 16,1 0 34-16,-2 1-42 0,-3 1 39 0,2 5-52 16,-3-2 40-16,0 1-58 0,2-1 39 0,0-2-10 15,-2 0-11-15,2-2-32 0,1-1 31 0,-1 1-16 16,2-5-2-16,0 1-8 0,0-1-2 0,3-2-5 16,-2 0 3-16,4-3-51 0,0 0 40 0,3-2 8 15,1 0-4-15,0-3-8 0,1-1 0 0,-1 2 4 16,1-2-5-16,-10-1 0 0,16 2 4 0,-16-2-8 15,14 3-1-15,-14-3 2 0,10 3 6 0,-10-3 3 16,5 8 6-16,-5-8 24 0,1 11 18 0,-1-5 18 16,-1 3-30-16,1 0 44 0,-1 2-29 0,0-1 22 15,-1 2-35-15,1 0 24 0,1 0-37 0,0 2 25 16,3 0-36-16,-1 1 22 0,1 1-34 0,2 0 29 0,0-1-35 16,0 0 30-16,0 1-26 0,3 0 1 0,-1-2-5 15,0 1 4-15,-1 0-1 0,1 0-4 16,-2-2 10-16,-1 1-6 0,-1-2 2 0,-3-1-1 0,0 1 3 15,-5-1-2-15,2 0 2 0,-5 0 3 0,-1-1-45 16,-4 0 49-16,2-2-13 0,-6 1-34 0,3-4-53 16,-4 1-59-16,0-3-14 0,-2-1-102 0,-1 1-33 15,3-4-118-15,-1-2-133 0,4-1-585 0,0-2-750 16</inkml:trace>
  <inkml:trace contextRef="#ctx0" brushRef="#br0" timeOffset="11213.84">14161 13311 780 0,'0'0'623'0,"0"0"-70"0,8-5-41 0,-8 5-44 15,0 0-34-15,6-5-40 0,-6 5-21 16,5-4-54-16,-5 4-25 0,8-4-48 0,-8 4-42 15,8-6-43-15,-3 2-19 0,1 0-43 0,4 2-2 0,-1-2-36 16,0 1 3-16,3-1-25 0,-1 1 4 0,1 0-21 16,3 0 1-16,-1-1-15 0,4 2-3 15,-4-2-45-15,4 2-28 0,-4-1-96 0,3 1-15 0,-5 1-76 16,1-1-58-16,0 1-50 0,-13 1-56 0,19-1-37 16,-19 1 4-16,12 2-51 0,-12-2-363 0,0 0-419 15</inkml:trace>
  <inkml:trace contextRef="#ctx0" brushRef="#br0" timeOffset="11362.14">14345 13341 34 0,'-13'9'514'0,"3"0"-109"16,1 0-24-16,-1-1-30 0,2 0-20 0,2-2-19 16,-1 0-23-16,2-1-6 0,5-5 1 0,-6 8 1 15,6-8-26-15,0 0-30 0,6 7-45 0,-6-7-34 16,12 0-32-16,-3-1-27 0,2-1-16 0,2 1-19 16,5-3-9-16,0 0-21 0,4 0-22 0,1-2-74 0,0 1-91 15,2 0-93-15,-1-2-106 0,2 2-90 0,-2-1-80 16,1-1-375-16,-1 1-472 0</inkml:trace>
  <inkml:trace contextRef="#ctx0" brushRef="#br0" timeOffset="12014.76">15102 12882 2 0,'2'-7'313'0,"3"0"-45"0,-2 1-19 0,1-3-7 15,-2 3-3-15,2-2 14 0,-1-1 7 0,-2 4 12 16,3-2-11-16,-3-1-2 0,2 2 5 0,-2-1-4 15,-1 7-1-15,1-11-19 0,-1 11-35 0,0-11-38 16,0 11-22-16,-2-7-20 0,2 7-9 0,-7-6-8 0,7 6-8 16,-9-1-3-16,9 1-5 0,-15 4-39 0,7-1 41 15,1 2-48-15,-2 1 40 0,0 1-43 16,0 1 35-16,0 2-39 0,0 1 4 0,4 0 1 0,0 0-4 16,1-1-11-16,1 1-1 0,2 1-8 0,1 0 1 15,1 2 0-15,1-3-8 0,0 4-6 0,6-2 4 16,-3 0-10-16,4 0 4 0,-2 1 25 15,3-1-30-15,-2-3 17 0,1 4-31 0,-1-3 28 0,1 0-37 16,0 1 20-16,-3-3-64 0,-2 2 28 0,0-3-50 16,-1 3 32-16,-2-2-45 0,-2 1 44 0,-2 0-1 15,-2 1 3-15,-3-2 8 0,-1 2 10 0,-1-1 7 16,0-2 7-16,-3 1 5 0,4-2 3 0,-1-2 5 16,0 1 2-16,1 0 3 0,2-2 1 0,0 0-2 15,-1-2-3-15,8-2-1 0,-6 8 2 0,6-8 1 16,0 0 1-16,0 8 1 0,0-8-2 0,10 7 4 15,-4-2 2-15,3 1-2 0,0 1 3 0,2 0-1 16,0 2 0-16,-1 0 1 0,0 1 2 0,-1 2 4 16,0 0 1-16,0 1-1 0,-4 1 2 0,0 2 3 0,-2 0 10 15,-2-1 22-15,-1 2 19 0,0-1-22 0,0 1 49 16,-1-1-28-16,0 0 39 0,-1-3-42 0,0 1 24 16,0-3-47-16,1 1-1 0,1-1-11 0,-1-1-9 15,1 0 1-15,1-3-7 0,0 1-11 0,3-1-19 16,0 0-78-16,1 0-36 0,2-3-140 15,0 1-58-15,2-2-140 0,0-1-186 0,-9-2-404 0,18 1-683 16</inkml:trace>
  <inkml:trace contextRef="#ctx0" brushRef="#br0" timeOffset="14243.81">16573 13154 245 0,'0'0'341'0,"0"0"-10"0,6-4-65 16,-6 4-14-16,0 0 12 0,4-6 7 0,-4 6 5 15,0 0-22-15,5-5-21 0,-5 5-16 0,0 0-16 16,1-6-14-16,-1 6-18 0,0 0-19 0,0 0-17 16,4-6-28-16,-4 6-22 0,0 0-14 0,0 0-14 15,0 0-8-15,0 0-3 0,0 0 6 0,0 0-4 16,0 0-6-16,12 2-6 0,-12-2-4 0,4 8-4 16,-4-8-4-16,2 10 0 0,-2-10-13 0,0 12-4 15,-1-5-15-15,0 2-52 0,-1-1-64 0,-3 2-83 0,1 1-81 16,-1 0-82-16,-1 0-80 0,-2 0-475 15,-1-1-501-15</inkml:trace>
  <inkml:trace contextRef="#ctx0" brushRef="#br0" timeOffset="14880.76">16841 12979 330 0,'0'0'294'0,"0"0"-33"0,0 0-4 0,0 0-13 15,-8-1-3-15,8 1-40 0,0 0 4 0,0 0-72 16,0 0 5-16,0 0-51 0,0 0 24 0,0 0-39 16,0 0 47-16,0 0-33 0,0 0 53 0,0 0-46 15,9 4 36-15,-9-4-48 0,13-2 25 0,-13 2-53 16,21-2 35-16,-10 0-41 0,3-1 30 0,2 0-49 15,1-2 34-15,-1 1-41 0,0 2 32 0,0-3-41 16,2 2 36-16,-4-2-45 0,2 1 43 0,-4 2-44 16,-1-2 33-16,1 2-32 0,-3 0 45 0,-1-2-23 15,-8 4 56-15,15-4-19 0,-15 4 44 0,12-2-49 0,-12 2 26 16,8-4-58-16,-8 4 35 0,0 0-52 0,8-3 39 16,-8 3-52-16,0 0 42 0,0 0-55 0,5-7 40 15,-5 7-68-15,0 0 6 0,0 0-84 16,0 0-27-16,4-3-109 0,-4 3-36 0,0 0-56 0,0 0-105 15,4-7-429-15,-4 7-444 0</inkml:trace>
  <inkml:trace contextRef="#ctx0" brushRef="#br0" timeOffset="16180.89">17114 12761 305 0,'0'0'314'0,"0"0"8"0,-5-5-39 15,5 5-2-15,0 0-4 0,-7-2 0 0,7 2-13 0,0 0-54 16,-4-5-37-16,4 5-37 0,0 0-28 0,0 0-19 16,4-9-15-16,-4 9-10 0,10-4-1 0,-10 4-5 15,14-5-13-15,-5 2-9 0,2-2-4 0,1 1-2 16,3 0-12-16,-2 1-3 0,4-2 2 0,-3 0-4 16,1 1-5-16,-1 0 0 0,-1 0 2 0,2-1-5 15,-4 2-4-15,1-1 4 0,-1 2 1 0,-2-2 9 16,1 2 7-16,-10 2 13 0,14-5 13 0,-14 5 20 15,10-4 12-15,-10 4 11 0,10-2 0 0,-10 2-6 16,8-2-13-16,-8 2-7 0,0 0-4 0,6-5-8 16,-6 5 1-16,0 0 1 0,0 0-3 0,4-5-5 15,-4 5-6-15,0 0-4 0,0 0-5 0,0 0-5 0,0 0-4 16,0 0-4-16,0 0 1 0,0 0 7 16,0 0 12-16,-10 2 7 0,10-2 5 0,0 0-6 15,-3 6-2-15,3-6-2 0,0 7-5 0,0-7-2 0,0 13 3 16,0-13 3-16,2 13-33 0,-1-6 45 15,0 1-31-15,3 2 38 0,0 0-34 0,-2 1 35 16,1 4-33-16,3-2-1 0,-2 1 4 0,1 2-6 0,-2 0-8 16,2-1 4-16,-1 1 1 0,0-2 1 0,1 2 1 15,0-1 3-15,-1 0-1 0,-1 1-3 0,1-3-4 16,2 1 18-16,-4-1-18 0,4-2 0 0,-3 0-11 16,-1 0 16-16,2-3-21 0,-1 1 16 0,-2-1-14 15,-1-8 13-15,4 12-19 0,-1-6 19 0,-3-6-16 16,2 8 15-16,-2-8-15 0,3 10 13 0,-3-10-13 15,2 6 13-15,-2-6-22 0,4 7 13 0,-4-7-29 16,0 0-13-16,0 0-89 0,1 6-8 0,-1-6-97 16,0 0-21-16,0 0-52 0,0 0-47 0,0 0-50 15,0 0-46-15,0 0-35 0,-7-3-64 0,7 3-266 16,-5-6-345-16</inkml:trace>
  <inkml:trace contextRef="#ctx0" brushRef="#br0" timeOffset="16348.18">17397 12975 150 0,'-7'-4'418'0,"7"4"-63"16,-11-9-16-16,11 9-55 0,-9-5 10 0,9 5-68 16,-9-7 29-16,9 7-88 0,-9-8 8 0,9 8-78 0,-4-5 21 15,4 5-68-15,2-7 34 0,-2 7-59 0,7-7 36 16,0 5-13-16,-1-2-14 0,3 1-10 0,4-2-7 16,-3 2-104-16,5 0-59 0,-3 0-76 0,1 1-69 15,3-2-68-15,-3 2-311 0,1-1-175 0</inkml:trace>
  <inkml:trace contextRef="#ctx0" brushRef="#br0" timeOffset="16497.95">17655 12926 124 0,'4'7'429'15,"2"-1"-56"-15,-6-6-35 0,4 11-6 0,0-6-62 16,-3 1 30-16,2 2-91 0,-2-2 8 0,2-1-35 16,-1 4-35-16,0-1-24 0,-1 0-28 0,0 1-20 0,0 0-13 15,1 0-18-15,-1 0-13 0,-1 1-25 16,1 0-78-16,2-2-108 0,-3-1-146 0,0 2-156 0,0-9-249 15,0 12-234-15</inkml:trace>
  <inkml:trace contextRef="#ctx0" brushRef="#br0" timeOffset="16785.18">17852 12926 371 0,'0'0'527'16,"0"0"-77"-16,4-5-134 0,-4 5-20 0,0 0 50 15,0 0-63-15,6-4 32 0,-6 4-55 0,0 0 8 16,9-5-86-16,-9 5 7 0,13-4-74 0,-13 4 24 16,15-3-64-16,-6 1 24 0,3-1-60 0,-1 1 34 15,2 0-54-15,-2-1 35 0,1-1-53 0,3 3 43 16,-2-1-52-16,-2 0 39 0,1 1-50 0,0 0 38 15,-1 0-52-15,-11 1 5 0,17-1-98 0,-17 1-17 16,15-1-69-16,-15 1-81 0,10-1-56 0,-10 1-71 16,0 0-484-16,8-4-471 0</inkml:trace>
  <inkml:trace contextRef="#ctx0" brushRef="#br0" timeOffset="17230.02">18238 12753 462 0,'-12'-5'412'15,"12"5"-29"-15,-12-2-22 0,12 2-11 0,-12-6-35 16,12 6-50-16,-11-4-28 0,11 4-34 0,-11-5-39 16,11 5-34-16,-6-9-21 0,6 9-26 0,0-9-16 15,0 9-14-15,5-13-11 0,3 7-8 0,-2 0-8 16,3-2-4-16,1 1-6 0,3 1 0 0,-1 0-4 15,2 2-3-15,-3 0-4 0,-1 0 0 0,2 3-2 16,-12 1 1-16,19 0 3 0,-19 0-2 0,14 6 1 16,-9-2-1-16,-1 2 3 0,-1 1-2 0,-2 1-2 15,-1 1-1-15,0 0 1 0,-3 1-2 0,2-1 2 16,0 3 0-16,-2-3-5 0,2 1 6 0,-2-2-4 0,2 1 0 16,1-1-1-16,0-2 2 0,1 1-2 0,2 0 2 15,1 1 1-15,0-3-3 0,2 2-1 0,2 1-37 16,1-2 50-16,0 1-41 0,3 0 41 0,-1 1-39 15,0 0 42-15,-1-1-40 0,1 0 43 0,-4 1-41 16,3-2 47-16,-6 2-34 0,3 0 49 0,-5-1-35 16,1 2 44-16,-3-2-37 0,-3 2 39 0,1-1-37 15,-4-1 42-15,1 1-49 0,-5-1 38 0,0 2-10 16,-3-1-4-16,3 0-8 0,-3-2-5 0,2-1-5 16,-1 1-13-16,3-2-37 0,-1 0-75 0,2-1-111 15,8-3-118-15,-11 1-173 0,11-1-407 0,-9-2-494 16</inkml:trace>
  <inkml:trace contextRef="#ctx0" brushRef="#br0" timeOffset="17407.45">18614 12894 1085 0,'0'0'574'0,"18"2"-72"0,-18-2-101 16,9 2 34-16,-9-2-57 0,6 3-16 0,-6-3-17 0,0 0-24 15,4 8-103-15,-4-8 13 0,-2 9-98 0,2-9 21 16,-5 12-32-16,4-6-23 0,-1 0-15 15,0 3-30-15,2-2-22 0,-2 0-62 0,2 1-90 0,-2-1-49 16,2 2-139-16,2-1-60 0,-2-8-103 0,2 14-125 16,-2-14-487-16,4 8-701 0</inkml:trace>
  <inkml:trace contextRef="#ctx0" brushRef="#br0" timeOffset="18379.7">18960 12573 201 0,'0'0'396'0,"0"0"-22"0,-3-5-49 16,3 5-5-16,0 0 4 0,0 0-1 0,-5-6-20 15,5 6-30-15,0 0-38 0,0 0-33 0,0 0-36 16,-1-7-5-16,1 7 28 0,0 0 30 0,0 0 11 15,4 6-25-15,-4-6-12 0,6 5-6 0,-6-5-38 16,9 13 10-16,-5-6-28 0,3 0 5 0,-1 1-18 16,-1 0-7-16,1 4-23 0,1-2-3 0,-1 1-24 0,2 1 4 15,-2 0-27-15,1 1-5 0,-2 1-7 0,1-2 8 16,0 2-17-16,1-1 8 0,-2 1-17 0,0-3-1 16,0 3-14-16,-2-2-29 0,1-3-72 0,1 1-90 15,-2-1-40-15,1 1-116 0,-1-2-26 0,-2-2-77 16,2 0-79-16,-3-6-75 0,5 9-387 0,-5-9-595 15</inkml:trace>
  <inkml:trace contextRef="#ctx0" brushRef="#br0" timeOffset="18540.68">19306 12774 331 0,'0'0'513'0,"13"-2"-104"16,-13 2-65-16,13-3 20 0,-13 3 10 15,0 0-27-15,11 2-23 0,-11-2-7 0,8 2-25 16,-8-2-83-16,8 5 5 0,-8-5-85 0,5 8 21 0,-5-8-75 15,5 8 27-15,-4 0-65 0,-1-2 38 16,0 1-65-16,0 1 32 0,0 1-118 0,0 0-70 16,-2 1-165-16,-1 0-73 0,-1-1-135 0,2 1-488 15,-3-2-607-15</inkml:trace>
  <inkml:trace contextRef="#ctx0" brushRef="#br0" timeOffset="21483.75">19672 12479 200 0,'-3'-7'461'0,"3"7"-93"15,-4-6-14-15,4 6-34 0,-6-4-26 0,6 4-20 16,0 0-34-16,-10-2-20 0,10 2-17 0,-8 3-25 15,8-3-14-15,-9 5-23 0,9-5-14 0,-5 8-11 16,1-3-11-16,4-5-13 0,-2 11-14 0,2-11-4 16,0 12-17-16,2-6-9 0,0 0-5 0,3 1-7 15,1-1-6-15,-1-1-5 0,4 1-1 0,0-1-9 16,4-2-1-16,1 2-3 0,1 0-3 0,-1 0-2 16,4-2 0-16,-2 1-2 0,0 1 0 0,1 0-2 15,1 0-1-15,-3-2 0 0,2 3-1 0,-3-1 4 0,1 1-5 16,-2-2-1-16,-2 4 2 0,-1-2 1 15,-2-1 1-15,2 2 0 0,-6-1 7 0,1 0-6 0,-1 1 1 16,-4-7-1-16,0 11 4 0,-1-4 4 0,-2-1-9 16,-3-1 4-16,-3 2-5 0,0-1 1 0,0-1-1 15,-2 1-1-15,-2-1 4 0,1-1-5 0,-3 0-2 16,2-1-1-16,0 2-12 0,2-3-48 0,-1-1-47 16,-2 0-50-16,3-1-53 0,-2 0-71 0,3-2-70 15,0 1-64-15,1-3-453 0,1-1-425 0</inkml:trace>
  <inkml:trace contextRef="#ctx0" brushRef="#br0" timeOffset="21691.9">19641 12544 237 0,'0'0'431'0,"-6"-8"-83"0,6 8 17 15,-9-7-22-15,9 7-16 0,-8-7-18 0,8 7-41 16,-4-7-41-16,4 7-37 0,-2-8-25 15,2 8-43-15,0-10-24 0,2 5-20 0,2 0-13 16,3-1-15-16,-1-1-9 0,4 2-10 0,3-2-8 0,1 0-5 16,0 2-7-16,3-1-7 0,1 0-5 15,-1 1-37-15,1 1-85 0,4-3-81 0,-3 3-84 16,-1 1-55-16,1 1-64 0,-2-1-339 0,1 1-254 0</inkml:trace>
  <inkml:trace contextRef="#ctx0" brushRef="#br0" timeOffset="21889.54">20150 12642 389 0,'1'7'473'0,"2"-1"-83"0,-3-6-34 0,5 9-14 16,-5-9-7-16,2 9-29 0,-2-9-5 0,0 7-18 16,0-7-21-16,3 9-30 0,-3-9-36 0,0 9-35 15,0-9-29-15,-2 11-23 0,2-11-19 0,-1 11-22 16,1-3-12-16,-2-2-12 0,-1 3-9 0,-1-1-12 15,3 0-69-15,-3 1-35 0,3-1-86 0,-3 1-100 16,2-2-76-16,-1 1-113 0</inkml:trace>
  <inkml:trace contextRef="#ctx0" brushRef="#br0" timeOffset="22697.08">20665 12398 157 0,'0'0'245'0,"0"0"-34"0,-1-8-20 15,1 8-33-15,-2-6-12 0,2 6-1 0,-5-6-23 16,5 6-5-16,-3-9 14 0,3 9-39 0,-6-9 1 15,6 9 7-15,-5-10 19 0,1 4-41 0,-1 3 19 16,1-3-33-16,-2 0 23 0,-2 1-24 0,2 2 25 16,-2-1-41-16,-1 0 44 0,-1 2-44 0,1-1 50 15,9 3-38-15,-19 0 43 0,9 2-34 0,-2 0 46 16,1 1-9-16,-1 1-8 0,3 1-9 0,-3 1-15 16,1 1-10-16,2 0-7 0,-1 2-9 0,4-1-12 15,-1 0-4-15,2 1-9 0,1 0-1 0,2 0-7 16,2-2 6-16,0 1-13 0,2-3 6 0,1 1-8 15,1 2-1-15,2-3-2 0,3-3 2 0,0 1-6 0,1 0-2 16,-1-2 6-16,4-1-2 0,-3-1 0 16,2-1 1-16,-1 0 2 0,-1 0-4 0,1 0 4 0,-1-2 3 15,-1-1-5-15,0 0 5 0,1 0 6 0,-4 3 25 16,2-2 31-16,-8 4 31 0,12-7 19 0,-12 7 11 16,10-5-15-16,-10 5-21 0,7-3-56 0,-7 3 69 15,0 0-13-15,12-1 42 0,-12 1-26 0,9 4 24 16,-9-4-32-16,9 9 8 0,-4-2-36 0,0-1-17 15,1 4 10-15,1-2-12 0,-1 4-30 0,1 0 17 16,-1 0-25-16,3 1 15 0,-3 1-25 0,-1 0 16 16,3 0-21-16,-4 2 5 0,4-1-69 0,-3-3-51 15,0 2-82-15,-1-1-92 0,0-3-64 0,-2 2-63 16,1-3-119-16,-1 0-109 0,2-4-337 0,-3 3-574 0</inkml:trace>
  <inkml:trace contextRef="#ctx0" brushRef="#br0" timeOffset="22888.24">21021 12582 862 0,'0'0'574'0,"9"3"-128"0,-9-3-36 0,0 0-36 16,7 5-22-16,-7-5-20 0,2 7-27 0,-2-7-36 16,2 6-50-16,-2-6-43 0,0 9-39 0,0-9-30 15,0 11-20-15,0-11-17 0,0 13-14 0,0-13-17 16,-2 13-23-16,2-13-70 0,2 13-87 0,-2-5-76 15,0-8-91-15,0 12-118 0,0-12-90 0,2 8-475 16,-2-8-586-16</inkml:trace>
  <inkml:trace contextRef="#ctx0" brushRef="#br0" timeOffset="23081.99">21287 12541 568 0,'0'0'419'0,"0"0"-66"16,0 0-38-16,0 0-11 0,-2-6-31 0,2 6-39 0,0 0-49 16,0 0-34-16,0 0-36 0,0 0-22 0,0 0-21 15,0 0-18-15,9-5-12 0,-9 5-24 0,12-1-62 16,-12 1-76-16,17-3-86 0,-4 0-38 0,-2 1-120 0,5-3-340 16,-2 1-209-16</inkml:trace>
  <inkml:trace contextRef="#ctx0" brushRef="#br0" timeOffset="23222.49">21658 12455 224 0,'0'0'495'16,"0"0"-114"-16,0 0-8 0,11-1-24 0,-11 1-17 15,0 0-42-15,0 0-60 0,0 0-42 0,11-1-41 16,-11 1-31-16,0 0-30 0,0 0-22 0,11-3-25 16,-11 3-69-16,14-3-86 0,-14 3-91 0,16-7-84 15,-6 4-78-15,1-1-362 0,1 1-238 0</inkml:trace>
  <inkml:trace contextRef="#ctx0" brushRef="#br0" timeOffset="23362.32">21967 12373 281 0,'0'0'476'15,"12"-1"-95"-15,-12 1-44 0,0 0-13 0,0 0-13 16,0 0-29-16,10-1-50 0,-10 1-45 0,0 0-32 16,0 0-38-16,0 0-29 0,10-3-27 0,-10 3-45 0,0 0-86 15,10-3-91-15,-10 3-85 0,9-4-84 16,-9 4-444-16,14-4-292 0</inkml:trace>
  <inkml:trace contextRef="#ctx0" brushRef="#br0" timeOffset="23507.34">22284 12305 704 0,'10'-1'676'15,"-10"1"-93"-15,14-1-91 0,-14 1 7 0,0 0-43 16,17-2 25-16,-17 2-32 0,0 0-46 0,12-2-37 16,-12 2-58-16,0 0-61 0,10-2-45 0,-10 2-41 15,0 0-43-15,7-2-18 0,-7 2-34 0,0 0-58 16,0 0-88-16,0 0-121 0,12-4-103 0,-12 4-162 15,0 0-72-15,14-2-109 0,-14 2-646 0,14-3-896 16</inkml:trace>
  <inkml:trace contextRef="#ctx0" brushRef="#br0" timeOffset="24013.49">22738 12006 56 0,'-3'-8'552'16,"1"-1"-141"-16,-1 2-41 0,2-2-34 0,0 2-40 15,1-1-42-15,1-2-49 0,0 2-38 0,4-2-26 16,-2 3-15-16,4-1-30 0,-2 2-18 0,3-2-17 16,1 3-11-16,0 1-12 0,0 0-6 0,0 2-7 15,-9 2-1-15,16-1 8 0,-16 1-2 0,17 3 2 16,-10 1-1-16,0 1 7 0,-2 2-5 0,-1 0 0 15,0 3 3-15,-1-1-4 0,-1 2 3 0,-2-1 3 16,2 3 5-16,-2-1-6 0,0-1-42 0,1 2 40 16,-1 0-41-16,0-1 39 0,1 0-41 0,2 0 44 15,-1-1-44-15,1 1 32 0,-1-2-33 0,1-1 2 16,1 0 37-16,1 0-39 0,0-2-1 0,0 0 3 16,1 0 0-16,1-1-2 0,-1-2 3 0,1 2 7 15,-1-1-5-15,0-1 33 0,-1 1-41 0,-1-1 43 0,-4-4-35 16,5 10 56-16,-5-10-4 0,4 12 74 15,-4-6-26-15,0 1 68 0,0 2-31 0,0-2 10 16,-2 3 2-16,0-2 4 0,1 3-1 0,0-2-15 0,-2 2-6 16,3 0-6-16,0 0-12 0,3-1-12 0,-2 1-10 15,2 3-5-15,1-2-20 0,-1 2 0 16,5-1-23-16,-2 2 1 0,-2-3-15 0,4 2 4 0,-3 0-18 16,3-2 12-16,-3 0-18 0,-3-1 13 0,1 0-18 15,-2 0-3-15,-2-2-1 0,-3 2 2 0,-4 0-59 16,1-3-18-16,-5 3-87 0,-7-1-22 0,0 1-94 15,-7-1-97-15,-4 0-138 0,-5-2-213 0,-11 2-444 16,-1-3-786-16</inkml:trace>
  <inkml:trace contextRef="#ctx0" brushRef="#br0" timeOffset="26246.49">6649 15320 197 0,'0'0'309'0,"0"0"-29"0,1-7 8 0,-1 7-35 15,0 0 26-15,0-7-57 0,0 7 23 0,0 0-71 16,-2-5 12-16,2 5-63 0,0 0 15 0,0 0-42 0,0 0 17 16,0 0-38-16,0-8 14 0,0 8-32 15,0 0 16-15,0 0-36 0,0 0 23 0,0 0-33 0,0 0 17 16,0 0-31-16,-7-4 20 0,7 4-37 0,0 0 32 15,-10 2-29-15,10-2 22 0,-10 2-26 0,10-2 22 16,-13 2-21-16,13-2 19 0,-14 2-3 0,14-2-5 16,-15 3 1-16,15-3-1 0,-21 4-4 0,12-3-1 15,-1 0 1-15,1 1 3 0,0 1-8 0,-1-1-21 16,1 0 31-16,0 2-1 0,0 1 1 0,-1 0-1 16,2-2 5-16,-1 2 4 0,0 0 8 0,3-2 0 15,1 3 7-15,-2 0 0 0,2 0 0 0,0 1 4 16,1 2-5-16,3-1 8 0,-3 1 5 0,3-1-2 15,1 1-3-15,-1 3 10 0,2-1 6 0,-1-1-2 0,3 2-9 16,-1 2 10-16,1-2 12 0,-2 3 0 16,5-1-3-16,-3 2-3 0,1 1-10 0,-2-2-2 15,2 1-2-15,0 1-4 0,-1 1-2 0,0 0-12 16,0-1 6-16,3 1-10 0,-5 0 4 0,2 0-4 0,1 0 2 16,-3 0-1-16,3 0-4 0,-3-1 5 15,2-2-6-15,-2 0 17 0,1-1-3 0,-1-1 12 16,0-1-15-16,0 0 5 0,1-1-10 0,-2-2 10 0,2 1-15 15,-2 0 16-15,0-3-24 0,1 0 15 0,1 2-23 16,-2-9 21-16,1 11-22 0,-1-11 19 0,1 11-22 16,-1-11 19-16,3 10-22 0,-3-10 23 0,1 7-33 15,-1-7 33-15,5 6-25 0,-5-6 23 0,7 5-23 16,-7-5 21-16,11 1-26 0,-11-1 22 0,17-1-19 16,-7-2 13-16,1 1-21 0,1-1-25 0,3-1-70 15,1-1-81-15,-1 0-50 0,-1 1-66 0,4-1-109 16,-4-1-111-16,1-1-83 0,-2-1-298 0,1 0-475 15</inkml:trace>
  <inkml:trace contextRef="#ctx0" brushRef="#br0" timeOffset="26812.14">6745 15579 120 0,'0'0'334'0,"0"0"-80"15,-9-3 43-15,9 3-34 0,-9-4-21 0,9 4-13 16,-8-4 3-16,8 4-26 0,-7-7-34 0,7 7-26 16,-7-7-20-16,7 7-16 0,-6-7-25 0,6 7-16 15,-4-9-12-15,4 9-11 0,0-8-11 0,0 8-7 16,5-8-1-16,0 3-4 0,-5 5-12 0,10-6 4 16,-10 6-3-16,13-5-1 0,-13 5-4 0,16-1 18 15,-16 1-4-15,15 3-4 0,-6 0 7 0,-2 1 2 16,0 1-3-16,1 2 5 0,-2-1 0 0,-1 2-5 0,0 1 5 15,-4 0 6-15,2 1 0 0,-3-1 1 16,0 1-3-16,0 0-1 0,-3 1 2 0,2-1 10 0,-4 0-3 16,1 1 9-16,-1-2 8 0,0 1 0 0,-1-2 4 15,-1 1 1-15,2-2 5 0,0 1 4 0,-3-2 15 16,3 0 5-16,0-1-5 0,0 1-3 16,5-6-6-16,-8 8-11 0,8-8 2 0,-7 8-9 0,7-8-5 15,-5 6-10-15,5-6-7 0,-6 4-9 0,6-4-12 16,-2 6 2-16,2-6-3 0,0 0-5 0,0 0-1 15,0 0-2-15,0 0-1 0,10 1-17 0,-10-1 16 16,13-3-1-16,-13 3-7 0,17-5-9 0,-7 3-27 16,1-2-58-16,0-1-50 0,1 2-56 15,1-3-68-15,1 1-94 0,0 0-74 0,-1-2-132 0,1 0-315 16,-2-1-444-16</inkml:trace>
  <inkml:trace contextRef="#ctx0" brushRef="#br0" timeOffset="27312.83">6896 15320 76 0,'0'0'481'15,"-11"-5"-89"-15,11 5-104 0,-8-4-15 0,8 4-68 0,-7-5 25 16,7 5-76-16,0 0 10 0,-4-6-73 0,4 6 17 15,0 0-62-15,4-9 28 0,-4 9-50 16,10-5 33-16,-1-1-46 0,0 3 41 0,0-1-55 0,1 1 39 16,1 1-45-16,0-3 45 0,-1 3-42 0,1 0 50 15,-1 1-31-15,1 0 40 0,-11 1-34 0,17-3 55 16,-17 3-6-16,15 1 51 0,-15-1-17 0,13 3 25 16,-13-3-12-16,13 4 8 0,-13-4-24 0,9 8 7 15,-5-3-20-15,-4-5 10 0,6 9-12 0,-2-3 6 16,0 1-13-16,-1 1 4 0,1 0-17 0,0 1 3 15,-1-1-3-15,0 1-15 0,1 1 3 0,0 1-3 16,0-1-4-16,4 2-7 0,-3 0-1 0,1 2-9 16,-2-1-9-16,4 2 0 0,-2-3 1 0,2 3-2 15,-2-2-4-15,2 3 1 0,1 2-5 0,-3-2-7 16,0-1 9-16,1 1-2 0,-1-1-2 0,2 0-1 16,-3 0 9-16,0 1-10 0,-1-2 4 0,1-1 1 15,-2 2 2-15,-2-3-1 0,3 0 2 0,-4 0 0 0,-3 0-5 16,1-1 4-16,-1 0-1 0,-2-2-2 0,0 3-5 15,-3-1 4-15,-2-3-5 0,1 2-6 0,0-2 7 16,-2-2 13-16,0 0-25 0,1-1-33 16,0 0-42-16,0-3-55 0,-1 1-68 0,0-1-49 15,11-2-57-15,-15 0-89 0,15 0-44 0,-14-4-122 16,14 4-296-16,-8-4-412 0</inkml:trace>
  <inkml:trace contextRef="#ctx0" brushRef="#br0" timeOffset="27539.2">7385 15726 521 0,'0'0'433'0,"9"4"-83"0,-9-4-22 16,7 3-7-16,-7-3-14 0,5 5-33 0,-5-5-3 16,5 7-21-16,-5-7-30 0,2 10-29 0,-2-10-32 15,3 12-21-15,-2-6-23 0,0 1-19 0,1 1-16 16,-1-1-17-16,0 2-11 0,-1-1-10 0,0 3-5 15,0-1-9-15,3 2-6 0,-3-3-7 0,0 2-14 16,1-1-66-16,-1-1-42 0,0-2-62 0,0 2-47 16,0-2-98-16,-1 0-43 0,1-7-73 0,-2 11-408 15,2-11-379-15</inkml:trace>
  <inkml:trace contextRef="#ctx0" brushRef="#br0" timeOffset="27929.65">7362 15801 244 0,'-1'-7'334'0,"1"7"-27"0,0-12-99 0,0 5-2 16,1 0-60-16,2 1 20 0,-2-1-34 0,3 1-1 15,0-2-48-15,2 3 13 0,-1-1-41 0,0 1 32 16,3-1-26-16,0 2-3 0,2 1-12 0,-3-1-9 16,1 1-6-16,-8 3-3 0,18-2-2 0,-18 2-7 15,14 0-1-15,-14 0-3 0,14 3 2 0,-14-3-3 16,9 7 0-16,-9-7 7 0,5 8-11 0,-5-8 2 15,2 11-5-15,-5-5 2 0,2 1 0 0,-3 0-8 16,-1 0 9-16,-2 1-7 0,1-1 0 0,1-1 1 16,0 0-2-16,0 0-3 0,-1-3 3 0,2 2 6 15,4-5-1-15,-7 8-5 0,7-8-1 0,-4 5 5 16,4-5-8-16,-4 6 4 0,4-6 12 0,0 0-1 0,4 7-3 16,-4-7-1-16,5 4 1 0,-5-4 12 15,12 5 4-15,-12-5 0 0,10 5-1 0,-10-5-2 16,15 5 5-16,-15-5-5 0,13 5 5 0,-13-5-10 15,12 5-5-15,-12-5 3 0,14 4-8 0,-14-4 1 0,11 6-4 16,-11-6 6-16,14 4-10 0,-14-4-1 0,12 6-1 16,-12-6-6-16,10 4-10 0,-10-4-86 0,10 3-101 15,-10-3-101-15,0 0-456 0,12 2-273 0</inkml:trace>
  <inkml:trace contextRef="#ctx0" brushRef="#br0" timeOffset="28185.58">7743 15418 71 0,'0'0'742'0,"0"0"-195"15,0 0-134-15,6-7-75 0,-6 7-53 16,0 0-45-16,0 0-32 0,5-7-35 0,-5 7-31 15,8-4-27-15,-8 4-22 0,13-8-17 0,-3 4-21 16,0 0-8-16,6-1-22 0,-2 0 8 0,1-1-25 0,2 0 11 16,-1 1-22-16,1 2-2 0,1-2-116 0,-3 0-67 15,-1 3-148-15,-1-1-68 0,0 1-409 16,-13 2-346-16</inkml:trace>
  <inkml:trace contextRef="#ctx0" brushRef="#br0" timeOffset="28330">7904 15477 85 0,'-6'7'523'0,"3"0"-180"0,3-7-41 0,-2 8-87 16,2-8-14-16,0 0-52 0,5 5-49 0,-5-5 4 16,14-2-27-16,-3 0-13 0,2 0-18 15,4-3-9-15,0 0-4 0,4-1-10 0,2-1 0 0,1 1-23 16,-1-1-133-16,-1 1-145 0,1 0-322 0,0 0-113 16</inkml:trace>
  <inkml:trace contextRef="#ctx0" brushRef="#br0" timeOffset="29112.47">7013 16515 95 0,'0'0'284'0,"0"0"-60"0,0 0-23 0,0 0-21 16,0 0-11-16,1-8-8 0,-1 8-15 0,0 0 3 0,0 0-25 16,0 0 43-16,0 0 4 0,0 0-5 15,-1-6-5-15,1 6-36 0,0 0-16 0,0 0-33 16,-10-2-3-16,10 2-23 0,0 0 1 0,-13 1-19 0,13-1 4 15,-16 4-22-15,7-3 16 0,-2 1-14 16,0 1 22-16,2-1-16 0,-1 2 8 0,-3-2-21 0,4 2 17 16,-1-2-28-16,0 2 17 0,1-1-13 0,0 0 12 15,9-3-12-15,-14 4 10 0,14-4-33 16,-12 4 37-16,12-4-29 0,-8 5 25 0,8-5-16 0,-6 5 16 16,6-5-19-16,-5 6 22 0,5-6-17 0,0 0 18 15,0 11-15-15,0-11 22 0,4 9-12 0,-3-3 27 16,2 0-11-16,-1 2 18 0,2 1-24 0,-1-1 30 15,-1 3-23-15,2-1 25 0,1 1-23 0,-2 1 28 16,2 1-4-16,-2 0 5 0,0 1-1 0,2 0-6 16,-1 1-4-16,-1 0-1 0,1 0-15 0,-2 0 11 15,1-1-17-15,0 1 12 0,0 1-17 0,-2-1 11 0,3 0-12 16,-4-1 13-16,3 1-14 0,-1-2 15 16,-2 2-17-16,1-2 8 0,1 0-12 0,-1 0 11 0,0-1-16 15,1 2 13-15,0-1-17 0,-2 0 13 0,1-1-15 16,1 0 12-16,-1 0-11 0,0 0 15 0,2 0-15 15,-2-2 11-15,2 0-14 0,-2 0 16 0,0-1-14 16,0 1 16-16,2-2-15 0,-2 1 18 0,2-2-19 16,-2-1 19-16,3 2-21 0,-1-4 23 0,-1 2-23 0,2-1 16 15,-4-5-18-15,10 8 23 0,-3-4-26 0,-7-4 6 16,11 6-5-16,-11-6 21 0,18 3-27 0,-18-3 13 16,19 1-21-16,-7-1-20 0,-1-1-114 0,2-2-61 15,0 0-79-15,-1 0-184 0,1-2-130 0,1-1-256 16,2-1-410-16</inkml:trace>
  <inkml:trace contextRef="#ctx0" brushRef="#br0" timeOffset="29661.44">7215 16774 138 0,'0'0'531'15,"-9"-4"-131"-15,9 4-23 0,-9-4-31 0,9 4-48 16,-11-4-8-16,11 4-66 0,-9-7 8 0,5 2-62 15,4 5-11-15,-7-9-68 0,7 9 14 0,-1-12-43 16,2 5 13-16,2 0-37 0,2-2 14 0,-1 2-29 16,4 0 15-16,1 0-31 0,-3 0 23 0,3 2-31 0,-1 0 23 15,1 2-27-15,-2 0 22 0,-7 3-16 16,13-2 20-16,-13 2-21 0,13 3 30 0,-13-3-28 16,5 10 21-16,-4-4-28 0,1 1 25 0,-4 2-1 0,1 1 0 15,-3 0-4-15,0-1-7 0,-1 1 0 0,0 0-1 16,1 0-22-16,-1-2 20 0,3-1-19 0,-2 1 21 15,1-2-27-15,1-1 21 0,2-5-22 0,-3 11 24 16,3-11-20-16,3 9 22 0,-3-9-19 0,6 8 21 0,0-5-19 16,2 0 18-16,2 1-17 0,1-1 21 15,-1-1-2-15,2 1-2 0,0 0-1 0,1 0-1 16,-3 1-2-16,2-2-27 0,-2 1 32 0,-1 1-22 0,-3-1 23 16,1 1-22-16,-2 1 28 0,0 0-21 0,-5-5 22 15,2 11-27-15,-2-11 25 0,-2 12-22 0,-3-5 23 16,0 0-32-16,-2-1 33 0,1 1-26 0,-1 0 20 0,-3-1-44 15,2-1 13-15,1 1-64 0,-1-1-26 16,0-2-67-16,8-3-117 0,-12 4-73 0,12-4-487 0,-14-2-404 16</inkml:trace>
  <inkml:trace contextRef="#ctx0" brushRef="#br0" timeOffset="30130.19">7374 16589 275 0,'0'0'387'16,"0"0"-124"-16,1-8 11 0,-1 8-86 0,0 0-4 15,6-5-47-15,-6 5 17 0,4-6-47 0,-4 6 8 16,6-5-46-16,-6 5 18 0,10-5-6 0,-10 5 15 15,11-4-18-15,-11 4-6 0,10-2 3 0,-10 2-7 0,0 0 25 16,14 0-21-16,-14 0 32 0,12 1-12 0,-12-1 33 16,9 6-27-16,-9-6 24 0,6 9-22 0,-2-5 18 15,2 2-23-15,-2 1 29 0,-1 0-23 16,0 0 11-16,0 3-9 0,1-2-8 0,0 0-11 0,0 1-9 16,1-1-9-16,-3 2-10 0,2-1-3 0,1 1-13 15,-1 0-2-15,1-1 2 0,-1 1-6 0,4 1-7 16,-3-1-9-16,1 1 2 0,-1-1-4 0,3 1-2 15,-2-1-6-15,2 1 2 0,-2 0-2 0,1 1 5 16,0-1-11-16,0 1 7 0,-1-1-1 0,-2 1 5 16,2 1-4-16,1-1 8 0,-3-1-1 0,-1-1-1 15,0 3-5-15,0-3 3 0,-1 1-27 0,-1 0 29 16,1 1-27-16,-2-1 32 0,-2-2-27 0,1 2 25 0,0-2-30 16,-3 1 32-16,0-2-33 0,2 1 24 0,-5-1-54 15,2 0-13-15,0-1-69 0,-1-1-35 0,-1-1-79 16,0-2-25-16,7-3-73 0,-12 4-138 0,12-4-78 15,-13-1-319-15,13 1-425 0</inkml:trace>
  <inkml:trace contextRef="#ctx0" brushRef="#br0" timeOffset="30678.85">7726 16931 517 0,'0'0'507'0,"0"0"-120"15,13 1-65-15,-13-1-62 0,0 0 18 0,0 0-48 16,5 5 22-16,-5-5-28 0,5 5-9 0,-5-5-40 16,3 7-3-16,-3-7-32 0,5 10-3 0,-2-6-35 15,-1 2 1-15,2 1-28 0,0 0 5 0,0 0-30 16,2 0 4-16,-1 1-24 0,0 0 13 0,-1 1-28 0,0 0 8 16,1 1-13-16,1-1 13 0,-2 2-20 0,0-2 9 15,1 2-22-15,-2-1-1 0,-1-1-52 0,2 1-24 16,-4-2-67-16,1 0 4 0,1 0-29 0,-2-8 6 15,0 13-13-15,0-13-42 0,-3 9 18 0,3-9-9 16,-2 6-5-16,2-6 10 0,0 0 16 0,0 0 32 16,-12-4 33-16,8-1 30 0,0-1 17 0,-2-3 18 0,1 0 13 15,0-2 33-15,0-1 43 0,1 0 28 0,-1-1 27 16,1 0-27-16,0 1 47 0,3 0-38 0,0-1 34 16,1 2-11-16,0-1 20 0,1 0-13 0,0 1 19 15,3 0 3-15,0 2-25 0,2-2-4 0,-2 5 0 16,1-1-1-16,-1 0-10 0,2 3-24 0,2 0 11 0,-8 4-17 15,10-4 5-15,-10 4-18 0,12-2 13 16,-12 2-19-16,10 5 16 0,-10-5-21 0,5 8 9 16,-1-3-17-16,-3 2 17 0,-1 0-19 0,0 2 13 15,0-1-20-15,0 2 21 0,-2-1-26 0,-1 0 20 0,2 0-30 16,-2 0 33-16,2-1-29 0,-2 0 26 0,2-2-21 16,1-6 26-16,-4 12-27 0,4-12 35 0,3 10-10 0,-3-10 22 15,4 9-28-15,-1-4 24 0,-3-5-22 0,12 6 24 16,-4-3-39-16,3 0 32 0,-2-1-27 0,3 1 20 15,-1-2-26-15,2 0 18 0,0-1-22 0,-2 1 27 16,1-1-38-16,2 0 28 0,-14 0-28 0,23-1 7 16,-12 0-78-16,-2 0-49 0,3-2-79 0,-5 1-119 15,1-2-134-15,0-1-242 0,-1 1-217 0</inkml:trace>
  <inkml:trace contextRef="#ctx0" brushRef="#br0" timeOffset="30874.08">8071 16674 550 0,'0'0'676'0,"-3"-7"-181"0,3 7-38 16,-3-6-81-16,3 6-26 0,-1-6-61 0,1 6-43 16,0 0-64-16,0-10-22 0,0 10-54 0,5-7-4 15,-5 7-35-15,10-7-6 0,0 3-58 0,-1 1-83 16,0-2-106-16,3 2-88 0,-2 0-96 0,0-1-134 15,-1 2-349-15,-9 2-399 0</inkml:trace>
  <inkml:trace contextRef="#ctx0" brushRef="#br0" timeOffset="30978">8151 16688 352 0,'0'0'541'0,"-4"10"-117"16,4-10-93-16,-4 6-65 0,4-6-52 16,0 0-40-16,0 0-51 0,14-5-19 0,-6-1-69 15,2-2-167-15,4-2-142 0,1-3-409 0,6-4-191 0</inkml:trace>
  <inkml:trace contextRef="#ctx0" brushRef="#br0" timeOffset="31863.16">8861 14751 324 0,'0'0'284'16,"3"-11"-34"-16,-3 11-9 0,0-9-3 0,0 9-17 15,-3-12-20-15,3 12-21 0,-1-12-19 0,1 12-41 16,-4-10 4-16,-1 4-60 0,5 6 32 0,-5-9-40 15,5 9 35-15,-10-7-41 0,10 7 18 0,-14-6-30 16,14 6 40-16,-14 0-32 0,3 1 40 0,1 4-6 16,-1-2-3-16,0 2 4 0,-1 1-5 0,0 2 0 15,1 0-5-15,0 3-3 0,2-1-8 0,2 3-9 16,-1-1-6-16,3 1-8 0,1 3-4 0,3-1-5 0,1 0-4 16,1 1-7-16,3 1-1 0,1-1-1 0,5 4-2 15,-1-1-6-15,0-1 2 0,4 1-4 16,1 3-2-16,1-2 4 0,-3-1-3 0,1 3-12 0,-2-3 16 15,1 0-16-15,-3 1 17 0,-2 1-14 0,-2-1 21 16,-1-2-20-16,-4 2 13 0,-1-3-14 0,-3 1 16 16,-1-1-1-16,-4 1-10 0,0-2-3 0,0 0 11 15,-4-3 1-15,3-1-3 0,0-1-1 0,-2-3 4 16,2-1-1-16,4-1 0 0,-2-1-4 0,8-5-5 16,-13 5-15-16,13-5 14 0,0 0-13 0,0 0 15 15,0 0-12-15,9-4 17 0,3 2-20 0,-2-2 18 16,5 2-14-16,1-1 13 0,1 1-12 0,2 2 13 15,-2-1-13-15,0 2 18 0,2 1-13 0,0 3 13 16,-5 0-18-16,2 0 20 0,-5 3 1 0,1 2-8 16,-2-1 6-16,-4 3-1 0,1 1 3 0,-3 1-4 15,-2 0 3-15,-1-2-5 0,1 1 0 0,-1 1-1 16,-1-2-2-16,1-2-2 0,2 1 1 0,-2 0-2 0,0-1-6 16,-1-1-7-16,4-3-29 0,0 0-61 15,1 0-81-15,2-2-131 0,-7-4-107 0,16 1-494 0,-4-3-487 16</inkml:trace>
  <inkml:trace contextRef="#ctx0" brushRef="#br0" timeOffset="32295.68">9236 14931 525 0,'-4'-6'527'15,"1"0"-107"-15,3 6-103 0,-6-8-61 0,6 8-38 16,-4-6-22-16,4 6 1 0,0 0-4 0,0 0-14 16,0 0-15-16,0 0-21 0,0 8-23 0,4-1-18 15,1 0-15-15,-1 2-19 0,2 0-7 0,-1 3-25 16,2-1 10-16,3 1-25 0,-1 1 11 0,1-2-20 16,0 1 10-16,2-2-15 0,-2 1 12 0,3-3-17 0,-3 2 13 15,2-3-16-15,-1-2 13 0,-2 0-12 0,0-2 9 16,1-1-9-16,-10-2 8 0,18 0-11 15,-18 0 11-15,14-3-2 0,-8-1 0 0,1-1-2 0,-2-2 1 16,0 0 0-16,-1-1-1 0,0-2 1 0,-3 0-2 16,0 2 2-16,1-2 35 0,0 2 21 0,-2 0 19 15,0 2 17-15,0 6-21 0,0-13-14 0,0 13-10 16,3-9-12-16,-3 9-8 0,0 0-6 0,2-6-6 16,-2 6 3-16,0 0-7 0,8 4 2 0,-8-4-3 15,9 8-2-15,-4-3-5 0,3 2 3 0,-2 0-5 16,4 3 1-16,1-1-1 0,-1 1-9 0,1 0-4 15,-1 1-5-15,2-2-46 0,1 1-45 0,-2-2-53 16,3 1-44-16,-3-2-103 0,-1 0-47 0,1-2-67 16,-3-2-80-16,1-2-343 0,-9-1-383 0</inkml:trace>
  <inkml:trace contextRef="#ctx0" brushRef="#br0" timeOffset="32528.3">9715 14863 219 0,'0'-11'515'15,"0"3"-42"-15,0 0-86 0,0 8-2 0,-1-11-48 16,1 11-68-16,0-10-44 0,0 10-10 0,1-6 3 0,-1 6-7 16,0 0-7-16,0 0-23 0,9 3-19 0,-9-3-13 15,6 11-14-15,-1-4-18 0,1 0-12 0,1 6-22 16,-2-1-7-16,3-1-17 0,-3 5-8 16,3-1-9-16,1 3-4 0,-3 0-12 0,3 0 1 0,-3 0-12 15,3 1 4-15,-1-2-10 0,-2 1 3 0,2 0-9 16,0-4-14-16,-2-2-56 0,2 0-49 0,-2-1-49 15,-1-1-20-15,2-2-76 0,-1-3 1 0,-1 1-119 16,-5-6-31-16,12 6-63 0,-12-6-360 0,11-2-373 16</inkml:trace>
  <inkml:trace contextRef="#ctx0" brushRef="#br0" timeOffset="32779.08">9944 14912 237 0,'-3'-6'415'16,"3"6"-68"-16,-8-7-17 0,8 7-17 0,-10-5-27 15,10 5-24-15,-10 1-34 0,2 2-33 0,8-3-24 16,-14 7-19-16,8-3-16 0,-2 2-15 0,3 1-16 16,-1 0-13-16,1 0-7 0,1 1-4 0,1 0-5 0,1-1-1 15,2 0-5-15,0 0-6 0,2 0-3 0,1-1 10 16,1 2 2-16,2-2 6 0,2-1-6 0,1 2 5 16,0-3-10-16,2 1-7 0,1 0-12 15,-1 0-5-15,3-3-11 0,0 2 0 0,0-2-13 0,0 0 2 16,2 0-10-16,-1 0 1 0,0 1-13 15,-2-1 0-15,1 0-18 0,0 1-42 0,-2-2-87 16,0 1-64-16,0-1-130 0,-3 2-72 0,1-2-85 16,-10-1-426-16,16 2-494 0</inkml:trace>
  <inkml:trace contextRef="#ctx0" brushRef="#br0" timeOffset="32989.14">10208 14977 453 0,'0'0'461'0,"5"-9"-81"0,-5 9-44 0,4-7-39 16,-4 7 26-16,8-9-34 0,-8 9-37 0,10-10-33 16,-2 5-34-16,-2 1-28 0,3-2-28 0,0 2-18 15,2-1-24-15,1-1-18 0,3 1-12 0,-2-1-9 0,0 0-11 16,2 2-9-16,-1 0-7 0,2 0-9 0,-2 0-2 16,-2 0-9-16,0 1-6 0,1 1-36 15,-4 0-60-15,0-1-55 0,-9 3-54 0,16-3-77 16,-16 3-82-16,9-7-88 0,-9 7-286 0,4-4-249 0</inkml:trace>
  <inkml:trace contextRef="#ctx0" brushRef="#br0" timeOffset="33185.48">10354 14774 409 0,'0'0'418'0,"-8"-4"-73"0,8 4-38 16,0 0 0-16,-9-2-31 0,9 2 24 0,0 0-37 0,-9 5-25 15,9-5-24-15,-2 7-21 0,2-7-25 0,-1 11-23 16,1-11-24-16,1 12-14 0,0-4-19 0,2-1-16 15,-2 4-15-15,5-3-7 0,-3 3-11 0,3 2-9 16,-2-2-8-16,1 1-5 0,2 1-8 0,-1-2-13 16,0 1-60-16,1-2-71 0,-1 1-47 0,-1-3-66 15,3 1-79-15,-3-2-66 0,3-2-50 0,-2 0-319 16,-6-5-274-16</inkml:trace>
  <inkml:trace contextRef="#ctx0" brushRef="#br0" timeOffset="33513.18">10573 14817 535 0,'-3'-6'452'0,"3"6"-58"0,-4-11-108 0,3 5-8 16,1 6-82-16,1-13 2 0,0 7-77 0,3 1 10 0,0-3-60 16,5 3 21-16,-3-2-53 0,3 1 24 15,3 2-40-15,-2 1 28 0,3 0-38 0,-1 1 36 0,0 2-36 16,2 0 37-16,-5 2-23 0,3 2 30 0,-5 1-3 15,2 3 2-15,-4 0-10 0,-1 2 2 0,-1 0 5 16,-3 1 3-16,0-1 27 0,-3 2 22 0,2-1 7 16,-3 0 9-16,1 0-9 0,1-2 3 0,-1 1-15 15,1-1-9-15,-1-1-18 0,2-2-5 0,1 0-11 16,0-6-11-16,4 12-5 0,-4-12-6 0,9 6-17 16,-9-6 2-16,19 2-8 0,-4-3-6 0,2 0-15 15,2-3-61-15,5-2-71 0,2-1-38 0,3-1-79 16,3-3-21-16,3-2-101 0,-1-2-33 0,1 0-65 15,-2-3-302-15,-5-2-299 0</inkml:trace>
  <inkml:trace contextRef="#ctx0" brushRef="#br0" timeOffset="33745.49">11081 14403 460 0,'-10'-17'534'0,"4"5"-97"16,-1-1 4-16,2 1-21 0,0 0-18 0,0 2-24 15,0 1-20-15,2 2-38 0,1 0-51 0,-1-1-28 16,3 8-19-16,0-7-5 0,0 7-9 0,0 0-17 15,9-3-11-15,-9 3-1 0,15 7 8 0,-7 0-6 16,1 2-10-16,6 5-13 0,-2 2-12 0,5 5-14 16,-3 2-7-16,6 5-16 0,-2 4-14 0,0 1-4 15,0 2-17-15,0 0-11 0,-2 1-10 0,1 1-12 16,-3 2-4-16,2-1-7 0,-2 2-7 0,-1-2-11 16,2 0-5-16,-3 1-37 0,-1-2-70 0,1-2-82 15,-3-5-72-15,-1-1-98 0,0-3-138 16,-1-3-80-16,-3-4-207 0,-1-2-634 0,-2-4-1014 0</inkml:trace>
  <inkml:trace contextRef="#ctx0" brushRef="#br0" timeOffset="34195.65">11856 14543 525 0,'-4'-7'483'0,"4"7"-58"0,-7-8-52 0,7 8-25 16,-6-9-45-16,6 9-40 0,-4-4-22 0,4 4-1 16,0 0-5-16,0 0-9 0,0 0-12 0,-5 4-9 0,5-4-18 15,0 11-23-15,3-5-21 0,-1 4-17 0,1-1-12 16,2 2-16-16,-3 0-15 0,2 2-19 15,1 2-9-15,-1 0-12 0,1 1-8 0,-1-2-6 16,2 3-7-16,-2-1-7 0,1-1-9 0,-1 1-9 0,0-3-41 16,1 1-62-16,-1-3-59 0,1-1-31 0,-1 1-60 15,0-3-13-15,2 0-102 0,-2-3-18 0,1 0-81 16,-5-5-72-16,14 1-236 0,-14-1-297 0</inkml:trace>
  <inkml:trace contextRef="#ctx0" brushRef="#br0" timeOffset="34478.15">12087 14570 329 0,'0'-7'469'0,"0"7"-68"0,-1-11-54 16,1 11-17-16,-5-6-23 0,5 6-22 0,-11-2-22 0,11 2-21 15,-15 2-36-15,5 0-32 0,-1 2-21 0,0-1-25 16,-2 5-26-16,3-1-13 0,-3-1-13 0,3 4-6 16,0-3-16-16,-2 1 2 0,5 0-18 0,0-2 4 15,2 2-16-15,-1-1 5 0,3 0-8 0,3-7 19 0,0 12 7 16,0-4 20-16,4-3 4 0,4 1 8 15,-2 2-2-15,3-4-11 0,1 2 0 0,4 1-16 16,-2-2-3-16,3 1-17 0,-1 1 4 0,0-3-13 16,2 1 4-16,0 0-18 0,-2 0 8 0,3-2-12 0,-2 2 7 15,-1-2-16-15,0 0 5 0,0 1-37 0,-1-2-62 16,-1-1-66-16,0 0-78 0,1 1-33 0,-13-2-97 16,23-2-11-16,-11 1-34 0,2-2-33 0,1-2-369 15,-1-1-353-15</inkml:trace>
  <inkml:trace contextRef="#ctx0" brushRef="#br0" timeOffset="34728.83">12541 14398 274 0,'-2'-7'452'0,"2"7"-75"0,-5-8 26 16,5 8-55-16,-9-5 13 0,9 5-41 0,-14-1-4 16,14 1-27-16,-18 5-1 0,7-2-22 0,-1 4-9 15,3 1-20-15,-3 0-16 0,3 2-64 0,0 1 17 16,0 1-55-16,1 2 20 0,4 0-15 0,-1-1-25 15,4 2-7-15,-1-2-8 0,2 0-15 0,3 0-9 16,1 1-13-16,1-1-4 0,0-1-7 0,5 0-7 16,-2-2-6-16,4 1-2 0,0-1-5 0,1-2-24 0,0-1 15 15,3 2 8-15,1-3-8 0,-3 0-5 0,4-1-4 16,-3-2-60-16,3 1-29 0,-4-2-72 0,2-1-85 16,-4 0-41-16,0 2-79 0,1-3-64 15,-13 0-167-15,19-3-498 0,-19 3-715 0</inkml:trace>
  <inkml:trace contextRef="#ctx0" brushRef="#br0" timeOffset="34901.71">12500 14581 227 0,'0'0'653'0,"-13"-4"-134"0,13 4-87 0,-9-2-47 16,9 2-52-16,0 0-50 0,-8-5-33 0,8 5-31 15,0 0-36-15,-1-7-34 0,1 7-29 0,5-6-21 16,-5 6-24-16,13-5-15 0,-4 1-13 0,0 1-12 15,1 1-13-15,3-2-18 0,-3 1-72 0,5 1-114 16,-3-2-119-16,2 1-109 0,1-1-114 0,-2-1-300 16,2 1-361-16</inkml:trace>
  <inkml:trace contextRef="#ctx0" brushRef="#br0" timeOffset="35511.54">12819 14306 544 0,'-9'6'397'15,"9"-6"-20"-15,-8 4-96 0,8-4 17 0,0 0-75 16,-7 6 2-16,7-6-69 0,0 0 7 0,0 0-45 16,0 0 7-16,10 2-44 0,-10-2 13 15,12-2-51-15,-3-1 20 0,2 0-40 0,-1 0 20 0,4 1-30 16,-2-2 22-16,2 1-30 0,1-3 21 0,-1 2-24 15,2 0 21-15,-5 2-31 0,3-2 30 0,-2 0-19 16,-2 1 30-16,0 1-9 0,-1-1 29 0,-9 3-12 16,13-3 26-16,-13 3-4 0,13-1 30 0,-13 1-13 15,0 0 11-15,9 4-17 0,-9-4 12 0,2 7 0 16,-2-7 2-16,0 11-8 0,-2-5-2 0,0 2-8 16,1 0-9-16,-3 3-4 0,3-2-5 0,-3 3-9 15,1 0-8-15,0 1-5 0,-2 3-3 0,2 0-8 16,-1 1-3-16,-1-2-2 0,1 2-8 0,0 1 3 0,0-2-1 15,1 1-2-15,-2 1-2 0,1-1-1 0,0 1-4 16,0-2 5-16,0 0-1 0,2-2 2 0,-2-1-3 16,1 0 2-16,-2-2-3 0,3-1 0 15,-1 0 3-15,1-2 7 0,-1-3-15 0,-1 3 13 16,4-8-4-16,-4 9-2 0,4-9-5 0,-4 8 6 16,4-8-8-16,0 0 1 0,0 0 0 0,0 0 2 15,0 0-2-15,0 0 1 0,0 0 2 0,-6-6-2 0,6 6 1 16,4-5-4-16,-4 5 3 0,5-6-2 0,-5 6 2 15,8-8-1-15,-8 8 2 0,10-4 1 0,-10 4-2 16,14-6 4-16,-5 4-2 0,0 1 4 0,2-2-4 16,1 0 0-16,-1 1 1 0,1 1 1 0,0 0 0 15,0-2-4-15,1 2 5 0,0 0-1 0,0-1-2 16,-2 1 0-16,3-2-4 0,-2 0-3 0,-1 2 0 16,2-1-1-16,-3 1-21 0,2-1-55 0,-3 0-47 15,-9 2-43-15,15-3-28 0,-15 3-90 0,13-7-37 16,-13 7 10-16,9-4-57 0,-9 4-17 0,4-6-71 15,-4 6-192-15,-2-9-165 0</inkml:trace>
  <inkml:trace contextRef="#ctx0" brushRef="#br0" timeOffset="35667.1">13003 14500 196 0,'0'0'484'0,"-9"-6"-90"0,9 6-65 0,-6-7-63 15,6 7-45-15,-3-7-18 0,3 7-18 0,0-8-34 16,0 8-34-16,7-10-28 0,-2 4-19 0,1 0-11 15,2 0-13-15,2 1 1 0,2-1 10 0,0-1-44 16,1 2 25-16,0-1-49 0,2 0-60 0,-1 0-73 16,3 1-121-16,-3-1-84 0,4-1-323 0,-4 1-180 15</inkml:trace>
  <inkml:trace contextRef="#ctx0" brushRef="#br0" timeOffset="36161.61">13467 14199 379 0,'-5'-5'430'0,"0"-1"-19"15,0-1-81-15,0 1 16 0,-2-1-65 0,4 0 1 16,-1 0-51-16,0-1-6 0,1 2-54 0,3 0-21 16,0 6-45-16,0-12-3 0,0 12-40 0,4-11 6 0,-1 5-34 15,2 3 12-15,-5 3-24 0,11-5 11 16,-11 5-24-16,12-3 15 0,-12 3-22 0,14 4 17 15,-14-4-11-15,11 7 18 0,-7 0-4 0,1 2 12 0,-1-1-11 16,-3 4 14-16,1-1-8 0,-2 2 14 0,0 2-15 16,-3 2 13-16,2-2-11 0,-3 2 2 0,1 0 0 15,1-2 2-15,-1 0-1 0,2 0 2 0,0-1 5 16,-2-3-9-16,3 2-4 0,0-2-4 0,0-3-2 16,1 0-7-16,1 1-1 0,0-4-1 0,2 3-5 15,0-2 0-15,1-1-2 0,4-1-3 0,-3 0 0 16,1 0 1-16,-7-4-6 0,11 6 0 0,-11-6-2 15,12 7 2-15,-12-7 2 0,7 7 3 0,-7-7 4 16,7 9-2-16,-6-2 10 0,2-1-22 0,-2 1 70 16,0 1 18-16,2 2 13 0,-2-1 12 0,0 1-9 15,-1 1-7-15,2 0-2 0,-1-1 5 0,1 3-6 16,2-2-24-16,-1-1 0 0,1 2-6 0,2-1-9 16,-1 1-10-16,4-3-2 0,-2 2-10 0,2-2-10 15,-3-1 4-15,3-1-6 0,-3 1 1 0,1-3-6 0,-2 1-3 16,-1 1-5-16,-1-1-4 0,0-2-29 0,-4 4-54 15,-4-1-71-15,-2-1-62 0,-2 3-58 0,-6 0-36 16,-2 2-119-16,-8-2-112 0,-6 3-575 0,-6 1-734 16</inkml:trace>
  <inkml:trace contextRef="#ctx0" brushRef="#br0" timeOffset="37427.44">8915 16200 124 0,'0'0'325'0,"0"-12"-96"0,0 12 20 0,-4-11-28 15,4 4 30-15,-2 1-57 0,-1 0-3 0,-1-1-7 0,2 0-34 16,-1 1-13-16,-2 1-17 0,1 0-4 0,4 5-13 16,-11-7-8-16,11 7-9 0,-13-4-10 0,13 4 4 15,-17 1-6-15,17-1-2 0,-14 5-37 16,5 0 39-16,-1 1-25 0,2 0 32 0,-1 4-26 0,0-1 18 15,2 1-29-15,2 3 23 0,-2-1-13 0,5 1 11 16,-1 2-27-16,2-1 14 0,2 2-23 0,2-1 4 16,0 2-14-16,4 2 15 0,1-1-24 0,2 1 13 15,0 0-20-15,2 5 17 0,-1-4-19 0,-1-1 15 16,3 4-20-16,-3-3 21 0,-1 1-18 0,0-1 16 16,-1 2-23-16,-3-2 22 0,-1-2-15 0,-3 0 13 15,-1-1-14-15,-3 0 14 0,1-2-1 0,-3 1-5 16,-3-3 2-16,0 0-1 0,1-2-2 0,-2 0 1 15,0-2-4-15,1 0 1 0,-1-3-3 0,2-1 3 16,-1-1-8-16,3-1-11 0,5-3-13 0,-11 4-32 0,11-4 1 16,0 0-25-16,0 0 28 0,0 0-19 15,0 0 30-15,7-7-17 0,-7 7 32 0,14-3-14 16,-14 3 28-16,19 0-13 0,-9 1 23 0,2 1-16 16,-2 2 24-16,-1 1-19 0,1 2 25 0,-3 2 3 15,-1 2-18-15,1 3 20 0,-2 0-23 0,-4 3 24 0,4 0-22 16,-4 2 21-16,-1 0-23 0,0 2 25 0,0-2-24 15,-1 0 20-15,0 0-21 0,-3-1 22 0,4 0-24 16,0-2 4-16,0-1-3 0,0-4-1 0,4 1-1 16,-2-1 21-16,2-1-55 0,1-3-48 0,2-2-111 0,-1 0-64 15,5-4-88-15,1-1-398 0,2-4-268 0</inkml:trace>
  <inkml:trace contextRef="#ctx0" brushRef="#br0" timeOffset="37877.33">9198 16438 58 0,'-3'-7'526'16,"3"7"-178"-16,-10-5-36 0,10 5-66 0,-9-4 12 0,9 4-8 15,0 0-38-15,-13 0-7 0,13 0-66 0,-10 5 19 16,10-5-45-16,-6 10 4 0,5-4-38 0,1 0 8 15,0 3-32-15,3-1 14 0,1 2-34 0,-2 0 12 16,6-1-31-16,-2 2 20 0,3 0-30 0,0 0 19 16,1-2-22-16,-1-2 27 0,2 2-32 0,-1-2 21 15,0-2-23-15,0-1 18 0,-1-1-22 0,1-1 24 16,-10-2-24-16,17 2 22 0,-17-2-23 0,17-3 22 16,-17 3-40-16,11-5 42 0,-3-2-23 0,-3 2 27 15,-1-2-25-15,-2 0 24 0,1 0-19 0,-2 0 36 16,0-2-16-16,-1 2 49 0,0-1-3 0,0 1 45 15,-1-1 2-15,1 8 7 0,0-12-33 0,0 12-5 16,0-9-37-16,0 9 13 0,0 0-24 0,0 0 8 16,0 0-23-16,0 0 18 0,0 0-22 0,0 0 12 15,9 7-19-15,-4-1 17 0,0 0-21 0,0 2 16 16,3 3-22-16,0 0-4 0,2 0 0 0,-1 1 20 16,1 1-16-16,1 2-54 0,1-3-71 0,-3 2-20 15,1-2-48-15,0 0-17 0,-1-1-54 0,2-3-31 0,-5 0-96 16,0-1-17-16,2-1-346 0,-4-2-268 15</inkml:trace>
  <inkml:trace contextRef="#ctx0" brushRef="#br0" timeOffset="38111.05">9522 16405 37 0,'-1'-10'573'0,"-2"2"-106"15,1 1-54-15,0 1-37 0,2 6-64 0,-5-9-24 16,5 9-70-16,-3-8 2 0,3 8-37 0,0 0 0 15,0 0-36-15,0 0 2 0,-8 4-25 0,8-4 13 16,-3 11-34-16,3-11 11 0,1 13-33 0,2-6 5 16,-2 3-29-16,4-1-1 0,-1 1-22 15,1 0 9-15,-1 3-25 0,1-1 11 0,2 0-21 0,0-1 17 16,-2 1-21-16,2-2-14 0,-1 1 10 0,1 0 9 16,-1-1-51-16,-1-2-42 0,1 0-87 0,0 1-20 15,-1-2-49-15,1-1-78 0,-1 0-26 0,-1-2-46 16,-4-4-64-16,8 7-260 0,-8-7-221 0</inkml:trace>
  <inkml:trace contextRef="#ctx0" brushRef="#br0" timeOffset="38393.18">9691 16384 60 0,'0'0'512'0,"-2"-12"-59"0,2 12-69 0,-6-10-57 15,6 10-24-15,-4-7-41 0,4 7-14 0,-9-3-53 0,9 3 1 16,-9 3-50-16,9-3 3 0,-14 6-38 15,5-1 9-15,0-1-33 0,2 3 12 0,-1 1-23 0,0-1 11 16,2 2-24-16,1-1 3 0,-3 1-21 0,4 0 8 16,2 1-21-16,-1-2 8 0,3 1-19 0,0-1 8 15,3-1-14-15,1 3 7 0,1-3-8 16,2 1 9-16,1-2-18 0,5 0 15 0,-1 1-16 16,4-2 9-16,-1 0-16 0,3 0 17 0,0-2-15 0,0 0 8 15,4-1-17-15,-2 0 14 0,-1 0-21 0,3-1-20 16,-3-1-91-16,2 1-22 0,-1-1-56 0,-1 0-75 15,-1 0-45-15,-3-1-111 0,1 1-417 0,-1-3-400 16</inkml:trace>
  <inkml:trace contextRef="#ctx0" brushRef="#br0" timeOffset="38605.65">10061 16421 311 0,'0'0'404'0,"0"0"-51"0,3-8-87 0,-3 8-38 0,2-4 39 15,-2 4-18-15,8-6-7 0,-8 6-55 0,9-8-12 16,1 5-41-16,-2-1-3 0,2 0-40 16,1-1 2-16,2 0-36 0,3-1 11 0,-1 1-37 0,2-2 20 15,-1 2-40-15,5-2 28 0,-2 0-33 16,3 1 17-16,-2 0-25 0,-3 0 12 0,1 1-27 16,-3-1-6-16,0 1-66 0,-2 0-50 0,0 1-48 0,-4-1-85 15,0 0 1-15,-2 0-63 0,-3 1 22 0,-4 4-244 16,4-9-68-16</inkml:trace>
  <inkml:trace contextRef="#ctx0" brushRef="#br0" timeOffset="38794.04">10299 16220 432 0,'0'0'308'0,"-18"-1"-1"0,18 1-55 0,-13-1 2 15,13 1-31-15,-10 1-1 0,10-1-16 0,-9 4-8 16,9-4-28-16,-6 7-3 0,6-7-35 0,-7 10 18 16,7-10-32-16,-1 12 10 0,4-5-37 0,-2 1 6 15,4 2-41-15,-3 0 13 0,4 0-38 0,-1 2 19 16,1 1-36-16,3 1 20 0,-1-1-28 0,-2 0 18 15,3 0-36-15,1 0 12 0,1 1-65 0,-2-3-32 0,1 2-56 16,-1-2-110-16,0-2-67 0,-2 0-97 16,2-2-333-16,0-3-271 0</inkml:trace>
  <inkml:trace contextRef="#ctx0" brushRef="#br0" timeOffset="39193.49">10621 16206 64 0,'-6'-4'598'0,"-2"1"-118"15,2-1-76-15,-1 0-51 0,1 0-63 0,1-1-59 16,0-1-45-16,2 0-39 0,2 0-28 0,1-1-23 16,1 0-22-16,4-3-12 0,0 0-14 0,4 2-4 15,0-3-18-15,4 2-2 0,-3 0 1 0,3 1-13 16,0 2-2-16,-2 0 0 0,1 1-3 0,-3 0-5 15,-9 5 4-15,14-2 2 0,-14 2-1 0,9 4 4 16,-9-4-29-16,2 7 46 0,-2-7 10 0,-2 14 17 16,-2-7 10-16,-1 3 7 0,1-1-22 0,-1 1 15 15,2-1-25-15,-2 3 11 0,1-2-26 0,3 0 16 16,0 0-25-16,2 0 16 0,0 0-26 0,3-1 21 16,1 1-22-16,4 0 16 0,1-2-21 0,2 2 15 15,2-2-19-15,4 0 17 0,0 2-19 0,-4-3 21 16,5 1-26-16,-5 1 19 0,1-2-18 0,-2 2 19 15,-1-1-20-15,-2 0 21 0,-4 1-18 0,-3-2 18 0,-2 3-16 16,-1-1 17-16,-4 2-21 0,-1-2 18 0,-1 4-17 16,-6-2 20-16,2 0-24 0,-4 2 5 0,0-1-84 15,0-2-35-15,-2-1-65 0,2-1-117 0,-1 1-85 16,2-5-505-16,-1 1-464 0</inkml:trace>
  <inkml:trace contextRef="#ctx0" brushRef="#br0" timeOffset="39561.21">11536 15502 526 0,'-8'-10'479'0,"3"2"-64"0,0 3-55 0,3-1-37 16,-2 1-41-16,4 5-42 0,-5-6-7 0,5 6 10 0,0 0-1 16,0 0-14-16,0 0 10 0,-3 8-13 0,7-3-11 15,0 4-27-15,2 4-15 0,1 1 15 16,3 3-45-16,0 2 20 0,2 5-53 0,1 1 27 0,3 6-46 16,-1 2 17-16,2 3-35 0,-2 0 20 0,-1 2-6 15,1 3-6-15,0 0 0 0,0 1-7 0,-2 1-30 16,1 1 19-16,-3 2-29 0,2-1 11 0,1 0-23 15,-2 0 15-15,3-2-29 0,-2-1 20 0,2-1-23 16,-1-2 18-16,-1 0-20 0,2-2 9 0,-1-2-33 16,-1-7-25-16,0-1-90 0,0-3-37 0,-2-4-93 15,-2-2-90-15,3-1-81 0,-3-3-127 0,1-4-160 16,-1-4-404-16,0-1-744 0</inkml:trace>
  <inkml:trace contextRef="#ctx0" brushRef="#br0" timeOffset="40026.92">12271 15862 370 0,'0'0'425'0,"0"0"-60"16,0 0-31-16,-9-3-15 0,9 3-14 0,0 0-14 16,-5 4-12-16,5-4-18 0,-4 7-13 0,3 0-14 15,1-7-14-15,-2 14-18 0,2-5-14 0,0 2-15 16,2 1-21-16,-1 0-10 0,2 2-32 0,-1 2-8 0,1-1-28 16,2 3-5-16,0 2-29 0,1-1 6 15,2 1-16-15,-2-1-6 0,2 2-11 0,1-2-5 0,0 0-12 16,-1-1-54-16,-2-3-84 0,4-1-56 0,-3-1-68 15,-1-1-44-15,2-1-84 0,-1-3-43 0,0 0-137 16,-2-4-260-16,-5-4-372 0</inkml:trace>
  <inkml:trace contextRef="#ctx0" brushRef="#br0" timeOffset="40310.83">12477 15990 130 0,'0'0'516'0,"-3"-9"-126"15,3 9-47-15,-6-3-35 0,6 3-24 0,0 0-21 16,-14-1-40-16,14 1-17 0,-14 2-22 0,5 0-27 16,-1 2-46-16,-1 1 3 0,2 0-36 0,-3 1 6 15,1-1-27-15,0 3 8 0,-2-2-9 0,4 3-11 16,1-4-11-16,-1 1-3 0,3 2-17 0,2-2 12 0,-1-2-10 16,5-4-3-16,-1 11 1 0,2-6-7 15,2 1 4-15,-1 1 1 0,5-1-4 0,-1 0 1 16,4 1 1-16,0-1-3 0,2 2-3 0,1-1 1 15,-2 0 1-15,3 0-2 0,-1-1 0 0,2 1-3 16,-2 1 1-16,0-2-7 0,1-1 4 0,-1 2-2 16,1-3-1-16,-1 1-20 0,-2 0-64 0,2-1-66 15,-3-2-84-15,3 0-96 0,-3-2-95 0,3 0-384 16,0-1-345-16</inkml:trace>
  <inkml:trace contextRef="#ctx0" brushRef="#br0" timeOffset="40610.11">12911 15779 372 0,'0'0'448'15,"-2"-11"-83"-15,2 11-42 0,-5-6-11 0,5 6-17 16,-8-5-12-16,8 5-30 0,-13 2-15 0,7 1-22 16,-3 2-20-16,0 0-26 0,0 0-7 0,-1 4-15 15,1 0 2-15,-3 2-14 0,3 1-5 0,1 0-22 16,1 2-8-16,1-2-18 0,0 2-14 0,3 0-4 15,1-2-9-15,0 1-4 0,2 0-2 0,2-1-11 16,0-1-3-16,1 3-9 0,4-2 0 0,2-3-11 0,0 4 3 16,1-4-8-16,3 1 8 0,-1-3-19 15,4 0 9-15,-1 0-7 0,3-2 4 0,-1 0-9 16,0-1 3-16,1-4-10 0,2 2-23 0,-1-1-53 0,0-1-64 16,-1-1-39-16,0 0-83 0,0-2-41 15,-3 1-110-15,2-2-51 0,-3-1-479 0,0 1-535 0</inkml:trace>
  <inkml:trace contextRef="#ctx0" brushRef="#br0" timeOffset="40799.05">12901 15934 575 0,'0'0'449'16,"-17"2"-80"-16,17-2-83 0,-11 1 20 0,11-1-33 15,0 0-44-15,0 0-49 0,-12 0-34 0,12 0-27 16,0 0-27-16,4-5-18 0,-4 5-12 0,13-6-11 15,-4 4-18-15,4-2-3 0,0 0-6 16,2-1-10-16,-1 0-6 0,2 0-6 0,1 0-8 0,2-1-64 16,2 0-82-16,-1 1-50 0,1-4-55 0,-1 3-25 15,-2-2-131-15,1 2-196 0,-2-1-121 0</inkml:trace>
  <inkml:trace contextRef="#ctx0" brushRef="#br0" timeOffset="41326.6">13232 15687 234 0,'0'0'384'0,"-14"0"-41"0,14 0-60 0,0 0-14 16,0 0-59-16,0 0-35 0,-12-1-30 0,12 1-30 16,0 0-24-16,0 0-17 0,11-3-21 0,-11 3-8 15,14-4-8-15,-5 2-3 0,1-2-10 0,1 0-3 16,2 1-5-16,0-2-1 0,2 0 1 0,-2 0-9 15,2 1 7-15,-2-1-7 0,1 0 7 0,-2 1 28 16,-3 1 26-16,1-1 9 0,-1 2 22 0,-9 2 6 16,13-5-2-16,-13 5-14 0,11-3-4 0,-11 3 14 15,0 0 1-15,14 2 7 0,-14-2-10 0,7 6-7 16,-7-6-4-16,6 9-9 0,-5-2-7 0,2 0-4 16,-2 1-5-16,-1 2-3 0,1 1-6 0,1 0-4 15,-2 2-9-15,0 0-4 0,0 1-5 0,-2 3-11 0,1 0 5 16,0 1-17-16,-2 1 9 0,1-1-10 15,-3 3 6-15,1 0-8 0,-1 0 9 0,1 0-10 16,-3-1 7-16,2 0-9 0,-2-1 5 0,2-3-7 0,-2-1 7 16,3-2-6-16,-2 0 7 0,1 0 1 15,-2-5-9-15,4 2 7 0,-1-2 2 0,1-1-3 16,1 0 0-16,2-7-7 0,-4 10 4 0,4-10-8 16,0 7 9-16,0-7-6 0,0 0 3 0,6 5-5 0,-6-5 9 15,13 1-9-15,-13-1 9 0,19-2-7 0,-9 0 9 16,3 0-5-16,1 0 3 0,-1-1-6 0,1 1 10 15,3-2-12-15,-2 1 9 0,0 0-8 0,1 0 9 16,0-1-11-16,-3 1 9 0,4 0-15 0,-3-1 8 16,0 1-17-16,-3 1-21 0,1-1-63 0,-1 0-39 15,-2 0-81-15,2 1-13 0,-1-1-128 16,-10 3-40-16,11-7-76 0,-11 7-326 0,9-7-333 0</inkml:trace>
  <inkml:trace contextRef="#ctx0" brushRef="#br0" timeOffset="41490.08">13417 15917 602 0,'0'0'453'0,"-15"-4"-66"0,15 4-65 0,-8-6-57 15,8 6-49-15,-6-6-47 0,6 6-37 0,1-8-20 16,2 3-24-16,1 0-21 0,2-1-8 16,3-1-15-16,2 1-11 0,2-2-7 0,1 2-2 15,0 0-41-15,3-2 27 0,1 1-74 0,2 0-110 0,-2-2-76 16,3 2-43-16,-1 0-408 0,-1-1-208 0</inkml:trace>
  <inkml:trace contextRef="#ctx0" brushRef="#br0" timeOffset="42010.16">13890 15472 525 0,'-9'-7'454'0,"-1"3"-40"0,4-1-78 0,-1-1-12 16,2 1-75-16,1 0-30 0,2 1-67 0,2 4-10 16,-5-10-47-16,5 10 0 0,5-8-39 0,-5 8 10 15,9-9-36-15,-9 9 16 0,12-5-29 0,-1 2 14 0,-11 3-30 16,18 1 25-16,-8 2-5 0,0 1-2 0,-2 2 4 16,-1 1 5-16,1 1-2 0,-3 5 9 15,-2 0 2-15,-2 3 4 0,-2 0 9 0,-2 2 2 16,-1 3 5-16,-3 0-8 0,0 1 12 0,0 1-10 15,-1-1-7-15,-1 0-6 0,3 0-9 0,-1-1-2 16,1-1-5-16,2-2-5 0,1-2 0 0,1 0-4 16,-2-2-3-16,4-2-2 0,4 0-3 0,-2-2 1 0,3 0-1 15,2-3-2-15,2 0-3 0,2-1 0 0,1-1-8 16,1-1 8-16,1 2 1 0,-3-3-2 16,2 1 4-16,-3 0-6 0,-1 1 7 0,1 0 1 15,-2 0 11-15,-2 1 19 0,0 1 22 0,-1 0 11 0,0 3 28 16,-3-3-3-16,-1 4 1 0,2-2 2 0,-2 3-15 15,2-1 7-15,-2 1-18 0,2 0 3 0,-1 1-28 16,2 1 10-16,0 1-33 0,2-1 15 0,1 0-18 16,-1-1 10-16,1 1-19 0,-1 0 12 0,3-1-21 15,-1-1 14-15,-2 0-15 0,-1-2 15 0,3 0-19 16,-6-1 14-16,2-1-13 0,-3-1 20 0,-1 0-29 16,-1 1 27-16,-3-1-25 0,-3-1-2 0,-1 0-19 15,-2 0-24-15,-3-2-37 0,-1 0-49 0,-4 0-47 16,0-2-52-16,-1-2-54 0,-3 0-109 0,-1-3-116 15,0-4-495-15,-1 2-619 0</inkml:trace>
  <inkml:trace contextRef="#ctx0" brushRef="#br0" timeOffset="42520.81">14346 14242 441 0,'-11'-3'460'0,"11"3"-10"15,0 0-87-15,-13-3 25 0,13 3-35 0,0 0-8 16,-10-2-37-16,10 2-29 0,0 0-54 0,0 0-38 16,-10-4-39-16,10 4-25 0,0 0-30 0,0 0-12 15,7-6-26-15,1 2 3 0,0 2-24 0,2-1-1 16,3-1-14-16,2 0-3 0,3-1-30 0,0 2-66 15,-2-1-98-15,2 1-35 0,0 0-123 0,-1 1-58 16,-4-2-59-16,-1 3-425 0,0-1-434 0</inkml:trace>
  <inkml:trace contextRef="#ctx0" brushRef="#br0" timeOffset="42661.08">14437 14259 443 0,'-10'6'354'0,"4"-2"-22"0,-1 0-99 15,7-4-3-15,-6 6-65 0,6-6 32 0,0 0-69 16,0 0 23-16,6 5-70 0,-6-5 13 0,20-1-58 15,-5 0 26-15,5-2-48 0,4 0 31 0,1-1-50 0,4 0-12 16,3-2-105-16,6 2-126 0,-3-1-440 0,1 0-196 16</inkml:trace>
  <inkml:trace contextRef="#ctx0" brushRef="#br0" timeOffset="43174.84">14515 15936 642 0,'0'0'460'0,"0"0"-7"15,0 0-58-15,0 0-18 0,0 0-88 0,0 0-25 16,0 0-41-16,0 0-41 0,0 0-48 0,4-10-14 15,-4 10-25-15,10-4-18 0,-2-1-15 0,1 1-14 16,2 0-14-16,1 0-12 0,2-1-10 0,1 1-40 16,-2-1-88-16,5 1-100 0,-4 0-127 0,1 1-101 15,-2-1-51-15,-2 0-219 0,0 2-218 0</inkml:trace>
  <inkml:trace contextRef="#ctx0" brushRef="#br0" timeOffset="43294.44">14639 15969 233 0,'-5'7'320'0,"5"-7"-73"15,-5 8-45-15,5-8-36 0,0 0-37 16,4 6-28-16,-4-6-20 0,16-2-13 0,-4 1-8 16,6-3-69-16,2 0-122 0,4-3-127 0,7-3-125 0,1 1 158 15</inkml:trace>
  <inkml:trace contextRef="#ctx0" brushRef="#br0" timeOffset="45110.56">15295 13826 204 0,'3'-6'309'0,"-3"6"-68"0,3-6-36 16,-3 6-18-16,3-7-8 0,-3 7-16 0,2-6-5 0,-2 6-10 16,1-9-19-16,-1 9-34 0,3-8-3 15,-3 8-14-15,0-9 26 0,0 9-13 0,3-7 47 16,-3 7-33-16,0 0 37 0,0-9-63 0,0 9 25 0,0 0-54 15,0 0 37-15,-12-1-47 0,12 1 45 0,-14 6-5 16,5-3 1-16,0 3-7 0,-2 1-4 16,-1 0 6-16,-1 2 4 0,1 0 2 0,1 0 0 15,0 0 3-15,-1 1-12 0,3 0-4 0,2 0-5 0,-2 0-8 16,4-1-4-16,2 1-5 0,2 1-11 16,0 0-5-16,3 0-5 0,1 0-4 0,2 0-4 15,4 3-3-15,-2-1 0 0,5 1-7 0,1 1-2 0,-2 0 0 16,2-1-4-16,1 2 1 0,-2-2-3 0,0 2 2 15,-2 0-3-15,0-2-4 0,-3 0 1 0,-2 0-2 16,-2 1 1-16,-2-2 1 0,-2-1 0 0,-2 2 0 16,-1 0 2-16,-3-1 1 0,-1-2 0 0,0 1 0 15,1-1 4-15,-3-1-4 0,-1-2 1 0,2 1 3 16,-1-4-3-16,4 1 1 0,-1-1-2 0,1 0 5 16,1-1-9-16,-3-1-5 0,8-3-3 0,-5 6 5 15,5-6-2-15,0 0 3 0,-1 7-1 0,1-7 4 16,6 5-2-16,-6-5 3 0,10 9 0 0,-3-5 1 0,-1 2 4 15,3 3-4-15,1-1-1 0,-1 4 2 16,-2 0-34-16,0 1 44 0,2 2-40 0,-4 1 47 16,0-1-4-16,-1 0-2 0,0 1-1 0,-2 0 1 15,-1-1 1-15,0 0-2 0,-1-2-1 0,0 0-1 0,0 1-5 16,0-2 1-16,1-1-1 0,3 0-2 16,-1 0 4-16,3-1-13 0,2-2-36 0,2 2-86 15,7-4-80-15,2-2-142 0,4 0-117 0,6-2-527 0,3-4-594 16</inkml:trace>
  <inkml:trace contextRef="#ctx0" brushRef="#br0" timeOffset="46194.39">22933 12958 160 0,'0'0'435'0,"-11"-6"-81"15,11 6-30-15,-10-6-48 0,10 6 30 16,-8-7-67-16,8 7 8 0,-9-7-87 0,9 7 17 16,-4-9-74-16,4 9 23 0,-2-7-70 0,2 7 28 15,0 0-51-15,2-9 38 0,-2 9-45 0,0 0 45 0,9-2-43 16,-9 2 38-16,8 1-45 0,-8-1 46 15,9 5-35-15,-9-5 49 0,7 10-33 0,-2-3 40 0,-1 1-36 16,-3 0 46-16,1 3-40 0,-1-1 32 0,0 3-45 16,-3-2 47-16,2 1-12 0,-3 1-4 0,3 1-10 15,-2-3-8-15,0 3-6 0,2-1-5 0,-3-1-5 16,3 0-6-16,0 0-6 0,0-2-5 0,3 1-2 16,-1-1-4-16,0 1-2 0,3-2-5 0,-1 0-3 15,0-3-1-15,3 2-2 0,0-2-6 0,-2 1 0 16,3-2 1-16,-2 0-3 0,-2-1-2 0,4-1 1 15,-8-3 3-15,7 9 7 0,-7-9-3 0,7 6 3 16,-7-6-1-16,4 5-2 0,-4-5 4 0,0 0 13 16,-3 8 21-16,3-8 14 0,-4 7 8 0,4-7 9 15,-7 9-41-15,0-5 30 0,5 2-43 0,-2-1 38 16,0 2-36-16,0 0 29 0,2 1-41 0,0-1 32 16,2 0-42-16,0 1 38 0,2 2-43 0,0 0 34 15,1 0-39-15,1-1 35 0,-1 1-38 0,6 0 37 16,-4 0-37-16,3 1 28 0,-1-4-30 0,0 2 38 15,-1-1-41-15,2-1 36 0,-4-1-35 0,1 0 39 0,-1 0-29 16,-1-1 31-16,-3-5-39 0,0 8 35 0,0-8-41 16,-5 11 11-16,-2-6-104 0,-2 1-22 0,-4 1-75 15,-1-1-90-15,-6 2-106 0,-4-1-153 0,0 2-578 16,-7 0-753-16</inkml:trace>
  <inkml:trace contextRef="#ctx0" brushRef="#br0" timeOffset="47393.92">15420 15393 275 0,'0'0'255'0,"1"-8"-28"0,-1 8-35 0,0-9 38 16,0 9-42-16,0-9 38 0,0 9-65 0,-4-8 32 0,4 8-66 15,-6-9-10-15,6 9-1 0,-9-6-7 16,9 6 15-16,-13-3-1 0,13 3-2 0,-14-3 3 16,14 3-6-16,-18 0-2 0,8 3-6 0,1-2 7 15,0 1-27-15,-1 3 7 0,0-2-21 0,2 2 5 0,-1 1-23 16,0 1 14-16,1 1-17 0,2 0 9 16,1 0-20-16,-1 3 3 0,2-1-17 0,1 2 8 0,1-1-15 15,2 2 3-15,1-1-14 0,0 0 7 0,3 3-12 16,0-3 7-16,5 2-15 0,0-1 12 0,0-1-3 15,3 1-1-15,0 1-1 0,3-2-3 0,-2 1 1 16,0 0 0-16,0-3-3 0,-2 1-1 0,-1 2 3 16,-2-3-5-16,0 2 4 0,-4-1-2 0,-2-1 1 15,-2 2 2-15,0-2-1 0,-5 3 0 0,0-1-7 16,-3-1 8-16,-2 0-12 0,1 0 12 0,-3-1-7 16,1-1 10-16,1 0-12 0,0-1 10 0,-1-2-9 15,4 0 10-15,-1-1-16 0,3 1 8 0,-1-2-11 16,6-4 15-16,-7 8-12 0,7-8 10 0,2 7-6 0,-2-7 4 15,8 7-10-15,-1-3 9 0,0 0-6 0,4 1 14 16,3 0-16-16,-1 2 13 0,-1 1-11 16,4 0 14-16,-1 3-15 0,-1 2 13 0,-1 0-6 15,-2 2 17-15,-3-2-11 0,-2 1 9 0,1 1-9 16,-5 2 21-16,-1-1 19 0,1 0 24 0,-5 1-1 16,3 0 1-16,-2-2-9 0,-1 1-13 0,2-3-10 15,1 0-7-15,0-1-3 0,1 0-11 0,4 0-3 0,2-1-11 16,2-1-57-16,5-3-84 0,1 1-87 0,7-3-110 15,3-1-150-15,5-3-574 0,8-4-680 0</inkml:trace>
  <inkml:trace contextRef="#ctx0" brushRef="#br0" timeOffset="48361.05">23078 14200 120 0,'0'0'478'15,"-4"-8"-149"-15,4 8 1 0,-3-10-93 0,3 10 23 16,0-8-64-16,0 8 35 0,4-11-54 0,-1 6-3 16,2 1-52-16,1-2 13 0,1 2-34 0,0 0 18 15,5 3-35-15,-3-1 15 0,2 1-50 0,-11 1 42 16,21 1-30-16,-11 1 19 0,1 2-20 0,-2 1 18 16,-2 3-14-16,-1 0 10 0,2 4-14 0,-4 0 3 15,-2 1-21-15,-1 2 8 0,-2-1-15 0,1 3-4 16,-4 0 2-16,-1-1 2 0,0 0 2 0,1 0 2 15,-1 1 3-15,0-3-9 0,0-1-2 0,2 0-38 0,-3 0 36 16,5-3-4-16,-2 0-42 0,3-1 40 0,0 0-7 16,2-2-2-16,0 0-37 0,4-1 36 0,1 0-5 15,0-1-6-15,4-1 2 0,0-1-2 16,1 1-37-16,0-3 53 0,0 1-52 0,-2 1 44 0,0-2-2 16,-10-1 4-16,16 4 8 0,-16-4-41 0,10 3 46 15,-10-3-23-15,10 6 65 0,-10-6 23 0,4 10-33 16,-4-10 57-16,1 12-39 0,-1-12 34 0,2 14-44 15,-2-5 37-15,1 0-21 0,0 2-6 0,4-1-16 16,-1 3-24-16,4 0 8 0,1 0-8 0,2 3-5 16,3-2-3-16,0 1-6 0,3-1-10 0,0-1 6 0,-1 1-7 15,1-1-4-15,-1-1-1 0,-1 0 0 16,-4-2-3-16,-1-1-7 0,-5 0 9 0,-1 0-3 16,-4-2-9-16,-1 3-42 0,-7-2-41 0,-1 3-41 15,-9-2-37-15,-6 5-62 0,-5-1-53 0,-10 0-131 16,-6 0-104-16,-4 1-614 0,-11 0-749 0</inkml:trace>
  <inkml:trace contextRef="#ctx0" brushRef="#br0" timeOffset="50204.15">16386 14173 411 0,'-4'6'469'16,"4"-6"-155"-16,0 0-18 0,0 0-71 0,0 0 13 16,0 0-90-16,0 0 10 0,0 0-76 0,0 0 21 15,0 0-62-15,0 0 27 0,7-6-65 0,-7 6-41 16,11-4-116-16,-11 4-92 0,13-5-132 0,-5 3-165 16,2-1-53-16</inkml:trace>
  <inkml:trace contextRef="#ctx0" brushRef="#br0" timeOffset="50369.1">16805 14123 450 0,'0'0'422'0,"9"4"-117"16,-9-4 8-16,11 2-71 0,-11-2-29 0,0 0-48 16,12 1-27-16,-12-1-30 0,0 0-33 0,12-1-14 15,-12 1-16-15,10-3-14 0,-10 3-38 0,15-4-72 16,-15 4-51-16,14-4-106 0,-2 0-55 0,-2-1-278 15,-1 1-86-15</inkml:trace>
  <inkml:trace contextRef="#ctx0" brushRef="#br0" timeOffset="50507.58">17334 14014 176 0,'12'0'282'16,"-12"0"-10"-16,18-1-15 0,-18 1 66 0,11 0-43 15,-11 0-30-15,12-1-37 0,-12 1-44 0,0 0-38 16,13-1-27-16,-13 1-30 0,0 0-11 0,11-2-68 15,-11 2-74-15,0 0-165 0,15-2-476 0,-15 2-225 16</inkml:trace>
  <inkml:trace contextRef="#ctx0" brushRef="#br0" timeOffset="51049.95">16564 15713 283 0,'0'0'541'0,"0"0"-97"0,0 0-65 0,0 0-37 0,-3-7-30 16,3 7-67-16,0 0-45 0,0 0-39 15,0 0-36-15,0-8-21 0,0 8-28 0,0 0-13 16,5-4-17-16,-5 4-10 0,8-4-18 0,-8 4-38 0,9-5-65 16,0 1-79-16,-3 2-86 0,3 0-64 0,1-2-68 15,-2 0-302-15,1 0-191 0</inkml:trace>
  <inkml:trace contextRef="#ctx0" brushRef="#br0" timeOffset="51181.12">16814 15619 41 0,'11'3'353'16,"-11"-3"-92"-16,0 0-38 0,0 0-30 0,0 0-34 16,0 0-39-16,10 2-25 0,-10-2-18 0,0 0-21 15,0 0-40-15,0 0-64 0,9-2-91 0,-9 2-305 0,6-6 82 16</inkml:trace>
  <inkml:trace contextRef="#ctx0" brushRef="#br0" timeOffset="51335.9">17089 15573 72 0,'0'0'369'0,"0"0"-102"15,0 0-31-15,5 5-17 0,-5-5-49 0,0 0-32 0,0 0-31 16,0 0-24-16,0 0-47 0,0 0-80 0,13 0-94 16,-13 0-110-16,10-5-155 0,-10 5 140 15</inkml:trace>
  <inkml:trace contextRef="#ctx0" brushRef="#br0" timeOffset="51437.94">17484 15468 186 0,'22'-5'557'0,"-1"0"-192"0,-3 2-43 0,0-1-114 15,-1 0 0-15,-4 2-84 0,-1-2-36 0,-1 1-228 16,-1-1-461-16,-1-1-115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30:37.12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9190 6936 72 0,'0'0'29'16,"0"0"71"-16,0 0-77 0,0 0 73 0,0 0-74 0,0 0 56 15,0 0-56-15,0 0 54 0,0 0-50 0,0 0 56 16,0 0-49-16,0 0 44 0,0 0-30 0,0 0 49 16,0 0-37-16,0 0 48 0,0 0-32 0,0 0 42 15,0 0-31-15,0 0 23 0,0 0-27 0,0 0 15 16,0 0-21-16,0 0 12 0,0 0-6 0,0 0 1 15,0 0 1-15,0 0-8 0,0 0 4 0,0 0-17 16,0 0-4-16,0 0-8 0,0 0-6 0,0 0-4 16,0 0-6-16,0 0-4 0,0 0-8 0,0 0-2 15,0 0 1-15,0 0-9 0,0 0 5 0,0 0 1 0,0 0 5 16,0 0 19-16,0 0 24 0,0 0 13 16,0 0 13-16,0 0-16 0,0 0-7 0,0 0-8 15,0 0-11-15,0 0 2 0,0 0 16 0,0 0 13 16,0 0 0-16,0 0-4 0,14 0-8 0,-14 0-10 0,0 0-8 15,9-2-9-15,-9 2 6 0,0 0 12 16,10-2-1-16,-10 2-6 0,0 0-8 0,14-3-12 16,-14 3-5-16,9-2-4 0,-9 2-6 0,10-1-1 0,-10 1-5 15,10-1 2-15,-10 1-5 0,11-1-4 0,-11 1 0 16,12-2 0-16,-12 2 0 0,12-1-3 0,-12 1 1 16,13 0 2-16,-13 0 0 0,15 0-3 0,-15 0-1 15,14 0 1-15,-14 0 0 0,18 0-1 0,-18 0 0 16,18 1 2-16,-18-1-4 0,18 3 2 0,-8-2-1 15,-10-1 3-15,22 2 42 0,-11-1-52 0,-2 1 42 16,1-1-51-16,2 1 44 0,-2 0-46 0,-10-2 46 16,22 3-48-16,-13-2 50 0,1 2-52 0,-1-1 48 15,2-1-48-15,0 2 45 0,-2-1-44 0,1 0 45 16,0 1-31-16,-10-3 29 0,19 3-48 0,-19-3 49 16,17 2-44-16,-17-2 44 0,18 2-43 0,-18-2 42 15,15 2-47-15,-15-2 48 0,19 3-47 0,-19-3 46 16,19 1-47-16,-19-1 52 0,16 2-52 0,-16-2 47 0,20 3-49 15,-20-3 49-15,18 1-46 0,-18-1 46 0,19 2-46 16,-19-2 48-16,18 1-49 0,-18-1 49 16,18 1-47-16,-18-1 46 0,19 0-42 0,-19 0 43 0,21 1-48 15,-21-1 45-15,20 0-41 0,-20 0 43 0,20-1-48 16,-20 1 52-16,22 0-51 0,-22 0 48 0,22 0-47 16,-22 0 8-16,20-1-1 0,-20 1 4 15,22-1 4-15,-10 1 0 0,-12 0 3 0,21-3 2 0,-10 3 9 16,0-2 10-16,-1 1 7 0,2-1-6 0,-2 2-2 15,4-2-3-15,-4 0 3 0,4 1-3 0,-3 0-1 16,0 0 12-16,0 0-20 0,1-1 0 0,-2 0 0 16,3 1 5-16,-3-1-8 0,3 0 10 0,-3 0-9 15,2 1 1-15,-1-2 0 0,1 2 2 0,-2 0-3 16,1-1 1-16,1 0 4 0,-2 1-5 0,2 0 0 16,-2-2 1-16,3 2 1 0,-4-1-1 0,1 1 0 15,1-1 3-15,0 1 10 0,-11 1 3 0,20-2 2 16,-11 1 0-16,0-2 1 0,-9 3 6 0,20-1-10 0,-9-1-2 15,-11 2-2-15,20-3 1 0,-20 3-2 0,18-1-5 16,-7 0 0-16,0-2 1 0,-1 2-4 0,1 0 1 16,0 0-2-16,-11 1 1 0,20-1 6 15,-8 0-8-15,-2-1-2 0,-10 2 1 0,22-1 1 0,-22 1-2 16,21-1 1-16,-9 1 6 0,-12 0-7 0,22-1 22 16,-22 1-27-16,21 0 3 0,-21 0 0 15,18-4 1-15,-18 4 4 0,21-2-4 0,-21 2 1 0,19 0 3 16,-19 0-4-16,19-3 6 0,-19 3 1 0,19-1-3 15,-19 1 0-15,17-1 2 0,-17 1 0 0,18-2 4 16,-18 2-5-16,15-2-3 0,-15 2 2 0,17-1 0 16,-17 1 0-16,14-1-1 0,-14 1 1 0,12 0-29 15,-12 0 33-15,11-1-29 0,-11 1 32 0,0 0-30 16,15-1 31-16,-15 1-28 0,0 0 32 0,10-2-32 16,-10 2 32-16,0 0-30 0,0 0 37 0,11-1-34 15,-11 1 53-15,0 0-42 0,0 0 38 0,0 0-37 16,11-1 38-16,-11 1-42 0,0 0 39 0,0 0-39 15,0 0 36-15,0 0-41 0,0 0 48 0,0 0-40 16,0 0 55-16,0 0-46 0,0 0 48 0,10 0-48 16,-10 0 52-16,0 0-56 0,0 0 52 0,0 0-57 15,0 0 53-15,0 0-63 0,0 0 53 0,0 0-61 0,0 0 56 16,0 0-60-16,0 0 57 0,0 0-58 0,0 0 56 16,0 0-59-16,0 0 55 0,0 0-55 0,0 0 72 15,9-3-76-15,-9 3 58 0,0 0-59 0,0 0 57 16,0 0-54-16,0 0 47 0,0 0-47 0,0 0 57 15,0 0-55-15,0 0 56 0,0 0-58 0,0 0 55 16,14 2-54-16,-14-2 60 0,0 0-64 0,0 0 59 16,0 0-57-16,0 0 58 0,0 0-57 0,0 0 58 15,0 0-58-15,10-2 55 0,-10 2-55 0,0 0 59 16,0 0-60-16,0 0 65 0,0 0-58 0,0 0 26 16,0 0-30-16,0 0 54 0,0 0-53 0,0 0 59 15,0 0-63-15,0 0 58 0,11-1-59 0,-11 1 56 16,0 0-56-16,0 0 56 0,0 0-57 0,0 0 56 15,0 0-55-15,0 0 52 0,0 0-56 0,0 0 53 16,0 0-53-16,0 0 51 0,0 0-50 0,0 0 9 16,0 0-79-16,0 0-20 0,0 0-84 0,0 0-90 15,1-7-97-15,-1 7-26 0,0-7-116 0,0 7-516 0,0-12-670 16</inkml:trace>
  <inkml:trace contextRef="#ctx0" brushRef="#br0" timeOffset="4146.34">17612 6658 24 0,'0'0'345'0,"-3"-7"-65"15,3 7-81-15,0 0 4 0,0 0-25 0,-4-5 1 0,4 5-17 16,0 0-20-16,0 0-28 0,0 0-36 16,0 0-3-16,0 0-17 0,0 0-12 0,0 0-7 0,0 0 41 15,0 0-21-15,0 10 7 0,0-10-5 0,9 11 6 16,-5-4 16-16,4 1 45 0,1 4-24 16,1 0 30-16,0 4-22 0,4 2 2 0,2 5-3 0,-1 2-6 15,4 5-11-15,1 4-10 0,2 2-16 0,-3 1-8 16,3 1-10-16,0 2-2 0,-3-2 2 0,3 2 11 15,-1-2-8-15,-1-1-3 0,0-2 10 0,0 0 0 16,0-1-1-16,-2-3 0 0,1-2-11 0,-5-3 8 16,0-3-14-16,0 0 7 0,-2-5-21 0,-1 1 10 15,-1-2-22-15,-1 0 12 0,1-4-22 0,-2-1 21 16,-2 0-27-16,2-3 15 0,-2 1-19 0,-2-4 17 16,1 1-17-16,-1-1 12 0,-4-6-35 0,8 6-38 15,-8-6-61-15,0 0-79 0,0 0-31 0,5-5-82 16,-5 5-43-16,-1-14-57 0,0 4-466 0,-3-4-443 0</inkml:trace>
  <inkml:trace contextRef="#ctx0" brushRef="#br0" timeOffset="6239.95">17632 6600 270 0,'-5'-4'198'0,"5"4"-21"16,0 0-27-16,-2-6-12 0,2 6 22 0,0 0-42 15,0 0-15-15,0-8-11 0,0 8-13 0,2-5-10 0,-2 5-12 16,9-6-1-16,-9 6-15 0,10-8 6 16,-2 5 4-16,2-2 11 0,0 0-22 0,1 0 2 15,2 0-13-15,2-1 1 0,1-1-10 0,5 1 4 16,-1-1-16-16,3 1 2 0,3-2 24 0,3-2 6 16,2 1-1-16,1-1-4 0,1 0 8 0,5-1-30 15,3 0 1-15,-2 1-1 0,3-2-1 0,-1 1-3 16,1 0-6-16,-1 1 32 0,1-1-37 0,0-2 3 0,0 4-1 15,-1-2 3-15,2 1-4 0,0-1 10 0,-1 0-12 16,4 0 5-16,-4 0-5 0,4 1 5 0,0-1-7 16,0-2 9-16,0 2-6 0,0-2 8 0,-1 3-7 15,1-2 9-15,-1 0-5 0,-1 1 22 0,0-1-17 16,-1-1 6-16,2 2 1 0,-3-2-4 0,1 1 1 16,0 1 3-16,-1-2-4 0,0 1-7 0,0 0 7 15,0 0-1-15,-1 0-2 0,0 1 18 0,1-1-22 16,-3 1 30-16,0-1-23 0,1 0 26 0,0 1-32 15,-3-1 35-15,0 2-45 0,-4-1 29 0,0 1-31 16,-1-1 28-16,0 2-28 0,-1-2 33 16,1 2-39-16,-3-1 35 0,2-1-29 0,-2 4 25 0,-2-3-31 15,-1 2 33-15,-4 1-32 0,0-1 27 0,1 2-36 16,0-2 38-16,-2 2-32 0,-5 1 32 0,2-1-34 16,-1 1 37-16,-2 0-34 0,-1 2 31 0,0 0-34 15,-3-2 38-15,-1 2-37 0,0 1 29 0,-2-1-30 16,-8 3 33-16,13-2-20 0,-13 2 41 0,12-4-29 15,-12 4 54-15,9-2-55 0,-9 2 53 0,0 0-52 16,12-4 50-16,-12 4-51 0,0 0 52 0,10-1-57 16,-10 1 40-16,0 0-50 0,0 0 44 0,9-2-46 0,-9 2 42 15,0 0-51-15,0 0 62 0,0 0-53 16,0 0 49-16,9 1-46 0,-9-1 52 0,0 0-46 16,4 8 43-16,-4-8-48 0,5 7 44 0,-5-7-46 15,2 13 44-15,-1-8-55 0,2 2 50 0,0 3-51 0,-1 0 51 16,0 0-43-16,0 1-2 0,2 0 10 0,0 4-5 15,0 0 2-15,2-1 4 0,-1 5 6 16,1-1-2-16,2 1 3 0,1 0 7 0,0 2-5 0,0 0-6 16,0 0 44-16,4 1-52 0,-2 1 46 0,2 0-51 15,-3 1 51-15,3-2-44 0,1 0 33 0,-1 0-47 16,1 0 49-16,-1-1-47 0,-1-3 45 16,1 5-43-16,0-1 46 0,2-2-34 0,-2 2 29 15,2 0-49-15,0-1 50 0,-2 1-52 0,0-1 52 0,1-2-47 16,-3-1 8-16,0 1 13 0,1 1 33 0,-2-2-55 15,0 1 8-15,1-1 34 0,0 0-33 0,-1 0 4 16,0-2 1-16,-1-1-1 0,-1-1 5 0,0 0 11 16,-1-2-11-16,1 0 6 0,-2 0-5 0,2-2 12 15,-2-1-13-15,1 0 8 0,-2 0-8 0,0-2 12 16,0 2-12-16,1-2 11 0,-2-1-6 0,0 0 4 16,0 0-12-16,-2-1 1 0,-2-5 1 0,8 7 12 15,-8-7-9-15,4 8 2 0,-4-8-4 0,8 6 12 16,-8-6-13-16,2 6 10 0,-2-6-10 0,5 7 12 15,-5-7-13-15,0 0 8 0,4 5-7 0,-4-5 12 16,0 0-12-16,4 6 9 0,-4-6-10 0,0 0 13 0,3 7-14 16,-3-7 6-16,0 0-4 0,3 4 10 0,-3-4-10 15,0 0 9-15,3 6-10 0,-3-6 12 16,0 0-12-16,6 9 13 0,-6-9-14 0,3 4 12 16,-3-4-11-16,2 7 1 0,-2-7 2 0,4 8 0 15,-4-8-1-15,4 7 4 0,-4-7 4 0,4 10 6 16,-4-10-16-16,5 8 2 0,-5-8-2 0,4 11 6 15,-4-11-3-15,6 10 7 0,-5-4-8 0,2-1 0 0,0 1 6 16,-1 0-2-16,1 0 0 0,-3-6 2 0,5 10 1 16,-4-4-4-16,-1-6 0 0,4 8-1 0,-4-8-3 15,6 10 5-15,-6-10-2 0,3 8 4 16,-3-8 4-16,4 8-9 0,-4-8 0 0,4 8 4 0,-4-8-3 16,2 7 1-16,-2-7 3 0,4 8-5 0,-4-8 3 15,5 7-3-15,-5-7 3 0,3 5 1 0,-3-5 1 16,2 7-2-16,-2-7 5 0,5 4-7 0,-5-4 1 15,0 0-6-15,3 7 5 0,-3-7 4 0,0 0-1 16,1 7-1-16,-1-7-3 0,0 0 3 0,0 0-2 16,3 6 4-16,-3-6 1 0,0 0 5 0,0 0-8 15,0 0-1-15,0 0 4 0,2 5-1 16,-2-5-2-16,0 0 3 0,0 0 4 0,0 0-8 0,0 0 2 16,-5 5 0-16,5-5-2 0,0 0 5 0,0 0-4 15,-13 2 0-15,13-2-3 0,-10 1 0 0,10-1 3 16,-11 2 1-16,11-2 6 0,-18 4-7 0,7-1-6 15,-2 3 4-15,-3-1 0 0,2-1 0 0,-1 2-2 16,-2 1 0-16,-1-1 8 0,-3 2-9 0,0 0 1 0,-1 0 1 16,-1 2-4-16,-1-2 5 0,-3 2-4 0,-1-1-1 15,0 1-6-15,1-1 2 0,0 1-1 0,-2-2-2 16,1 1 5-16,0-1-7 0,0 1 6 0,-2-1-2 16,0 0 2-16,0 1 0 0,-2-1-3 0,2 1-2 15,-2-1 3-15,0 2-6 0,-3-2-4 0,2 2-2 16,-8-1-4-16,7 0-4 0,-6 0 2 0,0 1 9 15,6-3-5-15,-8 4 4 0,1-4 0 0,1 3 6 16,3-4-2-16,-4 2 7 0,0 0 42 0,-1 1-55 16,1-1 48-16,5-1-43 0,-5 6 45 0,-1-5-49 15,0 0 41-15,-1 1-37 0,3-1 40 0,-1-1-40 16,-1 2 40-16,6-1-40 0,-1-2 40 0,1 3-15 16,0-4 12-16,1 2-44 0,-2 2 42 0,2-3-41 15,-1 0 46-15,3 1-36 0,-1-1 34 0,-1 1-43 16,3-2 44-16,0-1-41 0,0 3 42 0,4-3-43 15,1 1 35-15,1-3-35 0,0 1 44 0,-1 1-42 16,2-1 42-16,0 1-46 0,2-1 40 0,-1-1-37 16,2 0 44-16,3 1-42 0,-1 1 44 0,-1-2-47 0,3 0 45 15,-1 2-40-15,1-3-1 0,2 1 0 16,0 1 45-16,1-1-47 0,2 1 42 0,-1-3-45 16,3 3 48-16,0-1-46 0,0-1 38 0,11-1-38 0,-17 2 45 15,17-2-47-15,-16 2 41 0,16-2-41 0,-13 2 6 16,13-2 47-16,-13 2-48 0,13-2 45 0,-11 1-48 15,11-1 43-15,-9 3-44 0,9-3 5 0,-10 1 4 16,10-1 2-16,-8 2 1 0,8-2 1 0,0 0 3 16,-12 4 7-16,12-4-7 0,0 0 1 15,-10 1 2-15,10-1 3 0,0 0-2 0,-9 2 2 0,9-2-1 16,0 0 0-16,0 0 3 0,-9 4 0 0,9-4-2 16,0 0 0-16,0 0 7 0,0 0-7 0,-9 2-4 15,9-2 4-15,0 0-2 0,0 0 1 0,0 0-1 16,0 0 9-16,0 0-7 0,0 0-1 0,-7 3 0 15,7-3-1-15,0 0-2 0,0 0 5 0,0 0 1 16,0 0-2-16,0 0-1 0,0 0 2 0,0 0-1 16,0 0-1-16,0 0 4 0,0 0-2 0,0 0 2 0,0 0 1 15,0 0 3-15,0 0 0 0,0 0 7 0,0 0-6 16,0 0 0-16,0 0 9 0,0 0 1 0,0 0 3 16,-8 2 0-16,8-2 2 0,0 0 0 15,0 0 0-15,0 0 2 0,0 0 2 0,0 0 3 0,0 0 7 16,0 0-7-16,0 0 2 0,0 0 3 0,0 0-1 15,0 0 0-15,0 0 3 0,0 0-8 0,0 0-9 16,0 0-5-16,0 0 1 0,0 0-5 0,0 0 0 16,0 0-1-16,0 0-6 0,0 0-2 0,0 0-1 15,0 0-2-15,0 0 1 0,0 0-2 0,0 0 1 16,0 0-11-16,0 0-8 0,0 0-44 0,0 0-63 16,0 0-52-16,-7-3-55 0,7 3-81 0,0 0-496 15,0 0-344-15</inkml:trace>
  <inkml:trace contextRef="#ctx0" brushRef="#br0" timeOffset="18094.41">19715 7243 165 0,'0'0'320'0,"0"0"-116"0,0 0 3 15,0 0-48-15,-13 1 29 0,13-1-23 0,0 0 5 16,0 0-11-16,0 0-14 0,-8 2-18 0,8-2-18 16,0 0-19-16,0 0-13 0,0 0-12 0,0 0-5 15,0 0-4-15,-9 3-6 0,9-3-2 0,0 0-9 16,0 0-7-16,0 0 2 0,0 0-8 0,0 0 0 15,0 0 6-15,0 0 1 0,0 0 7 0,0 0 13 16,0 0-1-16,0 0-2 0,0 0 6 0,0 0 3 16,0 0-2-16,0 0 7 0,0 0 1 0,0 0 4 15,12 0-14-15,-12 0 0 0,13-5-7 0,-4 1-5 16,3 1-7-16,-1-3-2 0,6 0-3 0,-3 0-7 16,5-4-8-16,0 3-2 0,0-3-3 0,2 1-1 15,-1-1 0-15,1 2-7 0,-1-2-1 0,1 2 1 16,-2-2 1-16,2 1-4 0,-4 0 3 0,2 2 1 15,-1 0-3-15,0-2-5 0,-3 5 0 0,2-2 0 0,-3-2 1 16,1 4-2-16,-2-1 0 0,1-1-4 0,-2 1-43 16,-1-1-55-16,-1 2-51 0,-2-1-30 0,1 3-21 15,-9 2-21-15,13-5-23 0,-13 5-76 0,0 0-17 16,10-2-233-16,-10 2-93 0</inkml:trace>
  <inkml:trace contextRef="#ctx0" brushRef="#br0" timeOffset="18445.89">19926 7246 238 0,'-4'6'531'16,"4"-6"-138"-16,-7 5-92 0,7-5-69 0,0 0-43 15,0 0-36-15,0 0-24 0,0 0-12 0,0 0 0 16,0 0 0-16,0 0-7 0,9-8-20 0,-4 3-19 16,1 0-12-16,3-1-11 0,-1 1-6 0,1-2-7 15,1 1-4-15,1-2-9 0,1 1-4 0,-1-2-4 16,2 2-3-16,-3 1-3 0,3-2-2 0,0 2 1 15,0-2 9-15,-2 2-18 0,-2 2 4 0,1-2-4 16,-1 2 1-16,-1-1 0 0,1 2 1 0,-1-1 20 16,-1 1-26-16,-3-1-1 0,-4 4-1 0,12-5 2 0,-12 5 1 15,8-3 2-15,-8 3 1 0,10-3 0 0,-10 3 1 16,0 0 2-16,9-5-4 0,-9 5 8 16,0 0-5-16,8-4-2 0,-8 4 1 0,0 0 0 0,0 0 3 15,7-3-2-15,-7 3-4 0,0 0 4 0,0 0 0 16,0 0 0-16,6-4 3 0,-6 4-2 0,0 0-3 15,0 0-1-15,0 0 2 0,4-4-39 0,-4 4-30 16,0 0-26-16,0 0-32 0,0 0-31 0,0 0-72 16,0 0-28-16,3-8-401 0,-3 8-172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18:39.4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27125 11494 67 0,'-6'-8'273'0,"6"8"-21"16,-8-7-59-16,8 7 18 0,-4-7-31 15,4 7 5-15,-5-10-20 0,5 10 2 0,-4-9 1 16,4 9 4-16,-2-10-4 0,2 10 14 0,-3-10 21 0,3 10 33 16,-1-10-3-16,1 10 3 0,-1-8-7 15,1 8 0-15,-2-8 1 0,2 8-2 0,0-6-12 0,0 6-25 16,0 0-21-16,-2-7-15 0,2 7-70 0,0 0 39 16,0 0-59-16,-3-7 54 0,3 7-54 0,0 0 59 15,0 0-34-15,0 0 53 0,3 7-40 0,-3-7 44 16,4 7-37-16,-4-7 40 0,6 12-35 0,-2-4 30 15,0 0-47-15,2 2 27 0,-1-1-48 0,3 3 21 16,-2 0-34-16,3-1 23 0,-1 2-44 16,1 0 24-16,0-1-11 0,-1 2-9 0,2-1-12 0,-1 1-5 15,-2-3-8-15,1 3-2 0,-1-1-2 0,1-2-1 16,-3 1-3-16,1-2-2 0,-1-1-3 0,0-1 2 16,-3 0 0-16,3-1-1 0,-3-1-2 0,0 0-3 15,-2-6-7-15,4 10-12 0,-4-10-57 0,0 8-78 16,0-8-84-16,0 0-95 0,-4 5-116 0,4-5-85 15,0 0-130-15,-9-5-117 0,9 5-591 0,-4-10-968 16</inkml:trace>
  <inkml:trace contextRef="#ctx0" brushRef="#br0" timeOffset="683.93">27622 11334 335 0,'-4'-8'304'0,"4"8"-23"0,-1-5 1 15,1 5-12-15,-2-8-11 0,2 8-49 0,-2-6 38 16,2 6-63-16,0 0 29 0,0-8-11 0,0 8-19 16,0 0-13-16,2-7-5 0,-2 7-8 0,0 0-4 15,0 0-19-15,0 0 75 0,0 0-40 0,0 0 50 16,11 2-48-16,-11-2 10 0,8 9-5 0,-3-4-8 16,1 3-19-16,-1 0-5 0,2-1-5 0,-1 5-22 15,3-1-16-15,-3 1-16 0,2 0-11 0,-1 0-15 16,0 2-11-16,2 0-8 0,-1-1-6 0,-2-1-5 15,1 1-13-15,0-2 1 0,0 1-5 0,-2-1-3 16,0-2-8-16,-1 1 2 0,0-3-11 0,2 3 2 16,-4-3-51-16,2 0-60 0,-1-1-46 0,-3-6-16 15,4 9-112-15,-4-9-39 0,2 8-82 0,-2-8-77 16,0 0-66-16,0 0-49 0,0 0-324 0,0 0-500 0</inkml:trace>
  <inkml:trace contextRef="#ctx0" brushRef="#br0" timeOffset="1162.79">27670 11414 19 0,'-4'-6'393'0,"0"0"-98"15,-1 0-31-15,2-3 9 0,-2 4-36 16,1-4-11-16,2 2-38 0,-2-1 16 0,1-2-75 0,2 3 25 16,2-3-64-16,1 2 16 0,1-3-16 0,1 2-9 15,0-1-9-15,1-1-7 0,2 1-1 0,2 2-7 16,1-2-5-16,1 2 1 0,1-1-7 0,-1 4-4 15,1-1-6-15,-1 1-2 0,1 1-7 16,-2 3-3-16,4 0-4 0,-4 0 3 0,3 1 2 0,-3 1-1 16,1 0 0-16,-1 1-2 0,-1 2-1 0,-2 1-1 15,0 0-2-15,0 0-1 0,-3 3-40 0,-3-2 45 16,1 3-41-16,-5-1 42 0,2 0-45 0,-5 2 48 16,-2 1-45-16,-2-1 45 0,-2 1-48 0,-2 1 8 15,-1 0 46-15,-2-1-50 0,1-2 41 0,2 0-40 16,-2-1 48-16,3-1-44 0,2 1 73 0,-1-4-34 15,2 1 51-15,2-1-47 0,2 1 34 0,-1-2-46 16,7-3 35-16,-10 6-38 0,10-6 46 0,-1 7-25 16,1-7 37-16,4 5-43 0,-4-5 42 0,12 5-37 15,-1-3 24-15,-1 0-45 0,4 0 45 0,-2 2-39 16,3-2 49-16,1 2-49 0,1-2 46 0,-1 2-49 16,0-2 51-16,1 2-47 0,-2-1 1 0,1 1 2 0,0 1-6 15,-2-2-3-15,0 3 43 0,-1-1-57 16,-3 0 43-16,2 0-52 0,-3 0 47 0,0-1-51 15,0 1 42-15,-3-1-50 0,-1 2 44 0,0-3-48 16,1 2 38-16,-6-5-96 0,8 8-16 0,-8-8-91 16,4 6-33-16,-4-6-104 0,7 5-62 0,-7-5-87 15,0 0-482-15,0 0-544 0</inkml:trace>
  <inkml:trace contextRef="#ctx0" brushRef="#br0" timeOffset="2044.72">28224 11263 57 0,'0'0'363'16,"-5"-8"-74"-16,5 8-23 0,-8-4-1 15,8 4-20-15,-5-8 9 0,5 8-54 0,-5-8 11 16,5 8-48-16,-2-9-29 0,2 9-26 0,1-10-16 0,-1 10-2 16,4-12-13-16,1 6 0 0,1 1-15 0,-2-2-5 15,6 1 0-15,-1 2-3 0,2 0 0 0,0-1 5 16,-1 1 8-16,2 2 9 0,0-1-20 0,1 2 1 16,-1 1 0-16,-1 0-5 0,1 1-6 0,-1 1-3 15,0 1 1-15,-2 2 0 0,1 1-6 0,-3 0-6 16,0 1-6-16,-3 2 0 0,-2-2-1 0,1 2-6 15,-1 0 1-15,-3-1 4 0,0 0 3 0,-2 2-23 16,2-2 58-16,-2 2-32 0,-2-3 45 0,3 3-43 16,-2-3 48-16,1-1-45 0,-1 0 45 0,4-6-51 15,-6 10 44-15,4-4-54 0,2-6 49 0,-4 8-47 16,4-8 48-16,-4 6-47 0,4-6 47 0,0 0-38 16,-3 9 46-16,3-9-40 0,0 0 3 0,0 0 7 15,-4 6-9-15,4-6-1 0,0 0-3 0,0 0 10 16,0 0 5-16,0 0 16 0,0 0 19 0,0 0-12 15,0 0 0-15,0 0-2 0,-4 3-3 0,4-3-4 16,0 0-3-16,0 0-9 0,0 0-5 0,0 0-3 16,0 0-3-16,0 0-10 0,0 0-6 0,0 0 0 15,0 0-5-15,0 0-1 0,-8 4-7 0,8-4-3 16,0 0-1-16,0 0-4 0,0 0 3 0,-7 4-2 16,7-4 0-16,0 0 0 0,-9 4-5 0,9-4 3 15,-7 4 1-15,7-4-4 0,-8 3 2 0,8-3-1 0,-8 4 5 16,8-4-6-16,-9 5 0 0,9-5 2 15,-7 5-1-15,7-5 2 0,-8 3-2 0,8-3 0 16,-6 4 5-16,6-4-6 0,-7 5 1 0,7-5 4 16,0 0-6-16,-5 3 2 0,5-3 1 0,0 0 0 0,0 0 7 15,-8 4-1-15,8-4 6 0,0 0 9 16,0 0-4-16,0 0 2 0,0 0-4 0,0 0 1 0,0 0-1 16,0 0-6-16,0 0 0 0,0 0 4 15,0 0-5-15,12 1-2 0,-12-1 0 0,12-2 0 0,-12 2-2 16,15-3-4-16,-6 1 2 0,0 0-1 0,3-1 0 15,-1-1 0-15,0 3-1 0,2-2 3 16,0 0-6-16,2 0 1 0,-1-2 5 0,1 1-2 0,1 2-1 16,0-2-4-16,-1 1 4 0,2-2 1 0,-2 2-5 15,0 0 6-15,-2 0 1 0,1 1 7 0,-3 0-12 16,-1-2 0-16,2 2 8 0,-3-1-9 0,-9 3 7 16,16-2 9-16,-16 2 4 0,11-3 2 0,-11 3 2 15,11-2-1-15,-11 2-1 0,0 0-3 0,12-2-6 16,-12 2 2-16,0 0 1 0,9-1-11 0,-9 1 0 15,0 0-3-15,0 0-1 0,0 0-4 0,0 0-13 16,0 0-34-16,9 1-36 0,-9-1-50 0,0 0-70 16,0 0-21-16,0 0-110 0,0 0-28 0,0 0-108 15,0 0-62-15,0 0-108 0,0 0-433 0,0 0-693 16</inkml:trace>
  <inkml:trace contextRef="#ctx0" brushRef="#br0" timeOffset="4994.85">28236 12310 387 0,'0'0'409'0,"0"0"-59"0,-9-3 15 16,9 3-33-16,0 0 56 0,-10-2-70 0,10 2 20 15,-8-1-51-15,8 1 32 0,0 0-66 0,-12-4-11 16,12 4-8-16,0 0-20 0,-10-1-23 0,10 1-11 15,0 0-32-15,0 0-17 0,-6-4-26 0,6 4-16 16,0 0-14-16,-3-6-16 0,3 6-8 0,0 0-8 16,5-6-7-16,-5 6 4 0,11-6-12 0,-4 1-8 15,2 2-48-15,0-2 51 0,3 0-52 0,-1-1 52 16,4 0-51-16,-2 0 52 0,3 0-51 0,-1 0 45 16,0 0-54-16,-1-1 24 0,0 2-72 0,0-1-71 15,-1 1-68-15,-1 1-44 0,-2 0-118 0,-1 2-43 16,-9 2-56-16,14-5-13 0,-14 5-454 0,9-3-534 15</inkml:trace>
  <inkml:trace contextRef="#ctx0" brushRef="#br0" timeOffset="5194.92">28314 12342 382 0,'-4'7'464'16,"0"-1"-105"-16,4-6-63 0,-6 9-21 0,6-9-49 15,-4 7 50-15,4-7-29 0,-3 6-24 0,3-6-11 16,0 0-7-16,0 0 0 0,1 7-3 0,-1-7-6 0,0 0-57 15,13 1 26-15,-13-1-71 0,14-2 29 0,-5-1-60 16,2 1 23-16,1 0-57 0,-1-2 35 16,3-1-57-16,0 0 37 0,0 2-55 0,1-2 39 15,-1 1-70-15,0-2-66 0,-1 2-149 0,-2-1-75 0,0 0-94 16,-2-1-155-16,-2 1-315 0,2-1-460 0</inkml:trace>
  <inkml:trace contextRef="#ctx0" brushRef="#br0" timeOffset="9194.71">28457 12296 9 0,'-8'5'261'0,"8"-5"-53"0,0 0-24 15,0 0-41-15,0 0-16 0,0 0-23 0,0 0-5 16,-10-1-5-16,10 1-22 0,0 0-16 0,1-10-10 15,-1 10-8-15,3-5-7 0,-3 5-6 0,2-9 20 16,-2 9 2-16,3-8 2 0,-3 8 15 0,2-8 14 16,-2 8-2-16,0-7 1 0,0 7-4 0,0 0 3 15,0-7 13-15,0 7-31 0,0 0 4 0,-6-5-29 16,6 5 8-16,0 0-12 0,-13 2 1 0,13-2-22 16,-9 4 16-16,9-4-12 0,-11 5 15 0,4 0-21 15,2 0 20-15,0-1-22 0,5-4 22 0,-6 10-26 16,6-10 21-16,-5 10-27 0,5-10 23 0,-2 10-6 15,2-10 2-15,0 10-5 0,0-10 6 0,4 7-11 16,-4-7 0-16,9 5-1 0,-9-5 2 0,12 1-22 16,-12-1 29-16,14-2-29 0,-14 2 30 0,13-4-25 15,-6 1 24-15,-2-2-21 0,2 1 22 0,-7 4-22 16,6-10 24-16,-6 10-26 0,4-9 26 0,-4 9-22 16,-1-12 47-16,1 12-41 0,-5-10 60 0,1 5-41 0,0 1 3 15,-4 1 27-15,8 3 22 0,-13-5 36 0,13 5-51 16,-14-2 41-16,14 2-45 0,-16 2 32 15,16-2-54-15,-14 4 36 0,6-1-48 0,2 2 33 16,1 0-50-16,-1 0 39 0,4 0-46 0,-1 1 39 0,3-6-6 16,0 11-3-16,0-11-8 0,1 10-4 0,-1-10-3 15,8 9-3-15,-8-9-1 0,9 6 0 0,-9-6-3 16,14 1 1-16,-14-1 9 0,14-3-46 0,-7-1 41 16,0 1-38-16,-3-3 49 0,1 0-45 0,-1 1 47 15,0-3-43-15,-3 1 58 0,-1 7-48 0,-1-13 42 16,-3 6-45-16,2 1 53 0,-4 0-30 0,1 0 47 15,-2 2-47-15,0 1 39 0,7 3-48 0,-15-4 36 16,15 4-44-16,-17 1 44 0,17-1-49 0,-16 5 39 16,8-3-49-16,0 3 38 0,5 0-81 0,-1 0 1 15,4-5-88-15,-4 9-30 0,4-9-53 0,2 11-78 16,-2-11-94-16,8 7-302 0,-1-3-221 0</inkml:trace>
  <inkml:trace contextRef="#ctx0" brushRef="#br0" timeOffset="9661.71">28789 11910 208 0,'0'0'434'0,"-5"-6"-81"15,5 6 1-15,-9-6-9 0,9 6-9 16,-6-4-13-16,6 4-31 0,-9-2-24 0,9 2-12 16,-12 2-16-16,12-2-12 0,-13 9-9 0,7-3-8 0,-2 1-6 15,1 2-57-15,0 3 28 0,0 1-50 0,0 1 24 16,3 2-47-16,-2 1-16 0,4 1-7 0,0 2-6 16,1-1-11-16,2 1-9 0,1-1-6 15,0 3-10-15,6 0-10 0,-1-2-4 0,0-1-5 0,2 1-2 16,2-4-6-16,1 1-7 0,2-1-3 0,-1-2 0 15,1-2-28-15,2-1-53 0,-2-3-7 0,2-1-100 16,-1-1-28-16,2-2-102 0,0-3-26 16,-4 1-91-16,1-4-84 0,4-1-86 0,-4-2-251 15,0-1-401-15</inkml:trace>
  <inkml:trace contextRef="#ctx0" brushRef="#br0" timeOffset="9894.84">29014 12050 71 0,'-4'-8'562'0,"2"-1"-105"15,-1 1-33-15,-1 2-21 0,3-1-5 0,-2 1-28 16,3 6-17-16,-6-10-34 0,6 10-49 16,-4-9-56-16,4 9-40 0,-2-5-34 0,2 5-4 0,0 0-37 15,0 0 35-15,0 0-50 0,0 0 29 0,6 5-53 16,-6-5 31-16,8 11-51 0,-5-4 31 0,3 1-50 16,-1 1 40-16,1 0-47 0,-1 1-4 0,3 2-9 15,0-1 2-15,-2 2-1 0,-1-1 0 0,4-1-1 16,-3 0-2-16,1 0-8 0,-1 0-1 0,-2-3-53 15,4 1-24-15,-3-2-115 0,1 1-30 0,-1-1-125 16,-1-4-50-16,-4-3-74 0,10 7-105 0,-10-7-254 16,9 1-382-16</inkml:trace>
  <inkml:trace contextRef="#ctx0" brushRef="#br0" timeOffset="10107.91">29268 12023 308 0,'0'0'531'0,"0"0"-109"16,-3-5-48-16,3 5-12 0,0 0-22 0,-4-6-47 16,4 6-48-16,0 0-43 0,0 0-42 0,-3-6-26 15,3 6-31-15,0 0-19 0,7-6-18 0,-7 6-14 16,10-4-11-16,-10 4-4 0,13-6-10 0,-13 6-9 16,17-4-2-16,-8 1-9 0,2 0-4 0,0-1-13 15,-1 1-59-15,2 0-79 0,-1 1-73 0,1-1-74 16,-2-1-57-16,1 1-96 0,0-2-277 0,-1 2-231 15</inkml:trace>
  <inkml:trace contextRef="#ctx0" brushRef="#br0" timeOffset="10427.52">29477 11861 138 0,'0'0'523'0,"-5"-7"-150"15,5 7-36-15,-6-8-13 0,6 8-51 0,-4-8-32 16,4 8-40-16,-1-6-43 0,1 6-29 0,0 0-28 0,0-11-12 15,0 11-22-15,7-4-17 0,-7 4-6 16,9-2-10-16,-9 2-5 0,14 0-5 0,-14 0 5 16,14 4 6-16,-6-1-9 0,0 3 0 0,0 2-3 15,-3 0 8-15,2 0 0 0,-1 4 3 0,-2-1 6 0,-2 2 5 16,0 0 20-16,-1 0 19 0,-1-1 24 0,-1 2 20 16,1-2 13-16,-2 0-5 0,1-1-56 15,0 0 47-15,1-1-52 0,-3-1 39 0,3 0-58 16,0-1 41-16,3-2-56 0,-2 1 33 0,-1-7-52 0,5 9 38 15,-5-9-55-15,10 6 39 0,-10-6-49 0,18 3 41 16,-18-3-56-16,22 0 43 0,-8-3-77 16,0 0-29-16,3-2-86 0,-2 0-88 0,2-1-118 15,-3-2-93-15,2-2-60 0,0 0-415 0,-5-3-525 16</inkml:trace>
  <inkml:trace contextRef="#ctx0" brushRef="#br0" timeOffset="10644.51">29753 11742 186 0,'-3'-7'637'0,"1"1"-140"0,-1 1-101 0,3 5-59 16,-4-10-47-16,4 10-54 0,-1-7-1 0,1 7-6 0,0 0-7 16,4-7-14-16,-4 7-7 0,0 0-18 0,16 1-13 15,-7 3-23-15,2-2-14 0,-1 4-23 0,4 0-11 16,-1 1-7-16,1 4-6 0,0-1-16 16,2 3-13-16,-3 1-7 0,-1 4-12 0,0-2-10 15,-1 1-1-15,-2-2-6 0,-3 1-5 0,-1 0-3 0,-2-1-5 16,-3-2-8-16,-2 1-75 0,0 0-4 0,-2-1-61 15,-2-1-62-15,-2 0-75 0,0-1-73 0,-1-1-127 16,0-5-124-16,2 1-286 0,-2 0-446 16</inkml:trace>
  <inkml:trace contextRef="#ctx0" brushRef="#br0" timeOffset="12428.5">30512 11666 272 0,'0'0'248'0,"0"0"-51"16,0 0 13-16,0 0-33 0,6-4 29 0,-6 4-54 15,0 0 39-15,0 0-56 0,0 0 38 0,0 0-63 16,0 0 37-16,0 0-63 0,4-5-5 0,-4 5 5 15,0 0 1-15,0 0 0 0,0 0 6 0,0 0-5 16,0 0-3-16,0 0-1 0,0 0 18 0,0 0-28 16,-1-7 20-16,1 7-14 0,0 0 19 0,0 0-32 15,0 0 4-15,-5-4-25 0,5 4 10 0,0 0-30 16,-9-3 11-16,9 3-24 0,-12 0 14 0,12 0-18 16,-15 0 15-16,15 0-23 0,-19 1 18 0,8 2-20 15,0-2 25-15,-1 2-21 0,2 0 20 0,-2 1-11 16,1-1 17-16,1 2-13 0,-1-1 13 15,2 2-20-15,0 0 14 0,0-1-13 0,2 2 12 0,0-1-17 16,0 0 13-16,3 1-16 0,1-1 14 0,0 0-15 16,3-6 14-16,0 11-18 0,0-11 11 0,4 10-11 15,-4-10 12-15,9 8-14 0,-9-8 10 0,11 3-11 16,-11-3 12-16,16 0-11 0,-16 0 12 0,16-2-17 16,-7 0 20-16,0-3-15 0,-1 0 13 0,-2 0-17 15,1-2 18-15,0-2-14 0,-2 0 18 0,-1-2-12 16,-1-1-2-16,-1-1 2 0,-2 0 0 0,0-3 6 15,-1 0-5-15,-3-1 2 0,0 0 2 0,-1 0 36 16,1 0 14-16,-2 1 12 0,0 1 25 0,1 0 34 16,-1 2-1-16,1 1 1 0,3 2-54 0,-3 1 25 15,2 1-56-15,-1 0 20 0,4 8-44 0,-5-11 36 16,5 11-52-16,0 0 45 0,-2-7-50 0,2 7 40 16,0 0-47-16,6 7 46 0,-2-1-46 0,1-1 41 15,1 3-6-15,3 2-4 0,0 1-8 0,1 1 9 16,1 3-3-16,0 0-11 0,3 0-11 0,-2-1 11 15,2 1-5-15,-1 1-1 0,-2 0-7 0,2-3-4 16,-2 2-50-16,0-4-48 0,-1 0-43 0,-1 0-27 16,0-2-67-16,-2-1-27 0,1-3-99 0,-3 1-29 15,2-3-76-15,-7-3-429 0,12 4-472 16</inkml:trace>
  <inkml:trace contextRef="#ctx0" brushRef="#br0" timeOffset="12616.54">30711 11583 250 0,'3'-8'523'15,"-2"2"-91"-15,-1 6-14 0,3-11 0 0,-3 11-27 16,3-8-31-16,-3 8-13 0,0-8-31 0,0 8-42 16,2-7-44-16,-2 7-43 0,0 0-37 0,0 0-29 15,1-7-23-15,-1 7-11 0,0 0-15 0,0 0-17 16,4 7-9-16,-4-7-8 0,4 9-9 0,-4-9-7 16,6 10-3-16,-3-4-25 0,1 1 19 0,1-2-8 15,0 3-4-15,0-1-41 0,-1-2-75 16,-2 1-83-16,3-1-54 0,-5-5-133 0,4 8-58 0,-4-8-123 15,0 0-344-15,3 7-476 0</inkml:trace>
  <inkml:trace contextRef="#ctx0" brushRef="#br0" timeOffset="12760.63">30587 11421 108 0,'-7'-8'358'0,"1"0"-123"15,3 4-23-15,3 4-73 0,-7-9-5 0,7 9-52 16,-2-7 3-16,2 7-35 0,0 0 15 0,0 0-37 15,7-5 21-15,-7 5-104 0,0 0-121 0,18 2-240 16,-18-2 119-16</inkml:trace>
  <inkml:trace contextRef="#ctx0" brushRef="#br0" timeOffset="13060.75">30817 11408 87 0,'0'0'535'0,"14"2"-135"0,-14-2-72 0,0 0-47 0,11 1-24 15,-11-1 5-15,0 0 1 0,11 3-16 0,-11-3-15 16,5 6-20-16,-5-6-30 0,9 9-19 0,-4-3-23 16,3-2-20-16,-2 3-26 0,1 0-3 0,0 0-31 15,2-1 1-15,2 3-24 0,-4-3 2 0,3 2-19 16,-3-1 8-16,0-1-14 0,1 0 8 0,-1 0-14 16,1-3 9-16,-8-3-10 0,8 9 15 0,-8-9-13 15,9 3 6-15,-9-3-11 0,0 0 9 0,10-2-11 16,-10 2 7-16,0-9-10 0,0 9 1 0,0-10-1 0,0 1 1 15,-1 2 0-15,0-1 0 0,-2-2-3 16,1 1 8-16,2-1-15 0,-3 1 9 0,3 1-20 16,0 0-32-16,0 0-79 0,0 0-48 0,0 1-104 15,3 1-21-15,-1 0-58 0,3 0-11 0,-2 1-60 16,3-1-237-16,-2 1-181 0</inkml:trace>
  <inkml:trace contextRef="#ctx0" brushRef="#br0" timeOffset="13217.17">31143 11348 345 0,'0'0'332'15,"12"1"43"-15,-12-1-22 0,7 2 24 0,-7-2-54 16,8 6 0-16,-8-6-39 0,5 4-12 0,-5-4-45 0,8 5-30 16,-8-5-32-16,5 7-24 0,-5-7-18 15,5 9-22-15,-5-9-17 0,5 8-12 0,-2-3-19 16,-3-5-9-16,5 10-12 0,-5-10-7 0,4 10-13 16,-4-10-10-16,7 10-98 0,-7-10-68 0,3 8-114 15,-3-8-50-15,2 6-116 0,-2-6-482 0,0 0-499 0</inkml:trace>
  <inkml:trace contextRef="#ctx0" brushRef="#br0" timeOffset="13352.34">31065 11287 322 0,'-1'-10'245'0,"1"10"-55"16,1-7-45-16,-1 7-30 0,8-7-16 0,-2 4-18 0,-6 3-16 15,14-6-26-15,-5 4-48 0,2-2-60 16,1 2-80-16,0 0-190 0,3-2 205 0</inkml:trace>
  <inkml:trace contextRef="#ctx0" brushRef="#br0" timeOffset="13643.62">31318 11204 37 0,'0'0'330'0,"12"-3"-66"0,-12 3-34 15,0 0 12-15,0 0 24 0,0 0 6 0,0 0 8 16,0 0-7-16,0 0-29 0,-7 4-22 0,7-4-19 16,-9 7-22-16,9-7-23 0,-10 7-39 0,6 0 3 15,4-7-38-15,-3 10 4 0,1-2-32 0,2-1 4 0,2-1-25 16,0 2 9-16,6 0-23 0,-3 2 9 0,4-1-24 15,0 2 21-15,2-2-18 0,2 2-6 16,-1-3-1-16,3 3-2 0,-2-3 4 0,1 1 8 16,-1-1-11-16,-1 0 11 0,0-1-20 0,-4-2 16 0,2 2-15 15,-5-1 15-15,1-2-5 0,-6-4 15 0,5 11-15 16,-5-11 11-16,-1 8-13 0,1-8 12 0,-5 9-16 16,5-9 16-16,-9 7-18 0,9-7 14 0,-11 5-12 15,11-5 10-15,-11 5-9 0,11-5 10 0,-9 4-30 16,9-4 3-16,0 0-15 0,0 0-77 0,-10-2-61 15,10 2-60-15,-2-5-56 0,2 5-22 0,2-10-64 16,-2 3-78-16,4-2-177 0,0-1-141 16</inkml:trace>
  <inkml:trace contextRef="#ctx0" brushRef="#br0" timeOffset="14226.46">31474 11187 233 0,'0'-13'453'16,"0"1"-57"-16,-2 3-11 0,0-2-7 0,0 2-4 15,-1-1-35-15,1 2-16 0,0 1-19 0,2 7-36 16,-5-12-49-16,5 12-44 0,-2-10-34 0,2 10-18 15,0 0-10-15,0 0-1 0,0 0-3 0,0 0-18 16,0 0-8-16,4 10-3 0,1-3-18 0,-2 2 4 16,3 0-28-16,0 2 6 0,-1 0-15 0,5 2-2 0,-3-1-10 15,-1 1 4-15,2 0-13 0,-2 1 6 0,2-1-6 16,-2-4 6-16,-1 4-19 0,1-2 17 0,-1-1-4 16,1-2-2-16,-2 0 5 0,0-1-7 0,-2-2-5 15,3 0 5-15,-5-5-11 0,7 7 17 0,-7-7-23 16,12 1 19-16,-12-1-13 0,13-2 9 0,-4-3-7 15,1 1 9-15,-1 0-11 0,2 1 7 0,1-2-12 16,0 0 15-16,1 1-18 0,-2 2 7 0,-1 0 2 16,3 1 4-16,-13 1-4 0,18 0 10 0,-18 0-7 15,19 2 10-15,-19-2-10 0,12 6 14 0,-12-6-19 0,7 10 16 16,-7-10-10-16,3 11 10 0,-3-11-11 0,-3 11 12 16,0-6-10-16,-1 1 9 0,-1-1-11 0,5-5 15 15,-9 8-22-15,9-8 16 0,-11 5-10 0,11-5 3 16,-10 4-11-16,10-4-2 0,0 0-21 0,-9-4-27 15,9 4-8-15,-4-8-7 0,4 8-4 0,0-15-7 16,0 8-8-16,2-5-3 0,0 2 11 0,0-5-2 16,1-2 14-16,-1-1 16 0,0 0 3 0,1-1 7 15,-2-4 16-15,0 3 4 0,1 0 7 0,-1 0 8 0,-1 1 1 16,0 1 12-16,0 0 4 0,-1 4 37 0,1 0 40 16,0 3 25-16,-2 0-8 0,2 1-18 0,-1 2-16 15,1 8-16-15,0-12 12 0,0 12 12 0,0 0 6 16,0 0 1-16,0 0-9 0,0 0-10 0,9 8-3 15,-5-1 2-15,0 3 1 0,2 0-9 0,1 4-8 16,1 0-13-16,1 3 3 0,0 1-6 0,3 0 13 16,-1 0-28-16,1 0 18 0,-1-1-19 0,2-1 17 15,-1 1-24-15,0-1 21 0,-1-2-32 0,0-3 25 16,-2 0-28-16,-1 0 13 0,-2-4-38 0,4 1-37 0,-5-3-52 16,2 0-74-16,-7-5-61 0,10 5-52 0,-10-5-66 15,0 0-30-15,15 0 20 0,-15 0-53 16,9-6 37-16,-9 6-306 0,9-9-216 0</inkml:trace>
  <inkml:trace contextRef="#ctx0" brushRef="#br0" timeOffset="14461.56">32007 11230 804 0,'0'0'141'16,"8"-8"-1"-16,-8 8 63 0,5-6-41 0,-5 6 35 16,4-5-24-16,-4 5 16 0,5-3-9 0,-5 3-7 15,4-5-2-15,-4 5-24 0,5-5 17 0,-5 5-32 16,5-4 16-16,-5 4-45 0,6-5 10 0,-6 5-45 0,8-7 14 16,-6 3-46-16,-2 4 23 0,8-9-38 15,-3 2 20-15,0 2-35 0,-1-2 23 0,1 0-29 0,-1 0 26 16,-1-2-31-16,1 2 26 0,-2 1-25 0,-1-1 41 15,2 1 0-15,-3 6 31 0,4-11-24 0,-4 11 13 16,2-7-14-16,-2 7-13 0,0 0 29 0,4-6-13 16,-4 6 24-16,0 0-14 0,0 0-8 0,7 6-8 15,-7-6-11-15,5 8 0 0,-3-2-14 0,2 0 0 16,1 0-5-16,0 3-10 0,2-2-5 0,-2 3-52 16,0-3-55-16,0 1-74 0,1-2-84 0,-2 0-131 15,-1-1-58-15,-3-5-470 0,6 8-504 0</inkml:trace>
  <inkml:trace contextRef="#ctx0" brushRef="#br0" timeOffset="14968.14">31518 11312 180 0,'0'0'346'15,"0"0"-55"-15,0 0-17 0,0 0-11 0,-12 1-51 16,12-1 43-16,0 0-50 0,0 0 24 0,0 0-64 15,0 0 1-15,0 0-51 0,0 0 11 0,0 0-32 16,0 0 40-16,0 0-19 0,0 0 14 0,1 8-32 0,-1-8 8 16,0 0-29-16,7 8-3 0,-7-8-24 15,4 6 2-15,-4-6-22 0,7 7 7 0,-7-7-19 16,5 8 10-16,-5-8-25 0,6 9 13 0,-6-9-23 0,5 7-48 16,-5-7-98-16,4 6-68 0,-4-6-43 0,0 0-112 15,5 5-109-15,-5-5-248 0,0 0-239 0</inkml:trace>
  <inkml:trace contextRef="#ctx0" brushRef="#br0" timeOffset="15093.6">31394 11204 359 0,'-5'-5'266'16,"-2"0"-68"-16,7 5-39 0,-5-5-38 0,5 5-20 16,0 0-24-16,-5-6-8 0,5 6-18 0,0 0-42 15,0 0-84-15,10 2-125 0,-10-2-159 0,12 2 184 16</inkml:trace>
  <inkml:trace contextRef="#ctx0" brushRef="#br0" timeOffset="16461.72">32157 11067 245 0,'0'0'240'0,"4"5"-27"16,-4-5-9-16,0 0-41 0,0 0 39 0,0 0-46 15,0 0 33-15,0 0-26 0,0 0 7 0,0 0-36 16,0 0-11-16,0 0-43 0,0 0 1 0,12-3-35 16,-12 3 6-16,0 0-24 0,7-5 10 0,-7 5-24 15,3-7 13-15,-3 7-17 0,6-9 8 0,-6 9-16 16,4-8 10-16,-4 8-9 0,3-10 14 0,-3 10-13 16,3-8 17-16,-3 8-7 0,0-9 18 0,0 9-6 15,-3-5 1-15,3 5-3 0,0 0-5 0,-7-4 5 16,7 4-2-16,0 0 16 0,-9 4-2 0,9-4 20 0,-7 6-27 15,7-6 36-15,-4 11-24 0,1-5 15 0,1 2-46 16,2-1 30-16,0 1-24 0,2 0 21 0,1 2-35 16,-1 1 26-16,0-1-32 0,3 0 27 0,-2-1-27 15,3 0 22-15,1 0-31 0,2-1 21 0,-2-2 1 16,2 0-52-16,3-1-37 0,-2-2-83 0,0-1-37 16,4-1-97-16,-2-1-12 0,1-3-68 0,3 0-206 15,-2-2-98-15</inkml:trace>
  <inkml:trace contextRef="#ctx0" brushRef="#br0" timeOffset="17126.84">32467 10856 464 0,'0'0'428'0,"-1"-11"-47"16,1 11-93-16,-1-7-39 0,1 7-30 0,0 0-11 16,-2-9-21-16,2 9-1 0,0 0-38 0,0 0 8 15,0 0-47-15,0 0 15 0,0 0-44 0,4 10 14 16,-4-10-40-16,4 8 20 0,-1-1-39 0,2-1 21 15,-2 2-38-15,1 0 24 0,0 1-36 0,1 2 31 0,-1-3-38 16,1 3 27-16,-1-2-31 0,-1 1 27 16,0-2-28-16,-1 2 28 0,0-3-29 0,0 2 25 15,0-5-28-15,-2-4 20 0,3 13-17 0,-3-13 30 0,2 7-31 16,-2-7 26-16,4 4-30 0,-4-4 27 16,0 0-27-16,0 0 28 0,11-2-31 0,-11 2 28 0,11-6-29 15,-5 4 30-15,2-4-32 0,1 3 31 0,-3 0-31 16,3 0 31-16,1 1-30 0,-10 2 30 0,13-5-29 0,-13 5 30 15,14-1-30-15,-14 1 30 0,14 2-30 16,-14-2 29-16,9 4-25 0,-9-4 28 0,5 6-45 16,-5-6 39-16,5 7-31 0,-5-7 44 0,2 10-33 0,-2-10 23 15,-4 7-30-15,4-7 37 0,-4 8-37 0,4-8 24 16,-4 5-49-16,4-5 15 0,0 0-51 0,-6 5-8 16,6-5-23-16,0 0-18 0,0 0 2 0,0 0-16 15,2-7 40-15,-2 7-18 0,7-10 45 0,-3 4 24 16,3 0 1-16,-2-3 9 0,2 2 14 0,-1-1 1 15,1-1 9-15,0 3-5 0,0-3 7 0,-1 2 3 16,-1 0 2-16,3-1 2 0,-3 4 1 0,-1-2 3 0,-4 6 1 16,7-9 6-16,-7 9 9 0,7-3 0 15,-7 3 44-15,0 0-17 0,0 0 11 0,11 2-16 16,-11-2 0-16,7 6-15 0,-7-6 8 0,5 10-15 0,-5-10 7 16,6 8-13-16,-2-2 9 0,-4-6-1 0,8 7-4 15,-8-7-3-15,6 7 9 0,-6-7 26 0,5 5-7 16,-5-5-5-16,0 0-5 0,0 0-11 0,14-1 32 15,-14 1-7-15,10-6 26 0,-10 6-33 0,8-7 43 16,-3 2-13-16,-3-1 51 0,3 1-13 0,0 0 30 16,-5 5-18-16,7-9 15 0,-7 9-33 0,7-6 4 15,-7 6-32-15,8-4 36 0,-8 4-31 0,0 0 33 0,0 0-42 16,17 3 28-16,-17-3-43 0,11 8 19 0,-6-1-39 16,2 0 25-16,0 3-41 0,-1 1 30 15,2 2-44-15,-2 0 29 0,2 1-37 0,-2 2 4 0,-1 0-111 16,-1 2-57-16,-2 1-92 0,-1-1-49 0,-2 1-89 15,-1 0-166-15,-2 3-361 0,-5-1-506 0</inkml:trace>
  <inkml:trace contextRef="#ctx0" brushRef="#br0" timeOffset="17626.56">32120 11657 160 0,'0'0'631'0,"0"0"-172"16,0 0-107-16,0 0-75 0,0 0-31 0,0 0-11 0,0 0-16 15,0 0-4-15,1 7-17 0,-1-7-8 0,4 8-14 16,-2-2-17-16,2-1-23 0,1 1-17 16,0 1-19-16,2 2-18 0,0-3-14 0,0 2-15 0,2-2-6 15,-2 1-11-15,2-1-6 0,0 0-6 0,1-1-7 16,-2-1-4-16,2-1 0 0,2-2-4 0,-12-1-2 16,17 1-4-16,-7-3 2 0,-1-1-3 0,0-2-15 15,-2-1 21-15,1-1-5 0,0-2 4 0,-3 1-3 0,1-3 1 16,-3 1 2-16,2 0 14 0,-1 1 33 0,-1 0 27 15,-1 0 29-15,0 2 12 0,0 0 15 16,-2 7-36-16,3-12 6 0,-3 12-49 0,2-8 19 0,-2 8-23 16,0 0 49-16,0 0-32 0,0 0 30 0,0 0-48 15,10 4 28-15,-6 2-37 0,-2 1 25 0,2 2-39 16,1 0 19-16,-2 2-43 0,3 1 6 0,-1 2-1 16,3 0-4-16,-2 0-1 0,-1 2-12 0,3 2-5 15,2 0-8-15,-1-2-32 0,-2 2-41 0,-1-2-105 16,2 0-88-16,-3-2-89 0,-1 1-48 0,0-1-94 15,-3-2-158-15,1 0-332 0,-2-1-607 0</inkml:trace>
  <inkml:trace contextRef="#ctx0" brushRef="#br0" timeOffset="17993.62">31504 12460 293 0,'0'0'629'0,"-6"8"-195"0,6-8-62 0,-5 5-103 15,5-5 1-15,0 0-14 0,-2 7-6 0,2-7-6 16,0 0-24-16,0 0 0 0,13-2-37 0,-13 2-16 15,16-5-30-15,-4 0 0 0,2 0-24 0,2-1-11 16,6 0-18-16,0 0-15 0,1-1-15 0,2 0-7 16,3-2-11-16,2 2-6 0,-1 0-7 0,2-1-3 0,-2 2-3 15,1-2-2-15,-2 1-6 0,-2 0-2 16,0 0-4-16,-1 1-1 0,1 0-2 0,-1-1-2 16,-1 1-7-16,0-2 4 0,-1 1-22 0,0 1-41 15,-2 0-52-15,-3 0-63 0,-3 2-18 0,0 0-39 0,-4-1-63 16,0 1-58-16,-3 2-54 0,-8 2-51 0,10-5-269 15,-10 5-241-15</inkml:trace>
  <inkml:trace contextRef="#ctx0" brushRef="#br0" timeOffset="19260.82">31757 12518 308 0,'-12'11'378'0,"1"-3"-93"0,0 2-48 16,4 0-23-16,0-3 2 0,0 0-14 0,2 1-12 0,1-2-6 15,4-6-16-15,-3 11-25 0,3-11-16 0,1 5-10 16,-1-5-11-16,8 6-2 0,-8-6-13 0,17 5-2 16,-17-5-5-16,23 2-11 0,-12-2-16 0,5-2-4 15,0 1-5-15,3-2-2 0,-1 1 0 0,1 0 4 16,1-1 0-16,0 1-4 0,0-1 0 0,-3-2 3 16,4 2 3-16,-2 0-2 0,-1-1-1 0,-1-1-2 15,0 0 0-15,0 2 0 0,-2-1-4 0,0 0-5 16,-2-1-2-16,0 1-7 0,-3 0-8 0,-1 1 4 0,3-2-8 15,-5 1 0-15,1 1-3 0,-8 3-1 0,13-6-1 16,-13 6 2-16,11-5-1 0,-11 5-5 0,7-5-1 16,-7 5 1-16,7-4-3 0,-7 4-1 0,0 0 1 15,9-3-4-15,-9 3 2 0,0 0 0 0,7-4 0 16,-7 4-3-16,0 0 2 0,0 0-2 0,6-4 0 16,-6 4 1-16,0 0 3 0,0 0-5 0,0 0 2 15,5-4 1-15,-5 4-2 0,0 0 1 0,0 0 0 16,0 0-6-16,0 0 6 0,2-6-1 0,-2 6-1 15,0 0 0-15,0 0 1 0,0 0 1 0,0 0-5 0,0 0 3 16,0 0 1-16,0 0-2 0,0 0 2 0,-2-6-1 16,2 6 0-16,0 0-1 0,0 0-18 0,0 0 24 15,-6 5-11-15,6-5 10 0,0 0 1 0,-5 4-2 16,5-4 0-16,-4 6-9 0,4-6 10 16,0 0-10-16,-5 8 10 0,5-8 1 0,0 0-11 0,-5 8 13 15,5-8-13-15,-2 6 11 0,2-6 1 0,-3 5-5 16,3-5 2-16,0 0-9 0,-3 7 12 0,3-7-3 15,0 0-4-15,-3 7 4 0,3-7-28 0,0 0 31 16,0 0 0-16,-2 7-1 0,2-7 1 0,0 0-5 0,0 0 2 16,0 0 1-16,-3 6-4 0,3-6 3 0,0 0-2 15,0 0 1-15,0 0 2 0,0 0-5 0,0 0 4 16,0 0-5-16,-2 7 6 0,2-7 0 0,0 0-4 16,0 0 6-16,0 0-3 0,0 0 2 0,0 0 1 15,0 0 1-15,0 0 5 0,0 0 0 0,0 0 12 16,0 0 4-16,0 0 3 0,0 0 3 0,0 0-7 15,0 0 4-15,0 0-4 0,0 0-9 0,0 0-2 16,0 0-4-16,0 0 3 0,0 0 0 0,0 0-10 16,0 0 9-16,0 0-12 0,0 0 9 0,0 0 0 0,-4-6-5 15,4 6 11-15,0 0-2 0,0 0 14 0,0 0 0 16,-3-5 0-16,3 5 1 0,0 0-10 0,0 0 4 16,0 0-6-16,0 0-1 0,0 0-4 0,0 0-5 15,0 0 5-15,-2-6-3 0,2 6-2 0,0 0 0 16,0 0-9-16,0 0 6 0,0 0-2 0,0 0 2 15,0 0-2-15,0 0-9 0,0 0 7 0,0 0 2 16,0 0-4-16,0 0 3 0,0 0-8 0,0 0 10 16,0 0-1-16,0 0-1 0,0 0 1 0,0 0-7 0,0 0 6 15,0 0 5-15,0 0-5 0,0 0 1 0,0 0-6 16,0 0 6-16,0 0 2 0,0 0-3 16,0 0 3-16,0 0-11 0,0 0 12 0,0 0-2 0,0 0-4 15,0 0 6-15,0 0-11 0,0 0 11 0,0 0-1 16,0 0 0-16,0 0-4 0,0 0-3 0,0 0 9 15,0 0-1-15,0 0-3 0,0 0 0 0,0 0-7 16,0 0 12-16,0 0-2 0,0 0-3 0,0 0 2 16,0 0-9-16,0 0 10 0,0 0-3 0,0 0 4 0,0 0-6 15,0 0-5-15,0 0 9 0,0 0-3 16,0 0 3-16,0 0-2 0,0 0-5 0,0 0 7 16,0 0 3-16,0 0-6 0,0 0 2 0,0 0-7 15,0 0 12-15,0 0-2 0,0 0 2 0,0 0-1 0,0 0-5 16,0 0 7-16,0 0-3 0,0 0 2 0,0 0-5 15,0 0-6-15,0 0 14 0,0 0-7 0,0 0 6 16,0 0-5-16,0 0-2 0,0 0 8 0,0 0-5 16,0 0-4-16,0 0 4 0,0 0-6 0,0 0 11 15,0 0 1-15,0 0-5 0,0 0-3 0,0 0-6 16,0 0 12-16,0 0-4 0,0 0 0 0,0 0-10 0,0 0 3 16,0 0 6-16,0 0 0 0,0 0-3 15,0 0-2-15,0 0-4 0,0 0 8 0,0 0-3 0,0 0 2 16,0 0-3-16,0 0-5 0,0 0 10 0,0 0-4 15,0 0-1-15,0 0 0 0,0 0-9 0,0 0 10 16,0 0 1-16,0 0 0 0,0 0-4 0,0 0-6 16,0 0 11-16,0 0-1 0,0 0-3 0,0 0-1 15,0 0-4-15,0 0 9 0,0 0 2 0,0 0-5 16,0 0-2-16,0 0-3 0,2 6 8 0,-2-6-1 16,0 0-2-16,0 0 0 0,0 0-5 0,0 0 8 15,0 0-4-15,0 0 4 0,1 5-3 0,-1-5-5 16,0 0 7-16,0 0-1 0,0 0-4 0,0 0-4 0,0 0-13 15,0 0-57-15,0 0-108 0,0 0-112 0,0 0-102 16,0 0-224-16,-6 7-532 0,6-7-768 0</inkml:trace>
  <inkml:trace contextRef="#ctx0" brushRef="#br0" timeOffset="20576.09">27033 11122 141 0,'0'0'284'0,"-14"-1"-64"0,14 1 10 16,-10 0-37-16,10 0 23 0,-12 2-48 0,12-2 30 0,-16 4-57 15,8-1-4-15,-1 0-4 0,0 0-20 0,0 0-5 16,0 0-7-16,-1 0-14 0,1 1-1 0,1 0 2 15,-2 0 6-15,1 0-15 0,0 0-3 0,0 2-5 16,-1-1-10-16,1 0-1 0,0 3-3 0,-1-3 6 16,0 2-10-16,1 2-6 0,-1-1 0 0,-1 2-10 15,2-2-4-15,-1 3-3 0,3-3-3 0,-2 4-35 16,2-3 39-16,-2 4-37 0,4-2 45 0,0-1-41 16,0 2 44-16,0 0-40 0,1 2 41 0,0-1-39 15,0 1 37-15,3-3-40 0,-1 4 38 0,2-2-1 16,-2 2-2-16,4-2-4 0,-1 3-6 0,0 0 6 15,2 0-3-15,2-1-3 0,-2 1 13 0,3-1-9 16,0 2 6-16,-1-1-2 0,5 1 1 0,-2 1 6 16,1 0 0-16,1-1 3 0,0 1 1 0,1 0 4 15,0-1-6-15,3 1-5 0,-2 0-2 0,3 2-1 16,-3-1-2-16,3 3-1 0,0-1 2 0,-1 1-1 16,2 0 1-16,-1-1-34 0,0 1 44 0,-1 0-38 15,0 1 47-15,3 0-40 0,-3-1 46 0,3-1-39 16,-2 3-6-16,0-2 6 0,1 1-1 0,2-2 3 15,-3 3 1-15,1-1 1 0,1-2 39 0,1 3-38 16,-2-3 32-16,3 1-43 0,-3-1 41 0,2 2-46 16,1-1 38-16,-1 1-37 0,1-2 31 0,-1 1-27 15,0-1 25-15,1 1-32 0,-1 0 34 0,1-2-37 16,-2 2 34-16,1-2-32 0,1 0 17 0,-2 1-17 0,0-2 27 16,0 1-30-16,0 1 34 0,-2 0-32 15,3-2 27-15,-4 1-18 0,3-1-2 0,-4-1 1 16,4 0-2-16,-6 0 1 0,1-1-3 0,0-2 1 0,-2 1-1 15,1 1 5-15,0-1-6 0,-3-2 4 0,0-1-2 16,0 1 4-16,0 0 2 0,-2-2 8 16,2 0-1-16,-2 1 0 0,1 0 1 0,0-2-5 0,-3 1 0 15,4-1-2-15,-3-2 3 0,0 1-6 16,-1-2-3-16,2 1 1 0,-2-1 2 0,0-1-5 16,2 1 19-16,-2-1-20 0,1-1-9 0,0 1 16 0,1-1 11 15,1-1-11-15,1 0 11 0,-1 1-17 0,4-3 9 16,1 1 3-16,0-2-21 0,3 1 8 0,2-1-1 15,3-1-3-15,1-1 0 0,3-2 0 0,4-2-1 16,0 2 0-16,7-3-3 0,-1 2 4 0,3-5-3 16,0 2-1-16,-1-1 2 0,-1 0-2 0,-1 0-4 15,-2 0-4-15,-4-1-30 0,-2 1-64 0,-5-2-70 16,-2 4-82-16,-4-2-49 0,-4-2-120 0,-4 2-34 16,-2-2-108-16,-3 2-89 0,-4-3-340 0,-6 2-591 15</inkml:trace>
  <inkml:trace contextRef="#ctx0" brushRef="#br0" timeOffset="20964.06">27604 12671 171 0,'-10'-7'276'0,"10"7"-54"0,-9-5-2 0,9 5-53 0,-7-7 25 16,7 7-38-16,-7-8 30 0,7 8-39 0,-6-5 5 15,6 5 2-15,-5-8 5 0,5 8 9 0,-4-7-4 16,4 7-3-16,0 0-7 0,-7-5-15 16,7 5-13-16,0 0-9 0,-7-3 7 0,7 3 29 0,0 0 25 15,0 0 8-15,-9 6-11 0,9-6-11 0,-11 9-19 16,3-1-22-16,-1 0-18 0,-4 3-50 0,-4 1 40 15,1 0-45-15,-6 3 45 0,-2 1-44 0,-1 0 46 16,1-1-44-16,-3 0-9 0,0 0-8 0,-5 3-6 16,6-2-4-16,-2-2-6 0,-2 1 2 0,3-4-10 15,1 4 4-15,0-3-6 0,4-3-7 0,2 1-5 16,1-1-22-16,3-4-47 0,5 3-8 16,-1-5-113-16,3 1-48 0,9-4-125 0,-14 1-50 0,14-1-62 15,0 0-32-15,-4-5-377 0,4 5-450 0</inkml:trace>
  <inkml:trace contextRef="#ctx0" brushRef="#br0" timeOffset="21226.42">27121 12715 335 0,'0'-7'497'0,"3"1"-69"0,-3 6-77 0,2-7-45 16,-2 7-36-16,0 0-40 0,-2-9-26 0,2 9 3 16,0 0-5-16,0 0-15 0,-13 7-24 0,9-3-20 15,-1 2-20-15,-1 4-11 0,-1 0 3 0,0 3-6 16,0-1-40-16,0 2 46 0,0 0-36 0,0 2 42 15,2 0-52-15,-1-1 11 0,1 2-3 0,1-1 33 0,0-2-49 16,3 2 37-16,-4-3-51 0,5-3 45 16,-1 4-41-16,1-3 35 0,1-2-34 0,2 2 7 15,-1-3-1-15,3 2 11 0,2-3 5 0,-1 1-10 16,4-2-11-16,1-2-10 0,3 0-7 0,2 1-6 0,1-3-6 16,2-1-4-16,4 1-8 0,1-2-8 0,3-2-28 15,0 2-123-15,3-1-98 0,0 0-194 0,-2-1-131 16,2-1-799-16,-2 1-971 0</inkml:trace>
  <inkml:trace contextRef="#ctx0" brushRef="#br0" timeOffset="21826.4">28262 13738 467 0,'0'0'499'0,"-2"-9"-58"0,2 9 40 0,-6-9-13 16,6 9-75-16,-7-8 50 0,7 8-55 0,-6-8 26 16,6 8-53-16,-5-6-53 0,5 6-48 0,-4-5-50 15,4 5-39-15,0 0-4 0,0 0 14 0,0 0 10 16,0 0-6-16,-1 7-13 0,1-7-22 0,6 12-22 0,-2-3-18 15,1 0-16-15,0 4-14 0,3 0-14 16,-1 0-17-16,0 2-4 0,-1 0-11 0,4 3-4 16,-3 0-13-16,-1 1 3 0,3 0-16 0,-1-1-1 0,-1 2-33 15,-1-5-52-15,-1 2-54 0,1-2-52 16,-1 0-53-16,0-1-98 0,2-3-67 0,-2 0-38 16,-1-2-109-16,1-1-85 0,0-3-617 0,-5-5-862 15</inkml:trace>
  <inkml:trace contextRef="#ctx0" brushRef="#br0" timeOffset="22376.17">28628 13697 638 0,'4'-7'697'0,"-2"1"-125"0,-2 6-85 16,4-9-75-16,-4 9-33 0,3-7-40 0,-3 7-37 0,0 0 3 15,0 0-49-15,8-2 9 0,-8 2-48 0,5 7-33 16,-5-7-31-16,7 11-23 0,-2-2-25 0,-1-1-7 15,3 3-29-15,-1-1-1 0,3 2-22 0,-3 2-8 16,1-1-14-16,-1 0 7 0,3-1-20 0,-3 3 6 16,2-2-17-16,-1-1 8 0,-2 1-35 0,2-1-16 15,-2-2-86-15,-1-1-16 0,1 0-59 0,-1-2-24 16,-1 0-9-16,-3-7-13 0,1 9-24 0,-1-9-33 16,0 0-3-16,-2 7 26 0,2-7 78 0,-9-3 5 15,2-1 77-15,-2 0-7 0,-1-5 24 0,0 0 19 16,-3-2 37-16,0-3 28 0,0-1 49 0,-1 0 0 15,4-2 43-15,-1 0-4 0,2 0 63 0,1 0 16 16,2 1 4-16,2 1 0 0,0 1-2 0,3 0-1 16,1 1-15-16,2 1-18 0,3-2-4 0,0 3-6 0,2-1-5 15,2 2-16-15,2 1-10 0,1 0-13 16,-2 2-9-16,5 3-14 0,-2-2-6 0,0 4-4 16,-2 1-2-16,1 1-7 0,-1 1-4 0,0 1 1 15,-2 2-4-15,-2 0 2 0,1 1-2 0,-3 0-1 0,-2 2 2 16,-1-1-40-16,-2 1 44 0,-1 0-39 15,-2-1 50-15,1 1-31 0,-2 1 68 0,0-1-15 16,0 0 51-16,0-2-40 0,-1 2 41 0,3-1-55 0,-1 0 42 16,2 1-42-16,0-1 31 0,-1 1-34 0,4 0 16 15,-1 1-43-15,2 1 33 0,2-1-43 0,1 0 35 16,0 1-39-16,3-2 28 0,2 1-36 0,1-3 36 16,0 0-44-16,1 2 36 0,1 0-45 0,0-2 32 15,-2 1-78-15,1-2-30 0,0 0-80 0,-3 0-61 16,2-1-65-16,-3 0-75 0,-9-3-64 0,14 3-56 15,-14-3-477-15,11-1-571 0</inkml:trace>
  <inkml:trace contextRef="#ctx0" brushRef="#br0" timeOffset="22659.95">28882 13457 354 0,'-2'-7'677'0,"-1"2"-130"15,-1-1-134-15,4 6-32 0,-10-7-65 0,10 7 5 16,-7-4-10-16,7 4 7 0,-9 2 1 0,9-2-59 16,-13 9 5-16,5-2-29 0,3 2-62 0,-3 3 4 15,0 2-31-15,0 3-2 0,0 2-6 0,0 1 4 16,0 2-16-16,0 0-7 0,1 5-6 0,-3 0-23 16,3 0-9-16,0-3-20 0,3 1-1 0,-1-3-19 15,1 3 0-15,-1-2-7 0,3 0-10 0,-1-1-9 16,2-2 1-16,0-2-5 0,-1 0-4 0,2 0-10 0,0-3-18 15,2-3-51-15,-2 1-33 0,2-1-34 0,-2-3-54 16,4 1-70-16,-3-4-65 0,4 0-58 16,-5-6-109-16,7 6-93 0,-7-6-137 0,9-2-274 15,-3-3-595-15</inkml:trace>
  <inkml:trace contextRef="#ctx0" brushRef="#br0" timeOffset="23443.08">28983 13588 117 0,'6'-8'635'0,"-1"1"-160"0,1-1-107 0,-6 8-51 16,6-7-15-16,-6 7-4 0,8-6 7 0,-8 6 22 15,6-5 11-15,-6 5-11 0,0 0-30 0,16 1-34 16,-16-1-43-16,10 6-56 0,-5-1 5 0,3 1-44 16,-1 1 6-16,-1 0-41 0,0 0 9 0,-1 1-26 15,3-1-1-15,-3 1-29 0,0 0 11 0,0-1-24 16,-1 0-5-16,0 1 2 0,-2-3 3 0,3 1 6 15,-2-1 4-15,-3-5 10 0,1 10-1 0,-1-10-4 16,1 8-5-16,-1-8-8 0,-2 5-3 0,2-5-5 16,-8 4 5-16,8-4 6 0,0 0-18 0,-13-4 7 15,13 4-16-15,-7-5 7 0,2 0-13 0,0 1 7 16,0-3-7-16,-1 0 3 0,3 1-6 0,-1-1 9 16,-2 1-13-16,3-1 9 0,-2 0-10 0,2 2 13 15,-1-1-12-15,2 0 10 0,2 6-14 0,-5-9 12 16,5 9-7-16,-6-9 6 0,6 9-17 0,-2-9 15 15,2 9-16-15,-3-7-11 0,3 7 9 0,-2-5 7 16,2 5-10-16,1-8 7 0,-1 8-3 0,1-7 9 0,-1 7-1 16,4-6 4-16,-4 6-4 0,0 0 6 0,7-6-8 15,-7 6 11-15,0 0-14 0,5-7 14 16,-5 7-10-16,0 0 7 0,0 0-5 0,4-4 11 0,-4 4-14 16,0 0 12-16,0 0-11 0,0 0 17 0,0 0-11 15,0 0 11-15,0 0-16 0,0 0 18 0,0 0-16 16,-7 3 14-16,7-3-12 0,0 0 10 0,-9 4-10 15,9-4 6-15,0 0-4 0,-9 5-9 0,9-5 13 16,0 0 12-16,-9 2-12 0,9-2-2 0,0 0 2 16,0 0 12-16,0 0-12 0,-7 4 8 0,7-4-9 15,0 0 9-15,0 0-9 0,0 0 7 0,0 0-11 16,7-5 8-16,-7 5-11 0,13-3 12 0,-13 3-8 16,15-5 11-16,-4 4-7 0,1 0-11 0,1 1 12 15,1 0 9-15,0 1 0 0,0 1-1 0,-1 2 2 16,-1-1-2-16,4 2-6 0,-4 2 8 0,-1 2-2 15,1-1 11-15,-4 3-16 0,0 1 12 0,-4 0-18 16,-1 1 16-16,-2-1-12 0,-2 2 8 0,-2 1-9 16,1-1 9-16,-5 1-11 0,2 0 13 0,0-1-13 15,-3-3 7-15,3 3-10 0,-5-3 17 0,4-1-14 16,-1-1 15-16,3-1-12 0,-1 0 18 0,-1-2-10 0,2-1 13 16,0 2-4-16,4-7 6 0,-5 7-7 15,5-7 4-15,0 7-8 0,0-7 9 0,0 0-11 16,12 2 13-16,-12-2-9 0,18-2 10 0,-7-1-11 0,4-1 12 15,2 0-7-15,2-1 6 0,2-1-9 0,-1-1 0 16,4 1-6-16,-1 0 5 0,0-1-12 0,-1 1 0 16,1 0-10-16,-4 0-5 0,-3 3-42 15,0-3-51-15,-2 3-62 0,-1-1-74 0,-3 1-36 0,-1 0-140 16,-9 3-66-16,14-5-96 0,-14 5-103 0,8-4-468 16,-8 4-763-16</inkml:trace>
  <inkml:trace contextRef="#ctx0" brushRef="#br0" timeOffset="23859.15">28743 14390 176 0,'-10'7'584'0,"2"-1"-115"0,-1-2-87 0,3 0-25 16,-1 0-7-16,7-4-34 0,-10 6-15 0,10-6-33 16,-9 5-22-16,9-5-36 0,0 0-23 0,0 0-11 0,0 0-13 15,0 0-4-15,9-3-8 0,0 0-51 16,3-3 36-16,4-1-60 0,2 0 35 0,1-3-35 15,4 0 16-15,4-2-45 0,1 2 27 0,2-3-18 16,4-2-6-16,1 0-11 0,-1 1-8 0,1-1-3 0,1-1-10 16,-3 0 2-16,1 1-8 0,3 0-4 0,-4 0-1 15,2-1-2-15,-6 3 2 0,1 1-4 0,-1-1-5 16,-2 1-2-16,-3-1-4 0,-1 4-13 16,-1-1-28-16,-3 2-38 0,-2 2-44 0,-3-1-45 0,-1 2-22 15,-2 0-48-15,-1 2-5 0,-3 0-94 0,-7 3-26 16,6-2-87-16,-6 2-53 0,0 0-320 0,0 0-370 15</inkml:trace>
  <inkml:trace contextRef="#ctx0" brushRef="#br0" timeOffset="24093.28">29019 14345 603 0,'-22'15'466'16,"3"-2"-65"-16,0-1-130 0,5 0 1 0,1-2-90 15,2-1 45-15,3-3-62 0,0 2 47 0,2-1-30 16,4-1 34-16,2-6-44 0,0 7 48 0,0-7-64 15,11 2 33-15,-11-2-59 0,22-4 31 0,-4 0-13 16,3-3-21-16,7-2-17 0,2 1-19 0,2-4-10 16,5-1-16-16,1-2-12 0,-1 2-7 0,0-3-8 15,2 2-11-15,-4 1-7 0,1-2-10 0,-6 3-1 16,-2 2-8-16,-3-2-6 0,0 1-10 0,-4 0-57 0,-2-1-57 16,-3 1-82-16,-1 0-42 0,-5 1-128 15,-1-1-66-15,0-1-99 0,-2-1-392 0,-5 1-515 16</inkml:trace>
  <inkml:trace contextRef="#ctx0" brushRef="#br0" timeOffset="35524.36">5293 14246 412 0,'0'0'427'0,"0"0"-84"0,-4-6 22 0,4 6-58 16,0 0-4-16,0 0 3 0,0 0-53 0,-4-4-7 16,4 4-50-16,0 0-14 0,0 0-41 0,0 0-19 15,0 0-34-15,0 0-5 0,0 0-21 0,0 0 6 16,0 0-3-16,3-7 18 0,-3 7-11 0,0 0 18 15,0 0-13-15,14 0 0 0,-14 0 7 0,9 1 2 0,-9-1 5 16,14 3-1-16,-5-1-14 0,-1 0-10 0,2 1-11 16,0 1-6-16,-1 0-5 0,2 0-6 15,0-1-2-15,-1 2-5 0,1-1-9 0,0 1-2 0,-2-2 0 16,2 1 2-16,-2-1 6 0,0 1 9 0,0-1-1 16,-1-1 4-16,1 0 4 0,-9-2 2 0,12 3 10 15,-12-3-19-15,12 1 26 0,-12-1-18 0,10-3 13 16,-10 3 4-16,10-5 0 0,-3-1 4 0,-1-1 3 15,-1 0-7-15,2-2 1 0,-1-2-3 0,0-1 0 16,1-3-7-16,-1 1-5 0,2-4 1 0,-2-1-3 16,2-1 0-16,-2-1-12 0,2-1 15 0,-1 0-3 0,1 0 7 15,-1-1-4-15,-1 0-1 0,3 1 10 16,-4 1 7-16,1 1-2 0,1 1-5 0,-3 2-2 16,1 0-7-16,-1 2-7 0,-2 2-5 0,2 1-5 15,-1 1-8-15,-1 2-3 0,1 0-8 0,-2 1-5 16,0 2-16-16,1-1-54 0,0 2-76 0,-2 5-71 15,1-8-64-15,-1 8-71 0,0 0-54 0,0 0-127 0,0 0-43 16,0 0-131-16,9 7-570 0,-9 0-876 0</inkml:trace>
  <inkml:trace contextRef="#ctx0" brushRef="#br0" timeOffset="36408.36">5831 15840 394 0,'0'0'441'0,"-10"-4"-88"0,10 4-27 0,-12-5-34 0,12 5 40 15,-10-3-15-15,10 3-32 0,-11-3-29 0,11 3-3 16,-9-5-28-16,9 5-15 0,-9-3-36 16,9 3-24-16,-7-4-33 0,7 4-16 0,0 0-28 15,-5-3-10-15,5 3-22 0,0 0 9 0,0 0-4 0,0 0 4 16,0 0 2-16,0 0 4 0,0 0 14 0,0 0-15 15,13 1 11-15,-13-1-15 0,13 2 14 0,-7 2-4 16,3-1-14-16,0 0 17 0,1 1-2 0,1-1-10 16,0 2-10-16,-1 0 1 0,1 0-16 0,0-2 5 15,-1 2-14-15,0-2 9 0,3 2-2 16,-4-1 0-16,3-1 3 0,-2 0-5 0,0 1-1 0,-1-2 9 16,0 1 0-16,-9-3 4 0,13 4 12 0,-13-4 18 15,14 3 15-15,-14-3 17 0,10 3 15 0,-10-3 9 16,0 0-19-16,12 0-3 0,-12 0-16 0,6-4-11 15,-6 4-14-15,10-9-5 0,-6 2-10 0,1 0 0 16,-1-2-6-16,1 0-10 0,3-3 0 0,-3-1-7 16,1-1-4-16,1 0-4 0,-1-2 2 0,3-3-3 15,-3 0-3-15,2 1-2 0,0-1 0 0,-1-1-2 0,0 1 1 16,-1 1 1-16,-1 3-2 0,0-1 13 16,2 0 6-16,-4 2 5 0,1 0 2 0,0 0 4 15,-1 2 2-15,-1 1 3 0,1-1 2 0,0 3-3 0,-2-1-7 16,0 2-5-16,0-1 5 0,1 2-19 0,-2 0 7 15,2 1-13-15,1-2 5 0,-3 8-21 0,1-10-39 16,-1 10-70-16,0-9-83 0,0 9-85 0,1-8-142 16,-1 8-148-16,0-7-224 0,0 7-747 0,-2-7-1188 15</inkml:trace>
  <inkml:trace contextRef="#ctx0" brushRef="#br0" timeOffset="67004.39">1846 14173 535 0,'-6'-11'615'0,"-3"3"-86"15,3-1-105-15,-1 2-26 0,1-1-32 0,1 1-10 0,-3 2-17 16,3-2-23-16,1 0-36 0,0 3-39 0,-1 0-19 15,5 4-78-15,-5-7 2 0,5 7-58 0,0 0 21 16,-6-4-34-16,6 4 50 0,0 0-42 0,7 5 24 16,-4 1-34-16,2 0 15 0,0 1-41 0,0 3 15 15,5 0-39-15,-2 1 27 0,1 1-38 0,2 0 28 16,0 1-36-16,-1-1 30 0,3 1-34 0,-4 1 6 16,1-1-52-16,4 0 5 0,-4-1-67 0,0 0-27 15,2-1-65-15,-2 0-58 0,-1-1-9 0,4-1-29 16,-4 0-30-16,0-2-77 0,0-1-74 0,0-3-71 15,-2 1-342-15,-7-4-451 0</inkml:trace>
  <inkml:trace contextRef="#ctx0" brushRef="#br0" timeOffset="67221.5">2129 14237 498 0,'0'0'676'0,"0"0"-157"15,9-2-110-15,-9 2-86 0,0 0-59 0,8-2-38 16,-8 2-30-16,0 0-24 0,0 0-23 0,9-4-27 0,-9 4-20 15,0 0-12-15,10-5-13 0,-10 5-6 16,10-5-10-16,-5 2-5 0,2-2-9 0,1 0-7 16,1-2-8-16,0 1-18 0,3-1 9 0,-1 0-2 0,1-2-4 15,-1 1-2-15,-1 1-2 0,2-2-6 0,-2 1-3 16,0 0-3-16,-1 1-4 0,-1 2-5 0,1-2-31 16,-3 1-45-16,-1 1-54 0,0-2-64 0,1 1-67 15,-4 2-58-15,-2 4-60 0,8-10-42 0,-6 4-320 16,-2 6-260-16</inkml:trace>
  <inkml:trace contextRef="#ctx0" brushRef="#br0" timeOffset="67603.17">2392 13882 283 0,'0'0'545'15,"1"-6"-135"-15,-1 6-29 0,0 0-88 0,0-8 0 16,0 8-88-16,0 0-10 0,0 0-33 0,0 0 25 15,0 0-4-15,0 0-15 0,0 0-12 0,9 5-17 0,-9-5-21 16,7 10-21-16,-2-4-21 0,1 2-12 0,-1-3-22 16,2 2 6-16,-1 1-9 0,0-2-5 0,2 0-8 15,0 0-8-15,-2-2 1 0,2 1-12 16,-1-1 11-16,-7-4-5 0,13 6 0 0,-13-6-4 0,12 3-9 16,-12-3 13-16,0 0-8 0,16-2 6 0,-16 2-11 15,8-5 11-15,-8 5-11 0,8-10 12 0,-7 5-14 16,3-1 16-16,-3-2-13 0,-1 2 21 0,1-2 10 15,-1 1 17-15,0 7 5 0,1-12-2 0,-1 12-10 16,2-11-9-16,-2 11-16 0,0-8-2 16,0 8-11-16,1-6 6 0,-1 6-6 0,0 0 3 0,0 0-4 15,10-1 9-15,-10 1-12 0,11 3 6 0,-4 1-2 16,0 0-4-16,0 0-6 0,1 1-15 0,2 1-39 16,0-1-21-16,1 0-28 0,0-2-29 0,-2 2-35 15,3-2-36-15,-2 2-59 0,-1-2-65 0,0-2-52 16,-9-1-64-16,15 1-325 0,-15-1-291 0</inkml:trace>
  <inkml:trace contextRef="#ctx0" brushRef="#br0" timeOffset="67827.48">2679 13796 353 0,'-3'-7'434'0,"0"1"6"0,3 6-109 0,-4-8-33 0,4 8-55 16,-4-7-44-16,4 7-50 0,0 0 2 0,0 0 19 15,0 0 30-15,0 0-22 0,0 0 0 0,0 0-37 16,11 3 0-16,-6 1-29 0,0 1-9 15,3 1-25-15,-1 0-8 0,2 3-20 0,-1-2-1 0,3 2-19 16,0 0 5-16,-1 0-21 0,0 0 11 16,0 0-16-16,1 1 10 0,0-2-15 0,-1 1 0 0,-2-1-27 15,1 0-37-15,-2-2-32 0,1 0-32 0,-1 1-24 16,-2-3-22-16,1 1-22 0,-6-5-34 0,9 5-51 16,-9-5-50-16,0 0-74 0,0 0-286 0,12-5-193 15</inkml:trace>
  <inkml:trace contextRef="#ctx0" brushRef="#br0" timeOffset="68036.48">2852 13758 520 0,'-1'-6'408'16,"1"6"11"-16,-4-8-108 0,4 8-30 0,-4-7-8 15,4 7-84-15,0 0 3 0,-6-4-47 0,6 4-9 16,-7 6 12-16,7-6-41 0,-5 10 6 0,3-4-35 16,-1 0 8-16,2 0-37 0,-3 2 12 0,4 1-11 0,0-1-10 15,4 2-8-15,-3-1-4 0,2 0-3 0,-1 0-9 16,3 0-2-16,0-2-4 0,2 1-1 15,-1 0-4-15,3-3-4 0,0 1-7 0,0-1-3 16,1-1-12-16,2-3-62 0,-2 0-9 0,4-1-94 16,-1-2-38-16,-1 1-77 0,3-4-72 0,0-2-405 15,-5 1-294-15</inkml:trace>
  <inkml:trace contextRef="#ctx0" brushRef="#br0" timeOffset="68197.75">3073 13747 388 0,'0'0'271'0,"0"0"-27"16,0 0-48-16,0 0 19 0,12-1-61 0,-12 1 21 16,0 0-65-16,14-5 23 0,-14 5-60 0,11-4-19 15,-4-1 35-15,3 2-64 0,-1-4 36 0,1-1-51 16,3 1 39-16,-3-3-98 0,3 0-53 0,-2-1-114 16,2-1-58-16,1-3-230 0,-5 2 3 0</inkml:trace>
  <inkml:trace contextRef="#ctx0" brushRef="#br0" timeOffset="68387.11">3256 13467 494 0,'0'0'384'16,"0"0"-18"-16,0 0-70 0,0 0 33 0,0 0-59 0,0 0 15 15,1 8-56-15,3-3-5 0,-1 1-32 0,0 1-18 16,3 0-33-16,-1 2-10 0,2-1-36 16,1 3-6-16,1 1-29 0,1-1-8 0,3 2-14 0,-2 3-8 15,3-2-7-15,1 0-9 0,0 2-43 0,-1-3-52 16,0 3-46-16,0-2-47 0,0-1-53 0,-2 0-25 15,-2-1-96-15,0-1-93 0,-4 2-269 0,0-3-216 16</inkml:trace>
  <inkml:trace contextRef="#ctx0" brushRef="#br0" timeOffset="68621.45">2945 14316 322 0,'-15'15'496'0,"1"1"-164"15,0-3-32-15,5-4-91 0,0 2 37 0,0-4-58 16,3 1 8-16,1-2-2 0,5-6-68 0,-7 6 11 16,7-6-61-16,0 0 26 0,9-5-60 0,0-1 30 15,5-4-9-15,1-3-14 0,7-4-6 0,2 0-6 0,4-6 3 16,2 1-9-16,-1-1-1 0,1-1-7 16,-1 1-3-16,2-1-31 0,-3 1 29 0,0 1-22 15,0 1 17-15,-4 3-30 0,-2 3 28 0,-4 0-51 0,-1 5-31 16,-3 0-131-16,-3 0-66 0,-2 3-108 0,-2 2-395 15,-7 5-284-15</inkml:trace>
  <inkml:trace contextRef="#ctx0" brushRef="#br0" timeOffset="68779.28">2994 14359 476 0,'-13'15'512'16,"3"-2"-134"-16,2 1-46 0,2-4-114 0,2 0 3 15,0-2-84-15,4-8 12 0,0 12-61 0,0-12-12 16,9 3-15-16,-9-3-9 0,19-5 28 0,-6-1-48 15,6-5 25-15,2-4-35 0,6-7 26 0,1 2-51 16,1-3 39-16,2-3-49 0,-2 1 46 0,3-4-126 16,-1 1-95-16,-3-4-155 0,0 3-409 0,-1-4-263 15</inkml:trace>
  <inkml:trace contextRef="#ctx0" brushRef="#br0" timeOffset="69669.89">3338 13015 252 0,'-16'-7'195'0,"1"0"-6"16,0 1-36-16,-4-1 25 0,-2-1-42 0,-1 3 14 15,1-2-52-15,-5 0 17 0,3 1-17 0,-3-1-11 16,0 1-3-16,-5 0-13 0,-1 2-4 0,0-3-18 16,-1 4-12-16,-3-2-8 0,3 3-4 0,-4-1-5 15,0 0-2-15,1 3-3 0,-1 0-8 0,-3 3-32 16,2 0 38-16,0 0-3 0,-7 3 3 0,0 4-12 16,-1-1 2-16,1 3 1 0,1 3 5 0,-2 1-12 15,1 0-1-15,-9 7 38 0,3 1-34 0,1 1 26 0,0 3-41 16,1 0 42-16,1 5-39 0,1 0 29 0,0 1-30 15,1 1 44-15,1 3-29 0,3 1 38 0,0 1-29 16,1 0 35-16,2 1-27 0,1 1-3 0,4-1 5 16,0 2 0-16,4-1 19 0,-1 0-20 0,7-6 22 15,2 2-17-15,-1-1 13 0,1 0-17 0,3 0 16 16,1-1-8-16,4 0 2 0,-1-1-5 0,3-2 1 0,1-4 1 16,3 1-6-16,2-1-4 0,3-4 2 15,-1-2-7-15,4 4 2 0,0-5-2 0,4 5-3 0,0-3 2 16,4 2-1-16,2 0-1 0,3-3-1 0,0 1 17 15,3-1-19-15,2-1-2 0,2-2-1 0,2 1 3 16,4-3 0-16,-2-3-1 0,8 3-1 0,1-2-2 16,3-3 5-16,-4-2-4 0,6-2-1 0,-3 0 4 15,2-2 0-15,1-2 2 0,2 0 1 0,-1-3 0 16,2 1 1-16,3-3 1 0,-2 0-1 0,9-3 6 0,0 0-32 16,-1-2 40-16,1-2-41 0,3 1 46 0,-3-3-33 15,4 1 34-15,-3-2-33 0,2 1 34 0,0-2-39 16,-2-2 37-16,0 1-36 0,0-2 32 0,-4 0-5 15,2-1-1-15,-3 0-6 0,-1-2 0 0,0 0-4 16,-2 0 3-16,-1-1-5 0,-2-1-16 0,-3 0-12 0,2-4 34 16,-3 3-3-16,0-2-4 0,-2-2 4 15,-1 3-4-15,-2-3-3 0,0 1-4 0,-4-2-27 16,2 2 35-16,-2-2-31 0,-3 2 40 0,-2-1-34 16,-2 2 30-16,-2 0-32 0,-1 0 35 0,-3-1-33 0,3-1 7 15,-4 1 4-15,0 0 4 0,-1-2-5 0,0 1 1 16,-2 0 29-16,-1-1-34 0,1 0 36 15,-1-1-40-15,-4 4 33 0,1-1-31 0,-1-1 31 0,0 1-32 16,-2 1 33-16,0 1-3 0,0-2-9 0,-2 4 4 16,1 0 5-16,-3 1-9 0,1-1-1 15,-2 0-2-15,1 0 6 0,-3 1-6 0,1 1-20 16,-2-1 31-16,-3 0-26 0,0-1 34 0,-2 0-28 0,-1 1 28 16,-3 0-27-16,-1-1 31 0,-4-2-35 0,0 2 29 15,-4 0-29-15,1 0 31 0,-5-4-32 0,-2 2 0 16,0 1 6-16,0 0-4 0,-3 0 2 0,6 4 0 15,-4 0 8-15,3 2-7 0,-5 1 23 0,2 0-25 16,-2 3 19-16,-1 1-27 0,-1 3 20 0,-3 2-56 16,-1 1-13-16,-3 4-88 0,-6 5-26 0,-1 1-106 0,-2 5-72 15,-2 2-390-15,-9 5-252 0</inkml:trace>
  <inkml:trace contextRef="#ctx0" brushRef="#br0" timeOffset="84335.54">2746 13855 474 0,'-13'8'428'16,"0"-2"-136"-16,4 0-35 0,0-1-95 0,1-2 13 15,0 3-83-15,0-2 26 0,3 0-67 0,5-4 24 16,-11 5-58-16,11-5 34 0,-8 5-46 0,8-5 34 16,0 0-48-16,0 0 43 0,0 0-44 0,0 0 44 15,13 2-51-15,-6-4 56 0,4-4-58 0,4 2 46 16,2-6-45-16,2 0 6 0,0-2 3 0,4-2 0 0,1-2 5 16,-1-1 3-16,0 1-2 0,-1-1 3 15,1-1 0-15,-4 1 1 0,-5 5 12 0,0 0 16 16,-2 1-13-16,-3 3 8 0,-3 1 2 0,-3 1-8 15,-3 6-2-15,-3-7 3 0,3 7-13 0,-13 0-2 0,-1 6-3 16,-5 2 2-16,-7 3-2 0,-5 7-1 0,-7 2 7 16,0 5 33-16,-9 5-53 0,-3 6 45 0,1 2-47 15,-2 0 54-15,0 3-49 0,0 3 30 0,0 0 19 16,1-1 2-16,3 1-33 0,-2-2 50 0,6-1-42 16,1-3 60-16,2-2-38 0,9-7 1 0,6-4 32 15,3-4-51-15,3-3 25 0,6-4-51 0,2-3 38 16,3-1-41-16,4-3 41 0,4-7-42 0,0 7 11 0,0-7-2 15,13-5 38-15,1-2-41 0,6-6 34 0,10-9-37 16,0-3 38-16,13-9-38 0,3-3 34 0,2-4-36 16,4-2 40-16,4-3-40 0,0-1 33 0,3 2-36 15,1-3 6-15,-3 0 3 0,2 1-2 0,-3 2 3 16,-1-1-1-16,-2 2 3 0,-5 3-1 0,-2 1-1 16,-1 3 8-16,-7 2-6 0,-7 7 1 0,-4 3-1 15,-7 6 5-15,-5 3 16 0,-2 2 18 0,-1 2 15 16,-7 1-4-16,-1 0-9 0,-4 11-12 0,-3-13-6 0,-3 10 21 15,-3 1-33-15,-5 2 21 0,-5 4-24 16,-6 2 14-16,-13 7-28 0,0 3 23 0,-5 2-21 16,-9 5-4-16,0 5-1 0,-1 1 5 0,0 5-1 15,-1 0-3-15,0 2 25 0,3 2-29 0,1 2 24 16,3-1-3-16,1 1-6 0,2-2 1 0,4 3-3 0,3-2 0 16,2 0-4-16,8-7 7 0,2 1-4 0,4-3-2 15,2-1 1-15,6-6-2 0,2-2-30 0,3-2 31 16,4-3-25-16,4-3 29 0,3-1-28 0,2 0 32 15,5-2-23-15,3-4 29 0,2-2-30 0,6-1 31 0,4-7-26 16,7-2 29-16,9-6-30 0,4-5 30 0,10-7-30 16,0-2 30-16,4-6-32 0,-1-4 28 0,1-4-21 15,1-2 1-15,-1-1 2 0,-2-3 3 0,1 0-37 16,-4 0 48-16,-2-1 4 0,-1 0-2 0,-6 1-5 16,0 2-1-16,-7 3 0 0,-5 3 4 0,-6 8 0 15,-5 4 2-15,-9 4-7 0,-7 5-7 0,-2 4-7 16,-8 4 0-16,-2 3 0 0,-6 4 3 0,-7 4 0 15,-11 5 1-15,-8 8-2 0,-8 5 2 0,-10 7 6 16,1 7-2-16,-4 1 5 0,-1 4 9 0,3 2 6 16,2-1 27-16,5 4-28 0,1-4 8 0,8 0-23 15,3-1 21-15,10-7-26 0,6-1-1 0,2-1-63 16,7-5 3-16,4-3-76 0,5-4-5 0,4-1-113 16,8-3-80-16,2-2-445 0,4-3-305 0</inkml:trace>
  <inkml:trace contextRef="#ctx0" brushRef="#br0" timeOffset="95837.67">9909 14272 108 0,'0'0'110'15,"0"0"-6"-15,0 0-33 0,0 0 6 0,-11-1-22 16,11 1 9-16,0 0-15 0,0 0 9 0,0 0-22 16,0 0 18-16,-12-1-13 0,12 1 19 0,0 0-14 15,0 0 17-15,0 0-18 0,-9-2 18 16,9 2-14-16,0 0 20 0,0 0-23 0,0 0 33 0,0 0-21 16,0 0 24-16,-10-3-23 0,10 3 6 0,0 0 7 15,0 0 12-15,0 0-4 0,0 0 4 0,0 0 4 16,0 0 3-16,0 0 9 0,-10 1 14 0,10-1-12 0,0 0-9 15,0 0-2-15,0 0-1 0,0 0 5 0,0 0-7 16,0 0-2-16,0 0 1 0,0 0-4 0,0 0-3 16,0 0-6-16,0 0 3 0,0 0-13 0,-8-2-6 15,8 2-4-15,0 0-7 0,0 0-3 0,0 0-3 16,0 0-9-16,0 0 1 0,0 0-2 0,0 0-4 16,0 0-5-16,0 0-2 0,0 0 1 0,0 0-6 15,0 0-1-15,0 0 2 0,0 0-4 0,0 0 2 16,4-5 7-16,-4 5 8 0,0 0 0 0,6-4 1 15,-6 4 2-15,8-3-2 0,-8 3-1 16,10-5-4-16,-10 5 2 0,12-5 2 0,-6 2 11 0,4 0 6 16,-2 0 7-16,1-1-1 0,0-1-3 0,4 0-8 15,-2 2-2-15,3-2-2 0,-1-1 1 0,2 0-3 16,-2 1-1-16,2 0-42 0,1-1 52 0,-1 2-47 16,2-1 48-16,-1-1-4 0,0 0-2 0,0 1-1 15,1-1-1-15,1 0 3 0,0 1-44 0,2-1 44 16,-1-1-44-16,2 1 48 0,-1 0-44 0,1-1 43 15,-1 1-43-15,2 0 39 0,-2-1-42 0,2 1 44 0,0-1-46 16,-1 0 37-16,0 3-36 0,1-3 36 0,-1 0-44 16,1 3 42-16,-1-4-43 0,0 2 39 0,0 2-39 15,-1-3 47-15,-2 1-42 0,0 2 36 0,1-1-44 16,0 0 41-16,-3-1-43 0,1 1 42 0,0 1-39 16,2-1 34-16,-2-1-36 0,0 2 40 15,-2 0-39-15,0-2 40 0,2 2-41 0,-3-1 44 0,0 2-45 16,1-3 42-16,-3 3-43 0,0-2 4 0,-1 3 3 15,-1-2 6-15,0 1 3 0,-1 1-5 0,0 0 3 16,-9 2 2-16,14-5 3 0,-14 5 0 0,12-2 6 16,-12 2 16-16,9-2-18 0,-9 2-1 0,8-3 3 15,-8 3-2-15,8-4 3 0,-8 4 6 0,0 0-11 16,0 0-6-16,9-2 0 0,-9 2-17 0,0 0-51 16,0 0-51-16,0 0-148 0,0 0-70 0,0 0-118 15,0 0-158-15,-9-3-447 0,9 3-680 0</inkml:trace>
  <inkml:trace contextRef="#ctx0" brushRef="#br0" timeOffset="97264.59">17244 13314 102 0,'0'0'339'16,"0"0"-93"-16,0 0-43 0,0 0-6 0,0 0 7 16,0 0-18-16,0 0-20 0,0 0-23 0,0 0-17 15,0 0-32-15,0 0-18 0,-8-3-13 0,8 3-6 16,0 0 2-16,6-5 6 0,-6 5 8 0,7-6 0 16,-7 6-26-16,9-5 31 0,-9 5-37 0,11-5 49 15,-3 2-1-15,-2-1-2 0,2 0-7 0,1 2 2 0,1-2-6 16,-1 1-2-16,4-2-11 0,-3 1-7 15,5 0-7-15,-2-1-7 0,1-1-8 0,3 1-43 16,1-1 49-16,-3 1-47 0,3-1 38 0,-1 0-47 0,-1 2 43 16,1-2-45-16,1 1 49 0,-3 0-51 15,0 0 44-15,-1 1-44 0,-1-1 41 0,-4 3-36 16,1-1 41-16,0 0-33 0,-10 3 57 0,15-4-25 16,-15 4 57-16,12-4-23 0,-12 4 56 0,8-3-36 0,-8 3 55 15,9-2-48-15,-9 2 53 0,0 0-65 0,9-2 33 16,-9 2-62-16,0 0 30 0,0 0-53 0,8-3 37 15,-8 3-49-15,0 0 37 0,0 0-54 0,0 0 44 16,0 0-50-16,0 0 47 0,7-3-52 0,-7 3 45 16,0 0-48-16,0 0 44 0,0 0-46 0,0 0 45 15,0 0-47-15,0 0 50 0,7-4-51 0,-7 4 47 16,0 0-47-16,0 0 47 0,0 0-48 0,0 0 51 16,0 0-44-16,0 0 42 0,0 0-48 0,0 0 46 15,0 0-43-15,0 0 48 0,0 0-50 0,0 0 50 0,0 0-50 16,0 0 44-16,0 0-45 0,0 0 44 0,0 0-67 15,0 0-3-15,0 0-105 0,0 0-55 16,0 0-133-16,0 0-93 0,0 0-124 0,0 0-371 16,-12 0-506-16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0T10:21:26.64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24104 5721 67 0,'-28'-14'588'0,"-2"3"-176"0,-5-3-88 16,-5 2-92-16,-1 3-29 0,-2 0-33 0,-6 2-12 16,-2 3-5-16,-2-1-8 0,-5 5-13 15,-5 2 3-15,-11 4-11 0,-3 2-21 0,-3 4-14 16,-1 4-38-16,-3 2 30 0,-3 5-18 0,-15 8-8 0,-3 3-12 16,2 7-44-16,-1 2 37 0,1 5-44 0,2 4 3 15,-2 7 5-15,1 5 34 0,1 3-8 16,0 5-3-16,0 5 2 0,0 2-13 0,4 4-41 15,3 6 10-15,3 4 2 0,0 2 11 0,7 3 30 0,3 1-43 16,6-1 45-16,4 5-39 0,6-2 11 0,7 4 0 16,3-2 40-16,7 2-32 0,5-2 30 0,6-1-45 15,5-4 5-15,6 2 14 0,11-16 2 0,2 2 1 16,8 0 35-16,5-1-44 0,5 0 39 0,7 0-41 16,6-3 38-16,10 13-40 0,6-4 13 0,8-3-2 15,3-4-1-15,9-3 6 0,4-1-1 0,9-5 37 16,5-3-45-16,7-4 38 0,6-1-40 0,4-6 40 15,6-4-39-15,5-3 4 0,6-2 7 0,5-5-1 16,6-3 3-16,2-2 2 0,6-3 4 0,1-5 5 16,3-1 0-16,6-6 9 0,4-2-2 0,2-3 0 0,2-5 3 15,2-2 7-15,5-4 0 0,1-3 2 16,2-3 3-16,5-4-11 0,-2-3-19 0,4-6 37 16,1 1-28-16,3-5 16 0,-1-3-22 0,0-5 22 15,0-2-25-15,2-1 22 0,-3-5-2 0,1-2-3 16,-5-5-3-16,2-2 5 0,-2-3-12 0,-2-3-2 15,-4-1-8-15,-3-5 3 0,-2-2-1 0,-4-2-3 16,-1-1 1-16,-2-1-28 0,-7-3 29 0,1 0-8 16,-9-2 0-16,-3-4-1 0,-6-1-3 0,-3-1 34 15,-5-3-45-15,-7 0 42 0,-5-3-50 0,-5 1 8 0,-7 0-3 16,-6 0 3-16,-9-1-2 0,-4 1 42 0,-10-1-50 16,-11 10 42-16,-6-2-45 0,-5-2 45 15,-6 2-48-15,-3-2 11 0,-7 1-5 0,-4-1 9 16,-7 1 0-16,-4 8 38 0,-4-10-44 0,-7 2 41 15,-3-2-50-15,-5 1 48 0,-5 0-47 0,-3 1 39 0,-5 1-39 16,-2 0 38-16,-5 1-40 0,-1 1 8 16,-3 3-2-16,-2-3 4 0,-2 4 41 0,-4 1-45 0,1 0 41 15,-4 2-43-15,0 1 36 0,-12-9-42 16,8 11 41-16,-1 1-46 0,-13-7 45 0,12 10-46 16,-4 0 45-16,2 2-45 0,-4 3 6 0,2-1 6 15,-2 1-3-15,-1 3 5 0,-1 1 36 0,1 1-47 16,-5 1 44-16,2 1-51 0,-1 1 35 0,-1 0-47 15,-3 4 49-15,2 0-51 0,0 0 42 0,-3 3-41 16,3-1 47-16,-2 3-51 0,-1-1 47 0,-2 2-1 16,1 2-7-16,-2 1 0 0,-2 1-2 0,1 1-47 0,-4 2 46 15,2 3-50-15,-4 0 46 0,2 0-50 0,-5 3 40 16,0 1-42-16,0 0 38 0,-4 3-3 0,-1 1-34 16,0 1 53-16,0 0-38 0,-1 1 46 15,1 1-38-15,2 1 43 0,-2 0-35 0,5 3 41 16,-2 0-5-16,1 3-44 0,1 0 23 0,2 4-10 0,1 0-20 15,0 2-63-15,2 4 15 0,0 2-44 0,2 3-43 16,2 0-57-16,0 2-61 0,2 3-69 16,0 1-463-16,5 1-376 0</inkml:trace>
  <inkml:trace contextRef="#ctx0" brushRef="#br0" timeOffset="600.65">22380 6368 141 0,'-4'-9'448'16,"4"9"-134"-16,0 0-62 0,-5-6-62 0,5 6-41 16,0 0-29-16,0 0-17 0,0 0-26 0,8 7-15 15,-5-1 3-15,3 2 23 0,-1 2 20 0,1 2 18 16,4 6-31-16,-1 2 25 0,0 4-40 0,3 3 55 16,-1 2-45-16,0 6 3 0,0 4 9 0,-2 2 7 15,0 4 4-15,-3 2 0 0,0 3 31 0,0 3-46 16,-4 2 35-16,-2 1-44 0,0 2 38 0,-2 8-49 15,-2 2-5-15,-4-3 2 0,-1 1-2 0,0 3-6 0,-5-2 0 16,0 3-10-16,-1-3-8 0,-2 1 41 0,-4 2-49 16,1-3-4-16,-4 1-2 0,-2 1 2 0,1-2-10 15,-2 0-21-15,-2 1 2 0,1-3 20 16,-3 2-5-16,4-1-7 0,-4-1-3 0,3-2-2 0,-1-1-2 16,-1-4 0-16,2-1-4 0,0-2 2 15,0-3-6-15,3-4-3 0,-2-2-2 0,4-7-39 16,0-4-42-16,0 0-21 0,1-5-35 0,0 1-34 0,1-5-41 15,1-6 2-15,4-1-79 0,-1-5-44 0,2-1-68 16,1-5-477-16,1 1-440 0</inkml:trace>
  <inkml:trace contextRef="#ctx0" brushRef="#br0" timeOffset="1166.97">22611 8157 196 0,'-5'-8'381'0,"5"8"-105"0,0 0-63 16,1-6-36-16,-1 6-46 0,11-3-27 0,-11 3-19 15,20 0-10-15,-5 2 10 0,3 1 6 0,5 1-1 16,0 3-1-16,9 2 16 0,5 4-11 0,2-1-1 16,0 5-5-16,6 2 1 0,6 6 40 0,2 2-44 15,0 1 2-15,3 1 8 0,2 4-3 16,-1 1 3-16,-2 5 40 0,4-2-41 0,-3 2 29 16,3 1-37-16,-3 2 39 0,3 3-38 0,-1-1 33 0,-2 1-49 15,3 1-2-15,-2 1-6 0,-2 0-1 0,3 1-14 16,-3 0 3-16,-3 0 2 0,-1 0-9 0,2 0-6 15,-5-1-4-15,-2 1-4 0,0-2-9 0,-2 1-3 16,-3-1 2-16,-2 0-7 0,-3-3-4 0,0-1 0 16,-3-2-1-16,-6-7 1 0,-3 1-4 0,-1-3-1 15,-1-3-17-15,-3 2 16 0,-1-7-14 0,-5-2-24 16,-2-3-65-16,-1 0-61 0,-3-5-45 0,-3-3-89 0,-1-1-57 16,-3-9-155-16,-5 10-379 0,5-10-444 0</inkml:trace>
  <inkml:trace contextRef="#ctx0" brushRef="#br0" timeOffset="2082.64">25658 5254 149 0,'-4'9'285'0,"2"1"-63"0,-2 2-16 15,-3 0-5-15,1 2 1 0,0 2-5 0,-2 1 1 16,0 2-2-16,-3 2-11 0,-1 2-18 0,-2 2-20 15,-2 8-21-15,-2 1-15 0,0 2-12 0,-3 1-4 16,0 2-20-16,-4 9 0 0,-3-1-44 0,1 3 38 16,-2 0-39-16,-2 0 1 0,1 4 37 0,-2 0-51 15,-2 2 41-15,1 0-5 0,0 2-9 0,-3-2-4 16,1 1-6-16,-4 1 4 0,3 0-7 0,-1 0-40 16,0-1 16-16,0 2 14 0,-1 1 4 0,-2-1 12 15,1 0-4-15,-2 1 36 0,1 0-40 0,-3 0 35 16,-1-1-43-16,3 0 38 0,-2-2-39 0,1 0 38 15,-1-2-37-15,-1-1 1 0,0-2 2 0,2 0 2 16,-1-2-7-16,2 1 0 0,1-3-1 0,0 1-2 16,2-4 33-16,2 3-44 0,1-4 39 0,0-2-39 15,3 0 27-15,4-8-43 0,4 0 1 0,-2-1 5 16,3 0 2-16,-1-2-1 0,1-2 3 0,1 1 2 16,3-3-3-16,2-3 1 0,-2-1 1 0,6-1 3 15,-4 1 0-15,1-3-5 0,2 3 4 0,3-5-1 16,-3 0-1-16,3-1 0 0,-3 1-3 0,3 0 5 15,-1 1 2-15,0-1-4 0,0 0 1 0,-1 0 2 0,2-1-4 16,-1 0 1-16,1-1 0 0,-1-1 0 0,3 0 2 16,-1-2-3-16,0-1 0 0,1 0 1 15,0-1-1-15,1 0-2 0,-1-1 1 0,2-1 0 16,-2 0 3-16,1-1 38 0,2 0-49 0,-1-1 41 16,0 0-49-16,0 2 38 0,1-3-59 0,-2 0 13 15,3 0-60-15,-4 0 17 0,5-1-67 0,-2-1-27 16,6-4-21-16,-9 8-31 0,9-8-45 0,-9 3-49 15,9-3-135-15,0 0-292 0,0 0-242 0</inkml:trace>
  <inkml:trace contextRef="#ctx0" brushRef="#br0" timeOffset="3133.2">24348 7433 138 0,'0'0'274'0,"-10"-5"-73"15,10 5-46-15,-8-7-33 0,8 7-25 0,-2-8-19 16,2 8-16-16,2-5-13 0,-2 5-2 0,7-5 18 16,-7 5 2-16,15-6 1 0,-6 5-3 0,2 0 5 15,5 0-10-15,-2 1 9 0,6 1 0 0,1 0-15 16,2 3 4-16,2 0-16 0,3 0 5 0,4 2-16 16,0 2 3-16,3-1-7 0,7 3 13 15,-1-1-1-15,1 1 3 0,1-1 7 0,2 2-13 0,0-3 2 16,2 3-5-16,0-2 9 0,0 0 12 0,2 0 10 15,1-1 3-15,0 0 37 0,2 1-25 0,3-1-5 16,-1-1 1-16,4 2 0 0,9-2-9 0,2 2-2 16,0-1-5-16,0-2-1 0,0 1-6 0,3-1-8 15,-2 1-1-15,1-1-10 0,-9-1-2 0,11 1-1 16,0 0-6-16,3 0 39 0,-3 0-49 0,3-1 39 16,0 1-47-16,1-1 39 0,0-2-46 0,-2 2 39 15,4-1-43-15,-4-2 46 0,4 2-38 0,-3-2 40 16,4-1-45-16,-2 2 36 0,1-1-39 0,1 1 42 15,-4-1-45-15,0 0 36 0,-1-1-38 0,-13 2 39 16,2-2-42-16,-1 1 43 0,-1 1-42 0,0 0 35 16,0-1-39-16,-2 0 43 0,-1-1-12 0,0 1-1 15,-2-1-4-15,-2 0-1 0,-1-1-1 16,-2 0 2-16,1 0-5 0,-6-1-2 0,-2 1 1 0,-3-1 3 16,-2-2-6-16,2 1-12 0,-4-3 15 0,6 0-36 15,-5 1 43-15,0-1-36 0,-2-2 44 0,-1 1-44 16,-1 2 37-16,1-4-35 0,-3 1 49 0,0 1-53 15,-1-1 43-15,-5 2-43 0,-1-1 42 0,-3 0-42 16,0 0 45-16,-4 3-43 0,-4-3-4 0,2 1-126 16,-6 0-53-16,-2 3-82 0,-1-3-109 0,-8 5-484 15,3-6-443-15</inkml:trace>
  <inkml:trace contextRef="#ctx0" brushRef="#br0" timeOffset="3949.09">26577 7763 83 0,'-7'-7'263'0,"7"7"-62"16,-6-6-25-16,6 6-21 0,-9-2-1 0,9 2 2 0,0 0-12 15,-15 0-10-15,15 0-14 0,-13 2-4 16,7 2-2-16,-1 2-8 0,-2-1 1 0,-1 4-15 16,0 0 3-16,-2 1-21 0,-2 4 7 0,1 0-32 15,-2 4 20-15,0 1-33 0,-4 3 24 0,-2 5-35 16,-2 1 20-16,0 2-33 0,0 1 25 0,-4 1-33 15,1 1 28-15,-1 1-36 0,-8 7 1 0,1-1 14 16,-1 2 11-16,-2-2 0 0,3 2 11 0,-2 1 50 16,0 0-49-16,-1-1 45 0,3 0-37 0,-1-1 41 15,2 2-38-15,0-2 38 0,2 0-46 0,0 1 39 16,4-6-52-16,-3 7-1 0,4-7-2 0,1-1 1 0,0 2 6 16,0 1 2-16,-1-2 0 0,3 0-1 15,1 0-4-15,-1 0 1 0,-1 0-6 0,1-1-2 16,4 0 35-16,-3-2-42 0,2 1 35 0,2-2-40 15,-3 1 39-15,4-2-44 0,1-1 36 0,0-2-39 16,2-3 37-16,1 0-35 0,-1 0 38 0,1 0-37 0,0 0 39 16,2 0-38-16,0-2 44 0,0 0-40 0,-1 1 3 15,2-2 2-15,1-1 1 0,0 0 5 16,0-1-4-16,-1-1 6 0,1-1-4 0,3 2 1 0,-4-2-8 16,3-3 5-16,1 0-2 0,1-3-5 0,-2 1 2 15,3-3-3-15,-2 0 10 0,2-1-14 16,0-1 1-16,1 0-1 0,1-3 0 0,-2 1 5 15,2-1-6-15,2-5 0 0,-4 11 0 0,4-11 0 0,-6 7-3 16,6-7-1-16,-4 10 1 0,4-10 3 0,-5 9-5 16,5-9-2-16,-7 10 11 0,2-5-26 0,3 0-5 15,-3 1 1-15,0-2 5 0,1 1-6 0,0 0-8 16,0 0-11-16,4-5-11 0,-7 7-11 0,7-7-3 16,-5 6-30-16,5-6-25 0,-6 6-14 0,6-6-48 15,0 0-43-15,0 0-50 0,0 0-132 0,-10-2-329 16,10 2-250-16</inkml:trace>
  <inkml:trace contextRef="#ctx0" brushRef="#br0" timeOffset="4733.39">21538 7706 145 0,'-12'-6'481'0,"1"2"-123"15,-1 2-58-15,-1 1-34 0,-1 0-11 0,2 2-11 16,-1 0 0-16,-4 3-24 0,4 2-23 0,-3 1-17 16,2 0-20-16,-3 4-16 0,4 2-29 15,1 1-9-15,1 1 13 0,2 2-48 0,2 2 30 0,2-2-59 16,2 2 25-16,3 0-42 0,3 0 29 0,1 3-45 15,4 0 35-15,1-1-38 0,4 2 25 0,4-2-37 16,1 0 31-16,2-1-36 0,3-2 38 0,1 0-40 16,-2-1 3-16,2-1 0 0,1-2 4 0,-2 1 2 15,-5-4 0-15,-1 2 13 0,-1-2-9 0,-4 0 5 16,-1 0 9-16,-3 0 12 0,-5 2 7 0,1-2 9 16,-6 2 3-16,-2 0 0 0,-3 2 13 0,-2 1 0 15,-6-1-12-15,2 2-10 0,-6 1-7 0,0 0-4 16,-3 0-5-16,3-3-8 0,0 1-14 0,1-4-35 15,1 1-55-15,3-4-63 0,3 0-65 0,-1-2-72 16,5-2-56-16,2-1-94 0,5-4-465 0,0 0-472 0</inkml:trace>
  <inkml:trace contextRef="#ctx0" brushRef="#br0" timeOffset="4922.31">21768 8071 500 0,'15'-20'636'16,"-5"4"-170"-16,-1 3-34 0,-2-1-62 0,-1 4 28 15,0 1-38-15,-2 0 40 0,-1 0-73 0,-1 3-52 0,1 2-44 16,-3 4-57-16,0 0-27 0,0 0-25 0,0 0-16 16,4 8-23-16,-4 0-12 0,0 3-12 0,0 1-15 15,1 4-9-15,-1 2-10 0,4 0-37 0,0 2-64 16,2 2-70-16,-1-1-62 0,4-1-63 0,0-2-62 16,1-1-25-16,3-3-152 0,2-1-534 0,-2-6-658 15</inkml:trace>
  <inkml:trace contextRef="#ctx0" brushRef="#br0" timeOffset="5299.25">23202 6882 513 0,'-3'-11'490'0,"-1"4"-107"0,-2-1-50 15,-2 4-26-15,-1-2-10 0,0 3-35 0,0 2-20 16,9 1-15-16,-20 2-23 0,10 2-29 0,-2 1-30 16,1 3-23-16,2 1-26 0,0 3-16 0,1-1-14 15,3 3-10-15,1 0 25 0,4 3-52 0,0-2 29 16,3 1-47-16,3 3 35 0,4 0-43 0,1 2 34 16,4-1-41-16,3 1 36 0,2-1-44 0,1 0 36 15,3-2-40-15,0 0 39 0,3-2-41 0,-1-2 39 16,-2 2-41-16,2-1 42 0,-1-1-42 0,-2 1 41 15,-6-6-43-15,1 3 39 0,-7-3-41 0,2 1 43 16,-5 0-35-16,-3 1 36 0,-3-3-39 0,-2 3 43 16,-5-1-34-16,0 1-7 0,-4 3 2 0,-4-3 3 15,-2 2 0-15,0-1 1 0,-2-2-6 0,-1 1-37 16,3-3-42-16,-2 1-52 0,4-4-52 0,1-1-45 16,1-1-62-16,11-3-90 0,-15 1-46 0,15-1-298 0,-8-6-248 15</inkml:trace>
  <inkml:trace contextRef="#ctx0" brushRef="#br0" timeOffset="5549.66">23434 7156 326 0,'7'-16'539'0,"-2"4"-119"0,2-2-45 0,-3 0 4 15,1 2-86-15,0-2 1 0,2 0-62 0,-2 4-26 16,3-2-26-16,-1 2-36 0,-2 2-26 0,3 2 19 16,0-1-60-16,-2 4 22 0,-6 3-50 15,14 0 25-15,-14 0-47 0,15 9 31 0,-7-4-49 16,-1 6 35-16,-1 1-45 0,0 1 42 0,-2 3-49 0,1-2 37 15,-3 1-39-15,0 0 37 0,-2-1-40 0,3-2 37 16,-3 1-40-16,1-1 43 0,0-3-46 0,1 1 39 16,-1-3-40-16,0 1 44 0,3-4-36 15,-4-4 39-15,13 5-42 0,-13-5 35 0,23-4-38 0,-4-1 31 16,8-8-53-16,6-2-56 0,4-6-161 0,12-4-105 16,2-5-123-16,1-1-443 0,4-1-503 0</inkml:trace>
  <inkml:trace contextRef="#ctx0" brushRef="#br0" timeOffset="5916.11">25381 6406 170 0,'0'0'617'16,"-3"-4"-201"-16,3 4-73 0,-12-5-82 0,12 5 34 15,-20 0-9-15,9 2-20 0,-2-1-23 0,0 3-23 16,-2-1-27-16,-1 3-25 0,1 1-32 0,2 0-22 16,-1 1-20-16,4 0-12 0,0 2-17 0,3 2-6 15,0-1-10-15,4 2-9 0,1-1-40 0,3 0 38 16,2 3-46-16,4 1 41 0,3 1-47 0,1-1 43 16,4 0-47-16,3 2 45 0,2-1-43 15,3 1 3-15,-1-2 3 0,2 0 3 0,1-1-3 0,-1-2 3 16,1 1 0-16,-5-4-1 0,-1 0 4 0,-3-1 2 15,0-1-11-15,-3 0-1 0,-5-2 3 0,-1 1 2 16,-3 0 0-16,-3 0-1 0,-4 1-4 0,-2 1-3 16,-5-1-14-16,0 2-14 0,-7 0-17 0,2 1 19 15,-4-3-74-15,1 3 18 0,-1-3-81 0,2 2-26 16,2-4-46-16,2 1-95 0,0-3-93 0,5 0-258 16,8-4-204-16</inkml:trace>
  <inkml:trace contextRef="#ctx0" brushRef="#br0" timeOffset="6249.04">25654 6598 15 0,'5'-12'600'0,"-3"3"-139"0,0 0-63 0,-2 2-33 16,3-1-16-16,-2 0-24 0,0 1-40 16,-1 7-34-16,3-12-37 0,-3 12-37 0,2-11-47 0,-2 11-25 15,1-8-22-15,-1 8-18 0,6-6-11 0,-6 6-13 16,0 0-6-16,11-2-9 0,-11 2-2 0,12 2-2 15,-12-2-9-15,9 5-3 0,-9-5-1 0,7 7-1 16,-3-2-1-16,-4-5 0 0,7 10-3 0,-4-3-2 16,-1-2 3-16,0 1 3 0,-2 2-4 0,3-1-38 15,-1 0 44-15,0 2-31 0,0-1 48 0,1 0-32 16,-1 2 38-16,2-2-42 0,-1 2 40 0,3-2-36 16,-2 2 41-16,1-2-46 0,0 2 40 0,0 0-42 15,0-1 40-15,4 0-42 0,-4 0 6 0,1 1-2 16,-1-2 7-16,0 2-1 0,-1 0 0 0,1 0 1 15,-3 1 5-15,-1 1-6 0,-2 0 26 0,0 1-100 16,-3 1-35-16,-5 4-133 0,0 0-61 0,-7 4-83 16,0 0-562-16,-9 4-536 0</inkml:trace>
  <inkml:trace contextRef="#ctx0" brushRef="#br0" timeOffset="6665.6">24725 8066 608 0,'0'0'455'0,"-14"0"-88"16,14 0-32-16,-13 1 22 0,13-1-57 0,-13 3 14 15,13-3-57-15,-16 5 8 0,7-2-68 0,1 1 3 16,-1 0-74-16,3 2 21 0,1 1-71 0,0-2-12 16,1 3-12-16,0 1-10 0,3-1-7 0,2 1-6 15,0 0-5-15,4 1-6 0,2 1 3 0,0 0-9 16,4 0-4-16,3-1 0 0,0 1-2 0,4-1 2 16,0 1-4-16,1-3-1 0,1 2 2 0,-2-2-8 15,1 2 3-15,-1-4 1 0,-4 1-9 0,-1 0 9 16,-2 0 4-16,-3-2 1 0,0 2-2 0,-4 0 1 15,-2 0 2-15,-3 0-6 0,-3 0-1 0,-1 3 1 16,-3-2 0-16,-3 2 3 0,-1-1-5 0,-2 2-2 0,0-2-1 16,1-1-9-16,-2 0-45 0,4-1-46 0,-2 0-48 15,3-1-51-15,1-2-48 0,0 0-54 0,9-4-65 16,-12 1-112-16,12-1-287 0,-5-4-283 16</inkml:trace>
  <inkml:trace contextRef="#ctx0" brushRef="#br0" timeOffset="6949.08">24818 8293 127 0,'9'-7'568'15,"-2"0"-103"-15,0 1-43 0,-3 1-31 0,-4 5-34 16,9-8-66-16,-9 8-46 0,7-8-45 0,-7 8-22 16,7-2-2-16,-7 2-13 0,0 0-17 15,0 0-22-15,16 1-24 0,-16-1-19 0,9 4-17 0,-9-4-12 16,11 7-8-16,-5-4-6 0,1 2-8 0,-1-2-8 16,3 0-7-16,-1 1 1 0,-2-2-11 0,-6-2-1 15,17 4-1-15,-17-4 0 0,15-1 1 16,-6-3-4-16,1 1 2 0,-1-2-2 0,-2-1 5 0,0-1-4 15,1-1 41-15,-2 1-46 0,-1-1 41 0,1 2-37 16,-4-1 72-16,3 1-20 0,-1 1 48 0,-2-1-55 16,-2 6-15-16,6-7 33 0,-6 7-52 0,0 0-2 15,9-2 3-15,-9 2-3 0,6 6-2 0,2 0 4 16,-3 2-8-16,1 0-2 0,3 1-11 0,1 3-50 16,1 2-40-16,0 1-54 0,4 1-84 0,1 0-75 15,2 2-51-15,3 2-71 0,-3-1-555 0,5 1-587 16</inkml:trace>
  <inkml:trace contextRef="#ctx0" brushRef="#br0" timeOffset="7332.91">26527 8261 69 0,'18'-9'631'0,"-6"2"-185"15,-2 1-35-15,-4 0-60 0,-1 1 48 0,-5 5-59 16,5-7 22-16,-5 7-62 0,0 0 25 0,-7-5-82 16,7 5-20-16,-12 4-21 0,2-2-33 0,2 3-24 15,-2 1-26-15,0 0-18 0,1 1-52 0,2 0 30 16,0 2-51-16,0 0 30 0,4 3-48 0,1 0 34 16,1 0-41-16,2 2 31 0,3-1-5 0,1 2-5 15,4-1-9-15,1 1 3 0,4 1-11 0,-1-2 1 16,10 1-4-16,-6-1-1 0,1-2-2 0,0-1 1 15,1 1 0-15,-1-2 3 0,-2 0 2 0,-2-1-9 16,-2-2-4-16,-2 0 0 0,0-1 7 0,-3 2 1 16,-4-1-1-16,0-1 3 0,-3 2-4 0,-4-1 7 15,0 3-9-15,-3-1 3 0,-5 2-4 0,1 0 3 16,-3 1-2-16,-2 0-1 0,1 0-10 0,1 0-34 16,2-2-7-16,0-1-95 0,1 0-19 0,4-2-77 15,-1-1 11-15,3-1-73 0,5-5-9 0,-5 7-37 16,5-7-73-16,0 0-77 0,8-4-272 0,-1-2-292 15</inkml:trace>
  <inkml:trace contextRef="#ctx0" brushRef="#br0" timeOffset="7554.23">26834 8463 222 0,'11'-12'555'0,"-2"2"-90"0,0-1-41 16,-2 3-12-16,-1 1-32 0,0 0-58 0,-2 1-44 0,1 1-51 16,-5 5-42-16,7-7-34 0,-7 7-24 15,7-4-18-15,-7 4-17 0,0 0-19 0,13 3-1 16,-13-3-25-16,12 8-6 0,-4-3-8 0,0 1-9 15,1 3 37-15,3-2-53 0,-2 2 40 0,0 0-49 16,2 0 37-16,-2 0-47 0,-1 2 46 0,2-4-40 0,-4 1 30 16,0-1-43-16,-1 1 45 0,-1-1-42 15,-2-2 43-15,0 1-38 0,-3-6 37 0,0 12-48 16,0-12 43-16,-8 11-54 0,3-6 20 0,-1 1-76 16,-1-3-7-16,-3 1-108 0,3-1-48 0,-2-1-103 15,9-2-137-15,-20 0-435 0,10-2-496 0</inkml:trace>
  <inkml:trace contextRef="#ctx0" brushRef="#br0" timeOffset="7698.84">26962 8425 517 0,'7'-11'683'0,"-2"-1"-169"0,2 2-110 15,-1 0-85-15,4-3-67 0,-1 1-32 16,0 0 11-16,4-4-66 0,-3 2 8 0,3-1-62 16,1 1 1-16,-2 1-57 0,0 0 22 0,1-1-72 15,1 1-88-15,-1 0-166 0,-3 2-174 0,2-1-542 16,-5 1-552-16</inkml:trace>
  <inkml:trace contextRef="#ctx0" brushRef="#br0" timeOffset="8298.7">22887 9280 322 0,'-5'-9'255'0,"3"3"-12"0,-2 1-34 0,1-3 24 15,1 3-16-15,2 5 2 0,-5-11-8 0,5 11-9 16,-4-8 11-16,4 8-65 0,-4-7-29 0,4 7-21 16,0 0-17-16,-5-5-8 0,5 5-12 0,0 0-1 15,-3 6 3-15,3-6-28 0,0 9-4 0,0-9-8 0,0 14-5 16,3-5-5-16,-1 2 2 0,4 2 1 16,1-1-10-16,-1 2 2 0,5 1-2 0,0 0 1 0,5-2-3 15,-2 1 2-15,3 0-3 0,3-4 4 0,-2 2 33 16,2-1-48-16,-1-1 40 0,-1 0-45 0,1-2 47 15,-3 0-51-15,-2 1 47 0,-3-4-45 16,1 4 43-16,-4-3-41 0,-1 3 41 0,-3-2-39 0,-3 0 44 16,0 1-44-16,-2-1 35 0,-3 3-45 0,-1-3 7 15,-1 3 0-15,-3-1 3 0,0 1-5 0,0-2-34 16,-4 0-41-16,5-1-46 0,1-2-46 0,-3-2-99 16,3 1-55-16,7-4-370 0,-11 0-215 0</inkml:trace>
  <inkml:trace contextRef="#ctx0" brushRef="#br0" timeOffset="8599.68">23218 9356 223 0,'7'-12'455'0,"-1"4"-81"0,0 0-34 0,-2 2-22 16,-1 0-7-16,-1 0-17 0,-2 6-53 0,4-7-32 16,-4 7-29-16,0 0-20 0,0 0-10 0,0 0-13 15,0 0 23-15,-4 8-51 0,2-1 29 0,-1 1-53 16,3 5 38-16,0-2-47 0,0 2 28 0,0 1-61 15,3 2 38-15,1 1-59 0,1-1 36 0,1 2-51 16,4 1 37-16,-1-3-46 0,3 1 40 0,-1-2-45 16,2-1 43-16,-1-4-51 0,0-1 47 0,1-3-47 0,0-2 45 15,-3-1-44-15,2-2 43 0,-12-1-40 16,20-2 36-16,-11-2-42 0,1 1 47 0,-5-1-42 16,1-1 50-16,-4 0-45 0,-2 5 43 0,0-9-48 15,0 9 41-15,-5-5-53 0,5 5 19 0,-15 0-102 0,3 3-33 16,1 0-129-16,-5 3-47 0,2 3-93 15,-5-1-193-15,1 4-273 0,2 0-430 0</inkml:trace>
  <inkml:trace contextRef="#ctx0" brushRef="#br0" timeOffset="12799.07">8901 8190 87 0,'0'0'295'0,"-4"-8"-62"0,4 8-31 15,-5-8-11-15,5 8 9 0,-3-8-15 0,3 8-7 16,-6-6-18-16,6 6-22 0,0 0-26 0,-4-6-20 15,4 6-15-15,0 0-21 0,-1-6-9 0,1 6 7 16,0 0 2-16,0 0 2 0,0 0-2 0,5-3 2 0,-5 3-17 16,0 0-23-16,10 2 34 0,-10-2-24 0,9 2 38 15,-2 2-47-15,-2 0 39 0,2 0-46 16,0 2 40-16,-1 0-47 0,2-1 45 0,1 1-47 0,-3 1 32 16,3-1-49-16,-1 0 46 0,-1 1-41 15,1-1 38-15,0 0-42 0,-1 1 45 0,2-2-46 0,-1 0 9 16,-2 0 3-16,2 0 0 0,0-2 1 15,-8-3 16-15,11 5 38 0,-11-5-46 0,12 3 41 0,-12-3-51 16,15-3 51-16,-15 3-37 0,15-6 33 0,-6 1-38 16,0-1 44-16,-1-2-47 0,2 0 43 0,0-2-42 15,-1-2 42-15,0 1-35 0,3-5 42 0,-2 1-47 16,3 0 39-16,-3-2-11 0,0-1-3 0,3 0-8 16,-3-2 0-16,1 2 7 0,0-2-14 0,-1 1 6 15,-1 0-30-15,2 0 50 0,0-1-36 0,-2 2 44 16,0 1-31-16,-3 2 49 0,2 1-40 0,-3 0 36 15,1 1-39-15,1 1 44 0,-2 0-30 0,-1 2 38 16,-2 0-46-16,2 1 37 0,1 0-46 0,-4 2 34 0,2 0-51 16,1 1 38-16,-4 6-46 0,4-10 37 0,-4 10-46 15,2-10 42-15,-2 10-46 0,4-8 38 0,-4 8-47 16,3-7 11-16,-3 7-109 0,0 0-39 16,2-7-137-16,-2 7-131 0,0 0-626 0,0 0-672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30:33.26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16812 12427 124 0,'0'0'348'0,"0"0"-77"0,0 0-29 15,0 0-4-15,0 0-28 0,-11 3 11 0,11-3-29 16,0 0 15-16,0 0-53 0,0 0 32 0,0 0-79 15,0 0 29-15,-12-1-63 0,12 1 45 0,0 0-57 0,0 0 50 16,0 0-51-16,-5-4 50 0,5 4-49 16,0 0 43-16,0 0-48 0,0 0 29 0,0 0-40 15,0 0 41-15,0 0-44 0,0 0 40 0,0 0-42 0,0 0 39 16,-8-4-44-16,8 4 43 0,0 0-49 0,0 0 44 16,0 0-42-16,0 0 40 0,0 0-43 0,0 0 45 15,0 0-45-15,0 0 39 0,0 0-25 16,0 0 10-16,0 0-48 0,0 0 49 0,0 0-53 0,0 0 51 15,0 0-50-15,6-2 48 0,-6 2-52 0,9-3 44 16,-9 3-50-16,10-3 47 0,-10 3-53 0,14-3 50 16,-4 0-48-16,1-1 11 0,-1 1 2 0,3 0 2 15,4 0 5-15,-2-1-5 0,3 0 0 0,1 0-2 16,0-2 3-16,3 2-1 0,1-1 5 0,-1 0-6 16,3 2-1-16,-2-1 0 0,1-1 1 0,2 1 0 15,-3 0 3-15,1-1 1 0,1 1-6 0,-1-1 0 16,0 1 2-16,-2 1 0 0,-2-1-2 0,1 1 1 15,-3-1 3-15,1 1-2 0,-4 1-1 0,4 0-1 16,-5-1 2-16,0 0-2 0,-1 1 6 0,1 1-8 16,-5 0 1-16,2-2 1 0,-11 3 2 0,16-1-1 15,-16 1-1-15,13-1 9 0,-13 1-2 0,11-1 2 16,-11 1 2-16,0 0 9 0,13-1 8 0,-13 1 14 16,0 0-1-16,12 0 4 0,-12 0 2 0,0 0 0 15,0 0-1-15,0 0-3 0,11-1 4 0,-11 1-10 16,0 0 1-16,0 0 1 0,0 0 3 0,0 0 3 0,0 0-51 15,12-2 48-15,-12 2-48 0,0 0 52 0,0 0-54 16,0 0 53-16,0 0-57 0,0 0 59 16,0 0-59-16,0 0 51 0,0 0-53 0,0 0 55 0,0 0-55 15,0 0 56-15,0 0-59 0,0 0 56 0,0 0-55 16,7-2 58-16,-7 2-55 0,0 0 66 0,0 0-66 16,0 0 60-16,0 0-59 0,0 0 58 0,0 0-55 15,0 0 62-15,0 0-67 0,0 0 56 0,0 0-57 16,0 0 57-16,0 0-7 0,0 0-60 0,0 0 63 15,0 0-11-15,0 0-6 0,0 0-3 0,0 0-5 16,0 0 6-16,0 0-11 0,0 0-56 0,0 0 65 16,0 0-58-16,-2 5 60 0,2-5-58 0,0 0 58 15,0 0-38-15,0 0 2 0,0 0-99 0,0 0-49 16,0 0-93-16,0 0-73 0,0 0-79 0,-3-9-65 0,3 9-114 16,-4-6-497-16,4 6-705 0</inkml:trace>
  <inkml:trace contextRef="#ctx0" brushRef="#br0" timeOffset="2432.67">25713 12364 156 0,'0'0'179'0,"0"0"-42"0,0 0-19 16,2 5-16-16,-2-5-15 0,0 0-5 15,0 0 9-15,7 4 2 0,-7-4-9 0,0 0 3 16,11 3-6-16,-11-3-4 0,11 1-10 0,-11-1 2 16,14 0 0-16,-14 0 3 0,19 1 8 0,-19-1-3 0,24 0 5 15,-11 0 2-15,2 0-13 0,-1 0 10 0,3 0 5 16,2-1-3-16,2 1 4 0,-1 0-16 16,1 0 13-16,1 0-28 0,3 0 52 0,1 0-8 0,3 0-16 15,-1 0-60-15,-1 0 47 0,1 0-55 0,1 1 35 16,1-1-46-16,-1 0 50 0,0 1 1 0,1-1 2 15,-1 0-6-15,-1 1-2 0,4-1-5 0,-2 2 13 16,-1-2-9-16,2 1-2 0,-1-1 2 0,0 1-13 16,2-1 3-16,-2 2-1 0,2-2 6 0,-1 1-4 15,1-1-3-15,0 0 3 0,-2 2-8 0,2-2-11 16,0 0-1-16,0 0 0 0,2 0 0 0,-2-2 0 16,0 2-6-16,2-2 1 0,-1 1-3 0,3-1-2 15,-5 0-1-15,1 1-2 0,-2 0 1 0,2 0-4 16,-2 0-1-16,-1 0 1 0,0-1-1 0,-3 1-2 15,3 0 0-15,0-1 2 0,-3 1-3 0,1 0 1 16,1 0 3-16,0 0-4 0,-2 0 1 0,1 1 0 16,-2-2 0-16,2 1 14 0,1 1-13 0,0-1 7 15,3 0 14-15,-2 0-6 0,2 0-2 0,1 1-3 16,0-2-2-16,-1 1 3 0,-1 0-6 0,1 1-2 0,0-2-2 16,-2 1 5-16,1 0-7 0,-2 0 1 0,1 0-1 15,-1 1 1-15,0-1-1 0,0-1-1 16,-1 2 5-16,0-1-6 0,1 0 0 0,-1 1 1 15,0-1 1-15,0 1-1 0,-2-1 3 0,3 1-5 0,-6-1 7 16,2 1-6-16,-1-2-1 0,2 2 2 16,-5 0-1-16,4-1 0 0,-1 1 1 0,0 0-1 15,-1-1 1-15,1-1 5 0,1 2-7 0,-1-1 3 16,-1 1-1-16,0 0 0 0,1-1 3 0,-3 0-1 0,3 0 0 16,0 0 3-16,0-1-2 0,-1 1-1 15,0 0 1-15,1 1 1 0,-1-1 1 0,3 0 0 0,-2 0 0 16,3-1 8-16,-1 1-2 0,2 0 3 15,-4-1 6-15,5 1 2 0,-2 0-1 0,-1 0 0 0,1 0 0 16,1 0-19-16,-5 1 18 0,4-2 1 0,-3 1-5 16,0 1 3-16,0-1 8 0,0 1 5 0,0-1-1 15,0 1-2-15,-2 0 0 0,0-1 0 0,1 0-3 16,-3 1 3-16,2-2 9 0,-1 2 7 0,-2-1-1 16,1 1 2-16,-1 0-41 0,-1 0 50 0,1 0-49 15,-3 0 47-15,0 0-44 0,1 0 53 0,-1 0-45 16,-2 0 43-16,1 0-35 0,-1-1 33 0,0 1-36 15,-1 0 36-15,-12 0-35 0,23-2 32 0,-23 2-38 16,19-1 30-16,-19 1-28 0,18 0-5 0,-18 0-1 16,17 0 2-16,-17 0-3 0,14-1 3 0,-14 1-6 15,10-2-1-15,-10 2 2 0,0 0-2 0,14-2 0 16,-14 2-1-16,0 0-1 0,13-1 6 0,-13 1-7 16,0 0 0-16,0 0-4 0,10-2-5 0,-10 2-3 15,0 0-5-15,7-3-33 0,-7 3-74 0,0 0-41 16,2-7-130-16,-2 7-37 0,-2-7-107 0,2 7-105 15,-7-8-121-15,2 3-292 0,-3-1-536 0</inkml:trace>
  <inkml:trace contextRef="#ctx0" brushRef="#br0" timeOffset="5332.98">9752 13522 250 0,'0'0'389'15,"-9"-4"-101"-15,9 4-47 0,0 0-10 0,-9-4 1 16,9 4-23-16,-5-4 32 0,5 4-64 0,0 0 25 16,-8-5-75-16,8 5 25 0,0 0-59 0,-9-4 29 0,9 4-62 15,0 0 38-15,0 0-59 0,-6-4 38 16,6 4-61-16,0 0 39 0,0 0-55 0,0 0 45 15,0 0-50-15,0 0 59 0,0 0-34 0,0 0 38 0,0 0-35 16,0 0 52-16,0 0-52 0,0 0 34 0,13 2-45 16,-13-2 33-16,9 5-34 0,-9-5 47 0,13 5-41 15,-5 0 36-15,0-1-45 0,2 1 39 0,3 2-48 16,-1 0 37-16,-1 1-43 0,2 0 37 0,0 0-40 16,2 0 39-16,-2-1-33 0,1 0-7 0,-1 0 2 15,-2 1 2-15,3-2 1 0,-2-1 1 0,-2 0 6 16,0 0-1-16,-1 0 3 0,0-2 5 0,1 1 4 15,-1-1 9-15,-9-3 2 0,13 3 4 0,-13-3-8 16,14 4 6-16,-14-4 8 0,10 2 7 0,-10-2 1 16,12 1 4-16,-12-1-5 0,0 0-7 0,14-1 2 0,-14 1-12 15,8-3-5-15,-8 3-2 0,8-6-1 16,-8 6-5-16,9-8 18 0,-4 1-25 0,2 2-1 16,-2-3-1-16,3 1 44 0,1-4-54 0,-2 0 49 0,5-1-48 15,-1-2 40-15,1-3-50 0,2 0 47 0,1-3-47 16,3-2 44-16,0-2-49 0,4-1 52 15,1-3-54-15,0 2 50 0,0-3-50 0,1 2 50 0,0 0-51 16,0 1 52-16,1 2-52 0,-3-1 5 0,-1 4 6 16,-4 0 2-16,3 2 2 0,-1-1 4 0,-2 3 4 15,0 3-4-15,-4-1 3 0,2 2 0 0,-5 3 3 16,0-1-2-16,0 1 2 0,-1 1 15 0,-1 3-18 16,0-2 3-16,-2 2-1 0,-1 0 5 0,-1 2-4 15,1-2 5-15,-5 6-3 0,8-7-2 0,-8 7 0 16,6-7 4-16,-6 7-3 0,7-5-1 0,-7 5 5 15,0 0-7-15,6-6-1 0,-6 6-1 0,0 0 0 16,5-5-17-16,-5 5-66 0,0 0-112 0,4-7-113 16,-4 7-145-16,0 0-598 0,0-6-673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31:29.9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8971 10578 172 0,'0'0'211'0,"0"0"-4"0,0 0-63 16,-6-6 24-16,6 6-45 0,0 0 20 0,0 0-47 0,-5-4 13 16,5 4-31-16,0 0 13 0,0 0-36 0,-4-5 11 15,4 5-31-15,0 0 16 0,0 0-29 0,-4-5 19 16,4 5-26-16,0 0 21 0,0 0-20 0,0 0 14 0,0 0-14 15,0 0 13-15,-1-7-18 0,1 7 4 0,0 0-7 16,0 0 13-16,0 0-20 0,0 0 10 16,0 0 30-16,0 0 15 0,0 0 7 0,0 0-10 0,0 0 15 15,0 0-20-15,0 0 28 0,3-5-32 0,-3 5 2 16,0 0-2-16,0 0 6 0,0 0-4 0,11-1 5 16,-11 1 4-16,0 0-2 0,7-2-1 0,-7 2 4 15,0 0-4-15,12-4 1 0,-12 4 27 0,9-1-40 16,-9 1 40-16,0 0-55 0,11-3 45 0,-11 3-47 15,12-2 42-15,-12 2-52 0,0 0 39 0,14-1-46 16,-14 1 38-16,13 0-45 0,-13 0 37 0,11 1-43 16,-11-1 1-16,13 2 2 0,-13-2 1 0,15 2 1 15,-15-2 1-15,16 2 3 0,-16-2-3 0,16 1 4 16,-5 1-2-16,-11-2-2 0,21 1 5 0,-12 0-3 16,3 0 0-16,-1 0 1 0,-1 0 0 0,3 3 1 15,-3-3 1-15,2 0 8 0,-1 2 9 0,1-2-2 16,-1 2-3-16,1-2-1 0,-2 1 5 0,0-1-9 0,2 2-3 15,-2 0-2-15,0-2 0 0,2 2 4 0,-2-1 4 16,0 0 0-16,-1-1 7 0,3 1-2 0,-2 0-4 16,-1 0-1-16,1 1-1 0,0-2 0 15,-1 2 2-15,2-1 1 0,0 0 0 0,-2 0-3 0,0-1 0 16,1 1-4-16,-1 0-1 0,0 0 4 0,0 0-8 16,-9-2 1-16,18 4 1 0,-18-4-2 0,20 3-2 15,-20-3 0-15,18 2 5 0,-8-1-3 0,1 1-4 16,-11-2 0-16,19 3 2 0,-9-2 0 0,-10-1 1 15,18 2-3-15,-18-2 1 0,18 3 1 0,-18-3-3 16,18 2 0-16,-18-2 1 0,15 2 5 0,-15-2-4 16,19 2-1-16,-19-2 1 0,16 1-3 0,-16-1 1 15,16 2 3-15,-16-2-2 0,17 3 1 0,-17-3 0 16,18 2 2-16,-18-2 3 0,15 2 11 0,-15-2 8 16,18 3-4-16,-18-3-3 0,18 2 7 0,-18-2-9 15,16 1 6-15,-16-1-2 0,19 1 7 0,-19-1-14 16,19 1 2-16,-19-1-4 0,20 1-4 0,-20-1 1 0,20 0 1 15,-20 0-5-15,17 1 0 0,-17-1 3 0,20 0-5 16,-20 0 0-16,18 0 1 0,-18 0 2 0,21 1-3 16,-21-1 0-16,19 0-6 0,-19 0 9 0,19 2-6 15,-19-2 6-15,19 0-3 0,-19 0 11 0,21 0-1 16,-21 0 21-16,20 0-12 0,-20 0 7 0,23-2-15 16,-23 2 11-16,23-1-2 0,-10 1-1 0,0-1-2 15,-2 0 0-15,1 0-2 0,-1 0-3 0,2 0-1 16,0-1 3-16,-2 1-7 0,1-1 2 0,0 1-2 15,0 0 2-15,2 0-3 0,-2 0-2 0,-1 0 16 16,2 1-21-16,-3-2 2 0,3 1-1 0,-2 0 6 16,1 1-5-16,1-1 4 0,-2 0-6 0,1 0 2 15,-1 1 1-15,1-2-1 0,-2 1-1 0,3 1 1 16,-3-1 4-16,3-1-7 0,-2 2 3 0,-11 0-3 16,22-2 13-16,-12 1 12 0,-10 1-1 0,22-2-2 15,-12 0 2-15,2 1 1 0,-1 1-3 0,1-1-3 16,-1 0 1-16,-11 1 1 0,21 0-9 0,-10-1 0 15,-11 1 0-15,21-3-4 0,-21 3 3 0,19-1-4 0,-19 1 1 16,20-1-3-16,-20 1 0 0,17 0 1 16,-17 0 14-16,18-2-13 0,-18 2 1 0,16-1-5 15,-16 1 1-15,17-2-3 0,-17 2 3 0,14 0-1 0,-14 0-1 16,15-1 7-16,-15 1-8 0,12-1-30 0,-12 1 37 16,10-2-31-16,-10 2 34 0,0 0-33 0,14-1 35 15,-14 1-2-15,0 0-29 0,0 0 36 0,13 0-36 16,-13 0 32-16,0 0-29 0,0 0 29 0,0 0-42 15,0 0-22-15,0 0-83 0,0 0-109 0,0 0-128 16,0 0-117-16,-10-4-677 0,-2 2-778 0</inkml:trace>
  <inkml:trace contextRef="#ctx0" brushRef="#br0" timeOffset="3807.72">13189 10545 76 0,'0'0'168'0,"0"0"5"15,0 0-82-15,0 0 31 0,0 0-60 0,0 0 35 16,0 0-45-16,0 0 39 0,0 0-45 0,0 0 35 16,0 0-37-16,0 0 34 0,0 0-34 0,0 0 32 15,0 0-32-15,0-6 33 0,0 6-29 0,0 0 19 0,0 0-29 16,0 0 1-16,0 0-9 0,0 0 17 0,0 0-30 16,0 0 18-16,0 0-29 0,0 0 16 15,0 0-22-15,0 0 24 0,0 0-5 0,0 0 30 16,0 0-20-16,0 0 11 0,0 0 13 0,0 0-1 0,0 0-4 15,12-1 5-15,-12 1 5 0,0 0-9 0,0 0 5 16,13-1-21-16,-13 1 8 0,0 0-1 16,17-2-5-16,-17 2-4 0,11-1-4 0,-11 1 3 0,13-1-5 15,-13 1 8-15,17 0-4 0,-17 0-2 0,19-1-8 16,-8-1-6-16,-11 2 7 0,23-1-9 0,-11 1-2 16,1 0 3-16,1 0-6 0,-3 0-1 0,6 0-3 15,-3 0 8-15,1 0-7 0,1 0 1 0,-1 1 0 16,0 1 1-16,2-2-1 0,-2 0 0 0,4 1 12 15,-1-1 6-15,0 1 3 0,0 0-5 0,-1-1 9 16,2 2 0-16,-4-2-6 0,3 0-1 0,-3 1-1 16,2-1-6-16,-2 1-2 0,2-1-1 0,1 0 7 15,-3 0-11-15,4-1 3 0,-3 1-7 0,0 0 3 0,2 0-2 16,-1 0 6-16,-2 0-9 0,3 0-2 16,-3 0 1-16,2 0-2 0,1 0 6 0,-3 0-4 0,2 0 8 15,-2 0-11-15,2 0 6 0,-2 0-6 16,0 0 6-16,-2 0-2 0,4 0 2 0,-3 0-3 0,2-1-3 15,-3 1 21-15,4 0-18 0,-3 0-1 0,0 0-2 16,1-2 6-16,-2 2-6 0,4-1 0 0,-5 1 3 16,4-1-3-16,-3 1 1 0,0-1 1 0,0 1 22 15,1-2-28-15,-1 2 5 0,0-1 1 0,0 1 0 16,0 0 0-16,-1 0 11 0,1 0 3 0,0 0 0 16,0-1 5-16,-2 1 3 0,-11 0 4 0,24 0-4 15,-8 0 5-15,-5-1-13 0,0 1 0 0,1 0-6 16,0-1-1-16,-2 1 1 0,4 0-2 0,-14 0 1 15,23-1-6-15,-11 2 1 0,-12-1-1 0,21 0 2 0,-9-1 1 16,-12 1 3-16,23 0 37 0,-23 0-53 16,23 0 3-16,-23 0 2 0,20-1 46 0,-7 1-53 15,-13 0 42-15,19-2-46 0,-19 2 5 0,18 0 40 16,-18 0-45-16,18-2 48 0,-18 2-47 0,19-1 39 16,-19 1-44-16,19-1 42 0,-19 1-44 0,16-2 48 15,-16 2-49-15,16-1 46 0,-16 1-46 0,13-1 48 16,-13 1-45-16,15-3 44 0,-15 3-45 0,13 0 46 15,-13 0-47-15,12-1 51 0,-12 1-51 0,11 0 45 0,-11 0-43 16,0 0 48-16,16 0-44 0,-16 0 41 16,0 0-45-16,15-1 55 0,-15 1-38 0,0 0 48 0,11 0-46 15,-11 0 40-15,0 0-43 0,12-1 37 0,-12 1-46 16,0 0 43-16,0 0-41 0,13 0 38 0,-13 0-38 16,0 0 38-16,0 0-48 0,0 0 46 0,0 0-37 15,0 0 56-15,11-1-37 0,-11 1 45 0,0 0-36 16,0 0 43-16,0 0-40 0,0 0 45 0,0 0-43 15,0 0 47-15,0 0-46 0,0 0 40 0,0 0-48 16,0 0 44-16,0 0-52 0,0 0 44 0,0 0-55 16,0 0 49-16,0 0-59 0,14 0 47 0,-14 0-48 15,0 0 45-15,0 0-49 0,0 0 43 0,0 0-50 16,0 0 11-16,0 0-122 0,0 0-44 0,0 0-119 16,-4-6-108-16,4 6-101 0,0 0-381 0,-7-4-451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32:15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27558 4588 164 0,'0'0'158'0,"0"0"-19"16,0 0 1-16,0 0-1 0,0 0 0 0,0 0 4 16,0 0 3-16,0 0-4 0,0 0-6 15,0 0 2-15,3-5 0 0,-3 5-1 0,0 0-8 16,0 0-20-16,0 0-17 0,0 0-15 0,1-6-8 15,-1 6-19-15,0 0 24 0,0-10-21 0,0 10 34 0,3-7-46 16,-3 7 27-16,1-11-44 16,0 5 38-16,-1-1-10 0,0-1 8 0,-1-1-13 0,0 0-5 0,-2-2-8 15,3-2-8-15,-4 2-7 0,-1-3 4 16,1 0 19-16,-2-1-27 0,1 3 19 0,-1-1-34 16,0 1 35-16,-1 3-36 0,-1-1 23 0,2 3-31 0,-1 0 25 15,0 2-27-15,-3 1 33 0,10 4-36 0,-17-1 25 16,7 4-24-16,-1 2 3 0,0 2 3 0,-2 1 2 15,0 5 1-15,2 2-36 0,-1 2 52 0,1 1-44 16,-2 1 45-16,5 0 1 0,1 0-7 16,0 0-2-16,0-2-1 0,3 0 0 0,1-1-1 15,1-3 0-15,0-1-1 0,2 0 5 0,0-2-5 0,2-1 0 16,0-2 1-16,0-1 1 0,-2-6-1 0,8 8-2 16,-8-8 3-16,12 1-3 0,-12-1 0 15,14-4-1-15,-5-1 7 0,0 0 10 0,0-2-17 16,1 0-5-16,0-2 4 0,-1-1-44 0,0 0 54 15,0-1-5-15,0 1 1 0,-1 0-4 0,1 1 8 0,-2 0-2 16,0 1 5-16,-1 1-6 0,-1 0 4 16,2 3-4-16,-4-1-3 0,3-1 8 0,-6 6 6 15,9-5 4-15,-9 5 6 0,0 0-4 0,15 2-2 16,-9 2 10-16,-6-4-17 0,11 9-5 0,-3-5 0 16,-3 3-2-16,3 1-6 0,-1-1 2 0,-1 0 0 0,3 0 6 15,-1 0-14-15,1 1-21 0,-2-2-40 0,3 1-53 16,-1-4-47-16,2 1-42 0,0 0-36 15,-1-3-13-15,4-1-60 0,-1-3-54 0,1 0-165 16,2-3-42-16</inkml:trace>
  <inkml:trace contextRef="#ctx0" brushRef="#br0" timeOffset="269.33">27953 4314 209 0,'3'-12'455'0,"-3"1"-97"0,0 1-93 15,0 1 28-15,-3-1-53 0,3 1 25 0,-2 1-44 16,0 1-11-16,-3 0-65 0,2 1 19 0,0 1-50 15,3 5 2-15,-8-8-41 0,8 8 9 0,-9-1-43 16,9 1 22-16,-14 6-36 0,7 0 24 0,-1 1-35 16,-1 2 22-16,1 4-29 0,1-1 24 0,0 3-28 15,0 2 2-15,2 2-3 0,1-1 8 0,1 0-5 16,2 1 1-16,0 0-1 0,1 1-3 16,2-1 0-16,1 0 6 0,1-2-7 0,2 2 1 0,1-1-2 15,2-2 2-15,1-3-4 0,1-1 0 0,-1-1-3 16,4-3-2-16,0-1-21 0,0-1-34 0,4-3-29 15,-2-1-59-15,0-2-49 0,3 0-34 0,-2-2-38 16,1-2-42-16,0-2-90 0,0 0-172 0,-4 0-86 16</inkml:trace>
  <inkml:trace contextRef="#ctx0" brushRef="#br0" timeOffset="423.81">27892 4473 241 0,'0'0'284'0,"0"0"-76"16,0 0-48-16,-8-3-34 0,8 3-25 0,5-5-1 16,-5 5-42-16,7-7 8 0,-1 2-36 0,1 0 11 15,3 0-52-15,-1 0-31 0,2-3-79 0,3 1-68 16,-2-1-141-16,1 0 209 0</inkml:trace>
  <inkml:trace contextRef="#ctx0" brushRef="#br0" timeOffset="1017.68">27765 4486 286 0,'-14'5'359'0,"0"-3"-88"15,2 0-60-15,1 2-44 0,-3-1-40 0,4 0 1 0,-2 1-9 16,1-1-4-16,3-1-22 0,-1 2-12 0,9-4-16 15,-14 3-3-15,14-3 4 0,-7 4-35 0,7-4-1 16,0 0-5-16,0 0-5 0,0 0-1 0,0 0-3 16,12 0-6-16,-1-2 0 0,0-2-5 0,3-2 9 15,4 0-11-15,1-2 1 0,4-2-3 0,-2 1 1 16,4-4-1-16,1 2 37 0,-1-2-41 0,0 0 36 16,-5 3-45-16,-1-1 43 0,-1 0-35 15,-4 1 32-15,-2 2-36 0,-1-1 46 0,-4 2-47 0,-5 0 36 16,1 1-42-16,-3 6 37 0,-4-9-43 0,-4 5 57 15,-4 1-57-15,-3 2 43 0,-5 1-51 0,-5 2 47 16,-4 3-45-16,-4-1 41 0,-1 3-40 0,-6 3 43 16,0 2-42-16,-2 1 8 0,4 0 3 15,-1 3 11-15,4 0-2 0,0 1 4 0,10-2 4 16,0 1 1-16,4-2 4 0,5-1-4 0,1 0 6 0,5-3-4 16,2 1 4-16,3-3 1 0,2-1 25 15,3-7-33-15,8 11 1 0,0-8-1 0,3-1-3 0,3-2 0 16,7-2 0-16,4-2-2 0,7-3-5 0,2-2-24 15,8-3-29-15,1-2-36 0,1-3-41 16,3 1-25-16,8-7-60 0,1 0-38 0,-2 0-226 0,1-2 23 16</inkml:trace>
  <inkml:trace contextRef="#ctx0" brushRef="#br0" timeOffset="1283.57">28634 3977 471 0,'0'0'375'0,"-1"-10"-79"16,1 10-35-16,-4-7-13 0,4 7 6 0,-10-4-42 16,10 4 31-16,-9-4-35 0,9 4-18 0,-13-2-32 15,13 2-19-15,-19 3-21 0,11 1-12 16,-2 0-5-16,0 3-6 0,2 2-8 0,-2 0-7 16,1 3-4-16,0 3 0 0,2-1-11 0,-2 3-8 0,4 3-8 15,-2 0-22-15,5-1 7 0,0 0-20 0,2-1 10 16,0 1-13-16,3-1 9 0,-1 0-19 0,4-1 13 15,1-1-16-15,2 1 6 0,1-2-37 0,3-1-14 16,-1-3-68-16,2-1-6 0,1-5-72 0,1 2-35 16,3-3-1-16,-3-1-66 0,5-3-11 0,0 0-47 15,-3-3-47-15,7-1-159 0,-2-4-73 0</inkml:trace>
  <inkml:trace contextRef="#ctx0" brushRef="#br0" timeOffset="1684.97">28972 4070 312 0,'0'-11'393'15,"-3"3"-86"-15,2-2-41 0,-4 3-26 0,1 0-23 16,-1 0-72-16,-1 1 38 0,-1 1-58 0,-2 1 41 16,0 2-71-16,0-1 22 0,-3 5-20 0,1-1-11 15,-2 3-11-15,0 2-2 0,0 1-12 0,-1 0-8 16,2 5-13-16,1-1-2 0,-2 1-3 0,3 0-11 16,-1 1-1-16,3-1-4 0,0 0-2 0,1 1-3 15,2 0-6-15,3-3-31 0,-1 0 37 0,1 0-34 16,2-1 37-16,0-2-33 0,2 0 37 0,3-2-31 15,-2 1 27-15,3-4-38 0,-6-2 40 0,11 4-33 16,-11-4 30-16,19-2-34 0,-9-3 33 0,1 0-32 16,1-1 36-16,-2 0-40 0,2-2 36 0,-1-1 0 15,-2 1-5-15,1-2-2 0,-1 1-1 0,0-1 1 16,0 1-1-16,-4-1-6 0,2 5 7 0,-1-4 1 16,-1 1 4-16,-1 2 17 0,0 0 1 0,0 1-4 15,-4 5-6-15,5-7-5 0,-5 7-7 0,5-6-4 16,-5 6 3-16,0 0 1 0,0 0-5 0,9 2 2 15,-9-2-2-15,6 9 2 0,-6-9-1 0,6 9-1 16,-2-3-2-16,2 1-6 0,-3 0 7 0,4 0 0 16,0 0-5-16,-2 1-3 0,3-1-28 0,-1-3-44 0,0 3-38 15,2-2-86-15,0-1-7 0,0-1-45 16,4 0-35-16,-3-2-56 0,-10-1-275 0,22 0-132 16</inkml:trace>
  <inkml:trace contextRef="#ctx0" brushRef="#br0" timeOffset="1853.84">29233 4094 222 0,'0'0'478'0,"5"-6"-58"0,-5 6-47 16,5-3-47-16,-5 3-44 0,0 0-35 0,0 0-51 16,5-7-34-16,-5 7-36 0,0 0-21 0,0 0-20 15,0 0-21-15,0 0-12 0,0 0-10 0,0 0-6 16,8 4-5-16,-8-4-7 0,2 6-5 0,-2-6 3 0,4 8-10 16,-4-8-11-16,3 11 9 0,-1-5-4 15,1 1-5-15,-1 0-35 0,1-2-73 0,-1 2-76 16,2-1-64-16,-1-1-74 0,-3-5-93 0,7 10-227 15,-7-10-153-15</inkml:trace>
  <inkml:trace contextRef="#ctx0" brushRef="#br0" timeOffset="2266.71">29369 3871 477 0,'-1'-12'377'0,"0"2"-69"0,-2 3-52 0,3-1 45 0,-1 1-58 15,0 0 17-15,1 7-68 0,-3-10-7 16,3 10-72-16,0-10 4 0,0 10-52 0,0 0 18 0,0 0-37 16,0 0 32-16,0 0-37 0,0 0 24 0,9 9-10 15,-5-1-12-15,0 2 0 0,1-1-7 0,0 4-2 16,0 2-5-16,1-1-5 0,-3 1-8 0,2 1 0 16,0-1 1-16,-1-1-2 0,1 0-6 0,-2-2-1 15,1 1-2-15,-1-4-4 0,0 1 2 0,-1-1-2 16,2 0 7-16,-2-5 1 0,0 2-7 0,-2-6 42 15,4 9-7-15,-4-9-12 0,5 4-5 0,-5-4-5 16,0 0-13-16,13-5 11 0,-7 1-3 0,-1-1-5 16,3 0-2-16,2 1-3 0,-1 0 1 0,0-2-2 15,1 2 2-15,1 0-2 0,0 1 2 0,-1 1-5 16,-1 0 0-16,-9 2-2 0,18 0-5 0,-8 2 8 16,-1 2-5-16,-1-1 1 0,0 2-2 0,-2 1 0 15,-1 1-1-15,-2 1-11 0,-1 0-15 0,-2-1-18 16,-2 3-26-16,-1-2-15 0,-1 1-21 0,-1-1-29 15,0-1-29-15,-2 0-41 0,1-1-37 0,-1-1-57 16,7-5-96-16,-13 5-166 0,13-5-87 0</inkml:trace>
  <inkml:trace contextRef="#ctx0" brushRef="#br0" timeOffset="2516.35">29613 3791 465 0,'4'-10'403'0,"0"3"-67"0,0 1-77 15,0 0-34-15,0-1-54 0,1 2 48 0,-5 5-71 16,12-9 32-16,-12 9-44 0,13-2 16 0,-13 2-42 16,19 2 22-16,-7 2-36 0,2 2 17 0,-1 0-29 15,2 3 15-15,-1 1-21 0,5 1 8 0,-5 2-14 16,3 1-12-16,-2 2-6 0,-1 1-13 16,-1 1-6-16,-4 0-6 0,3 1-5 0,-3 0-8 0,-3 1-1 15,-1-2-7-15,-2-2 3 0,-1 1-3 0,-2-4-5 16,-2 0-17-16,-1 1-29 0,1-4-25 0,-1 1-33 15,-2-1-43-15,2-3-19 0,-2 0-48 0,1-2-48 16,-1 0-39-16,5-5-45 0,0 0-57 0,0 0-169 16,-11-2-85-16</inkml:trace>
  <inkml:trace contextRef="#ctx0" brushRef="#br0" timeOffset="2817.18">30264 3666 292 0,'11'-10'357'0,"0"2"-10"0,-4 1-57 0,2-1-10 16,-4 3-30-16,-1 1-23 0,-4 4-42 0,7-9-36 16,-7 9-29-16,0 0-28 0,0 0-18 0,0 0-14 0,0 0 10 15,-14 5 4-15,6 0-16 0,-2 3 10 16,-2 3-2-16,1 2-29 0,-3 0 38 0,1 3-4 16,1 1-15-16,1 1-8 0,0 1-4 0,1 0-15 15,4 0 3-15,0-1-5 0,0 0 0 0,4-1-2 16,-1 0 0-16,3-1 1 0,2 1 2 0,-1-3-6 0,3 0 3 15,1 0-7-15,3-3 1 0,-1-1-3 16,5 1-1-16,1-3-4 0,0-1-1 0,4-2-1 16,1-1-1-16,0-2-7 0,2-1-2 0,1-1-3 15,-1-1 0-15,2-1-16 0,2-2-54 0,-1 0-57 16,-1-3-57-16,-2 0-82 0,1-1-61 0,-4 0-76 0,0-3-335 16,-6 2-248-16</inkml:trace>
  <inkml:trace contextRef="#ctx0" brushRef="#br0" timeOffset="3000.16">30330 3888 435 0,'-12'2'430'0,"3"-1"-91"16,9-1-49-16,-15 4-25 0,15-4 0 15,-11 1-26-15,11-1-32 0,0 0-28 0,0 0-30 16,-6-4-21-16,6 4-32 0,6-8-13 0,4 5-14 16,1-6-17-16,0 2-15 0,8-3-5 0,0 1-7 0,1-2-34 15,4-2 32-15,1 1-34 0,1-3 13 0,1 2-27 16,-3 0-8-16,4-3-73 0,-1 2-63 0,-1-2-49 15,-2 2 0-15,-2-2-67 0,-1 1-18 16,-4 0-31-16,-2 1-178 0,-1-1-9 0</inkml:trace>
  <inkml:trace contextRef="#ctx0" brushRef="#br0" timeOffset="3217.1">30748 3550 432 0,'2'-5'286'0,"1"-1"-12"16,-3 6-31-16,2-8 17 0,-2 8 3 0,1-7 3 0,-1 7 3 16,1-8-53-16,-1 8 6 0,1-7-51 0,-1 7 16 15,0 0-54-15,3-7-4 0,-3 7-50 16,0 0 7-16,0 0-45 0,0 0 15 0,0 0-28 0,0 0 38 15,0 0-20-15,9 4 26 0,-6 1-14 16,2 2 13-16,1 2-12 0,-2 0-5 0,2 3-7 16,-1 2-8-16,3-2-4 0,-3 3-3 0,3 1-7 15,-2 3-10-15,-1-4 5 0,1 3-3 0,-1-1-4 16,1-2-4-16,0 1-4 0,-2-1-3 0,1-1-9 16,-1 1-58-16,1-4-48 0,0 0-50 0,-2-1-46 15,1-2-73-15,-2-1-36 0,1 0-16 0,-3-7-129 0,4 7-291 16,-4-7-263-16</inkml:trace>
  <inkml:trace contextRef="#ctx0" brushRef="#br0" timeOffset="3600.2">30840 3630 508 0,'-6'-11'486'0,"1"0"-84"0,0 0-83 0,-1 1-43 16,3-2-73-16,-2 1-20 0,2-1-47 0,2 1 39 15,-2-2-28-15,3 1 14 0,0-2-59 0,3 1 10 0,-1 0-55 16,5 0 17-16,0-1-45 0,1 3 26 0,2-2-37 15,0 4 20-15,3-1-33 0,1 2 24 0,-2 1-36 16,1 1 30-16,-1 3-35 0,0 1 28 0,1 1-31 16,-3 2 33-16,0 3-32 0,-3 0 30 15,1 3-29-15,-2 0 30 0,-4 2-29 0,1 1 29 0,-5 1-38 16,1-1 39-16,-3 3-33 0,0-1 38 16,-4 1-56-16,1-1 55 0,1-1-30 0,-1 0 27 0,0 0 0 15,-1 0-3-15,3-2-7 0,0-4-3 0,1 1 5 16,1 1 2-16,3-7-4 0,-5 9 3 15,5-9-1-15,-2 9-1 0,2-9 1 0,2 6 5 0,-2-6-4 16,9 6 1-16,0-3-1 0,-1 2 0 0,3-3-25 16,2 3 23-16,2 0-20 0,1 0 25 0,0 0-5 15,-1-1-2-15,2 2-6 0,1-1-2 0,0 1 3 16,-1-1 3-16,-1 2-4 0,2-2-5 0,-2 1-4 16,0-2-15-16,-2 3-69 0,0-3-65 0,-3 1-90 15,0-1-64-15,-1 1-57 0,-1-1-71 0,-2-1-239 16,-7-3-184-16</inkml:trace>
  <inkml:trace contextRef="#ctx0" brushRef="#br0" timeOffset="4440.09">29930 4936 484 0,'-2'-10'448'16,"-2"1"-6"-16,0-1-75 0,-2-1 16 0,2 1-54 16,-1 1 16-16,0-1 3 0,-2 0 2 0,2 1-9 15,0 2-26-15,1-2-30 0,-1 4-54 0,1-2-44 16,2 1-38-16,-2 2-31 0,4 4-32 0,-5-8-16 15,5 8-10-15,0 0-17 0,-5-4-12 0,5 4 0 16,0 0-6-16,0 0-7 0,2 11-1 0,1-6-7 16,1 2 0-16,-1 2-9 0,1-1-30 0,0 1-60 15,3 0-43-15,-4 0-46 0,4 0-58 0,-2 0-36 16,-1 0-102-16,0 0-41 0,-1-2-60 16,-1 1-61-16,0-3-341 0,-2-5-433 0</inkml:trace>
  <inkml:trace contextRef="#ctx0" brushRef="#br0" timeOffset="5166.28">29684 4895 545 0,'-12'-6'422'16,"3"0"-124"-16,3 1-25 0,-1 0-91 0,2-1 12 15,0 2-80-15,0-2 18 0,5 6-70 0,-2-9 28 16,2 9-61-16,1-11 36 0,1 4-55 0,6 0 37 16,-2 1-40-16,5-4 26 0,0 2-38 0,5-3 42 15,1 3-49-15,1-4 39 0,1 0-40 0,6-2 56 16,-3 0-58-16,2 1 41 0,-1 0-49 0,0-1 43 15,-5 3-40-15,-2-2 44 0,1 2-42 0,-3 1 43 16,-4 0-44-16,-1 1 24 0,1 0 20 0,-3 2 20 16,-2 0 2-16,-1 1-1 0,-2 0-12 0,-2 6-9 15,4-10-3-15,-4 10-7 0,0 0 4 0,0 0-9 16,-6-4 6-16,6 4-8 0,-7 7-6 16,3-1 5-16,-1 1 39 0,0 1-42 0,1 3 37 0,1 2-40 15,0 1 36-15,-1 1-43 0,0 6 36 0,4-3-43 16,0 0 41-16,0 0-37 0,2 0 33 0,0 1-42 15,-1-3 39-15,3 1-40 0,0 0 40 0,1-4-40 16,2-1 39-16,0 0-37 0,-2-3 41 0,3-3-39 16,1-1 36-16,0-2-40 0,0 0 36 0,-9-3-37 15,20-3 36-15,-9-1-32 0,3-2 33 0,-3 1-34 16,2-3 32-16,0-1-41 0,0 0 42 0,-2 0-40 16,-1-1 39-16,2 1-38 0,-1 1 39 0,-1-1-34 15,-1 3 31-15,0 1-35 0,0 0 32 0,-2 3-39 16,-7 2 43-16,14-4-44 0,-14 4 46 0,11 1-1 15,-11-1-5-15,12 5-1 0,-6 0 4 0,-6-5-8 16,12 8-4-16,-12-8 2 0,7 10 1 0,-3-6-4 16,-4-4 2-16,5 9-1 0,-5-9 0 15,8 7 3-15,-8-7 5 0,6 4-5 0,-6-4-19 16,0 0-20-16,0 0-41 0,13-2 50 0,-13 2-34 16,8-7 55-16,-3 2-43 0,1-3 53 0,1 1-45 0,-1-1 50 15,4-1-46-15,-1 0 47 0,0-1-33 0,3 2 32 16,-1 0-39-16,-2 0 44 0,4 1-44 0,-4 1 46 15,1 1-47-15,0 2 54 0,-1 0-54 0,-9 3 46 16,14-3-46-16,-14 3 45 0,14 0-44 0,-14 0 47 16,9 2-46-16,-9-2 46 0,7 4-42 0,-7-4 63 15,0 0-62-15,2 7 42 0,-2-7-38 0,0 0 61 16,-1 5-26-16,1-5 65 0,0 0 14 0,0 0-5 16,0 0-14-16,-8-4 12 0,8 4-37 0,0-10 13 15,0 10-36-15,3-11 17 0,-1 4-34 0,5 0 25 16,-1-1-34-16,2 0 26 0,2-1-28 0,3 1 21 15,-2 1-29-15,5 3 26 0,-2-2-28 0,2 3 25 16,-3 3-26-16,1 0 17 0,3 1-24 0,-1 4 27 16,-3 1-7-16,1 2-49 0,0 2-100 0,-5 4-112 15,0-2-131-15,-4 5-439 0,-2 1-368 0</inkml:trace>
  <inkml:trace contextRef="#ctx0" brushRef="#br0" timeOffset="5549.85">29615 5414 31 0,'-8'-8'493'0,"2"2"-132"15,-1 0-77-15,-1 1-67 0,0 2-37 0,8 3 0 16,-17-2 16-16,17 2 20 0,-22 3-20 16,12 1-11-16,-4 1-9 0,1 4-14 0,-3 4-20 15,2 0-2-15,-2 3-41 0,5 2 2 0,-1 1-29 0,1 1 6 16,4 1-33-16,-2 2 8 0,4-1-23 0,4-1 11 15,0-1-27-15,2 0 2 0,1 1-6 0,4 0-4 16,1-2-2-16,0-1 9 0,4-3-16 0,1 0-4 16,2-3-21-16,0-4-36 0,0-1-38 0,1 0-50 15,4-4-60-15,-2-2-38 0,1-1-21 0,1-1-49 16,0 0-67-16,2-5-224 0,-3 0-122 0</inkml:trace>
  <inkml:trace contextRef="#ctx0" brushRef="#br0" timeOffset="5966.06">29905 5519 182 0,'0'0'333'0,"-1"-11"-28"16,1 11-86-16,-2-12 20 0,0 8-66 16,-1-4 47-16,-1 2-31 0,2 2-8 0,-2-2-3 0,4 6-23 15,-8-10-31-15,8 10-22 0,-9-8-20 0,9 8-20 16,-14-3-11-16,14 3-9 0,-14 1-8 0,5 1-6 15,-2 4-4-15,2-3-4 0,-3 4 5 0,0 2-9 16,1-1-4-16,1 2-5 0,0-1 0 0,1 3-1 16,1-1-2-16,-1 0-1 0,4 1 1 0,1-1 0 15,0 0 5-15,3-2-7 0,1 2 4 0,-1-3-9 16,2 1 4-16,-1-2-1 0,0-7 0 16,5 12 1-16,-1-9-2 0,-4-3 3 0,13 6-13 0,-13-6-9 15,15 1 5-15,-15-1-16 0,19-3 14 0,-10-1-2 16,-1 0-3-16,2-1 10 0,-1-1-1 0,-2 0-1 15,0-3 6-15,0 2 2 0,-1 1 1 0,-1-2 6 16,0 1-2-16,-3 1 9 0,0-2-6 0,1 3-3 16,-3 5 0-16,2-13 4 0,-2 13 3 0,3-9 4 15,-3 9-7-15,1-9 6 0,-1 9-11 16,1-7 4-16,-1 7-10 0,0 0-2 0,0-8 6 16,0 8 0-16,0 0-2 0,0 0-27 0,0 0-44 15,0 0-5-15,0 0-72 0,0 0-17 0,0 0-73 16,0 0-45-16,0 0-276 0,0 0-81 0</inkml:trace>
  <inkml:trace contextRef="#ctx0" brushRef="#br0" timeOffset="6266.85">29748 5348 324 0,'-7'-8'420'0,"3"2"-119"0,-2 0-54 15,2 3-19-15,0-4-6 0,4 7-12 0,-7-7-43 16,7 7 14-16,-7-5-79 0,7 5 15 0,-4-7-61 15,4 7 22-15,0 0-47 0,0 0 76 0,0 0 18 16,-6 9 3-16,7-2-11 0,4 3-4 0,-3 0-14 16,0 4-17-16,2 3-8 0,0-1-11 0,0 5-10 15,1 0-4-15,-1 2 2 0,3 0-25 0,-3 1 8 16,1-2-20-16,-1 0-2 0,1 0-2 0,-1-2-2 16,0-2 3-16,0-1-6 0,-2-1-2 0,2-2 0 15,-1-3 3-15,-1 0-4 0,0-1 3 0,0-2 1 16,1-2-2-16,-3-6 1 0,5 8-7 0,-5-8-12 15,0 0-41-15,14-1-24 0,-14 1-70 0,11-9-52 16,-4 4-20-16,3-6-94 0,-4 2-18 0,3-1-65 16,0 1-277-16,1-1-181 0</inkml:trace>
  <inkml:trace contextRef="#ctx0" brushRef="#br0" timeOffset="6524.36">30231 5555 116 0,'0'0'441'0,"9"-2"-79"0,-9 2-98 16,0 0-2-16,9-1-67 0,-9 1 25 0,0 0-54 15,0 0 27-15,10-3-63 0,-10 3 22 0,0 0-65 16,0 0 24-16,5 5-58 0,-5-5 32 0,0 0-55 15,-1 8 30-15,1-8-48 0,-4 11 36 0,4-11-51 16,-8 13 36-16,6-8-48 0,-2 2-21 0,1 2-122 16,-1-3-42-16,0-1-74 0,2 2-104 0,2-7-237 15,-6 7-125-15</inkml:trace>
  <inkml:trace contextRef="#ctx0" brushRef="#br0" timeOffset="6917.07">30532 5325 256 0,'4'-11'425'0,"-3"3"-122"0,1-1-7 16,-2 9-104-16,-2-11 0 0,2 11-48 0,-5-9-14 16,5 9-4-16,-9-5-9 0,9 5 2 0,-14 1-9 15,5 3-23-15,-1-1-16 0,0 5-14 0,-3-1-5 0,3 2-10 16,-2 1-9-16,2 1-9 0,-1 0 8 15,2 2 25-15,0 0-54 0,2-1 38 0,0 0-46 0,1 1 38 16,3 0-43-16,-2-3 41 0,2-2-35 16,3 0 34-16,0-8-39 0,0 11 35 0,0-11-43 0,8 8 39 15,-8-8-35-15,9 2 30 0,-9-2-36 0,14-1 41 16,-3-1-41-16,-2-2 1 0,0 1 5 0,1 0 4 16,-1-1 3-16,0 2 0 0,0-2 15 15,1 0-14-15,-2 2-5 0,1 0-3 0,1-2 10 0,-10 4-1 16,14-2 3-16,-14 2-2 0,16-1 6 0,-16 1-7 15,15 1 1-15,-15-1 0 0,17 2 0 0,-17-2 2 16,16 5 41-16,-16-5-47 0,19 2 47 0,-19-2-53 16,17 4 35-16,-17-4-91 0,22-1-24 15,-11-1-93-15,3 0-25 0,-2-1-61 0,2-1-58 16,1-1-239-16,0-3-83 0</inkml:trace>
  <inkml:trace contextRef="#ctx0" brushRef="#br0" timeOffset="7399.87">30974 5150 123 0,'0'-7'421'0,"0"7"-112"0,-1-12-51 0,1 12-24 16,-2-9-22-16,2 9-35 0,-7-9-37 0,7 9-34 15,-5-8-21-15,5 8-21 0,-9-6-5 0,9 6-18 16,-9-5-8-16,9 5-2 0,-9-3-7 0,9 3-9 16,0 0 2-16,-9-4-10 0,9 4 0 0,0 0 2 15,0 0-6-15,-11-1-3 0,11 1 3 0,0 0 0 16,0 0 1-16,0 0-2 0,-9 3 2 0,9-3 4 15,0 0-6-15,0 0-3 0,0 0 3 0,0 0-1 16,0 0-1-16,0 0 1 0,-4 5 1 0,4-5 1 16,0 0 4-16,0 0-4 0,0 0 7 15,0 0-3-15,0 0 0 0,0 0 1 0,0 0-2 0,0 0 0 16,0 0-2-16,0 0-2 0,0 0 0 0,0 0 1 16,0 0 9-16,0 0-12 0,0 0-7 15,-9-2 2-15,9 2 5 0,0 0-4 0,0 0 1 16,0 0 3-16,-6-4-1 0,6 4 5 0,0 0 5 0,0 0 8 15,0 0 13-15,-5-4-9 0,5 4 11 16,0 0 0-16,0 0-11 0,0 0 2 0,0 0 7 0,-2-7 5 16,2 7 10-16,0 0-12 0,0 0 13 0,0 0-1 15,4-4 2-15,-4 4 5 0,0 0 4 0,0 0 12 16,13 2 7-16,-13-2 5 0,10 7 4 16,-5-2-5-16,3 1-7 0,-2 1-4 0,1 0-23 15,2 3 9-15,-2 0-23 0,0 2 12 0,-1-1-23 0,1 3 13 16,-1-1-21-16,-1 2 12 0,-1-1-20 0,-2 0 15 15,0 0-12-15,0-2 4 0,-2 1-24 0,-1-1-4 16,0-1-83-16,-2 0-21 0,1-1-118 16,-1-2-49-16,-1-1-77 0,0 0-103 0,4-7-250 0,-7 4-225 15</inkml:trace>
  <inkml:trace contextRef="#ctx0" brushRef="#br0" timeOffset="7700.42">31318 4903 174 0,'7'-7'562'0,"-2"1"-138"0,-1 1-90 0,-4 5-70 15,7-7-61-15,-7 7-36 0,0 0-4 0,0 0-8 16,0 0 0-16,-10 3-1 0,5 1-12 0,-3 3-3 16,-6 2-13-16,4 3-14 0,-2 0-17 0,-1 2-2 15,2 2-8-15,0 1-10 0,1-1-15 0,2 0-7 16,1-2-10-16,2 1-1 0,3 1-17 0,-1-1 13 15,3-2-19-15,0-1 9 0,3 1-14 0,0-1 13 16,4 1-16-16,-1-1 7 0,3-4-15 0,4 2 12 16,-3-4-13-16,4-1 9 0,2 1-19 0,0-3 11 15,4-1-19-15,-1-2-31 0,1 0-62 0,-1-1-20 16,3-1-42-16,1-3-78 0,-1 0-61 0,-2 0-22 16,2-2-116-16,-3 0-254 0,-4 0-210 0</inkml:trace>
  <inkml:trace contextRef="#ctx0" brushRef="#br0" timeOffset="7873.49">31298 5085 303 0,'-9'1'353'0,"9"-1"-82"0,0 0-57 0,-12 0-43 16,12 0-41-16,0 0-25 0,2-8-20 0,3 4-17 16,1-1 22-16,3-1-47 0,2-3 20 15,4 1-50-15,1-2 32 0,2-1-39 0,3 0 35 0,2-4-48 16,-3 2 33-16,3-1-59 0,-4 1 14 0,-2-1-78 15,-1 1-2-15,-3-2-87 0,1 0-2 0,-5 1-32 16,-2 0-154-16,-3 0 171 0</inkml:trace>
  <inkml:trace contextRef="#ctx0" brushRef="#br0" timeOffset="8067.05">31523 4770 384 0,'-10'-7'110'0,"1"0"58"0,1 2-51 0,-2 1 15 16,-1 0-51-16,1 3 39 0,10 1-46 0,-18 0 35 16,9 3-36-16,-1-1 67 0,1 6-7 0,0 1 30 15,2 1-26-15,-2 3 15 0,2 2-6 0,2 4-17 16,1 3 2-16,2 1-15 0,-1 3-8 0,3 0-18 15,3 1-14-15,-1 5-12 0,2 0-43 0,1 1 30 0,2 0-35 16,0 1 23-16,0-2-36 0,0 1 34 16,1-3-9-16,1 2-7 0,-1-4-5 0,-1 0-4 15,-1-5-4-15,1-2-2 0,-2-3-21 0,0-2-46 0,-1-2-45 16,1-4-55-16,-2-1-82 0,-1-3-108 16,-2-6-372-16,0 0-227 0</inkml:trace>
  <inkml:trace contextRef="#ctx0" brushRef="#br0" timeOffset="8291.7">31658 4923 60 0,'3'-10'526'0,"1"2"-131"16,0 1-108-16,-4 7-42 0,3-10-79 0,-3 10-1 16,8-8-34-16,-8 8 12 0,5-5 4 0,-5 5 10 0,0 0 7 15,12 3-28-15,-12-3 4 0,10 8-45 16,-3-1 15-16,-1 1-46 0,1 1 16 0,0 1-42 0,0 2 19 15,2 0-42-15,0 0 26 0,0 1-30 0,-1-1 20 16,1 2-28-16,0-2 22 0,0 1-7 0,-2-2-3 16,1 0-9-16,-3-1-34 0,3-1-78 0,-3-1-77 15,0-1-29-15,-1 1-81 0,-4-8-31 0,6 5-416 16,-6-5-244-16</inkml:trace>
  <inkml:trace contextRef="#ctx0" brushRef="#br0" timeOffset="8583.04">31780 4933 65 0,'-7'-13'476'15,"3"1"-90"-15,-1 2-93 0,3-3-45 0,-1 2-55 16,2 1-2-16,0-2-40 0,1 1 7 0,2 0-28 16,0 1-21-16,1 0-18 0,2 0-24 0,2 1-20 15,-1 1-3-15,3 1-3 0,1 1-11 0,-1 1-14 16,0 3-2-16,3-1-1 0,-12 3-10 0,20 1 5 16,-12 2-7-16,1 2 7 0,-3 2-12 0,1-1 12 15,-2 3-7-15,-3 1 2 0,1 0-7 0,-2 0 7 0,-2 3-3 16,-2-2 7-16,1 0-6 0,-1 0 4 0,1 2-1 15,0-3 3-15,-2 1 20 0,3-1 6 16,-1-1 11-16,0 2-11 0,2-4 12 0,-1 0-12 0,1 1 23 16,1-1-9-16,-1-7 29 0,4 10-33 0,-4-10-8 15,7 9-13-15,-7-9 32 0,12 3-42 0,-12-3 23 16,18-2-43-16,-9 1 18 0,3-3-74 0,-1-1-61 16,3-1-66-16,-1-2-128 0,-1-2-75 0,4-3-343 15,-6-3-243-15</inkml:trace>
  <inkml:trace contextRef="#ctx0" brushRef="#br0" timeOffset="9215.64">31441 3606 267 0,'-7'-13'358'0,"4"2"-90"0,-2-1-60 0,2-1-47 16,3 2-34-16,3-3-51 0,-1 0 12 0,3-1 17 0,3 3 6 15,0-1-8-15,1 1-29 0,2 2-8 0,1 0-13 16,2 3-9-16,0 1-11 0,2 1-5 0,0 1-8 16,0 4-2-16,2 3 0 0,3 3 6 0,0 2-1 15,-3 4-1-15,5 5-1 0,-4 5-3 0,-1 2-3 16,-1 6-22-16,-2 5 33 0,-5 2-30 0,-1 1 27 16,-5 1-31-16,1-3 29 0,-2 0-21 0,-2 0 15 15,2-2 0-15,-1 0 6 0,0 0-5 0,1-2 16 16,0-6-4-16,-2 1 13 0,4-2-23 0,-1-1 16 0,-1-3-17 15,3-1 5-15,-2-4-9 0,2 0 10 16,1-3-2-16,-1-1-12 0,3-2 5 0,4-3 1 0,-2-1-6 16,3-2-1-16,-1-2-4 0,4-1 0 0,-3 0-3 15,1-1 2-15,1-1-3 0,-2 1 4 0,0-1-5 16,-3 1 6-16,-11 0-9 0,18-1 11 0,-18 1 2 16,14 1 0-16,-14-1-6 0,13 0-5 0,-13 0 2 15,9 5 3-15,-9-5 21 0,6 11 2 0,-3-5 12 16,-1 4-6-16,3 0 30 0,-3 2-24 0,0 4 34 15,3-2-23-15,-1 4 23 0,1 2-39 0,1 0 31 16,2 2-37-16,-1-1 25 0,3 4-11 0,0-1-58 16,2 0 56-16,-1-3-36 0,1-2 27 0,-2-1-39 0,-2-5 30 15,-1 1-33-15,2-3 30 0,-4 1-32 0,-1-3 30 16,0-1-38-16,-4-1 24 0,-3-1-61 16,0-1-28-16,-4-1-35 0,-4-2-58 0,-1-1-11 15,-2 0-61-15,-5-3 17 0,-3-1-56 0,-2-2 35 0,0-1-61 16,-3-5-158-16,-1 0 40 0</inkml:trace>
  <inkml:trace contextRef="#ctx0" brushRef="#br0" timeOffset="9666.12">32072 3491 642 0,'8'-18'541'0,"-4"3"-109"0,0 2-88 16,-2 3-71-16,1-1-64 0,-1 3-50 0,1 3-31 15,-3 5-23-15,4-7-13 0,-4 7 3 0,0 0-11 16,1 8-12-16,-1-8-6 0,1 16-6 0,-1-4-13 16,3 1-4-16,-2 4 18 0,0 1-36 0,2 1 25 15,-1 3-33-15,1 1 23 0,0-2-32 0,0 1 24 16,1-4-32-16,0-1 25 0,-1-3-31 0,-1-1 30 16,3-3-24-16,-4 1 35 0,3-4-20 0,-4-7 14 15,3 10-30-15,-3-10 24 0,0 0-32 0,4-8 26 16,-4 1-32-16,0-5 29 0,-1 0-30 0,-1-6-3 0,-2-4 4 15,-1-2 4-15,-2-3-1 0,0-3 1 0,1 1 2 16,-1-3-3-16,0-1 3 0,-1 3 0 0,4-2 10 16,-1 2 0-16,1 5-27 0,2 0 34 0,-1 1-3 15,1 5 1-15,0 1 2 0,-1 3-5 0,3 2-2 16,-2 1-8-16,1 2 7 0,2 3-4 0,3 1-7 0,-4 6 11 16,9-5-1-16,-9 5 2 0,14 4 3 15,-2 2-6-15,-1 2 3 0,3 3-1 0,3 3 7 16,2 4-4-16,-1 1-9 0,2 1 8 0,-2 1-1 0,3 1 1 15,-2-1-2-15,3 6-8 0,-3-6 3 0,0 2 0 16,-2-1-8-16,0 0-60 0,-2-2-39 0,-3-4-49 16,1 1-57-16,-3-1-64 0,-2-3-60 0,-2 1-105 15,-4-5-176-15,-2 1-137 0</inkml:trace>
  <inkml:trace contextRef="#ctx0" brushRef="#br0" timeOffset="10432.73">32141 3601 642 0,'-14'-6'492'0,"3"1"-96"15,2 2-74-15,1-1-52 0,2-2-63 0,1 1-45 0,3-1-38 16,2-1-17-16,0 0-27 0,4-2-15 0,1 0-16 16,4-2-6-16,3-1-12 0,3-1-5 0,2-1-7 15,4 0-7-15,1-1 2 0,1-2-7 0,3 1 0 16,-1 0-6-16,2-1 1 0,-3 2-1 0,3-2 1 16,-4 1-5-16,0-1-1 0,-2-1 0 0,-2 1-1 0,-4 2-4 15,-2 0-3-15,-4 1-3 0,-3 3-4 16,1-2 6-16,-5 3-1 0,-1-1 0 0,-1 3 6 15,-1-1 2-15,-1 1-7 0,-2 2 6 0,0 0 0 0,0 1-1 16,4 5 0-16,-9-6 14 0,9 6-5 0,-11-2-1 16,11 2-3-16,-12 3 6 0,12-3 2 0,-7 9 0 15,3-4 0-15,1 2-11 0,1 1 9 0,2 1 4 16,1 1 4-16,1 1-10 0,1 3-5 16,2-2 8-16,2 3 0 0,3 2 0 0,-1-2-48 0,2 2 55 15,2 0-43-15,-2-2 51 0,2 1-49 0,1-2 51 16,-3 1-16-16,1-1 9 0,-3-2-4 0,0-1-4 0,-2 1 3 15,0-3-3-15,-3-1 2 0,0 0-4 16,-3 1-2-16,-1-2-4 0,-1-1 6 0,-2 0-1 16,-2 1-2-16,-2-1-2 0,2-1 2 0,-3-2-1 0,1 1 2 15,7-4-1-15,-15 3-8 0,15-3-29 0,-13-2-21 16,13 2-11-16,-11-6-8 0,4 3-12 0,5-4-21 16,-1-1 21-16,2-1-14 0,0-1 34 0,3-2-43 15,0 0 73-15,0-3-15 0,3 2 30 0,2-2-19 16,-2-1 33-16,1 2-14 0,-1-1 24 0,0 2 17 15,2 1 47-15,-2 1-20 0,-1 1 45 0,0 1-41 16,-1 1 32-16,1 1-59 0,-2 0 30 16,1 2-52-16,-3 5 39 0,3-9-50 0,-3 9 46 0,0 0-46 15,6-5 38-15,-6 5-41 0,0 0 42 0,7 7-44 16,-7-7 39-16,5 8-40 0,-1-4 43 0,-2 2-43 0,2 1 40 16,1-3-50-16,-1 1 52 0,0 0-42 0,1 0 41 15,-5-5-41-15,9 8 36 0,-9-8-34 16,11 5 42-16,-11-5-45 0,13 0 43 0,-13 0-51 0,15-5 54 15,-8 2-48-15,-1-2 46 0,3-2-45 0,-4 1 40 16,3-3-43-16,-2 1 44 0,-2 0-41 0,3-2 46 16,-2 1-38-16,0 2 48 0,-1-1-35 0,-1 1 48 15,1 0-53-15,-1 2 38 0,1 0-50 0,-4 5 48 0,6-5-47 16,-6 5 53-16,0 0-57 0,13 4 54 16,-7 0-25-16,1 3 49 0,0 3-65 0,3 2 56 15,-2 1-41-15,4 4 47 0,-1 1-61 0,1 6 47 0,-1 0-51 16,2 1 50-16,-3 0-54 0,3 3 48 0,-3-2-15 15,1 2-2-15,0-1 8 0,-1-2-6 0,-1-3-7 16,-1-2 4-16,-1-1-8 0,-1-3-1 0,-1-2-2 16,0-2-5-16,-5 0 0 0,2-2-1 0,1-3-19 15,-3-7-41-15,-1 9-97 0,1-9-39 0,0 0-59 0,-11 3-47 16,11-3-61-16,-12-8-206 0,1 0-81 16</inkml:trace>
  <inkml:trace contextRef="#ctx0" brushRef="#br0" timeOffset="11048.84">32789 3278 389 0,'0'-12'325'0,"0"2"-60"16,0 2-74-16,1-1-11 0,2 2-64 0,-2 1 21 15,3 0-32-15,0 2 22 0,1-1-54 0,-5 5-27 16,10-8 9-16,-10 8 26 0,13-2-49 0,-13 2 36 16,14 0-65-16,-14 0 43 0,18 6-41 0,-10-3 37 0,2 1-50 15,-2 1 41-15,-1 1-44 0,0 0 41 16,0 0-45-16,0 1 36 0,-2-1-38 0,-1 0 39 15,0 0-40-15,-4-6 45 0,5 11-38 0,-5-11 36 0,2 8-60 16,-2-8 66-16,0 8-38 0,0-8 37 16,0 0-45-16,-5 5 47 0,5-5-38 0,0 0 57 0,-5-4-46 15,5 4 49-15,-4-8-59 0,0 4 55 0,4 4-54 16,-4-12 43-16,4 6-51 0,-1-1 40 0,1 7-43 16,1-15 48-16,1 8-56 0,0 1 57 0,2-1-52 15,0-1 47-15,1 3-53 0,3-1 48 0,-1 1-44 16,0 2 44-16,1 0-51 0,0 0 58 0,-8 3-58 0,16-2 51 15,-16 2-52-15,18 1 36 0,-18-1-30 16,14 4 41-16,-14-4-44 0,14 4 45 0,-14-4-52 16,10 4 60-16,-10-4-51 0,8 4 50 0,-8-4-47 0,6 3 29 15,-6-3-3-15,0 0 56 0,8 4-54 0,-8-4 43 16,0 0-47-16,0 0 47 0,0 0-51 0,2-6 50 16,-2 6-54-16,0-7 48 0,0 7-59 0,1-10 49 15,-1 10-53-15,2-10 50 0,0 5-55 0,2-2 51 16,1 1-54-16,1 0 54 0,1 1-56 0,-1-1 35 15,2 2-30-15,1 0 52 0,1 1-54 0,1 0 56 16,-2 2-64-16,-9 1 50 0,17-1-44 0,-17 1 52 0,18 1-58 16,-9 2 56-16,-9-3-56 0,17 3 60 0,-11 2-50 15,-6-5 48-15,14 4-53 0,-14-4 50 16,11 3-44-16,-11-3 55 0,10 3-60 0,-10-3 63 0,0 0-50 16,11 2 51-16,-11-2-50 0,0 0 52 15,9-2-54-15,-9 2 64 0,4-5-60 0,-4 5 58 0,8-8-63 16,-8 8 52-16,6-9-55 0,-3 5 56 0,0-2-55 15,3 2 54-15,0-3-52 0,-6 7 52 0,11-8-59 16,-4 5 55-16,-7 3-58 0,14-4 46 0,-14 4-47 16,15 1 53-16,-6 3-53 0,-1 0 50 0,-1 5-59 15,1 2 28-15,-4 2-138 0,-1 2-153 0,-5 1-504 0,-1 5-330 16</inkml:trace>
  <inkml:trace contextRef="#ctx0" brushRef="#br0" timeOffset="13715.58">9301 7393 82 0,'0'0'270'0,"-12"-4"-103"0,12 4 35 0,-10-6-52 16,5 2 11-16,-1 1-50 0,-1-1 29 0,7 4-31 16,-10-7 11-16,10 7-24 0,-6-8 6 0,6 8-28 15,-7-10-3-15,3 4-19 0,2 0 8 0,-1 2-13 16,3-4-8-16,-2 1-7 0,2 0-2 0,0-2 6 16,2 0 10-16,-2-2 16 0,4 0-17 0,1-1 8 15,2-1-26-15,2-3 18 0,2-1-19 0,3-1 23 16,3-2-26-16,1 0 22 0,5-4-15 0,2 0 5 15,3-2-28-15,2 3-1 0,2-1 0 0,1-2 5 0,1 2 10 16,4 1-8-16,0-2-4 0,1 1-1 0,9-2-2 16,0-2 1-16,2 3-9 0,0 0 6 0,2 0 0 15,3-2 40-15,4 2-19 0,1 0-40 0,3 2 36 16,1-1-34-16,2-1 42 0,1 1-47 0,2 0 35 16,0 2-33-16,1-1 32 0,0 2-33 0,-1 0 37 15,3 2-34-15,-2 0 34 0,-1 2-38 0,3 0 38 16,-1 3-36-16,-1-1 38 0,1 3-40 0,0 0 36 15,-2 0-36-15,2 3 40 0,-4 0-36 0,4 2 47 16,-11 1-40-16,1 1 44 0,0 2-48 0,1 2 40 0,-1-1-45 16,2 2 48-16,-3 2-38 0,-1-1 54 15,-1 2-42-15,1 2 53 0,-4 1-46 0,0 0 46 16,1 2-44-16,-6 1 43 0,1 2-46 0,0 1 42 16,-5 1-48-16,2 0 47 0,-5 3-50 0,1 0 46 0,-1 2-44 15,-3 0 43-15,-2 0-51 0,3 1 42 16,-5 1-47-16,-1 0 45 0,0-1-42 0,-2 1 35 15,-1-1-45-15,-2 0 5 0,-5-2 3 0,-2 0 13 0,3-1 11 16,-6 0 8-16,3 0 0 0,-1 1 1 0,-3-3 1 16,0 1-2-16,0 0 2 0,-2-1-2 0,-2-1-2 15,1 0 0-15,0 0-5 0,-3-2-2 0,2 0 4 16,-2-1-2-16,-1 0-1 0,-1 1-1 0,1-3-1 16,0 1-2-16,-1 0-3 0,-1-2 2 0,1 2-4 15,-3-3 2-15,0 1 35 0,-1-1-51 0,2-1 2 0,-2 0 0 16,-1 0 4-16,-2 0 0 0,1-2 36 15,-5-3-43-15,10 7 3 0,-10-7 9 0,7 6-1 16,-7-6 11-16,6 5 11 0,-6-5 47 0,5 4-48 16,-5-4-2-16,0 0-3 0,5 5 0 0,-5-5-4 0,0 0-4 15,0 0 1-15,8 6-6 0,-8-6 1 16,0 0-1-16,0 0 0 0,0 0-5 0,5 3 0 16,-5-3-6-16,0 0 0 0,0 0-23 0,0 0-81 15,0 0-96-15,0 0-56 0,0 0-85 0,0 0-116 16,-14 1-426-16,14-1-446 0</inkml:trace>
  <inkml:trace contextRef="#ctx0" brushRef="#br0" timeOffset="13965.81">13151 7131 191 0,'0'0'513'0,"0"0"-165"0,0 0-67 15,-11-1-70-15,11 1-20 0,0 0-26 0,-6-7 49 16,6 7-34-16,-2-9 37 0,2 9-69 0,2-5 24 15,-2 5-61-15,5-10 27 0,-5 10-63 0,7-10 37 16,0 5-48-16,-1-1 27 0,4 2-50 0,-2-1 30 16,1 1-52-16,1-2 38 0,4 3-52 0,-1-1 36 0,0 0-48 15,0 1 44-15,3 1-42 0,-3 1 33 0,2-1-45 16,1 1 0-16,0 0-1 0,-3 1 4 16,5-2-2-16,-4 2-20 0,4 0-109 0,-4 0-47 15,4 0-41-15,-3-1-92 0,3 0-55 0,-1-2-357 16,-1-1-241-16</inkml:trace>
  <inkml:trace contextRef="#ctx0" brushRef="#br0" timeOffset="14139.01">13787 6756 407 0,'1'-7'501'0,"-1"7"-125"0,1-13-70 16,-1 13-8-16,-1-6 8 0,1 6 25 0,-1-7-70 15,1 7 9-15,0 0-78 0,0 0 14 0,-9-2-63 16,9 2-24-16,-8 7-24 0,2-1-12 0,-1 0-21 15,-2 4-11-15,2 1-9 0,-2 3-8 0,-2 1-12 16,0 4-46-16,1 0-116 0,-6 3-122 0,2 2-114 16,-2 3-654-16,-1 0-642 0</inkml:trace>
  <inkml:trace contextRef="#ctx0" brushRef="#br0" timeOffset="15420.91">14814 7161 393 0,'0'0'398'0,"0"-7"-61"15,0 7-12-15,0 0-48 0,-2-7 9 0,2 7 51 16,0 0-72-16,0 0 13 0,-2-5-70 0,2 5 4 16,0 0-64-16,0 0 55 0,0 0-40 0,0 0 46 15,0 7-52-15,0-7 39 0,4 12-74 0,-1-5-15 16,-1 3-19-16,2-2-14 0,1 5-13 0,1-2-10 15,0 4-10-15,0-1-9 0,-1 1-7 0,2-1-3 16,0 0-8-16,0 1-3 0,-1-1-2 0,0-2-14 16,2-1-38-16,-3-2-55 0,0 1-41 0,-1-3-53 15,0 1-58-15,-4-8-103 0,6 4-77 0,-6-4-131 16,0 0-373-16,8-8-509 0</inkml:trace>
  <inkml:trace contextRef="#ctx0" brushRef="#br0" timeOffset="15570.72">14769 6972 297 0,'-8'-10'461'0,"1"2"-116"0,3 1-81 0,-1 2-58 16,1-1-41-16,4 6-33 0,-7-8-25 0,7 8-25 15,-5-4-15-15,5 4-15 0,0 0 6 0,0 0-29 16,0 0 1-16,0 0-21 0,6 4-68 0,-6-4-53 16,10 7-121-16,-1-3-47 0,-1-1-228 0,1 0-3 15</inkml:trace>
  <inkml:trace contextRef="#ctx0" brushRef="#br0" timeOffset="15915.79">15185 6824 113 0,'7'-10'419'0,"2"3"-99"16,-5 0-36-16,1-1-18 0,-2 0-8 0,-2 1-9 16,-1 0 10-16,0 0 10 0,0 0-2 0,-2 0-23 15,0 1-33-15,-3 2-22 0,1-1-31 0,4 5-27 16,-12-6-29-16,12 6-18 0,-16-3-9 0,16 3-15 15,-16 4-5-15,5-1-9 0,1 1-3 0,0 2-9 16,2 2 15-16,-1 1-10 0,-1 3 5 0,4-1 0 0,-1 1 6 16,2 3 4-16,3-2-7 0,-1 3 6 0,1 1-8 15,4 0 23-15,-1 1-32 0,3 3 0 16,3 2-1-16,-1-3-8 0,3 6-4 0,1 0-3 0,2 1-3 16,2-2-1-16,-3 1-5 0,2 0 2 0,4 0 2 15,-3-1-8-15,1 0-3 0,-1 0-1 0,0 2 0 16,0-3 0-16,0 1-25 0,-2 1 23 0,-2-3-22 15,0-2 23-15,-1-1-24 0,-2 0 20 0,-2-3-58 16,1-1-5-16,-3 0-26 0,-2-4-22 0,-1 0-43 16,0-1-61-16,-3-2-8 0,-2 0-82 0,0-4-8 15,-1 1-70-15,-2-1-56 0,8-5-338 0,-18 2-300 16</inkml:trace>
  <inkml:trace contextRef="#ctx0" brushRef="#br0" timeOffset="16064.3">15088 7378 191 0,'-7'-10'418'0,"3"0"-94"15,-2 2-58-15,4-3-51 0,0 3-35 0,0-3-1 16,0 1 17-16,2-1-48 0,2 0 23 0,0 1-75 16,1-1-23-16,1 1-12 0,1-1-16 0,1 1-9 0,3-2-6 15,0 1-2-15,2 1-15 0,1 0-2 0,2 1-7 16,1-2-36-16,3 2-65 0,-1-1-82 0,-1 4-60 16,2-4-135-16,3 2-177 0,-1 2-61 0</inkml:trace>
  <inkml:trace contextRef="#ctx0" brushRef="#br0" timeOffset="16615.77">16198 7038 387 0,'0'0'288'0,"3"-7"-26"15,-3 7-22-15,0-10-12 0,0 10-28 0,-3-12-11 16,3 6-4-16,-4-1-10 0,2-2 26 16,-1 1-67-16,-3 0 5 0,1-1-30 0,0 1 8 15,-2-1-10-15,1 2 19 0,-2 0-10 0,3 0-14 0,-4 2-18 16,3-1-16-16,-1 2-10 0,-3 1-14 0,10 3-7 16,-15-3-10-16,15 3-5 0,-21 4-7 15,10-1 0-15,-1 3-7 0,1 2-1 0,1 2 1 0,-3 1-2 16,0 3 34-16,2 1-45 0,-1 1 37 0,3 1-45 15,-1 3 44-15,4-1-44 0,-2 1 34 0,3 0-38 16,1-5 41-16,1 3-43 0,2-2 43 0,1-2-40 16,1 1 38-16,1-5-41 0,0 1 4 0,3-1 7 15,-1-2-3-15,4-2 3 0,2-1 1 0,-1-1 4 16,1-3-5-16,3-2-2 0,-3-2-3 0,4-2-5 16,2 1-9-16,-2-3-18 0,0-3 4 0,1 0 3 15,-1-3 9-15,0 0 5 0,0-2 5 0,-2 2 3 16,-3 0 10-16,1 1 0 0,-2 0 3 0,-2-1-1 15,-1 1 3-15,-1 1 1 0,2 1 5 0,-3 2 16 16,1-3 9-16,-2 5 21 0,-2 0 5 0,3 0-6 16,-3 6-7-16,1-9-9 0,-1 9-10 0,0 0 1 15,0 0-7-15,0 0-4 0,0 0-4 0,7 3 0 0,-7-3 4 16,2 11-2-16,3-5-4 0,-2 2-1 0,2 2 0 16,0-1 2-16,0 4 28 0,3 0-46 15,2-1 41-15,-2 0-51 0,1 2 20 0,2-3-108 0,-1 2-71 16,1-2-39-16,1-1-49 0,-2-1-82 0,2-2-30 15,-1-1-393-15,0-1-289 0</inkml:trace>
  <inkml:trace contextRef="#ctx0" brushRef="#br0" timeOffset="16873">16491 6882 568 0,'0'-14'538'0,"-1"6"-158"16,1 0-13-16,0 8-21 0,0-12-11 0,0 12-17 15,-2-11-11-15,2 11-30 0,0-9-39 0,0 9-45 16,0 0-49-16,-1-8 3 0,1 8-34 0,0 0 7 16,0 0-41-16,8 7 21 0,-6-1-35 0,1-1 14 15,-1 4-42-15,2 1 35 0,0 1-31 0,1 1-6 0,-1 2-6 16,1 1-5-16,-1 0-5 0,1 0 1 0,0 0-10 16,-2 1-4-16,2 0-3 0,-1-2-2 0,1-1-6 15,-3-2-5-15,2 1-50 0,-1-4-53 16,-1 2-36-16,1-2-1 0,-2-2-75 0,2 2-42 0,-3-8-36 15,2 7-53-15,-2-7-14 0,0 0-69 0,0 0-16 16,0 0-211-16,0 0-176 0</inkml:trace>
  <inkml:trace contextRef="#ctx0" brushRef="#br0" timeOffset="17265.93">16451 6904 438 0,'-5'-12'341'15,"1"3"-66"-15,2-1-38 0,-1 1-31 0,2-3-26 16,1 0-3-16,1 1-7 0,0 0-20 0,3 2-21 15,0-5-25-15,4 3-9 0,1-1 3 0,0 1-38 16,1 0-13-16,3 2-8 0,-2 0-10 0,2 1-3 16,2 2 0-16,-2 0-5 0,2 1 0 0,-2 3-5 15,1 0 1-15,-1 2 0 0,-1 1-2 0,0 1-4 16,-1 2-2-16,-1 1 2 0,-4 0-7 0,2 2 26 16,-4 1-23-16,-2 2 25 0,0-1-39 0,-4 3 1 0,-2-1-2 15,-1 2 2-15,-1 1 6 0,-3 0 6 16,-1-1-12-16,1 0 4 0,-4-2 3 0,4 0-2 0,-1 0-4 15,0-3 14-15,3-1-7 0,0 0 7 0,-1 0-4 16,0-3 2-16,3 2 5 0,5-6-3 0,-6 6 6 16,6-6 11-16,-4 5-26 0,4-5 5 0,0 0 5 15,0 0 3-15,8 6-1 0,-8-6 7 0,12 2 5 16,-12-2 2-16,18 4-7 0,-6-1-5 16,-1-1 7-16,1-1 18 0,3 3-8 0,-1 0-4 15,3 2-7-15,-2-3 1 0,3 2-5 0,-4 0-5 0,5 1 9 16,-2-2-20-16,-2 1 2 0,2 3-6 0,-2-4-3 15,0 2-30-15,-1 0-82 0,1-1-64 0,-1 1-56 16,-3-3-107-16,2 3-78 0,-4-4-235 0,0 0-170 16</inkml:trace>
  <inkml:trace contextRef="#ctx0" brushRef="#br0" timeOffset="17717.58">17007 6651 141 0,'-5'-9'555'0,"3"1"-130"0,0 1-78 0,0 1-24 16,2 6-13-16,-4-10-21 0,4 10-37 15,-3-8-12-15,3 8-80 0,-5-5-29 0,5 5-9 0,0 0 9 16,0 0-4-16,0 0-8 0,0 0-19 0,5 10-8 16,-4-4-13-16,5 2-7 0,-2 1-13 15,2 0-8-15,-1 4-7 0,4-2-10 0,-1 3-16 0,-1-2 6 16,1 2-11-16,2 0 4 0,-2 0 1 0,-2 1-8 15,1-2-1-15,0 1-3 0,-3-2 2 0,1-2-5 16,-1 1 1-16,0-3 3 0,-1 1-2 0,-1-3 1 16,-2-6-2-16,6 10 0 0,-6-10-3 0,4 7 1 15,-4-7-1-15,0 0-1 0,0 0-6 0,0 0 5 16,7-5-7-16,-5-1 9 0,2 1-12 0,1 1 11 16,-1-3-2-16,5 1-1 0,-3 2 3 0,2-2-6 15,0 2 3-15,2 0 0 0,-1 1 0 0,0 0-1 16,-9 3 2-16,18-1 0 0,-18 1 0 0,15 1 4 15,-15-1-12-15,15 6 8 0,-10-2 1 0,1 2 2 0,-4 0-4 16,-2 0 0-16,0 3 3 0,-1-1-1 0,-4 0-3 16,0 1 2-16,-4 1 0 0,-3-1-5 15,1 0-18-15,-5-1-14 0,2-1 3 0,-1 0-5 0,0-3-10 16,-2-1-30-16,4-2-16 0,0-1-50 16,-2-1 18-16,2-1-74 0,2-2 33 0,1 0-103 15,-1-4-56-15,2 1-95 0,3-2-284 0,2 0-214 16</inkml:trace>
  <inkml:trace contextRef="#ctx0" brushRef="#br0" timeOffset="18282.24">17922 6695 326 0,'0'0'340'0,"-2"-8"-91"16,2 8-4-16,-3-9-37 0,3 9-6 0,-1-11-1 0,1 11-24 16,-4-10-17-16,0 3 7 0,2 2-29 0,-1-1-21 15,3 6-7-15,-6-10 2 0,6 10 2 16,-7-8-5-16,7 8-21 0,-9-7-18 0,9 7-10 15,-10-4-17-15,10 4-5 0,-11-1-11 0,11 1-2 0,-17 5-8 16,8-1 0-16,0 2-8 0,-4 1 5 0,3 2-1 16,-2 1 4-16,1 0-8 0,0 1 2 0,2 2 3 15,-3-2 7-15,3 4-8 0,3-3 3 0,-1 2-4 16,0 0-9-16,3-1 1 0,0-1 0 0,3 1 0 16,0-4 0-16,1 3 3 0,1-3-7 0,0 0 0 15,0-2 0-15,3-1-5 0,1-2 3 0,-5-4-2 16,13 5 3-16,-13-5-29 0,16 0-4 0,-6-1-48 15,0-3 24-15,-1 0-50 0,1-1 55 0,-2-2-42 16,1 0 57-16,-3-1-37 0,3-1 71 0,-4 0-52 0,0 0 10 16,0-1 10-16,-1 1 5 0,-1-1 11 0,-2 1 2 15,2 1 7-15,0 0 18 0,-3 1 24 16,2 2-2-16,-2 5 1 0,1-11-8 0,-1 11-10 16,1-9-4-16,-1 9 2 0,0 0-5 0,5-6 9 15,-5 6-9-15,0 0-1 0,8 4 1 0,-8-4-4 0,9 6 0 16,-3 0 36-16,1-1-37 0,-1 0 31 15,3 0-43-15,-1 1 38 0,-2 2-44 0,3-2 30 0,-1 1-50 16,1 0-7-16,-3 0-122 0,0-1-52 0,1 0-59 16,-2 0-75-16,-5-6-238 0,8 8-105 0</inkml:trace>
  <inkml:trace contextRef="#ctx0" brushRef="#br0" timeOffset="18614.91">17966 6776 164 0,'-3'-6'342'0,"3"0"-107"0,0 6 4 0,-1-14-51 16,1 7 7-16,1 2-17 0,-1-3-12 0,3 1-9 15,2 1-17-15,-1 0-24 0,1-1-20 0,0 2-18 16,1 0-15-16,1 1-10 0,1 1-8 0,-8 3-7 16,16-5-14-16,-16 5 1 0,18-1-6 0,-18 1-1 15,15 1-5-15,-15-1-5 0,14 4 7 0,-14-4 1 16,12 4-3-16,-12-4 0 0,6 5 3 0,-6-5-4 16,4 8 4-16,-4-8 12 0,0 8 37 0,0-8-16 0,-4 6 25 15,4-6 22-15,0 0 7 0,-5 5-13 16,5-5-15-16,0 0-12 0,-8-4-10 0,8 4-9 15,-5-7 3-15,5 7-15 0,-2-12-12 0,2 12-2 0,0-14-6 16,1 7-3-16,1-2 0 0,2 2 35 0,0-1-45 16,1-1 40-16,0 3-53 0,3 0 44 0,-2 1-44 15,1 1 41-15,-1 1-44 0,-6 3 40 0,14-4-41 16,-14 4 45-16,14 0-44 0,-14 0 2 0,14 4 5 16,-14-4 5-16,13 7-8 0,-9-1 4 0,1-1-2 15,0 1-3-15,2 1-10 0,-4-1-71 0,1 1-53 16,0 0-42-16,0 1-36 0,-1-2-34 0,-1 0-34 15,2-1-58-15,-4-5-288 0,10 7-150 0</inkml:trace>
  <inkml:trace contextRef="#ctx0" brushRef="#br0" timeOffset="19031.58">18449 6589 90 0,'1'-8'394'0,"-1"8"-90"0,0 0-51 0,-1-8-50 0,1 8-42 16,0 0-11-16,-12-1-8 0,12 1-14 15,-12 2-8-15,12-2-27 0,-12 5-9 0,5-2-27 16,7-3 0-16,-11 7-22 0,6-3 3 0,0 1-18 0,5-5 6 16,-8 9-14-16,8-9-2 0,-2 8-7 0,2-8 26 15,-2 6-24-15,2-6 0 0,0 0 0 0,4 5 1 16,-4-5-4-16,0 0-4 0,12-4 19 0,-12 4-16 16,10-6 14-16,-4 1-18 0,-2 0 17 0,1-2-17 15,-1-1 16-15,1-1-19 0,-3-1 22 0,0 0-21 16,-2-2 12-16,0 0-17 0,0-1 20 0,-2-3-16 15,-2 1 24-15,0-1-9 0,-1-1 65 0,-2-1-24 16,0-1 1-16,-1 2 62 0,0-1-18 0,2 4 64 16,-3-1-15-16,3 2 54 0,-1 1-38 0,1 0 54 15,2 4-64-15,-2 0-15 0,2 0-28 0,0 1-21 16,4 7-11-16,-6-8-12 0,6 8 22 0,0 0 9 16,0 0 9-16,0 0 1 0,-7 7-14 0,7-7-2 15,0 13-11-15,3-3-8 0,-1 0-11 0,2 4-11 16,1 0-6-16,-1 2-9 0,2 1-5 0,1 3-8 15,-1-1-2-15,2 2-9 0,0 0-4 0,0-1-10 16,0 2-88-16,1-3-49 0,1 2-86 0,-1-1-103 16,2 0-82-16,-1-2-70 0,1-3-119 0,0 0-352 15,0-4-538-15</inkml:trace>
  <inkml:trace contextRef="#ctx0" brushRef="#br0" timeOffset="19648.32">19028 6256 100 0,'-2'-11'518'0,"1"1"-115"0,1 2-37 0,-1 1-5 16,-2 0 7-16,3 7-13 0,0-12-25 0,0 12-26 15,-2-11-38-15,2 11-49 0,-4-7-45 16,4 7-33-16,0 0 9 0,0 0 47 0,0 0-21 15,0 0-14-15,9 6 4 0,-5 0-9 0,2 5-7 0,1 0-19 16,1 3-16-16,0 2-22 0,1 4-17 16,0-2-12-16,1 4-15 0,3 2-3 0,-4 2-12 0,4-2-6 15,-2 0-6-15,-1-4-53 0,-2 2 56 0,1-3-48 16,-2-1 49-16,1-3-56 0,-4-1 55 0,3-1-52 16,-2-3 57-16,-1-1-57 0,-2 0 61 0,2-2-58 15,0-3 54-15,-4-4-55 0,5 7 55 0,-5-7-56 16,0 0 58-16,6-7-10 0,-6 7-7 0,7-11-10 15,-3 1-11-15,1 0-10 0,5-2-8 0,-4-1-4 16,3 0-12-16,-1 1-6 0,2 0 3 0,-1 1 4 16,4 2 3-16,-2-1 9 0,0 2 3 0,1 1 1 15,-1 2 18-15,0 1-18 0,-1 2-1 0,-1 0 0 16,-9 2 0-16,18 0-6 0,-18 0-5 0,12 6-3 16,-7-3-1-16,-4 3-11 0,2 0-1 0,-3-6-2 15,-3 14-13-15,-1-5 5 0,-1 0-4 0,-3 0 36 16,-2 1-53-16,-1-1 48 0,-2 0-46 0,0 0 41 15,0-2-62-15,1-1 11 0,-1-1-71 0,0-1 10 0,3-2-75 16,-1-1-9-16,11-1-31 0,-16-1-16 0,16 1-56 16,-13-5-68-16,10 0-276 0,3 5-191 0</inkml:trace>
  <inkml:trace contextRef="#ctx0" brushRef="#br0" timeOffset="20232.53">19594 6245 535 0,'11'-6'414'0,"-2"2"-72"0,0 0-38 0,-2 0 16 16,-7 4-9-16,11-5-30 0,-11 5-30 0,9-4-33 16,-9 4 4-16,9-2-49 0,-9 2 74 0,10 1-47 15,-10-1-22-15,9 7-20 0,-4-4-9 0,2 4-18 16,0 0-26-16,0-1-19 0,0 4-10 0,1 1-20 16,2 0-13-16,-2 0 35 0,0 1-58 0,-1 0-3 15,2 0-5-15,-2 1-6 0,-1-2 40 0,1 0-56 16,-2 2-2-16,1-3 0 0,-2-1-40 0,-2 0-3 15,2-1-88-15,-3-2-8 0,-1-6-92 0,2 11-14 16,-2-11-51-16,-3 5 19 0,3-5 36 0,0 0 31 16,-9-2 46-16,4-3 33 0,-2 0 41 0,0-3 10 0,-1-2 27 15,-1-3 4-15,1 0 20 0,-3-4 6 16,2 0 29-16,-1-1 35 0,1 1 8 0,0-1 18 16,-1 0 18-16,5 0 10 0,-2 2 23 0,4 1 12 15,-1 0 11-15,1-1-16 0,3 3 1 0,0 0-4 16,0 0-11-16,3 1-11 0,1 1-11 0,2-1-9 15,2 1-10-15,1 1-11 0,1 2-12 0,0 1-2 16,0 2-6-16,2 0-3 0,-2 2-3 0,4 0-1 16,-2 2-5-16,0 2-5 0,-1 1-1 0,0 0-1 0,-1 3 1 15,-1-2-3-15,-2 3 2 0,-1 0-2 0,-2 1-7 16,0 2 35-16,-4 0-42 0,-3 1 36 16,1 0-42-16,-3 2 37 0,-3-1-37 0,0 2 38 15,-2-2-41-15,0 0 41 0,1 1-42 0,-3-3 45 0,5 0-41 16,-1-3 42-16,0 2-38 0,4-2 33 0,-3-2-39 15,2 2 37-15,5-6-37 0,-7 9 41 0,7-9-34 16,-2 8 49-16,2-8-27 0,2 11 63 0,2-5-45 16,3 1 61-16,1 0-51 0,4 2 40 0,0-1-59 15,1 1 42-15,4 1-54 0,2-1 50 16,-2 2-53-16,2-1 42 0,1-1-53 0,0 1 46 16,0 0-49-16,2 0 39 0,-4-1-51 0,2 2 46 0,-1-1-38 15,-1 0 23-15,-1-2-66 0,-2 0-25 0,-1 1-117 16,-2-2-52-16,-1 0-96 0,2-1-91 0,-4-1-78 15,-1 0-366-15,1-2-436 0</inkml:trace>
  <inkml:trace contextRef="#ctx0" brushRef="#br0" timeOffset="20864.18">20299 6255 154 0,'0'0'352'0,"0"0"-100"0,2-6 1 0,-2 6-32 15,0 0-28-15,0-7-25 0,0 7-12 0,-3-7 7 16,3 7-30-16,-4-8-23 0,4 8-10 0,-2-8-13 16,2 8-12-16,-6-9-12 0,6 9-1 0,-5-8-9 15,5 8-8-15,-10-7-3 0,10 7-3 0,-7-6-4 16,7 6 0-16,-11-5-12 0,11 5-10 0,-10-2 0 15,10 2-1-15,-11 3-1 0,11-3-7 0,-17 6-1 16,11-1 4-16,-1 1 46 0,-3 1-56 0,1 2 57 0,0 1-46 16,3 1 54-16,-1 0-55 0,0 2 43 0,2-1-53 15,-2 0 40-15,5 0-52 0,0-1 53 16,0 0-56-16,0 0 57 0,2-3-50 0,2-1 40 16,0 0-51-16,1-1 69 0,2 0-69 0,-5-6 45 15,10 5-48-15,-10-5 49 0,17 1-42 0,-8-4 39 16,2 1-46-16,-2-4 47 0,1 1-46 0,3-2 4 15,-3-2 11-15,1 0-5 0,0-1 4 0,-2 0 2 16,-1 1 5-16,1 0 1 0,-3 1 7 0,-1 1 19 0,0 0 23 16,1 0 27-16,-3 3 13 0,2-1 4 0,-5 5-8 15,7-9 1-15,-7 9-22 0,0 0 9 16,6-2 13-16,-6 2-10 0,0 0-11 0,5 5-13 0,-5-5 33 16,2 10-59-16,0-5 40 0,-2-5-56 0,4 13 39 15,0-5-52-15,-2 0 39 0,2 2-56 0,1-2-1 16,-1 1-108-16,3-2-25 0,-1 1-108 0,3-3-52 15,0 1-33-15,1-1-100 0,3-3-367 0,0-1-350 16</inkml:trace>
  <inkml:trace contextRef="#ctx0" brushRef="#br0" timeOffset="21165">20942 6043 598 0,'1'-5'606'0,"1"-2"-98"0,-2 7-14 0,0-13 14 15,1 8-57-15,-1 5-2 0,0-11-17 0,0 11-91 0,1-9-4 16,-1 9-64-16,0 0-58 0,0-9-43 16,0 9-28-16,0 0-13 0,0 0-47 0,8 1 30 15,-8-1-61-15,10 7 35 0,-3 0-56 0,0-1 34 0,1 2-52 16,1 0 36-16,1 2-50 0,-1 0 35 0,1 1-49 15,-1 0 37-15,0 2-72 0,1-1 4 0,-1 0-106 16,-2 0-10-16,-1 0-59 0,-1-1-47 0,0 0-8 16,-1-2-100-16,-3 0-31 0,1-1-49 0,-4-1-23 15,0 0-124-15,-2-1-255 0,-5-1-405 0</inkml:trace>
  <inkml:trace contextRef="#ctx0" brushRef="#br0" timeOffset="22014.39">20821 6159 259 0,'-9'-5'449'15,"2"0"-81"-15,-1 1-47 0,4-1-64 0,4 5-11 16,-7-9 5-16,7 9 7 0,-2-11-6 0,2 11-12 16,2-9-15-16,2 2-24 0,3 0-23 0,1 2-26 15,3-4-17-15,0 2-31 0,3-1-18 0,4-2-13 16,0 2-17-16,0-2-10 0,1 2-9 0,0-2-3 16,2 1-11-16,-1-1-2 0,-1-1-2 0,1 3-7 15,-1-3 41-15,-3 2-55 0,2-2 42 0,-4 3-47 16,0 0 39-16,-3-2-47 0,0 1 44 0,-1-1-50 15,-2 1 45-15,-3 0-48 0,3 0 42 0,-6-1-40 16,3 0 40-16,-5 1-43 0,2-1 44 0,-2 2-44 16,-2-4 43-16,0 4-45 0,-1-2 43 0,1 2-36 0,0 1 38 15,-4-1-40-15,3 3 39 0,2-1-41 16,-4 0 44-16,5 6-47 0,-4-7 44 0,4 7-38 16,-6-5 38-16,6 5-1 0,0 0-39 0,-12 4 50 15,12-4-50-15,-5 7 44 0,4-1-42 0,-2 2 43 16,2 0-40-16,1 3 42 0,0 0-42 0,1 1 47 15,2 1-48-15,0 3 2 0,-1-1 6 0,4 0 3 16,-2 0 5-16,1 2-2 0,2 1 1 0,-1-1 14 16,4 2-15-16,-2-2 2 0,0 0-1 0,1 0 0 0,-1-4 0 15,2 1-1-15,-3 0 3 0,3-3-7 0,-3-1-1 16,-1-1-3-16,-1-1 0 0,2-1 23 0,-3-1-21 16,2 0 2-16,-6-6-21 0,6 6-20 15,-6-6-1-15,0 0 11 0,0 0 6 0,0 0 11 0,11-2 3 16,-11 2 1-16,2-7 5 0,-2 7 5 0,4-11 2 15,-4 11 2-15,4-11 6 0,-4 11-6 0,3-11-1 16,-3 11 4-16,4-9-1 0,-4 9 0 0,6-9 0 16,-6 9 2-16,6-3 1 0,-6 3-1 0,8-3-1 15,-8 3 2-15,10 1 0 0,-10-1 0 16,9 5 0-16,-9-5 2 0,10 8-4 0,-4-4 2 0,-2 1 0 16,1-2-2-16,-5-3-1 0,7 9 0 0,-3-4 1 15,-4-5 4-15,5 6-3 0,-5-6 5 0,6 6 8 16,-6-6-8-16,0 0-2 0,5 5 0 0,-5-5-1 15,0 0 3-15,0 0-4 0,5-7 1 0,-5 7-1 16,3-9-2-16,-2 3-2 0,3 0 4 0,0-1-3 16,0-1 6-16,1 0-6 0,-2 1-2 0,3 0 3 15,-1 0 38-15,0 1-47 0,0-1 40 0,3 3-40 16,-8 4 36-16,11-7-41 0,-11 7 42 0,10-5-45 16,-10 5 2-16,13-3 4 0,-13 3 4 0,14 0 12 0,-14 0-9 15,9 1-3-15,-9-1 5 0,10 3-1 16,-10-3 3-16,0 0 3 0,9 4 4 0,-9-4 2 15,0 0 0-15,0 0-3 0,7 3 1 0,-7-3 1 16,0 0-2-16,0 0 2 0,0 0 3 0,-1-6 3 16,1 6-4-16,-2-7 38 0,2 7-47 0,-2-9 38 0,2 9-47 15,1-13 40-15,0 8-42 0,1-2 38 16,-2 7-44-16,3-11 45 0,-3 11-46 0,9-12 40 16,-4 9-39-16,-5 3 40 0,9-6-37 0,-9 6 46 0,14-2-31 15,-14 2 50-15,16 2-55 0,-7 2 42 16,2-1-49-16,-2 3 7 0,0 2-2 0,4-1-1 15,-4 2 3-15,1 1-6 0,0 1-5 0,-1 0-74 0,-1 2-121 16,-2-2-80-16,2 0-118 0,-2 0-119 0,-3-1-311 16,-1-1-380-16</inkml:trace>
  <inkml:trace contextRef="#ctx0" brushRef="#br0" timeOffset="22748.26">22501 5864 142 0,'1'-8'364'0,"-1"8"-70"16,0 0-28-16,0-6-19 0,0 6-27 0,-1-7 3 15,1 7-53-15,0-8 19 0,0 8-48 0,-2-10 21 0,2 10-71 16,-7-11 43-16,6 7-3 0,-1-4-15 0,-1 2-1 16,-1 1-15-16,2-4-6 0,-2 3-11 15,-1-3-13-15,-3 1-13 0,4 2-12 0,-4 0-10 16,2 0-3-16,-2 1-6 0,-2 1-8 0,3 0-2 16,-4 1-4-16,1 2-3 0,10 1-4 0,-22 1 1 0,11 1 2 15,-1 1-4-15,-2 2-2 0,3 1-38 16,-1 1 51-16,-2 2-45 0,4-1 45 0,0 3-39 15,-2-1 47-15,3 1-41 0,2 3 48 0,-1-4-46 16,3 3 7-16,1-1 0 0,0-2 3 0,4 1 6 16,-1-1-1-16,2 1 2 0,-1-3 2 0,4 2-2 0,1-5 4 15,-1 3-6-15,4-2 2 0,-1-3-1 0,2 1 0 16,0-2-1-16,3 0 0 0,-1-2 41 0,2-2-49 16,-3 0 39-16,3-1-46 0,2-1 45 15,-2-2-48-15,0 0 44 0,0 0-45 0,-2-2 41 0,1-1-39 16,-2 1 44-16,-1-2-9 0,0 1-13 0,-3-1-30 15,1 0 41-15,-2 2 1 0,-1 0-1 0,1-1 14 16,-3 3 21-16,2-2 10 0,-4 8 0 0,4-9-7 16,-4 9-13-16,4-9-10 0,-4 9-6 0,0 0-2 15,4-4 15-15,-4 4 3 0,0 0 0 0,0 0-39 16,2 7 47-16,-2-7-40 0,4 10 42 0,-3-5-48 16,4 4 45-16,-2-2-50 0,2 2 43 15,-1-1-45-15,2 1 38 0,1-1-49 0,0 2 44 0,2-1-50 16,0 1 0-16,1-2-12 0,-3 0-61 0,2-4-54 15,0 2-72-15,2-1-51 0,-2 0-52 0,1-2-113 16,2 0-456-16,-12-3-454 0</inkml:trace>
  <inkml:trace contextRef="#ctx0" brushRef="#br0" timeOffset="22973.81">22807 5756 490 0,'0'0'477'0,"0"0"-104"0,0 0 18 16,2-7-52-16,-2 7 31 0,0 0-26 0,0 0-59 16,0 0 20-16,0-7-88 0,0 7 1 0,4-4-84 0,-4 4 18 15,7-5-78-15,-7 5 33 0,9-6-52 16,-9 6 13-16,13-6-58 0,-5 2 37 0,3-1-53 16,-1 2 38-16,0-1-61 0,0 1-7 0,2 0-111 15,-1 0-17-15,1-1-110 0,-1 1-42 0,-2 1-50 16,-9 2-49-16,19-1-62 0,-19 1-240 0,14-2-223 15</inkml:trace>
  <inkml:trace contextRef="#ctx0" brushRef="#br0" timeOffset="23165.9">22919 5820 413 0,'0'0'315'0,"-6"10"-33"0,6-10-26 16,-3 7-14-16,3-7-11 0,-5 5 56 0,5-5-34 15,0 0 35-15,0 0-67 0,0 0 7 16,0 0-82-16,7 4 8 0,-7-4-65 0,10-4 15 0,-10 4-58 15,15-6 32-15,-6 4-61 0,0-2 31 0,2-1-51 16,1 0 31-16,2 1-90 0,-1-1-12 0,0-2-116 16,1 2-46-16,-1-1-66 0,2-1-81 0,-4 0-402 15,1 0-305-15</inkml:trace>
  <inkml:trace contextRef="#ctx0" brushRef="#br0" timeOffset="23630.77">23174 5479 83 0,'-2'-8'453'0,"1"1"-74"0,0 0-70 16,0-2-23-16,-1 2-46 0,1 0 56 0,1 7-25 15,-4-12 29-15,4 12-61 0,-1-11-1 0,1 11-84 16,-3-8 5-16,3 8-72 0,0-8 19 0,0 8-54 16,0 0 25-16,0 0-40 0,0 0 35 0,0 0-41 15,3 10 48-15,1-4-46 0,-2 3 37 0,2-1-46 16,2 3 36-16,-2-1-10 0,3 4-9 0,0 0-3 15,-2 1-8-15,4-3 4 0,-2 4-14 0,-1-1-1 16,1 0-4-16,-1 0-2 0,0-1-1 16,1 0 0-16,-1 1-3 0,-1-3 0 0,-1 0-44 0,2-1 56 15,-3-3-46-15,-1 2 49 0,2-4-38 0,-2 0 55 16,0 1-35-16,-2-7 42 0,3 8-47 0,-3-8 42 16,2 5-41-16,-2-5 40 0,0 0-49 0,0 0 45 15,0 0-53-15,0 0 47 0,5-7-43 0,-5 7 38 16,4-11-46-16,1 5 45 0,-2 0-35 0,1-1 26 15,1 0-45-15,0 1 46 0,0-2-47 0,3 2 48 16,-2 2-47-16,2-1 50 0,1 0-51 0,0 3 51 16,1 0-50-16,-10 2 48 0,18 0-21 0,-7 2 18 15,-2 1-45-15,3 1 48 0,-3 1-50 0,1 1 52 16,-2-1-47-16,2 3 50 0,-4-1-53 0,1 2 50 16,-3-1-49-16,-2 3 52 0,1-3-51 0,-3 2 49 15,-2-1-43-15,-1 1 42 0,-3-2-48 0,0 3 47 16,-3-3-63-16,-2 1-12 0,-2-2-90 0,-1-1 18 15,0 0-54-15,-3-1 27 0,4-3-92 0,2 1-55 16,-2-2-91-16,1-2-132 0,1-1-256 0,1 0-298 16</inkml:trace>
  <inkml:trace contextRef="#ctx0" brushRef="#br0" timeOffset="24147.93">22581 6326 296 0,'0'0'365'0,"-16"2"-69"0,16-2-3 0,-14 1-24 0,14-1 48 15,-11 2-51-15,11-2 42 0,0 0-82 16,-16 1 24-16,16-1-74 0,0 0 2 0,0 0-66 15,-9-3 11-15,9 3-54 0,4-5 39 0,0 2-43 16,6-2 40-16,2-3-47 0,6-1 35 0,1-1-51 0,5-2 32 16,4-1-49-16,8-4-4 0,0 2 0 0,3 0-1 15,0-2-2-15,0 1-1 0,4 0 2 0,-1 0-7 16,1 0 3-16,-1 0-4 0,1 2 0 0,-1 0-7 16,0-1 0-16,-4 2-3 0,1 0 2 0,-6 3-3 15,-2 0 0-15,-1 1-1 0,-2 1 44 0,-5-1-54 16,-1 4 39-16,-5 0-51 0,-1-1 37 0,0 2-55 15,-4 1 21-15,-1 0-71 0,-2-1 5 16,-9 4-100-16,12-2-45 0,-12 2-16 0,0 0-23 0,0 0-17 16,0 0-66-16,-11 4-31 0,2-1-294 0,-5 1-188 15</inkml:trace>
  <inkml:trace contextRef="#ctx0" brushRef="#br0" timeOffset="24430.46">22799 6297 213 0,'-18'11'294'0,"3"1"-73"16,1-1-15-16,1-2 2 0,3-2 3 0,1 0 2 16,1-2-23-16,2 2 71 0,1-3-44 0,5-4 38 15,-3 7-55-15,3-7 36 0,0 0-46 0,13 0 22 16,-3-1-58-16,2-3 26 0,4-1-62 0,5-3 23 16,2 0-64-16,2-2-9 0,5-2-7 0,-2 1-3 15,1-2-6-15,6-1-5 0,-1-2-3 0,-2 2-12 16,-1-1-6-16,-2 3-5 0,-2-2 0 0,0 1-3 15,-2-1-4-15,-1 2 1 0,-4 2 1 0,-2-1-8 16,-3 1 2-16,0 2-5 0,-2 0 2 0,-4 1-8 16,3-1 2-16,-5 2-8 0,0 0-3 0,-2 2-37 15,-5 4-88-15,6-8-122 0,-6 8-87 0,5-7-139 16,-5 7-527-16,-6-6-616 0</inkml:trace>
  <inkml:trace contextRef="#ctx0" brushRef="#br0" timeOffset="42711.67">16125 7561 150 0,'0'0'244'0,"0"0"-48"0,-10-3-9 0,10 3-13 15,0 0-8-15,0 0-14 0,-6-3-7 0,6 3-10 16,0 0-12-16,0 0-5 0,-8-3-8 0,8 3-5 16,0 0-3-16,0 0-7 0,-6-5-2 0,6 5 19 15,0 0-45-15,0 0 29 0,0 0-60 0,0 0 32 0,0 0-46 16,-7-3 28-16,7 3-39 0,0 0 57 0,0 0-26 15,9-4 27-15,-9 4-8 0,10-3 20 16,-2 1-13-16,4-4 8 0,-2 3 5 0,4-2 0 0,4 1 0 16,2-5-5-16,3 2-7 0,5-3-9 0,3 1-6 15,1-2-8-15,6-1 32 0,1-1-51 0,2-2 32 16,1 2-37-16,-1 0 44 0,2-2-43 0,0 0 35 16,1-1-44-16,1 0 32 0,-2 2-44 0,-1 0 43 15,3-2-51-15,-4 2 39 0,0 1-44 0,0-1 40 16,-3 0-45-16,-2 2 48 0,-5 1-50 0,-3 1 42 15,-1 1-43-15,-5 0 45 0,-1 2-46 0,-2 2 45 16,-2-2-42-16,-3 3 41 0,-4-1-37 0,1 3 46 16,0-2-37-16,-3 0 47 0,-8 4-50 0,15-5 43 15,-15 5-47-15,10-4 41 0,-10 4-45 0,9-4 39 16,-9 4-45-16,8-4 41 0,-8 4-87 0,7-3-34 16,-7 3-131-16,0 0-59 0,9-5-102 0,-9 5-140 15,0 0-346-15,7-5-435 0</inkml:trace>
  <inkml:trace contextRef="#ctx0" brushRef="#br0" timeOffset="43412.32">19292 6960 94 0,'0'0'349'0,"-11"-3"-128"0,11 3 16 16,-11-3-14-16,11 3 4 0,-8-3-2 0,8 3-28 16,0 0-20-16,-12-4-27 0,12 4-31 0,0 0-23 15,-5-4-20-15,5 4-11 0,0 0 0 0,0 0 5 16,3-7 9-16,-3 7 10 0,7-3 2 0,-7 3 0 15,14-5 3-15,-6 2 2 0,2 0-3 0,2 1-1 16,2-3 4-16,2 0-7 0,0 1-1 0,5-3-6 16,4 0-8-16,-1 0 4 0,8-1 4 0,6-4-6 15,2 0 5-15,2-1-8 0,4 1-9 0,0-3-10 0,3 2-3 16,0-2-5-16,0 1-11 0,2 0 2 0,-2 0-6 16,2 1-11-16,-1-1-4 0,-2 2-1 15,-2 0-4-15,0-1 1 0,0 2 38 0,-5 1-51 16,-4 2 44-16,4-2-55 0,-8 2 46 0,-1 1-49 0,-2-1 46 15,-7 1-48-15,2 1 46 0,-3 1-48 0,-5-1 47 16,0 2-47-16,1 0 46 0,-5 0-50 0,0-2 46 16,2 2-50-16,-4-2 44 0,1 2-81 0,-3-3-76 15,3-2-192-15,-2 0-172 0,0-1-636 0,-3-2-755 16</inkml:trace>
  <inkml:trace contextRef="#ctx0" brushRef="#br0" timeOffset="59743.63">15497 6963 47 0,'2'-7'166'0,"-2"7"38"0,3-7-86 0,-3 7 44 15,1-9-47-15,-1 9 42 0,0-9-18 0,0 9 26 16,1-9-33-16,-1 9 12 0,0-6-10 0,0 6-5 16,-1-7-6-16,1 7-9 0,0 0-22 0,0-7-9 15,0 7-18-15,0 0-16 0,0 0-2 0,0 0 26 16,0 0 22-16,0 0 43 0,9 8-19 0,-5 1 11 15,1 0 23-15,3 5-46 0,-1 3 33 0,5 2-45 16,1 5 21-16,-1 2-49 0,6 4 23 0,-1 2-48 0,-1 2 34 16,2-2-49-16,-1 2 29 0,1 1-40 15,1 0-5-15,-4-2-1 0,3 1 1 0,-1-2 0 16,-1 1-3-16,0-1-1 0,-2-6 0 0,-1 0-3 0,-1-1-2 16,-3-6-1-16,-1 0 2 0,1-2-6 0,-2-3 0 15,1-2-3-15,-4-2 0 0,1-2-59 0,-2 1-97 16,-3-9-78-16,5 6-87 0,-5-6-94 0,0 0-450 15,0 0-424-15</inkml:trace>
  <inkml:trace contextRef="#ctx0" brushRef="#br0" timeOffset="60317.61">15481 6882 108 0,'-4'-7'405'0,"4"7"-135"16,0 0-43-16,-6-5-68 0,6 5-12 0,0 0-54 15,8-5 0-15,-8 5-37 0,10-5-5 0,-2 0-15 16,4 3 12-16,1-3-10 0,4 0-5 0,3-2-26 16,4 0 22-16,7-4-29 0,5-1 24 0,1-2-24 0,5-1 19 15,-1-1-24-15,5 0 19 0,-1-2-15 0,8-4 16 16,4 1-23-16,-1-1 2 0,2-1-1 0,-1-2 6 15,3 1-3-15,0-1 3 0,3 0-1 0,-2-1 16 16,-1 1 1-16,3-1-3 0,-3-1 1 0,1 2 7 16,-3-1-15-16,0-1 15 0,1 3-18 15,-5-1 12-15,2 1-17 0,-3 0 16 0,-10 5-18 16,3-1 9-16,-4 1-4 0,0 0 9 0,-3 1-14 0,-4 1 16 16,0 0-20-16,-2 1 17 0,-6 3-15 0,0-1 12 15,-3 2-11-15,-5 2 16 0,2 0-18 0,-3 0 21 16,-4 3-9-16,-1-1 29 0,-1 1 19 0,-3 3-8 15,0-1 15-15,0 0-3 0,-1 1 7 0,-2 1-14 16,-6 3 18-16,8-4-22 0,-8 4 10 0,10-5-33 16,-10 5 18-16,6-4-30 0,-6 4 24 0,0 0-33 15,10-4 19-15,-10 4-25 0,0 0 24 0,0 0-28 16,8-3 24-16,-8 3-27 0,0 0 33 0,0 0-32 16,0 0 25-16,0 0-25 0,9-4 23 0,-9 4-22 15,0 0 30-15,0 0-33 0,0 0 26 0,0 0-25 0,0 0 25 16,0 0-23-16,0 0 21 0,0 0-26 0,0 0 34 15,0 0-30-15,0 0 24 0,0 0-26 0,0 0 24 16,0 0-24-16,0 0 27 0,0 0-23 16,0 0 17-16,0 0-21 0,0 0 22 0,0 0-26 0,0 0 23 15,0 0-21-15,9 1 33 0,-9-1-33 16,0 0-10-16,0 0-49 0,0 0-38 0,0 0-17 16,0 0-76-16,0 0-11 0,0 0-76 0,0 0-212 0,-5 5 4 15</inkml:trace>
  <inkml:trace contextRef="#ctx0" brushRef="#br0" timeOffset="60625.6">17462 6040 86 0,'0'0'255'0,"0"0"-106"15,0 0 20-15,0 0-72 0,0 0 19 0,0 0-45 16,0 0 26-16,0 0-38 0,9-4 34 0,-1 1-28 16,1-1 23-16,4-1-38 0,2-1 18 0,3-1-36 15,5-1 22-15,1 0-36 0,3-2 24 0,2-1-33 16,2 0 15-16,7-2-22 0,1 0 0 0,0 0-3 0,5-2 0 15,-1 1 4-15,3 0-5 0,1-1 2 0,3 1-2 16,0-3 2-16,8 0-1 0,-1-1 1 16,-7 2 1-16,0 1 2 0,-3 0-6 0,3 0 3 15,7-4 1-15,-11 3-2 0,2 0 0 0,-2 1 2 16,0 1-1-16,-3-1-3 0,-2-1 11 0,1 3-9 16,-5 0 8-16,-1 0-10 0,-5 2-1 0,-4 1 4 15,-4 1-1-15,-3 2 2 0,-3-1 2 0,-3 2 6 16,0 2-4-16,-5-1-1 0,0 0-6 0,-2 1-16 0,-7 4-40 15,7-6-55-15,-7 6-101 0,0 0-187 0,0-7 140 16</inkml:trace>
  <inkml:trace contextRef="#ctx0" brushRef="#br0" timeOffset="77140.7">8121 13382 80 0,'0'0'464'0,"0"0"-138"0,-1-6-75 0,1 6-55 0,0 0-46 16,0 0-33-16,0 0 9 0,0-7-53 0,0 7-20 15,0 0-8-15,0 0-9 0,10-1-1 0,-10 1-2 16,9 3-1-16,-9-3 0 0,17 4 5 0,-8-1 2 16,0 2-4-16,2 1-2 0,1 0-4 0,2 2-3 15,-3 1-7-15,2-1-4 0,0 2 1 0,-3-3-4 16,3 2-4-16,-4 1 10 0,0-2 36 0,-3 0 3 15,3 0 75-15,-4-2-14 0,0 1 69 0,-1-1-45 16,-1 0 34-16,-3-6-58 0,2 9 24 0,-2-9-52 16,-1 7 23-16,1-7-18 0,0 0-16 15,-10 1-11-15,10-1-15 0,-11-4-10 0,11 4-8 0,-11-9-8 16,6 2-3-16,-2 1-15 0,2-4 7 16,-1 0-6-16,2 1-4 0,0-2-3 0,3-1 0 0,-2 0 0 15,2 0-7-15,2 0 3 0,1 0-3 0,-1 1-3 16,3-1-5-16,0 3-30 0,1-1-46 0,0 2-40 15,0-1-47-15,0 3-57 0,3 0-18 0,-3 0-19 16,4 3-34-16,-9 3-40 0,14-4-382 0,-14 4-230 16</inkml:trace>
  <inkml:trace contextRef="#ctx0" brushRef="#br0" timeOffset="77457.03">8438 13393 215 0,'0'0'398'0,"4"7"-106"0,-4-7-50 16,4 4-15-16,-4-4 0 0,0 0 8 0,4 8-40 15,-4-8 28-15,0 0-49 0,5 3-33 0,-5-3-29 16,0 0-17-16,0 0-22 0,0 0-18 0,0 0-13 16,0 0-10-16,7-5-7 0,-7 5-2 0,3-6-4 15,-3 6 1-15,5-10-7 0,-5 10-5 0,3-9-1 16,-3 9 1-16,1-9-2 0,-1 9-2 0,0-8 16 16,0 8-17-16,-3-7-6 0,3 7-1 0,-2-4 1 15,2 4-2-15,0 0 10 0,0 0-11 0,0 0 12 16,-14 1-10-16,14-1 1 0,-8 7 2 0,4-1-3 15,2-1 7-15,-1 2 1 0,2 0-4 0,0 0 3 16,1 1-4-16,0 0-42 0,2 1 51 0,-1 0-43 16,3 0 57-16,0 0-58 0,4 0 53 0,-2 0-49 0,3-1 48 15,0-1-49-15,1 0 17 0,1-2-52 16,-1-1 6-16,1-2-43 0,-1 0-26 0,-10-2-43 16,23-1-39-16,-11-2-47 0,-2-1-45 0,4-3-218 15,-1-1-24-15</inkml:trace>
  <inkml:trace contextRef="#ctx0" brushRef="#br0" timeOffset="77790.27">8712 13068 38 0,'-4'-14'463'0,"0"3"-79"0,-1 1-22 0,0 1-76 16,0 0-30-16,0 2 7 0,-2 0 10 0,2 1-19 16,-3 0 18-16,2 0-72 0,1 2 6 0,5 4-67 15,-13-6 13-15,13 6-61 0,-10-2-10 0,10 2-12 16,-9 1-6-16,9-1 21 0,-8 7-48 0,8-7 40 15,-6 10-52-15,5-3 37 0,1-1-47 0,0 4 41 16,1 0-49-16,4 0 43 0,-1 4-8 0,2-1-3 16,-1 2-1-16,3 2-5 0,5 1-2 0,-3 0-4 15,5 3 1-15,-1 0-10 0,4 1-1 0,-2 1-3 16,0-1-1-16,2 0-1 0,0 0-4 0,0 3 4 16,1-2-4-16,0-1-3 0,-2 0 0 0,1 0-38 15,-3-2 47-15,2 2-45 0,-3-2 49 0,0-2-44 0,-4-1 49 16,2 0-46-16,-1 0 49 0,-2-1-48 0,-3-2 49 15,3 1-49-15,-5-2 0 0,0 1 4 0,0-3-2 16,-3 0-32-16,2 0-2 0,-3-2-102 16,-2-1-23-16,1-1-107 0,-4 0-59 0,1-1-39 0,-1-2-110 15,5-4-299-15,-15 4-320 0</inkml:trace>
  <inkml:trace contextRef="#ctx0" brushRef="#br0" timeOffset="77962.92">8746 13522 227 0,'-5'-6'424'0,"1"-1"-116"16,-1 2-37-16,0-2-60 0,0 0-36 0,1 0-35 15,3 0-24-15,-2-1-25 0,2 1-18 0,0-2-7 16,2 1-24-16,0-2-8 0,2 1-8 0,1-3-4 16,2 1-5-16,2-1-5 0,1-1 0 0,0 2-45 15,1-1-55-15,0 1-61 0,2-1-89 0,0 2-310 16,-1 0-62-16</inkml:trace>
  <inkml:trace contextRef="#ctx0" brushRef="#br0" timeOffset="78239.84">9209 13330 385 0,'0'0'359'0,"0"0"-69"16,0 0-41-16,5 3-14 0,-5-3-18 0,0 0-6 16,0 0-51-16,0 0 10 0,5 4-73 0,-5-4 21 15,0 0-63-15,0 0 20 0,0 0-50 0,0 0 30 16,0 0-51-16,8 5 36 0,-8-5-24 0,0 0 21 16,0 0-13-16,0 0-36 0,0 0 30 0,5 6-37 15,-5-6 40-15,4 5-41 0,-4-5 49 0,2 6-107 16,-2-6-40-16,0 8-130 0,0-8-123 0,0 9-266 15,0-9-149-15</inkml:trace>
  <inkml:trace contextRef="#ctx0" brushRef="#br0" timeOffset="80674.55">9241 13340 161 0,'0'0'241'16,"0"0"-39"-16,0 0-18 0,-4-6-14 0,4 6-11 16,0 0-26-16,0 0-28 0,-4-4-22 0,4 4-15 15,0 0-7-15,0 0-1 0,0 0 0 0,-4-6 1 16,4 6 0-16,0 0 6 0,0 0-12 0,0 0-6 0,0 0-10 16,0 0-1-16,0 0-2 0,0 0 27 15,0 0 30-15,0 0 24 0,0 0 6 0,0 0 6 16,0 0-1-16,0 0-5 0,0 0-11 0,5 6-11 0,-5-6-9 15,4 6-22-15,-4-6-12 0,3 8-10 0,-3-8-9 16,4 10-7-16,-4-10-4 0,2 13-5 0,-2-7-7 16,0 4-9-16,0 0-28 0,-2 0-83 0,-1 1-92 15,-2 2-77-15,-3 1-106 0,-2 3-420 0,0 0-323 16</inkml:trace>
  <inkml:trace contextRef="#ctx0" brushRef="#br0" timeOffset="85439.89">11127 12821 41 0,'0'0'227'0,"0"0"-39"0,0 0-31 15,-4-6-29-15,4 6-22 0,0 0-5 0,0 0 3 16,-1-7-19-16,1 7-17 0,0 0 6 0,-3-8-12 16,3 8 12-16,-1-8 18 0,1 8 14 0,-1-8-8 15,1 8 8-15,-4-10-13 0,0 5-2 0,4 5-10 16,-5-11 6-16,0 6-8 0,0-2-9 0,0-1-4 16,-3 1-2-16,3-1 8 0,-4 0-17 0,3 1-9 15,-3-3 33-15,1 5 13 0,-1-2-1 0,0 0-9 16,3 4-13-16,-3-2-12 0,-1 2-6 0,10 3-13 15,-16-3-10-15,16 3-7 0,-19 3-1 0,10 1-5 0,-2 1-1 16,-1 1-3-16,3 2 2 0,-2 2-6 0,2 2-1 16,0 0-1-16,1 0-5 0,-1 2 11 0,3 1-46 15,2 1 46-15,0-2-41 0,0 1 46 0,4-1-43 16,0-1 48-16,0-1-46 0,1 1 49 0,2-1-48 16,1-1 44-16,0 0-46 0,0-3 50 0,1 1-45 15,1-2 45-15,2-2-38 0,-2 2 36 0,2-4-45 16,1 0 4-16,-9-3 6 0,15 1 2 0,-15-1 4 15,19-4-1-15,-10 2 41 0,0-3-48 0,0 0 42 16,0-1-45-16,0 0 50 0,0-1-42 0,-1-1 31 16,-2-1-2-16,2 1-3 0,-2-2-5 0,-2 2-1 15,2-3-1-15,1 0-1 0,-3 0-2 0,-2 2 0 16,2-1-2-16,-1 1 3 0,-1 0 3 0,1 1 11 16,-2-1 10-16,1 3 7 0,-2 6-1 0,4-12-7 0,-4 12-5 15,1-9-3-15,-1 9-9 0,3-8 3 16,-3 8 1-16,0 0 5 0,0 0-1 0,0 0-3 15,0 0 0-15,10 3-5 0,-10-3 5 0,5 8-7 0,-2-3-3 16,2 3 0-16,-1-1 3 0,0 0-6 0,1 2-39 16,-1 1 49-16,2 0-44 0,-2 1 40 15,3 0-43-15,1 0 32 0,-3 0-85 0,2 1 3 16,0-3-72-16,0 1-23 0,-1-2-36 0,-1 1-20 0,2-2-56 16,-1 1-60-16,-1-4-328 0,2 1-183 0</inkml:trace>
  <inkml:trace contextRef="#ctx0" brushRef="#br0" timeOffset="85872.81">11619 12612 175 0,'4'-5'354'0,"-4"5"-26"16,9-6-47-16,-9 6 2 0,4-5 0 0,-4 5-13 15,0 0-30-15,2-7-33 0,-2 7-35 0,0 0-17 16,0 0-25-16,0 0-8 0,0 0-9 0,0 0-10 0,-9 5-14 16,9-5-13-16,-7 5-5 0,7-5-18 15,-12 8-7-15,6-1-9 0,-2-3-9 0,-2 2-3 16,-2 1-6-16,1 1-2 0,-2-1-4 0,2 0-1 16,-3 0-5-16,1 1-1 0,-1 0 1 0,1-2 2 0,-1 1 6 15,1 0 2-15,3-1 4 0,-3-1-5 0,4 1-5 16,1-3 0-16,1 2 0 0,-1 0-5 0,0-1-1 15,8-4 0-15,-10 7-1 0,10-7-2 0,-7 9 1 16,7-9 9-16,-4 7-12 0,4-7 6 0,0 6-3 16,0-6-3-16,5 9 2 0,-5-9 2 0,9 8-2 15,-4-2-1-15,0-2 4 0,3 1-5 0,1 0 1 16,-2 1 3-16,1-1-1 0,1-1-3 0,2 1 1 16,-2 0 3-16,2 0-40 0,-1-1 44 0,0 1-41 15,-1 0 47-15,2-1-42 0,0-1 42 16,-2 0-46-16,1-1 41 0,-1 2-108 0,-1-2-18 0,-8-2-93 15,15 3-43-15,-15-3-43 0,10 2-43 0,-10-2-41 16,10 1-293-16,-10-1-181 0</inkml:trace>
  <inkml:trace contextRef="#ctx0" brushRef="#br0" timeOffset="86097.43">11481 12930 87 0,'-10'6'374'0,"10"-6"-84"0,-9 4-27 15,9-4-8-15,-8 3-28 0,8-3-35 0,0 0-16 16,-6 4-63-16,6-4 0 0,0 0-33 0,0 0 0 16,0 0-36-16,0 0 8 0,0 0-19 0,0 0 4 15,17-1-16-15,-17 1 7 0,13-2-19 0,-13 2 12 16,17-3-18-16,-8-1 15 0,0 2-20 0,0 0 15 16,4 1-20-16,-3-3 18 0,0 1-23 0,3 1 29 15,-3 0-26-15,2-1 17 0,-1 1-46 0,-1-2-75 16,1 1-79-16,-1 1-77 0,0 0-335 0,-1-2-114 15</inkml:trace>
  <inkml:trace contextRef="#ctx0" brushRef="#br0" timeOffset="86556.34">11816 12499 281 0,'0'-9'440'0,"0"1"-81"0,0 1-29 0,0 7-14 15,0-11-45-15,0 11 40 0,-1-9-53 0,1 9-51 16,0-7-38-16,0 7-34 0,0 0-9 16,0 0-12-16,0 0-5 0,0 0-11 0,0 0-10 0,2 8-14 15,1-2 0-15,-2 3 0 0,2 1-17 0,-1 1-9 16,2 2-9-16,-1 3-4 0,-1-1-8 16,2 2-5-16,0 1-1 0,-2 0-8 0,2 1 1 0,-1-1-4 15,-1 2 0-15,0-4-38 0,0 2 42 0,1 0-39 16,-2-2 40-16,0-2-38 0,2-3 42 0,-2 0-38 15,-1-2 46-15,3 1-35 0,-3-3 43 0,1 0-42 16,-1-7 36-16,4 8-40 0,-4-8 35 0,0 0-42 16,0 0 45-16,0 0-11 0,7-8-5 0,-3 3-3 15,0-1 0-15,1-1-5 0,2-1 1 0,0 2-2 16,1-1-1-16,0 0 0 0,2 1-1 0,-1 1 1 16,1-1-2-16,-1 2 3 0,1 2-5 0,0 0 2 15,-10 2 0-15,18 0 3 0,-18 0-2 0,18 3 0 16,-8 1 5-16,-3 0-6 0,-1 4 2 0,-2-2-3 0,0 4 3 15,-3-1-4-15,-1 2-36 0,-1 0 43 16,-3 1-40-16,-1 0 35 0,-3 0-60 0,-1 1 22 16,-1-1-51-16,-2 1-14 0,0-2-11 0,0 0-11 0,-2-3-23 15,3-1-21-15,-2 0-18 0,0-3-39 0,2-1-30 16,0-2-94-16,11-1-375 0,-19-1-233 16</inkml:trace>
  <inkml:trace contextRef="#ctx0" brushRef="#br0" timeOffset="87389.68">12617 12623 104 0,'0'0'309'0,"8"-6"-47"0,-8 6-23 16,5-10 2-16,-5 10-24 0,5-8-12 0,-5 8-12 15,3-11-20-15,-3 11-18 0,1-10-4 0,-2 3 2 0,1 7-14 16,-3-11 2-16,3 3-17 0,-4 3-9 0,0-2-22 16,1-1-12-16,-1 2 7 0,-1-1-7 15,-3 2-1-15,2 0-12 0,-1 1-8 0,-2 0-3 16,0 1-15-16,9 3-7 0,-16-1-5 0,16 1-2 15,-22 3-9-15,12 1 1 0,-4 1-3 0,2 1-6 0,-3 1 4 16,2 0 3-16,1 4-1 0,1-1-2 0,0 1 5 16,0-1-6-16,1 2-3 0,2 1-3 0,2-2 3 15,1 3-5-15,0-4 0 0,1 1 1 0,4-1-6 16,0-1 2-16,0 0-2 0,3-1 3 0,0-1-5 16,1 1 2-16,3-4-2 0,-1 0-1 0,-6-4-2 15,15 4 0-15,-15-4-9 0,18 0-23 0,-6-2-11 16,-3-1-6-16,1 0-11 0,-1-3 26 0,1 1 12 15,-1-2-1-15,-1 0 6 0,2-1 6 0,-4 1 1 16,1-2 3-16,-1 1 6 0,-2 1 3 0,2-1-1 16,-2 1 0-16,-1 3 1 0,1-3 0 0,-4 7-3 15,5-8 0-15,-5 8-6 0,4-8 11 0,-4 8 0 16,0 0 0-16,7-3 0 0,-7 3-1 0,0 0 6 16,12 6-8-16,-12-6 2 0,9 7 4 0,-4-3-5 15,1 3 1-15,-1-1 0 0,2 0 5 0,-1 1-6 16,-1 2-3-16,4-3-26 0,-4 2-42 0,2-2-28 15,-2 0-42-15,0 0 4 0,-1-1-8 0,-4-5 11 0,7 7 12 16,-7-7-18-16,5 6-14 0,-5-6-5 16,0 0 27-16,0 0 24 0,0 0 26 0,2-7 15 0,-2 7 14 15,-3-10 9-15,2 3 13 0,-2 1 22 0,2-1 7 16,-3-3 59-16,3 2-29 0,0-1 3 0,1 2-7 16,0-3 3-16,1 4-2 0,-1-1-5 0,4-2 1 15,-2 4-7-15,1-1-2 0,1 0 14 0,1 2 24 16,-5 4-1-16,11-4-2 0,-11 4 1 0,14 0-13 15,-14 0-1-15,15 3-8 0,-7 1-4 0,0 2 17 16,0-1-26-16,-2 1-3 0,-1 2-2 0,1 1 1 16,0-1-2-16,-4 2 2 0,1-3 2 0,-2 1 1 15,-1-2 23-15,0-6 24 0,0 12 3 16,0-12-11-16,-1 7-6 0,1-7-3 0,0 0-3 16,0 0-16-16,0 0-1 0,-9-4-4 0,9 4-2 0,-3-13-4 15,3 8-1-15,1-4 3 0,1-2-10 0,0-1-9 16,2-2-26-16,1 0-15 0,2-1 0 0,2 1 6 15,-2 1-4-15,4 2-32 0,-2-1-31 0,2 2-28 0,1-1-27 16,0 4-22-16,-1 0-6 0,-2 2-17 0,3 2-26 16,-3-1-118-16,0 1 189 0</inkml:trace>
  <inkml:trace contextRef="#ctx0" brushRef="#br0" timeOffset="87773.5">13058 12505 168 0,'0'0'380'16,"0"0"-35"-16,8 5-66 0,-8-5 10 0,0 0-75 15,0 0-18-15,1 8-15 0,-1-8-13 0,0 0-19 16,0 10-19-16,0-10-21 0,-1 8-16 0,1-8-21 16,-1 10-15-16,1-10-10 0,0 9-12 0,0-9-5 15,2 10-7-15,-2-10-4 0,1 8-1 0,-1-8-7 16,3 9-1-16,-3-9 0 0,6 5-3 0,-6-5 3 16,0 0-4-16,11 2-5 0,-11-2 4 0,9-2-1 15,-9 2 0-15,8-6-2 0,-4 0 4 0,1-1 2 16,-1 0-9-16,0-3 2 0,-1 0 2 0,-1-2-3 15,-2-1-1-15,0-2 2 0,0-1 3 0,-2-2-3 16,-2-5-44-16,1 0 51 0,-2 2-43 0,0-1 9 0,-3 1 24 16,3-1 68-16,0 2-20 0,0 4 73 0,0 0-16 15,0 1 53-15,-2 2-25 0,4 3 40 16,-1-1-59-16,1 3 16 0,-2 0-65 0,1 2 32 0,4 6-36 16,-4-4 52-16,4 4-50 0,0 0 47 0,-10 6-59 15,8-1 35-15,0 3-59 0,1 2 37 0,2 1-51 16,1 4 39-16,0 3-10 0,1 0-8 0,1 5-7 15,2-1-7-15,2 6-6 0,1 0-5 0,1-1-33 16,1 1-56-16,1-2-56 0,2 0-48 0,0-3-51 16,1 0-76-16,1 0-75 0,0-3-92 0,2-2-487 15,3-2-555-15</inkml:trace>
  <inkml:trace contextRef="#ctx0" brushRef="#br0" timeOffset="88689.45">12778 12540 101 0,'0'0'177'0,"4"-6"-38"0,-4 6-11 0,5-5-24 16,-5 5-13-16,7-3-27 0,-7 3 8 15,7-5-24-15,-7 5 14 0,9-5-9 0,-9 5 38 0,11-2-22 16,-11 2 46-16,0 0-40 0,17 0 46 0,-17 0-29 15,13 2 34-15,-5 1-36 0,-8-3 24 0,13 8-45 16,-7-3 50-16,0 0-33 0,2 2-6 0,-3-1-52 16,0 4 30-16,-1-4-49 0,1 4 37 0,-1 0-18 15,-1 1-32-15,0-3-6 0,0 3 2 0,-2-2 2 16,0 2 2-16,1-4-39 0,-2 2-78 0,0-1-53 16,0-2-103-16,0-6-287 0,0 12-79 0</inkml:trace>
  <inkml:trace contextRef="#ctx0" brushRef="#br0" timeOffset="89322.52">13601 12247 261 0,'0'0'401'0,"-5"-11"-93"15,3 7 7-15,2 4 8 0,-4-9-47 0,4 9 43 16,-4-9-52-16,4 9-6 0,-4-7-87 0,4 7-1 16,0 0-71-16,-2-8 19 0,2 8-58 0,0 0 32 15,0 0-36-15,0 0 38 0,0 0-35 0,11 6 38 16,-11-6-29-16,10 9 26 0,-3-2-45 0,-1 1 34 16,1 2-53-16,-1 1 34 0,3 2-12 0,-3 0-10 15,1 0-7-15,-2 3-3 0,2 0-11 0,-3 0-5 16,0 0-1-16,0 0-8 0,0-1 4 0,-3 1-3 15,2-3 6-15,-1-1-10 0,-2-1 1 0,0-2 2 0,1 1 0 16,1-3 4-16,-2-7 1 0,0 11-6 0,0-11 0 16,0 8-1-16,0-8-3 0,0 0-3 0,0 0 1 15,0 0 0-15,2-7-4 0,-2 7-1 0,6-10 1 16,0 3-2-16,-1 0 2 0,0 0 1 0,3 0 0 16,2 0-3-16,-1-2 2 0,0 4-2 0,2 0 3 15,-2 0-4-15,0 1 2 0,3 1-1 0,-3 1-1 16,-9 2-1-16,15 0 0 0,-15 0-1 0,15 2-1 15,-15-2 1-15,11 7-6 0,-9 0 1 0,-2-7-6 16,3 11-5-16,-6-3 3 0,1 0-2 0,-5 2-3 16,3-2-10-16,-5 3-7 0,-1-3-6 0,0 3-1 15,0-4-12-15,-2 2-8 0,1-2-10 0,-1-1-15 16,1 0-12-16,-1-2-25 0,2-2-34 0,1 0-40 16,9-2-44-16,-14 0-45 0,14 0-74 0,-13-2-397 0,13 2-280 15</inkml:trace>
  <inkml:trace contextRef="#ctx0" brushRef="#br0" timeOffset="89690.09">14176 12211 238 0,'11'-2'374'0,"-11"2"-78"15,11-4-49-15,-11 4-9 0,9-4 2 0,-9 4-28 16,0 0 23-16,13-2-69 0,-13 2-23 0,0 0 21 15,0 0-58-15,0 0 28 0,10 1-63 0,-10-1 21 16,0 0-56-16,-1 7 36 0,1-7-56 0,-5 4 43 16,-1 1-55-16,3 0 39 0,-5 0-8 0,0-1-12 15,1 1-4-15,0 1-2 0,-3 0 1 0,1-1-8 16,3 1-3-16,-2-1-1 0,1-2-3 0,0 2 0 16,2 0-2-16,5-5 4 0,-10 7 0 0,10-7-3 15,-8 6 1-15,8-6 6 0,-2 7 0 0,2-7 1 16,1 8 0-16,-1-8 2 0,5 4 2 0,-5-4-10 15,11 7 0-15,-11-7 3 0,15 7 1 0,-5-5-5 16,-1 0 1-16,0 3-1 0,2-3-2 0,-1 2 1 0,-1 0 0 16,3-2 2-16,-1 2-4 0,-2-1-1 15,3 1 1-15,-3 1-7 0,0-3-1 0,1 3-27 0,-3 0-52 16,1-1-36-16,-8-4-48 0,12 4-55 0,-12-4-31 16,10 7-59-16,-10-7-388 0,2 5-209 0</inkml:trace>
  <inkml:trace contextRef="#ctx0" brushRef="#br0" timeOffset="89877.99">14170 12453 259 0,'-10'2'321'0,"10"-2"-40"0,0 0-60 15,-13 1 28-15,13-1-50 0,0 0-11 0,0 0-18 16,0 0-17-16,0 0-21 0,0 0-14 0,0 0-12 16,0 0-24-16,0 0-29 0,0 0-8 0,0 0-7 15,19 0-9-15,-19 0-7 0,14-1-3 16,-14 1 5-16,18 0-16 0,-18 0-4 0,22 0-1 0,-22 0-3 15,20-1-27-15,-20 1-82 0,23 0-60 0,-23 0-75 16,25 0-70-16,-14 0-268 0,2 0-96 0</inkml:trace>
  <inkml:trace contextRef="#ctx0" brushRef="#br0" timeOffset="90355.97">14658 12295 323 0,'0'-7'283'0,"0"7"-53"16,0-12-23-16,0 6-10 0,-2 0-34 0,-1-1 4 0,-1 0 1 16,0 0-16-16,1 0-15 0,-1 1-53 0,0 2 8 15,-1-3-30-15,0 3 19 0,-1 0-29 16,6 4 14-16,-11-6-38 0,11 6 32 0,-14-2-41 0,14 2 28 16,-18 4-28-16,9-2 53 0,0 0-45 0,-1 2 46 15,1 0-53-15,0 3 40 0,0-3-52 0,2 3 39 16,-1 1-51-16,0-1 48 0,2 1-12 0,-2 1-7 15,3 0-4-15,1-1-4 0,2 1-2 0,-1 0-6 16,2-3 5-16,-1 2-7 0,2-8-1 0,2 12-3 16,-1-6-1-16,-1-6 5 0,6 8-7 0,0-3-1 15,-6-5-2-15,11 5 4 0,-11-5-1 0,12 3 0 16,-12-3 6-16,14 0-3 0,-14 0-5 0,16-6-3 16,-16 6 3-16,12-5 1 0,-12 5 0 0,11-5 18 15,-11 5-17-15,10-9 0 0,-6 5-2 0,-4 4-1 0,8-7-41 16,-8 7 56-16,8-9-48 0,-8 9 61 0,5-7-53 15,-5 7 47-15,5-6-42 0,-5 6 43 16,4-5-51-16,-4 5 55 0,0 0-10 0,5-5-45 16,-5 5 50-16,0 0-4 0,6 4-1 0,-6-4 11 0,9 3-14 15,-9-3-7-15,9 8-1 0,-4-5-1 0,3 2 0 16,-1 1 6-16,1-1-9 0,3 1 5 0,0 2-7 16,2-2-1-16,-2 2-1 0,5 0-2 0,-1-1-66 15,0 0-79-15,3-1-53 0,-4 1-38 0,5-2-110 16,-2-1-321-16,1-1-182 0</inkml:trace>
  <inkml:trace contextRef="#ctx0" brushRef="#br0" timeOffset="90623.31">15192 12269 494 0,'0'0'400'0,"0"0"-64"0,0 0-65 16,0 0 14-16,0 0-56 0,0 0 36 16,0 0-86-16,0 0 30 0,11-3-57 0,-11 3 30 0,9-1-71 15,-9 1 20-15,15-5-59 0,-5 3 20 0,2-1-55 16,0 0 34-16,2-1-56 0,3 2 37 16,-2-1-48-16,3-1 41 0,-1-1-51 0,2 1 36 15,-1 1-45-15,1-1 39 0,2 2-48 0,-3-1 42 0,1-1-52 16,-3 1-33-16,2 1-114 0,-4-2-43 0,0 3-26 15,-2-2-47-15,-12 3-2 0,18 0-13 0,-18 0-17 16,9 2-192-16,-9-2-23 0</inkml:trace>
  <inkml:trace contextRef="#ctx0" brushRef="#br0" timeOffset="91004.9">15382 12310 145 0,'-16'7'358'0,"5"-1"-84"16,-1 0-41-16,2-2-6 0,1 2-10 0,0-3-25 15,0 1-7-15,4-1-13 0,5-3-25 0,-9 4-26 16,9-4-28-16,0 0-20 0,0 0-40 0,0 0 21 15,0 0-34-15,14-4 19 0,-2-1-29 0,2 2 20 16,0-3-28-16,4 0 27 0,3-1-32 0,-1-1 23 16,1 0-30-16,2 1 26 0,-2-2-26 0,2 1 25 15,-2 1-34-15,0-2 44 0,1 1-37 0,-2 0 29 0,-2-1-28 16,-4 2 27-16,0 0-29 0,0-1 25 0,-2 0-32 16,-3 1 16-16,-2-1-20 0,-3 1 19 0,1-1 8 15,-5 0-10-15,0 0-1 0,0 0-1 16,-2 1 3-16,-2-2 3 0,1 3 32 0,-3-2 35 0,1 1 20 15,0 2 26-15,1 0 13 0,4 5 7 16,-8-10-13-16,8 10-19 0,-4-8-20 0,4 8-17 0,-6-6-4 16,6 6-7-16,0 0-8 0,0 0-5 0,6-4 0 15,-6 4-6-15,9 2-6 0,-9-2-1 0,13 6-9 16,-3-3 2-16,-3 2 0 0,2 1-33 0,-3 0 41 16,4 2-35-16,-1 1 40 0,-1 0-42 0,-2 1 41 15,2 2-43-15,-3 1 38 0,-1-2-2 0,-3 0-2 16,-1 3-8-16,0-2-5 0,-1 2-3 0,-3 1-23 15,-1 0-68-15,-3-1-84 0,2-2-77 0,-2 3-88 16,-2-2-62-16,1-4-460 0,-1 4-405 0</inkml:trace>
  <inkml:trace contextRef="#ctx0" brushRef="#br0" timeOffset="91671.81">16398 12116 265 0,'0'0'271'0,"2"-9"-47"15,-2 9-15-15,-2-7-4 0,2 7-26 0,-4-8-20 16,4 8-17-16,-5-9-1 0,5 9 5 0,-7-7-11 16,7 7 14-16,-9-9-9 0,9 9-8 0,-12-7-12 15,12 7 1-15,-13-5-12 0,13 5-11 0,-17-2 0 16,17 2-2-16,-18 0-4 0,8 2 0 0,-2 1-4 15,2-1 0-15,-4 3-39 0,1 2 37 0,1-1-45 16,0 1 34-16,-1 1-40 0,2 1 28 0,1 2-46 0,2-1 39 16,-1 3-48-16,4-2 35 0,1-1-46 0,2 2 41 15,0-1-47-15,2 0 38 0,2-2-41 0,0 1 37 16,2-1-39-16,1 0 40 0,3-3-44 0,-2 1 40 16,3-2-40-16,0-1 36 0,2-1-40 0,1-1 43 15,1 0-41-15,-2-2 38 0,2-2-41 0,0 0 45 16,0-1-47-16,1-1 41 0,-3-1-39 0,1-1 44 15,0 0-42-15,-1 0 46 0,-2-1-48 0,-1 1 41 16,0-3-39-16,-1 1 39 0,-1 1-2 0,0-1-4 16,-2 1 2-16,0-1-4 0,0 2-4 0,-3 0 3 15,-1 6 1-15,4-11-7 0,-4 11 4 0,3-7 1 16,-3 7-6-16,0 0 0 0,0-7 4 0,0 7-1 16,0 0 3-16,0 0-35 0,0 0 42 0,0 0-34 15,-6 6 40-15,6-6-38 0,-1 6 42 0,1-6-40 16,3 10 46-16,-2-3-48 0,2 0 40 0,0 0-42 15,4 0 44-15,-2 2-48 0,1-2 37 0,1 1-32 16,-1 0 22-16,5 0-85 0,0-1 1 0,-2-1-33 0,2 0-50 16,-2-1-66-16,3-1-25 0,-1-1-30 0,2-2-30 15,-3-1-40-15,4 0-372 0,-2 0-233 16</inkml:trace>
  <inkml:trace contextRef="#ctx0" brushRef="#br0" timeOffset="91872.58">16739 12127 438 0,'0'0'370'16,"0"0"-31"-16,0 0-16 0,0 0-47 0,0-8 43 15,0 8-74-15,0 0-5 0,0 0-46 0,2-8-36 16,-2 8-35-16,0 0-25 0,7-4-13 0,-7 4-22 16,10-5-14-16,-10 5-9 0,14-4-7 0,-6 2-8 15,1-1-9-15,0 1-3 0,2 0-45 0,-2-1 45 16,3 1-49-16,-1 0 1 0,-1 0-89 0,2 1-21 15,-2 0-51-15,-10 1-60 0,17-1-35 0,-17 1-62 16,15 0-274-16,-15 0-137 0</inkml:trace>
  <inkml:trace contextRef="#ctx0" brushRef="#br0" timeOffset="92088.61">16791 12197 82 0,'-7'4'398'0,"0"2"-91"15,7-6-38-15,-10 4-6 0,10-4-18 0,-5 5 27 16,5-5-63-16,0 0 14 0,-5 5-93 0,5-5 21 15,0 0-79-15,0 0 32 0,11-2-67 0,-11 2-5 16,18-4-6-16,-9 0-6 0,4 2 4 0,1-3-13 16,1 0 2-16,1 0-8 0,0 1-1 0,2-1 49 15,1-1-55-15,0 1 37 0,-1-1-49 0,4 0 42 16,-5 0-77-16,2 1-21 0,-1-1-46 0,-3 0-39 16,3 2-37-16,-4-3-35 0,1 0-56 0,-2 0-68 15,2 0-137-15,-4-2 23 0</inkml:trace>
  <inkml:trace contextRef="#ctx0" brushRef="#br0" timeOffset="92489.02">17189 11922 120 0,'-3'-7'364'0,"3"7"-77"15,-1-10 17-15,1 10-62 0,-3-9 37 16,3 9-39-16,-2-9-11 0,2 9-15 0,-3-7-32 16,3 7-30-16,-1-6-35 0,1 6-20 0,0 0-23 15,-3-8 10-15,3 8 10 0,0 0 1 0,0 0 4 0,0 0-16 16,0 0-13-16,5 7 21 0,-5-7-8 0,6 9-1 15,-4-4-6-15,2 1 0 0,0 1-1 16,0 2 1-16,1-1-14 0,-2 1-8 0,3 2-7 0,-1-1-9 16,-1 1-5-16,1 1-6 0,1 0-36 0,-2-1 35 15,0 1-42-15,0-2 42 0,-2 0-38 0,2 1 40 16,-1-3-45-16,-1 2 47 0,-1-3-46 0,2 0 44 16,-2-1-43-16,-1-6 48 0,5 10-41 0,-5-10 48 15,4 8-50-15,-4-8 39 0,0 0-46 0,7 4 42 16,-7-4-45-16,0 0 44 0,10-4-42 0,-10 4 37 15,9-6-2-15,-3 3-7 0,-1-1-2 0,3 1-2 16,-2-1-3-16,3 0 13 0,0 1-55 0,0 0 44 16,1 2-2-16,-10 1 2 0,18-1-2 0,-18 1 4 15,17 0-6-15,-17 0 2 0,17 2-2 0,-17-2 0 16,16 6-38-16,-10-1 47 0,-6-5-38 0,11 7 42 16,-11-7-41-16,6 11 48 0,-6-11-42 0,-2 11 40 15,-2-5-47-15,-1 1 55 0,-2-2-58 0,-2 2 25 0,-1-1-90 16,-1-1-5-16,-2 1-99 0,1-3-48 0,-2 0-72 15,0-2-128-15,1 1-477 0,-2-4-495 16</inkml:trace>
  <inkml:trace contextRef="#ctx0" brushRef="#br0" timeOffset="101581.58">1910 13391 76 0,'-6'-7'544'0,"6"7"-188"15,-7-7-10-15,7 7-58 0,-6-5-15 0,6 5-13 0,-6-5-20 16,6 5-37-16,-6-5-28 0,6 5-39 0,0 0-32 16,-5-5-16-16,5 5-21 0,0 0-12 15,0 0-15-15,-2-6-3 0,2 6-9 0,0 0-4 16,0 0-26-16,0 0 27 0,10 0-13 0,-10 0 30 15,9 4-28-15,-9-4 34 0,11 5 0 0,-4-1-4 0,-2-1 0 16,3 2-4-16,-1 0 0 0,2 1-2 16,-1-2 13-16,0 3-2 0,0 0-6 0,0-1-2 0,0 0-3 15,1 1-4-15,-2 0-2 0,1-1-8 0,0 1-1 16,-2-1-4-16,2 0-6 0,-2 0 2 16,1 0-2-16,-1-2 2 0,-2 1 0 0,-4-5 1 0,10 7 4 15,-10-7 1-15,9 6 1 0,-9-6 1 0,7 5 8 16,-7-5 3-16,7 3 1 0,-7-3 4 0,0 0-9 15,9 3-2-15,-9-3-8 0,9-4 2 0,-9 4-4 16,9-6-18-16,-9 6 12 0,13-8-1 0,-7 2-1 16,2 0-7-16,2-2 6 0,-1-1-2 0,0 0-1 15,4-1-3-15,-3 0-2 0,3-2 0 0,1-2 3 16,0 2 0-16,1-3-4 0,-2 1 0 0,3 0 3 0,0-1-8 16,-1-1 3-16,1 2 0 0,0-2 9 0,0 1-3 15,0 1 2-15,0-2-10 0,0 1 10 16,-1 0-13-16,2 1 13 0,0-1-11 0,-2 2 7 0,2-1-6 15,-1 0 10-15,1 2-9 0,-3 0 3 16,0 0 0-16,-1 3-3 0,-2-1 2 0,3 2 0 16,-5-2 1-16,3 3 0 0,-2-1-1 0,-1 1 2 15,-1 1 2-15,-2 1-2 0,3 0-3 0,-3-2 5 0,1 4-3 16,-2-1 0-16,-5 4 0 0,11-8 6 0,-11 8-6 16,8-5 1-16,-8 5 9 0,6-6 21 0,-6 6 13 15,7-6 7-15,-7 6 3 0,6-4 1 0,-6 4-4 16,0 0 1-16,5-5-2 0,-5 5 2 0,0 0-5 15,5-4 1-15,-5 4-2 0,0 0-5 0,0 0 1 16,5-5-3-16,-5 5-2 0,0 0-12 0,0 0 4 16,0 0-1-16,0 0-2 0,6-5-36 0,-6 5 38 15,0 0-40-15,0 0 35 0,0 0-37 0,0 0 36 16,0 0-35-16,0 0 32 0,0 0-33 0,0 0 21 16,5-4-32-16,-5 4 13 0,0 0-94 0,0 0-140 0,0 0-193 15,0 0-348-15,-3-6-437 0,3 6-833 16</inkml:trace>
  <inkml:trace contextRef="#ctx0" brushRef="#br0" timeOffset="109717.61">6314 14459 97 0,'0'0'119'0,"-5"-3"-13"0,5 3-21 0,0 0-8 15,0 0-5-15,0 0 2 0,0 0-8 0,0 0-5 16,0 0 5-16,0 0 9 0,0 0-6 0,0 0 9 16,0 0 6-16,-4-5-2 0,4 5-9 0,0 0-11 15,0 0-5-15,0 0-4 0,0 0-7 0,0 0 14 16,0 0-24-16,0 0 4 0,0 0 4 0,0 0 15 15,0 0 4-15,0 0-3 0,0 0 10 0,0 0-7 16,0 0-5-16,0 0 5 0,0 0-6 0,0 0-6 16,0 0-2-16,0 0-3 0,0 0-15 0,0 0-7 15,0 0-4-15,0 0-9 0,0 0 7 0,0 0-10 16,0 0 4-16,0 0-7 0,4-5 0 0,-4 5-2 16,0 0 2-16,10-3 2 0,-10 3-5 0,9-2 5 0,-9 2-6 15,13-2 0-15,-13 2-1 0,13-1 3 0,-13 1 6 16,15-4 13-16,-15 4-21 0,18-4 0 0,-8 3-1 15,0-1 4-15,1 0-2 0,0 0 4 16,-2 0-4-16,1 1-3 0,0-1 3 0,-10 2-1 0,19-4 0 16,-19 4-8-16,15-3 12 0,-15 3-3 0,13-2 0 15,-13 2-2-15,11-2 6 0,-11 2 5 0,10-2 7 16,-10 2 6-16,0 0-3 0,12-1-1 0,-12 1 4 16,0 0 4-16,11-1-37 0,-11 1 53 0,0 0-32 15,0 0 32-15,8-1-36 0,-8 1 43 0,0 0-42 16,0 0 40-16,0 0-39 0,0 0 30 0,9-2-23 15,-9 2 31-15,0 0-4 0,0 0-9 0,0 0-2 16,0 0-6-16,0 0-4 0,0 0-1 0,0 0-39 16,0 0 12-16,0 0 30 0,10-3-1 0,-10 3-8 15,0 0 1-15,0 0-2 0,0 0-29 0,0 0 1 16,0 0 30-16,0 0 4 0,0 0-16 0,0 0 7 16,0 0-9-16,0 0-26 0,0 0-2 0,0 0 28 15,0 0-60-15,0 0-35 0,0 0-117 0,0 0-76 0,0 0-142 16,0 0-266-16,0 0-199 0</inkml:trace>
  <inkml:trace contextRef="#ctx0" brushRef="#br0" timeOffset="115504.34">6515 14520 30 0,'0'0'171'0,"2"-8"-2"0,-2 8-36 0,0-11 3 15,0 11-7-15,-1-8-7 0,1 8-1 0,-4-11-7 16,4 11-19-16,-1-7-18 0,1 7 1 0,-4-7 10 16,4 7 11-16,-4-7 1 0,4 7 3 0,-5-5-64 15,5 5 21-15,0 0-13 0,-6-5-10 0,6 5-7 16,0 0 13-16,0 0-29 0,-14 1 1 0,14-1-4 16,-8 4-4-16,8-4-34 0,-6 3 39 0,6-3-35 15,-6 6 41-15,6-6-42 0,-3 8 38 0,3-8-31 16,-4 6 33-16,4-6-33 0,-1 7 37 0,1-7-31 15,1 7 28-15,-1-7-1 0,5 6 0 0,-5-6-4 16,5 3-31-16,-5-3 37 0,8 5-33 0,-8-5 30 16,10 0-32-16,-10 0 34 0,14-2-30 0,-8-2 35 15,2 2-44-15,1-2 49 0,-1 1-41 0,-2-2 34 16,2 0-35-16,-3 0 39 0,4 1-42 0,-4-3 41 16,-1 3 4-16,0-1-8 0,-4 5-2 0,4-12-4 15,-4 12-4-15,0-9-3 0,0 9-1 0,-4-10 2 16,-2 6-7-16,6 4 0 0,-14-6 0 0,3 5 20 0,2-1-22 15,-5 2-6-15,1 0 8 0,-1 1-8 16,0 1 4-16,-3 1 9 0,1 0-8 0,-1 0 0 16,2 2-1-16,1 1 11 0,-2-2-43 0,4 1 37 0,-1 2-31 15,0-1 38-15,3-1-2 0,2 2-3 0,1-2 0 16,0 1 0-16,2 0-1 0,0-1-1 0,5-5 2 16,-4 8 3-16,4-8-7 0,1 9 4 15,-1-9 0-15,8 5-1 0,-8-5 1 0,13 2 0 0,-13-2-32 16,15-1 41-16,-3-2-35 0,-2 1 38 0,3 0-36 15,-2-2 39-15,2-2-38 0,0 1 44 0,-2-1-36 16,3-1 31-16,-3 1-3 0,-2 0-3 0,-1-1-2 16,0 1 0-16,-2-2 3 0,1 1 0 0,-3 1-5 15,-2-1-1-15,-2 7-10 0,2-9 5 0,-2 9-2 16,-5-11-3-16,-2 8 5 0,7 3-8 0,-13-6 1 16,2 5 2-16,11 1 0 0,-20-1-2 0,9 2 5 15,1 2 2-15,0-1-7 0,-2 1-2 0,3 0 0 16,1 3 3-16,1-1-1 0,2 1-59 0,0 1-21 15,2-1-108-15,1 0-81 0,2 1-242 0,0-7-12 16</inkml:trace>
  <inkml:trace contextRef="#ctx0" brushRef="#br0" timeOffset="117335.74">8540 14189 71 0,'0'0'308'0,"0"0"-84"0,0 0-38 16,0 0-6-16,0 0-8 0,0 0 1 0,3-7-16 16,-3 7-27-16,0 0-3 0,0 0-14 0,-1-6-6 15,1 6-18-15,0 0-20 0,-3-6-11 0,3 6-8 16,0-7 1-16,0 7-5 0,0-7-10 0,0 7-1 16,-1-9-30-16,1 9 58 0,-3-9-38 0,3 9 53 0,-2-11-46 15,2 11 46-15,-5-9-40 0,5 9 37 16,-7-10-46-16,7 10 39 0,-7-7-44 0,7 7 27 0,-12-5-43 15,12 5 30-15,-13-3-38 0,13 3 29 0,-18 3-35 16,8-1 30-16,-1 2-30 0,0-1 26 0,0 4-5 16,-3 0-1-16,4 0-1 0,-3 1-2 0,3 1-5 15,1 0 4-15,1 0-5 0,-1 0-29 0,3 1 35 16,-1-2-37-16,2 2 42 0,3-2-36 0,-1 1 38 16,1-1-32-16,2-1 30 0,0-1-37 0,2 1 41 15,1 1-41-15,-3-8 41 0,6 9-24 0,-1-4 19 16,-5-5-34-16,12 6 37 0,-12-6-39 0,15 2 40 15,-15-2-39-15,14 2 39 0,-14-2-33 0,19-3 33 16,-11 2-39-16,2-2 35 0,-1-1-33 0,0-1 41 16,0 0-41-16,-1 1 36 0,-2-3-37 0,2 0 38 15,-3 1-33-15,0-1 34 0,1 0-38 0,-3-2 37 16,1 2-30-16,-2 1 42 0,1-1-17 0,-3 7 27 16,2-11 11-16,-2 11 41 0,3-11-15 0,-3 11 18 15,3-8-27-15,-3 8 4 0,1-7-32 0,-1 7 5 0,1-6-26 16,-1 6 6-16,0 0-12 0,0 0 8 0,0 0-18 15,0 0 13-15,0 0-13 0,0 0 11 0,10 4-18 16,-10-4 17-16,7 10-17 0,-7-10 13 0,6 11-13 16,-1-5 12-16,-1 1-14 0,4 0 18 0,-2 2-18 15,-1-1 16-15,4 1-20 0,0-1 18 0,-1 2-21 16,1-2 13-16,0 1-39 0,2-2-34 0,-2 1-75 16,0-2-24-16,1-1-97 0,-1 1-20 0,3-2-59 15,-1-2-99-15,1-1-223 0,-12-1-179 0</inkml:trace>
  <inkml:trace contextRef="#ctx0" brushRef="#br0" timeOffset="117719.59">8943 14086 145 0,'0'0'580'0,"0"0"-201"0,0 0-45 16,0 0-78-16,0 0-42 0,-2-7-70 0,2 7 27 0,0 0-55 15,0 0 38-15,0 0-47 0,0 0 26 16,0 0-21-16,0 0-18 0,7 6-14 0,-7-6-13 16,5 5-15-16,-5-5-7 0,12 6-9 0,-6-4-7 0,-6-2-3 15,17 6-30-15,-8-5 23 0,0 3-29 0,1-2 31 16,0 1-30-16,-1-1 26 0,4 1-27 16,-4-1 32-16,1 0-36 0,0 0 28 0,-2 0-29 0,1 1 28 15,-9-3-26-15,14 6 32 0,-14-6-29 0,11 5 30 16,-11-5-19-16,9 7 29 0,-9-7-25 15,7 9 28-15,-7-9-25 0,1 9 18 0,-1-9-27 0,-4 13 25 16,-1-6-29-16,0 0 24 0,-2 0-26 0,0 0 24 16,-2 2-26-16,-1-1 24 0,-1 1-23 0,-1-2 23 15,0 1-26-15,2-1 22 0,-3 2-17 0,3-2 11 16,-4 0-21-16,4 1 23 0,-1-1-72 0,0-2 9 16,3 1-83-16,1-2-11 0,-1 0-90 0,-1 0-22 15,9-4-58-15,-9 8-83 0,9-8-176 0,-6 3-93 16</inkml:trace>
  <inkml:trace contextRef="#ctx0" brushRef="#br0" timeOffset="118252.02">9413 14105 276 0,'9'-5'302'0,"-9"5"-45"0,7-7-15 0,-7 7-9 16,5-7-32-16,-5 7-45 0,6-7 33 0,-6 7-62 16,3-7 22-16,-3 7-59 0,1-7 25 0,-1 7-60 15,-1-8 34-15,1 8-52 0,-3-6 32 0,3 6-50 16,-5-5 36-16,5 5-54 0,-8-4 43 0,8 4-52 16,-10-2 56-16,10 2-64 0,-14 2 42 0,14-2-43 15,-14 4 43-15,6-2-46 0,-1 0 47 0,2 3-48 16,-1-1 48-16,0 2-36 0,0-2 54 0,1 2-40 15,1 2 39-15,-1-4-34 0,1 5 33 0,1-2-43 16,1-1 40-16,0 3-46 0,2-2 36 0,-1 0-38 16,3 0 35-16,0-7-39 0,0 12 39 0,0-12-42 15,4 11 41-15,0-7-41 0,-4-4 39 0,9 8-37 16,-9-8 36-16,12 5-45 0,-12-5 39 0,15 1-35 0,-15-1 41 16,16 0-40-16,-7-3 31 0,0 1-38 15,1 0 43-15,-1-3-41 0,0 0 41 0,1 1-36 16,-1-1 33-16,-1-2-37 0,0 1 45 0,-1 1-45 0,-2-2 44 15,2 0-41-15,-3 1 44 0,-1 1-39 0,0-1 31 16,-3 6-36-16,6-8 41 0,-6 8-28 16,4-6 37-16,-4 6-32 0,4-6 27 0,-4 6-29 15,0 0 28-15,0 0-24 0,0 0 40 0,0 0-22 0,0 0 21 16,0 0-31-16,0 0 30 0,1 8-40 0,-1-8 29 16,2 9-32-16,-2-9 30 0,2 10-33 0,2-3 25 15,-1-1-30-15,-1 1 30 0,2 1-32 0,2-1 26 16,1 2-27-16,-2-3 2 0,1 2-86 0,2-1-27 15,-1-2-90-15,1 2-26 0,1-2-77 0,0 0-115 16,0-3-164-16,-1 2-111 0</inkml:trace>
  <inkml:trace contextRef="#ctx0" brushRef="#br0" timeOffset="118652.09">9780 14001 271 0,'0'0'320'0,"0"0"-48"0,0 0-19 0,0 0-21 16,0 0-19-16,0 0-57 0,0 0 31 0,0 0-53 16,0 0 27-16,0 0-53 0,0 0 18 0,0 0-62 15,0 0 28-15,0 0-43 0,0 0 73 0,0 0-39 16,6-4 24-16,-6 4-25 0,8 4 21 0,-8-4-22 16,10 6 15-16,-1-2-26 0,0-1 10 0,-1 3-28 15,3-1 15-15,2 0-31 0,-1 3 11 0,0 0-26 16,1-2 13-16,1 3-24 0,-1-2 15 0,0 1-17 15,0 1 10-15,0 0-24 0,-1 0 20 0,1-1-21 16,0 1 9-16,-2-2-28 0,0 0-49 0,-1-1-104 0,-3-1-57 16,1 1-29-16,-1-1-68 0,0-2-34 15,-7-3-364-15,9 3-239 0</inkml:trace>
  <inkml:trace contextRef="#ctx0" brushRef="#br0" timeOffset="118874.88">10093 13982 128 0,'0'0'405'0,"0"0"-141"0,-2-7-4 16,2 7-27-16,0 0 60 0,0 0-32 0,-12 4 8 15,12-4 7-15,-9 8-59 0,4-2-8 0,-1 2-56 16,-3 2-9-16,0 0-45 0,0 1 0 0,-4 4-35 16,2-1 4-16,0 1-30 0,-3 1 11 0,3-1-28 15,-2 1 14-15,3 1-20 0,-2-1 6 0,2 1-23 16,1-2 23-16,0-2-33 0,3 3-20 0,-2-3-89 15,3-1-19-15,0 0-121 0,1-2-38 0,0-1-107 16,2 1-347-16,-1-3-262 0</inkml:trace>
  <inkml:trace contextRef="#ctx0" brushRef="#br0" timeOffset="119736">9878 14206 222 0,'0'0'240'0,"0"0"-63"0,0 0-39 16,0 0 1-16,0 0-3 0,0 0 1 0,0 0-28 15,0 0-18-15,0 0-17 0,0 0-13 0,0 0-10 16,0 0-5-16,0 0-4 0,0 0-14 0,0 0-4 16,3-7-3-16,-3 7-5 0,5-7-3 0,-1 2-1 15,1 0 5-15,-2-1-7 0,2 0-3 0,-3-1-2 16,2 0 7-16,-1-2 11 0,-2 2 3 0,0 0 28 16,1 0-3-16,-4 0-9 0,1-1-8 0,-2 2-6 15,1 1-8-15,-2-1 12 0,-2 1-12 0,-1 1-10 16,1 2 3-16,6 2 18 0,-17-4 3 0,17 4 15 15,-16 1 2-15,7 1-3 0,-1 0-13 0,1 1-2 16,-2 2-6-16,4-1 1 0,-1 2-3 0,2-1-6 16,-1 2 5-16,2-1-9 0,0 1-4 0,4 0-3 15,-2-1-38-15,3-6 43 0,0 12-40 16,0-12 48-16,3 10-45 0,2-4 46 0,-5-6-48 0,10 6 51 16,-10-6-47-16,14 2 44 0,-14-2-24 0,18-1 23 15,-9-1-45-15,0-1 45 0,2-1-44 0,0 0 51 0,-1-1-50 16,-3-1 44-16,1-1-41 0,-1 1 46 0,-1-2-47 15,0 1 47-15,-3 0-40 0,-2-1 56 0,-1 8-39 16,0-12 37-16,-3 5-35 0,2 2 49 16,-5-2-40-16,2 3 60 0,-2 0-39 0,-1 1 39 0,7 3-38 15,-15-2 28-15,15 2-40 0,-13 0 22 0,13 0-7 16,-15 3-10-16,9-1-10 0,0 4-2 0,1-1-31 16,1 1 31-16,2 0-8 0,0 0-28 0,1 1 28 15,2 0-38-15,2 2-7 0,2-1-90 0,-1 1-9 16,3-2-89-16,-1 3-21 0,4-3-61 0,-1 3-76 15,4-3-175-15,-3-2-67 0</inkml:trace>
  <inkml:trace contextRef="#ctx0" brushRef="#br0" timeOffset="120167.97">10121 14216 480 0,'0'0'433'0,"0"0"-99"0,0 0 17 15,0 0-50-15,0 0 26 0,12-1-48 0,-12 1-1 0,0 0-36 16,0 0-19-16,0 0-49 0,9-3-24 15,-9 3-36-15,10-3-13 0,-10 3-31 0,14-8-2 0,-1 5-23 16,0-1 4-16,2-2-25 0,4 1 8 0,3 1-17 16,-2-1 7-16,5 0-13 0,-1-1 5 15,0 2-12-15,3 0 11 0,-4-1-7 0,5 1 7 0,-4 1-16 16,3-1 10-16,-4 2-12 0,3-2 8 0,-6 1-10 16,2 1 9-16,-3 0-11 0,-1-1 8 0,1 2-18 15,-6-1-19-15,2 1-56 0,-3 0 3 0,-3-2-65 16,-9 3 4-16,15-4-69 0,-15 4 33 0,8-4-29 15,-8 4 62-15,1-6 33 0,-1 6 17 0,-4-8 22 16,0 2 19-16,-1 2 8 0,0-3 14 0,-1 0 20 16,2 0-38-16,-1 0 40 0,0 0 20 0,1-1 24 15,1 1-36-15,-1 1 40 0,2 0-44 0,1-1 51 16,1 7-47-16,1-9 55 0,-1 9-18 0,5-11 50 16,-5 11-40-16,5-6 53 0,-5 6-40 0,10-4 33 0,-10 4-47 15,11-1 35-15,-11 1-42 0,12 2 30 16,-12-2-39-16,13 8 34 0,-9-5-39 0,2 3 34 15,-2 1-40-15,-1 2 22 0,-2-1-21 0,-1 2 27 16,0 1-41-16,-3 0 31 0,1 2-37 0,-3 1 36 0,-3-1-41 16,-1 1 32-16,3 0-77 0,-4-1-27 15,-1 0-121-15,1-1-50 0,0 0-99 0,1-2-318 16,0-1-183-16</inkml:trace>
  <inkml:trace contextRef="#ctx0" brushRef="#br0" timeOffset="120901.18">11056 14007 448 0,'0'-9'332'0,"0"9"-43"0,1-7-81 16,-1 7 29-16,4-8-41 0,-4 8 51 0,6-7-59 15,-6 7-16-15,4-4-26 0,-4 4 8 0,10-3-54 16,-10 3 15-16,12-1-40 0,-12 1 15 0,14 2-26 16,-14-2 0-16,15 5-28 0,-7-2 19 0,0 2-35 0,0 0 22 15,-1 0-33-15,-2 0 28 0,0 0-30 16,1 3 27-16,-2-4-28 0,-1 3 28 0,-3-7-26 15,2 11 30-15,-2-11-15 0,0 13 34 0,0-13-2 0,-5 8 22 16,5-8-19-16,-5 5 20 0,5-5-4 0,0 0 5 16,-14 2-19-16,14-2 0 0,-8-5-22 0,3 0 3 15,1 1-18-15,2-4-3 0,-2-1-9 0,1 0 8 16,2-1-18-16,1 0-3 0,0-1-6 0,3 0-6 16,-1 2-34-16,3-2-33 0,-1 3-37 0,1-1-42 15,2 1-29-15,-2 1-21 0,0 1-9 0,4 2 42 16,-3 1-28-16,-6 3 55 0,12-6-17 0,-12 6 46 15,11-1-13-15,-11 1 45 0,13 1-13 0,-13-1 45 16,10 6 14-16,-10-6 1 0,12 4 8 0,-12-4 3 16,7 8 1-16,-7-8 10 0,8 7 5 15,-8-7-1-15,8 6 8 0,-8-6 4 0,5 5 8 0,-5-5 34 16,6 4 29-16,-6-4 1 0,0 0-13 0,0 0-41 16,9 3 30-16,-9-3-43 0,0 0 33 0,9-5-40 15,-9 5 35-15,6-6-38 0,-6 6 32 0,7-5-32 0,-7 5 30 16,5-8-36-16,-5 8 40 0,4-6-11 0,-4 6 50 15,1-5-38-15,-1 5 32 0,0 0-49 16,0 0 36-16,0 0-44 0,0 0 39 0,0 0-46 0,0 0 38 16,0 0-21-16,-9 2 42 0,9-2-34 0,-5 8 45 15,5-8-42-15,-4 11 32 0,4-11-48 0,0 14 41 16,0-8-36-16,0-6 26 0,4 13-46 0,-1-6 42 16,0 1-47-16,3 0 46 0,-1-3-38 0,4-1 30 15,-3 2-44-15,3-2 43 0,0-2-39 0,4-1 23 16,-3-1-84-16,3 0 11 0,-2-2-60 0,6-2-8 15,-3 0-26-15,0-4-12 0,4 0-4 0,0-3 6 16,-2 1-19-16,2-3 15 0,-2-1-21 0,-1-1-10 16,-1 0-87-16,1 0 253 0</inkml:trace>
  <inkml:trace contextRef="#ctx0" brushRef="#br0" timeOffset="121117.97">11646 13715 207 0,'0'-12'223'16,"0"2"-71"-16,-1 1 9 0,-2 1-38 0,3 1 12 15,-2 2-11-15,-2-1 43 0,1 1-29 0,3 5 41 16,-10-7-47-16,10 7 37 0,-9-4-49 0,9 4 19 0,0 0-33 15,-14 1-6-15,14-1-7 0,-10 6 0 0,10-6-7 16,-8 10 1-16,7-3 1 0,-2 2 0 16,2 0-14-16,0 1-11 0,1 3-12 0,1-2-4 0,0 2-5 15,0 3 23-15,2-1-29 0,2 0 10 0,-2 1-30 16,1 2 22-16,1-2-33 0,0 0 24 0,-1 0-30 16,-1 1 26-16,3 0-30 0,-4-1 23 15,2 0-25-15,2 1 20 0,-3-2-26 0,-2 0 22 0,2-2-31 16,-2-1-24-16,-1 0-88 0,0-1-28 15,0-1-106-15,-3-1-55 0,1 0-121 0,-2-2-207 0,-2-1-159 16</inkml:trace>
  <inkml:trace contextRef="#ctx0" brushRef="#br0" timeOffset="121271.95">11477 13989 274 0,'-2'-7'344'0,"-2"-2"-44"0,3 4-92 0,1 5-16 15,-3-13-68-15,4 8 12 0,2-3-63 0,1 2 17 16,-2 0-49-16,2 0 21 0,2-1-42 0,2 2 35 15,-1-1-45-15,3 0 28 0,-1 3-41 0,1-3 31 0,0 2-35 16,2-1-17-16,-2 2-86 0,3-1-34 16,0 0-62-16,-1 1-45 0,1-2-146 0,2 1 145 15</inkml:trace>
  <inkml:trace contextRef="#ctx0" brushRef="#br0" timeOffset="121536.03">11852 13767 334 0,'0'0'312'0,"2"-6"-33"16,-2 6-6-16,0 0-40 0,3-9-17 16,-3 9-36-16,0 0 23 0,1-5-37 0,-1 5-6 0,0 0-67 15,3-7 28-15,-3 7-32 0,0 0 49 0,0 0-60 16,9-2 38-16,-9 2-6 0,10 2-17 0,-10-2-13 16,10 6-8-16,-10-6-15 0,15 5-7 0,-7 1-13 15,1-1-3-15,1 1-8 0,3 1-2 0,-3 2-10 16,3-1-1-16,-1 1 1 0,-2-2 13 0,1 2-25 15,1 1 14-15,-2-1-15 0,0 1 10 0,0-1-19 16,1 0 17-16,-1 0-25 0,-2-1-41 0,-2-1-96 16,2 1-43-16,-1-4 5 0,0 2-66 0,-2-1-7 15,-5-5-38-15,9 6-105 0,-9-6-164 0,10 1-87 16</inkml:trace>
  <inkml:trace contextRef="#ctx0" brushRef="#br0" timeOffset="121717.42">12109 13761 113 0,'-8'-6'325'0,"8"6"-45"16,-8-3 4-16,8 3 2 0,-11 2-13 0,11-2-4 15,-12 5-8-15,4 1-38 0,0 0-40 0,-1 2-32 0,0 0-27 16,0 4-22-16,-3 0-22 0,2 3 10 0,-1 2-45 16,-1-2 18-16,3 3-42 0,-2 0 1 0,-1 2-12 15,3-1-42-15,-1-1-149 0,0 1-105 0,-2-2-148 16,2 1-288-16,0-3-227 0</inkml:trace>
  <inkml:trace contextRef="#ctx0" brushRef="#br0" timeOffset="122403.02">11062 14330 61 0,'0'0'288'16,"0"0"-65"-16,0 0-64 0,0 0 8 0,0 0-11 15,5-4 20-15,-5 4-45 0,13-3 23 0,-13 3-45 16,15-7 15-16,-3 4-58 0,-2-1 27 0,4 1-37 16,3-2 39-16,2-1-44 0,-1 1 42 0,3-1-40 15,4 0 40-15,-2 0-58 0,2 0 28 0,2-3-53 16,1 3 39-16,-2-1-50 0,3 0 41 0,-2 2-46 16,0-2 42-16,1-1-48 0,-2 2 44 0,-1 1-49 15,1-1 42-15,-2 1-41 0,-2 1 47 0,1-4-44 16,-2 4 35-16,0 0-46 0,-3 1 44 0,-2-1-44 15,2 0 43-15,-1-1-42 0,-4 3 41 16,-1 0-60-16,0-1-19 0,-2 1-84 0,-10 2-25 0,15-4-56 16,-15 4-66-16,12-3-232 0,-12 3-27 0</inkml:trace>
  <inkml:trace contextRef="#ctx0" brushRef="#br0" timeOffset="122642.27">11302 14302 312 0,'-9'4'273'0,"4"-1"-64"16,5-3-40-16,-11 5-29 0,11-5-8 0,-7 4 1 15,7-4-22-15,0 0 46 0,0 0-45 0,0 0 30 16,4 6-65-16,-4-6 28 0,14-1-53 0,-4 0 27 16,2-2-52-16,2 0 32 0,1-1-45 0,3 1 33 15,0-1-45-15,5-1 39 0,-1 0-47 0,1 0 36 16,-1-1-41-16,0 1 35 0,0-1-39 0,-1 3 41 15,-2-2-23-15,-1 0 17 0,-3 0-42 0,0 2 39 16,-3-1-76-16,-2 0-23 0,0 2-66 0,-6-3-72 16,-4 5-77-16,8-5-220 0,-8 5-18 0</inkml:trace>
  <inkml:trace contextRef="#ctx0" brushRef="#br0" timeOffset="139689.25">2139 15740 123 0,'0'0'171'0,"0"0"-25"0,-4-3-9 0,4 3-10 16,0 0-14-16,0 0-6 0,-5-7-2 0,5 7-14 16,0 0 3-16,0 0-17 0,-5-7 8 0,5 7-18 0,0 0 8 15,0 0 5-15,-3-5 1 0,3 5-2 16,0 0-8-16,0 0-12 0,0 0-7 0,-2-6-16 0,2 6-7 15,0 0-8-15,0 0 5 0,0 0 9 0,0 0 18 16,0 0 9-16,0 0-6 0,0 0-2 0,0 0 7 16,6 6-6-16,-6-6-5 0,5 7-2 0,-5-7-7 15,8 8 4-15,-3-3-2 0,-1 1-6 0,1 0-14 16,0 0-10-16,0 1 9 0,2 0 0 0,0 0-9 16,0 0 4-16,-1 2-2 0,-1-2-15 0,4 1 12 15,-3-1 2-15,2 0-6 0,-1 1-2 0,-1-2 1 16,1 2-1-16,0-2 7 0,-1 0-6 0,1 0 6 15,-2 0-8-15,1-1 0 0,-1-1-8 0,-5-4 10 16,8 9-4-16,-8-9 5 0,9 7 0 0,-9-7 11 16,8 6-5-16,-8-6 20 0,5 5-21 0,-5-5 31 15,5 3-20-15,-5-3 23 0,0 0-18 0,5 5 15 16,-5-5-29-16,0 0 13 0,0 0-19 0,0 0 17 16,14 0-22-16,-14 0 16 0,5-5-24 0,-5 5 20 15,9-5-28-15,-9 5 30 0,10-7-25 0,-1 2 21 16,-2 1-20-16,-1-2 20 0,3-1-25 0,4-1 21 15,-3-1-19-15,3 1 23 0,-2 0-22 0,2-2 21 16,1 0-30-16,2 0 30 0,0 0-30 0,-2 0 33 0,3 0-26 16,-4 0 26-16,2 2-26 0,-2 0 22 0,-1-1-20 15,1 1 21-15,-1 1-23 0,-1-1 20 0,-2 2-21 16,0 2 22-16,0-3-26 0,-1 3 22 0,-2 0-17 16,2-1 26-16,-8 5-25 0,11-6 26 0,-11 6-23 15,8-6 23-15,-8 6-37 0,8-4 36 0,-8 4-20 16,0 0 19-16,7-7-19 0,-7 7 20 15,0 0-29-15,9-3 23 0,-9 3-19 0,0 0 23 0,5-4-24 16,-5 4 24-16,0 0-24 0,0 0 24 0,7-4-30 16,-7 4 31-16,0 0-26 0,0 0 21 0,5-6-24 15,-5 6 28-15,0 0-24 0,0 0 18 0,5-3-26 16,-5 3 18-16,0 0-78 0,0 0-81 0,0 0-88 16,0 0-168-16,0 0-371 0,0 0-308 0</inkml:trace>
  <inkml:trace contextRef="#ctx0" brushRef="#br0" timeOffset="147381.54">2167 16542 57 0,'0'0'300'0,"-6"-7"-63"0,6 7-31 0,-8-6-2 16,8 6-28-16,-5-5-6 0,5 5-30 0,0 0-28 15,-5-5-21-15,5 5-20 0,0 0-17 0,-5-4-11 16,5 4-8-16,0 0-2 0,0 0 19 0,0 0 24 16,0 0 7-16,0 0-11 0,11 3 14 0,-11-3-16 15,9 5-24-15,-2 0 10 0,0 0-2 0,2 0-10 16,0 0 1-16,0 4-18 0,4-1 3 0,-2 2-9 16,3-1-4-16,0 2 2 0,3 0 1 0,-3 2-10 15,3-1 5-15,-2 0-8 0,1 0 3 0,0 0-6 0,0 0-31 16,0 0 37-16,-1-1-10 0,-2-2 2 15,0 0-40-15,-3-1-47 0,2-1-95 0,-4 0-18 0,0-1-102 16,0-2-8-16,-8-4-214 0,9 7-24 0</inkml:trace>
  <inkml:trace contextRef="#ctx0" brushRef="#br0" timeOffset="147698.16">2402 16563 10 0,'-2'-9'239'16,"2"9"-34"-16,-3-6-23 0,3 6-22 0,-1-6-11 16,1 6-26-16,0 0-27 0,-4-5-16 0,4 5-24 15,0 0-13-15,0 0-1 0,0 0-5 0,0 0 17 16,0 0 12-16,-8 5 10 0,8-5-3 0,-2 9 11 16,-1-4 1-16,1 2-9 0,-2 2 9 0,0-1-4 15,-1 3-15-15,0-1 7 0,-3 2-32 0,2 0 24 16,-2 0-28-16,1 1 26 0,-1-1-25 0,0 1 3 15,-1-1-12-15,1 2 10 0,-2-2-22 0,2 1 7 16,1-1-12-16,-3 0 7 0,2 0-15 0,-1-1 11 16,1-2-19-16,2 1 31 0,0-2-36 0,-1 1 17 15,2-2-19-15,1-1 8 0,-1 0-10 0,0 0 3 16,5-6-58-16,-5 8 0 0,5-8-40 0,-5 7-47 16,5-7-53-16,-4 7-67 0,4-7-48 0,-3 7-139 0,3-7 60 15</inkml:trace>
  <inkml:trace contextRef="#ctx0" brushRef="#br0" timeOffset="150782.59">2231 17255 61 0,'0'0'65'0,"0"0"10"16,0 0-30-16,0 0 10 0,0 0-19 0,0 0 6 15,0 0-22-15,0 0 12 0,0 0-13 0,0 0 11 16,0 0-13-16,0 0 15 0,0 0-7 0,0 0-7 16,0 0-5-16,0 0 5 0,0 0-7 0,0 0 6 15,0 0-12-15,0 0 8 0,0 0-11 0,0 0 11 16,0 0 2-16,0 0-5 0,0 0-6 0,0 0 7 15,0 0 12-15,0 0-19 0,0 0-4 0,0 0 9 16,0 0-2-16,0 0 11 0,0 0 0 0,0 0 9 16,0 0-4-16,0 0 9 0,0 0 2 0,0 0-7 15,0 0-7-15,0 0 5 0,0 0-1 0,0 0-4 16,0 0-2-16,0 0-1 0,0 0 0 0,0 0 5 16,0 0-7-16,0 0-6 0,0 0 2 0,0 0-1 15,0 0 3-15,0 0-6 0,0 0-4 0,0 0 0 16,0 0 5-16,0 0-8 0,0 0 0 0,0 0 1 0,0 0 1 15,0 0 4-15,0 0-5 0,0 0-2 0,0 0 4 16,0 0-2-16,0 0 7 0,0 0-6 16,0 0 1-16,0 0-1 0,0 0-4 0,0 0 5 0,0 0 3 15,0 0 4-15,0 0 4 0,0 0 0 0,0 0-2 16,0 0-1-16,0 0 1 0,0 0-6 0,0 0 5 16,0 0-6-16,0 0 1 0,0 0-4 15,0 0 1-15,0 0-4 0,0 0 5 0,0 0-3 0,0 0 2 16,0 0-2-16,0 0-3 0,0 0 1 0,0 0 4 15,0 0-4-15,-4 5 6 0,4-5-5 0,0 0 4 16,0 0-1-16,0 0 2 0,0 0-4 0,0 0 10 16,0 0 1-16,0 0 5 0,0 0-5 0,0 0 4 15,0 0-3-15,0 0 5 0,0 0-6 0,0 0 12 16,0 0-27-16,0 0 31 0,0 0-9 0,0 0 10 16,0 0-14-16,0 0 18 0,0 0-15 0,0 0 11 0,0 0-14 15,0 0 9-15,0 0-17 0,0 0 9 16,0 0-10-16,0 0 12 0,0 0-20 0,0 0 19 15,0 0-16-15,0 0 19 0,0 0-22 0,0 0 15 16,0 0-15-16,0 0 14 0,0 0-18 0,0 0 18 0,0 0-17 16,0 0 15-16,0 0-17 0,0 0 18 15,0 0-22-15,0 0 20 0,0 0-14 0,0 0 12 16,0 0-12-16,0 0 13 0,0 0-17 0,0 0 18 0,0 0-17 16,0 0 16-16,0 0-14 0,0 0 17 0,0 0-18 15,0 0 17-15,0 0-26 0,0 0 26 0,0 0-2 16,0 0 26-16,0 0-20 0,0 0 22 15,0 0-20-15,0 0 21 0,0 0-28 0,0 0 26 0,0 0-31 16,0 0-2-16,0 0-3 0,0 0 33 0,0 0-35 16,0 0 20-16,0 0-24 0,0 0 12 0,0 0-102 15,0 0-146-15,0 0-288 0,0 0-35 0</inkml:trace>
  <inkml:trace contextRef="#ctx0" brushRef="#br0" timeOffset="167694.97">2092 17406 53 0,'0'0'196'0,"0"0"-20"0,-3-8-11 16,3 8-16-16,0 0-29 0,-1-8-11 0,1 8-21 15,-3-6-17-15,3 6-15 0,-1-7 23 0,1 7-6 16,0 0 33-16,-3-8 2 0,3 8 36 0,0 0-52 15,-3-6 20-15,3 6-57 0,0 0 19 0,0 0-46 16,-3-6 25-16,3 6-36 0,0 0 20 0,0 0-37 16,0 0 29-16,-1-6-32 0,1 6 29 0,0 0-35 15,0 0 29-15,0 0-38 0,0 0 55 0,0 0-29 16,0 0 60-16,11-1-3 0,-11 1 3 0,13 2-8 16,-13-2-16-16,18 5 10 0,-8-1 6 0,2 0-10 15,3 0-3-15,-1 2-9 0,3 0-17 0,-2 0 15 16,4 2-5-16,0 1-8 0,2-1-8 0,-2 2 22 15,1-2-33-15,0 3 26 0,0 0-22 0,0 0 11 16,0 0-17-16,0 1 15 0,-2 0-17 0,1-1 13 0,-1 0-16 16,0 2 9-16,0-4-27 0,-5 1 18 15,1-2-1-15,-3-1 8 0,1 0-26 0,-1-1-63 16,-2 0-50-16,-1-2-50 0,1 0-49 0,-9-4-80 0,10 3-337 16,-10-3-162-16</inkml:trace>
  <inkml:trace contextRef="#ctx0" brushRef="#br0" timeOffset="167912.12">2453 17395 8 0,'0'0'399'0,"-7"-7"-98"16,7 7-30-16,-7-5-47 0,7 5 7 0,-5-6-31 0,5 6-16 16,0 0-26-16,-8-3-29 0,8 3-7 0,0 0-23 15,-7 3-13-15,7-3-14 0,-8 10-9 16,6-2-20-16,-4 1-1 0,3 0-6 0,-4 4-11 0,0 0-5 15,0 0-6-15,1 5 5 0,-2-2-15 0,0 2 7 16,0-2-4-16,-1 4 1 0,-1-1-5 0,-1 0-1 16,2 1-6-16,0-1-25 0,-1 2-102 0,1-2-81 15,-1 0-106-15,1-1-341 0,0 0-168 0</inkml:trace>
  <inkml:trace contextRef="#ctx0" brushRef="#br0" timeOffset="182537.23">2145 14848 191 0,'0'0'196'0,"0"0"-40"0,0 0-17 16,0 0 0-16,0 0 4 0,0 0-20 0,0 0-4 15,-7-3-10-15,7 3-17 0,0 0 15 0,0 0 7 0,0 0-5 16,0 0-30-16,0 0 33 0,0 0-42 0,-5-4 14 16,5 4-37-16,0 0 21 0,0 0-36 0,0 0 15 15,0 0-35-15,0 0 20 0,0 0-29 16,0 0 22-16,0 0-24 0,0 0 35 0,0 0-4 0,0 0 15 16,0 0-5-16,0 0 20 0,15 3 2 0,-15-3-3 15,10 3 3-15,-10-3-19 0,14 4 14 0,-5-2-12 16,-1 0 20-16,1 2-31 0,2 0 12 0,-2-1 1 15,1 1 16-15,3 1-32 0,-3 0 24 0,2-1-25 16,2 2 19-16,-1-1-24 0,2 1 30 0,-5-1-36 16,3 1 23-16,0 1-22 0,0-1 17 0,-1 0-24 15,0 1 17-15,1-1-28 0,-4-1 22 0,1 1-25 16,0-1 19-16,-1 1-26 0,-1-2 23 0,1 2-19 16,-2-3 20-16,1 2-24 0,0-1 21 0,-2-1-21 15,0 1 19-15,1-1-20 0,-7-3 22 0,10 6-24 0,-10-6 22 16,10 7-21-16,-10-7 20 0,9 4-22 0,-9-4 17 15,9 4-19-15,-9-4 24 0,7 3-21 16,-7-3 20-16,0 0-32 0,7 5 27 0,-7-5-26 16,0 0-3-16,8 4-49 0,-8-4-13 0,0 0-43 15,0 0-78-15,0 0-68 0,0 0-130 0,0 0-383 16,0 0-310-16</inkml:trace>
  <inkml:trace contextRef="#ctx0" brushRef="#br0" timeOffset="183085.01">2456 14791 28 0,'0'0'188'0,"-9"-4"-4"15,9 4-7-15,0 0-27 0,0 0-20 0,0 0-25 16,0 0-18-16,0 0-53 0,0 0 46 0,0 0 5 16,0 0 2-16,0 0-32 0,0 0 45 0,0 0-40 0,-10 2 38 15,10-2-25-15,-5 4 45 0,5-4-31 0,-7 8 24 16,5-2-9-16,-2-1 5 0,-3 1-19 0,2 2 4 16,0-1 4-16,0-1-17 0,0 3-3 0,-3-2-22 15,2 3 11-15,-1-2-14 0,1 3 8 0,0-1-23 16,-2 0 11-16,2-2-19 0,-1 2 13 0,2-2-25 15,0 2 21-15,-3-1-27 0,3 0 28 0,0 0-32 0,0-1 18 16,1 0-13-16,-1-1 11 0,0 0-26 0,1-1 20 16,0 0-5-16,2 0 7 0,2-6-26 0,-5 8 21 15,5-8-17-15,-7 10 20 0,7-10-29 0,-2 7 24 16,2-7-11-16,-5 5 10 0,5-5-26 0,-3 6 26 16,3-6-15-16,0 0 17 0,-5 6-24 0,5-6 21 0,0 0-14 15,-4 5 14-15,4-5-20 0,0 0 19 0,0 0-13 16,-2 6 17-16,2-6-24 0,0 0 25 0,0 0-21 15,-4 6 25-15,4-6-28 0,0 0 22 16,0 0-19-16,0 0 19 0,-4 6-22 0,4-6 17 0,0 0-15 16,0 0 13-16,0 0-16 0,-4 6 18 0,4-6-17 15,0 0 16-15,0 0-23 0,0 0 7 0,0 0-31 16,-5 5-7-16,5-5-19 0,0 0-22 0,0 0-11 16,0 0-42-16,0 0 20 0,0 0-36 0,0 0 26 0,0 0-16 15,0 0-20-15,0 0-28 0,0 0-44 0,0 0-259 16,0 0 9-16</inkml:trace>
  <inkml:trace contextRef="#ctx0" brushRef="#br0" timeOffset="201391.87">21598 10083 148 0,'0'0'318'0,"-4"-5"-57"0,4 5-19 16,-5-4-14-16,5 4-20 0,-8-5 6 0,8 5-9 15,-6-4-30-15,6 4 29 0,-10-3-62 0,10 3 55 16,-12-1-38-16,12 1 38 0,-15 1-2 0,6 2 5 15,0 0 0-15,-3 1-33 0,1 2 41 0,-1 2-51 16,-2 1 44-16,-1 4-59 0,-3 1 36 0,1 6-48 16,-2-1 35-16,0 4-41 0,0 3 5 0,0 3-2 15,0 2-6-15,2-1-8 0,-1 3-13 16,8-6-16-16,-1 2-11 0,4-1-53 0,2-2 48 0,2-2-54 0,3 1 45 16,0-1-53-16,4 0 41 0,4-2-6 15,1-1-10-15,2 3-6 0,6-2-6 0,0-2-5 16,4-4-12-16,2-2-37 0,4 0-55 0,1-3-65 0,0-3-67 15,4-3-30-15,-2 0-98 0,-1-4-35 0,2-1-78 16,-2-3-104-16,3-3-30 0,0-1-326 0,0-3-495 16</inkml:trace>
  <inkml:trace contextRef="#ctx0" brushRef="#br0" timeOffset="202091.43">21801 10167 337 0,'-8'-3'469'0,"8"3"-93"0,-15-4-48 0,15 4-13 16,-13-4-9-16,13 4-1 0,-11-3-40 0,11 3-34 15,-8-4-38-15,8 4-37 0,0 0-34 0,-4-5-18 16,4 5-25-16,7-4-16 0,-7 4-14 0,15-5-6 15,-5 2-9-15,4 0-7 0,2 0-1 0,1-1-9 0,1 0-41 16,3 0 42-16,-2 1-36 0,4-1 38 0,0 0-41 16,0-2 43-16,0 3-44 0,0-1 36 15,-1-1-34-15,-1 2 44 0,-3-2-43 0,1 2 43 0,-2 0-45 16,2-1 40-16,-6 2-40 0,2-2 42 0,-4 2-37 16,0 0 37-16,-1-1-37 0,-10 3 58 0,14-3-36 15,-14 3 50-15,13-2-34 0,-13 2 41 0,10-1-46 16,-10 1 38-16,0 0-51 0,0 0 38 0,8 3-40 15,-8-3 39-15,-1 7-44 0,1-7 41 0,-4 11-41 16,-1-3 36-16,1 1-43 0,-3 2 42 0,0 3-45 16,-1 0 42-16,-1 3-44 0,0 2 48 0,-3 1-51 15,-1 3 42-15,-1 1-41 0,1 2 43 0,-2-1-44 16,1 1 43-16,-2 2-42 0,2-3 42 0,0 2-46 16,-2-2 46-16,0 0-42 0,2-2 1 0,1-1 5 15,-2 0 3-15,3-5 1 0,1-2 4 0,2-2 2 16,1 0 0-16,-1-3 2 0,2-1 7 0,2-2 8 15,0 1 4-15,1-3-3 0,4-5-2 0,-7 7-6 16,7-7-2-16,0 0 2 0,0 0-7 0,0 0 1 0,0 0 38 16,0 0-44-16,0 0 37 0,5-8-49 0,2 4 43 15,1 0-46-15,0-1 43 0,1 1-44 0,2-1 43 16,0 1-46-16,-1 1 50 0,3-2-51 0,0 3 46 16,-2 0-45-16,2-1 44 0,3 1-45 0,-5 0 46 15,6 0-29-15,-3 2 26 0,1-2-43 0,-1 2 45 16,3-2-41-16,-2 2 42 0,0-1-46 0,1 1 51 15,2-2-51-15,-3 1 45 0,3 0-45 0,0-1 46 16,-3 0-46-16,2-1 48 0,-3 1-48 0,2-2 41 16,-2 1-42-16,-1 1 44 0,1-1-40 15,-2 0 38-15,0-1-46 0,0 0 47 0,-3 1-65 0,1-1 16 16,-1 1-70-16,0-1 6 0,1-1-52 0,-5 0-35 16,2 1-62-16,-1-2-9 0,-3 1-30 0,-1 0-36 15,3-1-47-15,-5-1-406 0,2 0-284 0</inkml:trace>
  <inkml:trace contextRef="#ctx0" brushRef="#br0" timeOffset="202322.95">22025 10342 98 0,'-8'2'408'0,"8"-2"-82"0,-15 3-12 0,15-3-1 16,-12 2 15-16,12-2-32 0,0 0-53 15,-11 0-53-15,11 0-41 0,0 0-28 0,-7-5-22 0,7 5-18 16,5-5-19-16,-5 5-12 0,9-8-9 0,-2 5-4 16,-1-3-12-16,4 1-3 0,1 0-50 0,0-2 49 15,3 1-6-15,-1 0-2 0,2-1-2 0,-1 1-6 16,0 1-10-16,2-2-55 0,0 0-79 0,-3 0-43 16,4-1-47-16,-3 2-40 0,2-1-47 0,-3 0-326 15,2 0-155-15</inkml:trace>
  <inkml:trace contextRef="#ctx0" brushRef="#br0" timeOffset="202974.23">22394 9881 209 0,'0'0'392'0,"0"0"-80"0,0 0-17 0,-10-1-22 0,10 1-30 16,0 0-10-16,0 0-3 0,-12-2-14 16,12 2-32-16,0 0-14 0,0 0-19 0,-6-4-24 15,6 4-18-15,0 0-26 0,0 0-5 0,0 0 14 0,0 0-56 16,1-6 30-16,-1 6-52 0,10-4 39 0,-10 4-49 15,13-3 35-15,-4 0-44 0,1 0 38 0,1 1-44 16,-1-1 38-16,1 0-38 0,2 1 37 0,-1-1-43 16,0 0 46-16,1 0-49 0,1 0 42 0,-2 1-44 15,2-1 44-15,-3 1-42 0,1-2 39 0,2 2-44 16,-3-1 40-16,1 0-46 0,-2 0 31 0,0 1-80 16,-1 1 12-16,0-1-74 0,-9 2-2 0,13-4-33 15,-13 4-20-15,11-5-29 0,-11 5-31 0,8-2-57 16,-8 2-328-16,0 0-150 0</inkml:trace>
  <inkml:trace contextRef="#ctx0" brushRef="#br0" timeOffset="203308.21">22486 9753 79 0,'-8'-5'365'16,"8"5"-74"-16,-7-5-27 0,7 5-20 0,-8-4-20 15,8 4-22-15,-6-4-11 0,6 4-22 0,-6-5-10 0,6 5-47 16,-5-4 24-16,5 4-8 0,-4-4-11 0,4 4-3 16,0 0-1-16,0 0-3 0,-5-7-4 15,5 7-12-15,0 0-11 0,0 0-16 0,0 0 0 0,-6-3-3 16,6 3 14-16,0 0 23 0,0 0 5 0,0 0 4 16,0 0-6-16,-2 6-34 0,2-6 56 0,1 7-43 15,-1-7 39-15,2 10-33 0,-2-10 41 0,5 12-47 16,-3-6-11-16,0 0-13 0,-1 3-10 0,3 0-7 15,-2 0-8-15,0 1-5 0,2 1-1 0,1-1-3 16,-2 1-10-16,1 1-4 0,1 1 1 0,0-1-6 16,-1 2 0-16,-1-2 36 0,3 1-51 0,-3 0 3 15,4-2-124-15,-4 1-29 0,3-1-111 0,-2-2-39 16,1 2-88-16,-1-2-89 0,-1 0-87 0,2-1-305 16,-1 0-435-16</inkml:trace>
  <inkml:trace contextRef="#ctx0" brushRef="#br0" timeOffset="203606.92">22896 10314 411 0,'0'0'394'0,"8"3"-53"15,-8-3-9-15,0 0-19 0,6 5 67 0,-6-5-13 16,0 0-60-16,4 6 31 0,-4-6-68 0,0 0 31 16,3 6-70-16,-3-6 30 0,2 6-59 0,-2-6-16 15,0 7-25-15,0-7-6 0,0 10-21 0,0-10-27 16,0 10-21-16,0-10-18 0,-1 15-10 0,-2-8-9 16,2 1-15-16,-1 2-7 0,-2 0-12 0,-1 2-48 15,-3-1-98-15,2 0-105 0,-1 3-81 0,-2-3-150 16,-2 2-180-16,-1-1-513 0,3-2-776 0</inkml:trace>
  <inkml:trace contextRef="#ctx0" brushRef="#br0" timeOffset="204575.23">23315 9732 230 0,'0'0'222'0,"0"0"-20"0,-2-6-23 16,2 6 3-16,0 0-3 0,-3-5-17 0,3 5-14 15,0 0-14-15,0 0-3 0,-2-6-24 0,2 6-14 16,0 0-12-16,0 0-7 0,0 0-5 0,0 0-2 16,0 0 34-16,0 0-16 0,0 0 47 0,0 0-26 15,0 0 54-15,-3 6-42 0,3-6 47 0,1 9-36 16,-1-9 39-16,4 10-50 0,-4-3 33 0,2 0-43 16,0 0 44-16,-1 1-51 0,2 2 7 0,0 1-1 15,-1 0 9-15,-1-1-6 0,2 4 0 0,1-3-7 16,-2 3-9-16,1 1 0 0,1 2-6 0,-2-1-14 0,1 2-10 15,1-1 0-15,-2 1-4 0,2 0-3 0,2 2 0 16,-2 1-9-16,0 0-4 0,1-1-6 0,-1 1-4 16,1 0-1-16,-1-2-2 0,2-2 1 15,-2 1-10-15,1-2-1 0,-1 1-3 0,1-1 1 0,-1-2 2 16,1 1-3-16,0-1-2 0,-1-1 1 0,1 0-4 16,-2-2 2-16,1-1 0 0,0 1 3 0,-2-2-8 15,4 1 0-15,-3-3-5 0,-2 3 2 0,3-3 0 16,-1 0-3-16,-1-1-1 0,-1 0 4 0,2 0-2 15,-3-6-5-15,3 11 1 0,-3-11 0 0,4 9 1 16,-4-9-3-16,1 9 7 0,-1-9-5 0,2 7 0 0,-2-7 11 16,5 6-16-16,-5-6 5 0,0 0-5 15,2 7-3-15,-2-7 0 0,0 0-5 0,2 6-11 16,-2-6-42-16,0 0-68 0,0 0-37 0,0 0-132 0,0 0-39 16,0 0-97-16,5-7-75 0,-5 7-87 15,4-12-428-15,-4 3-639 0</inkml:trace>
  <inkml:trace contextRef="#ctx0" brushRef="#br0" timeOffset="205074.75">23701 9576 134 0,'0'0'263'0,"0"0"-75"0,0 0-38 15,2-7-17-15,-2 7 15 0,0 0 21 0,0 0-15 16,9 3-3-16,-9-3-8 0,9 2 5 0,-3 2-12 16,3-1 6-16,-1 2-24 0,2 0 49 0,1 2-56 15,1 1 35-15,-2 1-41 0,4 0 33 0,0 3-54 16,0 1 41-16,0-1-48 0,0 4 35 0,-1 0-41 16,2 1 42-16,-2 1-50 0,1 2 2 0,2 3-4 0,-5-2-4 15,3 5 29-15,-2 0-42 0,-2-1 39 0,0 3-48 16,-1 0 41-16,-1 0-36 0,-1 1 48 0,0 1-16 15,-1-1-4-15,-2 2-8 0,-1-4-8 16,-1-1-46-16,-2 0 38 0,0 1-48 0,0-2 45 0,-2-1-50 16,0 1 43-16,-3-1-48 0,1-1 44 0,-2-1-48 15,-2-1 45-15,3-1-43 0,-4 0 37 16,3-1-46-16,-1-5 40 0,0 1-71 0,-1-1-77 16,2-2-90-16,-2-2-82 0,-1 0-79 0,0-2-187 0,0-3-320 15,-1-1-453-15</inkml:trace>
  <inkml:trace contextRef="#ctx0" brushRef="#br0" timeOffset="206041.15">25281 9860 160 0,'0'0'346'0,"0"0"-117"0,0 0 12 0,0 0-29 16,0 0-5-16,1-6-30 0,-1 6-15 0,0 0-5 15,-8-4-38-15,8 4 5 0,0 0-17 0,-12-1 6 16,12 1-44-16,-12 0-2 0,12 0-3 0,-16 0 7 15,16 0 12-15,-20 1-8 0,8 0 15 0,0 1-9 16,-2-1-1-16,0 0-1 0,-4 2 1 0,2-1-12 16,-5 0-5-16,3 1 2 0,-5 1 5 0,-1 0-6 15,0 1-4-15,1-1-3 0,-2 1-10 0,0 0-5 16,-1 1-4-16,1-1-8 0,-1 1-3 0,1 0-9 16,-1 0-3-16,-1-1 32 0,2 2-43 0,-1-1 33 15,-1 0-32-15,4 0 22 0,-2 0-42 0,-1 0 39 0,2-1-41 16,2 1 41-16,0-2-39 0,3 0 35 0,1 0-40 15,-1-1 39-15,5 1-39 0,-1-2 36 16,3 0-40-16,1 0 21 0,1-1-90 0,10-1-7 16,-16 1-66-16,16-1-24 0,-14 0-55 0,14 0-53 0,-8-4-41 15,8 4-74-15,-2-4-258 0,2 4-179 16</inkml:trace>
  <inkml:trace contextRef="#ctx0" brushRef="#br0" timeOffset="206440.51">24569 9761 216 0,'0'0'439'0,"0"0"-118"0,5-6-60 0,-5 6-64 16,0 0-10-16,0 0 0 0,0 0-22 0,4-4 36 16,-4 4-49-16,0 0 30 0,0 0-65 0,-2 7 27 15,2-7-69-15,-6 8 30 0,1-2-58 0,0 0 8 16,-1 2-7-16,-2 1-1 0,-1 2 3 0,0 0-10 15,-2 3-5-15,-1 0-5 0,-2-1 35 0,1 2-54 16,-2-1 42-16,0 2-46 0,-2-1 46 0,0 3-35 16,2-3 44-16,1-2 0 0,-1 1-1 0,1 1-3 15,0-1-9-15,1-2-8 0,3 0-9 0,-2-2 1 16,4 0-4-16,2 0-1 0,0-2 8 0,1 1-5 16,1-1 3-16,3-1-2 0,-1 0-2 0,4 0-3 15,0-1-3-15,6 0-5 0,-1 1 3 0,1-2-10 16,1 1-1-16,5 0-1 0,0-1-1 0,0 1 0 15,3 0-4-15,-1 0-34 0,1-1 41 0,2 0-40 0,-1 0 42 16,-1 0-39-16,2 1 44 0,-2 0-41 0,0 0 42 16,0-1-48-16,0 1 40 0,-3 0-41 0,1-1 39 15,-2 0-45-15,-2-1-24 0,-1 1-111 0,-1-1-24 16,2 1-82-16,-5-2-104 0,-6-3-135 0,10 8-298 16,-10-8-344-16</inkml:trace>
  <inkml:trace contextRef="#ctx0" brushRef="#br0" timeOffset="207677.03">25782 9600 337 0,'0'0'375'0,"-4"-9"-30"0,4 9-16 0,-4-8-11 16,4 8-13-16,-4-9-7 0,4 9-5 0,-2-7-23 16,2 7-32-16,-3-6-40 0,3 6-37 0,0 0-25 15,0 0 28-15,0 0 13 0,0 0 1 0,0 0-43 16,11 2 45-16,-6 3-46 0,1 3 32 0,4 1-51 16,-1 2 23-16,0-1-53 0,3 6-10 0,-1-2-16 15,1 3-10-15,-1 0-8 0,3 0-7 0,-2 1-4 16,-1 0 0-16,1 0-52 0,-1 1 51 0,-1-2-10 15,1 1-5-15,0-2-2 0,-2 1-3 0,0 0-1 16,0-4 1-16,-3 0-9 0,2-1 1 0,-1-1-12 0,-2-1-9 16,1-2-38-16,-1 1-36 0,-1-4-43 15,0 1-33-15,-4-6-123 0,6 7-32 0,-6-7-95 16,0 0-69-16,0 0-9 0,0 0-429 0,4-8-502 16</inkml:trace>
  <inkml:trace contextRef="#ctx0" brushRef="#br0" timeOffset="207940.09">25887 9621 20 0,'-8'-15'451'0,"2"5"-129"16,1-3-31-16,-1 2-23 0,3 1-13 0,1-2-59 0,0 1-17 15,-1 0-7-15,6 1-11 0,-1 0-25 0,2 1-18 16,1 0-27-16,3 0-20 0,1 1-12 0,2 1-11 16,2 1-5-16,1 2 0 0,0 1-6 15,0 3-3-15,-1 0-11 0,1 1-5 0,2 2-2 0,-1 5-2 16,0-2-2-16,-3 1-1 0,-1 1-5 0,-2 2 2 15,-2 2-6-15,-2-2-1 0,-3 1-2 0,-2 2 4 16,0-5-2-16,-5 5 3 0,1-1 1 0,-2 0-4 16,-2 1 2-16,-2-2-4 0,1 0-42 0,-1 0 51 15,-2-3-50-15,2 2-3 0,2-2-63 0,-2-2-39 16,4 1-44-16,-2-2-66 0,4-1-93 0,4-4-261 16,-6 4-123-16</inkml:trace>
  <inkml:trace contextRef="#ctx0" brushRef="#br0" timeOffset="208308.43">26317 9558 65 0,'9'-6'447'0,"-2"1"-91"0,-2 0-43 0,-2 0-61 16,-3 5-2-16,2-9 10 0,-2 9-1 0,-1-7-25 16,1 7-28-16,-7-6-27 0,7 6-21 0,-13-2-25 15,13 2-19-15,-16 0-9 0,6 1-8 0,-2 3-14 16,3-1-6-16,-2 2-8 0,-2 1-9 0,0 1-4 15,4 1 0-15,-3 0-10 0,3 2-11 0,1 0-6 16,0 0-2-16,3 1-1 0,1-2-7 0,2 2-4 16,0-2-34-16,4 2 42 0,0-1-44 0,2 0 41 15,1-2-40-15,1 0 40 0,2-1-37 0,1 0 37 16,1-1-36-16,1-3 38 0,0-1-45 0,1 1 42 16,-1-2-41-16,1-1 41 0,0-1-41 0,-1-2 43 15,1 0-8-15,-1-2-2 0,-2-1 11 0,0 1-18 16,-2-2-1-16,2-2-3 0,-4 1 1 0,-1-2-2 15,-1 2 1-15,-1-1-3 0,-2-1 0 0,0 0 0 16,-2 1 4-16,-2-1-7 0,-3 2 1 0,2 0 1 16,-1 0-2-16,-3 1-2 0,3 1-6 0,-1 1-59 15,1 1-45-15,-1 0-54 0,1 1-44 0,6 3-32 16,-10-4-26-16,10 4-23 0,0 0-26 16,-9-3-80-16,9 3-195 0,0 0-111 0</inkml:trace>
  <inkml:trace contextRef="#ctx0" brushRef="#br0" timeOffset="210206.73">26659 9387 230 0,'0'0'255'0,"0"0"-35"0,2-6-7 16,-2 6-11-16,0 0-14 0,3-7-28 15,-3 7-10-15,-2-6-16 0,2 6 0 0,0 0-8 0,-1-9-20 16,1 9-14-16,0 0-9 0,-5-6-17 0,5 6-12 16,-7-3-10-16,7 3-8 0,0 0-5 0,-15-2-9 15,15 2-2-15,-15 4 2 0,6-2 13 0,1 2 30 16,-2-2 8-16,0 3 2 0,0 0-10 0,-2 1 3 15,3-3-9-15,0 3-6 0,2 1 1 0,-2-2-4 16,1 1 5-16,4 2-6 0,-1-2-4 0,1-1-6 16,4 3-9-16,0-8-1 0,0 12-6 0,3-5-5 15,3-1 2-15,-1 3-9 0,3-4-1 0,5 2-3 16,0 2 0-16,-1-3-3 0,1 2-1 0,5 0-4 16,-4-2 0-16,4 2 7 0,-3-2-4 0,2 0-3 15,-2 1-2-15,-1-2 0 0,-1 1 0 0,-1 1-3 16,-1-1-2-16,-2-2 3 0,-1 2 2 0,-1 0 6 15,-7-6-4-15,5 8 1 0,-5-8 0 0,0 10 1 16,0-10-1-16,-8 7-1 0,1-2-2 0,-2 0 8 16,-2-2 8-16,-1 1-14 0,-1-1-2 0,1 0 6 15,-1 1-4-15,1-2 0 0,-2 0 1 0,3 1-2 16,-2-2 5-16,13-1-5 0,-17 1-21 0,17-1-57 0,-15 1-72 16,15-1-83-16,0 0-51 0,-11-2-39 15,11 2-67-15,0 0-248 0,2-7-148 0</inkml:trace>
  <inkml:trace contextRef="#ctx0" brushRef="#br0" timeOffset="210590.18">26814 9500 282 0,'0'0'415'0,"4"-7"-98"0,-4 7-38 0,0 0-13 16,4-5-4-16,-4 5-8 0,0 0-16 0,2-6-43 15,-2 6-33-15,0 0-28 0,0 0-26 0,2-8-23 16,-2 8-18-16,0 0-8 0,5-6-17 0,-5 6-8 15,10-3-5-15,-10 3-8 0,8-8-7 0,-8 8-5 16,12-7-2-16,-12 7 4 0,12-7 0 0,-12 7-4 16,9-8-5-16,-9 8-2 0,8-7 1 0,-8 7-2 15,5-10 2-15,-5 10-4 0,1-7 2 0,-1 7-3 0,-1-9 2 16,1 9 0-16,0 0 1 0,-9-5 0 16,9 5-1-16,0 0 9 0,-16 3-12 0,16-3 3 15,-11 3 3-15,6 2-1 0,5-5 3 0,-9 7-6 0,5-1 4 16,1 1 1-16,0-2-2 0,3 2 1 15,0 1-2-15,3 0 7 0,0 2-6 0,1-2 1 16,4 1 0-16,-2-1-1 0,3 1-1 0,3-1 0 16,1-1 1-16,-1-1-1 0,2 0-1 0,2-2-8 15,0-2-13-15,0 1-24 0,-2-2-27 0,2-1-45 0,-2-1 22 16,4-2-26-16,-2-1-7 0,0 0-12 16,-2-2-8-16,2-2-26 0,-5 3-31 0,2-5-17 15,-2 2-18-15,-3-4-8 0,1 2-158 0,-3-3 129 16</inkml:trace>
  <inkml:trace contextRef="#ctx0" brushRef="#br0" timeOffset="210873.62">27124 9260 30 0,'-8'-15'406'0,"1"1"-128"0,-1 0-25 16,0 3-39-16,-1-3-6 0,0 2 2 15,2 3-10-15,-1-2 25 0,-1 2-47 0,3 1 28 16,-1 1-65-16,3 1 26 0,-1-2-71 0,0 1 22 0,5 7-64 16,-7-7 30-16,7 7-50 0,-7-5 40 0,7 5-45 15,0 0 38-15,0 0-41 0,0 0 39 0,5 10-38 16,-1-6 46-16,1 1-43 0,3 4 35 0,-1-1-39 15,3 4 37-15,0-1-39 0,1 1 36 0,-2 4-10 16,4 0-6-16,-3-1-1 0,3 0-13 0,-2 3-2 16,1-1-5-16,-1 1-3 0,0 0-4 0,-1-1 0 15,1 1-5-15,-2-1-1 0,0 1-3 0,0-2 4 16,1-3-6-16,-2 0 1 0,0 0-3 16,1-2 1-16,-2 1-2 0,2-1 1 0,-1-3-3 0,2 2-2 15,-1-4 5-15,-1 0-7 0,2 0-10 0,0-2-36 16,-1-2-59-16,3-1-66 0,-12-1-72 0,18 0-69 15,-9-1-45-15,1-3-100 0,-3 0-280 0,1-4-244 16</inkml:trace>
  <inkml:trace contextRef="#ctx0" brushRef="#br0" timeOffset="210995.15">27249 9331 102 0,'-11'-5'407'0,"3"2"-97"0,8 3-32 15,-12-5-26-15,12 5-46 0,-10-7-45 0,10 7-33 16,-5-7-27-16,5 7-22 0,3-6-9 0,2 1-36 15,2 0-84-15,1 0-110 0,4-2-156 0,2 0-186 16,0 1 3-16</inkml:trace>
  <inkml:trace contextRef="#ctx0" brushRef="#br0" timeOffset="-199258.44">22315 10835 26 0,'0'0'48'0,"-12"1"-5"0,12-1-11 0,0 0-6 16,-10 2-4-16,10-2-3 0,0 0-8 0,-10 2 6 15,10-2 3-15,0 0-20 0,-10 3 10 0,10-3-2 16,0 0 15-16,-9 2-23 0,9-2 7 0,0 0-8 0,-9 2-35 15,9-2-5-15,0 0-40 0,0 0 28 16</inkml:trace>
  <inkml:trace contextRef="#ctx0" brushRef="#br0" timeOffset="-198626.11">22037 10916 104 0,'-8'3'240'0,"8"-3"-70"0,0 0 6 15,-11 4-29-15,11-4 11 0,0 0-31 0,-8 3 20 16,8-3-37-16,0 0 13 0,0 0-43 0,-7 3 13 16,7-3-43-16,0 0 25 0,0 0-36 0,0 0 4 15,0 0 7-15,0 0 15 0,0 0 10 0,0 0 12 16,0 0 0-16,6 4 16 0,-6-4 3 0,0 0-6 16,14 1 1-16,-14-1-4 0,17-1-7 0,-17 1-3 0,19 0-8 15,-5-1 1-15,0-1 8 0,4 1-17 16,0 0-8-16,1-1-10 0,4-1-8 0,3 1-8 15,-2-1-6-15,6 1-3 0,-1 0-4 0,0-1-3 0,6 0-5 16,2-2-4-16,-3 1 1 0,3 1-1 16,-2-1-7-16,2-1 2 0,-1 0-3 0,1 2-1 15,-2-2 2-15,1 0 0 0,0 1 1 0,0 0-3 16,-3-1 1-16,3 2 1 0,0-4-3 0,-2 4-4 0,1-2 4 16,-1 2 0-16,-1-3-1 0,3 2-1 0,-2 0 6 15,-1 0-5-15,0-1-1 0,1 1-2 0,-2 0 5 16,2 1 1-16,-5-1-3 0,0-1-5 0,-2 2 10 15,3-1-6-15,-2 1-37 0,1-1 45 0,-1-1-37 16,-2 1 42-16,1 1-37 0,-2 1 40 0,-2-2-41 16,0 1 42-16,-1 0-38 0,-2-1 39 0,-2 2-40 15,-1 1 41-15,-2-2-41 0,-1 1 42 0,-1-1-40 16,-1 2 41-16,-1-1-43 0,-11 2 47 0,17-3-33 16,-17 3 34-16,14-1-40 0,-14 1 42 0,11-2-41 15,-11 2 35-15,0 0-42 0,14-1 50 0,-14 1-48 16,0 0 40-16,0 0-51 0,9 3-2 0,-9-3-126 15,0 0-67-15,-5 7-93 0,5-7-179 0,-11 7-267 16,2-4-279-16</inkml:trace>
  <inkml:trace contextRef="#ctx0" brushRef="#br0" timeOffset="-197242.54">27723 9340 207 0,'0'0'282'0,"-9"-4"-65"16,9 4-14-16,0 0-6 0,-5-3-11 0,5 3-21 15,0 0-20-15,0 0-24 0,0 0-16 0,-9-4-26 16,9 4-18-16,0 0-11 0,0 0-11 0,0 0 0 15,0 0 5-15,0 0 7 0,0 0 6 0,0 0 15 16,0 0 6-16,0 0-12 0,0 0 1 0,0 7-6 16,0-7 10-16,5 5-2 0,-5-5-2 0,8 5-5 15,-8-5 5-15,8 8-10 0,-2-4-8 0,-1-1-2 0,3 1-12 16,-2 2-2-16,2-2-4 0,0-1 0 16,-1 2-6-16,2 0 2 0,0 0-7 0,0-2 2 15,-1 1-4-15,-1-1 5 0,1 1-3 0,1 0-2 16,-9-4 0-16,13 4-2 0,-13-4-4 0,10 5 8 15,-10-5 9-15,10 5 12 0,-10-5 16 0,9 4 25 16,-9-4-2-16,0 0 15 0,9 4 15 0,-9-4 12 16,0 0 0-16,0 0-19 0,10 2-16 0,-10-2-19 15,0 0-15-15,0 0-5 0,9-4-12 0,-9 4-6 16,4-6-2-16,-4 6-2 0,5-7 7 0,-5 7 3 16,4-8-4-16,0 3-1 0,0-1-46 0,0 0 49 0,1-3-37 15,-1 3 34-15,1-2-43 0,1-2 46 16,0 2-43-16,1-3 46 0,-1 1-42 0,2-2 54 15,-2 0-46-15,3 2 49 0,0-2-47 0,-2-1 2 16,3 2 5-16,-4-1 10 0,3-1 13 0,0 3 1 16,-1-2-2-16,-1 1-2 0,0-1-6 0,1 1 6 15,0 0-6-15,-4 2-3 0,3 0 0 0,-2 1-3 16,1 0 1-16,-1 1-4 0,0-2-1 0,-1 3 1 16,1-1-8-16,-1 1 27 0,-1 0-35 0,1 1 32 15,-4 5-38-15,5-10 35 0,-5 10-44 0,6-7 40 16,-6 7-42-16,4-8 42 0,-4 8-50 0,4-5 18 0,-4 5-143 15,4-6-100-15,-4 6-183 0,2-9-243 16,-2 9-528-16,-2-9-815 0</inkml:trace>
  <inkml:trace contextRef="#ctx0" brushRef="#br0" timeOffset="-173645.15">23462 9614 46 0,'-5'-7'40'0,"5"7"12"0,-6-3-11 0,6 3 3 16,-6-6-33-16,6 6 26 0,-7-5-23 0,7 5 12 0,-8-5-10 15,8 5 32-15,-7-5-4 0,7 5 4 0,-10-3-21 16,10 3 6-16,-11-4-21 0,11 4 21 16,-11-4-1-16,11 4 34 0,-14-4-23 0,14 4 5 15,-12-3-22-15,12 3 8 0,-14-2-9 0,14 2-23 0,-14-1 18 16,14 1-17-16,-14-1 9 0,14 1-10 0,-11-1 14 16,11 1-15-16,-11-2 14 0,11 2-13 0,-12 2 16 15,12-2-14-15,-11 1 15 0,11-1-11 16,-12 2 13-16,12-2-15 0,-12 4 11 0,12-4 1 0,-9 6 12 15,4-1-13-15,5-5 10 0,-13 7-6 0,8-4 23 16,1 2-24-16,-3 1 12 0,-1-1-22 0,4 2 14 16,-2-1-16-16,1-1 12 0,-2 1-6 0,3 0 22 15,-3 0-18-15,2-2 11 0,-2 4-19 0,3-2 18 16,-1-2-18-16,1 3 27 0,-2-1-24 0,4-2 21 16,-2 2-22-16,0-1 14 0,0 1-18 15,0-1 0-15,0 1 4 0,4-6 5 0,-5 11 0 0,5-11 2 16,-5 13-2-16,3-8-2 0,0 1 1 0,0 1 0 15,-1 0 8-15,2 1 0 0,0-1 4 0,-1-1-8 16,0 2-3-16,-1-1 3 0,3 2 7 0,-1-2 26 16,0 2-21-16,1-1-9 0,-2 0-2 0,2 2 4 15,-1 0 16-15,1-1 2 0,-1 1-14 0,1 0-1 16,0 0-4-16,0 1 10 0,0 0-2 0,1-2-3 16,0 2 0-16,-1-1-1 0,2 0 6 0,-1 0-9 15,0 1 1-15,2 0 4 0,-1-1-1 0,0 0-2 16,0 1-4-16,1 0 4 0,-1-2-4 0,2 2 13 15,-3 0-6-15,3-1-1 0,0 0 0 0,-3 3 5 16,3-4-4-16,-1 1 3 0,1 0 0 0,-2 1 1 16,1 0-3-16,-1-1 0 0,1 1 3 15,-2-1 8-15,3 1-7 0,0 0 8 0,-2-1-1 0,-1 1-6 16,2-1-4-16,-2 0-3 0,2 0 4 0,-2 1 2 16,2-1 4-16,-1 0-4 0,1-1-6 0,-2 1-3 15,2-2-6-15,-2 2 1 0,2-2-4 0,0 2 5 16,-1-2-4-16,-1 2 0 0,0-2 0 0,2 0 0 15,-1 0 1-15,-2-1-3 0,3 1 2 0,-2-1-3 16,2 1 4-16,-1-1-7 0,0 0 1 0,0 0 1 16,1 0-9-16,-2 2 6 0,3-3 0 0,-2 1-1 15,2 0-3-15,-1 0-1 0,-1 2 2 0,2-2-3 0,-1-1-6 16,1 3 7-16,-2-4 1 0,4 4-3 0,-2-2 0 16,0-1 5-16,0 2-42 0,-2-1 40 0,2 0 1 15,0 0-34-15,0-1 40 0,1 1-36 0,-1-2 37 16,-2 1-37-16,2 0 42 0,0 0-39 0,1 1 41 15,-1-1-38-15,1 0 38 0,0-1-38 16,-1 1 41-16,1 0-42 0,-1-1 40 0,1-1-38 0,-1 1 38 16,4 2-36-16,-3-3 38 0,1 0-5 0,-2 0-3 15,3 2-7-15,-1-3 1 0,0 1 1 0,1-1-7 16,-2 0-1-16,-5-3 4 0,11 8-5 0,-11-8 1 16,13 5 0-16,-13-5 1 0,12 4-1 0,-12-4-4 15,12 7 2-15,-12-7 0 0,9 3-1 0,-9-3 1 16,11 3 1-16,-11-3 3 0,12 2-5 0,-12-2 2 15,12 2-2-15,-12-2 5 0,13 1-7 0,-13-1 2 16,14 0 0-16,-14 0 0 0,11-1 2 0,-11 1-33 16,14-1 36-16,-14 1-35 0,14-1 39 0,-14 1-34 15,14-2 37-15,-14 2-34 0,16-3 36 0,-16 3-36 16,14-3 44-16,-14 3-46 0,14-4 42 0,-14 4-39 16,14-4 39-16,-8 1-38 0,-6 3 37 0,13-4-37 15,-13 4 38-15,13-6-36 0,-7 2 38 0,-6 4-40 16,10-7 42-16,-10 7-42 0,11-5 38 0,-11 5-37 15,10-8 38-15,-5 4-38 0,-5 4 38 0,9-6-35 16,-9 6 33-16,9-10-36 0,-5 5 36 0,-2 0-37 0,3-1 41 16,-2 0-6-16,1 0-2 0,0-1-2 15,-2 1-5-15,2-3 0 0,1 1 2 0,-3 1-6 16,1-2-1-16,1 2 0 0,-1-2 3 0,-1 0-5 16,2 1-1-16,0-2 4 0,-3 2-2 0,3-1-3 0,-2 1 3 15,2-2 0-15,-4 2-2 0,3-2 1 0,-1 2 3 16,0-2 1-16,0 2 1 0,-2-2 7 0,3 2-3 15,-3-2 3-15,1 0-4 0,0 1 0 0,1 1-1 16,-2-2 3-16,1 0-6 0,0 0-4 0,-1 1 3 16,0-1 4-16,2 0-7 0,-2-1 3 0,1 0 0 15,-1 2-3-15,1-2 1 0,-1 2-3 0,1-2 4 16,1 1-4-16,0-1 5 0,-1 1-5 0,1 0 1 16,-2 1 5-16,1 0-5 0,0-1 1 0,-1 2 0 15,0-1 0-15,1 1 3 0,-1-1-2 0,2 1-1 16,-2 0 3-16,0-1 1 0,0 1-6 0,0 1 1 15,0-3 0-15,0 3 1 0,0-3 1 0,0 3-2 16,0-1 0-16,0 0 2 0,-2 0 2 0,1 0-6 16,1 1 3-16,0-1-33 0,0 1 40 0,0 0-30 15,-1 0 34-15,0 0-37 0,1 0 38 0,-2 0-34 16,2 7 39-16,-3-13-36 0,3 6 38 0,-3 1-34 16,3-1 34-16,-1 1-38 0,0-2 38 0,-1 1-38 15,2 1 35-15,-2 0-31 0,0-2 33 0,1 2-40 16,0 0 42-16,-1-2-41 0,1 1 37 0,-1 1-1 15,0-2-4-15,0 2 0 0,-1-1-6 0,2 1 0 0,-2 0-3 16,1-1 6-16,-2 0-6 0,3 3 1 16,-2-2-1-16,1 0 0 0,-1 1 0 0,3 5-3 15,-5-12 0-15,5 12 4 0,-5-8-4 0,2 2 1 16,-2 1 2-16,5 5-2 0,-6-10 1 0,6 10-1 16,-8-9-3-16,8 9 7 0,-6-9-5 0,3 4-1 15,3 5 1-15,-9-8-2 0,9 8 5 0,-7-8-2 16,4 2-2-16,3 6 5 0,-8-8-3 0,8 8-2 15,-7-9 1-15,7 9 1 0,-9-8 0 0,9 8-2 0,-9-8 2 16,9 8 2-16,-8-7-3 0,8 7 0 0,-9-7 9 16,9 7-11-16,-6-7 10 0,6 7-10 0,-8-8 8 15,8 8-6-15,-8-6 8 0,8 6-14 16,-6-5 14-16,6 5-13 0,-9-8 12 0,9 8-13 0,-9-5 10 16,9 5-3-16,-6-7 4 0,6 7-11 0,-7-6 13 15,7 6-12-15,-8-5 11 0,8 5-13 0,-8-5 10 16,8 5-3-16,-7-7 6 0,7 7-12 0,-9-3 13 15,9 3-13-15,-7-5 13 0,7 5-11 0,-8-5 12 16,8 5-7-16,-6-4 8 0,6 4-12 0,-7-3 12 16,7 3-15-16,0 0 17 0,-10-4-12 0,10 4 8 15,-6-3-13-15,6 3 13 0,-7-4-10 0,7 4 9 16,-6-4-11-16,6 4 13 0,0 0-12 0,-10-3 12 16,10 3-15-16,-7-4 13 0,7 4-9 0,-5-3 9 15,5 3-10-15,-9-4 10 0,9 4-12 0,-6-3-7 16,6 3 13-16,0 0 9 0,-10-5-8 0,10 5 6 15,0 0-11-15,-9-4 13 0,9 4-15 0,-7-3 14 16,7 3-14-16,-9-3 14 0,9 3-13 0,-7-3 11 16,7 3-11-16,-7-3 13 0,7 3-11 0,0 0 9 15,-10-4-10-15,10 4 7 0,0 0-7 0,-13-3 9 16,13 3-9-16,0 0 6 0,-11-2-8 0,11 2 12 16,0 0-11-16,-13-4 14 0,13 4-16 0,0 0 15 15,-13-2-13-15,13 2 11 0,0 0-12 0,-11-1 16 16,11 1-13-16,0 0 8 0,-12 0-10 0,12 0 12 15,0 0-12-15,0 0 11 0,-14 0-12 0,14 0 12 16,0 0-8-16,-11 1 9 0,11-1-14 0,0 0 12 16,0 0-10-16,-12 1 12 0,12-1-12 0,0 0 12 15,0 0-12-15,-10 2 10 0,10-2-10 0,0 0 12 16,0 0-12-16,-10 4 11 0,10-4-12 0,0 0 9 0,-8 4-21 16,8-4-30-16,-6 4-49 0,6-4-9 0,-8 7-74 15,8-7-29-15,-11 6-8 0,11-6-90 16,-11 8-42-16,5-4-454 0,-3 1-330 0</inkml:trace>
  <inkml:trace contextRef="#ctx0" brushRef="#br0" timeOffset="-150448.78">8928 12314 134 0,'0'0'122'0,"0"0"-3"0,0 0-33 15,0 0 6-15,0 0-29 0,-7-3 7 0,7 3-28 0,0 0 9 16,0 0-13-16,0 0 16 0,0 0-14 0,0 0 16 15,0 0-15-15,0 0 11 0,0 0-17 0,0 0 21 16,0 0-18-16,0 0 21 0,0 0-21 0,0 0 25 16,0 0-19-16,0 0 35 0,0 0-27 0,0 0 25 15,0 0-24-15,0 0 32 0,0 0-33 0,0 0 37 16,0 0-39-16,0 0 29 0,0 0-34 0,0 0 4 16,0 0 3-16,0 0-1 0,0 0 5 0,0 0 0 0,0 0-10 15,0 0-1-15,0 0-4 0,0 0 13 0,0 0-20 16,0 0-10-16,0 0 6 0,0 0-5 15,0 0-2-15,0 0 0 0,-7-4-3 0,7 4 2 0,0 0-4 16,0 0 2-16,0 0-9 0,0 0 4 0,0 0-5 16,0 0 3-16,0 0 7 0,0 0-8 0,0 0 8 15,0 0 2-15,0 0 6 0,0 0 5 16,0 0 9-16,0 0 5 0,0 0 1 0,0 0 0 0,0 0 1 16,0 0 1-16,0 0 4 0,0 0-4 15,0 0-1-15,0 0 0 0,0 0-7 0,0 0-3 0,0 0-2 16,0 0-1-16,0 0-4 0,0 0-4 0,0 0 2 15,0 0-5-15,0 0 1 0,0 0-6 0,0 0 5 16,0 0-13-16,0 0 3 0,0 0-4 0,0 0-5 16,0 0 0-16,7-3-1 0,-7 3-2 0,0 0 0 15,0 0 2-15,0 0-4 0,0 0 1 0,0 0-1 16,0 0 3-16,8-3-4 0,-8 3 2 0,0 0 1 16,0 0-4-16,0 0 0 0,0 0 0 0,0 0 4 15,0 0-5-15,9-2 2 0,-9 2 0 0,0 0 1 16,0 0-1-16,0 0 3 0,0 0-9 0,0 0 8 15,10 2 5-15,-10-2-6 0,0 0 1 0,0 0 0 16,0 0 1-16,0 0 0 0,10 2-2 0,-10-2 5 16,0 0-6-16,0 0 1 0,9 1 1 0,-9-1 3 0,0 0-4 15,0 0 2-15,9 1 0 0,-9-1 1 16,0 0 1-16,0 0-2 0,0 0 0 0,12 2 1 0,-12-2 5 16,0 0-7-16,0 0 2 0,0 0 0 0,0 0 3 15,9 4-3-15,-9-4-2 0,0 0 5 16,0 0-4-16,0 0-2 0,0 0 2 0,0 0 1 0,6 2-4 15,-6-2 1-15,0 0 2 0,0 0 1 0,0 0 0 16,10 2 0-16,-10-2 2 0,0 0-1 0,0 0 7 16,8 3-5-16,-8-3 0 0,0 0-1 0,0 0 3 15,9 3-4-15,-9-3 0 0,0 0 10 0,11 2-4 16,-11-2 4-16,0 0 5 0,12 2 0 0,-12-2-1 16,9 3-1-16,-9-3 6 0,0 0-11 0,15 1 0 15,-15-1 3-15,12 2-1 0,-12-2 0 0,15 1 3 0,-15-1-7 16,14 1 1-16,-14-1 2 0,18 0-2 15,-18 0-1-15,18 2-1 0,-18-2 3 0,19 0-5 16,-19 0-1-16,19 1-4 0,-19-1 2 0,22 1 0 0,-22-1-3 16,22 2 7-16,-11-1-6 0,1-1 0 0,-12 0 0 15,20 1-2-15,-20-1 2 0,22 1-3 16,-22-1 2-16,20 0-1 0,-20 0 1 0,17 1-2 16,-17-1 1-16,22 0 0 0,-22 0 3 0,19 0-6 15,-19 0 0-15,19 1 3 0,-19-1-1 0,19 2-1 16,-19-2 1-16,18 0 6 0,-18 0-7 0,19 1 0 15,-19-1 1-15,21 2 0 0,-21-2 0 0,19 1 0 0,-19-1-1 16,19 1 1-16,-19-1 0 0,17 2 1 0,-17-2 1 16,19 2-3-16,-19-2 5 0,20 2-5 0,-20-2 4 15,18 2-3-15,-18-2 0 0,21 1 0 0,-21-1 0 16,21 1 4-16,-11-1-5 0,-10 0 0 0,22 1 1 16,-22-1-2-16,22 2 2 0,-22-2 1 0,22 1 0 15,-12 0 3-15,3-1-3 0,-3 1-1 0,-10-1-1 16,23 1 6-16,-13-1-2 0,-10 0-5 0,22 1 2 15,-22-1-1-15,20 2 2 0,-20-2 0 0,20 1 1 16,-20-1 1-16,20 1-5 0,-20-1 2 0,19 0 0 16,-19 0 0-16,22 0 0 0,-22 0 1 0,22 0 4 15,-22 0-5-15,22-1 2 0,-10 0-1 0,0 1 3 16,0-2-3-16,1 2 2 0,0-1-1 0,-3 0-1 16,3 0-1-16,1 0 3 0,-2 1-3 0,0-1 3 15,0-1 2-15,-2 2-1 0,4-1-1 0,-4 1-1 16,3 0 0-16,-13 0 1 0,21-1-1 0,-9 1 6 15,-12 0-7-15,21-1 1 0,-10 0 3 0,-11 1 2 16,22-1 1-16,-11-1 4 0,-11 2 0 0,21-1 0 0,-8 1 3 16,-2-1-2-16,-11 1-3 0,23-2 1 0,-11 1 3 15,-1 1-5-15,1-1 1 0,0 0 1 0,1 0-3 16,-2 1 4-16,-11 0-4 0,22-1 3 0,-10 1-4 16,-1-2 5-16,1 2-1 0,1-1 2 0,-2 1 5 15,0-1-3-15,1 1 1 0,0 0-3 0,-2-1-5 16,3 1 2-16,-2-1-1 0,2 1 1 0,-3-1-2 15,-10 1-2-15,23-2 0 0,-23 2-1 0,21 0-2 16,-21 0 2-16,20-1 8 0,-20 1-9 0,19-1-3 16,-19 1 3-16,17 0-1 0,-17 0-4 0,19-2 9 0,-19 2-3 15,18-1-2-15,-18 1 7 0,19-1 1 0,-19 1 0 16,19 0 1-16,-8-2 3 0,-11 2-6 16,20-1 1-16,-20 1-1 0,19-2-2 0,-19 2 2 15,21-1-4-15,-21 1 5 0,19-1-41 0,-19 1 41 16,18 0-43-16,-18 0 49 0,19-1-42 0,-19 1 51 15,17-1-50-15,-17 1 39 0,19-1-33 0,-19 1 45 0,16-2-40 16,-16 2 47-16,21-1-41 0,-21 1 44 0,20-3-42 16,-8 2 44-16,-2 0-45 0,0 0 41 0,0 0-44 15,1 0 49-15,0-1-46 0,-2 1 36 0,-9 1-45 16,20-2 45-16,-20 2-44 0,17-2 47 0,-17 2-47 16,19-2 42-16,-8 0-43 0,-11 2 42 0,16-2-42 15,-16 2 37-15,17-2-35 0,-17 2 36 0,18-1-36 16,-18 1 42-16,15-3-45 0,-15 3 40 0,19-2-41 15,-19 2 41-15,19-2-33 0,-19 2 31 0,18-1-39 16,-6 0 42-16,-12 1-40 0,18-3 45 0,-7 2-45 16,-11 1 40-16,18-3-37 0,-18 3 39 0,19-2-40 15,-19 2 39-15,18-1-38 0,-18 1 33 0,19-3-32 0,-10 2 38 16,-9 1-40-16,21-1 39 0,-21 1-39 16,20-1 39-16,-20 1-33 0,18-1 31 0,-18 1-38 15,19-2 40-15,-19 2-35 0,19 0 44 0,-7-2-42 16,-12 2 40-16,19 0-40 0,-19 0 34 0,22-2-34 15,-22 2 35-15,21 0-30 0,-21 0 22 0,23 1-26 0,-23-1 33 16,22 0-29-16,-8 0 34 0,-2 0-34 0,-12 0 29 16,25 1-27-16,-25-1 25 0,23 0-29 0,-10 0 1 15,0 0 7-15,-2 0 5 0,2 0-5 0,0 0 3 16,0 0-1-16,-1-1 11 0,1 1-11 0,0 0 2 16,1-1 18-16,0 1-12 0,-1 0-6 0,0-2 2 15,1 1-4-15,-2 0 6 0,3 1 5 0,-1-1-6 16,-2-1-1-16,4 0 0 0,-3 1-1 0,2 0-1 15,-2 0-2-15,2-1 1 0,-1 1 0 0,1 0 0 16,-2-1-3-16,1 1 1 0,2-1 6 0,-2 0-8 16,0 0 1-16,0 0 1 0,0 1-2 0,-1-1 2 15,2 0-1-15,-2 1-2 0,1-1 2 0,-2 1-1 16,1 0 0-16,0-2 1 0,1 2 0 0,-1-2 5 16,-2 1-7-16,1 0-1 0,2 0 1 0,-2 1 1 15,-1-1-1-15,-1 0 1 0,2-1-2 0,-1 0 1 16,-2 2 1-16,1-1-2 0,2 0 1 0,-3-1-1 15,1 2 7-15,0-1-5 0,-1-1-2 0,0 1-1 16,1-1 1-16,-1 2-1 0,-1-2 4 0,1 0-3 0,1 1 1 16,-10 2 0-16,14-4-1 0,-14 4-1 0,18-5 3 15,-18 5 4-15,13-6-3 0,-13 6-1 0,14-4 0 16,-14 4 2-16,10-8 17 0,-10 8-15 0,10-7 9 16,-3 4-19-16,-4-3 16 0,1 2-16 0,0-2 16 15,0 0-17-15,0 0 16 0,0-1-16 0,-2 1 14 16,3-3-17-16,-1 2 19 0,-1-1-22 0,-2-2 16 15,3 3-13-15,-3-3 16 0,0 1-17 0,2-2 15 16,-3 1-10-16,1 1 10 0,1-2-4 0,-2 0-4 16,0-1 10-16,-2 1-2 0,1-1-2 0,1 1-2 15,-3 0 0-15,2 0-1 0,-1 0-2 0,-1-1 2 16,0 1-2-16,2-1 4 0,-3 0-1 0,1 0-7 16,-1 2 1-16,0-4-7 0,1 3 12 0,0-1 4 15,0 1-1-15,-1-1-14 0,0 1 10 0,-1 0-7 0,1 0 11 16,1 0 0-16,-1 1-6 0,0-1-7 15,-1 1 14-15,1-1-15 0,-2 2 19 0,-1-1-19 16,2 1 18-16,-1-2-18 0,-2 1 20 0,-1 0-20 0,0 1 13 16,1-1-10-16,-2 3 16 0,0-3-25 0,1 3 29 15,1-1-16-15,-4 0 4 0,0 1-9 0,1 0 19 16,-1 0-23-16,2 1 23 0,-3-3-20 0,2 3 22 16,-2-1-22-16,0 1 1 0,0 1 1 0,-1-2 2 15,0 2 3-15,0-1 3 0,1 2-4 0,-2-4 2 16,2 3-3-16,0 0 0 0,-3-1 3 0,2 1 0 15,-3-1 1-15,3 0-4 0,-3 1 3 0,3 0-1 16,-4 0 0-16,3 0 0 0,-1 0 6 0,-1 1-3 16,2 0-2-16,-2-1-3 0,2 0 2 0,-2 2 17 15,2-1-22-15,-2 1 16 0,2 0-16 0,-2-2 1 16,3 3 0-16,-2-1 20 0,3 0-18 0,-1 1 15 16,1-2-19-16,1 3 15 0,-3-2-14 0,2 1 18 15,-1 1-20-15,3-1 14 0,-5-1-15 0,4 2-7 0,-5-1 12 16,3-1 14-16,-4 1-17 0,1 0 16 15,-2 0-13-15,1 1 5 0,-1 0-11 0,0-2 16 16,-2 2-15-16,1-1 16 0,0 1-14 0,-1 0 13 0,1-2-13 16,-1 1 15-16,2 0-15 0,-1 1 16 0,-1 0-19 15,3 0 22-15,-1-2-18 0,1 2 14 0,0 0-15 16,2-1 16-16,-2 1-18 0,0-1 22 0,0 0-24 16,2-1 14-16,-1 2-10 0,-1 0 18 0,1 0-22 15,-2 0 16-15,0-1-16 0,1 1 4 0,-1 0-13 16,2 0 24-16,-3 0-21 0,1 0 23 0,1-2-22 15,-1 4 22-15,1-2-18 0,-1 0 13 0,-2 0-11 16,3 0 15-16,-1-1-15 0,0 2 24 0,2-1-26 16,-2 1 22-16,1-1-22 0,-1 1 23 0,0-1-4 15,2 1-1-15,-2-2-15 0,1 2 19 0,-1 0-8 16,1-1-5-16,-1 1-2 0,-1 0-7 0,0 0 0 16,-1 0 0-16,0 0 3 0,1 0-7 0,-2 0 14 15,0 1-5-15,3-1 2 0,-1 0-23 0,1 0 31 16,-1 0-28-16,1 2 13 0,4-2-8 0,-2 0 32 15,1 0-30-15,0 0 32 0,0 1-26 0,2-1 17 16,-3 1-18-16,4-1 25 0,-3 1-28 0,1 1 32 16,1-2-35-16,-1 1 33 0,0 1-30 0,-2 1 24 0,3-2-33 15,-3 0 30-15,1 0-3 0,-1 0 1 0,1 0-4 16,0 1 2-16,1-1-3 0,2 0 3 0,-3 0 1 16,0 0-2-16,3 1 3 0,-2-2-6 0,2 1 4 15,-2 1 0-15,2-2 2 0,-1 2-6 0,3-1 4 16,-3-1 2-16,2 1-9 0,0 0 9 0,1-1-4 15,-2 1 3-15,2 0-9 0,-2-1 9 0,3 2 0 16,-3-1-6-16,0 0 5 0,2-1 0 0,-2 1-31 16,0 2 37-16,-1-2 0 0,3 1-5 0,-1 0-1 15,-2-1 4-15,1 0-3 0,1 1-32 0,0-1 37 0,-2 2-29 16,1-2 31-16,2 1-31 0,-3-1 38 16,1 2-39-16,-1 0 34 0,1-1-31 0,-1 0 34 15,2-1-31-15,0 2 31 0,-1-2-36 0,0 0 37 16,-1 1-38-16,3 0 40 0,-1 0-37 0,-2 1 33 15,1-2-42-15,-1 1 43 0,3 1-39 0,-1-2 37 16,-2 1-28-16,1 0 26 0,-2 3-42 0,3-2 39 0,-2-1-42 16,3 1 36-16,-2 0-34 0,0-1 34 0,2 3-38 15,-2-2 40-15,3 1-38 0,-2-1 42 0,0-1-38 16,0 2 46-16,1 1-6 0,0-1-5 0,1-1-2 16,0 1 2-16,0-2-1 0,-1 2-1 0,0 1 7 15,2-2-12-15,0 1 3 0,0-2-2 0,-1 2 2 16,0 1-2-16,1-2 1 0,-1 1-2 0,-1-1-5 15,2 1 9-15,-1 2-1 0,1-3 0 0,0 1-2 16,-1 0 3-16,1 1-2 0,0-2 0 0,0 2 1 16,2-2 2-16,-4 1-3 0,5 1 3 0,-3 0 1 15,0-2-7-15,3 1 5 0,-2 1-4 0,0-2 3 16,3 2-1-16,-1-3 2 0,6-2-2 0,-12 9 0 16,12-9 0-16,-10 6-2 0,10-6 2 0,-8 6-4 15,8-6-5-15,-6 7 9 0,6-7-7 0,-8 6 9 16,8-6-7-16,-6 8 8 0,6-8-7 0,-4 7 9 15,4-7-19-15,-2 7 20 0,2-7-9 0,-4 9 8 16,4-9-3-16,-3 10 3 0,3-10-7 0,-2 10 6 16,2-10-7-16,-3 9 7 0,3-9-4 0,-4 11 6 15,3-5-9-15,1-6 10 0,-3 10-14 0,3-10 13 0,-2 10-7 16,2-10 8-16,-5 10-16 0,5-10 17 0,-3 10-10 16,3-10 4-16,-4 12 0 0,4-12 5 15,-4 11-8-15,3-4 8 0,0-2-9 0,1-5 5 0,-4 13-5 16,3-8 8-16,-1 2-6 0,1 0 7 0,0 0-10 15,1-7 8-15,-1 13-13 0,-1-7 12 0,2-6-3 16,-1 13 5-16,1-6-10 0,-1 1 11 0,1-8-9 16,0 12 1-16,0-4 1 0,0-8 6 0,0 12-8 15,0-5 6-15,0-7-3 0,1 13 5 0,-1-13-7 16,0 11 10-16,0-4-10 0,0-7 7 0,0 11-8 16,0-11 11-16,0 12-18 0,0-12 15 0,3 13-4 15,-2-6 3-15,0-2-6 0,-1 2 7 0,1 1 0 16,2-2 0-16,-3 1-2 0,3 0 0 0,-1 1 1 15,-1-1-2-15,2 2 5 0,0-4-3 0,-1 3-2 0,1 0-2 16,-2 0 1-16,3-1 3 0,-2 1-8 16,-1-1 10-16,2-1-2 0,-2 0 0 0,2 0-2 15,-3-6 3-15,4 11-4 0,-4-11 3 0,2 10 5 0,-2-10-6 16,3 11-1-16,-3-11-1 0,3 10 4 16,-3-10-1-16,2 8 5 0,-2-8-43 0,3 10 40 15,-3-10-29-15,1 9 42 0,-1-9-37 0,5 10 40 0,-5-10-40 16,1 10 40-16,-1-10-39 0,3 10 46 0,-3-10-7 15,1 9-1-15,-1-9-2 0,3 10 3 0,-3-10-11 16,2 9-2-16,-2-9-2 0,4 10 2 0,-4-10-2 16,3 9 2-16,-3-9-2 0,4 10-12 0,-4-10 14 15,2 9-2-15,-2-9 1 0,8 10-1 0,-8-10 3 16,5 10-7-16,-5-10 4 0,5 9-3 0,-5-9 2 16,5 10-5-16,-5-10 2 0,6 10 5 0,-6-10-9 15,9 9 8-15,-9-9-3 0,7 10-1 0,-7-10 0 16,6 9-2-16,-6-9 6 0,8 10-4 0,-8-10 5 15,9 9 0-15,-9-9-2 0,7 9 0 0,-7-9-1 16,9 8-1-16,-3-4 2 0,-6-4-1 0,11 7 0 16,-6-3 1-16,-5-4 1 0,12 6 2 0,-12-6-9 15,15 6 4-15,-15-6-25 0,18 2-97 0,-7 1-155 16,-2-2-178-16,-9-1-970 0,19 0-1031 0</inkml:trace>
  <inkml:trace contextRef="#ctx0" brushRef="#br0" timeOffset="-131959.59">23387 9585 41 0,'0'0'109'16,"0"0"-14"-16,0 0-9 0,0 0-14 0,0 0 1 15,0 0 4-15,0 0 1 0,0 0 1 0,0 0-2 0,0 0 0 16,-8 1-1-16,8-1 0 0,0 0 5 16,0 0-1-16,0 0 0 0,0 0-1 0,0 0-5 15,0 0 3-15,0 0 7 0,0 0-17 0,0 0 14 16,0 0-24-16,0 0 4 0,0 0-20 0,0 0 12 15,0 0-4-15,0 0 1 0,0 0-13 0,0 0-2 16,0 0-9-16,-9 2 3 0,9-2 2 0,0 0 0 16,0 0 5-16,0 0-7 0,0 0-2 0,0 0-9 15,-12 1 21-15,12-1-5 0,0 0 18 0,0 0-20 0,-9 3 18 16,9-3-34-16,0 0 25 0,-9 4-30 0,9-4 30 16,0 0-26-16,-12 3 38 0,12-3-38 0,-7 4 0 15,7-4 3-15,-8 4-6 0,8-4 1 16,-9 7 1-16,9-7 1 0,-10 4 3 0,10-4 7 0,-8 6 5 15,8-6 4-15,-9 8-2 0,9-8 2 0,-8 7-3 16,8-7 0-16,-8 5-1 0,8-5-8 0,-8 8-2 16,8-8 6-16,-7 6 3 0,7-6 6 15,-7 6 3-15,7-6 0 0,-9 8-10 0,9-8 3 0,-8 6 6 16,8-6-2-16,-8 9 0 0,5-4 1 0,3-5 1 16,-9 7 1-16,9-7-11 0,-9 9 0 0,9-9 0 15,-8 7 2-15,3-1 5 0,1-1-1 0,-1 0-4 16,1-1 2-16,-1 1-2 0,1 1-3 0,0-2 0 15,4-4-2-15,-7 9 1 0,2-4-7 0,5-5-2 16,-7 8-1-16,7-8-1 0,-6 10 5 0,6-10 5 16,-5 9 6-16,5-9 4 0,-6 9 3 0,6-9-7 15,-3 9 12-15,3-9-10 0,-5 11 8 0,5-11-10 16,-3 11 9-16,1-5-17 0,0 1 14 0,2-1-17 16,-2 1 15-16,0-1-9 0,1 2 18 0,1-1-17 0,-1 0 8 15,0 0 3-15,1 1-9 0,-2-1-1 16,2 1 0-16,-1-1 1 0,0 0-2 0,1 0 1 15,-2 1-5-15,1-1-1 0,1-7 1 0,0 12 2 16,0-12 3-16,0 12 1 0,0-12 4 0,0 13 1 0,0-13 0 16,0 9-4-16,0-9-3 0,0 13-2 0,0-13-3 15,0 9-1-15,0-9-3 0,1 10 4 16,-1-10-5-16,2 8 1 0,-2-8 1 0,2 10-1 16,-2-10-5-16,0 9 0 0,0-9 4 0,3 8-4 0,-3-8-6 15,1 7-2-15,-1-7 0 0,3 7-1 0,-3-7 3 16,2 8-1-16,-2-8 0 0,2 7-5 0,-2-7 2 15,0 0-3-15,2 8 2 0,-2-8-1 0,0 0 4 16,1 7-5-16,-1-7 0 0,0 0-1 0,0 0-7 16,4 6-24-16,-4-6-73 0,0 0-80 0,0 0-94 15,0 0-113-15,0 0-181 0,0 0-610 16,0 0-796-16</inkml:trace>
  <inkml:trace contextRef="#ctx0" brushRef="#br0" timeOffset="-129651.73">21809 11095 102 0,'-12'-1'137'15,"12"1"-11"-15,0 0-15 0,-11-3 4 0,11 3-17 16,0 0-4-16,-11-2-5 0,11 2 0 0,0 0-1 16,-10-2 0-16,10 2 2 0,0 0 5 0,0 0 5 15,-11-2-9-15,11 2-12 0,0 0-7 0,0 0 0 16,0 0 4-16,-12 0-14 0,12 0-4 0,0 0-2 16,0 0 4-16,0 0-6 0,0 0-4 0,-9-2 0 15,9 2-11-15,0 0 15 0,0 0-20 0,0 0 19 16,0 0-22-16,0 0 49 0,0 0-59 0,0 0 33 15,0 0-28-15,0 0 28 0,0 0-36 0,0 0 34 16,0 0-45-16,-7-3 60 0,7 3-49 0,0 0 12 16,0 0 50-16,0 0-49 0,0 0 47 0,0 0-37 0,12-2 55 15,-12 2-44-15,0 0 46 0,12-1-39 0,-12 1 34 16,11-4-37-16,-11 4 28 0,16-2-33 0,-7-1 57 16,2 2-52-16,1-1 37 0,2-1-37 0,0-1 44 15,4-1-44-15,-2 0 46 0,6-1-58 0,1-3-7 16,0 2 4-16,5-2 0 0,0 0 2 0,4-2-11 15,-1 1 3-15,1-1-12 0,4 0 21 0,2-1-30 16,0 0-1-16,-6 3-3 0,7-5-3 0,-7 6 5 16,1-3-8-16,0 3 0 0,0-3 1 0,0 3 1 15,-1-3-4-15,0 1 1 0,0-1 6 0,-1 0-7 16,1 2 1-16,-3-2-16 0,3 1 20 0,-2-2-19 16,0 3 25-16,-2-2-23 0,-1 3 19 0,1-3-17 15,1 2 18-15,-7 1-15 0,3 1 15 0,-5 0-18 16,3 0 16-16,-1 1-15 0,-2-2 17 15,0 2-17-15,-3 1 18 0,0-2-19 0,-2 3 25 0,1 0-25 16,0-1 18-16,-3-1-14 0,0 2 18 0,-3 2-24 16,2-1 25-16,-1-1-20 0,-2-1 17 0,0 3-18 15,1-2 19-15,-10 4-17 0,13-3 17 0,-13 3-19 0,12-6 23 16,-12 6-29-16,10-3 18 0,-10 3-23 16,6-4-10-16,-6 4-107 0,0 0-98 0,4-4-114 0,-4 4-99 15,0 0-168-15,-9-7-301 0,9 7-483 16</inkml:trace>
  <inkml:trace contextRef="#ctx0" brushRef="#br0" timeOffset="-108470.92">20589 12518 32 0,'0'0'232'15,"0"0"-44"-15,0 0-2 0,-5-4-45 16,5 4 2-16,0 0-31 0,0 0 15 0,0 0-35 0,0 0 20 16,-3-5-32-16,3 5 25 0,0 0-34 0,0 0 32 15,0 0-40-15,0 0 38 0,0 0-33 0,-4-5 5 16,4 5 12-16,0 0-9 0,0 0 13 0,0 0-8 15,0 0 2-15,0 0 1 0,0 0-2 0,0 0 3 16,0 0 7-16,0 0-4 0,0 0 3 0,0 0-5 16,0 0 0-16,0 0 2 0,0 0-7 0,0 0-4 15,0 0 8-15,0 0-13 0,-4-5-4 0,4 5-1 16,0 0 4-16,0 0-2 0,0 0 3 0,0 0-10 16,0 0-2-16,0 0-3 0,0 0-2 0,0 0 0 15,0 0 1-15,0 0 3 0,0 0-7 0,0 0-1 16,0 0-7-16,0 0-3 0,0 0-4 0,0 0-3 0,0 0-1 15,0 0-8-15,0 0-6 0,0 0-2 16,0 0-7-16,0 0 1 0,0 0-3 0,0 0-2 16,0 0-1-16,0 0-2 0,0 0 0 0,0 0 0 0,0 0 0 15,0 0 2-15,0 0 7 0,0 0 15 16,0 0 18-16,0 0 8 0,4 9 4 0,-4-9 9 16,4 7 0-16,-4-7 9 0,3 10 1 0,2-5-40 15,-3 2 38-15,0 2-27 0,2-1 19 0,-1 2-25 0,-1 1 17 16,2-1-25-16,1 1 22 0,-1 0-26 0,2 3 9 15,-2-1-6-15,1-1 15 0,-1 2-13 0,1-1 8 16,-1 0-13-16,0 1 7 0,2 0-13 0,-2 0 13 16,0-3-20-16,0 3 11 0,0-3-13 0,-2-1-1 15,2 1-3-15,0-2 3 0,0 1-2 0,-2-2-4 16,2 2 1-16,-1-3 1 0,-1 1-5 0,1-1 1 16,-2-3-2-16,2 4 1 0,-3-8-1 0,4 9 0 15,-4-9 1-15,2 7 0 0,-2-7 3 0,3 8 0 16,-3-8 1-16,3 6-1 0,-3-6 7 0,0 0-11 0,3 7 4 15,-3-7-2-15,0 0-3 0,0 0-8 0,0 0-28 16,0 0-78-16,0 0-98 0,0 0-49 16,-8 4-143-16,8-4-59 0,-7-5-117 0,7 5-717 15,-12-6-899-15</inkml:trace>
  <inkml:trace contextRef="#ctx0" brushRef="#br0" timeOffset="-107087.39">20646 12586 197 0,'0'0'156'0,"0"0"-20"0,0 0-24 0,-5-4 1 16,5 4-38-16,0 0 11 0,0 0-20 0,0 0 4 15,-4-4-12-15,4 4 20 0,0 0-19 0,0 0 30 16,-4-6-19-16,4 6 21 0,0 0-25 0,0 0 23 15,0 0-23-15,-3-6 40 0,3 6-40 0,0 0 41 16,0 0-45-16,-1-9 39 0,1 9-40 0,0 0-1 16,1-10 15-16,-1 10-16 0,3-10 2 0,-2 5 13 15,4 0-25-15,-1-1 6 0,4-1 5 0,-2 1-2 16,2-1-3-16,2-1-2 0,1 1 0 0,1-1 0 16,0 2 1-16,2-2-7 0,-3 1-2 0,4 1-1 15,0 0-8-15,-2 0-6 0,2 2-6 0,0-1-3 16,-1 0-4-16,0 1-2 0,-2 2-4 0,-1-1 6 15,3 2 21-15,-2 0-6 0,-12 1-3 0,21 0 2 0,-10 1 0 16,-2 0 7-16,1 2 0 0,-1-1 10 16,-3 3 1-16,4-1-1 0,-3-1-1 0,-2 1 4 0,1 2 3 15,-2-1-3-15,2 1-5 0,-3-2 2 0,-2 2 5 16,2 2-7-16,-2-2-3 0,-1 1-4 0,0-7-6 16,0 14-6-16,0-6-3 0,-3 0-2 0,1 2-4 15,-3-2-6-15,0 2 0 0,0-2-4 0,-2 2-1 16,-2-1 0-16,-1 2-3 0,1-3 0 0,-1 3-1 15,0-3-1-15,-2 2 1 0,3-2 0 16,-3 1 2-16,0-2-3 0,-1 2-2 0,2-2 0 0,-1-1 1 16,1 1 0-16,2-1 0 0,-2-3 2 0,0 3-2 15,2-1-1-15,1-1 0 0,1-1 3 0,-2 1-5 16,1-1 3-16,2 1 4 0,6-4-6 0,-13 5 1 16,13-5 1-16,-9 4-2 0,9-4 0 0,-8 3 0 15,8-3 0-15,-7 4 1 0,7-4 1 0,0 0-3 16,-10 4 2-16,10-4-1 0,0 0 5 0,0 0-3 15,-8 3 1-15,8-3 2 0,0 0 1 0,0 0 0 0,0 0-1 16,-8 4 4-16,8-4-5 0,0 0 0 0,0 0 1 16,0 0 2-16,0 0 0 0,0 0 1 0,0 0 2 15,-8 2 3-15,8-2-3 0,0 0 1 0,0 0-1 16,0 0-1-16,0 0 3 0,0 0-1 0,0 0-2 16,0 0 2-16,0 0 1 0,0 0 0 0,0 0 1 15,0 0 3-15,0 0-5 0,0 0-1 0,0 0 2 16,0 0 0-16,0 0 3 0,0 0 1 0,-7 3 2 15,7-3 2-15,0 0 0 0,0 0 4 0,0 0 3 16,0 0 0-16,0 0 3 0,0 0 1 0,0 0 0 16,0 0 1-16,0 0-2 0,0 0 1 0,0 0-1 15,0 0 1-15,0 0 2 0,0 0-2 0,0 0 1 16,0 0-2-16,0 0 6 0,0 0-9 0,0 0 3 16,0 0 0-16,0 0-33 0,0 0 41 0,0 0-34 15,0 0 40-15,0 0-35 0,0 0 31 0,0 0-39 16,0 0 34-16,0 0-38 0,0 0 30 0,0 0-38 15,0 0 29-15,4-4-27 0,-4 4 31 0,0 0-37 16,7-4 39-16,-7 4-33 0,8-2 28 0,-8 2-36 0,9-2 36 16,-9 2-36-16,13-3 35 0,-13 3-33 0,11-1 35 15,-11 1-33-15,17-2 30 0,-17 2-35 16,15 0 34-16,-15 0-33 0,20 2 35 0,-9-1-34 0,-1 1 32 16,1 0-29-16,1 0 34 0,-2 0-39 0,4 1 39 15,-3 1-31-15,1 1 28 0,-1-1-36 0,0 1 34 16,2-1-31-16,-3 3 37 0,-1-2-36 0,1-1 39 15,-1 4-35-15,0-4 27 0,1 2-31 0,-1 1 37 16,0-2-32-16,-2 1 34 0,0 1-32 0,1-2 9 16,-2 0 0-16,2 1 0 0,-2-1 1 15,1 1-1-15,-3-3 7 0,1 2-6 0,0 0-2 0,-5-5 4 16,9 8-1-16,-9-8-1 0,6 8 0 0,-6-8 16 16,8 7-18-16,-8-7-1 0,6 5 0 0,-6-5-1 15,4 4 3-15,-4-4 5 0,5 6-6 0,-5-6 0 16,0 0 2-16,5 4-1 0,-5-4 1 0,0 0 1 15,0 0 7-15,7 5-6 0,-7-5-2 0,0 0-1 16,0 0-1-16,0 0-2 0,0 0-8 0,0 0-28 0,0 0-67 16,0 0-51-16,0 0-126 0,0 0-45 15,0 0-112-15,0 0-101 0,0 0-616 0,-4-6-768 16</inkml:trace>
  <inkml:trace contextRef="#ctx0" brushRef="#br0" timeOffset="-106136.43">21347 12519 462 0,'0'0'440'0,"0"0"-30"16,0 0-22-16,0 0-13 0,0 0-23 0,0 0-40 15,-5-5-26-15,5 5-31 0,0 0-34 0,0 0-40 0,0 0-37 16,-4-4-26-16,4 4-25 0,0 0-20 16,0 0-19-16,0 0-8 0,0 0-13 0,0 0-8 15,0 0-7-15,0 0-12 0,0 0-52 0,0 0-65 16,0 0-70-16,0 0-65 0,3-5-78 0,-3 5-51 0,0 0-96 15,0 0-332-15,0 0-331 0</inkml:trace>
  <inkml:trace contextRef="#ctx0" brushRef="#br0" timeOffset="-105961.23">21365 12653 237 0,'1'8'481'0,"-1"-8"-101"0,-1 6-30 0,1-6-7 15,0 0-26-15,-1 8-49 0,1-8-59 0,0 0-36 16,0 0-32-16,-3 4-33 0,3-4-25 0,0 0-18 16,0 0-17-16,0 0-17 0,0 0-74 0,0 0-103 15,7 5-103-15,-7-5-101 0,0 0-426 0,0 0-293 16</inkml:trace>
  <inkml:trace contextRef="#ctx0" brushRef="#br0" timeOffset="-104587.4">22177 12380 186 0,'5'-4'198'0,"-5"4"-27"15,0 0-17-15,4-5-19 0,-4 5-8 0,0 0-12 16,5-6-4-16,-5 6-7 0,0 0-5 0,2-6-8 16,-2 6-3-16,0 0 0 0,1-8-4 0,-1 8 8 15,0 0 5-15,0-7 2 0,0 7 4 0,0 0 0 16,-1-8-32-16,1 8 15 0,-5-7-30 0,5 7 30 15,-5-6-35-15,5 6 47 0,-6-8-34 0,6 8 41 16,-7-8-45-16,7 8 31 0,-12-6-37 0,12 6 58 16,-13-5-34-16,13 5 32 0,-14-5-58 0,14 5 33 15,-17-3-46-15,17 3 34 0,-18 0-48 0,18 0 32 16,-18 2-9-16,8 1-11 0,-1-1-6 0,0 2-7 16,2 0-4-16,-1-1-3 0,1 4-4 0,0-2-3 0,2 1-2 15,-1 1 2-15,0 1-2 0,2-1-2 0,-2 1-1 16,3 0 7-16,1 2-5 0,-1 0 1 0,0 1 3 15,1-1-2-15,2 2-3 0,0-1 1 16,-1 0 1-16,3 2-3 0,0-2 2 0,0 1-4 0,2-1 1 16,-1-1 0-16,2 3 0 0,-2-3 1 0,3 1-2 15,-1-2 4-15,0 1-3 0,1 0-1 16,0-2 2-16,1-1 0 0,2 1-1 0,-2-2-1 0,0 1 6 16,1-2-6-16,-6-5 1 0,12 7-2 0,-12-7 4 15,13 3-4-15,-13-3 1 0,16 3-2 0,-16-3-1 16,14-2 2-16,-14 2-1 0,19-2 1 0,-8 0-3 15,-2 0 6-15,1-2-6 0,-1-1 0 0,0 0 1 16,0-1-1-16,1 1 1 0,-3-3 0 0,3 1 5 16,0-3-6-16,-1 2 1 0,-2-3 0 0,1 3-1 0,1-3 0 15,-3 0 1-15,2 0 5 0,-3 2-6 0,4-2 0 16,-5 1 2-16,2 1 2 0,-2-1-3 16,-1 1 2-16,1 0 4 0,-2-1 3 0,1 4 2 15,0-2-1-15,-1 2 0 0,0-1 10 0,-2 0 14 0,3 2 4 16,-3 5 3-16,2-12-1 0,-2 12-4 0,2-8-2 15,-2 8-2-15,2-9-38 0,-2 9 36 0,0 0-43 16,0-9 40-16,0 9-43 0,0 0 40 0,1-7-44 16,-1 7 42-16,0 0-41 0,0 0 44 0,0 0-37 15,0 0 50-15,0 0 6 0,0 0-38 0,0 0 39 16,0 0 5-16,0 0 1 0,2 9-33 0,-2-9 47 16,0 9-9-16,0-9-5 0,1 12-7 0,0-3-8 15,-1-2 0-15,0 2-7 0,3 1 2 0,-2 0-8 16,0-1-5-16,2 1-1 0,2 0-4 0,-2-2-1 15,0 2-1-15,1-1 3 0,0 1-8 0,3-2 3 16,-2 1-5-16,2-2-6 0,2 1-1 0,-1-2-18 16,0 1-43-16,4 0-74 0,-1-3-81 0,1 1-77 15,0-2-114-15,1 0-121 0,2 0-571 0,-2-2-717 0</inkml:trace>
  <inkml:trace contextRef="#ctx0" brushRef="#br0" timeOffset="-103637.33">22037 12597 67 0,'0'0'270'0,"9"-9"-63"16,-5 4 6-16,-4 5-44 0,9-10 8 0,-5 6-53 15,2-2-2-15,-2 1-41 0,1-2 10 0,-1 2-39 16,1-1 13-16,-1 0-2 0,1 1 1 0,-1 1 0 16,-4 4 1-16,5-10 4 0,-5 10 8 0,3-8-8 15,-3 8-18-15,-3-10-13 0,3 10-4 0,-11-5-8 16,2 3-6-16,-4 1-3 0,-2 1 1 0,-6 1-12 15,-6 1 34-15,-10 2-44 0,-5 3 35 0,-5 1-41 16,-4 3 36-16,-2 0-34 0,-11 3 33 0,-1 2-42 0,3 1 17 16,-4 0 21-16,0 2 21 0,3-1 23 15,-1 0 18-15,4 0 3 0,1 1-3 0,12-6 0 16,5 1-4-16,1-1-17 0,12-5-13 0,4 1-11 16,4-2-7-16,5-3-4 0,4 1-4 0,5-1-1 15,7-4-4-15,0 0-4 0,0 0-3 0,9 1 1 16,8-4-5-16,8-4 2 0,7 0 0 0,12-4-3 0,6 1-3 15,12-5-1-15,6-1 0 0,2 0 26 0,4-1-26 16,-1-1-2-16,3 1-3 0,-1-1 2 0,-1 0 2 16,0 0-2-16,-3 0 2 0,-2 0-1 0,-3 1 2 15,-3-1-3-15,-12 5 2 0,-3 0 1 0,-7 1-3 16,-2 1 5-16,-9 2-3 0,-7 0-1 0,-5 2 3 16,-4-1-1-16,-5 3-2 0,-5-1-2 0,-4 6 6 15,-2-10-4-15,-9 6 0 0,-3 1-4 0,-6 2 3 16,-8 0 0-16,-8 3-4 0,-13 1 14 0,-1 2-13 15,-19 6-3-15,-1 0-6 0,-3 1 3 0,-7 2 0 16,-2 4 7-16,0 2-5 0,-5 0 8 0,-1 1-5 16,3 1-1-16,-2 4 4 0,3-3 0 0,5 0 4 15,4 0-1-15,5 0-2 0,8-4 3 0,16-3-3 16,5-1 0-16,12-3-1 0,7-4 6 0,6 0-4 16,7-3-12-16,9-5 12 0,-3 5-1 0,3-5-3 15,20-1-7-15,5-1-63 0,9-5-85 0,11-5-64 16,19-3-44-16,5-3-101 0,10-2-310 0,4-2-187 15</inkml:trace>
  <inkml:trace contextRef="#ctx0" brushRef="#br0" timeOffset="-103088.61">23475 12139 106 0,'0'0'383'16,"4"-3"-101"-16,-4 3-34 0,0 0-22 0,1-9-32 15,-1 9-6-15,-1-6 9 0,1 6-12 0,-4-6-16 16,4 6-6-16,-6-8-25 0,6 8-26 0,-9-9-18 16,9 9 4-16,-13-7 9 0,7 2-2 0,-1 1-3 15,-2 1 4-15,-1 0-16 0,-1-1 10 0,0 0-3 16,-3 2 2-16,0 1-5 0,0 0-11 0,-1 1-8 15,-2 1 2-15,-1 0-12 0,-1 2-2 0,0 1 0 16,1 1-42-16,-2 0 30 0,-1 2-40 0,3 1 27 0,3-1-40 16,2 2 34-16,-2-1-35 0,3 2 33 0,2-1-41 15,1 4 45-15,4-3-50 0,0 0 40 0,1 2-42 16,4-2 42-16,0 1-42 0,4-2 39 0,1 1-7 16,0-2-2-16,3 1-3 0,1-2-5 0,2 0-1 15,3-2-2-15,1-1-1 0,1-2 7 0,-2-1-19 16,1 0 4-16,2-2-35 0,1-2 44 0,-4 1-35 15,4-3 48-15,-4-1-44 0,1 0 44 0,-3-1-39 16,-1-1 44-16,0 1-43 0,-2-4 46 0,-1 2-40 16,-1-3 39-16,-3 4-3 0,-1-2-4 15,1 0 2-15,-2 1 0 0,0 0 20 0,0 2 39 0,-1 0 16 16,-1 7 0-16,1-13-10 0,-1 13-20 0,0-10-12 16,0 10-7-16,4-7-47 0,-4 7 35 0,0 0-48 15,0 0 46-15,0 0-44 0,0 0 48 0,10 4-51 16,-10-4 38-16,8 8-44 0,-2-2 42 0,-1 1-59 15,4 1 11-15,0 0-75 0,0 1 8 0,4-1-83 16,-3 2-6-16,5-3-91 0,-3 1-24 0,1-2-35 0,1 1-73 16,1-2-63-16,0-2-307 0,-2 0-301 15</inkml:trace>
  <inkml:trace contextRef="#ctx0" brushRef="#br0" timeOffset="-102836.27">23793 12003 56 0,'2'-7'624'16,"-4"0"-134"-16,2 7-76 0,-1-10-30 0,1 10-18 16,-5-8-34-16,5 8-24 0,-2-6-27 0,2 6-37 15,0 0-30-15,-4-6-27 0,4 6-24 0,0 0-19 16,0 0-11-16,-4 6-19 0,4-6-11 0,1 10-50 16,-1-10 37-16,1 11-52 0,3-2 30 0,-2 0-47 15,0 0 37-15,3 1-53 0,-1 0 43 0,0 1-51 16,0 1 1-16,-1 0 3 0,3-1 0 0,-3 1-5 15,4 0 1-15,-2 1-6 0,-1-3 28 0,0 0-105 16,-1 0-23-16,1-1-98 0,0-1-24 0,-1 2-93 16,0-5-25-16,1 0-9 0,-4-5-84 0,4 8-448 0,-4-8-451 15</inkml:trace>
  <inkml:trace contextRef="#ctx0" brushRef="#br0" timeOffset="-102454.85">23783 12018 401 0,'-4'-12'329'0,"2"2"3"0,-1 1-89 0,3-1-33 16,-2-1-23-16,2 3 3 0,1-2-13 0,0 1-19 16,3-1-16-16,1 2-31 0,-1-1-23 0,5 2-17 15,-1-1-11-15,1 3-13 0,2-1-2 16,-1 1-18-16,1 2-6 0,1 0-4 0,1 1 0 16,-1 2-5-16,0 0 8 0,0 2-4 0,-1 1-6 0,0 1-2 15,-4 0 0-15,2 2 1 0,-3 0 0 0,0 1 14 16,-4 0-13-16,-2 2-6 0,0-4 1 0,-4 5 0 15,-1 0 2-15,-5-1-1 0,1 1 12 0,-1 0 20 16,-3-2 20-16,0-1 13 0,-1 1 5 0,3-1 5 16,-1 0-5-16,1-3-5 0,1 1-12 0,2-3-6 15,0 1-6-15,8-3-15 0,-14 5-4 0,14-5-7 16,-6 2-6-16,6-2-2 0,0 0 0 0,0 0-5 16,0 0-2-16,0 0-2 0,9 7 1 0,-9-7-2 15,16 2 0-15,-16-2 2 0,16 5-2 0,-7-2 0 16,3 1-1-16,-3 1 0 0,4-2 0 0,-1 3 0 15,0 2 3-15,1-2-4 0,1 1-35 0,0 0 41 0,-1 0-33 16,2 1 35-16,-2-1-34 0,-1 1 37 16,2-1-47-16,-3-1 0 0,3 1-127 0,-3-2-30 0,-1-1-67 15,1-1-93-15,-2 1-97 0,3-2-285 16,-12-2-239-16</inkml:trace>
  <inkml:trace contextRef="#ctx0" brushRef="#br0" timeOffset="-102036.81">24247 11898 366 0,'0'-9'553'0,"-2"2"-136"0,0-1-30 15,0 2-16-15,2 6-14 0,-3-12-58 0,3 12-20 16,-2-11-59-16,2 11-43 0,-2-8-25 0,2 8-41 16,0 0-12-16,0 0-25 0,2-7-5 0,-2 7-15 15,0 0-8-15,7 6-6 0,-7-6 0 0,9 9-2 16,-4-3-1-16,2 0-6 0,-1 2-1 0,-1 0-7 15,2 0-5-15,0 2-2 0,-2-2-3 0,2 2-1 16,-2-1-1-16,0-1 4 0,1 2-6 0,-3-2 2 16,1 1 2-16,-2-1 2 0,1-1 4 0,-2 0 4 15,3-3 8-15,-4-4 17 0,3 10 14 0,-3-10-8 16,2 7-11-16,-2-7-10 0,0 0-7 0,9 4-6 16,-9-4-3-16,0 0-5 0,12-5-5 0,-5 1-1 15,0 1-1-15,3 1-1 0,-1-1-2 0,1-1-1 16,1 2-1-16,1 1 1 0,-2 0-1 0,3-2-3 0,-13 3 4 15,22 1-1-15,-12 2-2 0,-1-1 1 0,-1 2 0 16,-1 0-1-16,0 0 0 0,-2 2 2 0,-3 1-45 16,-2-2 49-16,-1 3-44 0,-3 0 44 0,0 0-49 15,-3 1 50-15,-3-1-43 0,-1-1 40 0,-2 1-45 16,-1 0 3-16,0-2-61 0,0 0 8 0,0-1-72 16,-1-1-16-16,3-1-88 0,-2-2-50 0,3 0-100 15,11-1-529-15,-19-2-527 0</inkml:trace>
  <inkml:trace contextRef="#ctx0" brushRef="#br0" timeOffset="-101662.18">25241 11804 201 0,'0'0'675'15,"3"-10"-107"-15,-3 10-47 0,1-8-23 0,-1 8-19 16,0-7-12-16,0 7-34 0,0 0-64 0,-1-10-37 15,1 10-66-15,0 0-50 0,-3-5-35 0,3 5-12 16,0 0-35-16,0 0-13 0,0 0-30 0,0 9-5 16,0-9-26-16,4 10-1 0,-1-4-18 0,1 1 0 15,-1 0-17-15,3 2 4 0,-1-1-14 0,1 1-2 16,-1 0-17-16,0 0-29 0,-1-1-66 0,1 0-31 16,-1-1-114-16,2-1-38 0,-2 0-61 0,-4-6-57 15,4 9-68-15,-4-9-113 0,0 0-509 0,-4 6-709 16</inkml:trace>
  <inkml:trace contextRef="#ctx0" brushRef="#br0" timeOffset="-101505.16">24983 11654 419 0,'-7'-7'344'0,"-1"1"-101"0,3 0-6 0,-2 3-87 16,7 3 0-16,-5-8-59 0,5 8 12 0,-5-5-45 15,5 5 13-15,0 0-44 0,0 0 26 0,12-1-39 16,-12 1 28-16,19 3-65 0,-9-1-51 0,5-1-110 0,0 0-96 15,2 0-174-15,1 1 68 0</inkml:trace>
  <inkml:trace contextRef="#ctx0" brushRef="#br0" timeOffset="-101155.08">25475 11457 134 0,'0'-7'441'16,"0"-1"-87"-16,0 8-5 0,-2-11-56 0,0 5 18 15,2 6-49-15,-3-10 32 0,-1 5-35 0,4 5-27 16,-7-8-49-16,7 8-57 0,-10-6 14 0,10 6-26 16,-9-2-19-16,9 2-44 0,0 0 33 0,-11 3-36 15,11-3 35-15,-8 7-47 0,6 0 33 0,0 0-42 16,1 0 37-16,0 3-8 0,2-1-3 0,0 3-4 16,1 1-7-16,0 2-4 0,3 0 2 0,-1 2 1 15,0 1-7-15,2 1 1 0,-1 1-2 0,2 1-4 16,0 1-3-16,0-1-6 0,-1 1-1 0,3 1-6 15,-1-2 1-15,-1 1-1 0,0 0-6 0,1 0 0 16,0 0 1-16,-1-1-3 0,-1-1 0 0,1-1 2 16,-2-2-5-16,2-2 0 0,-3 0 1 0,0-1 1 15,0-1-3-15,-3-2 0 0,4 0-1 0,-3-1-4 16,0-2-2-16,-2-1-4 0,3-1-31 0,-3-6-55 16,1 10-57-16,-1-10-73 0,-4 7-75 0,4-7-69 15,0 0-50-15,-10 1-67 0,10-1-318 0,-13-6-331 16</inkml:trace>
  <inkml:trace contextRef="#ctx0" brushRef="#br0" timeOffset="-101014.89">25349 11889 4 0,'-7'-4'431'15,"2"-2"-143"-15,5 6-36 0,-2-9-76 0,2 9 18 16,-2-10-49-16,4 4-4 0,0-1-61 0,3 0 17 0,2 0-49 16,-1 0 21-16,7-1-45 0,-3 0 27 0,5 0-40 15,-2 0 27-15,6-1-39 0,-2 0 40 16,2 1-43-16,-1-2-28 0,4 2-123 0,-2-2-93 0,1 1-268 15,-1-1-15-15</inkml:trace>
  <inkml:trace contextRef="#ctx0" brushRef="#br0" timeOffset="-100705.15">25838 11401 38 0,'-5'-5'491'16,"1"1"-119"-16,4 4-50 0,-10-7-53 0,10 7-12 15,-9-5-14-15,9 5-11 0,-9-2-16 0,9 2-21 16,0 0-17-16,-14 4-17 0,14-4-27 0,-4 7-50 16,2 0 31-16,-1 0-16 0,3 2-9 0,0 1-6 15,3 3-7-15,-1 0-5 0,2 3-6 0,0 0-8 16,2 3-5-16,1 0-9 0,-1 3-2 0,1-1 13 16,1 1 0-16,-1 0 10 0,-1-1 1 0,3 0 4 15,-1 1 0-15,-2-2-5 0,1 2 0 0,-2-2-5 0,1 0-2 16,-2 0-9-16,1-2-7 0,-3 0-7 0,2-3-5 15,-2 2-5-15,-1-1-4 0,0 1-4 0,-1-3-3 16,0-1-2-16,0-1-6 0,-1 1-8 16,0-2-44-16,-1 1-52 0,2-2-53 0,0-2-58 0,-2-1-61 15,2 0-49-15,0-7-105 0,-3 9-130 0,3-9-327 16,0 0-436-16</inkml:trace>
  <inkml:trace contextRef="#ctx0" brushRef="#br0" timeOffset="-100555.33">25781 11894 238 0,'-7'-7'540'0,"2"-1"-103"0,1 2-82 0,-1-1-49 16,0 2-48-16,5 5-41 0,-2-13-27 0,2 5-53 16,2 3-1-16,1-4-49 0,2 2 7 0,1-1-48 15,3-1 19-15,4 1-47 0,1 1 19 0,0 0-111 16,3 1-116-16,-1 0-137 0,1-1-485 0,-2 2-345 16</inkml:trace>
  <inkml:trace contextRef="#ctx0" brushRef="#br0" timeOffset="-99822.06">23999 12982 324 0,'0'0'279'0,"0"0"-29"0,0-9-5 0,0 9-17 16,-1-9-19-16,1 9-13 0,-5-7 14 0,5 7-47 15,-7-11 9-15,2 6-14 0,1 0-1 0,-4 1-22 16,0-2 2-16,1 2 1 0,-3 0-5 0,1 1-4 15,0-1-8-15,-2 1-14 0,-1 2-13 0,1 0-3 0,-3 2-44 16,2 0 36-16,-1 2-34 0,-3 1 29 16,-1 0-37-16,3 2 37 0,0 2-47 0,-1 0 29 0,-1 2-11 15,1 0-10-15,3 2-6 0,1-1-8 16,2 3-4-16,3 0-2 0,1-1-5 0,1 0 1 0,1 0-7 16,3 0-1-16,3-3-2 0,1 2 0 0,-1-2-3 15,5 1 3-15,0-3 0 0,3 0-5 0,-2-2 0 16,2-2-2-16,1 1 1 0,0-4-1 0,-1 0-1 15,3-2 3-15,-1 0-3 0,-1-3 4 0,-1 0-2 16,1-1 0-16,0-1 1 0,-3-3 4 16,0 0-3-16,0-1-1 0,-2-2-33 0,-2 0 42 0,-1 1-37 15,-2-1 44-15,2 1-37 0,-3 0 40 0,2 0-2 16,-1 0 20-16,-2 2 21 0,0 0-29 0,2 2 50 16,-2 7-41-16,1-14 27 0,-1 14-52 0,0-10 35 15,0 10-48-15,1-8 40 0,-1 8-49 0,0 0 41 16,0 0-45-16,0 0 43 0,0 0-47 0,13 5 46 15,-9 0-46-15,2 1 42 0,0 0-49 0,2 2 42 16,1 1-8-16,1 2-33 0,1 0-40 0,0 1-35 0,3 2-35 16,0-1-41-16,1-1-57 0,1 0-66 0,-1-3-58 15,3 1-33-15,-3-3-89 0,2-2-344 0,2-1-356 16</inkml:trace>
  <inkml:trace contextRef="#ctx0" brushRef="#br0" timeOffset="-99331.06">24747 12815 462 0,'0'0'496'0,"0"0"-84"0,0 0-54 0,0 0-24 16,0 0-21-16,0 0-33 0,-8 5-20 0,8-5-21 15,0 0-16-15,0 7-24 0,0-7-28 0,1 8-19 16,2-2-60-16,-2 0 16 0,4-1-60 0,-2 4 31 15,2-2-48-15,-1 3 29 0,0-2-49 0,1 0 36 16,2 2-51-16,-3-2 37 0,1 1-46 0,-1-1 34 16,1 0-81-16,1-2-24 0,-3 2-60 0,2-2-60 15,-5-6-46-15,4 7-85 0,-4-7-80 0,0 0-502 0,0 0-485 16</inkml:trace>
  <inkml:trace contextRef="#ctx0" brushRef="#br0" timeOffset="-99171.3">24606 12764 337 0,'-9'-9'343'0,"0"1"-18"16,4 0-70-16,-1 2-9 0,1 1-85 0,-1-2 2 16,6 7-68-16,-6-8 16 0,6 8-59 0,0 0 43 0,4-10-65 15,-4 10 25-15,8-2-50 0,-8 2 35 0,15-1-44 16,-2 2-5-16,-2 0-97 0,3 0-29 16,2 1-67-16,3 1-23 0,-1 0-20 0,2-2-193 15,1 1 90-15</inkml:trace>
  <inkml:trace contextRef="#ctx0" brushRef="#br0" timeOffset="-98888.11">24932 12713 223 0,'15'0'156'0,"-2"-2"27"0,0-1-3 16,-3 0-9-16,0 0 42 0,-2-1 9 0,-3 2 62 0,-5 2-29 16,9-8-8-16,-9 8 21 0,3-9-43 0,-3 9 10 15,-1-6-26-15,1 6 1 0,-6-6-19 0,6 6 0 16,-9-5-22-16,9 5-24 0,-9-1-12 0,9 1-18 16,0 0-15-16,-16 0-20 0,16 0-8 0,-9 5-15 15,9-5-11-15,-5 9-8 0,5-9-6 0,-3 9-4 16,6-2-5-16,-1 0-2 0,3 3-3 0,-1-2-7 15,3 2 0-15,-1 0-2 0,4 2-3 0,-1-2-1 16,3 1-1-16,-1 0-1 0,1 0-3 0,-1-1-41 16,1-1 48-16,-1 1-43 0,-1-3 45 0,-1 0-43 15,-2-1 44-15,-1 0-44 0,-1-1 41 0,0 0-40 16,-5-5 48-16,4 9-45 0,-4-9 41 0,-4 7-58 16,-2-1 27-16,0-3-52 0,-2 2 26 0,-2-3-55 15,0 3 3-15,-1-1-45 0,0 0-93 0,-1 0-19 16,2-3-51-16,-1 2-81 0,2 2-87 0,1-2-304 0,8-3-298 15</inkml:trace>
  <inkml:trace contextRef="#ctx0" brushRef="#br0" timeOffset="-97588.81">25690 12661 201 0,'0'0'224'0,"0"0"-27"16,0 0-8-16,0 0 1 0,0 0-26 0,0 0 4 0,0 0-43 15,0 0 28-15,0 0-61 0,0 0 39 0,0 0-49 16,0 0 35-16,5-6-41 0,-5 6 37 0,0 0-49 15,1-6 37-15,-1 6-34 0,0 0 45 0,5-7-37 16,-5 7 46-16,0 0-26 0,2-6 21 0,-2 6-30 16,0 0 17-16,1-7-29 0,-1 7 17 0,0 0-32 15,0 0 10-15,0 0-23 0,1-7 10 0,-1 7-28 16,0 0 12-16,0 0-28 0,0 0 16 0,0 0-21 16,0-6 13-16,0 6-18 0,0 0 13 0,0 0-19 15,0 0 19-15,0 0-22 0,0 0 22 0,0 0-23 16,3-7 21-16,-3 7-18 0,0 0 23 0,0 0-13 15,0 0 25-15,0 0-9 0,0 0 22 0,0 0-10 16,0 0 15-16,0 0-10 0,0 0 9 0,0 0-16 16,0 0 11-16,0 0-16 0,0 0 5 0,0 0-15 15,0 0 4-15,-2-5-9 0,2 5 10 0,0 0-12 16,0 0 6-16,0 0-7 0,-1-7 11 0,1 7-11 0,0 0 11 16,0 0-12-16,-2-9 10 0,2 9-11 15,0 0 8-15,-5-6-6 0,5 6 14 0,-5-3-14 16,5 3 4-16,-8-4-10 0,8 4 9 0,-11-3-12 15,11 3 7-15,-15 1-7 0,15-1 2 0,-18 5-4 0,7-3 0 16,-1 1 1-16,1 1 0 0,-2 2-1 0,0 0 3 16,1 0 2-16,1 3-3 0,0-2 0 15,1 2-1-15,1 0-1 0,1 1 3 0,-1 1 1 0,5 1-3 16,-1-2 7-16,4 2-3 0,0-3-1 0,2 3-1 16,1-1 2-16,2-1-2 0,1 0 2 0,4-2 1 15,0 0-3-15,0-1-3 0,4-1-2 0,0-1 2 16,-2-1-1-16,3-2-3 0,-1-1 0 0,2-1 1 15,-2-2-4-15,1 0 4 0,0-3 0 0,0 0 2 16,-3-1 10-16,-1-3-12 0,0 1 10 0,-4-3-9 16,1 3 10-16,-3-3-10 0,0 2 12 15,-2-4-11-15,-2 3 12 0,1-1-11 0,-1 0 11 0,-1 2-10 16,1 0 10-16,0 2-11 0,-1 0 6 0,0-1-9 16,1 8 10-16,-2-9-6 0,2 9 6 0,0-8-11 15,0 8 11-15,0 0-9 0,0 0 12 0,0 0-13 16,10 7 11-16,-10-7-10 0,11 9 10 0,-4-1-12 15,1-1 8-15,2 2-11 0,-1 1 1 0,3-1-53 16,0 2-23-16,3 0-57 0,-2-1-43 0,0-1-39 16,3 0-40-16,-2-1-15 0,1-1-72 0,-1-1-60 0,1-1-329 15,-2-1-244-15</inkml:trace>
  <inkml:trace contextRef="#ctx0" brushRef="#br0" timeOffset="-96922.35">26146 12591 168 0,'0'-8'475'0,"0"8"-129"15,-4-7 32-15,4 7-79 0,-2-8 3 0,2 8-89 16,-3-8-4-16,3 8-75 0,0-10 5 0,0 10-62 16,1-10 17-16,2 4-43 0,0 1 15 0,0-1-43 15,3-2 26-15,0 2-42 0,2-3 1 0,-3 0-3 16,1-1 2-16,3-2-5 0,-1 0 2 0,-2-1-2 15,-1 0-1-15,-1-3-1 0,0-1 5 0,-1 1-4 16,-2-2 3-16,-1-2-41 0,0 1 45 0,-3-2-4 16,1-1 0-16,-3 0-2 0,-1 2 5 0,1-1-9 15,-4 1 17-15,3 2 15 0,-2 0 42 0,-1 2-23 16,-1 4 16-16,1-2-20 0,0 3 22 0,-1 2-22 16,2 0 10-16,1 2-26 0,0 1 13 0,-2 3-27 15,9 3 14-15,-11-4-20 0,11 4 22 0,0 0-21 16,-10 1 7-16,10-1 6 0,-4 7 4 0,4-7 10 15,2 15 10-15,1-7 9 0,1 3-2 0,1 2 0 16,1 0 2-16,3 2-6 0,0 3-3 0,0 0 0 16,0 1 6-16,4 0 3 0,-4 0 1 0,2 2-2 15,-2-1-10-15,3 4 1 0,-1 0-3 0,-1-2-4 16,-2-1-4-16,0 1-4 0,1 1-4 0,-2-1-2 16,0-2-5-16,-1 0-4 0,1 0-2 0,0-1-2 15,0-4-4-15,-2 1 5 0,0-3-6 0,-1 2 1 16,2-3-2-16,-2-3 0 0,0 2 3 0,0-3-3 15,-1 1-2-15,1-1 0 0,0-1 6 0,-1-2-10 0,2 1 6 16,-5-6 0-16,5 8 1 0,-5-8-3 0,6 5 2 16,-6-5-4-16,0 0 3 0,12 3-1 0,-12-3-2 15,0 0 2-15,10-6-1 0,-10 6-2 0,6-9 1 16,-6 9-4-16,7-10 3 0,-3 1-4 0,-1 2 3 16,4-2-2-16,-3 2 1 0,1-1 1 0,-1 1-1 15,1 0 2-15,1-1-3 0,-1 2 0 0,0 1-1 16,2-2 4-16,-1 4-3 0,-6 3-1 0,10-5 3 15,-10 5-1-15,14-3 1 0,-14 3-2 0,13 0 3 16,-13 0-1-16,14 3 1 0,-14-3-2 0,14 5-1 16,-6-1 5-16,1 2-1 0,-3-2-5 0,2 1-1 15,-3 1-4-15,5-1-11 0,-5 1-45 0,3-3-53 16,-1 4-27-16,-2-4-63 0,1 2-15 0,-6-5-92 16,9 4-18-16,-9-4-79 0,9 5-63 0,-9-5-333 15,0 0-334-15</inkml:trace>
  <inkml:trace contextRef="#ctx0" brushRef="#br0" timeOffset="-96522.25">26649 12494 337 0,'0'0'461'0,"-2"-9"-96"0,2 9 1 0,-1-9-91 0,1 9-13 16,-3-4-2-16,3 4-68 0,-5-5 2 0,5 5-62 16,0 0 1-16,0 0-49 0,0 0 12 15,0 0-36-15,-9 2 11 0,9-2-33 0,-1 7 14 16,1-7-32-16,1 11 21 0,-1-11-30 0,3 12 17 0,-1-4-24 15,2-1 19-15,-1 1-24 0,2-1 21 16,0 1-41-16,1 0 43 0,1-2-25 0,-1 3 20 16,1-4-21-16,0 1 20 0,1-1-21 0,0-1 20 15,1-1-18-15,-2 0 16 0,-7-3-24 0,18 2 27 0,-18-2-27 16,17-1 24-16,-17 1-24 0,16-4 23 16,-9 1-23-16,0-1 19 0,0-2-19 0,-1 1 28 15,-1 0-28-15,-1-4 24 0,1 3-25 0,-1 0 24 16,-3-1-18-16,2 1 8 0,-1-1 11 0,0 2 27 0,0-1-16 15,-2 6 17-15,2-9-22 0,-2 9 7 0,2-8-20 16,-2 8 14-16,0 0-15 0,4-7 10 0,-4 7-18 16,0 0 17-16,0 0-16 0,0 0 13 0,11 3-20 15,-11-3 20-15,4 5-19 0,1 0 20 0,-1-1-20 16,3 2 16-16,-1-2-16 0,2 2 12 0,-1 0-22 16,1-1 25-16,0 0-57 0,0-1-16 0,2 2-71 15,-1-4-15-15,1 1-93 0,-3-1-12 0,-7-2-52 16,16 2-39-16,-16-2-362 0,16-4-215 0</inkml:trace>
  <inkml:trace contextRef="#ctx0" brushRef="#br0" timeOffset="-96205.1">27034 12364 370 0,'0'0'370'0,"-7"-6"-15"15,7 6-74-15,-8-5-16 0,8 5 0 0,-10-2-17 0,10 2-24 16,0 0-34-16,-14 2-26 0,14-2-32 0,-10 4-24 15,10-4 1-15,-7 5-39 0,7-5-3 0,-4 10-22 16,4-10 13-16,-1 11-31 0,1-11 17 0,3 13-32 16,-1-6 20-16,3 2-21 0,0-1 13 0,3 2-25 0,0-1 25 15,1 2-31-15,0-3 23 0,1 3-25 16,0-1 24-16,-1-2-21 0,2 1 15 0,-2 0-17 16,0 0 21-16,0-1-26 0,-2-2 25 0,-1 0-23 15,-1 1 22-15,-1-2-16 0,-4-5 15 0,8 9-20 0,-8-9 26 16,0 9-27-16,0-9 24 0,-5 6-23 0,5-6 25 15,-11 8-29-15,11-8 25 0,-11 4-25 0,11-4 24 16,-13 4-28-16,13-4 29 0,-13 1-31 16,13-1-17-16,0 0-97 0,-15 1-30 0,15-1-111 0,0 0-57 15,-8-6-99-15,8 6-241 0,-2-9-182 0</inkml:trace>
  <inkml:trace contextRef="#ctx0" brushRef="#br0" timeOffset="-95689.33">27134 12266 264 0,'0'0'289'15,"-1"-11"-42"-15,1 11-32 0,-1-10-7 0,1 10-18 16,-2-11-8-16,2 11-7 0,0-9-13 0,0 9-16 16,0-10-8-16,0 10-1 0,0-7-41 0,0 7 55 15,0-8 0-15,0 8 2 0,0 0 7 0,0-8-17 16,0 8-14-16,0 0-10 0,0 0-16 0,0-10-16 15,0 10-11-15,0 0-13 0,0 0 12 0,0 0 3 16,0 0-34-16,0 0 40 0,0 0-29 0,3 8 51 16,-3-8-35-16,4 9 34 0,-2-1-46 0,1-1 39 15,1 2-13-15,-1 1-14 0,1 1-6 0,1 2-16 16,0-1-9-16,2 4-8 0,-1-2-8 0,1 1-3 16,-2 0-4-16,1 0-2 0,1 1-4 0,-2-1 3 15,2-1-6-15,-2-1 0 0,1 0-6 0,-3-2 2 16,3-1 0-16,-4-1-4 0,4 0 4 0,-4-2 4 15,0-1-5-15,1 0 7 0,-1-1-3 0,-2-5 4 16,4 9-5-16,-4-9-4 0,7 4 1 0,-7-4 4 0,0 0-5 16,0 0-2-16,15 1 0 0,-15-1-1 0,10-3 1 15,-10 3-1-15,10-4-1 0,-10 4 4 0,16-6-5 16,-16 6 0-16,15-5 3 0,-15 5-4 16,19-2 2-16,-19 2 0 0,16-3-2 0,-16 3 0 0,16 0 0 15,-16 0 0-15,14 3-2 0,-14-3-4 0,14 3 3 16,-14-3-14-16,7 7-14 0,-7-7-18 0,4 9-25 15,-4-9-1-15,-4 10-17 0,4-10 9 0,-7 11-6 16,1-5 15-16,1 1-14 0,-3-3 5 0,-1 0-19 16,3 0 12-16,-2 2-38 0,-1-3 7 15,9-3-51-15,-11 4 12 0,11-4-93 0,-11 2-22 16,11-2-77-16,0 0-450 0,-10-2-336 0</inkml:trace>
  <inkml:trace contextRef="#ctx0" brushRef="#br0" timeOffset="-94456.14">27571 12379 249 0,'0'0'377'15,"4"-6"-96"-15,-4 6 14 0,6-7-59 0,-6 7 41 16,2-7-76-16,-2 7 0 0,1-8-27 0,-1 8-33 16,0-8-18-16,0 8-11 0,-1-7-9 0,1 7-14 15,-3-8-11-15,3 8-13 0,-6-6-10 0,6 6-2 16,-5-7-5-16,5 7 0 0,-9-2-9 0,9 2-2 0,-11-1-7 15,11 1-4-15,-12 1 1 0,12-1-8 16,-13 4 1-16,13-4 4 0,-13 6 20 0,4-1-28 16,5 0 13-16,-2 2-18 0,1-1 16 0,0 1-24 15,1 1 17-15,1 0-21 0,1 1 20 0,0-2-21 0,1 2 15 16,1-1-20-16,3 2 18 0,-1-3-20 16,1 3 19-16,0-3-21 0,3 0 22 0,-2 0-23 15,2-2 21-15,-1 0-22 0,3-1 19 0,-8-4-20 16,14 5 27-16,-14-5-26 0,15 3 23 0,-15-3-22 15,14-1 21-15,-14 1-26 0,13-5 17 0,-6 1-20 0,0-2 24 16,-2 1-22-16,2-1 25 0,-2-1-23 0,0 0 22 16,-1 1-17-16,1-1 13 0,-1 2-14 15,-1-1 23-15,0 0-23 0,-3 6 24 0,5-8-27 16,-5 8 24-16,7-8-21 0,-7 8 24 0,5-6-25 0,-5 6 23 16,0 0-23-16,12-2 23 0,-12 2-23 0,9 2 23 15,-9-2-21-15,11 3 22 0,-11-3-24 0,14 7 24 16,-8-3-20-16,0-1 17 0,3 1-18 0,-2 0 22 15,-1 2-28-15,-6-6 23 0,13 5-30 0,-13-5 8 16,11 6-30-16,-11-6 22 0,8 5-34 0,-8-5 30 16,0 0-34-16,8 3 42 0,-8-3-28 0,0 0 39 15,0 0-32-15,4-8 42 0,-4 8-33 0,0-7 39 16,0 7-28-16,0-11 33 0,0 11-33 0,0-10-2 16,0 10 6-16,3-14 4 0,-3 14 1 0,2-13 4 15,0 7 5-15,1 1-3 0,-1-1 1 0,2 0 1 16,0 3-3-16,1-2 5 0,-5 5-1 0,10-6 2 15,-10 6 1-15,9-4-5 0,-9 4 4 0,0 0-1 16,17 1 3-16,-17-1-6 0,11 5 14 0,-11-5 24 0,11 5-43 16,-11-5 3-16,6 7 34 0,-6-7-30 0,8 10 29 15,-8-10-33-15,2 8 49 0,-2-8-3 0,0 6 45 16,0-6-1-16,0 0 29 0,-2 8-19 0,2-8 1 16,0 0-31-16,0 0 0 0,0 0-22 0,-8-6 3 15,8 6-18-15,0-8-7 0,0 8 2 0,6-10-7 16,-2 3-5-16,1 2-1 0,3-2 0 0,0 0-3 15,2 1-1-15,0-1 2 0,2 1-6 0,-2 3 0 16,0-3 2-16,-1 3 0 0,2-2-5 0,0 3 3 16,-1 1 2-16,-10 1-3 0,19-3 13 0,-19 3-16 15,17 2-1-15,-17-2 5 0,15 3-3 0,-8-1-1 16,-2 3 4-16,2 0-2 0,0 0-7 0,-2 0 12 16,0 3-63-16,0-2-24 0,1 0-54 0,-2 0 19 15,-4-6-85-15,9 8 18 0,-1-3-52 0,-2-1 10 16,3 0-42-16,0-3 6 0,-9-1-10 0,20 2 11 15,-8-2 34-15,0-1 31 0,2 0 19 0,-3-3 41 16,2 0 22-16,0 0 34 0,-2-2 16 0,2-2 41 16,-3 1 7-16,0-1 64 0,-1-2 6 0,-4 2 47 15,1-1 14-15,-1 1 27 0,-3-1 3 0,3 1 14 16,-3 2 1-16,-2-1-12 0,0 7-9 0,-2-11-4 16,-3 5-4-16,5 6-14 0,-7-6-4 0,7 6-27 15,-12-3-16-15,12 3-7 0,-14 0-21 0,14 0-7 0,-11 2-8 16,11-2 9-16,-11 6-20 0,4-1-5 0,4 1-1 15,-1 0-1-15,0 1-1 0,3-1-6 0,1 1-1 16,0 0 1-16,0 1 39 0,1-1-47 16,3-1 36-16,-1 0-35 0,1-1 34 0,2-1-42 0,-1 0 42 15,-5-4-44-15,12 5 44 0,-12-5-46 16,12 1 47-16,-12-1-49 0,11-2 5 0,-11 2 33 16,10-7-36-16,-6 2 6 0,0 0 1 0,-1-3 1 0,0-1 8 15,-2 1-4-15,2-4 2 0,-3 1 3 0,-2-1 3 16,1-3-2-16,-1 0-3 0,0-2 8 0,-4 0 28 15,2-1-11-15,0 1 46 0,0-1-10 0,1 0 45 16,-3 3-23-16,3-2 39 0,-4 1-1 0,4 3 17 16,-3 0 2-16,4 2 6 0,-2 1-6 0,1 1-13 15,0 1-28-15,1 1-7 0,-3 3-14 0,5 4 6 16,-5-8-12-16,5 8 0 0,0 0-12 0,0 0-2 16,-9 3-4-16,9-3-5 0,-2 8-2 0,2-1-4 15,0 1-4-15,0 1-10 0,0 2-2 0,0 3-3 16,2-3-3-16,-2 4-48 0,3 2 51 0,-1-1-4 0,2 1-4 15,0 0-6-15,0-1-6 0,1 1-13 0,1 3-24 16,1-2-63-16,-1-2-36 0,4 1-57 16,-1-2-33-16,2-1-109 0,0-3-56 0,-1-1-108 15,3-1-455-15,0 1-536 0</inkml:trace>
  <inkml:trace contextRef="#ctx0" brushRef="#br0" timeOffset="-93739.22">28955 12006 108 0,'0'0'530'0,"0"-10"-68"0,0 10-87 16,-1-8-10-16,1 8-46 0,-5-8-10 0,5 8-50 15,-7-4-17-15,7 4-43 0,-10-1-23 0,10 1-37 16,-7 2-11-16,7-2-38 0,-8 6-5 0,4-1-25 16,0 2 2-16,3 1-23 0,0 1-7 0,-1 1-5 15,2-1-6-15,0 2-1 0,2 1-4 0,0-1 1 16,2 2-7-16,-1-2-3 0,0 0-2 0,3-1-1 16,-3-1-5-16,1 0 2 0,1-1 6 0,-2-1-8 15,-3-7-3-15,2 10-6 0,-2-10-5 0,0 0-9 16,0 0 6-16,0 0 0 0,0 0 6 0,-10-7 1 15,5 1 1-15,-1-1 2 0,-1-3 16 0,1 0-13 0,-3-3 10 16,4 0-14-16,0-1 14 0,0-1-16 0,-1-1 13 16,4 0-12-16,-1 2 7 0,3 0-4 0,0 2 12 15,2-2-17-15,0 3 16 0,2 1-17 16,1 1 17-16,3 0-12 0,-2 2 12 0,3 2-16 0,0 0 18 16,0 1-13-16,3 2 13 0,-12 2-16 0,16 0 16 15,-4 1-16-15,-3 2 18 0,0 0-14 0,0 3 15 16,-2 0-16-16,2 4 19 0,-2-1-13 0,-2 3 13 15,0 0-16-15,-1 3 17 0,-2 1-9 16,1-1 9-16,-3 3 17 0,1 0 12 0,-2 1 9 0,1 0-2 16,-2 2 3-16,1-1 5 0,1 1 3 0,0-2-6 15,0 2 5-15,1 0-9 0,1-2-14 0,0 0 8 16,1 0 3-16,1-1-9 0,0-1-4 0,1 0-2 16,2-1-13-16,-2-3 8 0,3-1-7 0,0 0-1 15,1-3-4-15,0 0-2 0,0-3-1 0,0 0 0 16,1-2-5-16,-1-2 0 0,-9-2-3 0,16 2 0 15,-16-2-5-15,12-3 2 0,-12 3-9 0,8-10 5 16,-8 10-1-16,1-13-3 0,-2 3-12 0,-5 0-5 16,1-1 9-16,-4-3 5 0,-1 3-4 0,-3-1 4 15,1-2 2-15,-1 2 2 0,1 2 4 0,0 0 0 16,0 0 4-16,-1 0-2 0,4 2 3 0,0 1 3 16,0 1 6-16,2 1 7 0,0-1-45 0,2-1 41 15,1 2-3-15,4 5-1 0,-4-10-2 0,4 10-1 16,4-9-8-16,0 4-1 0,3-1-7 0,3 0-51 15,-1 2-55-15,4-3-59 0,2 0-74 0,-1 1-71 0,1 0-56 16,3-2-95-16,3-1-484 0,-2 0-536 16</inkml:trace>
  <inkml:trace contextRef="#ctx0" brushRef="#br0" timeOffset="-93022.2">29518 11662 420 0,'0'0'371'16,"-2"-11"-45"-16,2 11-38 0,0-10-61 0,0 10 38 15,0-11-69-15,0 11 26 0,2-6-77 0,-2 6 0 16,0 0-57-16,2-8 12 0,-2 8-25 0,0 0 22 15,0 0-19-15,0 0 37 0,8 3-25 0,-8-3 24 0,6 9-11 16,-2-2 12-16,0 1-14 0,0 1 6 0,1 3-12 16,0 1 5-16,-1 0-5 0,1 3-4 15,0-1-19-15,0 2 0 0,-1 1-23 0,2 1 2 0,-1 2-19 16,-1 0 3-16,1-1-14 0,-1 1 4 0,0 0-11 16,1-3 1-16,-1-1-7 0,-2 1 7 0,2-2-10 15,0-2 0-15,-1 1-4 0,-1-3 5 0,2 0-1 16,-4-1 1-16,4-1-4 0,-3-1 1 0,2-1 3 15,-1-3 4-15,0 2 3 0,-2-7-3 16,2 10 2-16,-2-10-2 0,3 7-3 0,-3-7-1 0,0 0-4 16,0 0 1-16,0 0-1 0,7-2 3 0,-7 2-6 15,4-7 4-15,-4 7-3 0,4-12 2 0,-1 7-4 16,-1-2 4-16,2-2-8 0,-2 2 6 16,2 0-7-16,0-1 7 0,1-1-6 0,-1 1 7 0,0-1-7 15,4 2 5-15,-1 0-5 0,1 0 7 0,1 0-9 16,1 1 7-16,2 1-7 0,2 0 7 0,-1 0-6 15,-2 2 7-15,4 1-3 0,0 1 3 0,-2 0-7 16,2 2 8-16,0 0-6 0,0 0 6 0,-1 3-5 16,2 0 3-16,-2 0-1 0,-3 2 4 0,-2-1-1 15,3 2 2-15,-5 0-3 0,-3 0 12 0,0 1-13 16,-3 0 6-16,-2-2-6 0,-3 3 10 0,-1-2-5 16,-3 1 0-16,-3 0-1 0,-2 0-9 0,-2 0 7 15,1-4-5-15,-3 2-28 0,0-1-72 0,1-1-60 16,-1-2-145-16,1-1-171 0,1 0-637 0,0-2-734 15</inkml:trace>
  <inkml:trace contextRef="#ctx0" brushRef="#br0" timeOffset="-86500.69">22363 14343 57 0,'0'0'614'16,"-2"-10"-124"-16,2 10-124 0,-3-6 12 0,3 6-28 0,-4-5-18 15,4 5-37-15,-4-8-8 0,4 8-35 16,-2-5-24-16,2 5-48 0,0 0-30 0,-3-7-37 16,3 7-17-16,0 0-27 0,0 0-5 0,-1-7-20 0,1 7-6 15,0 0-11-15,0 0 0 0,8-4-12 0,-8 4-2 16,0 0-12-16,11-1-26 0,-11 1-80 15,0 0-71-15,12 1-121 0,-12-1-88 0,0 0-108 0,11 2-448 16,-11-2-522-16</inkml:trace>
  <inkml:trace contextRef="#ctx0" brushRef="#br0" timeOffset="-86340.32">22345 14437 414 0,'-6'7'304'0,"6"-7"-33"0,-4 7-54 0,4-7-2 0,0 0-74 15,-5 7-26-15,5-7 9 0,0 0-35 0,0 0-12 16,0 0-43-16,0 0 27 0,15 1-50 0,-15-1-38 16,13-2-94-16,-3 0-98 0,3-1-89 0,1-2-133 15,0 1 85-15</inkml:trace>
  <inkml:trace contextRef="#ctx0" brushRef="#br0" timeOffset="-86218.22">22629 14390 182 0,'0'0'390'16,"9"-3"-51"-16,-9 3-81 0,0 0 15 0,0 0-59 15,0 0 14-15,0 0-75 0,0 0 7 16,0 0-74-16,0 0 16 0,0 0-65 0,9-1 31 16,-9 1-73-16,0 0-48 0,0 0-133 0,14 0-108 0,-14 0-319 15,10-2-125-15</inkml:trace>
  <inkml:trace contextRef="#ctx0" brushRef="#br0" timeOffset="-85823.36">23110 14141 460 0,'0'0'484'0,"0"-8"-100"16,0 8-6-16,-3-6-43 0,3 6 11 0,0 0-55 15,-4-6-13-15,4 6-46 0,0 0-23 0,0 0-36 0,0 0-12 16,0 0-25-16,0 0-8 0,-6 6-16 0,6-6-1 16,1 11-17-16,0-5-13 0,3 2-16 15,-1 1-5-15,-1-1-11 0,5 2-12 0,-4 0-3 0,4 1-5 16,-2 3-7-16,2-3 0 0,-2 1-9 0,2 2-1 15,-2-3-7-15,0 0 2 0,1 2-4 0,-1-4-6 16,-1 2-39-16,1-4-48 0,-3 3-32 0,3-3-47 16,-3 0-44-16,0-1-37 0,-2-6-37 0,0 8-32 15,0-8-78-15,0 8-46 0,0-8-324 0,0 0-281 16</inkml:trace>
  <inkml:trace contextRef="#ctx0" brushRef="#br0" timeOffset="-85440.91">23089 14229 87 0,'-4'-10'349'0,"2"2"-90"16,-2-1-51-16,3 2 5 0,1-1-32 0,-1 0 1 16,2-2-23-16,0 0-25 0,5-1 2 0,-2 2-23 15,1-1-6-15,4 1-6 0,0-2-52 0,3 3 28 16,-1-1-50-16,3 2 35 0,-1 1-49 0,2 0 40 16,-2 1-40-16,4 2 37 0,-4 0-46 0,-2 2 36 15,3 1-42-15,-4 1 37 0,1 2-34 0,-1-1 30 16,-4 0-41-16,1 4 43 0,-4-1-42 0,0 1 45 0,-3 0-50 15,0 2 45-15,-4-1-44 0,0 2 42 0,-3-2-21 16,-2 3 48-16,-3 0-26 0,1-2 35 0,0-1-23 16,-3-1 33-16,3 2-26 0,-2-1 32 15,4-5-37-15,0 4 15 0,0-2-23 0,3 0 17 0,-2 0-35 16,8-4 22-16,-8 6-21 0,8-6 15 0,-2 9-21 16,2-9 26-16,4 6-21 0,0 0 15 0,2 0-21 15,2-1 15-15,2 1-21 0,0 2 19 0,2-2-16 16,2 2 9-16,-1-1-23 0,0 0 22 0,2 1-19 15,-1-2 15-15,0-1-18 0,0 3 18 0,-1-2-18 16,-1 0 17-16,2 0-21 0,-1 0 21 0,0-2-25 16,-3 2 21-16,-1-3-25 0,1 1 0 0,-1-2-113 15,0 1-68-15,-1 0-61 0,-8-3-49 0,15 3-99 16,-15-3-347-16,16-2-265 0</inkml:trace>
  <inkml:trace contextRef="#ctx0" brushRef="#br0" timeOffset="-85204.95">23785 14172 276 0,'2'-8'515'0,"-2"8"-33"0,6-9-76 15,-6 9 13-15,0-10-39 0,0 10-24 0,0-7-29 16,0 7-14-16,0-8-29 0,0 8-50 0,0 0-45 16,0-8-37-16,0 8-30 0,0 0-17 0,0 0-13 15,0 0-7-15,0 0-15 0,0 0-10 0,4 5-9 16,-4-5-8-16,7 7-7 0,-7-7-8 0,5 9-5 15,-1-4-3-15,-1 1-5 0,1-2-4 0,1 1-2 16,-1 1-3-16,1 0-4 0,-1-1-9 0,1 1-43 16,-5-6-55-16,7 8-66 0,-7-8-39 0,6 7-77 15,-6-7-13-15,4 9-101 0,-4-9-59 0,0 0-516 16,0 0-567-16</inkml:trace>
  <inkml:trace contextRef="#ctx0" brushRef="#br0" timeOffset="-85056.5">23682 14044 23 0,'-4'-6'361'0,"4"6"-83"16,-2-8-85-16,2 8-38 0,-3-8-31 0,3 8-25 15,4-7-26-15,-4 7-11 0,8-4-13 16,-8 4-8-16,11-5-2 0,-2 2-42 0,1 2-77 0,1-1-91 16,1-2-225-16,1 2 150 0</inkml:trace>
  <inkml:trace contextRef="#ctx0" brushRef="#br0" timeOffset="-84773.07">23985 13933 275 0,'0'0'382'0,"0"0"-55"0,3-8 37 16,-3 8-66-16,0 0-3 0,-7-3 7 15,7 3-65-15,0 0-6 0,-16 0-40 0,16 0-4 0,-11 3-40 16,11-3-6-16,-11 5-40 0,11-5-2 0,-8 7-25 16,6-1 0-16,2-6-22 0,-3 12-3 0,3-6-15 15,1 3 3-15,3-2-22 0,0 3 10 0,5 0-16 16,-1 2 10-16,1-1-17 0,1 1 15 0,3 2-20 15,-2-2 14-15,3 1-14 0,-2-1 9 0,-1-2-12 16,2 0 12-16,-3-1-9 0,0 1 9 0,-2-3-16 16,-3 0 17-16,2 0 3 0,-3-4-5 0,-2 3-16 15,-2-6 16-15,-1 9-13 0,1-9 13 0,-7 5-14 16,7-5 9-16,-13 6-7 0,13-6 14 0,-15 2-6 16,15-2 2-16,-18 1-38 0,18-1-24 0,-19 0-76 0,19 0-32 15,-14-2-121-15,14 2-63 0,-13-4-111 0,13 4-330 16,-9-5-314-16</inkml:trace>
  <inkml:trace contextRef="#ctx0" brushRef="#br0" timeOffset="-83907.76">24310 13990 194 0,'0'0'475'0,"-5"-8"-68"15,5 8-67-15,-7-9 8 0,7 9-49 16,-4-7 3-16,4 7-61 0,-2-9-15 0,2 9-58 16,-2-6-16-16,2 6-47 0,3-7-4 0,-3 7-32 0,8-4 24 15,-8 4-27-15,15-1 4 0,-15 1-26 0,19 2 2 16,-10 0-18-16,3 2 9 0,-1 0-21 0,2-1 10 16,-3 1-17-16,2 2 11 0,-1 0-15 0,-2-1 10 15,0 2-15-15,-1-1 16 0,-2 0-14 0,-1 0 17 16,-1-1-16-16,-4-5 14 0,3 9-10 0,-3-9 23 15,0 7-7-15,0-7 17 0,-7 4-1 0,7-4 10 16,0 0-8-16,-14-4 7 0,14 4-7 0,-9-8 5 16,4 3-17-16,1-2 3 0,-1-1-14 0,3-2 3 15,0 0-11-15,2 1 2 0,2-2-8 0,0 0 0 16,3 1-1-16,0-1-1 0,3-1 0 0,4 3 4 16,-2 0-2-16,1 1-4 0,3 2 1 0,-1 0 0 15,-1 3 0-15,-1-1-1 0,1 2-1 0,-1 2 4 16,1 0-6-16,-1 2 5 0,1 2-6 0,-1-1 1 0,-1 2 2 15,-1 0-2-15,0 1 6 0,-2 1-9 0,2 0 9 16,-2 3-16-16,-2-3-24 0,3 1-42 16,-3 0-3-16,0-2-49 0,-1 1 0 0,1-2-52 15,-1 0-1-15,1-1-70 0,-5-4 1 0,10 5-49 0,-10-5 7 16,12 3 4-16,-12-3 6 0,14-3 24 0,-5 1 37 16,0-3 37-16,-1 0 29 0,-1-1 29 15,2-1 21-15,-2 0 36 0,-2-2 13 0,1 0 66 0,0 0 27 16,-2 0 52-16,0 0 37 0,-1 0 26 0,-1 1 6 15,-2 0 56-15,0 8-39 0,-1-12 5 0,-2 6 10 16,3 6-1-16,-6-8-11 0,6 8-24 0,-13-5-9 16,13 5-29-16,-11-1-19 0,11 1-20 0,-17 3-13 15,11 0-10-15,-1 2-8 0,1 0-9 0,-2 1-5 16,3 2 19-16,1 0-34 0,2 2 22 0,0-1-33 16,2 1 24-16,3 0-34 0,0 0 27 0,1 1-29 15,1-2 24-15,2-1-28 0,2-1 29 0,-1-2-23 16,2 1 14-16,-1-2-24 0,1-3 31 0,-10-1-30 15,17 0 31-15,-17 0-29 0,15-5 29 0,-6 0-28 16,-4 0 28-16,0-2-30 0,-1 0 29 0,-4 0-29 16,0-1 33-16,0-1-35 0,-2-1 8 0,-2 2 1 15,-3-2 1-15,0 1-1 0,-1 0 2 0,0 1 7 0,1 0-7 16,-2 1 0-16,1 2-2 0,2 0-50 16,-1-1-68-16,1 1-79 0,6 5-57 0,-8-7-54 15,8 7-110-15,-5-6-163 0,5 6-104 0</inkml:trace>
  <inkml:trace contextRef="#ctx0" brushRef="#br0" timeOffset="-83657.04">24814 13665 462 0,'0'-7'429'0,"0"7"8"16,0-12-86-16,0 12-7 0,-1-10-26 0,1 10-33 16,0-10-60-16,0 10-33 0,0 0-48 0,0-8 15 15,0 8-14-15,0 0-14 0,0 0-11 0,13 3-16 16,-13-3-13-16,13 6-6 0,-7 1 1 0,2-1-9 15,2 3-8-15,-1 1-4 0,0 3-13 0,0 0-10 16,1 3-6-16,-1 1-8 0,-1 1-2 0,-2-2 2 16,4 3-12-16,-3-1 2 0,-2-2-12 0,1 1 8 15,-2-1-10-15,1-1 3 0,0 0-3 0,2-2 1 16,-3 0-9-16,1-1 3 0,-1-1-18 0,-1-2-46 0,2 0-73 16,-1-2-40-16,0-1-83 0,-4-6-48 15,5 9-120-15,-5-9-60 0,0 0-366 0,0 0-401 16</inkml:trace>
  <inkml:trace contextRef="#ctx0" brushRef="#br0" timeOffset="-83544.91">24944 13898 285 0,'-9'-7'507'0,"0"2"-110"16,2-1-40-16,2 1-45 0,-1 0-51 0,1-1-45 15,0 3-43-15,1-3-35 0,4 6-28 0,-3-10-21 16,3 10-20-16,2-9-14 0,3 6-15 0,2-3-11 16,1 2-31-16,2-1-107 0,3-1-106 0,0 1-119 15,2 0-421-15,-2 0-267 0</inkml:trace>
  <inkml:trace contextRef="#ctx0" brushRef="#br0" timeOffset="-83139.2">25386 13714 278 0,'-10'-7'457'0,"6"2"-88"0,0 0-62 0,4 5-53 16,-3-10-43-16,3 10-13 0,0-9-14 0,0 9-25 15,7-7-25-15,-7 7-26 0,11-7-14 16,-11 7-15-16,15-3-11 0,-15 3-7 0,21 0-9 0,-8 1-6 16,-2 2-11-16,3-1-5 0,-1 3-5 0,4-1-4 15,-4 2-4-15,-2-1 3 0,2 2-8 0,-2 1 6 16,-3-2 8-16,0 0 13 0,-2 2 9 0,-3 0 14 15,-2-1 12-15,-1-7 10 0,0 11 16 0,-4-8 14 16,-1 2 6-16,5-5 6 0,-14 5-2 0,14-5-1 16,-17-2-13-16,7 1 7 0,1-2-56 0,1-3 30 15,-2 0-55-15,5-1 30 0,-1 0-10 0,2-3-16 16,3 0-6-16,1 1-13 0,1-4-13 0,3 1-36 16,2-2-76-16,4 1-53 0,1-1-69 0,1-1-23 15,5 2-88-15,-3 1-5 0,5 1-26 0,0 1-17 16,-2 2-4-16,-2 4-10 0,2-3-207 0,-2 4-120 15</inkml:trace>
  <inkml:trace contextRef="#ctx0" brushRef="#br0" timeOffset="-82856.88">25742 13591 52 0,'0'13'396'0,"0"-13"-92"0,-2 12-9 0,2-12-71 16,-3 9-1-16,3-9-61 0,-1 9 19 0,1-9-54 16,-1 6-12-16,1-6-26 0,0 0-18 0,2 6-16 15,-2-6-16-15,0 0 36 0,0 0-58 0,14-2 39 0,-14 2-52 16,12-4 34-16,-12 4-43 0,11-6 39 0,-11 6-43 15,9-9 34-15,-5 3-38 0,-4 6 37 0,5-10-31 16,-5 10 58-16,0-9-27 0,0 9 56 0,-2-6-31 16,2 6 44-16,-7-5-18 0,7 5 34 0,-11-1-23 15,11 1 17-15,-14 2-25 0,7 2 20 0,-2 0-37 16,3-1 10-16,-3 3-27 0,5 1-3 0,0 0-10 16,0 1-4-16,3-1-1 0,1 3-6 0,3-1-6 15,1 1-1-15,1 0-2 0,4 0-8 0,2-1-2 16,-1 0-3-16,6 0-8 0,-1-2-54 15,2-3-44-15,-2 2-55 0,4-4-49 0,2-1-35 0,-3-1-24 16,2-1-67-16,-2-1-82 0,4-5-191 0,-6 1-123 16</inkml:trace>
  <inkml:trace contextRef="#ctx0" brushRef="#br0" timeOffset="-82557.69">26091 13272 46 0,'-6'-17'588'0,"-1"3"-76"0,0 0-103 0,-3 2-5 15,1 0-55-15,-2 0-23 0,-1 3-25 16,0 0-5-16,-2 1-17 0,3 1-20 0,0 3-38 16,-1 0-30-16,1 1-31 0,11 3-27 0,-19 0-17 0,19 0-16 15,-15 6-7-15,10-2-19 0,0 3-3 0,2 1-18 16,2 2 3-16,1 2-21 0,4 2 11 0,1 1-27 16,2 4 16-16,2 0-22 0,-1 2 14 0,5 4-21 15,-2 0 18-15,3 0-7 0,-2 1-16 0,1-1 13 16,1-1-2-16,-3 2-2 0,1 0-3 0,-1-1 4 15,-1 1-38-15,2-2 38 0,-4-2-35 0,-1-1 39 16,-2 0-3-16,2-4 0 0,-2 0-7 0,-1-1-4 16,-2-2-21-16,0 0-44 0,-1-3-47 0,0 0-49 15,-1-2-38-15,-1 0-74 0,-2-1-33 0,1-3-117 16,2-5-46-16,-9 7-70 0,9-7-331 0,-14 0-422 16</inkml:trace>
  <inkml:trace contextRef="#ctx0" brushRef="#br0" timeOffset="-82452.26">25948 13653 233 0,'-7'-9'311'0,"1"1"-59"0,1 1-42 0,1-1-33 0,2 1-24 16,2 7-31-16,0-14-23 0,1 7-23 16,2 0-12-16,2 0-14 0,1-1-9 0,4 0 7 15,2 0-24-15,-1 0-2 0,5 1-20 16,0-3-69-16,2 2-68 0,3-2-67 0</inkml:trace>
  <inkml:trace contextRef="#ctx0" brushRef="#br0" timeOffset="-82223.86">26251 13253 57 0,'-2'-13'441'0,"-4"3"-63"16,1 1-59-16,1 0 16 0,-2 1-51 16,-2 1 11-16,3 1-59 0,0-1-25 0,5 7-55 0,-9-6-1 15,9 6-22-15,0 0 9 0,-14-2-21 0,14 2 12 16,-2 6-27-16,2-6 7 0,-2 12-26 0,2-3 2 16,3 2-23-16,-2 1 1 0,4 2-21 0,1 0 0 15,1 2-17-15,-1 3 4 0,2-1-12 0,2 1 5 16,-1 1-16-16,0-1 11 0,3 1-15 0,-2-1 8 15,0 0-15-15,0 2 7 0,1-3-18 0,-1 1-60 16,1-2-82-16,-1 0-70 0,1-2-117 0,-2-2-79 16,0-2-508-16,-2-1-501 0</inkml:trace>
  <inkml:trace contextRef="#ctx0" brushRef="#br0" timeOffset="-81907.78">26444 13527 318 0,'0'0'360'0,"0"0"-65"0,-4-5-41 0,4 5-59 16,0 0-37-16,-4-7-26 0,4 7-36 0,4-6-17 15,-4 6-18-15,5-8-9 0,-5 8-11 0,8-8-4 16,-3 2-6-16,0 0-9 0,0 0-4 0,2-1-6 16,-2 0-1-16,-1-2-5 0,-2 2 2 0,1-1 9 15,-1 1 41-15,-2-1 31 0,0 0 9 0,-2 2-37 16,-1-1 50-16,1 1-27 0,-1 0 28 0,-2 2-28 15,0-1 21-15,5 5-36 0,-12-4 17 0,12 4-38 16,-13-1 16-16,13 1-31 0,-11 2 17 0,11-2-35 16,-10 7 21-16,7-1-22 0,1-1 11 0,0 2-24 15,1 1 23-15,2 1-26 0,1 0 16 0,0 2-24 16,2 0 20-16,1 1-39 0,4 0-31 0,-1-2-95 16,2 0-20-16,0 0-88 0,4-2-29 0,-2-1-70 15,3 0-316-15,-2-1-189 0</inkml:trace>
  <inkml:trace contextRef="#ctx0" brushRef="#br0" timeOffset="-81507.08">26632 13458 242 0,'-3'-7'250'0,"3"7"-59"0,0-12-41 0,3 5-30 0,-1 2-22 16,-2 5 27-16,5-12-18 0,1 7-21 0,-1 2-10 15,2-2 19-15,0 3-1 0,-1-2 9 0,-6 4 15 16,17-2-16-16,-17 2 2 0,15 1-3 0,-15-1-6 15,17 5-12-15,-10-2-2 0,0 2 6 0,-1-1-40 16,-1 2 39-16,0 1-4 0,-1-2-3 0,-1 2-7 16,-2 0-5-16,0-1-5 0,-2 1-35 0,0 0 30 15,-2 1-29-15,1-1 34 0,0 0-17 0,-3-1 33 16,3-1-1-16,2-5 13 0,-5 8-30 0,5-8 6 16,-7 6-25-16,7-6 4 0,0 0-27 0,0 0 16 15,0 0-7-15,-4-4-10 0,4 4 0 0,4-8-5 16,-1 2-5-16,1-1 4 0,0 0-5 0,1 0 0 15,1-1-4-15,0 1-1 0,-2 0 0 0,3 2-9 16,-2-1 12-16,0 0-4 0,0 3 0 0,-5 3 0 16,9-8 0-16,-9 8 0 0,9-3 0 0,-9 3 1 15,0 0 7-15,15 0-10 0,-15 0 2 0,9 3 0 16,-9-3 0-16,9 8 3 0,-1-4-1 0,-3 2-4 16,1 0-12-16,-1 0 20 0,2 1-12 0,0-1 6 0,0 1-16 15,-1-2-20-15,2 1-85 0,-2 0-26 0,4-2-108 16,-3 0-39-16,2-2-74 0,-9-2-90 0,16 2-218 15,-16-2-182-15</inkml:trace>
  <inkml:trace contextRef="#ctx0" brushRef="#br0" timeOffset="-81335.14">27049 13380 327 0,'0'0'413'16,"-2"-7"-77"-16,2 7-39 0,0 0-24 0,0 0-14 15,-4-5-66-15,4 5 23 0,0 0-45 0,0 0-24 16,0 0-28-16,-4 7-23 0,4-7-16 0,2 8-18 15,-2-8-14-15,2 10-7 0,-2-10-8 0,3 10-6 16,-2-3-38-16,2-2 34 0,-2 2-33 0,4-1 24 16,-5-6-77-16,4 11-30 0,-4-11-87 0,4 8-17 15,-4-8-75-15,0 0-102 0,2 5-247 0,-2-5-132 0</inkml:trace>
  <inkml:trace contextRef="#ctx0" brushRef="#br0" timeOffset="-81207.53">26906 13301 218 0,'-3'-7'207'0,"-2"0"-50"0,2 0-38 16,3 7-28-16,0-9-20 0,0 9-14 0,1-8-8 16,-1 8-3-16,9-4-9 0,-9 4-24 0,11-4-68 0,-11 4-71 15,14-2-151-15,-14 2 271 0</inkml:trace>
  <inkml:trace contextRef="#ctx0" brushRef="#br0" timeOffset="-80974.41">27107 13279 275 0,'0'0'288'0,"14"5"-8"0,-9-1 13 15,3-1-27-15,0 1-16 0,1-1-54 0,-2 4 34 16,1-3-41-16,1 2 11 0,1 1-26 0,2 0-36 16,-1 0-25-16,2 1-21 0,-1 1-16 0,0-3-19 15,-2 2-8-15,1 0-12 0,-1-3-6 0,0 1-5 16,-3-1-3-16,0 0 21 0,0 0 28 0,-7-5 7 16,10 4-16-16,-10-4-10 0,0 0-11 0,0 0-9 15,10-3-8-15,-10 3-13 0,1-8 10 0,-1 8-8 16,0-11-2-16,-1 3-1 0,1 0-8 0,0-1-2 0,0 0-1 15,1-1-19-15,1 0 3 0,-1-3-107 16,1 2-47-16,1 0-127 0,-2-3-55 0,3 4-76 16,1-3-323-16,-1 2-261 0</inkml:trace>
  <inkml:trace contextRef="#ctx0" brushRef="#br0" timeOffset="-80690.86">27449 13241 230 0,'0'0'301'15,"0"0"-23"-15,2 6-27 0,-2-6-49 0,0 0-48 0,0 0-26 16,0 0-30-16,11 3-21 0,-11-3-16 0,8-5-10 16,-8 5-8-16,11-5-10 0,-5 1 8 0,-6 4-19 15,9-9-6-15,-4 5-3 0,-1-1-3 0,0-1-2 16,-2 0-4-16,-2 6 6 0,3-9 20 0,-3 9 33 16,-2-10 35-16,2 10-16 0,-5-6 69 0,5 6-26 15,-9-2 41-15,9 2-17 0,-11 0 31 0,11 0-7 16,-14 5 9-16,7 0-11 0,0 2 6 0,-1 0-18 15,4 1-11-15,-1 0-31 0,1 2-13 0,2 1-21 16,2-1-11-16,0 0-16 0,2 1-9 0,2 0-5 16,4 0-11-16,3 0-14 0,1-1-3 0,4 0-50 15,2-2-65-15,5 0-79 0,0-1-99 0,-1-4-159 16,6 1-142-16,-1-3-376 0,0-1-541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38:24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22655 15367 97 0,'0'0'369'16,"0"0"-78"-16,0 0-32 0,0 0-14 0,0 0-72 0,0 0 11 15,3-5-67-15,-3 5 37 0,0 0-63 0,0 0 23 16,2-7-42-16,-2 7 63 0,0 0-48 0,0-8 10 15,0 8 9-15,0-8-3 0,0 8-6 0,-3-8 1 16,3 8 15-16,-2-9 4 0,2 9-10 0,-7-10 2 16,5 4-4-16,-3 1 0 0,-2-1 3 0,2 0-8 15,-4 1-4-15,0 0 6 0,0 1 1 0,-2 0-7 16,-1 2-5-16,-1-1-7 0,0 2-2 0,0 1-4 16,-3 1-7-16,2 1-11 0,-2 1-8 0,0 2-1 15,0 1-13-15,2 0-7 0,-2 3-3 0,5 0-6 16,-1 1-4-16,1 3-3 0,2-1-5 0,1 1 2 15,4 1-2-15,-1 0-2 0,4-2-5 0,1 2 7 0,4-2-5 16,1 1 12-16,1-1-21 0,3-1 13 16,0-1-9-16,3 0 6 0,1-2-10 0,0-1 7 0,2-3-6 15,1 0 7-15,-2-2-7 0,0-2 6 0,2 0-4 16,-2-2 2-16,1-2-2 0,0 1 2 0,-2-3-4 16,0-1 4-16,-2 0 1 0,0-2 1 0,-4 0-4 15,2-1 6-15,-4 0-2 0,-1-1 1 0,0 1 0 16,-1 1 0-16,-2-2 2 0,0 1-1 15,-1 2 9-15,0 0 5 0,-1 0 16 0,0-1 7 0,-1 2 13 16,1 1-26-16,1 6 36 0,0-12-50 0,0 12 28 16,-1-10-40-16,1 10 30 0,0 0-38 0,0-7 32 15,0 7 0-15,0 0-13 0,0 0 5 0,5 7-2 16,-5-7-42-16,5 9 44 0,1-2-4 0,-2 0-1 16,3 0-9-16,-1 4 5 0,0-1-3 0,3-1 3 15,0 2-7-15,0 1-3 0,0-2 0 0,1 1-32 16,1-3-6-16,-2 2-46 0,2-3-42 0,-2 0-51 0,0-1-51 15,2-1-26-15,0-2-50 0,0-2-93 0,-11-1-18 16,22 0-35-16,-11-2-20 0,1-3-330 16,-2 0-324-16</inkml:trace>
  <inkml:trace contextRef="#ctx0" brushRef="#br0" timeOffset="233.41">22945 15244 420 0,'0'-11'459'0,"0"1"7"15,-3 0-79-15,3 3 19 0,0-1-31 0,0 0-6 16,-2 2-10-16,2 6-10 0,-2-12-30 0,2 12-47 15,-2-9-51-15,2 9-46 0,-2-7-27 0,2 7-11 16,0 0-8-16,0 0-4 0,0 0-10 0,0 0-25 16,2 6-1-16,-2-6-24 0,2 9 8 0,2-1-26 15,-3-1 5-15,2 1-21 0,2 3 4 0,-1-3-19 16,2 3 10-16,-2 0-17 0,3-1 14 0,-1 3-8 16,-1-2-4-16,3 0-13 0,-3 2 7 0,1-2-21 15,-1-2-37-15,1 0-40 0,-1-1-47 0,2-1-49 16,-3 0-73-16,1-1-36 0,-1-1-75 0,-4-5-9 15,7 8-70-15,-7-8-20 0,3 5-61 0,-3-5-274 16,0 0-338-16</inkml:trace>
  <inkml:trace contextRef="#ctx0" brushRef="#br0" timeOffset="600.03">22961 15234 101 0,'-6'-11'384'0,"2"0"-57"0,-1 3-57 15,2-3 16-15,1 1-80 0,-1-1 31 0,2 2-57 0,0-2 28 16,2 2-66-16,0-2 19 0,2 1-53 15,-2 0 24-15,4 2-55 0,2 1 30 0,2 0-30 16,-2 0 25-16,2 1-29 0,3 3 8 0,-1-1-32 16,-2 3 12-16,5 0-20 0,-14 1 14 0,22 2-23 0,-11 1 7 15,0 0-16-15,-3 3 16 0,0 0-19 0,-3 1 17 16,-1 2-21-16,-2-1 17 0,-4 3-21 0,0-1 5 16,-2 0 0-16,-5 2 3 0,1-2 17 0,-1 0 9 15,-3 1-8-15,0-2 2 0,-1 0 2 0,-1-1-4 16,0-2-8-16,0 0 8 0,1 0 12 0,4-2 5 15,-1-1 0-15,1 1-1 0,1-2-4 0,8-2-10 16,-11 4-7-16,11-4-8 0,-9 3-4 0,9-3-2 16,0 0-7-16,0 0-1 0,0 0-2 0,9 5-2 15,-9-5-2-15,13 3-2 0,-13-3 2 0,17 3-2 16,-6-1 0-16,-1 1-1 0,3 0-1 0,1 1 1 0,0 0-3 16,0 1 2-16,2 0 0 0,1-1-1 15,-2 2-2-15,1-1 8 0,-1 1-13 0,2 0 2 16,-3-1-12-16,4 0-47 0,-4 0-82 0,3-1-40 0,-2 0-110 15,0-2-50-15,-2 1-94 0,2-2-63 16,-2-2-301-16,1 1-330 0</inkml:trace>
  <inkml:trace contextRef="#ctx0" brushRef="#br0" timeOffset="1000.83">23425 15014 613 0,'-5'-10'538'15,"1"3"-57"-15,1 0-37 0,0 2-44 0,-1-1-42 16,4 6-31-16,-6-8-37 0,6 8-52 0,-7-5-25 16,7 5-9-16,0 0-24 0,0 0-17 0,-7 6-38 15,7-6 1-15,1 12-31 0,3-5 2 0,-2 2-21 16,1 0-7-16,1 2-18 0,1 1-5 0,0 0-11 16,0 1-6-16,0 0-7 0,1 0-4 0,0-1 1 15,-1 1-9-15,-1-2 1 0,1-2-2 0,-1 0-1 16,1-1-3-16,-3-1 4 0,1-1 3 0,-1 0-4 15,-2-6 10-15,5 8-3 0,-5-8-2 0,0 0-6 0,10 3 0 16,-10-3-3-16,11-3-3 0,-5 0 2 0,3-1-3 16,0 2 0-16,0-3 1 0,3 3 1 15,0-1-8-15,-1 1 4 0,0-1 3 0,2 3-6 16,-13 0-1-16,20 2 6 0,-8-1-6 0,-3 3-4 0,0-1 5 16,-3 3 1-16,2 0-5 0,-2 0-34 0,-4 4 44 15,-1-3-34-15,-2 2 41 0,-1 1-5 0,-3 0 2 16,1 0-5-16,-6 0 4 0,1 0-3 0,0-1-9 15,-2 0-10-15,-1 0-26 0,-1-1-30 0,-1-2-35 16,3-1-48-16,-2-1-32 0,3-1-65 0,1-2-49 16,9-1-128-16,-17-1-86 0,17 1-480 0,-6-7-595 15</inkml:trace>
  <inkml:trace contextRef="#ctx0" brushRef="#br0" timeOffset="1183.08">23843 15183 52 0,'15'-1'665'0,"-3"0"-185"0,-12 1-112 0,18 0-25 16,-18 0 51-16,15 0-21 0,-15 0 6 0,13 0-12 16,-13 0-19-16,10 2-33 0,-10-2-41 0,9 4-62 15,-9-4-41-15,9 6-36 0,-9-6-22 0,10 8-54 16,-10-8 15-16,6 11-49 0,-4-3 19 0,1-1-95 0,-1 2-106 16,-2 0-98-16,0 3-83 0,0-1-164 0,-2-1-160 15,-1 0-345-15,2 0-611 0</inkml:trace>
  <inkml:trace contextRef="#ctx0" brushRef="#br0" timeOffset="2217.05">24214 14935 150 0,'0'0'258'0,"-3"-6"-44"0,3 6-27 0,0 0-11 16,0 0 1-16,0 0-8 0,-1-7-4 15,1 7 11-15,0 0 13 0,0 0 15 0,-3-7-30 0,3 7 32 16,0 0-7-16,0 0-2 0,0 0-2 0,-1-7-10 15,1 7-14-15,0 0-29 0,0 0-7 0,0 0-31 16,0 0-10-16,0 0-30 0,0 0-3 0,0 0 0 16,0 0 28-16,0 0 7 0,0 0 15 0,0 0 2 15,0 11-6-15,0-11 2 0,5 11-10 0,-1-1 9 16,0-2-39-16,1 3 24 0,-1-2-8 0,2 6-6 16,-1-2-13-16,3 2-12 0,0-3-6 0,-1 4-7 15,0 0-4-15,1-2-8 0,0 1-4 0,-1-1-33 16,-1 0 34-16,3 0-31 0,-4-3 19 0,3 2-26 15,-3-4 28-15,-1 1-26 0,0-3 30 0,0 1-24 16,-1 0 23-16,1-2-16 0,-1 0 29 0,-3-6-22 16,3 7 18-16,-3-7-23 0,0 0 10 0,0 0-16 15,0 0 16-15,0 0-19 0,0 0 16 0,0 0-21 0,-3-6 16 16,3 6-3-16,-3-7 3 0,3 7-1 0,3-9-1 16,-3 9-19-16,2-9-2 0,2 4 21 0,-4 5 1 15,12-10-5-15,-6 6 2 0,4-1-3 0,-1 2 1 16,3 0-1-16,-1-1-8 0,2 3 6 0,0 0-1 15,0 0 1-15,-2 1-11 0,-11 0-11 0,23 1-3 16,-11 0-18-16,-2 1 0 0,-1 2 5 16,-3 0-3-16,2 2 5 0,-4-2 1 0,-2 2 0 0,-2 2 0 15,-1-3 3-15,-2 4-36 0,-4 0 50 0,0-2 5 16,-2 2 7-16,0-1-5 0,-5 1 4 0,3-2-11 16,-4-1-25-16,0 0-23 0,0-1-27 0,2-2-27 15,-2 1-26-15,3-2-26 0,1-1-80 0,11-1-64 16,-22-3-57-16,22 3-47 0,-16-4-111 0,9 0-272 15,7 4-333-15</inkml:trace>
  <inkml:trace contextRef="#ctx0" brushRef="#br0" timeOffset="2849.74">24632 14991 270 0,'0'0'474'0,"0"-11"-16"15,0 11-71-15,-3-10 27 0,3 10-30 0,0-8-31 16,0 8-55-16,-1-8-46 0,1 8-56 16,0 0-33-16,0-7-31 0,0 7-5 0,0 0-12 15,0 0 0-15,6 4-21 0,-6-4-7 0,4 8-20 0,1-4-3 16,-1 3-16-16,-1 1-2 0,2 0-14 0,0 1 3 16,-1 0-12-16,0 2 1 0,-1-1-8 0,1 2-2 15,0 1-1-15,0-2-5 0,0 1 1 0,-2 0-5 16,3-2-1-16,-3 2-6 0,0-3-3 0,1 1-6 15,-1-2-55-15,0-1-38 0,0 0-14 0,-2-7-31 16,3 10-63-16,-3-10-56 0,1 6-34 0,-1-6 16 0,0 0-28 16,0 0 45-16,-1-6 17 0,1 6 29 15,-5-11 39-15,2 2 36 0,-1 0 30 0,0-1 23 16,-1 0 24-16,1-4 13 0,-2 1 34 0,2-1 60 16,0 1 11-16,1-2 34 0,-1 1 33 0,1 2-11 15,2-1 4-15,1 0-3 0,0 1-41 0,1-1 46 16,2 1-43-16,1-1 46 0,1 1-53 0,1 1 33 15,3 0-46-15,-1 1 35 0,1 2-35 0,3 1 31 16,-1 0-43-16,-1 3 42 0,3 1-38 0,-2 1 28 16,1 1-33-16,0 2 29 0,1 1-11 0,0 1-39 15,-3 1 6-15,-1 1 26 0,3 4-9 0,-5-2-4 0,-3 2-1 16,1 1-10-16,-2 0-31 0,-2 1 36 0,-3 0-24 16,0 2 33-16,-4 0-10 0,-1 0 29 0,2-1-11 15,-5-2 29-15,1 3-14 0,0-4 25 0,-2 0-21 16,3-2 10-16,0 0-20 0,1-2 2 0,-1-1-18 15,2-1 3-15,6-3-21 0,-9 5 11 0,9-5-20 16,0 0 10-16,0 0-16 0,0 0 11 0,0 0-13 16,0 0 13-16,0 0-16 0,0 0 11 0,16 0-14 15,-16 0 15-15,18 1-15 0,-7 0 16 0,0 0-16 16,0 2 15-16,2-1-14 0,4 0 12 0,-3 3-9 16,3-1 8-16,-3 0-13 0,2 0 14 0,1 2-11 0,-2-2 12 15,2 2-15-15,-3-1 8 0,0 0-19 16,1 1-34-16,-2-2-88 0,-3 0-17 0,2-1-104 15,-3-1-35-15,-2 2-91 0,-7-4-472 0,13 0-410 16</inkml:trace>
  <inkml:trace contextRef="#ctx0" brushRef="#br0" timeOffset="3117.43">24913 14791 401 0,'-7'-11'548'16,"2"4"-137"-16,-1 1-14 0,2 1-48 0,4 5 0 15,-9-7-46-15,9 7-6 0,-9-5-25 0,9 5-11 16,0 0-20-16,-12 2-16 0,12-2-14 0,-9 10-37 16,3-2-1-16,3 2-19 0,-4 2-6 0,2 1-8 15,1 3-10-15,-1 0-14 0,0 4-16 0,0 3-12 16,2-2-15-16,-3 1-14 0,2 0-11 0,2 0-8 16,-1 1-10-16,-1 0-10 0,4-3-7 0,-1-1 12 15,0 2-21-15,1-2 11 0,0 0-21 16,2-1 1-16,-2-1-62 0,3-1-35 0,-2-3-75 0,3 0-89 15,0-2-83-15,0-2-45 0,3 0-161 0,-2-2-106 16,4-2-348-16,-2-2-614 0</inkml:trace>
  <inkml:trace contextRef="#ctx0" brushRef="#br0" timeOffset="3649.7">25355 14901 105 0,'3'-7'366'0,"-3"7"-31"0,2-10-25 0,1 3-34 16,-3 7-17-16,-3-11-42 0,1 4 32 0,-1 1-57 15,-1-1 20-15,-1 0-48 0,1 1 2 0,-2 0-30 16,-2 0 10-16,2 2-26 0,-2-1 9 0,-1 2-19 15,-1 1-2-15,1 0-26 0,9 2 9 0,-18-1-21 16,7 2-1-16,2 3-19 0,-4-1 3 0,5 1-19 16,-1 2 9-16,0 1-7 0,-1 0 5 0,3 3-12 15,0-1 3-15,1 4-9 0,1-2 5 0,2-1-11 16,-1 2 2-16,4 0-9 0,0 0 5 0,0 0-9 16,2 0 8-16,0-1-12 0,3 0-1 0,0 0 2 15,2-3 6-15,-1 0-7 0,2-1 4 0,2 0-7 0,0-3 6 16,-1 0-9-16,3-1 9 0,-1-3-11 0,-1 2 10 15,3-4-11-15,-4 1 10 0,3-2-5 0,-2-2 5 16,-1 0-8-16,0-1 12 0,0 0-11 0,-2-1 10 16,0 0-8-16,-1 0 9 0,-1-1-9 0,0 0 12 15,0 1-10-15,-1-1 35 0,-1 3 21 0,-1-1 14 16,1-1 20-16,-3 7-4 0,5-8-5 16,-5 8-23-16,3-8-6 0,-3 8-19 0,3-5-1 0,-3 5-8 15,0 0 9-15,0 0-8 0,0 0 11 0,8 3-20 16,-8-3 14-16,4 10-8 0,-2-4-3 0,2 0 2 15,2 3-6-15,-1-1-4 0,2 2-2 0,1-1-2 16,1 2-6-16,1-1-7 0,0 0-16 0,-1 0-56 16,4 1-51-16,-1-1-51 0,-1-2-93 0,0-1-50 15,2 1-129-15,-1-2-78 0,-1-1-491 0,-2 0-628 16</inkml:trace>
  <inkml:trace contextRef="#ctx0" brushRef="#br0" timeOffset="4449.74">22895 15786 1 0,'0'0'366'0,"-13"4"-38"15,13-4-74-15,-13 3 32 0,13-3-47 0,-12 2 2 16,12-2-13-16,-11 3-32 0,11-3-29 0,0 0-37 0,-12 1-21 15,12-1-22-15,0 0-19 0,0 0-12 0,0 0 8 16,0 0 42-16,5-6 9 0,-5 6 17 16,15-6-4-16,0 2 3 0,2 0-11 0,5-2 4 0,3 0-3 15,7-3-10-15,9 1-8 0,1-3-5 0,6 3-15 16,1-3-9-16,1 1-15 0,5 0-8 0,8-3-12 16,-1 2-10-16,2-3-1 0,0 3-3 0,0 0-5 15,0 0-5-15,0 0-2 0,2-2-4 0,-12 4-13 16,10-1 16-16,-8 0-3 0,8-2 2 0,-9 2-7 15,9-2 1-15,-10 2-4 0,1-2 7 0,-3 1-8 16,2 0 7-16,-1-1-7 0,0 0 3 0,-3 0-1 16,3 0 0-16,-2 0 0 0,-2 1 2 0,1-1-5 15,-3 1 5-15,0-1-4 0,-2 0 5 0,0 2-3 16,-3 1 3-16,-2-2-4 0,-5 3-2 0,-3 0 2 0,-2 0-1 16,-7 2-1-16,1 0 3 0,-2 0 0 15,-7 2-1-15,3-2 3 0,-4 3 25 0,-1-1 35 16,-3 1 15-16,-1 1 19 0,1-1 23 0,-10 3-22 15,14-4 23-15,-14 4-21 0,12-3-20 0,-12 3 0 0,10-4 2 16,-10 4-25-16,8-3 3 0,-8 3-18 0,0 0-8 16,9-3-9-16,-9 3 4 0,0 0-16 15,7-4 8-15,-7 4-16 0,0 0 4 0,0 0-16 0,9-2 16 16,-9 2-16-16,0 0 1 0,0 0-32 0,0 0-18 16,8-3-90-16,-8 3-31 0,0 0-78 0,0 0-84 15,0 0-101-15,11-3-127 0,-11 3-130 0,0 0-302 16,7-3-597-16</inkml:trace>
  <inkml:trace contextRef="#ctx0" brushRef="#br0" timeOffset="4866.78">25981 14887 16 0,'0'0'546'0,"-18"1"-133"0,18-1-53 0,-11 1-28 16,11-1-25-16,-14 1-10 0,14-1-26 0,-12 0-19 15,12 0-34-15,0 0-35 0,-14 1-33 0,14-1-28 16,0 0-26-16,0 0-21 0,0 0-15 0,7-5-12 16,-7 5-10-16,14-6-5 0,-4 2-6 0,5 0-6 15,1 0-5-15,2-1-3 0,-1 0-3 0,4-1-6 16,-1 1-14-16,3-1 15 0,-3 1-17 0,0 1 7 15,-3 0-102-15,0-1-37 0,1 1-98 0,-5 1-43 16,-1 1-71-16,-1-1-45 0,-2 2-347 0,-9 1-254 16</inkml:trace>
  <inkml:trace contextRef="#ctx0" brushRef="#br0" timeOffset="5199.24">25986 14948 43 0,'-15'6'424'15,"5"0"-122"-15,1-3-69 0,0 1-43 0,3 0-41 16,6-4-24-16,-8 5-27 0,8-5-13 0,0 0-22 15,0 0-12-15,0 0-10 0,13-3-6 0,-2 0-13 16,1-1 0-16,4-1 1 0,0-1-13 0,3-1 2 16,0-1-1-16,3-2-1 0,-2 0-2 0,1-1-2 15,-2 1 4-15,0-1-8 0,-2 0 3 0,-2 0 15 16,-2 0-20-16,-3 2 93 0,0-2 64 0,-2 2-8 16,-3-1 52-16,-1 1 23 0,-2-1 29 0,1 2-1 15,-1-2 19-15,-2 3 9 0,0-2-25 0,0 9 8 16,-2-11-30-16,2 11-32 0,-1-11-30 0,1 11-40 15,0-7-27-15,0 7-17 0,0 0-12 0,5-5-8 16,-5 5-11-16,0 0-11 0,11 5-12 0,-4 0 0 16,0 0-7-16,5 3 0 0,-2 2-9 0,0 0-2 15,4 2-2-15,-2 3-4 0,0 0-9 0,0 1-10 16,-3 2-45-16,1 2-64 0,-3 0-54 0,-4 1-51 16,0 0-54-16,-4-2-19 0,-3 7-82 0,-5 0-26 15,-4 0-83-15,-6 4-52 0,-5-1-333 0,-4 1-425 0</inkml:trace>
  <inkml:trace contextRef="#ctx0" brushRef="#br0" timeOffset="5815.33">24679 16085 255 0,'0'0'306'0,"0"0"-32"15,0 0-23-15,-1-9-15 0,1 9-3 16,0 0-37-16,-3-8 54 0,3 8-57 0,-4-7 19 16,4 7-58-16,-5-7 17 0,5 7-27 0,-8-7 8 0,8 7-25 15,-10-9 0-15,5 5-13 0,-4 0 9 0,2 1-16 16,-5 1 7-16,2-1-16 0,-2 1-4 0,-3 2-1 16,2 0 2-16,-6 1 0 0,4 3 13 15,-3-2-10-15,0 3-6 0,1 0-4 0,0 2-16 0,1 0-9 16,2-1-19-16,1 3-4 0,1-1-21 0,1 2 6 15,4-1-4-15,3-2-2 0,1 3-2 16,3-2-2-16,0 2-3 0,5 0-2 0,-1-2-2 0,5 1-2 16,3 0-6-16,-1-3 5 0,2 0-2 0,2-1-1 15,-2-4-2-15,2 1 4 0,-2-2-4 0,1 0 3 16,0-2-4-16,2-1 6 0,-2-3-8 0,0 1 14 16,-3-2-14-16,0-2 7 0,1 1-11 0,-4-2 12 15,0-1 5-15,-2 0-3 0,2 2 2 0,-3-1-12 16,-1 4 43-16,-2-2 23 0,3 1 14 0,-2 0-3 15,-1 0-11-15,2 3-18 0,-4 4-8 0,5-9-12 0,-5 9-2 16,0 0-1-16,7-2-7 0,-7 2 2 16,5 5-5-16,-5-5 2 0,6 8-11 0,1-1-2 15,0 2-31-15,0-1 35 0,0 3-36 0,2 0 10 0,3-1-67 16,-1 3-48-16,2-2-45 0,-1 0-49 0,-1 3-52 16,3-4-51-16,-4 1-95 0,3-3-51 15,-3 1-556-15,1-2-648 0</inkml:trace>
  <inkml:trace contextRef="#ctx0" brushRef="#br0" timeOffset="6482.39">24978 15963 56 0,'0'0'528'0,"-4"-5"-88"16,4 5-16-16,-4-8-18 0,4 8-5 0,-5-7-37 0,5 7-24 16,-7-5-28-16,7 5-51 0,-5-4-35 0,5 4-44 15,0 0-17-15,0 0-14 0,0 0-13 16,0 0-27-16,-8 2-9 0,8-2-19 0,1 8-7 15,-1-8-18-15,5 11-4 0,-3-5-19 0,1 2 1 0,4 1-11 16,-4-1-8-16,4 2-2 0,-2-2 5 0,0 2-10 16,2-1 4-16,0 1-16 0,-2 0 8 15,-1-2-20-15,3 2-36 0,-2-2-43 0,-1-2-28 0,1 2-18 16,-3-3-9-16,3 0-1 0,-5-5-29 0,4 9-36 16,-4-9-16-16,0 0-37 0,0 0-20 0,0 0 8 15,-9 2 27-15,9-2 28 0,-10-10 22 0,4 4 32 16,-1-1 29-16,-1-2 27 0,0-2 21 0,0 0 18 15,0-1 18-15,-1 1 79 0,2-1-31 0,0 0 86 16,1 0-20-16,-1 1 47 0,4 0-8 0,0 2-16 16,-2-1-17-16,4 1 10 0,1 0-5 0,1 1 9 15,3 1 18-15,0-1 2 0,1 1-8 0,1 1-6 16,3 1-20-16,1 1-9 0,1 0-13 0,0 2-6 16,2 1-8-16,0 0 0 0,1 2 0 0,-3 0-14 0,1 1-9 15,-1 2 9-15,-1 0-4 0,1 1-5 16,-4 1-32-16,1 1 43 0,-3 1-4 0,-1-1-1 15,-1 1-41-15,-3 1 46 0,-2-2-39 0,1 1 41 0,-3 1-29 16,0-2 50-16,-1 0 3 0,-1-1 10 16,-1 0 11-16,2-1 12 0,5-5 9 0,-7 8-3 15,7-8-13-15,-7 8-13 0,7-8-11 0,-4 6-9 16,4-6-4-16,0 7-8 0,0-7-5 0,7 6-3 0,-7-6 2 16,13 6-4-16,-3-2-3 0,-1 0-4 0,2 0-1 15,1-1-1-15,-1 1-4 0,-1 1-1 0,7 0-5 16,-3-2-48-16,1 2-89 0,0-2-58 0,1 1-84 15,-2 0-78-15,-1-2-95 0,0 1-224 0,-2-2-191 16</inkml:trace>
  <inkml:trace contextRef="#ctx0" brushRef="#br0" timeOffset="6849.77">25419 15843 462 0,'-1'-13'548'0,"0"5"-73"0,-1-1-32 15,2 9-22-15,-2-12-56 0,2 12-37 0,-3-10-52 16,3 10-58-16,-1-9-41 0,1 9-34 0,0 0-30 0,1-8-23 16,-1 8-14-16,0 0-15 0,8 6-14 0,-8-6 1 15,10 10-11-15,-4-5-6 0,-2 4-10 16,4-1 0-16,1 2-5 0,-3 1-2 0,2 0-4 16,0 0-9-16,-2 0 11 0,0 0-10 0,1-1 5 0,-2-1-5 15,1 0 6-15,-2-1-11 0,1-2 9 0,-1 0-1 16,0 0 10-16,-4-6-8 0,6 9 2 0,-6-9-8 15,9 2 7-15,-9-2-9 0,12-1 5 0,-12 1 2 16,15-6-5-16,-6 3-2 0,2 0 2 0,-2-2-1 16,2 3 2-16,0-2-4 0,-1 2-1 0,-2 0 0 15,-8 2 0-15,15-2-2 0,-15 2 1 0,12 1 4 16,-12-1 0-16,6 6 2 0,-6-6-6 0,-1 8 3 16,1-8-6-16,-6 13 9 0,0-6-8 0,1 0 10 15,-2 1-12-15,-2-1-13 0,0 2-58 0,1-1-32 16,-2 1-84-16,2-2-29 0,-1 0-117 0,0-1-68 15,2-1-89-15,0 0-328 0,7-5-364 0</inkml:trace>
  <inkml:trace contextRef="#ctx0" brushRef="#br0" timeOffset="8015.96">26298 15797 95 0,'2'-5'228'0,"-2"5"8"0,2-9-71 0,-2 9 20 15,0-10-31-15,0 10 49 0,-1-11-60 0,0 5 38 16,-1 0 4-16,-2 0 8 0,-1-1-20 0,0 1 13 15,0 0-28-15,-3-1-1 0,1 2 0 0,-3-2-3 16,1 3 5-16,0-1-5 0,-2 2-9 0,-1 0-18 16,1 0-8-16,-4 3-11 0,4 0-10 0,-2 0-15 15,0 3-17-15,0 0-7 0,-1 0-9 0,1 2-9 16,1 1-11-16,1-1 3 0,4 1-9 0,0 1-11 16,0 1 4-16,4 1 2 0,-1-1-7 0,4-1-4 15,2 3 2-15,0-3-3 0,3 2-4 0,3-1 0 16,-2-1-2-16,3 0-3 0,3-1 2 0,-2-1-2 0,0-2-3 15,3 0 3-15,-3 0-2 0,2-2-1 16,-1 0-1-16,-11-1 2 0,21-3-1 0,-11 0 3 0,-1-2-2 16,-1 0 3-16,0-1-1 0,-1-1 0 0,-1-1 3 15,-1 0 1-15,1 0 1 0,-3 1-1 0,2 0 1 16,-1 0 5-16,-1 0-9 0,-1 3 3 0,2-2-1 16,-4 6-3-16,4-7 1 0,-4 7 0 15,5-5 0-15,-5 5-5 0,0 0 7 0,13 1-4 0,-13-1 4 16,10 5-1-16,-3 0 0 0,1-2-1 0,0 4-3 15,1-1-2-15,-1-1-55 0,1 2-25 0,-2 1-17 16,2-1-16-16,-1-2 10 0,0 3 2 0,-1-3-10 16,-3 0 0-16,3-1 26 0,-7-4 15 0,7 6 18 15,-7-6 18-15,5 5 0 0,-5-5 11 0,0 0 4 16,0 0 4-16,0-6 2 0,0 6 10 0,-2-11 3 16,-1 4-7-16,3 0 4 0,-2-2 4 0,2 1 3 15,0 1 0-15,0-1-31 0,1-2 36 0,0 3-2 16,3 0 6-16,-2 0-5 0,4 2 1 0,-1 1-6 15,1 0 5-15,-6 4-4 0,14-4 1 0,-14 4 3 16,16 2-4-16,-9 0-4 0,2 2 5 0,0 1 5 16,0-1-11-16,-1 1 8 0,-2 1 1 0,-1-2-2 15,-1 3 1-15,0-1-18 0,-4-6 31 0,3 10 11 0,-3-10 20 16,0 9 16-16,0-9 7 0,-2 6-8 0,2-6-7 16,0 0-11-16,-5 5-10 0,5-5-5 0,0 0-26 15,-2-6 19-15,2 6-24 0,2-8 21 0,1 3-43 16,-1-2 36-16,3-2-19 0,3 1 21 0,-2 1-23 15,2-1 22-15,0 3-20 0,2-3 18 0,-1 2-28 16,1 2 32-16,0-1-26 0,1 1 21 16,-2 1-22-16,1 2 24 0,-10 1-26 0,16-1 26 0,-16 1-27 15,17 2 27-15,-9 1-24 0,-1 0 24 0,2 0-25 16,-1 0 26-16,0 1-22 0,-1 0 22 0,2 0-53 16,-1-1 3-16,-1 1-27 0,3-3 11 0,-2 2-17 15,-8-3-16-15,17 2-17 0,-17-2-32 0,18 0 35 16,-18 0-44-16,17-5 22 0,-10 3-42 0,2-2 43 15,-9 4-31-15,9-8 54 0,-4 3-20 0,-2 0 57 0,-2-3-6 16,-1 1 32-16,0 2-29 0,-1-4 48 16,-2 2-21-16,-1-2 61 0,1 2-6 0,-3 0 55 15,1 1-13-15,-2-1 65 0,0 2-18 0,0 0 30 16,-1 0-12-16,0 2 7 0,8 3-19 0,-14-6-9 0,14 6-26 16,-10-3-13-16,10 3-18 0,-11-2-6 15,11 2-6-15,0 0-10 0,0 0 0 0,-12 0-7 16,12 0-3-16,0 0-1 0,0 0-1 0,0 0 0 0,-5-5-2 15,5 5 5-15,0 0-9 0,2-10 1 0,-2 10 7 16,0-10 42-16,0 4 17 0,2-1 19 16,-2-2 16-16,0-1 23 0,0 0 7 0,0 0 26 15,-2 0 20-15,2 0 9 0,0-1 6 0,-2 3-17 0,2-1-1 16,-2 2-26-16,1 0 11 0,1 7-59 0,0-12 6 16,0 12-52-16,0-8 18 0,0 8-39 0,0 0 33 15,0 0-37-15,0 0 27 0,0 0-42 0,3 9 25 16,-1-2-38-16,0 3 33 0,3 0-40 0,-1 2 33 15,1 3-39-15,2-1 27 0,0 3-40 0,0 3 22 16,2-2-63-16,3 0-42 0,-2 0-61 0,-1 0-64 0,5 0-64 16,-4-3-74-16,4 2-110 0,-2-3-60 15,1 0-517-15,3-4-668 0</inkml:trace>
  <inkml:trace contextRef="#ctx0" brushRef="#br0" timeOffset="8516.27">27300 15312 82 0,'-2'-6'485'15,"2"6"-14"-15,-5-10-79 0,5 10 1 0,-4-9-42 16,4 9-14-16,-4-9-50 0,4 9-30 0,-3-7-61 16,3 7-24-16,0 0-19 0,-5-5 10 0,5 5-16 15,0 0 1-15,3 9-10 0,-3-9-14 0,5 12-23 16,-1-3-16-16,0 1-15 0,1 2-15 0,2 1-8 16,-2 0-8-16,1 2-12 0,1-1-2 0,-3 0-4 15,5 1-4-15,-3 1-5 0,1-4-2 0,-2 1 0 16,0-1-10-16,1-3 9 0,-2 0-2 0,0-1 9 15,0-1 0-15,-2-2-2 0,-2-5 0 0,8 7-13 16,-8-7 7-16,10 1 0 0,-10-1-1 0,13-3-5 0,-5-2 1 16,1 0 0-16,0 0-7 0,0-1 4 15,3 2 1-15,-3-3-2 0,2 3-2 0,0-1 2 16,-1 3 0-16,-1-2-1 0,0 3-2 0,-9 1 0 16,17 0-1-16,-17 0-1 0,10 5 3 0,-4-1-4 0,-6-4 5 15,2 14-3-15,-2-7 0 0,-4 1 5 0,0 2-3 16,-1 0 2-16,-1 0-6 0,-2 1 9 0,-2 0-5 15,2-1-9-15,-2-1-32 0,1 0-25 0,1-2-24 16,-1 0-20-16,3-2-37 0,1-1-37 0,5-4-71 16,-9 5-87-16,9-5-48 0,0 0-88 0,0 0-374 15,0-7-403-15</inkml:trace>
  <inkml:trace contextRef="#ctx0" brushRef="#br0" timeOffset="8966.49">27621 15369 407 0,'8'-9'547'0,"-2"1"-13"0,0 1-81 0,-2 1-28 15,1 1-77-15,-1 1-37 0,-4 4-54 0,7-8-25 16,-7 8-34-16,6-4-15 0,-6 4-26 0,0 0-22 16,10 2-31-16,-10-2-15 0,9 7-21 0,-4-1-15 15,2 2-6-15,2-1-16 0,-2 2-3 0,2 1-4 16,0 1-9-16,0-1-4 0,-1 2-5 0,1-1-5 16,0 1-6-16,-2-2-50 0,-2 0-34 0,2-2-22 15,-2-1-57-15,1 0 23 0,-3 0-26 0,-3-7 32 0,4 8-18 16,-4-8 11-16,0 0 19 0,0 0 17 0,0 0 22 15,-7-8 19-15,1-1 10 0,1 0 11 0,-2-6 10 16,1 2 10-16,0-3 3 0,-3-2-28 0,2-1 48 16,1 0-29-16,1-1 41 0,1 4 2 0,0 0 14 15,0 0 22-15,3 2-12 0,1 1 12 0,3 1 3 16,-1 1-13-16,3 2-6 0,-1 0-8 0,1 2 2 16,0 1-10-16,2 2 1 0,-7 4-6 0,11-3 1 15,-11 3-2-15,12 1-2 0,-12-1 0 0,9 6-28 16,-9-6 38-16,7 8-38 0,-4-1 33 0,-2 0-30 15,0 1 37-15,-1 0-6 0,-1 0-4 0,1 0 6 16,-1-2 14-16,0 1 10 0,-1 0 17 0,2-7 6 16,-1 12-3-16,1-12-9 0,-4 10 4 0,4-10 2 15,3 11 1-15,-3-11-6 0,4 11-5 0,1-5-9 16,1 1-1-16,1-1-9 0,3 1-2 0,1 0-6 16,0-1-4-16,2 2-9 0,0 0-1 0,3-1 0 15,-2 0-5-15,2 1-29 0,-3-3-75 0,4 2-53 0,-3-1-67 16,-1-1-64-16,1-1-13 0,-3-1-79 0,2 1-13 15,-3-1-228-15,-10-3-133 0</inkml:trace>
  <inkml:trace contextRef="#ctx0" brushRef="#br0" timeOffset="9282.79">28160 15339 119 0,'5'-9'319'0,"-3"-1"-47"0,0 2-28 0,-2-2 6 0,1 2-24 15,-1 1-12-15,0-2-9 0,-1 2-2 0,1 1-43 16,-2 0 24-16,2 6-23 0,-8-9-45 0,8 9 17 15,-6-7-41-15,6 7 18 0,-11-2-32 0,11 2 15 16,-15 2-39-16,15-2 12 0,-11 8-31 0,5-1 15 16,3 0-9-16,-4 0-9 0,5 3-5 0,-1-3-5 15,3 2-10-15,0 0 0 0,0-1 2 0,0 1-8 16,3-2 1-16,2 0-2 0,-1-1-1 0,-1 0-4 16,3-2 3-16,-6-4-2 0,11 5 1 0,-11-5 0 15,13 1-1-15,-13-1 2 0,11-1-4 0,-11 1 5 16,14-4-1-16,-14 4 2 0,12-5 2 0,-12 5-4 0,10-3-2 15,-10 3-3-15,10-3 6 0,-10 3-3 0,11-1-1 16,-11 1-1-16,11 1 2 0,-3 3 1 16,-8-4-4-16,15 6 2 0,-7-3-7 0,3 1-1 15,-2 1-52-15,3-2-68 0,-1 2-105 0,3 0-61 0,0-1-120 16,0-1-365-16,3 1-300 0</inkml:trace>
  <inkml:trace contextRef="#ctx0" brushRef="#br0" timeOffset="9602.94">28737 15223 180 0,'0'0'564'0,"0"0"-120"0,0 0-96 0,0 0 5 0,0 0-23 16,0 0-42-16,0 0-34 0,-8-3-44 15,8 3-41-15,0 0-38 0,0 0-19 0,8-7-28 16,-8 7-14-16,16-4-13 0,-7 1-14 0,0 1-7 0,6-3-10 16,1 1-1-16,0 1-19 0,1-1 13 15,4-1-4-15,0 1-6 0,1-1-4 0,2 0-2 16,-1 1-2-16,0 0-4 0,-2 0-28 0,-1 3-68 15,-2-3-79-15,-3 2-86 0,1 0-81 0,-5 1-31 16,0 0-412-16,-11 1-309 0</inkml:trace>
  <inkml:trace contextRef="#ctx0" brushRef="#br0" timeOffset="9932.83">28967 15232 122 0,'-17'6'473'0,"3"0"-102"16,0 0-51-16,1-1-56 0,3 0-44 0,1 0-43 15,1-1-28-15,-1-1-19 0,9-3-19 0,-10 6-22 16,10-6-11-16,0 0-18 0,0 0-13 0,4 5-45 15,-4-5 36-15,17 0-46 0,-7-1 42 0,3-2-48 16,-2 1 43-16,6-3-47 0,-2 1 45 0,2-2-46 16,-1 1 44-16,1-2-9 0,-2-1 7 0,1 1-12 15,-4-2-3-15,1 1 4 0,-3-2 14 0,-1 1 33 16,-3-1 33-16,-3 1 18 0,2-1 33 0,-3 1 30 16,-2 0 13-16,0 2 11 0,0-1 12 0,-2 0-2 15,2 2-20-15,0 6-43 0,-2-12-21 0,2 12-25 0,-1-9-23 16,1 9-13-16,0 0-12 0,5-7-5 15,-5 7-11-15,0 0 7 0,11 5-19 0,-2-2 8 0,1 2-19 16,-1 2 16-16,0 0-27 0,3 1 16 16,-1 1-16-16,-2 2 12 0,1 1-22 0,-1 0 14 15,-1 0-38-15,-1 1-13 0,-4 0-23 0,1-1-33 16,-3 1-21-16,-2 0-30 0,-3-2-15 0,-1 1-30 0,-1 1-40 16,-1-3-58-16,0 0-85 0,-1-3-78 0,-1-1-442 15,1 0-467-15</inkml:trace>
  <inkml:trace contextRef="#ctx0" brushRef="#br0" timeOffset="10799.2">29923 15058 15 0,'0'0'330'0,"0"-13"-3"16,-2 7-67-16,-1-1 19 0,-1-2-66 0,1 2 30 0,-1-1-24 15,-1 0-30-15,0-1-16 0,-1 1-12 0,-2 0-14 16,2-1 1-16,-1 2-5 0,0 0-13 15,-2 2-5-15,0-1-12 0,1 2-16 0,0 0-15 0,-2 1-15 16,0 2-8-16,10 1-6 0,-20 0-1 0,20 0-27 16,-19 2 19-16,9 2-26 0,3-1 15 0,0 3-26 15,0-1 22-15,0 3 1 0,1-2-7 0,1 2-1 16,2 0-3-16,-1-1-3 0,3 3 0 0,0-3-3 16,1 2 0-16,1-2 0 0,0 0-2 0,2 0-2 15,-1 0-8-15,2 1 6 0,2-2 3 0,-1-1-6 16,2 1 0-16,0-2 0 0,-1 0-5 0,-6-4 5 15,13 6-1-15,-13-6 1 0,11 4-3 0,-11-4 1 16,11 3 0-16,-11-3 1 0,0 0-1 0,13 1-1 16,-13-1 1-16,0 0 0 0,13-1-1 0,-13 1-1 15,0 0-1-15,9-3 1 0,-9 3 1 0,7-4-5 16,-7 4 5-16,7-4 0 0,-7 4-6 0,4-5 5 16,-4 5-3-16,7-4 5 0,-7 4-3 0,6-4 2 15,-6 4-1-15,6-4 1 0,-6 4-2 0,0 0-1 0,7-4 3 16,-7 4-2-16,6-4 0 0,-6 4-18 0,0 0 19 15,10-5-15-15,-10 5 21 0,9-2-22 0,-9 2 26 16,9-4-21-16,-9 4 22 0,9-2-26 0,-9 2 26 16,7-3-23-16,-7 3 22 0,8-3-19 0,-8 3 20 15,0 0-19-15,8-2 20 0,-8 2-20 0,0 0 28 16,9-3-14-16,-9 3 32 0,0 0-7 0,0 0 21 16,0 0-3-16,8-3 5 0,-8 3-4 0,0 0-2 15,0 0-7-15,0 0-7 0,0 0-2 0,0 0-10 16,7-3 1-16,-7 3-7 0,0 0-2 0,0 0 4 15,0 0-6-15,0 0-2 0,0 0-3 0,0 0 0 16,0 0-2-16,0 0 6 0,0 0 7 0,0 0 6 16,0 0 5-16,0 0 3 0,7-2-1 0,-7 2-2 15,0 0 1-15,0 0-1 0,0 0 1 0,0 0-1 16,0 0 0-16,0 0 0 0,0 0-3 0,0 0 5 16,0 0 1-16,0 0-13 0,0 0 7 0,0 0 1 15,0 0-3-15,0 0 0 0,0 0-9 0,0 0-3 16,0 0-6-16,0 0 0 0,0 0-1 0,0 0-6 0,6 3 9 15,-6-3-3-15,2 6-1 0,-2-6 1 0,3 9-2 16,-3-9-4-16,8 8-2 0,-4-2 9 16,0 0-2-16,1 0-4 0,0 0-5 0,0 0 13 0,4 0-18 15,-3 0-13-15,3 0-38 0,0-1-46 0,0-1-48 16,0 0-38-16,3 0-43 0,-1-1-44 0,-1 0-67 16,2-2-60-16,-12-1-22 0,22 0-496 0,-10-3-495 15</inkml:trace>
  <inkml:trace contextRef="#ctx0" brushRef="#br0" timeOffset="10988.45">30201 14968 518 0,'-1'-8'395'0,"1"8"-35"0,-1-7-58 0,1 7-55 16,-3-6-35-16,3 6-39 0,0 0-37 0,3-10-25 16,-3 10-19-16,3-6-44 0,-3 6 16 0,8-5-12 15,-8 5-8-15,12-6-19 0,-12 6 5 0,16-4-11 16,-7 1-2-16,3 2-6 0,-1-2 0 0,0 1-8 15,1 0-1-15,1 1 2 0,-1-1-32 0,0 0-68 16,-1 1-115-16,1 1-42 0,-12 0-67 0,18-1-298 16,-18 1-131-16</inkml:trace>
  <inkml:trace contextRef="#ctx0" brushRef="#br0" timeOffset="11182.78">30342 14982 226 0,'-8'4'387'0,"2"3"-104"0,-1-4-1 0,7-3-82 16,-10 6 1-16,10-6-49 0,-6 5 8 0,6-5-37 0,-5 6-13 15,5-6-36-15,0 0 6 0,0 0-35 0,6 5 7 16,-6-5-29-16,12 0 17 0,-12 0-23 0,16-2 10 16,-16 2-21-16,23-2 16 0,-11 1-26 0,2-1 20 15,-1-1-20-15,-1 0 11 0,6 1-15 0,-4-1 23 16,2-1-18-16,0 1-28 0,-2-2-92 0,0 1-18 16,2-2-82-16,-3 1-15 0,-1-1-38 0,-2-2-194 15,1 0 44-15</inkml:trace>
  <inkml:trace contextRef="#ctx0" brushRef="#br0" timeOffset="11532.29">30615 14726 348 0,'-2'-11'355'0,"1"1"-1"16,-1 1-61-16,1 0-32 0,0 4-15 15,1 5-12-15,-2-14-18 0,2 14-37 0,-2-9-40 16,2 9-25-16,-3-9-10 0,3 9 9 0,0 0-1 16,0 0 0-16,0 0-10 0,0 0-7 0,0 0 2 0,5 9-7 15,-2-2-1-15,0 2-24 0,0 0 9 0,1 3-26 16,-1 0 9-16,-1 3-29 0,5 1 14 15,-5 0-22-15,3 1 13 0,-1 0-25 0,0-1 17 0,0 0-19 16,-1 0 14-16,0 0-19 0,-1-1 14 16,1-2-15-16,-1-3 16 0,-1 1-13 0,0-1 18 15,0-2 0-15,1-1 29 0,-2-7-5 0,2 13 7 0,-2-13-27 16,2 7 13-16,-2-7-29 0,0 0 15 0,0 0-18 16,10 1 14-16,-10-1-20 0,11-5 16 0,-3 2-20 15,0-1 13-15,-1-1-13 0,2 3 13 0,0-2-14 16,2 1 8-16,-1 0-11 0,-1 2 15 0,-9 1-18 15,16-1 17-15,-16 1-14 0,17 1 14 0,-17-1-14 16,13 6 14-16,-6-1-11 0,-3 0 11 0,-1 1-11 16,-1 1 15-16,-2 1-18 0,-2 0 8 0,-2 4-43 15,-1-2-53-15,-4 2-79 0,-1-1-35 0,-6 2-76 16,2 0-75-16,-9 2-177 0,-2-2-321 0,-10 2-409 16</inkml:trace>
  <inkml:trace contextRef="#ctx0" brushRef="#br0" timeOffset="12966.27">24951 16431 201 0,'0'0'358'15,"2"8"-36"-15,-2-8-25 0,2 9-31 0,1-2-39 16,-1 0-5-16,2 2-32 0,-2 1-15 0,2 1-25 16,0-1-21-16,0 4-7 0,0-1-19 0,1 1-2 15,1 1-21-15,-2-1 2 0,1 1-26 0,-1-1 11 16,3 0-23-16,-3 0 12 0,1-1-30 0,0-1 20 0,-2-1-31 15,1-2 20-15,0 1-21 0,-3-2 37 16,2-2-4-16,0 0 39 0,-3-6-18 0,2 11 2 16,-2-11-30-16,5 6 9 0,-5-6-25 0,0 0 12 0,0 0-30 15,9 2 27-15,-9-2-27 0,8-3 17 0,-8 3-20 16,9-7 10-16,0 4-16 0,-2-2 17 0,4 1-20 16,1-2 20-16,1 1-21 0,1-1 19 0,7-1-20 15,0 0 22-15,2 0-24 0,2 0 20 0,4-1-15 16,1 0 16-16,2 0-15 0,1 1 18 0,0 0-22 15,3 0 17-15,-2 1-16 0,3-2 18 0,-1 2-21 16,1 1 18-16,1-2-16 0,5 0 16 0,-6 1-16 16,7-1 16-16,-8 1-20 0,1 0 24 0,5-1-21 15,-3 1 21-15,3-3-24 0,0 3 24 0,0-2-19 16,-1-1 19-16,-1 0-18 0,1 0 16 0,0 1-18 16,-2-2 18-16,3 2-20 0,-1-2 23 0,-2 1-26 15,0 0 23-15,2 0-19 0,-6 0 21 0,0 2-25 16,5-4 24-16,-5 4-19 0,5-4 16 0,-6 3-14 15,5-3 18-15,-5 3-19 0,-1-1 16 0,1 0-15 0,1-1 16 16,3 0-17-16,-5 0 15 0,1 2-13 16,-3-4 15-16,3 4-16 0,-1-3 17 0,0 3-22 15,-1-2 22-15,0 2-17 0,0-1 18 0,1 1-19 0,-2 0 16 16,3-1-17-16,-5 1 18 0,1 0-16 0,3-1 15 16,-4 1-14-16,0 2 13 0,-1-2-14 0,2 0 11 15,-4 2 5-15,0 0-2 0,-1-1 0 16,5 0-5-16,-3-1 0 0,-2 3 2 0,1-1-1 0,-1-2 1 15,2 2 1-15,-1 1-1 0,-1-3 1 16,0 2-3-16,0 0 1 0,1-1 0 0,-2 2 0 16,0-2-2-16,-2 1 3 0,2 0-2 0,-1 1-3 0,0-2 2 15,-2 2-3-15,2-1 4 0,-2 0-4 0,0 0 4 16,-1 2-17-16,1-2 18 0,-3 0-17 0,0 3 18 16,1-2-14-16,-1 0 14 0,-1-1-15 0,2 3 14 15,-2-2-12-15,1 0 14 0,-1 0-17 0,1 2 19 16,-2-2-19-16,0 1 21 0,-2 1-22 0,2-2 20 15,-4 3-15-15,-1-1 16 0,3 0-18 0,-3 0 18 16,-1-1-14-16,1 2 9 0,-2 0-10 0,-1-1 16 0,1 1-19 16,-9 2 24-16,13-4 12 0,-13 4 30 15,11-3 4-15,-11 3 41 0,10-5-26 0,-10 5 22 16,8-2-16-16,-8 2-10 0,7-4-15 0,-7 4-9 0,0 0-2 16,8-5-9-16,-8 5 5 0,0 0-11 0,4-6 0 15,-4 6-2-15,0 0-5 0,3-6 0 16,-3 6-3-16,0 0 7 0,2-6-3 0,-2 6 2 15,0 0-4-15,-2-7 3 0,2 7 6 0,-5-6-3 0,5 6 7 16,-9-8 2-16,9 8 4 0,-10-9-4 0,2 3-7 16,0 0 6-16,-1-1-9 0,-1-2 3 15,0 0 5-15,-2-1 0 0,1 1-9 0,-2-2 0 0,4 0 0 16,-3-1-8-16,1 1-3 0,2 1-3 0,1-4-1 16,-2 2-5-16,3 0 0 0,0 1-2 0,1 1-9 15,1 0-24-15,0 1-56 0,0 0-83 0,1 1-128 16,0 1-141-16,4 7-118 0,-8-9-139 0,8 9-406 15,-13-1-716-15</inkml:trace>
  <inkml:trace contextRef="#ctx0" brushRef="#br0" timeOffset="13451.08">27051 16630 211 0,'-4'-11'490'0,"0"0"-127"16,-1 2-18-16,-1 1-67 0,-2 1-37 0,1 0-9 15,-1 0-27-15,0-1-2 0,2 4-37 0,-2-1-2 16,-1 1-48-16,9 4 12 0,-11-6-41 0,11 6 13 16,-12-2-33-16,12 2 28 0,-9 2-4 0,9-2 12 15,-6 8-17-15,6-8 15 0,-2 11-11 0,4-1 11 0,0-1-20 16,2 4 9-16,1 0-33 0,1 3 25 15,1-2-6-15,1 5-11 0,2-1 3 0,0 1-10 16,0 2-8-16,3 3-8 0,0-1-4 0,-2-1-10 16,1 1-29-16,1 1 27 0,-2 0-33 0,1-4 26 15,-3 1-21-15,0-1 18 0,0-1-28 0,-1-1 32 16,0 0-31-16,-3-2 25 0,1 0-28 0,-1-2 20 0,0 1-25 16,-3-3 18-16,-2 0-83 0,0 0-42 0,-1-2-79 15,-2 1-40-15,-3-1-53 0,2-2-63 0,-3 1-68 16,-1-2-53-16,-5-1-339 0,0-3-359 0</inkml:trace>
  <inkml:trace contextRef="#ctx0" brushRef="#br0" timeOffset="13615.28">26850 17109 190 0,'-17'-5'446'0,"2"-1"-79"15,0 0-33-15,4 1-57 0,0-1-68 0,1 0-16 0,2 0-48 16,3-1-38-16,0 0-9 0,5-2-15 0,0 3-21 16,5-3-6-16,0-1-13 0,6 0-8 15,3-3-6-15,1 1 0 0,6 0-10 0,3-1-14 0,3 0 0 16,1-1 5-16,-1 3-13 0,2 0-27 0,-1 0-82 15,0 1-50-15,0 1-101 0,-3 1-13 0,-1 2-66 16,-1-2-146-16,0 1 23 0</inkml:trace>
  <inkml:trace contextRef="#ctx0" brushRef="#br0" timeOffset="14164.82">27349 16775 93 0,'4'-5'387'16,"-4"5"-31"-16,4-8-46 0,-4 8-21 0,0-7-37 15,0 7-32-15,-4-8 26 0,4 8-30 0,-7-3-2 16,7 3-38-16,-11-1 12 0,11 1-70 0,-14 2 23 0,14-2-39 15,-14 5 5-15,5 0-21 0,2-1-13 16,0 1-15-16,0 1-15 0,2 1-7 0,-1 0-7 16,3 1-24-16,-1-1 15 0,3 0-21 0,0 0 21 0,1 2-29 15,2-3 24-15,0 1-34 0,0-1 30 0,2 0-27 16,2-1 29-16,-2-1-28 0,-4-4 26 0,13 6-22 16,-13-6 23-16,15 1-24 0,-15-1 26 0,14-4-26 15,-6 1 23-15,2 0-22 0,-2-2 22 0,0 1-23 16,-2-3 25-16,2 1-29 0,-1 1 31 0,-3-1-27 15,1 2 30-15,-1-2-27 0,1 2 23 0,-5 4-28 16,8-7 21-16,-8 7-21 0,8-5 27 0,-8 5-28 16,9-2 27-16,-9 2-24 0,12 1 25 0,-12-1-28 0,13 2 27 15,-4 1-27-15,1-1 28 0,0 0-23 16,2 1 20-16,1 1-21 0,-2-3 22 0,2 1-27 16,-1-1 23-16,-1 1-47 0,2-1 16 0,-13-1-23 0,20-1 14 15,-8-1-17-15,-3 0 15 0,-3 0-12 0,4-3 22 16,-5-1-12-16,-1 0 26 0,-1-3-16 0,-2 1 23 15,-1-3-26-15,-1 1 34 0,-2-5-21 0,-1-1 23 16,-2-2-18-16,-3-1 23 0,0-1-23 0,0-1 23 16,-3-2-17-16,0-1 37 0,0 5 4 0,1 0 44 15,1 1-7-15,-2 1 50 0,3 4-9 0,2 1 8 16,-1 0-29-16,0 4-15 0,3 1-21 0,1 0 2 16,-1 4-12-16,5 3 20 0,-6-4-18 0,6 4 15 15,0 0-23-15,-3 7 15 0,3-7-27 0,4 13 16 0,1-5-26 16,0 3 14-16,2 1-29 0,2 1 24 15,1 2-26-15,0 1 22 0,3 0-26 0,0 1 19 16,1 0-24-16,0-1 17 0,1 1 0 0,-1-2-10 16,0 1-42-16,2-1-48 0,-1-2-34 0,0-1-70 0,-3-1-21 15,3-3-41-15,-2 1-85 0,0-2-37 16,-2-3-112-16,3-1-322 0,-2 1-345 0</inkml:trace>
  <inkml:trace contextRef="#ctx0" brushRef="#br0" timeOffset="14448.61">27873 16613 286 0,'-5'-6'551'0,"-1"0"-103"16,1 2-58-16,-3 1-62 0,8 3-20 0,-15-5-70 15,15 5-6-15,-15-2-57 0,15 2-4 0,-17 2-56 16,17-2 3-16,-12 4-44 0,12-4 12 0,-9 6-41 16,9-6 15-16,-3 12-32 0,6-7 14 0,-1 4-32 15,4-2 22-15,2 2-30 0,1 0 24 0,0 2-26 16,5-2 19-16,-2 1-28 0,1 0 24 0,1-1-23 15,-1 1 26-15,-1 0-4 0,0-1-5 0,-1 0-26 16,-1-1 25-16,-2 1-22 0,-1-4 29 0,-1 2-23 16,0 0 21-16,-6-7-21 0,1 10 25 0,-1-10-27 0,-1 10 25 15,1-10-29-15,-10 7 24 0,10-7-23 16,-11 6 26-16,11-6-21 0,-13 5 20 0,13-5-24 0,-14 2 26 16,14-2-31-16,-13 2 19 0,13-2-91 0,0 0-37 15,-17-3-63-15,17 3-106 0,0 0-33 0,-6-6-93 16,6 6-333-16,1-8-264 0</inkml:trace>
  <inkml:trace contextRef="#ctx0" brushRef="#br0" timeOffset="14749.13">27994 16681 175 0,'5'-3'451'0,"-5"3"-89"16,7-9-76-16,-7 9-22 0,9-8-38 0,-6 3-24 16,-3 5-19-16,8-8-37 0,-8 8-29 0,12-8-28 0,-5 2-15 15,0 3-18-15,-1-3-7 0,2 1-7 16,-1 0-12-16,2 1-7 0,-1-2-9 0,0-1 5 15,1 2-3-15,-2-2-4 0,0-1-2 0,-1 1-6 16,-1-1 1-16,1 1 0 0,-2 0-1 0,-1-1 13 16,-2 1 18-16,-1 1-7 0,0-2 28 0,-2 3 7 15,2 5 37-15,-7-10-14 0,7 10 34 0,-10-7-26 16,10 7 24-16,-11-1-24 0,11 1 15 0,-13 2-11 0,13-2 10 16,-14 7-17-16,9-1 1 0,-1 0-21 0,3 2 15 15,-2 2-34-15,2-2 10 0,3 3-29 0,1 2 16 16,2-3-34-16,2 3 23 0,1 1-29 0,1-1 22 15,2-1-14-15,3 2-3 0,3-2-15 0,0-1-59 16,4 1-90-16,0-4-58 0,2-2-99 0,-1 0-115 16,2-2-141-16,-1-3-359 0,0-1-494 0</inkml:trace>
  <inkml:trace contextRef="#ctx0" brushRef="#br0" timeOffset="16648.02">30803 14163 342 0,'0'-6'318'0,"0"-1"23"0,0 0-46 15,-1 1-18-15,0-2-9 0,-2 1-8 0,2 1-8 16,-2-2-43-16,2 2 10 0,0 0-53 0,-1-1-8 15,2 7-52-15,0-13 2 0,0 8-48 0,4 0 11 16,-4 5-36-16,9-10 15 0,0 5-33 0,3 3 19 16,1 1-30-16,2 0 19 0,3 1-29 0,2 2 26 15,4 1-30-15,1 3 26 0,2 4-28 0,-2 1 26 16,3 2-28-16,-5 0 29 0,0 4-29 0,-2 2 27 16,-3 2-29-16,-2 0 30 0,-2 3-23 0,-3 2 18 0,-3 0 13 15,-4-1-3-15,-1 3 6 0,-3-1 3 0,-3 3 12 16,-1 3 5-16,-3-1 34 0,0 0-9 15,-2 0 28-15,2-2-15 0,-3-1 14 0,2 1-32 0,1-4 11 16,0-3-35-16,0-1-6 0,2-1-11 16,1-3 18-16,2-2-31 0,-1 0 19 0,2-2-24 0,1-2 22 15,1 0-30-15,1-2 18 0,1 0-24 16,5-2 19-16,1 1-25 0,1-1 24 0,3-2-30 16,2 2 26-16,1-2-21 0,0-2 23 0,-3 1-25 0,4 0 21 15,-4 0-30-15,-2-1 25 0,-1 2-21 0,-2-2 27 16,-2 1-21-16,1 0 18 0,-2 2-13 0,-1 0 25 15,-2 2-22-15,-2-1 37 0,0 3-13 0,-1-1 39 16,-2 3 5-16,-1-1 2 0,2 3-7 0,-3 0-14 16,2 0 1-16,-2 1-11 0,3 0-7 0,0-1-3 15,2 3-8-15,0 0 0 0,0 0-1 0,4-1 13 16,-1 0-21-16,1-1 0 0,3 1-8 0,-2-1 4 16,3 2-3-16,-1-4 3 0,1 2-2 0,-3-3-3 15,1 0 0-15,-1 0 0 0,-3-3-1 0,-2 0-3 16,0 0 7-16,-5 0-9 0,1 0 9 0,-3-3 4 15,-3 1-1-15,-1 0-2 0,-2-4-3 0,-1 1 4 16,0 0-2-16,0-4-10 0,1 0-33 0,-2 1-45 0,2-4-56 16,-1 0-80-16,3-2-24 0,-1 0-64 15,0-1-101-15,4-3-76 0,1 0-505 0,2 0-592 16</inkml:trace>
  <inkml:trace contextRef="#ctx0" brushRef="#br0" timeOffset="16890.03">31259 14816 296 0,'-1'-6'490'16,"1"6"-99"-16,-2-12-97 0,2 12-50 0,-2-12-47 16,4 6-25-16,-1-1-42 0,0 1-3 0,4-3-15 15,1 2-21-15,1-1-3 0,1-1-24 0,2 0-8 16,0 2-19-16,4-3 4 0,-1 3-17 0,2-3 1 15,2 2-5-15,1-3-9 0,0 3 2 0,-3 1-10 16,2-1 6-16,-2 1-11 0,0 1 8 0,-2 0-7 0,1 1 13 16,-2 0-52-16,-1 2-77 0,-3-1-83 0,-8 4-27 15,14-4-90-15,-14 4-329 0,0 0-156 16</inkml:trace>
  <inkml:trace contextRef="#ctx0" brushRef="#br0" timeOffset="17281.32">31391 14770 354 0,'-8'9'386'15,"3"-2"-78"-15,-1-1-64 0,0 1-59 0,2-2-25 16,4-5-10-16,-7 8-27 0,7-8 25 0,-5 6-21 16,5-6-12-16,0 0-36 0,0 0-4 15,9 4-26-15,-9-4-4 0,13-4-14 0,-3 1 2 0,-1-1-13 16,6 0 1-16,-2-4-14 0,4 2 9 0,1-2-9 16,2-1 0-16,-1 0-8 0,-1-1-23 0,1-2-99 0,-3 3-19 15,0-4-45-15,-1 2-40 0,-4-1-20 0,-2-1 27 16,0 3 45-16,-3-2 53 0,-1-1 60 15,-2 3 61-15,-1-1 42 0,-2 2 9 0,-1-2 63 0,-3 1-4 16,2 0 59-16,-2 2-3 0,0-2 18 0,0 5-2 16,-1-3-5-16,1 2-28 0,4 6-24 0,-6-8-16 15,6 8-41-15,-5-6 8 0,5 6-16 0,0 0-2 16,0 0 0-16,0 0-35 0,0 0 14 0,2 11-18 16,2-5 15-16,1 2-29 0,0 0 17 0,2 2-11 15,-1 2 11-15,2 2-23 0,-2 1 22 0,1 0-29 16,-2 0 23-16,-1 0-20 0,-1 1 21 0,0-1-23 15,-2-2 21-15,-2-1-17 0,0 1 25 0,-1-2-24 0,-3-1 25 16,2 0-30-16,-3-2 27 0,0 1-26 16,-1-3 20-16,1 0-29 0,-1-1-4 0,0-1-47 0,7-4-68 15,-9 3-63-15,9-3-109 0,0 0-130 0,-11-5-232 16,11 5-176-16</inkml:trace>
  <inkml:trace contextRef="#ctx0" brushRef="#br0" timeOffset="17531.78">31883 14368 108 0,'5'-10'718'0,"0"1"-147"0,-3 2-144 0,-2 7-41 15,3-12-98-15,-3 12-18 0,2-8-46 16,-2 8 22-16,0 0-19 0,1-8 2 0,-1 8-49 0,0 0 6 16,4 5-46-16,-4-5 17 0,4 10-58 0,1-3 7 15,-1 1-37-15,3 2 14 0,0 1-20 0,0 1-9 16,1-2-15-16,2 5 0 0,-1-1-10 0,2 2-6 15,-1 0-6-15,-1 0-27 0,0 1 27 0,1 0-32 16,-3-3 27-16,0 1-33 0,-1-2-9 0,-2 1-76 0,2-2-23 16,-3 3-75-16,-2-6-24 0,0 1-56 15,-1-2-58-15,-1-2-28 0,-1 2-58 0,-3-4-53 0,5-4-268 16,-11 4-260-16</inkml:trace>
  <inkml:trace contextRef="#ctx0" brushRef="#br0" timeOffset="17682.57">31853 14508 435 0,'-9'-13'448'15,"1"1"-52"-15,-2 2-85 0,3-2-52 0,0-1-3 16,1 3-48-16,0-3-24 0,1 3-34 0,1-1-3 16,2-1-44-16,0 2-2 0,4-3-38 0,0 4 8 15,1-2-35-15,4 2 12 0,2-2-33 0,2 1 16 16,1 2-28-16,6-2-3 0,1 2 2 0,2 1-15 16,-1-2-56-16,3 3-62 0,0 1-92 0,-3 3-104 0,2-3-101 15,-1 1-227-15,-2 3-165 0</inkml:trace>
  <inkml:trace contextRef="#ctx0" brushRef="#br0" timeOffset="18414.03">32155 14351 26 0,'-7'9'517'0,"7"-9"-142"0,-7 4-70 16,7-4-76-16,0 0-43 0,0 0-17 0,0 0-23 16,0 0-14-16,-7-5-37 0,7 5 6 0,0 0-41 0,7-9 6 15,-7 9-11-15,11-5-11 0,-11 5-13 0,12-4-9 16,-12 4 2-16,18-2 11 0,-18 2-6 0,19 0 4 15,-8 1-7-15,-2 1 2 0,3 0-16 0,-3 2 7 16,0 0-1-16,1 2-14 0,-2 0 17 16,-2-2-4-16,0 4 13 0,-1-2-11 0,-3-1 25 0,2 1-9 15,-4-6 20-15,0 11-6 0,0-11 35 0,-4 10-22 16,4-10 35-16,-5 6-28 0,5-6 14 0,-9 3-40 16,9-3 16-16,0 0-32 0,-11 0 19 0,11 0-34 15,-8-3 23-15,8 3-30 0,-4-7 17 0,4 7-30 16,0-12 27-16,0 6-34 0,3-3 26 0,2 1-54 0,1-2-28 15,1 2-48-15,2-3-19 0,0-1-26 0,3 1-17 16,-1 0-6-16,1 2 11 0,0-2 11 0,-2 3 44 16,3 0 5-16,-2 1 33 0,-4 1 2 0,2 1 20 15,-2 1 0-15,-7 4 25 0,9-6 1 0,-9 6 42 16,7-4 17-16,-7 4 56 0,0 0 3 0,0 0 7 16,0 0 10-16,10 3-4 0,-10-3-21 0,2 5-19 15,-2-5 7-15,4 7-7 0,-4-7-7 0,3 11-11 0,-1-4-2 16,2 0-8-16,0 0-7 0,1 1-2 15,0 1-3-15,2-2-7 0,0 1 7 0,0-2-9 16,2 3-2-16,-2-3 2 0,2 1-3 0,0-2-3 16,1 0-2-16,-2-1 4 0,1-2 2 0,1 1-4 15,-10-3-2-15,17 3 5 0,-17-3-18 0,15-3 0 0,-10-1 3 16,-5 4-8-16,12-8 13 0,-7 1 1 0,0 0-3 16,-1 0 1-16,-2-2 0 0,2 2 7 0,-2-3 0 15,0 4 5-15,-2-1-1 0,3-1-13 0,-1 3 16 16,0-1-2-16,-2 6-2 0,2-11-3 0,-2 11 0 15,4-7-4-15,-4 7 6 0,6-6-1 0,-6 6 0 16,7-3 3-16,-7 3-5 0,0 0-2 0,13 0 2 0,-13 0 0 16,12 2-1-16,-12-2-2 0,12 2 2 15,-12-2 3-15,13 3-1 0,-13-3-34 0,14 3-54 0,-14-3-27 16,11 1-5-16,-11-1-47 0,14-1-29 0,-14 1-22 16,12-1-18-16,-12 1 10 0,11-4 9 0,-11 4 42 15,12-5 22-15,-12 5 43 0,10-5 5 0,-10 5 55 16,11-7 33-16,-11 7 59 0,8-4 45 0,-8 4 46 15,5-4 39-15,-5 4-1 0,0 0 25 0,9-3-32 16,-9 3 21-16,0 0-54 0,0 0 24 0,9-4-57 16,-9 4 28-16,0 0-21 0,0 0-25 0,0 0-17 15,0 0-12-15,0 0-22 0,0 0 3 0,10 1-9 16,-10-1-75-16,0 0-157 0,0 0-197 0,0 0-199 16,11 1-120-16</inkml:trace>
  <inkml:trace contextRef="#ctx0" brushRef="#br0" timeOffset="20864.89">15293 14558 286 0,'-5'-8'350'0,"5"8"-61"0,-3-10-32 15,3 10-11-15,-6-7-7 0,6 7-7 16,-5-7-50-16,5 7 18 0,-9-8-34 0,9 8-20 0,-10-3 0 16,10 3-6-16,-11-1 2 0,11 1-1 0,-17 2-1 15,17-2 4-15,-17 4-7 0,8 2-9 0,-1-2-5 16,-1 2-23-16,-2 1-11 0,4 0-10 0,-1 0-14 16,2 1-6-16,-1 0-12 0,4 1 4 0,0-1-17 15,2 2 0-15,2 1-14 0,1-2-2 0,3 2-3 16,0 2 2-16,4 1-7 0,2-2 6 0,2 5-10 15,1 0 6-15,4 2-8 0,1 1 5 0,2-1-5 16,0 1 2-16,-1 2-10 0,0-1 6 0,-1 0-10 16,-2 2 10-16,-1-2-10 0,-2-2 5 0,-3-1-5 15,-2 2 9-15,-4-4-9 0,-2 0 4 0,-1-1 1 16,-1-2 4-16,-3 2-2 0,-2-3 1 0,-2 1 0 16,-2-3 1-16,-2 0 0 0,2-2 1 0,-3-1 1 15,2-2-3-15,-2-1-1 0,3-1 11 0,-2-2-10 0,12-1 9 16,-16 3-12-16,16-3 2 0,-13-1-8 0,13 1 9 15,0 0-10-15,-4-5 2 0,4 5-7 0,5-5-11 16,-5 5-8-16,12-2 1 0,-12 2-12 16,16-2 10-16,-16 2-5 0,17 2 14 0,-7 0-9 0,-2 3 20 15,-1 0-9-15,0 2 17 0,-1 1-6 0,-2 2 4 16,-2 2 3-16,-2 1 8 0,-1 3 3 0,0 0 14 16,-2 0 17-16,-3 1 17 0,2 0 1 0,-2-1 5 15,1 1-19-15,-1-1-4 0,3 0-15 0,-2-2 2 16,2 0-13-16,3-3 3 0,0 0-10 0,3 0-12 15,2-1-63-15,1-2-52 0,2-2-96 0,2-2-25 16,4-1-137-16,1-3-53 0,5 0-506 0,1-4-523 16</inkml:trace>
  <inkml:trace contextRef="#ctx0" brushRef="#br0" timeOffset="21230.97">15736 14665 160 0,'-4'-5'506'0,"4"5"-150"16,-9-6 3-16,9 6-73 0,-13-5-2 0,13 5-3 15,-13 0 7-15,13 0-40 0,-18 3-6 0,9 2-38 16,-2-1-19-16,2 3-38 0,-1 3 0 0,1-2-19 16,-1 4-3-16,2 1-20 0,0-1-12 0,3 2-8 15,-1 0-4-15,3 1-19 0,3-1-9 0,0 0-10 16,2 2-3-16,0 0-13 0,4-1-1 0,1-1-10 16,0 2 4-16,4 0-10 0,0-2 2 0,3-2-6 15,0 1-2-15,0-2-9 0,2-3-15 0,-1 1-59 16,2-3-40-16,-2-3-72 0,3 1-21 0,-3-3-91 15,3-1-23-15,-1 0-68 0,1-3-64 0,1-2-341 16,-4-2-323-16</inkml:trace>
  <inkml:trace contextRef="#ctx0" brushRef="#br0" timeOffset="21464.47">16014 14670 91 0,'-2'-6'589'0,"-2"-1"-119"0,1-1-42 0,-1 2-27 0,1 2-6 16,-2-3-30-16,1 2-4 0,4 5-12 0,-7-7-44 15,7 7-54-15,-8-6-45 0,8 6-35 0,0 0-25 16,0 0-10-16,-11 1-12 0,11-1-18 0,-1 8-7 16,1-8-9-16,0 9-10 0,1-1-13 0,2-1-6 15,-2 3-14-15,5-2-13 0,-3 3-3 0,1-1-5 16,-1 2-4-16,3 2-7 0,-1-3 4 0,2 4-13 16,-3-1-4-16,5 0-9 0,-5 0-49 0,2-1-65 15,3 1-46-15,-5-3-65 0,4 1-34 0,-3-3-97 16,0 0-20-16,3-2-60 0,-2 1-19 0,2-3-79 15,0-2-236-15,-8-3-297 0</inkml:trace>
  <inkml:trace contextRef="#ctx0" brushRef="#br0" timeOffset="21614.62">16238 14814 267 0,'0'0'419'0,"0"0"-53"0,10-5-74 16,-10 5 30-16,0 0-63 0,0 0 30 0,0 0-64 15,9 3-20-15,-9-3-57 0,3 6-9 16,-3-6-54-16,2 10 10 0,-2-10-43 0,5 9 11 15,-3-1-38-15,0-1 17 0,1 2-45 0,-2-2-48 0,3-2-148 16,-2 3-75-16,1-2-114 0,-1 0-367 0,1-1-267 16</inkml:trace>
  <inkml:trace contextRef="#ctx0" brushRef="#br0" timeOffset="21981.25">16409 14641 218 0,'-4'-8'462'0,"0"4"-106"0,1-1-32 15,3 5-53-15,-4-12-53 0,4 12-36 0,-1-11-12 16,1 11-15-16,3-11-2 0,2 7-37 0,2-1-24 16,-1 0-17-16,3 2-15 0,3 1-11 0,-2 0-4 15,0 1-14-15,-10 1-6 0,24 1-5 0,-12 1-2 16,-1 0 1-16,0 3-4 0,-2 1 7 0,-2 1-6 15,2 1 26-15,-6 2-35 0,-2 3 24 0,-2-3-32 16,-2 6 32-16,-1-2-24 0,-2 1 20 0,-3-1-9 0,1 0 41 16,1 0-15-16,-1-2 21 0,-1 0-25 15,1-3 9-15,3 0-26 0,0-1 15 0,1-1-26 16,-2-2 14-16,3 0-20 0,3-5 18 0,0 0-25 16,3 8 17-16,-3-8-18 0,13-2 14 0,-4 0-31 0,1-1-23 15,5-3-74-15,-1 0-9 0,4-1-84 0,0-2 15 16,1 0-47-16,-1-1 8 0,0 0-32 0,1-1-15 15,-2-3-27-15,-2 4-211 0,-2-3-17 0</inkml:trace>
  <inkml:trace contextRef="#ctx0" brushRef="#br0" timeOffset="22180.53">16685 14530 15 0,'-5'-8'385'16,"-3"1"-96"-16,3 0 7 0,0-1-50 0,3 2 12 16,-2 1-68-16,1-2-36 0,3 7-29 0,-4-9-21 15,4 9 13-15,0-10 11 0,0 10 5 0,4-6-4 16,-4 6 0-16,9-3-14 0,-9 3-9 0,13-2-3 15,-13 2-12-15,15 3-3 0,-6-1-11 0,0 0-5 16,0 2 0-16,-1 2-8 0,1 0 0 0,0 0-10 0,-2 3-3 16,0-1-12-16,-1 4-5 0,-2-3-8 15,-3 4-5-15,4 0 10 0,-5-1-22 0,0 2 8 16,0-1-19-16,-1 0-7 0,-4 1-103 0,4-2-39 16,-2-2-127-16,-2 1-78 0,1-1-131 0,-1 0-286 0,0-4-290 15</inkml:trace>
  <inkml:trace contextRef="#ctx0" brushRef="#br0" timeOffset="22797.28">16878 14195 108 0,'-4'-8'472'0,"-1"1"-111"0,1 0-51 0,-1-1-6 15,3 2-81-15,-1 1 18 0,3-3-76 0,0 8 11 0,0-10-85 16,0 10 22-16,3-11-57 0,-3 11 28 0,10-6-58 15,-4 2 31-15,-6 4-35 0,16-1 45 0,-16 1-32 16,20 2 28-16,-8 2-24 0,-1-1 26 0,-1 6-28 16,2 0 25-16,-3 2-21 0,-3 1 25 0,2 4-25 15,-4-1 27-15,1 2-24 0,-3 3-10 0,-2-1-7 16,0 0 2-16,-2 1 8 0,-2 2-20 0,3 2-35 16,-2-2 42-16,1-1-7 0,0 0-5 0,1-2 6 15,0-1-11-15,1-1-3 0,0-1-2 0,2 0 3 16,0-2-7-16,0-2 2 0,2 1-3 0,3-5-7 15,1-1-19-15,1 0-29 0,1-2-8 0,1-3 5 16,0 1 7-16,2-2 10 0,-3-1 11 0,-10 0 8 16,22 0 10-16,-22 0 1 0,15-1 12 0,-15 1 58 15,14-2 44-15,-14 2 13 0,0 0 11 0,13 0 2 16,-13 0-1-16,0 0-3 0,3 8 1 0,-3-8-8 16,-3 8-9-16,3-8-17 0,-3 11-16 0,2-4-9 15,0 1-13-15,0 2-12 0,1 0-7 0,0 2-6 0,2 0-6 16,1 2-2-16,1 0-2 0,2 3-7 0,3 1 1 15,1 1 0-15,-1 1-4 0,4-1 0 16,-2-1 0-16,1 1-2 0,1 0-1 0,-2-1 0 16,-1 1 0-16,-3 2 0 0,-1-4-2 0,-3-1 4 0,-2 1 0 15,-2-1-1-15,-2 1-2 0,-3 2 2 0,-4-1-8 16,-2 0-28-16,-5 2-117 0,-3 1-129 0,-7 1-161 16,-5 1-201-16,-5 0-394 0,-4-1-647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39:22.5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10884 5192 180 0,'0'0'171'0,"0"0"-28"0,0 0-6 0,0 0-6 16,0 0-6-16,0 0-7 0,0 0-8 0,0 0-14 16,0 0-14-16,0 0-13 0,0 0-10 0,0 0-1 15,0 0 2-15,0 0 6 0,0 0-1 0,0 0 6 16,0 0 10-16,0 0-3 0,0 0 3 0,0 0 7 16,0 0-9-16,0 0 27 0,0 0-31 0,0 0 38 15,-7 3-43-15,7-3 44 0,0 0-39 0,0 0 68 16,0 0-49-16,0 0 40 0,0 0-48 0,0 0 34 15,0 0-43-15,11 1 41 0,-11-1-50 0,0 0 38 16,0 0-44-16,14 2 42 0,-14-2-49 0,12-2 40 16,-12 2-46-16,15 0 37 0,-15 0-52 0,18-1 40 15,-5 0-52-15,0-1 42 0,-1 1-53 0,1 0 41 16,4-1-51-16,-1 0 45 0,2 1-50 0,0 0 40 16,1 0-47-16,0-1 44 0,-1 0-47 0,3 1 43 15,-3 1-43-15,1-1 43 0,0 1-48 0,-1 0 45 0,0-1-44 16,-3 1 43-16,0 0-44 0,1 0 45 0,-1 0-45 15,-1 1 45-15,0-1-41 0,-1 0 51 16,2 0-42-16,-3 0 52 0,-1 0-50 0,-11 0 50 16,23 0-47-16,-23 0 47 0,21 0-49 0,-21 0 45 0,15 0-38 15,-15 0 44-15,15 0-51 0,-15 0 51 0,12 0-41 16,-12 0 52-16,0 0-50 0,16 0 43 16,-16 0-46-16,0 0 44 0,12 0-52 0,-12 0 47 0,0 0-48 15,0 0 37-15,12 0-46 0,-12 0 41 0,0 0-45 16,0 0 42-16,0 0-48 0,11 1 35 0,-11-1-67 15,0 0-50-15,0 0-148 0,0 0-102 0,0 0-206 16,0 0-619-16,5-4-790 0</inkml:trace>
  <inkml:trace contextRef="#ctx0" brushRef="#br0" timeOffset="8824.7">11182 5346 68 0,'0'0'355'0,"0"0"-78"0,-9-1-27 16,9 1-6-16,0 0 1 0,0 0-30 0,-10-2 22 15,10 2-50-15,0 0-8 0,0 0-18 0,0 0 26 16,0 0-66-16,-10-3 33 0,10 3-46 0,0 0 39 16,0 0-40-16,0 0 29 0,0 0-50 0,0 0 29 15,0 0-50-15,0 0 26 0,-9 1-28 0,9-1 78 16,0 0-28-16,-3 7 51 0,3-7-58 0,0 8 43 16,0-8-44-16,1 12 39 0,1-5-47 0,-1 2 26 15,0 0-52-15,1 1 27 0,-1 0-49 0,0 2 27 16,2 2-45-16,-1-1 30 0,2 2-41 0,-1 0 23 15,0 1-39-15,1 0 32 0,0 0-39 0,1 1 33 16,-2-2-36-16,2 2 22 0,-1-1-25 0,0-1-3 16,2 2 3-16,-2 0-1 0,2-2 2 0,-2 0-20 15,1-1-52-15,-1 0-3 0,2-1-91 0,-3-3-1 16,1 1-71-16,-2-1 5 0,2-2-89 0,-1-1 4 0,-2-1-13 16,2 1-65-16,-3-7-74 0,1 5-318 15,-1-5-321-15</inkml:trace>
  <inkml:trace contextRef="#ctx0" brushRef="#br0" timeOffset="8984.26">11137 5774 442 0,'-19'-3'460'16,"19"3"-84"-16,-15-1-97 0,15 1 11 0,-16-1-67 0,16 1 44 15,-11 0-72-15,11 0 24 0,0 0-76 0,-17-2 11 16,17 2-69-16,0 0 24 0,0 0-58 0,-11 2 25 16,11-2-53-16,0 0 34 0,0 0-55 0,4 6 30 15,-4-6-76-15,10 2-7 0,-10-2-106 0,18 0-45 16,-7-1-51-16,3 0-52 0,2-2-81 0,1 0-273 15,0-1-166-15</inkml:trace>
  <inkml:trace contextRef="#ctx0" brushRef="#br0" timeOffset="9140.54">11395 5664 485 0,'0'0'510'16,"8"-5"-49"-16,-8 5-87 0,0 0-43 0,8-5-33 16,-8 5-22-16,0 0-24 0,0 0-22 0,-4 7-32 15,4-7-36-15,-6 8-28 0,2 1-28 0,-3-1-18 16,1 4-17-16,-3-1-56 0,0 3 31 0,0 3-64 0,-1 1-28 15,0 1-145-15,-2 1-67 0,1 3-93 0,-1 0-156 16,-1 1-334-16,1-1-383 0</inkml:trace>
  <inkml:trace contextRef="#ctx0" brushRef="#br0" timeOffset="9656.25">11095 6347 294 0,'0'-9'399'15,"1"-1"-41"-15,-1 3-38 0,-1-1 9 0,1-1-62 0,-2 2 55 16,-1-3-75-16,-1 3 42 0,2-1-23 16,-4 0 29-16,3 1-57 0,-5 2-17 0,3-1-17 15,-1 3-24-15,-1-2-16 0,7 5-29 0,-14-4-13 16,14 4-21-16,-15 0-17 0,15 0-12 0,-17 3-13 0,8-1-6 16,3 3-14-16,-2 0-7 0,2 1 28 0,1 1-47 15,-1 0 38-15,4 1-49 0,-1 1 35 16,2-2-40-16,1 4 2 0,3-2 0 0,0 1 2 0,3 1-1 15,0 1 4-15,4 0-5 0,0 0-2 0,2 2 3 16,2-2-2-16,0 3-1 0,3-3-1 0,-3 1 13 16,1 1-16-16,-2-3-5 0,0 0-4 0,-3 1-4 15,0-2 0-15,0-1 3 0,-5-1-3 0,2 0 5 16,-3 0 5-16,0 0 2 0,-3-1 3 0,-1-7 2 16,-1 11 5-16,-3-5-8 0,0-2 3 0,-4 0 0 15,2 1 0-15,-3-3 2 0,0 2-2 0,-1-3-3 16,10-1-14-16,-18 1-39 0,18-1-43 0,-19 0 0 15,19 0-81-15,-14-3-2 0,14 3-95 0,-13-5-1 16,13 5-39-16,-10-8-28 0,10 8-13 0,-3-8-8 16,3 8-33-16,1-11-249 0,3 4-158 0</inkml:trace>
  <inkml:trace contextRef="#ctx0" brushRef="#br0" timeOffset="10023.75">11137 6432 56 0,'7'-5'517'0,"-3"-1"-97"15,-2 1-68-15,-2 5 13 0,5-9-54 0,-5 9 51 16,4-8-56-16,-4 8 41 0,3-6-57 0,-3 6 20 0,1-6-88 15,-1 6 3-15,0 0-89 0,4-6 14 0,-4 6-77 16,0 0 28-16,0 0-44 0,0 0 52 0,5 6-50 16,-5-6 40-16,5 9-49 0,-3-1 29 15,1-1-54-15,4 0 33 0,-4 2-46 0,5-1 41 0,-3 2-53 16,1-1 40-16,2 1-47 0,1-1 41 0,-3 0-45 16,2-1 44-16,-1 1-45 0,-1-2 3 0,3-1-5 15,-3 0 7-15,1 0-2 0,-1-3 3 0,-6-3 6 16,13 7-3-16,-13-7 0 0,10 2 42 0,-10-2-49 15,9-2 41-15,-9 2-46 0,9-7 48 0,-9 7-46 16,5-10 38-16,-5 10-46 0,5-11 44 0,-4 5-44 16,-1 6 43-16,3-12-44 0,0 6 41 0,-3 6-41 15,2-10 45-15,-2 10-47 0,3-6 43 0,-3 6-45 16,1-6 45-16,-1 6-43 0,0 0 46 0,10-2-46 0,-10 2 47 16,9 3-45-16,-9-3 47 0,10 6-42 0,-2-2 35 15,-2 0-42-15,2 0 42 0,-2 2-50 16,3-1 8-16,-1-1-95 0,-2 1 10 0,2-1-86 15,0 1 10-15,-2-1-75 0,1-1 9 0,-7-3-49 0,11 4-4 16,-11-4-23-16,11 2-18 0,-11-2-15 0,9-2-19 16,-9 2-269-16,10-6-157 0</inkml:trace>
  <inkml:trace contextRef="#ctx0" brushRef="#br0" timeOffset="10390.7">11502 6411 620 0,'-4'-16'223'16,"1"2"8"-16,-2 0 16 0,1-2 8 0,0 3-15 15,2-2 62-15,-2 2-38 0,-1 1 44 0,1 1-32 16,2 1 47-16,-2 0-52 0,1 3 34 0,1-3-71 15,0 4-35-15,0 0-41 0,2 6-35 0,-4-10-27 16,4 10-16-16,-3-6-8 0,3 6-3 0,0 0 1 16,0 0-5-16,0 0 31 0,0 0-47 0,1 6 14 15,-1-6-22-15,3 14-14 0,0-9-6 0,-1 5-2 16,0 0 32-16,0 0-41 0,1 0-7 0,-2 2 31 16,3-2-34-16,-3 2 28 0,3-2-35 0,0-1 31 0,-2 1-28 15,1-2 2-15,-2 1-4 0,3-2 2 16,-3-2 0-16,2 2 3 0,-3-7 1 0,6 9 2 15,-6-9 3-15,7 5-5 0,-7-5-1 0,12 2-2 0,-12-2 0 16,17 0 7-16,-7-2-8 0,2 1 1 0,-2-1-2 16,1 1-2-16,1 0-5 0,-12 1-6 0,19 0-3 15,-19 0-5-15,18 4-8 0,-18-4-2 0,17 4 46 16,-17-4-46-16,11 7 49 0,-11-7-47 0,8 8 45 16,-8-8-43-16,2 11 49 0,-2-11-46 0,-6 11 44 15,2-4-40-15,-1-2 42 0,-1 1-42 0,-1 0 40 16,-2 0-66-16,2-3 23 0,0 2-72 0,7-5 8 15,-14 5-88-15,14-5-13 0,-11 2-100 0,11-2-27 16,0 0-51-16,-12-2-68 0,12 2-53 0,0-7-349 16,0 7-382-16</inkml:trace>
  <inkml:trace contextRef="#ctx0" brushRef="#br0" timeOffset="10707.29">11760 6241 420 0,'4'-9'504'0,"-3"2"-111"0,0 1-64 16,-1 6 5-16,-1-10-3 0,1 10 15 15,-3-6-47-15,3 6 31 0,-9-3-69 0,9 3 17 16,0 0-84-16,-16 3 12 0,16-3-79 0,-12 6 13 0,6 1-68 16,-1-2 28-16,2 1-60 0,1 3 34 0,2-1-55 15,-1 1 41-15,2 0-53 0,1 1 40 0,3 0-52 16,-1 0 41-16,2 1-52 0,2 1 48 0,3-3-51 16,-1 3 47-16,2-2-46 0,2 1 39 0,-1-1-53 15,0-1 36-15,0 0-51 0,-1-1 52 0,-1-2-49 16,-2 0 47-16,0 1-47 0,0-2 50 0,-2 0-43 15,-1 0 51-15,-4-5-35 0,5 7 37 0,-5-7-49 16,-3 8 51-16,3-8-48 0,-5 8 50 0,5-8-47 16,-12 8 56-16,4-5-50 0,1 2 42 0,-2-3-50 15,0 1 50-15,9-3-54 0,-15 4 17 0,15-4-106 16,-13 2-28-16,13-2-127 0,-14 0-6 0,14 0-85 16,-9-2-86-16,9 2-98 0,-2-7-242 0,2 7-318 15</inkml:trace>
  <inkml:trace contextRef="#ctx0" brushRef="#br0" timeOffset="11222.67">11884 6324 282 0,'0'0'544'0,"0"0"-165"0,10-3-49 15,-10 3-88-15,0 0 21 0,0 0-50 0,10-1 41 16,-10 1-68-16,0 0 25 0,0 0-73 0,0 0 19 16,8-3-68-16,-8 3 27 0,0 0-57 0,7-4 24 0,-7 4-56 15,8-5 35-15,-8 5-52 0,10-6 31 0,-3 1-41 16,-1-1 36-16,1 1-42 0,-1 0 40 15,0-1-48-15,-2 0 36 0,1 1-40 0,-5 5 48 16,5-9-48-16,-5 9 43 0,4-8-43 0,-4 8 39 0,0 0-42 16,0-8 46-16,0 8-33 0,0 0 46 15,0 0-32-15,-10 3 48 0,10-3-40 0,-8 5 41 0,6 2-39 16,-2-1 33-16,3-2-41 0,-1 4 49 0,1-1-51 16,1 0 39-16,3 2-47 0,-2 0 42 0,5 0-48 15,-2-1 43-15,3 2-43 0,2-2 38 0,1 0-47 16,1-1 44-16,-1-1-42 0,4 0 37 0,-1-3-42 15,1-1 38-15,2-1-45 0,-1-1 40 0,2-3-47 16,-1 1 22-16,0-4-63 0,0 1 37 0,-3-2-51 16,2-2 51-16,-3 1-32 0,-2-3 48 0,-1 0-42 15,-3-1 52-15,-1-2-40 0,-2-1 51 0,-3-1-41 0,-1 0 45 16,-2-1-35-16,-2 0 8 0,0-3-2 0,-4 2 11 16,3 1 5-16,-1 1 65 0,-1 2-9 0,1 2 52 15,2 1-30-15,0 1 41 0,1 1-55 0,0 1 26 16,0 0-54-16,4 8 32 0,-6-8-45 0,6 8 55 15,-8-5-45-15,8 5 2 0,0 0-1 0,0 0-1 16,-5 7 0-16,5-7-2 0,1 10 2 0,1-3 36 16,0 1-57-16,2 2 44 0,0 1-50 15,1 2 43-15,1 1-52 0,1 0 43 0,-1 0-50 16,4 3 44-16,-2-1-64 0,0-3-12 0,-1 0-92 0,2 0-22 16,0 1-108-16,-2-3-23 0,-1-1-49 0,0-1-34 15,-2-1-18-15,0-2-382 0,-4-6-301 0</inkml:trace>
  <inkml:trace contextRef="#ctx0" brushRef="#br0" timeOffset="11340.81">12224 6300 470 0,'0'0'389'0,"-9"-4"-48"0,9 4-69 16,-8-5 9-16,8 5-70 0,-5-5 14 0,5 5-83 0,-4-6 9 15,4 6-73-15,0-7 26 0,0 7-64 16,4-7 36-16,-4 7-59 0,8-7 34 0,-8 7-54 16,14-7 42-16,-5 1-84 0,1 3-49 0,0-2-53 15,-1 2-87-15,4-3-57 0,-2 3-51 0,2-2-199 0,1 1-48 16</inkml:trace>
  <inkml:trace contextRef="#ctx0" brushRef="#br0" timeOffset="12057.02">12635 6125 171 0,'0'0'287'0,"0"-7"-12"0,0 7-66 15,0 0 3-15,0 0-23 0,-6-6-6 0,6 6-13 16,-8-3-20-16,8 3-19 0,-6-4-7 16,6 4-12-16,-12-1-8 0,12 1-5 0,-14 1 4 0,14-1 7 15,-14 2 8-15,6 2-12 0,1-2-1 0,-2 2 30 16,1 1-59-16,-1 0 37 0,1 0-57 0,2 1 33 16,-1 1-54-16,0 0 31 0,3 0-48 0,-1 1 33 15,2-1-47-15,2 0 39 0,-1 1-46 0,2-1 40 16,0 0-46-16,2 0 37 0,-1 1-43 0,2 0 42 15,2 0-39-15,-1-3 39 0,3 2-51 0,0-1 41 16,-2-2-51-16,3 1 33 0,-3-2-62 0,-5-3 33 16,15 4-58-16,-15-4 45 0,12 0-47 0,-12 0 56 15,10-2-41-15,-10 2 29 0,10-5 44 0,-6 0-42 16,-4 5 7-16,7-11 9 0,-7 11 1 0,3-11 12 16,-1 4 7-16,0-1-3 0,0-1 5 0,-1 2 1 15,0-1 4-15,-1 1 5 0,3 0 13 0,0-2-12 16,1 2-2-16,-3-1 3 0,5 3 0 0,-1-2 0 0,1 0 0 15,-1 3 2-15,4 0-11 0,-1 1 5 0,-8 3 4 16,18-3 15-16,-18 3 11 0,18 0-5 0,-8 3-3 16,0 0-2-16,0 1 42 0,1 0-54 0,-1 3 43 15,-3 0-52-15,1 0 44 0,1 1-48 16,-4 0 49-16,2 1-42 0,-4-1 51 0,1 2-20 0,0-3 72 16,-1 1-4-16,-2-3 89 0,-1-5-31 15,4 10 44-15,-4-10-80 0,0 0 18 0,-4 7-66 0,4-7-13 16,0 0-3-16,-4-4-19 0,4 4-7 0,-5-10-9 15,4 3-8-15,-2-1-1 0,3 0 0 0,-1-3-13 16,1 2-6-16,0-2-7 0,0-1-29 0,1 1-45 16,2-1-44-16,-1 1-36 0,2 2-54 0,0-1-68 15,2 0-26-15,-2 3-20 0,1 0-64 0,2 1-24 16,-1-1-388-16,2 3-333 0</inkml:trace>
  <inkml:trace contextRef="#ctx0" brushRef="#br0" timeOffset="13473.2">13061 6149 486 0,'0'0'402'15,"5"4"-49"-15,-5-4-68 0,0 0 42 0,0 0-57 0,5 4 33 16,-5-4-79-16,0 0 18 0,0 0-83 0,0 0 9 16,0 0-71-16,10-3 20 0,-10 3-62 15,5-5 28-15,-5 5-51 0,7-7 29 0,-3 2-50 0,1 0-4 16,0 0 1-16,0-2 1 0,0 1-3 0,0-1-3 15,-1 1-2-15,0-1-1 0,0 0 3 0,1-2-3 16,-4 3 2-16,0-1 2 0,2 1 38 0,-3 6-37 16,0-10 35-16,0 10-40 0,-3-10 33 0,3 10-42 15,-7-7 38-15,7 7-38 0,-9-4 42 0,9 4-39 16,0 0 4-16,-17 1 5 0,17-1 8 0,-15 6 2 16,8-1-2-16,1-2-1 0,1 4 1 0,-3 0 32 15,6-3-42-15,-2 4 40 0,1-1-49 0,3-7 39 16,0 13-44-16,1-7 42 0,2 2-41 0,2-1 38 15,-1-1-44-15,3 0 38 0,1 0-44 0,0-2 37 0,3 1-55 16,0-1 31-16,0-2-48 0,1 1 44 16,-1-2-36-16,2-1 49 0,2 0-38 0,-3-1 45 15,2 0-41-15,-3-2 3 0,3-1-8 0,-1 1 5 0,0-1 7 16,2-2 17-16,-2 0-6 0,1 0-1 0,-5-1 6 16,4-2 0-16,0 0 5 0,-3-2 1 15,1 1 13-15,-3-1-13 0,1-2-3 0,-1 2 45 0,-1 0-47 16,-3 0 40-16,-1 3-40 0,-1-2 35 0,0 3-43 15,-1 0 44-15,-1-1-46 0,0 8 41 0,-3-8-39 16,3 8 47-16,-5-9-38 0,5 9 45 0,-10-3-45 16,10 3 42-16,0 0-36 0,-10 1 41 0,10-1-46 15,-8 6 44-15,8-6-45 0,-6 9 7 0,6-9 2 16,-5 13 2-16,5-6 7 0,0 0-2 0,3 4-3 16,0-1 1-16,-1 0-3 0,4 4 0 0,0-2 41 15,3 2-47-15,1 0 39 0,3 2-44 0,0 0 43 16,-1-2-46-16,3 3 42 0,-1-2-40 0,0 1 34 15,1 2-40-15,-1-1 52 0,-1-2-54 0,0 2 39 16,-2 0-43-16,-2-1 50 0,0-2-49 0,-3 0 47 16,2-1-48-16,-4-2 46 0,0 0-41 0,-2-1 45 15,0-1-46-15,-2-3 44 0,1 2-42 0,-1-8 44 16,-3 9-45-16,3-9 43 0,0 0-40 0,0 0 37 0,0 0-46 16,-10-3 42-16,6-4-68 0,2-2 11 0,-1 0-76 15,3-4-26-15,-2-1-4 0,2-4-2 0,-2-1 10 16,2-2 9-16,2-1 21 0,-1-3 24 0,0 0 16 15,0 0 11-15,2 0 31 0,-2 1-13 0,2 1 22 16,-1 3 14-16,0 1 63 0,-1 1-4 0,0 0 70 16,-1 1-12-16,0 2 71 0,1 4-26 0,-1 0 28 15,2 0-64-15,-2 2 5 0,0 2-58 0,0 7 24 16,-3-11-47-16,3 11 45 0,0 0-52 0,0 0 34 16,0 0-52-16,-10 4 41 0,10-4-56 0,-4 11 0 15,4-4-2-15,-1 3 2 0,0-1-1 0,1 2-5 16,2-2-2-16,-2 2 1 0,3-1-4 0,-2 1 0 15,5-3-4-15,-3 2-7 0,1-3-17 0,0 0-19 16,-1-2-8-16,-3-5-20 0,8 9-10 0,-8-9-10 16,11 1-8-16,-11-1 5 0,11-3 19 0,-5-1 21 15,-2 0 11-15,4-3 9 0,-3-1 11 0,0 1-1 16,-1-3 8-16,-2 1 46 0,2-2-48 0,-1 1 51 0,-1 0-47 16,3 0 50-16,-3 1-54 0,0 0 51 15,-1 2-46-15,1 1 43 0,-1 0-46 0,-1 6 44 0,4-10-51 16,-4 10 59-16,5-4-53 0,-5 4 46 0,0 0-44 15,5-4 49-15,-5 4-48 0,0 0 43 0,10 5-50 16,-10-5 44-16,8 3-42 0,-8-3 55 0,6 4-52 16,-6-4 23-16,8 5 24 0,-8-5-53 0,10 5-30 15,-10-5-16-15,0 0-11 0,12 1-3 0,-12-1 27 16,9-1-19-16,-9 1 8 0,11-5 0 0,-11 5 18 16,10-6 8-16,-4 2 11 0,-6 4 5 0,12-9 8 15,-8 5 5-15,1-1 2 0,-1 2 28 0,0-2-26 16,1 0 5-16,-5 5 12 0,9-7-9 0,-9 7 2 15,6-7-3-15,-6 7 2 0,5-5-2 0,-5 5 3 16,0 0 6-16,10-3-5 0,-10 3 1 0,0 0 21 16,10 4-25-16,-10-4 3 0,6 6 2 0,-6-6 5 15,9 7-7-15,-4-3 5 0,-5-4-5 0,12 11 7 16,-7-7-10-16,1 1 11 0,3 0-1 0,-1 0 1 16,-2-3-5-16,3 2 10 0,0-1-12 0,1 0 10 15,-1-1-7-15,0 0 2 0,-9-2-4 0,18 2 9 16,-18-2-11-16,18-1 10 0,-7 0-12 0,0-2 20 15,-2 2-17-15,1-2 8 0,-4 0-8 0,3-1 8 0,-2 2-5 16,0-3 28-16,0 0-15 0,-4 0 34 0,1 1-20 16,0-2 40-16,-3-2-40 0,1 2 41 15,-2-2-30-15,-2 1 63 0,1-4-3 0,-4 1-1 0,1-3-6 16,-5 1 10-16,2-1 4 0,-5-4 6 0,2 1 8 16,-3 0-11-16,3-1-16 0,-2 0-4 0,0 0-1 15,0 1 12-15,-1 0 19 0,3 0 5 0,1 3-3 16,1 1-14-16,1 1-47 0,0 1 35 0,2 2-60 15,0 1 33-15,1 0-57 0,-2 2 38 0,6 5-52 16,-5-6 43-16,5 6-44 0,0 0 41 0,0 0-48 16,0 0 48-16,-5 7-49 0,5-7 44 0,2 16-48 15,2-7 49-15,-1 2-47 0,3 3 43 0,-1 0-51 16,3 4 44-16,0 0-52 0,3 1-4 0,-1 0-92 16,1 0-3-16,1 4-89 0,2-1-14 0,0-5-78 15,-1 1-35-15,0-4-60 0,2 0-38 0,-1 0-388 16,0-6-371-16</inkml:trace>
  <inkml:trace contextRef="#ctx0" brushRef="#br0" timeOffset="13806.63">14256 5627 449 0,'-2'-7'449'16,"1"0"-63"-16,1 7-72 0,0-13-65 0,0 13 26 15,0-9-22-15,0 9-39 0,3-9-27 0,-3 9-33 16,0 0-27-16,3-7-15 0,-3 7-6 0,0 0-7 16,0 0-15-16,16 4-3 0,-16-4 2 0,10 9 10 15,-5-4-1-15,0 2 0 0,2 3-9 0,0 0-40 16,-2 2 51-16,2 1-55 0,-1 1 38 0,1 1-52 16,0-1 42-16,-3 2-54 0,4 2 41 0,-2 0-47 15,1-1 37-15,0-2-47 0,0 1 2 0,-1-2 6 16,-1 1-4-16,5-1 2 0,-5-2 1 0,3 1 0 15,0-1-2-15,1-2 1 0,-3 0-1 0,3-2-4 16,0-2 0-16,1 0-17 0,-1-3-36 0,0 1-54 0,3-1-39 16,-12-3-40-16,16 1-57 0,-16-1-30 0,17-1-49 15,-17 1-7-15,11-7-66 0,-7 4-356 16,0-5-263-16</inkml:trace>
  <inkml:trace contextRef="#ctx0" brushRef="#br0" timeOffset="14089">14477 5821 496 0,'-9'-4'354'0,"2"0"-44"16,0 1-40-16,7 3-48 0,-11-6 36 0,11 6-52 15,-7-4 42-15,7 4-75 0,-5-5 13 0,5 5-84 16,-4-7 22-16,4 7-67 0,6-6 30 0,-2 1-55 16,4 2 28-16,1-2-3 0,2 0-17 0,1-1-10 15,2 1-7-15,-1 0-4 0,1 0-7 0,2 2-1 16,-2-2 10-16,3 2-22 0,-4 1 7 0,1 1-6 16,-3 1 0-16,3 0 0 0,-3 3 5 0,-1 0-6 15,1 1 2-15,-2 0 1 0,-2 1 2 0,0 3-3 16,2-3 2-16,-1 3-40 0,-3 0 51 0,3-2-47 15,-1 3 59-15,-3-5-44 0,3 2 56 0,-2 1-35 16,0-3 75-16,-5-4-23 0,9 6 44 0,-9-6-58 16,9 2 29-16,-9-2-51 0,6-2 40 0,-6 2-2 0,7-8-16 15,-7 8-43-15,0-15 38 0,-2 8-12 0,-2-1-7 16,-1-1-4-16,-3-2-11 0,-3 2-37 16,0-1-63-16,-2 3-86 0,-4-1-111 0,-3 2-141 0,3 1-496 15,-5 1-507-15</inkml:trace>
  <inkml:trace contextRef="#ctx0" brushRef="#br0" timeOffset="21439.03">6292 7536 544 0,'0'0'431'0,"-3"-8"-40"16,3 8-70-16,-4-6 55 0,4 6-49 0,0 0 20 15,-5-5-52-15,5 5 23 0,0 0-90 0,-7-6 6 0,7 6-89 16,0 0 12-16,0 0-77 0,0 0 28 0,0 0-34 15,0 0 50-15,0 0-26 0,0 0 23 0,-5 8 9 16,5-8 16-16,3 10 21 0,-2-1 18 0,0-1 16 16,0 4 1-16,2 4-4 0,0 1-2 0,-1 1-13 15,1 6-18-15,-2 1-11 0,2 4-14 0,-1 4-15 16,-2 3-19-16,3 1-12 0,-2 1-17 0,0 8-7 16,2-2-1-16,-2 2-12 0,2-2-36 0,-1-7 27 15,-1 0-28-15,2-1 19 0,0-3-30 0,-1-2 25 16,1 0-25-16,-1-5 18 0,2-3-23 0,-4-3 14 15,4-4-22-15,0 0 21 0,-2-1-26 0,-2-2 7 16,3-4-28-16,-2 2-11 0,2-2-24 0,-2-2 13 16,-1-1-45-16,0-6-65 0,4 8-64 0,-4-8-69 15,0 0-69-15,0 0-76 0,0 0-57 0,4-8-47 0,-4 8-42 16,-3-15-124-16,2 6-386 0,-3-2-713 16</inkml:trace>
  <inkml:trace contextRef="#ctx0" brushRef="#br0" timeOffset="22157.45">6346 7694 124 0,'-5'-7'426'0,"5"7"-96"0,-7-7-48 16,7 7-35-16,-7-9-30 0,7 9-6 0,-4-7-36 15,4 7 41-15,-5-10-76 0,5 10 17 0,-4-7-72 16,4 7 29-16,-1-9-69 0,1 9 36 0,1-7-57 16,-1 7-9-16,5-11-2 0,-1 6-2 0,-4 5 44 0,13-9-57 15,-5 5 46-15,1-1-51 0,1 3 42 16,0-1-51-16,0 1 14 0,4 0 1 0,-2 2 6 15,2 0 15-15,0 2 8 0,-1 0 5 0,3 2 53 16,-3 2-45-16,4 1 43 0,-3 0-47 0,1 5 38 0,0 0-48 16,1 1 42-16,-3 3-48 0,-1 0 37 0,-2-1 1 15,-1 2-10-15,0 1 2 0,-2-3 3 0,-3 3 5 16,-3-1 3-16,-1 0 8 0,-1 1 2 0,-2-1-3 16,-3 1-2-16,-5 0-15 0,1-1-11 0,-1 0-5 15,-5-2-4-15,2-1-9 0,-4 1-4 0,2-3 0 16,-1-1-7-16,-2-2-2 0,1 0-4 0,2-3-1 15,0 0-4-15,2-2-2 0,0 0-10 0,0-1-46 16,4-1-48-16,-2-1-57 0,12-1-66 16,-18 3-58-16,18-3-71 0,-14 0-59 0,14 0-83 15,-11-1-248-15,11 1-254 0</inkml:trace>
  <inkml:trace contextRef="#ctx0" brushRef="#br0" timeOffset="22557.12">6970 7607 331 0,'0'0'478'0,"1"-10"-110"15,-1 10-22-15,0-7-73 0,0 7 10 0,-2-8 32 16,2 8-65-16,-3-4 4 0,3 4-75 0,-5-4 10 15,5 4-63-15,0 0 25 0,-12 1-47 0,12-1-4 16,-10 5 42-16,5-2-50 0,0 5 37 0,0-2-47 16,1 0 58-16,-1 5-51 0,-3 0 57 15,3 2-39-15,-1 1 41 0,0 4-42 0,0 1 25 0,1 3-32 16,0 0 29-16,0 5-27 0,0 1 8 0,-1 4-23 16,3 0 10-16,-2 0-28 0,1 2-2 0,0 0-11 15,3 0-4-15,1-2-3 0,-2-3-10 0,4-1-3 0,-1-1-47 16,2-3 50-16,-1 1-44 0,6-1 45 15,-2-2-53-15,2 0 47 0,0-3-51 0,2-2 52 16,1-1-16-16,-1-1-9 0,4-3-19 0,-2-3-34 16,3-1-100-16,2-1-9 0,-1-3-63 0,2-1-53 0,2-1-66 15,-1-2-65-15,0-3-42 0,0 1-51 16,-1-2-121-16,2-3-338 0,-3 0-535 0</inkml:trace>
  <inkml:trace contextRef="#ctx0" brushRef="#br0" timeOffset="23039.02">7425 7796 178 0,'-3'-7'417'0,"-1"2"-61"0,2-1-27 16,-3-1-63-16,0 2 19 0,0 0-47 0,-2 0 34 16,1 1-61-16,-1-1 23 0,7 5-68 0,-15-2 14 15,15 2-61-15,-17-2 33 0,7 4-15 0,0 0-5 16,0 1-4-16,-2 3-8 0,3-2-11 0,0 2-17 16,-2 2-16-16,2-1-9 0,1 1-7 0,2 0-5 15,-2 1 1-15,3 2-6 0,1-2-6 0,2 2-9 0,0 0 6 16,2-1-11-16,2 3-3 0,0-2-5 0,2 3-3 15,2-1-4-15,3 0-47 0,-1 0 59 16,4 2-52-16,1-2 43 0,2 1-47 0,0-1 50 0,-1 0-45 16,1-2 46-16,2-1-50 0,-2 1 49 15,2-1-47-15,-2-2 49 0,-2 0-47 0,1 0 44 16,0 0-45-16,-2-1 48 0,0 1-50 0,-1 0 51 16,-2-4-50-16,-2 3 51 0,1-1-45 0,-4-1 51 0,0 2-42 15,-3-1 44-15,-2-1-50 0,-2 2 46 0,-1 1-47 16,-5-2 49-16,-1 1-54 0,-3 1 51 0,2-1-52 15,-3 0 49-15,-2-1-49 0,1-1 47 0,2 0-56 16,-1-2 20-16,3-1-98 0,-2 0-15 0,13-2-108 16,-22-2-29-16,11 0-75 0,2-1-83 0,1-1-80 15,2-1-350-15,-1-2-396 0</inkml:trace>
  <inkml:trace contextRef="#ctx0" brushRef="#br0" timeOffset="23389.5">7541 7581 9 0,'1'-8'675'16,"-1"8"-192"-16,2-9-117 0,-2 9-72 16,0 0-60-16,1-7-24 0,-1 7-24 0,0 0-18 0,0 0 14 15,0 0 17-15,5-3 7 0,-5 3-19 0,8 3-18 16,-8-3-17-16,12 7-14 0,-4 0 7 0,1 0-1 15,4 0 12-15,-3 3-10 0,5 1-4 0,-1 1-5 16,3 3-1-16,-2-1-6 0,6 4-8 0,-3 2-7 16,1 0 0-16,0 0-11 0,-2 2 3 0,2 1-28 15,-4 1 0-15,3 4-16 0,-3-2 7 0,-1 0-25 16,-2-1 7-16,1 3-27 0,-3-3 1 0,-2 2-12 0,-2-3 7 16,-1-2 1-16,-2 0-2 0,-2-3-3 15,0 0 11-15,-2 0-21 0,-3-1 4 0,-1 0-50 16,3-1 47-16,-5-1-70 0,2-3 36 0,-2 1-104 0,0-3-11 15,2-2-56-15,-3-1-73 0,3-2-55 0,-1-1-67 16,6-5-42-16,-12 6-92 0,12-6-37 16,0 0-389-16,-14-1-534 0</inkml:trace>
  <inkml:trace contextRef="#ctx0" brushRef="#br0" timeOffset="23837.77">8397 8072 45 0,'0'0'380'0,"0"0"-61"16,0 0-20-16,0 0-23 0,0 0-11 0,9 3-41 15,-9-3 26-15,0 0-71 0,0 0 41 0,0 0-54 16,0 0 43-16,0 0-42 0,0 0 32 0,0 0-45 0,0 0 37 15,0 0-59-15,0 0 34 0,0 0-57 0,0 0 36 16,0 0-64-16,0 0 43 0,0 0-61 16,0 0 37-16,0 0-60 0,0 0 39 0,0 0-61 0,11 0 42 15,-11 0-54-15,0 0 39 0,0 0-58 0,0 0 44 16,0 0-54-16,0 0 10 0,0 0-118 0,0 0-51 16,0 0-164-16,0 0-102 0,0 0-149 0,0 0-340 15,2-8-514-15</inkml:trace>
  <inkml:trace contextRef="#ctx0" brushRef="#br0" timeOffset="24321.67">8468 7808 182 0,'0'0'517'0,"-11"6"-99"0,6-1-89 0,5-5 43 15,-9 5-58-15,9-5 47 0,-7 3-51 0,7-3 32 16,0 0-74-16,-9 4 12 0,9-4-92 0,0 0 16 15,0 0-82-15,-8 4 23 0,8-4-80 0,0 0 27 16,0 0-59-16,8-6 38 0,-8 6-58 0,11-5 39 0,-2 1-54 16,1 1 44-16,1-1-53 0,0 1 43 15,3-3-45-15,0 3 36 0,3-1-70 0,-2 0-15 0,-1 3-111 16,3-3-29-16,-2 1-113 0,-2 2-35 0,2 0-49 16,-2 0-46-16,-3 2-423 0,-10-1-419 0</inkml:trace>
  <inkml:trace contextRef="#ctx0" brushRef="#br0" timeOffset="24487.33">8580 7970 390 0,'-9'9'492'0,"3"-1"-78"0,1-3-121 0,-1 1-10 15,3 0-64-15,3-6 37 0,-8 7-51 0,8-7 49 16,-4 7-59-16,4-7 19 0,-2 6-75 0,2-6 13 16,0 0-63-16,6 4 17 0,-6-4-57 0,18-2 23 15,-8 0-50-15,4 0 24 0,2-2-53 0,0 1-29 16,2-2-100-16,4 0-108 0,-1-2-107 0,2-1-102 15,1 1-387-15,0-1-382 0</inkml:trace>
  <inkml:trace contextRef="#ctx0" brushRef="#br0" timeOffset="26387.4">9302 7524 301 0,'0'0'348'0,"0"-13"-63"0,0 13-19 0,0-10-27 16,0 10-27-16,0-11 12 0,0 11-50 0,-1-8 32 15,1 8-81-15,-1-10 22 0,1 10-72 0,-2-7 38 16,2 7-64-16,-1-7 27 0,1 7-51 0,0 0 35 16,0-9-53-16,0 9 39 0,0 0-53 0,0 0 48 15,-1-7-54-15,1 7 42 0,0 0-47 0,0 0 46 0,0 0-47 16,-3-7 45-16,3 7-50 0,0 0 48 16,0 0-48-16,0 0 47 0,0 0-45 0,0 0 54 15,0 0-50-15,0-6 40 0,0 6-47 0,0 0 50 16,0 0-48-16,0 0 47 0,0 0-49 0,0 0 52 0,0 0-46 15,0 0 42-15,0 0-47 0,0 0 53 0,0 0-51 16,0 0 65-16,0 0-40 0,0 0 53 0,0 0-43 16,0 0 49-16,0 0-45 0,0 0 47 0,-4-5-49 15,4 5 41-15,0 0-40 0,0 0 48 0,0 0-39 16,0 0 50-16,0 0-36 0,0 0 47 0,0 0-29 16,0 0 45-16,0 0-36 0,0 0 44 0,0 0-42 15,0 0 40-15,0 0-47 0,0 0 47 0,0 0-61 16,0 0 34-16,0 0-59 0,0 0 42 0,-6-5-48 15,6 5 47-15,0 0-50 0,0 0 40 0,0 0-54 0,-8-2 44 16,8 2-51-16,0 0 48 0,-13 0-49 16,13 0 39-16,-12 4-48 0,3-1 46 0,0 0-45 15,-1 0 46-15,-2 3-49 0,2 0 31 0,-3 1-31 16,4 0 46-16,-1 2-46 0,-2 0 6 0,5 1 1 16,-1 1 6-16,0 0-1 0,2 2 2 0,1-1 43 15,4 0-47-15,-2 1 44 0,4 1-47 0,1 1 46 16,2 0-50-16,1 2 47 0,2 1-48 0,2 1 46 0,3-1-47 15,-1 0 48-15,2 0-50 0,2-1 51 0,-1 0-52 16,3-1 46-16,-3-2-45 0,3 0 52 0,-3 1-51 16,0-3 41-16,-4-3-47 0,2 2 51 0,-2-2-49 15,-4-2 45-15,0 1-43 0,1-2 57 0,-3 1-40 16,-2 0 47-16,-2-7-50 0,0 11 43 0,-1-6-44 16,-4 0 44-16,0 0-51 0,-3 1 46 0,-2-1-49 15,1-2 44-15,-1 1-47 0,-2 0 37 0,2 0-43 16,1-1-2-16,-2-1-93 0,3 0-10 0,8-2-52 15,-14 4-69-15,14-4-80 0,-13 2-62 0,13-2-66 16,0 0-499-16,-9-3-547 0</inkml:trace>
  <inkml:trace contextRef="#ctx0" brushRef="#br0" timeOffset="26937.83">9408 7820 551 0,'0'0'530'0,"9"-3"-167"0,-9 3-12 16,0 0-61-16,8-4 29 0,-8 4-16 0,0 0-14 0,0 0-63 15,8-3 10-15,-8 3-77 0,0 0 11 0,0 0-70 16,7-6 15-16,-7 6-61 0,0 0 25 0,5-5-53 16,-5 5 31-16,7-7-52 0,-7 7 42 15,6-9-53-15,-1 4 40 0,-1-1-45 0,1 1 42 0,-1 1-47 16,0-2 47-16,-2 1-48 0,-2 5 43 0,4-10-44 16,-4 10 46-16,4-11-46 0,-4 11 47 0,3-7-40 15,-3 7 38-15,-2-7-46 0,2 7 42 0,0 0-41 16,-5-4 40-16,5 4-43 0,0 0 51 0,-8 5-52 15,8-5 43-15,-6 10-43 0,2-6 44 0,2 4-43 16,0-1 46-16,1 2-46 0,1 0 42 0,3 1-2 16,-1 0-3-16,3 4-1 0,2-1-1 0,-1 0-40 15,3 0 38-15,1-1-3 0,3 0-4 0,0 1-1 16,2-3-10-16,-2 0-14 0,1-5-21 0,1 3-53 16,2-3-43-16,-2-2-45 0,3-1-43 0,-5-2-63 15,4-1-25-15,-2-1-22 0,3-3 7 0,-4-1 36 16,1-1 50-16,-2-1 46 0,1-2 42 0,-4-1 27 15,2-1 45-15,-6-1 50 0,2 0 42 0,-3-3 51 0,-2 1 48 16,-1-3 29-16,-2 0 37 0,0-2-20 0,-2 0 19 16,-1-4-2-16,-1 2 61 0,-1-1-31 15,0 3 67-15,-3 0-5 0,3 2 57 0,-1 1-64 0,1 1 46 16,-2 3-38-16,2 2-7 0,0 0-33 0,1 2-39 16,2 0-40-16,-2 2-18 0,1 1-39 0,3 6-20 15,-5-7-13-15,5 7-3 0,0 0-9 16,0 0-9-16,-10 4-5 0,10-4 0 0,-1 12-9 0,1-4-2 15,0 3-1-15,0 1-5 0,1 0-3 0,3 3 3 16,-2 1-8-16,2 1-2 0,1 1-6 0,0 1-7 16,2-1-16-16,0 1-24 0,1-1-39 0,0-3-2 15,-2-1-93-15,2-1-6 0,-1 1-87 0,0-2-14 16,-1-2-61-16,1-1-76 0,-1-1-53 0,-2-2-45 16,-4-6-395-16,8 9-491 0</inkml:trace>
  <inkml:trace contextRef="#ctx0" brushRef="#br0" timeOffset="27077.38">9788 7788 610 0,'0'0'510'0,"0"0"-160"0,0 0-39 0,-8-3-100 16,8 3 3-16,0 0-81 0,0 0 9 15,0 0-72-15,0 0 32 0,0 0-62 0,4-6 29 16,-4 6-52-16,13-4 31 0,-4 0-88 0,2 0-59 0,3 1-70 16,1-2-68-16,2-1-72 0,4 0-312 0,0-3-130 15</inkml:trace>
  <inkml:trace contextRef="#ctx0" brushRef="#br0" timeOffset="27538.79">10295 7621 127 0,'13'-4'426'16,"-4"3"-94"-16,-3-1-30 0,-6 2-75 0,8-4-36 15,-8 4 4-15,0 0-24 0,0 0-1 0,-4-8-14 16,4 8-16-16,-10-4-26 0,10 4 0 0,-18-5-2 16,9 2-2-16,0-2 6 0,0 0-16 0,0 0-11 15,0 0-14-15,0-3-11 0,2 2-11 0,-1-3 26 16,4 2-56-16,0-2 39 0,0 0-59 0,3 0 42 15,1 0-49-15,1 1 40 0,3-2-46 0,0 3 35 16,0 0-42-16,4 1 40 0,-1 1-47 0,2 2 43 0,0-1-42 16,-9 4 46-16,17 0-44 0,-8 2 44 0,1 3-40 15,0 0 44-15,-1 5-34 0,1 0 15 16,0 4 12-16,1 3 7 0,-2 1 55 0,0 3-42 0,-3 1 43 16,3 4-36-16,-4 4 32 0,4-1-52 0,-4 2 38 15,2 2-14-15,-2-1-9 0,1-2 2 0,-2 1-15 16,2-3-45-16,1-3 53 0,-2-3-47 15,0-2 47-15,0-2-41 0,1-4 50 0,-1 0-42 0,2-3 46 16,-1 2-46-16,1-6 40 0,2-2-52 0,-2-2 46 16,2 0-48-16,-9-3 41 0,21-3-48 0,-12 0 47 15,1-1-51-15,-1-2 46 0,-2-1-47 0,1-2 45 16,-4 1-46-16,-3-3 47 0,-1 2-50 0,-2-2 47 16,-5-3-47-16,-2 2 49 0,-5-3-47 0,0 2 47 15,-5-2-38-15,-1 0 62 0,-1 3-32 0,2-2 64 16,1 3-36-16,2 1 8 0,0-1-2 0,2 4-7 15,1-1-5-15,3 1-7 0,0 3-8 0,2-2-7 16,2 0-3-16,6 6-9 0,-9-7-26 0,9 7-54 0,0-10-40 16,0 10-135-16,11-10-71 0,0 5-114 15,3-2-145-15,0 1-407 0,6-2-586 0</inkml:trace>
  <inkml:trace contextRef="#ctx0" brushRef="#br0" timeOffset="28104.99">11086 7564 111 0,'8'-4'558'16,"-8"4"-158"-16,6-7-59 0,-6 7-28 15,4-9-4-15,-4 9-6 0,-5-7-17 0,5 7 3 0,-5-8-23 16,5 8-31-16,-13-4-32 0,13 4-33 0,-15 0-23 16,5 1-23-16,-1 0-21 0,-1 3-20 0,0 1-17 15,2-1-11-15,-3 1-14 0,3 3-3 0,-2-3-15 16,5 2-2-16,-1 1-7 0,0-2-3 0,2 0-8 15,2 1-2-15,4-7-2 0,-5 10-5 0,5-10-1 16,0 8-1-16,0-8-17 0,6 4-25 0,-6-4-7 16,14-1-26-16,-3-1-6 0,0 0 1 0,1-3 3 0,-1 0-11 15,6-1 19-15,-3-1 13 0,1 2 14 16,-2 1 8-16,2-3 12 0,-2 0 5 0,1 2 7 16,-4 1 41-16,1-1-40 0,0 1-3 0,-2 1 4 0,0 1 5 15,-9 2 1-15,15-2 15 0,-15 2 32 0,16-1-47 16,-16 1 0-16,16 3 4 0,-7 0 4 15,-9-3 4-15,17 4-6 0,-8 1 4 0,0-2 0 16,0 0-1-16,1 0 1 0,-1-1 3 0,-1 0 4 0,-8-2-7 16,16 3 0-16,-16-3-1 0,14 0 1 0,-14 0 2 15,17-5-3-15,-10 2-1 0,1-2-4 16,-3-1-15-16,3-1 32 0,-4 0-54 0,0-3 52 0,-2 2-43 16,1-3 42-16,-2 1-45 0,-1-2 47 0,-1 0-43 15,-2 0 48-15,1-2-8 0,-2-2-20 0,0 1 60 16,-1 0 7-16,-3 1 22 0,3-1 15 0,-1 0 13 15,-1 1 12-15,3 3 21 0,-3-2 3 0,2 4-53 16,1 0 27-16,1 2-66 0,-2-1 29 0,2 3-60 16,3 5 41-16,-6-6-48 0,6 6 50 0,0 0-49 0,-6 4 46 15,6-4-50-15,-3 9 43 0,3 0-46 16,0 0 36-16,2 2-47 0,-1 4 45 0,1 0-50 16,2 2 5-16,1 2-1 0,2 3 16 0,-1-1-20 15,2 1-21-15,1-2-55 0,-2 2-49 0,1-2-47 0,0 0-139 16,-2 0-62-16,-2-4-109 0,-2 0-510 15,-3 0-606-15</inkml:trace>
  <inkml:trace contextRef="#ctx0" brushRef="#br0" timeOffset="28572.77">8699 7261 1017 0,'-9'-7'621'0,"3"-1"-69"0,-1 2-92 0,3 2-60 15,-3-1-20-15,7 5-23 0,-9-7-27 0,9 7-74 16,-8-6-26-16,8 6-82 0,-5-5 5 0,5 5-61 15,0 0 23-15,0 0-46 0,-1 7 0 0,1-7-28 16,5 9 22-16,-1-1-38 0,2-1 14 0,0 4-30 16,3-2 28-16,0 4-34 0,2-3 22 0,-1 2-44 15,0 2-6-15,-1-4-88 0,2 2-28 0,0 2-85 16,-2-4-14-16,-2 1-56 0,2-2-81 0,-5 2-24 16,0-2-45-16,-3-1-53 0,-1-2-354 0,-4 3-401 15</inkml:trace>
  <inkml:trace contextRef="#ctx0" brushRef="#br0" timeOffset="29072.51">8522 7447 447 0,'-16'-5'412'0,"2"-1"-62"0,0 0-51 16,1 1-30-16,4-1-48 0,0 0-13 0,0 0-35 0,4-2-36 15,2 1-32-15,2 0-22 0,2-2 4 16,3 1 9-16,3-4-11 0,3 2-28 0,4-3 12 16,0 0-13-16,5-1-10 0,4 0-10 0,-2 0-3 15,3-2-5-15,2 0-6 0,-2 2 9 0,0 1-16 0,-1-2-5 16,-5 2-3-16,0 1-1 0,-2 0-1 0,-1 0 6 15,-4 3-4-15,-2-2 4 0,-1 1 3 0,-1-1-4 16,-4 3 11-16,-2-3 9 0,-1 4 19 0,0-3 0 16,-4 2 0-16,-2-1 0 0,2 1 8 0,-2 0 2 15,-2 2 4-15,2 0-2 0,-2 0-10 0,2 1-10 16,-1 1-11-16,7 4-6 0,-10-3-4 0,10 3-2 16,-11 1-5-16,11-1-3 0,-7 8 4 0,5 0-2 15,0-1-3-15,4 2-2 0,-1 1 1 0,1 3 0 16,4 2-4-16,-1-1 8 0,5 3-7 0,-1 1 1 15,2 0 0-15,2 0 1 0,1 0-2 0,3 1 0 0,-3-2 0 16,1-2 1-16,1 1-1 0,-1-3-2 16,0 0 2-16,-2 1-1 0,-3-5 3 0,2 1-3 15,-2-3 3-15,-2 0-3 0,-2-1 7 0,0-1-4 0,-6-5-2 16,12 6 3-16,-12-6-7 0,7 3-1 16,-7-3 2-16,0 0-1 0,10-6-1 0,-10 6 0 15,2-5-2-15,-2 5 1 0,1-6 2 0,-1 6-2 0,4-9 0 16,-4 9 1-16,0 0 1 0,0-8-7 0,0 8-8 15,0 0 2-15,5-5 5 0,-5 5-1 0,0 0 3 16,0 0 5-16,12 3-3 0,-12-3 1 0,10 4 1 16,-4 0 1-16,1-1-3 0,-1 4 0 0,2-4 2 15,1 1-42-15,-3-1-27 0,2 2-33 0,-2-1-37 16,3-2-45-16,-9-2-57 0,13 4-35 0,-13-4-38 16,13 1-28-16,-13-1-43 0,14-3-298 0,-14 3-192 15</inkml:trace>
  <inkml:trace contextRef="#ctx0" brushRef="#br0" timeOffset="29321.98">9135 7292 220 0,'1'-11'383'0,"-1"11"-88"0,1-6-4 0,-1 6-30 16,0 0-10-16,1-10-9 0,-1 10-12 0,0 0-24 15,2-7-25-15,-2 7-28 0,0 0-28 0,1-7-25 16,-1 7-21-16,3-6-9 0,-3 6-17 0,2-7-10 16,-2 7-11-16,0-10-7 0,0 10-6 0,4-8 0 15,-4 8 9-15,0-10 4 0,0 10 29 0,1-9 21 16,-1 9 24-16,0-9 19 0,0 9 12 0,0 0-7 0,-1-8-21 15,1 8-20-15,0 0-17 0,0 0-5 0,0 0-5 16,0 0-12-16,-4 8-6 0,4-8-7 0,0 14-5 16,3-5-9-16,1 0-2 0,2 2-3 0,4-1-4 15,-1 2-58-15,9 0-16 0,-1 1-148 0,7 1-80 16,1-1-129-16,5-2-203 0,2 0-314 0,1-3-511 16</inkml:trace>
  <inkml:trace contextRef="#ctx0" brushRef="#br0" timeOffset="30004.55">11482 7353 196 0,'-6'-6'501'0,"6"6"-94"0,-9-6-39 15,9 6-53-15,-5-5 53 0,5 5-15 0,-6-3-24 16,6 3-24-16,0 0-42 0,-7-6-46 0,7 6-38 16,0 0-41-16,-6-4-31 0,6 4-20 0,0 0-19 15,0 0-8-15,0 0 10 0,0 0 0 0,-7 5-33 16,7-5 48-16,2 6-45 0,-2-6 51 0,1 13-51 16,3-7 34-16,-2 1-52 0,1 3 36 0,-2-2-54 15,4 2 44-15,-2 1-51 0,1 0 5 0,0 2 2 16,1-1-12-16,2 2-10 0,-3 0-50 0,1-1-60 15,2 0-66-15,-2 0-80 0,1 0-64 0,0-2-76 16,2 1-41-16,-3-5-486 0,2 2-523 0</inkml:trace>
  <inkml:trace contextRef="#ctx0" brushRef="#br0" timeOffset="30404.28">12207 7251 461 0,'8'-11'397'16,"-6"2"1"-16,-1 0-31 0,1 2-27 0,-5-1-1 15,2 0-26-15,-3-1-11 0,-1 2-10 0,-1-1-22 16,-1 4-28-16,-2-1-21 0,-1 2-67 0,1 0 30 16,0-1-70-16,9 4 25 0,-19 0-61 0,10 3 24 15,0-1-57-15,0 2 33 0,0-1-53 0,4 2 36 16,0 3-49-16,0-3 39 0,2 2-45 0,2 1 39 15,1-1-53-15,4 3 43 0,1-1-45 0,0 2 40 16,4 1-43-16,0-1 40 0,5 3-45 0,0-1 42 16,1 1-50-16,1-1 43 0,2 1-47 0,-3-2 2 15,4 1 4-15,-5 1-7 0,3-4-2 0,-7 0-3 0,3-1-4 16,-3 0 6-16,-2-2 11 0,-1 2 2 16,-3-3 4-16,0-2 2 0,-4-4 7 0,1 13-2 0,-1-13 2 15,-5 8 18-15,5-8-17 0,-14 8 1 0,7-5-1 16,-4-1 4-16,1 0-4 0,-1 0-23 0,0-1-2 15,11-1-89-15,-19-1-11 0,19 1-102 0,-16-3-11 16,16 3-53-16,-13-6-38 0,8 3-44 0,1-2-42 16,1-1-366-16,4 0-309 0</inkml:trace>
  <inkml:trace contextRef="#ctx0" brushRef="#br0" timeOffset="30737.67">12316 7311 30 0,'6'-4'579'0,"-6"4"-150"0,8-4-84 0,-8 4-73 16,0 0 5-16,10-4-82 0,-10 4 80 0,0 0 2 15,0 0-4-15,9 4-25 0,-9-4-36 0,4 6-39 16,-4-6-27-16,6 8-58 0,-6-8 23 0,8 11-54 16,-5-5 24-16,3 0-54 0,-1 3 34 0,0-4-48 15,0 4 35-15,3-1-26 0,-2-1 12 0,-1 2-51 16,2-3 40-16,-1 0-45 0,0 1 43 0,1-2-45 16,-2-2 45-16,-5-3-47 0,10 7 42 0,-10-7-42 0,10 2 43 15,-10-2-43-15,11-1 45 0,-11 1-41 0,6-7 39 16,-6 7-41-16,9-7 42 0,-9 7-37 0,6-11 39 15,-2 6-41-15,0 0 46 0,-3-1-48 0,3 0 44 16,-4 6-43-16,5-8 42 0,-5 8-44 0,4-9 40 16,-4 9-40-16,5-6 43 0,-5 6-42 0,0 0 44 15,10-1-44-15,-10 1 45 0,8 3-41 16,-8-3 41-16,13 5-41 0,-8 0 39 0,1 0-36 0,1 0 38 16,-1 0-44-16,4 2 46 0,-3-3-51 0,-1 2-20 15,3 1-38-15,-1-4-44 0,1 2-46 0,-3-2-47 16,-6-3-29-16,15 5-62 0,-15-5-34 0,12 2-486 15,-12-2-372-15</inkml:trace>
  <inkml:trace contextRef="#ctx0" brushRef="#br0" timeOffset="31154.47">12677 7189 327 0,'-2'-14'473'0,"-3"4"-69"0,2 0 43 0,1 2-81 15,-1-1 39-15,0 2-60 0,2 1 31 0,0-1-74 0,1 7 6 16,-4-9-107-16,4 9 3 0,-3-10-65 0,3 10-9 15,0 0-62-15,0 0 42 0,0 0-53 16,0 0 36-16,0 0-52 0,0 0 37 0,7 10-55 0,-5-5 36 16,2 2-50-16,1 2 38 0,2 1-41 15,-2-1 34-15,1 5-49 0,-2-4 43 0,3 3-45 0,-2 1 45 16,1-3-49-16,-2 3 43 0,-3-2-46 16,4-3 46-16,-2 3-46 0,1-2 45 0,-2 0-46 0,1-2 12 15,-1 1 33-15,2-4-42 0,-1 1 47 0,-3-6-44 16,3 10-1-16,-3-10 43 0,8 5-41 0,-8-5 36 15,12 1-47-15,-12-1 45 0,19-2-44 0,-9-1 44 16,4 2-49-16,-1-1 45 0,3-1-49 0,-1 2 45 16,-1-2-47-16,-3 2 43 0,2 1-57 0,-13 0 40 15,24 0-49-15,-14 3 49 0,-2-1-39 0,0 1 49 16,-8-3-47-16,6 7 56 0,-6-7-43 0,1 11 45 16,-1-11-48-16,-6 10 52 0,1-2-45 0,-3-4 50 15,-1 2-52-15,2 1 49 0,-4-3-47 0,0 2 42 0,2-2-70 16,1 1 34-16,-1-2-70 0,-1 0 16 0,10-3-82 15,-14 2-13-15,14-2-104 0,-11-1 3 0,11 1-37 16,-7-5-25-16,7 5-6 0,2-11-17 16,0 5-40-16,4-1-240 0,2-4-148 0</inkml:trace>
  <inkml:trace contextRef="#ctx0" brushRef="#br0" timeOffset="31437.89">12983 7183 305 0,'6'-13'394'0,"1"3"-33"0,-5 0-6 15,3 3-22-15,-2-1 50 0,-2 1-23 0,-1 7-38 16,3-13-30-16,-3 13-33 0,-2-8-26 0,2 8-27 15,-3-7-64-15,3 7 26 0,0 0-69 0,-9-3 28 16,9 3-67-16,0 0 30 0,-10 8-59 0,10-8 38 16,-3 7-56-16,3-7 38 0,-4 12-53 0,8-6 45 15,-3 1-50-15,1 3 45 0,4-1-51 0,-1 0 44 16,3 1-48-16,0 0 44 0,3 1-50 0,-1 0 48 16,1 0-47-16,1-2 40 0,-2 2-50 0,4-3 50 15,-4 2-47-15,1-2 43 0,-1 1-51 0,-3-2 46 16,1-1-50-16,-3 1 51 0,2-2-42 0,-5 1 49 0,-2-6-46 15,4 10 55-15,-4-10-53 0,-4 7 48 16,4-7-48-16,-10 8 48 0,4-4-47 0,-3-2 49 16,-2 2-43-16,0-2 41 0,-1 0-50 0,1 2 31 15,-2-2-78-15,4-1-3 0,-2 0-78 0,11-1 3 0,-17 1-109 16,17-1-30-16,-14-1-62 0,14 1-63 0,-6-4-465 16,6 4-442-16</inkml:trace>
  <inkml:trace contextRef="#ctx0" brushRef="#br0" timeOffset="32504.59">13182 7219 391 0,'0'0'352'0,"9"-4"-62"0,-9 4-30 15,9-4-50-15,-9 4-19 0,6-3-29 0,-6 3-25 16,8-6-22-16,-8 6-29 0,9-7-14 0,-9 7-15 16,11-7-16-16,-4 2-7 0,-2 0-5 0,3-1 25 15,-1 1-56-15,-2 1 14 0,2-4-1 0,-2 3 0 16,0 1-3-16,-1-2 20 0,1 1 18 0,-5 5-26 15,5-8 52-15,-5 8-37 0,4-8 49 0,-4 8-11 16,1-6-16-16,-1 6-6 0,0 0-19 0,0 0 0 16,0 0-1-16,0 0 6 0,0 0-5 0,-11 4-6 15,11-4-4-15,-7 8-6 0,7-8-2 0,-3 11 0 16,0-4-1-16,3-7-1 0,0 14-3 0,1-6-1 16,2 0-3-16,-1 2 2 0,2-2 4 0,2 2-8 15,2-3-3-15,-1 3 2 0,2-3-40 0,1 0 48 0,-1 0-47 16,1-2 59-16,1 0-49 0,0-2 43 0,0 1-44 15,3-3 45-15,-2 0-43 0,-1-2 45 0,2 0-49 16,2-1 48-16,-3-2-47 0,1 0 47 0,1-3-48 16,-3 1 53-16,3-1-50 0,-5 0 49 0,0-3-45 15,1 1 47-15,-3-2-52 0,-1-1 51 0,-2 0-39 16,0-1 66-16,-3-1-36 0,-1 1 52 0,0-2-27 16,-5-2 55-16,1 1-33 0,-1-1 41 0,0-2-46 15,-4 2 54-15,3 2-35 0,-1 1 49 0,1-1-41 16,-2 3-14-16,3 1-12 0,0 1-15 0,1 2-10 15,0 1-7-15,-1 1-5 0,5 6 37 0,-6-6-53 0,6 6 39 16,0 0-50-16,0 0 43 0,0 0-53 0,-10 2 41 16,10-2-51-16,-3 10 11 0,3-3-71 15,0-7 17-15,0 14-60 0,0-6 41 0,0 0-44 0,0 1 57 16,0-2 15-16,0 1 17 0,1-1-3 16,-1 0 12-16,2 0 7 0,-2-7 7 0,0 11 5 15,0-11 5-15,1 9 2 0,-1-9 3 0,1 7-2 16,-1-7 6-16,8 4-46 0,-8-4 56 0,9 2-52 0,-9-2 54 15,10 0-43-15,-10 0 45 0,19-4-65 0,-7 2 3 16,-1-1-78-16,3-1 0 0,-1 1-23 0,4-3-19 16,-2 3-6-16,3-2-3 0,-2 1-5 0,0-3 0 15,0 1 8-15,0 2 23 0,0-3 29 0,-3 2 31 16,0-1 13-16,2 0 19 0,-3 1 12 0,-1 0 13 16,-2 0 8-16,0-1 38 0,1 1 20 0,-2-1 19 15,0 2 12-15,-2 0 12 0,-2-1 9 0,-4 5 8 16,13-6 2-16,-13 6-24 0,7-5-2 0,-7 5-22 15,8-5 1-15,-8 5-22 0,0 0 1 0,9-4-10 16,-9 4 10-16,0 0-16 0,0 0 25 0,8-4 18 16,-8 4 8-16,0 0 49 0,0 0-22 0,0 0 32 15,0 0-33-15,0 0 65 0,0 0-41 0,0 0 44 16,0 0-59-16,0 0 45 0,0 0-52 0,0 0 37 16,0 0-49-16,0 0 25 0,0 0-48 0,0 0 30 15,0 0-53-15,0 0 34 0,0 0-46 0,0 0 32 16,0 0-46-16,2-5 47 0,-2 5-56 0,0 0 38 0,0 0-43 15,0 0 39-15,0 0-44 0,0 0 42 0,0 0-45 16,0 0 41-16,0 0-43 0,0 0 43 0,0 0-43 16,0 0 38-16,0 0-37 0,0 0 40 0,0 0-40 15,0 0 41-15,-10 3-32 0,10-3 44 0,-9 2-40 16,9-2 43-16,-12 4-41 0,12-4 44 0,-15 6-35 16,8-2 44-16,-1 0-46 0,0 1 43 0,2 0-49 15,-3-1 38-15,1 3-44 0,2-2 43 0,-1 2-44 16,0 0 41-16,2 0-41 0,-1 3 40 0,3-3-45 15,0 3 42-15,0-2-39 0,2 3 36 0,1-3-42 16,3 3 41-16,-2-2-5 0,4 2-5 0,-1 1-3 16,4-1-3-16,1 2-1 0,-3-1-39 0,3 0 42 15,0 0-3-15,2-1 0 0,-2 1 0 0,0-1-4 16,0-2-8-16,-1 2-1 0,-3-2-4 0,0 0 4 16,-2 0-37-16,-2-2 49 0,-1 1-31 0,-1-1 32 15,-2 1-38-15,-2-1 47 0,-1 0-43 0,-1 0 41 16,-3-2-79-16,2 1 9 0,-1 0-85 0,-2-2 3 15,1-1-86-15,-1-1-41 0,0 0-66 0,1-1-95 0,10-1-377 16,-19-3-333-16</inkml:trace>
  <inkml:trace contextRef="#ctx0" brushRef="#br0" timeOffset="33220.83">14482 6940 322 0,'0'0'473'15,"11"-2"-127"-15,-11 2-77 0,0 0-65 0,13-2-27 16,-13 2-32-16,0 0 24 0,0 0-44 0,13 2 23 0,-13-2-65 16,6 5 28-16,-6-5-62 0,3 7 24 0,-3-7-47 15,1 9 29-15,-1-9-43 0,1 6 31 0,-1-6-47 16,-1 7 40-16,1-7-44 0,0 0 41 0,-3 7-47 16,3-7 49-16,0 0-49 0,0 0 39 0,-12-1-44 15,12 1 43-15,-9-7-44 0,4 4 8 0,0-3 2 16,-3 0 12-16,3-1 8 0,-2 0 10 0,2-1 5 15,0 0-4-15,1-1 14 0,-2 0-19 0,4-1 2 16,-1 1-3-16,-1 0 1 0,4-1-4 0,0 2-2 16,0 0 1-16,3 1-15 0,1 2 2 0,-1-1 1 15,4 1-1-15,-7 5 0 0,11-4 0 0,-11 4 4 16,13-2-2-16,-13 2 3 0,15 3-3 0,-7 0 4 16,1 3-4-16,0 3 53 0,-1-1-46 0,-1 4 51 15,1 1-46-15,-2 1 54 0,2 2-37 0,-3 3 47 16,2 2 2-16,-1-1 6 0,-1 3-3 0,-1 0-4 15,1 0 5-15,-1-1-9 0,1 2-6 0,0 1-45 16,1-4 46-16,1 2-57 0,-1-2 39 0,1 0-46 0,-1-1 42 16,4-2-46-16,-2-1 44 0,1-2-36 0,1 0 27 15,0-3-43-15,-1-1 46 0,3 0-47 0,-2-4 44 16,0 1-45-16,0-3 41 0,0-1-48 0,1-1 43 16,0-2-41-16,-11-1 41 0,18 1-49 0,-18-1 43 15,14-2-52-15,-6-1 47 0,-8 3-52 0,9-7 36 16,-8 0-54-16,-1 7 42 0,-1-11-39 0,-4 1 46 15,-2 0 1-15,-2-1 3 0,-5-2-3 0,0 0 1 16,-4-1 4-16,-2-3-2 0,1 1-40 0,-3 0 49 16,2 2-35-16,2 1 40 0,1 0-38 0,3 2 41 15,0 0-40-15,2 1 45 0,2 1-43 0,0 0 40 16,4 0-42-16,0 2 37 0,4-2-62 0,-1 2-7 16,5 0-107-16,0-1-17 0,2 0-76 0,1 1-67 15,5-1-79-15,2-4-416 0,-2 4-354 0</inkml:trace>
  <inkml:trace contextRef="#ctx0" brushRef="#br0" timeOffset="33687.21">15448 6688 202 0,'0'0'401'0,"-6"-4"-68"0,6 4-32 16,-8-5-41-16,8 5 23 0,-13-4-66 0,13 4 41 15,-14-3-73-15,14 3 27 0,-18-1-61 0,18 1 30 16,-19 3-65-16,9-1 32 0,-3 1-55 0,4-1 21 15,0 3-50-15,-1-1 29 0,1 1-49 0,0-1 28 16,3 2-50-16,-2 0-2 0,2 0 1 0,0 0-1 16,3 1 3-16,0-2-3 0,2 2-6 0,-1 0 1 0,2-7 0 15,3 15-3-15,1-8-3 0,0 1-2 0,2 2-1 16,4-2 1-16,-1 2-3 0,2 1 35 16,1-1-43-16,1 0 36 0,4 2-44 0,-3 0 37 15,2-1-42-15,-2 1 40 0,3 1-36 0,-3-2 33 0,-1 2-37 16,2-1 39-16,-3-1-45 0,-1 1 42 0,-2-2-41 15,0 1 43-15,1-1-38 0,-5 0 39 0,1-2-37 16,-4 1 41-16,-2-1-40 0,0 0 42 0,-1-1-32 16,-4 1 28-16,-2-1-38 0,-4 0 37 0,-2 1-42 15,-1-2 34-15,-1-1-65 0,-3 0-65 0,-4 0-170 16,-5-2-178-16,-2-2-530 0,-6 0-591 0</inkml:trace>
  <inkml:trace contextRef="#ctx0" brushRef="#br0" timeOffset="38787.58">6378 8706 167 0,'0'0'164'15,"-3"-7"-9"-15,3 7-23 0,0 0-2 0,0 0-45 16,0 0 6-16,0 0-26 0,-1-7 8 0,1 7-27 15,0 0 11-15,0 0-27 0,0 0 18 0,0 0-27 16,0 0 12-16,0 0-16 0,0 0 17 0,0 0-21 16,0 0 24-16,0 0-28 0,0 0 22 0,0 0-21 15,0 0 19-15,0 0-22 0,0 0 18 0,0 0-21 16,-2-6 23-16,2 6-20 0,0 0 28 0,0 0-18 16,0 0 27-16,0 0-24 0,0 0 34 0,0 0-24 15,0 0 53-15,0 0-31 0,0 0 34 0,0 0-48 16,12-1 41-16,-12 1-31 0,12-2-7 0,-12 2-1 0,14-4-3 15,-6 2-2-15,3 0-1 0,1-1-1 0,-2 1-1 16,5 0 0-16,-1-1 7 0,4 1-14 16,0-1-4-16,0 1 2 0,1-2-8 0,2 1-2 15,-1 1-2-15,6-1 0 0,-1 1-5 0,-1-2 0 0,1 2-3 16,-1-1 6-16,3 1-6 0,-2 0 0 0,1 0-2 16,1 0 0-16,-3 1 2 0,2-1-1 0,-1 1 5 15,2-1-5-15,0-1-2 0,-4 1 0 0,1 2 1 16,3-2 1-16,0 1-1 0,0-2 8 0,-2 1-8 15,2-1-2-15,-3 1 0 0,2-2 0 0,-2 2 3 16,2 0-1-16,-1-1 5 0,-4 2-3 0,-1-3-4 0,2 2 0 16,-3-1 3-16,0 1 1 0,0 0-6 15,-1-1 4-15,0 1-17 0,0 0 22 0,0-1-3 16,-3-1 1-16,3 2 4 0,-5 0 10 0,1-1-39 16,-1 1 40-16,0 0 4 0,-2-1-23 0,-2 2 29 15,4-2-23-15,-4 1 53 0,0 0-6 0,-9 2-4 16,15-4 1-16,-15 4 7 0,14-3-5 0,-14 3-2 15,14-3-3-15,-14 3-7 0,10-4-6 0,-10 4-7 0,11-3-2 16,-11 3-9-16,10-3-3 0,-10 3-5 0,0 0-5 16,10-4-5-16,-10 4-70 0,8-3-43 0,-8 3-136 15,9-5-221-15,-9 5-289 0,6-8-272 16</inkml:trace>
  <inkml:trace contextRef="#ctx0" brushRef="#br0" timeOffset="40553.14">4857 10144 397 0,'0'0'581'16,"0"0"-89"-16,-2-6-56 0,2 6-24 0,0 0-35 16,-5-5-4-16,5 5-9 0,0 0-14 0,0 0-33 15,0 0-81-15,0 0-21 0,0 0-79 0,0 0 10 16,0 0-37-16,0 0 51 0,-7 6-20 0,7-6 0 16,3 11-33-16,-1-1-1 0,2-2-32 0,0 4 14 15,1 1-28-15,0 2-4 0,2 1-15 0,-1 3 5 16,1 0-23-16,0 1 11 0,1 2-16 0,-2-1 8 15,4 1-20-15,-5-2 4 0,3 1-6 0,-1-1-3 0,0-2-3 16,-2-1-17-16,-1-3-54 0,1-2-60 0,-1 2-56 16,1-4-37-16,-1 1 14 0,0-4-54 15,-2 2 17-15,1-3-86 0,-3-6-62 0,2 7-36 0,-2-7-64 16,0 0-7-16,0 0-302 0,-1-7-333 0</inkml:trace>
  <inkml:trace contextRef="#ctx0" brushRef="#br0" timeOffset="40919.57">4925 10394 513 0,'-5'-12'368'0,"0"-2"12"0,0 1-75 15,2 5-7-15,-2-5-18 0,1 1-36 0,3 0-31 16,-3 0-11-16,4 0-10 0,-1 1-22 0,2-1-30 16,-1 2-23-16,4 0-27 0,0 0-18 0,1 1-13 15,2 1-9-15,2 0-8 0,2 1-8 0,1 2 2 16,1-1-6-16,0 3-5 0,1 1-7 0,0 2-2 16,0 0-8-16,-1 1-2 0,0 2-2 0,-4 2 1 15,1 1 0-15,-1 1-3 0,-4 2 4 0,0 1-6 16,-4 0 2-16,1 1-1 0,-5 0-2 0,2 1 4 15,-4 0 3-15,-3 2-5 0,0-2 1 0,-1-1 8 16,0 1-3-16,-2-1 1 0,2 0 0 0,-1-3 4 0,0 1-1 16,1-3 8-16,1 1 10 0,-1-2-2 0,4 0 2 15,0-1-3-15,0 1-8 0,5-5-4 0,-8 6-7 16,8-6-2-16,-4 6 2 0,4-6-3 0,0 7 0 16,0-7 4-16,6 8-2 0,0-5 4 0,1 2-6 15,2 0-1-15,3 0 0 0,-2-2 1 0,4 3 0 16,-1-1-3-16,2 0 7 0,-1 0-8 0,-1 0 1 15,4 1-2-15,-2-2 4 0,0 1-5 0,1 1 0 16,-1-1-6-16,-1 0-12 0,0-1-59 0,0 1-55 16,-3 0-65-16,0-2-73 0,-1 0-42 15,0 0-54-15,-2 0-52 0,-8-3-350 0,15 1-284 0</inkml:trace>
  <inkml:trace contextRef="#ctx0" brushRef="#br0" timeOffset="41219.55">5292 10433 513 0,'0'0'475'0,"-3"-9"-110"0,3 9-74 16,-1-9-7-16,1 9-14 0,-3-8-24 0,3 8-39 16,-1-11-29-16,1 11-34 0,0-8-22 0,0 8-32 0,3-11-27 15,-3 11 1-15,2-12-22 0,2 5-6 16,0 0-10-16,0-2 3 0,0 2-13 0,-1-2-2 16,1 1-4-16,1 2-1 0,-2-1-2 0,-2 1-3 0,-1 6-1 15,4-10-2-15,-4 10-2 0,1-9 1 0,-1 9-5 16,0 0 6-16,-5-5 2 0,5 5 6 0,0 0 3 15,-11 6 15-15,6-1-1 0,-2 2 4 0,2 0 2 16,1 3-2-16,-1-1-9 0,0 2-2 0,4-1-3 16,-2 2-2-16,3 0 0 0,0 0-4 0,3 0-2 15,3 1 0-15,-1-2 2 0,0 1-4 0,3-3-4 16,1 1-3-16,2-3 1 0,1 0-42 0,2-2-61 16,-3-1-78-16,2-3-74 0,3-1-69 0,-2 1-55 15,5-4-418-15,-5-2-321 0</inkml:trace>
  <inkml:trace contextRef="#ctx0" brushRef="#br0" timeOffset="41686.31">5693 10012 135 0,'-4'-9'418'0,"2"1"-79"15,-2 1-31-15,-4-1-48 0,4 0 0 0,-1 1-44 16,0 1 39-16,-1 0-55 0,-2 0 33 0,3 0-67 15,1 2 18-15,4 4-74 0,-10-5 21 0,10 5-58 16,-13-3 29-16,13 3-42 0,0 0 45 0,-11 5-15 16,11-5-11-16,-8 9-7 0,4-3-7 0,3 2 0 15,-3 0-10-15,4 3 1 0,0 1 3 0,0 0 3 16,4 3-4-16,0 2-2 0,-2 1-8 0,5 3-6 16,-2 0-9-16,1-1-4 0,3 3-6 0,-3-1-3 15,2 0-2-15,1 3 0 0,0-3-4 0,0 1-4 16,0-2 0-16,0 1 0 0,-2-2-4 0,1-1-1 15,1 1-40-15,1-3 51 0,-5-1-48 0,2-3 50 0,-2 1-47 16,1-1 46-16,1-2-47 0,-5-2 44 16,2 0-44-16,1 0 40 0,-2-2-64 0,-2-1 11 0,2 1-97 15,-3-7-14-15,0 8-132 0,0-8-57 0,-6 7-63 16,6-7-50-16,-10 1-364 0,10-1-354 0</inkml:trace>
  <inkml:trace contextRef="#ctx0" brushRef="#br0" timeOffset="41830.68">5549 10410 200 0,'-8'-6'472'0,"3"-1"-145"0,0 3-5 16,0 0-88-16,5 4-40 0,-5-12-36 0,5 12-33 16,-2-12-22-16,5 5-10 0,-2 0-26 0,7-2-17 15,-3 1-12-15,4-3-6 0,0 3-8 0,3-3-3 16,3 0 0-16,0-2-12 0,0 2-7 0,3-1-52 16,-1 0-60-16,2 0-76 0,-1 0-63 0,0 0-66 15,-2-1-181-15,1 1 11 0</inkml:trace>
  <inkml:trace contextRef="#ctx0" brushRef="#br0" timeOffset="41959.82">5909 10031 276 0,'0'0'429'0,"0"0"-114"0,0 0-66 0,0 0-56 16,0 0-41-16,0 0-28 0,0 0-31 0,0 0-19 16,5 4-14-16,-5-4-15 0,0 0-69 0,3 7-110 15,-3-7-145-15,2 7-214 0,-2-7 14 0</inkml:trace>
  <inkml:trace contextRef="#ctx0" brushRef="#br0" timeOffset="42098.57">6011 10256 46 0,'4'9'582'0,"-3"1"-136"0,2-3-69 0,-3 0-28 16,0-7-15-16,4 11-4 0,-4-11-17 0,2 10-16 16,-2-10-37-16,0 8-55 0,0-8-40 0,3 6-37 15,-3-6-45-15,0 0-94 0,2 6-152 0,-2-6-177 16,0 0-180-16,0 0-385 0,3-8-470 0</inkml:trace>
  <inkml:trace contextRef="#ctx0" brushRef="#br0" timeOffset="42435.71">5118 10849 489 0,'-13'11'606'0,"0"-4"-139"0,6 0-89 16,-1-1-58-16,2 0-45 0,-2-1-11 0,3 0 1 15,5-5-2-15,-8 4-36 0,8-4-44 0,0 0-32 16,0 0-74-16,0 0 33 0,9-2-18 0,3-2-6 16,2 0-10-16,2-4-14 0,6 1-4 0,1-3-9 15,6 1-9-15,2-2-50 0,1 1 46 0,5-5-50 16,3 3 50-16,-2 1-54 0,-1-1 51 0,2 1-52 15,0 1 48-15,-7 0-50 0,1 2 49 0,0-2-50 16,-2 2 5-16,0-1 10 0,-3 0-6 0,-5 1-2 16,0 1-4-16,-1 1-25 0,-6 2-57 0,2-4-36 15,-7 5-120-15,1-1-43 0,-4 2-82 0,-8 2-86 16,10-6-423-16,-10 6-453 0</inkml:trace>
  <inkml:trace contextRef="#ctx0" brushRef="#br0" timeOffset="43202.33">5586 13438 682 0,'0'0'522'0,"-3"-8"-44"16,3 8-51-16,-4-8-13 0,4 8-38 0,0 0-22 15,-2-8-38-15,2 8-45 0,0 0-49 0,-3-5-48 16,3 5-36-16,0 0-35 0,0 0-11 0,0 0 3 16,0 0 7-16,3 9-3 0,-2-4-7 0,4 3-21 15,-1 1-9-15,1 1-10 0,0 3-7 0,2 1-10 16,-1 1-4-16,-1-2-4 0,3 3-11 0,-3-2-36 16,0 1 43-16,0-3-41 0,-1 1 43 0,0-2-36 15,-2 0 40-15,2-3-43 0,0 0 44 0,-3 2-36 16,2-4 41-16,-2 0-16 0,-1-6 36 0,3 8-41 15,-3-8 25-15,0 0-37 0,0 0 29 0,0 0-35 16,-9-7 26-16,4 0-4 0,0-4-11 0,-2 0 8 16,2-2-4-16,0-2-6 0,-4-5 1 0,5 0 0 0,-2-1-3 15,1 0 2-15,1-2-4 0,0 1 2 0,1 0-3 16,2 2 0-16,0 3 0 0,1-1-11 16,1 2 9-16,-1 3 2 0,3 0 2 0,-2 2-7 0,1 1 4 15,1 1-3-15,2 2-6 0,-1 2 10 0,-4 5 2 16,14-7 0-16,-14 7 0 0,14 3 5 0,-5 0-5 15,1 2-1-15,2 1 5 0,-2 4-4 0,3 0-1 16,0 2 2-16,0 3 3 0,-1 2-10 0,1 0 7 16,2 1-27-16,-2 3 30 0,1 1-31 0,-1-3 29 15,-2 0-43-15,1 0 7 0,-2 0-84 0,0-1 2 16,-2-1-85-16,-2-2 4 0,1-2-43 0,-1 0-59 16,-2-2-83-16,-3-1-54 0,2-1-58 0,-3-9-464 15,-3 12-541-15</inkml:trace>
  <inkml:trace contextRef="#ctx0" brushRef="#br0" timeOffset="43366.91">5637 13683 35 0,'-9'-3'589'0,"9"3"-144"0,-15-5-48 0,15 5-43 15,-12-6-49-15,12 6-62 0,-5-9-58 16,5 9-7-16,-1-12-62 0,3 6 18 0,2-1-48 16,1-3 5-16,4 1-44 0,1-2 16 0,4-3-42 15,3 3 25-15,0-1-38 0,2-2 26 0,1 0-40 0,2 0-12 16,2 0-117-16,-1 1-51 0,-4 1-97 0,2 2-38 15,-1 0-79-15,-2 0-239 0,0 0-149 16</inkml:trace>
  <inkml:trace contextRef="#ctx0" brushRef="#br0" timeOffset="43736.59">5963 13409 209 0,'0'0'540'0,"0"0"-147"0,0 0-9 0,0 0-74 0,0 0 16 15,0 0-52-15,0 0-6 0,0 0-49 0,0 0-22 16,0 0-54-16,0 0-20 0,0 0-37 0,6 4 11 15,-6-4-11-15,5 3 12 0,-5-3-18 0,9 7-4 16,-1-3-21-16,-2 0 9 0,1 2-18 0,-1-2 7 16,-1 2-18-16,3 1 7 0,-3 0-12 0,0 0 10 15,0 0-8-15,-1 0 6 0,0 0-9 0,-2 0 7 0,1-3 16 16,-3-4 30-16,6 10 22 0,-6-10 14 16,1 7-10-16,-1-7-17 0,0 0-20 0,0 0-10 15,0 0-13-15,0 0-13 0,0 0-3 0,-10-3-8 0,8-3-4 16,2 6-6-16,-3-14-2 0,2 6-5 0,2-1-4 15,1 0 2-15,-1-1-2 0,1 1-2 16,3 0 0-16,-1 0 2 0,1 1-4 0,2 0-3 16,-2 3 4-16,4-1-3 0,-3 2 2 0,3 0-1 0,-9 4 5 15,17-3-8-15,-17 3 2 0,15 0 1 0,-15 0-3 16,19 3-1-16,-10 1 1 0,-1-1 0 0,0 1-29 16,0 1-35-16,0-1-35 0,0 2-46 0,-3-1-41 15,3-1-49-15,-3 1-19 0,-5-5-89 0,10 7-6 16,-10-7-57-16,8 3-53 0,-8-3-370 0,0 0-372 15</inkml:trace>
  <inkml:trace contextRef="#ctx0" brushRef="#br0" timeOffset="43969.78">6282 13254 30 0,'-2'-13'566'0,"-1"1"-143"0,2 2-29 0,-2 0-12 16,1 1-7-16,-1 0-17 0,-1 1-12 0,2 1-12 15,1 2-38-15,-2-2-47 0,3 7-51 0,-3-9-39 16,3 9-34-16,-1-8-29 0,1 8-19 0,0 0 0 0,0 0-3 15,0 0-11-15,0 0-10 0,3 9-6 0,-1-3-4 16,2 1-4-16,1 3-9 0,0 0-3 0,2 2-9 16,-2 1 2-16,1 0-6 0,3 1 1 15,-1 0-7-15,1 3 3 0,-2 0-9 0,3-1 12 16,0-3-6-16,-4 1-6 0,3 0 0 0,0-2-4 16,-2 1-9-16,0-1-57 0,3-1-72 0,-5-1-50 15,2-2-103-15,-2 0-47 0,0-1-105 0,-1-1-36 16,1-1-460-16,-5-5-522 0</inkml:trace>
  <inkml:trace contextRef="#ctx0" brushRef="#br0" timeOffset="44236.62">6378 13412 227 0,'-4'-7'427'0,"4"7"-88"16,-5-10-19-16,5 10-86 0,-1-11 1 0,-1 5-93 16,2 6 12-16,2-13-72 0,-1 6 21 0,4-2-58 15,-1 1 26-15,1 0-45 0,4 0 27 0,0-1-52 16,0 0 37-16,0 0-61 0,4 2-2 0,-4 2-61 15,0-2 35-15,1 4-34 0,-1-2 39 0,0 3-21 0,-9 2 41 16,15-4-29-16,-15 4 40 0,13 3-12 0,-13-3 24 16,10 5 15-16,-5 0 37 0,0 0 4 15,-1 2 76-15,0 0-31 0,1 1 43 0,-1 0-40 16,0 1 30-16,-2-1-54 0,2 1 27 0,0-1-51 0,-2 0 19 16,1-1-46-16,1 2 26 0,-1-3-41 15,-1 0 29-15,-2-6-42 0,5 10 31 0,-5-10-32 16,5 8-3-16,-5-8-146 0,0 0-98 0,0 0-143 0,0 0-357 15,0 0-259-15</inkml:trace>
  <inkml:trace contextRef="#ctx0" brushRef="#br0" timeOffset="44348.92">6425 13205 222 0,'-7'-9'393'0,"0"0"-127"0,2 4-13 0,1-1-86 16,0 2-13-16,4 4-62 0,-3-9 19 0,3 9-58 15,0 0 18-15,2-8-46 0,-2 8-28 0,10-5-110 16,-10 5-77-16,16-2-282 0,-16 2 44 0</inkml:trace>
  <inkml:trace contextRef="#ctx0" brushRef="#br0" timeOffset="45002.36">6737 13121 320 0,'0'0'446'15,"-1"-11"-48"-15,1 11-30 0,-3-12-39 0,1 6-21 16,2 6-27-16,-8-8-13 0,4 2-12 0,4 6-12 15,-6-6-35-15,6 6-38 0,-8-6-33 0,8 6-25 0,0 0-16 16,-15 0-17-16,15 0-4 0,-8 6-16 0,8-6-5 16,-9 10-12-16,8-5-5 0,-4 4-10 0,4 0-2 15,1 0-3-15,0 3-4 0,1-1-4 0,3 0-4 16,-2 3-3-16,5 0 2 0,-1 0-3 0,2 0-2 16,2 1 1-16,0 1-5 0,2 0 9 0,2-2-14 15,-3 0 14-15,3 0-10 0,-1-1 8 0,-3-3-16 16,2 0 10-16,-3 0-24 0,0-2-11 0,-2-1-10 15,0 1 14-15,-2-2-6 0,-3 0 18 0,-2-6-8 16,3 9 15-16,-3-9-7 0,-4 9 15 0,4-9-6 16,-8 5 9-16,8-5-11 0,-10 2 13 0,10-2-10 15,0 0 10-15,-14-1-8 0,14 1 8 0,-9-4-48 16,9 4-24-16,-9-9-57 0,8 2-1 0,0 0-44 16,1-1-4-16,1-2 16 0,2 0 30 0,2 0 24 15,0-1 21-15,0 1 19 0,0 1 14 0,0 0 15 16,3 0 3-16,-3 2 8 0,-1 2 12 0,1-1 36 15,-1 1 25-15,-4 5 22 0,7-7 40 0,-7 7-25 16,9-5 23-16,-9 5-23 0,0 0 11 0,13 3-27 0,-13-3 8 16,9 3-34-16,-9-3 13 0,9 7-30 0,-9-7 12 15,9 10-19-15,-4-5 7 0,0-1-14 16,-1 1 12-16,1 1-22 0,0-2 17 0,-5-4-18 0,9 7 14 16,-9-7-13-16,9 7 19 0,-9-7-21 0,0 0 16 15,11 1-22-15,-11-1 18 0,7-4-19 0,-7 4 20 16,8-8-1-16,-4 4 22 0,-4 4-4 0,5-10 29 15,-5 10 8-15,7-7 25 0,-7 7 3 0,4-8-16 16,-4 8-17-16,5-7-12 0,-5 7-1 0,0 0 9 16,8-1 8-16,-8 1 8 0,9 6-10 0,-3 0-5 15,-1 1-11-15,2 1-8 0,-1 0-6 0,2 3-1 16,-2-1-11-16,2 5-7 0,-2-2 0 0,2 1-4 16,-1 0-4-16,1 1 1 0,-3 1-10 0,2 0-10 15,-1-1-33-15,-1 1-63 0,-1 1-55 0,1-3-51 16,-1-1-58-16,0-2-57 0,-2-1-4 0,1-2-1 15,1-3-2-15,-4-5-44 0,5 7-21 0,-5-7-285 16,0 0-193-16</inkml:trace>
  <inkml:trace contextRef="#ctx0" brushRef="#br0" timeOffset="45619.49">7146 13412 338 0,'-1'-17'247'0,"-2"1"11"16,2 2-9-16,0-2 45 0,-2 1-50 0,1 3 38 16,0-1-32-16,1 1 4 0,1 2-3 0,-1 0 2 0,1 2-53 15,0-1-24-15,0 2-51 0,0 7-11 0,0-12-19 16,0 12 10-16,4-6-15 0,-4 6 3 0,0 0-22 15,11-1-4-15,-11 1-24 0,9 5 5 0,-1-2-18 16,-3 2 2-16,1 2-17 0,-1-1 10 0,2 3-19 16,-1-1 12-16,-2-1-16 0,0 3 14 0,0-3-15 15,-2 1 13-15,1-1-10 0,-2-1 18 0,-1-6-5 16,3 10 4-16,-3-10-9 0,-2 8 6 0,2-8-10 16,0 0 5-16,0 0-11 0,0 0 10 0,-6-6-13 15,6 6 8-15,-3-10-10 0,3 1 5 0,0 1-1 16,3-2-10-16,-2 1-1 0,3-1 4 0,1 1-4 15,-1 0 6-15,4 1-3 0,-2-1 1 0,2 3 1 16,-2 2 2-16,4-2 1 0,-3 2-2 0,-7 4 5 16,14-4-6-16,-14 4 1 0,15 0 3 0,-15 0 0 0,12 3-2 15,-12-3-1-15,11 4 6 0,-11-4 4 16,9 7-10-16,-9-7 13 0,5 6-13 0,-5-6 14 16,5 6-11-16,-5-6 12 0,4 5-9 0,-4-5 12 0,0 0-12 15,0 0 9-15,0 0-14 0,0 0 5 0,0 0 4 16,3-7-9-16,-3 7-2 0,5-10 1 0,-3 1 8 15,2 2-10-15,0-1 4 0,2-1-4 16,1 0 2-16,-2 1-2 0,5 1 4 0,-4-1-1 0,4 3-1 16,-3-1 12-16,2 0-12 0,-1 3 3 0,1 1-2 15,-9 2 2-15,15-2-1 0,-15 2 3 0,14 2-3 16,-14-2 0-16,14 4-1 0,-8 1 3 0,0-2-2 16,-1 2 1-16,1-2 5 0,-2 3-4 0,0 0-2 15,-4-6 4-15,6 6 3 0,-6-6 5 0,4 8 10 16,-4-8 7-16,0 0-7 0,6 5-5 0,-6-5-3 15,0 0 0-15,7-7 2 0,-7 7-5 0,4-9-1 16,-4 9 0-16,5-15-3 0,-1 10-1 0,-1-5 3 16,3 3-2-16,-1 0 3 0,2-2-6 0,0 2 0 15,-1 1-1-15,2 0 1 0,1 1 1 0,-2 2 1 0,1-1 10 16,1 1 0-16,-9 3-2 0,19 0-1 16,-10 3-1-16,1 1 0 0,1 0-7 0,-2 2-2 15,1 1-3-15,-1 2-2 0,-3 1-9 0,2 0-54 0,-1 2-58 16,-3 2-57-16,-1-1-44 0,-3 0-113 0,-3 3-53 15,-1-1-106-15,-2-2-383 0,-4 5-439 16</inkml:trace>
  <inkml:trace contextRef="#ctx0" brushRef="#br0" timeOffset="45920.4">6019 13853 548 0,'-28'10'442'15,"0"4"-49"-15,1-4-118 0,5 0-3 0,3-2-92 16,6-1 14-16,0-1-46 0,3 0 75 0,5-1-8 16,5-5 7-16,-1 7-34 0,1-7-14 0,15 3-32 15,-1-3-5-15,10-3-17 0,10-1-5 0,8-6-16 0,5 0 8 16,7-3-15-16,10-3-12 0,2-1-14 0,3 1-12 16,-1-2-10-16,2-2-45 0,3 1 43 15,0 1-4-15,1-1-2 0,-1 0-5 0,-3 1-6 16,2-1-4-16,-3 1-1 0,-3 1-6 0,-2-1-2 0,-1 1-1 15,-12 4 2-15,-4-2-6 0,-1 3 0 16,-2-1-2-16,-5 1-5 0,-6 2 0 0,-2 1-4 16,-8 3-4-16,-1-1-22 0,-4 1-71 0,-3 2-82 0,-3-1-115 15,-5 2-105-15,-7 3-81 0,9-4-545 0,-9 4-641 16</inkml:trace>
  <inkml:trace contextRef="#ctx0" brushRef="#br0" timeOffset="46403.25">6341 15764 714 0,'0'-7'586'0,"0"7"-108"0,-1-11-14 0,1 11-88 16,0-9-28-16,0 9-30 0,-3-9-37 0,3 9-40 15,0 0-44-15,0-8-14 0,0 8 8 0,0 0-23 16,0 0-20-16,8 8-18 0,-3-3-19 0,-1 1-20 16,3 4-8-16,1 0 16 0,1 3-47 0,0-2 20 15,1 3-41-15,0 1 22 0,1 1-46 0,0 0 32 16,1 1-34-16,-2-2 30 0,0 2-7 0,0-2-6 15,-2 0-6-15,1-2-13 0,-4 2-36 0,3-3-21 0,-2 1-64 16,-2-3-59-16,0 0-50 0,-2-1-80 16,0 1-28-16,-2-3-112 0,0-7-106 0,-3 12-482 15,3-12-648-15</inkml:trace>
  <inkml:trace contextRef="#ctx0" brushRef="#br0" timeOffset="46592.67">6245 15875 245 0,'-6'-10'564'0,"-2"1"-107"0,3 1-48 0,1 0-47 16,0-1-23-16,2 3-79 0,-2-3 5 0,3-1-54 16,-2 2-13-16,3 0-49 0,3-2-14 0,-1 0-40 15,2 1-6-15,5-2-29 0,0 0-2 0,1 0-26 16,4-1 8-16,3 1-27 0,-2 1 10 0,3-1-19 16,0 3-80-16,1-2-84 0,0 3-47 0,0-1-64 15,1 2-18-15,-4 3-80 0,3-1-9 0,0 2-339 16,-2 0-223-16</inkml:trace>
  <inkml:trace contextRef="#ctx0" brushRef="#br0" timeOffset="47535.5">6683 15865 293 0,'0'0'468'15,"0"0"-55"-15,-1-7-65 0,1 7-39 16,0-8-2-16,0 8-10 0,0-12-40 0,3 7-26 15,-2-1-21-15,0-1-33 0,2 0-35 0,1 3-29 0,1-4-21 16,0 4-17-16,0-2-17 0,1 2-9 0,2 0-5 16,-8 4-10-16,18-2-4 0,-18 2-7 15,18 1-5-15,-8 3-1 0,-1 0-9 0,1 0 5 16,-1 2-3-16,0 2-1 0,-2 0-1 0,-2 1-1 0,1-1 3 16,-3 2 1-16,-1-2 0 0,-2 2 2 0,1-3 9 15,-1 0 17-15,0-7 21 0,-1 11 17 0,1-11-16 16,-5 8-7-16,5-8-12 0,0 0-6 0,-10 1-7 15,10-1-14-15,-8-8 5 0,6 3-11 0,-1-2-1 16,2-3-6-16,1-1-7 0,1 1-26 0,2-4-45 16,3 0-41-16,-1-1-23 0,4 1-11 0,0-1 0 15,4 0 18-15,-2 1 19 0,2 1 11 0,2 1 12 16,-2 0 16-16,-1 4 16 0,2 0 10 0,-3-1 12 16,3 4 12-16,-5-2-5 0,0 4 8 0,1-2 8 15,-2 2 0-15,-8 3 6 0,13-7 3 0,-13 7 8 16,10-4 1-16,-10 4 17 0,8-4 2 0,-8 4 41 15,0 0-8-15,0 0 38 0,0 0-24 0,0 0 19 16,4 5-9-16,-4-5-26 0,-7 8 12 0,3-3-30 0,-2 2 11 16,2 1-9-16,-1-1-9 0,1 2-3 15,0 0-1-15,2 0-8 0,-1 1-3 0,2 1-3 16,0-2-2-16,1 2 1 0,1-1-3 0,0 1 1 16,0-2-4-16,2 0 0 0,1 0-7 0,-2-2 3 0,2 0-3 15,0 0 7-15,1-1-2 0,2-2-2 0,-7-4 0 16,11 5-5-16,-11-5-6 0,13 0 4 0,-13 0-5 15,18-5 0-15,-10 2-2 0,2-2 1 0,-4 0 0 16,3 0 1-16,-1-1 6 0,2 0-1 0,-4 0 1 16,2 3 2-16,-2-1-1 0,-6 4-19 0,13-6 20 15,-13 6 8-15,12-5-27 0,-12 5 26 0,10-2-23 16,-10 2 24-16,0 0-21 0,15 1 24 0,-15-1-3 16,8 4-2-16,-8-4-2 0,6 4-1 0,-6-4 2 15,7 5-3-15,-7-5 4 0,0 0 2 0,2 5-2 16,-2-5 2-16,0 0 0 0,0 0-3 0,0 0 2 15,0 0-3-15,0 0 6 0,0 0-2 0,0 0-24 16,-1-10 26-16,1 10-24 0,1-11 24 0,2 3 2 16,-2 0-28-16,4 2 27 0,-1-4-25 0,1 3 27 15,-1 0-1-15,5 0-6 0,-3-2 5 0,2 3-3 16,0 2-1-16,-1-1-2 0,1 1 0 0,-8 4-2 16,14-4-2-16,-14 4 6 0,17-1 0 0,-17 1-5 0,12 2 5 15,-12-2-4-15,13 6 0 0,-13-6 4 0,9 6 1 16,-9-6-1-16,8 8 1 0,-8-8-1 0,4 6 1 15,-4-6 7-15,5 6 19 0,-5-6 19 0,0 0-4 16,5 6-6-16,-5-6-7 0,0 0-7 0,0 0-10 16,5-7-1-16,-5 7-2 0,5-9-3 0,0 3-1 15,0-1-8-15,3 0 2 0,-2 0 1 0,2 0-3 16,0 0 3-16,1 0-2 0,0 3 2 0,-2-2-6 16,1 3 4-16,2-1-2 0,-1 2 1 0,-9 2-2 15,17 0 4-15,-17 0-2 0,14 4 0 0,-8-1-2 16,3 1 2-16,-3 0 1 0,2 0-2 0,-4 3-2 15,2 0 0-15,1-2-4 0,-2 2-20 0,0 1-53 16,-1 0-48-16,-2 0-57 0,0-2-77 0,-1 1-94 16,-1 0-61-16,0 0-437 0,-3 1-402 0</inkml:trace>
  <inkml:trace contextRef="#ctx0" brushRef="#br0" timeOffset="47801.65">6680 16252 443 0,'-21'10'677'16,"6"1"-146"-16,2-4-143 0,3 2-55 0,1-3-107 0,1-1-5 15,3 0-49-15,5-5 11 0,0 0-35 0,4 7 8 16,-4-7-34-16,22-1-11 0,-3-3-30 0,6-2-2 16,7-1-32-16,9-6 11 0,3 3-11 0,3-5-3 15,2 1 6-15,9-4 5 0,0 0-17 0,2-1 29 16,-1-2-9-16,-3 3 10 0,-1-2 3 0,-10 4 1 15,-1-2-8-15,-1 4-17 0,-5 0-6 16,-1-1-5-16,-9 3-8 0,-1 2-8 0,-3 0 1 0,-5 3-11 16,-3-1-2-16,0 1-9 0,-4 0-25 0,-2-2-76 15,-1 4-98-15,-4-2-107 0,-1 0-165 0,-3 0-196 16,-2 1-286-16,-3-1-536 0</inkml:trace>
  <inkml:trace contextRef="#ctx0" brushRef="#br0" timeOffset="52967.77">16537 6959 381 0,'0'0'342'0,"0"0"-70"0,0 0-72 0,0 0-31 16,0 0-43-16,0 0-6 0,0 0-28 0,0 0-12 15,1-8-27-15,-1 8 4 0,0 0-20 0,12-4 19 16,-12 4 24-16,14-2 7 0,-3-1 27 0,2 1-19 16,1 0-1-16,6-2 2 0,1 2 4 0,5-2 0 15,2 1 2-15,6-1 5 0,2 0-13 0,5 1-3 16,6-2-10-16,3 2-14 0,2-1-13 0,1 0-9 16,3-1-7-16,0 3-9 0,2 0-2 0,-1-1-4 15,1 1-7-15,-2 1-2 0,0-3-3 0,-1 3-3 16,-4-2-2-16,-1 1 1 0,0 1 1 0,-10 0-6 15,-2-2 0-15,-6 3-1 0,-3-1-1 0,-2 0 0 16,-4 1 2-16,-4-1-4 0,-1 1 4 0,-3 0 2 16,-2 0 6-16,1 0 1 0,-14 0-4 0,17-1 3 15,-17 1-7-15,14-2 1 0,-14 2-2 0,0 0-2 0,10-2 2 16,-10 2-4-16,0 0 0 0,0 0-7 16,1-6-4-16,-1 6-57 0,0 0-71 0,-6-6 1 15,6 6-102-15,-10-4-55 0,10 4-57 0,-8-7-399 16,2 2-262-16</inkml:trace>
  <inkml:trace contextRef="#ctx0" brushRef="#br0" timeOffset="53184.77">17802 6739 401 0,'0'0'420'0,"0"0"-95"0,0 0-70 16,0 0-57-16,0-8-19 0,0 8 10 0,0 0 11 16,0 0 5-16,9-3-18 0,-9 3 2 0,0 0-11 15,14 2-16-15,-14-2-10 0,14 5-8 0,-5 0-12 16,-1 1-14-16,2 2-17 0,-1 2-12 0,4 1-13 15,-2 4-12-15,1 1-15 0,-1 0-6 0,-2 2-8 16,1 3 28-16,-3 0-51 0,-1 0 37 0,-2 2-51 0,1 0 34 16,-5-1-50-16,0-1-13 0,-1 2-117 15,-3-2-39-15,-1 0-94 0,-3-2-85 0,-1 0-72 16,0-2-437-16,-1-1-425 0</inkml:trace>
  <inkml:trace contextRef="#ctx0" brushRef="#br0" timeOffset="54434.56">17641 6678 270 0,'0'0'257'16,"-6"-3"-36"-16,6 3-11 0,-9-4 5 0,9 4 13 15,-8-3-5-15,8 3-25 0,0 0 26 0,-9-4-67 16,9 4 16-16,0 0-80 0,0 0 20 0,-9-3-60 15,9 3 28-15,0 0-47 0,0 0-8 0,0 0 18 16,0 0 51-16,0 0-49 0,0 0 52 0,0 0-29 16,0 0 37-16,0 0-43 0,17 0 42 0,-17 0-36 15,15 2 33-15,-15-2-39 0,17 2 31 0,-7 1-32 16,3-1 4-16,-2 2-8 0,3 0-5 0,0-2-6 16,4 3 1-16,-2-1-7 0,0 2-6 15,2-1-6-15,1 2-3 0,0 1-6 0,1-1-1 0,-1 1 1 16,-1 0-2-16,1-1-3 0,0 1-4 0,-5 0-1 15,3-1-2-15,-5 0 5 0,1 0-4 0,1 0 8 16,-5-2 21-16,0 0-14 0,0-1-1 0,0 2-1 16,-1-3 9-16,-1 0-2 0,-7-3 9 0,11 7 0 0,-11-7 8 15,7 7 5-15,-7-7 8 0,8 5 2 0,-8-5 0 16,8 3 4-16,-8-3-13 0,5 5-2 0,-5-5-39 16,0 0 37-16,5 5-40 0,-5-5 45 0,0 0-34 15,4 8 42-15,-4-8-42 0,0 9 50 0,0-9-49 16,-3 9 56-16,2-2-64 0,-2 2 48 0,-2 0-11 15,0 1-9-15,-2 2-9 0,-1 0-4 0,-1 1-5 16,-3 2-7-16,2 0-2 0,-2 0-5 0,1 0-2 16,-2 1-9-16,2-1-10 0,-2 1-42 0,3-2-87 15,-2-2-75-15,3 2-33 0,-1-3-114 0,1 0-55 16,0 0-78-16,2-1-54 0,0-3-449 0,1 0-598 16</inkml:trace>
  <inkml:trace contextRef="#ctx0" brushRef="#br0" timeOffset="55352.37">17511 6752 301 0,'0'0'327'16,"0"0"-102"-16,-7-5-6 0,7 5-34 0,0 0-1 15,0 0-23-15,-2-5-17 0,2 5-26 0,0 0-29 16,0 0-10-16,0 0-18 0,0 0-9 0,1-7 0 16,-1 7 15-16,0 0-19 0,10-3 42 0,-10 3-37 15,0 0-2-15,12-1-8 0,-12 1 16 0,0 0 1 16,16-1 14-16,-16 1 2 0,13 1 10 0,-13-1 7 16,17 1-5-16,-17-1 0 0,15 2-10 0,-3-1-5 15,-1 0-2-15,-1 1-3 0,4-1 0 0,-2 1-2 0,1 0 9 16,1 1-12-16,1-1 2 0,2 2-12 0,-1-2-4 15,2 2-2-15,1-1-5 0,1 3-4 0,1-1-1 16,2 1 6-16,-2 1-22 0,2 1-1 0,-2-1-2 16,0 2-1-16,2-3-6 0,-3 4-2 0,1-3 2 15,-2 3-5-15,0-2-2 0,-3-1 2 0,-1 1 1 16,-1-2-5-16,0 1 0 0,-1-1 12 0,-4-1-14 16,2-1 0-16,-3 1 1 0,1-1 10 0,-2 0-4 15,-7-4 21-15,13 4 12 0,-13-4 19 16,9 6 19-16,-9-6 13 0,7 5-4 0,-7-5-7 0,0 0-8 15,7 4-20-15,-7-4-6 0,0 0-9 0,0 0-4 16,0 0 0-16,0 0-5 0,0 0 0 0,-4 7-11 16,4-7-3-16,-8 4-3 0,8-4-2 0,-11 6-2 15,2-3 2-15,2 2-2 0,-2 1-6 0,0-1 0 16,-4 2-1-16,3 3-4 0,-2-2 0 0,0 2-1 16,-1 0-14-16,-3 1-63 0,2 3-54 0,-2-3-28 15,0 3-98-15,0-1-72 0,-1-1-37 0,-1 0-35 16,0 1-30-16,-1-4-481 0,0 3-486 0</inkml:trace>
  <inkml:trace contextRef="#ctx0" brushRef="#br0" timeOffset="55817.21">16652 7118 175 0,'0'0'301'0,"-13"1"-86"15,13-1-42-15,0 0 5 0,-14 0 17 0,14 0 3 16,0 0-3-16,0 0-30 0,-14 1-19 0,14-1-42 15,0 0-11-15,0 0-28 0,0 0 4 0,0 0-5 0,0 0 34 16,0 0-31-16,0 0 55 0,17 1-47 16,-17-1 44-16,15 2-43 0,-4-1 41 0,2 0-63 15,1 1 40-15,-1-1-45 0,4-1 33 0,1 1-47 0,1 0 35 16,0 0-42-16,3-1 36 0,1 0-42 0,3-1 35 16,2-1-48-16,3 1 36 0,4-3-44 0,1-1 39 15,1 0-44-15,1 1 38 0,7-4-44 16,-2 1 40-16,0 1-39 0,-4-1 38 0,-2 1-40 0,0 1 35 15,0 0-39-15,-4-2 39 0,0 2-41 16,-4 3 41-16,-4-2-43 0,1 0 41 0,-4 2-38 0,-3 0 39 16,-1-1-49-16,-2 2 43 0,-3 0-42 0,2 1 44 15,-15 0-44-15,22-1 33 0,-22 1-56 0,17-1 0 16,-17 1-102-16,14-1-43 0,-14 1-51 0,14-3-47 16,-14 3-117-16,10-3-340 0,-10 3-258 0</inkml:trace>
  <inkml:trace contextRef="#ctx0" brushRef="#br0" timeOffset="70000.23">7647 10147 8 0,'0'0'510'0,"-8"2"-147"15,8-2-76-15,0 0-23 0,-7 4-17 0,7-4-18 16,0 0-43-16,0 0 47 0,0 0-41 0,0 0-30 16,-9-3-28-16,9 3-19 0,0 0-4 0,2-6-3 15,-2 6 1-15,8-6-5 0,-2 0-4 0,2 1-2 16,2 0-16-16,2-2-15 0,1 0-11 0,1 0-6 16,2-1-17-16,3-1-2 0,2-1-9 0,-2 1-40 0,4-2 38 15,5 1-31-15,-1-1 25 0,0 0-38 16,2 1 14-16,-1-2-113 0,2 2-13 0,-2 0-86 15,3-1-58-15,-2 0-29 0,0 0-110 0,1 0-338 16,-1 0-268-16</inkml:trace>
  <inkml:trace contextRef="#ctx0" brushRef="#br0" timeOffset="70449.2">8626 9686 400 0,'3'-11'417'0,"-3"11"-49"0,2-10-28 16,-2 10-5-16,0-7-11 0,0 7-7 0,0-7-20 15,0 7-24-15,0 0-36 0,0-9-37 0,0 9-43 16,0 0-34-16,0 0-25 0,0 0-3 0,0 0 26 16,0 0 43-16,0 0-27 0,-2 10 32 0,2-3-49 0,-3 2 30 15,3 2-53-15,-1 3-10 0,-2 3-14 0,2-1-14 16,-3 4-8-16,1 1-11 0,0 2-5 0,-2 0-9 15,1 1-5-15,0 1 6 0,0-2-14 0,2 0-2 16,-1 0-6-16,-1-5 9 0,3 0-9 0,-2-3-3 16,1 0 21-16,-2-2-41 0,4-2 3 0,-1-1-75 15,-1-1 12-15,1-2-91 0,1-7-29 0,0 10-134 16,0-10-39-16,0 0-49 0,0 0-34 0,0 0-7 16,4-6-35-16,0-1-244 0,-2-1-248 0</inkml:trace>
  <inkml:trace contextRef="#ctx0" brushRef="#br0" timeOffset="71083.59">7770 9726 279 0,'-4'-8'442'16,"4"8"-113"-16,-4-10-58 0,4 10-47 0,-4-11-22 15,4 11-17-15,-2-7-19 0,2 7-17 0,-3-5-47 16,3 5 11-16,0 0 31 0,0 0 4 0,0 0 24 16,0 0-15-16,9 4-11 0,-2 2 5 0,-1 0 14 15,5 5 5-15,0-1-52 0,3 5 47 0,0 1-47 16,5 3 46-16,0 1-56 0,3 5 30 0,2 2-60 0,-1 0 36 15,0 0-48-15,0 2 34 0,3 0-48 16,-3 1 32-16,0-1-49 0,0 2 30 0,0-2-42 16,0-1 24-16,-3-1-39 0,-3-6 39 0,-1 0-40 0,0-3 38 15,-3-2-35-15,-1-3 48 0,-3 0-20 0,0-3 39 16,0-1 7-16,-3 0 53 0,1-4 20 0,-2 0 10 16,-5-5-33-16,9 5-20 0,-9-5-30 0,7-4-12 15,-7 4-16-15,4-11-6 0,-2 0-14 0,-2-3-2 16,0-2-10-16,-3-3-5 0,0-3-4 0,0-3-6 15,-2-4-2-15,-2-2-1 0,2-2-38 0,-4-5 39 16,4 4-6-16,-4-5-4 0,4 5 1 0,0-1-8 16,0 1 4-16,0 1-22 0,0 3 0 0,1 2-34 15,0 4-8-15,0 1-30 0,3 4-4 0,-2 1-63 16,2 3-8-16,0 0-70 0,-2 5-88 0,3 0-67 16,0 0-2-16,0 4-14 0,0 6-34 0,3-9-41 15,-3 9-500-15,5-5-586 0</inkml:trace>
  <inkml:trace contextRef="#ctx0" brushRef="#br0" timeOffset="71709.92">8730 9683 56 0,'0'0'339'0,"-7"-5"-101"0,7 5-22 15,-6-6 8-15,6 6-3 0,-5-4-2 0,5 4-12 16,-7-6-15-16,7 6-13 0,0 0-20 0,-6-5-30 16,6 5-25-16,0 0-19 0,0 0-17 15,-4-5-15-15,4 5 37 0,0 0 54 0,0 0 15 0,0 0 1 16,10 2 11-16,-10-2-3 0,9 5 4 0,-2 0 15 16,-1 1-13-16,4 0-58 0,2 0 37 0,-2 2-62 15,3-1 43-15,-3 3-55 0,5 0 32 0,-2 2-44 16,1 0-5-16,0 1-6 0,-1 0-5 0,1 1-15 15,0 0-5-15,0 0-6 0,-4-2-1 0,2 2-6 16,1 0-4-16,-3-1-2 0,0-1-2 0,-1-1-2 16,0 1 0-16,-4-1 1 0,5-1-1 0,-3-1-7 15,-2-1-4-15,0 0-2 0,0 0-3 0,1-2 14 16,-1 0-93-16,-1-1 11 0,0 1-78 0,-4-6 13 0,7 7-67 16,-7-7 17-16,5 7-92 0,-5-7-28 0,0 0-58 15,0 0-100-15,0 0-453 0,0 0-494 16</inkml:trace>
  <inkml:trace contextRef="#ctx0" brushRef="#br0" timeOffset="71915.75">8744 9936 399 0,'0'0'390'0,"-12"-2"-71"0,12 2-49 15,-10-3-5-15,10 3-40 0,-8-5-40 0,8 5-22 16,-5-7-26-16,5 7-25 0,0-8-17 0,0 8-26 15,5-8-12-15,-1 3 27 0,3-1-58 0,1 0 37 16,4 0-59-16,-1-2 48 0,5 1-58 0,-1 2 40 16,3-4-49-16,1 2 22 0,2-1-106 0,2 0-80 15,-2 1-84-15,1-1-126 0,2 1-242 0,1-2-142 16</inkml:trace>
  <inkml:trace contextRef="#ctx0" brushRef="#br0" timeOffset="72581.8">9627 9473 27 0,'1'-7'317'16,"-1"7"-53"-16,0-8-19 0,0 8-16 0,-1-5-28 0,1 5-10 16,-4-6-14-16,4 6-4 0,-4-8 3 0,4 8-27 15,-5-6 6-15,5 6-16 0,-5-4-9 0,5 4 3 16,-8-7 1-16,8 7-10 0,-11-2-6 0,11 2 5 15,0 0-7-15,-18 1-6 0,18-1-7 16,-17 5 2-16,8 0 1 0,0 0 2 0,-2-1-5 0,1 5-6 16,-1-1-6-16,-1 2 0 0,0-1 2 0,3 4-54 15,-2-2 39-15,-1 3-46 0,3 1 42 0,-1 2-54 16,2-1 44-16,2 1-49 0,-2-3 38 0,3 3-46 16,3 1 44-16,-1-2-50 0,2 2-3 0,1 1 2 15,0-3 2-15,1 2 1 0,2 0-1 0,0-1 1 16,4 0 18-16,-2-1-21 0,1-3 0 0,2 0 3 15,0 0 1-15,3-3-1 0,-1 1 3 0,3-4-5 16,1 1-1-16,-1-3-2 0,5 0-1 0,-2-1-4 16,2-3-1-16,3-1-22 0,-2-1-42 0,3-2-32 15,2-1-32-15,0 0-31 0,-2-2 12 0,2 0-83 16,-1-1-14-16,0 0-15 0,-1-2-15 0,-2 1-44 16,1-1-39-16,-4 1-73 0,-1-2-177 0,-3 2-125 15</inkml:trace>
  <inkml:trace contextRef="#ctx0" brushRef="#br0" timeOffset="72780.73">9530 9730 37 0,'-13'0'477'0,"1"1"-134"16,12-1-62-16,-18 0-36 0,18 0-21 0,-12-2-47 15,12 2-8-15,-12-5-54 0,12 5-8 0,-4-7-40 16,4 7 5-16,4-9-19 0,0 4-14 0,5-2 3 15,1-1-16-15,2-1-9 0,4 2-1 0,0-3-5 16,4 2 1-16,-1-2-7 0,2 2 11 0,0-1-74 16,2 0-45-16,3-2-48 0,-3 3-54 0,3-3-61 15,0 2-286-15,-1 0-63 0</inkml:trace>
  <inkml:trace contextRef="#ctx0" brushRef="#br0" timeOffset="73182.83">10337 9234 436 0,'0'0'436'0,"0"-8"-27"16,0 8-95-16,-2-9-15 0,2 9-5 0,0 0 7 16,-2-8-93-16,2 8 9 0,0 0-39 0,0 0 48 15,0 0-32-15,0 0 37 0,0 0-34 0,4 11 44 16,0-5-67-16,-1 2 21 0,0 4-49 0,3 2 23 16,-1 0-41-16,4 4 12 0,-3 3-28 0,2-1-31 15,1 6 7-15,2-2-38 0,-2 1-11 0,1 0-5 16,3-1-1-16,-3 2-12 0,4-2-2 0,-3-2-1 15,-1-1-4-15,0-1-2 0,-1-2 12 0,-1 0-18 0,1-1-2 16,-2-3-9-16,1-1 1 0,-3-2-9 0,2 0-62 16,-2-2-54-16,2-1-38 0,-4 0 16 15,1-2-86-15,-2-1-31 0,-2-5-125 0,4 6-88 0,-4-6-89 16,0 0-429-16,0 0-596 0</inkml:trace>
  <inkml:trace contextRef="#ctx0" brushRef="#br0" timeOffset="73483.98">10308 9339 238 0,'-8'-11'443'0,"3"2"-119"0,0 0-70 0,1 0-19 16,-1 0 0-16,4-1-60 0,-2-1 17 0,3 2-48 16,0-2-15-16,4 3-21 0,1-3-21 0,2 1-15 15,3-1-8-15,0 3-12 0,3-1 2 0,2 3 7 16,2-2-1-16,1 3 0 0,1 2 4 0,0 0-4 15,1 2 28-15,0 1-58 0,0 3 36 0,4 1-48 16,-1 2 38-16,-3 2-52 0,-1-1 38 0,-3 3-43 16,1 0 38-16,-7 1-5 0,2 1 0 0,-6 0-1 15,-1 1-6-15,-2 1-3 0,-3-3-4 0,-5 5-3 0,-2 0-1 16,-3 1-5-16,-3-1 6 0,-1 1-11 16,-4 1 2-16,-2-2-5 0,-1-1-1 0,3-2 1 15,2 0-2-15,-2-4-8 0,0 1-50 0,5-3-58 16,-1-1-69-16,4-1-67 0,1-2-63 0,9-3-87 0,-15 2-338 15,15-2-249-15</inkml:trace>
  <inkml:trace contextRef="#ctx0" brushRef="#br0" timeOffset="73816.31">11108 9044 346 0,'5'-6'332'0,"-2"-1"-57"16,-3 7-19-16,2-9 2 0,-2 9-14 0,-1-5 38 16,1 5-62-16,0 0 33 0,-10-3-70 0,10 3 32 15,-13 5-50-15,5-1-17 0,-1 2-6 0,-1 3-12 16,1-1-4-16,-1 4 6 0,0-2-13 0,1 6-15 0,-2 1 35 16,4 1-55-16,-3 1 39 0,3 1-65 0,1 2 37 15,-1 1-49-15,1 1 40 0,2-1-56 16,2 1 41-16,-1 1-53 0,2-1 39 0,2-1-53 15,-1 1 46-15,5-1-53 0,-1-3 42 0,2 0-46 0,2 0 42 16,0-4-40-16,1 1 32 0,2-4-44 16,-1-3 44-16,2 1-51 0,3-3 35 0,-1 0-90 15,4-2-12-15,-1-2-92 0,1-1-14 0,-1-2-78 0,3-1-65 16,0-1-55-16,-2-2-62 0,5-1-440 0,-2-5-462 16</inkml:trace>
  <inkml:trace contextRef="#ctx0" brushRef="#br0" timeOffset="74182.39">11569 9102 476 0,'-6'-6'344'0,"1"2"-47"16,-2 0-22-16,0 0-34 0,-2 2 33 0,-4 1-52 16,1 1 39-16,0 0-53 0,-2 2-12 0,-3 1-16 0,3 3-22 15,-1-1-22-15,-1 1 16 0,1 3-59 16,2-2 23-16,2 3-53 0,-1-2 32 0,5 3-52 15,-1-2 26-15,3 2-43 0,1-1 33 0,3 1-48 16,1-3 35-16,2 3-39 0,3-2 31 0,3 2-45 16,1 0 41-16,2-3-45 0,2 2 41 0,4 0-9 15,1 1-39-15,1-4 39 0,0 1-36 0,4 0 36 16,-1-2-40-16,1 2 40 0,-4-1-37 0,4-3 36 0,-3 4-41 16,-3-2 44-16,1-2-46 0,-4 4 41 0,1-3-40 15,-2 1 40-15,-4-1-40 0,1 1 41 0,-2-2-36 16,-4 2 40-16,-2 0-40 0,-2-6 39 0,-1 11-3 15,-3-2-3-15,-1-4-2 0,-4 2-5 0,-2 1-2 16,-1-1-2-16,-2 0-1 0,-1 0-2 0,-2-1-3 16,3 1 2-16,-1-3-10 0,1 1-28 0,-2-2-53 15,5 0-62-15,-1-1-66 0,2-1-78 0,10-1-77 16,-18-1-57-16,13-4-403 0,-1 1-373 0</inkml:trace>
  <inkml:trace contextRef="#ctx0" brushRef="#br0" timeOffset="74448.73">11651 8971 590 0,'3'-8'456'0,"-2"-1"-126"16,3 4-29-16,-4 5-83 0,5-9 37 0,-5 9-52 0,6-8 31 16,-6 8-45-16,12-4 29 0,-12 4-54 0,18 1 23 15,-7 2-71-15,3 1 25 0,-1 3-46 0,6 1 35 16,-2 2-43-16,3 1-5 0,-2 3-14 0,3 3-5 15,0 1-9-15,-2 2-7 0,-2 2-13 0,1 0 37 16,-4 4-48-16,1-1 30 0,-7 1-51 0,1 3 40 16,-5-4-45-16,-3 3 38 0,-1-3-49 0,-2 3 38 15,-4-1-49-15,-1 2 18 0,-5-4-83 0,1 0-28 16,-3 0-110-16,-3-4-56 0,-2-1-85 0,2-3-157 16,-4-1-369-16,1-4-457 0</inkml:trace>
  <inkml:trace contextRef="#ctx0" brushRef="#br0" timeOffset="74755.92">12493 9246 512 0,'0'0'480'0,"13"-1"-102"15,-13 1-33-15,14-2 25 0,-14 2 20 0,9-1 2 16,-9 1-22-16,0 0-34 0,14 1-33 0,-14-1-27 16,0 0-29-16,12 4-46 0,-12-4-30 0,7 7-29 15,-7-7-24-15,0 13-22 0,0-6-20 0,-4 2-9 16,1 2-20-16,-5 1-13 0,2 3-32 0,-2 2-84 15,-2-1-61-15,-2 0-144 0,1 1-87 0,-2-1-116 16,3-1-205-16,-2-1-329 0,2-2-633 0</inkml:trace>
  <inkml:trace contextRef="#ctx0" brushRef="#br0" timeOffset="77799.11">13642 9077 459 0,'0'0'362'0,"0"0"-80"0,0 0-40 0,-9 1-29 15,9-1-31-15,0 0-12 0,0 0 3 16,0 0-27-16,0 0-20 0,0 0-25 0,4-6-20 0,-4 6-14 15,12-6-15-15,-5 1-6 0,3 3-13 0,2-1-8 16,2-4-8-16,0 1 0 0,3 2-9 16,-2-3 0-16,8 0 34 0,-5 1-50 0,6-2 12 0,-1 0-95 15,3 0-74-15,-1 0-81 0,0-2-121 0,2 0-256 16,-5 1-132-16</inkml:trace>
  <inkml:trace contextRef="#ctx0" brushRef="#br0" timeOffset="78059.84">14203 8732 194 0,'0'0'507'0,"-1"-7"-137"15,1 7-63-15,-4-4-20 0,4 4-35 0,0 0 52 16,-2-7-33-16,2 7-36 0,0 0-44 0,0 0-33 0,0 0 6 16,0 0 4-16,0 0-8 0,0 0-3 0,0 0-37 15,2 11 29-15,1-5-46 0,-2 4 39 16,4-2-60-16,-2 3 34 0,2 1-61 0,0 0 22 15,-1 1-50-15,1 3 35 0,1-2-52 0,-2 1 42 0,0-1-53 16,2 1 5-16,-1-1-5 0,-1-1-1 16,3 0-2-16,-5 0-1 0,2-4-4 0,1 1-17 15,-2-1-55-15,-1 0-39 0,1-3-34 0,-1-1-49 0,-2-5-72 16,4 10-62-16,-4-10-92 0,0 0-35 0,0 0-361 16,0 0-362-16</inkml:trace>
  <inkml:trace contextRef="#ctx0" brushRef="#br0" timeOffset="78831.56">13785 8871 119 0,'-12'-7'589'0,"12"7"-173"0,-12-2-77 0,12 2-73 16,-14 2 41-16,14-2-44 0,-10 8 39 0,3-4-38 15,2 3 40-15,-2 2-47 0,0 2 29 0,2 2-70 0,1 0-29 16,-1 4-25-16,1 0-16 0,2 1-52 15,-2 1 11-15,3 2-18 0,-1-1-12 0,2 2-12 16,0 1-13-16,2 3-4 0,-1-2-18 0,0 0-2 0,2 0 32 16,-1 0-48-16,-2-5 39 0,1-1-51 15,1-1 41-15,-1-3-43 0,-1-2 44 0,1 0-35 16,-1-2 54-16,2-2-32 0,-2-8-4 0,-2 10-9 16,2-10-2-16,0 0-2 0,0 0-3 0,-5-6 5 0,3 0-8 15,-2-5 0-15,0-1-1 0,2-1-39 0,-2-5 44 16,0-2-39-16,0-5 49 0,0 1-6 15,2-2-7-15,-3-5 0 0,2-1-4 0,2 5-4 0,0-3 3 16,1 2 0-16,1-1 25 0,0 3-32 0,2 0 36 16,0 1-38-16,0 2 34 0,1 0-33 0,0 2 32 15,1 5-36-15,-1 0 35 0,-1 1-36 0,4 2 35 16,-2 4-30-16,1-1 45 0,-2 4-20 0,4 2 11 16,-8 4 11-16,15-4 3 0,-15 4 4 0,18 3 3 15,-8 0-9-15,3 4 13 0,0 2-20 0,-2 0-1 0,3 3-2 16,2 2-8-16,-2 0 1 0,1 2 0 15,0 4-7-15,2-1-1 0,-3 1-2 0,3 2 4 16,-3-1-6-16,0 0-48 0,-1 1 55 0,2-1-47 16,-5-2 49-16,-1 2-6 0,2-2-6 0,-1 1-5 15,-3-1-17-15,1 1-42 0,-1-2-37 0,0-3-38 16,-3 0-50-16,0-1-10 0,-2-3-99 0,1 1-15 16,-2-3-84-16,-1 0-61 0,-2-2-56 0,0-1-100 0,-3-1-277 15,-1-1-441-15</inkml:trace>
  <inkml:trace contextRef="#ctx0" brushRef="#br0" timeOffset="78993.78">13729 9175 483 0,'-11'-4'424'0,"3"0"-78"15,2-1-59-15,-1 1-36 0,3 0-49 0,4 4-34 16,-6-11-9-16,6 11-20 0,0-10-26 0,1 3-15 16,5 0-22-16,2 1-18 0,0-4-11 0,7 3-8 15,-2-3 44-15,6 1-68 0,-1-2 30 0,5 2-53 16,1-2 38-16,3 0-85 0,-1-1-60 0,-2 1-62 15,-1 2-88-15,0-1-89 0,-2 0-305 0,-1 1-170 16</inkml:trace>
  <inkml:trace contextRef="#ctx0" brushRef="#br0" timeOffset="79585.35">14152 8825 250 0,'0'0'321'0,"0"0"-71"16,0-8-23-16,0 8-10 0,0 0-10 0,0-8-9 15,0 8-8-15,0 0-5 0,1-7-59 0,-1 7 17 16,0 0-69-16,0 0 15 0,2-7-47 0,-2 7 19 16,0 0-37-16,0 0 42 0,0 0-34 0,3-6 49 15,-3 6-5-15,0 0-4 0,0 0-9 0,0 0-2 16,7-5 8-16,-7 5 10 0,0 0 12 0,0 0 18 16,0 0 13-16,0 0 8 0,0 0-6 0,0 0-5 15,0 0-25-15,1-6-18 0,-1 6-13 0,0 0-11 16,-2-5-7-16,2 5-9 0,-4-6-5 0,4 6 8 15,-5-7 7-15,5 7-8 0,-3-10-2 0,3 10-40 16,-4-11 45-16,4 3-51 0,4 1 42 0,-1-2-43 16,-1 1 40-16,6 0-43 0,0-3 42 0,2 2-42 15,1 0 41-15,2 0-46 0,1 1 44 0,0 1-40 16,1-1 39-16,0 3-45 0,1 0 42 0,0 0-41 16,-1 2 42-16,-1 0-44 0,-1 2 45 0,-2 1-46 15,1 0 54-15,-2 2-47 0,-1 2 45 0,-4 0-44 0,0 1 44 16,-2 0-47-16,-3 3 43 0,-3-2-39 0,-1 3 36 15,-1 0-41-15,-4 1 42 0,-3 0-42 0,-3 2 40 16,-1-1-42-16,0 0 42 0,0-1-44 0,-1 0 45 16,1 1-45-16,0-4 42 0,4 0-40 0,-1 2 44 15,4-4-48-15,-1 0 43 0,2 0-44 0,0 0 44 16,4-1-43-16,4-4 44 0,-7 10-38 0,7-10 41 16,1 7-43-16,-1-7 45 0,11 5-44 0,-2-2 45 15,2-1-48-15,3 1 45 0,-3-1-43 0,6 1 43 16,0-1-42-16,-1 0 42 0,1 1-45 0,1 0 48 15,-3 1-48-15,3-2 44 0,-2 2-42 0,-3-1 43 16,4 3-44-16,-4-1 44 0,-2 0-40 0,2 1 40 16,-3 2-46-16,-2-3 44 0,1 3-42 0,-3 0 45 15,0-2-51-15,0 3 46 0,-1-4-49 0,0 2 28 16,-1 1-86-16,-2-2-7 0,-1 0-84 0,3 0-22 16,-4-6-75-16,3 8-20 0,-3-8-32 0,4 7 13 15,-4-7-41-15,6 4-22 0,-6-4-270 0,0 0-158 0</inkml:trace>
  <inkml:trace contextRef="#ctx0" brushRef="#br0" timeOffset="80048.28">14628 8853 196 0,'3'-13'394'0,"3"3"-52"0,-4 0-8 0,2 0-22 0,0 2-31 15,-2 0 53-15,-1 0-24 0,2 3-34 0,-3 5-38 16,3-13-44-16,-3 13-40 0,2-7-20 0,-2 7 4 16,0 0 2-16,0 0-21 0,0 0-5 0,11 5-8 15,-11-5-17-15,5 11-15 0,0-4-51 0,-3 2 38 16,3 0-54-16,-1 2 39 0,3 0-49 0,-2 2 40 15,1 0-43-15,-1-1 38 0,0 1-41 0,-1-2 40 16,0-1-46-16,0 0 45 0,-3-3-36 0,2 1 78 16,0-2-5-16,0 0 65 0,-3-6-40 0,2 9-15 15,-2-9-9-15,0 0-7 0,0 0-2 0,0 0 7 16,-1-8-15-16,-1 2-7 0,-2 0 7 0,3-3-7 16,-2-1 0-16,1-2-13 0,-1-4 13 0,0-1-33 15,2-1 27-15,-1-1-34 0,0-1 15 0,2-3-20 16,-1-1-1-16,1 2-2 0,0-2 2 0,1 1-1 0,-1 3-9 15,3 1 16-15,-2 1-3 0,2 0-3 16,1 3-4-16,-2 0 4 0,2 4 0 0,0-1-3 16,-1 4 6-16,3-1 0 0,-1 4-6 0,0 1 1 0,-5 4 1 15,14-4 0-15,-14 4 2 0,15 2 0 0,-6 2 3 16,3 1-2-16,-2 3-1 0,3 0 25 0,-2 2-28 16,1 2 28-16,2 3-30 0,-1-1 24 15,-1 1-29-15,1 0 27 0,-1 2-25 0,0 0 26 0,0 0-24 16,1 1 1-16,-3 0-4 0,0-1 2 15,2 1 0-15,-2-2-2 0,-1 1-1 0,0-4-33 0,-3 1-33 16,2-1-37-16,-3-1-3 0,0-1-80 0,-1-2-25 16,1 1-92-16,-4-2-32 0,2 0-59 0,-5-3-79 15,2-5-522-15,-3 10-608 0</inkml:trace>
  <inkml:trace contextRef="#ctx0" brushRef="#br0" timeOffset="80201.45">14786 8864 376 0,'-9'-4'539'0,"4"-1"-126"0,5 5-40 0,-9-7-68 16,9 7-49-16,-4-10-10 0,4 10-4 0,3-11-24 16,-1 5-34-16,5 0-31 0,-1-1-33 0,0 0-25 15,5-1-19-15,-1-1-14 0,3 2-17 0,1-2-8 0,0 2-6 16,0 0-25-16,5-2-90 0,-1 0-94 0,-4 2-94 16,1 0-104-16,1-2-124 0,-1 0-252 15,-2 1-262-15</inkml:trace>
  <inkml:trace contextRef="#ctx0" brushRef="#br0" timeOffset="81398.17">11426 4409 238 0,'0'0'493'0,"0"0"-126"0,0 0-60 0,0 0-69 0,0 0 15 16,0 0 5-16,0 0-18 0,-6-3-31 0,6 3-6 15,-2-8-36-15,2 8-33 0,2-10-13 16,-2 3-22-16,2 0 0 0,2-3-37 0,0-1 1 0,2-1-29 15,3-3 11-15,2-3-29 0,0-4 19 0,6-1-26 16,-3-1 12-16,6-4-23 0,-1-1 19 16,-2-3-20-16,5 0 15 0,-4 1-16 0,2-3 14 15,-1 2-18-15,0 1 2 0,1 1 3 0,-6 5-1 0,1-1 3 16,-2 4 22-16,-2 2 17 0,-2 3 17 0,0 1 17 16,1 2 2-16,-6 1-8 0,3 2-13 0,-4 2-8 15,0-1-7-15,1 3-10 0,-3 0-6 0,0 0-7 16,-1 7-6-16,-1-10 0 0,1 10-7 0,-6-5-3 15,6 5-6-15,-12-2-1 0,12 2-2 0,-16 1 0 16,7 1 3-16,-2 2-2 0,1 0 1 0,-1-1-1 16,0 2 4-16,1 0-2 0,0 1 3 0,0-1 13 15,-3 2-14-15,4-1 13 0,1-1-14 0,-2 1 4 16,4-1-5-16,-2-1 15 0,3 0-12 0,5-4 14 0,-11 7-13 16,11-7 17-16,-8 6-15 0,8-6 21 0,-7 4-1 15,7-4 6-15,0 0-15 0,0 0-4 0,0 0-1 16,4-9-2-16,0 4 8 0,4-2-6 15,2-1-5-15,0-2 0 0,3 1 0 0,1-2 0 0,0-2 0 16,3 0 0-16,-2 1 13 0,2-1-14 16,-2 0 15-16,0 3-7 0,-1-1 13 0,-1 2-11 15,0 0 7-15,-4 2-12 0,1 0 8 0,-1 3-11 0,-1 0 18 16,-8 4 2-16,15-3 13 0,-15 3 3 0,13 3-1 16,-8 1-9-16,4 0-4 0,-3 4-2 0,1 0-3 15,-1 2-1-15,2 1 0 0,-2 3-5 0,0 0-2 16,2 1-4-16,-4-1-4 0,4 2-5 0,-2-2-15 15,-1 1-62-15,0-2-39 0,2 0-79 0,-2-2-39 16,0-2-109-16,-3 0-48 0,4-3-106 0,-1-2-382 16,-5-4-441-16</inkml:trace>
  <inkml:trace contextRef="#ctx0" brushRef="#br0" timeOffset="81947.56">12109 3469 238 0,'-3'-12'610'0,"2"2"-119"16,-1 2-66-16,1 2-31 0,0 0-58 0,1 6-56 0,-4-11-53 0,4 11-48 16,-1-7-28-16,1 7-19 0,0 0-10 15,0 0-14-15,0 0-21 0,-5 5-12 0,5-5-14 16,1 8-8-16,0-2-9 0,2 1-9 0,-1 1-7 0,2 2-3 16,1-1-7-16,2 2-11 0,0 0 9 0,0 0-18 15,-1 1 12-15,3-2-17 0,-1 1 7 0,-2-2-56 16,2 0-31-16,-3-1-64 0,0 1 1 0,3-4-63 15,-6 0 39-15,2 0-45 0,-4-5 11 0,4 7-33 16,-4-7-18-16,0 0 17 0,0 0 47 0,-8 3 40 16,8-3 44-16,-15-5 46 0,6-1 59 0,-1-1 26 15,-3 0 20-15,0-4 4 0,1-2 13 0,-1 1-3 16,-1-4-4-16,1-1 6 0,1-1-7 0,0-1 28 16,1 0-12-16,2-2 24 0,2 1 27 0,-1-2 3 15,4-1-23-15,2 4-23 0,0 1-13 0,4 0-12 16,0 0-4-16,1 2-10 0,3 0-3 0,-1 1-12 15,4 2 1-15,1 1 1 0,1 3 8 0,0 0 0 16,2 2-10-16,-2 3-1 0,0 1-2 0,0 3-6 16,-11 0 3-16,18 3-9 0,-10 1 8 0,-2 3-4 15,-2 0-3-15,0 3 6 0,-2 1-4 0,-3 0 1 16,-3 2-4-16,2 0 7 0,-3 0-5 0,-2 1 4 16,2-1 7-16,-1 0 3 0,-2-1 2 0,2-1-2 0,-1-2-4 15,2 0 0-15,1-1-7 0,-2-1 4 0,2 0-7 16,3 0 1-16,1-7 6 0,-4 11 8 0,4-11 13 15,1 14 30-15,3-7 0 0,0 0 0 0,5 1-4 16,0 1-5-16,2 0-10 0,3 1-12 0,2 1-2 16,2 1-9-16,1 0-4 0,0-1-2 0,3 3-15 15,1 1 12-15,-2 1-21 0,1 0 15 0,0 0-62 16,1 4-96-16,-4-2-107 0,1 2-116 0,-3 4-559 16,1-3-507-16</inkml:trace>
  <inkml:trace contextRef="#ctx0" brushRef="#br0" timeOffset="82697.95">15274 8628 249 0,'0'0'511'0,"0"0"-142"0,0 0-62 16,0 0-35-16,0 0 55 0,0 0-30 0,-5-4 18 15,5 4-75-15,0 0 5 0,0 0-68 0,5-7 12 16,-5 7-64-16,11-4 26 0,-3 0-53 0,1 1 34 0,2-2-54 15,4 1 30-15,-1-1-57 0,1 2 29 0,3-3-55 16,0 1 31-16,0 0-41 0,4 0 28 0,1-1-42 16,-2 1 33-16,1 2-47 0,-1-1 37 0,-2 1-46 15,-1 0 2-15,-1 1-108 0,0-1-41 0,-3 2-115 16,-1 0-37-16,-3 0-17 0,-10 1-74 16,18 1-66-16,-18-1-264 0,8 2-249 0</inkml:trace>
  <inkml:trace contextRef="#ctx0" brushRef="#br0" timeOffset="83031.14">15462 8685 50 0,'-10'7'434'0,"0"-2"-123"16,2 1-67-16,2-2-51 0,-1 1-44 0,3-2-23 0,4-3-12 15,-9 7-7-15,9-7-11 0,0 0-15 0,0 0-19 16,0 0-12-16,12 1-5 0,-3-2-13 0,1-4-5 16,5 0-7-16,1-2-5 0,4-1-2 0,3-1 4 15,-2 0-10-15,4-2-2 0,1-1 1 0,-2 0-26 16,0-3-37-16,-4 3-22 0,-1 1 1 0,-4-2 2 15,2 1 13-15,-5 0 12 0,0-1 14 0,-4 1 34 16,-3 0-13-16,-1 0 47 0,-2 2 12 0,-2-1 47 16,0 2 39-16,0 0 12 0,-1 1 31 0,0 0 27 15,-2 2 16-15,2-2-13 0,1 8-38 0,-3-10-35 0,3 10-22 16,0-8-17-16,0 8-14 0,0 0 2 0,0 0 25 16,0 0-50-16,0 0 29 0,9 8-51 15,-6-2 30-15,3 1-45 0,-1 2 30 0,2 3-42 0,-1 1 32 16,-1 1-36-16,3 2 30 0,-3 1-44 0,0 1 38 15,-3 0-7-15,1 1-42 0,0 0 36 0,-3 0-68 16,-2-1-29-16,1 0-97 0,-3-1-24 0,-1-1-66 16,-3 2-74-16,1-3-76 0,-2-2-366 0,-2 2-310 15</inkml:trace>
  <inkml:trace contextRef="#ctx0" brushRef="#br0" timeOffset="83680.85">16782 8417 642 0,'0'0'564'0,"4"-10"-127"0,-4 10-75 0,1-6-53 0,-1 6-48 15,0 0-19-15,4-7 10 0,-4 7 17 0,0 0-1 16,0 0-6-16,0 0-21 0,5 6-28 0,-5-6-25 16,5 11-30-16,-1-3-30 0,0 1-19 0,-1 0-19 15,0 2-13-15,3 2-13 0,-2 3-13 0,-2-1-3 16,4 1-11-16,-3 1-7 0,-2 0-6 0,2 1-3 16,-1-2-1-16,-2 1-2 0,0-1-2 0,0-3 0 15,0-2 1-15,0 1 5 0,0-3 6 0,-1 1 1 16,-2-4 4-16,3-6-10 0,-2 11 2 0,2-11 0 15,0 0-2-15,0 0-2 0,-13-3-6 0,11-3-5 16,-2-2-3-16,1-2-2 0,-1 0 2 0,0-6-1 16,2 1 16-16,-1-3-22 0,0-3 1 0,0 0-46 15,2-3 55-15,1-2-51 0,0 1 62 0,1-3-14 16,0 2 0-16,4-1-4 0,-2 1-4 0,1 2 4 0,0-1-1 16,1 1 12-16,0 1-14 0,0 1-4 0,1 3 2 15,-2 1-1-15,1 3 2 0,0 0 6 16,1 2-9-16,-3 3 3 0,1 0-3 0,1 0-1 0,-1 2 2 15,0 1-1-15,-1 0 9 0,-3 7-3 16,7-7 0-16,-7 7 3 0,10-3 2 0,-10 3 4 0,0 0-5 16,16 3 1-16,-16-3-2 0,13 7 5 0,-6 0 1 15,2 1 0-15,0 1-1 0,1 1 4 0,-1 1-3 16,0 2-1-16,3 3-50 0,-1-1 60 0,0 2-48 16,1 0 57-16,0 2-54 0,-2 0 49 0,5 3-6 15,-3 0-3-15,0 1-4 0,-1-3-1 0,0 3-2 16,1-3 2-16,-2 0-7 0,-1 1 1 0,1-2-1 15,0 1 3-15,-1-1-8 0,0-1-4 0,0-1-4 16,-2-1-24-16,-2-3-39 0,0 2-30 0,1-2 4 16,1-3-80-16,-5 0 8 0,2-1-92 0,1-1-26 15,-3-1-64-15,-2-7-90 0,0 11-97 0,0-11-495 16,-7 7-649-16</inkml:trace>
  <inkml:trace contextRef="#ctx0" brushRef="#br0" timeOffset="83846.89">16881 8583 24 0,'-18'-5'655'0,"1"0"-201"0,4 0-58 16,-2-1-113-16,2 1 15 0,3 2-49 0,1-2 29 16,3-1-69-16,-1 0 10 0,5 1-63 15,-2-1 4-15,4 6-64 0,6-12 15 0,-2 5-54 0,5 0 21 16,4-1-51-16,5-1-6 0,1 0-6 0,1 0-3 16,7-1-7-16,0 1-15 0,4-1-77 0,-1-1-76 15,2 3-51-15,2-3-29 0,-2 2-69 0,1 0-30 16,6-2-429-16,-7 1-289 0</inkml:trace>
  <inkml:trace contextRef="#ctx0" brushRef="#br0" timeOffset="84164.05">17773 8137 364 0,'6'-7'371'0,"-1"-1"-54"0,0 3-38 15,-2-1-28-15,-3 6-21 0,2-10 56 0,-2 10-49 0,-1-11 15 16,1 11-24-16,-4-8-21 0,4 8-26 15,-10-5-25-15,10 5-10 0,-13-1-17 0,13 1-13 0,-19 3-8 16,10 1 0-16,-2-1-46 0,-1 4 36 0,-1 0-49 16,2 0 41-16,-1 3-50 0,2-1 32 0,-1 2-44 15,2 0 50-15,0-1-44 0,2 3 40 16,0-2-52-16,2 0 1 0,1-1 1 0,1 1-1 0,2 0-2 16,1-2 1-16,1 2-4 0,1-1-1 0,0-1-1 15,3 0 3-15,2-1-5 0,3 1 2 0,0-2-8 16,5 0-1-16,-2-3-5 0,4 2 3 0,1-4-5 15,2 2-2-15,-2-2-5 0,5-1-55 0,0-1-49 16,0 0-52-16,-2 0-46 0,0 0-76 0,2-1-31 16,-4 1-14-16,0-1-53 0,-1 2 0 0,-5-1-438 15,0 0-354-15</inkml:trace>
  <inkml:trace contextRef="#ctx0" brushRef="#br0" timeOffset="84348.69">17739 8538 230 0,'-10'8'296'0,"0"-1"-74"0,4-3-45 0,-1 1-25 16,2 0-16-16,5-5-15 0,-6 6-1 0,6-6-13 15,0 0-18-15,0 0-17 0,2 7-10 0,-2-7-18 16,13-1-7-16,-13 1-3 0,22-4 3 0,-9 2-22 0,3-2-2 16,2 0-1-16,4-1 1 0,1-1 6 0,2-1-60 15,-2-1-46-15,4 2-39 0,3-3-46 0,-1 0-57 16,2-3-199-16,-2 1 104 0</inkml:trace>
  <inkml:trace contextRef="#ctx0" brushRef="#br0" timeOffset="84984.65">18442 8197 444 0,'5'-11'403'0,"-2"3"-51"0,2 1-29 16,-3 0-45-16,0 1 47 0,-2 6-20 0,3-11-31 15,-3 11-30-15,3-8-31 0,-3 8-46 0,3-7-33 0,-3 7-23 16,0 0-5-16,0 0-4 0,0 0-34 15,0 0 38-15,0 0-48 0,2 7 43 0,-2-7-47 16,2 14 38-16,-1-7-56 0,0 1 37 0,-1 3-52 16,2 1 0-16,0-1-4 0,-2 2 0 0,3 0-1 15,-2 2-2-15,2-1 3 0,-1 0-6 0,-2 1-2 16,3-3-1-16,-2 0 0 0,3 0-1 0,-3-2 1 16,0 0 6-16,1-1 29 0,-2-1 43 0,1-2 30 0,-1-6 21 15,1 11-8-15,-1-11-21 0,3 6-64 0,-3-6 33 16,0 0-59-16,0 0 38 0,4-5-52 0,-4 5 45 15,2-12-52-15,1 5 41 0,-2-2-51 0,0-2 45 16,1-2-5-16,0-2-1 0,-1-2-9 0,1 0-5 16,-1-2-4-16,3-1-3 0,-3 1-1 0,0-6-2 15,0 0 0-15,1 0 2 0,-1 1-3 0,3-1-3 16,-3 1 2-16,3 1 0 0,-1 0 4 0,-1 1-6 16,2 0 0-16,-1 3 2 0,0 2 0 0,0-1-4 15,-1 3 4-15,2 1 4 0,-2 1-2 0,0 2 2 16,-1 0-3-16,2 3 2 0,-2-2 0 0,2 4 3 15,-2-1-7-15,-1 7 3 0,4-10-4 0,-4 10-2 16,6-7 0-16,-6 7 5 0,4-4 6 0,-4 4-2 16,0 0 0-16,10 3 2 0,-10-3 1 0,8 8-2 15,-4-3-1-15,2 4 11 0,1-2-5 0,-1 4-1 16,1-1 2-16,1 2-2 0,0 1 0 0,1 1 3 16,0 1-6-16,1 2 2 0,0 0-3 0,1 1 2 0,0-1-4 15,-1 0 7-15,1 1-6 0,0-1-3 0,1 1 1 16,0 0 0-16,-3-2-1 0,2 2 2 0,-1-1 6 15,-1 0-7-15,0-1 0 0,-3 0-49 16,3-2 58-16,-4-1-49 0,1 1 58 0,1-2-54 0,-2 0 54 16,0 0-53-16,-1-2 53 0,0 0-48 0,-2-1 48 15,2 0-43-15,-1 0 45 0,-1-1-57 0,1-1 51 16,-2-2-58-16,2 2 25 0,-2-1-70 0,-1-6 20 16,6 10-27-16,-6-10-20 0,3 8-28 0,-3-8-18 15,2 7-17-15,-2-7-21 0,4 5-23 0,-4-5-63 16,0 0-31-16,0 0-36 0,3 6-75 0,-3-6-28 15,0 0-360-15,0 0-345 0</inkml:trace>
  <inkml:trace contextRef="#ctx0" brushRef="#br0" timeOffset="85180.64">18574 8283 450 0,'-10'-2'467'15,"10"2"-126"-15,-17-2-61 0,17 2-57 0,-13-3 1 0,13 3-20 16,-7-5 38-16,7 5-81 0,-5-7 22 0,5 7-73 15,1-9 18-15,5 4-59 0,-2-1 18 16,4-1-57-16,2 1 31 0,3-3-47 0,0 2 29 0,2 1-50 16,0-1 38-16,2 1-85 0,-2-2-53 0,2 2-90 15,-2 0-95-15,-1 1-91 0,0-2-351 0,-5 3-239 16</inkml:trace>
  <inkml:trace contextRef="#ctx0" brushRef="#br0" timeOffset="85696.89">17690 8675 319 0,'0'0'288'0,"0"0"-41"15,0 0-24-15,0 0-14 0,0 0-25 0,0 0-11 16,0 0-6-16,0 0 6 0,0 0-35 0,0 0 26 16,0 0-47-16,0 0 41 0,1-7-38 0,-1 7 35 15,0 0-40-15,0 0 40 0,9-5-5 0,-9 5-41 16,8-3 43-16,-8 3-41 0,10-6 35 0,-3 4-52 15,1-1 35-15,1 0-49 0,1-2 34 0,3 0-55 16,0 1 36-16,1 0-54 0,1-2 28 0,-1 1-53 16,3-1 35-16,-2 1-45 0,3 0 37 0,-3 1-49 15,1-1 39-15,-1 2-51 0,-3-1 36 0,0 0-94 0,-1 1-56 16,-4 0-153-16,-7 3-100 0,14-3-195 0,-14 3-402 16,0 0-574-16</inkml:trace>
  <inkml:trace contextRef="#ctx0" brushRef="#br0" timeOffset="89704.84">19701 8028 30 0,'7'-5'428'0,"-7"5"-123"0,0 0-73 15,2-6-24-15,-2 6-23 0,0 0-15 0,1-6-5 16,-1 6-12-16,0 0 9 0,0 0-40 0,3-5 12 16,-3 5-55-16,0 0 24 0,0 0-56 0,3-6 17 0,-3 6-26 15,0 0 41-15,0 0-24 0,6-3 30 16,-6 3-46-16,0 0 55 0,0 0-40 0,15 2 34 15,-15-2-49-15,9 4 44 0,-9-4-49 0,12 4 36 16,-6-1-46-16,-6-3 35 0,14 6-40 0,-4-4 39 0,-2 4-47 16,1-2 38-16,0-2-41 0,1 2 36 0,-1 0-42 15,0 0 35-15,1 0-38 0,1-1 38 16,-2 1-36-16,1 0 39 0,-1-1-45 0,0 1 42 0,-2-2-33 16,2 2 43-16,0-2-37 0,-9-2 43 0,14 5-29 15,-14-5 47-15,14 4-34 0,-14-4 47 0,12 2-38 16,-12-2 49-16,11 1-43 0,-11-1 40 15,0 0-51-15,16-1 37 0,-16 1-49 0,7-2 33 0,-7 2-44 16,9-6 44-16,-9 6-38 0,9-6 44 0,-9 6-40 16,9-8 46-16,-6 3-42 0,2 0 33 0,-5 5-49 15,6-10 31-15,-3 4-43 0,2-1 36 0,-1 1-44 16,-2-2 41-16,1 0-44 0,1 0 44 0,1-1-43 16,-3 0 32-16,2-1-41 0,1 0 39 0,-1 0-47 15,1-1 48-15,-1 1-39 0,2-2 32 0,1 1-36 16,-1 0 4-16,-1-2 2 0,2 3 3 0,0-2 1 15,1 0 9-15,-2 1-3 0,2-1-4 0,1 1 2 16,-3-1 1-16,2 2 1 0,-1 0-1 0,1 0 3 16,-1 1 4-16,-1 0-7 0,-2 1 0 0,2 0 3 0,1-1 0 15,-2 3 2-15,0-3 1 0,-1 3 6 16,0 1 12-16,0-2 8 0,-4 7-29 0,6-9 48 16,-2 4-40-16,-4 5 45 0,5-7-47 0,-5 7 44 15,4-6-53-15,-4 6 48 0,4-7-47 0,-4 7 45 0,2-6-49 16,-2 6 49-16,0 0-55 0,5-7 48 0,-5 7-50 15,0 0 47-15,3-8-48 0,-3 8 46 0,0 0-48 16,4-6 48-16,-4 6-51 0,0 0 48 0,0 0-47 16,5-7 46-16,-5 7-48 0,0 0 52 0,0 0-55 15,2-7 50-15,-2 7-48 0,0 0 46 0,0 0-47 16,0 0 48-16,0 0-55 0,3-6 42 0,-3 6-74 16,0 0-44-16,0 0-116 0,0 0-171 0,0 0-139 15,0 0-802-15,0 0-936 0</inkml:trace>
  <inkml:trace contextRef="#ctx0" brushRef="#br1" timeOffset="99066.4">17043 9120 205 0,'-8'5'227'0,"8"-5"-64"15,0 0 25-15,0 0-37 0,-7 3 24 0,7-3-34 0,0 0 2 16,0 0-18-16,0 0-19 0,0 0-19 0,-9 1-18 15,9-1-8-15,0 0-1 0,0 0-4 0,0 0-4 16,0 0-7-16,0 0-3 0,0 0-9 0,0 0-7 16,0 0-2-16,0 0 1 0,0 0-1 15,0 0 6-15,0 0-2 0,0 0 16 0,0 0 9 0,0 0 3 16,0 0-2-16,12-1 2 0,-12 1-2 0,16-4-3 16,-7 1 7-16,1 2-5 0,4-2 8 0,0 0-7 15,4 0-11-15,0-2-3 0,4 0 13 0,2 0 13 16,-1-1-44-16,4 0 42 0,2 0-48 0,3 0 44 15,-2-1-50-15,0-1 31 0,2 0-46 0,-4 3 40 16,4 0-44-16,0-3 39 0,0 2-44 0,0 0 43 16,0 0-44-16,1 0 42 0,2 0-43 0,-3 0 39 15,-2 1-38-15,3 0 41 0,1-1-46 0,-2-1 44 16,1 3-42-16,0-2 40 0,-2 0-46 0,2 1 48 0,-1 0-7 16,0-1-3-16,-1 0-4 0,-3 3-2 0,0-1-1 15,1-1-3-15,-2 0 0 0,0 1 4 16,1 0-5-16,-2-1 1 0,1 0-4 0,-2 0 4 0,2 2 1 15,-3-2-4-15,3 0 1 0,-4 0-2 0,1 1 2 16,1-1-37-16,-1 0 42 0,-2 0-35 0,1 2 44 16,0-2-45-16,-2 0 45 0,1-1-43 15,0 3 45-15,-3-2-2 0,0 0 7 0,0 0-15 0,0 0-1 16,-2 2-2-16,1-3-4 0,-1 2 2 0,0-1 7 16,-1 2-4-16,0-2 5 0,0 0 7 15,-1 0-3-15,-1 2-2 0,-2-1 0 0,-1 0 3 0,-1 2-3 16,2-1-2-16,-3 0 9 0,0 1-10 0,-9 2 1 15,16-4 5-15,-16 4 6 0,13-5 4 0,-13 5 3 16,12-2 6-16,-12 2 1 0,10-4 0 0,-10 4 1 0,8-2 0 16,-8 2 0-16,0 0 0 0,12-2 3 15,-12 2-1-15,0 0-2 0,8-3 1 0,-8 3-1 16,0 0 3-16,0 0 4 0,9-3-4 0,-9 3-4 0,0 0-5 16,0 0-3-16,0 0-3 0,8-2-2 0,-8 2 1 15,0 0-5-15,0 0 0 0,0 0-2 16,0 0-1-16,0 0 0 0,0 0-3 0,7-3-32 15,-7 3 44-15,0 0-40 0,0 0 45 0,0 0-40 0,0 0 45 16,0 0-49-16,0 0 40 0,0 0-42 0,0 0 44 16,0 0-46-16,5-5 44 0,-5 5-47 0,0 0 45 15,0 0-49-15,0 0 41 0,0 0-85 0,0 0-43 16,-2-8-101-16,2 8-104 0,-5-5-95 0,5 5-110 16,-12-7-423-16,3 3-526 0</inkml:trace>
  <inkml:trace contextRef="#ctx0" brushRef="#br1" timeOffset="108577.56">9338 12471 76 0,'0'0'315'0,"-1"-9"-31"0,1 9-48 16,-3-7 12-16,3 7-19 0,-3-10-17 0,3 10 1 15,-1-8-5-15,1 8-5 0,-2-8-26 0,2 8-7 16,-3-8-7-16,3 8-6 0,-1-5-4 0,1 5-9 16,0 0-16-16,-3-6-7 0,3 6-16 0,0 0 14 15,0 0 39-15,0 0 39 0,0 0 4 0,-1 6-42 16,1-6 31-16,-1 11-35 0,1-2 28 0,0 2-46 0,0-1 6 16,0 4-35-16,-2-1 0 0,2 3-36 0,-2 2 7 15,2 0-33-15,-1 3 11 0,1 0-27 16,0-1 5-16,0 1-16 0,0 0-4 0,0-1-2 0,0 0-3 15,0 0 4-15,0-1-14 0,1-1 21 0,-1 0-23 16,2-1-6-16,0-4-11 0,-2-1-38 0,1 0-39 16,-1-2-30-16,1-1-17 0,-1 0-15 0,0-2 28 15,0-7-101-15,1 8-25 0,-1-8-95 0,0 0-1 16,0 0-8-16,0 0-3 0,0 0-5 0,4-6 2 16,-4 6-30-16,0-16-244 0,-1 6-148 15</inkml:trace>
  <inkml:trace contextRef="#ctx0" brushRef="#br1" timeOffset="108861.12">9302 12622 49 0,'-1'-15'362'0,"0"2"-90"0,-2 2-22 16,3-1-48-16,-3 3 4 0,2-3-29 0,0 3 4 0,1-2 10 16,-3 4-2-16,3-1-8 0,0 2-30 15,0 6-27-15,0-13-29 0,0 13-14 0,3-10-16 16,-3 10 11-16,6-8 9 0,-6 8 5 0,11-5 1 0,-11 5-6 16,16-2-6-16,-16 2 13 0,19 1-4 0,-6 0-2 15,0 2 3-15,2 2-5 0,-1 0 2 0,3 1 1 16,0 3-8-16,0 1-1 0,0 1-6 15,0 0-2-15,-2 2 1 0,3 1-7 0,-2-2 2 0,0 3-5 16,-1 1-3-16,-1-2-9 0,-1 0-1 0,1 1-5 16,-2 0-6-16,0-1-7 15,-3-1-2-15,0-3-6 0,0 3-2 0,0-4-8 0,-3 2 2 0,2-3-4 16,-4 2-2-16,4-4 2 0,-5 3-47 0,3-4 45 16,-4 1-42-16,2 1 45 0,-4-7-46 0,5 9 36 15,-5-9-86-15,3 9-13 0,-3-9-65 0,0 8-72 16,0-8-61-16,-5 4-46 0,5-4-38 0,-8 7-32 15,8-7-454-15,-12 2-414 0</inkml:trace>
  <inkml:trace contextRef="#ctx0" brushRef="#br1" timeOffset="109069.59">9379 12753 135 0,'0'0'473'0,"-10"-6"-126"0,10 6-54 0,-7-7-35 16,7 7-25-16,-5-6 2 0,5 6-12 15,0-6-17-15,0 6-29 0,1-10-26 0,-1 10-29 16,8-9-25-16,-3 3-17 0,3 1-17 0,-1 0-10 0,2-2-11 16,3 0-10-16,2 1-11 0,-1-1-5 0,2 2-6 15,-1-2-3-15,4 0-9 0,0 0-73 0,1-2-78 16,1 1-24-16,0 1-78 0,0-3-18 0,2 2-70 16,-3-2-24-16,3 1-143 0,-2-2-8 0</inkml:trace>
  <inkml:trace contextRef="#ctx0" brushRef="#br1" timeOffset="109327.52">9906 12408 294 0,'6'-8'319'0,"-1"2"-26"0,-4-2-22 16,3 2-7-16,-4 6-5 0,3-9 4 0,-3 9 1 15,2-11-16-15,-2 11-8 0,3-9-17 0,-3 9-25 16,1-7-36-16,-1 7-30 0,0 0-29 0,4-8-17 16,-4 8 8-16,0 0 10 0,0 0 5 0,0 0 2 15,0 0-3-15,11 4-4 0,-11-4-1 0,7 8-3 16,-2-1-5-16,1-1 2 0,-1 2-15 0,2 2-13 0,-1 1-12 15,2 0-8-15,1 1-10 0,-3 0-8 16,2 0-1-16,-2 2-9 0,4-1-2 0,-2-1-6 0,-2 3-2 16,2-2-5-16,0-2-6 0,-2 2-1 0,0-2-67 15,1-2-9-15,-2 1-54 0,1-2-62 0,-2-1-66 16,0 1-87-16,0-3-52 0,-4-5-61 16,4 10-93-16,-4-10-265 0,0 0-352 0</inkml:trace>
  <inkml:trace contextRef="#ctx0" brushRef="#br1" timeOffset="109761.28">9968 12444 315 0,'-4'-8'287'0,"2"-1"-76"16,-1 1 9-16,2 1-47 0,0-3-34 0,1 2-10 16,1-3-17-16,0 1-17 0,2 1-21 0,2-1-17 15,1-2-5-15,2 1-11 0,-1 1-10 0,5-3 11 16,-2 4 6-16,3-1 4 0,0 2-2 0,0-2 0 15,0 4-2-15,2-1 4 0,-1 1-12 0,-3 2 2 16,1 2-17-16,-1 1 12 0,-11 1-20 0,18 0 14 16,-18 0-24-16,18 3 28 0,-18-3-24 0,10 7 21 0,-6-2 0 15,-3 1-6-15,-1 1-1 0,-1 2-2 0,-1 0 3 16,-2 3-16-16,-3-2-3 0,-2 1 5 16,-1 2 21-16,1-2 20 0,0 0 8 0,-1-1-4 15,1 0-3-15,1-2-8 0,1 0-2 0,-1-2 5 0,2 1-4 16,0-2-6-16,3 0-4 0,-4-2-8 0,7-3-3 15,-5 9-5-15,5-9 9 0,-2 6-15 16,2-6-2-16,5 3-3 0,-5-3 1 0,9 6 1 0,-9-6 11 16,14 6 2-16,-4-2 8 0,-1-2 12 0,1 3 1 15,1 0 0-15,1 0-5 0,1 1-5 0,1 0-2 16,-1 1-6-16,-1-1 6 0,0 2-17 0,2-2 0 16,-2 2-3-16,-1 0-1 0,0-1-3 0,0 2 0 15,-1-4-4-15,0 2 0 0,-2 1-5 0,0-3-5 16,-2 2-1-16,3-2-23 0,-4 1-74 0,0-3-84 15,2 1-77-15,-7-4-47 0,10 6-101 0,-10-6-380 16,0 0-314-16</inkml:trace>
  <inkml:trace contextRef="#ctx0" brushRef="#br1" timeOffset="110044.1">10571 12246 37 0,'2'-10'512'0,"-2"2"-116"15,0 1-31-15,-2 1-45 0,2 6 53 0,0-12-17 16,-2 6-31-16,2 6-21 0,-2-8-29 0,2 8-83 16,-1-9 1-16,1 9-78 0,0-7 16 0,0 7-65 0,0 0 38 15,0 0-39-15,0 0 42 0,0 0-51 0,0 0 45 16,9 2-55-16,-9-2 42 0,10 8-46 0,-5-2 43 16,2-1-46-16,-1 2 31 0,2 1-49 0,-2-1 40 15,2 3-49-15,0-2 41 0,-2 3-53 0,4-1 40 16,-2 1-47-16,-2 1 43 0,3-2-8 0,-3 2-4 15,1 0-4-15,-2-1-10 0,0-1-5 0,-1 0-2 16,2 0-11-16,-3-2-30 0,1 2-46 0,-3-2-45 16,2-2-38-16,-2 2-41 0,-1-8-58 0,1 9-55 15,-1-9-57-15,0 8-39 0,0-8-68 0,0 0-327 16,0 0-343-16</inkml:trace>
  <inkml:trace contextRef="#ctx0" brushRef="#br1" timeOffset="110427.84">10639 12315 2 0,'-5'-9'369'0,"-2"0"-65"0,1 0-53 15,2-1-21-15,-1 0-6 0,-1-3-26 16,1 1-34-16,2-2 4 0,-1 0 16 0,4 2-27 16,-1-1-33-16,2-2-19 0,2 2-25 0,1-2-14 0,1 1-9 15,2 1-5-15,1 1 7 0,2 0-9 0,2 0 6 16,-1 2-17-16,1 1-9 0,-1 2-3 0,1 2-2 16,-2 1 5-16,0 2 0 0,-10 2-9 0,17 0 8 15,-11 3-3-15,2 2-2 0,-4 1-2 0,0 2 1 16,-3 1-33-16,-1-1 39 0,0 2-39 0,-1 1 55 15,-1 0-39-15,0-1 43 0,0 0-48 0,0 2 43 16,0-2-2-16,1 1-15 0,0-3-9 0,0 3-1 16,1-4 2-16,1 3-6 0,0-2-2 0,3 0-1 15,1 1-4-15,0-1-1 0,3 2 0 0,3-1 5 16,1 0-11-16,1 1 3 0,0-1-1 0,2 3 0 0,0-3 1 16,1 4-2-16,-4-3-1 0,1 0 3 15,-1-1-1-15,-1 1-1 0,-3-1 3 0,-3 1 2 16,3-2 14-16,-6 1 3 0,1-2-1 0,-3 2 1 15,-3-1-4-15,-1 1-5 0,-2-2-1 0,-2 1-1 16,-1 1 1-16,-1-1-12 0,-1 0 1 0,-1-1-2 16,1 1-7-16,0-3-56 0,2-1-75 0,-1 1-77 15,3 0-111-15,7-5-135 0,-13 2-333 0,13-2-321 0</inkml:trace>
  <inkml:trace contextRef="#ctx0" brushRef="#br1" timeOffset="111743.49">11789 12018 78 0,'8'-4'346'16,"-2"-2"-77"-16,-1 3-45 0,2-1-2 0,-7 4-16 0,6-10-29 16,-6 10-16-16,5-6-8 0,-5 6-12 15,4-10-11-15,-4 10 2 0,4-10-3 0,-4 10 11 16,0-8-5-16,0 8-1 0,-1-9 2 0,1 9-9 0,-3-8-6 16,3 8-11-16,-4-8-14 0,4 8-10 15,-6-7-8-15,6 7-6 0,-10-4-7 0,10 4-7 16,-13-3-12-16,13 3-7 0,-21 0 1 0,10 3-1 0,-1-2 5 15,-4 2 10-15,0 1 10 0,0 2 11 0,-1 0-4 16,2 1-1-16,-3 2-5 0,3 0-7 0,-1 1-4 16,3 0-10-16,2 0-2 0,0 1-5 0,0 0-50 15,5 0 42-15,-3 1-43 0,5-2 44 0,2 0-44 16,-1 0 42-16,3-2-35 0,1 2 37 0,3-2-45 16,0-2 44-16,5 1-42 0,-2-1 44 15,3-2-49-15,2-2 43 0,0 1-48 0,-1-2 44 0,3-1-48 16,-1-1 47-16,2-3-44 0,1 1 46 0,-1-1-49 15,-1-2 47-15,0-1-46 0,-1-1 44 0,0 0-42 16,-2 0 42-16,-3-2 2 0,1 1-11 0,0-3 1 16,-3 3-1-16,-2-2 0 0,1 3-2 0,-2-3-4 15,-2 2 2-15,4 1 1 0,-4 3 1 0,-1 5-1 16,4-14-4-16,-4 14-2 0,3-9 0 0,-3 9-4 0,1-7 1 16,-1 7 2-16,0 0 1 0,6-3 0 0,-6 3 1 15,7 3 0-15,-7-3-1 0,9 6 0 16,-9-6 1-16,11 8 0 0,-4-2 0 0,0-2-5 15,2 3-1-15,0-2-8 0,0 2-34 0,3 0-44 0,-3-1-39 16,0-1-40-16,1 2-44 0,-1-2-39 0,-2-1-28 16,1 1 5-16,0-1-9 0,-8-4-12 0,11 5-3 15,-11-5 5-15,8 2 43 0,-8-2 49 0,0 0 43 16,0 0 37-16,6-5 63 0,-6 5 33 0,0-7 43 16,0 7-7-16,-1-10 37 0,-1 3-13 15,0 0 39-15,2-1-20 0,-1 0 30 0,1-1-20 16,0 1 18-16,0 0-7 0,1 1 52 0,1 0-26 0,0-2 12 15,1 3 2-15,2 1 7 0,0 0-23 0,0 1-6 16,-5 4-10-16,10-6-9 0,-10 6-1 0,17-3-14 16,-17 3-7-16,15 0-3 0,-15 0-8 0,17 5-5 15,-11-3-3-15,3 2-4 0,0 1-4 0,-4 0-3 16,0 1 0-16,-2-1-3 0,-1 2 7 0,-2-7 3 16,3 10 21-16,-3-10 28 0,-1 10 15 0,1-10 9 0,-4 7 4 15,4-7-10-15,0 0-19 0,-8 3-10 16,8-3-13-16,0 0-10 0,-10-6-8 0,10 6-7 15,-1-10-7-15,1 10-5 0,0-13 1 0,1 5-6 0,3 0-2 16,-2-2-3-16,3 2 1 0,2-1-5 0,-1 2-1 16,1-2 6-16,3 2-8 0,-3 1-1 0,2 1 3 15,1 1 1-15,0 0-4 0,-1 2 1 16,-9 2-2-16,17-2 2 0,-17 2 1 0,17 3 0 0,-7 0 3 16,-1 2-4-16,0 0 4 0,1 1-8 0,-2 0 1 15,1 1-1-15,-1-1-3 0,0 1-29 16,2 0-33-16,-3-2-10 0,2 0-21 0,0 0-19 0,1-2-19 15,2 0-3-15,-2-2-4 0,-10-1 15 0,24-1 23 16,-13-2 11-16,0 0 18 0,2-2 16 0,-2-1 14 16,0 1 11-16,0-3 5 0,-2-1 9 0,-3 2 2 15,2-2 6-15,-3-1 5 0,-2 2 7 0,-1-2 6 16,0 1 25-16,-1 1 12 0,-2 0 54 0,-1 2-29 16,1 0 1-16,-2 0 0 0,3 6 3 0,-5-8-6 15,5 8-12-15,-10-2-4 0,10 2-8 0,0 0 0 16,-9 2-14-16,9-2-2 0,-4 7-4 0,4-7-3 15,-1 9-4-15,1-9-2 0,3 11 4 0,-1-4-5 16,2-2-7-16,1 1 3 0,3 0-1 0,-2-3 4 0,3 3-2 16,0-5-2-16,1 1 3 0,-10-2-4 0,21 0 0 15,-10-1 0-15,-2-1 1 0,0-4 3 16,1 2-3-16,-2-3-2 0,-3-2 0 0,-1-1-4 0,1-1 0 16,-5-2 3-16,0-1 4 0,-5-1-1 15,0-4 3-15,-3-2 16 0,-6-2 29 0,3 0 19 16,-6 1 15-16,3-2 16 0,-4 1-30 0,3 1 76 15,-2 2-17-15,0 1 81 0,4 2-13 0,0 1 0 0,0 2 2 16,4 3-5-16,0 0-19 0,1 2-35 0,-1 1-32 16,3 3-16-16,6 5 3 0,-6-5-8 0,6 5-10 15,0 0-3-15,0 0-3 0,-4 7-10 0,5-1 1 16,4 2-22-16,-1 2 7 0,4 4-23 0,0 0 11 16,3 3-22-16,-1 3 11 0,3 3-16 0,0 2 1 15,1 1-15-15,-3-1-8 0,2 3-77 0,1-1-40 16,-2 2-109-16,-1-1-33 0,-1-1-85 0,-1 0-89 15,0-1-102-15,-1-4-187 0,-2-1-307 0,1-3-659 16</inkml:trace>
  <inkml:trace contextRef="#ctx0" brushRef="#br1" timeOffset="112210.93">13417 11499 28 0,'0'0'620'0,"0"-12"-186"0,0 12-41 0,-2-9-75 16,2 9 47-16,-4-9-57 0,4 9 15 0,-4-5-57 15,4 5 14-15,0 0-68 0,0 0 32 0,0 0-61 16,0 0 30-16,-6 4-58 0,6-4 16 0,0 11-58 15,1-5 24-15,0 3-51 0,2 0 25 0,1 3-49 0,-1-1 21 16,1 1-50-16,1 2 30 0,0 1-48 0,1-1 33 16,-1 1-41-16,2-1 35 0,-3 1-42 0,1 0 27 15,-1-1-40-15,3 0 33 0,-4 0-49 0,1-3-9 16,1-1-101-16,-2 0 2 0,1-1-67 0,-2 0-53 16,1-2-52-16,-2-1-41 0,-1-6-65 0,4 10-46 15,-4-10-77-15,0 0-245 0,0 0-303 0</inkml:trace>
  <inkml:trace contextRef="#ctx0" brushRef="#br1" timeOffset="112594.12">13453 11623 218 0,'-5'-11'353'0,"-1"2"-69"0,1-1-19 15,-1 0-14-15,1-1-47 0,1 2-9 0,0-2 1 0,3-1-43 16,-1 1 11-16,2 0-63 0,0 1 34 16,2-2-69-16,1-3 27 0,3 3-56 0,1-1 27 15,2 1-49-15,2 1 39 0,1 0-50 0,3 3 38 16,-2-1-45-16,3 4 39 0,-2-1-45 0,3 2 60 15,-4 1-51-15,1 3 43 0,-1 2-45 0,-3 1 40 0,0 1-44 16,-4 2 45-16,1 2-42 0,-6 0 40 0,2 2-49 16,-6 0 48-16,2 0-3 0,-2 2 8 0,-2 1-3 15,0-2 4-15,-3 1 5 0,3-1-8 0,0-2-9 16,1 1-4-16,0-2-2 0,2 0-5 0,-1 0-6 16,3-3 1-16,0 3-3 0,2-2-2 0,0-2 0 15,5 4-3-15,-1-3-2 0,4 1 3 0,4 0-5 16,0 0-2-16,4 1-1 0,3 1 7 0,-2 1-8 15,1 0 1-15,-1 1 3 0,1 0-5 0,-4 1 0 16,1-1 2-16,-3 0-1 0,-4 0 0 0,-1 0 1 16,-1 0 3-16,-6-2-1 0,-1 2 1 0,-2-2-1 15,1 2 12-15,-6-3-14 0,-2 1 2 0,1 1 13 16,-4-3-19-16,-1 2 2 0,0-2 2 0,-3-1-6 16,3 0-11-16,-3-2-47 0,3-2-50 0,1 1-61 15,-2-1-60-15,3-2-73 0,1-2-119 0,-1 1-274 16,3-4-210-16</inkml:trace>
  <inkml:trace contextRef="#ctx0" brushRef="#br1" timeOffset="113109.55">14280 11252 139 0,'6'-8'605'0,"-1"0"-155"16,-2 4-85-16,-3 4-47 0,8-9-14 0,-8 9-11 15,5-5-2-15,-5 5-1 0,0 0-14 0,0 0-11 16,0 0-14-16,6 8-30 0,-6-8-70 0,5 10 22 16,-1 0-72-16,-1-2 27 0,1 3-66 0,1 1 18 15,2 1-41-15,-3 1-8 0,2 1-4 0,2 0-4 16,-1 2 41-16,1 0-50 0,0 1 29 0,0-2-49 0,-3-1 39 16,4-3-43-16,-3 1 43 0,-2 0-41 15,0-4 34-15,1 0-44 0,-1-1 50 0,0 0-48 16,-4-8 42-16,3 8-43 0,-3-8 40 0,0 0-45 15,0 0 46-15,0 0-46 0,-1-10 5 0,1 2 7 0,-2 0 0 16,-3-5 6-16,2-1 34 0,-2-2-44 0,1-1 40 16,2-5-44-16,-2 0 41 0,0 1-4 15,0-1-6-15,-1 1-1 0,4 1-5 0,-1 1-2 0,1 2 0 16,1 0 4-16,0 3-4 0,0-1 3 0,0 5-3 16,0-2-2-16,0 2-2 0,3 2 0 0,-2 2 3 15,3 0-6-15,-4 6 3 0,6-7 2 0,-6 7-1 16,0 0 0-16,18 2 2 0,-8 1 0 0,-1 4 0 15,0 1 2-15,4 1-1 0,-2 0 0 0,5 3-27 16,-2 0 34-16,1 2-45 0,2 1 49 0,3 2-43 16,-4-3 41-16,3 2-38 0,-1 1 41 0,0-2-35 15,-3 1 40-15,0-1-43 0,1 0 40 0,-2-1-44 16,-2 0 43-16,1 2-50 0,-4-4 36 0,0 0-80 16,0 0-8-16,-4 0-50 0,0-1-47 0,-2 0-50 15,-3-3-67-15,0 2-52 0,-2-3-40 0,0 0-47 16,-2-2-46-16,0 0-302 0,-5-2-304 0</inkml:trace>
  <inkml:trace contextRef="#ctx0" brushRef="#br1" timeOffset="113628.2">14348 11348 75 0,'0'0'416'0,"-3"-7"-78"16,3 7-4-16,-4-6 0 0,4 6-35 15,-4-5 40-15,4 5-38 0,0 0-64 0,0 0-30 0,-6-5 1 16,6 5 2-16,0 0-7 0,0 0-44 0,1 9 45 16,-1-9-67-16,3 12 35 0,3-5-62 0,-3 2-6 15,1 1-11-15,1 2-6 0,1 1 18 0,-1 1-65 16,3 0 35-16,-3 0-56 0,3 2 38 0,-2-2-53 16,4 3 40-16,-5-1-48 0,2-2 40 15,-2 2-51-15,1-3 41 0,2 0-3 0,-3 0-20 0,0-1-64 16,-1-2-59-16,1 0-47 0,-2-2-45 0,-1-1-41 15,2-1-50-15,-4-6-87 0,3 8-82 0,-3-8-468 16,0 0-521-16</inkml:trace>
  <inkml:trace contextRef="#ctx0" brushRef="#br1" timeOffset="114060.45">14297 11365 201 0,'-3'-10'354'0,"2"3"-80"0,-1-1-34 15,2 0-25-15,2 1-29 0,2-2-3 0,-2 1-5 16,6-1-17-16,-2-1-35 0,3 1-18 0,3 0-4 0,2 0-38 16,-1 0-9-16,4 0-13 0,1 0 7 15,1 2-6-15,2 0 2 0,-2 1 2 0,0 2 2 0,0 1 3 16,-2-1 6-16,1 3-1 0,-3 1-6 0,-1 0-9 16,-1 1 1-16,0 3-7 0,-3-1-2 0,-1 2 2 15,-4 0-6-15,0 2-5 0,0 0-1 0,-5 0 5 16,-2 2-9-16,-5 1-3 0,1 0-3 15,-3 1-44-15,-1 0 47 0,-3 0-42 0,0 1 51 0,-1-2-39 16,3-1 39-16,-2 0-48 0,1 0 47 0,2-1-43 16,1-2 40-16,3 0-45 0,-2 1 47 0,3-2-48 15,5-5 54-15,-5 9-47 0,5-9 45 0,1 7-46 16,-1-7 44-16,8 4-46 0,-8-4 44 0,14 7-44 16,-4-4 43-16,-1 1-46 0,4-1 51 0,2 1-31 15,-2 1 39-15,1 0-1 0,2 1-2 0,-1 0-1 0,0 0 3 16,-1 0-3-16,0 1-5 0,0 1-1 15,0-2-9-15,0 3-4 0,-1-1 0 0,-3-2-1 16,3 2-9-16,-4 0 3 0,3-1-3 0,-4-1-7 0,0 0-1 16,1 1-2-16,-2-2-17 0,0-1-68 0,0 2-67 15,-2-3-63-15,-5-3-46 0,10 6-24 0,-10-6-66 16,10 2-399-16,-10-2-264 0</inkml:trace>
  <inkml:trace contextRef="#ctx0" brushRef="#br1" timeOffset="114493.2">14934 11405 35 0,'3'-7'467'0,"-2"2"-93"0,-1 5-48 0,5-9-34 16,-5 9-30-16,3-7-21 0,-3 7-20 0,4-6-6 15,-4 6-2-15,0 0-16 0,0 0-22 0,0 0-28 16,14 1-21-16,-14-1-57 0,7 6 26 0,-7-6-57 16,11 8 31-16,-5-2-48 0,-1-1 31 0,0 1-46 15,2 1 34-15,-4-2-39 0,1 1 37 0,-4-6 7 16,8 10 25-16,-8-10 8 0,6 7 97 0,-6-7-60 15,0 0 25-15,0 0-76 0,0 0 32 0,0 0-60 16,0 0 49-16,-4-9-47 0,2 1 45 0,-2 0-49 16,-1-2 39-16,1-3-48 0,-1 0 30 0,1-3-8 0,-1 1-10 15,0-3-10-15,1-3-1 0,-1 0-9 0,1-1-4 16,2 0-3-16,-1 1-2 0,3 0-3 0,-1 2 0 16,1 1 4-16,1 1-7 0,-1 2 1 0,3 1 0 15,-1 1-3-15,1 3 1 0,1 0 2 0,1 2 4 16,0 1 5-16,-5 7 2 0,10-5 6 15,-10 5 12-15,15 1 8 0,-6 0 4 0,0 2-4 16,3 5 5-16,-1-1-16 0,2 2 28 0,2 2-26 0,1 2 20 16,2-2-22-16,-2 4 9 0,5 2-19 0,-1-1 15 15,2 1-22-15,-3 1 3 0,3 0-7 0,-4-1-1 16,2 1-3-16,-2 0 0 0,-4-2 1 0,4 3-2 16,-5-2-2-16,-3-1-4 0,3 1-10 0,-4 0-35 15,-3-3-51-15,0 0 3 0,-2-1-89 0,-1-1-8 16,-2-1-58-16,-2-1-64 0,-2-1-77 0,1 0-78 15,-6-2-69-15,4-1-445 0,-5-3-576 0</inkml:trace>
  <inkml:trace contextRef="#ctx0" brushRef="#br1" timeOffset="114626.7">15120 11398 2 0,'-4'-5'465'0,"0"-1"-112"0,4 6-57 0,-3-9-51 15,3 9-34-15,0-11-15 0,0 11-15 0,4-10-28 16,1 3-30-16,-1 1-25 0,5-1-25 0,0 1-9 0,1 0-20 15,2 0-13-15,2-1-78 0,1 1-115 16,0 1-135-16,5-3-343 0,-4 2-148 0</inkml:trace>
  <inkml:trace contextRef="#ctx0" brushRef="#br1" timeOffset="115482.66">16332 11316 215 0,'0'0'392'0,"-7"3"-97"0,7-3-20 15,0 0-14-15,-7 4 4 0,7-4-44 0,0 0 27 16,0 0-50-16,0 0-41 0,0 0-30 0,0 0 1 16,0 0-6-16,8-2-1 0,-8 2-8 0,18-4-18 0,-8 1-8 15,0 1-14-15,3 0-11 0,3-2-12 0,-1 2-11 16,0-2-6-16,4-1-7 0,-2 2-5 0,1-1-5 16,0 1 2-16,0-2-12 0,-1 2-2 0,0-1-4 15,0 2-4-15,-2 0-23 0,-2 0-82 0,0-1-88 16,-4 0-84-16,2 2-49 0,-11 1-90 0,14-5-312 15,-14 5-235-15</inkml:trace>
  <inkml:trace contextRef="#ctx0" brushRef="#br1" timeOffset="115876.73">16401 11384 425 0,'-10'5'354'0,"3"0"-83"0,0-2-52 0,7-3-43 15,-10 6-21-15,10-6-15 0,-6 4-15 0,6-4-2 16,0 0-26-16,0 0-5 0,0 0-30 0,15 0-3 15,-5-3-23-15,5 2 5 0,-1-4-7 0,6 1-10 16,0-5-4-16,6 3 1 0,3-4-10 0,-1 1-2 16,3-1-2-16,-2 1-2 0,1-2-3 0,-2 2 5 15,-3-2-3-15,-3 0 0 0,-3 2 1 0,-1-1-4 0,-5 2-8 16,-3-1-6-16,0-1 0 0,-6 2 1 0,-1-2 7 16,-2 1-9-16,-2-1 45 0,-2 1-42 0,-1-1 68 15,-2 2 2-15,0-2 51 0,-1 3 43 0,1-2 39 16,-1 3-19-16,0 0 3 0,2 0-46 0,1 1-16 15,4 5-32-15,-7-5 6 0,7 5-25 0,0 0-7 16,0 0-4-16,0 0 2 0,0 0-2 0,13 2-6 16,-1 1 0-16,-2 2 0 0,1 3-5 0,5-1-5 15,-1 2-3-15,2 2-5 0,-2 1 0 0,2 1-44 16,-3 1 41-16,0 3-41 0,-3 1 44 0,-3 0-42 16,1 3 6-16,-4-1 40 0,-4-1-50 0,-1 2 38 15,-1-1-50-15,-3 2 17 0,-2 0-37 0,-3-3-41 16,0 1-63-16,-3-2-77 0,1-1-78 0,-2 0-100 15,-1-4-124-15,-1 0-292 0,-1-1-362 0</inkml:trace>
  <inkml:trace contextRef="#ctx0" brushRef="#br1" timeOffset="116578.34">18312 10808 399 0,'0'-6'456'0,"-1"-2"-63"0,-2 3 25 0,3 5-67 16,-2-11 38-16,2 11-70 0,-3-11 20 0,3 11-76 15,-4-6 1-15,4 6-79 0,0 0 36 0,0 0-60 16,0 0 43-16,-10 3-65 0,10-3 24 0,-5 9-54 15,2 1 20-15,1-2-53 0,-2 4 19 0,0 3-50 0,2 0 27 16,-2 2-49-16,1 1 29 0,-2 3-40 0,1-1 28 16,0-1-41-16,1-1 34 0,-1-1-39 15,1-2 33-15,2 1-44 0,-2 0 35 0,2-4-45 0,0-1 18 16,-2 0-82-16,3-1 21 0,0-2-14 0,-1-2-18 16,1-6-65-16,-1 11-54 0,1-11-32 0,0 0-22 15,0 0 10-15,0 0 19 0,0 0 33 0,0-8 20 16,0 1 10-16,1-4 49 0,-1 0-13 0,1-3 13 15,-1-4 18-15,0 0 24 0,0 0 10 0,1-2 16 16,1 0 9-16,-1 0 13 0,-1 0 6 0,1 1 9 16,1 1 15-16,0 1 71 0,-2 1 28 0,2 0 46 15,0 4-30-15,-2-1-2 0,3 2-9 0,0 1 29 16,-1 1-46-16,0 3 58 0,3 0-26 0,-1 1 39 16,-4 5-34-16,12-6 35 0,-12 6-53 0,16 0 28 0,-5 1-48 15,1 3 28-15,4 2-15 0,0 0-12 0,2 1-1 16,1 3-19-16,-2-1-8 0,3 3-4 15,1 0-7-15,-2 2-5 0,3 1-6 0,-2 1-4 16,-2-2-4-16,1 3 0 0,-5-1-3 0,3-1-3 0,-4-1 1 16,1 3 2-16,-3-1-9 0,-2-2-2 0,0-1-1 15,-2 1-3-15,-1-1-2 0,-3-3-26 0,-1 1-52 16,-1-1-59-16,-1 0-68 0,-1-3-68 0,-1 1-62 16,-2-2-74-16,-1-1-478 0,-2-1-453 0</inkml:trace>
  <inkml:trace contextRef="#ctx0" brushRef="#br1" timeOffset="116751.54">18325 11022 354 0,'-8'-3'472'15,"8"3"-145"-15,-10-6 1 0,10 6-76 0,-8-6-16 16,8 6-11-16,-5-7-30 0,5 7-27 0,0-8-28 16,0 8-27-16,5-10-21 0,-1 3-17 0,6 2-14 15,-1-2-14-15,3-2-8 0,2 2-11 0,1-1-5 0,4-1-1 16,-2 0-11-16,3 0-3 0,2 0-9 15,-3-1-79-15,2 0-104 0,-1 1-82 0,-2-1-92 16,1 0-383-16,0-1-244 0</inkml:trace>
  <inkml:trace contextRef="#ctx0" brushRef="#br1" timeOffset="117026.82">18730 10641 222 0,'4'-9'446'0,"-4"9"-64"0,2-8-47 15,-2 8 23-15,5-7-60 0,-5 7 35 0,0 0-82 0,2-7 2 16,-2 7-80-16,0 0 2 0,0 0-54 0,2-6 40 16,-2 6-41-16,0 0 27 0,7 4-41 0,-7-4 38 15,5 8-51-15,-3-3 38 0,4 2-56 0,-3 0 28 16,4 0-59-16,-2 3 30 0,1-2-47 0,-1 3 37 16,3 1-53-16,0-1 35 0,-1 2-48 0,-2-1 41 15,3 0-47-15,0 3 42 0,-3-2-8 0,1-1-4 16,-1 1-10-16,1 0-8 0,-4-2-4 0,4 1-43 15,-3-3-59-15,1 2-56 0,-2-1-73 0,0-2-75 16,0-2-60-16,-2 2-63 0,0-8-108 0,0 7-299 16,0-7-375-16</inkml:trace>
  <inkml:trace contextRef="#ctx0" brushRef="#br1" timeOffset="117397.88">18782 10694 315 0,'-5'-8'295'0,"1"0"-38"0,1 1-27 0,0 0-45 16,3-2-12-16,0 3-15 0,0-4 4 0,1 0-37 15,3 0-4-15,0 1-13 0,1-1-15 0,0 0-20 16,4 0-14-16,1 0-4 0,-1 1-13 0,3 1 8 16,-1 0-1-16,2 2-1 0,-1 0 9 0,2 1-19 15,-3 2 0-15,2 0-3 0,0 3 7 0,-2 0 4 16,3 2-2-16,-3-1 3 0,0 2-13 0,-2 2-5 15,0 0 1-15,0 1-5 0,-3 1-39 0,-1-1 47 16,-1 1-36-16,1 1 38 0,-3 0-41 0,0-1 40 16,-2 0-50-16,0 0 54 0,-1 2-51 0,-2-3 48 15,2 0-47-15,-3 1 42 0,2-1-46 0,-2-1 43 16,1 1-46-16,3-6 47 0,-6 8-45 0,6-8 43 16,-8 8-47-16,8-8 45 0,-5 8-40 0,5-8 41 15,-4 4-40-15,4-4 40 0,0 0-49 0,-5 4 45 16,5-4-47-16,0 0 50 0,0 0-52 0,0 0 49 15,0 0-50-15,0 0 46 0,-10-2-52 0,10 2 8 16,0 0-79-16,0 0-16 0,0-8-38 0,0 8-60 16,0 0-42-16,0-10-105 0,0 10-239 0,0-8-119 0</inkml:trace>
  <inkml:trace contextRef="#ctx0" brushRef="#br1" timeOffset="117992.6">18697 10615 189 0,'0'0'391'0,"-14"1"-74"16,14-1-29-16,-12 2-25 0,12-2-39 0,0 0-6 15,-13-1-57-15,13 1 18 0,0 0-21 0,0 0 14 16,5-7-55-16,3 1 22 0,2 2-54 0,3 1 32 0,4-4-11 16,-2 2-15-16,8-1-5 0,0-2-7 15,0 1-4-15,5 3 1 0,2-5 2 0,-1 2-5 16,3 1 1-16,-5 1-12 0,0-1-9 0,-1 1-8 15,1 2-5-15,-5-1-8 0,0 1-7 0,-3 1-1 16,-2 0-8-16,-2 1-3 0,-1-2-3 0,-1 3 0 16,-2-1 1-16,0 0 0 0,-11 1 11 0,16-1 2 0,-16 1 7 15,14-1 9-15,-14 1 5 0,0 0 3 0,13-2-4 16,-13 2-9-16,0 0-6 0,0 0 0 0,0 0-7 16,0 0 5-16,0 0 0 0,0 0 10 0,0 0 0 15,0 0-3-15,0 0-1 0,0 0-9 0,0 0-1 16,0 0-6-16,0 0-1 0,0 0-2 0,-5-5-3 15,5 5 0-15,0 0-7 0,0 0 2 0,0 0-7 16,0 0 5-16,-12-2-3 0,12 2 1 0,0 0-2 16,-14 1 1-16,14-1 1 0,-15 4 0 0,6-2-3 15,-3 1 4-15,0 0-5 0,-2 2 1 0,-2 0-1 16,1 1-38-16,0 0 49 0,-1 1-43 0,0 2 48 16,1-2-44-16,0 4 46 0,0-1-37 0,0 1 45 15,2 2-36-15,0-1 50 0,2 3-42 0,0-2 47 16,2 0-45-16,2 1 51 0,2 0-45 0,-2 1 40 15,5 1-45-15,0 0 45 0,1-3-44 0,1 1 40 16,1 3-2-16,3-1-6 0,1-2-3 0,3 0-2 16,1 2-3-16,2 0-1 0,2-2-3 0,1 1-6 15,2-5 0-15,0 2-3 0,2-4-3 0,3 2 0 0,-1-4 0 16,1 0 1-16,0 0-5 0,2-2-2 0,-1-2-2 16,0-2-2-16,1 0-45 0,0-1 34 0,1 0-111 15,2-3-20-15,-1-1-78 0,-2-1-75 0,0 0-100 16,-4-1-88-16,0-1-105 0,-2 0-332 0,-3-2-492 15</inkml:trace>
  <inkml:trace contextRef="#ctx0" brushRef="#br1" timeOffset="118259.46">19011 11109 113 0,'-9'11'484'15,"0"-1"-157"-15,4-2-49 0,-2-1-36 0,0 1-15 16,3-1 9-16,-1-3 15 0,2 1 21 0,3-5-21 16,-1 9-20-16,1-9-36 0,3 4-24 0,-3-4-20 15,10 1-15-15,-10-1-20 0,22-1-15 0,-11 0-9 16,6-1-24-16,0-2-10 0,2 1-12 0,2-4-7 0,1 3-9 16,1-1-6-16,3-1 1 0,-2-1-11 15,-1 1-2-15,1-1-2 0,1-1 0 0,-1 3-9 16,-4-3-2-16,3 2-2 0,-2-1-16 0,-2 0-76 0,-4 1-87 15,1-1-92-15,-1-2-87 0,-2 2-74 0,-2-2-458 16,1 1-454-16</inkml:trace>
  <inkml:trace contextRef="#ctx0" brushRef="#br1" timeOffset="118559.19">19599 10675 128 0,'1'-8'461'15,"2"-2"-66"-15,-2 3-33 0,-1-1-57 0,1 1 35 16,-1 0-12-16,0 0-15 0,0 7-12 0,2-13-22 16,-2 13-36-16,0-10-47 0,0 10-41 0,1-9-65 15,-1 9 20-15,2-4-23 0,-2 4 55 0,0 0-41 16,0 0 48-16,13 0-44 0,-13 0 31 0,8 7-47 0,-1-2-3 16,1-1-4-16,-1 3-5 0,-1 1-14 0,4-1-3 15,-1 3-2-15,0-1-18 0,-2 2-4 16,3 0-8-16,-4-1 22 0,3 2-32 0,0-2 12 15,-3 2-23-15,1 0 22 0,-1-1-36 0,1 2 32 0,-2-3-38 16,-2 0 24-16,1-2-54 0,0 2-17 0,0-3-100 16,-1 1-8-16,-1-2-44 0,-2-6-60 0,3 9-58 15,-3-9-82-15,1 8-68 0,-1-8-60 0,0 0-346 16,0 0-445-16</inkml:trace>
  <inkml:trace contextRef="#ctx0" brushRef="#br1" timeOffset="118893.45">19631 10690 165 0,'-8'-12'327'15,"-1"3"-37"-15,3-2-20 0,-2 0-20 0,3 0-19 16,3 1-13-16,-1-1-9 0,2 0 9 0,2-1-58 16,2 1-13-16,0-1-25 0,6 0-19 0,-1-1-15 15,2 2-18-15,5 0 1 0,2-1-8 0,0 3-11 16,1 0-5-16,0 3-9 0,-2 3-2 0,2-1-10 16,-1 3 2-16,-5 1 2 0,1 2-4 0,1 2-2 0,-6 1 2 15,1 0 0-15,-3 3-8 0,-2-1-2 16,-1 3-2-16,-3-2-39 0,0 3 45 0,-3-2-39 15,1 4 42-15,-1-3-35 0,-2 0 38 0,1 2-45 0,2-3 42 16,-1 1-44-16,-1 0 49 0,4-1-9 0,-1 1-5 16,1-1 7-16,1-1-11 0,2 0-2 15,2 1-3-15,4 2 5 0,-2-1-5 0,4 1 10 16,-1-2-16-16,5 5 4 0,-1-2-5 0,2 0 1 16,-4 1 1-16,2-1-2 0,-3-1 3 0,-2 1-2 0,-2-1 1 15,0-1 0-15,-5 0 6 0,1 0-5 16,-3-2 2-16,-3 0 0 0,-1 1-3 0,-1-1-2 0,-4-1 0 15,-1 2-1-15,0-2-54 0,-3-1-83 0,2 0-77 16,-3-1-95-16,1-2-125 0,1-2-319 0,-2 2-267 16</inkml:trace>
  <inkml:trace contextRef="#ctx0" brushRef="#br1" timeOffset="120209.38">21053 10494 67 0,'0'-8'435'15,"0"8"-97"-15,-2-8-18 0,2 8-18 0,-8-10-21 16,4 6 12-16,-1-2-15 0,-3-1-41 0,0 3-31 16,-1-3-28-16,-3 0-12 0,-2 3-19 0,3-3-7 15,-6 4-11-15,3-2-1 0,-4 2-11 0,3 2-12 16,-3-1-18-16,1 2-3 0,-1 2-5 0,0 0-12 15,-1 1-8-15,0 2-7 0,4 1-7 0,-2 0-9 16,4 2-9-16,-2 1-3 0,3 0-2 0,2 1-42 16,3 2 47-16,2-2-44 0,1 2 41 0,1-3-38 0,4 1 40 15,3-1-42-15,0 1 43 0,4-1-41 0,1 0 37 16,2-3-41-16,3 1 44 0,2 0-45 16,0-4 40-16,0 1-48 0,3-3 50 0,-4 1-43 0,3-2 38 15,-3-2-39-15,3-1 41 0,-1 0-43 0,-3-1 47 16,-1-1-47-16,-1-2 42 0,0 0-3 15,-1-1-2-15,-2-1-5 0,-2 2 1 0,-1-2 0 16,2 1-4-16,-2 0 2 0,-1 2 0 0,-1-2 5 0,0 3 1 16,0 0-4-16,-4 5-6 0,7-9 1 0,-7 9-1 15,5-4-1-15,-5 4 0 0,0 0 2 0,0 0-1 16,16 1-1-16,-16-1-1 0,11 6-1 0,-6-2 0 16,2 0-39-16,1 1 45 0,-1 1-38 0,2 0 34 15,-1-1-43-15,0 1 6 0,2 0-66 0,-3-2 1 16,0-1-68-16,-1 2 25 0,-6-5-50 0,10 5 25 15,-10-5-36-15,0 0 25 0,11 2 11 0,-11-2 57 16,0 0-1-16,0 0 33 0,1-10 16 0,-1 10 9 16,-5-8 11-16,2 2 11 0,-1-2 5 0,-1 1 6 15,0-3 8-15,3 2 6 0,-2-2 30 0,1 0 2 0,1 1 0 16,0-1 7-16,2 2-2 0,-1 1 0 16,2-1 2-16,2 1 4 0,-1 2 17 0,4 0 0 15,-6 5-10-15,12-7 7 0,-12 7 1 0,14-1-7 0,-14 1 1 16,19 2-2-16,-8 1-7 0,-1 0-6 15,0 1-1-15,-1 1-7 0,0 2-3 0,-2-1 2 16,0 1-4-16,0 1-6 0,-4 0 3 0,1 1 1 0,-4-1 2 16,2-2 18-16,-4 1-1 0,2-7 69 0,-2 9-15 15,2-9 41-15,-5 7-54 0,5-7 28 0,0 0-49 16,-11 3 37-16,11-3-50 0,-6-6 37 0,6 6-18 16,-2-8-13-16,2 8-11 0,1-14-9 0,1 7-6 15,3-1-5-15,0 0 0 0,3-2-6 0,-1 2-3 16,3-1-4-16,1 1 0 0,0 0-2 0,0 2-2 15,-1 3-1-15,2-1 0 0,-1 2 1 0,1 0-3 16,-12 2 3-16,23 2-3 0,-12 0-5 0,-2 1 0 16,3 0-4-16,-2 2-16 0,1-1-51 0,-2 2-34 15,-1 0-27-15,1-1-29 0,1 2-24 0,-1-3-18 0,1 1-4 16,0 0 7-16,1-1 0 0,-2-2 9 16,2 0 12-16,-2 0 32 0,3-1-8 0,-12-1 46 15,23-1 3-15,-13-2 42 0,1 1-6 0,0-2 43 16,1-1-19-16,-3-2 43 0,-1 3-3 0,0-4 39 15,1 1 3-15,-4-1 74 0,1 2-24 0,-2-1 67 16,0-1-13-16,-3 1 4 0,2 1-14 0,-3 6-21 16,1-12-10-16,-1 12-16 0,-1-8-13 0,1 8-13 0,-3-5-7 15,3 5-4-15,0 0-11 0,0 0-2 0,0 0-7 16,-13 2-4-16,13-2-3 0,-5 6-2 0,5-6 0 16,-1 10-2-16,1-10-3 0,0 10-5 0,0-10 3 15,4 9 2-15,-4-9-1 0,6 9 7 0,-6-9-9 16,7 4 0-16,-7-4 2 0,11 3 0 0,-11-3 0 15,10-2-3-15,-10 2 6 0,9-5-3 0,-5-1-5 16,1-1 5-16,0 0 0 0,-2-4 2 0,-2 2 16 16,-1-4 61-16,-1-1-4 0,-2-1 13 0,-2-3 26 15,0-3 11-15,-4-1-20 0,1 0 21 0,-3-4 6 16,-1 1 11-16,2 0-35 0,-4 1 53 0,3 3-6 16,0 1 35-16,1 1 10 0,0 2 4 0,0 2 0 15,2 1 9-15,-1 3-10 0,1 0-22 0,3 2-32 16,-2 2-30-16,-1 1-29 0,8 6-14 0,-9-5-2 15,9 5-11-15,0 0-7 0,-14 4-6 0,14-4-5 16,-5 11-9-16,4-3-4 0,1 2-3 0,1 0-8 16,2 6-3-16,-1 0-3 0,6 3-5 0,-1 1-1 15,1-2-4-15,4 7-4 0,0-1-21 0,0-1-28 0,2 1-49 16,-1 0-34-16,1-1-57 0,0 0-31 0,1-3-137 16,-1 1-51-16,-2-3-111 0,0-3-136 0,1 0-733 15,0-2-983-15</inkml:trace>
  <inkml:trace contextRef="#ctx0" brushRef="#br1" timeOffset="120659.65">23037 9959 57 0,'-1'-13'593'16,"1"13"-123"-16,-2-10-42 0,2 10-19 0,-5-9-17 16,5 9-37-16,-4-8-31 0,4 8-46 0,-2-5-36 15,2 5-31-15,0 0-10 0,0 0-11 0,0 0-9 16,0 0-19-16,-8 4-20 0,8-4-13 0,0 10-19 16,3-3-13-16,-1 1-17 0,3 1-14 0,-2-1-13 15,3 3-6-15,-2 0-12 0,4 1 15 0,-1 1-31 16,0-1 25-16,-1 1-38 0,3-1 26 0,-1 1-44 15,-2-1 24-15,2 0-108 0,0-1-17 0,-2-1-61 16,0 0-58-16,-2-2-56 0,3-1-58 0,-5-1-56 16,3 1-22-16,-5-7-46 0,3 8-428 0,-3-8-461 15</inkml:trace>
  <inkml:trace contextRef="#ctx0" brushRef="#br1" timeOffset="121025.49">23034 10066 323 0,'-9'-15'340'0,"-1"1"-87"0,5 1-10 16,-1-1-42-16,-1-1-14 0,3 0 12 0,2-1-13 15,-2 3 44-15,4-1-65 0,5-1 20 0,-1 1-64 16,2 0 28-16,3 1-58 0,5-1 29 0,-1 2-46 0,5 2 47 16,-1 1-14-16,3 1-14 0,-3 2-20 0,2 2-14 15,1 3-46-15,-3-1 33 0,1 4-45 16,-3 1 36-16,-1 1-43 0,-5 0 40 0,0 3-42 16,-1 1 5-16,-5 0 35 0,-1 2-45 0,-2 0 41 0,-3 0-45 15,-1 1 41-15,-2 1-37 0,0-1 38 16,1-1-6-16,-2-1-4 0,2 0-2 0,-1 0 0 15,1-2-5-15,2 2-3 0,-1-2 4 0,4-1-4 0,0 1-4 16,0-7 2-16,7 11 2 0,-1-5-5 0,4 1-2 16,2-1 1-16,3 0 6 0,-1 1-7 0,5 2 1 15,0 0-2-15,2 0 6 0,-1 0-5 0,-2 0 1 16,1 1 1-16,-3 0 1 0,-2 0-9 0,-3-2 2 16,-2 2-2-16,-1-2 2 0,-4 2 3 0,-2-2 1 15,-3 0-1-15,-2 0-3 0,-2-1 5 0,0 1 3 16,-4-2-2-16,0 1-2 0,-2-1 2 0,-1 0-8 15,-2-2-21-15,2 1-28 0,1-2-39 0,0 0-19 16,-1-2-22-16,12-1-44 0,-18 0-50 0,18 0-61 16,-14-1-75-16,14 1-343 0,-5-9-216 0</inkml:trace>
  <inkml:trace contextRef="#ctx0" brushRef="#br1" timeOffset="121309.24">23893 9774 399 0,'10'-13'355'0,"-5"2"-23"0,2 1-29 0,-5 0 4 16,-2 2 12-16,0 0-4 0,-5 1-38 0,0-1-25 0,0 3-21 15,-3 1-20-15,-1 1-14 0,-3 2-24 0,0 1-25 16,-2 2-9-16,0 2-61 0,-1 0 35 0,1 3-49 16,0 1 37-16,2-1-53 0,0 3 30 15,1-1-48-15,5 3 34 0,-1-1-54 0,2 0 2 0,2 0 1 16,2-1 3-16,4 2-5 0,-2-2-2 0,4 3 4 15,3-1-6-15,1-2-3 0,2 1 43 0,2-2-48 16,4 2 38-16,-1-2-51 0,4-1 42 0,1-1-46 16,0-1 41-16,3 1-48 0,0-2 27 0,2-1-109 15,-1-1-31-15,0 1-124 0,0-2-50 0,0 0-71 16,-4 1-78-16,-3-2-81 0,3 2-250 0,-5-1-318 16</inkml:trace>
  <inkml:trace contextRef="#ctx0" brushRef="#br1" timeOffset="121480.95">24029 10129 185 0,'-11'7'507'0,"2"1"-141"16,-1-2-57-16,1 0-29 0,3-1 1 0,1 0 10 15,5-5-15-15,-10 7-29 0,10-7-53 0,-7 5-38 16,7-5-33-16,0 0-23 0,0 0-21 0,0 0-16 16,15-2-14-16,-6 0-9 0,4-1-13 0,2-1-7 0,2 0-17 15,5-2-64-15,1-1-72 0,2 0-54 16,2-3-54-16,3 2-63 0,-1-4-59 0,2 1-371 15,-2-1-238-15</inkml:trace>
  <inkml:trace contextRef="#ctx0" brushRef="#br1" timeOffset="121925.65">24513 9862 509 0,'0'0'440'0,"1"-9"-87"0,-1 9-2 16,1-9-85-16,-1 9 25 0,2-7-81 0,-2 7 17 15,0 0-46-15,0 0 23 0,0 0-55 0,0 0 15 16,0 0-54-16,0 0 19 0,0 0-53 15,4 6 22-15,-4-6-50 0,5 11 23 0,-3-4-41 16,3 0 21-16,-2 3-43 0,-1-2 32 0,2 2-40 0,-1-2 35 16,-2 2-43-16,3-2 36 0,-3-2-34 0,2 1 54 15,-3-7 15-15,1 10 70 0,-1-10-62 0,3 6 30 16,-3-6-62-16,0 0 37 0,0 0-45 0,-3-6 41 16,3 6-53-16,-4-12 15 0,2 2 8 0,-1-2 3 15,-1-2 49-15,0-2-55 0,2-2 28 0,-1-1-48 16,3-4 31-16,-2-1-47 0,2-1 38 0,2-1-46 15,0-1 42-15,-1 1-49 0,3 0 38 0,0 0-42 16,-2 2 43-16,3 0-34 0,-1 1 43 0,1 7-32 16,0-1 35-16,-2 2-40 0,1 2 27 0,0 4-35 15,-2 0 45-15,3 2-34 0,-2 2 42 0,-3 5-24 16,11-5 31-16,-11 5-22 0,9 4 15 0,-9-4-19 16,13 10 20-16,-5-5-28 0,-1 4 22 0,2 0-23 15,-2 4 18-15,3-1-24 0,0 3 13 0,2 1-18 16,0 0 21-16,-1 1-28 0,1 1 8 0,0 0-4 15,-2 0-2-15,4 2 1 0,-5-2 2 0,3 1-4 16,0 0 0-16,1 0-46 0,-1-1 54 0,-2 0-27 16,0 0-54-16,0-3-54 0,-2-1-14 0,-2-1-103 15,2-1-19-15,-4-2-111 0,0 1-28 0,-2-4-74 16,-2-7-135-16,0 12-323 0,0-12-510 0</inkml:trace>
  <inkml:trace contextRef="#ctx0" brushRef="#br1" timeOffset="122074.21">24679 9871 186 0,'-9'-6'531'16,"0"3"-119"-16,9 3-102 0,-10-7-9 0,10 7-89 16,-6-9-2-16,6 9-76 0,-3-10 25 15,3 10-62-15,3-11 16 0,-1 4-64 0,6-1 31 0,-2 1-59 16,3-1 34-16,1-1-54 0,4 0 38 0,-1 0-72 16,5-1-127-16,-1 0-125 0,2-2-486 0,0 0-289 15</inkml:trace>
  <inkml:trace contextRef="#ctx0" brushRef="#br1" timeOffset="123375">25682 9658 182 0,'0'0'510'15,"0"0"-137"-15,0 0-62 0,-9 1-31 0,9-1-1 16,0 0-8-16,0 0-24 0,0 0-40 0,0 0-35 16,0 0-32-16,0 0-30 0,0 0-19 0,4-5-17 0,-4 5-14 15,14-5-10-15,-2 2 1 0,-1-1 6 16,5 2-10-16,0-2-6 0,3 1-7 0,1-2-3 0,1 1-7 16,2 1-10-16,0-1-2 0,-2 1-5 15,0-1 0-15,-4 1-9 0,2 1-3 0,0 0-22 16,-6-1-92-16,0 2-79 0,-2-1-76 0,0 1-54 0,-11 1-56 15,16-3-362-15,-16 3-252 0</inkml:trace>
  <inkml:trace contextRef="#ctx0" brushRef="#br1" timeOffset="123759.34">25829 9717 124 0,'-14'8'331'0,"1"-1"-76"16,3 0-46-16,1-2-29 0,2 1-28 0,-1-1-27 15,0 0-10-15,3-1-11 0,5-4-4 0,-4 7-20 16,4-7-14-16,0 0-14 0,4 3-9 0,-4-3-8 15,18-1-8-15,-6 0-4 0,5-3-4 0,0 1 0 16,7-3-7-16,1 1-4 0,5-3-3 0,1-1-2 16,0 1-1-16,1-2 2 0,-2 1-4 15,2-2 6-15,-4 2 4 0,-1-3-8 0,-1 3-41 0,-8-1-48 16,-1 0-22-16,-1-2-33 0,-5 2 27 0,-2 0 11 16,-1-2 32-16,-4 3-2 0,0-2 60 15,-1-1 10-15,-3 2 59 0,-3-2 29 0,0 3 49 0,1-2-1 16,-2 1 25-16,0 0 22 0,-1 2 1 15,-1-1 1-15,3 4 2 0,-2-2-7 0,1 0-23 0,4 7-35 16,-7-8-23-16,7 8-8 0,-3-6-13 0,3 6-9 16,0 0-3-16,0 0-6 0,0 0-5 0,6 8-8 15,-1-3-2-15,4 2 5 0,0 2-20 0,1 0-7 16,2 1-3-16,-1 2 2 0,2 2-5 0,1 0 0 16,-2 2-5-16,0 1-1 0,-3 0 5 0,0 1-1 15,-2 1-43-15,-2-2 45 0,-3 0-37 0,-2 1 38 16,-2-1-40-16,-3 0 40 0,-2 1-50 0,-2 0 2 15,-2-3-86-15,-2 1-31 0,-1-3-76 0,-1-1-72 16,-1-1-98-16,4-4-407 0,-3 1-331 0</inkml:trace>
  <inkml:trace contextRef="#ctx0" brushRef="#br1" timeOffset="124211.22">27396 9211 67 0,'0'0'505'16,"-1"-10"-107"-16,1 10-23 0,-3-10-59 0,3 10 47 0,-4-7-63 15,4 7 3-15,-1-8-72 0,1 8 1 16,0 0-36-16,0 0 49 0,0 0-48 0,0 0 38 16,-10 4-69-16,7 2 32 0,1 0-60 0,-1 4 29 15,2-1-52-15,-2 5 12 0,-2 0-43 0,3 1 9 16,-2 3-53-16,0 3 27 0,0 1-48 0,-1-1 31 15,1 1-43-15,-2-1 36 0,2 1-48 0,0-2 33 16,-1-1-36-16,1-2 33 0,2 0-40 0,-2-1 28 16,1-4-41-16,2-1 12 0,-3 1-67 0,3-4 32 15,0 1-75-15,-2-4-33 0,3-5-71 0,0 7-53 0,0-7-56 16,0 0-37-16,0 0-10 0,0 0 17 0,3-9-12 16,-1 1 12-16,1-1-3 0,-1-4-173 15,3 0-56-15</inkml:trace>
  <inkml:trace contextRef="#ctx0" brushRef="#br1" timeOffset="124461.08">27354 9339 498 0,'5'-18'191'0,"1"1"9"0,-2 2 3 0,0 0 2 16,0 3 1-16,-3-1 9 0,3 0 45 0,-1 4-31 16,-1-2 40-16,-2 3-71 0,3 1 3 0,-1-1-73 0,-2 8 8 15,5-9-46-15,-5 9 43 0,5-6-40 0,-5 6 32 16,0 0-40-16,17 2 27 0,-7 3-5 0,2 1-8 16,1 1-10-16,3 3-11 0,3 0-6 0,-1 3-7 15,5 2-6-15,0 0-13 0,-1 2-4 0,4-2-12 16,-2 2-2-16,1 1-7 0,-2-2-3 15,-1 3-4-15,1-3 0 0,-1 2-2 0,-3-1-4 16,-1-2 4-16,-3-2-7 0,-1 1 1 0,-2-1-1 0,-2-1 2 16,-2-1 1-16,-2 1 0 0,-2-3-3 0,-1 0-2 15,-3 0-1-15,0-1-8 0,-2-1-20 0,-2-1-51 16,1 2-50-16,-3-4-54 0,0 1-65 0,-3-1-65 16,9-4-73-16,-15 3-63 0,15-3-444 0,-17 0-452 15</inkml:trace>
  <inkml:trace contextRef="#ctx0" brushRef="#br1" timeOffset="124674.02">27406 9485 106 0,'-19'-1'544'0,"19"1"-151"0,-15-3-58 15,15 3-38-15,-14-2-16 0,14 2-30 0,-9-5-45 16,9 5-44-16,-8-5-27 0,8 5-29 0,-1-8-18 15,1 8-19-15,5-8-15 0,1 3-5 0,2-3-14 16,3 3-4-16,2-1-7 0,3-2-7 0,2 1-3 16,3 0-4-16,0 0-6 0,-1 1-3 0,3-3-19 15,0 2-103-15,-1 1-102 0,0-1-80 0,1 0-144 16,-2-1-216-16,-1 0-173 0</inkml:trace>
  <inkml:trace contextRef="#ctx0" brushRef="#br1" timeOffset="124914.4">28075 9242 272 0,'3'4'488'0,"-3"-4"-89"0,0 0-52 0,0 0-1 15,0 0-18-15,0 0-47 0,0 0-49 0,0 0-29 16,0 0-40-16,0 0-30 0,0 0-29 0,8-4-20 15,-8 4-17-15,9-3-16 0,-9 3-9 0,19-5-6 16,-10 3-9-16,5-1-4 0,-2 2-11 0,4-1-5 16,1 0-12-16,1-1-70 0,-1-1-84 0,0 2-76 15,0 0-71-15,0 0-79 0,-2 0-401 0,0 0-307 16</inkml:trace>
  <inkml:trace contextRef="#ctx0" brushRef="#br1" timeOffset="125109.12">28183 9382 223 0,'-5'10'530'0,"0"-5"-145"16,1 0-58-16,0 0-10 0,4-5 3 0,-7 8-9 15,7-8-45-15,-4 5-46 0,4-5-41 0,0 0-35 16,0 0-34-16,0 0-20 0,0 0-18 0,15-2-16 0,-7-1 2 16,2 1-23-16,4-1 1 0,0-2-25 15,5 2 0-15,1-3-44 0,1 0-58 0,2-1-135 16,0 1-54-16,-1-1-95 0,2-3-96 0,-2 3-235 15,0-4-212-15</inkml:trace>
  <inkml:trace contextRef="#ctx0" brushRef="#br1" timeOffset="125375.14">28682 9067 517 0,'0'0'487'0,"2"-8"-53"16,-2 8-28-16,5-9-14 0,-5 9-46 0,0-7-22 15,0 7-19-15,0 0-42 0,3-7-45 0,-3 7-45 0,0 0-34 16,0 0-22-16,0 0-13 0,0 0-12 0,0 0-8 16,0 0-8-16,8 5-3 0,-8-5-48 0,7 11 50 15,-3-4-49-15,1 0 37 0,2 3-50 0,-1-1 41 16,-1 2-54-16,3 1 40 0,-2-1-5 0,2 2-7 16,-2-2-6-16,1 1 0 0,-2 1-10 0,0-1-8 15,0-1 1-15,-3 0-4 0,2-2-16 16,-1 1-55-16,-2-2-40 0,2-1-61 0,-2 2-55 15,0-3-59-15,-1-6-48 0,0 10-60 0,0-10-56 16,0 0-469-16,-1 7-486 0</inkml:trace>
  <inkml:trace contextRef="#ctx0" brushRef="#br1" timeOffset="125858.7">28698 9077 49 0,'0'0'425'15,"-9"-9"-87"-15,2 5-51 0,0-1-7 0,2-1-24 16,-3 0-13-16,2-1-19 0,1-1-41 0,0 0-17 16,0 0-31-16,2-2-17 0,1 1 5 0,0-2-49 15,2 1 12-15,2 1-41 0,2 0 18 0,1-2-41 16,2 2 18-16,5 0-32 0,-1 1 23 0,3 1-28 15,2 1 24-15,0 1-34 0,0 1 28 0,0 3-32 16,0 1 20-16,-1 1 1 0,-1 3 9 0,1 1-6 16,-4 0 8-16,0 3-4 0,-1 0-2 0,-3 1 2 15,-2 0-3-15,-1 2 1 0,-2 0 1 0,-2 0-8 16,0-2 2-16,0 2-43 0,-1-1 48 0,0 1-39 16,-2-3 41-16,3 1-3 0,-1-3-1 0,1 2-2 15,0-8 6-15,1 12-6 0,2-5 0 0,1-2-2 16,4 0 1-16,1-2-6 0,4 2-3 0,5 0 2 15,1-2-2-15,6 1-1 0,1-1 4 0,2 3-7 16,4-2 2-16,0 1 3 0,-1 2 0 0,-5 0-6 16,-2-1 3-16,-4 2 1 0,-1-1 0 0,-4 0 12 15,-3 1 6-15,-5-2 13 0,-3 3 27 0,-2-2-15 0,-4-1 14 16,-2 3-16-16,-4-4 7 0,-3 4-13 0,-2-3-2 16,-3 0-5-16,0 1-5 0,-3-2-7 15,3 0-4-15,-3-1-11 0,2 1-90 0,2-1-123 16,2-2-147-16,1-1-214 0,1 2-283 0,11-3-402 15</inkml:trace>
  <inkml:trace contextRef="#ctx0" brushRef="#br1" timeOffset="128891.68">18551 11269 178 0,'0'0'167'0,"0"0"-21"16,-9-4 6-16,9 4-7 0,0 0 5 15,0 0 3-15,-10-1-3 0,10 1-19 0,0 0-12 0,0 0-24 16,0 0-22-16,-12-1-13 0,12 1 2 0,0 0 16 15,0 0 12-15,-5 5 15 0,5-5 18 0,0 0-8 16,0 9-29-16,0-9 29 0,2 12-44 0,0-6 45 16,1 3-56-16,3 0 36 0,-2 1-51 0,2 1 0 15,-1 2 1-15,2 0-11 0,2 2 38 0,-2-1-51 16,1 2 34-16,0 1-53 0,1 1 42 0,0 0-52 16,-2-1 44-16,1 0-43 0,-1-1 37 0,1-3-6 15,-3 1-5-15,2-2-5 0,-2 1 2 0,1-3-7 16,-2-1 0-16,1-1 9 0,-2-1 2 0,1 0 8 15,-2-1 4-15,-2-6 2 0,8 8-11 0,-8-8-5 16,6 4-5-16,-6-4-6 0,0 0 1 0,16 0-1 16,-16 0 1-16,13-3-3 0,-13 3 2 0,17-5-5 15,-7 2 0-15,1 0 0 0,0-1 3 0,1 1-2 16,2-1-4-16,2 0 3 0,2 1-1 0,0-1-4 16,0 0 5-16,6 0 2 0,1 0-5 0,0 0 0 0,3 0 0 15,-5-2 2-15,7 2-42 0,2-1 49 16,3 1-33-16,-1-2 35 0,0 1-41 0,2-1 46 0,-2 0-43 15,4 0 45-15,0-1-40 0,3 0 43 0,2-1-42 16,1 0 44-16,-2 1-46 0,0-2 39 0,3 1-39 16,-2 1 48-16,-1-1-43 0,0 0 37 0,-1 0-38 15,-2 0 38-15,-4 3-43 0,3-2 45 0,-3-1-45 16,6 1 45-16,-4-2-41 0,-1 3 42 0,5-3-47 16,-5 2 46-16,0 0-40 0,3-2 42 0,2 0-45 15,0-1 46-15,1 2-9 0,-1-2-3 0,0 2-3 16,2-2 2-16,0 2-4 0,1-2-5 0,0 2-1 15,-2-2 1-15,4 1 1 0,-4 1-3 0,4 0 1 16,-4-1 0-16,4 2 2 0,-5-1-2 0,3-1 2 16,0 3-4-16,-1-2 5 0,1 2-8 0,-3-1 3 15,3-1 2-15,0 2-1 0,1 1 0 0,0-3 0 16,0 2 4-16,2-1-5 0,-1 0-2 0,1 1 4 16,-2-1-2-16,2 0 1 0,-1 2 0 0,0-2 9 0,2-1-11 15,-4 3 3-15,2-2-2 0,-2 1 0 16,-6 3 2-16,-1-3-3 0,3 1 2 0,-1 0-1 15,0 0 4-15,0 1-6 0,0-2 3 0,0 3 0 0,1-2 4 16,-2 2-5-16,3-2 1 0,-3 0 4 0,3 1-8 16,4 0 4-16,-7 0 0 0,1-1 4 0,-1 2-3 15,9-3-1-15,-10 2 0 0,3-1 0 0,0 0 1 16,-1 3 1-16,5-3-1 0,-5-1 1 0,5 1 1 16,-6 1-2-16,8-1-3 0,-9-1 2 0,10 1 4 15,-4-1-4-15,-5 1-1 0,7-1 2 0,-8 1-2 16,6-2 2-16,-7 1-2 0,4 1 4 0,-3 0-3 15,1-2 0-15,-1 3 3 0,1-2-4 0,-2-1 1 16,1 3 2-16,-1-1 0 0,1-1-37 0,-1 0 44 16,1 1-45-16,-1-1 49 0,1 0-44 0,-1 0 49 15,1 2-43-15,1-4 42 0,-1 4-40 0,-1 0 45 16,2-3-51-16,-2 0 49 0,2 3-42 0,-1-1 46 16,-1 0-50-16,1 0 46 0,-2 2-44 0,2-2 47 0,-3 0-45 15,2 0 44-15,-3 2-41 0,1-1 42 16,-4 2-45-16,-2-2 48 0,2 0-45 0,0 1 30 0,-2 1-30 15,2-2 44-15,-1 2-45 0,1-2 44 16,-1 0-47-16,4 1 46 0,-1-1-44 0,3 1 43 0,-1-1-43 16,-2 0 41-16,3 1-41 0,-1-1 46 0,0 1-47 15,1-1 42-15,0-1-42 0,-1 2 44 0,1-1-42 16,-1 1 42-16,-2-2-43 0,0 3 43 0,-2-1-45 16,-1 0 47-16,0 1-44 0,-1 0 41 0,0-1-41 15,1 0 45-15,-5 1-47 0,4 0 5 0,-5 1 1 16,1-2 45-16,2 2-44 0,-4-2 39 15,-1 1-42-15,1 0 42 0,-4 0-44 0,2 0 41 0,1 1-42 16,-3-1 42-16,2 0-38 0,-4 0 39 0,0 1-47 16,-3 1 48-16,1-1-46 0,-2 0 60 0,0-2-26 15,-12 3 54-15,21-1-23 0,-21 1 54 0,16-2-37 16,-16 2 50-16,12-1-38 0,-12 1 44 0,11-1-48 16,-11 1 48-16,9-1-49 0,-9 1 29 0,0 0-59 15,11-4 36-15,-11 4-57 0,0 0 43 0,10-3-55 16,-10 3 48-16,0 0-45 0,6-6 39 0,-6 6-42 15,0 0 50-15,5-7-41 0,-5 7 56 0,3-6-43 16,-3 6 44-16,0 0-34 0,1-10 36 0,-1 10-36 16,-1-9 43-16,1 9-31 0,-3-9 32 0,2 2-19 15,-3 1-1-15,3 0 16 0,-3-2-17 0,-1-1 14 16,0-1-17-16,-2 2 6 0,2-4-11 0,-2 0 24 16,-2 1-16-16,2-2 4 0,0 1-15 0,-1-1 6 15,-1 0-22-15,3-2 6 0,-1 2-27 0,-2-2 19 16,3 1-19-16,0 0 12 0,-1 0-18 0,2 2 9 15,0-3-15-15,0 2 4 0,0-1-32 0,2 4-62 16,1-2-142-16,0 1-142 0,0 0-218 0,-1 1-987 16,1-1-1229-16</inkml:trace>
  <inkml:trace contextRef="#ctx0" brushRef="#br1" timeOffset="132491.62">9236 14809 89 0,'-2'-8'456'0,"2"8"-38"0,-1-10-64 16,1 10 8-16,-3-11-55 0,3 11 18 0,-1-7-64 0,1 7-10 15,-1-9-49-15,1 9-19 0,0 0-29 0,0 0 17 16,0 0-3-16,0 0 14 0,0 0 1 0,0 0 1 15,-1 13-6-15,1-4-29 0,1 3 8 0,0 0-40 16,-1 3 15-16,0 1-10 0,0 1-19 0,0 4-26 16,0-1-4-16,0 0-18 0,0 4-6 0,0-1-10 15,-1 1-7-15,0 0-4 0,-1-1-31 0,0-2 25 16,2 0-26-16,-1 0 22 0,-1-4-28 0,1 1 21 16,1-1-17-16,-1-3-39 0,1-1-56 0,0-2-48 15,0-1-38-15,0-2-42 0,0-8-106 0,0 12-95 16,0-12-42-16,0 0-38 0,0 0-20 0,0 0-291 15,10-7-358-15</inkml:trace>
  <inkml:trace contextRef="#ctx0" brushRef="#br1" timeOffset="132740.81">9256 14907 134 0,'0'-16'451'16,"1"2"-95"-16,1 3-20 0,-2 0-38 0,1 2-5 16,0-1-61-16,-1 3 17 0,1 0-59 15,1 1 8-15,-2 6-47 0,4-9-12 0,-4 9-1 0,6-8 7 16,-6 8-21-16,13-2 1 0,-13 2-18 0,15 2 0 15,-6 0-20-15,4 4 2 0,0-2-16 16,2 3 3-16,-1 2-21 0,4 0 1 0,-1 3-10 0,-1 1-9 16,2-1-6-16,0 3-2 0,-3 1-13 0,3 0 3 15,1 2-11-15,-5-1 5 0,2-1-8 0,-5 2 4 16,2-2-8-16,0 1 7 0,-3 0-12 0,-2 0 9 16,0-3-12-16,-1 1 3 0,-2-2-26 0,-2-1-40 15,-2-1-63-15,0 0-38 0,-2-2-101 0,0 1-60 16,-3-3-42-16,-3 1-78 0,0-3-365 0,-3 0-352 15</inkml:trace>
  <inkml:trace contextRef="#ctx0" brushRef="#br1" timeOffset="132925.24">9254 15184 244 0,'-13'-3'415'16,"1"-2"-79"-16,2 3-21 0,1-3-70 16,1 1 17-16,2 0-60 0,-2-1 34 0,8 5-66 15,-7-11-4-15,4 5-34 0,3 6-49 0,3-12 8 0,-1 4-14 16,3 0-15-16,4 0-12 0,0-2-41 15,2 2 27-15,4-2-36 0,0-2 27 0,4 3-7 16,2-2-7-16,1 1 2 0,3-1-20 0,3 1-62 16,-2-1-53-16,2 0-41 0,0 1-42 0,-1 1-30 0,0 0-28 15,-3 1-20-15,0-1-14 0,-1 2-201 0,0-1 13 16</inkml:trace>
  <inkml:trace contextRef="#ctx0" brushRef="#br1" timeOffset="133158">9799 14832 352 0,'0'0'314'0,"4"-9"-17"0,-4 9-16 15,4-9 5-15,-4 9-16 0,0-9-50 0,0 9 39 16,0-8-9-16,0 8-6 0,0-7-17 0,0 7-31 16,0-8-30-16,0 8-46 0,0 0-9 0,0 0-11 15,0-6 12-15,0 6-1 0,0 0 7 0,0 0-20 16,6 8 8-16,-6-8-4 0,4 10-8 0,0-3-11 0,0 2-7 16,0-1-10-16,0 3-15 0,2 0-3 15,0 1-11-15,-1 1-6 0,0-1-6 0,2 1-5 16,-2 2-6-16,0-2-2 0,0-1-10 0,0 2 9 15,-1 0-7-15,0-4-1 0,-1 2-13 0,-1-1-32 16,1 0-57-16,-2-1-76 0,-1-1-45 0,1-1-110 16,-1-1-55-16,0-7-99 0,-2 11-508 0,2-11-587 15</inkml:trace>
  <inkml:trace contextRef="#ctx0" brushRef="#br1" timeOffset="133557.47">9786 14866 304 0,'-1'-11'335'0,"0"2"-73"0,1-1-41 16,0 0-26-16,1 0-19 0,0-1 8 0,2 0 4 16,2-1-37-16,-1 0-8 0,4 0-64 0,0 2 21 15,2-1-56-15,0 0 35 0,1 3-58 0,1-3 37 16,-1 5-36-16,2-1 42 0,1 0-50 0,-1 4 47 16,-3 1-54-16,3-1 35 0,-2 3-43 0,-11 0 38 15,20 3-39-15,-10 0 36 0,-4 1-35 0,1 2 33 16,-5-1-43-16,2 3 37 0,-4 0-39 0,0 2 35 15,-3 1-3-15,-2 1-3 0,0 0-1 0,-4 0-5 16,-1-1-2-16,0 0-2 0,-2 1 5 0,1-3-7 16,-1 1 1-16,2-3 0 0,-1 0-4 0,2-1 0 15,0-1 6-15,0-1 4 0,4 0-2 0,5-4-10 16,-9 6 16-16,9-6 0 0,-7 5-5 0,7-5-2 16,0 0 2-16,0 0 2 0,8 3 7 0,-8-3-4 0,12 3-1 15,-12-3 2-15,15 4 6 0,-6-2 3 16,0 0-13-16,1 2 14 0,0-1-4 0,-1 1 0 0,4 2-3 15,-3 0-1-15,2 0-5 0,-1 3-1 0,2-1-6 16,-2 2 2-16,0-2-27 0,0 2 27 0,-1-1-23 16,-1 1 20-16,0-1-27 0,1 0 26 0,-1-1-115 15,-1 0-50-15,-2-3-104 0,3 1-47 0,-2-2-116 16,-1 1-209-16,-6-5-148 0</inkml:trace>
  <inkml:trace contextRef="#ctx0" brushRef="#br1" timeOffset="133806.93">10272 14764 213 0,'-5'-12'453'16,"4"1"-114"-16,-2 2 46 0,1 0-59 0,-1 1 19 15,2 0-36-15,-2 2 1 0,3 6-31 0,-2-12-28 16,2 12-60-16,-4-10-34 0,4 10-35 0,0 0-8 16,-2-9-12-16,2 9 5 0,0 0 0 0,0 0-6 0,8 7-23 15,-8-7-4-15,8 8-19 0,-3 0-10 0,3-1-8 16,-2 0-5-16,0 4-11 0,2-3 5 0,2 4-13 15,-2-1-2-15,0 1-4 0,-1-1 3 0,2-1-9 16,0 2-1-16,-2-1-7 0,-1-1 1 0,3 0-61 16,-4-2-47-16,0-1-58 0,-1 0-59 0,-1-1-54 15,-3-6-65-15,2 11-41 0,-2-11-45 0,0 6-374 16,0-6-341-16</inkml:trace>
  <inkml:trace contextRef="#ctx0" brushRef="#br1" timeOffset="134157.68">10300 14819 137 0,'-9'-11'217'0,"2"0"-18"16,0-2-5-16,0-1 4 0,2 0-16 0,1-3-59 15,0 1 36-15,1 1-19 0,3 2 44 0,0 0-49 16,3-2-10-16,1 0-9 0,1 3-15 0,1-1-7 16,3 0-8-16,0 4-2 0,0-2-12 0,4 1-6 15,-3 2-4-15,5 3 3 0,-3 0-10 0,-1 2-9 16,2 2-4-16,-13 1-9 0,22 0-8 0,-13 3 30 16,-3 2-35-16,-2 0 22 0,1 3-37 0,-5-1 10 0,0 2-13 15,0 0 29-15,-5 1-36 0,1 1 30 0,-1-1-6 16,1-1 1-16,-1 1-4 0,-1-2 0 15,1 1-4-15,1-2-2 0,-1 0-4 0,2 0-1 16,0-1 4-16,3-6-30 0,0 11 6 0,0-11 30 0,8 9-1 16,-1-5-5-16,3 2-1 0,0-2 2 0,4 0-19 15,1 0 15-15,2 1 1 0,3 2 1 0,0-2-7 16,-2-2 1-16,1 2 4 0,-4 1-5 0,2-1-3 16,-3 1 1-16,-3 1 4 15,-2-1-8-15,-5 3 3 0,-1-2 2 0,-3 0 0 0,0-7 0 0,-7 14 0 16,-2-5 0-16,-1-1-1 0,0 1 3 15,-2-1-4-15,-3 1 1 0,2-1 0 0,-1-2-7 0,0 1-27 16,0-1-60-16,2-1-77 0,2-3-107 0,0 2-142 16,10-4-298-16,-14 2-226 0</inkml:trace>
  <inkml:trace contextRef="#ctx0" brushRef="#br1" timeOffset="135374.79">11246 14612 91 0,'0'0'382'0,"4"-5"-128"0,-4 5 4 0,4-8-60 0,-4 8 24 15,5-8-29-15,-5 8 42 0,2-8-55 0,-2 8 2 16,0-10-25-16,0 10-25 0,3-9-7 0,-3 9-7 15,-2-10-5-15,2 10-13 0,-1-9-12 0,-3 4 0 16,4 5-12-16,-8-7-17 0,8 7-8 0,-13-5 19 16,13 5-15-16,-19-1 16 0,7 2-2 0,-2 1-2 15,0 2 0-15,-3 1 9 0,3 1 3 0,-5 2-9 16,1 1-2-16,2 0-3 0,0 2-25 0,1 0 8 16,5 1-19-16,1 1 5 0,-1-1-15 0,3 1 5 15,2 1-13-15,4-3 9 0,1 1-13 0,1-1 6 16,3 0-7-16,1-1 9 0,3-1-15 0,3 0 11 15,2-2-13-15,2-1 9 0,-2-1-17 0,5-2 11 16,-3 0-13-16,2-3 4 0,-3-2-17 0,4 1 0 16,-3-2-13-16,0-2 22 0,0-1-10 0,-3 0 22 15,-1-3-12-15,-1 1 16 0,-1-2-12 0,-4 2 12 0,1-2-9 16,-3 0 15-16,-2 0-8 0,2 1-2 16,-1-3 2-16,-2 4 2 0,2 0 4 0,-2 1 0 15,1-1-3-15,-1 8 1 0,0-10-1 0,0 10-2 0,1-9 0 16,-1 9 2-16,6-4-4 0,-6 4 14 0,0 0-13 15,13 2 14-15,-13-2-14 0,12 4 10 0,-3 0-15 16,0 1 12-16,-2 1-11 0,5 1 6 0,-1 1-16 16,-3 1-8-16,3-1-63 0,-3-1-26 0,1 2-66 15,-3-2 19-15,2-1-58 0,-3 0 30 0,-1-1 9 16,-4-5 6-16,5 9 8 0,-5-9 13 0,0 0 40 16,3 7 0-16,-3-7 18 0,0 0 18 0,0 0 19 15,-8-7 9-15,8 7 16 0,-4-9-2 0,2 2 10 16,-1-1 12-16,-1 1 25 0,3-3-2 0,1 2 75 15,0 0-37-15,0-2 70 0,5 1-32 0,-2 0 1 16,2 0 0-16,1 1-5 0,2 0 1 0,-2 1-18 16,3 2 4-16,1-1-4 0,-1 3 4 0,3-2 3 15,-2 3-15-15,-1 1-4 0,-9 1-8 0,19 0-10 0,-10 1-5 16,-9-1-5-16,14 7 22 0,-7-4-32 16,-2 2 23-16,-3 0-32 0,2 1 22 0,-4 0-29 15,0-6 26-15,0 14-29 0,-2-8 23 0,-1-1-22 16,0 1 28-16,3-6-6 0,-5 8 37 0,5-8-17 0,-6 4 9 15,6-4-21-15,0 0 12 0,0 0-24 16,-10-5 13-16,10 5-22 0,0-12 17 0,1 6-24 16,4-1 4-16,-1-2 3 0,1 2-3 0,0-2-4 0,3 2 4 15,1-3 2-15,1 3-4 0,0 0-1 0,-1-1-2 16,0 4 2-16,0-1 2 0,1 1 1 0,0 0 3 16,-10 4-3-16,17-1 8 0,-17 1-4 0,17 1-2 15,-8 3-1-15,-3 0-8 0,4 1 8 0,-3-1-2 16,-1 3 2-16,-1 0-4 0,5-2 14 0,-5 4-23 15,2-2 16-15,-1 0-20 0,1 1 15 0,0-3-56 16,0 1-18-16,-1-1-63 0,3-1-31 0,1-2-24 16,-1-1 26-16,3 1-28 0,-1-4 26 0,2 0-10 15,0 0 50-15,0-3-7 0,-1-1 47 0,1 0-10 16,-1-1 51-16,-1-1-21 0,-2 0 36 0,-1 0-16 16,-2 1 30-16,-2 0-13 0,0-2 29 15,-2 3-14-15,0-2 40 0,-2 8-23 0,-2-9 45 0,2 9-22 16,-7-7 34-16,7 7-23 0,-11-4 13 0,11 4-8 0,-11 0 6 15,11 0-6-15,-15 5-7 0,15-5-6 16,-12 6-6-16,8-1 3 0,4-5-12 0,-10 10-3 16,10-10-5-16,-4 9 1 0,4-9-1 0,-1 11-2 15,1-11 38-15,4 7-47 0,-4-7 40 0,5 5-48 0,-5-5 43 16,10 2-45-16,-10-2-9 0,12-5 3 0,-6 2-1 16,3-2 4-16,-4-2 5 0,3-1 3 15,-2-1 2-15,-1-3 1 0,2 0 39 0,-4-3-43 0,0 1 41 16,0-1-19-16,-3-1 66 0,-2-2-14 0,1 0 60 15,-3 0-34-15,0-2 55 0,-2-1-14 0,2 2 29 16,-2 0-11-16,1 3 37 0,-2 1 18 0,2 2 11 16,0 1-7-16,1 1-31 0,0 2-33 15,0 2-38-15,3 1 2 0,1 6 3 0,-6-5 2 0,6 5-10 16,0 0-19-16,-9 4-8 0,9-4-10 0,-4 10-15 16,4-2-10-16,0 0-4 0,0 3-8 0,0 2-2 15,3 3-5-15,-2-1-31 0,4 2 22 0,-1 5-32 16,2-2 25-16,1 2-105 0,-1 0-35 0,4-1-82 15,0 2-79-15,1-3-46 0,4 2-137 0,-1-7-97 16,3 1-466-16,-2-3-657 0</inkml:trace>
  <inkml:trace contextRef="#ctx0" brushRef="#br1" timeOffset="135706.99">12842 14236 549 0,'-2'-6'571'0,"-2"1"-123"16,4 5-15-16,-7-8-53 0,7 8-19 0,-6-7-32 16,6 7-21-16,-5-8-36 0,5 8-37 0,0 0-31 15,-7-4-7-15,7 4-7 0,0 0-38 0,0 0 2 16,0 0-16-16,-1 9-12 0,1-9-25 0,4 10-10 15,-1-4-18-15,1 1-12 0,-2 2-12 0,4 0-7 16,-2 1-7-16,3 3-8 0,-2-1-5 0,0 1-3 16,0 2-31-16,1-1 28 0,-2 2-32 0,1-1 12 15,-1 2-90-15,0-3-15 0,-1 1-50 0,-1-3-45 16,1-1-43-16,-2 1-46 0,3-3-65 0,-3 1-61 16,0-4-39-16,-1-6-85 0,0 12-298 0,0-12-384 15</inkml:trace>
  <inkml:trace contextRef="#ctx0" brushRef="#br1" timeOffset="136057.4">12852 14361 117 0,'-3'-14'400'0,"-1"-1"-52"0,1 2-48 16,-1-1 16-16,3-1-49 0,-2 0 16 0,3 1-43 15,0 0 10-15,3-1-24 0,0-1 11 0,-1 0-48 16,3 3-17-16,2 0-40 0,0 1-17 0,2 0-28 16,-1 2 3-16,2 2-19 0,3-1-3 0,-3 6-22 15,2-1 5-15,-1 2-18 0,-11 2 6 0,19 0-16 16,-11 2 7-16,1 2-17 0,-3-1 6 0,1 3-10 15,-5 2 10-15,1-1-9 0,-2 1 5 0,-2 2-13 16,-2 0 11-16,-2-1-15 0,3 1 11 0,-2-2-12 16,0 2 11-16,0-2-12 0,0 1 12 0,2 0-13 15,-1-1 9-15,2-1-10 0,0 0 12 0,1 0-10 16,1-1 13-16,3 1-14 0,1 2 9 0,0-2-6 16,4 2 8-16,4 0-6 0,-2 0 6 0,3 1-9 0,0 0 8 15,3-1-8-15,-2 3-1 0,2-3 2 16,-4 3 2-16,-3-2-8 0,1 1 5 0,-3 0 0 15,-1-2 2-15,-5 1-2 0,1-2 2 0,-5 1-1 0,1-1 1 16,-3 0 1-16,-2 1-2 0,-2-3 0 0,-2 3 1 16,0-2 1-16,-2-2-8 0,-2 2-4 0,3-1-31 15,0-3-36-15,0 1-60 0,1-1-63 0,10-3-68 16,-17 1-82-16,17-1-75 0,-9-4-422 0,9 4-394 16</inkml:trace>
  <inkml:trace contextRef="#ctx0" brushRef="#br1" timeOffset="136607.19">13298 14235 67 0,'11'-10'589'0,"-5"2"-98"0,2 2-105 0,-3 0 2 0,1 0-38 15,-6 6-37-15,7-8-36 0,-7 8 12 0,6-5-4 16,-6 5-12-16,0 0-24 0,0 0-37 0,11 1-19 16,-11-1-44-16,7 7-12 0,-2-2-37 0,0 2-6 15,-1 1-18-15,5 0-15 0,-3 3-11 0,2 0-11 16,0 2-8-16,-1 0-5 0,2 1-10 0,-4 0-4 15,2 0-7-15,0 1-64 0,0-1-16 0,-1-4-52 16,-2 3-34-16,0-4-30 0,0 0-33 0,-3-2-44 0,3-1-55 16,-4-6-49-16,2 8-6 0,-2-8 15 0,0 0 36 15,0 0 64-15,0 0 43 0,-12-6 56 16,8-2 50-16,-1-1 50 0,-1-3 34 0,1-1 23 16,-1-1 22-16,1-2 14 0,0-1 34 0,2-1 37 0,-2 0 10 15,4-1 33-15,1 0 20 0,0 1-54 0,1-1 62 16,3 1-58-16,0 1 39 0,1-1-42 0,0 3 23 15,4 1-15-15,-1 0 14 0,-2 2-29 0,3 2-2 16,1 0-21-16,-1 5 3 0,0-1-32 0,1 4 15 16,-1 0-26-16,-9 2 10 0,13 1-24 0,-13-1 9 15,14 7-18-15,-9-1 12 0,-2 2-19 0,-2 2 13 16,-1 0-21-16,0 1 17 0,-3 1-18 0,0 1 11 16,-3-1-12-16,0 1 15 0,-1-1-22 0,-1 0 18 15,0-1-14-15,-1-2 14 0,4 0-19 0,-3-2 20 16,3 0-17-16,-1-1 19 0,2 0-16 0,-1-1 24 15,5-5 2-15,-6 9 20 0,6-9-3 0,0 7 24 16,0-7-2-16,3 7 7 0,-3-7-8 0,13 7-12 16,-4-5-5-16,0 3-4 0,4-1-15 0,0 1 2 0,1-1-13 15,0 0 5-15,1 2-11 0,-1 0 1 0,-1-1 2 16,2 1-12-16,-2-1-1 0,0 1-5 16,-2-2-2-16,0 3-31 0,-1-3-66 0,-1 1-69 0,-3 1-70 15,4-1-78-15,-3 0-77 0,-1-2-71 0,-6-3-397 16,12 6-419-16</inkml:trace>
  <inkml:trace contextRef="#ctx0" brushRef="#br1" timeOffset="136857">14063 14102 390 0,'0'-9'415'0,"-2"1"-18"0,1 2-60 16,-4 1 36-16,3-1-39 0,-4 3-11 0,6 3-27 15,-14-6-8-15,14 6-30 0,-19 2-16 0,7-1-26 16,1 2-5-16,-3 1-22 0,0 3-29 0,4 1-7 16,-2 0-37-16,2 0 5 0,1 1-29 0,0 1 6 15,5-2-44-15,-1 3 20 0,4-3-16 0,1 2-8 0,4-2-9 16,-1 3-5-16,5-3-8 0,1 3-13 16,3-3-1-16,2 1-8 0,4-1-51 0,0 1-95 15,3-1-78-15,2-2-78 0,2 0-36 0,3-1-138 0,0-3-87 16,3 1-480-16,-1-3-652 0</inkml:trace>
  <inkml:trace contextRef="#ctx0" brushRef="#br1" timeOffset="137249.56">15057 14103 46 0,'0'0'633'16,"0"0"-209"-16,-14 0-53 0,14 0-110 0,0 0 37 16,0 0-24-16,-10-3-44 0,10 3-9 0,0 0-16 15,2-9 1-15,-2 9-40 0,12-7-8 0,-3 2-36 0,2 1-22 16,3-3-26-16,2 3 0 0,0-3-29 0,6 0 5 16,0 1-22-16,2 0 8 0,0-1-20 0,2 2 6 15,-2-1-13-15,2 0 6 0,-1 1-21 0,-2 1-10 16,-5 0-101-16,1 1-48 0,0 0-107 0,-6 1 17 15,-13 2-25-15,19 0-42 0,-19 0-39 0,0 0-367 16,9 2-233-16</inkml:trace>
  <inkml:trace contextRef="#ctx0" brushRef="#br1" timeOffset="137573.51">15195 14102 87 0,'-21'8'315'0,"1"1"-56"0,1-1-30 16,2 1-16-16,1-2-24 0,2-2-33 0,3 2-10 15,0-3-9-15,3-1-8 0,8-3-5 0,-9 6-14 16,9-6-25-16,0 0-14 0,0 0-15 0,14 1-15 15,-1-4-6-15,1 0-8 0,5-2-34 0,1-1 29 16,3-1-39-16,1 0 38 0,4-4-1 0,-1 0-3 16,0-1-5-16,0-1-1 0,-2-1-7 0,-1 1-34 15,-1-2 43-15,-5 2-36 0,-1-1 70 0,-2 1-5 16,-2 0 79-16,-3 2-12 0,-1-1 45 0,0 3 12 0,-4-1 29 16,0 2 16-16,0-1 10 0,1 4-11 0,-4-2-31 15,4 1-35-15,-6 6-29 0,4-7-18 16,-4 7 5-16,8-4-8 0,-8 4-11 0,0 0-8 0,10 4-5 15,-10-4-17-15,8 9-19 0,-3-3 3 0,0 2-23 16,-1 1 15-16,0 2-18 0,0 3 10 0,-2 0-14 16,-1 1 8-16,-1 1-19 0,-1 1 3 0,-1 1-46 15,-2 0-64-15,-3 1-41 0,0-1-63 0,-5 0-27 16,3-2-98-16,-2 0-50 0,-3-2-114 0,2-3-466 16,-2 1-561-16</inkml:trace>
  <inkml:trace contextRef="#ctx0" brushRef="#br1" timeOffset="138124.44">16947 13820 535 0,'-2'-8'499'0,"-1"1"-99"15,2 0 37-15,-2 0-15 0,3 1-21 0,-2-2 9 0,0 3-36 16,2 5 23-16,-5-11-87 0,5 11-33 0,-2-9-89 16,2 9-13-16,0 0-47 0,0 0-2 0,0 0-13 15,0 0-2-15,0 0-36 0,1 12 4 0,0-7-31 16,2 5 8-16,-1 0-27 0,1 2 12 0,-2 1-9 15,3 0-11-15,-1 3 0 0,-1-1 0 0,-1-1-5 16,2 1-4-16,-2-3-1 0,2 1-1 0,-1-3 2 16,-2 0 3-16,2-2 0 0,-2-1-5 0,0-7 0 15,0 8-2-15,0-8-6 0,0 0 7 0,0 0-4 16,-7-7-2-16,6 0 2 0,-2-2-11 0,2-4 14 16,0 1-17-16,-3-4 15 0,3 0-14 0,1-4 4 0,-2 0 13 15,2-5-12-15,2 0-1 0,-1-2-4 0,4-4 12 16,-1 0-2-16,2 2 2 0,1 1-1 15,-1 3-2-15,1 4-26 0,3-1 31 0,-4 4-2 0,1 4-2 16,0 0-3-16,0 4 1 0,0 0-6 0,1 5 13 16,0 1 4-16,-8 4-4 0,15-2 5 0,-6 5-2 15,0 0 4-15,0 2-12 0,2 5 6 16,0 0 3-16,1 1-3 0,0 3-16 0,1 0 19 0,1 3-15 16,-2 1 21-16,5 1-22 0,-3 3 6 0,0-1-18 15,0 1-19-15,-1-4-86 0,-3 1-19 16,2-1-76-16,-1 0-58 0,-3 0-91 0,-2-2-51 0,-1-3-167 15,2 0-603-15,-5-1-796 0</inkml:trace>
  <inkml:trace contextRef="#ctx0" brushRef="#br1" timeOffset="138296.99">16982 13863 32 0,'-13'-5'589'15,"4"0"-169"-15,-1 2-34 0,2-2-25 0,4 0-51 0,0 0-36 16,0-1-28-16,3 0-7 0,1 6-26 15,3-13-32-15,2 6-33 0,0-2-62 0,4 1 16 16,6 1-19-16,-2-3-16 0,6 2-16 0,2-1-3 0,-1 1-21 16,6 0-7-16,1-1-16 0,1 1-88 0,0 0-96 15,-3 0-71-15,-2 0-81 0,2 0-62 16,-2 0-441-16,-2 0-375 0</inkml:trace>
  <inkml:trace contextRef="#ctx0" brushRef="#br1" timeOffset="138507.57">17443 13528 164 0,'0'0'479'0,"6"-7"-107"0,-6 7-96 0,3-6-2 16,-3 6-44-16,4-6 64 0,-4 6-42 0,0 0 9 16,0 0-23-16,9-1 4 0,-9 1-27 0,6 3-11 15,-6-3-23-15,10 8-8 0,-6-2-31 0,1 1-12 16,2 0-14-16,-1 1-6 0,2 3-24 0,-2 0-14 16,2 0-15-16,0 2-10 0,0 0-7 0,0 0-47 15,-2 3 43-15,2-2-5 0,-3 1-9 0,3-1-10 16,-2 1-3-16,-2-1-9 0,1-1-43 0,-1-1-66 15,0 0-59-15,2-4-84 0,-3 2-78 0,-2-3-66 16,2 0-84-16,-3-7-454 0,2 8-511 0</inkml:trace>
  <inkml:trace contextRef="#ctx0" brushRef="#br1" timeOffset="138906.81">17475 13600 212 0,'-6'-9'378'0,"-1"1"-46"0,3 1-10 15,2-1-74-15,-1-1 33 0,2 1-37 0,1-2 10 0,1 1-61 16,2-1 3-16,2 0-58 0,3-1-1 0,2 2-46 16,3-2 9-16,1 1-29 0,5 1 17 15,0-1-15-15,0 4 17 0,0-1-27 0,-2 2 14 0,2 2-28 16,-1 2 7-16,-4-1-21 0,3 4 10 0,-6-1-18 16,2 1 13-16,-3 3-16 0,-2 1 8 0,-3 0-16 15,-2 1 10-15,-3 1-17 0,-2 2 13 0,-3 1-15 16,-3 1-4-16,-3 1 1 0,-1 1-2 0,-2 0 1 15,-1 0 0-15,0-2-2 0,-1 2 0 0,5-5 3 16,-2 1 6-16,3-2-5 0,1-2 3 0,0 0-1 16,3 0 7-16,6-6-5 0,-7 7-1 0,7-7 2 15,0 0-3-15,3 8 1 0,-3-8 4 0,15 4 1 16,-5-1-2-16,1-1-2 0,2 0 9 0,3 2-14 0,-1-1 1 16,3 1 1-16,-1 1 0 0,-2-2-2 15,4 3-33-15,-3-2 37 0,0 2-34 0,0 0 39 0,0-1 0 16,-2 2-5-16,0-1-5 0,-1-1 12 0,1 2-18 15,-5-1 0-15,0-1-1 0,1 0-4 16,-1-1-48-16,-1 1-62 0,-2-2-57 0,-6-3-58 0,14 6-80 16,-14-6-54-16,12 1-42 0,-12-1-379 0,14-4-310 15</inkml:trace>
  <inkml:trace contextRef="#ctx0" brushRef="#br1" timeOffset="139156.62">18226 13462 186 0,'4'-11'442'0,"0"3"-58"0,-3 1-51 16,1-1 12-16,-2 8-48 0,0-12 15 0,0 12-50 16,-7-8 2-16,7 8-43 0,-9-5 2 0,9 5-28 15,-15 0-3-15,6 2-22 0,-1 1-12 0,-2 2-10 0,1 1 19 16,-2 2-10-16,4-1-12 0,-1 3-20 0,0 0-17 16,2 0-14-16,0 1-4 0,3-2-9 15,2 3-7-15,2-3-9 0,1 1-34 0,0 0 20 16,3 0-36-16,2 0 30 0,0-1-40 0,4 0 30 0,1 0-37 15,3-1 27-15,2-1-38 0,2-1-29 16,1-1-95-16,-1-1-109 0,3 0-113 0,0-1-152 16,-3-1-204-16,3-1-352 0,-3-1-685 0</inkml:trace>
  <inkml:trace contextRef="#ctx0" brushRef="#br1" timeOffset="140390.81">9995 15956 548 0,'0'0'512'0,"0"-9"-79"16,0 9-56-16,-4-7-23 0,4 7-33 0,0 0-27 15,-1-9-23-15,1 9-16 0,0 0-5 0,0 0-24 16,0 0-12-16,-5 4-16 0,5-4-25 0,-3 12-43 15,2-5-29-15,1 2 1 0,-2 4 4 0,2-2-36 16,0 3 8-16,0 3-32 0,0 1-26 0,0 0 11 16,0 0-6-16,2 1-4 0,-2 0-5 0,0-1-3 15,0-1-4-15,0-4 3 0,1 0-6 0,-1 0 6 16,0-2 4-16,0-2 8 0,0-2-4 0,0-7-7 16,0 9 6-16,0-9-13 0,0 0 8 0,0 0-5 0,-4-9 24 15,3 2-41-15,-3-3 31 0,3-2-22 16,-2-2 24-16,-1-3-29 0,1 0 27 0,-2-5-28 15,2 3 23-15,-1-1-35 0,4-1 36 0,-1 2-29 0,-1 0 26 16,4 1-25-16,-2 1 29 0,1 0-29 0,2 3 31 16,-1 0-34-16,2 3 31 0,1 1-34 0,0 2 30 15,0 1-33-15,3 0 33 0,-2 3-26 0,5 3 30 16,-11 1-31-16,16 0 33 0,-3 1-34 0,-3 3 29 16,4 3-37-16,2 1 41 0,-1 2-31 0,3 0 31 15,0 5-5-15,0 2-1 0,1 1-35 0,-1 0 12 16,0 2-10-16,-3 2 14 0,4-2-63 0,-4 3-31 15,-2-2-33-15,0-1-44 0,-3-2-66 0,-1-1-18 16,-2-2-61-16,-2 1-86 0,-4-3-39 0,3-3-92 16,-8 1-342-16,0-1-440 0</inkml:trace>
  <inkml:trace contextRef="#ctx0" brushRef="#br1" timeOffset="140548.84">9988 16197 289 0,'-11'-9'480'0,"1"2"-99"16,1-1-54-16,2 1-63 0,2-1-38 0,4 0-57 15,1 1-22-15,1-2-21 0,3 1-23 0,3-1-59 16,4 0 26-16,0 0-51 0,5 1 32 0,3-3-50 0,3 3 38 16,3-3-47-16,3 1 39 0,2 0-36 0,0 0-76 15,1 0-67-15,2 1-26 0,0-1-112 0,6-1-3 16,-2-1-265-16,0 0-67 0</inkml:trace>
  <inkml:trace contextRef="#ctx0" brushRef="#br1" timeOffset="140773.56">10684 15769 35 0,'2'-10'358'0,"-2"1"-115"0,0 2-3 16,-5 1-42-16,1 0 53 0,-3 1-46 0,-1 1 0 0,-2 1-12 16,-3 3-10-16,1 0-11 0,0 1-27 0,-5 2-1 15,0 2-30-15,-2 3 17 0,-1 0-25 0,2 2 18 16,-1 0-30-16,3 1 22 0,1 2-4 0,2 1-11 16,1 0-10-16,3 0-10 0,1 1-8 0,4-2-11 15,-1 1-5-15,5 0-6 0,4-2-10 0,-2 1-1 16,6 0-10-16,1-1-5 0,4-1-6 0,1 1-2 15,5-3-4-15,0 1-3 0,3-2-18 0,1 0 14 16,1-2-6-16,2-1-68 0,-2 1-78 0,1-3-84 16,0 2-104-16,-2-2-107 0,-4-3-457 0,-1 4-462 15</inkml:trace>
  <inkml:trace contextRef="#ctx0" brushRef="#br1" timeOffset="140955.57">10534 16225 249 0,'-13'8'552'0,"3"-3"-133"0,0 0-109 16,2-1-48-16,2 0-30 0,6-4-19 0,-10 3-21 0,10-3-45 16,0 0-5-16,0 0-49 0,0 0 0 0,12-2-34 15,-1-2-1-15,3-1-21 0,4 2 5 0,2-3-30 16,2-3 17-16,2 3-8 0,4-4-4 0,1 1-72 16,2-3-101-16,-3 3-76 0,2-4-68 0,-1 0-80 15,-1 0-268-15,-1-1-159 0</inkml:trace>
  <inkml:trace contextRef="#ctx0" brushRef="#br1" timeOffset="141173.72">11003 15869 411 0,'0'-7'503'0,"-1"-1"-65"15,0 2-51-15,1 6-21 0,-3-12-33 0,3 12-42 0,-1-8-34 16,1 8-36-16,0-8-41 0,0 8-2 0,0 0 8 16,0 0-4-16,1-5-11 0,-1 5-9 15,0 0-14-15,6 7-29 0,-6-7-16 0,8 9-22 16,-4-2-2-16,1 3-23 0,-1 0-4 0,1 1-18 0,0 2 6 15,3 0-18-15,-3-1 3 0,1 3-14 16,1-1 5-16,-1 0-18 0,3-2-44 0,-4 2-57 0,3-2-52 16,-2 0-60-16,-1-3-75 0,2 1-86 15,-2-3-87-15,-1-1-43 0,-1-1-404 0,-3-5-475 0</inkml:trace>
  <inkml:trace contextRef="#ctx0" brushRef="#br1" timeOffset="141506.97">11026 15877 379 0,'-8'-14'369'0,"3"1"-61"0,-1-1-20 0,5 3-40 16,-2-3-10-16,4 2 3 0,2 0-14 0,1-1-32 16,1 2-18-16,1-1-33 0,3 2-27 0,3 1-19 15,-1 2-18-15,2 0-31 0,1 2 8 0,0 2-36 16,-1 2 15-16,-2 1-22 0,1 3 20 0,-1 0-28 0,-3 3 17 16,0 1-22-16,-3 2 22 0,-1 0-11 15,-3 1 2-15,-1 1-2 0,-3 1-2 0,0-1-1 16,-1-1-2-16,0 2 2 0,0 1-5 0,0-3 5 15,-1 0-4-15,1 0 1 0,2 0-1 0,-2 0 2 0,4-1-3 16,0 0-1-16,4 0 5 0,-2 1-1 16,5 0-5-16,-1-1 1 0,3 1 2 0,4-1-1 15,-2 1 1-15,5-1-2 0,-2 1-2 0,2-1-2 16,-3 1 2-16,0-2-4 0,-3 2-3 0,2-1 2 0,-6-1 0 16,2-1-1-16,-6 1 3 0,-1-1 0 0,-1 0-1 15,-2 0-2-15,-6 0 3 0,2 0-3 0,-3 0 1 16,-5-3-7-16,5 0-42 0,-5 1-61 0,-3-2-75 15,2 0-86-15,-3-1-82 0,5-2-430 0,-2 0-308 16</inkml:trace>
  <inkml:trace contextRef="#ctx0" brushRef="#br1" timeOffset="141973.34">12224 15802 652 0,'0'0'463'0,"7"4"-108"0,-7-4-76 0,0 0-60 16,-1 10-26-16,-3-6-24 0,-2 3-25 0,-7 0-15 0,0 2-18 16,-3 1-16-16,-2 0-35 0,-4 2 3 15,-2 0-9-15,-3 1-13 0,1-1-36 0,2-1 33 16,1-3-13-16,3-1 34 0,4-1-22 0,0 0 30 0,2-1-33 15,3-2 18-15,11-3-33 0,-18 0 18 0,18 0-11 16,-7-7-3-16,7 7-2 0,-2-11-7 0,5 2-5 16,2-3 1-16,4-1-3 0,1-5-5 0,1 0-2 15,0-1 4-15,2-4 0 0,0-1-4 0,-2-1 1 16,1-2 2-16,-1 0-4 0,-2 0 5 0,-4 4 0 16,2-1 1-16,-5 3 20 0,-1 2 25 0,-1 2 21 15,-1 1 12-15,-1 3 10 0,-5 3 14 0,2 2 18 16,-4 2 0-16,-1 2 19 0,-2 3 4 0,0 2-23 15,-1 2 3-15,-1 3-25 0,1 1 9 0,-1 4-24 16,1 2 25-16,3 3-49 0,0 0 27 0,2 4-46 0,4 0 26 16,0-2-45-16,3 2 27 0,5 3-37 15,1-1 27-15,3 3-37 0,4 0 34 0,4-2-8 16,2 0-8-16,7 2-9 0,0-2-9 0,3 0-46 16,1-3-71-16,3-2-70 0,0-1-96 0,-4-3-52 0,0-2-64 15,2 1-156-15,-1-3-93 0,-1-1-354 0,-4-3-593 16</inkml:trace>
  <inkml:trace contextRef="#ctx0" brushRef="#br1" timeOffset="142257.37">12737 15678 538 0,'-5'-11'612'0,"4"3"-118"0,-1 0-49 0,0 1-51 16,2 7-47-16,-4-11-31 0,4 11-34 0,-2-8-12 16,2 8 7-16,0 0-24 0,0 0-6 0,0 0-56 15,0 0 8-15,0 0-64 0,2 9 14 0,2-2-53 16,-1 1 11-16,3 1-40 0,-1 2 20 0,2 0-53 16,-1 3 28-16,2 0-48 0,-1 0 33 0,4 1-40 15,-2 3 8-15,1-1 15 0,-3-2-41 0,1 0 7 0,-1-1-62 16,0-1-63-16,1 1-67 0,-2-3-40 15,-2-1-60-15,1-2-16 0,-1 1-73 0,0-3-11 16,-4-6-67-16,2 8-67 0,-2-8-319 0,0 0-392 0</inkml:trace>
  <inkml:trace contextRef="#ctx0" brushRef="#br1" timeOffset="142623.46">12789 15761 294 0,'-9'-18'304'0,"-1"1"-13"0,2-3-35 0,0 2 7 0,0-1-7 15,3 2-1-15,1 1-18 0,1-1-19 0,3 0-13 16,0 1-23-16,3 0-13 0,1 1-22 0,3 1-20 15,2 0-32-15,3-1 10 0,0 3-17 0,2 2-10 16,1 2-14-16,1 0-14 0,0 4-6 0,2 0-7 16,-5 3-9-16,0 1-4 0,1 1-3 15,-3 2-4-15,-2 2-3 0,-1 2 1 0,-2 2-3 0,-5 0-2 16,2 2-2-16,-4 1-2 0,-2 0-1 0,1 2-2 16,-5 1-2-16,2-1 3 0,-1 0-11 0,1 0 11 15,0-1 0-15,-1-2-4 0,4-2 0 0,-1 1 0 16,-2 0-1-16,4-3 0 0,2 1 2 0,3-1-4 15,0 3 3-15,2-2-1 0,3 0 1 0,3 1-1 16,-1-1 0-16,7 2 0 0,-3 0-1 0,3-1 3 16,0 1 0-16,0 0 0 0,-1-1-3 0,-3 0-3 0,-3-1-1 15,1 2-5-15,-3-1-1 0,-4 0 4 0,-3 0 4 16,0-1-3-16,-5 0 1 0,1 0-1 0,-5 1-5 16,1-2 2-16,-4 0 8 0,-1-1-19 0,-1 0-35 15,0-1-34-15,0-2-35 0,0 0-27 0,0-2-50 16,12-1-48-16,-21-1-52 0,12 0-61 0,1-4-360 15,0 0-227-15</inkml:trace>
  <inkml:trace contextRef="#ctx0" brushRef="#br1" timeOffset="142873.34">13402 15374 569 0,'5'-9'423'16,"-1"1"-50"-16,-4 8-115 0,4-9 36 0,-4 9-51 15,-5-6 24-15,5 6-21 0,0 0 20 0,-18 1-21 16,9 4-11-16,-3-1-41 0,1 4-10 0,-2 1-27 16,3 1-13-16,-1 1-13 0,1 0-18 0,3 1-10 15,0 1-16-15,2-1-21 0,2 0 7 0,2 0-11 0,2-1-5 16,3-2-6-16,4 2-9 0,1 0-4 16,4-3-10-16,4 2 5 0,2-2-16 0,2-1 1 15,2 1-13-15,4-2 2 0,5 0-33 0,0-2-66 0,3 1-65 16,2-1-76-16,-3 1-71 0,3-1-96 0,-2 0-92 15,-1-1-535-15,-6 0-639 0</inkml:trace>
  <inkml:trace contextRef="#ctx0" brushRef="#br1" timeOffset="143043.71">13636 15827 271 0,'-17'8'533'0,"6"0"-126"15,-2-3-72-15,4 0-15 0,1-2 8 0,8-3-40 16,-11 6-44-16,11-6-32 0,0 0-28 0,0 0-30 15,0 0-31-15,2-7-27 0,7 5-19 0,2-3-12 16,4 1-13-16,0-3-13 0,6 0-9 0,0 2-9 16,1-3-12-16,1 1-60 0,1-1-99 0,1 1-110 15,-4 0-86-15,2-1-144 0,2 1-299 0,-4-2-312 16</inkml:trace>
  <inkml:trace contextRef="#ctx0" brushRef="#br1" timeOffset="143823.75">14266 15355 285 0,'0'0'272'16,"4"-7"-16"-16,-4 7-38 0,5-10 30 0,-5 10-50 16,1-7 53-16,-1 7-54 0,-1-7-4 0,1 7 0 15,-6-8-13-15,6 8-6 0,-7-5 22 0,7 5-25 16,-12-4 14-16,12 4-23 0,-15 0 8 0,6 1-9 16,0 3 7-16,-3-1-16 0,-1 4 5 0,-1 0-5 15,0 1-6-15,-2 3 4 0,2 1-23 0,-1 1 6 16,2 0-39-16,2 3 15 0,-1 0-41 0,3-1 27 15,3 0-43-15,2 0 29 0,3 1-46 0,1-2 26 16,2 1-42-16,5-1 23 0,0 0-35 0,7 0 32 0,-1-1-45 16,6-1 39-16,1-3-46 0,2 0 29 0,3-2-52 15,1-2-41-15,3-2-62 0,0 1-72 0,-2-3-63 16,4 0-53-16,-2-2-84 0,-1 0-96 0,-1-3-74 16,-3 0-378-16,-1-3-545 0</inkml:trace>
  <inkml:trace contextRef="#ctx0" brushRef="#br1" timeOffset="144674.66">13591 15320 176 0,'0'0'255'0,"0"0"-24"0,0-9-52 16,0 9 7-16,-1-5-62 0,1 5-4 0,0 0-50 16,-8-8 10-16,8 8-34 0,-6-2 14 0,6 2-32 15,-9-2 14-15,9 2-26 0,-13 1 30 0,13-1-14 16,-13 2 52-16,3 1-25 0,1-1 39 0,0 2-39 0,-4 1 74 16,3-1-27-16,-3 1 42 0,-1 1-42 0,1 1 45 15,0 1-6-15,-3-1 1 0,1 1-5 0,3 2 3 16,-3-1-8-16,2 1 9 0,0-1-2 0,1 2-3 15,0 2 1-15,1-2-4 0,0 1-5 0,2 1-3 16,3-2-15-16,-3 3-11 0,4-2-9 0,2-2-7 16,2 1-9-16,0 1-11 0,2-1-11 0,3 1-5 15,1-2-11-15,3 1-1 0,-1-1 12 0,4-1-25 16,1 0 14-16,1-1-24 0,1-1 15 0,3-3-26 16,1 1 19-16,-3-1-23 0,4-2 18 0,1 1-19 15,-1-2 16-15,0 0-27 0,0-1 26 0,0-1-21 16,-1 0 20-16,2-2-20 0,0 1 20 0,-5 0-22 15,3-1 28-15,-5 2-26 0,1-2 14 0,-3 1-18 0,-2 0 13 16,1-1-20-16,-10 3 17 0,13-4-50 0,-13 4-12 16,9-4-52-16,-9 4-42 0,0 0-44 15,0 0-49-15,0 0-59 0,0 0-67 0,0 0-62 16,-2-6-29-16,2 6-434 0,-7-5-464 0</inkml:trace>
  <inkml:trace contextRef="#ctx0" brushRef="#br1" timeOffset="145056.53">13629 15387 275 0,'-5'-5'232'16,"2"1"-36"-16,-3-1-18 0,1 1-2 0,-1 1-6 15,-3-1 14-15,1 2-33 0,-1-1 38 0,0 2-40 16,-3 1 54-16,12 0-42 0,-23 1 24 0,11 2-40 15,-1-1 21-15,-2 3-6 0,2 0-1 0,-1-1-5 16,0 3-12-16,0 0 2 0,1 1-5 0,3 1-4 16,-3-1-6-16,3 3 4 0,0-1 6 0,0 0-3 15,2 0-25-15,0 2-1 0,4-1-8 0,-2 0-5 16,4-1-5-16,0 1 6 0,1-2-31 0,1 3 17 0,3-2-27 16,-1 0 18-16,1-1-30 0,3 0 19 0,-1 0-40 15,3-1 23-15,-2 0-31 0,4-2 29 16,3 0-43-16,-1 0 37 0,2-1-39 0,-3-1 33 15,6-2-42-15,-2-1 33 0,4 0-33 0,-2-1 31 0,2 0-33 16,1-1 29-16,0 0-39 0,0 0-1 0,0-2-75 16,-1 2-71-16,0-2-82 0,-3 2-75 0,0-1-86 15,-4 1-128-15,1 0-70 0,-3-1-370 0,-10 2-572 16</inkml:trace>
  <inkml:trace contextRef="#ctx0" brushRef="#br1" timeOffset="145506.63">13573 15929 139 0,'-10'-3'260'0,"10"3"-23"16,0 0-15-16,-13-3-3 0,13 3 5 16,-8-3-4-16,8 3 10 0,0 0 10 0,-11-2-5 0,11 2-15 15,0 0-15-15,-9-4-8 0,9 4-17 0,0 0-13 16,-5-5-30-16,5 5-13 0,0 0 0 0,0 0 2 15,1-5-2-15,-1 5-4 0,8-4-4 16,-8 4-19-16,13-5-5 0,-4 1-4 0,0 1-4 0,3 1-10 16,-1-2-2-16,3 1-19 0,1-1 3 0,-1-1-12 15,5 1-4-15,-3 0-8 0,0-2-8 0,3 3-1 16,-2-2-5-16,1 1-1 0,-1 0-5 0,-1-1-2 16,-2 1-7-16,0 2 4 0,-2-1-4 0,-2 0 1 15,0 0-3-15,-1 1-1 0,-9 2-5 0,14-5-16 16,-14 5-15-16,10-2-39 0,-10 2-64 0,0 0-81 15,8-3-110-15,-8 3-149 0,0 0-134 0,0 0-327 16,0 0-521-16</inkml:trace>
  <inkml:trace contextRef="#ctx0" brushRef="#br1" timeOffset="146039.68">15651 15330 319 0,'-15'1'378'16,"0"0"-24"-16,2-1 1 0,-1 1-29 0,2-1 42 0,12 0-37 15,-24 0-12-15,24 0-17 0,-18 0 2 0,18 0-26 16,-18 0-25-16,18 0-34 0,-11-1-38 0,11 1-36 16,0 0-13-16,-8-3-17 0,8 3-20 0,6-6-10 15,-6 6-8-15,17-7-11 0,-2 3-14 0,-2-2-4 16,9 0-16-16,0 0-5 0,2-1-1 0,0 0-7 15,7 0-5-15,-1 0-4 0,1 1-5 0,-4 1-13 16,0 0-84-16,-2 0-96 0,-2 2-64 0,-1-1-111 16,-3 2-116-16,-2 0-59 0,-2 0-496 0,-3 2-646 15</inkml:trace>
  <inkml:trace contextRef="#ctx0" brushRef="#br1" timeOffset="146389.07">15641 15427 131 0,'-18'9'428'0,"7"-4"-119"0,0 0-62 16,1 0-12-16,1-1-3 0,9-4 11 0,-9 4-14 16,9-4-29-16,0 0-37 0,0 0-28 0,8-3-32 15,1-2-21-15,5 0-14 0,3-3-15 0,4 0-10 0,6-3-42 16,1 0 43-16,2-3-44 0,4-1 28 0,1-1-41 16,-1 1 8-16,-2-2-1 0,-4 2 4 15,-2 0-4-15,-2 1 14 0,-5-3 21 0,-1 2-47 0,-4 1 44 16,-1-2-40-16,-5 3 43 0,-2-1-37 0,-1 0 60 15,-1 4 46-15,-3-1 41 0,2 1 29 0,-3 1 7 16,0 2 21-16,0-2-3 0,-4 3-15 0,4 6-23 16,-1-11-28-16,1 11-9 0,-3-6-17 0,3 6 10 15,0 0-27-15,0 0 0 0,0 0-25 0,-5 6 7 16,5-6-12-16,1 11-12 0,1-4-6 0,-1 1-4 16,0 2-11-16,2 1 1 0,-2 1-4 0,0 1-7 15,2 1-2-15,-2 1 0 0,-1 2-8 0,0-1-30 16,-4 2-40-16,2 1-40 0,-2 1-44 0,-3 1-54 15,1-1-44-15,-3-1-60 0,-1 1-108 0,0-2-107 16,-3-2-497-16,3 0-632 0</inkml:trace>
  <inkml:trace contextRef="#ctx0" brushRef="#br1" timeOffset="147005.93">16947 15080 209 0,'0'0'676'16,"0"-12"-169"-16,0 12-51 0,0-9-54 0,0 9-38 15,-2-7-36-15,2 7-9 0,0 0-18 0,-6-4-10 16,6 4-21-16,0 0-47 0,0 0-23 0,-6 7-25 16,6-7-30-16,-4 11-20 0,4-11-16 0,0 14-17 15,0-4-16-15,0 0-9 0,1 0-9 0,1 2-37 16,0 0 21-16,0 1-32 0,0 3 27 0,-1-4-31 16,1 1 17-16,-1 0-1 0,0-2-6 0,1 0 4 0,-2-1 0 15,1-2 16-15,0-1 4 0,-2-1-2 16,1-6-6-16,-1 7-6 0,1-7-6 0,0 0-8 15,0 0 13-15,-9-3-9 0,6-4 8 0,-1-1-5 0,0-2-7 16,-1-3-2-16,2-2-17 0,-1-1 17 0,1-3-4 16,-1-3 2-16,-1-3-3 0,4 0-5 0,-2-3-3 15,3 1 6-15,0-2-1 0,0-5-7 0,3 6 7 16,-2-4-2-16,4 6 1 0,-2 3-6 0,1 2 9 16,-2 3-2-16,2 1-2 0,2 1-1 0,-2 4-1 15,0 1-6-15,0 3 8 0,0 2 1 0,0 1 5 16,-4 5 4-16,10-3 6 0,-10 3 3 0,11 2-4 15,-11-2 9-15,12 8 2 0,-6 0 8 0,4 1 1 16,-1 2-16-16,2 1 21 0,1 2-21 0,1 1 15 16,1 0-22-16,-1 2 18 0,2 0-23 0,2 2 16 15,-2 0-19-15,2 2 13 0,-1-1 3 0,1-1-4 16,-2 2-3-16,1-2-4 0,-2-1-1 0,-1-1-2 16,-1 0 1-16,1 1 1 0,-4-3-5 0,3 2-5 0,-3-1-25 15,-2-2-42-15,-3 2-31 0,4-3-31 16,-6-1-52-16,1 1-66 0,-3-2-46 0,0-1-65 15,-3 1-34-15,-3-1-110 0,2-1-70 0,-4-4-529 0,-1 2-718 16</inkml:trace>
  <inkml:trace contextRef="#ctx0" brushRef="#br1" timeOffset="147167.6">16942 15177 154 0,'-8'-9'536'0,"3"0"-143"0,1 2-81 15,1-1-51-15,3-1-41 0,3 1-63 0,1-2 37 16,3 0-66-16,2-2 14 0,3 2-26 0,4-1-22 15,0-1-15-15,5 0-18 0,4-2-18 0,3 1-6 16,7-2-8-16,0 3-8 0,3-1-3 16,0 0-14-16,-1 1-85 0,3-1-85 0,-1-1-50 0,0 2-51 15,-1 0-41-15,-1-2-36 0,0 1-163 0,0-3-2 16</inkml:trace>
  <inkml:trace contextRef="#ctx0" brushRef="#br1" timeOffset="147390.12">17770 14721 292 0,'0'0'252'0,"0"-8"-25"0,0 8-3 15,-4-4-2-15,4 4-5 0,-14 2-13 0,5-1 6 16,-1 2 7-16,-4 2-60 0,1 0 21 0,-3 3 0 0,-1 2-6 16,-1 1-7-16,0-1-2 0,0 3-4 0,3 2-6 15,0 2-12-15,1-1-20 0,0 2-10 0,3-2-14 16,4 2-10-16,-1-2-10 0,4 0-18 16,2 0-3-16,2-3-17 0,1 1 3 0,2-1-14 0,2 0 3 15,2-3-12-15,3 2 3 0,2-4-12 0,1 0 5 16,2-1-13-16,2 0 3 0,-2-3-9 0,4 0-21 15,0-1-79-15,-1-1-47 0,3 0-106 0,-3 0-63 16,-1-1-107-16,1-2-532 0,-5-1-545 0</inkml:trace>
  <inkml:trace contextRef="#ctx0" brushRef="#br1" timeOffset="148356.31">17865 14730 82 0,'0'0'189'0,"0"0"-4"0,-3-5-20 16,3 5-17-16,0 0-17 0,0 0-20 0,-4-5-24 15,4 5-13-15,0 0-17 0,0 0-17 0,-6-5-5 16,6 5-6-16,0 0-9 0,0 0 7 0,0 0 17 15,-15 0 12-15,15 0 12 0,-9 3 5 0,9-3 12 16,-11 3 13-16,11-3-1 0,-16 5-1 0,7 0-6 16,-1-2 10-16,-1 2 6 0,1-1 2 0,-4 3-35 15,1-1 35-15,-2 1-29 0,4 2 35 0,-5-1-4 16,2 2-12-16,1-1-6 0,-3 3-7 0,2-1-2 16,0 1-8-16,2 0-10 0,1-1 10 0,-1 1-10 0,4 0 4 15,1 0-1-15,-1 0 0 0,2 0 4 0,2 1-8 16,1-2-5-16,1 0-9 0,0-1-9 0,2 1 10 15,2 0-10-15,0-1 7 0,2-1-7 0,0 1 6 16,1-2-13-16,0 1 6 0,4-2-12 0,-1-1 2 16,2 0-11-16,0-1 0 0,2-1-8 0,-1 0 7 15,2-1-10-15,2-1 2 0,3 0-6 0,-2-1 10 16,0 1-7-16,3-2 1 0,-2 0-9 0,2 0 4 16,2-2-8-16,-1 1 6 0,0-1-15 0,0 0-39 15,0-1-95-15,-1 2-63 0,-1-2-141 0,0 0-99 16,-2-1-566-16,-4 1-626 0</inkml:trace>
  <inkml:trace contextRef="#ctx0" brushRef="#br1" timeOffset="151138.62">17582 15304 146 0,'0'0'285'0,"0"0"-41"0,0 0-9 16,0 0-11-16,0 0-57 0,0 0 6 0,0 0-52 15,0 0 5-15,0 0-48 0,0 0 15 0,0 0-40 0,0 0 56 16,0 0-8-16,0 0 53 0,0 0-26 15,0 0 33-15,0 0-32 0,13 1 15 0,-13-1-32 16,11 1 13-16,-11-1-26 0,12 2 14 0,-12-2-18 0,17 3 2 16,-8-1-21-16,0-1 0 0,1 1-26 0,-1 0 9 15,2 0-26-15,-2 0 6 0,3-1-17 16,-2 0 6-16,1 0-17 0,-3 1 11 0,-8-2-21 0,18 3 20 16,-18-3-19-16,17 1 14 0,-17-1-16 0,12 1 11 15,-12-1-9-15,13 1 10 0,-13-1-15 0,0 0 13 16,14 1-13-16,-14-1 9 0,0 0-17 0,12 2 13 15,-12-2-22-15,0 0-46 0,0 0-122 0,11-3-78 16,-11 3-76-16,7-3-115 0,-7 3-380 16,7-6-380-16</inkml:trace>
  <inkml:trace contextRef="#ctx0" brushRef="#br1" timeOffset="151789.26">18366 14673 161 0,'0'0'252'16,"-5"-5"-38"-16,5 5-22 0,-8-2 3 0,8 2 4 0,-10-1-7 15,10 1-15-15,-17 1 10 0,17-1 7 16,-18 3-48-16,9 1 43 0,-2 1-43 0,-3 0 35 16,1 2-27-16,-2 1 28 0,-1 2-12 0,1 3-12 0,1-1-6 15,0 3-5-15,0-1-9 0,2 3-9 0,0-1-6 16,1 1-18-16,2 0-1 0,0 1-5 16,4-1 0-16,1 0-14 0,2 1-2 0,1-2-10 0,1 0-9 15,2 1-17-15,2-2 5 0,1-1 0 0,4-1-10 16,0-1 3-16,1-1-21 0,4-1 6 0,-1-1-20 15,5-3 16-15,-1-1-11 0,2 0 7 0,1-3-15 16,-1 0 3-16,4-2-12 0,-1 0-30 0,0-1-82 16,-1 0-92-16,1-1-78 0,-1-2-155 0,-1 1-128 15,-1 0-503-15,-2-1-687 0</inkml:trace>
  <inkml:trace contextRef="#ctx0" brushRef="#br1" timeOffset="152404.53">17246 16130 292 0,'-8'3'374'0,"8"-3"-18"16,-15 3-52-16,15-3-11 0,-11 4-11 0,11-4-25 0,-9 1-44 15,9-1-49-15,0 0-25 0,0 0-9 0,0 0-13 16,0 0-5-16,0 0-14 0,16-3-13 0,-2-1-9 16,2-1-9-16,3-1-11 0,4 0-12 0,5-2-2 15,3-2-10-15,1 1-23 0,7-4 17 0,0 2-3 16,0-3-8-16,0 2-1 0,0-2 1 0,1 0-5 16,-2 0-2-16,2-3-1 0,-2 4-3 0,-1-1-4 15,0 1 3-15,-2-2 0 0,-6 3-3 0,2 0 2 16,-2 0-2-16,-2 1-2 0,1-2-2 0,-1 1 2 15,-3 2-2-15,-3-1-10 0,-2 3-63 0,-1-1-55 16,-4 2-61-16,-1 0-60 0,-2 3-35 0,-2-1-107 16,-1 0-339-16,-8 5-239 0</inkml:trace>
  <inkml:trace contextRef="#ctx0" brushRef="#br1" timeOffset="152688.54">17361 16224 139 0,'-34'18'461'0,"2"-1"-82"16,5-4-78-16,5-2-25 0,3-1-29 0,4-3 0 0,2-1-12 15,4-1-45-15,9-5 5 0,-9 3-38 16,9-3 15-16,0 0-45 0,13-7 2 0,1 1-34 0,4 0 8 16,6-5-39-16,8-2 7 0,5-2-7 0,5-1-15 15,2-2-7-15,9-3-7 0,2 0-8 0,3 0-14 16,-2 1 12-16,2-2-19 0,-1 0 17 0,-1 3-10 15,-8 2-1-15,-1 2-5 0,-4-2 0 0,1 2 0 16,-5 0 1-16,-3 2-5 0,-6 2 0 0,-6 1 1 16,-4 3-5-16,-2 0-1 0,-3 1 1 0,-3 0 0 15,-3 0-7-15,1 1-6 0,-3 1-58 0,-7 4-77 16,6-8-106-16,-6 8-171 0,1-7-516 0,-1 7-522 16</inkml:trace>
  <inkml:trace contextRef="#ctx0" brushRef="#br1" timeOffset="159777.04">27919 4646 212 0,'0'0'206'0,"0"0"-3"0,0 0-42 0,5-3 3 16,-5 3-33-16,0 0 7 0,0 0-42 0,0 0 15 16,0 0-42-16,0 0 15 0,0 0-41 0,0-8 24 15,0 8-40-15,0 0 20 0,0 0-33 0,0 0 24 16,0 0-35-16,0 0 35 0,0 0-42 0,0 0 24 15,0 0-25-15,0 0 30 0,0 0-30 0,0 0 52 16,0 0-32-16,0 0 45 0,0 0-39 0,0 0 39 16,0 0-38-16,0 0 36 0,0 0-40 0,0 0 48 15,0 0-47-15,0 0 2 0,0 0 36 0,0 0-44 16,0 0-4-16,0 0 3 0,0 0-3 0,0 0 3 16,0 0-1-16,0 0-9 0,0 0 0 0,0 0 2 15,0 0 1-15,0 0 26 0,0 0 1 0,0 0-4 16,0 0 4-16,0 0-5 0,2 6 0 0,-2-6 2 15,0 0-7-15,7 4 2 0,-7-4 6 0,0 0-2 16,8 6 2-16,-8-6-5 0,5 5 5 0,-5-5 3 16,7 6-7-16,-7-6-1 0,9 8-8 0,-4-4 5 15,-5-4-10-15,8 7-3 0,-2-2 1 0,-6-5 7 16,9 7 5-16,-5-2 5 0,-4-5-8 0,9 8-1 16,-9-8-1-16,10 7-2 0,-10-7-4 0,9 5 3 15,-9-5 6-15,9 6-2 0,-9-6 5 0,7 5 28 16,-7-5-30-16,7 4 27 0,-7-4-30 0,0 0 26 15,9 5-15-15,-9-5 18 0,0 0-22 0,8 4 25 0,-8-4-21 16,0 0 18-16,0 0-18 0,8 3 14 16,-8-3-17-16,0 0 17 0,0 0-17 0,8 2 14 15,-8-2-20-15,0 0 18 0,0 0-14 0,0 0 15 0,0 0-14 16,12-2 17-16,-12 2-8 0,0 0 4 16,5-3 4-16,-5 3-9 0,5-4-4 0,-5 4-3 15,5-5 0-15,-5 5-8 0,4-6 2 0,-4 6-5 16,5-7-1-16,-5 7 0 0,4-10 5 0,-4 10-2 15,5-11 0-15,-3 5-2 0,0 0 1 0,1-1 0 0,-1 0-11 16,3-2 0-16,-2 0-2 0,1 0 2 0,-2-1-4 16,2 0 0-16,1-1 1 0,-1-1-1 0,4-1 0 15,-2 0 3-15,-1-2 16 0,4 2 4 16,-2 1 12-16,0-2-3 0,2 2 6 0,-2 0 4 16,-1-1 4-16,2 2-2 0,-1 0-4 0,-2 2 0 15,1 0-16-15,0-1 10 0,0 2-15 0,-1 1 2 0,-1-1-10 16,1 1 6-16,-1-1-10 0,0 2 6 15,2 1-13-15,-3-1 6 0,-3 6-26 0,6-10 27 0,-6 10-7 16,4-8 8-16,-4 8-9 0,5-5 7 16,-5 5-8-16,4-7 5 0,-4 7-6 0,3-5 6 15,-3 5-12-15,0 0 11 0,5-5-5 0,-5 5 4 0,0 0-7 16,2-7 11-16,-2 7-6 0,0 0 4 16,0 0-2-16,0 0 2 0,3-4-11 0,-3 4 12 15,0 0-10-15,0 0 9 0,0 0-4 0,0 0 3 16,0 0-3-16,2-7 3 0,-2 7-6 0,0 0 7 15,0 0-11-15,0 0 7 0,0 0-7 0,0 0-3 0,0 0-5 16,0 0-44-16,0 0-59 0,-1-8-95 0,1 8-71 16,0 0-145-16,0 0-110 0,0 0-492 0,0 0-645 15</inkml:trace>
  <inkml:trace contextRef="#ctx0" brushRef="#br1" timeOffset="161571.67">25102 6310 56 0,'0'0'398'0,"0"-10"-84"16,0 10-39-16,-4-9-19 0,4 9-27 0,-2-11 11 16,2 11-35-16,-6-9 48 0,6 9-28 0,-5-9-13 15,5 9-24-15,-6-8-33 0,6 8-30 0,-6-4-23 16,6 4-21-16,0 0 1 0,-15 4 20 0,8 2 30 16,-2 1 3-16,-1 5 1 0,-3 2-6 0,3 4 12 15,-2 4 14-15,-2 3-44 0,1 3 51 0,-2 6-45 16,2 2 30-16,2 2-37 0,-2 2-9 0,3 0-51 15,3 2 46-15,0 2-55 0,4-2 48 0,5-4-13 16,0 6-10-16,6-3-13 0,1-1-8 0,2-2-7 0,7-1-7 16,1-3-1-16,2-3-9 0,4-2-3 0,2-4-10 15,1-2-25-15,5-3-74 0,-1-3-68 0,-1-5-41 16,0-1-116-16,1-5-42 0,1-1-86 0,-4-3-83 16,1-2-103-16,0-3-318 0,2-2-531 15</inkml:trace>
  <inkml:trace contextRef="#ctx0" brushRef="#br1" timeOffset="162037.31">25597 6458 49 0,'-4'-6'482'0,"1"1"-105"16,-1-1-25-16,2 1-21 0,2 5-22 0,-8-9 51 16,8 9-25-16,-6-9-17 0,6 9-32 0,-5-6-47 15,5 6-49-15,-5-6-40 0,5 6-26 0,0 0-7 16,0 0 45-16,0 0-14 0,0 0 42 0,-7 6-43 15,7-6 42-15,0 12-32 0,3-2 4 0,-1-1-6 16,1 2-13-16,1 5 14 0,0-1-5 0,2 1-20 16,0 3-13-16,3 3-9 0,0-1-16 0,1 4-13 15,1 0-47-15,-1 0 34 0,3-1-45 0,-2 1 38 16,2-1-40-16,0-1 35 0,-2-5-6 16,3 1-7-16,-4-2-4 0,2-1-12 0,1-1-1 15,-4-3-3-15,0 1-2 0,1-3-4 0,-2 1-6 0,-2-4-5 16,-1 3-4-16,3-4-8 0,-5-1-15 0,3 1-23 15,-6-6-29-15,6 9-37 0,-6-9-66 0,4 5-92 16,-4-5-75-16,0 0-25 0,0 0-87 0,0 0-12 16,-5-5-40-16,5 5-72 0,-7-10-38 0,2 2-255 15,-1 0-424-15</inkml:trace>
  <inkml:trace contextRef="#ctx0" brushRef="#br1" timeOffset="162320.47">25643 6579 94 0,'-8'-14'431'0,"2"3"-126"0,-1-1-31 0,2 0-13 16,-1-1 1-16,1 0-25 0,0 0-39 0,2 3 18 16,0-1-20-16,2-1-38 0,1 1-24 0,3 0-27 15,1 0-17-15,1 2-15 0,2-1-3 0,3 1-5 16,2 3 5-16,3 0-9 0,-2 0-3 0,4 4-6 16,-3 2-7-16,2 1-3 0,1 2-5 0,0 2-9 15,-1 2-1-15,0 0-4 0,-2 4 2 0,-2 0 3 16,-1 1 1-16,-2 1-15 0,-2 0 3 0,-2 2-1 15,-1 0-3-15,-4-1-4 0,0 0 7 0,-4 0-3 16,-1 2-36-16,0-2 42 0,-4-1-43 0,2 1 43 16,-4-3-41-16,-1 3 45 0,3-3-49 0,-2-1 38 15,-1-1-41-15,1-1 26 0,2 0-108 0,-1-3-13 16,1 0-103-16,3-1-94 0,6-4-99 0,-10 2-407 16,10-2-362-16</inkml:trace>
  <inkml:trace contextRef="#ctx0" brushRef="#br1" timeOffset="162604.51">26071 6347 425 0,'7'-8'449'0,"0"-2"-55"16,-1 3-14-16,-2 1-35 0,-3-1-11 0,3 2-23 16,-4 5-26-16,3-8-42 0,-3 8-30 0,0 0-14 15,-8-4 1-15,8 4-1 0,-8 6-7 0,3 0-4 16,-1 1-21-16,-2 3-47 0,1 2 33 0,0 1-42 15,2 1 19-15,-1 3-42 0,-2 1 16 0,4 3-42 16,-1 1 17-16,1-1-28 0,2 2-14 0,0-1-2 16,1 1-10-16,1-1-1 0,1-1-3 0,1 0-8 15,0 1-45-15,3-1 52 0,-1-5-50 0,5 3 55 16,-1-3-58-16,-1-2 45 0,2-1-79 0,4-3-5 16,-3-1-47-16,3-2-50 0,3-2-48 0,-2 0-58 15,1-4-76-15,0 0-55 0,-1-2-65 0,4-3-45 16,-1-1-387-16,-1-1-469 0</inkml:trace>
  <inkml:trace contextRef="#ctx0" brushRef="#br1" timeOffset="163003.79">26482 6239 50 0,'0'0'461'0,"-6"-10"-129"0,6 10-58 0,-9-7-28 16,9 7 3-16,-13-5-25 0,13 5 66 0,-18 0-50 16,9 2 23-16,-4 1-29 0,0 2-20 0,0 2-21 15,-1 1-15-15,2 0-21 0,1 2-10 0,-1-1-8 16,3 3-22-16,0-1-15 0,2 1-22 0,2 1-14 16,1-1-10-16,1 0-9 0,4 0-9 0,1 1-7 15,2-2-42-15,1 4 42 0,3-3-46 0,0 0 44 16,4 1-46-16,0-1 43 0,3 1-46 0,0-1 44 15,0 0-5-15,2-1-38 0,-2-1 36 0,3 0-42 16,-3-1 47-16,1 0-4 0,-2-1-46 0,0 0 44 16,-3-2-41-16,1 1 41 0,-2-1-43 0,-2 0 48 15,-2-1-33-15,-1 1 41 0,2-1-46 0,-7-5 48 16,2 9-34-16,-2-9 26 0,-2 10-44 0,-3-5 42 16,0 0-41-16,-3-1 42 0,1 1-42 0,-2-1 37 15,-3-1-44-15,3 2 41 0,-3-3-68 0,1 1-12 16,2 0-101-16,-3-2-21 0,12-1-85 0,-15 1-49 15,15-1-44-15,-12-2-119 0,12 2-335 0,-10-6-355 16</inkml:trace>
  <inkml:trace contextRef="#ctx0" brushRef="#br1" timeOffset="163337.57">26630 6161 345 0,'0'0'431'0,"-3"-7"-87"15,3 7-54-15,-7-6-60 0,7 6-6 0,-1-6-62 16,1 6 14-16,0 0-39 0,0 0 36 0,6-5-53 16,-6 5 39-16,8 4-6 0,-8-4-15 0,14 7-5 15,-4-2-9-15,1 1 10 0,0 2 2 0,3 0-3 16,0 5-7-16,0-1-4 0,2 1-10 0,-1 2-9 15,-1 2-17-15,1 1-10 0,-2 3-8 0,0 0-11 16,-2-2-10-16,-3 3-9 0,1-1-8 0,-1-1-5 16,-2 2-4-16,-1-2-4 0,-4-2-2 0,2 0-42 15,-3 1 45-15,-1-2-45 0,-2 0 50 0,-1-1-51 16,-1-2 39-16,-1 1-73 0,0-1-8 0,-2-2-98 16,-1-1-41-16,-1-1-110 0,1 0-91 0,2-4-123 15,-2-1-373-15,-1-1-471 0</inkml:trace>
  <inkml:trace contextRef="#ctx0" brushRef="#br1" timeOffset="163583.51">27273 6409 650 0,'0'0'546'0,"0"0"-131"15,0 0-76-15,13 1-65 0,-13-1-31 0,0 0 7 16,0 0 13-16,9 3 7 0,-9-3-14 0,0 0-22 16,5 9-31-16,-5-9-28 0,3 10-31 0,-3-10-26 15,0 11-25-15,-3-4-15 0,1 2-57 0,-1 0 42 16,-1 0-61-16,-1 2 43 0,1-2-67 0,-1 1-31 0,-2 0-111 16,2-1-50-16,-1-1-122 0,1 0-74 15,-1-2-91-15,6-6-434 0,-7 8-511 0</inkml:trace>
  <inkml:trace contextRef="#ctx0" brushRef="#br1" timeOffset="163953.51">27732 5900 49 0,'0'-11'495'0,"-1"0"-171"0,-3 3-32 16,2-1-88-16,-2 2 23 0,-3 1-18 0,1 0 58 0,-3 1-36 16,0 2-23-16,-1 1-3 0,-3 2-38 15,0 0-23-15,-3 4-4 0,0-1-2 0,-2 4 1 16,2 2 2-16,-3 1 1 0,1 0 8 0,0 5-53 0,1-2 44 16,2 2-52-16,1 1 48 0,0 1-50 0,2 0 40 15,2 1-57-15,2-1 30 0,3 0-35 0,3-2 36 16,0 1-46-16,1-2 37 0,2 2-45 0,3-2 31 15,0 2-45-15,4-4 24 0,2 1-31 0,0-1 25 16,1-3-36-16,2 1 23 0,2-3-36 0,2 1 31 16,-1-2-38-16,2-2 30 0,0 0-38 0,1-1 31 15,2-2-49-15,-1-1-15 0,1 0-103 0,-2 0-31 16,1-1-90-16,-1-1-87 0,-1 0-82 16,-2-1-75-16,0 2-75 0,-5 0-310 0,1-1-464 15</inkml:trace>
  <inkml:trace contextRef="#ctx0" brushRef="#br1" timeOffset="164221.81">27581 6464 338 0,'-8'9'463'0,"0"0"-101"16,1-1-41-16,2-3-4 0,-2 1 20 0,3 0 4 15,4-6-8-15,-8 7-25 0,8-7-37 0,-4 6-44 16,4-6-32-16,0 0-19 0,3 7-15 0,-3-7-13 15,10 3-17-15,-10-3-16 0,19 0-63 0,-8-2 25 16,1 1-11-16,2 0-14 0,4-1-9 0,-1-2-6 16,1 1-9-16,-2-1-6 0,3 0-6 0,1 1 3 15,-2-2-8-15,1 0-3 0,-3 0-4 0,2 2-4 16,1-2-8-16,-3 0-16 0,0 0-50 0,-3 0-61 16,2 0-71-16,-2-1-72 0,-2-2-85 0,0 1-73 15,-1-1-45-15,-1-2-452 0,-1 0-507 0</inkml:trace>
  <inkml:trace contextRef="#ctx0" brushRef="#br1" timeOffset="164553.7">28017 5720 72 0,'-2'-8'678'0,"2"8"-186"0,-4-8-122 0,4 8-43 16,-5-7-99-16,5 7-41 0,0 0 6 0,0 0 32 15,0 0-32-15,10 3 13 0,-4 2-7 0,3 2-26 0,3 2-15 16,2 4-5-16,2 1-11 0,2 3-2 16,1 2 5-16,1 1-4 0,0 3-50 0,3 3 28 15,-2 0-53-15,0 3 34 0,0-1-53 0,-3 2 32 16,-2 0-56-16,-2-4 37 0,0 2-49 0,-5-1 39 0,0 0-13 15,-2-2-5-15,-4-2-2 0,-1-1-9 0,-2 0-8 16,-3 0-5-16,-1-2-14 0,-3 1-27 0,-1-3-52 16,-2 0-65-16,-2-4-69 0,2 0-77 0,-2-3-95 15,0-1-92-15,2-3-98 0,-1-2-349 0,1-3-504 16</inkml:trace>
  <inkml:trace contextRef="#ctx0" brushRef="#br1" timeOffset="164791.64">28672 5952 646 0,'9'-8'675'0,"-1"0"-124"0,-4 1-55 16,1 3-49-16,-1-2-16 0,1 1-24 0,-5 5-47 16,7-7-52-16,-7 7-97 0,7-6-10 0,-7 6-55 15,0 0 15-15,0 0-25 0,11 2 11 0,-11-2-34 16,5 7 5-16,-1-2-25 0,-2 1 2 0,3 1-29 15,1 1-14-15,0 0-8 0,0-1-9 0,-1 3 0 16,2-2-14-16,0 2-11 0,-2-3-30 0,0 2-78 0,2-2-74 16,-3 0-53-16,2 1-117 0,-2-3-29 0,-4-5-85 15,4 10-143-15,-4-10-571 0,0 0-781 0</inkml:trace>
  <inkml:trace contextRef="#ctx0" brushRef="#br1" timeOffset="164936.99">28530 5801 292 0,'-9'-9'479'0,"1"0"-160"0,2 2-31 0,-1 0-90 0,2 1 11 16,1 1-79-16,2-1 11 0,2 6-73 0,-3-9 22 15,3 9-94-15,4-5-66 0,-4 5-118 0,9-8-143 16,0 6-177-16,0-1-4 0</inkml:trace>
  <inkml:trace contextRef="#ctx0" brushRef="#br1" timeOffset="165236.87">28922 5648 568 0,'0'0'393'0,"0"0"-34"0,0 0-54 15,-6-3 36-15,6 3-28 0,-11 0 4 0,11 0-23 16,-14 4-26-16,7-1-46 0,0 2-17 0,-3 0-34 16,5 1-19-16,-1 0-31 0,2 2-12 0,0 1-18 15,1 2-16-15,2-2-11 0,1 2-14 0,1 2-5 16,2 0-9-16,2 2-4 0,0 0-7 0,4 2-6 0,4 0-4 15,-2 0-3-15,3-1-3 0,-1 0-41 0,1 0 45 16,3-1-39-16,-2 1 42 0,1-2-41 0,-2-2 43 16,0 0-43-16,-4-1 43 0,1-1-51 15,-3-2 45-15,-3 1-46 0,2-4 46 0,-2 2-43 0,-5-7 46 16,2 10-43-16,-2-10 46 0,-4 8-45 0,4-8 46 16,-10 7-47-16,1-4 46 0,-2 0-47 15,-1-2 28-15,1 2-66 0,-3-2 2 0,1-1-80 0,0 1 2 16,2-1-96-16,0-1-29 0,11 1-49 0,-19-1-101 15,19 1-459-15,-13-6-434 0</inkml:trace>
  <inkml:trace contextRef="#ctx0" brushRef="#br1" timeOffset="165686.64">29580 5651 153 0,'14'-10'586'0,"-5"-2"-180"0,1 3-11 0,-3-2-72 16,-1 2 13-16,-1 0-27 0,-1 0 4 0,-1 0-40 16,-1 1-41-16,-2 0-57 0,0 8-27 0,-4-12-39 15,1 8-10-15,-4 0-28 0,7 4-6 0,-16-3-24 16,16 3 5-16,-21 2-18 0,7 0 25 0,3 3-14 16,-2 1 7-16,-1 0-5 0,1 2 5 0,0 2-17 15,2-1 4-15,0 2-12 0,1 2 6 0,1-3-9 16,3 1 2-16,2 0-5 0,-1 0 4 0,2-1-10 15,2 0 3-15,4 0-5 0,-1-2 8 0,3 1-11 16,0-2 4-16,3 0-8 0,1-1 9 0,1-2-9 0,3-1 5 16,-1-1-4-16,2-2 3 0,-2 2-3 0,4-4 6 15,-2 0-11-15,2-1 8 0,-3-1-8 16,2-3 8-16,0 1-5 0,-1-3 2 0,-2 1-2 0,1-1 8 16,-3 0-3-16,1 0 20 0,-2-1 25 0,1 0 13 15,-4 3 44-15,1 1 4 0,-1 0 0 0,0 1-15 16,-6 5-21-16,8-7-15 0,-8 7-10 0,6-5-10 15,-6 5-9-15,0 0-11 0,12 3 2 0,-12-3-3 16,7 7-1-16,-1-2-9 0,-1 3 0 0,1-1-1 16,4 4-7-16,-1-1-15 0,0 3-49 0,0 0-71 15,4 1-70-15,-3 3-88 0,2 0-68 0,-3 1-149 16,-3 0-132-16,1 1-383 0,-5-2-636 0</inkml:trace>
  <inkml:trace contextRef="#ctx0" brushRef="#br1" timeOffset="165988.07">29510 6361 634 0,'0'0'722'0,"-4"-4"-166"0,4 4-83 15,-4-5-75-15,4 5-14 0,0 0-17 0,-2-6-37 0,2 6-43 16,0 0-42-16,0 0-33 0,0 0-16 0,0 0-16 15,0 0-22-15,1 12 7 0,1-3-19 0,2 1-16 16,2 2-11-16,-1 3-4 0,1 1-21 16,2 3-1-16,-1 1-20 0,0 2 0 0,2 0-23 0,-2 3 4 15,2 2-20-15,0-1-4 0,1 0-9 0,-1-1 1 16,-2-3-3-16,2 2-7 0,-2-4-7 16,0-1-10-16,-1 0-23 0,2-3-48 0,-4-1-54 15,1-1-57-15,-3-3-16 0,2-2-88 0,-1 1-13 0,-2-4-70 16,-1-6-79-16,1 10-96 0,-1-10-51 0,0 0-399 15,0 0-598-15</inkml:trace>
  <inkml:trace contextRef="#ctx0" brushRef="#br1" timeOffset="166220.76">29502 6512 102 0,'-5'-21'505'0,"-1"2"-58"0,-2-1-126 16,4 3-23-16,2 0-23 0,-1 1-16 0,2 0-11 15,1 2-33-15,0 0-9 0,1 2-20 0,4 1-33 16,-1 0-28-16,2 3-20 0,1 0-17 0,-1 2-8 15,5 1-15-15,-1 1-12 0,0 3-7 0,-10 1-8 0,22 3 0 16,-13 0-4-16,1 2 3 0,-1 2-15 16,-2 1 5-16,0 1-20 0,-1 0 11 0,-3 2-19 15,-1 0 10-15,0 2-24 0,-2 0 0 16,-3-2-47-16,2 3-15 0,-2-1-57 0,-1-1-27 0,-1-1-23 16,1 0-32-16,0-2 9 0,2 2-68 0,-2-3-14 15,2-2-74-15,2-6-270 0,-3 7-141 0</inkml:trace>
  <inkml:trace contextRef="#ctx0" brushRef="#br1" timeOffset="166553.68">29898 6277 517 0,'4'-9'465'0,"0"3"-136"0,-3 0-64 0,-1 6-18 16,0-9-13-16,0 9 7 0,-5-4-21 0,5 4-13 15,0 0-12-15,-15 2-30 0,15-2-24 0,-14 8-22 16,5-1-9-16,-1 1-19 0,1 4-9 0,-2 0-4 15,1 3-25-15,0 2 6 0,0 1-25 0,1 0 3 16,1 1-17-16,2 2-1 0,2-4 0 0,1 0-5 16,1 1-1-16,0-3-1 0,4-1 2 0,0-2-3 15,2 1-1-15,0-4 3 0,1 1-6 0,5-4 0 16,-2 0-2-16,2-1 0 0,-1-2 1 0,5-2-5 16,-14-1 2-16,23-1 12 0,-11-2-17 0,-2-2 14 15,3-1-17-15,-2 0 11 0,-3-4-13 0,2 2 14 16,-3-4-5-16,-2 2-1 0,-1-2-15 0,-2 0 13 15,-2 1-12-15,-2-1 11 0,-2-1-13 0,-1 1-2 16,-2-1 15-16,-3 1-46 0,2 2-21 0,-1 1-21 16,-1-1-26-16,1 4-32 0,2-1-49 0,-1 1-47 15,-1 2-32-15,1 0-73 0,3 0-97 0,5 4-200 0,-10-5-157 16</inkml:trace>
  <inkml:trace contextRef="#ctx0" brushRef="#br1" timeOffset="166887.16">30107 6170 252 0,'3'-7'558'0,"1"0"-107"0,-4 7-67 0,2-8-15 15,-2 8-15-15,-2-10-31 0,2 10-30 0,-4-4-36 16,4 4-22-16,-5-4-29 0,5 4-17 16,0 0-31-16,-15 2-24 0,15-2-23 0,-9 5-15 15,9-5-17-15,-9 11-12 0,8-5-11 0,-2 1-10 0,2 3-10 16,2-2-2-16,1 3-10 0,0 0-2 0,3 2-6 15,2 0-4-15,0 2-1 0,1-2-2 0,2 1-7 16,2 1 4-16,-1-1-4 0,3 1-2 0,-2-2-1 16,-1-1 1-16,-2-3-1 0,0 2 0 0,0-2 2 15,-1-1-1-15,-2-2 0 0,-1 1 5 0,-1-1-2 16,-4-6 1-16,5 9-2 0,-5-9 0 0,-1 7 3 16,1-7-3-16,-8 4 0 0,8-4-1 0,-14 7-1 15,4-5 1-15,0-1-4 0,0 2 0 0,-2-1 0 16,3-1-2-16,0 0-14 0,9-1-56 0,-16 3-41 15,16-3-72-15,-13 1-36 0,13-1-103 0,0 0-48 16,-15 0-96-16,15 0-471 0,-4-6-523 0</inkml:trace>
  <inkml:trace contextRef="#ctx0" brushRef="#br1" timeOffset="167436.51">30252 6274 636 0,'7'-10'552'0,"-7"10"-148"16,4-7-4-16,-4 7-29 0,3-7-1 0,-3 7-22 15,2-5-28-15,-2 5-34 0,2-6-46 0,-2 6-44 0,0 0-36 16,7-7-36-16,-7 7-27 0,7-5-20 0,-7 5-17 16,13-5-9-16,-5 2-10 0,0 1-12 0,0-2-6 15,1 0-7-15,0 2 0 0,-1-2-6 16,1 0-1-16,-3 0 3 0,1 0-8 0,-7 4-7 0,9-8-1 16,-9 8-3-16,7-9 0 0,-7 9 3 0,0-7-1 15,0 7 1-15,-5-8-1 0,5 8 1 0,-9-4 1 16,9 4-1-16,-10-2 0 0,10 2 0 0,-14 0 2 15,14 0 3-15,-13 4 2 0,7 0-3 0,1 2 2 16,-3-1-1-16,4 2-1 0,0 2 4 0,2-1-3 16,-1 2-4-16,3-2 2 0,3 2 3 0,-1 0-2 15,4 1 0-15,0-1-1 0,4 1 0 0,0 0-4 16,3-2-18-16,1 0 7 0,0-1 2 0,2-2-8 16,1 1-2-16,-1-3-22 0,2-1-6 0,-2-2-14 15,0 1 11-15,0-2-8 0,1-3 17 0,-2 1-10 16,-1-2 12-16,0-2-25 0,0-1 13 0,-3-1-17 15,-1-2 14-15,-1-2-14 0,-2 0 25 0,-1-3-29 16,-3 2 13-16,1-4 2 0,-4-1 9 0,0-2 4 16,-2 1 7-16,-2-3 8 0,0 1 4 0,-1-1 33 15,-3 2-25-15,3-1 23 0,-1 2-17 0,1 2 30 16,-1 2-24-16,1 0 32 0,0 4-20 0,0 0 25 0,1 1-23 16,0 1 12-16,2 4-23 0,-1-1 28 15,3 6-28-15,-6-8 37 0,6 8-16 0,0 0 26 16,0 0-2-16,-10 1 20 0,10-1-9 0,-1 9 26 15,1-9-5-15,0 13-17 0,1-4-1 0,0 0-6 0,0 2-8 16,3 1-8-16,-1 1-7 0,-1 3-4 0,3-2 3 16,-2 1-11-16,-1 0 6 0,4 2-20 15,-4-2 5-15,1 2-67 0,2-1-71 0,-3-1-139 16,-2 0-71-16,2-3-132 0,-1-1-436 0,-1-1-482 0</inkml:trace>
  <inkml:trace contextRef="#ctx0" brushRef="#br1" timeOffset="167570.03">30507 6168 160 0,'-3'-7'465'0,"3"7"-123"16,0-12-72-16,0 12-66 0,0-13-36 0,4 7-35 15,-2 0-27-15,2 0-22 0,2 0-14 16,0 1-15-16,0-1-14 0,3 1-42 0,0 2-82 0,3-3-91 16,2 1-101-16,1 0-216 0,0 0 18 0</inkml:trace>
  <inkml:trace contextRef="#ctx0" brushRef="#br1" timeOffset="167697.04">30848 6021 663 0,'0'0'457'0,"8"-1"-62"0,-8 1-7 16,0 0 24-16,7-4-54 0,-7 4-33 0,0 0-63 15,0 0-36-15,7-5-56 0,-7 5-25 0,0 0-47 16,0 0-16-16,0 0-67 0,0 0-64 0,0 0-125 16,0 0-123-16,0 0-121 0,0 0-539 0,0 0-543 15</inkml:trace>
  <inkml:trace contextRef="#ctx0" brushRef="#br1" timeOffset="206998.03">3418 1900 161 0,'-4'-5'257'15,"4"5"-31"-15,0 0-20 0,-7-4 1 0,7 4-13 16,-8-2-27-16,8 2-22 0,-9-4 8 16,9 4-13-16,-6-4-39 0,6 4 15 0,-8-5-14 0,8 5 9 15,-10-6-25-15,10 6-17 0,-8-7-9 0,8 7-21 16,-9-6 9-16,9 6 11 0,-10-9-8 0,10 9-10 16,-9-7-19-16,9 7 12 0,-10-7-16 0,10 7 10 15,-13-7-14-15,7 2 0 0,-2 3-1 0,0-4-9 16,-2 3 3-16,0 0 4 0,-2-1-3 0,1 2 0 15,-2-2-2-15,-2 0 0 0,-1 2-14 0,-1-1 9 0,0 1 2 16,-2 0 0-16,1 0 1 0,-3 0-2 16,1-1-4-16,1 2-1 0,-3 0 3 0,2-1 4 15,-1 1-5-15,-1-1-3 0,2 1 4 0,-2 0 4 16,3 0-18-16,-1 0 13 0,2 0 4 0,-1-1-5 0,-1 1 5 16,4 0-7-16,-3-2 1 0,4 2-1 15,-2 0 8-15,0 0-1 0,0-2 0 0,3 3 1 16,-1-1-9-16,0-1 5 0,-2 0-11 0,2 0 6 0,-1 0 12 15,1 2-4-15,-2-3-3 0,1 1 0 0,-2 1 0 16,0-2-18-16,0 2 14 0,-1 0 12 0,1 0-5 16,0 1-1-16,-2 0-2 0,0-1 0 0,0 2 1 15,0-1-2-15,-1 0 0 0,1 1-44 0,-2 0 51 16,3 2-44-16,-3-2 57 0,2 0-52 0,-1 1 45 16,0 1 4-16,0-2-50 0,2 2 48 0,-3-1-1 15,1-1-5-15,0 1 4 0,1 1-49 0,-2 0 57 16,3 1-47-16,-3-3 48 0,-1 3-55 0,0-1 56 15,5 0-53-15,-4 0 42 0,2 1 6 0,1 0-6 16,-2-1 0-16,2 0-1 0,0 1 3 0,0 0-52 16,1 0 41-16,-1-1 11 0,2 2-5 0,-1-2-2 15,-1 3-1-15,2-2-1 0,0 1-2 0,1 0-2 16,-3 1 4-16,4-1-3 0,-2 1 4 0,0 0-50 16,-2 1 56-16,3 0-3 0,-1 0-5 0,0-1 0 0,2 1 7 15,-1 1-47-15,0-1 52 0,1 1-47 16,-1-1 43-16,0-1-5 0,0 3 8 0,0-1-49 15,2 2 47-15,-1-3 2 0,-1 3-1 0,2-3-48 16,0 3 40-16,0-2 10 0,1 1-3 0,2-1-7 0,-3 2 7 16,2-1-5-16,-1 1-5 0,2-1-4 15,1 2 10-15,-3 0 0 0,3 0 1 0,-1-1-6 16,0 2 0-16,2 1-8 0,0-2-3 0,-2 1 14 0,-1 3-5 16,3-5 2-16,-1 4 1 0,2-1 1 0,-1 0-9 15,-1 5-1-15,2-4 16 0,-1 3-4 0,0 0 2 16,1 1 5-16,-1 1 9 0,-2 2-9 0,1-1 5 15,1 2 11-15,0 3-11 0,-1-1 5 0,0 1-7 16,1 1 6-16,-1-4-3 0,2 0-3 0,2-2 7 16,-2 2 0-16,3 0-5 0,-4-2 7 0,5 2 7 15,-1-2-5-15,-2-1-5 0,5-4 5 0,-2 2 7 16,3-1-7-16,-3-1-10 0,3 2 30 0,-2-2-27 16,3-2 23-16,-1 1-28 0,1-2 22 0,1 1-28 15,-1-1 21-15,3-1-31 0,-2 1 29 0,3-2-25 16,-3 2 22-16,2-1-22 0,-1 0 26 0,2 0-31 15,1-1 26-15,0 1-19 0,2 1 20 0,-1 0-25 16,2-1 22-16,-2 0-22 0,3 0 20 0,0 0-18 16,-1-2 20-16,-1 1-16 0,2-1 18 0,1 0-17 15,1-1 15-15,-2 0-14 0,2 0 11 0,1 0-16 16,-2-1 17-16,3 0-17 0,0 0 12 0,-1 0-18 16,1 0 21-16,1-1-16 0,0 0 13 0,1 0-16 0,-1 0 20 15,3 0-16-15,-3 0 15 0,3-2-14 0,-2 3 13 16,2-1-19-16,-2-1 15 0,3 2-10 0,-3-1 10 15,6 1-20-15,-3-1 21 0,2 1-15 0,-1 2 17 16,1-2-16-16,1 0 15 0,-2 0-19 0,2 0 12 16,-1-1-11-16,2 2 14 0,-3-3-16 0,3 3 15 15,-2-2-15-15,1-2 16 0,-1 2-16 0,3 1 17 16,-2-3-21-16,-1 2 21 0,-1-1-12 0,3 0 12 16,-3-1-16-16,2-1 17 0,-1 2-18 0,3-1 18 15,-3 0-17-15,2 0 17 0,0 1-17 0,2-1 18 16,-1 0-9-16,-1 1 23 0,2 1-30 0,1-2 25 15,-3 0-22-15,0 1 22 0,0 0-25 0,1-1 16 16,-3 0-16-16,0 0 17 0,-1-1-20 0,0 1 22 16,0 0-19-16,-1-2 19 0,0 2-18 0,1-2 25 15,0 0-34-15,0 1 40 0,0 0-5 0,0-2-3 16,0 1-9-16,-1-1 5 0,1 2-2 0,0-2-4 16,-1 0 2-16,1 0 1 0,0 0 0 0,0-1-5 15,2 1 3-15,-3-1-12 0,2 3 7 0,-1-2-4 0,0-1 1 16,2 1-7-16,-2-1 7 0,-1 0 2 0,2 2-29 15,-2-2 29-15,3 1-3 0,-3-1 2 0,0 1-5 16,1 0 4-16,-1 1-1 0,1-2-7 0,-1 1 4 16,0-1 5-16,-1 1-2 0,0-1-1 0,1 1 1 15,-4-1 0-15,4 0 6 0,-3 0 3 0,3 0 9 16,2-1-1-16,0 0-4 0,1 0 0 0,1-2 0 16,-1 2-3-16,2 0-6 0,1-3 1 0,-1 0 1 15,-3 3-4-15,2-1 0 0,-2-1-11 0,0 2 10 16,0-1-4-16,0 0 3 0,0 0-5 0,-1 0 3 15,0 0 0-15,0 0-11 0,0 1 8 0,-1 0 2 16,1 0-2-16,1-2-3 0,-5 2 7 0,4 0-1 16,-5 0-6-16,3 0 7 0,-3 1 1 0,2-2-2 15,2 2-5-15,-1-1 3 0,-3 1 0 0,0-1-11 16,2 1 11-16,-3-2-1 0,2 1 1 0,0 1-3 16,-2 0 3-16,1 1-4 0,-1-1 7 0,-1 0 0 15,2 0-2-15,-1 0-1 0,1 0 3 0,-1 0-1 16,0 0-4-16,-2 0 3 0,2 3 2 0,0-4 5 0,-2 1-2 15,2-2 2-15,0 2 2 0,-3-1-9 0,4 0-9 16,-2 0 22-16,-2 0 0 0,4 0-2 16,-2-1 11-16,0 1-16 0,0-1-2 0,-2 0 3 0,3 0 4 15,-2-2-8-15,2 2 6 0,-1 0-13 0,-1-2 14 16,2 2-14-16,-3-2 9 0,2 2-9 0,-1-3 9 16,1 1-9-16,-2 1 14 0,0-2-24 0,0 2 23 15,2-1-15-15,-3-1 13 0,1 0-11 0,0 1 13 16,0-1-15-16,1-1 15 0,-1 0-7 0,-1 1 10 15,1-2-13-15,-1 0 16 0,4 0-18 16,-3 0 24-16,-1 1-42 0,2-2 38 0,-2 2-20 0,2-3 14 16,0 2-15-16,-2 0 20 0,1-1-27 0,2 1 22 15,-3-1-22-15,1 1 20 0,0-3-19 0,-1 4 19 16,-1-1-21-16,1 0 20 0,0 0-17 0,-3 0 18 16,3 0-18-16,0 1 17 0,-1-2-18 0,-2 1 20 15,3-1-25-15,-2 0 26 0,3 0-21 0,-4-1 22 16,0 2-5-16,3-1 4 0,-2 0-2 0,-1-2-4 0,2 0 1 15,-1 1-3-15,0-1-17 0,-2 1 22 0,3-1-22 16,-2-1 19-16,0 2-13 0,1-2 24 0,-1-2-27 16,1 3 23-16,-1-1-19 0,0-2 29 15,-1 1-34-15,2 0 36 0,-3 0-29 0,1 0 35 0,1-2-31 16,-2 1 27-16,0 0-27 0,-2 1 23 0,1-1-31 16,-1 1 5-16,1-1 3 0,-2-1 0 0,1 2-3 15,0-2 5-15,-2 1-1 0,0-2-1 0,0 3-1 16,0-1 3-16,-1-4 1 0,0 2-5 0,-2-1-3 15,2 2 3-15,-2-2-10 0,2 2 14 0,-3-2 0 16,1 0-2-16,0 3-3 0,0-2-1 0,-2 2 5 16,3-2-1-16,-1 2 6 0,-1 0 8 0,0-2-5 15,0 2 33-15,-1 0-45 0,1 0 39 0,-2-2-44 16,1 3 34-16,0-2-37 0,0 0 32 0,-2 0-34 16,0 1 5-16,-1 0-5 0,2 0 38 0,-1-1-40 15,-2 2 43-15,2-2-52 0,0 1 43 0,-2 1-39 16,-1 0 36-16,0-3-39 0,1 4-5 0,-3 0 18 0,2 0 2 15,0 0-1-15,-2 1 4 0,2 0-8 0,0 0 12 16,-1 1 1-16,-1-1-8 0,2 2 7 0,-2-2-2 16,2 2 2-16,0-2 1 0,-3 2-8 0,4-1 3 15,-2 1 3-15,0-1 2 0,1 1-3 0,0 1 0 16,0-2-7-16,-1 2 9 0,0-1 0 0,1 1-8 16,-2 0 4-16,1-1 1 0,-1 1-1 0,-1-1-2 15,-1 3 6-15,0-1-7 0,0-1 6 0,0 2-8 0,0-1 14 16,1 1-9-16,-2 0 5 0,5 0-1 15,-3 1 7-15,-1 0-15 0,2-1 16 0,0 1-11 0,0 0-2 16,3 0-1-16,-3 0 11 0,0 1-11 16,0 0 9-16,1 0-6 0,-2-1 4 0,2 1-2 15,-1-1 4-15,1 0-9 0,-2 2 9 0,0-1-10 0,-1 0 8 16,4 0-4-16,-3 0 1 0,-1-1-2 0,2 1 10 16,0 1-15-16,0-2 15 0,-2 2-10 0,3-1 11 15,-2-1-13-15,0 2 7 0,-1 0-9 0,1-1 4 16,0 1-2-16,1 0 11 0,-2 1-11 0,1-2 7 15,-2 2-4-15,2-2 10 0,-4 3-18 0,3-1 21 16,-1 0-19-16,1 1 11 0,-3 0-6 0,2-1 6 0,-2 1-7 16,2 0 9-16,-4 0-17 0,1 0 24 0,-2 0-20 15,1 0 19-15,0 0-22 0,0 1 13 0,1-1-7 16,-2 1 5-16,1 0-6 0,-1 0 5 0,0 1-5 16,1-1 6-16,-1 0-7 0,0 2-3 0,1-2-10 15,2 1-18-15,-2-1-23 0,4 2-31 0,-3-1-32 16,1 0-29-16,1 2-51 0,-1 0-36 0,0-1-42 15,2 2-31-15,0-1-84 0,1 1-98 0,1-2-408 16,3 1-466-16</inkml:trace>
  <inkml:trace contextRef="#ctx0" brushRef="#br1" timeOffset="207888.37">4917 1391 171 0,'0'0'390'0,"0"0"-95"0,0 0-14 16,0 0-17-16,0-7-22 0,0 7-17 0,0 0-28 15,0 0-16-15,0 0-40 0,-6-6-10 0,6 6-54 16,0 0 4-16,0 0-18 0,0 0-5 0,-6-2-16 15,6 2-1-15,0 0-15 0,0 0 6 0,-9 3-16 16,9-3 18-16,-10 5-26 0,3-2 27 0,2 2-10 16,-4 0 24-16,1 2-17 0,-4 1 37 0,1 0-27 15,-2 0 41-15,-1 2-22 0,-1 0 20 0,-3 0-23 16,3 2 23-16,-2 0-25 0,-2 1 21 0,1 0-24 16,-1-1 19-16,-4 3-21 0,2-1 23 0,0 1-12 15,-2-1 13-15,2 0-11 0,2-1 16 0,-1-1-19 0,2-1 15 16,-1 2-33-16,1-1 29 0,0-2-41 15,-1 1 28-15,2 0-30 0,1-1 24 0,0-1-33 16,2 0 30-16,0-1-35 0,0-1 28 0,1 0-37 0,3 0 33 16,-4 0-38-16,5-1 31 0,1-2-33 0,-2 3 24 15,1-4-25-15,3 2 26 0,-2-1-33 0,-1 1 29 16,9-5-28-16,-11 6 30 0,11-6-31 0,-12 5 26 16,12-5-29-16,-10 7 33 0,10-7-31 0,-10 4 28 15,10-4-33-15,-9 5 32 0,9-5-32 0,-10 4 32 0,10-4-34 16,-11 6 29-16,11-6-26 0,-10 3 26 0,10-3-28 15,-9 6 28-15,9-6-23 0,-11 5 26 0,11-5-29 16,-11 4 31-16,11-4-32 0,-10 3 27 0,10-3-26 16,-6 4 31-16,6-4-35 0,-8 3 37 0,8-3-35 15,0 0 30-15,-6 5-28 0,6-5 27 0,0 0-26 16,-8 4 24-16,8-4-27 0,0 0 30 0,0 0-30 16,-6 2 30-16,6-2-28 0,0 0 10 0,0 0-12 15,0 0 33-15,0 0-28 0,0 0 27 0,-7 4-33 16,7-4 31-16,0 0-42 0,0 0 24 0,0 0-57 15,0 0-6-15,0 0-49 0,0 0-24 0,0 0-61 0,0 0-24 16,0 0-56-16,0 0-132 0,-1-6-70 0,1 6-445 16,0-8-501-16</inkml:trace>
  <inkml:trace contextRef="#ctx0" brushRef="#br1" timeOffset="208478.72">4218 1581 108 0,'0'0'346'16,"-1"-8"-93"-16,1 8-47 0,0 0-18 15,0 0-13-15,0 0-23 0,0 0-13 0,0 0-15 0,-9 1-23 16,9-1-17-16,0 0 1 0,-9 8-9 0,9-8 12 16,-5 8-8-16,2-3-1 0,1 1-6 0,-2 0 2 15,0 1-3-15,0 0-12 0,-1 2 11 0,0-1-1 16,1 2-1-16,-1 0-11 0,1-1 14 0,-2 2-11 15,-2 1-8-15,3-1-10 0,0 0-3 0,1-2 3 0,-2 3 4 16,-1-1-7-16,1-2-11 0,1 1-5 16,0 0 32-16,0 0-42 0,1-2 3 0,-1-1 26 15,0 1-41-15,2-2 35 0,-1 2-37 0,4-8 30 0,-5 9-36 16,5-9 30-16,-5 9-31 0,5-9 30 0,-4 7-29 16,4-7 29-16,-1 7-33 0,1-7 38 0,0 0-41 15,-3 8 38-15,3-8-37 0,0 0 35 0,2 9-27 16,-2-9 35-16,2 6-26 0,-2-6 36 0,4 5-29 15,-4-5 30-15,5 5-16 0,-5-5 35 0,9 5-14 16,-9-5 18-16,14 5-22 0,-6-1 20 0,1-2-24 16,1 0 17-16,0 1-23 0,2 0 10 0,2 0-17 15,-3-1 8-15,2 1-35 0,1 0 32 0,-1 0-29 16,1-1 23-16,0 1-19 0,0 0 10 0,0 0-16 16,-1-1 19-16,-3 0-24 0,2-1 24 0,-1 2-27 0,-2-1 21 15,-9-2-24-15,18 2 29 0,-18-2-14 0,13 5 29 16,-13-5-19-16,10 1 18 0,-10-1 1 0,10 2 35 15,-10-2-23-15,0 0 28 0,12 3-33 0,-12-3 31 16,0 0-40-16,7 3 29 0,-7-3-37 0,0 0 20 0,0 0-28 16,9 2 16-16,-9-2-29 0,0 0 26 15,0 0-30-15,0 0 28 0,0 0-36 0,0 0 30 16,11 1-26-16,-11-1 27 0,0 0-33 0,0 0 31 0,0 0-35 16,0 0 32-16,0 0-37 0,0 0 26 0,0 0-71 15,0 0-31-15,10-1-85 0,-10 1-64 0,0 0-82 16,0 0-164-16,0 0-178 0,0 0-261 0,0 0-504 15</inkml:trace>
  <inkml:trace contextRef="#ctx0" brushRef="#br1" timeOffset="87566.59">25843 7154 141 0,'0'0'267'0,"0"0"-37"15,0 0-14-15,0 0-11 0,0 0-13 0,0 0-22 16,0 0-13-16,0 0-16 0,0 0-16 0,0 0-10 15,-5 5-5-15,5-5-13 0,0 0-1 16,0 0-5-16,0 0-31 0,0 0 28 0,0 0-35 0,0 0 37 16,0 0-37-16,0 0 44 0,0 0-3 0,0 0 0 15,0 0-2-15,0 0 3 0,0 0-6 0,0 0 0 16,0 0-1-16,0 0-6 0,0 0 4 0,0 0-17 16,0 0 70-16,3 6 0 0,-3-6-36 0,0 0 48 15,10-2-51-15,-10 2 33 0,13-3-55 0,-3-1 39 16,3 0-55-16,0-1 34 0,4 0-50 0,1-2 39 15,4 0-59-15,2-2 39 0,2-1-52 0,2 0 45 16,0 0-58-16,4-1 4 0,-2 1-3 0,0-1 8 16,1 1-8-16,0-2-1 0,-1 2 0 0,2 1 1 15,-1-2-1-15,0 2 1 0,-1-1 0 0,-2 2 2 16,0-2-3-16,-2 3 4 0,-2-1-8 0,-2 1 3 16,0 1-1-16,-1 0 1 0,-4 1 0 0,1 1 1 15,-3 0-1-15,1-1 2 0,-5 2-2 0,0 0 6 16,0 0-7-16,-2 0 1 0,1 1-1 15,-10 2 3-15,13-3-1 0,-13 3 1 0,11-3-3 0,-11 3 5 16,10-3-3-16,-10 3 4 0,8-2-7 0,-8 2 0 16,0 0 1-16,12-2-1 0,-12 2 0 0,0 0 2 15,0 0-1-15,12-3 5 0,-12 3-3 0,0 0 6 16,0 0-9-16,13 0 0 0,-13 0 3 0,0 0-1 16,0 0-3-16,0 0 4 0,12-1 2 0,-12 1 7 15,0 0-5-15,0 0-7 0,0 0 2 0,0 0 2 16,0 0-2-16,0 0 1 0,0 0 3 0,11 0-2 15,-11 0 3-15,0 0 7 0,0 0-5 0,0 0 5 16,0 0-18-16,0 0 1 0,0 0-1 0,0 0 1 16,0 0-3-16,0 0-7 0,0 0-25 0,0 0-32 15,0 0 12-15,0 0-98 0,0 0-22 0,0 0-117 16,7-2-50-16,-7 2-80 0,0 0-161 0,0 0-322 16,0 0-481-16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43:15.07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6197 5420 41 0,'0'0'65'0,"0"0"3"15,0 0 21-15,0 0-10 0,0 0 16 0,0 0-24 0,0 0 27 16,0 0-16-16,0 0 14 0,0 0-15 0,0 0 16 16,0 0-2-16,0 0 4 0,0 0-18 15,0 0 28-15,0 0-33 0,0 0 33 0,0 0-6 16,0 0 0-16,0 0-29 0,0 0 39 0,1 5-31 0,-1-5-2 15,0 0 4-15,0 0 6 0,0 0 5 0,0 0 3 16,0 0-3-16,0 0 3 0,0 0 7 0,0 0-3 16,0 0-1-16,0 0 0 0,0 0-10 0,0 0-3 15,0 0-6-15,0 0-5 0,0 0-5 0,0 0 7 16,0 0-20-16,0 0-5 0,0 0-3 0,0 0-7 16,0 0-5-16,0 0-4 0,0 0 1 0,0 0-9 15,0 0-3-15,0 0 3 0,0 0-8 0,0 0-1 16,0 0 1-16,0 0 7 0,0 0 1 0,0 0 5 15,0 0 4-15,0 0-2 0,0 0 0 0,0 0-1 16,14-1-3-16,-14 1-2 0,0 0-2 0,11-1-3 0,-11 1-3 16,0 0-2-16,16-2-1 0,-16 2-2 0,10 0 4 15,-10 0 6-15,14-3-6 0,-14 3-2 16,14-1 2-16,-14 1-6 0,17-3 4 0,-17 3-6 0,18-1 2 16,-8 0 6-16,1 0 0 0,0 0-3 0,-1 0-1 15,1-1-1-15,1 2 0 0,-1-1-5 16,2 0-1-16,-1 1 2 0,0-1-4 0,-1 0 6 0,-11 1 2 15,24 0-1-15,-14-1-2 0,2 1-2 0,-1 0 0 16,-11 0-3-16,23-2 4 0,-23 2-7 0,19 0 2 16,-19 0-2-16,21 0 0 0,-21 0-2 0,18 0-1 15,-18 0 3-15,20 0 2 0,-20 0-4 0,19 0 0 16,-19 0 0-16,18 2 1 0,-18-2 0 0,18 0 1 16,-18 0-2-16,18 1-1 0,-18-1 0 0,19 1 3 15,-19-1-2-15,18 1 1 0,-18-1-1 0,18 1 3 0,-18-1-3 16,18 1 0-16,-18-1 3 0,16 2 2 15,-16-2 4-15,18 1 4 0,-18-1 6 0,19 2 4 16,-19-2 2-16,18 1 1 0,-18-1 1 0,22 1 7 0,-22-1-9 16,23 0 1-16,-23 0-1 0,22 2-4 15,-11-1-4-15,1-1 2 0,-1 0-7 0,2 1 2 0,0-1-5 16,-2 2 1-16,2-2-7 0,-1 0 3 16,2 1 2-16,-4-1-4 0,4 0 0 0,-3 0-2 0,1 0 3 15,2 1-5-15,-2-1 6 0,0 1-2 0,0-1-1 16,-2 1 5-16,3-1 0 0,-3 1 2 0,4-1-1 15,-4 2-36-15,-10-2 44 0,23 0-33 0,-11 1 40 16,-2-1-36-16,3 1 37 0,-13-1-32 0,20 0 37 16,-7 1-32-16,-13-1 35 0,19 0-33 0,-19 0 32 15,21 0-33-15,-21 0 31 0,20 0-28 0,-20 0 24 16,18 1-27-16,-18-1 31 0,19 0-34 0,-19 0 34 16,19 0-30-16,-19 0 31 0,20 0-31 0,-20 0 33 15,19 0-39-15,-19 0 25 0,15 0-24 0,-15 0 27 16,19-1-25-16,-19 1 22 0,18 0-21 0,-18 0 23 15,17 0-29-15,-17 0 30 0,16 0-23 0,-16 0 2 16,16 0-3-16,-16 0 2 0,16 0-1 0,-16 0 25 16,16-1-25-16,-16 1 17 0,15 0-32 0,-15 0 31 0,14 0-19 15,-14 0 13-15,15 0-17 0,-15 0 20 16,13 0-22-16,-13 0 23 0,14 0-21 0,-14 0 11 16,14 0-6-16,-14 0 15 0,13 1-17 0,-13-1 13 0,14 0-4 15,-14 0 15-15,14 0-15 0,-14 0 16 0,18 1-19 16,-18-1 17-16,14 0-21 0,-14 0 17 0,14 0-20 15,-14 0 16-15,14 0-15 0,-14 0 12 0,14 0-15 16,-14 0 15-16,13 0-14 0,-13 0 19 0,13 0-15 16,-13 0 4-16,0 0-9 0,15 0 16 0,-15 0-16 15,0 0 20-15,13 0-18 0,-13 0 12 0,0 0-15 16,0 0 17-16,15 0-18 0,-15 0 19 0,0 0-20 16,0 0 14-16,0 0-11 0,12 1 19 0,-12-1-19 15,0 0 19-15,0 0-16 0,0 0 15 0,0 0-13 16,0 0 14-16,0 0-21 0,0 0 18 0,0 0-25 0,11-1-8 15,-11 1-127-15,0 0-161 0,-2-4-209 16,-5-2-253-16,1 2-520 0,-2-2-897 0</inkml:trace>
  <inkml:trace contextRef="#ctx0" brushRef="#br0" timeOffset="15672.21">9082 5366 24 0,'0'0'154'16,"0"0"-10"-16,0 0-18 0,0 0-26 0,0 0-12 0,8-3-15 15,-8 3-13-15,0 0-3 0,8-4-19 16,-8 4-3-16,7-2 0 0,-7 2-2 0,9-3-4 15,-9 3 7-15,12-2 9 0,-12 2-5 0,14-1-6 0,-14 1-6 16,15-2 10-16,-15 2 7 0,18 0-3 0,-18 0-1 16,24-1 4-16,-12 1-2 0,1 0-9 0,2 0-5 15,-1 0 1-15,3 0-6 0,-2 0 2 0,4 0-4 16,0 0 6-16,2 1-3 0,-1-1 5 0,2 0-12 16,-3 0-2-16,4 0-2 0,0 0-2 0,0 0 3 15,0 0-3-15,-1 0 5 0,2 0-7 0,-1 0 5 16,4-1 1-16,-4 1 2 0,5 0 6 0,0 0 0 15,-1 0 6-15,0-2 4 0,1 2 1 0,0 0-4 16,-1 0 0-16,1-1-1 0,0 1-11 0,0 0-5 16,2 0 4-16,-2 0-8 0,1 1-1 0,1-1-2 15,-1 2 5-15,-1-1-8 0,1-1 0 0,1 1-1 16,-1 1 2-16,-1-1-3 0,2 0-2 0,-3 2 19 16,2-1-21-16,-1 1 1 0,-1-2 1 0,1 0 0 15,0 1 0-15,2-1 1 0,-2 0 2 0,-2 0 3 0,3 0 4 16,-1-1 4-16,-3 0 2 0,4 0 0 15,-3 0 5-15,1 0-10 0,1-1 0 0,-1 1-3 16,0 0-1-16,-4-1-3 0,0 1 6 0,1 0-5 0,0 0 2 16,1 0-4-16,-2 1 2 0,4-1 8 0,-2 1-4 15,1 0 7-15,-1 1 9 0,2-1-10 16,-4 0-2-16,4 0-2 0,-1 1 3 0,-1 0-1 16,2 0 3-16,-3 0 4 0,3 0-11 0,0-1 4 15,-3 0 0-15,3 0-2 0,0 2 6 0,-2-2 4 0,1 0-1 16,0 0-22-16,-3-1 28 0,1 1-30 15,-1 1 32-15,1-2-35 0,-1-2 30 0,0 2-27 0,5 0 29 16,-2-1-33-16,-3 1 31 0,4-1-30 0,-2 0 37 16,2 0-36-16,0 0 27 0,0-1-32 0,-3 1 30 15,4-1-25-15,-1 1 27 0,0 0-32 0,0-1 40 16,-1 0-43-16,1 0 40 0,1 0-42 0,-2 0 37 16,2 1-34-16,0-2 30 0,-1 2-33 0,1-1 35 15,0-1-35-15,-2 2 38 0,2 0-42 0,-1 0 46 16,-3-1-44-16,4 1 36 0,-2 0-36 0,-1 0 32 0,2-1-29 15,-6 2 34-15,2-1-31 0,0 0 39 16,2 0-47-16,2 0 37 0,-4 0-33 0,0 0 35 16,1-1-35-16,-2 1 0 0,0 1 11 0,1-1 33 0,-2-2 1 15,0 2-15-15,3 0-33 0,-2 0 51 0,0-1-42 16,-2 1 46-16,3 0-46 0,0-1 49 16,-2 1-22-16,2-1 18 0,0 1-35 0,-2 0 38 0,1 0-43 15,4 0 45-15,-3 0-48 0,-2-2 49 0,1 2-52 16,1-2 44-16,0 2-49 0,-1 0 45 15,0-1-47-15,-1 0 46 0,0 1-46 0,-1-1 47 16,3 1-48-16,-1 0 48 0,0-1-42 0,-1 0 46 0,2 0-38 16,0 0 2-16,0 0 11 0,-1 1-3 0,4-2 9 15,-2 1-1-15,-1 1 2 0,1-2 0 0,2-1 0 16,-1 2-2-16,-2 1-1 0,2-1 1 0,0-1-1 16,1 1-3-16,-1 1 44 0,1-2-48 0,1 2 45 15,-3-3-48-15,3 3 42 0,1-1-38 0,-1-1 38 16,1 1-47-16,1 1 35 0,-2-1-42 0,1-1 42 15,0 0-41-15,2 1 40 0,-2 1-42 0,-1 0 40 16,2-2-40-16,-1 2 40 0,-1 0-45 0,2 0 46 16,-1 0-46-16,2 0 46 0,-2-1-35 0,-1 1 40 0,1 1-41 15,-1-2 45-15,-2 0-37 0,4 1 43 0,-4 0-44 16,3 0 40-16,-2 0-44 0,0-1 38 16,1 1-40-16,-2 0 37 0,2 0-38 0,-2 0 36 15,-2 0-40-15,1-1 39 0,-3 1-39 0,2-1 39 16,0 2-40-16,-4-1 38 0,4-1-39 0,-1 1 41 15,-1 0-45-15,0-1 38 0,-2 1-40 0,3 1 41 16,-4-1-40-16,1 0 38 0,-1 0-40 0,1 0 37 0,-1 1-41 16,-4-1 40-16,0-1-41 0,3 2 26 0,-3-1-80 15,0 1-41-15,0-1-127 0,-2-1-97 0,0 0-141 16,1 0-369-16,-3-2-401 0</inkml:trace>
  <inkml:trace contextRef="#ctx0" brushRef="#br0" timeOffset="17160.48">16182 5300 120 0,'0'0'202'0,"0"0"-75"0,0 0 18 0,0 0-48 15,0 0-12-15,0 0 24 0,0 0-50 0,0 0 22 0,0 0-52 16,6-4 30-16,-6 4-43 0,0 0-8 0,0 0 36 16,0 0-43-16,9-4 34 0,-9 4-37 0,0 0 26 15,10-1-18-15,-10 1 23 0,12-1 14 0,-12 1-3 16,11-1 31-16,-11 1-29 0,13-1 23 0,-13 1-36 15,18-2-2-15,-18 2 24 0,18 0-26 0,-18 0 31 16,19-1-14-16,-8 1 27 0,2-1-17 0,-1 1 8 16,2-2-10-16,-1 2-1 0,2-1-10 0,0 1-1 15,3-1-1-15,-1 0-2 0,2 0 12 0,1 0-21 16,-2-1 5-16,3 1 13 0,0 0-11 0,-1 0-18 16,1 0 15-16,1 0-14 0,-1-1 8 0,0 1-20 15,1-2 17-15,-2 1-18 0,2 1 16 0,0 0-24 16,1 0 35-16,-4-2-28 0,5 1 18 0,-2 1-18 15,-1 0 18-15,0-2-19 0,2 2 29 0,3-4-24 16,-6 4 25-16,3-2-31 0,1 2 35 0,-3-1-33 16,5 0 34-16,-5 0-37 0,2 1 45 0,-1-2-45 15,2 1 36-15,-1 0-29 0,-1 1 37 0,0-1-41 16,-1 0 40-16,1 1-40 0,1 0 32 0,-4-2-41 0,4 3 42 16,-2-3-47-16,-1 2 48 0,1-1-45 0,0 1 49 15,-1-2-33-15,1 2 41 0,1-1-48 0,-3 1 45 16,3 0-42-16,-2-2 46 0,1 2-46 15,-1 0 41-15,1-1-50 0,-2 0 43 0,1 1-47 0,-2 0 46 16,1-2-44-16,0 2 48 0,1 0-44 0,-2 0 40 16,1 0-37-16,-1 1 49 0,1 0-39 0,-1-2 42 15,1 1-39-15,-1 0 36 0,0 1-44 16,1-1 45-16,-2-1-10 0,2 1-1 0,0 0-1 0,-1 0 2 16,-1 0 1-16,2 1-7 0,0-2 4 0,0 1-1 15,0 0-4-15,0 0-4 0,0 0-7 0,2 1 0 16,-2-1-2-16,0-1-1 0,0 1-2 0,0 0-1 15,-1 1-1-15,0-1-2 0,0 1 1 0,1-1-1 16,-3 1-3-16,0-2-2 0,0 2 2 0,0 0 8 16,-3-1-11-16,2 1-2 0,-2 0 1 0,1-1 1 15,0 0-3-15,0 1 3 0,-2 0 7 0,1 0-3 16,-1-2 2-16,1 2-38 0,-13 0 52 0,23 0-40 16,-23 0 44-16,23 0-36 0,-10-1 38 0,-13 1-42 15,24 0 41-15,-24 0-37 0,22 0 36 0,-12-1-37 0,-10 1 37 16,23 0-43-16,-23 0 42 0,19 0-43 15,-19 0 43-15,22 0-43 0,-22 0 47 0,19-1-49 16,-19 1 51-16,19 0-42 0,-19 0 43 0,21 0-40 16,-21 0 41-16,20-1-35 0,-20 1 31 0,18 0-39 0,-18 0 40 15,19-1-41-15,-19 1 42 0,16 0-41 0,-16 0 46 16,18-2-42-16,-18 2 48 0,15-1-48 16,-15 1 46-16,15 0-47 0,-15 0 45 0,13-1-42 15,-13 1 54-15,13-1-58 0,-13 1 48 0,0 0-45 0,14-1 50 16,-14 1-51-16,0 0 44 0,11-2-47 15,-11 2 47-15,0 0-49 0,12-2 40 0,-12 2-50 16,0 0 47-16,10-3-50 0,-10 3 46 0,0 0-47 16,0 0 42-16,10-2-52 0,-10 2-1 0,0 0-141 0,0 0-105 15,9-3-247-15,-9 3-702 0,0 0-834 0</inkml:trace>
  <inkml:trace contextRef="#ctx0" brushRef="#br0" timeOffset="21270.98">24570 5214 216 0,'0'0'201'0,"0"0"-34"0,0 0-20 16,0 0-16-16,0 0 0 0,-14 0-3 0,14 0-5 15,0 0-6-15,0 0-1 0,0 0-11 0,0 0-4 0,-11 0-19 16,11 0 5-16,0 0-4 0,0 0 3 0,0 0 7 16,0 0-17-16,0 0 20 0,-10-1-33 0,10 1 13 15,0 0-27-15,0 0 26 0,0 0-40 16,0 0 28-16,0 0-42 0,0 0 34 0,0 0-43 0,0 0 32 16,0 0-45-16,0 0 46 0,0 0-48 0,0 0 35 15,0 0-33-15,0 0 15 0,9-5 64 0,-9 5-37 16,14-2 63-16,-3 0-42 0,2 1 51 0,2-1-39 15,3 0 44-15,5-1-34 0,3-1 22 0,0 1-47 16,4-1 27-16,3 1-12 0,4 0-18 0,-1 0-2 16,1-1-5-16,1 0-8 0,1 2 8 0,-1 0 0 15,2-1-38-15,-1 1 42 0,2 1-40 0,-1 0 41 16,1-2-48-16,-2 2 48 0,2 0-48 0,-1 1 44 16,1-2-46-16,0 2 46 0,-2 0-53 0,2 0 52 15,0-1-51-15,0 1 45 0,0 0-48 0,-3 0 47 0,3 0-42 16,-3 0 39-16,-1 0-49 0,1-1 45 15,-6 1-43-15,-1 0 48 0,0-1-52 0,0 1 46 16,-2 0-48-16,1-1 47 0,-2 1-49 0,-2-1 48 16,1-1-46-16,-5 2 49 0,1-1-44 0,-1 1 52 0,-3-1-26 15,1 1 24-15,1-1-51 0,-3 1 50 0,0-1-47 16,-3 1 41-16,0-2-43 0,0 2 50 16,-2 0-44-16,0-1 48 0,1 1-44 0,-2 0 50 0,-2-1-44 15,3 0 48-15,-13 1-47 0,22 0 40 0,-22 0-42 16,19-2 35-16,-19 2-46 0,18 0 42 15,-18 0-43-15,16-1 37 0,-16 1-44 0,15 0 46 0,-15 0-43 16,13 0 36-16,-13 0-47 0,0 0 47 0,17 0-44 16,-17 0 47-16,0 0-40 0,0 0 23 0,15 0-15 15,-15 0 41-15,0 0-39 0,0 0 38 0,0 0-34 16,14 0 24-16,-14 0-29 0,0 0 35 0,0 0-38 16,0 0 36-16,0 0-35 0,11-1 34 0,-11 1-30 15,0 0 28-15,0 0-31 0,0 0 29 0,0 0-42 16,0 0 38-16,7-2-32 0,-7 2-9 0,0 0 21 15,5-4-88-15,-5 4-19 0,7-4-128 0,-7 4-40 16,3-7-106-16,-3 7-130 0,7-7-105 0,-7 7-423 16,6-7-651-16</inkml:trace>
  <inkml:trace contextRef="#ctx0" brushRef="#br0" timeOffset="31981.1">7674 7599 20 0,'0'0'191'0,"0"0"11"0,0 0-85 16,0 0 18-16,0 0-48 0,0 0 17 0,0 0-18 16,0 0 38-16,-8-2-43 0,8 2 31 0,0 0-42 15,0 0 19-15,0 0-32 0,0 0 26 0,0 0-23 16,0 0 20-16,0 0-13 0,0 0 9 0,0 0-7 16,0 0 2-16,0 0 2 0,0 0-2 0,0 0-2 15,0 0 2-15,0 0-5 0,0 0-7 0,0 0 7 16,0 0 0-16,0 0-2 0,0 0 6 0,0 0-1 15,-9 0 8-15,9 0-1 0,0 0-9 0,0 0-10 16,0 0-5-16,0 0-5 0,0 0-6 0,0 0 0 16,0 0-13-16,0 0-3 0,0 0-2 0,0 0-8 15,0 0 0-15,0 0-3 0,0 0 3 0,0 0 2 16,0 0 8-16,8-2 5 0,-8 2 8 0,0 0 3 16,9-2 6-16,-9 2 3 0,0 0 1 0,15-2 6 0,-15 2 4 15,12-1 3-15,-12 1 7 0,15-2-5 0,-15 2-1 16,17-3-10-16,-7 1-7 0,1 1 0 15,1 0 4-15,1 0-5 0,-2 0-3 0,1 0 10 0,2 1-17 16,-1-3 2-16,2 2-2 0,-2 0 2 0,3 0-4 16,-3 0 4-16,2 0-10 0,2-2-2 15,-2 1 20-15,1 2-28 0,0-1 1 0,-3 0-1 0,4 0 5 16,-3 1-5-16,1-1 0 0,0 1 1 0,2 0 5 16,-3 0 7-16,3 0-1 0,-3 0-4 0,1 0-5 15,-1 0-3-15,-1 0-2 0,2 0 0 0,-2 0-2 16,1 0 4-16,-1 0-4 0,1 1 0 0,-1-1 0 15,-2 0 1-15,2 0-31 0,0 0 45 0,-13 0-34 16,24 0 44-16,-24 0-45 0,23 0 42 0,-11 1-43 16,-1-2 49-16,-11 1-38 0,23 0 32 0,-23 0-48 15,23 0 46-15,-14-1-44 0,-9 1 46 0,23 0-48 16,-23 0 55-16,20 0-61 0,-20 0 50 0,20 0-49 16,-20 0 50-16,20 0-52 0,-20 0 52 0,20 0-51 0,-20 0 51 15,22 0-52-15,-22 0 49 0,22-1-51 16,-22 1 51-16,22 0-44 0,-12 0 44 0,-10 0-46 0,23-2 49 15,-23 2-52-15,23 0 64 0,-23 0-53 0,22 0 47 16,-22 0-57-16,23 0 56 0,-23 0-54 0,24 0 54 16,-24 0-57-16,23 0 58 0,-13-1-61 0,2 2 57 15,-12-1-59-15,23 0 59 0,-23 0-49 0,23 0 50 16,-23 0-55-16,19 0 56 0,-19 0-55 0,19 0 55 16,-19 0-56-16,19 0 55 0,-19 0-55 0,19 0 59 15,-7-1-60-15,-12 1 61 0,17 0-60 0,-17 0 61 16,17 0-64-16,-17 0 56 0,16 0-59 0,-16 0 58 15,15 0-57-15,-15 0 54 0,13 0-58 0,-13 0 56 16,13 0-54-16,-13 0 56 0,0 0-62 0,15 0 63 16,-15 0-51-16,0 0 49 0,15-1-55 0,-15 1 57 15,0 0-54-15,16 1 63 0,-16-1-63 0,0 0 55 16,15 0-56-16,-15 0 56 0,0 0-55 0,14 1 64 16,-14-1-69-16,0 0 55 0,17 0-54 0,-17 0 55 15,10 2-55-15,-10-2 56 0,0 0-54 0,14 0 50 16,-14 0-54-16,0 0 56 0,14 0-57 0,-14 0 56 0,0 0-55 15,14 1 56-15,-14-1-56 0,0 0 60 0,13 1-58 16,-13-1 56-16,0 0-61 0,0 0 64 0,13 1-54 16,-13-1 48-16,0 0-54 0,0 0 54 0,14 1-55 15,-14-1 62-15,0 0-61 0,11 0 56 0,-11 0-54 16,0 0 53-16,9 1-55 0,-9-1 57 0,0 0-35 16,0 0 27-16,13 2-55 0,-13-2 61 0,0 0-56 15,0 0 54-15,10 1-52 0,-10-1 50 0,0 0-52 16,0 0 54-16,0 0-51 0,0 0 49 0,12 2-51 15,-12-2 55-15,0 0-38 0,0 0 38 0,0 0-36 16,0 0 31-16,0 0-55 0,0 0 63 0,0 0-53 16,10 1 46-16,-10-1-52 0,0 0 55 0,0 0-54 15,0 0 57-15,0 0-55 0,0 0 53 0,0 0-54 16,0 0 54-16,0 0-52 0,0 0 54 0,0 0-41 16,0 0 45-16,0 0-64 0,0 0 57 0,0 0-58 15,0 0 56-15,0 0-50 0,0 0 46 0,0 0-77 0,0 0 4 16,0 0-134-16,0 0-90 0,0 0-158 15,6-3-149-15,-6 3-823 0,0 0-1008 0</inkml:trace>
  <inkml:trace contextRef="#ctx0" brushRef="#br0" timeOffset="41234.75">14550 7620 117 0,'0'0'184'0,"0"0"-82"0,0 0 33 0,0 0-55 0,0 0 32 15,0 0-46-15,0 0 35 0,0 0-40 0,0 0 38 16,0 0-46-16,0 0 29 0,-3-5-36 0,3 5 25 16,0 0-33-16,0 0 32 0,0 0-34 0,0 0 29 15,0 0-26-15,0 0 23 0,0 0-15 0,0 0 17 16,0 0-19-16,0 0 14 0,0 0-13 0,0 0 7 16,0 0-9-16,0 0 5 0,0 0-7 0,0 0-1 15,0 0 0-15,0 0-5 0,0 0-3 0,0 0-2 16,0 0-2-16,0 0-4 0,0 0 1 0,0 0-3 15,0 0-1-15,0 0-1 0,0 0 8 0,0 0 4 16,0-7 2-16,0 7 2 0,0 0-5 0,0 0 5 16,0 0-10-16,0 0 8 0,0 0-4 0,0 0 0 15,0 0-4-15,9-4-2 0,-9 4-2 0,0 0 18 16,0 0-28-16,0 0 2 0,0 0-1 0,0 0 6 16,0 0 4-16,10-2 10 0,-10 2-1 0,0 0-5 0,0 0-4 15,0 0-9-15,11 0 4 0,-11 0-5 16,0 0 7-16,0 0-7 0,15 0-5 0,-15 0 9 15,0 0 0-15,0 0 7 0,15 0 0 0,-15 0 5 0,0 0-1 16,14 1-2-16,-14-1-1 0,10-1-5 0,-10 1 2 16,12 0-2-16,-12 0-6 0,0 0-2 0,19 1-1 15,-19-1 0-15,12 0-1 0,-12 0-3 0,12 1-1 16,-12-1 0-16,13 0 1 0,-13 0 1 0,17 2-3 16,-17-2 2-16,14 1 8 0,-14-1 33 0,15 2-45 15,-15-2 1-15,14 2 2 0,-14-2 0 0,14 3 37 16,-14-3-42-16,17 2 41 0,-17-2-43 0,15 2 36 15,-15-2-40-15,13 4 37 0,-13-4-42 0,15 3 38 16,-6-1-38-16,-9-2 38 0,13 4-40 0,-13-4 44 16,18 2-35-16,-18-2 38 0,14 2-36 0,-14-2 45 15,17 4-41-15,-17-4 36 0,15 2-38 0,-15-2 34 16,18 4-39-16,-18-4 41 0,14 2-44 0,-4 1 40 16,-10-3-41-16,18 2 41 0,-18-2-42 0,19 2 37 0,-10 0-40 15,3-1 37-15,-12-1-38 0,20 2 38 16,-9 0-36-16,1-1 35 0,-3 0-37 0,4 1 34 15,-3 0-38-15,0-1 4 0,2 1 3 0,-2-1 4 16,-10-1 1-16,22 4 43 0,-12-3-47 0,-1 1 1 0,4 0 5 16,-3 0 3-16,1 1-1 0,0-1 38 0,-2 0-44 15,3-1 41-15,-3 2-42 0,2-2 43 0,-1 1-41 16,0 1 45-16,0-2-40 0,0 3 45 0,1-3-46 16,-2 0 44-16,2 1-40 0,-11-2 35 0,19 3-41 15,-19-3 43-15,18 2-48 0,-18-2 39 0,18 1-43 16,-18-1 41-16,19 3-46 0,-19-3 45 0,21 3-45 15,-21-3 43-15,20 2-44 0,-20-2 44 16,21 1-45-16,-21-1 44 0,20 2-40 0,-10 0 37 0,-10-2-44 16,21 1 46-16,-11 0-42 0,-10-1 42 15,20 1-45-15,-9 1 48 0,-11-2-48 0,21 1 43 0,-21-1-43 16,17 3 45-16,-17-3-44 0,19 2 45 0,-19-2-44 16,17 2 45-16,-17-2-43 0,19 1 42 0,-19-1-42 15,18 2 48-15,-18-2-44 0,15 2 40 0,-15-2-43 0,18 1 44 16,-18-1-44-16,14 1 42 0,-14-1-44 15,17 0 51-15,-17 0-49 0,15 1 46 0,-15-1-46 16,15 1 47-16,-15-1-44 0,16 1 51 0,-16-1-47 0,16 3 44 16,-16-3-48-16,16 1 47 0,-16-1-46 0,16 2 51 15,-16-2-43-15,16 1 39 0,-16-1-48 0,16 2 47 16,-16-2-48-16,14 1 49 0,-14-1-51 0,17 1 43 16,-17-1-42-16,14 3 47 0,-14-3-48 0,14 1 47 15,-14-1-46-15,13 1 47 0,-13-1-48 0,14 1 44 16,-14-1-46-16,11 1 48 0,-11-1-48 0,13 2 52 15,-13-2-47-15,13 2 0 0,-13-2 11 0,11 2 8 16,-11-2 3-16,14 2 3 0,-14-2-1 0,13 1 3 16,-13-1-2-16,12 1 1 0,-12-1-1 0,14 3 0 15,-14-3 0-15,11 1 5 0,-11-1-6 0,14 1-4 16,-14-1 1-16,13 1 0 0,-13-1 4 0,12 0-9 16,-12 0 7-16,11 1-7 0,-11-1-2 0,12 0 2 15,-12 0 0-15,0 0 1 0,14 1 2 0,-14-1-6 16,0 0 2-16,11 2 0 0,-11-2 0 0,0 0 1 15,10 1 0-15,-10-1 5 0,0 0-1 0,12 1 0 16,-12-1 6-16,0 0 0 0,0 0 8 0,13 0-2 0,-13 0 7 16,0 0-2-16,10 2 1 0,-10-2-3 0,0 0-1 15,13-2 2-15,-13 2-3 0,0 0-8 0,13 0 1 16,-13 0-1-16,0 0 0 0,12 0-5 0,-12 0 2 16,0 0 6-16,0 0-9 0,14 0-1 0,-14 0-2 15,0 0 0-15,0 0 3 0,13 2 0 0,-13-2-6 16,0 0 3-16,0 0 0 0,0 0-2 0,0 0 4 15,12-2-1-15,-12 2 2 0,0 0 1 0,0 0-2 16,0 0 2-16,0 0 1 0,0 0 4 0,0 0-8 16,0 0 2-16,0 0 1 0,0 0 0 0,0 0 1 15,0 0 0-15,0 0 7 0,11 0-3 0,-11 0 0 16,0 0-2-16,0 0-2 0,0 0 4 0,0 0 3 16,0 0-6-16,0 0 1 0,0 0-1 0,0 0 2 15,0 0-2-15,0 0 0 0,0 0 1 0,0 0-1 0,0 0 0 16,0 0 0-16,0 0-1 0,0 0 5 15,0 0-6-15,0 0 0 0,0 0-4 0,0 0 1 16,0 0 0-16,0 0-1 0,0 0 1 0,0 0 3 0,0 0-2 16,0 0-3-16,0 0-2 0,0 0 3 0,0 0 5 15,0 0-4-15,0 0-3 0,0 0 1 0,0 0 1 16,0 0 1-16,0 0 0 0,0 0 0 0,0 0-2 16,0 0 1-16,0 0 0 0,0 0-1 0,0 0-1 15,0 0 5-15,0 0-5 0,0 0-3 0,0 0 3 16,0 0 1-16,0 0-1 0,0 0 0 0,0 0 2 15,0 0-1-15,0 0 0 0,0 0-1 0,0 0-1 16,0 0 3-16,0 0 4 0,0 0-5 0,0 0-1 16,0 0 1-16,0 0 0 0,0 0 1 0,0 0 3 15,0 0-7-15,0 0-1 0,0 0 0 0,0 0 2 16,0 0-3-16,0 0-2 0,0 0 4 0,0 0-7 16,0 0-5-16,0 0-39 0,0 0-50 0,0 0-52 15,-4-5-52-15,4 5-24 0,0 0-113 0,-7-4-36 0,7 4-89 16,-7-5-104-16,7 5-472 0,-6-5-658 15</inkml:trace>
  <inkml:trace contextRef="#ctx0" brushRef="#br0" timeOffset="44168.73">18725 7636 93 0,'0'0'249'0,"0"0"-90"16,0 0 20-16,0 0-51 0,0 0 31 0,0 0-14 15,0 0-15-15,0 0-16 0,-12-1-7 0,12 1-13 0,0 0 7 16,0 0-6-16,0 0-3 0,0 0-1 0,0 0-6 16,0 0-2-16,0 0-9 0,0 0-3 0,0 0-9 15,0 0-9-15,0 0-5 0,0 0-4 0,0 0-14 16,0 0 12-16,0 0-6 0,0 0-2 0,0 0-2 15,0 0 0-15,0 0 37 0,0 0-42 0,0 0 19 16,0 0-28-16,0 0 7 0,0 0 12 16,5-4-4-16,-5 4 8 0,11-3-11 0,-11 3-1 0,14-3-3 15,-14 3-7-15,16-4-2 0,-5 3-3 0,0-2 10 16,-1 2-11-16,4 0 5 0,-2 0-5 0,1 0 1 16,1 1-2-16,0-4 1 0,2 4 7 0,-3-1 1 15,4 0-5-15,-2 1-1 0,0 0-2 0,2 1 3 16,2-1-2-16,-1 1 3 0,-1-1 1 0,2 0 2 15,-1 0 0-15,1-1 4 0,0 2 5 0,-1-1 2 16,1 0-1-16,-1-1-3 0,1 1 3 0,0 0-10 16,-2-1 5-16,3 1-1 0,-2-1-1 0,2 1-7 15,-1-2 6-15,-1 1-6 0,1-2-3 0,-1 2 2 16,1 0 2-16,-1 0 0 0,0 1 0 0,1-1 2 0,-1 0 1 16,1-1 3-16,1 1 1 0,-3 0 2 15,2-1 0-15,-1-1 3 0,1 2-4 0,0-2-3 16,-1 2-3-16,1-1-1 0,-2 1-2 0,1 0 20 15,1-2-29-15,-2 2 11 0,-1-2-10 0,2 1 2 0,-1-1-1 16,-2 2 7-16,-1 0-3 0,0 0 0 0,0 0 5 16,0 0 3-16,2-1-1 0,-5 1 2 0,2 0 1 15,2 0-1-15,-2 0 0 0,0 0 3 0,-2-2-3 16,3 2 0-16,-1 1 1 0,-1-2 1 0,0 1-4 16,1 0 3-16,0 0 1 0,-1 0-3 0,-1 0-1 15,2-1-1-15,-2 2-2 0,3-1-3 0,-3 0-1 16,-1 0 5-16,1 1-7 0,0-1 1 0,-11 1 1 15,21-1-1-15,-21 1 0 0,17-3-1 0,-17 3 16 16,18 0-17-16,-18 0 7 0,15-1-1 16,-15 1 2-16,17-2-2 0,-17 2 0 0,15-1 2 0,-15 1 0 15,14 0 3-15,-14 0-22 0,12-1 31 0,-12 1-30 16,14 0 39-16,-14 0-38 0,11 0 34 0,-11 0-32 16,10-1 39-16,-10 1-45 0,13 0 40 0,-13 0-41 0,10-1 31 15,-10 1-37-15,0 0 38 0,16 0-38 16,-16 0 39-16,0 0-40 0,13-1 35 0,-13 1-38 15,0 0 38-15,11 0-38 0,-11 0 36 0,0 0-38 16,0 0 39-16,14 0-37 0,-14 0 36 0,0 0-39 0,0 0 38 16,12 0-37-16,-12 0 39 0,0 0-37 0,0 0 35 15,15 0-39-15,-15 0 47 0,0 0-37 0,13 1 48 16,-13-1-47-16,0 0 43 0,15-1-44 0,-15 1 43 16,0 0-44-16,14 0 45 0,-14 0-49 0,0 0 49 15,12-2-48-15,-12 2 42 0,0 0-49 0,0 0 47 16,15 0-44-16,-15 0 50 0,0 0-54 0,0 0 52 15,0 0-50-15,12-1 48 0,-12 1-46 0,0 0 49 16,0 0-49-16,0 0 49 0,0 0-46 0,0 0 41 16,0 0-48-16,0 0 45 0,12 0-53 0,-12 0 40 15,0 0-93-15,0 0-74 0,0 0-171 0,0 0-193 16,0 0-869-16,0 0-989 0</inkml:trace>
  <inkml:trace contextRef="#ctx0" brushRef="#br0" timeOffset="57471.08">9763 8724 75 0,'-1'-6'217'0,"1"6"-56"0,0 0-42 16,0 0-16-16,-5-6-10 0,5 6-16 0,0 0-6 0,-4-6 6 15,4 6-13-15,0 0-9 0,-5-5-12 0,5 5-8 16,0 0-8-16,-6-5-3 0,6 5-5 16,0 0-3-16,-5-7-4 0,5 7 1 0,-4-4 0 0,4 4 1 15,0 0-5-15,-7-8 0 0,7 8-2 0,-5-7 0 16,5 7-2-16,-5-6 0 0,5 6 7 0,-5-8 12 15,5 8 7-15,-5-6-5 0,5 6 2 16,-4-6 5-16,4 6 6 0,-5-6 9 0,5 6 0 0,-4-5 6 16,4 5 1-16,-4-5 1 0,4 5 0 0,0 0-1 15,-6-5-3-15,6 5 0 0,0 0 1 16,-4-6 0-16,4 6-2 0,0 0 0 0,0 0 2 0,-5-4 11 16,5 4-41-16,0 0 15 0,0 0-18 0,0 0 13 15,0 0-25-15,-4-4 25 0,4 4-25 0,0 0 12 16,0 0-18-16,0 0 17 0,4-6-23 0,-4 6 20 15,0 0-20-15,5-4 34 0,-5 4-37 0,10-3 16 16,-10 3-16-16,8-3 22 0,-8 3-22 0,10-2 40 16,-10 2-38-16,14-2 22 0,-14 2-24 0,16-3 24 15,-16 3-26-15,16-1 29 0,-16 1-29 0,18-2 27 0,-18 2-25 16,24 0 27-16,-12 0-26 0,3 0 35 16,-3 2-33-16,2-2 27 0,1 1-29 0,-1-1 28 15,0 1-29-15,1-1 29 0,1 2-40 0,-1-1 46 0,3-1-38 16,0 1 31-16,-1 0-34 0,1-1 33 0,-1 1-28 15,0 1 35-15,2-1-33 0,-2-1 35 0,1 1-33 16,-3 0 42-16,4-1-45 0,-3 1 49 0,0-1-52 16,2 0 46-16,-1 1-43 0,-1 0 49 0,0-1-37 15,0 0 48-15,4 0-38 0,-4 0 35 16,-2 0-45-16,4 0 41 0,-4 0-47 0,4 0 51 0,-3 0-53 16,3 0 45-16,0-1-45 0,-4 0 44 0,5 1-47 15,-2 0 48-15,2-1-41 0,-2 0 41 0,1 0-46 16,-3 0 41-16,4-1-46 0,-1 0 47 0,-1 1-45 15,-1 0 41-15,2-2-37 0,-1 2 33 0,-2-2-41 16,4 2 42-16,-3-1-34 0,0-1 33 0,2 2-44 16,-3 0 42-16,3-1-36 0,-4 2 43 0,4-3-42 15,-5 2 43-15,4 0-40 0,-3 1 34 0,1-2-42 0,-2 2 42 16,1-1-41-16,1 1 39 0,-2 0-42 16,2 0 45-16,-1 0-37 0,2 0 41 0,-3-1-43 15,2 1 36-15,-2 0-38 0,2 1 43 0,-2-1-38 0,1 0 40 16,-1 0-39-16,-2 1 38 0,3-1-42 0,-1 0 43 15,0 0-28-15,-2 2 28 0,-11-2-35 0,22 0 42 16,-22 0-33-16,19 1 43 0,-19-1-39 16,19 0 36-16,-19 0-45 0,17 1 42 0,-17-1-48 0,15 0 41 15,-15 0-42-15,16 0 39 0,-16 0-39 0,0 0 39 16,16 0-45-16,-16 0 41 0,0 0-42 16,17 0 41-16,-17 0-43 0,0 0 39 0,0 0-39 0,13 0 36 15,-13 0-47-15,0 0 36 0,0 0-65 0,0 0-98 16,0 0-207-16,0 0-799 0,0 0-768 0</inkml:trace>
  <inkml:trace contextRef="#ctx0" brushRef="#br0" timeOffset="66533.89">17011 11181 87 0,'0'0'192'0,"0"0"13"0,0 0-70 15,0 0 35-15,0 0-44 0,0 0 32 0,0 0-43 0,0 0 15 16,0 0-37-16,-9-1 16 0,9 1-19 0,0 0 7 16,0 0-16-16,0 0-9 0,0 0 4 0,0 0-3 15,0 0 5-15,0 0-8 0,0 0 15 0,0 0-15 16,0 0 24-16,0 0-32 0,0 0 6 0,0 0-6 15,0 0 1-15,0 0 0 0,0 0 1 0,0 0-3 16,0 0 17-16,0 0 13 0,0 0-53 0,0 0 5 16,0 0 5-16,0 0 52 0,0 0-45 0,0 0 37 0,0 0-47 15,0 0 32-15,0 0-48 0,9 1 41 16,-9-1-27-16,0 0 39 0,17 0-42 0,-17 0 33 0,12 0-45 16,-12 0 40-16,18-1-37 0,-18 1 42 15,23-1-46-15,-11 1 47 0,-1-1-52 0,5 1 47 0,-3-2-54 16,2 1 48-16,0 0-51 0,2 0 46 0,1 0-46 15,-2-2 50-15,3 2-46 0,-2 0 51 16,2-2-48-16,-1 2 52 0,1 0-51 0,-1-1 42 0,-1 2-28 16,2-3 25-16,-1 2-48 0,1 0 45 0,-2-1-52 15,2 0 44-15,-1 0-48 0,0 0 5 0,-2 0 3 16,1 1 3-16,1 0 4 0,-4 0-3 0,2-1 0 16,-3 1-2-16,4 1 1 0,-3-1-1 0,0 0-2 15,0 0 4-15,0 1 2 0,0 0 1 0,1-1-9 16,-2 1 1-16,0 0 3 0,2-2 1 0,-2 2-2 15,2 0-1-15,0-1 0 0,-2 1 0 0,0 1 2 16,1-1-4-16,-1 0 5 0,2 0 2 0,-2 2-7 16,0-2 1-16,4 0 1 0,-6 1-1 0,3-1 5 0,0 1-2 15,0-1 20-15,-1 1-24 0,1-1 2 16,-2 1-2-16,0-1-2 0,1 0 5 0,1 1-3 16,-1-1 0-16,0 0 6 0,-2 0 5 0,2 0 0 15,1 2-6-15,-1-2 30 0,0-2-21 0,1 4-9 0,-3-2 4 16,2 0 1-16,0 0-2 0,0-2 5 0,-1 2-7 15,1 0 0-15,-1 0-1 0,-1-1-1 0,1 0-2 16,-12 1-1-16,25 0 7 0,-14 0-1 0,1 0-7 16,1-1 2-16,0 1-1 0,-2 0 4 0,0-1-3 15,1 1 2-15,-12 0-1 0,22 0-2 0,-22 0-1 16,20 0 0-16,-20 0-3 0,20 0 8 0,-20 0-8 16,15 0-2-16,-15 0 4 0,18 0-2 0,-18 0 1 15,13 0-2-15,-13 0 2 0,0 0 0 0,16 0-1 16,-16 0-3-16,0 0 4 0,13 0 20 0,-13 0-22 15,0 0-2-15,0 0 2 0,15 0-2 0,-15 0 3 16,0 0 2-16,0 0-6 0,0 0-4 0,11-1 1 16,-11 1-12-16,0 0-42 0,0 0-81 0,0 0-122 15,0 0-134-15,6-5-193 0,-6 5-772 0,-3-7-962 16</inkml:trace>
  <inkml:trace contextRef="#ctx0" brushRef="#br0" timeOffset="69503.03">27399 11146 304 0,'0'0'269'0,"0"0"-41"15,0 0-24-15,0 0-11 0,0 0-7 0,0 0-14 16,0 0-17-16,0 0-19 0,-12-1-2 0,12 1-33 15,0 0 4-15,0 0-37 0,0 0 6 0,0 0-32 16,0 0 8-16,0 0-25 0,0 0 22 0,0 0-24 16,0 0 29-16,0 0-33 0,0 0 44 0,0 0-45 15,-8 2 48-15,8-2-46 0,0 0 10 0,0 0 58 16,0 0-40-16,0 0 54 0,0 0-37 0,0 0 42 16,0 0-50-16,0 0 46 0,0 0-41 0,0 0 39 15,8 4-42-15,-8-4 44 0,0 0-47 0,0 0 39 16,14 0-45-16,-14 0 36 0,0 0-53 0,14-1 44 15,-14 1-47-15,0 0 49 0,19 0-51 0,-19 0 49 16,13 0-49-16,-13 0 38 0,17 0-48 0,-17 0 51 16,17 0-48-16,-17 0 40 0,17 1-54 0,-17-1 53 0,22 0-40 15,-12 2 45-15,2-2-51 0,-1 1 48 0,2-1-45 16,-1 0 52-16,2 1-49 0,-2-1 50 16,2 0-41-16,1 0-7 0,0 0 3 0,0 0 5 15,-1 0 4-15,3 0-3 0,3 0 0 0,-6 0 0 0,3 0-9 16,-3 0-4-16,3 0-1 0,-2-1-4 0,0 1-1 15,-2-1 4-15,4 1-6 0,-3 0 8 0,0 1-4 16,0-1 3-16,0 1-2 0,-1-2 1 16,1 2-1-16,-1 0 2 0,-2 0-6 0,4-1-3 0,-2 1 2 15,0 1 0-15,-2-2 2 0,2 1 5 0,1-1 0 16,-1 1 12-16,0 0-2 0,0-1 2 0,2 1-11 16,-2-1 4-16,2 0 1 0,-1 3-2 15,0-3 6-15,2 0-8 0,-2 0-18 0,2 0 16 0,-2 1-2 16,2-1-3-16,-2 1-2 0,2-1 0 0,-3 0 0 15,4 0-2-15,-2 2 2 0,0-2-1 0,1 1-3 16,0-1 0-16,-3 1 4 0,4-1 0 0,-2 0 0 16,0 0 3-16,1 1 0 0,0 0-1 0,-2-1-2 15,3 1-2-15,-3-1 11 0,3 2 3 0,-2-2-5 16,0 1 0-16,-1-1-2 0,3 1-1 0,-3 0 0 16,3 0-3-16,-3 0 0 0,2 1 3 0,-3-1-9 15,4 0 3-15,-2 1-3 0,2-1 1 0,-2 0 2 16,2 0-3-16,-3 0-4 0,2 0 9 0,-3 1-4 15,2-1-4-15,-2 0 6 0,2-1-2 0,0 1 0 16,-1-1 2-16,-2 1 1 0,4-1 0 0,-3 0-1 16,-2 1-4-16,4-1 8 0,-2 2-4 0,-1-2-12 15,-1 0 10-15,1 1 1 0,-12-1 1 0,20 0-5 16,-20 0 4-16,19 1-2 0,-19-1-3 0,18 0 1 16,-18 0 2-16,17 0 0 0,-17 0 5 0,14 0 0 15,-14 0-1-15,13 0 3 0,-13 0-2 0,0 0 1 16,16-1 0-16,-16 1 2 0,0 0 2 0,14 0-3 15,-14 0-3-15,0 0 5 0,12 0 0 0,-12 0 0 16,0 0-1-16,0 0-1 0,16 0 5 0,-16 0-7 0,0 0-1 16,0 0 1-16,13 0 1 0,-13 0-2 0,0 0 1 15,0 0 0-15,0 0 4 0,0 0-2 0,13 0 4 16,-13 0 3-16,0 0-1 0,0 0 2 16,0 0 1-16,0 0-2 0,0 0 4 0,0 0 0 0,0 0 4 15,11 0 3-15,-11 0-5 0,0 0-1 0,0 0 0 16,0 0-7-16,0 0 1 0,0 0-2 0,0 0 0 15,0 0-2-15,0 0-6 0,0 0 0 0,0 0 0 16,0 0-3-16,0 0-1 0,0 0 1 0,0 0-2 16,0 0-1-16,0 0-3 0,0 0 6 0,0 0-3 15,0 0-2-15,0 0 0 0,0 0 0 0,0 0 3 16,0 0-3-16,9 3 0 0,-9-3 1 0,0 0-1 16,0 0-1-16,0 0-3 0,0 0 3 0,0 0 3 15,0 0 0-15,0 0-2 0,0 0-2 0,0 0-2 16,0 0-3-16,0 0-11 0,0 0-47 0,0 0-67 15,0 0-96-15,0 0-137 0,0 0-85 0,0-9-145 16,0 9-97-16,-5-7-710 0,0 1-1004 0</inkml:trace>
  <inkml:trace contextRef="#ctx0" brushRef="#br0" timeOffset="71771.57">30907 11292 167 0,'0'0'306'0,"0"0"-27"0,-12-3-76 0,12 3 23 15,0 0-52-15,0 0 39 0,-10-2-58 0,10 2-1 16,0 0-2-16,0 0-20 0,-9-2-2 0,9 2-15 15,0 0-7-15,0 0-18 0,0 0-4 0,-9-3-14 16,9 3-13-16,0 0-13 0,0 0-9 0,0 0-1 16,0 0 4-16,0 0 16 0,0 0 10 0,0 0 10 15,0 0 5-15,0 0 0 0,0 0 4 0,13 0-17 16,-13 0 5-16,13 0-5 0,-13 0-9 0,17-1-5 16,-5 0 2-16,0 1-5 0,0-1-9 0,1 1 11 15,2-2-5-15,0 2-4 0,1-1-5 0,0 1 2 16,1-1-4-16,1 1 10 0,1 0-11 0,2-2-1 15,-2 4-1-15,0-4 0 0,4 2-5 0,-4 0-4 0,3 0-6 16,1 2-1-16,-2-2-2 0,2 0-6 0,0 1 4 16,1-1-2-16,-2 1 4 0,1 1-5 0,0-2 4 15,0 1-4-15,-2-1 17 0,2 2-11 0,0-2 2 16,0 1-6-16,-2-1 3 0,1 2 1 0,-1-2-4 16,0 0-1-16,0 1 4 0,2-1-6 0,-3 0 5 15,1 1 6-15,2-1 4 0,-2 0 1 0,-1 0-8 16,1 1 0-16,0-1-15 0,-1 0 13 0,1 0-7 15,-3 0 1-15,3 0-4 0,0 0 3 0,-3 0-6 16,3-1 3-16,-1 1-4 0,-2 0 2 0,1-1-8 16,2 1 8-16,-3-1-2 0,1 1 0 0,-1-2 1 15,1 1 0-15,1 1-3 0,-2-2 3 0,1 2-8 0,-2-1 11 16,1 1-15-16,1-2 12 0,-2 1-5 0,0 1 5 16,0-1-6-16,2-1 8 0,0 2-9 0,-2-1 7 15,1 1-5-15,-3 0 5 0,2-1-11 0,-2 1 12 16,-1-1-4-16,4 0-4 0,-3 0 5 0,0 1-8 15,-1-1 9-15,0 1-1 0,0-2-1 0,-3 2 3 16,2-1-8-16,0 0 7 0,-2 1-2 0,1-2 0 16,-1 2 2-16,-2-1-7 0,-9 1 8 0,19-3 0 0,-19 3-1 15,17-2 0-15,-17 2-7 0,17-1 10 0,-17 1 10 16,14-2-2-16,-14 2 9 0,16-1-8 0,-16 1 8 16,14-3-4-16,-14 3-4 0,17-1-3 0,-17 1-7 15,14-1 5-15,-14 1 2 0,15-1-5 0,-15 1 0 16,15-1-9-16,-15 1 10 0,13 0 1 0,-13 0-3 15,13-1 2-15,-13 1-11 0,14-1 10 0,-14 1-2 16,0 0 0-16,16 0 0 0,-16 0-8 0,0 0 13 16,11 1 1-16,-11-1 0 0,0 0 2 0,0 0-9 15,14 0 12-15,-14 0-2 0,0 0 2 0,0 0-6 0,0 0-1 16,0 0 8-16,14 0 0 0,-14 0-1 16,0 0-9-16,0 0-2 0,0 0 10 0,0 0-2 15,0 0-4-15,0 0-5 0,14 0-3 0,-14 0 8 0,0 0-1 16,0 0-1-16,0 0 30 0,0 0-50 0,0 0 12 15,0 0 3-15,9 1-4 0,-9-1 7 0,0 0-18 16,0 0 5-16,0 0-26 0,0 0-71 0,0 0-108 16,0 0-123-16,0 0-234 0,0 0-711 0,0 0-888 15</inkml:trace>
  <inkml:trace contextRef="#ctx0" brushRef="#br0" timeOffset="74047.03">3101 13474 472 0,'0'0'457'0,"0"-10"-67"0,0 10-49 0,-1-9-30 0,1 9-28 16,-1-9-28-16,1 9-14 0,-3-8 4 16,3 8-3-16,-5-8-3 0,5 8-22 0,-4-8-8 15,4 8-24-15,-4-8-12 0,4 8 2 0,-5-5-24 0,5 5 12 16,-5-6-36-16,5 6 15 0,-5-3-53 0,5 3 12 15,-9-4-49-15,9 4 22 0,-10 2-33 0,2 1 31 16,2 1-35-16,-4 3 37 0,1 1-37 0,0 3 42 16,-3 2-28-16,2 2 42 0,0 5 3 0,-2 0-9 15,2 4-14-15,1 4-9 0,0 0-12 0,4-3 5 16,1 1-8-16,3 1-5 0,1 0-7 0,1 0-2 16,2 0-23-16,3 1 19 0,2-4-22 0,1 2 20 15,1-2-25-15,4-2 20 0,0-2 1 0,0-3-5 16,1-2-2-16,3-3-4 0,-1-1-2 0,2-1-2 15,2-4-6-15,-2-1-12 0,1-3-19 0,1-1-31 16,-1-2-39-16,2-1-31 0,2-3-40 0,-1-2-42 16,-1-2-48-16,-2-1-51 0,1 0-67 0,-3-1-12 15,-3-1-84-15,-1-1-19 0,-2 1-46 0,-2 0-432 16,-4 0-558-16</inkml:trace>
  <inkml:trace contextRef="#ctx0" brushRef="#br0" timeOffset="74219.95">3140 13786 150 0,'-22'1'545'15,"5"2"-163"-15,-1-2-10 0,3 0-81 0,0 0 26 16,2 0-42-16,-1 1 3 0,4-2-36 16,10 0-1-16,-18 1-37 0,18-1-26 0,-13-1-39 0,13 1-22 15,-8-3-36-15,8 3-2 0,-2-7-29 0,2 7 3 16,5-10-26-16,0 3 1 0,3 0-9 0,3-1 4 16,3-2-23-16,-1-2-33 0,5 1-80 0,0-1-40 15,0-1-107-15,-1 1-41 0,1-1-92 0,2 0-102 16,-4-1-250-16,2 2-252 0</inkml:trace>
  <inkml:trace contextRef="#ctx0" brushRef="#br0" timeOffset="74631.98">3281 13553 518 0,'7'-5'574'0,"-7"5"-160"0,-3-5-28 15,3 5-77-15,0-9-44 0,0 9-56 0,0-9-3 16,0 9-44-16,1-8 11 0,2 2-39 0,-3 6-14 15,6-9-17-15,0 5 10 0,0 0-27 0,3 2 10 16,-9 2-24-16,17-2 7 0,-17 2-17 0,20 2 6 0,-10 2-16 16,2 0 0-16,-2 1-15 0,2 4 10 15,-2-1-14-15,-1 0 9 0,-2 2-5 0,0-2 17 0,-1 2 31 16,-1-3 31-16,-1 3 20 0,0-3 12 0,-2 0 17 16,1-1 3-16,0 0 41 0,-3-6 0 0,2 10-1 15,-2-10-44-15,0 0-28 0,0 0-36 0,-2 6-18 16,2-6-13-16,-7-6-13 0,7 6-11 0,-5-12-14 15,1 4-5-15,2-1-7 0,-1-2-6 0,-2 1-5 16,4-1 0-16,-1 0-2 0,1 0-3 0,0 2-2 16,1 1-4-16,-1 1-2 0,-1 1-4 0,2 6-5 15,-1-12-8-15,1 12 4 0,1-6 7 0,-1 6-6 16,0 0 10-16,0 0 4 0,13 3-1 0,-9 1-10 16,1 3 13-16,0 0 1 0,3 2 2 0,-2 2 0 15,3-2-15-15,-1 2-2 0,0 0-25 0,-1-1-32 16,1 0-44-16,-2-1-22 0,2-1-95 0,-3 0-12 15,3-3-54-15,-3 2-45 0,0-2-37 0,-5-5-44 16,10 5-82-16,-10-5-43 0,0 0-453 0,14-2-605 16</inkml:trace>
  <inkml:trace contextRef="#ctx0" brushRef="#br0" timeOffset="74749">3561 13498 223 0,'0'0'586'0,"-2"-11"-172"0,2 11-45 15,-4-7-117-15,4 7-7 0,-4-7-92 16,4 7 7-16,0-6-69 0,0 6 11 0,0 0-65 0,-2-6 36 15,2 6-63-15,0 0-34 0,0 0-125 0,0 0-138 16,11-3-429-16,-11 3-222 0</inkml:trace>
  <inkml:trace contextRef="#ctx0" brushRef="#br0" timeOffset="74897.32">3753 13522 345 0,'5'6'418'0,"2"0"-17"15,-2-1-64-15,1 0-22 0,-2-1-67 0,-4-4 11 16,6 9-76-16,-6-9-1 0,7 7-66 0,-7-7 8 15,5 6-57-15,-5-6 8 0,6 3-50 0,-6-3-20 16,0 0-128-16,9 4-85 0,-9-4-153 0,8-2-403 16,-8 2-279-16</inkml:trace>
  <inkml:trace contextRef="#ctx0" brushRef="#br0" timeOffset="75280.14">3302 14038 820 0,'-9'17'638'0,"1"-5"-156"0,1 1-99 0,2-1-96 15,1-2-53-15,0-3-42 0,1 0-26 0,3-7-21 16,0 10-15-16,0-10-10 0,9 3-17 0,-9-3-29 16,21-4 1-16,-6-1-13 0,4-4-15 0,4 1 13 15,5-4-8-15,-1 0-13 0,4-1-2 0,2-3-16 16,3 2 7-16,-3-2-15 0,-2 3 9 0,-2 0-17 15,-1 2 7-15,0 0-15 0,-6 1 6 0,0 2-25 16,-3 1-37-16,-5 0-85 0,1 2-22 0,-3 2-83 0,-3-2-4 16,-9 5-79-16,12-3-67 0,-12 3-429 0,0 0-366 15</inkml:trace>
  <inkml:trace contextRef="#ctx0" brushRef="#br0" timeOffset="75897.02">5711 12639 190 0,'-9'-8'640'0,"3"1"-171"0,-2 2-46 15,-1 1-54-15,0 0-5 0,0 0-50 0,-2 3 0 16,0 0-20-16,0 1-3 0,-2 1-20 0,-1 2-30 15,-3 5-32-15,2-1-33 0,-1 5-6 0,-1 1-19 16,-1 4-14-16,0 5-10 0,1 1-33 0,5 2 22 16,-2 3-19-16,1 5 9 0,3-2-23 0,3 4-3 0,2 0-6 15,3 2 1-15,2 1-2 0,1 5-8 16,3 2-6-16,1-3-8 0,4-1-13 0,1-2 2 16,2-1-1-16,0-2-7 0,5-3 1 0,1-2-9 15,1-2-1-15,3-3 2 0,2-1-6 0,-1-6-12 0,0-2 8 16,4-4-24-16,0 0-11 0,2-3-55 0,2-3-44 15,1-3-99-15,-3-1-25 0,3-4-77 0,4-1-50 16,1-2-101-16,-3-2-54 0,7-4-106 0,-2-2-435 16,-4 0-684-16</inkml:trace>
  <inkml:trace contextRef="#ctx0" brushRef="#br0" timeOffset="76497.07">6058 12941 45 0,'-7'-4'721'0,"7"4"-160"15,-13-5-129-15,13 5-80 0,-9-6-62 0,9 6-36 16,-10-3-10-16,10 3-18 0,-5-4-27 0,5 4-33 16,0 0-34-16,-5-5-25 0,5 5-16 0,4-7-23 15,-4 7-13-15,15-4-10 0,-5 0-8 0,7-1-6 0,-2-1-7 16,7 1-3-16,-2 0-5 0,5-3-3 0,-1 2-3 15,1-1 0-15,1 0-2 0,3 0 2 16,-4 1-6-16,4-3 0 0,-5 3 0 0,2-1 0 16,-2 1-2-16,-1 0-2 0,-4 0 6 0,-1 1-6 0,-1 0-4 15,-2 2 6-15,-2 1 0 0,0-2-2 0,-4 1 7 16,0 2 12-16,-9 1-7 0,15-2 11 0,-15 2 22 16,13 1 26-16,-13-1 8 0,9 3 4 0,-4 3 0 15,-5-6-4-15,5 10-8 0,-4-2 0 0,-1 0-43 16,0 3 48-16,-1 0-52 0,-2 5 32 0,-1 1-49 15,-2 3 41-15,0 2-51 0,-2-1 45 0,-1 6-14 16,-2-1-19-16,-1 1 15 0,-2 0-5 0,1-1-4 16,-2 0-4-16,1-1 2 0,0-1-4 0,0-1-1 15,0-1 3-15,1-4-2 0,0-1 2 0,3-3-1 0,1-2 3 16,0 0-9-16,1-3 8 0,2 0 3 16,0-1 4-16,0-2 7 0,3 0-2 0,-1-1-2 15,4-5-12-15,-7 6 2 0,7-6 1 0,-5 5-8 16,5-5-2-16,0 0 1 0,0 0-3 0,0 0-3 0,0 0-3 15,0 0 2-15,0 0-4 0,16 0 7 16,-16 0 3-16,11 0-8 0,-11 0 5 0,18 0-2 16,-18 0 3-16,24 1-3 0,-12 0 4 0,2 0-1 0,1 1-4 15,2 0 6-15,-2 1-2 0,2-1 1 0,-2 2 0 16,3-1 3-16,-4 1-2 0,3-2-4 0,-3 0 0 16,0 1-1-16,-4-2-14 0,3 1-29 0,-2-1-26 15,1 0-41-15,-12-1-58 0,18 0-57 0,-18 0-61 16,14-4-78-16,-14 4-74 0,10-6-28 0,-10 6-91 15,7-9-293-15,-7 9-396 0</inkml:trace>
  <inkml:trace contextRef="#ctx0" brushRef="#br0" timeOffset="76687.42">6273 13199 146 0,'-15'-2'622'15,"3"1"-199"-15,1-2-77 0,11 3-28 0,-15-2-7 16,7 0 5-16,8 2-46 0,-13-5-16 0,13 5-55 15,-9-4-31-15,9 4-44 0,-5-6-13 0,5 6-36 0,0-10-14 16,5 4-11-16,2 1-8 0,-1-2-12 16,5 0-5-16,1-3-8 0,3 3-5 0,1-3-5 15,3 2-40-15,-3-3-58 0,5 3-52 0,-1-3-68 0,0 3-59 16,1-3-41-16,1 3-38 0,-3-3-74 0,3 1-239 16,-2 0-171-16</inkml:trace>
  <inkml:trace contextRef="#ctx0" brushRef="#br0" timeOffset="77021.39">6744 12708 562 0,'0'0'528'0,"0"0"-71"0,-11-6-24 0,11 6-22 15,0 0-26-15,-7-4-11 0,7 4-26 0,0 0-32 16,-4-4-45-16,4 4-50 0,0 0-46 0,0 0-42 0,-1-8-27 16,1 8-20-16,5-4-18 0,-5 4-13 15,11-5-11-15,-4 3-10 0,2-1-6 0,1-1-6 16,1 2-7-16,0-2-7 0,1 3-5 0,0-1-3 0,2-2-42 15,-1 2-46-15,-1 0-47 0,2-1-45 0,-2 1-34 16,2-1-75-16,-1 1-51 0,-3-2-9 0,1 2-59 16,-2-2-1-16,-1-1-42 0,1 3-239 0,-9 2-197 15</inkml:trace>
  <inkml:trace contextRef="#ctx0" brushRef="#br0" timeOffset="77214.95">6924 12596 211 0,'-17'-6'445'0,"8"3"-122"0,0 2 12 15,-1-2-63-15,2 0 14 0,8 3 11 0,-14-4-13 16,14 4-13-16,-15-5-7 0,15 5-16 0,-10-3-10 15,10 3-42-15,-9-3-34 0,9 3-29 0,0 0-31 16,-13-2-25-16,13 2-11 0,0 0-12 0,0 0-4 16,0 0-3-16,-4 3-8 0,4-3-3 0,3 10-9 15,-3-10-2-15,5 11-6 0,-1-2 0 0,1-1-2 16,-1 2-5-16,1 1-2 0,0 4-2 0,-1-1-6 16,1 3-12-16,-1 0-52 0,-1 2-61 0,1 2-72 15,0 1-63-15,-1 0-60 0,0-4-75 0,0 3-72 16,1-3-402-16,-3 1-416 0</inkml:trace>
  <inkml:trace contextRef="#ctx0" brushRef="#br0" timeOffset="77469.57">7205 13116 72 0,'8'7'688'0,"-8"-7"-184"16,6 6-119-16,-6-6-53 0,5 5 26 0,-5-5 17 16,5 6 22-16,-5-6 8 0,3 6-15 0,-3-6-33 15,4 8-67-15,-4-8-20 0,2 8-53 0,-2-8-24 16,4 11-35-16,-1-4-26 0,-1-1-28 0,-2 2-21 16,0 2-13-16,1 1-18 0,-2 0-29 0,1 2-67 15,0-1-109-15,-2 0-119 0,-2 3-121 0,1 0-80 16,-2-2-209-16,1 0-527 0,-1 0-819 0</inkml:trace>
  <inkml:trace contextRef="#ctx0" brushRef="#br0" timeOffset="78096.88">7606 12615 331 0,'0'0'370'16,"-1"-9"4"-16,1 9-67 0,-3-7-3 0,3 7-17 0,-1-8-10 15,1 8-15-15,-3-5-17 0,3 5-7 0,-1-7-18 16,1 7-20-16,-1-7-13 0,1 7-15 0,0 0-7 16,-1-8-10-16,1 8-9 0,0 0-6 0,-3-7-19 15,3 7-11-15,0 0-11 0,-2-6-12 0,2 6-4 16,0 0-9-16,0 0-5 0,0 0-17 15,0 0-4-15,-3-5-4 0,3 5 5 0,0 0 7 16,0 0 9-16,0 0-12 0,3 9 27 0,-3-9-1 0,5 11 25 16,-3-2-4-16,1-1 16 0,-1 3-18 0,2 0 13 15,0 2-15-15,1 2 13 0,3 0 2 0,-2 4 3 16,1 0 5-16,-1 2-12 0,2 1-6 0,-1-2 0 16,2 2 1-16,-1-1-8 0,1 1-16 0,0-2-6 15,0 3-2-15,-3-1 0 0,3-1 0 0,0-2-8 16,-1 1-10-16,-2-1-3 0,4-1-9 0,-5-3-9 15,2 0-3-15,-2-1 3 0,0 0-7 0,3 0-13 16,-5-1 10-16,1-1-21 0,0-1 17 0,0-3-18 16,0 3 12-16,0-3-12 0,-3 1 14 0,4-3-15 0,-2 0 7 15,-1 0-10-15,-2-6 7 0,4 8-14 16,-4-8 0-16,3 9-41 0,-3-9-33 0,2 4-86 16,-2-4-97-16,0 0-63 0,0 0-130 0,0 0-62 0,3-6-95 15,-3 6-90-15,-3-12-137 0,2 5-345 0,-2-1-801 16</inkml:trace>
  <inkml:trace contextRef="#ctx0" brushRef="#br0" timeOffset="78531.92">7811 12323 113 0,'-3'-6'385'0,"3"6"-81"0,-2-11-55 16,2 11-29-16,0-10-24 0,0 10 0 0,2-9 5 15,-2 9-1-15,5-9-49 0,-5 9 36 0,9-7-26 0,-9 7 1 16,12-3-2-16,-12 3-18 0,15-2-8 0,-3 4 3 15,0 0 18-15,1 4-7 0,2 0 12 16,2 2 7-16,2 5-12 0,2 1-19 0,2 2-4 0,-3 4-11 16,7 4 7-16,-4 2-9 0,3 3-4 0,-2 1 2 15,0 0-4-15,0 4-11 0,-2 1-19 0,0 1 22 16,-2 0-19-16,-1 1 7 0,1-2 1 0,-5 3-1 16,3 1 3-16,-4-2-11 0,-1 0-5 0,-2-3 9 15,-2-1-21-15,-3-2 8 0,0 1-19 0,-4-2 1 16,1-2-22-16,-5 0 6 0,1-2-15 15,-4 1 3-15,1 1-14 0,-6-1 0 0,1-2-17 0,-4 2-22 16,-2-4-103-16,-2 0-100 0,-3-3-186 0,-7 4-180 16,-1-3-280-16,-5-2-475 0,-4-3-949 0</inkml:trace>
  <inkml:trace contextRef="#ctx0" brushRef="#br0" timeOffset="81996.81">9117 12661 120 0,'0'0'727'16,"-2"-7"-148"-16,2 7-67 0,-1-8-63 0,1 8-23 15,-2-6 6-15,2 6-5 0,-3-6-32 0,3 6-24 16,-1-8-68-16,1 8-33 0,0 0-61 16,-3-5-40-16,3 5-41 0,0 0-4 0,0 0-12 0,0 0 13 15,0 0-11-15,5 4 4 0,-1 1-29 0,0 0-1 16,1 1-23-16,0 1-4 0,3 2-17 0,-3-2-2 16,3 4-16-16,-2-1 1 0,2 1-7 0,-2 1 4 15,1-1-13-15,-1 0-4 0,-1-2-20 0,-1 2-51 16,2-2-61-16,-2 0-72 0,0-1-85 15,-1 0-27-15,-1-2-105 0,-2-6-64 0,3 7-117 0,-3-7-716 16,0 0-914-16</inkml:trace>
  <inkml:trace contextRef="#ctx0" brushRef="#br0" timeOffset="82152.88">8994 12535 117 0,'-5'-10'606'0,"1"1"-165"16,0 4-103-16,2-1-69 0,2 6-47 0,-7-9-41 15,7 9-36-15,-2-9-34 0,2 9-24 0,0 0-17 0,-1-7-10 16,1 7-10-16,0 0-20 0,0 0-9 16,15 0-48-16,-15 0-104 0,14 4-69 0,-14-4-111 0,19 3-346 15,-9 0-164-15</inkml:trace>
  <inkml:trace contextRef="#ctx0" brushRef="#br0" timeOffset="82496.98">9438 12503 557 0,'0'0'462'0,"0"0"-92"0,0 0-12 16,7-4-26-16,-7 4-9 0,0 0-24 0,-15 0-4 15,15 0-27-15,-14 2-20 0,14-2-24 0,-18 4-33 16,8-1-31-16,-2-1-28 0,3 0-25 0,0 2-22 16,2-1-18-16,-1 1-14 0,2 1-10 0,0-1-8 15,3 1-1-15,3-5-10 0,-3 11 0 0,3-4-6 16,3 0-8-16,-1 0 6 0,6 2-4 0,0-1-4 15,3 0-2-15,1 1 0 0,2 0 1 0,0 0-5 0,2 0-1 16,1 1 0-16,2-1-1 0,-4 1 1 0,1-3-3 16,-3 3 2-16,-1-3-4 0,0 1-2 15,-3-1 4-15,-2 0 0 0,-2 1 2 0,-2-1 2 0,-3 1-2 16,0-2 1-16,-4 1-2 0,-3 2-1 0,-1-3 5 16,0 3-2-16,-1-3 4 0,-3-1-4 0,0 3-2 15,-1-3-4-15,3-2-38 0,1 2 37 0,0-1-93 16,-1-1-21-16,10-3-85 0,-12 3-106 15,12-3-104-15,0 0-90 0,-10-2-454 0,10 2-544 0</inkml:trace>
  <inkml:trace contextRef="#ctx0" brushRef="#br0" timeOffset="82762.89">9916 12455 20 0,'7'-10'685'0,"1"3"-144"16,-2 0-96-16,-2 1-17 0,-1-1-11 0,-1 2-10 15,2 0 4-15,-4 5-21 0,5-10-77 0,-5 10-17 0,4-5-103 16,-4 5-5-16,5-6-48 0,-5 6 21 16,0 0-39-16,10 6 12 0,-10-6-29 0,13 8 13 15,-5 1-28-15,1-1 5 0,0 4-25 0,1-2 0 16,3 5-21-16,-2 2 6 0,3 0-21 0,-1-1 4 0,2 2-22 16,-4 2 13-16,0-2-15 0,2 1 4 0,-3 0-15 15,2 0 16-15,-1 0-15 0,-3-1 13 16,1-1-17-16,-2-1 3 0,1-2-23 0,-3-1-28 0,0 1-78 15,-1-5-20-15,0 2-99 0,2-4-11 16,-3 2-73-16,-3-9-108 0,4 9-113 0,-4-9-182 0,0 0-281 16,0 0-622-16</inkml:trace>
  <inkml:trace contextRef="#ctx0" brushRef="#br0" timeOffset="83013.59">10032 12455 68 0,'-9'-15'651'0,"4"6"-159"0,0-2-119 0,1 3-69 15,0-2-66-15,3 2-38 0,-2 0-10 0,4 1-4 16,1 0-7-16,2-1-23 0,-1 2-22 0,5-1-20 0,0 2-20 16,1 1-17-16,1 3-9 0,3 0-12 0,-2 1-17 15,2 0-6-15,1 2 4 0,-2 2-16 16,0 1-4-16,-1 2-4 0,-5 0 2 0,2 1-6 0,-2 1 1 16,-5 2-4-16,0-1-2 0,-2 2 0 0,-1 0-3 15,-3 1 1-15,-2 1-3 0,0-1 2 0,-1-1-8 16,-1 0 1-16,0 0-14 0,0-3-29 15,3 1-41-15,-2-3-41 0,2 0-39 0,2 0-44 0,0-3-15 16,4-4-78-16,-4 5-24 0,4-5-49 0,0 0-201 16,0 0-94-16</inkml:trace>
  <inkml:trace contextRef="#ctx0" brushRef="#br0" timeOffset="83337.66">10318 12386 292 0,'8'-8'352'0,"-3"1"-51"0,1 1-1 0,-3 1-7 16,-3 5-10-16,5-10-12 0,-5 10-16 0,1-7-30 15,-1 7-21-15,0 0-21 0,-9-3-21 0,9 3-13 16,-10 3-18-16,10-3-17 0,-10 7-7 0,3 0-15 16,2-2-14-16,-2 4-9 0,3-1-7 0,0 2-14 15,0-1-8-15,4 3-6 0,0-3-4 0,0 3-6 16,0-3-3-16,4 4-6 0,1-3 0 0,0 0-2 16,4 1-2-16,0-3 1 0,1 1-5 0,3-1 4 0,-1-3-7 15,0 0 0-15,1-1-2 0,-1-1 2 0,2-3-2 16,-3 0-1-16,3-1 6 0,-3-2-7 15,-1-1 0-15,0 0 0 0,-2-1 2 0,-2-3-2 0,-1 1 1 16,0-1 4-16,-1 0-3 0,-4-2-1 0,0 0 1 16,-5 1-2-16,1-1-2 0,-2 1 1 0,-3-3-3 15,-3 4 2-15,2-2-1 0,-3 1-3 16,1 1-1-16,0 1-12 0,-2 0-42 0,5 3-51 0,-1 0-52 16,0 1-33-16,2-1-46 0,8 4-23 0,-12-3-29 15,12 3-33-15,0 0-43 0,-11-2-313 0,11 2-191 16</inkml:trace>
  <inkml:trace contextRef="#ctx0" brushRef="#br0" timeOffset="83663.6">10624 12237 67 0,'5'-5'395'0,"-5"5"-46"0,4-9-13 0,-4 9-21 16,-2-7-18-16,2 7 22 0,-7-5-43 0,7 5 8 15,-13-2-55-15,13 2 28 0,-17 1-53 0,7 0 20 16,-1 3-67-16,0-1 18 0,3 2-67 0,0 0 23 15,0 1-17-15,3 1-20 0,0 0-21 0,1 3-12 16,1-2-12-16,3 2-8 0,1 0-2 0,2 1-11 0,2-1-4 16,2 2-9-16,2 0-3 0,1 0 0 0,3 2-4 15,1-2 0-15,0-1-4 0,2 3-2 0,-3-5-1 16,0 2 2-16,2-3-1 0,-4 2-1 0,1-3-1 16,-3 2 0-16,0-2-3 0,-1-1 1 0,-3 1 4 15,-1-2-1-15,-4-5 3 0,1 12-1 0,-1-12 0 16,-4 11-3-16,0-6 0 0,-3 1 1 0,-1-2 0 15,-1 2 1-15,-2-1-4 0,-1 0 1 0,2-2-2 16,-3 2-5-16,3-1-19 0,0 0-53 0,1-2-65 16,0 0-53-16,9-2-132 0,-14 3-109 0,14-3-111 15,0 0-374-15,-12-3-494 0</inkml:trace>
  <inkml:trace contextRef="#ctx0" brushRef="#br0" timeOffset="84231.45">10782 12347 139 0,'0'0'487'16,"0"0"-134"-16,5-7-70 0,-5 7-19 0,0 0 1 16,0 0-3-16,0-8-20 0,0 8-40 0,0 0-36 0,0 0-35 15,4-7-21-15,-4 7-22 0,5-3-14 0,-5 3-16 16,9-7-13-16,-1 4-9 0,-2-2-9 16,4 1-44-16,1-2 42 0,-2-1-47 0,3 2 50 0,-3-3-48 15,0 1 42-15,0 1-42 0,-3-1 43 0,2 0-45 16,-5 1 44-16,1-1-44 0,-4 7 44 0,1-10-43 15,-1 10 43-15,-5-9-44 0,5 9 48 0,-11-6-34 16,11 6 53-16,-15 0-29 0,15 0 54 0,-18 4-39 16,7 1 41-16,2 0-3 0,1 1-3 0,-3 2 3 15,3 0-1-15,0 2-4 0,3 0-11 0,0 0-8 16,4 1-8-16,-2 1-4 0,6 0-3 0,-2 0-8 16,4 2-3-16,4-2-4 0,0-1-1 0,4 2-5 15,1-4-2-15,4 2-3 0,-1-3 1 16,4 1-2-16,1-3-5 0,0-2 0 0,1 1-17 0,2-2-40 15,-3-2-34-15,0-2-24 0,-1 0-22 0,4-2-10 16,-1-3-19-16,-4 1-4 0,0 1 2 0,-1-5 7 16,-4 1-1-16,-1-2 5 0,-4 1 7 0,-2-4 14 0,-2 1 19 15,-2-1 25-15,-1-1 18 0,-3-1 13 0,-4 0 14 16,-1-6 11-16,-3 1 9 0,-1-2 42 16,-3 0 31-16,0-4 11 0,-2 2 74 0,2 2-1 15,2 2 35-15,-1 1 12 0,0 1 11 0,2 1 9 0,2 3 11 16,-1 1 8-16,-1 1 0 0,3 1-4 0,1 3-20 15,0-1-35-15,0 1-34 0,2 3-25 0,3 5-13 16,-5-9-6-16,5 9 5 0,0 0 3 0,0 0-3 16,0 0-11-16,0 0-7 0,5 10-9 0,-1-4-10 15,1 2-2-15,1 2-52 0,-1 2 44 0,2 0-47 16,-1 3 42-16,4 0-43 0,-1 3 6 0,-1 1 43 16,1-1-47-16,2 3 34 0,0-2-52 0,-2 0 10 15,2-1-75-15,-2 1-70 0,1-1-82 0,2-1-99 16,-6-4-90-16,3-1-74 0,-1 1-489 0,-3-5-595 15</inkml:trace>
  <inkml:trace contextRef="#ctx0" brushRef="#br0" timeOffset="84388.65">11136 12272 180 0,'0'0'458'0,"-9"-6"-98"15,9 6-27-15,-6-6-70 0,6 6-17 0,-4-8-66 16,4 8 6-16,1-8-69 0,-1 8 2 0,8-11-56 0,-2 6 17 15,3-2-46-15,4 0 17 0,2 1-40 0,-1-2 35 16,7 0-68-16,-2-2-80 0,3 1-99 0,1 0-144 16,2 0-304-16,-4-1-158 0</inkml:trace>
  <inkml:trace contextRef="#ctx0" brushRef="#br0" timeOffset="87729">7909 13843 19 0,'0'0'70'0,"-6"-3"4"0,6 3-10 16,0 0-13-16,0 0-7 0,0 0 7 0,-9-2 17 16,9 2 6-16,0 0 6 0,0 0-9 0,-9-2 12 15,9 2 13-15,0 0-5 0,0 0 12 0,-9-2 9 16,9 2 2-16,0 0-13 0,0 0 2 0,-9-4-2 15,9 4-22-15,0 0-14 0,0 0-12 0,0 0-10 16,-4-4-8-16,4 4-8 0,0 0 0 0,8-4-11 16,-8 4-1-16,9-4-4 0,-9 4-24 0,13-3 26 15,-13 3-30-15,19-4 45 0,-9 1-44 0,3 0 34 16,2 1 13-16,1-2 45 0,3 1-5 0,2-3 9 0,2 1-41 16,0 0 1-16,4-1 0 0,4-1 5 15,1-1-4-15,1 0-1 0,1 0-9 0,6-2-7 0,1 0-2 16,1 0-5-16,0 1 5 0,2-1 41 15,0 0-44-15,1-1 34 0,2 0-41 0,0 0 35 16,1 0-41-16,-1 0 38 0,3-1-44 0,1 0 43 16,-1-2-48-16,3 3 42 0,7-5-42 0,0 0 7 0,0 2 40 15,1-2-45-15,-1 2 38 0,3-1-38 0,-2 0 32 16,2-1-37-16,-2 2 31 0,-1-2-29 0,1 1 30 16,1-1-37-16,-3-1 38 0,1 2-40 0,0-2 37 15,0-1-34-15,-3 1 46 0,3 0-43 0,1-1 34 16,0 1-35-16,0-1 42 0,-2 2-38 0,1-1 35 15,-3 1-33-15,-7 2 9 0,-1-1 0 0,1 1 3 16,-3 1 2-16,-1 0 1 0,0-1 3 0,-4 0-3 16,0 3 4-16,-2-2 6 0,-3 2-1 0,-4 0-1 15,-5 3 6-15,-3-1-42 0,-2 4 46 0,-3-2-5 16,-4 1 6-16,-1 3 14 0,-2-2 5 0,-2 2-4 16,-2-1-8-16,-1 1-8 0,-2 0-43 0,-6 3 37 0,10-4-45 15,-10 4 34-15,0 0-110 0,0 0-52 16,0 0-97-16,-9-3-143 0,9 3-452 0,-14 1-383 15</inkml:trace>
  <inkml:trace contextRef="#ctx0" brushRef="#br0" timeOffset="89445.4">10036 14085 124 0,'0'0'203'0,"0"0"-40"16,0 0-14-16,0 0-18 0,3-5-18 0,-3 5-6 15,0 0-4-15,0 0-11 0,0 0-1 16,6-5-9-16,-6 5-1 0,0 0-10 0,0 0-5 0,0 0 8 16,0 0-23-16,0 0-2 0,0 0 1 0,0 0 1 15,0 0 5-15,0 0-2 0,0 0 2 0,0 0 3 16,0 0-1-16,0 0 10 0,0 0-48 16,0 0 46-16,0 0-10 0,0 0-38 0,0 0 41 0,0 0-36 15,0 0 41-15,0 0-38 0,0 0 51 0,0 0-46 16,0 0 42-16,0 0-37 0,0 0 37 0,0 0-33 15,0 0 35-15,0 0-33 0,0 0 27 0,0 0-30 16,0 0 22-16,0 0-19 0,0 0 24 0,0 0-27 16,0 0 14-16,11 0-22 0,-11 0 16 0,0 0-22 15,0 0 19-15,0 0-17 0,0 0 15 0,0 0-18 16,0 0 20-16,0 0-22 0,0 0 12 0,0 0-19 16,-2-6 15-16,2 6-21 0,0 0 17 0,0 0-20 15,0 0 14-15,0 0-18 0,0 0 15 0,0-7-12 0,0 7 13 16,0 0-9-16,0 0 11 0,0 0-15 0,0 0 18 15,2-6-16-15,-2 6 11 0,0 0-17 16,0 0 16-16,0 0-20 0,0 0 15 0,0 0-16 16,0 0 12-16,4-6-13 0,-4 6 14 0,0 0-14 0,0 0 13 15,0 0-13-15,0 0 12 0,0 0-12 0,0 0 8 16,0 0-6-16,0 0 10 0,0 0-14 0,0 0 13 16,0 0-12-16,0 0 17 0,0 0-19 0,0 0 20 15,0 0-18-15,0 0 19 0,0 0-9 0,0 0 22 16,0 0-4-16,0 0 17 0,0 0-3 15,0 0 5-15,0 0-10 0,0 0 10 0,0 0-13 0,0 0 11 16,0 0-10-16,0 0 9 0,0 0-13 0,0 0 7 16,0 0-10-16,0 0 1 0,0 0-5 0,0 0 1 15,0 0-6-15,0 0 6 0,0 0-10 0,0 0 7 16,1-4-6-16,-1 4 4 0,0 0-1 0,0 0 2 0,0 0-3 16,0 0 6-16,0 0-3 0,0 0 3 15,0 0-5-15,0 0-2 0,0 0-2 0,0 0 4 16,0 0-4-16,0 0-2 0,0 0-1 0,0 0 1 0,0 0-7 15,0 0 3-15,0 0-4 0,0 0 1 16,0 0-5-16,0 0 8 0,0 0-4 0,0 0 4 0,0 0 3 16,0 0 4-16,0 6-5 0,0-6 5 0,0 9 3 15,0-9-9-15,-1 10 4 0,-2-5-4 0,2 3 2 16,-4-2-1-16,0 4-6 0,0-3 8 0,0 2-1 16,-3 1-3-16,-1 0-4 0,0-1 2 15,0 1-2-15,-1-2 3 0,0 1-4 0,-1-1 4 0,0-1-1 16,2 0-1-16,-1-2 0 0,0 1 0 0,1-2 3 15,0-1-6-15,0 0 0 0,9-3 6 0,-17 2-6 16,17-2-1-16,-14-1 1 0,14 1-1 0,-14-6 0 16,9 2 0-16,1-2-4 0,0 1 6 0,2-1-5 15,-2 0 5-15,4-1-5 0,0 0 2 0,2 0 2 16,2-1 0-16,-1-2-1 0,1 3 4 0,1-3-1 16,1 3 2-16,2-2-4 0,-2 2 0 0,2 0 1 15,0 1 4-15,2 0-2 0,-1 1 2 0,1 0-1 16,-1 1 1-16,4 1 0 0,-2 2-1 0,2 0-4 15,-13 1 7-15,23 1-6 0,-10 0 1 0,0 4 1 0,-1-1 3 16,1 4-2-16,1 1 1 0,-1 1 4 0,-3 1-1 16,4 1 0-16,-2 4 2 0,-2-2-3 15,0 3 1-15,-2 0-3 0,0-1 3 0,-2 0-3 0,0 0 1 16,-2-1 0-16,0 1 0 0,-3 0 3 0,0 0 1 16,-1-3-1-16,-1 2 0 0,1 0-1 0,-5 0-40 15,1 1 47-15,-3-3-2 0,-1 1-3 0,0-1-1 16,-1-1 2-16,-2 0-7 0,-1-1 3 0,1 0-4 15,-2-3-1-15,0-1 5 0,-2-1-3 0,2 1-4 16,-1-3 2-16,3-1-2 0,0-2-1 0,-4 0 3 16,5-2 1-16,-3 0-3 0,4-2-2 0,-1 0 0 15,1-1-2-15,1-1 1 0,3 0-3 0,0 0 3 16,2-1 2-16,2-1-2 0,1 7 0 0,3-13 1 16,2 6 4-16,0 0-1 0,3 0 2 0,2 0-2 15,0-1 0-15,4 2 0 0,0 0 1 0,0 3 1 16,3-2 1-16,-1 1 2 0,1 3-2 0,1 0-1 15,-1 0 1-15,2 2 1 0,-3-1-2 0,4 2 4 0,-3-1-1 16,0 2-3-16,1 0 0 0,-1 1-2 0,-2 0 4 16,-1 0-1-16,1 2-2 0,-2-1-5 15,1 0-22-15,-2 1-48 0,-1-1-51 0,-1 0-48 16,-2-1-77-16,1 0-84 0,-3-1-85 0,3 1-90 0,-1 0-389 16,-8-4-465-16</inkml:trace>
  <inkml:trace contextRef="#ctx0" brushRef="#br0" timeOffset="90203.06">10758 14206 370 0,'0'0'391'0,"0"0"-42"0,5-5 0 0,-5 5-38 16,0 0 41-16,6-3-8 0,-6 3-38 0,0 0-30 15,0 0-60-15,0 0-27 0,0 0-40 0,0 0 4 16,0 0-14-16,0 0-8 0,12 3-27 0,-12-3-10 16,2 9-22-16,-2-9-6 0,3 12-20 0,-2-5-3 15,-1 0-14-15,0 1 2 0,0 2-13 0,0 0-2 16,0-1-9-16,-1 1 4 0,0 0-25 0,-1-1-84 16,1 1-58-16,1-2-115 0,-1-1-99 0,1 0-94 15,0-7-533-15,-3 13-594 0</inkml:trace>
  <inkml:trace contextRef="#ctx0" brushRef="#br0" timeOffset="90829.28">11179 13881 274 0,'-1'-9'253'0,"1"9"-35"0,0-8 16 16,0 8-19-16,0-9 39 0,0 9-47 0,-1-8-11 16,1 8-23-16,-4-4-23 0,4 4-22 0,0 0-7 15,-4-7 5-15,4 7 12 0,0 0 10 0,-12 2-1 16,12-2-5-16,-9 5 6 0,2 0-22 0,2 1 0 0,-4-1-20 15,4 2-2-15,0 0-19 0,1 1 3 0,0 0-19 16,2 0 0-16,0-1-17 0,2 1 7 0,0-1-22 16,2 1 7-16,0 1-19 0,5-1 4 15,-1 0-11-15,7-1 8 0,-2 2-15 0,2-2 6 0,4 0-13 16,3 0 9-16,-1 0-13 0,3 0 10 0,0 1-8 16,0-3 6-16,-1 3-9 0,1-2 7 15,-2 2-9-15,2-2 10 0,-3 0-11 0,-3 1 6 0,-1 0-8 16,-1-2 9-16,-1 1-8 0,-4 1 8 0,-3-3-6 15,1 2 10-15,-5 0-6 0,-2-6 6 16,3 11-10-16,-6-4 8 0,-2-1-10 0,-3 1 13 0,-1 1-14 16,-5-1 14-16,0 0-12 0,0 0 6 0,-1-1-7 15,-3 2 9-15,1-4-8 0,1 1 6 0,0 0-9 16,0-2 9-16,2 1-12 0,0-2 4 0,2 0-54 16,1-1-52-16,11-1-91 0,-18-1-41 0,18 1-124 15,-17-5-57-15,12 0-510 0,1-1-512 0</inkml:trace>
  <inkml:trace contextRef="#ctx0" brushRef="#br0" timeOffset="91007.93">11182 13896 506 0,'0'0'480'16,"-6"-8"-106"-16,6 8-57 0,-7-6 3 0,7 6-19 15,-4-7-36-15,4 7-55 0,0-10-28 16,4 6-31-16,0-3-32 0,2 0-24 0,5 0-19 0,3 0-17 15,2-1-13-15,6 0-12 0,0-1-13 0,2 2-90 16,3-3-113-16,5 0-93 0,-1 1-108 16,8-2-453-16,0-1-374 0</inkml:trace>
  <inkml:trace contextRef="#ctx0" brushRef="#br0" timeOffset="91744.97">14146 13580 327 0,'0'0'268'0,"10"-7"2"16,-10 7-10-16,10-4 56 0,-10 4-50 0,9-5 22 16,-9 5-54-16,5-3-32 0,-5 3-59 0,0 0 3 15,0 0-54-15,0 0 12 0,0 0-49 0,0 0 14 16,0 0-35-16,-10 3 20 0,1 1-39 0,0-2 24 15,-2 1-37-15,-1 0 34 0,-2 1-38 0,0-2 25 16,-4 0-28-16,4 1 29 0,-1-2-33 0,1 0 31 16,0-1-29-16,1-1 23 0,0-1-28 0,-1-1 31 15,4 0-29-15,0-1 26 0,1-1-25 0,1-2 24 16,1 1-23-16,2-1 23 0,2 0-28 0,0-1 25 16,4 0-26-16,2 1 33 0,3-2-34 0,-2 1 23 0,4 1-20 15,1 0 29-15,2 0-29 0,2 1 37 0,1 3-28 16,-2 0 41-16,0 0-14 0,4 2 26 15,-2 2-16-15,2 2 23 0,0 0-22 0,0 3 19 16,0 0-18-16,-1 4 9 0,-1 1-19 0,0 3 8 16,-4 0-17-16,2 3-3 0,-6 1-3 0,-1 1-12 15,-2 0 18-15,-2 2-9 0,-3 1-1 0,-2 0 12 16,-3 3-14-16,-4 0 10 0,-2 1-19 0,-3-3 11 0,-1-1-7 16,-2 0 14-16,-3-3-17 0,0-1 11 0,-1-2-9 15,2-3 12-15,1-2-11 0,0-4 11 0,2-1-13 16,1-3 13-16,2-1-13 0,4-2 11 0,-2-3-11 15,3 0 15-15,2-3-16 0,3 0 15 0,1-1-15 16,4 0 0-16,4-2 1 0,1 0 4 0,3-1-4 16,3 0 3-16,2 2-4 0,1-2 4 0,4 3-2 0,2-1 1 15,1 2 5-15,-1 1-7 0,2 1 4 16,-3 1 0-16,1 0 3 0,2 3-5 0,-1 0 1 16,-1 2 1-16,0-1-1 0,0 2-1 0,0 1 2 15,-1 0-2-15,-1-1-2 0,0 2 1 0,0 0-7 16,-1-2-28-16,-2 2-78 0,2-1-73 0,-3-1-85 15,0 1-33-15,-3-3-152 0,3 0-355 0,-2 0-345 16</inkml:trace>
  <inkml:trace contextRef="#ctx0" brushRef="#br0" timeOffset="92246.4">15185 13355 241 0,'0'0'398'0,"6"-8"-99"0,-6 8-22 0,4-6-54 15,-4 6 54-15,5-5-33 0,-5 5 29 0,0 0-64 16,1-6-14-16,-1 6-57 0,0 0-4 0,0 0-45 16,0 0 13-16,0 0-20 0,-6 4 14 0,6-4-20 15,-6 8 14-15,-1-2-28 0,2 1 6 0,-1 0-29 16,-4 3 11-16,-1 1-26 0,-4 1 14 0,0 2-26 15,-6 3 15-15,2-2-21 0,-3 3 13 0,-3-1-17 16,-1 1 14-16,-2 2-15 0,4-5 14 0,-2 2-16 16,-1-1-5-16,3-1 7 0,0-2-2 0,3-2 1 15,3 0 12-15,2-2-12 0,2-1 7 0,2-1 2 16,2-2 3-16,1 0-6 0,9-5 2 0,-9 4-4 16,9-4-2-16,0 0 1 0,0 0-2 0,0 0-4 0,13 4 3 15,-13-4 2-15,19-3-3 0,-5 3 2 0,-1-1-1 16,1 0 1-16,1 1-2 0,2 0 2 0,1 0 1 15,0 1-4-15,2 0 3 0,-1 1 0 0,-1 0 4 16,3 0-4-16,-1 1 3 0,-2 1 0 0,1-1 5 16,-1 2 2-16,1-1 10 0,0 0 3 0,-2 1-4 15,2 0 2-15,-2 0-6 0,1 0-4 0,-3-1-2 16,4 0 1-16,-2 0-2 0,-2 0-3 0,2 0 5 16,-2-1-8-16,4 1 1 0,-5-1-1 0,3 0 1 15,0 1-2-15,-2-2-1 0,-2 2-1 0,1-1-1 16,-3-1-5-16,1-1-4 0,-1 1-41 0,-2 1-84 15,0-1-74-15,-9-2-62 0,14 3-71 0,-14-3-83 16,10 5-410-16,-10-5-373 0</inkml:trace>
  <inkml:trace contextRef="#ctx0" brushRef="#br0" timeOffset="92562.69">14989 13907 42 0,'0'0'540'0,"0"0"-94"16,-14 0-103-16,14 0 21 0,0 0-53 0,-9-2 4 0,9 2-41 15,0 0 14-15,-5-4-16 0,5 4-17 0,0 0-43 16,0 0-21-16,0-5-15 0,0 5-3 0,0 0 2 16,13-5-17-16,-13 5-5 0,13-1-14 0,-13 1-9 15,15 1-8-15,-15-1-14 0,19 0-12 0,-19 0-17 16,26 2-8-16,-14-2-20 0,3 1 0 0,1-1-28 15,2 0 14-15,0 2-20 0,1-2 11 0,-1 0-5 16,4 0-3-16,-2 0-5 0,-1 0-2 0,2 0 0 16,-1 0-9-16,0 0-10 0,-1 1 8 0,0-1-23 15,-4 0-62-15,-2 0-89 0,2 0-84 0,-3 1-54 16,-12-1-92-16,20 0-95 0,-20 0-87 0,17-1-476 0,-17 1-678 16</inkml:trace>
  <inkml:trace contextRef="#ctx0" brushRef="#br0" timeOffset="93527.9">15223 13347 41 0,'0'0'325'0,"0"0"-37"0,0 0-27 16,-1-7 2-16,1 7-23 0,0 0-60 0,0 0 14 15,0 0-56-15,0 0 37 0,0 0-44 0,0 0 30 16,0 0-35-16,-7 6 29 0,7-6-37 0,-5 8 17 15,0-3-32-15,1 3 10 0,-2 0-35 0,0 2 7 16,-3 0-29-16,-2 3 0 0,-1 1-25 0,-3 2 13 0,-5 2-28 16,1 1 17-16,1-1-28 0,-5 1 17 15,1 1-18-15,1-2 0 0,-4 0-1 0,1 0 0 16,0-2-2-16,1 0 3 0,-2 1-2 0,1-3 1 0,1-1 1 16,4-2-2-16,-1 0 0 0,-1-2 0 0,3-1 5 15,2-2-2-15,0-1-2 0,1-2 6 0,5 1 0 16,-3-3 0-16,13-1 1 0,-17 0 0 0,17 0-5 15,-15-2-1-15,15 2-1 0,-8-5-2 0,8 5 1 16,-5-6 0-16,5 6 2 0,1-7-3 16,-1 7 3-16,6-9-4 0,-6 9 1 0,7-7 15 15,1 3-14-15,-2 0 14 0,2 1-10 0,1-1 15 0,2 2-1 16,1 0 27-16,1 1-3 0,1-1 4 0,1 1-5 16,-1 1-3-16,5 0 6 0,1 1 3 0,1 1 0 15,2-1-2-15,-1 1-3 0,6 0-1 0,-2 2 0 16,-1 0 1-16,2 2-4 0,1 0-38 0,-2 0 41 15,3 1-7-15,-6 0-6 0,3 2-2 0,-3-2-7 16,1 0-3-16,-4 1-4 0,2 0-2 0,1-1 3 0,-4 0-5 16,-1-2 3-16,1 0 6 0,-2-1-1 15,1 0 0-15,-3 0 0 0,2-2 7 0,-4-1 1 16,1 2-2-16,-3-1-3 0,1-1 1 0,-1 0-2 16,-11-1-3-16,18 0 1 0,-18 0-5 0,19 0-4 0,-19 0 0 15,19-2-4-15,-19 2-1 0,13-5-1 16,-13 5 2-16,14-3-1 0,-14 3-2 0,14-7-2 15,-14 7-6-15,11-6-6 0,-6 2-36 0,0-1-72 0,-5 5-60 16,6-11-64-16,-3 7-101 0,-3 4-104 0,0-14-94 16,-3 8-398-16,2 0-516 0</inkml:trace>
  <inkml:trace contextRef="#ctx0" brushRef="#br0" timeOffset="94078.46">15310 13297 180 0,'0'0'214'0,"-4"-8"-52"0,4 8-30 16,-5-9-19-16,5 9-1 0,-4-5-15 0,4 5-15 16,-4-5-20-16,4 5-10 0,0 0 23 0,-8-5 2 15,8 5-1-15,0 0 8 0,0 0 5 0,0 0 6 16,-11 3-6-16,11-3 13 0,0 0-30 0,-5 4 52 16,5-4-32-16,0 0 58 0,-6 6-44 0,6-6 36 15,-7 5-27-15,7-5 31 0,-5 8-26 0,5-8 12 16,-7 9-20-16,1-3-8 0,1 0-29 0,-2 0 0 15,0 1-28-15,0 1 8 0,-2 2-23 0,-3 0 17 16,3-1-25-16,-4 2 12 0,-2 2-25 0,2-1 13 16,-3 2-19-16,2-3 14 0,-3 3-19 0,3-2 17 0,-1 1-14 15,0 0 10-15,2-2-17 0,1 1 16 0,2-1-16 16,-3-1 9-16,4-1-18 0,1 2 1 16,-2-2-115-16,4-2-97 0,-1 1-90 0,2-1-168 0,-1-1-348 15,1 0-369-15</inkml:trace>
  <inkml:trace contextRef="#ctx0" brushRef="#br0" timeOffset="94816.42">14966 13958 116 0,'0'0'244'0,"0"0"-32"16,0 0-4-16,-6-4-47 0,6 4-21 0,0 0-12 15,0 0-7-15,0-8 10 0,0 8 10 0,2-6 9 0,-2 6-14 16,7-6 54-16,-7 6-43 0,9-8 39 16,-9 8-39-16,14-8 27 0,-7 6-33 0,1-3 13 15,2 1-23-15,1 2 14 0,-1-3-22 0,1 4 15 0,1-1-13 16,-1-1-9-16,3 2-10 0,-1-1-9 0,2 2-7 16,0 0-1-16,1 0-4 0,1 2-15 15,2-1-10-15,-1 1-7 0,0 0-8 0,1-1-4 16,-1 1-8-16,2 1-7 0,-1-1-4 0,-2 0-7 0,2 1 3 15,-1 0-8-15,0-2 2 0,-3 1-5 0,1-2 2 16,-2 1-4-16,0 2 1 0,-4-2-5 16,0 0 0-16,2 0 2 0,-12-1 3 0,15 2-7 0,-15-2 6 15,14 1-7-15,-14-1 5 0,10 2-7 0,-10-2 1 16,0 0-25-16,13 1-53 0,-13-1-85 0,0 0-75 16,0 0-150-16,0 0-117 0,0 0-521 0,0 0-639 15</inkml:trace>
  <inkml:trace contextRef="#ctx0" brushRef="#br0" timeOffset="95578.49">15941 13422 294 0,'0'0'337'0,"0"0"-32"0,-7-8-15 0,7 8-30 16,0 0 18-16,-9-2-40 0,9 2 21 0,0 0-58 15,-16 1-1-15,16-1-45 0,-14 5 8 0,14-5-36 16,-14 5 2-16,8-1-29 0,1 0 12 0,1 2-20 16,4-6 6-16,-5 9-23 0,5-9 5 0,-1 12-23 15,3-6-2-15,2 1-20 0,1 1 6 0,5-1-20 16,-1 1 8-16,4 0-15 0,2 1 9 0,1-1-17 16,3 2 2-16,1-2-2 0,-2 1 1 0,4 0-3 15,0 0-2-15,-2-1-1 0,3 0 3 0,-1 0 3 0,-3-1-5 16,0 0-1-16,0 0-1 0,-6 1 1 15,0-3-2-15,1 2 1 0,-5-2 5 0,-3 0-3 16,1 0 0-16,-7-5-1 0,1 10 3 0,-1-10-3 16,-6 10 1-16,-1-5-35 0,-2 1 42 0,-2 1-39 15,-5-2 43-15,2 1-6 0,-4-1-1 0,2 0 0 16,-1 0-7-16,-3-1-1 0,3-1-5 0,-2 1-22 16,4-2-62-16,-1 0-63 0,2-2-74 0,2 0-97 0,0-1-93 15,2-3-479-15,0 0-461 0</inkml:trace>
  <inkml:trace contextRef="#ctx0" brushRef="#br0" timeOffset="95750.88">15935 13484 574 0,'0'0'494'0,"-3"-10"-69"0,3 10-80 16,-1-11-11-16,1 11-78 0,3-12-26 0,-2 6-28 15,5-1-17-15,1-1-52 0,2-1-8 0,1 0-40 16,5 1-5-16,6-1-27 0,-1 1 7 0,3 0-36 0,8 0-7 15,-1-1-104-15,2 1-90 0,6-4-168 16,-4 4-134-16,2 2-323 0,-2-3-329 0</inkml:trace>
  <inkml:trace contextRef="#ctx0" brushRef="#br0" timeOffset="96444.7">17787 13461 194 0,'0'0'256'15,"0"0"-33"-15,-13-5-20 0,13 5-3 0,-8-5 6 16,8 5-2-16,-12-4-42 0,12 4 25 0,-13-4-65 16,13 4 28-16,-19-3-36 0,19 3 42 0,-21-1-41 15,7 1 37-15,1 1-23 0,-5 0 29 0,2 3-32 0,-2 0 5 16,1-2-26-16,-6 4 5 0,4 0-30 16,1 0 10-16,0 0-26 0,3 1-4 0,0 1-18 15,0-1 5-15,3 1-17 0,2-1 10 0,2 2-20 16,0-2 12-16,5 0-20 0,1 1 3 0,2-1-3 15,3 0-4-15,4-1 1 0,0 1 0 0,3 0-2 16,5-2-3-16,-2 1 1 0,5-1-2 0,-1-3-4 0,2 2 0 16,-3-3 1-16,4 0-6 0,-4-1 3 0,1 0 0 15,-2 0 0-15,-2-1-3 0,-3 0 1 0,3-1-1 16,-4-2-2-16,-1 0 7 0,-2-1-5 0,-1 1 15 16,-3-1-13-16,1-1 12 0,-3-1-14 0,0-1 15 15,0 0-10-15,0 1 9 0,-1-4-1 0,1 2 3 16,0 0-12-16,0 0 11 0,0 0-14 0,2-1 12 15,2 1-12-15,0 0 7 0,1 2-7 16,2-1 14-16,1 2-17 0,1 1 18 0,2 0-16 0,0 2 14 16,1 0-14-16,2 3 15 0,-1-1-14 0,1 2 10 15,1 2-7-15,-1-1 9 0,3 4-13 0,-5 0 12 16,4 0-9-16,-5 2 12 0,3 1-11 0,-5 0 15 0,2 1-13 16,-3 2 14-16,-3-1-12 0,-1-1-1 15,0 1 7-15,-4-1 8 0,0-2 11 0,-2 2 17 16,-1-3 17-16,-2 0 27 0,-1 0 4 0,1-4 3 0,-2 1 1 15,7-4-13-15,0 0-6 0,-18-4-8 0,13 1-12 16,1-4-9-16,0-1-1 0,3-2-14 16,1 0-11-16,0-2-2 0,5-3-7 0,-1-1-7 15,6-2-3-15,0 0-6 0,2 0-45 0,7-1-59 0,-2 0-78 16,-2 4-50-16,3 0-129 0,-3 2-76 16,3 1-111-16,-2 1-422 0,0 0-564 0</inkml:trace>
  <inkml:trace contextRef="#ctx0" brushRef="#br0" timeOffset="97095.46">19237 13266 15 0,'0'0'455'0,"3"-9"-102"16,-3 9-68-16,1-10 16 0,-1 10-59 0,-4-7 29 15,4 7-64-15,-6-5 27 0,6 5-59 0,-10-2 12 16,10 2-50-16,-12 1 5 0,12-1-41 0,-14 3 12 15,14-3-26-15,-11 6 14 0,4-2-24 0,3 2 12 16,-2 0-18-16,5 0 10 0,0 1-19 0,2 0 1 16,0 2-21-16,5 0 2 0,-2 1-17 0,5-1 7 15,0 4-19-15,5-1 8 0,0 1-16 0,3 0 12 16,1-1-15-16,1 2 10 0,3-2-14 0,-1 3 10 16,2-3-11-16,-1 0-3 0,-3-1 6 0,3-1-5 0,-2 0 2 15,0-1-1-15,-1 0 3 0,0-1-3 0,-5-1 0 16,1 0 2-16,-3-1-2 0,-2-1 1 15,-1-1 4-15,-3 1 0 0,-6-5-2 0,8 8 6 0,-8-8-5 16,0 7-2-16,0-7 2 0,-10 7 2 16,1-3-2-16,-3-1-1 0,0 2 3 0,-5-1-5 15,0 0 2-15,-1-1-2 0,1 0 2 0,1 1-1 0,-3-1 0 16,5 0 0-16,-1-1-2 0,3 1 0 0,-1-2-1 16,2 0-7-16,1 0-35 0,10-1-70 0,-17 1-88 15,17-1-91-15,-11-1-71 0,11 1-104 0,-8-3-351 16,8 3-353-16</inkml:trace>
  <inkml:trace contextRef="#ctx0" brushRef="#br0" timeOffset="97273.82">19250 13315 337 0,'-4'-8'571'0,"0"-1"-90"16,2 4-90-16,-1-1-1 0,3-2-70 0,0 8-35 0,0-13-28 15,3 6-4-15,1-1-31 0,1-1-30 0,4 1-38 16,2-2-37-16,2 3-23 0,5-4-18 0,0 3-7 15,2 0-20-15,2-1-12 0,0 1-11 16,1 1-7-16,1 0-19 0,0 1-108 0,-2 0-112 16,2 2-112-16,-1-1-108 0,-2 1-126 0,-2-1-278 15,0 2-385-15</inkml:trace>
  <inkml:trace contextRef="#ctx0" brushRef="#br0" timeOffset="98060.55">20839 13085 52 0,'0'0'319'0,"0"0"-77"0,0 0 4 0,-2-7-31 0,2 7 12 16,0 0-58-16,0 0 10 0,0 0-59 0,0 0 17 15,0 0-35-15,0 0 51 0,0 0-45 0,-12 4 2 16,12-4-7-16,-9 7 2 0,2-3-18 0,-2 4 26 16,-1-1-37-16,0 0 15 0,-3 3-38 0,-2 1 14 15,-2 0-33-15,0 1 12 0,-2 1-33 0,-2 1 26 16,-1 1-37-16,0 1 35 0,-1 0-44 0,-1-2 36 15,2 0-32-15,-1 2 26 0,0-3-33 0,4 0 30 16,-1-2-31-16,0 0 30 0,4 0-32 0,-1-3 28 16,4 1-26-16,-2-3 26 0,5 1-27 0,1-1 28 15,0-1-23-15,1 0 26 0,2-2-27 0,1 2 25 16,5-5-26-16,-9 4 28 0,9-4-31 0,0 0 32 16,0 0-31-16,0 0 26 0,0 0-30 0,0 0 30 15,0 0-27-15,0 0 27 0,11-1-15 0,-11 1 6 0,12-4-19 16,-12 4 27-16,16-4-28 0,-5 3 28 0,-2-1-30 15,3 0 31-15,1 2-25 0,0 0 30 0,0 0-19 16,2 2 29-16,-1-1-25 0,3 1 24 0,-2 2-26 16,3 0 23-16,-1 0-24 0,-1 2 19 0,2-1-23 15,0 1 21-15,1 2-21 0,-1 0 16 0,1 0-21 16,-3-1 27-16,1 0-27 0,0 3 18 0,1-4-19 16,-4 2 22-16,4-2-21 0,-3 1 23 0,2-2-24 15,-1 1 24-15,0-1-23 0,0-2 23 0,1 0-26 16,-2 0 19-16,1-1-17 0,0-1 21 0,-3-1-24 15,2 0 23-15,-2 0-19 0,4-1 18 0,-4 1-27 16,-2-1 30-16,3 0-29 0,-1-1 23 0,-2 1-22 16,0-1 23-16,-11 2-23 0,15-2 19 0,-15 2-49 15,15-5-13-15,-15 5-76 0,9-3-48 0,-9 3-26 16,0 0-87-16,4-7-65 0,-4 7-366 0,-1-6-232 16</inkml:trace>
  <inkml:trace contextRef="#ctx0" brushRef="#br0" timeOffset="98394.31">20572 13618 109 0,'-11'1'358'0,"11"-1"-28"15,-19 2-27-15,19-2-37 0,-11 0 5 0,11 0 0 0,-12-2-34 16,12 2-40-16,-9-2-36 0,9 2-31 0,0 0-27 15,-5-5-20-15,5 5-16 0,0 0-6 0,4-8 6 16,-4 8-7-16,8-5 2 0,-8 5-2 0,14-6 24 16,-7 3-14-16,2 1 15 0,3 1-20 0,-1-2 19 15,1 2-5-15,2 0 8 0,-1 0-11 0,1 1 6 16,0 0-19-16,2 0-6 0,-2 1-6 0,4 0 5 0,0 2-9 16,-1-1-3-16,1 0-10 0,0 2-6 15,-2-1-6-15,2 0 1 0,1-1-8 0,-1 3-1 16,0-3 2-16,-1 2-8 0,-1-1 1 0,1-1-5 15,-2 1-3-15,-1-1-3 0,0 0-5 0,-1-1-40 16,1 0-85-16,-2 1-88 0,0-2-113 0,0-2-113 0,-2 1-558 16,2-2-604-16</inkml:trace>
  <inkml:trace contextRef="#ctx0" brushRef="#br0" timeOffset="100028.54">21418 13205 108 0,'-11'0'236'0,"11"0"-47"0,0 0-4 0,0 0-9 0,-10-4-38 16,10 4 4-16,0 0-36 0,-9-4 12 0,9 4-29 16,-5-4 24-16,5 4-41 0,-4-7 21 0,4 7-47 15,-2-6 26-15,2 6-43 0,1-11 27 0,-1 11-41 16,5-10 26-16,0 5-32 0,3-2 50 0,0 1-27 16,1 1 45-16,3-2-35 0,1 3 5 0,1-2 5 15,-1 1-3-15,1 0-4 0,-1 3 10 16,0-2-1-16,-1 3-1 0,1-1-8 0,1 2 19 0,-2 0-7 15,-1 1 0-15,3 1 2 0,-4 2-4 16,1-1 27-16,0 2-44 0,-2 3 22 0,0-1-36 0,0 3 25 16,-3 1-34-16,-2 1 18 0,1 3-29 0,-3-3 24 15,-2 2-32-15,-2 0 27 0,1 2-28 0,-3 1 24 16,0-2-27-16,-1-1 26 0,1 2-25 0,-3-1 24 16,0-1-21-16,1-2 25 0,-2 1-16 0,-1-1 34 15,3-1-18-15,-2-1 30 0,0 0-8 0,1-2 24 16,1 0-16-16,0-2 16 0,1 1-7 0,0-2 3 15,1 0-12-15,-1 0 13 0,5-5-8 0,-5 8 5 0,5-8-15 16,-5 5 3-16,5-5-15 0,0 0 4 0,1 7-16 16,-1-7 5-16,0 0-12 0,14 4 8 15,-14-4-12-15,13 0 10 0,-13 0-13 0,17 0 5 16,-6-2-5-16,-11 2 7 0,22-1-4 0,-12 0 4 0,2 0-9 16,0 0 10-16,0 1-12 0,-2-3 11 15,4 2-11-15,-14 1 1 0,21-1 1 0,-10 0 7 16,-11 1-10-16,18-2 5 0,-18 2-8 0,14-1 5 0,-14 1-5 15,13-1 8-15,-13 1-12 0,15 0 9 0,-15 0-17 16,0 0 11-16,13 0-39 0,-13 0-75 16,0 0-110-16,14 1-67 0,-14-1-163 0,0 0-589 0,0 0-658 15</inkml:trace>
  <inkml:trace contextRef="#ctx0" brushRef="#br0" timeOffset="106294.37">10742 15723 238 0,'7'-4'336'0,"-7"4"-123"0,0 0 21 0,0 0-42 15,0 0 25-15,0 0-36 0,0 0 12 0,0 0-29 16,6 6-7-16,-6-6-27 0,-1 7-19 0,1-7-26 15,-3 9-17-15,2-3-6 0,-3-1 1 0,0 2 1 16,-1-1-3-16,-1 2-12 0,0-1 1 0,-3 0-14 0,0 0-4 16,-3 3-3-16,-2-3-3 0,0 0-8 15,1 0 15-15,-2-3 14 0,1 0 6 0,2-3-1 0,-3 1-13 16,1-1-3-16,1-2 4 0,2 0-20 0,-2-1 20 16,3-1-29-16,1-1 20 0,1-2-25 15,-1-1 19-15,4 0-25 0,1 0 18 0,3-1-20 0,1-1 15 16,1 1-19-16,3-2 23 0,1 2-27 0,3-1 24 15,-2 1-26-15,4 1 27 0,2 1-26 0,1 0 29 16,-2 2-27-16,2 2 27 0,0 1-18 16,1 0 34-16,-1 2-19 0,1 2 23 0,2 2-22 0,-3 1 24 15,1 4-27-15,0 2 23 0,0 1-8 0,-2 4-3 16,-3-1-2-16,-1 2-4 0,0 4-2 0,-4-2-4 16,-1 2 0-16,-3-1 0 0,0-1-4 0,-3 3-2 15,-2-1-3-15,-3 2 1 0,-2 2 1 0,-1-2-22 16,-2-2 17-16,-4-1-10 0,1-1 23 0,0-2-20 15,-3-3 18-15,4-2-3 0,-2-1 9 0,3-5-15 0,-1-2 13 16,3-2-17-16,-1-1 22 0,2-4-20 0,2 0 11 16,1-3-1-16,-1 0-1 0,6-2-1 15,0-1-1-15,3 0 0 0,1-2-2 0,3 0-1 16,5 1-4-16,0-2 4 0,0 1-3 0,4 1 2 0,-1 0-2 16,5 2 7-16,-3 0-7 0,4 2 1 0,-1 2 7 15,-1-1 3-15,2 1 1 0,-1 3-7 0,1 0 20 16,0 2-12-16,-2 0-1 0,2 3-1 0,-1-1 8 15,-2 1-1-15,2 2-6 0,-3 1-2 0,2-1-2 16,-4 2-6-16,1-1-3 0,1 0-5 0,-3-1-35 16,2 3-65-16,-3-3-72 0,-1-1-90 15,1 1-124-15,-2-3-70 0,0-1-419 0,-2 0-436 0</inkml:trace>
  <inkml:trace contextRef="#ctx0" brushRef="#br0" timeOffset="106499.61">11121 15962 69 0,'4'-7'700'0,"-2"1"-154"0,1 1-92 0,-3 5-51 16,5-7-52-16,-5 7-34 0,2-7-34 0,-2 7-33 0,0 0-16 15,4-6-22-15,-4 6-26 0,0 0-25 16,0 0-31-16,9 5-26 0,-9-5-19 0,7 9-20 16,-5-4-11-16,2 3-9 0,0 1-7 0,-1 0-5 0,0 1-13 15,2-1-8-15,-2 3-8 0,-2-3-55 0,3 1-37 16,-1 0-44-16,-1-2-45 0,1 0-48 15,-1-2-50-15,2 0-56 0,-3 0-26 0,-1-6-18 0,5 6-112 16,-5-6-230-16,0 0-223 0</inkml:trace>
  <inkml:trace contextRef="#ctx0" brushRef="#br0" timeOffset="106809.5">11312 15819 365 0,'2'-10'431'0,"-2"0"-5"0,0 2-46 16,-2 0-23-16,1 0-30 0,1 8-64 0,0-11 3 15,0 11-27-15,-5-9-36 0,5 9-32 0,-4-6-29 16,4 6-22-16,0 0-19 0,0 0-16 0,0 0-15 16,0 0-14-16,-6 3-9 0,6-3-8 0,2 9-8 15,2-5-7-15,0 3-1 0,2-2-5 0,3 2-4 16,0 2-2-16,2-1-4 0,1 1 0 0,0-1 1 16,2 1-6-16,1-1 0 0,-2 0 0 0,4 0-1 15,-3-1-2-15,1 1 2 0,-2-1-1 0,1 1-1 16,-3-2 0-16,2 1 0 0,-5-1 2 0,-2 0-10 15,1 0 13-15,-5 0 0 0,-2-6-1 0,4 12 6 16,-4-12-9-16,-4 11-9 0,-1-4 13 0,1-2-11 0,-5 1 11 16,2-2-12-16,-1 1 12 0,0 0-12 15,-1-1 7-15,-1-1-12 0,1-2-13 0,9-1-80 16,-15 4-100-16,15-4-145 0,-17-2-149 0,17 2-458 0,-13-4-544 16</inkml:trace>
  <inkml:trace contextRef="#ctx0" brushRef="#br0" timeOffset="106966.71">11360 15751 436 0,'0'-7'530'0,"0"7"-95"0,0-12-63 0,1 5-63 15,0 0-68-15,1 1-36 0,0-3-52 0,2 2 1 16,1-2-50-16,5 1-3 0,-1-1-23 0,1 1-15 16,3 0-15-16,1-1-10 0,3 2-65 0,0-2-82 15,-1 0-78-15,2 1-70 0,-1 1-29 0,-3-1-101 16,1 1-247-16,-2 0-145 0</inkml:trace>
  <inkml:trace contextRef="#ctx0" brushRef="#br0" timeOffset="107175.73">11620 15536 320 0,'3'-8'344'0,"-3"8"-62"16,4-6 10-16,-4 6-22 0,0 0-30 0,2-9-29 15,-2 9-36-15,0 0-6 0,0 0 3 0,8-2 18 16,-8 2-6-16,10 2-13 0,-2 3-4 0,5 0-15 16,-2 1-9-16,4 2-8 0,2 2-13 0,4 3-15 15,1 2-15-15,2 1-15 0,-1 4-13 0,2 2-13 0,-2 4-8 16,-1-1-5-16,-4 0-10 0,-3 2-1 0,-3 0-6 15,-3 2-9-15,-3 1 2 0,-2-4-12 0,-7 2 8 16,1-2-15-16,-6 4 4 0,-1-1-41 0,-7 4-43 16,-4-4-54-16,-3 2-56 0,-5-4-71 0,-4 0-50 15,-4-5-121-15,-2 0-68 0,-7-3-237 0,1-2-249 16</inkml:trace>
  <inkml:trace contextRef="#ctx0" brushRef="#br0" timeOffset="107476.43">10326 15781 322 0,'-10'-13'549'0,"1"2"-123"0,-3 3-90 0,1 0-51 15,-1 5-25-15,-3 2-22 0,1 1-35 0,-3 4 33 16,-3 4-14-16,-1 2 1 0,-2 5-18 0,-5 6-19 16,3 3-22-16,-1 4-28 0,4 2-11 0,0 4-23 15,2-1-21-15,6 4-15 0,0 2-14 0,5 0-31 16,5-5 9-16,4 3-18 0,5 3 15 0,7 1-21 16,2-2 13-16,6-4-31 0,5-1-41 15,4-2-100-15,9-6-45 0,7 1-56 0,2-9-110 0,3-4-56 16,5-6-98-16,5-5-291 0,4-4-341 0</inkml:trace>
  <inkml:trace contextRef="#ctx0" brushRef="#br0" timeOffset="107959.9">12445 15550 37 0,'0'0'448'0,"-3"-10"-93"16,3 10-1-16,-4-10-42 0,4 10-11 0,-5-8-14 15,5 8-16-15,-9-7-36 0,9 7-18 0,-10-5-22 16,10 5-14-16,-13-1-17 0,13 1-14 0,-19 3-9 16,9 2-12-16,-3 2-2 0,0 1 1 0,2 1-17 15,-6 3 13-15,3 0-4 0,0 2-15 0,1 2-3 16,-2 2 5-16,2 0-15 0,2 1-14 0,2 0-10 15,1 2 11-15,2-1-35 0,1 2 20 0,2-3-32 16,3-1 17-16,5 0-29 0,0 3 20 0,3-3-32 16,2 0 18-16,3-1-21 0,2-3 23 0,3-1-3 15,1-1-12-15,3-1-2 0,1-3-3 0,2-1-7 16,0-1-26-16,2-2-52 0,-2-2-58 0,2 0-69 0,1-1-35 16,-6-2-76-16,-2-2-52 0,1 1-94 0,-2-3-114 15,-5-1-364-15,0 1-515 0</inkml:trace>
  <inkml:trace contextRef="#ctx0" brushRef="#br0" timeOffset="108111.38">12345 15808 145 0,'-14'-4'570'0,"4"1"-146"0,1 0-94 0,9 3-60 16,-10-7-60-16,10 7-32 0,-3-10-1 0,8 3-29 16,1 1-28-16,2-4-26 0,4 2-14 0,3-3-16 15,3 0-15-15,1 1-7 0,5-5-9 0,2 3-6 16,1-1-8-16,-3 1-52 0,4-2-117 0,-2 4-113 15,1-3-65-15,-2-1-371 0,-2 1-207 0</inkml:trace>
  <inkml:trace contextRef="#ctx0" brushRef="#br0" timeOffset="108310.64">12753 15474 348 0,'0'0'437'0,"0"0"-89"0,1-8-55 16,-1 8-6-16,0 0-7 0,0 0-2 0,0 0-7 15,0 0-9-15,5 8-4 0,-2-3-16 0,2 2-26 16,-2 1-24-16,3 3-20 0,0 1-15 0,1 3-17 15,-1 1-16-15,4 4-27 0,-2-1-10 0,0 0-13 16,-1 2-15-16,2 2-13 0,-1 0-6 0,-2 2-8 0,4-2-3 16,-3 0-9-16,-1-2-1 0,2-2-9 15,-3 1-4-15,2-5-7 0,-1 0-56 0,-1-2-58 16,-1-2-69-16,0 0-31 0,-2-3-60 0,1-2-174 0,-3-6-114 16,2 6-367-16,-2-6-504 0</inkml:trace>
  <inkml:trace contextRef="#ctx0" brushRef="#br0" timeOffset="108676.3">12772 15569 244 0,'-3'-14'323'0,"3"2"-66"0,0 1-38 16,0-1-14-16,1 1-18 0,2-1 5 0,2-1 3 16,2 3-8-16,-1-1-65 0,4 2 23 0,-1 0-46 15,3 2 27-15,0 2-48 0,0 2 34 0,3 1-19 16,-3 2-15-16,2 1-23 0,1 4 4 0,-2 0-14 15,0 3-7-15,-3 1-7 0,-1 3-4 0,0 1-9 16,-4 0-3-16,0 4 0 0,-2-1 4 0,-5 2-11 16,1 0-4-16,-4 2 3 0,-1 1-7 0,-3-2 4 15,0-1-1-15,0 0-16 0,-4-2 18 0,5-4 0 16,1 1 3-16,-1-3-8 0,-1-1 7 0,4-1-3 16,1-1-1-16,0-2 0 0,2 1-1 0,2-6-1 0,1 9 0 15,-1-9 12-15,8 7 5 0,-2-3 1 0,4-1 0 16,1 2 0-16,3-1-4 0,1 2-2 0,0 1-2 15,3 0-4-15,1 0 4 0,-1 0-5 16,1 0 1-16,-1 2-7 0,1-1 5 0,-1 1 0 0,-2-2-6 16,0 0 0-16,-4 0-2 0,1-1-5 0,-3 0-66 15,-1-1-92-15,-3-1-86 0,2 0-96 0,-8-4-458 16,7 4-338-16</inkml:trace>
  <inkml:trace contextRef="#ctx0" brushRef="#br0" timeOffset="109094.51">12570 15350 360 0,'-4'-7'272'0,"4"7"-21"0,0 0 22 16,-8-5 10-16,8 5-19 0,0 0 54 0,-7 7-36 15,2 0 2-15,1 2-16 0,-1 2-18 0,0 2-18 16,-1 4-24-16,0 3-7 0,0 3-3 0,-1 1-12 16,2 5-16-16,-3 0-27 0,1 1-22 0,1 1-26 15,-1 1-14-15,3 2-21 0,-2-2 1 0,1 1-19 16,-2 0 0-16,4 1-18 0,-3-1 11 0,3 1-19 16,-1 0 3-16,0-2-22 0,1 2 3 0,-3-3-69 15,4 0-66-15,0-3-61 0,0-2-84 0,-1-2-95 16,2 1-108-16,1-5-610 0,-3-3-711 0</inkml:trace>
  <inkml:trace contextRef="#ctx0" brushRef="#br0" timeOffset="110292.62">10521 16806 519 0,'-2'-9'530'15,"2"9"-121"-15,-7-4-60 0,7 4-47 0,-9 1 5 16,9-1-23-16,-12 8-4 0,3 0-11 0,0 1-28 0,-2 2 2 16,1 0-47-16,0 6 4 0,1 1-48 0,-1 1 1 15,4 3-51-15,0-1-16 0,3 3-18 0,-3 0 12 16,5 2-37-16,4-2 12 0,1 1-30 0,1-1 18 15,2 2-30-15,5-1 21 0,1-2-32 0,1-1 20 16,0-1-42-16,1-4 11 0,0-2-75 0,3-2-27 16,-1-2-68-16,2-2-25 0,2-3-71 0,-4-2-35 15,4-3-46-15,-2-1-85 0,0-4-67 0,4-3-287 16,-2-1-319-16</inkml:trace>
  <inkml:trace contextRef="#ctx0" brushRef="#br0" timeOffset="110592.5">10891 16905 490 0,'-5'-12'579'0,"1"3"-106"16,-1 2-83-16,-2 1-36 0,2 1-37 0,-1 2-18 0,-2-1-20 16,8 4-19-16,-14-3-24 0,14 3-32 15,-15 3-35-15,15-3-47 0,-12 5-4 0,7 0-24 0,1-1-41 16,2 2 9-16,2 2-26 0,0 0 17 0,1 1-33 16,3 0 17-16,2 3-23 0,3 0 18 0,2-1-29 15,4 2 20-15,1 0-24 0,2 0 16 0,5 2-23 0,-1-2 21 16,1 1-25-16,3-3 25 0,-1 1-31 15,-1-1 19-15,-1-1-23 0,-2-1 14 0,-1 0-27 0,-2-1 16 16,-4-1-21-16,-2-1 17 0,-1 0-9 0,-3 0 19 16,-3 0-12-16,-2 0 21 0,-3-6-14 0,0 11 16 15,-3-5-11-15,-3 0 16 0,-2 0-16 0,-4-1 17 16,1 1-18-16,-2-1 6 0,-2 1-50 0,-3-4-23 16,4 2-74-16,-3-2-24 0,3 0-59 0,1-2-106 15,-1-2-75-15,3 0-109 0,-2-2-245 0,0-3-289 0</inkml:trace>
  <inkml:trace contextRef="#ctx0" brushRef="#br0" timeOffset="110736.73">10911 16963 440 0,'0'-8'441'0,"-2"-2"-95"0,2 2-43 16,-3-2-29-16,3 1-28 0,-1-1-21 0,1 1-17 0,1-2-41 16,2 0-26-16,-1 2-32 0,2-3-21 0,4 1-21 15,-1 1-13-15,4-1-11 0,1-1-13 16,1 2-12-16,5 0-36 0,1 0-83 0,-1 1-98 0,4 1-137 15,-3 1-88-15,3 0-247 0,-1 2-179 0</inkml:trace>
  <inkml:trace contextRef="#ctx0" brushRef="#br0" timeOffset="110890.75">11438 16881 49 0,'7'9'486'15,"1"2"-104"-15,-3-1-72 0,-1-1-18 0,1 1-53 16,1 0-24-16,-2-1-14 0,3 1-41 0,-4 0-30 15,3 0-34-15,-2 1-10 0,1 0-28 0,0 1-1 16,0-1-28-16,-1 2-19 0,-2-2-88 0,2-1-123 16,0 1-132-16,-2-3-361 0,1 2-199 0</inkml:trace>
  <inkml:trace contextRef="#ctx0" brushRef="#br0" timeOffset="111192.84">11679 16852 511 0,'-1'-7'460'0,"1"7"-93"15,-3-11-62-15,3 11-52 0,0-8-50 0,0 8-38 16,4-10-16-16,-4 10-11 0,9-8-29 0,-9 8-18 0,12-6-16 16,-12 6-18-16,15-1-9 0,-4 2-10 0,0 2-9 15,-2 1-8-15,2 0-2 0,-3 2-4 0,0 3-6 16,-3-1 2-16,0 3-14 0,-3 0 9 0,-1 2-20 15,1-1 21-15,-5 1-14 0,1 2 15 0,-3-1-17 0,1-1 18 16,-1 0-13-16,1 1 12 0,-1-3-20 16,-2 0 18-16,1-2-8 0,3-1 5 0,2 0-13 0,-3-2 18 15,4-6-11-15,-1 9 12 0,1-9-25 0,0 0 24 16,9 4-37-16,-9-4-57 0,18-7-51 0,-5 1-108 16,1-3-30-16,0-2-69 0,1-3-268 0,2-1-124 15</inkml:trace>
  <inkml:trace contextRef="#ctx0" brushRef="#br0" timeOffset="111393.06">11955 16748 462 0,'3'-16'470'0,"-2"4"-69"16,-1 1-51-16,0 0-2 0,-1 3-4 0,1-1-12 16,-1 2-51-16,1 7-28 0,0-13-64 0,0 13-23 0,1-10-35 15,-1 10 4-15,4-4-28 0,-4 4-8 16,0 0-21-16,15 1-1 0,-7 1-24 0,-1 3 7 16,5 1-12-16,-2 1-9 0,3 3-4 0,-3 0-8 0,0 3-5 15,2 2-4-15,-3 1-3 0,-2 2-3 0,0 1-7 16,-3-1-5-16,-1 0-16 0,-1 1 11 0,-1 1-53 15,-2-1-24-15,-3-1-69 0,1 1-15 0,0-1-50 16,-1 0-42-16,-3-3-41 0,2 1-84 0,-1-3-83 0,-2 1-313 16,3-4-298-16</inkml:trace>
  <inkml:trace contextRef="#ctx0" brushRef="#br0" timeOffset="111692.83">12603 16605 490 0,'2'-12'515'16,"-2"-1"-96"-16,-2 5-72 0,0-2-14 0,-1 3-47 15,-1 1-3-15,-1-1-51 0,5 7-8 0,-14-8-47 16,14 8-16-16,-14-3-37 0,14 3-11 0,-19 4-46 16,9 1 17-16,-2 2-25 0,1 0 19 0,2 2-14 15,0 2 13-15,0 3 18 0,1-3-7 0,4 4-13 16,-1 1-10-16,2-1-8 0,2 1-4 0,1 1-2 0,1 0-5 15,3-1-7-15,2 1-1 0,-1-2-10 0,5 3-5 16,1-3 2-16,2 2-8 0,4-4-2 0,-2 1 0 16,4-1-7-16,2-4 0 0,-1 0 0 0,3-4-7 15,0 2 1-15,0-4-6 0,3 0-27 0,-5-2-58 16,4-1-63-16,-5-1-57 0,2-2-93 0,0 0-118 16,-4-1-86-16,-1-2-487 0,-4 1-590 0</inkml:trace>
  <inkml:trace contextRef="#ctx0" brushRef="#br0" timeOffset="112025.95">12601 16756 102 0,'-17'0'636'0,"2"-1"-172"0,2 1-119 15,13 0-72-15,-19 0-53 0,19 0-41 0,-13-5-38 16,13 5-28-16,-4-5-27 0,4 5-19 0,4-9-12 0,1 2-13 16,4 0-8-16,4-2-33 0,2-1-47 0,2-2-79 15,-2-1-11-15,4 0-70 0,0-2 10 0,2-2-13 16,-6 3 7-16,1 0 6 0,-5-1 11 0,2 1 30 15,-7 0 8-15,-1 0 76 0,-1 2 34 0,-4 0 57 16,-4 0 45-16,-1 0 60 0,-1 0 60 0,-3 3-3 16,0-1 52-16,-3 2-11 0,1 2 2 0,1 0 2 15,-2 3-45-15,2 2 23 0,10 1-36 0,-18 0 22 16,9 3-27-16,0 3 8 0,3 1-20 0,1 1 4 16,2 4-35-16,-1 2 3 0,4 2-32 0,0 2 2 15,0 1-14-15,3 5-11 0,-2 0-11 0,4 6-12 0,-1 0-9 16,0 2-8-16,-1 1-2 0,0 0-23 15,1-1-7-15,1 0 12 0,-1 2-21 0,0-3 7 0,0 0-45 16,0-1-52-16,-1-5-88 0,4 0-30 0,-3-5-63 16,-1-3-137-16,3-2-61 0,-1-3-385 0,0-3-415 15</inkml:trace>
  <inkml:trace contextRef="#ctx0" brushRef="#br0" timeOffset="112343.49">13072 16596 394 0,'3'-8'363'15,"-1"0"-44"-15,-2 0-82 0,4-1-23 0,1 1-28 16,-1 0 29-16,3 1-5 0,-1-2-25 0,5 1-27 16,0 2-41-16,3 0-7 0,-3 1-44 0,1 3 6 15,2 0-25-15,-1 2 8 0,-1 2-24 0,1 0 6 16,1 4-24-16,-2 1 13 0,-3 2-15 0,-2 1 7 15,0 3-14-15,-5-2 12 0,-4 4-12 0,0 1 10 16,-3-1-24-16,0 2 24 0,-3 0-4 0,-1 1 6 16,1-3 18-16,-1 2 10 0,0-4 11 0,2 0-20 15,-2-3 23-15,3 0-28 0,2-2 23 0,0 1-23 16,-1-3 20-16,5-6-30 0,0 8 20 0,0-8-8 16,8 6-8-16,-8-6-5 0,18 0-5 0,-4-1-10 0,4-4-68 15,2 0-98-15,1-1-141 0,0-2-138 0,0-2-418 16,-1-1-405-16</inkml:trace>
  <inkml:trace contextRef="#ctx0" brushRef="#br0" timeOffset="114247.02">10547 15652 113 0,'0'0'136'16,"0"0"-28"-16,0 0-24 0,0 0-22 0,0 0-6 0,0 0 6 16,0 0-3-16,0 0-4 0,0 0 6 0,0 0 4 15,0 0-18-15,0 0 56 0,0 0-39 16,0 0 28-16,0 0-53 0,0 0 47 0,0 0-37 16,0 0 30-16,0 0-49 0,-4-4 44 0,4 4-48 15,0 0 38-15,-6-6-19 0,6 6 25 0,-5-8-44 0,5 8 37 16,-7-10-45-16,4 4 30 0,1-1-37 15,-3 0 32-15,1-3-38 0,2 0 32 0,-2-2-40 0,0-1 31 16,0-1-35-16,0-1 2 0,2-2 16 0,-1-1-2 16,-2 0-3-16,4 0 2 0,-2-1 2 0,3 0-3 15,-2 0-10-15,2 0 9 0,0-1 0 16,0 2-2-16,0 2 1 0,2-2 4 0,-1 1-4 0,2 0-1 16,2 0-5-16,0 0 1 0,2 1 3 0,-1 0-2 15,3-2 4-15,4 2-7 0,-3 1 3 0,5-1-2 16,-2 2 0-16,4-1 4 0,-2 1-3 0,2 1 14 15,1 0-16-15,-2 2 0 0,2 0 0 0,1 1 0 16,0 2 5-16,-5 1-4 0,4-1 2 0,-2 4 0 16,0-2 1-16,0 2 12 0,0 0 9 0,0 2 2 15,-1 1-2-15,-2 0-2 0,2 1 15 0,-1 0 0 16,0 1 1-16,0 1-7 0,-2 0 20 0,3 2-5 16,-2 1 5-16,1 0 2 0,-1 1 0 0,-1 1-2 15,1 0 4-15,-1 2-36 0,-1-1 33 0,1 1-27 0,-2 0 45 16,0 1-40-16,0-1 41 0,1 2-27 15,0-2 16-15,-2 3-26 0,0-3 24 0,1 2-33 16,-1-1 21-16,0 0-24 0,1 0 20 0,-2 1-27 0,0-2 27 16,-1 2-27-16,2-2 23 0,-1 1-28 15,-2 1 26-15,2-2-5 0,0 3 3 0,-2-1-1 16,-1-2-3-16,2 0 9 0,-1 2 1 0,0-1-5 0,1 2-6 16,-2-1 2-16,0-2-6 0,-1 1-3 0,1 1-3 15,1-2-2-15,-2 1 0 0,1-2-4 0,-1 1 11 16,1-1-3-16,-2-1-2 0,1 1-2 0,1-2-2 15,-3-1-1-15,2 2-2 0,-1-3-2 0,-3-4-3 16,5 9 1-16,-5-9-3 0,4 7-2 0,-4-7 1 16,3 7 3-16,-3-7-2 0,3 6 0 0,-3-6 1 15,6 4 4-15,-6-4 2 0,0 0 9 0,2 7 0 16,-2-7 2-16,0 0 7 0,0 0 2 0,2 6 9 16,-2-6 0-16,0 0 3 0,0 0-5 0,0 0 2 15,4 5-5-15,-4-5-7 0,0 0-2 0,0 0-6 16,0 0-2-16,0 0-8 0,0 0 1 0,0 0-5 15,0 0 2-15,0 0-3 0,0 0 0 0,0 0 3 16,0 0-7-16,0 0 6 0,0 0-6 0,0 0 3 16,0 0-4-16,0 0 3 0,0 0 0 0,0 0-11 0,0 0 8 15,-1-6 4-15,1 6 0 0,0 0-3 16,0 0 2-16,0 0-2 0,0 0 0 0,-3-6-1 16,3 6 1-16,0 0-1 0,0 0 2 0,0 0 0 0,-1-6-3 15,1 6 0-15,0 0 4 0,0 0-4 0,0 0 0 16,0 0 1-16,0 0 0 0,0 0-4 0,0 0 5 15,-1-8 3-15,1 8-5 0,0 0-2 16,0 0 2-16,0 0 0 0,0 0-1 0,0 0 3 0,0 0-1 16,0 0 2-16,0 0-6 0,0 0 8 0,0 0-5 15,0 0-2-15,0 0 5 0,0 0-2 0,0 0 1 16,0 0-2-16,0 0 0 0,-2-5 0 0,2 5 1 16,0 0 2-16,0 0-1 0,0 0-1 0,0 0 1 15,0 0-2-15,0 0-1 0,0 0-1 0,0 0 0 16,0-7-2-16,0 7-4 0,0 0-6 0,0 0-57 15,0 0-73-15,0-7-89 0,0 7-121 0,0 0-154 16,0-8-489-16,0 8-595 0</inkml:trace>
  <inkml:trace contextRef="#ctx0" brushRef="#br0" timeOffset="115275.83">11104 15441 119 0,'0'0'301'16,"0"0"-42"-16,0 0-21 0,0 0-12 0,0 0-22 16,0 0-29-16,0 0-26 0,0 0-16 0,0 0-29 15,0 0-3-15,0 0-12 0,0 0 8 0,0 0 5 16,0 0-5-16,0 0 10 0,5 5-9 0,-5-5 6 15,0 0 0-15,9 1 8 0,-9-1-3 0,9 3 4 16,-9-3-12-16,13 4 1 0,-13-4-6 0,14 5-10 16,-5-2-2-16,1 0-12 0,-1 2-11 0,3-1-6 15,0 2-4-15,1 0-9 0,0 0-8 0,1 0-6 16,0 0-5-16,-1 0-3 0,2 1-3 0,-1-1 0 16,-1 1-6-16,1-1-2 0,0 0-1 0,-3 0-5 0,1-1 1 15,-3 0 2-15,1 0-5 0,-1 0 3 16,0-1-1-16,-1 0-1 0,-2-1-4 0,-6-3-1 15,12 7 1-15,-12-7-5 0,10 3-5 0,-10-3-28 16,10 5-63-16,-10-5-73 0,0 0-99 0,16-1-80 0,-16 1-146 16,12-7-321-16,-5 1-360 0</inkml:trace>
  <inkml:trace contextRef="#ctx0" brushRef="#br0" timeOffset="115749.68">11660 15357 150 0,'-4'-6'298'0,"4"6"-49"0,0 0-18 0,0 0 0 15,0 0-10-15,0 0-18 0,0 0-19 0,-7-2-23 16,7 2-68-16,0 0 35 0,0 0-19 0,-7 5-3 16,7-5-40-16,-5 6 51 0,5-6-6 0,-5 8 3 15,1-3-8-15,-2 2-6 0,1-1-8 0,-2 2 3 16,1 0-4-16,-1 0 2 0,0 1-1 0,-1 0-6 15,-1 1-11-15,1-1-6 0,0 1-14 0,0 1-4 16,0-3-7-16,2 2-5 0,-2-3-10 0,2 1-6 16,1 0-1-16,-2-1-6 0,2-1-4 0,0 0-1 0,1-1 0 15,0-1-8-15,4-4 5 0,-5 9 2 16,5-9-4-16,-6 7 0 0,6-7 6 0,-5 6 0 16,5-6 1-16,0 0 1 0,-7 6-2 0,7-6-1 0,0 0-3 15,0 0-1-15,-6 4 0 0,6-4-2 0,0 0 0 16,0 0-5-16,0 0 4 0,0 0-2 0,0 0 1 15,-6-4-2-15,6 4-1 0,0 0 4 0,0 0-5 16,0 0 1-16,0 0 2 0,-6-5-3 0,6 5 2 16,0 0-3-16,0 0 3 0,0 0-4 0,0 0 3 15,0 0 2-15,0 0-3 0,-5-3 3 0,5 3 0 16,0 0-4-16,0 0-6 0,0 0 9 0,0 0 2 16,0 0-1-16,0 0-2 0,0 0 0 0,0 0 1 15,0 0-1-15,-2-6-1 0,2 6 2 0,0 0-2 16,0 0 5-16,0 0-7 0,0 0-3 0,0 0-1 0,-3-6-40 15,3 6-76-15,0 0-92 0,0 0-148 16,-2-5-131-16,2 5-411 0,0 0-470 0</inkml:trace>
  <inkml:trace contextRef="#ctx0" brushRef="#br0" timeOffset="117021.16">10834 16736 131 0,'0'0'97'16,"0"0"47"-16,0 0-67 0,0 0 51 0,0 0-39 16,0 0 40-16,0 0-33 0,0 0 55 0,0 0-37 0,0 0 39 15,0 0-66-15,0 0 20 0,0 0-55 0,0 0 27 16,0 0-22-16,0 0 34 0,0 0-35 15,0 0 31-15,-5-6-47 0,5 6 34 0,0 0-28 0,-2-6 20 16,2 6-25-16,-4-5 21 0,4 5-36 0,-4-6 22 16,4 6-36-16,-4-10 22 0,4 10-24 15,-5-10 13-15,4 4-25 0,-2-1 23 0,1-1-27 16,-1-1 23-16,1 0-27 0,-1-1 23 0,2-2-25 0,-3 0 26 16,4 0-24-16,0-1 26 0,0-2-27 0,4 1 25 15,-2-1-20-15,2 0 19 0,0-2-26 0,2 2 28 16,2-2-24-16,2-1 20 0,-1 3-22 0,0-2 19 15,4 0-17-15,-3 1 22 0,3 0-23 0,1 2 19 16,-1-1-18-16,1 3 24 0,-1-2-24 0,2 2 20 16,-1 2-22-16,0-3 25 0,0 3-24 0,0 1 21 15,2 0-24-15,-2 0 22 0,2 2-19 0,-3-2 23 16,6 2-26-16,-1 0 27 0,-1 0-26 0,-1 2 26 16,1 1-20-16,2-2 15 0,-1 2-20 0,1 0 21 15,0 2-22-15,-2 0 26 0,2-1-26 0,-1 2 22 0,1 1-22 16,0-2 25-16,-1 4-34 0,0-2 37 15,0 1-25-15,1 2 25 0,-2 0-19 0,-2-1 20 16,3 2-8-16,-4 1 26 0,3 1-1 0,-3 0 13 0,-1 0 0 16,2 1-3-16,-2 0 8 0,-1 2-12 15,0-1 3-15,1 2-15 0,-2-1 21 0,1 1-5 16,-1-1 16-16,-1 1-24 0,1 0 13 0,0 1-19 16,-1-2 20-16,1 2-28 0,0-3 20 0,-2 3-21 0,0 0 14 15,2-2-26-15,0 1 24 0,-1 0-38 0,0 0 25 16,-1-1-19-16,1 1 20 0,0-1-23 0,1 1 23 15,-2-1-25-15,1 0 23 0,-2-1-29 0,-1-1 29 16,1 1-27-16,0-1 23 0,-2 0-22 0,2 0 22 16,-2-1-24-16,-1 0 19 0,3-1-23 0,-3 1 29 15,-1-1-24-15,1 0 24 0,-1-1-28 0,-4-4 30 16,9 7-27-16,-9-7 30 0,6 8-28 0,-6-8 22 16,5 6-28-16,-5-6 32 0,7 5-31 0,-7-5 26 15,4 6-24-15,-4-6 23 0,0 0-23 0,5 6 25 16,-5-6-29-16,0 0 25 0,0 0-20 15,6 5 26-15,-6-5-28 0,0 0 26 0,0 0-23 0,4 6 20 16,-4-6-25-16,0 0 21 0,0 0-48 0,0 0-45 16,0 0-77-16,0 0-154 0,-5 4-79 0,5-4-401 0,0 0-320 15</inkml:trace>
  <inkml:trace contextRef="#ctx0" brushRef="#br0" timeOffset="117255.92">11694 16622 113 0,'0'0'387'15,"0"0"-72"-15,0 0-106 0,0 0 2 0,0 0-50 16,0 0 34-16,0 0-27 0,0 0 12 0,6-7-49 16,-6 7-5-16,0 0-38 0,15 0-12 0,-15 0-26 15,15 0 6-15,-15 0-26 0,21 1-30 0,-10 1 26 16,1-2 6-16,0 1-18 0,0-1 12 0,2 1-26 15,0 1 17-15,-1-2-82 0,1 0-40 0,-2 0-118 16,0 0-32-16,1-2-78 0,-1 1-178 0,-12 1-7 16</inkml:trace>
  <inkml:trace contextRef="#ctx0" brushRef="#br0" timeOffset="117392.33">12008 16554 519 0,'0'0'409'0,"0"0"-40"0,5-7-43 0,-5 7-33 16,0 0-15-16,1-6-51 0,-1 6-22 0,0 0-58 0,0 0-4 15,0 0-49-15,-3 5 4 0,3-5-43 0,-6 12 11 16,2-5-51-16,-3 4-77 0,0 1-168 16,-2-1-164-16,-2 8-414 0,-3-1-341 0</inkml:trace>
  <inkml:trace contextRef="#ctx0" brushRef="#br0" timeOffset="205731.58">15346 12964 263 0,'-3'8'377'0,"-2"0"-85"0,1 3-63 0,-1 4-33 0,-4 5-13 16,2 2-4-16,-2 4 1 0,-2 4-1 0,-3 7-13 15,0 2-41-15,2 2 55 0,-4-1-16 0,2 6 5 16,0 0-38-16,-4 8 36 0,3 2-37 0,-2 2 28 15,0 0-46-15,1 2 33 0,2 1-15 0,-3 0-9 16,3 0-15-16,-1 0-14 0,1 0-7 0,-1-2-15 16,0-3-9-16,4-7-56 0,1-1 44 0,-1-4-51 0,0 0 5 15,3-1 41-15,2-4-54 0,-1-5 44 16,4-3-49-16,-2-4 44 0,2-2-46 0,1-2 41 16,0-2-47-16,2-4 40 0,-1-1-43 0,0-2-63 15,1-2-57-15,0-3-52 0,1-1-74 0,-1-8-66 16,1 9-95-16,-1-9-94 0,0 0-265 0,0 0-314 15</inkml:trace>
  <inkml:trace contextRef="#ctx0" brushRef="#br0" timeOffset="206663.53">20994 12848 61 0,'0'0'340'0,"0"0"-66"0,0 0-99 16,-10-2 8-16,10 2-48 0,0 0 15 0,0 0-29 15,0 0 8-15,-11 0-27 0,11 0-6 0,0 0-13 16,-9 2 12-16,9-2-12 0,0 0 4 0,-9 7-3 15,9-7 2-15,-6 9 9 0,3-4-16 0,-1 4 4 16,0-1 35-16,-2 5-46 0,0 2 19 0,-1 3-2 16,1 2 4-16,-3 6 45 0,-1 2-52 0,1 3 37 0,-3 6-47 15,-2 4 26-15,0 0-49 0,-4 2 47 0,0 9-48 16,-3-2 37-16,-2 2-33 0,1-2 15 0,-3-1 10 16,1 0 5-16,-1 0-12 0,3-9-8 15,0 0-6-15,2-2-7 0,-2 1 41 0,3-3-65 0,0-2 41 16,3-2-62-16,1-5 48 0,2-1-30 0,1-2 12 15,3-4-53-15,-1-2 47 0,3-3-57 0,1-1 46 16,0-2-89-16,3-2-9 0,-1-1-103 0,0-2-37 16,1-1-110-16,3-6-81 0,-6 9-107 0,6-9-399 15,0 0-483-15</inkml:trace>
  <inkml:trace contextRef="#ctx0" brushRef="#br0" timeOffset="-171772.86">25926 7613 175 0,'0'0'115'0,"0"0"47"0,-7-4-58 0,7 4 45 16,0 0-49-16,0 0 35 0,-9-3-47 0,9 3 27 15,0 0-46-15,0 0 23 0,0 0-34 0,-8-3 26 16,8 3-24-16,0 0 20 0,0 0-17 0,0 0 19 16,0 0-5-16,0 0-5 0,-8-3-5 0,8 3-10 15,0 0 1-15,0 0-7 0,0 0-1 0,0 0 0 16,0 0-3-16,0 0-6 0,0 0-3 0,0 0-2 15,0 0-5-15,0 0 12 0,0 0-15 0,0 0-6 16,0 0-9-16,0 0 6 0,0 0-6 0,0 0-1 16,0 0 5-16,0 0 11 0,0 0 8 0,0 0-2 15,0 0 0-15,0 0 11 0,7 6-8 0,-7-6 3 16,0 0-3-16,10 2 0 0,-10-2 1 0,10 2 13 16,-10-2 3-16,13 3-5 0,-13-3 1 0,15 2 3 15,-15-2 0-15,16 1 3 0,-16-1-7 0,21 2-2 0,-10-2 1 16,-11 0-13-16,25 2 1 0,-13-1-12 15,2-1-4-15,-1 1 0 0,2-1-1 0,0 0-2 16,-1 0 2-16,2 0 15 0,0 0-14 0,-2 0 7 16,3 0 1-16,-2 0 8 0,2 0-7 0,0 0 1 15,0 0-3-15,0 0 1 0,2-1 2 0,0 1 3 16,-1 0-4-16,1 0 0 0,-1 0-2 0,1-1-3 16,2 1-2-16,-2 0 0 0,0 0 0 0,2-2-3 15,-2 2 6-15,1 0-9 0,-2 0-1 0,1 0 5 16,2-1-8-16,-2 1 1 0,0 0-1 0,1 0 0 0,0 0 2 15,0 0 2-15,-1 0-7 0,-1 0-1 0,1 0 8 16,1 0-3-16,-1 0 9 0,1 0 5 16,-2-1 2-16,3 1-7 0,-1 0 4 0,-1 0-6 15,0 1-1-15,1 0 1 0,-1-1 3 0,2-1-6 16,-3 2 11-16,3-1 1 0,-2 0-3 0,0 0-5 0,0 2 1 16,2-2-3-16,-3 0 2 0,3 1-4 0,-3-1 3 15,3 1-7-15,0-1 1 0,-3 1 0 0,4-1 0 16,-3 0 2-16,2 2 6 0,-1-2-3 15,3 0 3-15,-2 1-4 0,0 1 10 0,2-2-5 16,0 0 3-16,-1 1-3 0,0-1 1 0,1-1-4 0,0 1-1 16,-3 1 0-16,3-1-2 0,-1 2-4 0,-2-2 4 15,2 1-6-15,1-1 3 0,-2 0-1 16,0 1 1-16,0-1-1 0,0 0 5 0,0 1-3 16,1-1 3-16,-2 0-7 0,-1 0 15 0,3 1-4 15,-2-1 0-15,2 0 1 0,-3 1-1 0,-1 1 3 0,3-2-47 16,-2 0 57-16,-1 0-51 0,2 0 51 0,-1 0-41 15,1 1 49-15,-1-1-50 0,1 0 51 0,-1 0-54 16,0 0 56-16,1 0-4 0,0 0-7 0,-1 0-3 16,0 0-3-16,2 1-7 0,-1-1-1 15,-2 0-4-15,3 1 3 0,-3-1-2 0,2 2-3 0,-1-2 5 16,-1 1-8-16,1-1 3 0,0 1 1 0,-1 0-3 16,-1 0 4-16,1-1 1 0,0 2-2 0,-2-2-1 15,2 1 1-15,-1 0 2 0,-2-1-6 0,2 0 2 16,-2 1 1-16,2-1-1 0,-1 0-3 15,1 0-1-15,1 1 1 0,1-1 0 0,-2 0 3 0,2 0 1 16,-1 1-8-16,0-1 0 0,-1 0 4 0,0 0-2 16,0 2-1-16,-1-2-2 0,2 0 0 0,-4 0 3 15,4 1 0-15,1-1-2 0,-1 0-3 16,0 1-1-16,-2-1 5 0,1 1-5 0,-1-1 2 16,2 2-2-16,-1-2 0 0,-1 1 2 0,2-1 1 0,-2 1-3 15,2-1-3-15,0 1 1 0,0 0 5 0,-1-1-3 16,2 0 1-16,-1 2 1 0,0-2 3 0,-1 0 3 15,0 0 2-15,2 1 1 0,0-1-2 0,-1 1 1 16,1-1 0-16,-2 0-2 0,2 1-4 0,-3-1 1 16,0 1-1-16,3-1 4 0,-5 0-1 0,4 1-4 15,-1-1 4-15,1 2 7 0,0-2-5 0,0 1 0 16,1-1 0-16,-1 1 3 0,1-1-3 0,0 0 0 16,0 0 3-16,0 0-8 0,2 0-2 0,-1 1 1 15,-1-1 2-15,-1 0-7 0,3-1 3 0,-3 1-2 16,1 0 2-16,1 0-1 0,-2 0 0 0,1-1-3 15,-1 1-6-15,1 0 12 0,-1-1-6 0,2-1-7 16,-3 2 10-16,1-1 0 0,-1 1-4 0,-1-1 3 16,-2 1-1-16,4-1-1 0,-5 0 1 0,4 0 1 15,-3-1-1-15,1 1 1 0,1 0-1 0,-2 0-1 16,1 0 0-16,-1-1-1 0,1 1 0 0,-2 0 0 16,2 0 1-16,-2-1 6 0,1 1-7 0,-2 1-3 15,-1-1 2-15,3 1 9 0,-3-1-12 0,1 0 9 16,-1 1 0-16,-11 0-6 0,20-1 7 0,-20 1-10 0,18-2 10 15,-18 2-10-15,16-1 8 0,-16 1-2 16,16-1 5-16,-16 1 1 0,14-1 9 0,-14 1-4 0,13 0 4 16,-13 0 3-16,11-1-2 0,-11 1 0 15,12 0 4-15,-12 0 0 0,11-2 3 0,-11 2-1 0,0 0 0 16,17-1 2-16,-17 1 2 0,0 0 2 0,15 0 0 16,-15 0-1-16,12-1 1 0,-12 1-1 15,11 0-1-15,-11 0-2 0,0 0 3 0,14-1 1 0,-14 1 0 16,0 0 1-16,17 0 4 0,-17 0 5 0,0 0-28 15,13-2 32-15,-13 2 9 0,0 0 0 0,14-2-3 16,-14 2-1-16,0 0-3 0,0 0-4 0,13 1-4 16,-13-1 1-16,0 0-8 0,0 0 3 0,16-1 0 15,-16 1-6-15,0 0-5 0,14 0-3 0,-14 0-4 16,0 0-9-16,17 0 4 0,-17 0-1 0,13 0 0 16,-13 0-5-16,12 0 2 0,-12 0-2 0,13 0-1 15,-13 0 1-15,10 0-4 0,-10 0 4 0,14 0-5 16,-14 0 2-16,0 0-5 0,13 0 8 0,-13 0-2 15,0 0-1-15,14 0-2 0,-14 0 4 0,0 0-2 16,12 0 3-16,-12 0-18 0,0 0 21 0,0 0 1 16,14 0 1-16,-14 0 3 0,0 0-3 0,0 0-3 15,0 0 5-15,13 0-2 0,-13 0 1 0,0 0-2 0,0 0 0 16,0 0-8-16,0 0-3 0,0 0 8 0,12 0 0 16,-12 0-8-16,0 0-3 0,0 0-20 15,0 0-58-15,0 0-82 0,0 0-111 0,0 0-139 0,0 0-204 16,0 0-195-16,0 0-950 0,-5-5-1457 0</inkml:trace>
  <inkml:trace contextRef="#ctx0" brushRef="#br0" timeOffset="-111246.54">7878 4162 161 0,'0'0'208'0,"0"0"-40"0,-5-6 0 0,5 6-30 15,0 0-17-15,-7-7-3 0,7 7-18 0,-5-4-23 16,5 4 11-16,-7-5-4 0,7 5-14 0,-6-5 9 16,6 5 9-16,-8-6-5 0,8 6-10 0,-9-5-9 15,9 5-2-15,-9-7-9 0,9 7 9 0,-11-6-9 16,3 2-5-16,8 4-11 0,-13-5-6 0,7 1 10 15,-3 0-12-15,3 2-4 0,-2-2-1 0,-1 1-5 16,-1-1-4-16,1 0-1 0,0 1-6 0,-3 0-4 0,2 1 0 16,1-1 0-16,-2 0 3 0,2 0 0 0,-3 1-1 15,1 0-2-15,-1-1-2 0,2 1 0 16,-3 1 4-16,2-1 9 0,-1-1 2 0,-2 2 18 16,1-2-6-16,1 2-1 0,-1 0-5 0,-1-1-8 15,1 0-1-15,0 1 1 0,-2 1-5 0,2-1-2 16,-2 1-3-16,2-1-1 0,-2 1 0 0,2-1-2 15,-2 1 8-15,2-1-2 0,-4-1-6 0,4 1 0 0,-2 1 1 16,1 0-3-16,0 0 2 0,-2 0 14 0,0 0-47 16,2 0 33-16,0 1 1 0,-3-1 1 0,2 2-2 15,-3-1-1-15,0-1 4 0,5 1-1 0,-3-1 0 16,-1 1-3-16,2-1 4 0,-1 1-1 0,-1-1-1 16,0 1-4-16,-1 1 5 0,1-1-6 0,-2 0 4 15,4 0 1-15,-2 0-7 0,-2 2 5 0,2-1 0 16,0 1 0-16,-1-1 1 0,0 0-3 0,-1 2 0 15,1-2 0-15,0 2 5 0,0 0-4 0,-1-1-1 16,2 0 0-16,-1 0 0 0,-1 1-2 0,4 0 4 16,-2 0 2-16,0-1-3 0,1 0-3 0,0 1 4 15,0 0-3-15,2 0-2 0,-3-1 3 0,3 0 6 16,-2 2-8-16,0-1 3 0,1 0-3 0,1 0 1 16,-1 1-1-16,-1 0 3 0,1-1 5 0,-1 0-9 15,1 1 3-15,1 0 0 0,-2 0-2 0,0-1 1 16,2 1 2-16,0 0 13 0,-1 1-12 0,1-1-3 15,0 1 2-15,0 0-3 0,1 0 3 0,-1 0 0 16,0-1 5-16,1 2-1 0,0-2-5 0,-1 3 1 0,1-2-2 16,2 1 2-16,-2 0-1 0,0 0-34 0,0 2 43 15,3-2-39-15,-3 2 44 0,2 0-42 0,-2 0 45 16,3 0-45-16,0 1 51 0,-1-1-40 0,0 1 30 16,2 1-33-16,0-2 40 0,0 2-39 0,-1 0 5 15,2-2 9-15,-1 2 2 0,2-1 0 0,-1 1 17 16,2-2 5-16,-1 2 0 0,1-1 1 0,-2-1 4 15,2 2 11-15,-1-2-8 0,2 1-3 0,0 1-1 16,-4 0-2-16,4 0 5 0,-1-1-4 0,-1 1-6 16,2 0 0-16,-2 1-1 0,0-1-6 0,2 1 12 15,-2-1-4-15,0 1 1 0,2 1-2 0,0-2 27 16,0 2-36-16,-2-1 40 0,2 1-31 0,-1-1 23 16,2 2-29-16,-1-1 25 0,0 0-33 0,1 0 31 15,0 0-27-15,0 1 26 0,-1-3-33 0,3 1 30 16,-1-1-31-16,0 1 28 0,1-1-30 0,-1-2 36 15,3 2-21-15,-2 0 24 0,0-1-30 0,1 0 25 16,0-1-30-16,1 0 25 0,0 0-11 0,0 0 8 16,1 0-21-16,-1 0 23 0,1 0-24 0,1 0 23 0,0 0-24 15,-1-1 22-15,2 2-24 0,0 0 2 0,1-2 0 16,-2 1-1-16,3 0 4 0,0 0 3 0,-1 0-2 16,1 2-1-16,-1-3 5 0,1 2 0 15,3 0-2-15,-3-1 6 0,0 0 2 0,3 0-2 0,-2 0 0 16,2-1 1-16,-2 0 6 0,2 2-3 0,1-2 2 15,0 1-1-15,2-1-1 0,-3 0 3 0,2 1-4 16,-1-2-2-16,3 1-1 0,-2 0 4 0,0-1-10 16,0 0 3-16,2 0 2 0,-1 0-5 15,-2 0 2-15,4 0-2 0,-3 0 4 0,2-1-7 0,-1 0 1 16,-2 0 2-16,3-1 1 0,-1 0 1 0,1 0 2 16,-1 2 0-16,3-3-5 0,-2 2 9 0,0-1 0 15,1 0 3-15,1 0 1 0,-1-2 4 0,1 1-9 16,0 1-2-16,3-2 3 0,-3 1 0 0,0-2-1 15,3 2-2-15,-3 0 3 0,2-2-8 0,-3 1 1 16,1-1 1-16,-1 0-2 0,1-1 1 0,-1 2 0 16,1-2 1-16,-2 1-4 0,1 1 5 0,1-2-7 15,-1 0 2-15,1 1-2 0,-1-1 6 0,1 0-5 0,-1 0-3 16,0 0 8-16,2 0-3 0,-1-1 1 0,0 2-2 16,0-1 4-16,3 0-4 0,-3-1 0 15,1 1 3-15,-1-1-6 0,3 0 1 0,-2 1 1 0,-1 0 2 16,2-1-3-16,0 0 2 0,-2 2-1 0,3-2 2 15,-2 0-3-15,2 0-3 0,-3 0 5 0,1 0 0 16,1 0 3-16,0 0-5 0,-2 0 0 0,0 0 3 16,2 0-1-16,-1 0-1 0,-1 0 0 0,1-2 4 15,-2 2-4-15,1 0 0 0,0-1 3 0,-1 1 2 16,1-1-4-16,0 1 2 0,0-1-1 0,-1 1 2 16,2-1 1-16,-2 0 2 0,1-1 6 0,0 1 2 15,-1 0 5-15,2 0-7 0,-2-1-1 0,2 0-2 16,-2 1 0-16,1-1 2 0,-1-1-5 0,2 2 3 15,-2-2-44-15,0 1 47 0,2 0-44 0,-3 0 47 16,2-1-42-16,-1 2 44 0,0-3-43 0,-1 2 44 16,1-1-41-16,2 0 42 0,-3 0-42 0,2 1 42 15,-3 0-40-15,2-2 45 0,-1 0-43 0,-1 1 42 0,3 0-36 16,-2 0 37-16,0 1-44 0,1-4 48 0,-1 3-49 16,2 1 44-16,-1-3-42 0,2 1 38 15,-2 0-42-15,2 0 51 0,-5 0-53 0,3 1 45 0,1 0-45 16,-2-1 42-16,0 1-3 0,0-1-2 0,1 1 1 15,-2 1-8-15,2-2-1 0,1-1-1 0,-4 1 2 16,3 1-1-16,0-1-2 0,-2 0 4 16,3 0-7-16,-4 0 1 0,2 0 1 0,-1-1 0 0,1 1-1 15,-3-2-1-15,4 3 1 0,-4-3 1 0,0 0-2 16,2 2 1-16,-2-1-2 0,0-2 3 16,0 1-2-16,0 0-4 0,-1 0 2 0,-1 0 1 0,2 0 0 15,0-2-1-15,-1 1-1 0,1 0 4 0,-3 0-2 16,3-1-3-16,-1-1 2 0,2 1 9 0,-2-2-11 15,-1 1 10-15,1 0-10 0,0 1 9 0,-1-2-10 16,1 2 10-16,-2-3-9 0,3 3 7 0,-5-1-4 16,3 0 7-16,-1 0-17 0,-1 0 16 0,-1-1-16 15,2 0 14-15,-2 1-11 0,1-1 10 0,-1 0-10 16,-1 1 14-16,1-1-14 0,-2 1 9 0,1-1-6 16,0 1 10-16,0-1-10 0,-2 0 8 0,2 1-11 15,-2-1 14-15,0 0-14 0,1 1 10 0,-1 0-11 16,0 1 16-16,-1 1-15 0,0-1 15 0,0-1-15 0,0 1 6 15,0-1-6-15,1 1 7 0,-1 0-3 0,0 0 1 16,-1 0 0-16,1 0 0 0,0-1-1 0,0 2 1 16,0-2 7-16,0 2-6 0,-2 0 3 0,2-1-4 15,-2 0 2-15,1 0-2 0,1-1 3 0,-1 2 2 16,-2 0-4-16,3 1 1 0,-1-1-1 16,0 0 2-16,-1 1-2 0,1 0 2 0,-1 0-2 15,2 6 3-15,-3-12-2 0,3 12-2 0,-2-11 4 0,2 11-2 16,-4-11 6-16,4 11-6 0,-4-10 1 0,1 5 0 15,3 5 2-15,-4-10-3 0,4 10 0 0,-5-10 6 16,5 10-6-16,-6-9 0 0,6 9-2 0,-5-11 3 16,5 11-1-16,-8-10-1 0,8 10 3 0,-5-9-2 15,5 9-2-15,-8-10 2 0,6 5 0 0,-3 1 0 16,2-3 3-16,-2 4 5 0,2-3-10 0,0 1 9 0,3 5-11 16,-7-8 10-16,2 2-12 0,0 1 9 15,5 5-7-15,-6-9 10 0,2 4-11 0,4 5 7 16,-8-10-8-16,4 6 11 0,0 0-2 0,-1-1 2 15,5 5-8-15,-7-9 13 0,3 5-17 0,-1-1 17 16,5 5-12-16,-8-9 9 0,2 6-11 0,6 3 15 0,-9-7-15 16,9 7 10-16,-11-8-17 0,11 8 16 15,-11-7-8-15,5 4 8 0,-1-1-10 0,-1 0 11 16,2 1-13-16,-4-2 13 0,2 2-9 0,-1-2 9 16,0 1-10-16,0-1 11 0,0 2-13 0,-1-3 11 15,0 2-12-15,1-1 5 0,-2 0-3 0,-1-1 9 0,0 1-14 16,0 0 7-16,-1-1-13 0,-1 2 6 0,1 0-75 15,-1 1-69-15,-4-1-134 0,2 0-104 0,-1 3-164 16,-1 0-346-16,-1 1-465 0</inkml:trace>
  <inkml:trace contextRef="#ctx0" brushRef="#br0" timeOffset="-110447.86">13472 2146 135 0,'0'0'378'0,"0"0"-23"15,-5-5-82-15,5 5 4 0,0 0-45 0,-5-3 1 16,5 3-18-16,0 0-22 0,-9-6-39 0,9 6-26 15,0 0-23-15,-11 0-22 0,11 0-1 0,-9 3 3 16,9-3 20-16,-11 7 7 0,6-2 3 0,-4 3 1 16,3-1-6-16,-2 4 4 0,0 0-4 0,0 3-7 15,-1 2-5-15,0 2-3 0,-1 3 2 0,1 3 0 16,-2 1-2-16,4 4-6 0,-3 0 2 0,2 0 0 16,1 3-13-16,2-1 7 0,-1 0-1 0,2 0-6 15,2 1 10-15,-1-4 22 0,3-1-43 0,1 0 11 16,2-1-31-16,1 0 18 0,1-2-2 0,1 0-11 15,2 0-2-15,1 0-12 0,2-1-18 0,2 0 8 16,2-1-2-16,1-3-11 0,0-1-6 0,1-4-6 0,2-1-47 16,-1-3-67-16,2-1-66 0,2-1-66 0,0-4-43 15,2 0-99-15,-1-3-74 0,-1-1-44 0,2-3-113 16,2-2-272-16,-2-3-449 0</inkml:trace>
  <inkml:trace contextRef="#ctx0" brushRef="#br0" timeOffset="-109763.95">13884 2291 108 0,'0'0'345'0,"-3"-6"-23"0,3 6-52 16,-4-6 6-16,4 6-51 0,-6-6-16 0,6 6-21 15,-6-4-13-15,6 4-35 0,-7-4-29 0,7 4-29 16,0 0-12-16,-10-4-15 0,10 4-4 0,0 0-7 16,-15 1 4-16,15-1-1 0,-9 3-3 0,9-3-3 15,-9 4 11-15,9-4-5 0,-10 3 1 0,10-3 4 16,-8 5-5-16,8-5 0 0,-8 6-10 0,8-6-1 15,-6 7-3-15,6-7-17 0,-8 8 31 0,8-8-21 16,-6 9 41-16,3-3-20 0,-1-2 24 0,2 4-38 16,-1-2 21-16,2 0-25 0,-2 1 17 0,2-1-23 15,-1 1 21-15,0 0-21 0,2 0 12 0,2 1-18 16,1-1 17-16,0 2-19 0,2-1 12 0,0 1-22 0,4-1 18 16,1 1-19-16,1 0 17 0,0 0-20 0,4 1 18 15,2-1-19-15,2 2 13 0,0 0-17 16,-1-1 22-16,3 1-32 0,-2-2 26 0,1 1-14 0,1 0 15 15,-3 0-22-15,0-1 21 0,-1 1 2 0,-4-1-18 16,0-1 23-16,-2-1 0 0,0 2 8 0,-5-2 6 16,2 0 5-16,-4 0 4 0,-3 0-1 15,-1 1-8-15,-1-1-7 0,-3 0-5 0,-4-1 1 16,0 1-9-16,-1-1-1 0,-3 2-1 0,0-3 0 16,-3 0-6-16,2 2-2 0,0-4 0 0,-3 0-3 15,4 1-6-15,-2-2-8 0,4-1-52 0,0 1-63 0,10-2-69 16,-18 1-94-16,18-1-130 0,-14-1-98 0,14 1-348 15,-8-5-421-15</inkml:trace>
  <inkml:trace contextRef="#ctx0" brushRef="#br0" timeOffset="-109514.54">14313 2502 543 0,'0'0'509'16,"12"-2"-118"-16,-12 2-69 0,0 0-14 0,12-2-41 15,-12 2-5-15,0 0-49 0,0 0-1 0,12-2-59 0,-12 2-9 16,0 0-9-16,5 5 39 0,-5-5-19 0,5 6-17 16,-5-6-22-16,3 9-13 0,-3-9-9 15,2 11-17-15,2-6-16 0,-1 1-6 0,-1 2-9 16,1 0-7-16,1 1-9 0,-2 0-4 0,2 1-9 0,1-1 1 16,-1 2-16-16,2-1-5 0,-3-1-63 15,1 2-57-15,0 0-69 0,-2-3-61 0,1 2-76 16,-2-3-106-16,2 0-77 0,-2 0-339 0,-1-7-394 0</inkml:trace>
  <inkml:trace contextRef="#ctx0" brushRef="#br0" timeOffset="-109230.14">14524 2256 453 0,'1'-8'568'0,"-1"8"-131"0,0-12-79 0,0 12-21 16,0-9-24-16,0 9-21 0,0-9-39 0,0 9-47 0,0 0-46 16,0-8-31-16,0 8-28 0,0 0-13 15,0 0 8-15,0 0 10 0,7 3-16 0,-7-3-1 16,5 8-3-16,-1 0 5 0,0-1-8 0,1 2-7 16,2 0-9-16,-3 1-12 0,4 0-7 0,-2 3-17 15,2-3 1-15,-2 3-6 0,2 0-6 0,-2-1-2 16,2 1-5-16,-1 0-1 0,1 0-8 0,-3-1 2 15,2 0-14-15,-2 0-26 0,1-1-51 0,-2-1-61 0,1-1-34 16,-2 0-81-16,-1-1-60 0,2-1-63 0,-4-7-191 16,0 10-292-16,0-10-415 0</inkml:trace>
  <inkml:trace contextRef="#ctx0" brushRef="#br0" timeOffset="-108747.7">14510 2220 52 0,'-4'-9'579'16,"2"-1"-183"-16,0 3-69 0,2-3-82 0,-1 2 1 0,2-3-18 15,1 1-17-15,0-1 3 0,2-1-36 16,1 1 1-16,4 0-59 0,-1 0 3 0,2 0-44 16,-1 2 8-16,5-2-39 0,1 1 24 0,-1 2-35 15,-1 1 20-15,4-1-32 0,-3 4 20 0,1-1-28 16,-1 2 33-16,0 1-30 0,0 1 21 0,0 1-32 15,-1 3 26-15,-3-1-27 0,3 1 21 0,-4 2-21 16,-1 1 26-16,-1 3-31 0,-3-1 25 0,-1 2-24 0,-3 0 23 16,-2 2-13-16,0 2 1 0,-6-1 0 0,2 0-5 15,-2 0-1-15,-1 1-3 0,-2-3-4 0,2 1 0 16,-1 1-1-16,-2-3 6 0,3 1-5 0,0-3 1 16,2 1 3-16,0-3-4 0,1 1 4 0,1-1-1 15,-1-1 6-15,6-5 3 0,-8 8 5 0,8-8 5 16,-7 8-3-16,7-8-1 0,-4 4-5 0,4-4-1 15,0 0-4-15,0 0 0 0,4 6-2 0,-4-6-1 16,12 4 4-16,-12-4 2 0,15 5-4 0,-3-4 2 16,-1 1 0-16,3 1-2 0,0 1 0 0,0 0 13 15,1 2 3-15,1-1-5 0,-1 1-1 0,1 1-1 16,-1 0-21-16,-1 2 16 0,4-1-18 0,-1 2 24 16,-1-1-24-16,-2 1 24 0,-1-2-24 0,0 2 20 15,-2-2-2-15,2 1-4 0,-3-1-4 0,2 1-3 16,-3-2-15-16,-3-3-46 0,3 4-37 0,-1-2-72 15,-2-3-35-15,-1 2-45 0,-5-5-116 0,9 6-57 16,-9-6-466-16,10 3-446 0</inkml:trace>
  <inkml:trace contextRef="#ctx0" brushRef="#br0" timeOffset="-108446.99">15071 1982 108 0,'0'0'567'0,"-2"-10"-167"0,2 10-73 16,-2-10-48-16,2 10-28 0,0-8-41 0,0 8-26 15,0-6-53-15,0 6-8 0,0 0-15 16,5-6 2-16,-5 6-27 0,13 0 26 0,-13 0-37 0,17 3 18 16,-5 3-23-16,3-2 31 0,0 3-30 0,3 2 20 15,0 0-9-15,-2 2 18 0,3 1-21 0,-1 0 11 16,3 4-12-16,-1-1-3 0,-1 2-3 0,-5-1-2 15,4 3 2-15,-5-1 0 0,-1 1-7 0,-2 1-8 16,-1-2-8-16,-3 3-9 0,-2-1-7 0,-1 0-3 16,-1-1-9-16,-6 0-7 0,1 3-21 0,-4-1-53 15,-1 1-83-15,-4 1-115 0,-2-1-132 0,-4-1-106 0,1-2-485 16,-2 0-577-16</inkml:trace>
  <inkml:trace contextRef="#ctx0" brushRef="#br0" timeOffset="-107614.15">13554 2979 202 0,'0'0'215'0,"0"0"-30"0,0 0-28 0,0 0-23 15,-9 2-20-15,9-2-20 0,0 0-19 0,0 0-36 16,0 0 15-16,0 0-10 0,0 0-7 0,0 0-5 16,0 0 0-16,0 0-8 0,-6 3 7 0,6-3 7 15,0 0-1-15,0 0 17 0,0 0 14 0,0 0-17 16,0 0 41-16,0 0-28 0,6 5 51 0,-6-5-44 15,0 0 53-15,0 0-51 0,14 1 41 0,-14-1-45 16,14 0 41-16,-14 0-48 0,17-1 42 0,-6-1-43 16,3 0 34-16,4-1-21 0,0 0 17 0,5-2-34 15,5 1 11-15,4-3-18 0,0 0 19 0,4 0-13 16,7-1-4-16,2-5-9 0,0 5-11 0,2-2-1 16,2 1-2-16,-2-2-4 0,3 1-4 0,-3 0-5 15,4-1 3-15,0-1-9 0,-1 1-17 0,1-2 18 16,2 2-30-16,-3-1 32 0,-1 1-29 0,0-1 27 15,1 2-31-15,-2-1 29 0,1-3-26 0,-3 3 30 16,-3 0-33-16,1-2 34 0,-1 3-32 0,-4-2 31 0,-7 2-25 16,1 2 35-16,-4-2-35 0,1 1 29 0,-5 2-35 15,-2-2 31-15,-1 2-31 0,-3 0 35 0,0 1-30 16,-6 1 34-16,2 0-8 0,-4 2 43 0,0-1-21 16,-1 0 37-16,-2 1-6 0,-2 0-27 0,-6 3 5 15,12-4-22-15,-12 4 6 0,10-5-24 0,-10 5 14 16,8-4-13-16,-8 4-23 0,0 0-90 0,4-6-36 15,-4 6-73-15,0 0-68 0,-7-4-121 0,7 4-49 16,-10-2-297-16,10 2-263 0</inkml:trace>
  <inkml:trace contextRef="#ctx0" brushRef="#br0" timeOffset="-107405.3">14468 2853 190 0,'-8'7'425'0,"2"-2"-115"16,6-5-58-16,-5 7-15 0,5-7 12 0,0 0-48 16,11 4 40-16,-2-7-31 0,1 1-47 0,7-2-26 0,2 0-30 15,4-4-22-15,3 2-14 0,3-4-17 0,2 0-11 16,2-1-6-16,4-1-13 0,0 0-3 16,1-2-7-16,-1 0-3 0,1 0-19 0,-4 0-34 0,-2 1-66 15,-4 2-40-15,0-3-104 0,-1 2-42 0,-3-3-114 16,-6 4-161-16,0-2-83 0</inkml:trace>
  <inkml:trace contextRef="#ctx0" brushRef="#br0" timeOffset="-106515.18">14624 2117 157 0,'0'0'201'0,"0"0"-35"0,0 0-17 0,-4-6-14 16,4 6 0-16,0 0 4 0,-3-7 0 0,3 7-2 15,0 0-54-15,-2-9 23 0,2 9-34 0,-4-7 48 16,4 7-50-16,-4-7 46 0,4 7-28 0,-4-8 19 15,4 8-30-15,-2-10 19 0,-1 3 1 0,2 1-13 16,-2 0-20-16,2-3-10 0,0 0-5 0,-1-1-10 16,1-1-11-16,1-2 3 0,1 0-1 0,1-2-4 0,-1 0 0 15,4 0-7-15,-1-2 0 0,5-1-3 16,0 0-7-16,4-5 13 0,-1 5-4 0,5-2-7 16,1-2-2-16,1 1 2 0,7-1 2 0,0 0-14 15,4 1 25-15,-1 0-17 0,3 2 11 0,0 1-16 16,3 0 16-16,-1 1-18 0,0 0 17 0,1 3-13 15,2-1 17-15,-1 2-13 0,-3 2 10 0,-1 2-21 0,1 0 26 16,2 2-42-16,-2 1 34 0,2 1-20 0,-2 2 14 16,-2 1-32-16,-1 2 38 0,1 1-23 0,0 0 22 15,-2 1-16-15,3 3 14 0,-1 1-12 0,-2 0 11 16,1 2-20-16,-2 1 30 0,-3 0-24 0,-2 1 28 16,-2 1-21-16,-1 0 24 0,0 1-22 0,-2-1 32 15,2 3-34-15,-5-1 33 0,0 2-24 0,-1-3 42 16,2 2-37-16,-5 0 44 0,0-3-41 0,0 1 36 15,-2-1-25-15,1 0 27 0,-2-2-31 0,-2 0 30 16,1-1-27-16,-2-1 13 0,2 0-25 0,-2 1 15 16,-1-2-21-16,0-1 13 0,-1 1-23 0,0-2 20 15,-3-4-27-15,9 8 24 0,-9-8-21 0,4 8 18 16,-4-8-19-16,5 6 18 0,-5-6-23 0,4 6 18 16,-4-6-20-16,0 0 18 0,5 6-25 0,-5-6 13 0,0 0-31 15,0 0-8-15,3 6-72 0,-3-6-38 16,0 0-90-16,0 0-153 0,0 0-126 0,0 0-247 15,-14 0-284-15</inkml:trace>
  <inkml:trace contextRef="#ctx0" brushRef="#br0" timeOffset="-106280.85">15716 1882 327 0,'0'0'417'15,"-7"3"-77"-15,7-3-21 0,0 0-23 0,0 0-22 16,0 0-42-16,0 0-6 0,0 0-59 0,0 0 3 15,0 0-55-15,0 0 10 0,11 3-47 0,-11-3 19 16,14 0-42-16,-14 0 17 0,17 0-24 0,-17 0 5 16,20 0-34-16,-20 0 19 0,25 0-35 0,-14 1 22 15,3-1-24-15,0 0 28 0,0 1-35 0,2 0 28 16,0-1-32-16,-3 3 32 0,4-3-41 0,-2 0 8 16,2 1-72-16,-3-1-30 0,2-1-42 0,1 1-98 15,-2-3-35-15,-1 2-75 0,4-1-358 0,-5-2-226 16</inkml:trace>
  <inkml:trace contextRef="#ctx0" brushRef="#br0" timeOffset="-106104.56">16142 1744 612 0,'-3'-9'412'0,"3"9"-67"16,-2-7-41-16,2 7-29 0,0 0-10 0,-3-7-60 16,3 7-16-16,0 0-53 0,0 0 5 15,0 0-23-15,0 0 37 0,0 0-31 0,-9 6 15 0,7 0-32 16,-1 1 7-16,2 2-35 0,-2 1 0 0,2 2-31 15,-4 3 6-15,1 2-22 0,-1 2 6 0,1 1-28 16,-5 3 3-16,0 2-121 0,-1 2-89 0,0-2-166 16,-2-1-154-16,1-1-366 0,-2 0-442 0</inkml:trace>
  <inkml:trace contextRef="#ctx0" brushRef="#br0" timeOffset="-104348.64">16497 2049 104 0,'0'0'226'0,"4"-7"-35"15,-4 7 0-15,5-5-3 0,-5 5-7 0,0 0-7 16,4-7-60-16,-4 7 24 0,0 0-51 0,5-5 26 16,-5 5-55-16,0 0 24 0,0 0-53 0,0 0 33 15,4-5-33-15,-4 5 48 0,0 0-30 0,0 0 47 16,0 0-24-16,3 6 19 0,-3-6-5 0,0 0 7 15,-2 11 0-15,2-11-4 0,-2 11-1 16,-1-4-5-16,1-1-8 0,-2 2-14 0,-1 2-3 0,-2-1-11 16,1 4-3-16,-2-3-8 0,-1 2-12 0,0 3 3 15,-5 0-7-15,3-1 0 0,-3 1-6 0,2 1 2 16,-1-2 1-16,-2-1 9 0,2 1-4 16,1 0-4-16,-1-1 7 0,-1 0 4 0,2-2 3 0,2 0 3 15,-1-2-2-15,0 1 2 0,2 0-6 0,-1-2-2 16,1-1-4-16,3 0-1 0,-2 0-5 0,-1 1-5 15,3-4 3-15,1 2-1 0,-2-2-1 0,7-4-4 16,-10 7 16-16,10-7 13 0,-6 8 3 0,6-8 6 16,-7 5 7-16,7-5-1 0,-5 4-1 0,5-4-6 15,0 0 3-15,-6 5-3 0,6-5-1 0,0 0 1 16,0 0-1-16,-7 5-6 0,7-5-1 0,0 0-15 16,0 0 5-16,0 0-5 0,0 0-3 0,-3 5-2 15,3-5-9-15,0 0 0 0,0 0 1 0,0 0-5 16,0 0-3-16,0 0 0 0,12-1 3 0,-12 1 3 15,0 0-7-15,14 0 2 0,-14 0-1 0,16 1 2 16,-16-1 2-16,18 3-2 0,-6 1-3 0,-3-2 7 16,3 3-3-16,2 0-1 0,-1 1 0 0,1 0 5 0,-2 0-4 15,4 1-3-15,-3 2 1 0,-2-2 0 16,3 1 1-16,-1 2-3 0,0-2 0 0,-2 2-8 16,1-2 16-16,-1 2-3 0,-2-2 0 0,1 1-5 15,-1-3 3-15,0 1 1 0,-1 0-3 0,-2-1 2 16,3 0 0-16,-1 0-2 0,-3 0 2 0,3-1-2 0,1 1 3 15,-3-3 0-15,0 2-2 0,2 0 3 16,1-1-7-16,-1-1 6 0,1 1-1 0,0-1 3 16,1 1-1-16,0-2 6 0,-1 1-5 0,4-1-2 0,-2-1 0 15,3-1 2-15,-2 1-2 0,1-1-2 0,1-1 3 16,0 0-4-16,1 0 0 0,-1-3 0 0,4 2 3 16,-1-2-1-16,-1 2-5 0,-3-2 2 15,1 2 1-15,-1-3-1 0,0 2-5 0,-3-1 0 0,0 0-7 16,0 1-17-16,-5-2-25 0,3 2-31 0,-3-3-40 15,-1 2-25-15,-4 4-37 0,4-8-30 16,-4 8-60-16,-1-10-47 0,1 10 5 0,-4-8-86 0,4 8-344 16,-8-9-260-16</inkml:trace>
  <inkml:trace contextRef="#ctx0" brushRef="#br0" timeOffset="-103630.68">16625 2088 218 0,'-11'7'219'0,"-1"3"-5"0,-3 1-65 0,-2 1 21 16,4 1-56-16,-3 2 50 0,3-1-74 0,-1 1 49 15,1 2-57-15,2-1 22 0,2 0-54 0,2-3 27 16,1 0-51-16,2-2 31 0,-1 0-39 0,4-2 32 0,-1-2-39 15,4 1 38-15,-2-8-46 0,5 7 38 0,-5-7-27 16,10 3 10-16,-10-3-39 0,14-3 36 0,-4-2-35 16,-1-2 42-16,3-2-45 0,-1 1 2 0,1-3 9 15,-2 0-4-15,0 0 43 0,-1-3-39 0,-1 0 5 16,-3 0-66-16,1-1 21 0,-2 1-69 0,-4 0 28 16,0 1 0-16,0 0-1 0,-3-1 19 0,1 1 22 15,-3 3-7-15,0-1 14 0,1 4-2 0,-1-2 4 16,0 1-3-16,-2 1-45 0,1 2-36 0,6 5-49 0,-8-8-106 15,8 8 274-15</inkml:trace>
  <inkml:trace contextRef="#ctx0" brushRef="#br0" timeOffset="-102981.3">16675 1954 315 0,'0'0'347'0,"0"0"-81"0,-8-3-22 15,8 3-14-15,-7 3-8 0,7-3-35 0,-11 5 10 16,1-1-11-16,4 3-21 0,-2 0-12 0,-1-2-33 16,-2 7 8-16,-1-1-40 0,1 3 26 0,-2 0-35 0,1 2 31 15,-2 2-16-15,3 0-6 0,-2-1-8 0,-2 5-4 16,-2 2-7-16,2 1 0 0,-2 0-8 16,2 0-3-16,-2-1 3 0,-2 5 0 0,1-6 4 0,3 2 1 15,-2-3-1-15,-2 1 3 0,4-1 1 0,-3 0 7 16,1-2-1-16,-1-2-1 0,4-1-3 0,-2-3-3 15,0 0-7-15,0 1-11 0,0-2 4 0,1-1-4 16,-1 0-3-16,0-1-6 0,3 0-2 0,-1-4 1 16,3 4 1-16,0-4-4 0,0-1 5 0,2 0 7 15,1-1 6-15,-2 0 44 0,4-2-41 0,1 2 43 16,5-5-39-16,-9 3 31 0,9-3-35 0,-9 5 20 16,9-5-44-16,0 0 23 0,-8 3-39 0,8-3 22 15,0 0-35-15,0 0 22 0,0 0-37 0,4-5 37 16,-4 5-37-16,6-5 30 0,-6 5-34 0,12-5 31 15,-12 5-31-15,15-4 26 0,-5 1-25 0,1 1 29 16,0-1-28-16,2 1 29 0,2 1-37 0,2-3 43 16,-2 3-38-16,6 1 34 0,-1-1-34 0,-1 1 34 0,3 0-38 15,-1 1 33-15,0-1-32 0,2 1 36 0,0 0-35 16,4 2 32-16,-5-2-29 0,3-1 32 16,-2 1-29-16,0 0 24 0,-1 0-23 0,1 1 28 15,0-2-30-15,0 1 31 0,-3-1-33 0,2 1 27 0,0 1-26 16,-3-2 34-16,3 0-35 0,-2 1 31 0,-2-1-29 15,1 1 30-15,0 0-37 0,-2-1 37 0,0 1-34 16,-2 0 33-16,0 1-29 0,-2 0 26 0,2-1-24 16,-2 0 31-16,0 2-39 0,2-2 36 0,-3 1-33 15,-1 1 34-15,2-1-40 0,-3-1 33 16,3 2-28-16,-4-1 40 0,0-1-39 0,2 2 31 0,0-2-30 16,-11-1 32-16,16 2-34 0,-16-2 36 0,12 3-33 15,-12-3 29-15,11 2-33 0,-11-2 31 0,12 3-30 16,-12-3 31-16,0 0-33 0,10 3 28 0,-10-3-41 15,0 0 23-15,0 0-66 0,10 2 30 0,-10-2-71 16,0 0-51-16,0 0-106 0,0 0-132 0,0 0-161 16,0 0-235-16,-9-5-299 0,4 0-716 0</inkml:trace>
  <inkml:trace contextRef="#ctx0" brushRef="#br0" timeOffset="-102381.68">16621 2045 209 0,'-10'-3'226'0,"10"3"-54"15,0 0-40-15,-12-3-21 0,12 3 7 0,0 0-11 16,-14 2 1-16,14-2-4 0,-10 3-6 0,10-3-10 15,-11 2-21-15,11-2 46 0,-13 6-38 0,9-1 49 16,-4 0-24-16,2 0 39 0,-2 2-11 0,1 0 4 16,-2 1-19-16,0 1-1 0,-1 2 11 0,1 1-6 15,-3 2-1-15,1 0-6 0,2 0-7 0,-3 1 3 16,-2 3-8-16,0-1-10 0,-1 4 6 0,-2-1-37 0,2 0 19 16,-2 2-9-16,1-1 9 0,-1 0-7 15,-1 1-4-15,3-1-7 0,-3 0-10 0,1-1-5 16,4-3-1-16,1 1 1 0,-2-2-4 0,1-1-1 15,0-2-7-15,4-1-5 0,0-1-4 0,3-3 6 0,-2 1 8 16,3-2 3-16,0-1 5 0,0 0 6 0,1-1-2 16,4-5-8-16,-9 7 0 0,9-7-1 0,-4 8-3 15,4-8 3-15,0 0-8 0,-5 8-6 0,5-8-6 16,0 0-1-16,0 0-3 0,0 0-1 0,9 1 4 16,-9-1-7-16,13-1 2 0,-13 1-6 15,15-4 2-15,-5 2-5 0,1 0 8 0,0 0 0 0,3 0-2 16,2-1 3-16,1 1 0 0,1 1 1 0,3-2-11 15,0 1 8-15,2 1-24 0,-1 1 31 0,1 0-5 16,5 0-1-16,-1 0-1 0,0 1-8 0,0 3 10 16,-2-3-2-16,2 2-5 0,0 0 4 0,0 1-5 15,-3-2 3-15,2 1-22 0,-3 0 26 0,-2-1-2 16,1 0-2-16,-4 1-1 0,1-2-3 0,0 1 18 16,-2-1-20-16,-2 0 14 0,-2 0-18 0,-1 0 4 15,-1 0-28-15,-11-1-21 0,18 3-37 0,-18-3-39 16,17 1-48-16,-17-1-62 0,11 0-98 0,-11 0-174 15,0 0-96-15,0 0-364 0,0 0-554 0</inkml:trace>
  <inkml:trace contextRef="#ctx0" brushRef="#br0" timeOffset="-101731.04">16235 2872 185 0,'0'0'372'0,"0"0"-79"0,0 0-39 0,0 0-9 16,0 0-4-16,-11 0-9 0,11 0-55 0,0 0 30 15,0 0-63-15,0 0 6 0,0 0-60 0,0 0 22 16,0 0-50-16,-4-5 35 0,4 5-3 0,0 0-2 16,0 0-5-16,5-4 4 0,-5 4-4 0,0 0-1 15,9-5-2-15,-9 5 0 0,8-3-2 0,-8 3 3 16,11-3-7-16,-11 3-4 0,14-5-9 0,-14 5-4 16,17-3-2-16,-8 0 2 0,-9 3-7 0,20-4-5 15,-10 2 2-15,2 1-12 0,1-1-5 0,-2 1 0 16,3 0 1-16,-1 0 2 0,2 1-7 0,-2 0-4 15,0 0-3-15,2 1-3 0,-1 0 3 0,2 0 9 16,-1 1 0-16,2-1 4 0,-2 1-1 0,3 0 0 16,-4 1-10-16,4 0 2 0,-2-1-4 0,0 0 1 0,0 1-5 15,-2 0 14-15,3 0-1 0,-3 1 16 16,-1-2-17-16,2 0 9 0,-3 1 0 0,2-1-5 0,-1 0-2 16,-1 1 3-16,0-1-8 0,1 1 5 15,-2-1-7-15,2 0 3 0,0 1-9 0,-2-1 4 0,0 0-5 16,0 1-7-16,-1 0 5 0,0-1-3 0,2 0 0 15,-2 2-1-15,-1-2 1 0,1-1-4 0,-1 2-1 16,2-1 4-16,-3 1 3 0,-8-3 6 0,16 3 1 16,-16-3 5-16,16 5-23 0,-16-5 18 0,16 2-25 15,-16-2 29-15,16 3-20 0,-16-3 16 0,13 4-26 16,-13-4 20-16,12 2-20 0,-12-2 27 0,12 2-26 16,-12-2 20-16,11 1-21 0,-11-1 19 0,0 0-22 15,14 2 24-15,-14-2-18 0,0 0 15 0,9 2-9 16,-9-2 15-16,0 0-17 0,0 0 13 0,9 2-25 15,-9-2-14-15,0 0-134 0,2-6-77 0,-2 6-102 16,-2-7-162-16,-1 2-160 0,-1-1-573 0,0-1-839 16</inkml:trace>
  <inkml:trace contextRef="#ctx0" brushRef="#br0" timeOffset="-94163.06">16157 5349 69 0,'13'-1'150'0,"-13"1"16"0,17-2-32 16,-17 2-16-16,20-2-15 0,-6 1-6 0,-1-1 2 16,5 0-5-16,0-1-4 0,2 2 4 0,2-1 2 15,2 0 1-15,3-2-2 0,1 2-15 0,2-2-15 16,4 1-13-16,-2 0-3 0,3-1-12 0,0 1-8 15,0 1 0-15,-2-2 7 0,3 1-19 0,-5 1 12 0,-1 0-19 16,3-2 15-16,-2 3-20 0,0-1 11 16,-2 0-9-16,2 0 25 0,-1-1-7 0,1 2 9 0,-1 0-7 15,0-1-10-15,0 0 18 0,0 1-7 16,-2 0 2-16,2 0 0 0,-1 0-1 0,-1 1-3 0,2-1 6 16,-3 1-12-16,2-2 4 0,-1 1-6 0,0 0 11 15,0-1-17-15,0 2 11 0,1 0-19 16,-1-1 27-16,0 1-27 0,-2-1 18 0,3 0-18 0,-4 1 19 15,2 0-21-15,1-1 20 0,-5 1-25 0,4-1 22 16,0 1-22-16,0-2 20 0,-2 2-22 0,2-1 21 16,0 1-27-16,0-1 29 0,0 1-16 0,3 1 20 15,-4-2-22-15,1 1 30 0,0-1-26 0,-2 0 27 16,3 0-23-16,-1 1 30 0,1-2-30 0,0 1 24 16,-1 0-31-16,1 1 32 0,-3-3-42 0,0 3 45 15,3-1-40-15,-5 0 40 0,-1 0-44 0,0 0 37 16,-1 1-43-16,1-2 45 0,0 1-44 0,0 0 46 15,-1 1-47-15,2-1 54 0,-5 0-37 0,4 0 47 16,-2 1-43-16,0-2 46 0,1 2-39 0,0-1 31 16,-2-3-42-16,1 3 45 0,1 1-47 0,-3-1 38 0,1 0-43 15,0 0 50-15,0-1-41 0,-1 2 41 16,-1-1-43-16,-1 0 36 0,0 0-8 0,0 0-3 16,-2 0 5-16,2 1-15 0,-2-2 0 0,2 2 5 15,-3-1-4-15,2 1-4 0,-2-2 5 0,0 1 5 16,2 0-2-16,-2 0-7 0,1 0 0 0,0 1 2 15,-1-1-8-15,0-1-2 0,-2 1 0 0,2 0-1 16,-1 1 1-16,0-1-2 0,-3 0-2 0,-9 1 8 16,18-1 2-16,-18 1 2 0,18-1 0 0,-18 1 3 0,15-3-4 15,-15 3 0-15,13 0 1 0,-13 0-2 0,9-1-1 16,-9 1-2-16,12-3-1 0,-12 3 3 16,0 0-4-16,11-2 3 0,-11 2 2 0,0 0-2 0,9-3-1 15,-9 3-2-15,0 0 1 0,10-4-5 0,-10 4 2 16,0 0 9-16,5-5-12 0,-5 5-2 0,4-6-1 15,-4 6 0-15,4-7 2 0,-4 7-5 16,4-9 1-16,-4 9 6 0,4-10-7 0,-3 5 4 0,2-3-6 16,0 1 2-16,-1-1 2 0,0-2-4 0,1 1 17 15,-1-2-17-15,2-1 13 0,-1 1-16 0,-1-3 15 16,2-1-13-16,-1 0 8 0,1 0-13 0,-1 0 15 16,0-3-14-16,-2 2 15 0,2-1-14 0,-2 1 13 15,0-2-11-15,-1-1 11 0,2 1-16 0,-2 0 17 16,-2 0-16-16,2 0 2 0,0 0 1 0,-2 0 3 15,-1 0-3-15,2 0 2 0,0 0 4 0,-1 0-4 16,-1 0 3-16,0 0-2 0,2 0 3 0,0 0 1 16,-1 0-7-16,1 1 3 0,0 0 5 0,-1 0 9 15,1-1-17-15,1 1 13 0,0 0-14 0,0 0 12 16,1 2-12-16,1-2 13 0,-2 2-11 0,1 0 11 16,0 2-14-16,-1-1 13 0,2 1-3 0,-1 0 1 15,0 1 4-15,-1-1-7 0,1 1 4 0,1 0-6 16,0 0 3-16,-1 0-8 0,1 0 8 0,-1 1 3 15,-1 1-3-15,1-2 0 0,-1 2 0 0,3-1-3 0,-3 1 2 16,0 1 1-16,1-2 1 0,-1 2 0 0,-1 1-2 16,1 0 2-16,0 1-5 0,-2-2 3 15,1 1-2-15,1 1 4 0,-1-1-3 0,-2 1-1 0,2 0 3 16,-4 1-5-16,4 0 4 0,-2 0-7 0,-2 0 6 16,1 1 0-16,-2-1 1 0,1 0-2 0,-3 1-1 15,-1 2 5-15,0-1-1 0,-1 0 2 16,1 1-5-16,-3 0 2 0,0 2 1 0,0-1-2 0,-3 0 1 15,1 0-2-15,-3 1 2 0,1 1 1 0,-3-1 4 16,-1 1-5-16,1 0-9 0,-3 0 7 0,3 0 5 16,-4 1-1-16,3-1-2 0,-2 1 3 0,-4 1 0 15,2 0-3-15,3-2-2 0,-5 1 4 0,0 0 1 16,1 0-5-16,-1 1 3 0,-2-1-1 0,3-1 0 16,-1 1 3-16,0 0-2 0,2-1 0 0,-4 1 0 15,1-1-2-15,-2 1 1 0,1 1-11 0,-2-2 16 16,0 1-2-16,0-1-24 0,-7 1 24 0,1 1-2 15,-1 0-1-15,-2-1-2 0,2 0 0 0,-2 0 5 16,1 1 0-16,-3 0-1 0,5-1-2 0,-1 0 0 16,0 0-1-16,5 1 0 0,0-1 2 0,1 0-4 15,1-1 4-15,-1 2-1 0,3-1-2 0,0 0 1 16,-1 0 2-16,0 0 0 0,3-1 1 0,-2 0-4 16,1 1 3-16,2 1 0 0,-3-1 2 15,1 0 0-15,1 0-2 0,0 0 0 0,-1 0 0 0,0 2-4 16,2-2 3-16,-3 2 5 0,-1-2-11 0,3 1 12 15,0 1-4-15,-2-2-3 0,3 0 4 0,-2 1-4 16,2 1 4-16,1-2-2 0,-1 2 0 0,2-2 2 0,-2 2-2 16,5-2 2-16,-2 1-5 0,-1-1 7 0,3 1-4 15,-3 0-4-15,2 0 3 0,-1 0 0 16,1 0 0-16,-1-1 1 0,4 1-11 0,-2-1 15 0,-1 1-3 16,3 0-1-16,-1-2-1 0,0 1 3 0,1-1-2 15,0 1-7-15,3-1 11 0,-2 0-1 0,1 0-4 16,-2 0 1-16,2 0 0 0,0-1 0 0,2 1-2 15,-3-1 0-15,4 1 3 0,-3-1 2 0,2 0-4 16,0-1 1-16,-1 1 0 0,2-1-2 0,0 2 3 16,0-3-5-16,0 2 3 0,0 0 2 0,1-1-3 15,-1 1 3-15,0 0 0 0,2 0-4 0,-2 0 2 16,1 0-2-16,-2 1 2 0,3-2 2 0,-1 1-2 16,-1 0 0-16,1 0-1 0,0 0 2 0,-2 1-1 15,3-1 1-15,11 1-2 0,-26 0 0 0,13 0 4 16,1 0-5-16,-1 0 1 0,-1 0-5 0,2 0 7 15,-1 0 0-15,1 0-2 0,1 0 0 0,11 0 0 16,-24 1-2-16,24-1 1 0,-17 1 2 0,17-1 0 16,-16 1 5-16,16-1-6 0,-17 1 1 0,17-1-3 15,-13 1 3-15,13-1-18 0,-11 2 16 0,11-2 2 16,-12 1 1-16,12-1 1 0,-10 1 0 0,10-1-2 0,-8 3-1 16,8-3 1-16,-8 4 3 0,8-4-1 15,-7 4-2-15,7-4 0 0,-9 6 2 0,9-6-1 16,-6 4 0-16,6-4-1 0,-9 7 2 0,9-7 0 15,-6 7-1-15,6-7-1 0,-7 6 5 0,7-6-2 0,-6 7-3 16,6-7 3-16,-7 7-2 0,7-7-1 16,-7 9 3-16,7-9-3 0,-5 8-1 0,5-8 4 15,-6 8-1-15,6-8 2 0,-3 11-2 0,1-5 2 16,0 0-3-16,-1 1-3 0,3-1-11 0,-2 2 24 0,0-1-20 16,2 0 16-16,0 1-15 0,-1-1 18 15,-1 2-18-15,2-1 15 0,0 0-14 0,2 0 20 16,-1 1-20-16,-1 0 18 0,0 1-16 0,0 0 3 0,2 0-1 15,-1 0 2-15,-1 1 3 0,1-2-1 0,-1 2 0 16,1-1 3-16,1 1-1 0,-2 1-2 0,2-2-2 16,-2 2 16-16,0-1-16 0,2 1 1 0,-1-1-1 15,0-1 3-15,-1 3-2 0,1-1 16 0,1-1-14 16,-1 0 14-16,0 1-18 0,1 1 16 0,0 0-19 16,-2 0 16-16,1-1-18 0,1 0 19 0,-1 0-18 15,0 1 19-15,2-1-16 0,-2 0 14 0,0 1-15 16,-1-2 11-16,2 1-14 0,-1 0 23 0,-1-2-23 15,1 1 18-15,-1 1-17 0,0-2 16 0,0 1-15 16,1-2 16-16,-1 2-10 0,2-1 9 0,-2 2-15 0,0-2 15 16,0 0-9-16,0 0 3 0,0 1-7 15,0-2 16-15,0 1-17 0,0 1 16 0,0 0-19 16,0-2 15-16,0 2-12 0,0 0 17 0,0-1-17 16,0 0 16-16,0 0-14 0,0-1 2 0,0 1-1 0,0-1 1 15,0 0 6-15,0 0-2 0,0 0 3 16,0 2 5-16,1-2 9 0,0 1 4 0,-1 0-3 15,2 0 2-15,-1-1-2 0,0 1-1 0,0-1 0 0,2 1 5 16,-2 0-3-16,2 0-32 0,1 1 43 0,-1-1-41 16,1 0 38-16,1 2-38 0,0-1 40 0,2 1-41 15,-1-1 38-15,3 1-41 0,-2-1 39 0,2 0-38 16,1-2 40-16,0 2-34 0,0-2 27 0,4 1-38 16,-1-2 31-16,4 2-15 0,2-2-99 0,3 0-153 15,0-2-198-15,3-3-623 0,4 1-690 0</inkml:trace>
  <inkml:trace contextRef="#ctx0" brushRef="#br0" timeOffset="-86738.51">17212 2872 102 0,'0'0'100'0,"0"0"-17"15,0 0-10-15,0 0-24 0,0 0-8 0,0 0-6 16,0 0-5-16,-7-2-6 0,7 2 37 15,0 0-55-15,0 0-2 0,0 0 1 0,0 0 0 0,0 0-1 16,0 0-1-16,-4-6-51 0,4 6-134 0,0 0 51 16</inkml:trace>
  <inkml:trace contextRef="#ctx0" brushRef="#br0" timeOffset="-86417.04">16941 2789 150 0,'0'0'96'0,"0"0"48"0,-14 2-76 0,14-2 29 16,0 0-54-16,-14 0 34 0,14 0-55 0,0 0 30 16,-11-3-70-16,11 3 4 0,0 0-97 0,-6-2 3 15,6 2-48-15,0 0 40 0</inkml:trace>
  <inkml:trace contextRef="#ctx0" brushRef="#br0" timeOffset="-86281.46">16763 2780 80 0,'0'0'154'0,"-10"2"-75"0,10-2 22 0,0 0-63 15,-12 2 33-15,12-2-58 0,0 0 13 0,0 0-75 16,-12-2-111-16,12 2 40 0</inkml:trace>
  <inkml:trace contextRef="#ctx0" brushRef="#br0" timeOffset="-86129.01">16566 2774 50 0,'0'0'183'15,"-19"2"-76"-15,19-2 19 0,-13 1-54 0,13-1 33 0,-15 1-65 16,15-1 34-16,-10 0-39 0,10 0 16 0,-9 3-65 15,9-3 25-15,0 0-93 0,-13-1 21 0,13 1-160 16</inkml:trace>
  <inkml:trace contextRef="#ctx0" brushRef="#br0" timeOffset="-85978.72">16431 2775 56 0,'0'0'38'0,"-17"2"80"0,8-1-41 0,-1 2 58 0,0 0-51 16,-2 0 42-16,0-1-42 0,0 2 36 0,-2-1-53 15,1 1 36-15,3-1-55 0,-3 1-7 0,0 0-9 16,2-2-5-16,1 2-2 0,1 0 5 0,0-2-24 15,0 0-1-15,9-2 0 0,-12 4-3 0,12-4-20 16,-10 5-32-16,10-5-35 0,-9 2-30 0,9-2-7 16,-6 5-13-16,6-5-89 0,0 0 73 0</inkml:trace>
  <inkml:trace contextRef="#ctx0" brushRef="#br0" timeOffset="-85860.38">16132 2907 82 0,'-5'5'94'0,"-3"0"-11"15,8-5-11-15,-9 8-26 0,9-8-6 0,-9 7-5 16,9-7-9-16,-6 7 2 0,6-7-19 0,-8 6-50 0,8-6-110 16,0 0 40-16</inkml:trace>
  <inkml:trace contextRef="#ctx0" brushRef="#br0" timeOffset="-85725.2">16064 3062 30 0,'0'0'52'16,"-1"7"0"-16,1-7-21 0,1 7-3 0,-1-7-94 0,0 0 22 15</inkml:trace>
  <inkml:trace contextRef="#ctx0" brushRef="#br0" timeOffset="-85293.68">16938 3122 2 0,'0'0'67'0,"0"0"-17"0,0 0-46 15,0 0-47-15,12-2 15 0</inkml:trace>
  <inkml:trace contextRef="#ctx0" brushRef="#br0" timeOffset="-85167.2">17157 3051 182 0,'0'0'176'0,"0"0"-49"0,0 0-24 0,0 0-21 0,0 0-38 15,0 0-79-15,6-2-182 0,-6 2 70 0</inkml:trace>
  <inkml:trace contextRef="#ctx0" brushRef="#br0" timeOffset="-38207.12">25308 6602 4 0,'0'0'229'0,"1"-6"-53"0,-1 6-18 0,0 0-33 16,1-7 11-16,-1 7-23 0,0 0 6 0,0 0-29 16,0-9 9-16,0 9-38 0,0 0 7 0,0 0-32 15,0-6 16-15,0 6-28 0,0 0 35 0,0 0-46 0,0 0 18 16,0 0-26-16,0 0 23 0,0 0-25 15,0 0 30-15,2-7-22 0,-2 7 35 0,0 0-23 16,0 0 45-16,0 0-35 0,0 0 4 0,0 0 2 16,0 0 3-16,0 0-6 0,0 0 0 0,0 0-4 15,0 0 0-15,0 0 11 0,0 0 20 0,0 0 22 16,0 0-13-16,-2 8 1 0,2-8 14 0,2 9 14 16,-2-9 0-16,2 13 9 0,1-4 3 0,-1 2-4 15,0 0-31-15,0 5 38 0,0 1-55 0,-1 2 3 16,1 4 33-16,2 1-46 0,-3 2 35 0,2 0-40 15,-2 4 31-15,0 3-6 0,1-1-4 0,0 2 2 16,0 0-4-16,0-1-9 0,-2 1 3 0,3-2-15 16,-2 2-2-16,2-2-26 0,-1-1 47 0,-2-3-46 15,3-1 38-15,-1 0-42 0,3-2 41 0,-4 0-41 0,2 0 44 16,0-3-49-16,-1-3 3 0,0 1 2 16,0-4-5-16,1 2 4 0,-1-2-5 0,-2-4 5 15,3-1-6-15,-2 1 1 0,2-1 0 0,-2-2 0 0,1-2 1 16,-2 1 3-16,2-1 0 0,-1-1 2 15,-1-6 0-15,1 11 5 0,-1-11-11 0,1 6-2 0,-1-6-3 16,0 0-5-16,0 0-18 0,0 0-72 16,0 0-105-16,0 0-105 0,0 0-78 0,-8-7-141 15,5 0-464-15,-3-1-583 0</inkml:trace>
  <inkml:trace contextRef="#ctx0" brushRef="#br0" timeOffset="-35123.04">25500 6550 13 0,'0'0'111'0,"0"0"6"0,0 0-9 0,0 0-22 16,-4-6-27-16,4 6 20 0,0 0-49 0,0 0 6 16,-2-6-21-16,2 6 4 0,0 0-15 0,0 0 7 15,0 0-12-15,0 0 7 0,0 0-13 0,0 0 12 16,0 0-8-16,0 0 8 0,0 0-17 15,0 0 19-15,0 0-12 0,0 0 9 0,0 0-9 0,11 2 20 16,-11-2-8-16,0 0 27 0,12 3 1 16,-12-3 13-16,11 0-19 0,-11 0 19 0,14 1-12 0,-14-1 22 15,20 0-14-15,-7 0 28 0,2-1-18 0,1 0 24 16,3-1-34-16,2 0 18 0,6-1-27 16,-1-1 21-16,2 0-27 0,8 1 23 0,-2-2-30 0,3 0 21 15,0 0-29-15,2 2 23 0,7-3-18 16,-3 1 10-16,3 0-28 0,-2 0 24 0,3-1-22 0,0 2 18 15,-1-1-25-15,2-1 22 0,1 0-24 16,-1 1 22-16,2-1-22 0,-1 0 22 0,0 0-26 0,-1 0 26 16,1 0-21-16,0 0 18 0,-1 1-25 0,-1-2 28 15,2 1-29-15,-3 0 29 0,1-1-28 0,-2 0 28 16,1 2-27-16,-1-2 26 0,1 0-26 0,-3 1 31 16,2-1-33-16,0 0 26 0,-2 2-28 0,1-2 28 15,-6 1-27-15,4 0 29 0,-5 0-26 0,1 1 43 16,0-1-48-16,4-1 39 0,-3 1-25 0,-2 1 30 15,-1-1-31-15,3 0 30 0,-1 1-24 0,0-2 37 16,-1 2-35-16,2-2 31 0,5 1-35 0,-7 1 39 16,-1-2-34-16,3 2 29 0,-1 0-44 0,0-2 36 15,1 3-30-15,-1-1 42 0,0-1-38 16,2 1 33-16,-2 0-37 0,1-1 37 0,5 0-43 0,-7 3 41 16,8-4-46-16,-7 1 1 0,1 2 8 0,-1 0-1 15,1 0 3-15,1-1-2 0,-3 0 4 0,3 1-1 16,5-2-1-16,-6 3 1 0,1-2 7 0,6 1-7 15,-6 1 2-15,3-2 0 0,4 1 3 0,-6 0 0 16,-1 1 2-16,7 1-2 0,-7-3 1 16,2 3 3-16,-1-2 3 0,-1 1-1 0,0 1-6 0,1-2 1 15,-2 1-1-15,-1 1 0 0,0-1-2 0,-1-1 0 16,-1 2 0-16,1 1 5 0,-2-2-5 0,-1 0-1 16,-1 1 0-16,-4 0 1 0,4 0-1 0,-3 0 37 15,5 0-43-15,-3 1 51 0,0 0-51 0,0 1 36 16,2-3-47-16,-2 2 38 0,-1-1-41 0,0 1 38 15,-1 0-36-15,0-1 38 0,0 1-38 0,-2 0 38 16,-1-1-35-16,1 1 35 0,-2 0-40 0,-2 0 40 16,-2 1-40-16,0-1 46 0,-2 1-43 0,1-1 41 15,-1-1-40-15,-2 1 33 0,0 1-40 0,-3-1 42 16,-1 0-36-16,0 0 35 0,0 1-36 0,-2 0 46 16,1-1-23-16,-1 1 34 0,0-2-40 0,-1 2 41 15,2-1-45-15,-13 1 43 0,22 0-47 0,-12-1 63 16,2 1-56-16,-12 0 41 0,23-2-49 0,-23 2 43 15,19 0-44-15,-19 0 40 0,18-1-44 0,-18 1 50 16,16 0-46-16,-16 0 40 0,13 0-49 0,-13 0 46 16,0 0-43-16,17 0 39 0,-17 0-38 0,0 0 47 15,0 0-44-15,14 0 39 0,-14 0-49 0,0 0 45 16,10 3-45-16,-10-3 45 0,0 0-42 0,6 4 47 16,-6-4-39-16,0 0 0 0,4 7 32 0,-4-7-40 15,4 5 5-15,-4-5 41 0,1 9-44 0,-1-9 49 16,3 9-51-16,-3-9 44 0,1 11-45 0,-1-5 46 15,2 1-46-15,-2 1 44 0,0-2-42 0,1 2 52 16,0 2-54-16,0 1 46 0,-1-2-47 0,2 2 47 16,0 0-46-16,-1 0 48 0,1 1-39 0,0-1 51 15,-1 3-52-15,2-1 48 0,-2 2-1 0,3 0 1 0,-4 0 0 16,4 1-3-16,-3 1-11 0,3 0 0 0,-4 0-1 16,4 0-4-16,-3 1 2 0,4-1-1 15,-3 1-6-15,1 0 4 0,1-2-3 0,-2 2 14 16,0-1-1-16,1 1-36 0,-1 0 42 0,2-1-36 0,-3 1 37 15,3-2-32-15,0 1 12 0,-3 0-18 0,2 0 34 16,-1 0-37-16,2 0 0 0,-2 0 11 0,-1-1 7 16,1 1 2-16,0 0-6 0,0-3 1 15,-2 3 7-15,2-2 10 0,-1 0 24 0,0 0-31 0,0-1 27 16,-1-1-32-16,2 3 25 0,0-2-24 0,-1 0 27 16,1 2-30-16,0 0 22 0,-1-1-27 0,2 1 20 15,0-1-26-15,-1 1 30 0,1-2-30 0,-1 3 27 16,2 0-4-16,-3 1-2 0,3-1-4 0,0 0 7 15,-1 0 8-15,0 1-2 0,-1-2 1 0,0 1-18 16,1 0 27-16,-1-1-23 0,2 0 17 0,-2 2-13 16,0-2 14-16,1 1-19 0,-1-1 15 0,3-1-19 15,-2 0 20-15,-1 0-9 0,2 1 9 0,-1 1-9 16,-1-3 4-16,2 0-15 0,0 2 17 0,0-2-14 16,1 2-1-16,-1-2-1 0,0 0 3 0,1 2-6 0,0-1 0 15,-1-1-1-15,3 0 0 0,-3 0-2 16,1 0-1-16,-1-1 5 0,1-1-7 0,-1 0-2 15,-1-2 3-15,2-1 0 0,-3 0-3 0,1 0 5 16,-1 0 0-16,1-1 1 0,-2-2 0 0,2 2 2 0,-1-2-3 16,0-1 0-16,-2-5 2 0,2 13 0 15,-2-13-1-15,2 10-2 0,-2-10 1 0,1 10 1 16,-1-10-3-16,0 8 8 0,0-8-5 0,0 10-1 0,0-10 2 16,-1 7 1-16,1-7 0 0,-2 7-3 0,2-7 1 15,-4 6-1-15,4-6 1 0,-3 6 0 0,3-6 0 16,-6 6-3-16,6-6 0 0,-6 5-2 15,6-5 12-15,-9 5-14 0,9-5 1 0,-10 5 2 0,10-5-2 16,-10 5 0-16,10-5 3 0,-13 4 1 0,13-4-6 16,-14 3-1-16,14-3 0 0,-15 3 2 0,6-1-2 15,-2 1 2-15,11-3 5 0,-19 4-5 0,9-3 0 16,-2 0-4-16,2 0 5 0,0 1-1 16,-1-1-1-16,-1-1 1 0,-1 1 2 0,2 0-3 0,-2 0 1 15,-2-1-3-15,2 1 5 0,-4-1-3 16,-1 1-3-16,0-1 2 0,-2 0-2 0,-1 0 0 0,0 2 1 15,-2-2-1-15,2 0 2 0,-6 1 6 0,1 1-6 16,-1-2 0-16,0 2 0 0,0-2 0 0,0 1 3 16,0 0-1-16,-1 0-2 0,3-1 0 0,-3 2 1 15,1-1-4-15,-1-1-32 0,1 0-7 0,-1 0 4 16,1 1-2-16,0-1 8 0,-2 0 1 0,0 0 8 16,1 0 0-16,0 1 8 0,-2-1 0 0,0 1 1 15,0 0 6-15,0 1-5 0,-2-1 0 0,2 0 3 0,-1 1 4 16,0-1 0-16,-1 1 0 0,-2 0 2 15,2 0-4-15,-3 0-4 0,5-1 0 0,-1 0 7 16,0 2-5-16,1-2 3 0,-1 0 2 0,0 1 0 0,2-1 1 16,-2 1 3-16,3-1 0 0,0-1 0 0,-1 1 7 15,-1-1-5-15,1 0-1 0,-1 0 2 16,2 0 4-16,-2 2-7 0,0-2 2 0,0 0 4 16,0 0-5-16,-2 0-1 0,0 0-12 0,0 0-2 0,0 0-5 15,-5 0-3-15,0 0 1 0,-1 1 8 0,0-1 1 16,0 0 4-16,1 0 2 0,0-1 4 0,-1 1 2 15,1 0 0-15,0 0-2 0,0 0 4 0,4 0 3 16,-6-2-5-16,6 2 0 0,1 0 4 0,0 0 0 16,-1 0 0-16,0 2-3 0,1-2-37 0,-5 0 51 15,5 1 1-15,-5-1-7 0,0 1-1 0,1-1-5 16,-1 1 4-16,2 0-4 0,-2-1 1 0,1 1 0 16,-2 1 0-16,6-2 0 0,-4 1 2 0,3 0-5 15,1-1 17-15,0 0-16 0,0 2 3 0,0-2-3 16,0 0-1-16,2 0 1 0,0 0 2 0,0 0-3 15,0-2 7-15,0 2-44 0,0 2 45 0,3-2-42 16,-1 0 52-16,0 1-48 0,1-1 50 0,0 1-45 16,2 1 44-16,-1-1 0 0,3 1 0 0,-1-1-8 15,2 0-3-15,1 0 1 0,-1 0 0 0,1 0-4 16,-2-1 0-16,2 2-1 0,0-1-1 0,1 0 3 16,-1 1-4-16,3-2 8 0,-3 1-6 0,0-1 2 15,3 1-4-15,-1-1 2 0,-1 0-2 0,0 2 0 16,1-2-1-16,0 0 1 0,1 0 3 0,-1 0 0 15,1-1-3-15,-1 1 2 0,1 0-1 0,0-1 6 16,-2 1-6-16,2-1-3 0,-1 0 1 0,0-1 2 16,2 1-1-16,-2 1 5 0,1-1-7 0,1 1 2 15,-1 0 0-15,-1-2 2 0,0 2-3 0,1 0-40 16,0 0 48-16,3 0-38 0,-4 0 42 0,0 0-35 16,1 0 40-16,0 0-38 0,0 0 40 0,-1 0-3 15,0 2-5-15,2-2 1 0,-1 0-3 0,1-2-1 16,2 2-3-16,0 0 6 0,-2-1-6 0,2 1-5 15,0 0 4-15,-1 0-3 0,0-1 1 0,0 1 1 16,2 0 1-16,-1 0-3 0,-2 1-1 0,3-1 6 16,-2 0-5-16,0 0 0 0,2 0 2 15,-1 0 1-15,0 1-3 0,-1-1 0 0,2 0 12 0,1 0-16 16,-2-1 4-16,2 1 5 0,0 0-6 0,1 0 0 16,0-1 2-16,-2 1-1 0,4 0 1 0,-2 0-2 15,12 0 0-15,-23 0 1 0,11 0 6 0,12 0-5 16,-18-1-3-16,18 1 3 0,-21 0-1 0,21 0-1 15,-18 0 0-15,18 0 0 0,-19-1 3 0,19 1 5 16,-19 1-5-16,19-1-2 0,-19 0-1 0,19 0 2 16,-19 1 1-16,19-1-3 0,-18 0 1 0,18 0 1 0,-18 0-1 15,18 0 6-15,-19 0-5 0,19 0-3 16,-16 0 5-16,16 0-2 0,-19 0-2 0,19 0 2 16,-17-2-1-16,17 2-2 0,-19 0-37 0,19 0 50 15,-17-1-44-15,17 1 49 0,-18-2-49 0,18 2 50 0,-18 0-43 16,18 0 48-16,-17-2-44 0,17 2 48 15,-18-1-48-15,18 1 47 0,-15-2-48 0,15 2 47 16,-15-2-47-16,15 2 45 0,-16-2-45 0,16 2 49 16,-12-3-45-16,12 3 44 0,-11-1-45 0,11 1 44 15,-9-1-43-15,9 1 43 0,0 0-45 0,-11-2 47 0,11 2-49 16,0 0 49-16,-9-3-48 0,9 3 45 0,0 0-47 16,0 0 47-16,-9-1-44 0,9 1 43 15,0 0-46-15,0 0 45 0,0 0-42 0,-10-2 55 16,10 2-53-16,0 0 39 0,0 0-45 0,0 0 47 15,0 0-46-15,0 0 47 0,0 0-46 0,0 0 44 0,-9-1-42 16,9 1 44-16,0 0-38 0,0 0 37 16,0 0-47-16,0 0 50 0,0 0-46 0,0 0 42 15,0 0-41-15,0 0 41 0,0 0-42 0,0 0 46 16,0 0-44-16,0 0 45 0,0 0-49 0,0 0 45 0,0 0-42 16,0 0 46-16,0 0-47 0,0 0 45 0,0 0-44 15,0 0 43-15,0 0-42 0,0 0 46 16,0 0-45-16,0 0 41 0,0 0-42 0,0 0 44 0,0 0-42 15,0 0 51-15,0 0-29 0,0 0 45 16,0 0-49-16,0 0 42 0,0 0-48 0,0 0 40 0,0 0-43 16,0 0 40-16,0 0-43 0,0 0 38 0,0 0-41 15,0 0 45-15,0 0-49 0,0 0 43 0,0 0-44 16,0 0 39-16,0 0-40 0,-7-4 38 16,7 4-34-16,0 0 38 0,0 0-47 0,3-7 45 15,-3 7-45-15,1-6 46 0,-1 6-46 0,3-7 45 0,-3 7-44 16,4-4 25-16,-4 4-86 0,2-8-1 0,-2 8-85 15,3-8-28-15,-3 8-31 0,2-6-79 16,-2 6-103-16,3-10-251 0,-3 10-172 0</inkml:trace>
  <inkml:trace contextRef="#ctx0" brushRef="#br0" timeOffset="-24357.13">26794 8622 270 0,'-2'-7'445'0,"2"7"-111"15,-4-6-53-15,4 6-48 0,-4-6 23 0,4 6-58 16,-5-7-13-16,5 7-2 0,-7-7-20 0,7 7-14 0,-5-9-10 16,5 9 0-16,-5-7-18 0,5 7-17 15,-6-9 4-15,3 3 11 0,3 6 0 0,-7-9-5 16,3 3-3-16,4 6 1 0,-8-10-2 0,3 4-1 15,-2-1-7-15,1 1 2 0,-1 1-10 0,-1-2-2 16,0 2 2-16,-1-1 2 0,-1 0-34 0,-2-1 40 0,0 2-51 16,-1-1 53-16,-1 0-54 0,1 5 48 0,0 0-54 15,-1-2 60-15,-1 3-51 0,0 1 46 0,-1 1-62 16,-2 2 47-16,3 1-62 0,-3 1 54 16,0 2-55-16,0 1 41 0,2 2-58 0,2 0 53 0,-2 1-56 15,6-1 49-15,0 2-51 0,1-2 58 0,3 2-52 16,-1 0 40-16,3-1-56 0,2-1 49 15,-1 1-51-15,4-1 51 0,1 1-53 0,0-3 55 16,2 1-51-16,1-2 41 0,0 0-5 0,4-1-7 0,-1-1-3 16,0-1-2-16,2-2 0 0,1 0-10 0,0-2 5 15,-11-1-2-15,25-1-5 0,-13-1 1 0,0 0-5 16,3-3 6-16,-2-1-2 0,0 0 3 0,1-1-6 16,-1-1-1-16,-2-1 6 0,1-2-3 0,-3 0 0 15,0 1 0-15,1-3 0 0,-1-1-40 0,-2 2 48 16,-1-1-39-16,0 0 48 0,1 1-46 0,-2 0 60 15,-1 2-43-15,0 0 58 0,0 1-34 0,-2 1 58 16,1 1-40-16,0 2 34 0,-1-1-48 0,-2 6 39 16,2-8-55-16,-2 8 39 0,0 0-37 0,0 0 39 15,0 0-38-15,9 4 33 0,-9-4-40 0,3 11 36 16,1-3-2-16,-2 2-8 0,1 0-4 0,2 1-2 16,0 3-2-16,0 0-7 0,0 1-1 0,2-1-1 15,0 0-1-15,1 1-10 0,-1-1-10 0,3-1-37 16,0-1-37-16,-1 0-33 0,1 0-60 0,1-2-69 15,0-1-41-15,0-2-12 0,2-3-97 0,0 1-14 16,-1-2-58-16,1 0-48 0,1-3-45 0,0-1-367 16,-1-2-511-16</inkml:trace>
  <inkml:trace contextRef="#ctx0" brushRef="#br0" timeOffset="-23740.75">27092 8518 529 0,'1'-12'591'0,"2"2"-132"0,-1 0-49 16,-2 2-13-16,2 1-18 0,-2-1 2 15,0 1-22-15,0 0 43 0,0 7-57 0,0-12-30 16,0 12-37-16,0-9-1 0,0 9-102 0,0-8 4 16,0 8-75-16,0 0 44 0,0 0-43 0,0 0 29 0,0 0-44 15,5 5 25-15,-5-5-57 0,2 12 25 0,2-4-51 16,-1 2 34-16,-1 0-51 0,2 2 31 0,0 1-44 16,-2 1 34-16,4 2-8 0,-4-1-7 15,3 1-10-15,-2 0-43 0,1-2 34 0,1 1-35 16,-3-2-36-16,1-1-35 0,-1-4-88 0,0 3 18 15,0-2-25-15,-1-2-32 0,1 0-34 0,-2-7-30 16,0 8-28-16,0-8-22 0,0 0 3 0,0 0 41 16,0 0 49-16,-13-4 37 0,7-2 48 0,2-2 27 15,-1 0 34-15,0-3 20 0,1-2 49 0,-2-2-14 0,3 0 31 16,-1-1 29-16,0 1 18 0,4-2 29 0,-2-1 57 16,0 1-17-16,4 0 19 0,-2-1 0 0,2 1-6 15,1 0 1-15,2 1-6 0,-2-1-6 0,4 1-2 16,-2 1-16-16,3 0-7 0,2 2 0 15,-1 0-7-15,0 1-11 0,2 1-2 0,-2 3 4 0,2-2-1 16,-1 5-3-16,0 0 7 0,-1 2-11 0,-9 3-4 16,18-1-5-16,-18 1-1 0,15 4-9 0,-15-4-8 15,10 9-3-15,-6-3-14 0,-4 2 10 16,0 0 0-16,-2 3-5 0,-3-1-2 0,0 2-1 16,-6 2 4-16,2-1-8 0,-2-2 1 0,-1 3 0 0,-2-2 2 15,0 0-1-15,3-2-1 0,-1 0 2 0,1 0-1 16,2-2 5-16,-1-2-8 0,2 1 4 0,1 0 4 15,2-3 15-15,-1 2 7 0,6-6 15 16,-8 9 10-16,8-9 20 0,-4 9 13 0,4-9 7 16,4 11-8-16,0-6-3 0,1 2-55 0,1-1 48 0,2 0-62 15,3 1 59-15,0 0-50 0,-1 2 41 0,2-2-61 16,0 1 52-16,1 1-11 0,1-2-10 0,-2 0-7 16,1 1-7-16,1 0 3 0,-3-1-12 0,3 0-2 15,-2 0-8-15,2 0-7 0,-3-2-26 0,-2 1-65 16,3-1-60-16,-3-1-54 0,-2 1-21 0,1-2-99 15,-8-3-15-15,15 5-86 0,-15-5-81 0,0 0-64 16,13-1-337-16,-13 1-476 0</inkml:trace>
  <inkml:trace contextRef="#ctx0" brushRef="#br0" timeOffset="-23274.67">27464 8430 32 0,'1'-12'620'0,"0"0"-161"0,-1 2-90 0,0 2-26 16,0-1-5-16,2 2-6 0,-2 0-16 0,-2 0 14 15,2 0-18-15,0 7-14 0,0-11-33 0,0 11-49 16,0-9-44-16,0 9-39 0,0-7-25 0,0 7-16 16,0 0 11-16,0 0-40 0,0 0 41 0,0 0-52 15,0 0 39-15,9 4-47 0,-5 1 57 0,-4-5-63 16,8 12 75-16,-4-4-64 0,-1 0 48 0,3 1-58 16,-3 2 53-16,3-2-9 0,-1 2-4 0,2 0-7 15,-3 0-12-15,1 1-11 0,-1-2-3 0,1 0-7 16,-1 0-10-16,2 0-2 0,-2-1-4 0,-1 0-2 15,-1-1-3-15,1-1 3 0,-2-1-2 0,-1-6-7 16,5 11 17-16,-5-11-2 0,3 10-1 0,-3-10 4 16,1 5-3-16,-1-5 1 0,0 0-2 0,4 6-1 15,-4-6-7-15,0 0 0 0,0 0-2 0,6-4-6 16,-6 4-3-16,4-6 0 0,-4 6-1 0,9-9-3 16,-4 3 2-16,2 2-38 0,2-2 40 0,-2 2-36 15,2-1 38-15,1 0-37 0,-1 3 45 0,0-2-42 16,0 1 43-16,3 1-35 0,-12 2 38 0,18-1-38 15,-18 1 46-15,19 3-2 0,-10 0-8 0,0-1-4 16,-2 2-2-16,-1 1-3 0,-3 1 0 0,1 0-4 16,-2-1 3-16,-2-5-3 0,-2 13 0 0,0-6-4 15,-2 1 0-15,-1 0 0 0,-2-1-3 0,-3 0-2 16,1 0 0-16,-2 0-9 0,-1 0-10 0,2-2-33 16,-2-2-53-16,2 0-68 0,1 0-108 0,9-3-92 15,-19 1-41-15,19-1-109 0,-17-1-62 0,17 1-88 16,-15-1-404-16,15 1-698 0</inkml:trace>
  <inkml:trace contextRef="#ctx0" brushRef="#br0" timeOffset="-20359.57">26666 8992 159 0,'0'0'416'15,"0"0"-100"-15,-16 1-78 0,16-1-34 0,0 0-23 16,-14 1-1-16,14-1 2 0,0 0 0 0,-13 3 2 16,13-3-10-16,0 0-16 0,0 0-17 0,-13 1-9 15,13-1-22-15,0 0-16 0,0 0-7 0,0 0 9 16,0 0 28-16,0 0 18 0,0 0 14 0,0 0 6 16,0 0-11-16,12 2-5 0,-12-2-2 0,23-1-23 15,-8 0-19-15,4-2-14 0,2 0-12 0,5 0-9 16,1-1-13-16,8 0-1 0,1-2-11 0,2 0-1 15,5 1-14-15,3-3-4 0,0 2-2 0,0 0-8 16,2-3 2-16,-2 3-4 0,0 1-2 0,-2-3-3 16,1 2 1-16,-9 2 5 0,-2-2-12 0,-4 3 2 15,-3-1-1-15,-4 2 1 0,-3 0 7 0,-3-1 16 16,-3 2 19-16,-3-1 16 0,1 1 1 16,-12 1-9-16,13-3-8 0,-13 3-6 0,0 0-4 0,0 0-10 15,0 0-2-15,0 0 0 0,0 0-10 0,0 0 4 16,0 0-12-16,0 0-4 0,-2-7-14 0,2 7-82 15,0 0-101-15,0-8-56 0,3 2-145 0,-2 1-42 16,4-4-78-16,3-2-611 0,0-2-744 0</inkml:trace>
  <inkml:trace contextRef="#ctx0" brushRef="#br0" timeOffset="-19392.59">27934 8295 135 0,'0'0'303'15,"-4"-10"-58"-15,3 4-85 0,-2 0-31 0,1 1-12 0,1-2 6 16,-1 1-2-16,-3 0 4 0,3 0-4 16,-1 0-4-16,1 0-2 0,-2 0-4 0,1-1-21 15,-2 0-4-15,0 2-18 0,-1-3 3 0,1 3-18 16,-2-2 17-16,1 2-32 0,-1-1 19 0,-2-1-30 15,3 2 46-15,-2-1-48 0,-1 0 27 0,-1 1-38 16,1-1 33-16,-2 1-43 0,-1-2 32 0,-1 1-35 16,-2 2 29-16,2-2-41 0,-3 1 51 0,0 1-40 15,-3 1 36-15,0-1-42 0,-5 1 36 0,-1-1-37 16,1 0 50-16,-3 3-45 0,3-1 54 0,-4-1-47 16,0 1 39-16,0 0-48 0,0 1 42 0,-2-2-49 0,1 2 59 15,-1 1-49-15,2-1 46 0,-2-1-47 16,0 2 41-16,1 3-3 0,1-3-9 0,-2 1-4 15,3 0-6-15,-3 2-2 0,2-1-5 0,-2 0 0 16,1 2-6-16,1-1 2 0,-6 3-1 0,4-2-41 16,-2 3 49-16,0-2-45 0,5 1 46 0,-4 1-38 0,-1 0 40 15,2 1-41-15,0-1 50 0,2 1-51 0,0 1 49 16,1-2-49-16,1 2 7 0,-3 1 2 0,8 0 4 16,-4-3 6-16,-1 3 4 0,-1-1 10 0,2 1 11 15,2 0 11-15,-5 0-9 0,4 1 2 16,-3 1 4-16,4 0 1 0,-5 0-5 0,6-1 1 0,-1 2 4 15,0 2-3-15,5-3 8 0,-1-1 21 16,0 2-43-16,1 0 40 0,0 0-48 0,3 0 39 16,0 0-47-16,2 2 46 0,0 0-44 0,3-3 42 0,0 3-44 15,-1-1 48-15,5 0-40 0,0 0 45 0,-1 0-42 16,5 1 42-16,-3 0-38 0,2 1 34 0,2-2-41 16,0 1 37-16,2-1-43 0,0 3 37 0,0-2-38 15,4 1 45-15,-2 0-37 0,3-1 42 16,-2 1-42-16,5 2 38 0,1-1-43 0,1-2 41 0,0 2-39 15,2-1 41-15,2-2-44 0,-1 2 6 0,4-1 7 16,3 2-6-16,0-2 4 0,1 0 3 0,2 0-4 16,3-1 0-16,-1-1 6 0,2-1 0 0,1 0-1 15,1-1 7-15,0 0-13 0,2 0 0 0,1-3 4 16,1-1-4-16,0 2-2 0,-2-2 2 0,5-1-1 16,-3-1 2-16,1-2 6 0,2 1-11 0,0-3 2 15,-1 0 3-15,1 0-4 0,0-2 1 0,0 0-2 16,2-2-1-16,-2 0 2 0,1 0 0 0,9-4-1 15,-3 1 4-15,-1 0-5 0,3-2 42 0,-1 0-51 16,-3-2 43-16,3 2-49 0,-2-3 43 0,0 0-47 16,0-1 48-16,-3 1-46 0,-1-1 47 0,0 0-51 15,-1 0 41-15,-5 1-42 0,-2 0 42 0,-2 0-43 16,2-2 44-16,-2 1-43 0,-1 1 45 0,-1-2-42 16,-1 1 41-16,-1-1-46 0,-2-1 46 0,2-1-44 15,-5 3 44-15,-1-3-41 0,-3 0 42 0,0 0-46 16,1 0 47-16,-4-2-42 0,-2 1 43 0,2-1-32 15,-3-1 55-15,-1-1-46 0,0 1 61 0,-4 1-39 16,0 0 9-16,-4 0 3 0,2-1 18 0,-4 2-7 16,-2-2-1-16,-1-3-5 0,-2 2 0 0,-3 0-5 15,-4 2-6-15,-3-3-6 0,-4-1-3 0,-3 2-3 16,-5-1-4-16,-5-1 15 0,-3 5-32 0,-1-3 36 16,-5 3-49-16,-3 2 41 0,-2 1-55 0,2 0 5 15,-2 3-95-15,0 2-25 0,1 1-107 0,2 2-46 16,7 0-94-16,0 2-103 0,5 0-119 0,5 2-258 15,-1 1-424-15</inkml:trace>
  <inkml:trace contextRef="#ctx0" brushRef="#br0" timeOffset="-19058.93">27750 8125 406 0,'0'0'290'0,"0"0"-72"15,-6 5-42-15,6-5-37 0,-8 6-28 0,8-6-16 16,-13 7 12-16,4-2 21 0,2 1 19 0,-5 0-15 0,-1 1-28 16,-3 4-5-16,-2-1-32 0,-4 4 0 15,-3 2-23-15,-5 3-12 0,-4 4 7 0,-1 0 12 16,-2 2 12-16,-9 8-10 0,-3 1 3 0,0-1 40 15,-4 4-59-15,1-1 44 0,-2 1-59 0,-1-1 44 16,-2 1-60-16,4 0 44 0,-2 0-54 0,3-2 44 16,3-3-50-16,1 1 50 0,4-2-59 0,9-6 12 15,0 0-7-15,7-2 2 0,2-1 1 0,6-4-32 16,2-3-57-16,7-4-34 0,2 0-34 0,1-3-54 16,4-2-131-16,4-6-264 0,0 0-130 0</inkml:trace>
  <inkml:trace contextRef="#ctx0" brushRef="#br0" timeOffset="-18758.52">27785 8400 165 0,'16'-3'299'0,"-2"0"-115"0,0 2-6 0,-5-2-58 15,-9 3 47-15,16-1-2 0,-16 1 33 0,12 1 26 16,-12-1-28-16,0 0-3 0,5 9 6 0,-5-9 39 15,-3 8-60-15,-4-1 38 0,-2 2-47 0,-1 1 24 16,0 2-45-16,-5 0 32 0,-1 4-48 0,-6 1 35 16,1 2-56-16,-5 3 41 0,-1 0-60 0,-2 0 36 15,-1 1-67-15,0 2 35 0,-2-2-60 0,1 1 38 16,-3 1-58-16,-1 0 40 0,1-3-53 0,-1 1 0 0,1 0 0 16,-1-2-1-16,1 0-1 0,0-1 3 0,1 1-11 15,4-3-3-15,2-4-47 0,0-1-76 0,4-1-89 16,3-1-101-16,-1-3-54 0,3-3-123 15,4-1-475-15,-1-2-567 0</inkml:trace>
  <inkml:trace contextRef="#ctx0" brushRef="#br0" timeOffset="-18426.75">27203 8297 565 0,'0'0'410'16,"0"0"-88"-16,-8-4-81 0,8 4-47 0,-10 4-15 15,4-1 1-15,-3 3 21 0,-1 1 0 0,-4 1-5 16,-2 2-5-16,-4 1-19 0,-3 3 12 0,-4 1-60 16,-4 3 23-16,-3 3-55 0,-2-1 27 0,-2 1-44 15,-1 2 40-15,-9 4-57 0,-1 0 38 0,1 0-52 16,-1 1 38-16,-1-1-44 0,0-1 48 0,9-2-46 15,2-2 45-15,-1-1-47 0,3-1 34 0,3-1-56 16,2-2 42-16,6-3-56 0,7-3 42 0,0 0-53 16,5-4 43-16,0 1-47 0,3-1 38 0,3-2-51 15,1 1 40-15,7-6-91 0,-6 7-32 0,6-7-134 16,0 0-85-16,0 0-102 0,4 8-171 0,-4-8-310 16,9-4-481-16</inkml:trace>
  <inkml:trace contextRef="#ctx0" brushRef="#br0" timeOffset="-12326.19">25994 13194 231 0,'0'0'245'0,"0"0"-66"0,0 0 3 16,0 0-33-16,0 0 24 0,0 0-48 0,0 0 7 15,0 0-41-15,0 0 27 0,0 0-41 0,0 0 45 16,0 0-51-16,-6-3 35 0,6 3-40 0,0 0 42 0,0 0-44 15,0 0 31-15,-9-2-51 0,9 2 28 16,0 0-49-16,-12 1 42 0,12-1-31 0,-11 3 16 16,11-3 17-16,-15 5 2 0,5-2 8 0,1 1 30 0,-2 0-32 15,2 1 20-15,-1-1-23 0,-3 1 17 0,0 2-21 16,2 0 13-16,-2-1-17 0,0 3 19 0,2-1-20 16,-1 0 6-16,3 0-24 0,-2 0 8 15,2 2-18-15,0 0 12 0,1-1-15 0,3 0 6 0,0 0-14 16,1 1 5-16,0 0-13 0,2 1 7 15,0 0-14-15,1 0 11 0,1-1-15 0,3 1 1 16,-2 0-1-16,2 0 2 0,-1 0-4 0,3 0 1 0,-1-1 1 16,4 0 0-16,-3 1 0 0,3-2-1 0,-1 1 7 15,2-2-5-15,0 0-2 0,0-2 1 0,0-1 2 16,2 1-4-16,1-3 0 0,1 1 5 0,0-2-6 16,-1 0 1-16,4-2-1 0,-2 0 0 0,2 0-1 15,0 0-1-15,2-3 5 0,-2 0-7 0,2 1 2 16,0-1 0-16,-3-2 2 0,2 1 8 0,-2 0-12 15,2 0 2-15,-2-2-2 0,-1 1 13 0,0 0-15 16,0-1 15-16,-1 0-15 0,0 0 13 0,0 0-15 16,-3-1 11-16,0 2-9 0,-1-2 11 0,-1 1-11 15,0 0 8-15,0-1-9 0,-4 0 15 0,3 0-14 0,-2-1 11 16,-3 1-14-16,2 0 12 0,-2-1-12 16,-1 0 13-16,-2 0-8 0,1 0 6 0,-4-2-12 15,0 1 12-15,0 1-11 0,-4-1 11 0,-1 0-14 16,-1 1 15-16,1 0-12 0,-5 0 11 0,1 2-11 0,-1 0 7 15,0 0-7-15,-2 2 11 0,0-1-11 16,0 2 6-16,0-1-20 0,0 1-28 0,3 1-65 16,0 1-26-16,-1-1-90 0,1 1-22 0,2-1-52 0,-1 1-61 15,12 1-37-15,-19-2-333 0,19 2-240 0</inkml:trace>
  <inkml:trace contextRef="#ctx0" brushRef="#br0" timeOffset="-11871.75">26013 13059 171 0,'0'-10'237'0,"0"10"-42"0,0 0-19 0,-1-10-9 16,1 10-14-16,0 0-12 0,-3-7-25 0,3 7-16 15,0 0-16-15,0 0-17 0,0-8-6 0,0 8-3 16,0 0-23-16,0 0 2 0,0 0 7 0,0 0 26 16,0 0 5-16,-6-5 7 0,6 5 6 0,0 0 0 15,0 0-2-15,-2 9 1 0,2-9 4 0,-2 6 7 16,2-6 8-16,-2 12-1 0,0-5-1 0,1 2-8 0,0 2-2 16,-2 1 12-16,1 3-37 0,-1 0 13 0,-1 2-22 15,-1 6 10-15,1-2-23 0,1 1 15 0,-1 1-16 16,0-1 9-16,1 4-19 0,-2-2 23 15,1-2-12-15,-1 3 14 0,2-1-14 0,0-1 1 0,0 0-6 16,-2 0-4-16,3 1 8 0,0-2-6 0,-2 0 1 16,3-2 0-16,-1-1-39 0,0 0 38 0,-1 1-45 15,0-2 40-15,3 1-6 0,-1-3-5 0,0 1-7 16,1-1-1-16,-2-2-5 0,2 0 2 0,0-3-4 16,0 1-2-16,-1-1-1 0,1 0-3 0,0-2 2 15,0-2 0-15,-1 0 3 0,1-7-4 0,0 12-2 16,0-12 1-16,0 11-4 0,0-11-2 0,0 6-1 15,0-6-31-15,0 0-89 0,-3 6-111 0,3-6-135 16,0 0-159-16,-6-4-467 0,6 4-595 0</inkml:trace>
  <inkml:trace contextRef="#ctx0" brushRef="#br0" timeOffset="-10477.92">27727 12892 111 0,'0'-6'186'0,"0"6"-22"16,0 0-25-16,0 0-9 0,0-8-47 0,0 8 10 15,0 0-28-15,0-9 24 0,0 9-17 16,0 0 22-16,0-8-23 0,0 8 24 0,0 0-21 0,0-9 37 16,0 9-25-16,0 0 36 0,-2-5-28 0,2 5 14 15,0 0-42-15,0 0 33 0,-7-6-53 0,7 6-10 16,0 0-6-16,-10-1 2 0,10 1 12 0,-13 3 17 15,13-3 6-15,-13 2 9 0,13-2 5 16,-16 5 10-16,7-2-5 0,1 1-1 0,0-2-9 0,-2 3-9 16,3-1-2-16,-1 2-3 0,0-1-15 0,3 0-3 15,-1 0-3-15,2 3-4 0,0-2-41 0,1 0 35 16,2 2-4-16,1-1-4 0,0 2 0 0,4 0-7 16,0 1-6-16,1-1-2 0,1 2-1 0,3 0-1 15,0 1-2-15,0-1 1 0,3-1 1 0,-1 5-1 16,2-2 12-16,2 0-19 0,-3 2 24 0,1-2-28 15,-2 2 19-15,-1-1-24 0,0 0 23 0,-2-1-25 16,-1 2 26-16,-2-2-24 0,-1 1 23 0,-1-1-25 16,-3-1 24-16,-2 1-24 0,-2-1 27 0,0-2-25 15,-2 4 12-15,-3-3-9 0,-1-2 23 0,-1 1-26 16,1-2 25-16,-3-2-24 0,3 1 26 0,-1-3-26 16,-1-1 30-16,3 0-29 0,9-3 23 0,-19 3-23 0,19-3 23 15,-13-2-21-15,13 2 14 0,-9-1-21 16,9 1 29-16,0 0-28 0,-5-6 26 0,5 6-28 15,5-5 27-15,-5 5-25 0,11-3 14 0,-11 3-8 16,14-4 19-16,-14 4-24 0,17-2 26 0,-17 2-28 16,22 0 25-16,-13 2-23 0,4 1 19 0,-3 0-19 15,0 0 25-15,-1 2-28 0,0 0 29 0,0 2-26 16,-4 0 24-16,2 1-22 0,-2 0 21 0,0 0-21 16,-1 0 24-16,-2-1-25 0,2 1 23 0,-3 1-18 0,2-3 13 15,-2 1-19-15,3 0 30 0,-2-2-30 16,1 2 24-16,-3-7-25 0,7 10 26 0,-2-5-27 15,-5-5 24-15,11 7-31 0,-11-7-13 0,17 4-101 0,-17-4-87 16,17 2-66-16,-6-1-126 0,-1-2-361 0,1 1-293 16</inkml:trace>
  <inkml:trace contextRef="#ctx0" brushRef="#br0" timeOffset="-9493.31">28215 13046 15 0,'0'0'196'0,"0"0"-5"0,0 0-51 16,0 0-4-16,4-7-38 0,-4 7 10 0,0 0-19 15,0 0 20-15,0 0-29 0,0-6 28 0,0 6-27 16,0 0 23-16,0 0-24 0,0 0-4 0,1-7-2 16,-1 7 9-16,0 0-26 0,0 0 1 0,-1-8 0 15,1 8 2-15,0 0 1 0,-2-5 1 0,2 5-7 16,-4-5 12-16,4 5-5 0,-7-4 2 0,7 4-11 15,-7-6 11-15,7 6-27 0,-12-1 21 0,12 1-17 16,-13-2 41-16,13 2-44 0,-15 0 42 0,15 0-4 16,-15 2 1-16,6-1 1 0,-1 2-12 0,1 1-4 15,0 0-7-15,-3 0-7 0,4 1-7 0,1 2-5 16,0-1-5-16,-1 0 7 0,1 3-18 0,1-1-3 16,0 0-3-16,3 2-2 0,-2 0 16 0,2-1-24 15,2 1 18-15,0-1-19 0,1 0 13 0,1-1-20 16,0 2 23-16,2-2-23 0,-1 0 19 0,3 0-22 15,0-3 19-15,1 3-16 0,-1-2 15 0,1-2-19 16,3 1 24-16,-9-5-25 0,13 5 21 0,-13-5-22 16,16 3 22-16,-16-3-21 0,16 0 16 0,-16 0-16 15,16-3 24-15,-7 0-25 0,-1 1 22 0,0-3-23 0,-1 1 22 16,2-1-18-16,-4-1 18 0,2 0-23 16,-1 0 26-16,-2-3-24 0,0 2 2 0,0 0 3 15,-2 0 3-15,-1 1 2 0,2-1 30 0,-2 1 19 16,-1 6 9-16,2-12 22 0,-2 12 3 0,2-10 10 0,-2 10 1 15,0-10-15-15,0 10-14 0,1-5-15 16,-1 5-5-16,0 0-14 0,2-7-5 0,-2 7 4 16,0 0 6-16,0 0-3 0,0 0 1 0,2 8-6 15,-2-8 0-15,3 8-5 0,-1-2-5 0,0 0 0 0,-1 2-4 16,3 0-2-16,-2-1 4 0,2 3-8 0,1-1 1 16,-1 2-5-16,4-2 3 0,-2 0-3 0,-1-1-3 15,4 1-6-15,-2-2 4 0,3 0-5 0,-3-1 0 16,2-1-50-16,2 0-45 0,-2-1-64 0,0-1-44 15,2-2-93-15,-11-1-48 0,15 1-80 0,-15-1-108 16,16-3-267-16,-16 3-333 0</inkml:trace>
  <inkml:trace contextRef="#ctx0" brushRef="#br0" timeOffset="-8809.96">28367 12858 165 0,'-10'-5'250'16,"10"5"-16"-16,-10-5-52 0,10 5 15 0,-8-4-42 15,8 4-3-15,-7-9-55 0,7 9 11 0,-6-8-50 0,6 8 17 16,-1-9-43-16,1 9 26 0,3-10-38 0,-3 10 18 16,6-11-32-16,-1 6 24 0,2 0-5 15,0 2-3-15,2-3-5 0,0 2-5 0,1 2 4 16,1-2-9-16,0 2 0 0,-1 1-1 0,-10 1 33 0,21-1 1 15,-10 2 50-15,0 1-26 0,-2 0 35 16,2 2-38-16,-3 1 41 0,-1 1-43 0,1 1 0 16,-2 2-1-16,1 0-8 0,-3 1-3 0,-1 0-5 15,1 2-8-15,-1-1 1 0,-2 2 1 0,3 1-6 0,0-3-2 16,-2 3 3-16,1-2-6 0,-1 0-9 0,2 0 0 16,-1-1 2-16,-1-1-2 0,4 1-3 15,-3-3 27-15,4 1-37 0,-2-1 35 0,1-1-39 0,1 0-1 16,-1-2 1-16,2-1-2 0,-1 1 2 0,0-1-1 15,-1-1 2-15,-6-3-2 0,15 4 8 0,-15-4-4 16,9 1 1-16,-9-1 0 0,0 0 21 0,13 2 31 16,-13-2 31-16,0 0 12 0,0 0-1 0,10 3-3 15,-10-3-8-15,0 0-14 0,0 0-6 0,0 0-10 16,2 6-10-16,-2-6-5 0,0 0-8 0,-2 7 3 16,2-7 3-16,2 10-15 0,-2-10 6 0,2 8-15 15,-2-8 6-15,4 12-15 0,0-5 12 0,0 1-13 16,1 0 6-16,1-1-8 0,-1 1 8 0,0 1-11 15,3 0 8-15,-3-2-10 0,3 3 12 0,-3-2-14 16,0 1 11-16,0-2-12 0,-1 1 11 0,-3 0-11 16,1-1 12-16,-2 0-11 0,-3 0 5 0,-1 1-16 15,-1 0-3-15,-3-1-66 0,-2 2-45 0,-3-1-105 16,1-1-77-16,-5 0-137 0,-5-1-496 0,3 1-524 16</inkml:trace>
  <inkml:trace contextRef="#ctx0" brushRef="#br0" timeOffset="-5877.86">27098 13123 119 0,'0'0'190'0,"0"0"-40"0,2-5-1 0,-2 5-33 16,0 0 3-16,0 0-27 0,1-7 6 0,-1 7-21 16,0 0 18-16,0 0-27 0,0-7 16 0,0 7-23 15,0 0 25-15,0 0-29 0,-1-8 22 0,1 8-25 16,0 0 36-16,-3-5-33 0,3 5 41 0,0 0-44 16,-5-6 42-16,5 6-44 0,-5-5-1 0,5 5-2 0,-8-5 0 15,8 5-8-15,-8-3-10 0,8 3 0 0,-10-3 13 16,10 3 9-16,-10-2 1 0,10 2-4 0,-13-1-10 15,13 1-5-15,-14 0-4 0,14 0 1 16,-14 2 2-16,14-2 6 0,-18 5 0 0,9-3 2 16,0 2 4-16,0 1 10 0,-2-2 28 0,1 2-29 0,-1 1 19 15,0 1-29-15,1 0 31 0,-2 2-29 16,3-1 19-16,-1 2-21 0,1-1 12 0,-1 1-26 0,2 0 14 16,-1 2-19-16,2-2 20 0,0 1-21 0,2 2 13 15,1-4-18-15,0 2 13 0,-1-2-16 0,4 2 14 16,-3-1-9-16,4 1 10 0,0-3-17 0,-1 2 16 15,2-3-16-15,-1 1 10 0,3 0-14 16,-1 1 14-16,-1-2-11 0,3 1 9 0,-1 0-12 0,1-1 12 16,-2-1-12-16,4 1 10 0,-3 0-9 0,4-2 11 15,-2 1-12-15,1-1 9 0,-1 0-11 0,2 0 9 16,0-1-11-16,1 1 10 0,-2-1-11 0,2 1 5 16,2-2-10-16,-1 1 10 0,-1 0-11 0,1-2 9 15,2 0-8-15,-2 2 12 0,-1-2-13 0,5-1 10 16,-4 2-11-16,2-2 10 0,-11-1-2 0,21 1-2 15,-10-1-9-15,-11 0 9 0,19 1-7 0,-19-1 8 16,21-1-9-16,-21 1 11 0,20-1-12 0,-20 1 9 16,18-1-8-16,-18 1 10 0,19-3-11 0,-19 3 11 15,16-2-11-15,-16 2 8 0,16-2-8 0,-16 2 9 16,12-4-7-16,-12 4 7 0,11-2-10 0,-11 2 11 16,12-3-4-16,-12 3 6 0,9-2-14 0,-9 2 10 15,0 0-10-15,10-3 7 0,-10 3-9 0,0 0 5 16,9-2-14-16,-9 2-28 0,0 0-88 0,6-3-65 15,-6 3-144-15,0 0-122 0,5-4-520 0,-5 4-576 16</inkml:trace>
  <inkml:trace contextRef="#ctx0" brushRef="#br0" timeOffset="-4427.63">26962 13639 75 0,'0'0'280'16,"0"0"-52"-16,0 0 15 0,0 0-39 0,0 0 12 16,-9-2-57-16,9 2 20 0,0 0-63 0,0 0 17 15,0 0-61-15,0 0 25 0,0 0-58 0,-4-5 34 16,4 5-33-16,0 0 63 0,0 0-18 0,6-3 2 15,-6 3 4-15,0 0 3 0,10-3-4 0,-10 3-3 16,11-2 1-16,-11 2 12 0,11 1-4 0,-11-1-6 16,14 1-1-16,-14-1 2 0,18 1-2 0,-8 1-13 15,0 0-5-15,2-1-15 0,1 2-9 0,0-2-7 16,1 2-6-16,-2-2-4 0,4 1-3 0,-1 0-1 16,2 1-5-16,-1-2-5 0,1 1 3 0,-2-1-1 15,-1 2-5-15,-1-2 0 0,2-1 2 0,-2 2-5 16,-1-1 1-16,0-1 4 0,0 1 9 0,-12-1 6 0,20 0 4 15,-20 0 10-15,17 0 0 0,-17 0 7 16,15 0 2-16,-15 0 0 0,13 0-6 0,-13 0-8 16,10-1-5-16,-10 1-8 0,11-1-7 0,-11 1-4 0,9-2-5 15,-9 2-2-15,7-2-3 0,-7 2-3 0,9-3-12 16,-9 3-57-16,0 0-122 0,12-3-165 16,-12 3-195-16,0 0-498 0,6-4-666 0</inkml:trace>
  <inkml:trace contextRef="#ctx0" brushRef="#br0" timeOffset="-3310.73">29143 12811 357 0,'0'0'347'15,"0"0"-31"-15,-5-4-43 0,5 4 14 0,0 0-46 0,-4-5 31 16,4 5-64-16,0 0-15 0,0 0-65 0,0 0-1 16,0 0-40-16,-5-5 38 0,5 5-34 15,0 0 29-15,0 0-20 0,1 7 14 0,-1-7-18 16,4 7 19-16,-4-7-13 0,4 9 7 0,-1-3-13 0,-1-2-2 15,2 4-3-15,0-1-7 0,-2 0-8 0,2 2-13 16,-1-1-8-16,-1 1-9 0,0 0-8 16,0 1-8-16,-2-1-3 0,0 2-6 0,0-2-6 15,-1 2-1-15,0-1-11 0,-2 1-15 0,0-1-81 0,-2-1-68 16,0-2-134-16,0 2-117 0,1-4-120 0,-2 2-424 16,1-3-543-16</inkml:trace>
  <inkml:trace contextRef="#ctx0" brushRef="#br0" timeOffset="-2711.45">29456 12682 30 0,'-5'-4'400'0,"5"4"-61"0,-4-7-9 16,4 7-1-16,-6-7-8 0,6 7-25 0,-5-5-41 15,5 5-60-15,0 0-41 0,-5-6-30 0,5 6-19 16,0 0 20-16,0 0-18 0,0 0-2 0,-3 8 6 16,3-8-7-16,1 10 1 0,1-3-14 0,-1-1-2 15,0 4-22-15,3-1 0 0,-1 3-22 0,-1 1 2 16,2-2-15-16,-1 4 1 0,-1-1-16 0,3 0 9 0,-1-2-16 16,-2 2-1-16,2-3-1 0,-2-1-1 15,0 1-2-15,0-3 2 0,0 1 1 0,-2-1-3 16,3-2 3-16,-1 1 2 0,-2-7-1 0,2 9 4 15,-2-9-5-15,2 6 0 0,-2-6 0 0,0 0-6 0,0 0 1 16,17-3 8-16,-17 3-14 0,14-4 10 16,-3 0-8-16,-2 2 6 0,3-2-11 0,0 0 13 15,-1 2-8-15,0-2 4 0,1 3-13 0,-1 0 11 16,1 0-9-16,-12 1 11 0,16 0-12 0,-16 0 11 16,16 3-7-16,-16-3-2 0,10 5 0 0,-6 0 2 15,-4-5-1-15,2 8 2 0,-2-8-2 0,-6 13 0 0,1-6 0 16,-2-2 2-16,-2 3-4 0,0-2-4 15,-1 1-22-15,-2 0-23 0,1-2 5 0,0 0-37 16,-1 0 5-16,3-2-47 0,0 1-30 0,9-4-56 0,-16 2-21 16,16-2-84-16,-12 0-41 0,12 0-385 0,-5-2-257 15</inkml:trace>
  <inkml:trace contextRef="#ctx0" brushRef="#br0" timeOffset="-2160.83">29654 12812 341 0,'4'-5'460'0,"-4"5"-76"15,8-9 13-15,-8 9-38 0,4-6 17 0,-4 6-62 16,5-5-25-16,-5 5-63 0,0 0-34 16,3-4-45-16,-3 4 7 0,0 0-20 0,0 0-16 0,6 3-28 15,-6-3-3-15,5 6-26 0,-5-6-5 0,6 10-15 16,-2-4 1-16,2 0-15 0,-2 1-1 0,4 0-8 16,-2 0-4-16,2 1-3 0,0 0-3 0,-1-1-2 15,2 0-4-15,-2-1-2 0,1 2 4 0,0-3-3 16,1 0-2-16,-2 0 1 0,0-1 0 0,-7-4 0 15,14 3 0-15,-14-3 0 0,14-1 2 0,-14 1 1 16,13-3-1-16,-13 3-2 0,10-10 8 0,-2 4-12 16,-3-1 7-16,0-1-8 0,-1 1 11 0,3-1-6 15,-2 1 2-15,0 0-7 0,0 0 10 0,0 2-13 16,-1 0 13-16,1 0-11 0,-5 5 9 0,11-6-9 16,-11 6 10-16,13-5-6 0,-13 5 6 0,17-1-11 15,-17 1 11-15,18 2-10 0,-7 0 12 0,1 0-12 16,-1 0 11-16,2 1-9 0,-3 1 8 15,2-2-8-15,-1 0 12 0,-2 1-12 0,1-2 9 16,-10-1-8-16,17 2 7 0,-17-2-7 0,13 0 10 0,-13 0-9 16,9-5 8-16,-9 5-8 0,2-9 7 0,-2 9-8 15,-2-13 11-15,-3 3-10 0,0-1 9 0,-3-1 12 16,1-1 22-16,-3-2-4 0,1 1 1 0,-1-3-5 16,-1 1-4-16,0-1-8 0,2 0 1 0,0 0-8 15,1 1-3-15,0 4-4 0,1-2 0 0,0 1-5 16,-1 2-21-16,4 1-3 0,-1 4-37 0,3-1-43 15,2 7-5-15,-4-6-27 0,4 6-15 0,0 0-27 16,0 0-6-16,-3 5-6 0,3-5-46 0,4 11 36 16,-1-5 8-16,-1 1 15 0,5 0 27 0,-2 0 33 15,2 1 18-15,0-1 23 0,0-1 12 0,1 0 14 16,2 0 5-16,-2-3 8 0,1 1 14 0,1-1-1 16,0-1 7-16,-10-2 4 0,18 0-1 0,-5 0-63 15,-3-2-87-15,2-1-127 0,-2-2-194 0,0 2 32 16</inkml:trace>
  <inkml:trace contextRef="#ctx0" brushRef="#br0" timeOffset="-911.22">30785 12570 207 0,'0'0'271'16,"0"0"-87"-16,0 0 20 0,3-6-56 0,-3 6 35 15,0 0-60-15,0 0 20 0,0-7-42 0,0 7-3 16,0 0 0-16,-3-6-3 0,3 6 1 0,0 0 0 16,-6-5 7-16,6 5 2 0,-6-3-9 0,6 3-1 15,-9-4-10-15,9 4-3 0,-14-4-2 0,14 4-4 16,-16-1 6-16,16 1 11 0,-18 0-3 0,18 0-2 15,-20 3 11-15,10 0 0 0,-2 1-4 0,-1 0-7 16,-1 0-3-16,3 4-1 0,-3-2-10 0,4 1-7 16,-1 2-1-16,1 0-6 0,0 1-9 0,3 3-5 15,1-3-6-15,-2 3-8 0,5 1-15 0,-1 0 7 16,2 0-15-16,2 1 8 0,2 0-11 0,2 1 9 16,-2-2-14-16,6 1 12 0,-1-1-14 0,2-2 6 15,2-1-5-15,3-1 9 0,-1-2-11 0,2-2 9 16,0 0-12-16,4-2 11 0,-1-3-9 0,1 0 7 15,0-1-11-15,1-2 10 0,0-1 0 0,-1 0-2 16,-2-4-2-16,-2 2 3 0,1-2-2 0,-1-3 1 16,-4-1-3-16,0 0 2 0,-1-2-2 0,-4 1-3 15,-2-2 0-15,0-1-6 0,-3 1-4 0,-3 2-7 16,-2-4-36-16,-1 2-47 0,-3-1-30 0,-2 3-41 0,-2-1-53 16,-2 0-55-16,2 4-48 0,0-1-39 15,-1 2-64-15,0-2-210 0,-1 4-154 0</inkml:trace>
  <inkml:trace contextRef="#ctx0" brushRef="#br0" timeOffset="-627.64">30743 12432 348 0,'0'0'320'0,"0"-10"-22"0,0 10 10 0,-2-7 0 15,2 7-63-15,-2-5 21 0,2 5-22 0,0 0-27 0,0 0-5 16,0 0-3-16,-11 4-15 0,8 2-4 0,-1 3-14 15,-2 0-7-15,2 6-5 0,0 0-26 16,-1 2-11-16,0 3-19 0,-1 2-5 0,-1 2-19 16,2 6-9-16,-1-2-15 0,-1 3-9 0,2-1-8 15,-1 0-6-15,1 0-6 0,0 1-6 0,1 0-5 0,0-1-5 16,0-4-3-16,2 1-2 0,0-3-4 16,0 0 0-16,1-5 1 0,1-1-3 0,0-1-10 0,0-3 2 15,0-1-1-15,3-2-14 0,-3 0-46 16,3-3-70-16,-2-1-59 0,4-2-83 0,-5-5-124 15,9 4-50-15,-9-4-125 0,14-3-275 0,-7-3-394 0</inkml:trace>
  <inkml:trace contextRef="#ctx0" brushRef="#br0" timeOffset="-369">31171 12605 189 0,'0'0'471'0,"0"0"-130"0,0 0-3 15,4-5-49-15,-4 5-21 0,0 0-21 0,5-6-19 16,-5 6-29-16,5-5-30 0,-5 5-30 0,5-6-25 16,-5 6-23-16,9-4-18 0,-9 4-14 0,13-8-11 15,-3 6-14-15,-1-2-4 0,0 2-3 0,4-1-6 16,-1 0-6-16,0-1-6 0,1 1-1 0,4 1-8 15,-2-1 0-15,2 2-6 0,-5-2-85 0,3 2-99 16,0 0-57-16,-4-1-133 0,3 1-410 0,-14 1-312 0</inkml:trace>
  <inkml:trace contextRef="#ctx0" brushRef="#br0" timeOffset="-214.8">31327 12672 71 0,'-5'5'444'0,"5"-5"-163"16,-8 5-11-16,8-5-81 0,0 0-10 0,0 0-67 15,0 0 6-15,0 0-56 0,0 0 20 0,0 0-50 0,8-3 28 16,-8 3-42-16,15-4 25 0,-7 0-43 0,2-1 36 16,-1 1-38-16,4 1 31 0,-3-2-101 0,3 2-55 15,-1-4-166-15,-1 3-189 0,-1-1 33 0</inkml:trace>
  <inkml:trace contextRef="#ctx0" brushRef="#br0" timeOffset="172.07">31421 12398 249 0,'0'0'323'0,"0"0"-117"0,0 0 22 0,0 0-28 0,0 0 44 15,-7 3-23-15,7-3 16 0,-4 9-7 0,0-4-16 16,1 2-16-16,1 4-10 0,-3 0-5 0,0 3-12 16,1 2-8-16,-1 2-11 0,-1 2-13 0,-1 2-13 15,0 2-13-15,-1 3-13 0,0 0-11 0,1 2-24 16,-2-2-3-16,2 1-10 0,0 1-17 0,0-1 3 15,0-1-12-15,0-2 0 0,2-1-12 0,1-1 4 16,0 0 0-16,1-1-5 0,0-5-6 0,-1-1-11 16,3-4 0-16,-1 1-26 0,2-4-52 0,-2 0-80 15,4-3-103-15,-2-6-118 0,3 9-127 0,-3-9-403 16,0 0-481-16</inkml:trace>
  <inkml:trace contextRef="#ctx0" brushRef="#br0" timeOffset="871.67">31914 12235 186 0,'-3'-7'291'16,"3"7"12"-16,-5-7-47 0,5 7-4 15,-5-7-15-15,5 7-28 0,-10-5-15 0,10 5-8 16,-17-2-20-16,6 3-15 0,-1 0-10 0,-1 0-8 0,-1 1-7 16,0 1-10-16,0 3-21 0,3-2-2 0,-2 0-17 15,2 4-10-15,0 0-7 0,2-1-7 0,3 1-10 16,1 0-5-16,0 1-3 0,3 1-8 0,2-1-28 16,2 1 22-16,0 1-29 0,5 1 27 0,0 0-24 15,2 0 27-15,2 0-31 0,0 2 26 0,2 0-28 16,1 0 23-16,-3-2-26 0,2 2 32 0,0 0-31 15,-2-4 27-15,-2 4-26 0,0-3 36 0,-2 0-55 16,-4 3 44-16,1-3-23 0,-4 0 26 0,-2 3-26 16,-3-3 26-16,-2 1-29 0,-3 1 29 0,0-4-24 15,-1 1 28-15,0-3-30 0,0 2 26 0,0-4-26 16,1 0 29-16,1-1-28 0,0 1 24 0,9-5-28 16,-12 3 31-16,12-3-29 0,-11 1 24 0,11-1-32 15,0 0 32-15,0 0-26 0,0 0 28 0,0 0-31 0,11-2 29 16,-11 2-28-16,15 0 28 0,-15 0-27 15,20 1 27-15,-8 0-29 0,-2 2 28 0,0-1-26 0,2 0 29 16,-1 3-37-16,-1 0 33 0,-2 0-25 16,-2 0 30-16,0 2-24 0,0-1 25 0,-1 1-29 0,-1 2 28 15,-2-1-32-15,0 2 35 0,-1-1-29 0,0 1 26 16,-1-2-26-16,0 2 28 0,0-3-30 16,0 2 25-16,2-1 10 0,-1-2-39 0,0 3 29 0,3-4-29 15,0 3 27-15,1-4-12 0,1 1-23 0,3-2-45 16,0 0-51-16,3 0-89 0,-1-2-60 0,-11-1-115 15,24 0-409-15,-11-4-319 0</inkml:trace>
  <inkml:trace contextRef="#ctx0" brushRef="#br0" timeOffset="1438.62">32353 12408 201 0,'0'-10'284'0,"0"10"-48"0,-3-8-16 16,3 8-62-16,-3-8 31 0,3 8-59 0,-8-9 31 15,8 9-45-15,-9-8 31 0,9 8-40 16,-11-6 13-16,3 4-31 0,8 2 27 0,-14-4-26 0,14 4 15 15,-19-3-5-15,19 3-15 0,-22 1 3 0,13 2-17 16,-2 0 5-16,-2 0-24 0,4 1 24 16,-1 1-23-16,-3 3 11 0,4-1-28 0,-1 2 13 0,-1-1-29 15,3 4 19-15,0-2-28 0,2 3 20 0,-2-1-30 16,4-3 21-16,0 3-20 0,2-2 16 0,1 1-28 16,1-1 26-16,0-1-21 0,1-1 22 0,1 1-25 15,2-2 26-15,0 0-30 0,1-1 30 0,3-2-33 16,0 0 27-16,-1 0-23 0,3-1 26 0,-10-3-25 15,17 1 21-15,-17-1-24 0,19-1 21 0,-10-2-20 16,0-1 24-16,1 0-22 0,-3 0 23 0,0-2-25 16,1 0 26-16,0 0-32 0,-2-1 33 0,-1-2-27 15,0 2 27-15,1 0-22 0,-3 0 23 0,2 0-25 16,-2-1 21-16,1 4-21 0,-2-2 28 0,0 0-29 0,-2 6 33 16,3-9-34-16,-3 9 33 0,4-7-25 15,-4 7 28-15,0 0-23 0,3-5 34 0,-3 5-29 16,0 0 27-16,0 0-30 0,1 6 30 0,-1-6-36 15,4 8 37-15,-4-8-35 0,5 9 30 0,-2-3-38 0,-1 1 28 16,2 2-26-16,0-2 27 0,1-1-33 16,0 2 28-16,1-1-33 0,1 0 25 0,-1 1-26 15,1-2 7-15,0 1-81 0,1-1-35 0,0-1-70 0,-1-1-82 16,2 1-81-16,-9-5-96 0,14 2-217 16,-14-2-182-16</inkml:trace>
  <inkml:trace contextRef="#ctx0" brushRef="#br0" timeOffset="1971.16">32563 12145 205 0,'0'-7'272'0,"0"7"-51"0,1-12-47 15,-1 6-34-15,3 0-24 0,-3 6-24 0,5-11-21 16,-5 11-13-16,8-8-16 0,-8 8-7 0,11-6-6 0,-11 6-7 16,13-2-5-16,-13 2 35 0,11 3 10 15,-11-3-4-15,13 6 11 0,-6-1 0 0,-4 2 1 16,3 0-32-16,-4 3 43 0,1 0-36 0,-2 0 22 0,-1 1-31 16,0 2 26-16,0 0-34 0,-1-1 24 0,-1 3-29 15,1-2 8-15,0-1 3 0,0 2-9 0,-1-2-1 16,2 0 3-16,0 2 8 0,0-4-10 0,0 0-10 15,0 1 0-15,2-3-3 0,-1 2 3 0,1-3-4 16,0 0 0-16,2-1-7 0,-2-1-7 0,-2-5 8 16,10 8-2-16,-3-4 3 0,-7-4-4 0,10 6 5 15,-10-6-7-15,11 4-8 0,-11-4 11 0,9 4-2 16,-9-4 11-16,7 4 13 0,-7-4 5 0,6 4 20 16,-6-4 6-16,0 0 21 0,4 7 28 0,-4-7-26 15,1 9 20-15,-1-9-22 0,-2 8 19 16,2-8-24-16,0 12 30 0,-2-6-30 0,2-6 25 0,-1 13-32 15,2-6 20-15,-1 1-30 0,2 1 16 0,-1 0-20 16,0 1 16-16,3 1-23 0,-3-2 9 0,2 2-18 16,-1-1 14-16,2 1-27 0,-1-3 20 0,-1 3-25 15,0-3 27-15,0 3-16 0,0-3 30 0,-1 2-21 16,-1-3 17-16,-3 3-25 0,-1-3 20 0,-1 2-37 16,-1-1 23-16,-4 0-36 0,-2 0 13 0,-1-1-101 0,-2 1-79 15,-4-1-139-15,-2 0-236 0,-3 0-572 0,1-2-730 16</inkml:trace>
  <inkml:trace contextRef="#ctx0" brushRef="#br0" timeOffset="3671.24">25755 13976 171 0,'0'0'260'0,"0"0"-29"15,0 0-30-15,0 0-16 0,0 0-6 0,0 0-17 16,0 0-13-16,-4-4-20 0,4 4-16 0,0 0-21 15,0 0-1-15,0 0-3 0,0 0 11 0,0 0-30 16,4-4 62-16,-4 4-62 0,0 0 31 0,12-4-37 16,-12 4 36-16,10-3-48 0,-10 3 28 0,14-4-40 15,-5 1 26-15,1 1-31 0,0-2 34 0,6-1-34 16,-2 2 21-16,2-1-33 0,1-2 16 0,1 1-30 16,2-2 23-16,0 1-31 0,1-1 28 0,2 1-32 15,-2-2 31-15,2 1-37 0,-2 2 28 0,2-3-27 16,-3 1 2-16,1 0-1 0,-2 1 5 0,-1 0 5 15,-1 1-2-15,-2-1-3 0,2 0 3 0,-2 1-1 16,-1 0-3-16,0 1 0 0,-3-1 5 0,-1 1-7 16,0 2-1-16,-2-2-8 0,0 2-47 0,-8 2-58 15,12-5-62-15,-12 5-60 0,8-3-43 0,-8 3-93 16,0 0-227-16,0 0-120 0</inkml:trace>
  <inkml:trace contextRef="#ctx0" brushRef="#br0" timeOffset="4404.85">25847 14047 115 0,'-6'4'201'0,"1"2"-23"16,-1-2-17-16,6-4-8 0,-5 6 8 0,5-6 3 15,-6 7 7-15,6-7 1 0,0 0-14 0,0 0-12 16,6 8-9-16,-6-8-4 0,11 1 10 0,-11-1-3 15,16-3-41-15,-2 0 14 0,-1 1-58 0,2-1 32 16,2-1-36-16,2 0 22 0,2-2-44 0,-1 0 26 16,3 1-44-16,1-2 33 0,-1 0-42 0,-1 1 36 15,0-1-38-15,-1 0 31 0,0 1-34 0,-2 0 34 16,0 0-31-16,-5 1 45 0,2-1-16 0,-2 1 42 16,-4 1-10-16,0 1 40 0,-1 0-8 0,0-1 14 0,-2 0-23 15,0 1 2-15,-7 3-20 0,9-5 14 0,-9 5-15 16,9-5 9-16,-9 5-18 0,5-5 1 0,-5 5-19 15,5-4 2-15,-5 4-13 0,0 0 4 16,7-4-9-16,-7 4 1 0,0 0-16 0,0 0 10 0,6-5-11 16,-6 5 7-16,0 0-9 0,0 0-1 0,0 0-2 15,7-5 9-15,-7 5-8 0,0 0 10 0,0 0-12 16,0 0 14-16,0 0-9 0,0 0 18 0,5-3-3 16,-5 3 15-16,0 0-5 0,0 0 13 0,0 0-1 15,0 0 1-15,0 0 0 0,0 0-6 0,0 0-4 16,0 0-3-16,0 0-5 0,0 0-2 0,0 0-4 15,0 0-4-15,0 0-4 0,0 0-1 0,0 0-1 16,0 0-4-16,0 0 1 0,0 0-1 0,0 0 0 16,3-5-2-16,-3 5-2 0,0 0-1 0,0 0-1 15,0 0 0-15,0 0 3 0,0 0-3 0,0 0-2 16,0 0 3-16,0 0-2 0,0 0 2 0,0 0-1 16,0 0 3-16,0 0-4 0,0 0 2 0,0 0-7 15,0 0 9-15,0 0-2 0,0 0-1 0,0 0 3 16,0 0 0-16,0 0-9 0,0 0 9 0,0 0-2 15,0 0 2-15,0 0-1 0,0 0 1 0,0 0-3 16,0 0 3-16,0 0 0 0,0 0-3 0,0 0 0 16,0 0-3-16,0 0 6 0,0 0 0 0,0 0-6 0,0 0 8 15,0 0-1-15,0 0-4 0,0 0 3 0,0 0 0 16,0 0-2-16,0 0 4 0,0 0 3 16,0 0-6-16,0 0 2 0,0 0 1 0,0 0 1 15,0 0 1-15,0 0-2 0,0 0-2 0,0 0 2 0,0 0 2 16,0 0-4-16,0 0 1 0,0 0 0 0,0 0-1 15,0 0-3-15,0 0-2 0,0 0-3 0,0 0-6 16,0 0-44-16,0 0-87 0,0 0-73 16,0 0-135-16,0 0-115 0,0 0-171 0,-15 0-326 15,15 0-551-15</inkml:trace>
  <inkml:trace contextRef="#ctx0" brushRef="#br0" timeOffset="6422.09">25898 13186 106 0,'0'0'212'0,"0"0"0"0,0 0-39 0,0 0 2 16,-9-3-31-16,9 3 5 0,0 0-46 0,0 0 16 15,0 0-43-15,-10-3 13 0,10 3-40 0,0 0 19 0,0 0-35 16,-6-4 30-16,6 4-34 0,0 0 40 15,-7-3-45-15,7 3 36 0,0 0-35 0,-7-7 53 16,7 7-38-16,-7-4 42 0,7 4-34 0,-9-7-15 0,5 2 9 16,1 0 3-16,-3-1-11 0,3-1-5 0,-5 0-9 15,4 0 19-15,-2-3-12 0,-1-1 0 0,1 0-6 16,-3-1-18-16,3 0 15 0,-1-2-19 0,0 0 21 16,-2-1-24-16,2-3 17 0,0 0-3 0,0 0 1 15,2 3 9-15,-1-3-1 0,3 0 1 0,-1 0-12 16,2-2-1-16,-1 2-2 0,3-2 0 0,0 1-1 15,0-3 0-15,3-1-1 0,-1-1 5 0,2 0-6 16,0-2-2-16,4-3-1 0,-2 0 0 0,0 1 1 16,2-1 0-16,2-1-3 0,1 2 7 0,-1-1-5 15,1 3 1-15,1-2-3 0,1 0 1 16,1 2-20-16,0 0 30 0,1 1-24 0,-1 0 21 0,3 2 30 16,-2 1-38-16,3 1-1 0,-1 1 30 0,0 0-31 15,1 1-1-15,2 1 9 0,-1-3-7 0,-1 4 0 16,2 0 1-16,-1 1-2 0,2 0 2 0,-1 1-1 15,2 1 4-15,-4 1-1 0,3-1 6 0,0 2-3 0,-3 1-5 16,2-1 32-16,1 2-39 0,-1-1 41 16,1 1-40-16,0 1 43 0,0 0-49 0,2 1 40 15,-2 1-45-15,1 0 42 0,1 0-39 0,0 2 41 16,3 0-45-16,-2-1 49 0,-1 1-53 0,3 2 49 16,-1-1-46-16,2 0 41 0,0 1-40 0,1-1 43 15,0 2-41-15,0 0 38 0,0-2-43 0,2 2 51 16,-1 0-53-16,3 0 49 0,-2 0-46 0,0 0 46 15,1 1-43-15,-2-1 40 0,2 2-39 0,-2 0 43 16,1 1-41-16,-2 1 42 0,1 0-40 0,-1 0 45 0,0 0-39 16,-1 2 45-16,1 1-40 0,-3-2 43 15,2 3-35-15,-2-1 24 0,1 0-25 0,-1 1 41 16,1 1-33-16,-3 0 33 0,1 0-31 0,0 2 33 16,-1-2-24-16,0 2 32 0,-1 0-25 0,-2 0 32 0,0 1-18 15,0 1 17-15,-1 0-13 0,-2 0 2 0,-1 2-6 16,1-1-1-16,-2 0-3 0,0 2-7 15,-3-1 0-15,2 0-2 0,0 2-5 0,-1-2-1 16,-1 2-5-16,2-1 6 0,-3 2 10 0,3-2-9 0,-5 0 0 16,4 1-3-16,-2-1 4 0,0 1-5 0,-1-2 0 15,0-1 4-15,-1 1-6 0,0-1 2 0,1 0 1 16,-1 2 0-16,0-3 0 0,1 0 7 16,-1 1-20-16,-1 0 17 0,0-1-14 0,1 0 9 0,-2 0-10 15,0 0 10-15,-1-2-10 0,2 1 8 0,-3-2-11 16,0 2 11-16,0-2-8 0,0 1 11 0,-1-1-9 15,2 0 8-15,-2 1-9 0,-1-2 14 16,1 1-14-16,-2-1-1 0,2 2 8 0,-1-2-10 0,-1-1 7 16,1 1-8-16,-1-1 8 0,3 0 3 0,-3 0-1 15,0 1 2-15,-2-7-3 0,5 12 1 0,-5-12 5 16,5 10-5-16,-1-4 0 0,-4-6 1 0,4 10-1 16,-4-10-4-16,5 10-1 0,-5-10-4 0,5 8 0 15,-5-8-4-15,5 8 1 0,-5-8-3 0,4 6 6 16,-4-6 0-16,4 7 3 0,-4-7 1 0,3 8 2 15,-3-8 4-15,2 6-4 0,-2-6 2 0,0 0 3 16,4 8-7-16,-4-8-7 0,0 0 8 0,3 7-5 16,-3-7-4-16,0 0-1 0,3 6 5 0,-3-6-1 15,0 0-3-15,0 0-1 0,3 5-1 0,-3-5 1 16,0 0-3-16,0 0 2 0,0 0-1 0,0 0 0 16,1 6 1-16,-1-6 2 0,0 0-1 0,0 0-1 0,0 0-3 15,0 0 3-15,0 0 6 0,0 0-11 16,0 0 0-16,0 0 4 0,0 0-1 0,4 6-2 15,-4-6-4-15,0 0 8 0,0 0-3 0,0 0-2 16,0 0-2-16,0 0-5 0,0 0 4 0,0 0-3 16,0 0-11-16,0 0-35 0,0 0-49 0,0 0-53 15,0 0-64-15,0 0-117 0,0 0-90 0,0 0-69 16,-16-2-509-16,16 2-605 0</inkml:trace>
  <inkml:trace contextRef="#ctx0" brushRef="#br0" timeOffset="6721">27795 12661 376 0,'0'0'307'0,"-6"-6"-67"0,6 6-39 0,0 0-21 16,0 0-7-16,0-7-13 0,0 7-52 0,0 0 23 0,3-6-49 15,-3 6 38-15,0 0-56 0,12-1 41 0,-12 1-21 16,0 0 31-16,13 0-42 0,-13 0 38 0,12 1-35 15,-12-1 23-15,13 1-34 0,-13-1 27 0,15 5-31 16,-8-2 28-16,0-1-31 0,3 2 18 0,-2-1-27 16,1-1 19-16,0 2-21 0,0 0 10 0,1-2-27 15,-1 2 16-15,2-1-31 0,-1 0 19 0,1-1-27 16,-2 2 16-16,3-2-16 0,-1 1 11 0,1-1-26 16,-2-1 19-16,0 1-27 0,-10-2-26 0,23 2-105 15,-23-2-90-15,19-2-32 0,-19 2-95 0,16-2-71 16,-9 0-242-16,2-2-185 0</inkml:trace>
  <inkml:trace contextRef="#ctx0" brushRef="#br0" timeOffset="6937.42">28217 12580 185 0,'3'-8'390'0,"-3"8"-75"0,4-6-23 0,-4 6-46 0,0 0 51 16,3-6-44-16,-3 6 23 0,2-7-63 15,-2 7-6-15,0 0-60 0,0 0 4 0,0 0-40 16,0 0 24-16,0 0-14 0,0 0 22 0,0 0-14 15,0 0-3-15,-12 4-18 0,12-4-14 0,-7 7-3 16,3-2-8-16,-2 1-25 0,0 0 1 0,-1 0-21 0,1 3-3 16,-2 0-13-16,0 1 5 0,-2-1-20 0,0 2-11 15,0 0-95-15,0 2-114 0,-1-1-127 16,2-1-131-16,-1 0-538 0,1-1-613 0</inkml:trace>
  <inkml:trace contextRef="#ctx0" brushRef="#br0" timeOffset="8586.79">27902 13668 97 0,'0'0'203'0,"0"0"-27"16,0 0-51-16,0 0-7 0,-6 4-32 0,6-4 6 0,0 0-29 15,0 0 22-15,0 0-13 0,0 0 26 0,0 0-16 16,0 0 24-16,0 0-28 0,-5 4 32 16,5-4-30-16,0 0 47 0,0 0-45 0,0 0 6 0,0 0 6 15,0 0 4-15,-5 4 5 0,5-4 1 0,0 0-3 16,0 0-1-16,0 0-3 0,0 0-1 0,0 0 2 16,0 0-7-16,0 0 0 0,0 0-5 0,0 0-6 15,0 0-1-15,0 0-6 0,0 0-4 0,0 0-7 16,0 0 0-16,0 0-9 0,0 0-7 0,0 0 2 15,0 0-6-15,0 0-1 0,0 0 2 0,0 0 0 16,0 0 0-16,0 0 4 0,-5 5 6 0,5-5 0 16,0 0 3-16,0 0-4 0,0 0-1 0,0 0-1 15,0 0-2-15,0 0 2 0,0 0-11 0,0 0-4 16,0 0-4-16,0 0-7 0,0 0-4 0,0 0-2 16,10-3-2-16,-10 3-2 0,7-4-1 0,-7 4 0 15,13-3 3-15,-1 0 0 0,-2-1-3 0,3 2 2 16,2-3-2-16,0 1-2 0,3-2-1 0,5 1-4 15,-1-2-1-15,2 0 4 0,-1 0-3 0,4 0 0 0,2 1-7 16,-1-2 5-16,-1 2-6 0,3-2 0 0,-6 1 5 16,2 3 2-16,-1-3-2 0,1 1 0 15,-1 2-3-15,-3-3 3 0,2 3-4 0,1-2 3 16,-1 1 1-16,-2 0 1 0,2-1-4 0,-1 2 1 0,-1-2 1 16,-2 2 11-16,2 0 15 0,-3 0 3 0,-1 1 2 15,0-1 3-15,0 1 7 0,-2-1-10 16,0 1-2-16,0-1-4 0,-2 1 10 0,2 0-19 15,-5 0 9-15,4 1-14 0,-4-1 9 0,1 0-23 16,-1 1 19-16,-2-1-18 0,2 2 17 0,-2-1-32 0,-9 2 30 16,14-3-15-16,-14 3 17 0,15-3-25 0,-15 3 25 15,13-4-18-15,-13 4 18 0,10-2-1 0,-10 2 1 16,8-3-4-16,-8 3 0 0,0 0-3 16,10-3-10-16,-10 3-1 0,0 0-29 0,6-5-101 0,-6 5-146 15,0 0-155-15,0-8-354 0,0 8-351 0,-6-9-752 16</inkml:trace>
  <inkml:trace contextRef="#ctx0" brushRef="#br0" timeOffset="26851.62">26121 14586 150 0,'0'0'143'0,"0"0"-15"0,0 0 8 0,0 0 17 16,2-6 5-16,-2 6 1 0,9-5-4 0,-9 5-24 16,14-5 22-16,-5 0 4 0,4 2 10 0,2-4-44 15,2 3-1-15,3-3-7 0,5-1 1 0,4 0-2 0,2-2-11 16,3 2 5-16,8-3 16 0,1 1-38 15,1-3 15-15,5 0-43 0,-1 2 17 0,2-1-28 16,1 1 30-16,3 0-7 0,7-4-8 0,1 1-9 16,0 1-21-16,-2-2 17 0,4 2-7 0,-1-1-5 0,1 2-4 15,1-2-2-15,0 1-1 0,2 1 5 0,-1-1-2 16,4 0-4-16,-1-1 1 0,-1 1-8 0,1-1-1 16,1-1-5-16,1 2 0 0,0 0 3 0,3-1-6 15,1-1 0-15,-3 2 1 0,4 0-5 0,-3-2 3 16,-2 2-10-16,2 0 8 0,-5-1-2 0,0-1-2 15,-2 3 0-15,0-2-1 0,-3 1-6 0,-2-2 0 16,-8 4 6-16,0-1 1 0,1 1-1 0,-3 0-2 16,0-1 0-16,0 0-1 0,-2 1-6 0,1-1 7 15,-3 1-2-15,-1-1 5 0,0 1-4 0,0 0-2 16,-2-1-11-16,0 1 19 0,-1 1-13 0,0 0 10 16,-1-1-14-16,-1 2 17 0,0-2-12 0,-1 1 10 15,-1 1-15-15,-4 0 16 0,-1 1-3 0,3-1-1 16,-2 1-4-16,-1 1 4 0,2-2-1 0,4 1 3 15,-6 0-5-15,3 1 1 0,-2-2-3 0,1 1 4 16,-1 0-4-16,1 1 2 0,-1-1 0 0,2 1 1 16,-3-2 1-16,6 1-2 0,-6 0 0 0,2 0-3 15,-1 0 0-15,2 0-4 0,-2 0 9 0,-1 0-23 16,0 2 27-16,1-3-23 0,-1 2 21 0,1 0-20 16,-2-1 20-16,0 1-21 0,2 0 28 0,-2 0-21 0,0 0 20 15,0-1-31-15,-1 1 31 0,0 0-24 16,0 0 25-16,-1 0-22 0,-2-1 21 0,2 1-22 15,-2 0 22-15,1-1-20 0,-5 3 24 0,1-1-26 0,0-1 23 16,-1 1-21-16,1 0 24 0,-1 0-14 0,-1 1 24 16,-1-1-18-16,2 0 19 0,0 2-25 15,-2-2 24-15,0 1-24 0,0-1 23 0,0 2-28 0,0-1 31 16,0-1-12-16,0 2 15 0,0-2-20 0,0 3 17 16,-2-2-23-16,2 1 16 0,-3-1-20 0,-2 2 19 15,1 0-16-15,0-1 9 0,-1-1 4 0,1 2 21 16,-2 0-12-16,4-1 7 0,-4 1-18 0,1 0 2 15,0-2-7-15,-1 3 15 0,1-1-15 0,-3-1 12 16,3 2-12-16,-3-2 7 0,1 0-12 0,-2 1 15 16,0 0-19-16,-3 0 18 0,1 1-22 0,-1-3 17 0,0 2-14 15,0 0 17-15,-2 0-17 0,0 0 14 0,0-1-21 16,-2 0 19-16,0 2-16 0,-7 2 17 0,10-7-20 16,-10 7 12-16,10-7-18 0,-10 7-31 0,9-6-119 15,-9 6-82-15,5-7-148 0,-5 7-720 0,4-10-731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24:16.69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7105 15600 285 0,'0'0'272'0,"0"0"-40"0,0 0-78 16,0 0-3-16,7 5-28 0,-7-5 34 0,0 0 4 16,0 0-13-16,0 0-47 0,0 0 25 15,0 0-62-15,0 0 23 0,2 4-60 0,-2-4 37 0,0 0-54 16,0 0 36-16,0 0-48 0,0 0 42 0,0 0-22 15,0 0-17-15,0 0-100 0,0 0-58 0,0 0-112 16,0 0-274-16,0 0-53 0</inkml:trace>
  <inkml:trace contextRef="#ctx0" brushRef="#br0" timeOffset="16046.88">27611 3128 165 0,'0'0'265'0,"0"0"-53"0,0 0-24 15,0 0-5-15,0 0-7 0,11 0-8 0,-11 0-9 0,0 0-6 16,0 0-13-16,0 0-7 0,0 0-58 15,4-6 36-15,-4 6-58 0,0 0 44 0,0 0-46 0,5-6 46 16,-5 6-45-16,0 0 41 0,0 0-51 0,4-6 51 16,-4 6-38-16,0 0 34 0,0-7-31 0,0 7 37 15,0 0-32-15,1-9 28 0,-1 9-28 16,2-7 22-16,-2 7-23 0,-2-7 16 0,2 7-31 16,-1-7 12-16,1 7-26 0,-5-9 11 0,5 9-27 0,-8-8 16 15,4 3-26-15,-1 2 17 0,-2-2-17 0,0 0 16 16,-2 1-23-16,2 1 19 0,-2-1-20 0,0 2 19 15,0-1-20-15,-3 2 19 0,12 1-19 0,-18 0 15 16,18 0-18-16,-21 3 16 0,10-1-18 0,1 2 15 16,-1-1-17-16,-1 4 25 0,1-1-25 0,-1 4 22 15,3-2-21-15,-2 3 19 0,1-1-15 0,2 1 20 16,-1 2-19-16,3-1 14 0,-1 1-14 0,3 0 19 16,-1 0-15-16,1 1 16 0,3-1-16 0,-1-2 13 15,2 1-15-15,0-1 15 0,2 0-12 16,-1 0 13-16,3-1-12 0,-1-1 14 0,2 0-11 15,0-2 13-15,0 0-16 0,0-1 13 0,4-1-13 0,-2-1 16 16,2-1-16-16,-2 0 9 0,-7-3-14 0,18 2 14 16,-18-2-1-16,20-2-8 0,-9-1 3 0,-1-1 2 15,0 0-1-15,0-1-4 0,-1-1 0 0,0-1-9 16,2-1 13-16,-2-1-15 0,-1 1 16 0,-4-1-9 16,3-2 9-16,-4 3-9 0,1-3 19 0,0 1-3 15,-1 0 20-15,-2 0-2 0,2 1 14 0,-1 0-9 16,-1 1 17-16,-1 0-5 0,0 0 0 0,2-1-9 15,-2 4 10-15,0 5-8 0,0-14 8 0,0 14-4 16,-2-10-4-16,2 10 1 0,2-9-7 16,-2 9-14-16,-2-8-23 0,2 8 17 0,0 0-7 0,2-9-5 15,-2 9-4-15,0 0 0 0,0 0 3 0,0 0 12 16,0 0-2-16,6 4 8 0,-6-4-8 0,5 12 19 16,-1-5-4-16,0 3 18 0,0 3-14 15,2 2 16-15,-2-1-22 0,2 4 11 0,-2-1-23 0,3 1 21 16,-1 1-36-16,0-1 28 0,1-3-16 0,-2 2 18 15,1-2-4-15,1-1-6 0,0 0 1 0,2 0-5 16,-2-2 1-16,0-2 4 0,2 0-11 0,0-2-9 16,0 0-11-16,1-2-65 0,1-3-71 0,-1 1-99 15,1-3-58-15,-11-1-140 0,23-2-112 0,-9-2-585 16,-3 1-753-16</inkml:trace>
  <inkml:trace contextRef="#ctx0" brushRef="#br0" timeOffset="17112.99">28065 2952 139 0,'0'0'332'0,"0"0"-93"0,0 0-5 15,0 0-63-15,0 0 2 0,0 0-58 0,0 0 14 16,0 0-56-16,0 0 21 0,0 0-54 0,0 0 21 16,0 0-43-16,0 0 28 0,5-6-35 15,-5 6 44-15,7-2-33 0,-7 2 40 0,9-5-36 0,-9 5 25 16,13-3-39-16,-13 3 41 0,15-5-42 0,-6 2 52 16,0 1-37-16,1 1 41 0,1-1-49 0,-1-1 54 15,1 2-57-15,1 0 46 0,1 0-38 16,-2 1 45-16,1-1-48 0,0 2 49 0,1-1-47 15,0 0 34-15,-3 0-49 0,3 1 45 0,-2 0-55 16,1 0 51-16,-2 0-48 0,-10-1 41 0,19 5-45 0,-19-5 38 16,18 4-37-16,-11 0 41 0,-7-4-41 0,13 4 36 15,-13-4-38-15,12 5 40 0,-12-5-43 0,9 3 39 16,-9-3-35-16,5 7 35 0,-5-7-39 0,7 4 39 16,-7-4-38-16,7 5 32 0,-7-5-32 15,0 0 33-15,5 7-41 0,-5-7 36 0,0 0-33 0,6 4 37 16,-6-4-36-16,0 0 34 0,0 0-25 0,5 4 33 15,-5-4-28-15,0 0 30 0,0 0-29 0,0 0 33 16,6 3-32-16,-6-3 31 0,0 0-31 0,0 0 25 16,0 0-29-16,0 0 30 0,0 0-34 0,0 0 32 15,0 0-30-15,0 0 29 0,5 5-28 0,-5-5 28 16,0 0-26-16,0 0 28 0,0 0-27 0,0 0 31 16,0 0-27-16,0 0 22 0,0 0-22 0,0 0 24 15,0 0-24-15,0 0 23 0,0 0-21 0,0 0 24 16,0 0-22-16,0 0 17 0,0 0-12 15,0 0 12-15,0 0-21 0,0 0 20 0,0 0-16 16,0 0 12-16,0 0-19 0,0 0 17 0,0 0-19 0,0 0 16 16,0 0-10-16,0 0 7 0,0 0-17 0,0 0 16 15,0 0-13-15,0 0 10 0,0 0-18 0,0 0 16 16,0 0-14-16,0 0 13 0,0 0-11 16,0 0 11-16,0 0-20 0,0 0 13 0,0 0-11 0,0 0 13 15,0 0-40-15,0 0-28 0,0 0-88 0,0 0-9 16,0 0-111-16,-5 5-30 0,5-5-50 0,0 0-60 15,0 0-268-15,-13 0-188 0</inkml:trace>
  <inkml:trace contextRef="#ctx0" brushRef="#br0" timeOffset="17995.91">28234 2992 172 0,'0'0'287'0,"-14"-1"-57"0,14 1-14 16,-10 0-30-16,10 0 33 0,-11-1-50 0,11 1 31 15,-12-2-57-15,12 2 30 0,-9-1-54 16,9 1 29-16,0 0-68 0,-11-5-13 0,11 5-5 0,0 0-6 16,-9-1-6-16,9 1 22 0,0 0-29 0,-8-3-1 15,8 3-9-15,0 0-2 0,0 0 0 0,0 0 1 16,0 0 5-16,-8-3-1 0,8 3 3 0,0 0 9 16,0 0 3-16,0 0 21 0,0 0-22 0,0 0 18 15,0 0-23-15,0 0 17 0,0 0-16 0,0 0 24 16,0 0-15-16,3-4 23 0,-3 4-22 0,9-4 3 15,-9 4-26-15,11-3 14 0,-11 3-20 0,16-3 7 16,-7 1-18-16,1-1 8 0,0 2-14 0,0 0 22 16,3 0-19-16,-1 0 11 0,0-1-17 0,1 2 18 15,0-1-12-15,1 1 4 0,-1 0-15 0,1 0 13 16,-1 1-13-16,1-1 15 0,-3 2-11 0,1-1 4 16,2 0-8-16,-3 0 8 0,1 0-8 0,-1 2 2 15,-2-2-4-15,3 1 10 0,-3-1-10 0,-9-1 8 16,15 4-9-16,-15-4 6 0,14 3-6 15,-14-3 12-15,12 2-17 0,-12-2 17 0,9 2-15 16,-9-2 15-16,0 0-13 0,12 3 11 0,-12-3-12 0,0 0 15 16,9 3-13-16,-9-3 15 0,0 0-11 0,0 0 11 15,9 2-12-15,-9-2 19 0,0 0-12 0,0 0 8 16,0 0-8-16,8 3 17 0,-8-3-11 16,0 0 8-16,0 0-12 0,0 0 13 0,0 0-8 0,0 0 13 15,2 6-5-15,-2-6 10 0,0 0-15 0,-3 8 4 16,3-8-7-16,-7 9 7 0,2-3-11 0,1 0 5 15,-1 2-13-15,-3 1 9 0,0 0-10 0,-1 2 6 16,0 1-6-16,-2 1-5 0,-3 1 4 0,3 2 7 16,-2-3-7-16,0 2 6 0,-1 0-6 0,1-1 4 15,2-1-6-15,-2 0 8 0,0 0-6 0,3-2-2 16,-1 0 4-16,0 0 1 0,1 0-8 0,1-3 8 16,0 1-2-16,2-1 2 0,-2-3-3 0,2 3 3 15,2-2-2-15,-1-2 6 0,1 2-2 0,-2-3-1 16,7-3-3-16,-7 8 6 0,7-8-6 0,-9 6 3 15,9-6-6-15,-7 5 5 0,7-5-2 0,-10 5 2 16,10-5 4-16,-8 4-10 0,8-4-1 0,-6 4-5 16,6-4 8-16,0 0 1 0,-9 3-3 0,9-3 2 15,0 0-3-15,-9 4 5 0,9-4-8 0,0 0 2 16,-6 3-1-16,6-3 8 0,0 0-9 0,0 0 6 16,0 0-3-16,0 0-2 0,-9 2 0 0,9-2 6 15,0 0-5-15,0 0 3 0,-7 4 1 0,7-4 1 16,0 0-3-16,0 0-1 0,-7 4 3 0,7-4 1 15,0 0-6-15,0 0 7 0,-8 3 6 0,8-3-11 16,0 0 3-16,0 0-1 0,-8 4-2 0,8-4 4 16,0 0-5-16,0 0 5 0,-10 3-4 0,10-3 8 15,0 0-7-15,0 0 6 0,-7 3-3 0,7-3-14 16,0 0 15-16,0 0 5 0,0 0-8 0,-8 3 3 16,8-3-6-16,0 0 5 0,0 0-1 15,0 0-1-15,0 0-1 0,0 0 1 0,0 0-12 0,0 0-1 16,0 0-44-16,0 0-47 0,0 0-94 0,-8-3-67 15,8 3-139-15,0 0-68 0,5-7-110 0,-5 7-249 16,9-8-369-16</inkml:trace>
  <inkml:trace contextRef="#ctx0" brushRef="#br0" timeOffset="18796.2">28835 2803 211 0,'0'0'310'0,"0"-8"-88"15,0 8 23-15,0-6-53 0,0 6 26 0,0 0-42 16,-1-9 0-16,1 9-7 0,0 0-3 15,-1-6-12-15,1 6-27 0,0 0-10 0,-2-6-11 0,2 6-11 16,0 0-15-16,0 0-12 0,0 0-18 0,0 0-10 16,-2-6-8-16,2 6-8 0,0 0 0 15,0 0 19-15,0 0 8 0,0 0 0 0,2 8-3 16,-2-8-2-16,2 10 5 0,-2-10 2 0,2 13-2 0,-1-6 3 16,3 2-2-16,-1 2-16 0,-1-1 16 0,1 2-23 15,-1 1 14-15,2 3-23 0,-2 0 14 0,0-2-22 16,3 2 17-16,-2-1-24 0,-1 1 17 15,3-1-19-15,-1 2 16 0,-1-3-3 0,-1 0 0 16,2-2 3-16,-1-1-2 0,-1-1-4 0,2 0-2 0,-2 0-4 16,0-2 2-16,1-1-3 0,-1 1-1 0,-1-3 7 15,-1-5-7-15,3 10 5 0,-3-10 15 0,2 10 10 16,-2-10 5-16,3 7 29 0,-3-7 0 0,1 7 13 16,-1-7-21-16,0 0-6 0,0 0-18 15,2 6-23-15,-2-6 18 0,0 0-3 0,0 0-11 0,0 0 8 16,0 0-17-16,0 0 6 0,-2-7-5 0,2 7 1 15,0-8-6-15,0 8 1 0,4-8-8 16,-4 8 6-16,5-11-10 0,-1 5 6 0,1 1-5 0,3-2 7 16,-2 1-9-16,3 1 1 0,0-2-4 0,1 1 10 15,-1 2-13-15,2-1 10 0,1 1-8 0,-3 2 2 16,4 1-1-16,-3-2 9 0,1 3-9 0,-11 0-3 16,20 1 5-16,-11 2 8 0,-1-1-11 0,-1 2 10 15,0 1-8-15,-2 1 12 0,-3 0-3 0,0 1-3 16,-4 1 6-16,1 1-6 0,-3 0-1 0,-2 3 1 15,-3-1 2-15,1 0-5 0,-1 0 2 0,-1-2-7 16,-1 0-32-16,0-1-35 0,2 1-39 16,-1-3-38-16,0-2-33 0,1 0-40 0,-2 0-63 0,2-3-59 15,9-1-51-15,-20 1-57 0,11-3-217 0,0-2-182 16</inkml:trace>
  <inkml:trace contextRef="#ctx0" brushRef="#br0" timeOffset="19425.05">27882 2749 98 0,'0'0'538'16,"0"0"-186"-16,0 0-74 0,0 0-61 0,0 0-41 15,-11-1-44-15,11 1-27 0,0 0-19 0,0 0-7 16,0 0-20-16,0 0-11 0,0 0-1 0,0 0-20 15,0 0-5-15,-7 3-6 0,7-3 2 0,0 0-5 16,0 0-1-16,2 7-2 0,-2-7 2 0,0 0-16 16,4 8 12-16,-4-8-4 0,4 5-2 0,-4-5-2 15,5 5-14-15,-5-5-78 0,0 0-82 0,7 5-24 16,-7-5-94-16,0 0-206 0,10 3 12 0</inkml:trace>
  <inkml:trace contextRef="#ctx0" brushRef="#br0" timeOffset="19580.7">27923 2758 165 0,'-2'-7'496'0,"2"7"-146"16,0 0-57-16,0 0-54 0,0 0-34 0,0 0-28 16,-2-6-23-16,2 6-19 0,0 0-21 0,0 0-22 15,0 0-27-15,0 0-12 0,0 0-15 0,0 0-11 16,0 0 0-16,0 0-5 0,0 0-3 0,2 8-11 16,-2-8-5-16,5 10-83 0,-1-5-109 0,-4-5-115 15,7 8-362-15,-3-3-176 0</inkml:trace>
  <inkml:trace contextRef="#ctx0" brushRef="#br0" timeOffset="20026.46">28486 2702 28 0,'0'0'452'0,"0"0"-93"0,0 0-112 0,0 0-12 0,0 0-67 16,0 0 10-16,0 0-38 0,0 0 1 15,0 0-38-15,0 0-11 0,0 0-39 0,0 0 13 16,0 0-36-16,0 0 15 0,0 0-29 0,0 0 18 0,0 0-27 15,0 0 19-15,5 7-24 0,-5-7-5 16,3 6 0-16,-3-6 17 0,3 5-27 0,-3-5-18 0,3 5-105 16,-3-5-12-16,0 0-86 0,7 8 3 0,-7-8-281 15,0 0-12-15</inkml:trace>
  <inkml:trace contextRef="#ctx0" brushRef="#br0" timeOffset="20179.68">28525 2727 408 0,'-2'-6'310'0,"2"6"-3"16,0 0-64-16,0 0 0 0,0 0-35 0,0 0-11 15,-5-5-44-15,5 5-10 0,0 0-40 0,0 0-17 16,0 0-28-16,0 0-3 0,0 0-25 0,0 0-1 16,-6 4-9-16,6-4-3 0,0 0-9 0,-3 8-49 15,3-8-50-15,1 9-141 0,-1-9-109 0,2 8-259 16,-2-8-112-16</inkml:trace>
  <inkml:trace contextRef="#ctx0" brushRef="#br0" timeOffset="23497.18">28399 3443 26 0,'0'0'200'0,"0"0"-30"0,0 0-13 15,0 0-5-15,0 0-5 0,0 0-6 0,0 0-2 0,0 0-3 16,0 0-5-16,0 0-8 0,0 0-5 0,0 0-5 16,0 0-2-16,0 0-2 0,0 0-9 15,0 0 4-15,0 0-6 0,0 0-1 0,0 0-16 16,0 0 1-16,0 0-8 0,0 0 2 0,0 0-11 16,0 0-12-16,0 0-6 0,-2-5 9 0,2 5-2 15,0 0-6-15,0 0-5 0,0 0-3 0,0 0-7 16,0 0-1-16,0 0-5 0,0 0-7 0,0 0-3 0,0 0-1 15,0 0 0-15,0 0 6 0,0 0-4 16,2 7 2-16,-2-7-4 0,4 6 8 0,-4-6 3 16,5 8 0-16,-5-8-1 0,7 11 6 0,-4-5 5 15,1 2 21-15,0 1-27 0,1-1 24 0,0 2-7 0,3 2 14 16,-2-1-22-16,0 1 6 0,0-1-17 16,-1 2 6-16,3 0-14 0,-1 0 7 0,-2-1-1 15,2 0 3-15,-1 1 4 0,1-1-3 0,-1 0-1 16,-1 0-2-16,2-1-4 0,-2 0 0 0,1-3 0 15,-2 2 0-15,1-1-8 0,-1-2-2 0,0 2-1 0,1-2-4 16,-3 2-8-16,3-3 8 0,-1 0-3 0,-1 0 1 16,-1-1-2-16,2 0 4 0,-4-5 5 0,5 10-12 15,-5-10-1-15,4 7 1 0,-4-7-1 16,3 8-2-16,-3-8 3 0,4 6-2 0,-4-6 4 16,3 4-3-16,-3-4 0 0,0 0-1 0,4 6-2 0,-4-6-1 15,0 0-2-15,3 6-4 0,-3-6 6 0,0 0-19 16,0 0-71-16,0 0-105 0,0 0-113 15,0 0-107-15,0 0-88 0,-7-8-369 0,1 3-425 16</inkml:trace>
  <inkml:trace contextRef="#ctx0" brushRef="#br0" timeOffset="23995.45">28378 3463 86 0,'0'0'189'0,"0"0"-35"0,-4-6-16 0,4 6-7 16,0 0-12-16,0 0 1 0,-3-9 6 0,3 9-7 15,0 0 0-15,0 0-10 0,-2-6 2 0,2 6-21 16,0 0-7-16,0 0-12 0,0 0-8 0,0 0-9 16,0 0-3-16,0 0 1 0,-2-5-6 0,2 5 1 15,0 0-11-15,0 0 3 0,0 0-14 0,0 0-1 16,0 0 0-16,0 0-4 0,-3 6 17 0,3-6 28 15,-2 9 7-15,2-9 7 0,0 12-41 0,-1-6 44 16,0 1-44-16,-1 3 37 0,2-2-46 0,-2 0 41 16,0 2-50-16,1 1 37 0,1-3-48 0,-1 1 37 15,0-1-39-15,-2-1 28 0,3 2-43 0,0-2 5 16,-1-1 1-16,0 1 2 0,1 0-2 0,0-7-6 16,-2 11 7-16,2-11 9 0,-1 10-10 0,1-10 3 15,3 7-4-15,-3-7-1 0,0 0 0 0,0 7-26 16,0-7-75-16,0 0-52 0,0 0-103 0,0 0-78 15,5-4-321-15,-5 4-168 0</inkml:trace>
  <inkml:trace contextRef="#ctx0" brushRef="#br0" timeOffset="24612.95">28384 3473 205 0,'0'0'274'16,"0"0"-70"-16,0 0-29 0,0 0-10 0,6-4 2 16,-6 4-12-16,0 0-22 0,8-6-11 0,-8 6-10 15,5-4-11-15,-5 4-7 0,8-3 1 0,-8 3-15 16,7-3-5-16,-7 3-5 0,9-2-2 0,-9 2-1 16,11-2-5-16,-11 2 13 0,12-1 1 0,-12 1-5 15,13-1-7-15,-13 1-3 0,17 0-4 0,-17 0-8 16,17 0 3-16,-17 0-1 0,20 2-12 0,-10 0-2 15,2-2 12-15,-2 1 8 0,0 0-11 0,3 1-12 16,-3-1-2-16,-1 0-6 0,2 0-6 0,-11-1-5 16,17 4-3-16,-17-4 0 0,15 1-2 0,-15-1 1 15,13 2-5-15,-13-2 2 0,9 4 5 0,-9-4-4 16,10 1-2-16,-10-1-1 0,0 0 1 0,9 3 2 16,-9-3-5-16,0 0 2 0,0 0 4 0,11 2-9 15,-11-2 4-15,0 0-1 0,0 0 5 0,0 0-5 16,0 0-16-16,11 2 17 0,-11-2 0 0,0 0-1 15,0 0-2-15,0 0 2 0,0 0-4 0,0 0 1 16,0 0-2-16,0 0 1 0,0 0 1 0,0 0-2 16,9 3 1-16,-9-3 2 0,0 0-1 0,0 0 0 15,0 0-6-15,0 0 5 0,0 0 2 0,0 0 0 16,0 0-3-16,0 0 2 0,0 0 5 0,0 0-5 16,0 0-6-16,0 0-22 0,0 0 32 0,0 0-3 15,0 0 3-15,0 0-4 0,0 0-10 0,0 0 13 16,0 0-3-16,0 0-1 0,0 0 2 15,0 0-1-15,0 0-1 0,0 0 4 0,0 0-2 0,0 0-2 16,0 0 7-16,0 0-21 0,0 0 19 0,0 0-3 16,0 0-1-16,0 0 0 0,0 0 2 0,0 0-1 15,0 0 2-15,0 0-3 0,0 0-4 0,0 0 5 16,0 0 1-16,0 0 3 0,0 0-11 0,0 0 5 0,0 0 1 16,0 0-1-16,0 0 0 0,0 0-3 15,0 0 6-15,0 0-4 0,0 0-6 0,0 0 4 0,0 0-26 16,0 0-59-16,0 0-87 0,0 0-136 15,5-5-139-15,-5 5-325 0,0 0-293 0</inkml:trace>
  <inkml:trace contextRef="#ctx0" brushRef="#br0" timeOffset="30021.62">6676 5349 72 0,'0'0'162'16,"0"0"-21"-16,0 0-27 0,0 0-13 0,0 0-18 0,0 0-6 16,0 0-5-16,0 0-13 0,0 0-7 0,0 0-5 15,0 0 0-15,0 0-2 0,0 0 0 0,0 0 1 16,-13 0 2-16,13 0-6 0,0 0-2 0,0 0-4 15,0 0-4-15,0 0-3 0,0 0-1 0,0 0-2 16,0 0-1-16,0 0-4 0,0 0-1 0,0 0-4 16,0 0 1-16,0 0-5 0,0 0-1 0,0 0-3 15,3-10-2-15,-3 10-1 0,7-7-1 0,-2 2 2 16,2-1-3-16,0 0 1 0,4 0-1 0,-1-3-1 16,0 0-2-16,4-1 4 0,-1 0-4 0,5-1 18 15,-4-1-24-15,5 0 19 0,-4 0-17 0,5-1 18 16,-3 2-22-16,0-1 20 0,2 1-24 0,-1-1 33 15,-1 1-14-15,-2 0-2 0,2 2-1 0,-3 0 2 16,-2 2-3-16,0-1 0 0,1 2-2 0,-4 1 2 0,-2-1-3 16,1 1 0-16,1 1 4 0,-4 1-3 0,-5 3 16 15,9-7 21-15,-9 7 11 0,9-5 12 16,-9 5-22-16,10-5 42 0,-10 5-34 0,0 0 31 16,8-4-33-16,-8 4 29 0,0 0-49 0,5-4 32 0,-5 4-46 15,0 0 35-15,0 0-41 0,8-4 28 0,-8 4-40 16,0 0 33-16,0 0-35 0,0 0 29 15,0 0-35-15,6-4 35 0,-6 4-42 0,0 0 30 0,0 0-51 16,0 0-6-16,0 0-69 0,0 0-17 0,0 0-31 16,0 0-34-16,0 0-41 0,0 0-223 15,0 0 58-15</inkml:trace>
  <inkml:trace contextRef="#ctx0" brushRef="#br0" timeOffset="30428.69">6961 5011 16 0,'0'0'236'16,"0"0"-21"-16,-13-4-16 0,13 4-20 0,0 0-18 15,-11-2-12-15,11 2-11 0,0 0-43 0,-9-3 9 16,9 3-41-16,0 0 16 0,0 0-42 0,-8-3 15 16,8 3-36-16,0 0 20 0,0 0-33 0,0 0 23 15,0 0-2-15,-9-3 3 0,9 3-42 0,0 0 27 0,0 0-4 16,0 0 1-16,0 0-4 0,9-4 13 15,-9 4-17-15,0 0 1 0,13-2-4 0,-13 2 6 16,10-2-5-16,-10 2 1 0,15-1 7 0,-15 1-3 16,17 0-6-16,-17 0 4 0,19 0-1 0,-19 0 0 0,22 1-1 15,-12 1 3-15,3-2-3 0,-3 1-1 0,0 0 0 16,2 0 3-16,-12-1 0 0,19 4 6 0,-11-2 15 16,2 1-12-16,-10-3 1 0,14 4 12 0,-14-4 10 15,14 5 13-15,-14-5-29 0,10 7 47 0,-6-2-24 16,-4-5 48-16,8 8-37 0,-8-8 34 0,7 11-37 15,-7-11 22-15,1 11-40 0,1-3-8 0,-2 0-6 16,-2 0 0-16,1 2-4 0,0 1 1 0,-4 0-3 16,4 1-7-16,-2-2-6 0,1 2-10 0,-2 3-42 15,1 0-25-15,-2 0-42 0,2 1-42 0,0 3-72 0,-1-1-117 16,-3 2-166-16,2 0-19 0</inkml:trace>
  <inkml:trace contextRef="#ctx0" brushRef="#br0" timeOffset="55825.9">3600 8757 245 0,'0'0'300'0,"0"0"-57"0,0 0-73 0,0 0-3 15,0 0-29-15,0 0 30 0,0 0-48 0,0 0 30 0,0 0-60 16,0 0 22-16,0 0-61 0,0 0 28 0,0 0-47 15,0 0 26-15,5-6-46 0,-5 6 34 16,0 0-41-16,5-4 42 0,-5 4-24 0,8-4 15 16,-8 4-12-16,7-2-3 0,-7 2-5 0,9-3 0 0,-9 3 3 15,8-5 0-15,-8 5 2 0,11-4 8 0,-11 4-4 16,13-4-1-16,-13 4-4 0,12-2 0 16,-12 2 17-16,15-3-9 0,-15 3-6 0,19-3 28 0,-7 1-37 15,-2 1 5-15,3-1 9 0,1 1-5 0,1-2 1 16,2 2 0-16,0 0 1 0,3-1 1 0,0 1-5 15,6-2-2-15,2 0 7 0,-1 1 2 0,-2-1 18 16,5-1 7-16,4 1 3 0,-1-3-6 0,2 2-8 16,1-1 0-16,-2 0 0 0,3 1-5 0,0 0-2 15,3-1-3-15,-3 2-2 0,3-1 0 0,-2 0-3 16,1-1-3-16,1 3-3 0,0-1-2 0,2 0-5 16,-2 1-5-16,8-2 5 0,-3-1-43 0,-4 3 47 15,6-2-43-15,-1 2 51 0,3-1-44 0,-3 0 39 16,-4 0-4-16,-1 1-3 0,7 0-5 0,0-1 1 0,-5 1 5 15,-2 1-10-15,0-2 2 0,1 1-43 16,-2 0 48-16,1 0-42 0,-2 0 48 0,2-1-43 16,-3 0 40-16,2 2-39 0,-2-3 45 0,3 3-43 0,-4-3 42 15,4 2-39-15,-4-1 38 0,3 1-40 0,-2 0 38 16,2 1-37-16,-2-2 40 0,2 3-41 16,-2-1 42-16,2-2-37 0,-2 1 39 0,-1 0-45 0,1 0 43 15,1 0-42-15,-2 1 47 0,-1 0-49 0,-4 0 44 16,3 1-45-16,-4 0 45 0,0-2-41 0,-1 4 42 15,1-2-37-15,0 0 41 0,-2 1-43 0,0 1 48 16,2-1-43-16,-1 2 41 0,-1-1-42 0,0 0 43 16,1 2-41-16,-1-1 42 0,-1-2-47 0,-1 2 47 15,0 0-36-15,-1-1 44 0,-1 0-46 0,2 1 43 16,-3-1-38-16,-3 1 50 0,0-2-43 0,1 1 39 16,0-1-37-16,-3 2 38 0,0-2-46 0,-1 0 45 15,1 1-35-15,-2 0 47 0,-1-2-43 0,1 1 46 16,-3 0-43-16,-1-1 54 0,2 0-56 0,-1 2 46 0,0-2-51 15,-1 0 46-15,-13 0-48 0,26 0 43 0,-16-2-44 16,-10 2 42-16,23 0-49 0,-23 0 47 16,19 0-50-16,-19 0 50 0,18-1-59 0,-18 1 50 0,18-1-53 15,-18 1 48-15,14 0-51 0,-14 0 46 16,14-2-50-16,-14 2 51 0,12 0-54 0,-12 0 47 16,0 0-56-16,13-2-13 0,-13 2-140 0,0 0-107 15,9-2-171-15,-9 2-694 0,0 0-774 0</inkml:trace>
  <inkml:trace contextRef="#ctx0" brushRef="#br0" timeOffset="68206.87">6948 4264 138 0,'0'0'283'0,"0"0"-47"16,0 0-83-16,-9-4-5 0,9 4-48 0,0 0 44 15,0 0-33-15,-6-5 30 0,6 5-45 0,0 0 18 16,0 0-43-16,-5-5 19 0,5 5-34 0,0 0 23 16,0 0-45-16,0 0 37 0,0 0-51 0,-7-4 30 15,7 4-43-15,0 0 32 0,0 0-43 0,0 0 39 16,0 0-40-16,0 0 32 0,0 0-11 0,0 0 9 15,0 0 15-15,0 0-7 0,0 0-6 0,12 3 0 16,-12-3 1-16,6 4 12 0,-6-4 2 0,9 4-2 16,-9-4 6-16,9 6-8 0,-9-6-4 0,9 7-4 15,-9-7-5-15,13 7 3 0,-13-7-4 0,11 5 15 0,-7 1 0 16,2-3-4-16,2 1-5 0,-8-4 4 16,10 5 8-16,-10-5-9 0,11 7 12 0,-11-7-6 15,10 4-4-15,-10-4 4 0,9 5 0 0,-9-5 11 0,6 4 1 16,-6-4 2-16,8 4 8 0,-8-4-8 0,5 3 1 15,-5-3 3-15,0 0 20 0,9 5-16 0,-9-5 10 16,0 0-2-16,0 0 2 0,0 0 9 0,9 2 4 16,-9-2 5-16,0 0 10 0,8-2-11 0,-8 2-15 15,7-7-5-15,-7 7-10 0,9-9-10 0,-4 2-6 16,2 1-8-16,-1-2 1 0,3-2-9 0,-1 0 2 16,1-2-7-16,2 2-3 0,-2-2-2 0,0-1-4 15,2 2 0-15,1-4-4 0,-2 1 6 0,3 1-1 16,-3 1 6-16,-1-1 3 0,1 2-2 0,-2-1 1 15,1 1-2-15,0 1 3 0,0-1 0 0,-3 2-5 16,2 0 3-16,-3 2-2 0,1-1 6 0,-1 1 5 16,1 2 2-16,-3-1 6 0,-3 6 5 0,8-9-36 15,-8 9 34-15,5-9-34 0,-5 9 30 0,5-8-45 16,-5 8 37-16,5-5-29 0,-5 5 10 0,4-8-52 16,-4 8-24-16,4-6-86 0,-4 6-99 0,3-6-106 15,-3 6-148-15,4-8-170 0,-4 8-366 0,1-6-658 0</inkml:trace>
  <inkml:trace contextRef="#ctx0" brushRef="#br0" timeOffset="69439.67">8451 6828 179 0,'0'0'326'0,"-4"-7"-79"16,4 7-33-16,0 0-20 0,-5-7-25 16,5 7-24-16,0 0-16 0,-5-4-11 0,5 4-15 0,0 0-2 15,0 0-34-15,-5-4-20 0,5 4-4 0,0 0-14 16,0 0 0-16,-4-5-11 0,4 5 0 16,0 0-5-16,0 0-7 0,0 0 20 0,0 0 12 0,0 0 57 15,0 0-54-15,0 0 50 0,13 1-55 0,-13-1 43 16,9 4-47-16,-9-4 47 0,11 5-50 0,-11-5 46 15,13 7-38-15,-4-3 24 0,-2 1-28 0,3-2 1 16,-4 2 3-16,4-1 0 0,-2 1-7 0,-2-1 0 16,3 0 6-16,0 0-7 0,-1 1-6 0,-2-1 2 15,3-2-2-15,-9-2 2 0,13 6 3 0,-13-6 3 16,10 6 0-16,-10-6 6 0,10 4 3 0,-10-4 7 16,10 2 6-16,-10-2 7 0,8 4 7 0,-8-4 6 15,0 0 14-15,9 3 5 0,-9-3 10 0,0 0 3 16,0 0 7-16,9 4 5 0,-9-4-12 0,0 0-3 15,0 0-36-15,0 0 18 0,0 0-46 0,10-3 23 0,-10 3-37 16,4-4 22-16,-4 4-37 0,4-6 26 16,-4 6-34-16,5-9 31 0,-5 9-37 0,4-9 29 0,0 4-31 15,-2-2 29-15,2 0-32 0,0-2 31 0,1 0-34 16,-1 0 31-16,1 0-2 0,4-4-7 16,-4 2-2-16,1 0 1 0,1-3-2 0,1 3 12 15,-1-1-20-15,2-2 1 0,-2 2 1 0,0-1 0 0,2 1-3 16,-2 1 3-16,-1 0 6 0,-1 2-7 0,3 0-2 15,-3 2 9-15,-1 0 2 0,-4 7 8 0,6-11-1 16,-6 11-1-16,7-9-2 0,-7 9 1 0,5-9-6 16,-5 9-1-16,5-6-1 0,-5 6-1 0,2-6-14 15,-2 6-23-15,3-6-56 0,-3 6-47 0,0 0-171 16,2-8-109-16,-2 8-125 0,-1-7-602 0,1 7-758 16</inkml:trace>
  <inkml:trace contextRef="#ctx0" brushRef="#br0" timeOffset="73539.19">7278 4307 32 0,'0'0'297'0,"-10"-2"-69"0,10 2-33 0,0 0-32 16,-11-5-11-16,11 5-7 0,-10-2-22 0,10 2-19 15,-9-2 12-15,9 2-16 0,-9-3-10 0,9 3-18 16,-10-3 9-16,10 3 6 0,-9-2-4 0,9 2-9 16,-10-4-22-16,10 4 7 0,-13-3 7 0,13 3-7 15,-10-2-16-15,10 2 2 0,-13-1-27 0,13 1 8 16,-17-1-24-16,17 1 26 0,-16 0-16 0,16 0 47 16,-19 1-30-16,19-1 38 0,-22 1-52 0,12 0 43 15,-1 1-45-15,0 0 40 0,-1 0-39 0,0 2 42 16,0-1-46-16,-2 2 40 0,0 0-47 0,1 1 43 0,-2 2-44 15,2-1 50-15,-1 1-49 0,-1-1 2 16,-2 0-3-16,3 3 4 0,-2 1 9 0,0 0-1 16,0-1 1-16,0 1-4 0,2 1 7 0,-1 1 3 0,1-1 2 15,1 2-3-15,-1 0 2 0,2 0-6 0,1 1 4 16,-2-1 0-16,3 2-5 0,0 0 1 0,-2 1 46 16,3 0-44-16,1 0 43 0,-2 1-48 0,3 0 42 15,-1 0-47-15,1 0 44 0,0 1-46 0,1 0 33 16,-1-1-38-16,3 0 43 0,-1 2-38 15,0-2 41-15,0-1-38 0,2 1 43 0,1-2-41 0,-2 1 39 16,3 1-42-16,-2-1 46 0,3-1-37 0,0 1 41 16,0-2-38-16,1 1 43 0,1-1-52 0,0 1 4 15,2-1 4-15,0-2 7 0,1 1 4 0,0-1 3 16,3-1 7-16,0-1 6 0,-2 0-6 0,4-2 4 16,0 0 1-16,2 0 5 0,1-2 2 0,-3-2-5 15,5 0-1-15,-1 0-2 0,3-2 4 0,-2 1-2 16,3-1-8-16,-1-2-1 0,3 0 1 0,-1-2-7 0,1 1-5 15,0-1 2-15,0-3 1 0,2 0-2 0,1-1-11 16,1 1 0-16,1-3-3 0,-5 0-1 16,3 0-2-16,0-1-2 0,-2 0 5 0,-1-2-6 0,2-1-4 15,-4-1 4-15,1 2 2 0,0-2-2 0,-2-1-3 16,-1 1-2-16,-2-1 2 0,3-1 6 0,-4-1 4 16,1 1 2-16,-4-2 13 0,2 1-1 15,0-1-10-15,-3-1 0 0,0-1 6 0,0 0-2 0,0 0 4 16,-1 0-8-16,-2-1 1 0,2 0-4 15,-2-1-43-15,1 1 47 0,-2 0-47 0,-1 1 54 0,1 1-47 16,0-3 42-16,-2 2-47 0,0 0 44 0,1 0 4 16,-3 0-3-16,-1 0-3 0,1 1 3 0,-1 0-1 15,-1-1-6-15,-1 1-3 0,-1 1 1 0,-1 1 6 16,-2 0-8-16,0 0-6 0,-2 1 4 0,-1-1 0 16,-3 1 1-16,1 1-1 0,-2-1 2 0,0 2 16 15,2 2-20-15,-3 0 22 0,0 2-22 0,-2 1-5 16,1-1 6-16,-2 3-3 0,2 1-2 0,-4 0-1 0,2 1 0 15,-3 3 2-15,-2 0-6 0,3 3-10 0,-5 1-39 16,-1 2-62-16,2-1-20 0,2 4-125 16,-5 3-41-16,3 0-115 0,0 4-73 0,3-2-109 0,2-1-415 15,1 3-623-15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45:32.92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1961 3271 170 0,'0'0'286'0,"0"0"-39"0,0 0-34 0,0 0-10 16,0 0-9-16,0 0-21 0,0 0-14 15,-11-1-3-15,11 1-17 0,0 0-29 0,0 0 13 0,0 0-31 16,0 0 8-16,0 0-29 0,0 0 5 0,0 0-9 15,0 0-7-15,0 0-4 0,0 0-8 0,0 0 2 16,0 0-14-16,0 0 9 0,0 0-14 0,0 0 10 16,0 0-18-16,0 0 21 0,0 0-17 0,0 0 26 15,0 0-22-15,0 0 45 0,0 0-28 0,0 0 35 16,0 0-30-16,0 0 22 0,5 3-22 0,-5-3 19 16,0 0-30-16,14-1 23 0,-14 1-17 0,0 0 10 15,18 0-30-15,-18 0 19 0,13 0-18 0,-13 0 12 0,16-1-21 16,-16 1 12-16,19 0-17 0,-19 0 8 15,22 0-9-15,-9-1 15 0,0 1-17 0,-2 0 10 16,2 0-12-16,1 0 14 0,-2 1-15 0,1-1 14 0,0 0-14 16,1 1 14-16,-1 0-15 0,0 0 15 0,1 0-20 15,0 1 15-15,0-1-15 0,-1 0 19 16,2 1-19-16,-3-1 21 0,3 1-18 0,-2 1 25 16,0-1-20-16,3 0 22 0,-2-1-29 0,3 2 29 0,-3 0-30 15,4-1 21-15,-4 1-21 0,4 0 30 0,-2-1-28 16,1 2 31-16,1-2 9 0,-1 1-3 15,2 0-12-15,-3-2 1 0,4 2-3 0,0-1-3 0,-1 0-5 16,3 1 0-16,-2-1-1 0,1 0-6 0,0 1 4 16,1-2-2-16,0 2-4 0,0-2-2 0,3 1 0 15,-1 1 0-15,-3-1 0 0,2 0-6 0,0-1 4 16,-1 2-6-16,-2-2 6 0,6 2-4 0,-3-2 2 16,-2 0 1-16,4 1 2 0,-2 0-5 0,1 0-8 15,0-1 9-15,3 1 0 0,-4 1-1 0,3 0-2 0,-2 0-1 16,-1-2 2-16,0 2-5 0,3-1 11 15,-5 0-6-15,5-1 1 0,-2 3-7 0,-1-2 6 16,3 0 2-16,-2 0-8 0,1 1 7 0,0-1 0 16,-1 0 3-16,2 1-4 0,-2 0 10 0,0-1-3 0,2 1 0 15,-3 0 3-15,1-1 0 0,0 0 0 16,2 1-3-16,-3 0-1 0,1 0-2 0,0-1 7 0,1 2 0 16,-1-2 1-16,-1 0 15 0,3 2-19 0,-2 0 20 15,0-3-29-15,-2 3 25 0,4-2-22 0,-2 0 24 16,0 1-19-16,0-1 20 0,1 0-24 0,0 1 18 15,2-2-20-15,-1 2 26 0,-1-1-27 16,3-1 25-16,-1 0-30 0,-1 2 23 0,2-2-23 0,0 0 28 16,-1 0-31-16,2 0 28 0,-1 1-28 0,0-1 27 15,2-1-37-15,-1 1 40 0,-1-1-31 0,3 2 29 16,-2-2-31-16,1 1 31 0,-1-1-50 0,2 0 41 16,-2 1-21-16,-2-1 28 0,4 0-30 0,-3 1 27 15,1-1-4-15,1 0 0 0,-2 1-8 0,0-1 7 16,1 0-4-16,-2 0-29 0,1 1 33 0,0-1-38 0,-1 2 38 15,-1-2-27-15,2 1 30 0,-1-1-32 16,-2 1 35-16,2-1-35 0,-3 1 39 0,-2-1-46 16,1 0 44-16,1 1-36 0,-1-1 39 0,2 4-41 0,-2-4 40 15,0 0-40-15,-2 0 32 0,1 1-27 0,0-1 31 16,-2 0-28-16,1 0 30 0,-1 0-6 16,-1 0-3-16,-1 0-28 0,1 0 30 0,-3 0-6 15,-1 0-8-15,0 0-18 0,1-1-94 0,-5 1-146 16,-11 0-202-16,22 0-254 0,-22 0-537 0,10-3-860 15</inkml:trace>
  <inkml:trace contextRef="#ctx0" brushRef="#br0" timeOffset="13292.67">8011 5249 141 0,'0'0'302'0,"0"0"-59"16,0 0-50-16,0 0-16 0,-7-4-19 0,7 4-15 16,0 0-5-16,0 0-10 0,-4-4-4 0,4 4-14 15,0 0-1-15,0 0-2 0,-5-5-2 0,5 5-21 16,0 0 22-16,0 0-34 0,0 0 47 0,0 0-47 16,0 0 49-16,-8-2-43 0,8 2 43 0,0 0-48 15,0 0 42-15,0 0-2 0,0 0-6 0,0 0-6 16,0 0-4-16,0 0-5 0,0 0-10 0,-9-3 5 15,9 3-41-15,0 0 37 0,0 0-39 0,0 0 41 16,0 0-38-16,0 0 37 0,0 0-48 0,0 0 38 16,-5-4-53-16,5 4 39 0,0 0-54 0,0 0 42 0,0 0-51 15,0 0 46-15,0 0-54 0,0 0 44 0,0 0-46 16,0 0 43-16,8-4-44 0,-8 4 42 0,9-3-30 16,-9 3 27-16,16-3-43 0,-4 0 43 0,-1 2-4 15,2-2-2-15,3 0-40 0,0 0 43 0,2 1-5 16,-1 0-3-16,2 0-43 0,0-1 44 0,-3 2-42 15,3-2 48-15,1 2-44 0,-2-1 43 0,1 0-43 16,-3 1 44-16,2 0-43 0,-2 1 45 0,0-1-31 16,-3 1 28-16,1-1-45 0,-2 1 44 0,-12 0-38 15,21 0 41-15,-21 0-42 0,17 0 43 0,-17 0-38 16,15 0 56-16,-15 0-37 0,0 0 63 0,16 0-33 16,-16 0 63-16,0 0-26 0,14 0 51 0,-14 0-26 15,0 0 3-15,0 0 3 0,11 0-13 0,-11 0-9 16,0 0-17-16,0 0-6 0,0 0-16 0,0 0-6 15,10 0-11-15,-10 0-5 0,0 0-9 0,0 0-6 16,0 0-31-16,0 0-73 0,9-4-40 0,-9 4-144 16,0 0-64-16,0 0-129 0,8-6-119 0,-8 6-87 15,6-5-293-15,-6 5-567 0</inkml:trace>
  <inkml:trace contextRef="#ctx0" brushRef="#br0" timeOffset="14131.59">10434 5152 204 0,'0'0'381'15,"0"0"-85"-15,0 0-34 0,4 6-24 0,-4-6-21 16,0 0-6-16,0 0-49 0,0 0 0 0,0 0-53 16,0 0 7-16,0 0-51 0,4 3 16 0,-4-3-38 15,0 0 16-15,0 0-40 0,0 0 26 0,12-1-33 16,-12 1 26-16,0 0-34 0,16-1 52 0,-16 1-5 15,13-1 1-15,-13 1-7 0,17-1 0 0,-17 1-12 16,19-3-10-16,-8 2 9 0,-11 1-10 0,21-1 0 16,-10-1-7-16,2 1-1 0,1 1-1 0,-1-1-4 15,0 0-4-15,-1 1-1 0,0-1 1 0,2 1 0 16,-2-1-1-16,0 1 1 0,-12 0-4 0,18-2-40 16,-18 2 43-16,17 0-45 0,-17 0 57 0,15 0-47 0,-15 0 41 15,0 0-49-15,15 2 46 0,-15-2-71 16,0 0-56-16,12 1-106 0,-12-1-127 0,0 0-381 15,0 0-240-15</inkml:trace>
  <inkml:trace contextRef="#ctx0" brushRef="#br0" timeOffset="15580.56">15329 5399 82 0,'0'0'196'0,"-9"-4"-95"0,9 4 14 0,0 0-46 15,0 0 48-15,-7-3-48 0,7 3 35 0,0 0-41 16,0 0-3-16,-8-3 30 0,8 3-47 0,0 0 35 15,0 0-38-15,0 0 31 0,-7-3-37 0,7 3 27 16,0 0-27-16,0 0 29 0,0 0-37 0,0 0 23 16,0 0-33-16,0 0 21 0,0 0-22 0,0 0 25 15,0 0-28-15,0 0 23 0,0 0-22 0,0 0 23 16,0 0-14-16,0 0 26 0,0 0 9 0,0 0 9 16,0 0-4-16,0 0-4 0,0 0 10 0,0 0-9 15,7 5 16-15,-7-5-21 0,0 0 25 0,10 0-29 16,-10 0 24-16,13 1-40 0,-13-1 43 0,13 0-58 0,-13 0 47 15,16 0-49-15,-16 0 45 0,16 0-48 16,-16 0 11-16,20 0 52 0,-20 0-51 0,26 0 52 16,-15 0-36-16,6-1 49 0,-3 1-58 0,2-2 34 0,1 2-50 15,2-1 41-15,-1-1-49 0,4 1 37 16,-2 0-44-16,0 1 40 0,1-2-49 0,0 1 42 0,-1 1-43 16,0-1 41-16,2-1-46 0,-4 0 45 0,4 1-31 15,-2 1 29-15,0-2-43 0,-1 0 42 0,1 2-40 16,-2-1 57-16,1 0-33 0,-1 0 40 0,1 0-44 15,-6 1-1-15,6-1-1 0,0-1 7 0,-3 2 16 16,0-1-7-16,0 0 0 0,0 1 0 0,-2-1 3 16,3 1 2-16,-3-3-3 0,1 3 0 0,1-1-1 15,0 0 2-15,-3-1-7 0,4 2-2 0,-2-1 0 16,0 0 37-16,1 1-47 0,0-1 35 0,-2 1-41 16,3-1 36-16,-3 1-41 0,2 0 49 0,0-1-33 15,-1 1 40-15,-1 0-48 0,3 0 41 0,-3-1-47 16,1 1 46-16,-1 0-46 0,2 0 42 0,-2 0-45 15,-1 0 44-15,1-2-50 0,-2 4 42 0,2-4-45 16,-1 2 50-16,1 0-44 0,-2 0 5 0,-12 0 8 16,24 0 2-16,-14-1 9 0,-10 1 3 0,21 0 5 0,-21 0-1 15,18 0 3-15,-18 0 4 0,18 0 3 0,-18 0-1 16,15 0 4-16,-15 0 1 0,15 0 4 0,-15 0 6 16,16 0-7-16,-16 0 3 0,15 0-2 0,-15 0-5 15,11 0 0-15,-11 0 3 0,13-1 3 0,-13 1-6 16,12-1-6-16,-12 1 0 0,10-2-4 0,-10 2 1 15,13-2-8-15,-13 2-2 0,11-1-6 0,-11 1-1 16,12-3-3-16,-12 3-39 0,11-3 57 0,-11 3-53 16,12-3 38-16,-12 3-37 0,14-3 47 0,-14 3-46 15,13-4 49-15,-13 4-49 0,15-4 44 0,-15 4-43 16,15-3 43-16,-15 3-42 0,14-4 43 0,-14 4-43 0,16-2 50 16,-16 2-50-16,14-2 41 0,-14 2-41 15,12-3 38-15,-12 3-36 0,12-2 45 0,-12 2-43 16,13-2 41-16,-13 2-42 0,11-1 43 0,-11 1-41 0,0 0 48 15,14-1-47-15,-14 1 41 0,0 0-46 16,12-2 47-16,-12 2-43 0,0 0 41 0,0 0-43 16,10-3 53-16,-10 3-56 0,0 0 48 0,0 0-47 15,13-1 44-15,-13 1-45 0,0 0 48 0,0 0-54 0,0 0 35 16,9-2-90-16,-9 2-86 0,0 0-158 0,6-4-126 16,-6 4-880-16,3-7-938 0</inkml:trace>
  <inkml:trace contextRef="#ctx0" brushRef="#br0" timeOffset="20012.78">5521 6349 117 0,'0'0'290'16,"0"0"-79"-16,0 0-8 0,0 0-36 0,0 0 9 15,0 0-52-15,0 0 19 0,0 0-44 0,0 0 24 16,0 0-33-16,0 0 20 0,0 0-46 0,0 0 33 16,0 0-42-16,0 0 1 0,0 0 9 0,0 0 5 15,0 0 7-15,0 0 1 0,0 0-11 0,0 0 0 16,0 0-1-16,0 0 4 0,0 0 3 0,0 0 1 15,-7-4-1-15,7 4 1 0,0 0-2 0,0 0 4 16,0 0 3-16,0 0-8 0,0 0 0 0,0 0-6 16,0 0 2-16,0 0-1 0,0 0 6 0,0 0-3 15,0 0 2-15,0 0 2 0,0 0-7 0,0 0-5 16,0 0-4-16,0 0-5 0,0 0-8 0,0 0-7 0,0 0 2 16,0 0-12-16,0 0-5 0,0 0-3 0,0 0-4 15,0 0-5-15,0 0 0 0,0 0 5 16,0 0-12-16,0 0 0 0,0 0 0 0,0 0 1 0,10-4-1 15,-10 4 7-15,10-1 3 0,-10 1 5 0,12-2 1 16,-12 2 0-16,15-3 2 0,-7 1 3 0,-8 2 1 16,19-2-9-16,-6 0 5 0,-3 0 1 0,4 1 2 15,-2-1 3-15,1 1-3 0,1 0 5 0,0 0 2 16,1 1-1-16,-1-1-5 0,0 1-36 0,4-2 65 16,1 1-54-16,-1 0 47 0,-1 0-50 0,2 0 50 15,-1 0-47-15,2-1 50 0,-1 1-7 0,1 0-46 16,0 0 38-16,2 0-5 0,-3-1-5 0,3 1-4 15,-2 0-4-15,1 0-2 0,-1-1-2 0,2 1-6 16,-3 1 2-16,3-1-1 0,-2 0-2 0,1 1 2 16,0-1-47-16,-2 1 49 0,1-1-1 0,0 1-43 15,-2 0 50-15,2-2-44 0,1 2 53 0,-5 0-45 16,5 0 42-16,-2 0-46 0,-1 0 49 0,1-1-41 0,-4 1 49 16,5 0-41-16,-1-1 38 0,-1 1-38 0,-2 0 47 15,4-1-39-15,-3 1 42 0,0-1-44 0,2-1 35 16,-1 2-41-16,-1-1 42 0,0 0-41 15,0 1 39-15,1-1-40 0,0 1 44 0,0-2-40 0,1 1 36 16,-2 0-42-16,2 0 41 0,-3 0-40 0,4 0 42 16,-1-1-40-16,-1 1 19 0,2 0-16 0,-2 0 36 15,1-2-38-15,3 2 36 0,-4 0-31 0,2-2 26 16,1 3-26-16,-2-1 32 0,0 0-35 0,-1 0 35 16,1-1-33-16,0 0 30 0,-1 0-24 0,0 1 23 15,0 0-38-15,0 0 36 0,-3-1-28 0,-1 2 7 16,0-1-6-16,2-1 2 0,-4 2 9 0,2-1 7 15,-1 1 0-15,-13 0 1 0,24-1 1 0,-24 1-6 16,23 0 0-16,-23 0 0 0,20 0 4 0,-20 0 2 16,18 0-5-16,-18 0-1 0,14 0 0 0,-14 0-4 15,15 0 1-15,-15 0 13 0,10-1-17 0,-10 1 4 16,0 0 6-16,15 0 3 0,-15 0-4 0,0 0 6 16,12 0 4-16,-12 0-4 0,0 0 2 0,0 0 3 0,0 0 0 15,15 0-1-15,-15 0 1 0,0 0 4 16,0 0-10-16,0 0 16 0,0 0 2 0,13 0 1 15,-13 0-1-15,0 0 3 0,0 0-12 0,0 0 3 16,0 0-3-16,0 0-3 0,13 0-4 0,-13 0-2 0,0 0-4 16,0 0-8-16,0 0 8 0,0 0-4 0,0 0-2 15,0 0-1-15,15 0-2 0,-15 0-2 0,0 0 4 16,0 0-4-16,0 0-1 0,0 0 0 0,0 0 1 16,0 0-2-16,0 0 1 0,0 0-6 0,0 0 3 15,0 0-4-15,0 0-5 0,0 0-13 0,0 0-54 16,0 0-59-16,0 0-107 0,0 0-119 0,0 0-200 15,0 0-150-15,0 0-699 0,-19 2-1014 0</inkml:trace>
  <inkml:trace contextRef="#ctx0" brushRef="#br0" timeOffset="21326.68">10354 6378 237 0,'0'0'316'0,"0"0"-65"0,0 0-27 16,0 0-20-16,0 0-27 0,0 0-20 0,0 0-16 0,0 0-27 15,0 0-23-15,0 0-15 0,8 4-7 0,-8-4-1 16,0 0 15-16,0 0 21 0,0 0-7 15,0 0-28-15,16-1 40 0,-16 1 5 0,0 0-10 0,13-2-5 16,-13 2-5-16,14-2-5 0,-14 2-7 0,14-1-6 16,-14 1 9-16,14-1-3 0,-14 1-1 0,21-1-10 15,-21 1 0-15,23-2-1 0,-9 0 2 0,-3 2-1 16,6 0-5-16,-2-1 5 0,4 1-12 0,-2-1-8 16,2 1-4-16,-1 0-2 0,4 0-6 0,-2 0-5 15,1 0-2-15,-1 0-7 0,2 0-41 0,-2 0 53 16,2 0-35-16,2 0 44 0,-2 0-47 0,0 0 45 15,1-1-48-15,1 1 43 0,-1-1-44 0,0 1 43 16,3-2-46-16,-4 2 49 0,3-1-47 0,-2-1 50 16,1 2-43-16,3-1 48 0,-2 0-46 0,0 0 42 0,-2 0-46 15,-1 1 44-15,-1-1-53 0,2-1 50 0,-1 1-49 16,1-1 46-16,-1 2-51 0,-1-1 50 0,0-2-47 16,1 2 50-16,-2 0-48 0,-1 0 51 0,2-2-50 15,0 2 49-15,-4 0-43 0,5 0 46 0,-3-1-48 16,0 1 43-16,3-1-46 0,-4 0 45 15,2 0-41-15,-1 1 38 0,-1-1-51 0,1 0 47 16,-2 1-46-16,2-1 53 0,0 1-53 0,-3-1 49 0,3 0-43 16,-4 0 47-16,3-2-46 0,-1 3 8 0,-1 0 6 15,-3-2 4-15,2 2-4 0,0 0 5 0,0 0 0 16,-2-1 0-16,2 1 1 0,-2 0-3 0,2-1 1 16,-1 1 0-16,0-1 3 0,0 0 1 0,-1 1 4 15,1 0 10-15,0-1 4 0,0 0-9 0,0 1 6 16,0-1 3-16,-1 1 2 0,5-1 1 0,-5 0 1 15,2 0 3-15,-2 0-5 0,1 1-3 0,1-2 1 16,-2 2 2-16,1 0-8 0,0-2 2 0,0 3-4 16,-1-2 0-16,2 1-4 0,-2-1 4 0,-1 0-7 0,2 0-2 15,-3 1 0-15,1 0-1 0,-1 0-4 0,-2-1 0 16,-9 2 5-16,19-1-2 0,-19 1 1 16,14-3 5-16,-14 3 6 0,16-1 2 0,-16 1 4 15,11-1-3-15,-11 1 1 0,12-1 4 0,-12 1-2 0,10-1 0 16,-10 1 2-16,8-3 0 0,-8 3-7 15,0 0 6-15,12-2-7 0,-12 2-1 0,0 0-3 16,12-1-1-16,-12 1-7 0,0 0 0 0,10-2-1 0,-10 2 0 16,0 0-4-16,10-3-3 0,-10 3 0 0,0 0-5 15,8-3 0-15,-8 3-10 0,0 0-41 0,0 0-74 16,0 0-118-16,8-2-158 0,-8 2-166 0,0 0-241 16,0 0-544-16,0 0-955 0</inkml:trace>
  <inkml:trace contextRef="#ctx0" brushRef="#br0" timeOffset="47043.75">22074 7206 227 0,'2'-11'241'0,"-1"0"-17"0,0 0-5 16,-1 2 18-16,0-3-4 0,2 0-11 15,-2 1-19-15,-2 0 19 0,2 0-40 0,0 0 10 0,-1 2 28 16,-2-2-45-16,2 3 60 0,0-2-20 0,-2 3 46 15,3 1-49-15,-2 0-4 0,-2 0-11 0,4 6-17 16,-4-11-20-16,4 11-26 0,-2-7-21 0,2 7-20 16,-4-6-13-16,4 6 2 0,0 0 11 0,-12 4 8 15,8 0 8-15,-3 2-14 0,2 4-3 0,-2-1-8 16,1 5-5-16,-2 0-18 0,3 2-7 0,-1-1-11 16,1 3-5-16,1 1-9 0,1 3-3 15,1-1-3-15,2-2-3 0,0 1-5 0,1 2-2 0,3 0-3 16,1 0-2-16,1-1-53 0,1 1 64 0,4-2-69 15,-2-2 9-15,6 0-85 0,-2-3-12 0,4-2-66 16,-1 1-41-16,2-4-67 0,3 0-66 0,-1-4-50 16,3 0-48-16,-4-4-76 0,3-3-384 0,1 0-511 15</inkml:trace>
  <inkml:trace contextRef="#ctx0" brushRef="#br0" timeOffset="47509.87">22606 7200 207 0,'-1'-8'463'0,"0"1"-87"16,-1 1-49-16,-2-1-50 0,1 0-56 0,-1-2 49 15,-3 2-43-15,2 0 33 0,-1-1-25 0,-1 2-30 16,1-2-10-16,-3 1-13 0,0 1-63 0,0 0 26 16,0 1-51-16,2 1 27 0,-2 1-49 0,0 1 30 15,9 2-53-15,-19 0 30 0,10 1-46 0,-3 3 41 16,3 0-48-16,-2 3 36 0,-1 1-47 0,1 1 38 15,-1 1-44-15,3 2 36 0,0-1-49 0,2 1 40 16,-1 1-44-16,4-1 41 0,0 0-46 0,-1 0 45 16,5-1-47-16,0 1 43 0,0-3-42 0,3 2 45 15,-1-3-46-15,2 2 44 0,4-4-45 0,-2 1 49 16,2 0-48-16,2-4 45 0,0 2-45 0,-1-3 44 16,-9-2-47-16,23 0 46 0,-14-2-48 0,3-1 48 15,-1 0-43-15,-1-2 41 0,2-2-50 0,-2 0 49 16,0-2-45-16,-1 0 41 0,0-1-42 0,0 0 46 15,-2-2-44-15,-1 3 50 0,2-2-43 0,-3 3 58 16,0-2-29-16,-1 3 62 0,0-2-30 0,-2 2 26 16,2 3-47-16,0-3 32 0,-4 7-54 0,5-8 32 15,-5 8-44-15,6-5 40 0,-6 5-46 0,0 0 42 16,0 0-39-16,13 4 37 0,-13-4-42 0,10 6 42 16,-3 0-43-16,-2 0 41 0,3 1-44 0,0 2 34 15,-1-4-46-15,2 5 14 0,0 0-103 0,1-2-6 16,-1 0-89-16,1 1-16 0,0-1-104 0,2-1-28 15,-2 1-31-15,3-4-83 0,-3-1-444 0,0-1-490 0</inkml:trace>
  <inkml:trace contextRef="#ctx0" brushRef="#br0" timeOffset="47683.23">22997 7206 518 0,'7'-3'432'0,"-7"3"-62"0,11-3-104 0,-11 3 27 15,0 0-63-15,10-3 44 0,-10 3-45 0,0 0 42 16,0 0-44-16,13 2 11 0,-13-2-70 0,0 0 9 0,8 4-66 15,-8-4 12-15,7 7-60 0,-7-7 27 16,4 11-53-16,-1-6 30 0,-1 2-54 0,0 0 31 0,-1 0-50 16,0 2 0-16,0-2-127 0,1 2-35 0,-1-2-107 15,0 0-83-15,-1 2-92 0,0-9-444 16,0 9-456-16</inkml:trace>
  <inkml:trace contextRef="#ctx0" brushRef="#br0" timeOffset="48161.34">23203 6959 135 0,'0'-9'612'0,"-1"1"-163"16,-2 1-44-16,3 0-22 0,-2 0-11 0,0 1-35 15,2 0-17-15,0 6-29 0,-2-10-48 0,2 10-46 16,-3-9-42-16,3 9-32 0,0 0-26 0,0 0-12 15,3-6-6-15,-3 6 0 0,0 0 8 0,10 4 7 16,-10-4-4-16,13 9-4 0,-6-4-14 0,1 2-3 16,2 1 2-16,0 1 32 0,1 1-50 0,-1 0 29 15,0 3-49-15,-2-3 30 0,1 3-41 0,-2 1 29 16,1 0-40-16,-1-1 26 0,-2 0-30 0,2 1 29 16,-4-4-35-16,-1 0 30 0,2-2-30 0,-1 2 30 15,-2-4-29-15,2 1 24 0,-1-1-18 0,-2-6 3 16,3 7 1-16,-3-7 2 0,0 0-6 0,0 0 4 15,0 0-9-15,0 0-1 0,12-3-4 0,-6-1-1 16,-1-3 5-16,3 1-9 0,4-1 0 0,-3 1 3 0,0-3 3 16,5 3-3-16,-2 0 5 0,0 2-9 15,0 0 2-15,0 3 2 0,0 0-3 0,0 1 0 16,-1 1-1-16,-2 1 1 0,1 3 3 0,-1 1-3 16,0 1 0-16,-2 1 1 0,-5 3 1 0,2-2-6 15,-4 3 2-15,-1 0 2 0,-2 0-10 0,-2 0 21 0,-1 1-61 16,-3-1 20-16,0 0-82 0,0 0 4 15,-4-1-79-15,4-1-8 0,-2-2-79 0,-1-1-12 16,3-1-58-16,0-1-42 0,-2-3-48 0,11-2-91 0,-14 0-240 16,14 0-290-16</inkml:trace>
  <inkml:trace contextRef="#ctx0" brushRef="#br0" timeOffset="48409.77">23620 6856 471 0,'9'-8'484'15,"-3"2"-99"-15,0-1-87 0,-1 2-48 0,1 2-37 16,-6 3-13-16,9-8 15 0,-9 8 13 16,12-4-8-16,-12 4-4 0,14 0-11 0,-5 3-19 0,4 0-24 15,0 1-9-15,2 2-15 0,-1 0-6 0,4 4-13 16,-1 0-4-16,1 1 26 0,-2 4-62 0,0-1 34 16,-2 2-60-16,1 0 30 0,-3 2-51 15,-1 3 37-15,-3-1-53 0,-3 2 37 0,-3 0-49 0,0-3 36 16,-5 0-48-16,-1 0 37 0,0 1-68 0,-3-1 6 15,-2 0-94-15,-2-2-11 0,1-2-87 0,0-3-9 16,1-1-91-16,0-2-33 0,0 0-65 0,2-5-96 16,0-1-324-16,7-3-386 0</inkml:trace>
  <inkml:trace contextRef="#ctx0" brushRef="#br0" timeOffset="48743.84">24406 6715 450 0,'11'-11'483'0,"-3"4"-112"16,-2 0-21-16,2 1-56 0,-4 0 38 0,-1 0-25 15,1 1-15-15,-4 5-11 0,4-9-32 0,-4 9-40 16,0 0-37-16,0 0-61 0,-4-5 31 0,4 5-50 16,-9 5 51-16,2 0-44 0,0 1 38 0,0 3-44 15,-2-1 2-15,-1 3 0 0,-1 1-3 0,2 0-9 16,-1 3 7-16,0 1-8 0,2-2-3 0,-1 1-15 15,3-1-8-15,-1 1-4 0,2-1-5 0,1-1-2 16,2 0-4-16,1-1 1 0,-1 0-7 0,4 0-3 16,0-1-2-16,1-1-1 0,3 0-2 0,2-1-1 15,3-1-2-15,1-2-8 0,1 0-2 0,3-2-2 16,3 0-6-16,-1-2-5 0,3-2-16 0,2 0-39 16,1-3-62-16,2 0-62 0,-1-1-51 0,1 0-25 15,-2 0-96-15,-2-3-65 0,-2 1-68 0,-1 0-137 16,-6-2-352-16,-1 3-563 0</inkml:trace>
  <inkml:trace contextRef="#ctx0" brushRef="#br0" timeOffset="48909.15">24432 6906 590 0,'0'0'539'0,"-14"2"-152"16,14-2-31-16,0 0-114 0,0 0-3 0,-9-4-69 15,9 4 53-15,3-5-56 0,2 1 8 0,0-1-71 16,4-1-24-16,4 0-13 0,-2-1-11 0,5 0-11 15,0-3-14-15,3 2-5 0,1-2-11 0,0 2-23 16,2-3-51-16,-3 3-126 0,3-4-80 0,-2 3-90 16,1-2-112-16,-1 0-221 0,-1-1-196 0</inkml:trace>
  <inkml:trace contextRef="#ctx0" brushRef="#br0" timeOffset="49193.62">24901 6526 363 0,'0'0'492'16,"2"-8"-68"-16,-2 8-69 0,2-7-7 16,-2 7-30-16,1-8-45 0,-1 8-33 0,3-6-18 15,-3 6-39-15,0 0-36 0,3-7-27 0,-3 7 2 16,0 0 7-16,0 0 13 0,0 0 20 0,11 1 2 0,-11-1-3 16,10 9 5-16,-6-2-40 0,1-1 41 15,0 3-45-15,2 1 17 0,-1 2-42 0,-1 1 1 0,3 1-8 16,-3 1-9-16,2 1-17 0,-1-1-9 15,0 2-11-15,1 1-7 0,-2-1-54 0,0 0 50 16,0 0 1-16,1 0-10 0,-2-1-7 0,1 0-6 0,-1-1-6 16,1-1-16-16,-1-1-56 0,0-1-65 0,0-3-19 15,-2 1-101-15,1-1-19 0,-1-3-90 0,-2-6-75 16,6 8-123-16,-6-8-541 0,0 0-717 0</inkml:trace>
  <inkml:trace contextRef="#ctx0" brushRef="#br0" timeOffset="49643.68">25028 6580 400 0,'-6'-10'383'0,"1"2"-48"16,2-1-49-16,-1 1-42 0,0-2-12 0,2 1-38 0,2-2-4 16,-2 0-34-16,2 1-27 0,2-2-24 0,0 1-19 15,2 0-17-15,1 0-15 0,5 0-11 0,-1 0-12 16,0 1-6-16,5 0-5 0,-2 3-3 0,1 0-8 15,3 0 1-15,-3 0-3 0,4 4 10 0,-5 1 3 16,4 0 6-16,-3 2-3 0,0 2-2 0,-1 0 0 16,2 1 1-16,-4 3-2 0,-1 1 3 0,-1-2 3 15,0 4 14-15,-5-1-2 0,0 2 5 0,-2 1 3 16,-3-1 4-16,-2 1 16 0,0-1-9 0,-5 1 7 16,3 0 4-16,-3-2 4 0,1 2 2 0,-2-2-5 15,2-1 0-15,-1-2-3 0,3 1-3 0,0-1-18 16,-1-1-4-16,3 1-5 0,-1-1-4 0,5-5-5 15,-9 7-2-15,9-7-2 0,-5 6-4 0,5-6 1 16,0 6-4-16,0-6 0 0,4 5 2 0,-4-5 5 16,11 6 12-16,-11-6 16 0,17 8-27 0,-7-4 64 15,-1 1-34-15,3-1 39 0,-1 2-19 16,3 1 22-16,-2-2-37 0,-1 2-2 0,2 0-10 16,-2 0 1-16,0 1-3 0,-1-2-9 0,4 2-2 0,-4 1-3 15,-2-2-10-15,1 0-3 0,-1 1-2 0,-1 0-3 16,1-2-46-16,-2 2 39 0,2-1-76 0,-3 1-48 15,2 0-81-15,-2-3-113 0,1 2-104 0,-2 0-117 16,1-2-641-16,-5-5-786 0</inkml:trace>
  <inkml:trace contextRef="#ctx0" brushRef="#br0" timeOffset="50743.49">22669 7916 405 0,'0'0'407'0,"-5"-7"-73"0,5 7-63 0,-8-6-54 16,8 6 25-16,-10-4-31 0,10 4 45 0,-12-1-61 15,12 1 31-15,-18 2-42 0,9 2 22 0,-1 2-61 16,-1 0 23-16,-1 3-43 0,2 1 32 0,-3 4-38 15,2 0 28-15,0 2-54 0,-1 1 25 0,3 1-51 16,2-1 33-16,-2 3-55 0,6-4-1 0,-1 2-2 16,2 0-9-16,2 0-4 0,2 0-5 0,2-1-2 15,1 0-4-15,2 1-1 0,4-1-4 0,0-1 1 16,3-2-7-16,0 0-4 0,3-2 4 0,-1-2-17 0,4-1-33 16,-1-2-54-16,-1-2-46 0,2-2-62 15,-2-2-32-15,2-1-64 0,1-2-31 0,-3 0-22 16,5-4-82-16,-4 0-371 0,-4-2-338 0</inkml:trace>
  <inkml:trace contextRef="#ctx0" brushRef="#br0" timeOffset="51160.09">22841 8041 578 0,'-7'-11'464'0,"3"2"-89"0,0 0-2 0,-1 2-67 16,2-1 36-16,-2 0-61 0,1 1 29 0,-1 0-45 15,3 2 22-15,-1-1-80 0,3 6 2 0,-4-10-79 16,4 10 9-16,-5-7-70 0,5 7 24 0,0 0-53 15,0 0 46-15,0 0-39 0,0 0 47 0,9 5-37 0,-1 1 32 16,-3 4-48-16,1-3 1 0,1 3-3 0,-1 1-6 16,4 1-6-16,-3 2 7 0,-1-1-11 0,2 3-6 15,-1-2-3-15,1 5-2 0,-3-4-1 0,0-1 0 16,-1-1-32-16,1 1 37 0,-2-3-31 0,1 1 34 16,-3-2-35-16,0-1 39 0,2-2-35 0,-1 0 43 15,-2-7-44-15,3 10 41 0,-3-10-38 0,0 0 29 16,0 0-37-16,0 0 37 0,9-3-7 0,-7-3-3 15,5 0-6-15,0-2-1 0,0-1-1 0,2-1-11 16,2 0 3-16,1 1 0 0,-1 0 1 0,3-1 1 16,-1 3-1-16,1 0-2 0,0 2 11 0,0 1-16 15,-2 3 38-15,-2 0-51 0,-10 1 44 0,24 1-45 16,-15 3 5-16,-1 1 7 0,-2 1 12 0,-2 1-14 16,0 1 4-16,-3 0 2 0,-2 2 0 0,-3 1 2 15,0 2 4-15,-1-2 2 0,-4 1-27 0,0 0 47 16,0-1-46-16,0 0 32 0,-3-3-30 0,1 2-1 15,-1-3-53-15,0 0-54 0,3-1-61 0,-2-4-64 16,2 2-67-16,9-4-36 0,-13 1-42 0,13-1-103 16,-10-5-336-16,10 5-386 0</inkml:trace>
  <inkml:trace contextRef="#ctx0" brushRef="#br0" timeOffset="51334.7">23257 8082 1 0,'19'-6'573'16,"-4"1"-149"-16,-2 1-101 0,-3 2-58 0,0 2-33 15,2-2 61-15,-12 2-26 0,15 0 44 0,-15 0-43 16,14 1 26-16,-14-1-73 0,13 3 4 0,-13-3-81 0,9 10 11 16,-4-5-69-16,-1 1 20 0,0 0-60 0,-2 2 36 15,2 1-58-15,-1 0 27 0,-1 0-55 16,1 1-36-16,-2 0-107 0,0-1-105 0,2 1-60 16,-2-2-83-16,-1 0-170 0,0-1-280 0,0-7-385 15</inkml:trace>
  <inkml:trace contextRef="#ctx0" brushRef="#br0" timeOffset="52459.57">23865 7845 289 0,'0'0'319'0,"0"0"-59"15,0 0-24-15,0 0-22 0,0 0-14 16,0 0-12-16,0 0-23 0,1-6-1 0,-1 6-49 0,0 0 21 15,-4-6-54-15,4 6 10 0,-2-6-40 0,2 6 19 16,0 0-40-16,-7-6-1 0,7 6-1 0,-8-3 23 16,8 3 3-16,-8-3-6 0,8 3 29 0,-12 0-55 15,12 0 39-15,-15 3-50 0,7-1 60 0,-1 0-43 16,-2 3 46-16,2 1-38 0,-3 1 41 0,2 0-42 16,-1 2 34-16,-1 0-49 0,3 1 37 0,0 0-44 15,2 0 38-15,-2 1-48 0,4-1 42 0,-1 1-50 16,3-2 36-16,1 2-41 0,0-2 43 0,2-2-41 15,2 1 37-15,0-1-42 0,0-2 40 0,5-1-41 16,-1-1 35-16,3 0-37 0,-9-3 35 0,19 1-39 16,-6-2 40-16,-3-2-39 0,5 0 34 0,-2-2-39 15,-1 0 44-15,-1-2-43 0,-1-1 41 0,1-2-41 16,-2 2 45-16,-2-2-44 0,-3 1 40 0,1-1-40 16,-2-1 43-16,-1 2-37 0,1-1 39 0,-1 0-37 15,-2 2 50-15,2 1-36 0,-4 0 44 0,4 1-44 16,-2 6 36-16,0-11-47 0,0 11 38 0,2-7-40 15,-2 7 36-15,0 0-40 0,0 0 40 0,0 0-42 16,0 0 44-16,13 2-44 0,-8 3 40 0,0-1-41 16,4 4 38-16,-1-1-36 0,2 0 34 0,2 3-38 15,-1-3 32-15,1 2-73 0,2-1-33 0,0-1-93 16,0 0-35-16,0-2-42 0,0 0-78 0,-1-1-105 0,-2-3-259 16,1 1-215-16</inkml:trace>
  <inkml:trace contextRef="#ctx0" brushRef="#br0" timeOffset="52692.45">24054 7722 13 0,'0'-9'541'0,"3"4"-155"15,-3 5-88-15,5-10-73 0,-5 10-27 16,10-9 5-16,-10 9-10 0,13-6 1 0,-13 6-6 0,19-2-12 16,-19 2-23-16,22 2 20 0,-10 1-63 15,4 0 30-15,0 3-57 0,-1 2 29 0,2 1-53 16,-1 3 26-16,0 0-50 0,-2 2 30 0,2 3-50 15,-5 0 33-15,1 1-42 0,-3 1 33 0,-2-1-46 0,-3-1 40 16,-1 0-41-16,-2 0 34 0,0-1-45 0,-2 0 40 16,-2 0-44-16,1-1 39 0,-3 0-73 0,0-3-22 15,-1-2-107-15,1-1-53 0,-1-1-74 16,1-1-139-16,5-7-326 0,-9 7-294 0</inkml:trace>
  <inkml:trace contextRef="#ctx0" brushRef="#br0" timeOffset="53025.58">24894 7517 90 0,'7'-10'569'0,"-3"3"-185"16,-4-1-64-16,0 8-84 0,0-10-24 0,-1 4-19 0,1 6 80 15,-8-9-49-15,8 9 44 0,-9-4-56 0,9 4 18 16,-14-2-73-16,14 2 17 0,-18 4-46 0,8 1-15 15,1-1-5-15,-2 4 4 0,-1 0-1 0,1 2 4 16,-1 0-19-16,3 2 8 0,-3 3-5 0,3 1-9 16,0-1-11-16,0 0-6 0,2 4-12 0,1-1-7 15,2 0-6-15,0-2-3 0,2 2-8 0,0 0-5 16,4 0-3-16,-1 2-7 0,3-3 3 0,2-3-10 16,-1 2 0-16,4 1-6 0,1-3 2 0,3 0-3 15,1-2-1-15,0-2-3 0,3-2 0 0,0-2-4 16,2-2 25-16,1-2-80 0,1-1-8 0,2-2-108 15,1-1-27-15,0-2-118 0,-1-3-35 0,0 0-65 16,-2 0-77-16,-3-4-494 0,-2 0-583 0</inkml:trace>
  <inkml:trace contextRef="#ctx0" brushRef="#br0" timeOffset="53194.18">24908 7724 446 0,'-17'1'397'15,"2"-1"-89"-15,-2 3-60 0,3-3-23 0,14 0 34 16,-22 0-8-16,22 0 9 0,-15 0-29 0,15 0-34 15,-14-3-7-15,14 3-75 0,0 0-24 0,-3-8-21 16,7 2-14-16,4 1-12 0,2-2-11 0,4 0-13 16,4-3-29-16,3 0-57 0,3-1-49 0,1 0-24 15,4-3-21-15,-3 3-13 0,2-1-52 0,1-3-6 0,-1 3-106 16,-4-1-22-16,4-2-151 0,-5 2-6 16</inkml:trace>
  <inkml:trace contextRef="#ctx0" brushRef="#br0" timeOffset="53428.28">25289 7412 476 0,'0'0'434'0,"0"0"-59"0,2-7-81 16,-2 7 36-16,0 0-33 0,0-8 22 16,0 8-45-16,0 0 34 0,0 0-69 0,0 0 8 15,2-5-87-15,-2 5 6 0,0 0-74 0,0 0 30 16,0 0-25-16,0 0 68 0,0 0-39 0,3 10-2 16,-3-10-11-16,5 10 2 0,-1-1-11 0,-3 0-9 0,3 1-8 15,0 0-55-15,0 4 40 0,1 0-55 0,-1 0 38 16,2 2-51-16,-2 0 42 0,1 0-50 15,0 0 44-15,1 0-9 0,-1-2-4 0,2 2-11 16,-3-3-3-16,1 1-35 0,-1-2-64 0,0-1-62 16,-1-2-21-16,-1 0-100 0,4-2-10 0,-4 1-91 0,-2-8-74 15,2 8-84-15,-2-8-470 0,0 0-596 16</inkml:trace>
  <inkml:trace contextRef="#ctx0" brushRef="#br0" timeOffset="54058.71">25365 7484 359 0,'0'0'355'15,"-7"-8"-53"-15,7 8-17 0,-5-9-60 16,5 9-23-16,-3-12-51 0,2 6 6 0,1 6-34 0,2-14 11 15,0 7-58-15,0-3 16 0,6 0-52 0,-1 1 29 16,2 0-31-16,3-2 51 0,1 3-31 0,1-2 41 16,4 2-51-16,-4 1 47 0,4 0-16 0,-2 2-1 15,2 0-12-15,0 0 5 0,-1 3-23 0,-1 1-9 16,0 1-5-16,-1 0-4 0,0 3-5 0,-3 1 1 16,-1 1-7-16,-2 0-1 0,-2 2-44 0,-1 1 46 15,-2 0-42-15,-3 3 43 0,-2-1-47 0,-3 2 47 16,-2 0-46-16,-1-1 10 0,-2 1 0 0,0-1 11 15,-1-1-1-15,-1 0-4 0,0-2 5 0,-3 2-1 16,3-3 1-16,-2 2 1 0,3-2 1 0,1-2 8 16,1 0-3-16,-1 1 11 0,3-2-16 15,-1-1-1-15,7-3-1 0,-11 5 4 0,11-5-2 16,-8 7 0-16,8-7 11 0,-6 4-6 0,6-4-5 16,0 0 0-16,-5 5 3 0,5-5 14 0,0 0-18 15,0 0 5-15,5 5 12 0,-5-5 13 0,8 3 28 0,-8-3-2 16,12 2 13-16,-12-2 12 0,13 2 7 0,-3-1 1 15,2 2 8-15,-1-1 2 0,2 0-3 0,-1 1 2 16,2 2-4-16,2-1 4 0,-2-1-13 0,4 0-2 16,-5 3-6-16,4-2-6 0,-3 0-3 0,0 1-7 15,-3 0-2-15,2-1-10 0,-3 0 0 0,-1-1-10 16,3 1 1-16,-5 0-2 0,0 1-2 0,-7-5 2 16,11 4 2-16,-11-4 5 0,12 5-3 0,-12-5-1 15,6 4 0-15,-6-4-1 0,9 3-1 0,-9-3 0 16,0 0-49-16,10 4 54 0,-10-4-3 0,0 0-8 15,0 0-8-15,9 1-7 0,-9-1-54 0,0 0 49 16,0 0-73-16,9-3 0 0,-9 3-59 0,0 0-66 16,5-5-70-16,-5 5-72 0,0 0-55 0,7-8-47 15,-7 8-85-15,0 0-51 0,-2-7-289 0,2 7-405 16</inkml:trace>
  <inkml:trace contextRef="#ctx0" brushRef="#br0" timeOffset="54155.92">25817 7617 239 0,'0'0'412'15,"0"0"-103"-15,0 0-74 0,0 0-48 0,0 0-48 16,3-4-25-16,-3 4-59 0,0 0-70 0,0 0-183 16,5-7-267-16,-5 7 54 0</inkml:trace>
  <inkml:trace contextRef="#ctx0" brushRef="#br0" timeOffset="56709.33">26277 6555 219 0,'0'0'306'0,"7"-9"-53"0,-7 9-18 15,5-9-7-15,-5 9-16 0,3-10-2 0,-3 10-25 0,2-10-4 16,-2 10-14-16,0-10-7 0,-2 4-7 0,2 6-4 15,-3-11-15-15,1 6-3 0,2 5-13 0,-8-9-7 16,8 9-7-16,-8-9-11 0,8 9-17 0,-10-6-11 16,10 6-9-16,-16-2-5 0,16 2 1 0,-20 1-10 15,5 0 2-15,5 4 0 0,-5-1 3 0,0 2-9 16,0 0 1-16,4 2-5 0,-1 1-3 0,-1-1-6 16,4 2 1-16,-1 0-7 0,4 0 0 0,1 1-3 15,1-2 2-15,1 1-6 0,3 1-3 0,0-3-34 16,2 3 41-16,0-2-20 0,2-1 19 0,1 0-38 15,0-1 38-15,4 0-38 0,-1 0 44 0,0-3-46 16,2 1 42-16,-3-1-42 0,2-2 41 0,-9-2-41 16,16 4 42-16,-16-4-40 0,12 0 35 0,-12 0-35 15,12-4 42-15,-12 4-7 0,10-7-1 0,-10 7-3 16,7-11-4-16,-5 5 0 0,-1-1 1 0,2 1-1 16,-2-2 0-16,1-1-3 0,0 3-1 0,-2-2 7 15,3 2-8-15,0-1 1 0,-1 0-1 0,0 1-4 16,3 2 5-16,-1-1 0 0,-4 5-3 0,9-6 3 15,-9 6 3-15,14-3 4 0,-14 3-6 0,18 2-1 16,-8 0 1-16,2 2 0 0,-1-1 1 0,3 3 1 16,-1 1-2-16,1 1 1 0,0-1-2 0,-1 1 4 15,-1 1 7-15,-1-1-46 0,-1 2 40 16,-1-3-36-16,0 0 43 0,-4-1-28 0,3-1 60 0,-4 0-13 16,0-1 72-16,-4-4-27 0,5 7 27 0,-5-7-57 15,0 0 35-15,0 0-39 0,0 0 51 0,0 0-50 16,-8-3 40-16,8 3-42 0,-6-9 35 0,1 4-52 15,2-1 27-15,1-1-45 0,0 0 35 0,0-1-49 16,2 0 40-16,0-1-50 0,2-1 37 0,0 1-77 16,1-1 7-16,4 0-35 0,0-1-33 0,2 1-37 15,0 1-23-15,4-1-31 0,-1 2-30 0,3 0-34 16,-2 0-28-16,3 1-28 0,-2-1-82 0,2 0-432 16,-1 2-388-16</inkml:trace>
  <inkml:trace contextRef="#ctx0" brushRef="#br0" timeOffset="56943.01">26679 6307 272 0,'0'0'444'15,"0"0"-121"-15,0-7-66 0,0 7-59 0,0 0-40 16,0 0 14-16,0 0 16 0,0 0-1 0,14 2 8 16,-7 0-13-16,-2 4-5 0,1 1-18 0,3 0-11 15,0 4-13-15,1 0-14 0,0 1-3 0,1 4-5 16,-1-1-13-16,1 2-16 0,-3 1-11 0,0 0-6 15,-2 0-17-15,-1-1-8 0,0 1-7 0,-4 0-7 16,1-1-4-16,-5 1-5 0,1-1-42 0,-6 2 37 16,-1-1-43-16,0 0 2 0,-5-2-118 0,0-1-39 15,-4-1-99-15,-5 1-116 0,4-3-96 0,-8-2-297 16,4-2-313-16</inkml:trace>
  <inkml:trace contextRef="#ctx0" brushRef="#br0" timeOffset="57308.28">25954 6404 97 0,'0'0'327'0,"0"0"-63"0,-15 5-33 16,7 0 57-16,2 2-46 0,-4 2 12 0,1 3 2 16,1 0 7-16,-2 5-19 0,0 0-25 0,1 2-32 15,1 1-23-15,4-1-27 0,-2 2-57 0,3-2 32 16,3-1-48-16,2 0 26 0,3 0-47 0,1 2 29 15,2-2-45-15,2-1 32 0,5 1-50 0,0-2 31 16,4 0-47-16,4-1 35 0,-3-1-48 0,4-2-56 16,-1-3-124-16,0 0-65 0,-1-2-72 0,1-3-163 15,-4 0-260-15,1-2-271 0</inkml:trace>
  <inkml:trace contextRef="#ctx0" brushRef="#br0" timeOffset="57941.91">26324 6485 58 0,'0'0'308'0,"-3"-6"-34"15,3 6-46-15,-2-6 21 0,2 6-41 0,-2-6-10 16,2 6-9-16,-3-6-35 0,3 6-5 0,0 0-31 15,1-11-24-15,-1 11-18 0,2-5-17 0,-2 5 7 16,4-5 7-16,-4 5 3 0,9-5-3 0,-9 5-3 16,11-1-2-16,-11 1 12 0,13 0-4 0,-13 0 5 15,17 4 1-15,-7-1-2 0,1 2 0 0,-1-1 3 0,1 4-14 16,0-1 1-16,0 1-9 0,-1 1 1 16,2 2-10-16,-3-1-7 0,1 0-5 0,-2 3-5 15,-1-2-5-15,1 1-2 0,-2 0-5 0,1 0-5 16,-3-1 1-16,-2-2 6 0,3 1-1 0,-3-2-33 15,0 1 48-15,-1-2-35 0,2 0 52 0,-1-1-33 16,-2-6 46-16,2 11-33 0,-2-11 56 0,2 9-36 0,-2-9 32 16,0 0-58-16,0 8 30 0,0-8-45 15,0 0 38-15,0 0-48 0,0 0 41 0,0 0-46 16,-12 0 46-16,12 0-40 0,-7-5 43 16,7 5-48-16,-6-7 44 0,2 2-47 0,0-1 56 0,-2 1-52 15,2-2 42-15,-1 0-36 0,1-1 48 0,0-1-49 0,0 2 27 16,0-4-41-16,2 2 45 0,-1-1-52 15,2-1 41-15,0-1-7 0,2 0-5 0,0 1-7 16,4-2 2-16,-1 0-6 0,3-1-11 0,2 0-41 16,1 0-52-16,3-1-37 0,-2 1-46 0,4 1-45 0,0-1-63 15,0 1-62-15,0 1-72 0,-1 1-77 0,-2 1-376 16,0 0-434-16</inkml:trace>
  <inkml:trace contextRef="#ctx0" brushRef="#br0" timeOffset="58575.54">26252 6627 50 0,'5'-7'209'0,"-5"7"-33"0,0 0-26 15,0-9-16-15,0 9-6 0,0 0 28 16,0-9-17-16,0 9 11 0,0 0-20 0,0-10 4 16,0 10-3-16,0 0-14 0,-1-8-13 0,1 8-11 15,0 0-10-15,-5-10-5 0,5 10 2 0,0 0 1 16,-4-6-21-16,4 6-11 0,0 0-10 0,-6-4-7 16,6 4 25-16,0 0-45 0,-12 0 2 0,12 0 6 15,-11 3 23-15,11-3-8 0,-10 6 4 0,10-6-8 16,-12 7 3-16,4-3 6 0,3 2 4 0,0-1-1 15,0 2 0-15,1-1-10 0,0 0 1 0,2 0-6 16,-1 0-45-16,2 2 44 0,0-2-42 0,2 1 45 16,0 0-46-16,2 1 45 0,-1-1-44 0,2 2 45 0,1-3-43 15,-1 0 38-15,3 1-45 0,3-1 51 0,-3-3-51 16,1 2 1-16,0-1 8 0,3-2 40 0,-2-1-47 16,-9-1 46-16,22 2-39 0,-12-4 35 15,2 0-50-15,0 1 50 0,-3-3-45 0,2-1 44 16,0-1-44-16,-3 1 45 0,1-3 0 0,-2 1-6 0,0-2-10 15,-3 0 1-15,-1 0-10 0,0-1 5 0,-2 0-4 16,-2-1 0-16,-2 2 0 0,1-1-8 0,-3 0 7 16,1 2 1-16,-2 1-9 0,-1 0 4 15,1 0-22-15,-1 2-43 0,2 0-45 0,-4 1-53 16,9 4-46-16,-11-5-28 0,11 5-90 0,-11-5-299 0,11 5-142 16</inkml:trace>
  <inkml:trace contextRef="#ctx0" brushRef="#br0" timeOffset="59042.58">26411 6477 365 0,'0'0'279'16,"0"0"1"-16,-7-5-31 0,7 5-7 0,0 0-9 0,0 0-21 15,-3-5-25-15,3 5-45 0,0 0-29 0,0 0-24 16,0-7-21-16,0 7-13 0,0 0-12 0,7-4-7 16,-7 4-5-16,0 0-9 0,16-2 8 15,-16 2-10-15,11 2 8 0,-11-2 7 0,18 2 20 16,-10 0 7-16,2 2 1 0,0 0 22 0,-1 1-13 16,1 1 3-16,0 1-9 0,1 1 1 0,-2 0-6 15,2 1-4-15,-2 0-8 0,0 1-4 0,1 0-7 16,-2 0-4-16,0 2-7 0,-1-2-6 0,1 0-4 15,-2-1 0-15,-1 0-5 0,1-1-3 0,-1 1-1 16,0-2 9-16,-2 0-11 0,1 0 5 0,-1-2-2 0,-3-5 5 16,4 9 5-16,-4-9 2 0,2 8-3 0,-2-8-2 15,0 0-3-15,-5 4-3 0,5-4 0 0,0 0 2 16,-13-1 16-16,13 1 16 0,-12-7-13 0,5 1 8 16,-2 0-5-16,3-2-9 0,0 0-6 15,-1-2-4-15,1-1-4 0,2 0-1 0,-2-1-3 0,3 0 0 16,1 0-6-16,2 0-2 0,0 0 3 0,1 0-10 15,0-1-6-15,7 1-30 0,-2-1-44 0,0 0-39 16,2 3-41-16,3-1-46 0,1-1-40 16,0 2-11-16,0 0-72 0,3-3-36 0,1 2-343 15,-3 2-222-15</inkml:trace>
  <inkml:trace contextRef="#ctx0" brushRef="#br0" timeOffset="59492.18">26822 6196 24 0,'0'0'296'0,"0"0"-62"0,-2-7-2 0,2 7-36 16,0 0-11-16,-2-7-23 0,2 7-22 0,0 0-20 16,0 0-10-16,-5-7-21 0,5 7-18 0,0 0-3 15,0 0-3-15,0 0-1 0,0 0-2 0,-2-4-8 16,2 4-8-16,0 0-7 0,0 0 4 0,0 0 0 16,0 0 23-16,0 0 10 0,0 0 20 15,7 3 7-15,-7-3 7 0,8 9 19 0,-3-4 2 0,0 0 3 16,4 3-2-16,-2 0 9 0,0 2 0 0,1 0 0 15,2 4 3-15,-1 0-11 0,3 2-3 0,0 1-7 16,-1 1-17-16,1 0-11 0,0 1-18 0,1 3-7 16,-2-3-11-16,1 0-9 0,-1-1-10 0,-1 1-6 15,1-1-4-15,-2 0-44 0,-1-1 45 0,0-3-47 16,-3 1 45-16,1-2-40 0,-4 0 42 0,3-1-50 16,-4-1 38-16,-1 1-66 0,-5 0-12 0,2-1-107 15,-5 1-33-15,-3-3-134 0,-2 2-65 0,-3-1-81 16,-3-2-521-16,-4-1-602 0</inkml:trace>
  <inkml:trace contextRef="#ctx0" brushRef="#br0" timeOffset="60792.04">26018 6406 4 0,'0'0'170'0,"2"-6"0"0,-2 6-46 16,0 0 18-16,0 0-26 0,0 0 8 0,0 0-24 15,0 0 7-15,0 0-32 0,0 0 5 0,0 0-35 16,0 0 10-16,0 0-28 0,-6-5 20 0,6 5-32 15,0 0 18-15,0 0-26 0,0 0 38 0,0 0-8 16,-11 2 43-16,11-2-14 0,0 0 51 0,-9 5-31 16,9-5 51-16,-6 4-45 0,6-4 18 0,-8 6 9 15,2-2 0-15,6-4 12 0,-9 13 14 0,4-7 2 0,-2 2-6 16,3 1 3-16,-4 2-7 0,1 1 1 16,1-1-7-16,-1 3-5 0,0-1-7 0,0 1-15 15,2 2-8-15,0-2-6 0,0 2-52 0,2 0 40 16,-2-1-49-16,5 2 42 0,-1-3-57 0,2 0 38 15,2 1-48-15,-1 1-2 0,5-1 39 0,-1 0-44 16,2-1 38-16,3 2-55 0,-2-2-6 0,3 2-140 16,-1-1-64-16,-1-4-123 0,1 2-160 0,-1-3-472 15,-1 1-580-15</inkml:trace>
  <inkml:trace contextRef="#ctx0" brushRef="#br0" timeOffset="79039.27">21841 5237 106 0,'-9'-1'147'0,"9"1"-16"15,0 0-12-15,0 0-24 0,0 0-12 0,0 0-16 16,0 0-11-16,0 0-10 0,0 0-3 0,0 0-5 16,0 0-2-16,0 0 5 0,0 0 3 0,0 0 5 0,0 0 1 15,0 0 3-15,0 0 5 0,0 0 3 16,0 0 5-16,0 0 4 0,0 0 3 0,0 0-3 16,0 0 3-16,0 0-9 0,0 0 1 0,0 0 7 15,0 0-1-15,0 0-5 0,7 2-7 0,-7-2 2 16,0 0 12-16,0 0-17 0,0 0 11 0,17 0-34 15,-17 0 23-15,0 0-19 0,14 0 23 0,-14 0-31 16,0 0 33-16,18 0-34 0,-18 0 31 0,15 1-39 16,-15-1 2-16,17 0-9 0,-17 0 1 0,18 2 3 15,-7-2-4-15,-11 0-2 0,22 1 1 0,-8 0 2 0,-1 0-1 16,1 0 1-16,-1-1-2 0,2 3 2 0,-2-2 4 16,3-2 4-16,2 3 2 0,0 0 20 15,-1-1 4-15,3 0 2 0,-1 0 33 0,1 0-47 16,0 0 27-16,0 1-45 0,0-1 40 0,1 0-49 15,2 0 37-15,-3 1-45 0,1-3 42 0,2 4-54 0,-2-1 44 16,-1 0-45-16,3-1 49 0,-2 0-51 0,2 0 41 16,-2 0-44-16,2 2 43 0,-2-2-43 15,2 0 44-15,2 1-46 0,-2-1 41 0,-2 2-41 16,0-2 41-16,2 2-42 0,-2-2 41 0,3 0-42 16,1 0 6-16,-3 2 8 0,-1-2-3 0,3 0 6 0,-1 0 38 15,0 0-46-15,-1-1 40 0,0 1-43 16,1 1 40-16,0-1-41 0,-3 0 43 0,3-1-47 0,-1 2 43 15,-2-2-45-15,2 1 48 0,1 0-46 16,-1-1 43-16,-2 0-45 0,3 0 43 0,-2 1-44 0,-1-1 50 16,2 0-50-16,0 0 45 0,-2 0-42 0,3 0 52 15,-1 0-34-15,1 0 44 0,-1-1-36 0,-1 1 44 16,2 0-41-16,-1 0 41 0,0 0-47 0,1 0 36 16,-2-1-42-16,0 1 42 0,1 0-48 15,-1 0 38-15,-1 0-40 0,0 0 39 0,0 0-39 0,0 0 0 16,0 0 9-16,-1 0 33 0,0 0-41 0,2 0 38 15,-3 1-46-15,2-2 47 0,-1 1-40 0,1 0 41 16,0 0-30-16,0-1 35 0,-2 1-36 16,3 0 38-16,0 0-40 0,-3 0 35 0,3-2-40 15,-2 2 38-15,1 0-43 0,1 0 40 0,-2 0-38 0,0 0 37 16,3 0-42-16,-3 0 38 0,0 0-38 0,0 0 38 16,-1 0-41-16,0 2 41 0,0-2-40 15,3 0 40-15,-4 0-37 0,0 0 37 0,1 1-41 16,0-1 41-16,-3 0-39 0,3 0 42 0,-3 0-37 15,1 0 44-15,0 1-39 0,-2-1 49 0,3 0-34 0,-3 0 42 16,3 0-45-16,-3 0 42 0,2 0-41 0,-3 0 39 16,2 0-48-16,0 0 41 0,0 0-35 0,0-1 41 15,-1 0-44-15,-1 1 14 0,4-2-3 0,-3 2 8 16,2-1 2-16,1-2 5 0,1 2-2 0,-1 0 0 16,2 0 1-16,-3-1-8 0,3 0-3 0,0 0-4 15,0 1-1-15,1-1 0 0,0-1-2 0,-2 0-2 16,0 1-2-16,0 0 45 0,1-1-50 0,2 2 40 15,-3-1-53-15,1 1 47 0,-1 0-50 0,1-2 45 16,-1 0-45-16,0 2 42 0,1 0-44 0,-3 2 54 16,4-2-53-16,-3 0 12 0,1 0 33 0,0 1-50 15,0-3 48-15,0 3-42 0,-1-1 0 0,0 0 45 16,3 1-46-16,-4-1 47 0,1 1-51 0,0-1 52 16,0 0-52-16,0 1 50 0,1-2-50 0,0 1 48 15,-3 0-48-15,4-2 48 0,-6 2-43 0,4 1 0 16,-1-2 3-16,0 1 4 0,-2-1 5 0,2 1-2 15,-3 0 9-15,2 0 39 0,-2 0-52 0,0 0 50 16,2 1-54-16,-2-2 47 0,0 1-50 0,-2-1 49 16,2 2-51-16,-3-2 47 0,1 1-45 0,-11 1 46 15,19-1-49-15,-19 1 48 0,15-1-45 0,-15 1 50 16,14-1-48-16,-14 1 53 0,12-2-43 0,-12 2 50 16,10-2-48-16,-10 2 46 0,0 0-51 0,15-1 46 15,-15 1-52-15,0 0 53 0,16-1-56 0,-16 1 47 16,12-3-50-16,-12 3 53 0,9-1-55 0,-9 1 50 15,13-3-52-15,-13 3 45 0,10-2-47 0,-10 2 42 16,9-2-80-16,-9 2-24 0,0 0-128 0,14-4-65 16,-14 4-153-16,0 0-265 0,4-4-284 0,-4 4-580 0</inkml:trace>
  <inkml:trace contextRef="#ctx0" brushRef="#br0" timeOffset="-82091.42">14546 6308 259 0,'0'0'323'0,"0"0"-72"15,2-6-34-15,-2 6 0 0,0 0-16 16,0-7-13-16,0 7-18 0,0 0 7 0,-1-10-41 16,1 10 40-16,-1-6-74 0,1 6 24 0,-3-8-65 15,3 8 22-15,-2-9-51 0,2 9 22 0,-4-9 52 0,4 9-47 16,-3-9 39-16,-1 4-53 0,4 5 48 0,-5-7-40 16,5 7 34-16,-9-6-44 0,9 6 29 0,-10-2-44 15,10 2 46-15,-13 2-35 0,2 0 42 0,1 4-41 16,-1 2 40-16,-4 0-37 0,3 3 35 0,-1 0-49 15,1 3 34-15,-2 0-44 0,4 2 29 0,1-1-46 16,2-1 39-16,-1 0-44 0,4 1 37 0,0-2-40 16,2 0 35-16,1-1-38 0,4-1 43 0,-1 0-45 15,2-3 37-15,1 0-40 0,3 0 40 0,1-3-43 16,0-1 41-16,2 0-35 0,0-4 30 0,0 1-42 16,2-2 41-16,-2-2-40 0,2 0 37 0,-1-2-40 15,-1-1 39-15,-1-1-39 0,-1-1 42 0,-1-2-39 16,-3 1 39-16,-1-1-40 0,2-3 42 0,-6 1-42 15,3-1 42-15,-5-1-42 0,1 0 43 0,1-2-41 16,-2 3 42-16,-1 0-41 0,2 1 43 0,1 2-41 16,-1-1 38-16,-1 3-31 0,2 0 29 0,2 0-40 0,-1 2 41 15,5 2-39-15,-2-2 43 0,3 4-40 16,2 0 39-16,2-1-39 0,0 3 45 0,2 0-47 16,3 2 42-16,0 0-42 0,2 0 42 0,1 4-40 15,3-1 39-15,0 1-40 0,-2 3 41 0,-1 0-43 0,2 0 40 16,-2 1-42-16,-4-1 43 0,1-1-41 0,-5 0 42 15,-1-1-36-15,-1-1 54 0,-1-2-32 0,-3 1 49 16,-5-5-39-16,5 7 54 0,-5-7-45 0,0 0 57 16,0 0-41-16,0 0 43 0,-9-5-38 0,4 0 45 15,1-1-35-15,-2-4 34 0,2 2-59 0,-1-4-7 16,2 1-3-16,2-2-3 0,0 1-2 0,1 0-11 16,1-2-4-16,3 3-1 0,1-2 1 0,3 1-2 15,-1 2-1-15,4-1 11 0,-1 1-15 0,3 2-6 16,-2 0-34-16,6 1-39 0,-2 1-52 0,0 1-49 0,2 1-68 15,1-1-71-15,-1 3-58 0,-1-1-62 16,3 1-135-16,-3 0-254 0,-1 0-372 0</inkml:trace>
  <inkml:trace contextRef="#ctx0" brushRef="#br0" timeOffset="-81874.83">15121 6014 329 0,'-1'-7'497'0,"-1"2"-96"16,2 5-119-16,-1-13 2 0,1 13-60 0,0-8 17 15,0 8 41-15,3-7-51 0,-3 7 30 0,5-5-47 16,-5 5 36-16,0 0-68 0,16 1-21 0,-7 3-6 16,0 1-24-16,3 1-20 0,-1 2-15 0,2 4-15 15,2 3-17-15,-1-2-10 0,2 5 7 0,-2 3-27 16,0 2-11-16,-3 0 36 0,0 2-54 0,-3 3 36 16,-1-6-75-16,-5 4-14 0,0-1-85 0,-5-1-23 15,-1 1-128-15,-5 3-29 0,-3 1-53 0,-6 0-92 16,-5-1-471-16,-4 0-503 0</inkml:trace>
  <inkml:trace contextRef="#ctx0" brushRef="#br0" timeOffset="-81641.43">14086 6242 201 0,'-13'-15'577'0,"0"1"-148"0,-1 3-83 0,4 1-33 15,-3 3-36-15,4 1 18 0,0 2-46 0,-4 3 41 16,3 4-45-16,-3 4 46 0,-2 4-65 0,1 3 27 16,-4 8-70-16,3 2 15 0,-3 7-76 0,4 4 9 15,0 0-65-15,5 1 30 0,4-4-57 0,3 2-7 16,5 1-6-16,5 3-10 0,3 1-11 0,8-2-59 16,4-1-64-16,7-1-95 0,7 0-110 0,6-3-105 15,3-3-148-15,5-6-422 0,8-5-597 16</inkml:trace>
  <inkml:trace contextRef="#ctx0" brushRef="#br0" timeOffset="-80324.77">27427 7046 430 0,'0'0'435'0,"-3"-6"-88"15,3 6-69-15,0 0-23 0,-1-7-38 0,1 7 64 16,0 0-55-16,-1-8 33 0,1 8-26 0,0 0-33 0,0 0-36 15,-2-7-34-15,2 7-26 0,0 0-20 16,0 0-7-16,9-2 4 0,-9 2 5 0,0 0-43 0,16 1 36 16,-16-1-17-16,16 4-11 0,-7-1-11 15,3 1-6-15,-1 0-6 0,1-1-4 0,2 1-6 0,0 2-4 16,0-1-1-16,1-1 2 0,-2 1-6 0,2 0-1 16,-2 0 3-16,1-3 14 0,-2 2 13 0,0-2 18 15,0 0 11-15,-2 1 18 0,-10-3-37 0,23 0 61 16,-23 0-33-16,19 0 37 0,-19 0-27 0,18-3 30 15,-9 1-37-15,1 0 19 0,-1-2-23 0,0-2 2 16,1 0 1-16,1-1 2 0,0-2-6 0,-1 1 1 16,1-2-2-16,-1 0-7 0,1-2-5 0,0-3-2 15,1 1-9-15,-1-1 1 16,0-2 0-16,1-1-37 0,-1 0 36 0,-1-2-5 0,2 1-3 0,-2 0 4 16,2 0 9-16,-1 0 4 0,-2-1 2 0,0 2 7 15,1 0 10-15,-1 2-3 0,-2 0-3 0,-1 1-7 16,0 3-9-16,-1-2-3 0,1 2-6 0,-3 1-12 15,1 0-4-15,0 3-4 0,-1-2-9 0,2 2-5 16,-3 0-6-16,-1 2-27 0,2-1-64 0,-3 7-91 16,3-10-130-16,-3 10-146 0,4-10-202 0,-4 10-270 15,1-10-540-15,-1 10-1081 0</inkml:trace>
  <inkml:trace contextRef="#ctx0" brushRef="#br0" timeOffset="-78175.4">19678 7195 207 0,'0'0'552'0,"0"0"-167"0,-2 8-67 15,2-8-89-15,0 0 16 0,0 0-47 0,0 0 27 16,0 0-72-16,0 0 21 0,0 0-59 0,0 0 14 0,0 0-64 16,7-8 23-16,-1 3-51 0,-1-1 29 15,2 0-50-15,0-1 32 0,0-1-47 0,1-1 43 16,1 1-50-16,-1-2 41 0,-2 2-46 0,-1-2 46 0,1 2-32 16,-2-2 42-16,-3 2-38 0,1 0 33 0,-2 0-47 15,-3 2 53-15,1-1-44 0,-3 2 62 0,-2 0-33 16,1 3 39-16,6 2-26 0,-18-3 47 0,8 5-36 15,-2 0 37-15,0 3-36 0,-1 2 40 0,0 1-44 16,0 2 36-16,3 1-52 0,-3 3 38 0,3 0-49 16,2 0 38-16,2 0-47 0,-1 2 41 0,6 0-48 15,0-4 46-15,2 3-47 0,0-1 43 0,6 2-48 16,-1-2 40-16,3-2-45 0,1 1 44 0,6-2-44 16,-2-1 38-16,5-2-46 0,-2 0 43 0,2-5-45 15,0 1 41-15,1-4-47 0,2 0 44 0,4-4-45 16,-2 1 37-16,-1-4-51 0,1-1 40 0,-2 1-58 15,-2-4 43-15,-2 2-44 0,-1-5 34 0,-2 1-42 16,-3-1 47-16,-2 0-36 0,-5-1 48 0,2 1-37 16,-4-2 47-16,1 1-38 0,-3 4 44 0,-1-3-37 15,0 2 52-15,0 1-23 0,0 1 70 0,-3 1-27 16,3 1 55-16,-2 1-49 0,1 1-18 0,1 6 34 16,0-10-53-16,0 10 33 0,0 0-39 0,0 0 43 15,0 0-36-15,0 0 32 0,0 0-42 0,8 2 42 16,-6 5-45-16,3-4 39 0,-1 4-40 0,4 1 34 15,-3-2-42-15,4 2 36 0,0 1-44 0,0-1 40 0,2 2-42 16,-2-3 40-16,0 2-49 0,1-3 22 0,-2 1-89 16,0 1-17-16,-2-4-101 0,3 1-20 15,-4 0-98-15,-5-5-26 0,9 6-90 0,-9-6-133 0,0 0-363 16,0 0-512-16</inkml:trace>
  <inkml:trace contextRef="#ctx0" brushRef="#br0" timeOffset="-78032.75">19999 6995 47 0,'-6'-11'644'0,"-1"2"-215"0,2 2-59 16,0 0-104-16,-1 0-19 0,2 2-4 0,1-1 33 16,3 6-69-16,-6-9 1 0,6 9-77 0,-5-8 9 15,5 8-69-15,0 0 26 0,0-7-59 0,0 7 27 16,5-5-51-16,-5 5 32 0,10-3-60 0,-10 3-61 16,15-1-131-16,-15 1-123 0,16 1-149 0,-16-1-295 15,16 4-290-15</inkml:trace>
  <inkml:trace contextRef="#ctx0" brushRef="#br0" timeOffset="-77792.08">20207 6853 352 0,'0'0'600'16,"8"-6"-111"-16,-8 6-74 0,6-5-38 0,-6 5-45 16,4-5-31-16,-4 5-27 0,0 0-39 0,7-5-14 0,-7 5 5 15,0 0 2-15,5 5-19 0,-5-5-40 0,4 10-30 16,-2-4-26-16,1 2-20 0,-1-1-20 0,3 4-11 15,-1-1-9-15,3 3-11 0,-2-1-6 0,1 0-10 16,2 1-3-16,-2 0-3 0,3-1-11 0,-2 2 4 16,1-4-31-16,1 2-54 0,-2-1-20 15,2-1-79-15,-2-2-4 0,1-1-106 0,-3-1-42 16,2 0-47-16,-7-6-88 0,12 5-78 0,-12-5-295 0,0 0-371 16</inkml:trace>
  <inkml:trace contextRef="#ctx0" brushRef="#br0" timeOffset="-77475.69">20371 6936 95 0,'-3'-8'554'0,"3"8"-132"0,-2-12-68 16,2 12-60-16,-3-10-40 0,3 10-33 0,0-7-37 16,0 7-13-16,-2-6 24 0,2 6 7 0,0 0-6 15,0 0-21-15,0 0-22 0,0 0-24 0,6 9-25 16,-6-9 20-16,9 8-61 0,-4-1 24 0,0 1-53 16,2 0 34-16,-1 1-55 0,2 1 36 0,-1 1-47 15,0 1 36-15,-1-1-46 0,2 0 38 0,-3-2-43 16,1 0 38-16,-2-1-44 0,0 0 44 0,0-3-38 15,-2 1 44-15,2-1-44 0,-4-5 40 0,5 5-42 16,-5-5 41-16,0 0-45 0,0 0 41 0,7-2-40 16,-7 2 40-16,4-10-44 0,-4 10 46 0,5-11-44 15,-1 4 35-15,-1 1-36 0,4 0 42 0,-2 0-44 16,1 0 44-16,1 1-42 0,-1 0 38 0,3 2-39 0,-9 3 42 16,14-4-41-16,-14 4 39 0,15-1-41 15,-15 1 46-15,14 2-47 0,-14-2 40 0,16 7-44 0,-9-1 35 16,-3-1-76-16,1 1-21 0,-1 1-113 0,-2-2-34 15,-1 1-66-15,-4 3-81 0,-2-2-95 0,1 0-302 16,-6 2-300-16</inkml:trace>
  <inkml:trace contextRef="#ctx0" brushRef="#br0" timeOffset="-77329.55">20234 7013 330 0,'-13'-13'444'0,"3"3"-111"15,0-1-68-15,2 0-57 0,-1-1-19 0,6-1-42 16,-1 2-22-16,1 0 2 0,3-1-20 0,3 1-21 15,-1 1-15-15,2 0-25 0,5-1-5 0,0 1-7 16,1 1-15-16,4 1 0 0,0-1-8 0,4 2 3 16,0 0-81-16,4 0-115 0,-2 1-103 0,2 1-373 15,-2 1-165-15</inkml:trace>
  <inkml:trace contextRef="#ctx0" brushRef="#br0" timeOffset="-76675.43">20753 6831 521 0,'0'0'450'0,"8"5"-122"0,-8-5-55 16,5 4-54-16,-5-4 14 0,0 0-60 0,0 0-21 16,11-1-27-16,-11 1-12 0,0 0-22 0,5-7-13 15,-5 7-21-15,7-7 10 0,-3 2 8 0,1-1-57 0,1 1 35 16,-1-3-50-16,0 1 38 0,0 1-50 0,1-1 50 16,-3 0-51-16,1 0 49 0,1 1-35 0,-2 1 67 15,-3 5-27-15,4-9 39 0,-4 9-55 0,1-7 37 16,-1 7-54-16,0 0 37 0,0 0-46 0,-5-5 38 15,5 5-43-15,-8 5 38 0,8-5-44 0,-5 7 47 16,0-2-49-16,5-5 4 0,-4 11-1 0,3-4 0 16,0 0 41-16,1 1-44 0,1 1 38 0,0 0-43 15,2 1 38-15,1-1-47 0,-1 1 42 0,5-2-49 16,0 0 46-16,-2-1-46 0,3 2 19 0,1-5-62 16,1 1 42-16,-2-1-43 0,3-2 59 0,-3-1-42 15,-9-1 5-15,22-1 11 0,-22 1 9 0,19-5 13 16,-9 2 0-16,-1-2 5 0,0 0 4 0,-2-1 8 15,0-1-1-15,0 1-1 0,-1-2 7 0,-1 1 6 16,-1-2 39-16,2 1-51 0,-3 0 53 0,1-1-23 16,-2 0 46-16,0 0-48 0,0-2 43 0,-2 1-42 15,3 1 36-15,-1-2-13 0,-2-1-14 0,0 1-3 16,2-1-6-16,-2 1-3 0,1 1-6 0,-1-3 3 16,-1 4 3-16,1-2 6 0,-2 2 14 0,2 1-5 15,-5 1-7-15,5 0-6 0,-4 1-5 0,4 6 1 16,-7-8-9-16,7 8-7 0,-12-4 7 0,12 4-7 15,-11-1-1-15,11 1 0 0,-11 3-3 0,11-3 3 16,-8 4-3-16,8-4-2 0,-6 7 3 0,6-7-3 16,0 8 3-16,0-8-1 0,6 11-2 0,-4-4-32 15,6 0 44-15,-3 0-41 0,1 2 47 0,1 0-43 16,-1 2 44-16,2-1-42 0,-3 2 11 0,0 1 1 16,-1 1 8-16,-2-1 36 0,1 0-42 0,-2 0 44 15,-1 0-22-15,0 1 71 0,1-3-17 0,-1 0 63 16,2 2-40-16,-2-4 53 0,1 1-56 0,0-2 39 0,3 1-30 15,-1-3 8-15,2-1-7 0,1 0 5 0,3-1-29 16,4-3-23-16,0-1-11 0,4 0-8 0,3-2-10 16,4-2-10-16,2-1-87 0,0 1-81 0,0-2-93 15,-3-2-105-15,1 2-85 0,-3-1-136 0,-6 1-428 16,0 1-607-16</inkml:trace>
  <inkml:trace contextRef="#ctx0" brushRef="#br0" timeOffset="-76326.24">20257 7450 56 0,'-11'6'566'0,"2"1"-161"0,1-3-92 16,2 0-46-16,-2-1-26 0,4 2 2 0,4-5 11 15,-9 5-14-15,9-5-19 0,-9 5-24 0,9-5-41 0,0 0-33 16,-4 3-24-16,4-3-17 0,0 0-9 0,0 0 16 16,12-2 17-16,-3 0 9 0,4-2-6 0,1-2-8 15,6-1-11-15,4 0 30 0,5-4-59 16,9-1 34-16,0-1-59 0,3-2 35 0,5-1-55 0,0 1 41 16,9-4-52-16,3 1 42 0,-2-2-54 0,1 1 50 15,-3 0-53-15,-5 4 42 0,-3-1-46 0,0 0 45 16,-3 0-48-16,-1 1 45 0,-2 1-48 15,-4 2 46-15,-7 0-52 0,-1 2 48 0,-6 1-46 16,-3 3 43-16,-2-2-48 0,-3 1 39 0,0 1-99 0,-5 0-40 16,0 1-136-16,-2 1-85 0,0-1-108 15,-3 0-612-15,-4 5-686 0</inkml:trace>
  <inkml:trace contextRef="#ctx0" brushRef="#br0" timeOffset="-68627.41">11200 12348 21 0,'0'0'153'0,"0"0"-12"15,0 0-33-15,0 0-10 0,0 0-1 0,0 0-11 0,-4-5-2 16,4 5-6-16,0 0-4 0,0 0-9 0,0 0 1 15,0 0-3-15,0 0-2 0,0 0 0 0,0 0-5 16,0 0-3-16,0 0 0 0,0 0-11 0,0 0 5 16,0 0 7-16,0 0 3 0,0 0 0 0,0 0-4 15,0 0-1-15,0 0 7 0,0 0 2 0,-7-3-1 16,7 3-2-16,0 0 3 0,0 0-1 0,0 0 2 16,0 0-1-16,0 0 0 0,0 0-9 0,0 0 2 15,1-7-24-15,-1 7 39 0,0 0-32 0,0 0 42 16,6-4-45-16,-6 4 29 0,0 0-44 0,9-4 68 15,-9 4-56-15,0 0 52 0,14-2 0 0,-14 2-1 16,13-1-6-16,-13 1-15 0,13-1-4 0,-13 1 1 16,16-2-12-16,-6 1-3 0,-10 1 3 0,22-1-1 15,-12-1-11-15,2 1 0 0,1 0-3 0,0 1-2 16,-1-1 0-16,2-1-1 0,2 0 1 0,-2 1-2 16,1 0 0-16,0 0-4 0,1 0-41 0,-1 0 44 15,3-1-30-15,-3 1 32 0,3-2-30 0,-1 2 46 0,1 0-43 16,-3-1 37-16,4-1-36 0,-3 1 38 0,1 1-41 15,1 0 37-15,-2-2-41 0,0 2 39 0,-2 0-39 16,3-2 41-16,-3 2-40 0,3 0 40 0,-3-2-42 16,1 2 38-16,-1-1-41 0,-1 1 40 0,2 0-39 15,-1-1 39-15,2 0-45 0,-2 1 50 0,1-2-53 16,-2 2 41-16,2 0-40 0,-2 0 41 0,1-2-40 16,-1 2 43-16,1 0-45 0,-1-1 45 0,-1 0-39 15,2 2 50-15,-1-1-35 0,1 0 58 0,-1 0-54 16,2 0 37-16,-3 0-49 0,1-1 42 0,1 2-44 15,-3-1 41-15,3 1-50 0,-2-1 43 0,1 1-43 16,-2-2 42-16,2 2-45 0,-2 0 44 0,2-1-43 16,-13 1 47-16,23-1-48 0,-23 1 45 0,19 0-44 15,-19 0 45-15,21-1-40 0,-21 1 48 0,20-1-43 16,-20 1 43-16,18-3-44 0,-18 3 45 0,21 0-44 16,-21 0 47-16,19-1-51 0,-19 1 43 0,16-1-44 15,-16 1 45-15,18-2-47 0,-18 2 44 0,18-1-47 16,-18 1 48-16,14-2-50 0,-14 2 47 0,16-1-25 0,-16 1 18 15,15-3-44-15,-15 3 46 0,11-1-42 0,-11 1 41 16,14-1-46-16,-14 1 47 0,9-1-46 0,-9 1 46 16,0 0-47-16,13-1 46 0,-13 1-45 0,0 0 44 15,10-1-42-15,-10 1 45 0,0 0-45 0,0 0 47 16,11-2-48-16,-11 2 48 0,0 0-47 0,0 0 45 16,0 0-46-16,0 0 1 0,0 0 8 0,0 0-8 15,11 0-10-15,-11 0-52 0,0 0-174 0,0 0-111 16,0 0-165-16,-6-4-536 0,6 4-685 0</inkml:trace>
  <inkml:trace contextRef="#ctx0" brushRef="#br0" timeOffset="-60045.01">11371 13028 38 0,'0'0'212'0,"0"0"-34"0,0 0-28 16,0 0-15-16,0 0-11 0,-5-6-16 0,5 6 3 15,0 0-2-15,0 0-6 0,0 0-2 0,-1-7 4 16,1 7 18-16,0 0 2 0,0 0 4 0,0 0 2 16,0 0-4-16,0 0-8 0,-3-7-13 0,3 7-44 15,0 0 16-15,0 0-39 0,0 0 17 0,0 0-32 16,0 0 23-16,0 0-32 0,0 0 36 0,0 0-23 15,0 0 60-15,0 0 2 0,9-2 4 0,-9 2-5 16,13 0-11-16,-13 0-8 0,14 0-5 0,-14 0-4 0,23 0-3 16,-9 0-9-16,0-1-37 0,0 1 37 0,4-1-9 15,-1 1-6-15,3 0-8 0,-1-2-1 16,1 2-9-16,1 0-38 0,0-1 44 0,-2 1-42 0,1 0 39 16,1-1-40-16,-1 1 44 0,-1-2-38 0,2 2 37 15,-3 0-41-15,-1 0 38 0,-1 0-40 16,-1 0 43-16,1-1-42 0,-2 2 38 0,-2-1-2 0,0 0-6 15,1 0-4-15,-3 0-3 0,-10 0 4 0,18 2-7 16,-18-2-2-16,15 2 0 0,-15-2-3 0,13 3-3 16,-13-3-22-16,10 4-39 0,-10-4-39 0,9 4-60 15,-9-4-57-15,0 0-52 0,4 5-49 0,-4-5-79 16,0 0-259-16,0 0-173 0</inkml:trace>
  <inkml:trace contextRef="#ctx0" brushRef="#br0" timeOffset="-59744.41">11553 13129 276 0,'0'0'229'15,"0"0"-37"-15,0 0-61 0,-12 1 29 16,12-1-22-16,0 0 30 0,0 0-40 0,4-5 20 16,-4 5-48-16,8-5 24 0,-8 5-58 0,14-6 24 15,-5 2-34-15,0 1-3 0,2-1-6 0,1 1 8 16,2-3 22-16,1 3-32 0,0-2-5 0,3 2-8 0,-2-4-6 15,1 3 23-15,3-1-44 0,-2 0 7 0,1 0 0 16,-1 1-1-16,1-1-3 0,0 1-1 0,-2-2-2 16,0 2 6-16,0 1-10 0,0 0 2 0,-2-1-1 15,0-1-1-15,-1 2 0 0,-1 0 2 0,-1 1 6 16,-2-1-9-16,0 1 1 0,-1-2-1 0,-9 4 1 16,17-4-8-16,-17 4 13 0,11-2-18 0,-11 2 13 15,9-3-31-15,-9 3-53 0,10-5-40 0,-10 5-47 16,5-6-35-16,-5 6-24 0,3-6-23 0,-3 6-196 15,1-7 78-15</inkml:trace>
  <inkml:trace contextRef="#ctx0" brushRef="#br0" timeOffset="-59527.79">12000 12896 116 0,'-4'-7'251'0,"-2"4"-33"0,6 3 14 0,-8-10-43 0,4 5 18 16,4 5-47-16,-8-7-7 0,8 7-8 16,-7-7-12-16,7 7-23 0,-4-6-20 0,4 6-15 15,0 0 7-15,0 0 7 0,0 0 0 0,0 0 1 0,0 0 8 16,0 0 1-16,10 1 2 0,-3 4 6 0,-1 0-8 15,1 1 4-15,3 4-11 0,-1-1-47 16,-2 3 30-16,1 1-9 0,2 1-10 0,-2 3-12 0,0 1-9 16,-2 1-8-16,0-1-1 0,-2 0-7 0,0 0 12 15,-1 1-23-15,-2-3 14 0,0 1-22 16,-1 1 18-16,0-1-22 0,-1-1 12 0,1-3-29 0,-1 1-32 16,-1 0-119-16,2-3-54 0,0-1-112 0,-1 0-101 15,0-2-309-15,1-8-258 0</inkml:trace>
  <inkml:trace contextRef="#ctx0" brushRef="#br0" timeOffset="-58544.44">13485 12747 193 0,'-14'-1'249'0,"14"1"-47"0,0 0 2 15,-10-6-42-15,10 6 19 0,-5-4-44 0,5 4 13 16,-6-6-53-16,6 6 14 0,-2-9-49 0,2 9 24 16,1-10-15-16,-1 10 36 0,4-13-41 0,1 8 24 15,2-4-39-15,-1 3-4 0,3-1-5 0,0-2-7 16,1 2 0-16,3 0 8 0,0 1-6 0,1 0 3 15,-3 0-3-15,3 1-6 0,0 3 13 0,-1 0-3 16,0 0-2-16,0 4 0 0,-3-1 0 0,3 1-5 16,-2 2-2-16,-2 3-3 0,-3 0-9 0,0 4-1 15,-4 0-5-15,1 2-2 0,-3 0-1 0,-3 2-3 16,-1 1 9-16,-1 0-13 0,-5 2-33 0,1-1 38 16,-1 0-36-16,-3-2 43 0,2-3-36 0,-5 2 32 15,3 0-31-15,1-2 38 0,-2-3-35 0,2 0 41 16,3-3-35-16,0-2 57 0,0-1-55 0,9-3 43 0,-10 3-49 15,10-3 41-15,0 0-42 0,-9-3 40 0,9 3-1 16,4-7-6-16,-4 7-6 0,10-10 0 0,-2 5-5 16,1 1 3-16,2-1-5 0,-1-1-1 0,3 2 0 15,3 1-2-15,-4 0-2 0,2 1 4 0,1 2 6 16,0-1-1-16,-1 2-3 0,0 1 3 0,-1 1 2 16,2 1 0-16,-3 1-3 0,-2 2 4 0,0 2 3 15,-5-1-46-15,0 3 51 0,-2 1-47 0,-2 0 50 16,-2 1-1-16,-4 3-11 0,-2-2 3 0,-4 3 12 15,1-1-2-15,-3-2-5 0,-4 0-1 0,3 0 3 16,-4-4-7-16,-1 1-4 0,4-2-2 0,-2-2-1 16,2-2-2-16,-2-3-2 0,3 0 10 0,1-1-14 15,2-2-5-15,0 0-27 0,1-1-75 0,3-3-93 16,2-1-78-16,1-1-89 0,4-1-401 0,1-2-283 16</inkml:trace>
  <inkml:trace contextRef="#ctx0" brushRef="#br0" timeOffset="-57678.5">14718 12384 230 0,'9'-4'278'15,"-9"4"-59"-15,0 0-1 0,0 0-44 0,0 0 7 16,0 0-54-16,0 0 30 0,0 0-38 0,4 6 31 0,-4-6-38 16,-5 9 41-16,0-3-65 0,-2 3 50 15,0-1-50-15,-5 3-19 0,2-1-10 0,-4 5-6 16,0 0-9-16,-4 1-9 0,1 0 26 0,-3 2-48 0,1 2 0 16,-3-2-4-16,-1 1 1 0,3-1-7 0,-1 0 6 15,-2 0 13-15,3-2-22 0,2-1 0 0,0 0 3 16,3-3-2-16,-2-2 3 0,7 0-3 15,-3-2 4-15,4 1 6 0,0-3-1 0,3 0 2 0,-3-2 6 16,4 2 9-16,0-2-2 0,5-4-12 0,-8 5 5 16,8-5-3-16,-8 3-4 0,8-3-4 0,0 0 1 15,0 0 2-15,0 0-8 0,0 0-4 0,0 0 7 16,0 0 0-16,0 0 1 0,5-4-8 0,-5 4 4 16,0 0-1-16,9-4 1 0,-9 4-1 0,0 0-1 15,7-2 5-15,-7 2 17 0,0 0 9 0,10-2 6 16,-10 2 9-16,0 0 4 0,18 0 20 0,-18 0-6 15,16 0-17-15,-16 0-3 0,21 0-5 0,-8 1-6 16,-2 0-6-16,4 0-1 0,1 0-5 0,0 1-9 0,1-1 1 16,2 0-1-16,-1 1-2 0,0-1-2 15,0 3 0-15,0-1-4 0,1-1 0 0,-2-1 1 16,-1 3-1-16,1-1-3 0,-1 0-5 0,-1 1 12 16,-2-1-6-16,-1 1 1 0,1-1 0 0,-2-1 4 0,0 4-2 15,-1-3 2-15,-1 1 0 0,0-2-1 0,-3 1 3 16,4 1-7-16,-3 0 3 0,-7-4 0 0,11 5 3 15,-11-5-2-15,12 4 1 0,-12-4 9 0,10 5 3 16,-10-5 7-16,10 5 4 0,-10-5 3 0,10 2-3 16,-10-2-4-16,8 4-1 0,-8-4-4 0,9 1-2 15,-9-1-3-15,0 0-2 0,13 2-4 16,-13-2 4-16,0 0-9 0,11 2 1 0,-11-2-1 0,0 0-1 16,10 1-3-16,-10-1 1 0,0 0 2 0,0 0-4 15,13 1-1-15,-13-1-1 0,0 0 5 0,0 0-4 16,0 0 0-16,9 1 2 0,-9-1-1 0,0 0 1 15,0 0 1-15,0 0 0 0,0 0 2 0,0 0 2 16,0 0-3-16,0 0 0 0,9 3-2 0,-9-3-1 16,0 0-4-16,0 0-8 0,0 0-33 0,0 0-117 15,0 0-122-15,0-8-133 0,0 8-583 0,-6-7-602 16</inkml:trace>
  <inkml:trace contextRef="#ctx0" brushRef="#br0" timeOffset="-57029.11">14697 12553 72 0,'-16'10'317'0,"4"-3"-68"0,-1 4-79 0,-1-3 24 15,2 3-35-15,0-3 5 0,1 3-48 0,2-4 18 16,3 2-50-16,-1-2 13 0,1-1-45 0,4 0 26 15,2-6-43-15,-2 7 21 0,2-7-44 0,3 6 32 16,-3-6-40-16,0 0 31 0,15 1-39 0,-15-1 38 16,15-3-46-16,-5-1 36 0,0 2-37 0,0-3 33 15,0 0-33-15,-1-1 34 0,-1 2-31 0,-2-2 28 16,3-2-34-16,-4 2 35 0,-1 1-34 0,-3-3 32 16,-1 8-34-16,0-10 45 0,-4 3-47 0,-1 1 37 15,-4 2-36-15,-1-2 33 0,0 2-35 0,-7 1 37 0,-1 2-29 16,-2 1 30-16,-7 1-36 0,0 2 36 0,-7 1-36 15,-3 4 36-15,-8 1-39 0,0 4 40 16,-5 0-42-16,-7 4 39 0,-1 2-36 0,-3 1 36 16,1 2-30-16,0-1 49 0,1 1-21 0,4 0 14 0,1 4 12 15,12-7 0-15,1 2-7 0,3-2-11 0,6 0 11 16,5-3 2-16,4-2-7 0,5-2 2 16,4 0 0-16,4-3 3 0,4-1 3 0,3-2-23 0,3-6 22 15,3 6-27-15,4-4 23 0,6-3-33 0,5 0 31 16,5-4-34-16,9-3 38 0,8-2-11 0,3-2-9 15,1 0 0-15,3-3-3 0,0 0-2 0,2-1-3 16,8-4 7-16,-11 3-9 0,0-1 0 0,0 0 2 16,-3 0-5-16,-3 2 7 0,-1-2-9 0,-5 1 9 15,-7 3-7-15,-3 0-1 0,-6 4 2 0,-5 1 28 16,-4 0-32-16,-4 1-1 0,-1 2-2 0,-4 6 1 16,-8-10-1-16,-2 7 1 0,-4 1 0 0,-8 2 3 15,-5 3 35-15,-11 2-44 0,-8 2 38 0,-3 4-46 16,-13 2 43-16,-2 4-45 0,-1 2 10 0,-2 1 7 15,1 3-2-15,2 0 0 0,1 1 0 0,3-1 4 16,3 2-11-16,7 0 76 0,9-5-19 0,5 1-5 16,7-2-4-16,6-3-2 0,9-2 13 0,6-4-8 15,5-1-6-15,3-2-4 0,5 1-5 0,7-5-5 16,6 1-3-16,6-3 1 0,8-1-30 0,17-5-26 16,3-2-27-16,16-4-102 0,3-3-88 0,6-3-87 15,1-3-397-15,5-4-244 0</inkml:trace>
  <inkml:trace contextRef="#ctx0" brushRef="#br0" timeOffset="-56412.44">15807 12550 208 0,'-15'2'277'0,"-2"-1"-32"0,4-1-16 16,1 0-37-16,0-2 10 0,2-1-49 0,-2 0 9 0,5-2-62 15,-1-1 16-15,4 0-51 0,2-1 35 0,0-2-31 16,4 2 40-16,0-2-45 0,5 0 2 0,-1-2-1 16,3 2 2-16,4-1-11 0,0 2-1 15,-1-2 0-15,2 3-1 0,3 1-5 0,-3 0-9 0,1 2-1 16,-3 3-6-16,-1 0 1 0,1 2-7 0,-2 0-1 16,-1 4 0-16,-1 1-3 0,-6 3-1 0,2 0-8 15,-5 2-1-15,-2 4 28 0,-3 0-38 0,-2 4 29 16,-3-1-37-16,-5 3 26 0,2-1-24 0,-4-1 28 15,3-2-36-15,1-2 0 0,1-2 3 0,-2 1 2 16,6-4 4-16,1-1 0 0,1-2-3 0,-1 1 5 16,8-8-2-16,-3 7 1 0,3-7 5 0,9 6-6 15,-9-6 1-15,17 2 0 0,-3 0 0 0,0-2 1 16,5 1 1-16,-1 0 3 0,1 0 0 0,2 1-5 16,-3 0 1-16,1 1-1 0,-1 2-2 0,0 1 3 15,-3-1 18-15,0 4-13 0,-3-1-3 0,-1 3 0 16,-6-1 1-16,-1 4-1 0,-4-2 7 0,-2 2-50 15,-5 0 59-15,-4 4-51 0,-2-1 52 0,-6 2 0 0,-2 0-7 16,-3-2 9-16,-1 0-10 0,-2-2-6 0,1-4 5 16,-2 0-6-16,6-2 1 0,1-3-7 15,0-1 9-15,4-3-9 0,2-2-18 0,2 0-70 0,2-4-81 16,3 1-90-16,2-5-120 0,3 1-349 0,1-2-234 16</inkml:trace>
  <inkml:trace contextRef="#ctx0" brushRef="#br0" timeOffset="-55778.94">16725 12217 400 0,'-3'-6'310'0,"3"6"-32"16,-5-8-10-16,5 8-18 0,-4-9 8 0,4 9-49 16,-1-7 37-16,1 7-93 0,-3-6 8 0,3 6-8 0,0 0 16 15,0 0 10-15,0 0-26 0,0 0 50 16,9 1-31-16,-9-1 39 0,11 10-37 0,-5-2 49 16,3 3-34-16,-1 0 31 0,-1 2-51 0,2 4 14 0,1 1-42 15,-2 2 8-15,1 2-31 0,1 1-3 16,-3 2-29-16,0 2 4 0,1 1-27 0,0 0 7 15,-3-3-18-15,1-1 0 0,-2 2-17 0,1-1 11 0,-1 0-24 16,1-2 11-16,-1 1-15 0,0-2 6 0,-2-2-15 16,1-4 5-16,-2 1-10 0,3 0-1 0,-3-3-4 15,2-1-7-15,-2-1-25 0,2-2-82 16,-2 0-78-16,1-2-30 0,1 0-107 0,-2-1-36 0,-1-7-108 16,3 7-173-16,-3-7-509 0,0 0-772 0</inkml:trace>
  <inkml:trace contextRef="#ctx0" brushRef="#br0" timeOffset="-55145.38">17690 12317 245 0,'-3'-9'201'0,"-1"5"-29"15,2-4-13-15,-3 0-5 0,-2 2-16 0,2-1 4 16,-4 0-16-16,1 1-11 0,1-2 1 0,-3 2 2 15,-1 2 1-15,1-1-32 0,-1 1 2 0,0 2-7 16,0 1 0-16,-2-1-6 0,2 2 11 0,-1 2-35 16,-2 0 30-16,2 1-27 0,-1 3 30 0,0-1-11 15,0 2-10-15,1 2-10 0,2-1-4 0,-1 2-5 0,2 1-12 16,1 0-4-16,0-1 0 0,2-1-2 16,2 1-10-16,3-1-2 0,0-1 0 0,1 0-3 15,1-1-2-15,2 0-1 0,0-1 3 0,4-1-1 16,-1-1-7-16,3 0-1 0,-1-1 0 0,3-2-1 0,-2 0 0 15,3-1-4-15,0-1 5 0,1-1-4 16,-1-2 3-16,-1 1-2 0,0-1 0 0,0-1 6 16,-1-1-7-16,-1 0 2 0,3 0-2 0,-3-2 2 0,-2 0 1 15,1 2-43-15,-2-2 58 0,2 2-41 0,-3-2 42 16,0 1-27-16,-1 2 76 0,2-1-11 16,-6 6 59-16,5-9-34 0,-5 9 25 0,8-7-52 0,-8 7 26 15,4-6-38-15,-4 6 53 0,0 0-18 0,0 0 49 16,0 0-41-16,9 5 55 0,-9-5-41 0,8 8 42 15,-5-1-46-15,1 2 37 0,0-1-44 0,1 3 31 16,2 1-52-16,0 2 25 0,-3-1-52 0,3 3 27 16,0 2-48-16,0 0 37 0,0 1-46 0,0 1 31 15,-1 0-43-15,-1-1 33 0,0 1-44 0,2 1 34 16,-4-4-83-16,1 1-28 0,0-1-82 0,-1-2-84 16,-1 1-103-16,0-4-132 0,-2 1-206 0,0-2-295 15,-3-2-588-15</inkml:trace>
  <inkml:trace contextRef="#ctx0" brushRef="#br0" timeOffset="-54378.82">19011 12237 117 0,'-13'0'491'0,"13"0"-141"0,-14 0-81 0,14 0-22 0,-11-1-13 16,11 1 67-16,0 0-28 0,-13-1 5 0,13 1-89 15,0 0 4-15,-6-5-61 0,6 5 26 0,6-5-47 16,0 1 34-16,5-2-51 0,3 1 19 16,2-1-49-16,7-2 26 0,0 1-50 0,8-3 24 0,1 0-44 15,6-2 30-15,1 1-42 0,3 0 37 0,-3-3-46 16,4 3 34-16,0-1-9 0,-1-1-6 0,-2 2-8 16,2-1-4-16,-4 3-2 0,-4-1-71 0,-4 3-63 15,0-3-43-15,-5 5-38 0,-4-3-43 0,-1 2-25 16,-3 0-27-16,-5 0-91 0,0-1-350 0,-4 2-258 15</inkml:trace>
  <inkml:trace contextRef="#ctx0" brushRef="#br0" timeOffset="-54160.87">19665 11915 395 0,'0'0'368'0,"-10"-5"-120"16,10 5-12-16,-7-5-92 0,7 5 21 0,0 0-9 16,0 0 21-16,0 0 4 0,0 0-3 0,6-5-15 15,-6 5-1-15,15 1-18 0,-6 2-15 0,2-1-6 16,1 2-19-16,2 1-16 0,2 2-12 0,-2 0-7 0,0 3-9 15,1 1-13-15,-1 3-3 0,-4 0-11 0,-1 2-5 16,-2 0-3-16,-2 0-42 0,-3 4 45 0,-2 0-46 16,-6 3 40-16,2-1-37 0,-5 2 37 0,0-1-10 15,-5 1-5-15,0-1-3 0,-1-1 1 0,1-3-25 16,0-2-62-16,1-3-68 0,1-1-82 0,2-2-77 16,1-5-129-16,1 0-312 0,8-6-261 15</inkml:trace>
  <inkml:trace contextRef="#ctx0" brushRef="#br0" timeOffset="-53628.5">20689 11894 75 0,'0'0'345'0,"-18"3"-34"0,18-3-54 15,-18 1 31-15,18-1-53 0,-16-2 14 0,7-1-27 0,2-1-21 16,-1 1-14-16,4-2-42 0,0-1-23 0,1 1-27 16,3 5-10-16,1-13-29 0,2 4-4 0,2 2-12 15,4 2-6-15,-1-3-2 0,1 1-5 0,1 3-10 16,1-1 1-16,2 2-7 0,-1 1-7 0,-1-1 6 15,-2 4 6-15,3 2-3 0,-5 0-2 0,1 3-3 16,-3-1-1-16,-1 3 1 0,0 1-1 0,-4 2-3 16,-3 1 4-16,1-1-4 0,-3 3 1 0,-2-1-3 15,2-1 2-15,-1 0 4 0,-3-1-6 0,4-2 1 16,-1 0 1-16,3-1 0 0,-1-1 2 0,4-7 0 16,-3 10 4-16,3-10-3 0,4 8-4 0,-4-8-1 15,12 5-1-15,-3-1 2 0,3-2-3 0,1 1 1 16,4 1-1-16,-2-2 3 0,4 3-3 0,-1-1 2 15,-1 0-1-15,-1 1 4 0,0 2-5 0,-1-1 1 0,-3 1 1 16,-2 2-34-16,0-1 42 0,-5 0-38 16,-2 2 52-16,-1 0-42 0,-4-1 40 0,-2 2-48 15,-3 0 47-15,-3 1-44 0,0-3 43 0,-4 3-42 16,1-4 48-16,-5 2-51 0,2-2 45 0,-2-1-45 0,1-2 43 16,2-2-45-16,-1 1 32 0,4-3-99 0,0-1-63 15,2-2-104-15,0-2-182 0,2 1-280 0,4-5-227 16</inkml:trace>
  <inkml:trace contextRef="#ctx0" brushRef="#br0" timeOffset="-52838.69">22504 11479 43 0,'0'0'50'16,"0"0"-5"-16,0 0-18 0,0 0-5 0,0 0-2 16,0 0-42-16,0 0-41 0,0 0 20 0</inkml:trace>
  <inkml:trace contextRef="#ctx0" brushRef="#br0" timeOffset="-52144.71">22142 11527 165 0,'0'0'323'0,"0"0"-85"16,0 0-49-16,0 0-15 0,0 0-4 0,0 0-19 16,0 0 1-16,0 0 2 0,0 0 9 0,-9 7-45 15,5-3-13-15,-4 1-17 0,0 2-14 0,-1 0-14 16,-4 3-9-16,2-1-15 0,-6 4-5 0,2-1-5 16,-3 2-5-16,-3 3-2 0,0-1-3 0,-1 0 6 15,0-1-8-15,-1 1 5 0,0 0 9 0,0-1 3 16,0 1 1-16,-1-2-3 0,1-1-4 0,0 0 2 0,4-3 2 15,-2 0-3-15,2 0 4 0,1-2-3 0,4-1-4 16,0-1 5-16,0-1 15 0,4 0 7 0,1-2 1 16,1-1-8-16,8-2-8 0,-15 4-7 0,15-4-6 15,0 0-5-15,-12 2-4 0,12-2 2 0,0 0-6 16,0 0-5-16,0 0 30 0,0-8-34 0,0 8 24 16,7-5-29-16,-7 5 29 0,13-5-33 0,-5 2 28 15,3-1-26-15,-1 1 22 0,1-1-27 0,2 2 12 16,1 0-6-16,2-1 3 0,1 2 5 0,-1-1 1 15,0 1-1-15,0 1 2 0,1 1 4 0,0 2-3 16,1 0-1-16,-1 0 4 0,-1 2 0 0,0-1-5 16,0 3 1-16,-3 0 5 0,2 1-3 0,-2 0-5 15,0 1 5-15,-3 0-5 0,2 0 2 0,-1 0-2 16,1 0 14-16,-2 0-13 0,1-1-1 0,0 0 0 16,1 1-1-16,-1-2 2 0,0 0 5 0,1 0-5 15,-1-1 1-15,1-1 2 0,-1-1-2 0,3 0 0 16,0-1 0-16,-1 1 5 0,2-2-6 0,-2 1 0 0,1 0 6 15,2-2-8-15,-4 1-2 0,4-1 3 0,-3 1 5 16,2-2-3-16,-2 1-1 0,1-2-3 0,-2 1 0 16,1 0-3-16,-13 0 6 0,21-2-2 15,-21 2 3-15,16-1-3 0,-16 1-1 0,14-1-3 0,-14 1-2 16,9-2 3-16,-9 2-3 0,8-5-31 0,-8 5-64 16,0 0-79-16,0-7-87 0,0 7-57 0,-5-6-121 15,-2 1-218-15,7 5-171 0</inkml:trace>
  <inkml:trace contextRef="#ctx0" brushRef="#br0" timeOffset="-51679.61">21755 12157 285 0,'0'0'257'0,"0"0"-47"0,-5-3-18 0,5 3-16 15,0 0-16-15,-4-7-6 0,4 7-2 0,0 0-14 16,1-8-15-16,-1 8-9 0,0 0-10 0,4-7-3 0,-4 7 4 16,5-6-1-16,-5 6-33 0,8-6 32 0,-8 6-6 15,6-4-9-15,-6 4-4 0,8-5-3 0,-8 5 2 16,5-3-5-16,-5 3-1 0,10-5 6 0,-10 5 3 15,7-2 1-15,-7 2-2 0,9-3 3 0,-9 3 5 16,14-1 8-16,-14 1 9 0,14-1-6 0,-14 1-6 16,20 0-35-16,-8 1 42 0,-1-1-43 0,3 1 43 15,-1 1-56-15,2-1 47 0,1 1-55 0,0 0 34 16,1 2-50-16,1-2 37 0,-3 2-51 0,3-1 42 16,1 0-52-16,-2 2 46 0,1-2-50 0,0 1 45 15,0-1-45-15,-1 0 36 0,-1-1-47 0,2 2 45 16,-2-1-44-16,-2-1 42 0,-1 1-46 0,2-2 46 15,-2-1-48-15,0 0 45 0,1 1-45 0,-2-1 44 16,-12 0-48-16,21 0 44 0,-21 0-50 0,16 0 39 0,-16 0-80 16,15 0-17-16,-15 0-115 0,0 0-61 0,14 0-162 15,-14 0-179-15,9-4-432 0,-9 4-649 16</inkml:trace>
  <inkml:trace contextRef="#ctx0" brushRef="#br0" timeOffset="-50529.52">22964 11671 215 0,'0'0'208'16,"4"-5"-22"-16,-4 5-50 0,0 0-16 0,0 0-17 15,-2-8-3-15,2 8 13 0,0 0-23 0,-1-8-14 0,1 8-18 16,-2-7 5-16,2 7 11 0,-7-7-5 0,7 7-12 15,-5-7-11-15,5 7 10 0,-9-7-7 16,9 7-10-16,-9-8-7 0,2 4-6 0,0 0-1 16,-2 1-5-16,0-1-4 0,-2 1-2 0,-1 0-4 0,0 2 1 15,0-1-3-15,-1 2-4 0,-3 0 2 16,0 2 0-16,-3 0-1 0,0 1 32 0,2 1-14 16,-2 0 46-16,-1 1-40 0,-1 1 58 0,0 2-43 0,1-2 5 15,1 4 1-15,0-3-7 0,5 0-3 0,-1 1-6 16,3 1 1-16,1-1-1 0,1 0-1 0,2 0 4 15,3-1-2-15,2-1-4 0,0 0-4 0,3-6-1 16,4 11-8-16,0-5 0 0,0-1-6 0,5-2-1 16,2 0 4-16,1-1-10 0,3 0-1 0,-2-1 1 15,6 0-2-15,-1-2-1 0,1 1 0 0,-1-1 3 16,3-2 4-16,-1 2-8 0,-2-2-4 0,1 0 4 16,0 0-1-16,-1-1 0 0,-1 0 1 0,-2 0 6 15,-1 0-6-15,-2 0-2 0,-2-1 1 0,3 2-1 16,-4-2 5-16,-3 1-4 0,4 0 7 0,-3-1-8 15,-2 1 0-15,-5 4 1 0,8-8 6 0,-5 3 14 16,-3 5-1-16,8-6 10 0,-8 6-3 0,4-9 5 16,-4 9 4-16,4-5 4 0,-4 5 7 0,2-6-1 15,-2 6-4-15,0 0-1 0,4-7-9 0,-4 7-4 0,0 0-5 16,0 0 1-16,5-5-9 0,-5 5-2 0,0 0-1 16,0 0-1-16,0 0-1 0,3-6 1 15,-3 6 8-15,0 0-2 0,0 0 3 0,0 0 15 16,0 0 5-16,0 0 9 0,0 0 1 0,0 0 9 0,0 0-3 15,9 3-1-15,-9-3-2 0,0 0 9 0,2 6 11 16,-2-6 5-16,3 6 12 0,-3-6 9 16,4 9 4-16,-4-9 1 0,2 10 2 0,2-4 0 0,-3 4 8 15,3-2-41-15,-4 2 33 0,3 1-40 0,-1 1 25 16,3 0-33-16,-2 1 21 0,-1 1-33 0,2 1 21 16,0-1-31-16,-1-1 19 0,1 3-18 0,-2-3 14 15,3 0-17-15,0-1 10 0,-2 0-14 0,-1-1 6 16,2 0-19-16,-1-1 12 0,1-1-18 0,-2 0 16 15,1-1-7-15,-2-1-7 0,3 1-9 0,-2-2 12 0,-2-6-16 16,4 10 14-16,-4-10-5 0,3 9 9 16,-3-9-16-16,4 8 17 0,-4-8-18 0,2 7 18 15,-2-7-16-15,0 0 2 0,3 8-3 0,-3-8 13 16,0 0-18-16,2 4 11 0,-2-4-25 0,0 0-38 0,0 0-129 16,0 0-83-16,0 0-154 0,0 0-191 15,0 0-785-15,-5-4-1002 0</inkml:trace>
  <inkml:trace contextRef="#ctx0" brushRef="#br0" timeOffset="-46079.87">12520 14373 128 0,'0'0'242'0,"0"0"-56"16,0 0-52-16,0 0-6 0,0 0-2 0,-9 3 25 16,9-3-31-16,0 0 4 0,0 0-21 0,0 0 60 15,0 0-56-15,0 0 24 0,10 3-52 0,-10-3 35 16,12 0-40-16,-12 0 45 0,14 1-57 0,-14-1-12 16,22 0-4-16,-11 0-15 0,3 0-6 0,-1 2-3 15,1-2-5-15,1 1-1 0,2-1-2 0,-3 1 0 16,5-1-9-16,-2 1 0 0,-2-1 8 0,3 1-15 15,-4-1 1-15,3 0 0 0,-3 1 4 0,0 1-6 16,1-2-1-16,-3 1-37 0,-1 0-45 0,-1 0-79 16,-10-1-27-16,17 4-89 0,-17-4-273 0,10 2-67 15</inkml:trace>
  <inkml:trace contextRef="#ctx0" brushRef="#br0" timeOffset="-45863">12684 14516 93 0,'-12'4'208'16,"12"-4"-69"-16,-6 6-13 0,6-6-33 0,-7 3 30 0,7-3 8 16,0 0 18-16,0 0-34 0,0 0-22 15,0 0-18-15,0 0-16 0,0 0-10 0,17 0-10 16,-17 0-6-16,17-3-9 0,-7-1-1 0,3 0-6 0,2 1-4 16,2-1-1-16,-2 0 17 0,4-3-27 0,0 4 21 15,1-3-24-15,1-1 18 0,-2 3-22 0,-2-1 23 16,2 0-25-16,-3-1 11 0,-1 3-73 0,-1-1-23 15,-3-1-44-15,0 1-35 0,-2 1-219 0,-2-1 155 16</inkml:trace>
  <inkml:trace contextRef="#ctx0" brushRef="#br0" timeOffset="-45662.89">12990 14343 6 0,'0'0'288'0,"-1"-7"-69"15,1 7-50-15,0 0-31 0,0-9 27 0,0 9 23 0,0 0-8 16,0 0-23-16,9-3-12 0,-9 3-35 0,8 2 13 15,-8-2-51-15,11 6 66 0,-6-1-67 0,2 1 18 16,-1 0-49-16,1 3 26 0,0 0-48 0,0 3-5 16,-2 0 1-16,0 2 5 0,-1 3-12 0,-3 0-3 15,3 0 33-15,-3 1-41 0,-1 0 33 0,-4 0-43 16,3 0 13-16,-3 0-102 0,-1-1-55 0,1-2-102 16,-2 0-357-16,1 0-130 0</inkml:trace>
  <inkml:trace contextRef="#ctx0" brushRef="#br0" timeOffset="-44697.39">14691 14164 54 0,'0'0'275'15,"-2"-6"-33"-15,2 6-13 0,-4-4-15 0,4 4 5 16,-4-6-17-16,4 6-20 0,0 0-31 0,-4-4-33 16,4 4-43-16,0 0 11 0,0 0 12 0,-10 6-21 15,10-6 42-15,-9 7-51 0,7-2 45 0,-2 2-59 16,1 0 33-16,-3-1-53 0,3 3 31 0,2-2-38 16,0 0 28-16,0-1-40 0,1-6 36 0,1 13-41 15,1-7 32-15,1 0-41 0,3-2 39 0,1 2-36 16,0-1 29-16,2-2-43 0,3 0 35 0,1 0-36 15,1-2 34-15,1 2-23 0,1-2 16 0,1 2-32 16,1-2 35-16,0 0-35 0,1 1 32 0,-1 1-35 16,-1-1 34-16,-1 1-30 0,-2 3 33 0,2-2-37 15,-5 1 36-15,2 1-37 0,-3 0 11 0,-2 0-3 16,-2 1 2-16,-2 0 3 0,0-1 6 0,0 2 2 16,-4-8-3-16,-2 14 9 0,-1-8-1 0,-1 1-1 15,-3 2-3-15,1-2 5 0,-2-1-6 0,-2 1 3 16,1-1-1-16,-1-1 5 0,-3 1-8 0,4-1 1 0,-2-2-1 15,-1 0 6-15,2-1-5 0,0 0-6 0,10-2-6 16,-18 1-47-16,18-1-81 0,-13-3-53 16,13 3-51-16,-13-4-131 0,13 4-273 0,-6-9-157 0</inkml:trace>
  <inkml:trace contextRef="#ctx0" brushRef="#br0" timeOffset="-44486.36">14703 14195 56 0,'-9'-6'449'0,"9"6"-128"0,-9-6-70 0,9 6-7 15,-5-3-3-15,5 3-62 0,-3-5 47 0,3 5-68 16,0 0 13-16,2-11-76 0,-2 11 25 0,9-7-53 16,-3 1 19-16,3 0-57 0,4 0 31 0,0 0-47 15,2-2 31-15,0 2-38 0,6-3 36 0,-1 2-52 16,1 1 37-16,0-2-44 0,2 1 37 0,-2-1-96 15,0 1-59-15,1 1-92 0,-1 0-70 0,-2 0-380 0,-1 3-188 16</inkml:trace>
  <inkml:trace contextRef="#ctx0" brushRef="#br0" timeOffset="-44097.04">15343 13835 78 0,'0'0'323'16,"-2"-7"-92"-16,2 7-55 0,0 0-13 0,-2-6-10 16,2 6 24-16,0 0-1 0,0 0 14 0,0 0 7 15,0 0-16-15,6 4-11 0,-6-4 9 0,6 9-15 16,0-1-7-16,-2 0-8 0,1 2 15 0,2 1-26 15,-2 4 10-15,2-1-21 0,0 7-3 0,-1 0-34 16,2 2 3-16,1 4-19 0,-3 1 2 0,2 1-24 16,-3 3 4-16,0 0-21 0,3-1 10 0,-3 1-14 15,-1 1-4-15,1-1 7 0,0-1-4 0,-1 1-4 16,0-4-4-16,2-1-3 0,-2-2-3 0,0-2-1 0,-2-1 0 16,2-1-7-16,1-3 0 0,-2-4 0 0,2 2-1 15,-3-5-3-15,1-1 1 0,-1 0 2 0,2-1-9 16,0-2-5-16,-1-1-34 0,-3-6-63 15,6 6-69-15,-6-6-66 0,0 0-58 0,0 0-42 0,15-3-40 16,-15 3-85-16,7-8-275 0,-7 8-244 0</inkml:trace>
  <inkml:trace contextRef="#ctx0" brushRef="#br0" timeOffset="-43364.06">15862 14003 259 0,'0'0'298'16,"0"0"-47"-16,0 0-12 0,-10 0-42 0,10 0-40 0,0 0-32 15,0 0 16-15,1-9-43 0,-1 9 25 16,8-9-51-16,-2 4 29 0,1 0-52 0,3 0 47 16,0-1-38-16,0 0 53 0,4 0-42 0,-1 0 3 15,1 0 13-15,-1 2-11 0,0 1 22 0,-2 0 2 0,2 2 3 16,0 1 21-16,0 0-6 0,-1 3 0 0,-1-1 7 15,0 1 6-15,2 4 0 0,-3 2 15 0,2-1-20 16,-2 4 6-16,0 0-14 0,-1 4-4 0,1-1-18 16,-1 2-6-16,0 1-5 0,1 2-7 0,-2-1-9 15,-2 2-12-15,2 0-9 0,0-2-10 0,-2 2-6 16,0-2-6-16,1 0-3 0,-2-4-5 0,1 0-1 16,-2 0-5-16,1 0-1 0,-1-3-4 0,0-1-4 15,0 0-1-15,-2-2-7 0,1 0-48 0,2-1-55 16,-4-1-38-16,2-1-67 0,-3-6-110 0,0 8-117 15,0-8-106-15,0 0-439 0,-8 7-582 0</inkml:trace>
  <inkml:trace contextRef="#ctx0" brushRef="#br0" timeOffset="-42881.13">15777 13898 106 0,'0'0'138'0,"0"0"-12"0,-7-4-34 16,7 4-11-16,0 0 62 0,-9 5 3 0,9-5-7 15,-11 9-20-15,6-1-3 0,-3 2 3 0,-1 1-4 16,-4 5 2-16,2 1 2 0,-6 3 3 0,4 2-9 16,-6 3-15-16,0 5-40 0,-3 0 36 0,1 0-41 15,-3 2 56-15,0 2-37 0,1-2 22 0,0 0 7 16,-1 1 8-16,2-1-25 0,-1 0 48 0,1-1-18 15,3-1 0-15,-1 0-9 0,1 0-8 0,3-6-5 16,1 0 0-16,2 0-27 0,0-2 7 0,3-3-16 0,0-2 2 16,2 0-24-16,-2-3 6 0,5-1-17 15,-1-1 5-15,2-4-18 0,-2 2 13 0,3-2-19 0,-1 1 12 16,0-3-16-16,2-1 10 0,2-5-16 0,-4 9 14 16,4-9-20-16,-3 7 0 0,3-7-75 15,0 0-48-15,0 0-116 0,0 0-58 0,0 0-117 0,4-10-437 16,-1 4-411-16</inkml:trace>
  <inkml:trace contextRef="#ctx0" brushRef="#br0" timeOffset="-42413.2">15963 14282 270 0,'0'0'230'0,"0"0"-23"0,0 0-13 16,0 0-14-16,0 0-34 0,0 0 12 0,0 0-43 15,3-7 16-15,-3 7-47 0,0 0 26 0,5-5-55 16,-5 5 28-16,5-6-46 0,-5 6 28 0,6-7-45 16,1 4 30-16,-7 3-42 0,14-8 27 0,-7 3-40 0,2 0 34 15,3 1-39-15,1-3 30 0,1 0-121 16,2 0-63-16,3-2-133 0,-1 1-219 0,3-2-17 16</inkml:trace>
  <inkml:trace contextRef="#ctx0" brushRef="#br0" timeOffset="-41968.58">17088 14235 257 0,'0'0'479'0,"0"0"-150"16,0 0-4-16,6-5-62 0,-6 5 35 16,0 0-51-16,0 0-9 0,0 0-30 0,0 0-55 0,0 0 0 15,0 0-47-15,0 0 5 0,5 4-42 0,-5-4 7 16,0 10-35-16,0-10-6 0,-4 14-9 15,2-4-9-15,-1-1-5 0,-3 4-1 0,-2 1-31 0,3-2-94 16,-4 2-101-16,1 0-100 0,1 0-107 0,-1-2-330 16,-1 2-263-16</inkml:trace>
  <inkml:trace contextRef="#ctx0" brushRef="#br0" timeOffset="-41281.03">17605 13811 378 0,'0'0'248'15,"0"0"-37"-15,-5 6-66 0,5-6-2 0,0 0-34 16,0 0 18-16,5 6-25 0,-5-6 19 0,0 0-45 16,13 2-18-16,-13-2-9 0,17-2-6 0,-17 2-12 15,20-2-7-15,-7-1-5 0,2 0 1 0,-1-1-8 16,3 0 4-16,-1 0-4 0,1-1-8 0,0-1 1 16,-1 1 1-16,2 1 0 0,-2-3-4 0,0 3 2 15,-3-1-2-15,2 0 0 0,-4 0 2 0,0 2 32 16,-2-1 28-16,-1 2 38 0,-8 2-22 0,14-5 16 0,-14 5-39 15,9-4 19-15,-9 4-39 0,7-3 17 0,-7 3-34 16,0 0 32-16,9-3-43 0,-9 3 24 0,0 0-30 16,0 0 22-16,0 0-28 0,0 0 48 0,7 5-27 15,-7-5 40-15,1 6-32 0,-1-6 61 0,1 10 5 16,-1-10-11-16,3 13-1 0,-2-5-5 0,0 3-3 16,2 0-6-16,-2 1-11 0,2 2 13 0,-2 3-5 15,2 0 10-15,-2-1-28 0,0 4 11 0,0-2-19 16,1 1 14-16,-1-1-11 0,0 2 6 0,2-3-12 15,-1 1 4-15,-2-1-18 0,2 0 9 0,0-3-14 16,-1 2 7-16,2-3-16 0,-2-1 11 0,1-1-16 16,-1-2 11-16,0 1-12 0,2 0 6 0,-1-2-11 15,-2-1 10-15,2 1-15 0,0-2 13 0,-2-6-25 16,1 9-31-16,-1-9-54 0,2 10-40 16,-2-10-113-16,0 0-63 0,0 7-100 0,0-7-82 0,0 0-229 15,0 0-238-15</inkml:trace>
  <inkml:trace contextRef="#ctx0" brushRef="#br0" timeOffset="-41097.68">17814 14047 308 0,'0'0'282'16,"-4"-9"-46"-16,4 9-73 0,0-9-9 0,0 9-50 16,2-11 27-16,5 4-43 0,-2-1 10 0,2 1-46 15,4-1 19-15,1 0-39 0,1 0 17 0,5-2-36 16,0 1 30-16,2-1-41 0,2 1 28 0,4-2-34 15,-2 0 18-15,3 0-110 0,0 0-82 0,-2 1-322 16,-2 0 9-16</inkml:trace>
  <inkml:trace contextRef="#ctx0" brushRef="#br0" timeOffset="-40763.32">18735 13492 250 0,'0'0'239'0,"0"0"-71"15,0 0 15-15,0 0-8 0,-6 5 44 0,6-5-37 16,-4 7 42-16,4-7-52 0,-5 12 3 0,2-3-16 0,0 0-3 16,2 2-63-16,-4 2 37 0,3 1-46 15,-1 3 64-15,2 0-57 0,-2 2 31 0,2 0-7 16,-3 4 0-16,3 1-11 0,-2 1 2 0,1 2-8 0,-2 4-10 15,1-1 3-15,-3 2-13 0,4 0-11 0,-4-1-4 16,1 3-8-16,0-3-6 0,1 0-7 0,-2 0 0 16,0 0-8-16,-1-2-5 0,1 1-6 0,-1-1 0 15,0 1-7-15,2-6-1 0,-2-3-4 0,3 1-1 16,-1-2-5-16,1-3-3 0,-2-2-4 0,3-2-2 16,2-1-37-16,-3-2 2 0,3-3-97 0,1-7-120 15,-4 9-102-15,4-9-109 0,0 0-458 0,0 0-497 16</inkml:trace>
  <inkml:trace contextRef="#ctx0" brushRef="#br0" timeOffset="-40180.71">19120 13691 142 0,'0'0'176'0,"-7"4"-23"0,1-1-15 0,6-3-17 0,-13 6-14 15,4-2-21-15,-1 1-13 0,0 3-12 0,-2 0 8 16,-2 0 7-16,-3 3-34 0,0 0 15 16,-1 2-31-16,-5 2 19 0,0 2-7 0,-1 0 26 0,-1 1-25 15,-2 2 30-15,-1 2-14 0,-1-1 23 0,-1 3-34 16,1 0 39-16,1-2-48 0,-1 0 35 15,-1 0-38-15,2 1 34 0,1-3-43 0,2 0 31 0,3-3-38 16,-2 1 24-16,3-3-44 0,1 1 40 0,2-3-44 16,0-1 32-16,5-1-38 0,0-1 43 0,2-2-56 15,2-1-9-15,1-1-94 0,1-1-59 0,0-3-103 16,7-2-200-16,-6 5 18 0</inkml:trace>
  <inkml:trace contextRef="#ctx0" brushRef="#br0" timeOffset="-39648.28">19205 13862 197 0,'-12'1'320'0,"12"-1"-63"0,-9 3-62 16,9-3 40-16,-11 5-50 0,11-5 33 0,-12 5-54 15,12-5 38-15,-9 5-61 0,9-5-17 0,-8 8-20 16,8-8-25-16,-9 8-11 0,9-8-12 0,-1 9 20 16,1-9-34-16,1 10-16 0,-1-10 16 0,8 9-25 15,-3-4-5-15,1 1-1 0,3-1-2 0,1 1 2 16,-1 0-5-16,4 0-1 0,0 1-2 0,-2-1 1 16,1 1-3-16,3-1 2 0,-3 0 2 0,0 3 3 15,0-2-11-15,-3-2 1 0,1 2 2 0,-2-1 6 16,-2-1 6-16,-1 2 16 0,2 0 2 0,-5-2 8 15,1 2 33-15,-3-7-40 0,0 13 34 0,-3-7-28 0,1 2 23 16,-3-2-31-16,0 1 18 0,-2-1-33 0,1 0 23 16,-1 0-23-16,-3 0 10 0,1-3-26 0,1 2 25 15,-2 0-31-15,3-2 28 0,7-3-28 0,-13 4 23 16,13-4-49-16,-13 1-38 0,13-1-115 0,-9-3-37 16,9 3-89-16,-6-6-59 0,3-1-326 0,2 1-205 15</inkml:trace>
  <inkml:trace contextRef="#ctx0" brushRef="#br0" timeOffset="-39449.83">19163 13943 165 0,'0'0'376'15,"-5"-7"-103"-15,5 7-10 0,0-9-88 0,0 9-10 16,0-9-29-16,0 9 48 0,5-10-59 0,-1 3-12 16,2 2-14-16,1-3-23 0,-1 0-19 0,3 1 15 15,3-1-39-15,-2 1-8 0,0-1-3 0,3 1 2 16,-3-1-11-16,3 1-3 0,-2 1-2 0,0 0-1 15,-1 0-3-15,0 1-1 0,-2 1 6 0,1 0-10 16,-2 0-3-16,1 1 0 0,-8 3 1 0,10-4-1 0,-10 4-5 16,10-1-21-16,-10 1-76 0,0 0-68 15,0 0-80-15,5 2-324 0,-5-2-91 0</inkml:trace>
  <inkml:trace contextRef="#ctx0" brushRef="#br0" timeOffset="-37763.75">20248 13982 196 0,'0'0'330'0,"0"0"-96"0,0 0-1 16,3-7-44-16,-3 7 28 0,0 0-50 0,0 0-13 0,0 0-22 15,2-5-14-15,-2 5-3 0,0 0-5 0,0 0-10 16,0 0-12-16,8 2-16 0,-8-2-3 16,5 6 1-16,-5-6 1 0,8 10-12 0,-3-5-4 0,1 2-2 15,-2 0-13-15,1 0-2 0,3 1-8 0,-3 1-1 16,3 0-5-16,-1 0-4 0,0-1 10 15,0 0 7-15,2-1 14 0,-1 0 6 0,0-1 11 0,-2-1 10 16,4-1-1-16,-1 0 9 0,0-1-4 0,-9-3 3 16,17 1-5-16,-7-3-4 0,0-2-2 0,3 0-1 15,0-3-7-15,2-2 1 0,1-1 3 0,1-4-3 16,5-1-7-16,-3-3-6 0,4 0-6 0,3-5-5 16,1 0-3-16,-3 1-3 0,3-3-40 0,0 1 56 15,-2 2-40-15,1-1 53 0,-6 4-40 0,2 0 46 16,-2 1-38-16,-3 1 42 0,0 1-47 0,-3 2 39 15,0 0-38-15,-3 4 46 0,-1-1-40 0,-1 1 39 16,-1 3-33-16,-1-1 28 0,-2 1-39 0,1 2 25 16,-1-1-36-16,-5 6 25 0,6-9-42 0,-6 9 25 0,6-9-28 15,-6 9 29-15,5-6-36 0,-5 6 28 0,5-7-28 16,-5 7 19-16,3-5-34 0,-3 5 21 16,0 0-88-16,6-5-11 0,-6 5-81 0,0 0-77 0,4-6-91 15,-4 6-102-15,0 0-144 0,1-6-488 0,-1 6-700 16</inkml:trace>
  <inkml:trace contextRef="#ctx0" brushRef="#br0" timeOffset="-25048.94">23471 11774 345 0,'0'0'386'15,"7"-5"-93"-15,-7 5-56 0,0 0-58 0,0 0-22 16,6-4-3-16,-6 4-25 0,0 0-6 0,0 0-28 16,0 0-3-16,0 0-35 0,5-4 11 0,-5 4-9 0,0 0 41 15,0 0-35-15,9 4 54 0,-9-4-41 16,8 4 57-16,-8-4-29 0,10 5 38 0,-10-5-51 15,10 9 41-15,-3-3-45 0,-1-2 36 0,3 3-49 16,-1-2 40-16,-2 2-46 0,2 0 35 0,2 0-38 0,-2 0 37 16,-1-1-54-16,5 2 39 0,-5 0-57 0,2 0 39 15,-1-1-51-15,2-1 47 0,-1 0-49 0,-2 0 7 16,0-1 6-16,2 0 9 0,-2 0-6 0,-7-5 6 16,11 7 5-16,-11-7 13 0,10 4 10 0,-10-4 5 15,11 2 1-15,-11-2 0 0,11-1-5 0,-11 1-5 16,11-4 0-16,-11 4 4 0,12-7-9 0,-5 2-8 15,1-1-8-15,-3 0-2 0,3-3-5 0,-1 1-3 16,-1-2 0-16,4-2-11 0,-1 0-2 0,0-1-3 16,1-2 0-16,1-1-7 0,-1-1 2 0,1 0-50 15,2-1 59-15,-1 0-5 0,0-1-52 0,1-1 61 16,1 1-55-16,0-3 60 0,0 5-52 0,-2-2 58 16,-1 2-54-16,3-1 60 0,-3 1-52 0,1 1 63 15,0 0-45-15,-2 2 47 0,0 0-48 0,-1 1 54 0,-1 3-42 16,0-3 49-16,-1 3-46 0,0 1 48 0,-2 1-42 15,0-1 41-15,-1 4-44 0,2-2 32 0,-2 1-42 16,-2 0 30-16,-2 6-44 0,7-9 37 0,-7 9-47 16,5-7 35-16,-5 7-39 0,5-9 37 0,-5 9-45 15,3-7 19-15,-3 7-113 0,5-5-46 0,-5 5-143 16,2-4-186-16,-2 4-197 0,0-8-765 16,0 8-1068-16</inkml:trace>
  <inkml:trace contextRef="#ctx0" brushRef="#br0" timeOffset="-12751.53">15858 4725 1 0,'0'0'49'0,"0"0"-13"0,0 0 2 0,-5 4-12 16,5-4-2-16,0 0-18 0,0 0 22 15,0 0-12-15,0 0-2 0,0 0 1 0,0 0-19 16,0 0-81-16,0 0 29 0</inkml:trace>
  <inkml:trace contextRef="#ctx0" brushRef="#br0" timeOffset="-12066.45">15875 5385 141 0,'0'0'242'16,"0"0"-105"-16,0 0 12 0,5 6-76 0,-5-6 29 16,0 0-61-16,0 0 31 0,10-2-53 0,-10 2 19 15,9-2-94-15,-9 2-21 0,14-3-200 0,-5 0 274 16</inkml:trace>
  <inkml:trace contextRef="#ctx0" brushRef="#br0" timeOffset="-11850.48">17082 5178 143 0,'0'0'294'0,"0"0"-110"16,8 6-11-16,-8-6-70 0,0 0 22 0,0 0-62 15,0 0 22-15,4 5-53 0,-4-5 11 0,0 0-77 0,0 0-9 16,0 0-120-16,0 0-152 0,0 0 226 0</inkml:trace>
  <inkml:trace contextRef="#ctx0" brushRef="#br0" timeOffset="-11636.8">16105 5317 174 0,'0'0'197'0,"0"0"-19"0,1 9-84 0,-1-9-14 15,7 3-89-15,-7-3 4 0,0 0-97 0,14 0 7 0,-14 0-65 16,11-2 39-16</inkml:trace>
  <inkml:trace contextRef="#ctx0" brushRef="#br0" timeOffset="-8252.07">16741 4442 139 0,'0'0'195'0,"0"0"-35"0,0 0-20 15,0 0-24-15,0 0-11 0,0 0-10 0,0 0-6 0,0 0-3 16,0 0-3-16,0 0-7 0,0 0-8 0,0 0-4 16,0 0-5-16,0 0-4 0,0 0 6 0,0 0-1 15,0 0-4-15,0 0-2 0,0 0 3 0,0 0-3 16,0 0-3-16,0 0 3 0,0 0-14 0,0 0-5 16,0 0-3-16,0 0 37 0,0 0-29 0,0 0 5 15,-2-7 3-15,2 7 12 0,0 0-18 0,0 0 21 16,-3-7-19-16,3 7 26 0,0 0-34 0,-1-8 22 15,1 8-36-15,-1-8 48 0,1 8-11 0,0-7 8 16,0 7 2-16,-3-10 5 0,3 10-16 0,0-9 3 16,0 9-13-16,-1-13-14 0,0 6 4 0,1-2 0 15,0 2-7-15,-3-2 8 0,3-1-2 0,0-3-4 0,-1 3 0 16,-1-3-12-16,1 0-7 0,1-1 22 0,0-1-28 16,-2-1 14-16,0-1-24 0,1-2 20 0,1 1-21 15,-1 0 18-15,-2 0-25 0,3-1 23 16,-1 1-21-16,0-1 21 0,-1 1-22 0,1 0 1 0,-1 0 6 15,-1-1-6-15,3 3 9 0,-1-2 0 16,0 4 9-16,-1-3-3 0,0 2-3 0,0 0 2 16,1 1-2-16,0 3 5 0,0-3-1 0,-1 3-3 15,0 0 6-15,0-1-8 0,1 2 1 0,0 0 4 0,-1-1-6 16,1 3 0-16,0-2-3 0,-3 2 4 0,3 1-2 16,0-2 6-16,-2 3-16 0,3-1 9 0,-1 1 7 15,1 6-10-15,-3-12 1 0,2 5 0 0,1 7 17 16,-3-9-19-16,3 9 13 0,-2-10-13 0,2 10 19 15,-1-7-19-15,1 7 12 0,-3-9-16 0,3 9 20 16,-3-7-19-16,3 7 8 0,0 0-8 0,-2-9 23 16,2 9-27-16,0 0 22 0,-1-6-19 0,1 6 18 15,0 0-16-15,0 0 18 0,-3-5-24 0,3 5 25 16,0 0-21-16,0 0 19 0,0 0-24 0,-5-8 22 16,5 8-13-16,0 0 12 0,0 0-18 0,0 0 22 15,0 0-19-15,0 0 16 0,0 0-21 0,0 0 23 16,-3-5-21-16,3 5 19 0,0 0-18 0,0 0 17 15,0 0-19-15,0 0 20 0,0 0-20 0,0 0 18 16,0 0-13-16,0 0 11 0,0 0-16 0,0 0 21 16,0 0-17-16,0 0 19 0,-6 7-16 15,6-7-1-15,-4 10 9 0,2-4-2 0,-1 3-4 0,-2-1 9 16,2 2-3-16,-4 1-2 0,0 3 3 0,2-1 0 16,-1 2 17-16,-3-1-21 0,3 0 15 0,-1 1-18 15,-1 0 15-15,2 0-14 0,-3-1 12 0,3 0-11 16,-1 0 11-16,1-1-19 0,3-2 18 0,-4 1-16 15,2-4 14-15,1 2-16 0,1-2 18 0,-2 0-20 16,2-3 21-16,2 1-13 0,1-6 15 0,-6 10-18 16,6-10 18-16,-4 8-15 0,4-8 16 0,-2 6-13 0,2-6 22 15,0 0-17-15,0 0 13 0,0 0-17 0,0 0 11 16,0 0-12-16,0 0 9 0,12-7-11 16,-8 1 15-16,1-1-16 0,0-3 12 0,2 1-14 0,2-2 3 15,-3-2-4-15,0 1 4 0,2-1 2 0,0-2-5 16,-2 1 3-16,1-1 2 0,0 2-3 0,-3-1 7 15,5 0-8-15,-4 0-5 0,0 2 8 0,2-1 12 16,-2 2-18-16,-1 2 18 0,1-1-16 16,-2 0 16-16,1 2-13 0,0-1 15 0,-1 4-8 0,-1-2 11 15,2 1-14-15,-4 6 11 0,4-9-14 0,-4 9 10 16,4-9-11-16,-4 9 9 0,2-5-11 0,-2 5 9 16,3-8-13-16,-3 8 11 0,0 0-11 0,2-7 10 15,-2 7-11-15,0 0 13 0,6-3-12 0,-6 3 13 16,0 0-13-16,0 0 16 0,0 0-15 0,11-2 15 15,-11 2-7-15,8 4 10 0,-8-4-12 0,6 5 4 16,1-2 1-16,-2 2 8 0,0 0-2 0,2 0-2 16,1 2 10-16,0 0-7 0,-2 0 0 0,4 2-1 15,-1-1 1-15,0 3-4 0,3-3 0 0,-3 2-4 16,2-1 9-16,-1 1-9 0,-1 0 2 0,2-2 1 16,0 2-6-16,-1-1-1 0,-2 0-3 0,2 0-7 0,0 0-98 15,-1 0-110-15,0 0-125 0,0-2-164 16,-2 0-433-16,-2 0-515 0</inkml:trace>
  <inkml:trace contextRef="#ctx0" brushRef="#br0" timeOffset="-7617.58">16822 3288 233 0,'0'0'267'16,"0"0"-37"-16,0 0-17 0,0 0 0 0,0 0-5 16,0 0-4-16,0 0-12 0,0 0-17 0,0 0-26 0,0 0-28 15,0 0-22-15,0 0-21 0,0 0-20 0,0 0-12 16,0 0-9-16,0 0-10 0,0 0 10 0,0 0 7 16,0 0 13-16,0 0 14 0,5 6-5 15,-5-6 17-15,8 8 10 0,-6-2-16 16,3 0 2-16,-1 1-7 0,1 0-3 0,0 2 5 0,3-1-9 0,-3 0-9 15,3 2-1-15,-2 0-20 0,2-1 10 16,-1 2-12-16,2-1 10 0,-1-1-14 0,-3 0 15 0,3-1-17 16,-2 1 11-16,-1-2-16 0,2 1 16 0,-2-1-10 15,1 0 8-15,-2 0-22 0,1-1 13 16,-1-1-18-16,-4-5 12 0,7 9-15 0,-7-9 10 0,5 8-7 16,-5-8 9-16,6 7-14 0,-6-7 8 0,4 5-13 15,-4-5 9-15,4 5-21 0,-4-5-29 0,0 0-101 16,2 6-55-16,-2-6-135 0,0 0-104 0,0 0-487 15,0 0-494-15</inkml:trace>
  <inkml:trace contextRef="#ctx0" brushRef="#br0" timeOffset="-5658.89">16823 3294 54 0,'0'0'214'0,"0"0"-28"16,-6-5-32-16,6 5 23 0,0 0-38 0,-5-7-23 16,5 7-10-16,-3-4-10 0,3 4-25 0,-4-6-10 15,4 6-14-15,-1-7 6 0,1 7 0 0,-3-9-4 16,3 9 6-16,-3-9 3 0,3 9-11 0,-3-11-3 16,3 11-12-16,-1-12 7 0,1 5 4 0,-1 1 3 15,1-2-11-15,0 1-7 0,0 7 13 0,0-13-1 16,0 6-2-16,1 1-6 0,0-2-8 0,2-1-4 15,0 1 1-15,1 1-12 0,0-2 1 0,1 1-2 16,-1 0-4-16,4-1 0 0,-1 0 4 0,2 1-40 16,-1-1 47-16,1 1-38 0,2 0 37 0,0 1-37 15,-1 0 37-15,3-1-34 0,-2 1 41 0,-1 2-35 16,1-1 34-16,-2 3-8 0,3-3 3 0,-3 2-34 16,0 1 41-16,-1 0-38 0,2 0 39 0,-2 1-35 15,-8 2 43-15,13-2-45 0,-13 2 47 0,15 0-40 16,-15 0 42-16,10 2-31 0,-10-2 46 0,13 4-33 15,-13-4 51-15,10 6-28 0,-10-6 55 0,8 9-59 16,-6-4 49-16,1 3-34 0,1-1 29 0,-2 0-5 16,-2 1-13-16,0 2-6 0,0 1-11 0,0 0-41 15,-2 0 3-15,-2 1 34 0,0 2-11 0,0-1-5 16,-1 1-4-16,1 0-4 0,-3 0 0 0,-1-1-6 16,3 0-2-16,-3-1-2 0,3 2 0 0,-1-4 0 15,-2 2-3-15,3-2 0 0,0-1 0 0,0-1-1 16,-2 0 6-16,2-1 6 0,0 1-5 0,1-1 3 15,-1-1 0-15,3 0 0 0,2-6 0 0,-7 8-8 0,7-8 3 16,-4 8 0-16,4-8-2 0,-6 7-1 16,6-7-1-16,-4 6 4 0,4-6 5 0,0 0-9 0,-4 5 9 15,4-5-1-15,0 0-3 0,-2 6 0 0,2-6 0 16,0 0 2-16,0 0-2 0,-5 4 0 0,5-4 2 16,0 0 2-16,0 0-3 0,0 0 1 15,0 0 5-15,0 0-7 0,0 0 2 0,0 0 1 0,-2 6 8 16,2-6-5-16,0 0 4 0,0 0-1 0,0 0 1 15,0 0 3-15,0 0-1 0,0 0 7 0,0 0 0 16,0 0 2-16,0 0 0 0,0 0-4 0,0 0 1 16,0 0-11-16,-5 5-4 0,5-5 9 0,0 0-2 15,0 0-7-15,0 0-4 0,0 0 2 0,0 0-6 16,0 0-2-16,0 0-9 0,0 0 14 0,0 0-2 16,0 0-4-16,0 0 3 0,0 0-1 0,0 0 0 15,0 0-1-15,0 0 1 0,-4 5 1 0,4-5-4 16,0 0 1-16,0 0 0 0,0 0-3 0,0 0 2 15,0 0 1-15,0 0-1 0,0 0 2 0,0 0-2 16,0 0 1-16,0 0 0 0,0 0 1 0,0 0 2 16,0 0 0-16,0 0-1 0,0 0 0 0,0 0 0 15,0 0 0-15,7-4 3 0,-7 4-2 0,0 0-10 16,9-5 13-16,-9 5-3 0,7-3 2 0,-7 3-2 16,12-4-2-16,-12 4-1 0,10-3-3 0,-10 3 4 15,13-4-3-15,-13 4 3 0,14-5-1 0,-14 5-5 16,14-2 5-16,-14 2 2 0,14-1-3 0,-14 1 1 15,15-2-2-15,-15 2 3 0,18 0-2 0,-18 0-1 16,14 0-2-16,-14 0 5 0,18 2-2 0,-18-2 2 16,14 2-3-16,-14-2 3 0,17 2 1 0,-9 1-1 15,-8-3-1-15,16 4 2 0,-8-2 0 0,0 0 2 16,-8-2-2-16,16 5-1 0,-16-5 4 0,16 6-4 16,-10-2 5-16,3-2 1 0,-3 2-3 0,1-1 3 0,-7-3 0 15,12 8 2-15,-12-8 1 0,12 5-3 16,-12-5-1-16,10 6 0 0,-6-1-1 0,-4-5-1 0,10 6 2 15,-10-6 1-15,9 6-3 0,-9-6 2 16,7 6 4-16,-7-6-3 0,6 6 3 0,-6-6-4 0,7 5-1 16,-7-5-1-16,7 5 3 0,-7-5-6 0,4 4 2 15,-4-4 3-15,0 0-1 0,6 6-3 0,-6-6-8 16,0 0 12-16,4 5-3 0,-4-5-11 0,0 0 10 16,6 5-6-16,-6-5 13 0,0 0-14 0,3 5 12 15,-3-5-13-15,0 0 15 0,4 5-12 0,-4-5 9 16,0 0-9-16,0 0 8 0,4 6-7 0,-4-6 7 15,0 0-9-15,0 0 9 0,0 0-7 0,2 4 10 16,-2-4-11-16,0 0 9 0,0 0-7 0,0 0 12 16,0 0-11-16,0 0 9 0,0 0-9 0,0 0 15 15,4 6-8-15,-4-6 7 0,0 0-2 0,0 0 13 16,0 0-6-16,0 0 3 0,0 0 0 0,0 0 8 16,0 0-5-16,0 0 1 0,0 0-1 0,0 0 0 15,0 0 3-15,0 0-5 0,0 0-2 0,0 0-4 16,0 0-1-16,0 0 5 0,0 0-6 0,0 0-6 15,0 0 5-15,0 0-2 0,0 0 1 0,0 0-4 16,0 0 5-16,0 0-8 0,0 0 1 0,0 0-8 16,0 0 11-16,0 0-12 0,0 0 9 0,0 0-8 15,0 0 7-15,0 0-8 0,0 0 8 0,0 0-8 16,0 0 5-16,0 0-8 0,0 0 7 0,0 0-10 16,0 0 13-16,0 0-7 0,0 0 6 0,0 0-8 15,0 0 6-15,0 0-5 0,0 0 8 0,0 0-6 16,0 0 0-16,0 0-2 0,0 0 6 0,0 0-6 15,0 0 6-15,0 0-9 0,0 0 10 0,0 0-9 16,0 0 7-16,0 0-6 0,0 0 5 0,0 0-4 16,0 0 2-16,0 0-4 0,0 0 6 0,0 0-3 15,0 0 4-15,0 0-7 0,0 0 7 0,0 0-6 16,0 0 6-16,0 0-6 0,0 0 3 0,0 0 0 16,0 0 6-16,0 0-8 0,0 0 6 0,0 0-9 15,0 0 10-15,0 0-7 0,0 0 5 0,0 0-8 16,0 0 8-16,0 0-6 0,0 0 8 0,0 0-13 0,0 0 14 15,0 0-6-15,0 0 8 0,0 0-9 16,0 0 8-16,0 0-9 0,0 0 8 0,0 0-12 16,0 0 13-16,0 0-8 0,0 0 8 0,0 0-10 15,0 0 8-15,0 0-4 0,0 0 12 0,0 0-14 0,0 0 15 16,0 0-8-16,0 0 10 0,0 0-13 16,0 0 10-16,0 0-8 0,0 0 11 0,0 0-15 0,0 0 7 15,0 0-12-15,0 0 13 0,0 0-17 16,0 0 17-16,0 0-13 0,0 0 10 0,0 0-11 15,0 0 12-15,0 0-28 0,0 0 34 0,0 0-21 0,0 0 18 16,0 0-15-16,0 0 11 0,0 0-10 16,0 0 8-16,0 0-13 0,0 0 18 0,0 0-11 15,0 0 9-15,0 0-11 0,0 0 4 0,0 0-12 16,0 0 12-16,0 0-47 0,0 0-63 0,0 0-67 0,0 0-84 16,0 0-116-16,0 0-185 0,-6-3-557 15,6 3-735-15</inkml:trace>
  <inkml:trace contextRef="#ctx0" brushRef="#br1" timeOffset="29260.07">24839 10992 165 0,'-13'-15'305'16,"0"1"-59"-16,-1-3-30 0,3 1-6 0,0-2-21 15,0 2 22-15,1-1 6 0,3 1-31 0,1-1-18 16,2 3-26-16,0-1-29 0,4 1-23 0,2 1-6 16,1-2-9-16,4 2-14 0,0 1-3 0,4 1-15 15,1 2-1-15,1 2-5 0,0-2-9 0,6 3 0 16,-2 2-7-16,1 1 3 0,2 3 34 0,-2 3-50 15,1 1 42-15,0 5-39 0,-1 3 45 0,1 7 2 0,-6 4-10 16,1 7 6-16,-5 8 6 0,-4 4 4 16,-5 6-3-16,-1 5 2 0,-4 1 6 0,-3 13-28 0,-4 3 14 15,0 2 58-15,-2 1-35 0,1 2 46 16,0-1-5-16,1-1-8 0,3-1-51 0,0 0 37 0,1-1-58 16,4-3-3-16,3 1 0 0,2-11-9 15,2 7 37-15,4 0-54 0,4-2 44 0,0-2-55 0,8-3 39 16,-1-3-46-16,7-4 43 0,1-3-51 0,2-2 43 15,4-4-45-15,4-3 40 0,-5-10-47 0,2-1 41 16,-1-4-48-16,4-4 19 0,-2-3-72 0,-6-3 24 16,-4-7-56-16,-3 0 34 0,-2-3-32 0,-2-3 60 15,-4 0-35-15,-13-1 53 0,15-2-32 0,-15 2 53 16,4-5 5-16,-4 5 6 0,-7-4 22 0,7 4 36 16,-14-2 27-16,3 3 24 0,-2 0-32 0,-3 4 56 15,-1 0-50-15,-5 2 50 0,-3 4-46 0,-1 3 35 16,-6 4-53-16,3 4-10 0,-1 1-13 0,2 2-5 15,3 5-4-15,0 2-3 0,1 4-2 0,4 3 26 16,3 1-48-16,1 3 38 0,3 1-48 0,2 0 38 16,3 0-41-16,1 2 33 0,5 0-39 0,-2 1 42 15,2-2-45-15,2 5 0 0,-2-6 9 0,-1 1-1 0,1 0 15 16,-3-2-13-16,-2 1 42 0,-2-1-49 16,-2 0 43-16,-6-2-44 0,-2-2 31 0,-3 1-38 0,-6 3 35 15,-5-4-94-15,-4-2-25 0,-5-6-118 0,-4-1-51 16,-4-6-129-16,-6-3-138 0,7-6-594 0,-6-5-751 15</inkml:trace>
  <inkml:trace contextRef="#ctx0" brushRef="#br1" timeOffset="42542.07">19769 15612 131 0,'0'0'240'0,"0"0"13"16,-12 0-44-16,12 0 39 0,0 0-65 0,0 0 2 15,-12-3-50-15,12 3-1 0,0 0-11 0,-8-3-12 16,8 3 15-16,0 0-2 0,-8-6-20 0,8 6-1 15,0 0-9-15,-7-6-7 0,7 6-23 0,0 0-10 16,-3-8-12-16,3 8-5 0,0-8-11 0,0 8-3 16,5-8 3-16,2 3-16 0,-1 0-1 0,2-2 6 15,4 0-5-15,1-2 3 0,6 1 4 0,-2-2 27 16,6 1-7-16,0 0 1 0,3-1-5 0,2 1-8 16,0 0-4-16,-4 1-5 0,2 2-1 0,-1 2-4 15,1-1-29-15,-4 1 29 0,-1 2-28 0,1 1 30 16,-3 1-28-16,0 1 34 0,-1 0-32 0,0 1 26 0,-1 1-2 15,-2 1-3-15,0-2-4 0,-2 1 3 0,-1 0-3 16,-1-1-3-16,-2 0 4 0,3 1-4 0,-2-2 3 16,-10-1-3-16,15 3 3 0,-15-3 1 0,17 1 0 15,-17-1-3-15,14-1-2 0,-14 1 2 0,15-3-1 16,-15 3-2-16,14-4 3 0,-14 4-4 0,14-3 9 16,-14 3-7-16,13-6-3 0,-13 6 2 0,12-3 5 15,-12 3-9-15,10-6 8 0,-10 6-3 0,7-3 0 16,-7 3 2-16,8-5 0 0,-8 5 3 0,0 0-2 15,4-4-22-15,-4 4 32 0,0 0-28 0,0 0 38 16,6-7-12-16,-6 7 27 0,0 0-20 0,0 0 23 16,0 0-25-16,0 0 19 0,0 0-26 0,0 0 22 15,0 0-11-15,0 0 3 0,-11 1 1 0,11-1-8 16,-7 7-3-16,4-3-2 0,-3 2 0 0,1 2-10 16,-2 0 6-16,-2 3 0 0,0 1-3 0,-5 2 0 15,1 3-2-15,-5 2-2 0,-1 3-5 0,-4 4 8 16,-1-2-3-16,-2 4-1 0,-2 1 0 0,2 1 0 15,-2-2 1-15,1 3-3 0,-1-3 9 0,0 2-6 0,-1-1 0 16,1 0-20-16,0-1 26 0,1-1-3 16,-1-1 0-16,2-1 1 0,0-1-4 0,5-6 0 0,0-2 1 15,6-1 2-15,0-2-5 0,3-3 4 0,1-1 6 16,1-2 5-16,2-1-5 0,0 0-3 0,3-2 2 16,5-4-9-16,-9 5 2 0,9-5 2 0,0 0-3 15,0 0 4-15,0 0-4 0,0 0 2 0,8-5-4 16,-8 5 5-16,11-7-2 0,0 3 1 15,-1 1 1-15,1-1-17 0,1 1 22 0,3 0-21 0,-1-1 25 16,4 2-27-16,-1 0 25 0,2 0-20 0,1 2 22 16,-1 0-8-16,3 0-16 0,1 2 26 0,0-2-5 15,0 2-1-15,3-2-2 0,-1 0-1 0,2 1-1 16,-1 0-17-16,-3-1 25 0,0 0-21 0,0-1 19 16,0 0-18-16,-3-1 18 0,1-2-17 0,0 2 21 15,-3-3-24-15,1 0 21 0,-3 0-22 0,0-1 20 16,-3-1-21-16,1 1 12 0,-1-1-10 0,-2-2 20 15,-2 4-6-15,-2-3-4 0,-1 1-25 0,-2-1-51 0,2 0-40 16,-2 1-56-16,-3 0-64 0,2 0-73 0,-2-2-66 16,-1 0-360-16,2-1-242 0</inkml:trace>
  <inkml:trace contextRef="#ctx0" brushRef="#br1" timeOffset="42941.47">20536 15193 313 0,'0'0'405'0,"-13"-4"-12"16,13 4-55-16,-9-2 24 0,9 2-39 0,-6-4-9 16,6 4-74-16,0 0-30 0,-8-3-57 0,8 3-14 15,0 0-44-15,4-6-1 0,-4 6-36 0,11-6 6 0,-2 1-26 16,3 0-1-16,2 2-17 0,1-4 14 15,1 3-8-15,1-2-3 0,0 1-5 0,5-1-14 0,-2-1-8 16,2 2 17-16,0-1-7 0,-1 0-3 16,0 0-4-16,-3 1-32 0,-1 0-121 0,0 0-73 0,-2-1-72 15,0 2-106-15,0-3-417 0,-6 3-355 0</inkml:trace>
  <inkml:trace contextRef="#ctx0" brushRef="#br1" timeOffset="43141.43">20707 14985 521 0,'0'0'394'16,"-15"-2"-54"-16,15 2-45 0,-13-3-5 0,13 3-34 16,-12 0-7-16,12 0-15 0,-10 3-3 0,10-3-5 15,-6 7-22-15,2-1-20 0,3 0-24 0,-2 3-30 16,3 0-12-16,0 2-28 0,0 1-7 0,3 3-21 16,-2 2-1-16,3 1-16 0,-2 4-13 0,2 1 4 15,0 2-20-15,0 1 1 0,1 3-18 0,0 1-43 0,1 0-85 16,-1-1-69-16,1-4-80 0,0-1-105 15,-1-1-58-15,2-2-440 0,0-1-437 0</inkml:trace>
  <inkml:trace contextRef="#ctx0" brushRef="#br1" timeOffset="43354.84">21002 15655 130 0,'4'5'472'0,"-1"1"-129"0,-3-6 2 16,4 11-44-16,-4-11-5 0,2 10-21 0,-2-10-25 15,3 13-37-15,-3-13-30 0,3 12-30 0,-3-12-33 16,0 13-24-16,2-6-19 0,-2-1-12 0,0 1-11 16,-2 3-16-16,2-1-11 0,-1 1-32 0,-3 0-104 15,2 0-138-15,-1 1-156 0,1-1-441 0,-4 1-385 16</inkml:trace>
  <inkml:trace contextRef="#ctx0" brushRef="#br1" timeOffset="44153.45">21563 15140 58 0,'0'0'265'0,"0"0"-47"0,0 0-18 15,0 0-19-15,0 0-13 0,0 0-17 0,0 0-23 16,0 0-24-16,0 0-16 0,0 0-16 0,-4-5-10 16,4 5 10-16,0 0 47 0,0 0 10 0,0 0-8 15,0 0-39-15,2 9 46 0,-2-9-34 0,0 8 45 16,0-8-12-16,2 12 22 0,-2-5-20 0,0 3 17 16,2 1-13-16,0 1 16 0,-2 1-18 0,1 3 8 15,1 1-9-15,-1 2-1 0,3-1-4 0,-3 2-12 16,0 4-13-16,2 0 3 0,-2 0-6 0,4 0-7 15,-3 1-14-15,0-1-6 0,3 0-8 0,-1 0-8 16,0-1-3-16,1 0-3 0,-1 0-2 0,0-2-5 16,-1 1-3-16,0-5 13 0,2 1-27 0,-3-2 19 0,0 1-36 15,4-1 26-15,-3-2-26 0,-2-1 20 16,2-2-24-16,-1 0 21 0,0-1-24 0,0-1 15 0,-2 0-17 16,3-3 20-16,-2 1-23 0,-1-7 19 0,1 12-20 15,-1-12 23-15,3 10-40 0,-3-10 42 16,1 7-23-16,-1-7 18 0,0 7-20 0,0-7 21 0,0 0-30 15,3 8 14-15,-3-8-78 0,0 0-65 0,1 6-117 16,-1-6-139-16,0 0-278 0,0 0-505 0,0 0-795 16</inkml:trace>
  <inkml:trace contextRef="#ctx0" brushRef="#br1" timeOffset="45341.34">22000 14843 378 0,'0'0'305'0,"-5"-8"-43"0,5 8-31 0,-5-7-38 0,5 7-6 16,-1-9 5-16,1 9-26 0,1-7 53 0,-1 7-57 16,5-8 21-16,-5 8-50 0,9-7 21 0,-1 2-36 15,-8 5 17-15,17-3-29 0,-17 3 11 0,21 0-29 16,-8 0 11-16,2 2-25 0,1 2 14 0,2 1-19 16,1 3 11-16,-1 1-17 0,3 2 4 0,2 4-16 15,-2-1 6-15,0 4-12 0,1 2 8 0,-1 2-18 16,2 3 10-16,-2 1-11 0,2 3 6 0,-5 0-11 15,0 2-6-15,0 0 1 0,-3 2 0 0,0 1 0 16,-3 0-15-16,-3 3 8 0,-1-4-12 0,-3 1 8 0,0 0-5 16,-4 1-4-16,-1 1 2 0,-5 0-4 15,0 5-4-15,-4 0-8 0,0 0 0 0,-7-2-51 16,-1 1-67-16,-3-1-60 0,-3-4-103 0,-3 0-53 16,-2-1-90-16,-4-3-492 0,-5 4-496 0</inkml:trace>
  <inkml:trace contextRef="#ctx0" brushRef="#br1" timeOffset="45992.54">19301 15510 56 0,'-13'3'229'0,"13"-3"-25"0,-6 7-2 16,2-1-4-16,-1 0-3 0,1 2 18 0,-3 2-29 0,2 1 7 15,-2 4-4-15,3 2-1 0,-1 2-9 16,0 3-2-16,-1 3-12 0,3 1-9 0,-1 5-5 16,3 2-6-16,0 0-27 0,1 2 19 0,2 1-27 0,2 1 2 15,0 5-7-15,5-1-20 0,-1 0-15 0,2-1-14 16,1-1-13-16,3-2-4 0,3-1-9 16,-2-1-3-16,4-3-4 0,1-3-7 0,0 2-5 15,3-6-5-15,-1-5-26 0,-2-1-90 0,3-2-135 0,0 0-194 16,3-5-541-16,-6-5-575 0</inkml:trace>
  <inkml:trace contextRef="#ctx0" brushRef="#br1" timeOffset="62839.55">24218 15043 311 0,'0'0'345'0,"-12"-4"-60"16,12 4 19-16,-13-7-22 0,5 2-42 0,1 0-19 16,2-2-50-16,-2 0 26 0,4-1-28 0,-2-1-14 15,2 0-26-15,3-2-11 0,0 1-13 0,4 0-21 16,1-1 14-16,1-2-12 0,2 3-21 0,1-1-7 16,1 0 20-16,3 3-11 0,1 0-31 0,-2 1 16 15,2 1-26-15,0 2 12 0,-3 1-20 0,2 2 17 16,-3 1-5-16,-1 3-3 0,3 0-2 0,-5 3-5 15,0 1-3-15,-2 2-2 0,-3 0-3 0,0 3-4 16,-2-1-12-16,-2 1 13 0,1 1-14 0,-3 1 14 16,-2-3 1-16,1 3 17 0,0-2-10 0,-2-3 12 15,2 1-16-15,3-3 11 0,-2 2-16 0,1-4 11 16,3-5-11-16,-1 11 8 0,1-11-6 0,4 11 5 16,2-5-14-16,2-1 12 0,1 1-11 0,2-2 8 15,3 3-12-15,2-1 12 0,0 1-13 0,0-1 13 16,0 1-13-16,0 0 8 0,-1 2-9 0,-2-1 0 0,1 1 3 15,-5 0-2-15,0 1 2 0,-4-1 1 0,-3 1 0 16,0-1 0-16,-5 1 6 0,-1 1 6 0,-5-2-14 16,0 1 11-16,-5 0-11 0,-2 0 9 0,-4-2-12 15,0-1 10-15,3-3-12 0,-2 0 13 0,1 0-16 16,-1-3-3-16,6-1-79 0,-1-1-78 0,1-1-149 16,2-2-112-16,5-1-143 0,1-1-242 0,2 0-349 15</inkml:trace>
  <inkml:trace contextRef="#ctx0" brushRef="#br1" timeOffset="65557">24822 14829 139 0,'0'0'279'0,"0"0"-49"16,0 0-22-16,0 0 7 0,0 0-9 0,0 0-34 0,0 0-26 16,0 0-6-16,0 0 17 0,0 0-2 0,0 0-17 15,0 0 26-15,0 0-50 0,4 10 38 16,-3-4-10-16,3 1 21 0,-4 3-15 0,5-1-10 0,-2 2-20 16,-1 1 3-16,0 1-27 0,0 3 6 0,-1-2-27 15,2 1-2-15,0 0-22 0,-2 0 10 0,1-1-17 16,2-1 9-16,-1-1-21 0,-2 0 3 0,4-1-16 15,-1 0 12-15,-3-3-15 0,4 2 4 0,-2-1-15 16,0-1 4-16,-1-1-10 0,2-2-5 0,-1 1-65 16,-3-6-36-16,7 8-96 0,-7-8-69 0,5 5-44 15,-5-5-70-15,0 0-57 0,0 0-290 0,7-2-241 16</inkml:trace>
  <inkml:trace contextRef="#ctx0" brushRef="#br1" timeOffset="65988.77">24831 14955 167 0,'0'-6'254'0,"0"6"-10"0,-4-11-72 0,4 6-25 15,0 5-24-15,0-13-7 0,0 6-1 16,3 2-14-16,-2-1 5 0,3-1-21 0,1 1-16 16,0 0 8-16,0 0-6 0,3 1 4 0,0 2-1 0,-1-2-2 15,2 3-9-15,0-2 3 0,-9 4-12 0,19-3 14 16,-19 3-4-16,17 2-4 0,-7-1-13 0,-1 3-7 15,0-1-9-15,0 1-1 0,-3 0-6 0,0 4-1 16,-3-1 2-16,1 0-6 0,-2 0-1 0,-2 3-10 16,-2-2 4-16,0 1-3 0,-3 0-3 0,-1 0-11 15,1-2 43-15,-5 2-45 0,1 0 54 0,0-1-37 16,0-2 42-16,2 2-34 0,-2-2 40 0,2-1-27 16,-3 1 32-16,5-2-22 0,-1 0 31 0,6-4-26 15,-11 6 7-15,11-6-28 0,-7 6 18 0,7-6-29 16,0 0 18-16,-3 6-26 0,3-6 21 0,0 0-23 0,13 3 22 15,-13-3-21-15,15 3 27 0,-5-2-4 16,1 2-16-16,0-1 26 0,3 0-17 0,-2 2 19 16,2-2-13-16,0 3-2 0,-1-1-21 0,2 0 17 15,-2 1-21-15,-2 0 17 0,1 0-15 0,-2 1-1 16,0-2-4-16,-1 2 20 0,-1 0-19 0,1-1 12 16,-2 0-19-16,-3 0 13 0,3 1-18 0,-2-2-1 15,1 1-101-15,-6-5-36 0,8 6-115 0,-8-6-45 0,6 4-122 16,-6-4-330-16,0 0-280 0</inkml:trace>
  <inkml:trace contextRef="#ctx0" brushRef="#br1" timeOffset="67155.35">25466 14782 56 0,'0'0'219'0,"0"0"-28"15,0 0-31-15,0-7-35 0,0 7-23 0,0 0-2 16,0 0-20-16,-1-8-14 0,1 8-1 0,0 0 3 16,0 0-7-16,-1-6 2 0,1 6 5 0,0 0-2 15,0 0-3-15,0 0-2 0,-4-5-3 0,4 5-1 16,0 0-1-16,0 0 19 0,0 0-6 0,0 0 18 15,-13 1 11-15,13-1-5 0,-5 5-45 0,5-5 34 16,-8 6-29-16,8-6 48 0,-9 7-41 0,2-2 37 16,2 2-28-16,-2 0 22 0,2 0-10 0,0 2 0 15,-1-1-4-15,-1 2-5 0,2-1-14 0,1 2-5 16,-1 0-13-16,1 0 0 0,3 1-1 0,-3-1-9 16,2 2-4-16,-1-1-2 0,3 0-1 0,0 1-23 0,0 1 18 15,0-3-19-15,0 1 25 0,3 1-26 0,-1-2 23 16,3 0-21-16,-2 0 19 0,1 0-14 15,1 0 16-15,-1-2-25 0,2 0 21 0,0-1-16 16,1 0 15-16,-1 0-22 0,2-3 8 0,0 1-7 16,-1 0 24-16,2-2-25 0,0 1 21 0,1-1-23 0,-1-1 21 15,0 1-21-15,0-2 20 0,1 1-20 16,-10-3 19-16,15 2-22 0,-15-2 20 0,16 3-17 0,-16-3 19 16,14 1-21-16,-14-1 23 0,13 0-23 0,-13 0 20 15,10 0-23-15,-10 0 26 0,10-3-24 0,-10 3 20 16,10-3-18-16,-10 3 19 0,8-5-23 0,-8 5 22 15,4-6-18-15,-4 6 19 0,4-6-21 0,-4 6 23 16,1-7-18-16,-1 7 11 0,0-8-16 0,0 8 21 16,-2-8 0-16,2 8-3 0,-4-8-4 0,4 8 5 0,-5-9-7 15,5 9-15-15,-7-8 19 0,1 4-18 16,6 4 22-16,-10-6-16 0,10 6 16 0,-12-6-22 16,12 6 25-16,-15-4-25 0,15 4 22 0,-17-3 0 15,17 3-3-15,-19 0 1 0,19 0-7 0,-20 1-17 16,8 2 20-16,12-3-21 0,-20 2 20 0,9 0-24 0,4 1-38 15,-3 0-119-15,3 0-50 0,1 1-99 16,-1-1-107-16,7-3-318 0,-7 7-262 0</inkml:trace>
  <inkml:trace contextRef="#ctx0" brushRef="#br1" timeOffset="68272.36">25082 14766 270 0,'-3'-9'286'0,"3"9"-67"0,-2-6 7 15,2 6 16-15,-4-6-15 0,4 6 0 0,-7-5-40 16,7 5 34-16,0 0-51 0,-10-2 13 0,10 2-43 16,-10 2 28-16,10-2-34 0,-10 5 16 0,2 1-4 15,-1 0-23-15,1 3 9 0,-1 1-31 0,-3 3-1 16,-1-1-21-16,0 5-22 0,-4-1 4 0,1 3-19 15,-2 0 10-15,-1 0-15 0,1 1 10 0,-1-2-6 0,1 0 20 16,1-3-9-16,3 0 10 0,-1-3-7 16,1 1 7-16,2-2-13 0,1-2-9 0,-1 0 3 15,5-2-7-15,0-1 4 0,-2 1 3 0,5-2 6 16,-3-2-10-16,7-3-6 0,-8 8-4 0,8-8-8 0,0 0-5 16,0 0-1-16,0 0-8 0,0 0 4 0,0 0-4 15,0 0-3-15,12 1 2 0,-12-1-3 0,17-2-2 16,-5 1-1-16,2 1 4 0,-1 1 0 0,5 0-4 15,-2 1 3-15,3 1-1 0,2 0 0 0,-1 2 1 16,3 0 2-16,0 0-9 0,0 0 7 0,-2 2 0 16,1 0 0-16,-1-1-1 0,-4-1 1 0,1 1 0 15,-3 0-1-15,0-1 0 0,0-1-1 0,-3 1 0 16,-3-1 0-16,3-1 1 0,-2 0 0 0,-2 0-2 16,-8-3 4-16,14 5-3 0,-14-5-3 0,11 4 0 15,-11-4 2-15,10 3-4 0,-10-3-2 0,9 3 1 16,-9-3-17-16,9 2-62 0,-9-2-57 0,9 3-43 15,-9-3-90-15,0 0-36 0,13 2-115 0,-13-2-49 16,0 0-458-16,10 1-506 0</inkml:trace>
  <inkml:trace contextRef="#ctx0" brushRef="#br1" timeOffset="68555.27">24923 15315 54 0,'-17'5'448'0,"2"-1"-96"0,2-2-51 15,1 1 35-15,1-1-36 0,11-2 7 0,-15 1-82 0,15-1-25 16,-13-1-64-16,13 1 3 0,0 0-30 0,0 0 5 16,4-7-29-16,5 3 10 0,1 2-19 0,2-2 20 15,3 2-20-15,2-2-15 0,1 2-4 0,1-2 2 16,0 3-9-16,1-2-1 0,0 1-3 0,0 1-4 16,-1 0-2-16,-1 1-2 0,1 0-5 0,-3 0 6 15,0 0-16-15,-3 0 5 0,2 1-13 0,-2-1 5 16,1 1-12-16,-2 0 10 0,-1-1-16 0,-11 0 12 15,22 1-14-15,-22-1 9 0,18 0-14 0,-18 0 0 16,18 2 8-16,-18-2-26 0,18-2-81 0,-18 2-93 16,16-1-94-16,-16 1-90 0,18-4-148 0,-10 0-283 0,1 1-343 15</inkml:trace>
  <inkml:trace contextRef="#ctx0" brushRef="#br1" timeOffset="69488.92">24615 15851 265 0,'0'0'276'0,"-15"0"-5"15,15 0-12-15,-10-3-21 0,10 3-23 0,-9-4-10 16,9 4-10-16,-7-9-31 0,3 4-10 0,4 5-9 16,-2-11-12-16,3 4 3 0,0 1-9 0,3-2 10 15,0 1-18-15,3-2-17 0,1 1-8 0,-1 2-12 16,3-3-15-16,3 2-14 0,-4 1-6 0,0 3-11 0,0-2-10 15,1 3-3-15,-10 2-6 0,15 0-2 0,-15 0-3 16,12 4-2-16,-12-4 0 0,6 11-3 16,-5-3-2-16,-1 2-1 0,-2 1 1 0,-1 0-2 0,-1-1 2 15,-2 2-25-15,1 1 26 0,-1-2-21 0,-1 0 21 16,3-1-18-16,-1 0 20 0,0-2-21 0,1 0 21 16,0-1-23-16,3 0 26 0,1-7-22 0,-1 10 20 15,1-10-17-15,6 10 19 0,-1-5-19 0,4-2 19 16,0 2-17-16,2 0 16 0,1-1-22 0,2-1 26 15,0 2-27-15,-1 0 22 0,1 0-20 0,-1-1 21 16,-3 2-24-16,0 1 27 0,-2-2-20 0,-3 1 19 16,-1 1-24-16,-3 0 26 0,-1-2-21 0,-2 3 16 15,-1-1-18-15,-5 0 18 0,0 0-19 0,-1 0 19 16,-3 2-19-16,-1-3 23 0,3 0-5 0,-1-1-19 16,-1 0 15-16,3-3-1 0,-1 0-44 0,10-2-20 15,-18 3-117-15,18-3-61 0,-10-5-98 0,10 5-91 16,-3-8-322-16,3-1-260 0</inkml:trace>
  <inkml:trace contextRef="#ctx0" brushRef="#br1" timeOffset="69838.23">25135 15716 223 0,'17'-10'459'0,"-4"2"-77"16,-2 0-25-16,1 1-23 0,-3 2-13 0,-2-1-22 15,2 1-46-15,-2 1-44 0,-7 4-39 0,9-5-31 16,-9 5-29-16,0 0-20 0,0 0-15 0,0 0-30 15,0 0 6-15,2 7-10 0,-6-2-6 0,-1 2-7 16,-4-1-8-16,-1 3-2 0,0 0-7 0,-2 2 1 16,0-1-8-16,-4 2 4 0,0-1-2 0,0 0-1 15,0 1-3-15,0-1 3 0,2-3-6 0,0 0 0 16,3 1 6-16,-1-2-4 0,3-1 1 0,2 0-4 16,0 0 3-16,1-1 2 0,6-5 0 0,-5 10 6 15,5-10-3-15,2 9 3 0,-2-9 0 0,11 9-1 16,-3-5 2-16,1 1-3 0,3 0 4 0,2 0 0 15,1 0-3-15,-1 0 1 0,4 0-6 0,-1 0 0 0,-2 0 4 16,3 1-1-16,-1-1-19 0,-1 1 16 16,-2-2-16-16,3 1 16 0,-3 1-18 0,1-1 16 15,-3 0-27-15,-1 1-37 0,-2-1-101 0,0-1-12 16,1 2-91-16,-6 0-23 0,3-1-47 0,-2 1-66 0,-5-6-254 16,2 11-164-16</inkml:trace>
  <inkml:trace contextRef="#ctx0" brushRef="#br1" timeOffset="69971.64">25169 16109 111 0,'-9'4'337'0,"2"1"-46"16,7-5-98-16,-13 7 13 0,13-7-61 0,-6 3 4 16,6-3 33-16,0 0-4 0,0 0-29 15,0 0-27-15,0 0-16 0,15-1-25 0,-6-1-17 0,2-2-17 16,4-1-7-16,0 0-12 0,4-1-39 0,2-1 43 16,-1 0-48-16,1 0-65 0,0-2-141 0,-1 3-120 15,1-2-216-15,-3-1-72 0</inkml:trace>
  <inkml:trace contextRef="#ctx0" brushRef="#br1" timeOffset="70455.11">25984 15764 61 0,'0'0'299'16,"-4"-7"-10"-16,4 7-82 0,-8-6 21 0,8 6-68 16,-6-6 16-16,6 6-54 0,-8-8 24 0,8 8-46 15,-7-7 17-15,0 2-45 0,4 0 24 16,-1 1-27-16,-2 0-5 0,3-2 38 0,-3 3 4 0,3-2-8 16,-5 2-2-16,4-2 0 0,4 5-15 0,-13-5-8 15,13 5 0-15,-16-4-1 0,16 4-7 0,-21 0 9 16,9 3 2-16,0-1 3 0,-3 2 6 0,1 1-2 15,0 1 10-15,0-1-4 0,1 3-8 0,-1 0-9 16,2 1-11-16,0-1-5 0,1 3-7 0,5-3-6 16,-1 2-7-16,1-3-6 0,2 2-4 0,4-1-6 0,0 0-4 15,0-2 0-15,4 0-4 0,2 0-3 16,-1-1-1-16,3-1-2 0,1-1-12 0,3-2 10 16,-1 1-5-16,1-1 2 0,0-1 2 0,1 0-2 15,1 1 1-15,-14-1 0 0,22 0-2 0,-9 1 0 16,-2 0 1-16,1 0 1 0,-3 2 2 0,0 1-4 0,0-1 3 15,1 2 0-15,-2 0 4 0,-1 1-1 16,0 0-2-16,0 3 0 0,0-2-6 0,-2 1 6 0,1-1-11 16,-1 1 5-16,3 1-8 0,-2-1 11 0,-1 2-47 15,3-3-62-15,0 3-106 0,-1-3-69 16,0 0-146-16,1-1-112 0,2-1-278 0,-1-3-352 16</inkml:trace>
  <inkml:trace contextRef="#ctx0" brushRef="#br1" timeOffset="73104.52">26177 14693 222 0,'-9'-4'295'0,"-1"1"-49"15,-1 0-25-15,1-2-26 0,0-3-5 0,0 3-33 16,-2-3 39-16,2-2-58 0,4 0-5 0,-1-1-4 0,1 2-12 16,3-3-15-16,1 1-4 0,2-1 2 0,2 1 11 15,2-3-20-15,3 2-22 0,0 0-11 16,2-1-8-16,5 4-6 0,-2-1-2 0,4 2-1 16,-3 1-4-16,4 1-5 0,-2 3-5 0,0 2-5 0,-2 1-1 15,4 4-1-15,-4 0-1 0,1 5-1 16,-4 2 0-16,-1 2 1 0,0 5-3 0,-3 1-3 0,-1 4 22 15,-3 1-21-15,-1 4 20 0,0 0-27 0,-2 0 30 16,0 5-29-16,-1-1 25 0,1 0-12 0,0 1 19 16,-1-4-22-16,2-2 16 0,0 0-24 0,2-2 17 15,0 0-21-15,1-2 16 0,2-1-19 0,0-2-3 16,5-2 6-16,0 0-5 0,2-4-3 0,3 2 1 16,1-3 5-16,2-1-7 0,-2 0 0 0,3 0 5 15,-1-1-6-15,0 2 1 0,-3 0-2 0,0 1 3 16,-3 0 18-16,-1 0-25 0,-4 1 26 0,-2-1-23 15,0 1 19-15,-3 3-18 0,-2-3 23 0,-2 3-3 16,-3-1 34-16,3 1 10 0,-2 0-4 0,-1 1-2 16,0-1-6-16,1-1-9 0,-1 0-7 0,1-2-4 0,0 1-4 15,3-1-8-15,0-3-3 0,-1-1-1 16,4 2-15-16,-1-3-3 0,0 1-40 0,2-2-78 16,-1 0-68-16,2-2-82 0,-4-7-80 0,4 10-81 15,-4-10-410-15,0 0-390 0</inkml:trace>
  <inkml:trace contextRef="#ctx0" brushRef="#br1" timeOffset="73970.42">26319 13214 24 0,'0'0'464'0,"0"0"-164"0,-8 4-40 0,8-4-61 15,0 0 12-15,-4 5-37 0,4-5 51 0,0 0-34 16,0 0 19-16,0 0-24 0,4 6-15 0,-4-6-14 16,0 0-8-16,17 0-7 0,-17 0-36 0,18-2 0 15,-6 1-35-15,0-2 6 0,2 2-32 0,1 0 11 16,4-2-27-16,-3 1 10 0,4 0-27 0,-1 2 20 15,-1-3-25-15,1 1 14 0,1-1-21 0,-1 2 16 16,0 0-19-16,-2 0 16 0,0-1-17 0,-2 1 15 16,-2 1-23-16,0-1 22 0,0 1-23 0,-13 0 15 15,19 0-15-15,-19 0 16 0,16 0-24 0,-16 0-32 16,14-1-79-16,-14 1-24 0,11 0-107 0,-11 0-51 16,10-1-86-16,-10 1-342 0,11-4-250 0</inkml:trace>
  <inkml:trace contextRef="#ctx0" brushRef="#br1" timeOffset="74176.63">27184 13168 252 0,'0'0'392'16,"10"6"-131"-16,-10-6-15 0,9 5-32 0,-9-5 61 15,8 7-53-15,-8-7 14 0,5 10-6 0,-1-6-61 16,-2 2 8-16,0 2-45 0,-1-1-4 0,0 0-50 15,-1 1 13-15,0 1-44 0,0 1 17 0,-2 0-40 16,0 2 23-16,-2-1-33 0,-1-1 15 0,0 4-33 16,0-2-12-16,1-2-137 0,-1 0-82 0,1-1-137 15,0-2-435-15,1 0-333 0</inkml:trace>
  <inkml:trace contextRef="#ctx0" brushRef="#br1" timeOffset="74494.89">27680 13241 161 0,'0'0'383'0,"14"0"-104"0,-14 0-35 0,0 0 10 0,0 0 8 16,14-1-42-16,-14 1 31 0,0 0-63 0,9-3-8 15,-9 3-34-15,10-1 6 0,-10 1-33 16,11-2 7-16,-3-2-35 0,1 2 14 0,3 0-31 16,-2-1 14-16,0 1-36 0,3-1 7 0,0 1-25 0,1-2 14 15,-1 2-28-15,-2-2 14 0,6 2-23 16,-3-1 14-16,0 1-18 0,-1 0 10 0,-1-1-22 16,1 2 23-16,-4-1-29 0,4 1 17 0,-13 1-22 15,15-3 16-15,-15 3-76 0,14-1-33 0,-14 1-123 0,12-2-84 16,-12 2-148-16,0 0-306 0,9-4-284 0</inkml:trace>
  <inkml:trace contextRef="#ctx0" brushRef="#br1" timeOffset="74723.23">28361 13166 120 0,'0'0'395'0,"8"3"-110"0,-8-3-58 0,6 5-17 15,-6-5 14-15,0 0 18 0,6 6-31 0,-6-6 39 16,3 6-61-16,-3-6 4 0,-1 7-56 0,1-7 2 16,-2 11-17-16,2-11-22 0,-7 12-20 0,3-5-13 15,-1 3-10-15,0-2-16 0,-2 3-12 0,0 0-5 16,0 1-1-16,0 0-8 0,0-1-32 0,1 3 21 16,-2-2-117-16,2-2-74 0,1 2-115 0,1-3-125 15,0 0-316-15,1-1-251 0</inkml:trace>
  <inkml:trace contextRef="#ctx0" brushRef="#br1" timeOffset="74996.48">28757 13288 35 0,'0'0'504'15,"0"0"-146"-15,0 0-77 0,14 0-24 0,-14 0 15 16,0 0-28-16,0 0 44 0,14-1-26 0,-14 1-34 16,9-4-45-16,-9 4-9 0,11-3-44 0,-11 3-3 15,12-4-36-15,-3 1-5 0,0 1-29 0,1-1 5 16,1-1-29-16,-2 0 7 0,3 2-15 0,-3-2 3 16,3 1-16-16,-1-1 9 0,1 2-23 0,-1-1 11 15,1 1-29-15,-2-1-49 0,0 1-113 0,0-1-59 16,1 0-106-16,-2 1-115 0,1-2-325 0,-1 2-309 15</inkml:trace>
  <inkml:trace contextRef="#ctx0" brushRef="#br1" timeOffset="75194.27">29389 13190 127 0,'0'0'344'15,"10"3"-91"-15,-10-3-57 0,7 5-26 0,-7-5 10 16,5 3 25-16,-5-3 16 0,0 0-5 0,4 8-15 15,-4-8-32-15,2 7-39 0,-2-7-23 0,-2 8-23 16,2-8-16-16,-4 11-13 0,3-5-8 0,-3 0-13 16,0 2-9-16,1 0-7 0,-2 0-3 0,1 0-6 15,-1 1-48-15,1-1-111 0,0 2-103 0,0-3-125 16,0-2-270-16,4-5-157 0</inkml:trace>
  <inkml:trace contextRef="#ctx0" brushRef="#br1" timeOffset="75468.07">29731 13254 297 0,'0'0'369'16,"0"0"-101"-16,10 4 2 0,-10-4 5 15,0 0 21-15,0 0-39 0,14 1 27 0,-14-1-37 0,0 0-38 16,17-1-32-16,-17 1-29 0,18-3-26 15,-7 1-15-15,3 0-17 0,3-3-15 0,-2 2-11 0,4 0-3 16,-2-1-7-16,7 0-7 0,-1-1-12 0,0 1-7 16,-1-1-5-16,2 2-4 0,-2-2-3 0,-3 1-4 15,-1 2-5-15,0-2-5 0,-3 2-3 0,-1 0-5 16,-3-1-12-16,0 1-44 0,-1 0-50 0,-10 2-66 16,13-5-109-16,-13 5-96 0,13-3-114 15,-13 3-239-15,10-5-242 0</inkml:trace>
  <inkml:trace contextRef="#ctx0" brushRef="#br1" timeOffset="75685.39">30618 13127 384 0,'8'2'311'0,"-8"-2"-26"15,6 7 12-15,-6-7-3 0,1 7-1 0,-1-7-4 0,0 8-21 16,0-8-35-16,-2 12-32 0,0-6-35 0,-1 3-33 15,-1-1-24-15,0 2-20 0,0-1-15 16,0 2-16-16,0-3-10 0,-1 5-11 0,-2 0-9 0,2-2-5 16,1 1-8-16,0-1-12 0,0 0-65 0,1-2-103 15,0-1-117-15,3-8-115 0,-2 13-464 16,2-13-409-16</inkml:trace>
  <inkml:trace contextRef="#ctx0" brushRef="#br1" timeOffset="75988.14">30902 13147 309 0,'0'0'421'0,"18"0"-77"0,-18 0 7 0,22-1-13 15,-9 0-21-15,3 0-27 0,0-2-35 0,1 1-19 16,1 1-30-16,2-3-32 0,1 0-17 0,-1 2-19 0,3-1-21 15,1-1-14-15,1 2-6 0,-2-3-15 16,2 2-13-16,1 0-9 0,-2-1-12 0,0 2-9 16,-2-3-5-16,0 2-8 0,-2 1-3 0,-2 1-6 0,0-1-2 15,-4-1-3-15,1 2-3 0,-2 0-1 16,-1 0-20-16,-12 1 22 0,16-3-8 0,-16 3-2 0,14-2-2 16,-14 2-8-16,0 0-50 0,9-3-72 15,-9 3-78-15,0 0-114 0,0 0-117 0,-10-2-534 0,10 2-565 16</inkml:trace>
  <inkml:trace contextRef="#ctx0" brushRef="#br1" timeOffset="77387.73">26441 12772 172 0,'-7'-6'206'0,"7"6"-39"0,0 0 36 16,-5-7-75-16,5 7 6 0,0 0-27 0,-2-6 17 16,2 6-42-16,-2-6 11 0,2 6-41 0,-1-8 37 15,1 8-23-15,1-7 23 0,-1 7-45 0,4-7 31 16,-4 7-30-16,5-9 23 0,-5 9-44 0,10-7 32 16,-4 3-14-16,-1 1 26 0,3-1-41 0,2 2 34 15,-2 0-29-15,2 1 41 0,-10 1-51 0,18-3 42 16,-18 3-36-16,18 1 35 0,-7 2-44 0,0 0 36 15,-2 0-46-15,1 2 39 0,-2 2-47 0,-1-1 41 16,-3 2-44-16,1 0-1 0,0 2 0 0,-5 0 2 16,3 0 1-16,-5-1 3 0,1 3-1 0,-1-3-1 15,-3 1 5-15,0 0 5 0,-2-1-13 0,3 0 5 16,-3 0-2-16,-1-2 1 0,2 1 0 0,0-2 4 16,1-2-16-16,0 1 60 0,5-5-35 0,-7 9 39 15,7-9-9-15,-7 6-10 0,7-6-6 0,0 0-1 16,0 0-11-16,2 7-2 0,-2-7-6 0,0 0-1 15,13 3-1-15,-13-3 1 0,16 2 1 0,-6 0-7 0,0-1 1 16,-1 2-3-16,4-1 0 0,-3 1 1 16,1 3 5-16,1-3-5 0,-3 2-1 0,0 1 4 15,-2 0-8-15,0 1 9 0,-2 1 0 0,-1-1 7 0,-4 0-7 16,0 1 0-16,-2 0-1 0,-5 2-1 0,0 0 0 16,-2-1 0-16,-3 1 5 0,-2 0-7 0,1-2-2 15,-1 1 2-15,-1-4 1 0,0 1 0 16,0-1-4-16,3 0 7 0,-1-3-9 0,1 0-23 0,0-1-88 15,12-1-85-15,-18-4-112 0,11 2-462 0,0-3-290 16</inkml:trace>
  <inkml:trace contextRef="#ctx0" brushRef="#br1" timeOffset="79070.42">28729 12547 72 0,'0'0'228'0,"0"0"-43"16,0 0-21-16,-9-2-28 0,9 2 16 0,0 0-13 15,0 0-4-15,0 0-8 0,-14 1 2 0,14-1 19 16,0 0 5-16,-10 5-6 0,10-5 7 0,-7 7-44 16,7-7 49-16,-10 8-60 0,6-2 33 0,1 3-45 15,-1-2 23-15,0 4-31 0,0-2 20 0,-1 5-32 16,1 0 22-16,0 1-33 0,2 0 18 0,0 2-30 15,1 0 17-15,1 1-32 0,1 0-1 0,3 1-5 16,-1-1-5-16,2 2-2 0,1 1-2 0,1-2-1 16,2-1-2-16,0 0 0 0,3-1 6 0,-1-3-10 15,1 1-3-15,1-4 2 0,-1 0-3 0,0-2-2 16,1-1 1-16,1-1 6 0,-1-2-9 0,-1 0 2 16,0-3 5-16,-1 1-7 0,0-2 3 0,-11-1-1 15,17 1 3-15,-17-1 0 0,15-2-3 0,-15 2 2 16,9-5 3-16,-9 5-5 0,6-7 0 0,-6 7 2 15,-1-9 1-15,1 9-4 0,-8-8-2 0,1 3 0 0,-3 3 3 16,-1-2 5-16,0 1-9 0,-5 0-3 16,4 1 1-16,-4 0-3 0,1 2-13 0,-2 0-96 15,1 0-86-15,-2 2-101 0,1 0-86 0,3 0-411 16,1-1-324-16</inkml:trace>
  <inkml:trace contextRef="#ctx0" brushRef="#br1" timeOffset="80253.73">26597 13911 255 0,'-10'-5'215'0,"10"5"-20"0,-6-5-5 0,6 5 14 15,-7-4-15-15,7 4 6 0,-6-6-64 0,6 6 28 16,-8-8-47-16,8 8 28 0,-2-8-50 0,2 8-10 16,1-11 4-16,0 5 0 0,4 1-5 0,0-3 0 15,2 3 2-15,1-2-22 0,2 0-5 0,-1 2-2 16,2 0-18-16,-1 0-1 0,1 1-6 0,-1 1-2 15,1 1-7-15,-11 2-4 0,16-1 0 0,-16 1-1 16,16 2-2-16,-9 0-1 0,-7-2 4 0,9 9 27 0,-7-3-42 16,0 0 34-16,-2 2-37 0,-2 1 31 0,0 0-38 15,-2 1 37-15,0-1-37 0,-1 0 32 0,0 1-35 16,-3-2 33-16,4 0-34 0,-1 0 34 16,1-3-35-16,2 1 33 0,-2-1-27 0,4-5 32 0,-3 9-37 15,3-9 40-15,0 11-41 0,0-11 36 0,4 8-38 16,3-4 36-16,-1 2-34 0,0-2 35 0,3 0-35 15,0 2 36-15,0-1-38 0,0-1 37 0,0 1-31 16,-1 1 31-16,0 0-7 0,0 0-1 0,-3 0-34 16,1 0 40-16,-3-1 2 0,1 2-13 15,-4-7-31-15,0 11 34 0,-1-5-30 0,-3 0 35 0,0-1-2 16,-2 1-30-16,-3-1 30 0,1 1-33 0,-1-2 37 16,-1 1-39-16,1-1 38 0,-1 0-40 0,1-1 41 15,-1-1-73-15,10-2-36 0,-14 3-129 0,14-3-87 16,-13 0-463-16,13 0-289 0</inkml:trace>
  <inkml:trace contextRef="#ctx0" brushRef="#br1" timeOffset="80513.39">27176 14143 161 0,'-1'8'419'0,"1"-8"-100"0,0 0-31 0,0 0-24 15,-1 7-36-15,1-7 54 0,0 0-46 16,0 0 8-16,-3 5-60 0,3-5 0 0,0 0-47 0,-4 9-4 16,4-9-47-16,-5 7 2 0,5-7-33 15,-4 8 7-15,-1-2-33 0,1 0 18 0,-2 0-36 0,2 3 18 16,-1-3-32-16,1 3 0 0,-2-2-130 0,1 1-81 15,-2 1-128-15,4-3-100 0,-1 0-305 0,4-6-254 16</inkml:trace>
  <inkml:trace contextRef="#ctx0" brushRef="#br1" timeOffset="80755.31">27466 14173 294 0,'0'0'416'16,"12"-3"-103"-16,-12 3-57 0,0 0-8 0,0 0 27 15,11-2-21-15,-11 2 25 0,0 0-44 0,0 0-31 0,7-5-38 16,-7 5-40-16,0 0-31 0,6-2 3 16,-6 2-20-16,0 0-16 0,9-5-11 0,-9 5-14 15,13-4-9-15,-13 4-5 0,15-5-11 0,-5 3-35 16,-1 0-75-16,2-1-80 0,1 0-96 0,1-1-86 0,1 0-94 15,3 0-231-15,-1 0-192 0</inkml:trace>
  <inkml:trace contextRef="#ctx0" brushRef="#br1" timeOffset="80909.67">27960 14141 85 0,'0'0'339'15,"5"5"-92"-15,-5-5-16 0,0 0 9 0,4 5-16 16,-4-5-25-16,0 0-23 0,0 0-21 0,0 0-28 15,0 0-26-15,0 0-14 0,0 0-24 0,12-1-14 16,-12 1-57-16,12-5-94 0,-4 3-120 0,2-2-140 16,-1-1-148-16,1 0-8 0</inkml:trace>
  <inkml:trace contextRef="#ctx0" brushRef="#br1" timeOffset="81053.42">28312 14132 289 0,'0'0'232'0,"0"0"1"0,4 6-59 0,-4-6-1 16,0 0-11-16,0 0-36 0,0 0-25 0,0 0-21 16,8 2-48-16,-8-2-78 0,0 0-65 15,11-4-148-15,-11 4-117 0,16-7 167 0</inkml:trace>
  <inkml:trace contextRef="#ctx0" brushRef="#br1" timeOffset="81203.27">28549 14094 89 0,'0'0'339'0,"0"0"-50"16,0 0-82-16,6 4 29 0,-6-4-51 16,0 0-6-16,0 0-18 0,0 0-38 0,0 0-22 0,12 3-22 15,-12-3-40-15,0 0-81 0,0 0-99 0,10-4-77 16,-10 4-291-16,8-3-7 0</inkml:trace>
  <inkml:trace contextRef="#ctx0" brushRef="#br1" timeOffset="81365.47">28805 14087 72 0,'10'5'405'16,"-3"0"-69"-16,0-1-20 0,-1 0-27 0,2 2-29 0,-2-1-28 15,-1 0-24-15,0 1-25 0,-1 0-27 0,0-1-30 16,-1 0-27-16,0 2-16 0,-3-7-19 16,0 14-14-16,0-6-9 0,0-1-6 0,-3 1-10 0,0-1-53 15,2-1-42-15,-2 3-101 0,1-3-96 16,2-6-132-16,-3 11-246 0,3-11-154 0</inkml:trace>
  <inkml:trace contextRef="#ctx0" brushRef="#br1" timeOffset="82070.72">28982 13941 220 0,'0'0'235'16,"-5"-6"-34"-16,5 6-31 0,-5-6-23 0,5 6-14 15,-5-8 9-15,5 8-18 0,-7-7-3 0,7 7-12 0,-3-12-8 16,-1 8-19-16,1-3-45 0,2 2 48 0,-2-1-47 16,-1-1 46-16,1 2-41 0,-1-2 28 0,-1 0-48 15,0 1 52-15,-1 1-43 0,1 0 24 0,-1-1-48 16,-2 0 38-16,1 3-43 0,-1 0 40 15,-1 0-48-15,-2 1 33 0,0 2-37 0,0-1 36 0,-2 2-41 16,0 0 40-16,1 1-40 0,0 1 43 0,-2 1-28 16,2 1 47-16,-2 1-46 0,4 1 39 0,0 1-36 15,2-1 49-15,2 0-46 0,-2 3 31 0,6-2-6 16,-1 2-10-16,2-2-1 0,1 2 11 0,2-2-15 16,2 0-6-16,4 1-4 0,-2-2-1 0,2 1-3 15,1-4-1-15,2 1-1 0,0 0-36 0,-1-2 44 16,1-1-44-16,1-1 50 0,-12-1-43 0,23-2 46 15,-12 1-43-15,-2-1 50 0,1 0-49 0,-2-3 44 16,0 1-44-16,-1 1 45 0,0-2-38 0,-3 0 42 16,1-1-25-16,-5 6 71 0,6-9-18 0,-6 9 49 15,4-8-4-15,-4 8 24 0,6-7-25 0,-6 7 8 0,4-6-34 16,-4 6 2-16,4-5-31 0,-4 5 8 16,0 0-8-16,0 0 18 0,0 0-2 0,0 0 11 15,14 3-13-15,-14-3 6 0,10 8-19 0,-5-3 7 16,1 3-11-16,-1 1 6 0,1-1-18 0,-1 1 5 0,3 2-4 15,-2 0-10-15,1 1 0 0,-2 0-3 0,2 2-7 16,-3-1 3-16,1 0-6 0,-1-1 1 16,0 0-17-16,-1 0 5 0,-1 0-68 0,1-1-47 0,-1-2-73 15,1 2-68-15,-2-2-95 0,0-1-69 0,1-1-511 16,-2-7-511-16</inkml:trace>
  <inkml:trace contextRef="#ctx0" brushRef="#br1" timeOffset="82345.31">29308 14136 412 0,'0'0'406'0,"0"0"-65"0,0 0-30 16,0 0 3-16,0 0-4 0,0 0 4 0,0 0-23 0,0 0-23 15,0 0-31-15,0 0-45 0,0 0-34 0,0 0-30 16,0 0-26-16,0 0-21 0,9 2-13 16,-9-2-12-16,0 0-7 0,6 7-14 0,-6-7-4 0,3 7-7 15,-3-7-6-15,1 10-7 0,-1-10-3 0,3 11-8 16,-3-11-36-16,-2 10-68 0,2-2-61 0,-1-1-71 16,1-1-88-16,-1 1-72 0,1-7-93 0,-3 12-277 15,3-12-282-15</inkml:trace>
  <inkml:trace contextRef="#ctx0" brushRef="#br1" timeOffset="82571.2">29599 14112 85 0,'0'0'435'0,"0"0"-123"0,0 0-66 15,2-5-53-15,-2 5-12 0,0 0-4 0,0 0-6 16,0 0-23-16,0 0-14 0,2-6-30 0,-2 6-19 16,0 0-18-16,0 0-19 0,10-4-9 0,-10 4-5 15,13-3-14-15,-13 3-52 0,17-3-71 0,-6 1-78 16,0-1-60-16,1 1-55 0,4-2-213 0,1-1-7 0</inkml:trace>
  <inkml:trace contextRef="#ctx0" brushRef="#br1" timeOffset="82718.15">29925 14051 12 0,'0'0'355'0,"0"0"-25"16,7 6-74-16,-7-6 26 0,0 0-57 0,0 0 6 16,5 5-4-16,-5-5-11 0,0 0-26 0,0 0-32 15,4 5-27-15,-4-5-25 0,0 0-24 0,0 0-12 16,0 0-18-16,12-1-12 0,-12 1-20 0,12-2-92 16,-12 2-88-16,15-5-71 0,-3 3-178 0,-1-3-258 15,3 3-176-15</inkml:trace>
  <inkml:trace contextRef="#ctx0" brushRef="#br1" timeOffset="82870.2">30266 14037 69 0,'0'0'346'0,"0"0"-61"0,0 0-113 0,0 0 8 16,13 0-77-16,-13 0 19 0,8-3-66 0,-8 3 18 0,13-3-76 15,-13 3-39-15,15-6-136 0,-5 2-200 0,2 1 168 16</inkml:trace>
  <inkml:trace contextRef="#ctx0" brushRef="#br1" timeOffset="82999.25">30656 13977 1 0,'0'0'274'0,"0"0"-106"15,9 2 2-15,-9-2-76 0,0 0 16 0,0 0-62 16,16 0 29-16,-16 0-108 0,15-3-51 0,-5 0-179 15,-1 0 82-15</inkml:trace>
  <inkml:trace contextRef="#ctx0" brushRef="#br1" timeOffset="83100.13">31043 13924 259 0,'13'1'326'0,"-13"-1"-133"0,0 0-78 15,14-2-258-15,-14 2-94 0,9-6 77 0</inkml:trace>
  <inkml:trace contextRef="#ctx0" brushRef="#br1" timeOffset="88240.59">28748 12903 5 0,'0'0'44'0,"0"0"-3"0,0 0 7 15,0 0 15-15,0 0-5 0,0-7 6 0,0 7-21 16,0 0 9-16,0 0-16 0,0 0 17 0,0 0-16 16,0 0 22-16,0 0-12 0,0 0 17 0,0 0-17 15,0 0 21-15,0 0-19 0,0 0 15 0,0 0-18 16,0 0 14-16,0 0-22 0,0 0 24 0,-2-7-25 16,2 7 19-16,0 0-26 0,0 0 22 0,0 0-18 0,0 0 22 15,0 0-24-15,0 0 25 0,0 0-29 0,0 0 24 16,0 0-34-16,0 0 25 0,0 0-27 0,0 0 20 15,0 0-31-15,0 0 24 0,1-6-30 0,-1 6 26 16,0 0-29-16,0 0 27 0,0 0-27 0,0 0 28 16,5-5-25-16,-5 5 30 0,0 0 2 0,0 0-5 15,6-6-25-15,-6 6 26 0,0 0-32 0,9-4 37 16,-9 4-39-16,0 0 27 0,8-3-27 16,-8 3 30-16,10-2-27 0,-10 2 31 0,9-2-28 0,-9 2 52 15,9-3-26-15,-9 3 24 0,0 0-40 0,14-1 32 16,-14 1-36-16,0 0 46 0,14-1-39 15,-14 1 44-15,0 0-43 0,13 1 39 0,-13-1-42 0,0 0 8 16,10 2 4-16,-10-2 9 0,0 0 4 0,9 5-5 16,-9-5 0-16,5 4 2 0,-5-4-5 0,7 6 1 15,-7-6-2-15,5 5-3 0,-5-5-5 0,5 7 6 16,-5-7 6-16,4 7 3 0,-4-7-10 0,5 8-31 16,-5-8 44-16,4 8-36 0,-4-8 42 0,6 10 6 15,-6-10-8-15,4 10-4 0,-4-10-7 0,4 10-2 16,-4-10-1-16,4 9 4 0,-4-9 1 0,2 10 2 15,-2-10-4-15,4 7-5 0,-4-7-1 0,1 8 3 16,-1-8 1-16,3 7-2 0,-3-7-2 0,1 8 1 16,-1-8-8-16,0 0-3 0,1 8 0 0,-1-8-2 15,0 0-4-15,0 0 8 0,2 8-11 0,-2-8 3 16,0 0-4-16,0 0-2 0,0 8 0 0,0-8-2 16,0 0 4-16,-3 4-7 0,3-4-2 0,0 0 2 15,-5 7-22-15,5-7-70 0,0 0-70 0,0 0-98 16,-5 5-103-16,5-5-430 0,0 0-323 0</inkml:trace>
  <inkml:trace contextRef="#ctx0" brushRef="#br1" timeOffset="136562.75">26123 9157 300 0,'0'0'268'16,"0"0"-40"-16,-11 3-28 0,11-3-1 0,0 0-16 0,-14 0-8 15,14 0-8-15,0 0-10 0,-14-3-15 16,14 3-23-16,-8-2 41 0,8 2-68 0,-10-4 32 0,10 4-44 15,-7-4 31-15,7 4-48 0,-5-8 22 16,5 8-32-16,-4-7 14 0,4 7-25 0,-2-10 10 0,2 10-3 16,2-10 8-16,0 2-1 0,1 1 3 0,3 0 5 15,-1 0-1-15,2 1 5 0,2-3-1 0,0 1-1 16,3 0-3-16,-1-1-9 0,1 2-2 0,3-1-11 16,-1 2-2-16,0 1-8 0,0-1-7 15,0 2 1-15,0 3-1 0,0 0-5 0,-1 1-4 0,0 2 7 16,0 2-11-16,-2 2 2 0,2 1-4 0,-3 3-2 15,-3 0 4-15,-1 3-5 0,0-1 2 0,-3 2-1 16,-2 0 9-16,-2 3-12 0,-2-1-3 0,-3 1 1 16,2 0-1-16,-3 2 10 0,-3-3-12 0,0 2 2 15,0-1 0-15,0-1 0 0,-1-1 41 16,0-2-48-16,2-3 43 0,-1 2-37 0,1-4 38 16,1 1-41-16,-2-2 59 0,4 0-43 0,-2-3 54 0,3 1-46 15,5-5 0-15,-10 4-3 0,10-4-1 0,0 0-9 16,0 0 0-16,0 0 12 0,0 0-19 0,0 0 1 15,0 0-1-15,9-3 0 0,-9 3 2 0,15-3-3 16,-5 0-2-16,2 2 8 0,-2 0 7 0,5 0-16 16,-2 1 1-16,1 1-2 0,0 1 1 0,0 2 2 15,2 0-6-15,-1 4 3 0,-2-1 1 0,-3 1 6 16,3 3-6-16,-4-1-5 0,-2 2 8 0,1 0 0 16,-4-2 1-16,-3 4 0 0,-1-2-1 0,-1 1 1 15,-2 1 3-15,-4 2-3 0,0-2-1 0,-2 2 2 16,-3-3 1-16,1 1-2 0,0-3 2 0,-2-1-2 15,0 1 6-15,2-4-8 0,-3 0 1 0,1-1 0 16,0-1-2-16,3-3-8 0,0 1-36 0,10-3-87 16,-18 0-64-16,18 0-136 0,-14-3-117 15,14 3-82-15,-12-6-349 0,10 0-439 0</inkml:trace>
  <inkml:trace contextRef="#ctx0" brushRef="#br1" timeOffset="137247.63">26978 8778 170 0,'0'0'328'0,"0"0"-78"15,9-2-40-15,-9 2-17 0,0 0-12 0,0 0-13 16,0 0 17-16,13 2-6 0,-13-2 29 15,0 0-46-15,1 10 19 0,-1-10-40 0,-2 11 2 0,0-4-64 16,-3 2 33-16,0 2-54 0,-1 2 34 16,-2 2-58-16,-3 3-3 0,0 0-6 0,-3 2-7 0,0 3-1 15,-1 0-5-15,-2 2 20 0,2-2-26 0,-2 2-2 16,1-1 0-16,-1-1-1 0,2-2 1 16,-2 0-1-16,6-3 7 0,-1-3 4 0,1 0 16 15,2-3 3-15,0-2 16 0,2-2 6 0,1 0-1 0,1-3-4 16,5-5-13-16,-9 7-6 0,9-7-11 0,0 0-3 15,0 0-3-15,0 0-5 0,-4-6 7 0,4 6-10 16,8-7-2-16,-5 0 0 0,5 2-3 16,-3 0 2-16,3-1-4 0,1 1 2 0,0 1-1 15,0-1-1-15,2 1 2 0,-2 2 2 0,0-1 0 0,3 2-2 16,-1 1 2-16,0 0 0 0,1 1-1 16,-2 0 1-16,2 2-1 0,1 1 4 0,-2-2-5 15,2 3 3-15,-3-3-3 0,2 3 1 0,0 0-1 16,1 0 1-16,1-2 3 0,-2 2 7 0,-1-1 2 0,2-1 9 15,1 0-10-15,0-1 6 0,-1 0-2 0,2 1-2 16,-2-2 1-16,1 0-1 0,2-1-1 0,-2 0-4 16,2 0 0-16,-3-1 2 0,4 0-6 0,-3 0 0 15,0-1-1-15,-1 1-1 0,-1 0-3 0,1 0-1 16,-4-1 3-16,-9 2-2 0,19-2-2 0,-19 2 1 16,12-5-10-16,-12 5-28 0,9-3-60 0,-9 3-60 15,0 0-43-15,2-7-47 0,-2 7-58 0,0 0-71 16,-10-5-418-16,10 5-320 0</inkml:trace>
  <inkml:trace contextRef="#ctx0" brushRef="#br1" timeOffset="137596.62">26843 9468 285 0,'0'0'402'0,"0"0"-88"0,-10 1-40 15,10-1-60-15,0 0-1 0,0 0-25 0,-7-4 44 16,7 4-46-16,3-7 41 0,-3 7-58 0,5-5 31 16,-5 5-58-16,11-9 38 0,-4 4-52 0,0 1 38 15,2-1-45-15,3 0 38 0,-1 0-53 0,3 0 34 16,-1 2-61-16,2-1 31 0,-2-1-58 0,5 2-4 15,-4-1-8-15,5 3-4 0,-3-1-6 0,0 1-4 16,0-1-4-16,0 1-1 0,0 0-6 0,-1 0-4 16,0 1 0-16,-1 0-4 0,2 0 0 15,-2 0-4-15,0 0-2 0,0 0-2 0,-3 0-2 0,2 0-19 16,1-2-35-16,-2 1-122 0,2 0-54 0,-3-1-99 16,1-1-86-16,-1 0-69 0,3-2-403 0,-1-1-452 15</inkml:trace>
  <inkml:trace contextRef="#ctx0" brushRef="#br1" timeOffset="138379.87">27638 8713 230 0,'0'0'246'0,"-4"-7"-36"0,4 7-29 0,0 0-3 15,-8-3-21-15,8 3-6 0,0 0-17 16,-10 0-13-16,10 0-12 0,-12 1-4 0,12-1 5 16,-10 3 10-16,10-3-9 0,-13 6-16 0,6-2 27 15,0 1-47-15,1-1 45 0,-2 3-45 0,1 1 43 0,0-1-44 16,1 2 27-16,1-2-52 0,-2 2 45 16,1 0-45-16,2 0 43 0,-1 2-45 0,0 1 37 15,2 0-42-15,-1 0 34 0,3 1-50 0,-1-1 39 16,2 0-43-16,-2 2 2 0,4-2 4 0,-2 1 4 15,2 1 1-15,-1-2-4 0,3 2 1 0,0 0 1 0,0-2-9 16,1 0 4-16,0 1-2 0,3 0 0 0,-2-2-4 16,2 1-1-16,0-1 1 0,0 0-5 15,1 1-3-15,2-4-2 0,-1 3 2 0,0-3-3 16,-1 2-2-16,4-3 0 0,-3 2-1 0,2-4 0 16,0 1 0-16,1 1 1 0,-3-3-1 0,2 0-3 15,-2-1 0-15,3 0 22 0,-3-1-25 0,2 1-1 0,0-1 1 16,-12-2-1-16,20 0 2 0,-20 0-1 0,21 0 3 15,-12-1-1-15,3 0-2 0,-3-2 1 16,0 1 3-16,-9 2-5 0,18-4 0 0,-11 2 0 16,-7 2 1-16,14-6 1 0,-14 6 2 0,12-8-1 0,-6 5 0 15,-6 3-1-15,10-8 4 0,-10 8-8 0,7-10 2 16,-7 10 0-16,5-8 0 0,-5 8 2 0,4-10 0 16,-4 10 4-16,1-9 3 0,-1 9 3 15,0-10-1-15,0 10 5 0,-3-8 6 0,3 8 8 16,-2-10 4-16,2 10-1 0,-5-8-2 0,5 8 4 0,-5-9 7 15,5 9 14-15,-7-6 0 0,7 6-5 0,-7-6-12 16,7 6-4-16,-9-7-7 0,9 7 1 16,-11-4-8-16,11 4-3 0,-14 0-5 0,14 0 4 0,-15 0-11 15,15 0 2-15,-20 1-3 0,9 2-2 16,1-2 3-16,-1 2 1 0,0 1-5 0,-3-1-1 0,4 0 0 16,-3 2 0-16,3 0 0 0,0-3-5 15,-2 3-2-15,5 0-2 0,-2-2-43 0,1 2-96 0,-1 0-111 16,3-3-150-16,-1 2-207 0,7-4-398 0,-9 5-618 15</inkml:trace>
  <inkml:trace contextRef="#ctx0" brushRef="#br1" timeOffset="140811.87">28416 8627 397 0,'0'0'381'0,"0"0"-91"0,1-6-61 0,-1 6-51 16,0 0-22-16,0 0 11 0,0 0 27 0,0 0 13 15,0 0 12-15,0 0-7 0,0 0-13 0,0 0-21 16,0 0-19-16,-9 5-18 0,9-5-13 0,-7 10-16 16,0-2-14-16,2-1-4 0,-3 3-7 0,-2 0-26 15,1 2-9-15,-2 2-8 0,-1 0-8 0,-1 1-6 16,-2 0-2-16,2 2-5 0,-2-3-3 0,1 0-40 15,-3 1 45-15,5-1-43 0,-4 1 44 0,3-3-40 16,2-1 44-16,0-2-33 0,0 1 38 0,3-2-41 16,0 0 40-16,1-3-38 0,1 0 38 0,1 0-39 15,5-5 39-15,-8 7-40 0,8-7 40 16,-8 6-45-16,8-6 43 0,0 0-49 0,0 0 42 0,0 0-39 16,0 0 35-16,0 0-43 0,14-3 44 0,-14 3-44 15,11-4 44-15,-11 4-42 0,16-2 38 0,-7-1-4 16,-9 3-3-16,18-3 2 0,-18 3-4 0,19 0-4 15,-19 0 0-15,22 3 2 0,-12 0-2 0,2-1 1 0,-1 3-27 16,0-1 36-16,0 2-38 0,-1-1 46 16,0 1-32-16,2 2 30 0,-3-2-38 0,1-1 43 15,0 3-37-15,-2-2 40 0,0 0-35 0,-1-1 49 16,2 1-41-16,0-2 48 0,-2 2-39 0,0-1 45 16,2-1-46-16,-1-1 40 0,1 1-41 0,1-1 43 15,-1 0-52-15,1-1 39 0,0 0-49 0,-10-2 46 16,22 1-43-16,-10-1 36 0,-1 0-47 0,1 0 47 15,0 0-52-15,-1-1 48 0,1-1-49 0,-1 2 41 16,-1-1-48-16,-10 1 31 0,18-2-102 0,-18 2-24 16,15-4-114-16,-15 4-60 0,10-2-103 0,-10 2-143 15,0 0-412-15,0 0-543 0</inkml:trace>
  <inkml:trace contextRef="#ctx0" brushRef="#br1" timeOffset="141079.46">28334 9157 430 0,'0'0'343'0,"-5"5"-54"0,5-5-42 0,-5 5-32 15,5-5 2-15,0 0-35 0,0 0 41 0,0 0-46 16,-8 2-15-16,8-2 35 0,0 0-64 0,0 0 31 16,0 0-50-16,10-3 30 0,-10 3-45 0,8-4 36 15,-8 4-47-15,13-2 37 0,-13 2-44 0,15-2 33 16,-15 2-57-16,19-2 40 0,-10 1-50 0,-9 1 33 15,23-2-55-15,-12 2 39 0,0-2-56 0,-1 1 40 16,2 1-51-16,-2-1 43 0,3 0-51 0,-2 0 44 0,2 0-45 16,-1-1 37-16,-1 0-36 0,2 0 23 0,0 0-106 15,-1 0-65-15,1-2-75 0,0 0-51 16,2-3-92-16,-2 1-66 0,1 1-433 0,-2-4-433 16</inkml:trace>
  <inkml:trace contextRef="#ctx0" brushRef="#br1" timeOffset="141862.67">29013 8597 32 0,'0'0'253'0,"0"0"-46"0,0 0-17 0,0 0-18 16,0-8-12-16,0 8-10 0,0 0-15 16,-3-8-16-16,3 8-11 0,0 0-7 0,-2-7-13 15,2 7-3-15,-3-6-8 0,3 6-7 0,-4-7-11 16,4 7 8-16,-9-6-6 0,9 6-10 0,-9-6 3 0,9 6 2 16,-9-7 0-16,2 4-34 0,-2 0 18 15,0 2 0-15,0-2-4 0,9 3-6 0,-22-1-2 16,12-1-7-16,-3 4-1 0,2-1-6 0,-3 2 3 15,1-2-7-15,-1 3 7 0,-3 1 7 0,4 0 8 16,-3 1 0-16,2 0 3 0,-2 3 2 0,2-2 1 16,0 1 3-16,0 1-3 0,0-1 4 0,3 0-5 15,0 2 1-15,-1-3-2 0,3 3 0 0,1-2-6 16,-1-2 4-16,4 2-7 0,0 0-1 0,1-1-4 16,1-1 1-16,1 0-2 0,2-6-2 0,-1 13-2 15,1-13-2-15,3 11-5 0,0-5 6 0,1-1-8 16,1-2 0-16,0 2-1 0,5 0-1 0,-2-2-3 0,1-1-1 15,2-1 1-15,-2 1-1 0,2-2-2 16,-11 0 3-16,24 0 0 0,-14-1-3 0,4 0-1 16,-2 0 0-16,0-1-1 0,0-1 0 0,-2-1 0 15,3 1 0-15,-3-2-2 0,-1 2-1 0,3-3 3 0,-3 2-6 16,-2-2-12-16,0 1-19 0,0-1-1 0,-2 0-2 16,-1 1 4-16,1 0 1 0,-2-1-3 0,-3 6 4 15,4-8 7-15,-4 8-36 0,1-10 45 16,-1 10-36-16,3-7 34 0,-3 7-35 0,0 0 23 15,0-10 0-15,0 10 3 0,0 0-1 0,0-7-2 16,0 7 0-16,0 0 3 0,0 0 7 0,0-7-1 0,0 7 15 16,0 0-5-16,0 0 1 0,0 0 4 15,2-7 2-15,-2 7 5 0,0 0-1 0,0 0 1 0,0 0 3 16,0 0-1-16,0 0 8 0,1-6 9 16,-1 6-20-16,0 0 1 0,0 0 1 0,0 0 0 15,0 0-18-15,0 0-53 0,0 0-82 0,0-8-105 16,0 8-371-16,0 0-141 0</inkml:trace>
  <inkml:trace contextRef="#ctx0" brushRef="#br1" timeOffset="142263.06">28771 8650 75 0,'-11'1'300'0,"11"-1"-45"0,0 0-55 15,0 0 18-15,-8-4-37 0,8 4-9 0,0 0 2 0,0 0-11 16,0 0-7-16,-9-2-14 0,9 2-4 0,0 0-19 16,0 0-12-16,0 0 5 0,0 0 7 15,-9-3 15-15,9 3 16 0,0 0 4 0,0 0 10 16,0 0 5-16,0 0 13 0,0 0 7 0,0 0-2 16,0 0 0-16,0 0-1 0,0 0-9 0,0 0-52 0,0 0 29 15,-9-1-51-15,9 1 27 0,0 0-48 16,0 0 35-16,0 0 4 0,0 0 19 0,0 8-6 15,0-8 23-15,3 10 2 0,-1-4 3 0,1 1-1 16,-1 2-13-16,2 0-6 0,0 2-12 0,1 1-1 16,0 1-21-16,0 2-13 0,1-2-5 0,0 1-10 0,-1 1-13 15,3-1-6-15,-2 1-10 0,-1-1-17 0,2-1 0 16,-2 2-8-16,2-1-5 0,0-2 0 16,-1 1-7-16,-1 1-25 0,2-4 22 0,0 1-39 15,-2 0 2-15,-1-3-73 0,0 1-28 0,3-2-58 16,-4-1-59-16,2 0-63 0,-1-1-81 0,-4-5-60 0,9 5-139 15,-9-5-75-15,0 0-148 0,12-5-316 0,-6 0-742 16</inkml:trace>
  <inkml:trace contextRef="#ctx0" brushRef="#br1" timeOffset="142836.47">29006 8669 397 0,'0'0'370'0,"-5"-9"-51"0,5 9-32 0,-4-9-39 16,4 9-25-16,-6-10-11 0,5 4-40 16,1 6 59-16,-1-7-22 0,1 7-16 0,-2-11-33 0,2 11-25 15,3-8-24-15,-3 8-5 0,4-10-9 0,-4 10-1 16,8-7-2-16,-1 5-7 0,-7 2 1 0,15-5 1 16,-6 2-9-16,0 2-6 0,-9 1 2 15,24 0 3-15,-13 2 0 0,1 2-7 0,1 0-4 16,1 1 2-16,0 2-3 0,-1 0-6 0,2 4 3 0,-4-1-6 15,1 1-4-15,-3 3-6 0,-1-1-6 0,-1 3-6 16,-4 0-3-16,2 0-4 0,-3-1-5 0,-2 1-4 16,0 1-2-16,-3-1-43 0,-1 0 53 0,-1 0-52 15,0-2 46-15,-1-1-42 0,-1 1 46 16,0-3-44-16,0 2 46 0,1-2-42 0,1-3 51 16,-2 1-41-16,2-2 51 0,0 1-40 0,1-2 42 15,0-1-28-15,4-5 41 0,-5 10-31 0,5-10 10 16,-6 7 1-16,6-7 3 0,-3 5-4 0,3-5 0 15,0 0-8-15,-5 7-8 0,5-7-5 0,0 0-3 16,0 0 1-16,0 0-5 0,14-1 4 0,-14 1 16 0,12-6-13 16,-12 6 13-16,16-4-3 0,-7 1 22 0,2 0-5 15,1-1 17-15,0-1-5 0,2 1 2 0,0 0-16 16,1-1 3-16,-2 0-10 0,4 2 5 0,-3-1-7 16,2 1 3-16,-4 0-11 0,1-1 9 0,-2 2-9 15,1 0 5-15,-1-1-13 0,-1 1 3 0,-10 2-3 16,16-2 22-16,-16 2-14 0,15-4 5 0,-15 4 1 15,10-2 2-15,-10 2-3 0,9-1 0 0,-9 1-2 16,9-3-9-16,-9 3 4 0,0 0-7 16,9-1-1-16,-9 1-2 0,0 0-5 0,0 0-4 15,9-2-7-15,-9 2-4 0,0 0-42 0,0 0-54 0,0 0-85 16,10-3-65-16,-10 3-170 0,0 0-55 0,0-6-97 16,0 6-98-16,0-9-657 0,0 9-931 0</inkml:trace>
  <inkml:trace contextRef="#ctx0" brushRef="#br1" timeOffset="144262.49">29896 8412 209 0,'0'0'271'0,"0"0"-46"0,2-6-23 0,-2 6-6 16,0 0-6-16,0 0-11 0,0 0-4 0,4-6-6 16,-4 6-28-16,0 0 7 0,0 0-46 0,0 0 24 15,0 0-53-15,0 0 10 0,0 0-41 0,0 0 23 16,0 0-36-16,0 0 34 0,0 0-23 0,-4 4 69 15,4-4-30-15,-2 7 42 0,-1-1-4 0,-2 0-13 16,1 2-6-16,-1 3-14 0,-1 1-12 0,-1 1-9 16,-3 3-12-16,0 0-10 0,0 2-10 0,-2 0-2 15,-1-2 1-15,3 1-8 0,-2 1 7 0,0-3 2 16,-1 1 4-16,2-1 3 0,2-2 5 0,-3-1-2 0,3-1-7 16,0-1-4-16,2-1 1 0,-1-1-5 15,3 0 4-15,0-3 3 0,0 1 2 0,5-6 1 16,-7 9-1-16,7-9-6 0,-7 6-7 0,7-6-4 15,0 0-5-15,-5 3 0 0,5-3-9 0,0 0 2 16,0 0-1-16,0 0-2 0,6-4 0 0,-6 4-3 0,6-4 3 16,-6 4-4-16,11-3 1 0,-11 3 1 15,10-6-3-15,-10 6 1 0,15-2 1 0,-15 2 0 16,16-2-1-16,-16 2 2 0,17 1-1 0,-6 0 2 16,-11-1-1-16,21 4 3 0,-12-1 4 0,3-1-7 15,-1 1 1-15,-2 1 1 0,3 0 3 0,-1 2-1 16,-2-3 0-16,3 2 2 0,-3-1-1 0,1 2-1 15,0-3 5-15,-1 1-2 0,1 0-1 0,0 1 12 0,-1-2 1 16,0 0 7-16,0 0-1 0,1-1 0 16,-2 0-3-16,2 1-5 0,2-1 0 0,-12-2-6 15,18 3-3-15,-18-3-3 0,19 1 0 0,-19-1 1 0,19 0-2 16,-19 0 1-16,19 0 2 0,-19 0-4 16,19-2 0-16,-10 0-7 0,-9 2-1 0,18-2-6 15,-18 2 2-15,16-3-11 0,-16 3-46 0,14-2-48 16,-14 2-50-16,10-3-108 0,-10 3-94 0,6-3-69 15,-6 3-116-15,0 0-308 0,0 0-404 0</inkml:trace>
  <inkml:trace contextRef="#ctx0" brushRef="#br1" timeOffset="144561.87">29905 8901 211 0,'0'0'369'0,"-7"5"-84"15,7-5-39-15,0 0-20 0,-10 2-12 0,10-2-6 0,0 0-8 16,0 0-5-16,0 0-9 0,0 0-24 16,0 0-15-16,0 0-10 0,0 0-2 0,0 0-4 15,0 0-1-15,0 0-10 0,0 0-9 0,14-4-13 0,-14 4-1 16,12-1-4-16,-12 1-6 0,16-2-2 0,-16 2 1 16,17-2-4-16,-17 2-19 0,19-1-9 0,-9 0-10 15,-10 1-9-15,22-1-5 0,-22 1-6 16,20-3-2-16,-20 3-8 0,19-1 1 0,-19 1-5 15,19-1-7-15,-19 1 1 0,16-1-5 0,-16 1-5 16,17-1-14-16,-17 1-63 0,14-3-70 0,-14 3-71 16,14-3-78-16,-14 3-56 0,13-5-43 0,-13 5-82 15,14-7-257-15,-8 1-247 0</inkml:trace>
  <inkml:trace contextRef="#ctx0" brushRef="#br1" timeOffset="145295.68">30527 8389 109 0,'0'0'218'0,"0"0"-42"0,-11 4 2 16,11-4-4-16,-12 3 1 0,12-3 2 16,-11 3-6-16,11-3 29 0,-11 1-41 0,11-1 3 0,-14 1 5 15,14-1 7-15,-10-1-35 0,10 1-17 0,-10-4-10 16,4 0-17-16,6 4-46 0,-7-7 36 0,7 7-54 16,-6-8 43-16,6 8-19 0,-3-9-9 0,3 9-11 15,4-11-4-15,-4 11-10 0,5-10-1 16,-1 5-6-16,2-1 0 0,-2 2-4 0,3 0 1 0,-1 0-5 15,2 1 6-15,-1-2 9 0,-7 5 10 0,16-2-3 16,-16 2 6-16,16 0 7 0,-7 2 3 0,-1 0-9 16,2 3-36-16,-1 0 44 0,-1 2 4 0,1 1-13 15,0 2-3-15,-2 2-4 0,0 1-6 0,-2 1 0 16,0 0-7-16,-1 3 1 0,-2-2-3 0,1 1 14 16,-1 0-21-16,-3-2 23 0,0 2-19 0,-2-1 13 15,1 1-20-15,-3-1 18 0,2-1-17 0,-3-1 19 16,1 0-19-16,-1-1 22 0,1-1-16 0,-2 0 15 15,2-3 4-15,-2 0 19 0,3 1-6 0,-2-3 15 16,2 1-16-16,-2-1 9 0,2-1-15 0,0 0 6 16,0-1-1-16,4-4 12 0,-6 7-5 0,6-7 2 15,-8 7-2-15,8-7-3 0,-5 4 0 0,5-4-2 16,0 0-1-16,-4 7 0 0,4-7-7 16,0 0-4-16,0 0-4 0,0 0-9 0,0 0-1 15,0 0-4-15,0 0-1 0,0 0-3 0,13 0-1 16,-13 0-3-16,10-3 3 0,-10 3 0 0,14-5 4 0,-6 3-5 15,1-1 4-15,0 1 5 0,1 0 0 0,0-1 2 16,-1 1 1-16,0-1 2 0,3 1-8 0,-3 0 1 16,0-1 3-16,1 2-7 0,-1-1 1 15,-9 2-1-15,16-1-3 0,-16 1 1 0,14-3-1 0,-14 3 1 16,13-3-2-16,-13 3-1 0,12-1 2 0,-12 1 1 16,10-1-4-16,-10 1 2 0,8-2-6 0,-8 2 5 15,0 0 1-15,12-1-7 0,-12 1 7 0,0 0-2 16,9-3 1-16,-9 3 2 0,0 0-6 0,0 0-1 15,9-2-2-15,-9 2-14 0,0 0 9 0,9-2-39 16,-9 2-69-16,0 0-70 0,9-4-98 0,-9 4-57 16,5-5-143-16,-5 5-98 0,2-8-358 0,-2 8-522 15</inkml:trace>
  <inkml:trace contextRef="#ctx0" brushRef="#br1" timeOffset="146028.81">30828 8313 279 0,'0'0'251'0,"0"0"-20"16,0 0-57-16,0 0 7 0,0 0-49 0,0 0 8 16,0 0-47-16,0 0 24 0,0 0-38 0,0 0 21 15,0 0-4-15,0 0 11 0,0 0 7 0,6 5 2 16,-6-5 12-16,4 8-34 0,-4-8-7 16,4 8 11-16,-1-2 9 0,1-1-15 0,-1 0-13 15,2 2-9-15,-1 0 1 0,1-1-9 0,0 2-6 16,1 0 19-16,1-1-28 0,-1 1 14 0,1-1-29 0,0 2 15 15,1-2-20-15,0 0 20 0,-1 0-25 0,3 0 20 16,-2-2-29-16,1 0 25 0,-1 0-19 0,2-1 12 16,0-2-22-16,-1 0 12 0,-9-2-20 0,22 3 22 15,-12-6-26-15,1 2 19 0,0 0-26 0,0-1 25 16,1-2-22-16,-2 0 16 0,0-1-17 0,0 0 17 16,-1 0-19-16,-1-1 6 0,2-1-5 0,-3-1 2 15,0 0 4-15,-1 1 1 0,-1-1 0 0,1 0 4 16,-2 1-6-16,0-1 18 0,-2 1-17 0,-1 0 22 15,2 1-22-15,-2-1 24 0,1 1-19 0,-2 6 20 16,1-10-10-16,-1 10 27 0,-1-10-9 0,1 10 15 16,1-8-20-16,-1 8 15 0,-1-8-9 0,1 8 10 15,0 0-14-15,0-9 13 0,0 9-17 0,0 0 10 16,0-8-11-16,0 8 9 0,0 0-14 0,0 0 9 16,0-7-11-16,0 7 3 0,0 0-14 15,0 0 9-15,0 0-12 0,0 0 9 0,0 0-9 0,0 0 0 16,0 0 8-16,0 0 14 0,0 0 6 0,7 5 7 15,-7-5 9-15,5 7 13 0,-5-7 9 0,5 11-1 16,-2-7-4-16,0 5 4 0,-1-1 0 0,3 1 2 16,-2 2-5-16,-1-2-7 0,2 2-6 0,1 3-9 15,-1-3-4-15,-1 1-11 0,1 1 0 0,-2-2-1 16,1 2-4-16,-1-1 3 0,1 0-12 0,-1-2-29 16,1 0 29-16,-1 0-22 0,1-1 23 0,-2 0-23 15,0-1 24-15,1 0-27 0,0 0 22 0,-2-8-23 16,2 11 24-16,-2-11-32 0,2 10-77 0,-2-10-36 15,3 9-51-15,-3-9-85 0,1 7-41 0,-1-7-159 16,0 0-118-16,0 0-409 0,0 0-596 0</inkml:trace>
  <inkml:trace contextRef="#ctx0" brushRef="#br1" timeOffset="146717.7">31704 8071 132 0,'0'0'371'15,"0"0"-48"-15,0 0-104 0,12-1-5 0,-12 1-87 16,0 0 17-16,0 0-61 0,0 0 42 0,0 0 13 16,5 5 22-16,-5-5 12 0,-3 7-19 0,3-7-10 15,-4 8-17-15,2-2-17 0,-1 0-16 0,-2 2-3 16,0 0-2-16,1-1-14 0,-1 3-10 0,-1 1-11 15,-1-1-31-15,0 2 18 0,-1-1-33 0,0 2 28 16,-1-2-35-16,1 1 30 0,-1 1-34 0,-1-2 0 16,2 1 5-16,-1-2 0 0,1-1 0 0,2 0 0 15,-2-3-1-15,2-1 5 0,0 2 3 0,3-1 2 16,3-6-5-16,-9 7-3 0,9-7 2 0,-7 4 2 16,7-4 0-16,0 0-3 0,0 0 0 0,0 0-2 0,0 0-4 15,0 0 25-15,0 0-30 0,-6-4 30 16,6 4-33-16,0 0 27 0,0 0-27 0,6-4 26 15,-6 4-27-15,0 0 26 0,0 0-24 0,16 0 23 0,-16 0-26 16,9 2 32-16,-9-2-30 0,12 7 27 0,-12-7-27 16,12 7 31-16,-4-3-22 0,-1 2 35 0,3-2-19 15,-2 2 31-15,1 1-8 0,1-3 26 0,-1 2-10 16,0 0 23-16,3-2-12 0,-3 2 11 0,2-2-19 16,-1 2 8-16,1-2-4 0,0 0 10 15,-1 0-14-15,2 0 1 0,-3-1-19 0,2 0 4 16,-1 0-17-16,1 0 7 0,-1-1-15 0,-1 1 6 0,-1-1-13 15,-8-2 4-15,16 3-9 0,-16-3 10 0,13 3-13 16,-13-3 2-16,11 3-3 0,-11-3 7 0,9 1-6 16,-9-1 1-16,0 0-11 0,13 1 6 0,-13-1-16 15,0 0-36-15,0 0-64 0,13 0-24 0,-13 0-46 16,0 0-37-16,0 0-89 0,0 0 9 0,9-2-31 16,-9 2-31-16,0 0-69 0,0 0-193 0,0 0-141 15</inkml:trace>
  <inkml:trace contextRef="#ctx0" brushRef="#br1" timeOffset="147045.37">31716 8542 47 0,'-8'4'418'16,"8"-4"-83"-16,0 0-34 0,-9 5-28 0,9-5-30 0,0 0-11 15,0 0-16-15,0 0-60 0,0 0 29 0,0 0-26 16,0 0-1-16,0 0-15 0,0 0-7 15,0 0-7-15,0 0-8 0,0 0-3 0,15-1-11 16,-15 1-6-16,13 0 7 0,-13 0-2 0,14 0-4 0,-14 0 4 16,17 3 1-16,-17-3-2 0,20 1-7 0,-11 1-7 15,3-1 16-15,-1 0-5 0,0 3-2 16,1-2-26-16,-1-1-3 0,-11-1-16 0,21 2 12 0,-9 0-21 16,-2 0 10-16,1 0-26 0,-11-2 14 0,17 1-28 15,-17-1 16-15,15 2-24 0,-15-2 15 0,13 2-28 16,-13-2 29-16,12 1-28 0,-12-1 20 0,0 0-23 15,11 1 14-15,-11-1-23 0,0 0-25 0,0 0-62 16,14-1-81-16,-14 1-74 0,0 0-67 0,5-5-95 16,-5 5-78-16,2-6-38 0,-2 6-369 0,1-12-471 15</inkml:trace>
  <inkml:trace contextRef="#ctx0" brushRef="#br1" timeOffset="147796.01">32108 8045 43 0,'0'0'455'0,"0"0"-80"0,0 0-85 0,-1-9-17 16,1 9-75-16,0 0-1 0,0 0-31 0,0 0-11 15,1-6-25-15,-1 6-14 0,0 0-3 0,0 0-7 16,0 0 4-16,0 0-10 0,0 0 0 0,10 4 2 16,-10-4 3-16,7 8-3 0,-7-8-2 0,7 10 5 15,0-2-4-15,-4-2-7 0,4 2-7 0,-2 0-9 16,0 0-8-16,0 2-9 0,4 1-8 0,-4-1-8 16,2 1-5-16,-1-1-8 0,-1-2-3 0,3 2 1 15,-2-2 1-15,-1 0 3 0,2 0 0 0,-1 0 3 16,0-3-9-16,1 1 3 0,-1 0-7 0,0-1-1 15,2-1-12-15,-8-4 7 0,13 4-1 0,-13-4-3 0,13 3-6 16,-13-3-2-16,15-1-2 0,-15 1-4 0,13-4-1 16,-5 0 0-16,-2 1 0 0,-1-2-4 15,0-1 0-15,1-1-4 0,-3-2 3 0,2 2-2 0,-3-1 1 16,0-2 0-16,-1 2 5 0,1-2-2 16,-2 3 3-16,1-1 1 0,-1 0-5 0,0 0 7 15,0 8 3-15,0-12-4 0,-1 5 7 0,1 7-3 16,0-10-2-16,0 10 4 0,0-9-1 0,0 9 3 0,-2-8-2 15,2 8-7-15,0 0 3 0,0-7 1 0,0 7-1 16,0 0 18-16,0 0 14 0,0 0 22 0,0 0 6 16,6 4 7-16,-6-4 7 0,5 8 1 0,-1-1 2 15,0-1 0-15,-1 2 29 0,4 1-42 0,-1-2 30 16,-1 4-52-16,2-1 36 0,0 1-47 0,1 0 31 16,0 1-52-16,-1-1 40 0,0 0-48 0,1 1 11 15,0 0-14-15,-1-2 33 0,0 2-39 0,1-3 35 16,-2 3-16-16,-1-3 1 0,1 0-40 0,-3 0 28 15,1-1-70-15,1-2-18 0,-1 0-55 0,-1 0-54 16,-3-6-39-16,5 9-49 0,-5-9-65 0,2 7-114 16,-2-7-76-16,0 0-513 0,0 0-667 0</inkml:trace>
  <inkml:trace contextRef="#ctx0" brushRef="#br1" timeOffset="148412.37">32682 7997 87 0,'0'0'297'0,"1"-9"-56"15,-1 9-19-15,3-10-24 0,-3 10-10 0,0-11-12 16,0 11-5-16,-1-13-46 0,1 13 21 0,-2-11-39 15,2 11 11-15,-4-10-40 0,0 4 11 0,2 0-29 16,2 6 3-16,-7-8-20 0,7 8 20 0,-7-7-8 16,7 7 8-16,-8-7-7 0,8 7-4 0,-9-2 9 15,9 2-16-15,0 0 25 0,-16 2-8 0,16-2 20 16,-12 7-26-16,8-4 22 0,-2 2-25 16,-2 1 27-16,3 0-32 0,1 0 26 0,-1 0-31 0,1 2 31 15,-1-2-23-15,1 2 22 0,1-1-26 0,1-2 21 16,0 3-16-16,1-1 16 0,1-1-34 0,0-6 21 15,1 14-27-15,0-7 13 0,2 0-25 0,0-2 18 16,1 2-22-16,1 0 16 0,-1-1-24 0,3-1 16 16,0 1-19-16,1 0 18 0,0 0-21 0,1-1 17 15,1 2-30-15,-1-3 29 0,0 3-20 0,1 0 17 16,1-2-22-16,0 3 11 0,0-1-8 0,-1 0 23 16,1 2-19-16,-1-2 21 0,0 1-20 0,-1 0 24 15,0 1-17-15,0-1 25 0,-3 0-27 0,1 1 30 16,0-1-4-16,-2 0-1 0,-1-1-4 0,1 2-1 0,-3-1 1 15,0-2-9-15,-2 1 7 0,0 0-3 0,0-7-1 16,-1 12-5-16,1-12 2 0,-5 9 2 0,5-9-5 16,-7 8 25-16,7-8 6 0,-10 6 1 0,10-6 0 15,-9 1 0-15,9-1-2 0,-11-2-5 0,11 2 1 16,-13-8-4-16,7 1-10 0,0 1-7 0,1-2-2 16,-2 0-6-16,2-3 2 0,-2 2-3 15,5-1-2-15,-2-1-2 0,0 0-9 0,3 0-11 0,-1 1-57 16,2 0 14-16,0 0-46 0,0 1 0 0,3 0-50 15,-1 0 2-15,2 0-58 0,1 1 26 0,1 0-30 16,1 1-43-16,0 0 0 0,0 1-41 0,0-1-35 16,0 1-60-16,2 0-279 0,0 0-182 0</inkml:trace>
  <inkml:trace contextRef="#ctx0" brushRef="#br1" timeOffset="148906.03">33128 7818 53 0,'0'0'340'0,"11"-1"-102"16,-11 1-51-16,0 0-42 0,0 0 4 0,12 1 16 0,-12-1 8 15,0 0 6-15,6 3 0 0,-6-3-26 16,0 0 10-16,3 10-22 0,-3-10-15 0,0 8 0 0,0-8-13 15,0 10 3-15,-2-3-27 0,2-7 17 0,-1 11-26 16,-1-3 26-16,-2-1-45 0,0 2 35 0,2-2-41 16,-2 2 28-16,0-1-46 0,0 1 27 0,-1-1-38 15,0-1 25-15,-2 1-38 0,2-1 27 0,0 1-45 16,1-1 40-16,-1-1-33 0,5-6 34 0,-7 10-22 16,7-10 35-16,-5 7-25 0,5-7 30 0,-6 6-29 15,6-6 13-15,0 0-24 0,-3 6 16 0,3-6-23 16,0 0 17-16,0 0-24 0,0 0 15 0,0 0-23 15,0 0 24-15,0 0-26 0,0 0 21 0,0 0-26 16,10 1 28-16,-10-1-26 0,10 1 26 0,-10-1-27 0,10 4 25 16,-10-4-18-16,14 5 22 0,-5-2-25 15,-1 2 23-15,2 0-22 0,0-2 19 0,-1 2-19 16,3 2 21-16,-1-2-27 0,2 1 29 0,-1 0-24 16,2 0 28-16,-3-1-28 0,2 2 26 0,0-2-25 15,-4 0 25-15,2-1-25 0,-3 0 22 0,0 0-27 0,-8-4 21 16,12 6-23-16,-12-6 23 0,9 5-34 15,-9-5 2-15,9 4-79 0,-9-4-7 0,8 4-61 0,-8-4-62 16,0 0-55-16,0 0-89 0,0 0-86 0,0 0-247 16,0 0-215-16</inkml:trace>
  <inkml:trace contextRef="#ctx0" brushRef="#br1" timeOffset="149211.25">33252 8182 430 0,'-9'7'332'0,"9"-7"-8"0,-6 4-75 15,6-4 5-15,-4 5-23 0,4-5-22 0,0 0 36 16,-7 5-41-16,7-5 14 0,0 0-51 0,-4 5 10 16,4-5-53-16,0 0 15 0,0 0-39 0,0 0 28 0,0 0-30 15,2 7 19-15,-2-7-33 0,0 0 12 16,9 4-36-16,-9-4 11 0,11 1-33 0,-11-1 19 16,14 1-20-16,-14-1 29 0,13 1-24 0,-13-1 42 15,18 0-45-15,-18 0 26 0,19 0-46 0,-19 0 33 16,18-1-45-16,-18 1 33 0,18-1-43 0,-18 1 38 15,15-1-43-15,-15 1 37 0,15-1-43 0,-15 1 33 16,13-2-32-16,-13 2 36 0,0 0-36 0,16-1 34 0,-16 1-39 16,0 0 33-16,0 0-43 0,11 0 38 0,-11 0-42 15,0 0-22-15,0 0-89 0,0 0-46 0,9-1-81 16,-9 1-118-16,0 0-112 0,0 0-464 0,0-8-553 16</inkml:trace>
  <inkml:trace contextRef="#ctx0" brushRef="#br1" timeOffset="157153.34">26178 9820 15 0,'0'0'-6'0,"0"0"2"0</inkml:trace>
  <inkml:trace contextRef="#ctx0" brushRef="#br1" timeOffset="157894.44">25896 10670 265 0,'0'0'362'15,"-14"-1"-99"-15,14 1-15 0,-12-1-19 0,12 1-25 16,-13-3-11-16,13 3-15 0,-12-6-24 0,12 6-18 16,-9-5-3-16,9 5-8 0,-7-10-4 0,5 5-10 15,2 5-12-15,0-13 36 0,2 5-54 0,3 1 37 16,2-3-48-16,0 2 32 0,4-3-53 0,0 3 26 15,1-1-50-15,2 2 32 0,-3 1-55 0,2 1 42 16,-3 2-46-16,2 1 37 0,-1 2-42 0,-11 0 41 16,18 1-47-16,-8 2 40 0,-3 3-45 0,-1 0 6 15,-1 0 4-15,-2 4 1 0,-2-1 2 0,0 2 3 16,-2-1-2-16,0 2 5 0,-2-2 33 0,-2 1-45 16,1 3 40-16,-1-4-43 0,1 1 41 0,-3-3-43 0,3 1 45 15,-1-2-45-15,2 2 43 0,-1-4-43 16,4-5 38-16,-5 10-41 0,5-10 42 0,0 8-41 15,0-8 38-15,5 4-37 0,-5-4 43 0,12 4-48 16,-3-2 43-16,0 1-43 0,1-1 42 0,1 2-43 16,2-2 43-16,-2 3-43 0,1 1 41 0,0 0-43 15,-3 0 39-15,2 2-43 0,-3-2 44 0,-2 2-42 16,1 0 49-16,-2 0-43 0,-3 1 43 0,-2-2-49 16,0 2 46-16,-5-1-3 0,1 2-5 0,-1-3-3 15,-2 0 2-15,-1 1-5 0,-2-3-1 0,1 1-19 16,-3-2-43-16,2-1-56 0,0-2-77 0,10-1-41 15,-21-1-62-15,12-1-76 0,3-4-404 0,-2 0-291 16</inkml:trace>
  <inkml:trace contextRef="#ctx0" brushRef="#br1" timeOffset="158893.79">26641 10390 278 0,'0'0'263'16,"0"0"-39"-16,6-5-14 0,-6 5 2 0,0 0-1 15,0 0-15-15,7-3-14 0,-7 3-22 0,0 0-25 0,0 0-12 16,0 0-7-16,0 0-36 0,6 3 42 0,-6-3-37 15,-1 9 53-15,-1-3-45 0,-1 1 33 0,0 0-58 16,-1 4 35-16,-1-1-44 0,-1 3 28 0,-1-1-33 16,-2 1 19-16,2 0-60 0,-2 2-4 0,0 0 2 15,-3 1-1-15,3-1-4 0,0-1 7 0,-3 1-8 16,1-1 1-16,0-1-1 0,1-2 4 0,1-2 6 16,0 2 1-16,0-4 1 0,1 1 9 15,2-3-1-15,1 1 1 0,-2-1-8 0,7-5-2 16,-10 6-4-16,10-6 0 0,0 0 0 0,-10 1-6 0,10-1 1 15,0 0-6-15,0 0 1 0,-3-5 1 0,3 5-2 16,5-9 0-16,-5 9-3 0,11-7 4 0,-4 2-1 16,2 0 1-16,0 1 33 0,3 1-43 0,0-2 36 15,1 2-38-15,1 0 37 0,-1 1-43 0,2-1 44 16,-2 2-44-16,1 1 36 0,2 0-39 0,-1 0 4 16,0 1 3-16,1 2 2 0,0 0 4 0,-2 2 4 15,2 0 0-15,-2 0 0 0,0 0 1 0,-1 2-3 16,0-3 1-16,0 3 39 0,0 0-45 0,-3-2 43 15,1 0-49-15,0 2 42 0,-1-3-43 0,-2 0 46 16,1 1-46-16,1 0 40 0,-2-3-43 0,1 2 45 16,1-2-40-16,-10-2 39 0,15 2-41 0,-15-2 44 15,17 1-47-15,-17-1 42 0,15 2-42 0,-15-2 7 16,15-3 1-16,-15 3 5 0,15-3 11 0,-15 3-9 16,12-4-3-16,-12 4 2 0,11-6 0 0,-11 6-3 15,7-7 1-15,-7 7-1 0,5-7-1 0,-5 7-17 16,2-9-44-16,-2 9-69 0,-3-8-52 0,3 8-62 15,-4-8-99-15,4 8-52 0,-7-7-332 0,7 7-241 16</inkml:trace>
  <inkml:trace contextRef="#ctx0" brushRef="#br1" timeOffset="159692.87">27314 10260 61 0,'0'0'255'0,"0"0"-41"0,-4-4-27 16,4 4-28-16,0 0-10 0,-10-4 5 0,10 4 0 15,0 0-8-15,0 0-1 0,-11-3-10 0,11 3-13 16,0 0-6-16,-12 1-6 0,12-1-3 0,-10 2-18 16,10-2 14-16,-10 5-29 0,10-5 42 0,-12 7-45 15,5-1 51-15,2 0-7 0,-2 0-4 16,1 1-18-16,-1 2 2 0,2 0-8 0,-1 1 0 15,1 2-46-15,0 0 37 0,-1 1-39 0,3 0 20 0,0 2-38 16,-1-3 27-16,3 1-41 0,0-1 39 0,2 0-39 16,0 1 35-16,2-1-41 0,-1 0 3 0,1 0 5 15,3 0-3-15,-1 0-1 0,3 0-1 16,1-2 3-16,1 2-2 0,-1-3 1 0,3 1-1 0,-1-2 0 16,1 2 3-16,2-2-7 0,-3 1 2 0,5-3-3 15,-4 1 4-15,4-1-1 0,-2 0-2 0,-1-1 2 16,2 1 2-16,-4-2-4 0,2-2 1 0,0-1-1 15,0 1-1-15,-2 0 2 0,1-2-1 0,-12 0-1 16,23-2 1-16,-23 2 4 0,20-1 30 0,-20 1-39 16,16-3 33-16,-16 3-41 0,13-4 40 0,-13 4-47 15,11-7 44-15,-11 7-43 0,8-7 42 0,-8 7-40 16,5-9 44-16,-5 9-47 0,3-8 42 16,-3 8-42-16,-6-11 40 0,4 5-35 0,-2 3 37 0,-3-4-39 15,1 1 51-15,-4 2-57 0,1 0 41 0,-3 0-39 16,0 2 39-16,-1-2-36 0,-1 3 36 0,0 1-40 15,-3 0 44-15,0 1-47 0,-2 2 40 0,1 0-39 16,0 0 1-16,2 1 4 0,-1-1-13 0,2 2-61 16,1-1-59-16,2 0-52 0,1 0-40 0,2-1-59 15,2 1-37-15,7-4-472 0,-11 6-342 0</inkml:trace>
  <inkml:trace contextRef="#ctx0" brushRef="#br1" timeOffset="160310.37">28022 10171 312 0,'5'-8'337'0,"-5"8"-50"0,6-5-28 0,-6 5-27 0,0 0-13 15,2-5-34-15,-2 5 4 0,0 0-52 0,0 0 30 16,0 0-59-16,0 0 40 0,0 0-35 0,0 0 44 15,0 0-5-15,-2 8-4 0,2-8-8 0,-8 10-16 16,3-3-14-16,-2 0-12 0,0 2-14 0,-2 1-6 16,0 1-13-16,-3 0-9 0,3 0-11 0,-5 2-5 15,2 0-8-15,-1 0-6 0,-1-1-5 0,2-1 1 16,1 2-8-16,-2-3-2 0,1 2-2 0,0-4-4 16,0 3 2-16,4-4-1 0,-2 0 2 0,3 0 3 15,0-3 7-15,1 2-7 0,1-1 0 16,5-5 1-16,-10 6 1 0,10-6 1 0,-6 6-1 0,6-6-2 15,0 0-5-15,0 0 8 0,0 0-9 0,0 0-5 16,6 3 0-16,-6-3-1 0,0 0 0 0,17-1 0 16,-17 1 2-16,16 0-2 0,-16 0 2 0,19 1-1 15,-9 0 7-15,4 1-5 0,-2 1-36 0,2-1 48 16,0 1-36-16,0 2 46 0,1 0-39 0,0-1 40 16,-1 2-43-16,1-1 43 0,0 2-41 0,-2-3 41 15,2 2-44-15,-3 1 43 0,0-3-43 0,0 1 44 16,-2 0-45-16,0-1 44 0,2-1-45 0,-3 1 48 15,1-1-47-15,-1 1 41 0,-1-2-43 0,-1 2 42 16,-7-4-47-16,17 3 42 0,-17-3-46 0,14 3-9 16,-14-3-109-16,15 2-17 0,-15-2-99 0,13-1-41 15,-13 1-57-15,15-2-61 0,-6-1-407 0,-2 0-369 16</inkml:trace>
  <inkml:trace contextRef="#ctx0" brushRef="#br1" timeOffset="160760.91">28482 10099 377 0,'0'0'375'0,"-2"-6"-53"16,2 6-22-16,0 0-13 0,-5-8 10 0,5 8 7 15,0 0-24-15,-4-6-31 0,4 6-34 0,0 0-41 16,0 0-34-16,0 0 3 0,0 0 3 0,0 0 5 15,0 0 0-15,0 0 4 0,4 6 2 0,-4-6-11 16,6 9-12-16,-2-4-5 0,0 2-57 0,1 0 43 16,0 1-48-16,1 1 32 0,-1 1-54 0,3 0 30 15,-3 2-51-15,3 0 35 0,0 0-48 0,-1 1 30 16,0-2-39-16,-1 3 36 0,4-3-48 0,-3 1 39 16,0 1-41-16,1-2 34 0,0-1-46 0,-1 1 13 15,-2-3-126-15,3 0-18 0,-3 0-87 0,0-3-95 16,0 2-97-16,-1-2-69 0,-4-5-81 0,8 4-321 15,-8-4-471-15</inkml:trace>
  <inkml:trace contextRef="#ctx0" brushRef="#br1" timeOffset="161161.07">28725 10097 26 0,'0'0'454'0,"-1"-12"-121"0,1 12-40 15,0-10-47-15,0 10-35 0,1-10-18 0,-1 10-11 16,1-9-32-16,-1 9 26 0,4-9-61 0,-4 9 34 16,8-8-73-16,-8 8 43 0,9-6-49 0,-9 6 35 15,14-3-52-15,-14 3 36 0,14-1-47 0,-4 3 33 0,-1-1-7 16,0 2-19-16,1 1-4 0,-1 0-10 0,-1 2-4 16,0 2-8-16,-1 0-4 0,0 1-3 0,-1 0-3 15,-2 2-2-15,-1 1 4 0,-2 0-6 0,0 0-2 16,-2 1-3-16,0-2-1 0,-1 1 0 15,-2-2 0-15,2 1-1 0,-1-1 3 0,-1-1 5 0,1 0 12 16,-1-2 11-16,0-1 18 0,0 0 19 16,4-6 7-16,-4 10 2 0,4-10-2 0,-4 9-7 0,4-9-13 15,-2 8 1-15,2-8-4 0,0 0-9 16,-1 7-8-16,1-7-4 0,0 0-7 0,0 0-7 16,10 2-1-16,-10-2-4 0,11-1-3 0,-11 1-3 0,13-2 0 15,-13 2-3-15,19-4 0 0,-9 3 4 16,1-1-7-16,0 0-2 0,1 1-2 0,-2-2-1 15,1 2-6-15,2-1-9 0,-1 1-68 0,-1-2-73 16,0 1-63-16,1 0-82 0,-3-1-76 0,3 0-64 16,2-2-433-16,-3 0-434 0</inkml:trace>
  <inkml:trace contextRef="#ctx0" brushRef="#br1" timeOffset="161576.57">29462 9857 298 0,'0'0'500'0,"8"-4"-119"0,-8 4-89 15,0 0-78-15,7-4-2 0,-7 4-51 0,0 0 38 16,0 0-43-16,0 0 50 0,0 0-50 0,0 0 28 0,0 0-69 16,-4 9 17-16,4-9-64 0,-7 9 30 0,2-3-25 15,-2 1-13-15,0-1-11 0,1 2-11 16,-2-1-6-16,1 2-6 0,0-1 6 0,-2 0-19 15,4 0 0-15,-1-2-1 0,-2 1-6 0,3-1-1 16,0 0-1-16,1-1 0 0,4-5 0 0,-8 8 3 0,8-8-1 16,-7 8 0-16,7-8 4 0,-5 6 0 0,5-6 0 15,0 0 1-15,-4 7 3 0,4-7 0 0,0 0 6 16,2 4 10-16,-2-4 8 0,8 4 5 0,-8-4 8 16,11 3 0-16,-11-3-11 0,15 4 3 15,-5-2 9-15,-1 0 5 0,2 0 3 0,-1-1-5 0,1 2-8 16,0 1-3-16,2-2-9 0,-3 2-3 0,2-1-10 15,0 1-2-15,-1-2-6 0,1 2 0 0,-1-1-6 16,0 2-6-16,-1-1 3 0,-1 0 1 0,0-1-4 16,-1 2-5-16,1-1-3 0,-3 1-32 0,1-2-66 15,-7-3-55-15,12 5-74 0,-12-5-65 0,11 4-61 16,-11-4-62-16,9 3-72 0,-9-3-301 0,12-2-319 16</inkml:trace>
  <inkml:trace contextRef="#ctx0" brushRef="#br1" timeOffset="162076.12">29915 9741 260 0,'3'-8'302'0,"-3"8"-52"0,5-8-81 16,-5 8 13-16,7-8-44 0,-3 4 17 0,-4 4-34 15,9-8 33-15,-1 4-48 0,-8 4 36 0,11-6-64 16,-11 6 46-16,13-5-55 0,-13 5 41 0,17-2-57 16,-17 2 0-16,14 1-3 0,-14-1-2 0,16 4-2 15,-8-2-1-15,-1 2-2 0,1 1 8 16,-4 2-6-16,1-1 5 0,-1 2 2 0,-4 2-5 15,3-1-3-15,-5 1-8 0,1 2 4 0,-1-2-58 0,-2 1 51 16,0 3-48-16,-2-4 50 0,1 4 2 0,-1-4 8 16,1-1 9-16,1 0 8 0,-1-1 2 0,1-1 10 15,-1 1-7-15,3-3 5 0,-1 0 4 0,3-5 6 16,-5 11-4-16,5-11-4 0,-4 7-1 0,4-7 1 16,-4 6 0-16,4-6-7 0,0 0-51 0,0 7 38 15,0-7-50-15,0 0 45 0,7 2-48 0,-7-2 41 16,0 0-46-16,16 0 38 0,-16 0-46 0,14-2 40 15,-4 1-40-15,1-1 41 0,-1-1-48 0,2 1 47 16,0 0-49-16,1-1 41 0,1 0-46 0,-2 1 38 16,1-1-57-16,1-1-21 0,-2 1-55 0,2-1-61 15,-1 0-64-15,1-1-70 0,-3 1-51 0,-2-3-58 16,2 2-405-16,-1-2-365 0</inkml:trace>
  <inkml:trace contextRef="#ctx0" brushRef="#br1" timeOffset="162492.81">30321 9653 61 0,'0'0'513'0,"0"-9"-163"0,0 9-10 16,0 0-101-16,0-7 13 0,0 7-60 0,0 0 23 15,0-6-58-15,0 6 9 0,0 0-39 0,0 0 43 16,0 0-38-16,0 0 16 0,0 0-41 0,5 4 11 16,-5-4-21-16,7 7 9 0,-3-2-27 0,0 1 5 15,0 0-17-15,3 2 1 0,-2-1-12 0,2 0-6 16,0 0-8-16,1 0-5 0,1 1-7 0,0-3 1 15,0 1-6-15,2 1-6 0,-2-3-2 0,0 1 2 16,3-2-8-16,-3 0-2 0,0 0-1 0,-9-3-2 16,17 1-3-16,-17-1 12 0,17-1-18 0,-17 1 1 15,15-7 1-15,-7 4 2 0,-1-3-3 0,-2 1 0 16,1-1 0-16,0-1 10 0,-2-1-11 0,-1 1 12 16,-1-1 0-16,2 2-2 0,-3 0-11 0,3 0 15 15,-4 6 19-15,4-11 26 0,-4 11-9 0,3-9 8 16,-3 9-23-16,2-7 1 0,-2 7-12 0,0 0 16 15,5-3 28-15,-5 3-1 0,0 0 3 0,4 5 0 16,-4-5 1-16,8 8 1 0,-6-2-9 0,2 0-9 16,1 3-7-16,0-1-10 0,1 1-5 0,-1 2-8 15,1 0-1-15,2 0-45 0,-2 1 48 0,-1-1-46 16,0-2 42-16,1 0-44 0,-1 0 38 0,1-3-64 16,-1 2-31-16,0-3-77 0,0-1-73 0,-5-4-88 15,13 5-87-15,-13-5-70 0,15-1-69 0,-6-3-356 16,5-2-465-16</inkml:trace>
  <inkml:trace contextRef="#ctx0" brushRef="#br1" timeOffset="162843.31">31139 9413 34 0,'0'0'497'0,"9"-2"-147"0,-9 2-74 0,0 0-60 16,10-3-22-16,-10 3 2 0,0 0 6 15,0 0 21-15,0 0 10 0,0 0-22 0,8 5-10 16,-8-5-28-16,-1 6-29 0,1-6-20 0,-7 10-10 0,2-4-8 16,0 1-7-16,-2 1-1 0,0 0-14 0,-1 2-8 15,0 0-13-15,1 1-8 0,-2-3-6 0,2 3-14 16,0-4 3-16,1 2-15 0,-1-4 13 0,2 3-8 16,1-2 13-16,1-2-8 0,3-4 11 0,-7 10 3 15,7-10 13-15,-1 8 11 0,1-8 14 0,3 8 13 16,-3-8-10-16,7 7 19 0,2-2-34 0,-1-3 24 15,3 2-30-15,0-1 20 0,3 1-36 0,2-1 18 16,0 0-11-16,0-1-13 0,2 2-7 0,-3 0-6 16,3-1-7-16,-1-1-11 0,-2 2-2 0,1 0-6 15,-4-2-26-15,0 3-67 0,-2-2-56 0,0 1-61 16,-1 1-54-16,-2 0-116 0,-7-5-115 0,5 8-192 16,-5-8-339-16,-5 8-629 0</inkml:trace>
  <inkml:trace contextRef="#ctx0" brushRef="#br1" timeOffset="163876.62">26130 11214 63 0,'0'0'250'0,"0"0"-39"0,0 0-20 16,-12 1-14-16,12-1-21 0,0 0-23 0,0 0-21 16,0 0-17-16,0 0-22 0,-10 1-12 0,10-1-12 15,0 0-9-15,0 0-4 0,0 0 0 0,0 0 29 16,0 0 15-16,0 0 7 0,0 0 2 0,0 0 5 15,11-1 1-15,-11 1 3 0,13-1-21 0,-13 1 38 16,14-3-41-16,-5 2 53 0,5-1-47 0,-2 1 41 16,4-3-52-16,0 0 38 0,3 1-56 0,1-2 35 15,5 0-10-15,-1-1-10 0,1 1-7 0,5-3-5 16,-1 2-6-16,4-1-6 0,-1-2 0 0,2 2 11 16,0-1-11-16,1 0 9 0,4 0-2 0,-2-2 0 15,4 2 3-15,0-2-6 0,1 2-7 0,-1-2-3 0,0 3-9 16,-3 0-6-16,-3 0 3 0,-1 0-9 15,2-1-39-15,-3 4 45 0,2-2-4 0,-2-2-3 16,-1 4 0-16,-4-1-7 0,0 1 2 0,-3-2 2 16,1 3-7-16,-3-1 0 0,-1 1 4 0,-3-3 3 15,-1 3 8-15,-2 1 16 0,-2-2 11 0,-2 2 17 16,0-2 5-16,-1 0-2 0,-2 2-10 0,-1-1-9 16,-8 3-51-16,13-5 41 0,-13 5-52 0,10-8 44 15,-10 8-50-15,5-7 41 0,-5 7-80 0,3-7-38 16,-3 7-100-16,-3-10-102 0,3 10-90 0,-5-10-126 15,-1 3-445-15,-3 2-546 0</inkml:trace>
  <inkml:trace contextRef="#ctx0" brushRef="#br1" timeOffset="164914.68">25516 10430 145 0,'0'0'266'0,"8"-2"-77"0,-8 2-41 16,0 0-33-16,0 0 6 0,0 0-1 0,11 1 6 16,-11-1-11-16,8 1-2 0,-8-1-17 0,10 3-2 15,-10-3-3-15,13 5-6 0,-13-5-12 0,15 5 7 16,-6-1-10-16,0-2-3 0,1 0-8 0,1 1 1 16,-1 0 2-16,1 0-7 0,-11-3-11 0,20 4-2 15,-10-2-22-15,-10-2 20 0,16 1-17 0,-16-1 25 16,16 2-22-16,-16-2 52 0,11 3-26 0,-11-3 65 15,12 3-27-15,-12-3 28 0,0 0-16 0,0 0-19 16,14-2-6-16,-14 2-4 0,0 0-10 0,6-5-10 16,-6 5-6-16,0 0-9 0,0-7-2 0,0 7-5 15,3-10 5-15,-3 10 8 0,2-11-4 0,-2 4-4 16,3-1-7-16,-2-3-5 0,4 1-5 0,0-2 1 16,-1-2 1-16,3 1 10 0,-2 0 6 0,1-3-10 15,3 2-1-15,-3-1 2 0,2 1 9 0,-1 0-1 16,1-2 10-16,-1 3 0 0,-1-1 1 0,2 0-34 15,-2 2 59-15,1 1-47 0,-4 1 50 0,1 0-40 16,0 0 45-16,0 3-43 0,-1-1 40 0,-1 1-46 0,-1 0 43 16,1 2-47-16,0-1 36 0,-2 6-44 0,3-10 36 15,-3 10-45-15,0-8 34 0,0 8-44 16,1-8 40-16,-1 8-45 0,1-7 34 0,-1 7-43 16,0 0 39-16,0-6-42 0,0 6 40 0,0 0-41 0,0 0 42 15,0-8-41-15,0 8 37 0,0 0-42 16,0 0 50-16,0-6-52 0,0 6 46 0,0 0-46 15,0 0 44-15,0 0-46 0,0 0 39 0,0 0-50 16,3-8 1-16,-3 8-98 0,0 0-38 0,0 0-125 0,0 0-71 16,0 0-120-16,6-3-627 0,-6 3-732 0</inkml:trace>
  <inkml:trace contextRef="#ctx0" brushRef="#br1" timeOffset="176658.31">26144 11421 275 0,'0'0'162'0,"0"0"2"16,0 0-73-16,1-6 13 0,-1 6-36 0,0 0 46 16,0 0-44-16,0 0 38 0,0 0-44 0,1-8 19 15,-1 8-47-15,0 0 34 0,0 0-31 0,0 0 27 16,0 0-30-16,0 0 25 0,0 0-29 0,0-6 26 15,0 6-27-15,0 0 19 0,0 0 4 0,0 0-7 16,0 0-14-16,0 0 16 0,3-6-10 0,-3 6 8 16,0 0 0-16,0 0-4 0,4-5 9 0,-4 5-11 15,0 0 9-15,0 0-6 0,5-5 16 0,-5 5-23 16,0 0 19-16,9-3-27 0,-9 3 33 0,7-4-33 16,-7 4 2-16,12-5 3 0,-3 1 0 0,-2 1-3 15,4-1 0-15,-1 1-3 0,3-5 61 0,1 4-50 16,2-3 41-16,0-1-56 0,4 1 40 0,0-2-48 15,1 1 43-15,7-3-51 0,-2 1 47 0,3-2-5 16,-1-1-3-16,3 1-5 0,5-3-6 0,1-1-5 16,2 2-6-16,-2 0 2 0,2-2-6 0,0 1 3 15,2-2-1-15,0 0 5 0,0 1-3 0,0 0-2 16,0-1 0-16,-1 1-1 0,2 1-9 0,-2-2 0 16,1 1-1-16,1 0 0 0,-1 2-5 0,0 0 1 15,1-1-3-15,-1 0 0 0,0 2-1 0,1-2 4 16,-2 2-3-16,1-2-3 0,-1 4 3 0,-1-1 1 15,0-2-7-15,-2 3-35 0,2-2 45 0,-2 1-35 16,-5 4 46-16,5-4-32 0,-3 2 45 0,-2-1-39 16,6 1 45-16,-4-1-47 0,-2 1 45 0,1 1-38 15,1-1 42-15,0 1-38 0,0-2 41 0,-1 2-41 16,1-1 39-16,0 2-37 0,-1-2 38 0,1 2-40 16,1-2 43-16,-1 1-1 0,-1 0-5 0,1 0 5 15,0 0-6-15,-1 0-2 0,2 0-2 0,0 0-8 16,-2 0-2-16,2 0-6 0,0 2-2 0,-2-3-2 0,0 3-3 15,1-3-2-15,0 3 1 0,-1 0-5 16,1-1 5-16,0 1-4 0,-2-2-3 0,3 2 0 16,0-1 0-16,-3 0 0 0,4 1-1 0,-3-1 1 15,2-1-1-15,-1 1 0 0,1 1 2 0,-2-2-3 16,2 1-7-16,-1 0 9 0,-1 0 0 0,0 0-17 16,1-1 18-16,0 2 1 0,-2-1-3 0,0-1-1 15,3 2 3-15,-3-1-3 0,1 1 1 0,0-1-3 16,-1 0 1-16,1 2 2 0,2-2-2 0,-3 2 0 15,1-2-1-15,1 1 0 0,-2 1 2 0,0 0-2 16,2-1 8-16,-2 1-11 0,1 0 8 0,-1-1-7 0,0 0 6 16,0 2-7-16,0-2 10 0,0 0-10 15,-2 1 2-15,2 1 4 0,-2-2 1 0,-2 3-11 16,-3-2 14-16,3 1-10 0,-2-1 7 0,-1 0-8 16,0 0 1-16,2 1 2 0,-1-2-2 0,0 0 5 15,3 1-3-15,1-3 1 0,-1 2-2 0,-1 0 8 16,2-1-9-16,0 1 6 0,0-1-6 0,-1 1 8 15,-1 1-8-15,3-2 4 0,-2 1-5 0,1 0-10 16,-1 0 13-16,2 1 9 0,-2-2-12 0,2 1 7 16,-4 3-7-16,3-4 12 0,0 1-12 0,-1 0 13 15,-1 0-10-15,3 0 6 0,-4 0-10 0,2-1 1 16,-1 1 0-16,0 1 3 0,2-1-2 0,-2 0 3 0,1 0-2 16,1-1 0-16,-1 1 5 0,2 0-5 15,-2 0 10-15,1 0-12 0,0 0 12 0,1 0-10 16,-2 0-1-16,2 0-1 0,-2 0 11 0,1 1-12 0,-3 0 10 15,-1 0-12-15,0 0 12 0,1 0 3 0,-3 0 1 16,2 1-1-16,-1 0 0 0,-1-1 1 0,-2 2 0 16,1-2 3-16,-1 3 2 0,-2-2 1 0,-2 1-1 15,1 0-1-15,-2 0 2 0,2 2-2 0,-3-2 7 16,0 1 3-16,1-1 3 0,-2 0-2 0,0 2 1 16,-2 1 2-16,-1-2-2 0,2 1-2 0,-3 0 0 15,1-1 3-15,-1 1-4 0,0-1-2 0,-11 3-2 0,19-2 0 16,-10 1-7-16,-9 1 0 0,15-4-2 15,-15 4-3-15,13-2-3 0,-13 2-3 0,11-4-9 0,-11 4-52 16,10-2-106-16,-10 2-129 0,8-5-206 0,-8 5-758 16,5-6-869-16</inkml:trace>
  <inkml:trace contextRef="#ctx0" brushRef="#br1" timeOffset="188457.27">8617 16411 165 0,'0'0'276'16,"0"0"-39"-16,0 0-25 0,0 0-16 0,0 0-25 0,0 0-32 16,0 0-30-16,0 0-21 0,0 0-14 15,-8-3-16-15,8 3-11 0,0 0 1 0,0 0 10 16,0 0-36-16,0 0 42 0,0 0-30 0,0 0 39 15,0 0-17-15,0 0 36 0,0 0-7 0,0 0 11 0,0 0-9 16,0 0-3-16,0 0 5 0,0 0-7 0,0 0 6 16,7-4-24-16,-7 4 27 0,0 0-27 15,13-2 11-15,-13 2-29 0,14-2 20 0,-14 2-27 0,18-6 22 16,-6 5-22-16,1-1 16 0,2-1-29 0,2 0 14 16,1 1-26-16,0-1 24 0,1-1-32 0,-1 1 28 15,4 0-34-15,-2 0 27 0,3-1-30 0,-4 0 23 16,6 1-26-16,-4 1 24 0,-3-2-27 0,5-1 26 15,-4 3-24-15,1-2 24 0,-1 2-26 0,-1 1 25 16,-1-3-27-16,1 2 28 0,-2 1-41 0,-1-2 42 16,-2 2-27-16,-2 0 24 0,2-1-26 0,-3 1 24 15,2 0-22-15,-12 1 21 0,16 0-24 0,-16 0 21 16,17-1-27-16,-17 1 29 0,12 0-20 0,-12 0 25 16,11 0-29-16,-11 0 26 0,0 0-23 0,14 0 25 0,-14 0-27 15,0 0 28-15,12 1-23 0,-12-1 22 16,0 0-22-16,0 0 28 0,9 1-20 0,-9-1 21 15,0 0-15-15,0 0 28 0,0 0-12 0,8 5 24 0,-8-5-11 16,0 0 17-16,-1 7-8 0,1-7 11 16,-2 10-9-16,-1-4 23 0,-2 1-9 0,3 2 13 15,-4 0-23-15,1 4 15 0,-1 2-33 0,-4 2 19 16,1 2-29-16,-2 1 17 0,-1 4-31 0,-1 0 21 0,-1 3-5 16,-2-2-21-16,-1 6 14 0,-1-1-1 0,-1 0-6 15,1 1 1-15,-3-1-34 0,1 0 12 0,-1-1 18 16,0 0-23-16,3-5 28 0,1-1-23 0,-1 0 20 15,1-3-22-15,2-3 27 0,1-3-21 0,0 0 21 16,3 0-27-16,-1-5 30 0,2 2-25 0,0-2 23 16,2-4-24-16,-1 1 29 0,3-2-28 0,6-4 21 15,-12 5-28-15,12-5 29 0,0 0-27 0,-14 0 21 16,14 0-20-16,-5-3 26 0,5 3-31 0,0 0 29 0,3-12-27 16,-3 12 27-16,6-8-26 0,0 3 24 0,1 0-23 15,-1 1 26-15,3-1-29 0,1 1 26 0,-1 1-1 16,3-1-1-16,0 1-2 0,0 0-4 0,3 0 3 15,-1 3 2-15,3-1-5 0,-2 1-1 0,3 1-23 0,0 1 30 16,3 0-24-16,-1 2 21 0,-2-2-22 0,5 3 30 16,-3-2-29-16,1 3 26 0,0-2-23 0,0 0 26 15,1 0-27-15,-2 2 21 0,0-2-20 0,0 0 29 16,0-2-28-16,-1 2 24 0,1-1-25 0,-1-2 30 16,-1-1-28-16,1 2 24 0,0-2-24 0,-4 0 26 15,3-2-26-15,-1 2 27 0,-1-3-28 0,0-1 28 0,-2 2-26 16,-3-2 23-16,2 2-24 0,-3-1 26 15,1-1 5-15,-1-1-14 0,-4 1 1 0,2 0-1 0,-3-1-1 16,0 1-4-16,-1-2 0 0,-4 6 2 0,5-10-8 16,-5 10-10-16,-1-10-23 0,-1 3-54 0,-1 1-59 15,-1 1-66-15,-1-1-62 0,0 0-81 0,-3 1-64 16,-1 0-140-16,-1 0-281 0,-1 0-389 0</inkml:trace>
  <inkml:trace contextRef="#ctx0" brushRef="#br1" timeOffset="188756.01">8783 16792 127 0,'0'0'512'15,"-14"-4"-140"-15,14 4-26 0,-11-1-36 16,11 1-9-16,-9-3-14 0,9 3-40 0,-8-2-56 16,8 2-6-16,0 0-47 0,-1-8 11 0,1 8-44 15,6-8 14-15,-2 3-36 0,4 0 8 0,2-1-36 16,0 0 9-16,3-1-32 0,1 0 13 0,0 0-26 16,5-1 14-16,2-1-29 0,-3 1 19 0,5 0-28 15,-1-2 13-15,7 0-79 0,-1 1-44 0,-1-2-73 0,0 1-129 16,1 0-86-16,0-2-463 0,-2 0-414 0</inkml:trace>
  <inkml:trace contextRef="#ctx0" brushRef="#br1" timeOffset="190023.12">9826 16919 359 0,'0'0'277'0,"0"0"5"0,0 0-40 0,0 0 34 0,0-7-33 16,0 7 4-16,0 0 3 0,3-7-27 16,-3 7 15-16,1-5-27 0,-1 5 25 0,0 0-9 0,1-7-16 15,-1 7-16-15,0 0-30 0,0 0-34 16,3-6-22-16,-3 6-15 0,0 0-4 0,0 0-7 16,0 0-10-16,0 0-10 0,9 3-10 0,-9-3-7 15,2 9-6-15,-2-9-7 0,1 12-8 0,-1-5-28 0,0 2 21 16,-1 2-27-16,-1 2 18 0,-3 1-71 0,0 0-47 15,-2 1-93-15,2 0-60 0,-3 2-67 0,-2 0-131 16,1-4-109-16,0 0-296 0,-1-1-413 0</inkml:trace>
  <inkml:trace contextRef="#ctx0" brushRef="#br1" timeOffset="191323.94">9344 16194 182 0,'0'0'264'0,"0"0"-79"16,0 0 17-16,0 0-54 0,0 0 26 0,0 0-51 0,0 0 25 15,0 0-32-15,0 0 8 0,0 0 6 16,0 0 9-16,0 0 0 0,-9-3 1 0,9 3-9 16,0 0-16-16,0 0-8 0,0 0-5 0,0 0-2 0,0 0-17 15,0 0 4-15,3-4 1 0,-3 4-1 16,10-4 2-16,-10 4-12 0,14-7 5 0,-2 2-11 16,2 0-3-16,0 1-6 0,1-3-12 0,2 2-7 0,1-1-6 15,1 0-8-15,0-2-4 0,3 3 0 0,-3-2-9 16,3 1 1-16,-5 2-7 0,1-2-2 0,2 1 1 15,-3 0-3-15,0 1-14 0,1 0 14 0,-1-1-19 16,-1 1 21-16,-3 1-21 0,2 0 12 0,-3 1-51 16,-2-2-16-16,0 3-67 0,-1-2 8 0,0 1-76 15,-9 2-19-15,12-2-65 0,-12 2-57 0,0 0-66 16,6-5-209-16,-6 5-130 0</inkml:trace>
  <inkml:trace contextRef="#ctx0" brushRef="#br1" timeOffset="191556.46">9587 15988 283 0,'-6'-3'317'0,"6"3"-24"16,-12-5 11-16,12 5-1 0,-11-3-7 0,11 3-10 15,-9-5-39-15,9 5-50 0,-9-3-44 0,9 3-26 16,0 0-32-16,0 0 1 0,-13-2-5 0,13 2 4 16,0 0 11-16,0 0 5 0,0 10-10 0,0-10-6 15,3 9-8-15,-2-2 1 0,5 1-15 0,-3 2-10 0,1-1-12 16,1 3-9-16,-1 1-8 0,2 1-7 0,0 2-4 15,2 2-5-15,0 2-6 0,-2 2-23 0,5 2 18 16,0 1-49-16,-1 2-62 0,3-2-79 0,-2-1-81 16,2 0-78-16,1 0-117 0,-1-3-397 0,1-3-403 15</inkml:trace>
  <inkml:trace contextRef="#ctx0" brushRef="#br1" timeOffset="192306.54">10695 16415 197 0,'0'0'291'0,"3"-10"-65"0,-3 10-29 15,5-10-9-15,-5 10-43 0,2-9 17 0,-2 9-41 16,2-9 32-16,-2 9-25 0,1-8-3 0,-1 8-29 16,0-8 33-16,0 8-5 0,1-7-4 0,-1 7-1 15,0 0-16-15,0-9 12 0,0 9-39 0,0 0 11 16,0 0-25-16,0-7 13 0,0 7-22 0,0 0 31 15,0 0-15-15,0 0 43 0,0 0-15 0,0 0 22 16,-4 6-17-16,4-6 11 0,-6 8-16 0,2-2-5 16,2 2-13-16,-2 0 3 0,-1 1-28 0,-3 1 8 15,-1 2-26-15,0 1 6 0,-1 0-24 0,-3 4 11 16,0-1-26-16,-2 0 20 0,2 1-20 0,-3 2 16 0,-1-1-22 16,-1 0 19-16,4-2-2 0,-3-1-6 0,3-1 1 15,-1 0 3-15,2-2-3 0,3-2-5 0,-1-1 4 16,2-1-3-16,1-2-1 0,-1 0 6 0,4 0-2 15,-2-1-2-15,7-5-4 0,-9 6 2 0,9-6-1 16,-6 4-3-16,6-4 2 0,0 0-2 16,0 0 0-16,0 0-7 0,0 0 9 0,0 0 0 0,0 0-1 15,0 0-1-15,0 0-2 0,8-4 0 0,-8 4 3 16,9-2-1-16,-9 2-1 0,14-2 2 0,-14 2 2 16,16 0 0-16,-4 2-5 0,1-1 4 0,-2 1-1 15,3-1-3-15,0 3 6 0,3-1-3 0,-3 2 2 16,1 0-6-16,2 0 7 0,-2 0-4 0,1 0-1 15,-1 1-2-15,-1-2 1 0,0 1-3 0,-4-1-10 16,2 1-36-16,-2-1-37 0,-1 0-41 0,-1-1-35 16,-8-3-35-16,12 6-63 0,-12-6-119 0,0 0-89 0,8 2-407 15,-8-2-432-15</inkml:trace>
  <inkml:trace contextRef="#ctx0" brushRef="#br1" timeOffset="193322.87">9629 16215 37 0,'3'-8'189'0,"-3"8"-30"0,0 0-44 16,1-7-62-16,-1 7 36 0,0 0-58 0,0-12 27 15,0 12-46-15,0-7 41 0,0 7-53 0,0-11 40 16,0 11-47-16,0-11 41 0,-1 5-42 0,-1-1 38 0,2 7-43 15,-3-12 4-15,-1 6-4 0,0 1 17 16,-1-1 1-16,1 1-1 0,-2 1-4 0,-1 0 0 16,7 4 0-16,-18-4 11 0,18 4 34 0,-17 0 47 0,5 3-28 15,2-1 43-15,-3 2-33 0,0 2 20 0,-1 1-38 16,3 0 35-16,-2 2-33 0,0 0 31 16,2 2-51-16,2-1 18 0,-1-1-30 0,3 0 30 15,1-1-40-15,2 0 30 0,1-2-33 0,3-6 32 0,0 12-18 16,0-12 29-16,5 7-22 0,-5-7 23 0,15 3-37 15,-15-3 27-15,21-1-38 0,-9-3 8 0,3-1-13 16,2 0 30-16,2-4-36 0,-1 1 27 0,0-2-25 16,-2 1-6-16,1-2 5 0,-2 0-2 0,-3 0 1 15,-2 1 4-15,0 0 0 0,-1-1 7 0,-4 1-1 16,-1 2 3-16,-1-2-1 0,-3 2 23 0,-2 1-25 16,-1-2 0-16,-4 2 0 0,1 1-4 0,-5 1 2 15,0 0-3-15,-2 2 3 0,-1 0 11 0,0 2 5 16,-1 1 9-16,-1 1-10 0,-1 2 1 0,0 0-4 15,-1 2-3-15,3 1 6 0,-2 0-4 0,4 3-2 16,-2-1 6-16,5 2-7 0,-3-1-1 0,5 2 4 16,2-2-1-16,1 3-7 0,2-3 7 0,2 1-3 15,1-2 2-15,1 1-8 0,3-1 7 0,1 0-10 16,2-2 11-16,3-1-7 0,-1 0-6 0,1-3 2 16,1 1 5-16,1-3-6 0,-1 0-5 0,2-1 2 15,0-2 8-15,0-1-7 0,-2 1 0 0,1-3 1 16,-1 0-2-16,-2-1 1 0,0 0 0 0,0-2 7 0,-4 2-7 15,0-2-2-15,-1 1 2 0,-3 0-1 0,-1-1-36 16,-1 2 43-16,0-3 15 0,-4 3-20 0,0 0-1 16,-3 1-1-16,2 0 1 0,-2 1-2 0,0 0 0 15,-3 3 3-15,2 0-2 0,9 2-37 0,-18 0 40 16,18 0-34-16,-15 3 44 0,7 2-3 0,-1 0 2 16,3 1 2-16,0 1-2 0,3 1 4 0,0 2-2 15,2 1-1-15,-1 1 0 0,4-2-3 0,0 4-4 16,2-1 3-16,3 1-5 0,-1 1 2 0,3-2-6 15,0-1 9-15,1-1-6 0,3-1 3 0,-2-1-7 16,3-3 7-16,-1 0-5 0,1-1 13 0,-1-3-19 16,1-1 10-16,-1-1-5 0,-13 0 4 0,20-2-4 15,-8-2 6-15,-3 1-8 0,-1-2 8 0,-1-1-1 16,-2 0-3-16,-1-1 0 0,1-2 1 0,-5 9 0 16,-1-15-2-16,0 7 3 0,-5-2 0 0,0 2-3 15,0-1 5-15,-2 2 0 0,-1-1 1 0,-1 3-1 16,0 1 6-16,1 1-2 0,-4 0 5 0,13 3-2 15,-19-1 1-15,9 3 0 0,1 1-23 0,0 0 19 0,2 3-3 16,-2 2 1-16,6-1-12 0,-1 0 12 16,1 1-17-16,3 2 12 0,0 1-15 0,4 1 11 15,0 1-42-15,1 0-127 0,5 1-100 0,-1 3-166 0,3-1-241 16,2 0-185-16</inkml:trace>
  <inkml:trace contextRef="#ctx0" brushRef="#br1" timeOffset="193973.33">10405 16924 21 0,'0'0'331'0,"0"0"-39"0,-10 0-23 0,10 0-53 16,0 0 20-16,-13 0-51 0,13 0 16 0,0 0-24 16,-9-2-7-16,9 2-25 0,0 0-17 0,0 0-6 15,-6-3-21-15,6 3 9 0,0 0-27 0,0 0 24 16,0 0-27-16,0 0 33 0,0 0-19 0,0 0 26 16,5-6-22-16,-5 6 23 0,9-2-17 0,-9 2 3 15,15-2-21-15,-15 2 3 0,17-1-25 0,-17 1 0 0,24 0-11 16,-12 0 0-16,0 0-17 0,1 1 7 15,1-1-24-15,0 2 14 0,0-1-19 0,2 1 14 16,-2-1-27-16,0 2 20 0,-1-2-18 0,-1 3 14 0,1-3-20 16,-3 1 18-16,2 1-17 0,-2-2 13 15,-10-1-14-15,15 2 16 0,-15-2-16 0,13 2 13 16,-13-2-14-16,12 3 14 0,-12-3-23 0,0 0 18 16,14 0-24-16,-14 0-83 0,0 0-127 0,7-4-76 0,-7 4-129 15,3-7-595-15,-3 7-643 0</inkml:trace>
  <inkml:trace contextRef="#ctx0" brushRef="#br1" timeOffset="194872.12">11148 15998 127 0,'0'0'286'0,"0"0"-33"0,0 0 0 16,5-4 17-16,-5 4 2 0,0 0 0 0,6-4-17 16,-6 4-24-16,10-3-18 0,-10 3-20 0,9-2-6 15,-9 2 1-15,12 0-4 0,-12 0-11 0,15 1 4 16,-5 0 1-16,2 2-8 0,-2 1 1 0,2-1-10 16,0 3-17-16,2 0-3 0,0 1-14 0,0 2 4 15,3 2-25-15,-3 2 21 0,5 0-42 0,-2 4 20 16,2 2-43-16,-1 0 29 0,0 3-47 0,1 1 26 15,-1 3-50-15,2 3-2 0,2-2-1 0,-8 0-6 16,5 3 1-16,-2 0-21 0,-2 1 24 0,-2-3-2 16,1 0-9-16,-1 0 37 0,-3 2-39 0,2 0 32 15,-3 0-60-15,-3 2 63 0,0-2-40 0,1 2 27 0,-5 0-39 16,-2-3 27-16,0 3-64 0,-6 1-27 0,1-1-37 16,-5 6-71-16,-3-2-29 0,-4-1-80 0,-2 0-16 15,0-2-57-15,-5-2-112 0,-5-3-71 0,0 0-387 16,-4-3-515-16</inkml:trace>
  <inkml:trace contextRef="#ctx0" brushRef="#br1" timeOffset="195823.11">8365 16087 239 0,'0'0'185'16,"-7"4"7"-16,7-4-64 0,0 0 21 0,-9 4-41 16,9-4 19-16,-8 7-40 0,8-7 43 0,-6 7-39 15,1-4 31-15,0 5-26 0,-1-2 27 0,1 1-26 16,0 1 33-16,1 1-16 0,-3 3 6 0,2 1-12 16,-2 0-13-16,2 3 3 0,0 0-9 0,-3 4 14 15,3 1-28-15,0-1 16 0,0 4-14 0,0-2 12 16,1 2-25-16,0 0 20 0,0 2-14 0,2 0 19 0,-1-1-23 15,3 2 18-15,-1 0-29 0,1 0 33 16,1 0-16-16,-1 1 4 0,3-1-2 0,2 5-15 16,-1-2 8-16,1 1-21 0,1-1 13 0,1 0-21 15,-1-1 11-15,4 0-19 0,-1-1 13 0,0-1-14 16,4 0 19-16,-3-2-17 0,4 1 13 0,-2-1-16 0,0-3 28 16,4 2-27-16,-2-3 15 0,1 1-22 0,-2-4 22 15,1-3-26-15,0 2 22 0,0-3-23 0,0 1 28 16,0-2-29-16,2-1 17 0,-2 0-24 0,0-2 29 0,-2-1-34 15,4 0 20-15,-3-2-21 0,-1 2 19 0,1-4-24 16,0 1 23-16,2 0-25 0,-2 0 23 0,1-1-25 16,0 0 25-16,0 0-27 0,-1-2 24 0,2 1-27 15,-2-1 15-15,4 1-76 0,-2-1-62 0,0 0-123 0,-1 0-96 16,-1 0-228-16,1-2-537 0,-1 2-734 16</inkml:trace>
  <inkml:trace contextRef="#ctx0" brushRef="#br1" timeOffset="213543.89">7257 16913 97 0,'0'0'388'0,"-11"1"-68"15,11-1-102-15,0 0 23 0,-13 1-51 0,13-1 36 16,0 0-25-16,-10 2-21 0,10-2-26 0,0 0-28 16,0 0-25-16,-13 0-27 0,13 0-19 15,0 0-5-15,0 0-5 0,0 0 7 0,0 0 18 0,0 0 11 16,0 0 15-16,0 0 7 0,6 5 12 0,-6-5-2 16,0 0-4-16,20 0 5 0,-20 0-4 0,19-3-4 15,-8 2-9-15,2 0-7 0,1-1 2 0,0 0-6 16,4 0-6-16,0-1-7 0,1 1-12 0,1 0-12 15,1-2 1-15,3 1-17 0,1 1-1 0,0-2 0 16,1 2-11-16,-2 0-2 0,0-1-5 0,2 1 1 16,-2 1-7-16,-2-2-7 0,-3 2 9 0,3-2-6 15,-3 2 1-15,0-1 2 0,0 1-3 0,-3 1-2 16,-1-1 2-16,-2 0-1 0,1 1-4 0,-3-2 5 16,-11 2 2-16,18 0 0 0,-18 0 0 0,17 0 3 15,-17 0 0-15,14-1-3 0,-14 1 4 0,10 0-2 16,-10 0-4-16,0 0 0 0,14-1 1 0,-14 1-4 15,0 0-1-15,11-1 5 0,-11 1-5 0,0 0-3 0,0 0-8 16,11 0-23-16,-11 0-52 0,0 0-58 0,0 0-103 16,6-4-153-16,-6 4-171 0,0 0-433 15,-2-10-604-15</inkml:trace>
  <inkml:trace contextRef="#ctx0" brushRef="#br1" timeOffset="213787.25">7735 16761 285 0,'0'0'545'15,"0"0"-130"-15,-10-4-107 0,10 4-61 0,0 0-37 16,-8-2-11-16,8 2-14 0,0 0-16 0,0 0-20 16,-7-4 2-16,7 4 7 0,0 0-3 0,0 0-14 15,10 4 0-15,-10-4-4 0,13 4-16 0,-6 0-10 16,5 2-10-16,-1 1-12 0,1 1-13 16,3 2-11-16,-2 2-7 0,1 1-4 0,0 3-10 0,-1 1-13 15,-3 0-3-15,-1 2-24 0,1 0 18 0,-2 0-26 16,-3 2 26-16,-1-3-26 0,-3 0 16 0,1 1-28 0,-2-1 6 15,-3-1-64-15,2 1-54 0,-3-4-73 0,-1 2-41 16,-1-3-76-16,-1 0-124 0,1-5-497 0,-2 2-515 16</inkml:trace>
  <inkml:trace contextRef="#ctx0" brushRef="#br1" timeOffset="-212739.11">12059 16499 245 0,'0'0'404'0,"0"0"-125"0,-5-5-47 16,5 5-23-16,0 0 2 0,-3-6 15 0,3 6-11 15,0 0 3-15,0 0-13 0,-5-5-15 0,5 5-11 0,0 0-11 16,0 0-19-16,0 0-11 0,0 0-11 15,-4-4-4-15,4 4-1 0,0 0 0 0,0 0 2 16,0 0-3-16,0 0 7 0,0 0 9 0,0 0 4 16,0 0 7-16,0 0-23 0,0 8 16 0,0-8-36 0,4 10 6 15,-4-10-35-15,3 9 14 0,-1-3-50 0,1 0 24 16,-2 0-46-16,3 1 32 0,-2-1-41 0,2 1 27 16,-1 2-5-16,1-2-36 0,-2 1 26 0,2 0-4 15,1-1-19-15,-2 0-47 0,2 0-73 0,-3 0-76 16,2-2-44-16,-1 0-64 0,-3-5-56 0,3 9-89 15,-3-9-108-15,0 0-441 0,0 0-598 0</inkml:trace>
  <inkml:trace contextRef="#ctx0" brushRef="#br1" timeOffset="-212586.41">11962 16369 300 0,'-8'-11'615'0,"3"3"-187"0,-2 1-64 0,2 1-114 15,-1 0 0-15,2 1-94 0,4 5-7 0,-6-10-52 16,6 10 16-16,-7-8-63 0,7 8 23 0,-4-7-44 0,4 7 29 15,0 0-53-15,2-6 32 0,-2 6-72 16,0 0-43-16,9-5-96 0,-9 5-82 0,0 0-91 16,16-2-311-16,-16 2-167 0</inkml:trace>
  <inkml:trace contextRef="#ctx0" brushRef="#br1" timeOffset="-212275.25">12162 16289 316 0,'0'0'490'0,"0"0"-99"0,7-2-66 0,-7 2-7 15,0 0-8-15,0 0-24 0,0 0-22 0,0 0-6 16,-4 6-19-16,4-6-12 0,-8 8-25 0,4-1-31 16,-2 1-29-16,2 1-19 0,0 0-16 0,2 2-21 15,-1 0-17-15,1 1-16 0,-1 0-11 0,3 0-10 16,1 1-3-16,2 0-7 0,-1-1-3 0,4 3-5 16,-1-1-3-16,2 0-11 0,2-3 4 0,-1 0-7 15,1 0 6-15,1-1-10 0,0-2 8 0,1 2-11 16,0-3 6-16,-2-1-8 0,0 0 11 0,0-1-3 15,-1-1 1-15,-2 3-8 0,-1-3 7 0,0 0-5 0,-5-4 12 16,8 10-15-16,-8-10 14 0,1 10-11 16,-2-3 14-16,-2-2-13 0,-2 2 16 0,0 1-15 15,0 0 7-15,0 0-6 0,0 0 11 0,-2-1-18 0,1 0-5 16,1 0-63-16,0-1-49 0,0 0-87 0,5-6-17 16,-7 10-103-16,7-10-37 0,-1 6-76 15,1-6-375-15,0 0-362 0</inkml:trace>
  <inkml:trace contextRef="#ctx0" brushRef="#br1" timeOffset="-211993.46">12594 16374 626 0,'7'-9'511'0,"-1"0"-67"0,0 2-109 0,-2 1-7 16,0 0-46-16,1 2 15 0,-5 4-19 0,4-8 0 15,-4 8-19-15,5-6-2 0,-5 6 4 0,0 0-37 16,10 2-1-16,-10-2-12 0,8 8-25 0,-3-1-26 15,0 1-12-15,3 3-29 0,-1 2-6 0,3 0-19 16,0 4-7-16,1 1-44 0,-1 2 22 0,2 1-11 16,2 2-11-16,0 1-3 0,0 0-8 0,-1 0-6 15,2 0-6-15,-3-1-7 0,1 3-4 0,-2-2 6 16,3 0-10-16,-2 0-3 0,-3-5-6 0,0 1-2 16,1-2-27-16,-1 0-35 0,-3-4-41 0,2-1-66 0,-2-1-48 15,-1-3-35-15,-1 0-28 0,1-1-52 0,-5-8-100 16,4 8-110-16,-4-8-93 0,0 0-288 0,0 0-502 15</inkml:trace>
  <inkml:trace contextRef="#ctx0" brushRef="#br1" timeOffset="-211760.52">12740 16462 90 0,'-8'-16'532'0,"5"1"-124"16,-1 4-119-16,1-1-15 0,0-1-87 0,2 2 51 15,2 0-64-15,1-1 40 0,0 0-34 0,2 1 16 0,0 2-39 16,4-1 2-16,-2 2-38 0,2 0 6 0,1 1-40 15,1 2 1-15,0 3-33 0,-1 0 8 16,-9 2-27-16,19 2 9 0,-10 2-7 0,0 1-8 16,-1 3-6-16,-2 0-4 0,-2 2-7 0,0 0-4 0,-3 3 0 15,-1-2-4-15,0 3 0 0,0-1-3 0,-2 2-2 16,-2-2 0-16,1 2-3 0,-2-2 1 16,1 0-19-16,0-3-54 0,-1 0-46 0,2-2-54 0,0-1-94 15,-1-1-94-15,4-6-102 0,0 0-291 16,-1 6-268-16</inkml:trace>
  <inkml:trace contextRef="#ctx0" brushRef="#br1" timeOffset="-211410.44">13049 16316 20 0,'9'-10'575'0,"-5"1"-140"16,1 2-115-16,-1 1-3 0,-4 6-85 0,5-9 26 16,-5 9-57-16,0 0 24 0,-1-9-9 0,1 9-7 15,-8-3-11-15,8 3-31 0,-9 4-3 0,9-4-17 16,-13 8-14-16,6-3-18 0,0 3-14 0,2-1-16 15,-1 1-20-15,2 2-4 0,-1-1-10 0,1 2-10 0,4 0-3 16,0 0-9-16,0 0-5 0,4-1-10 16,1 2 1-16,0 0-2 0,1-2-5 0,2 1-2 15,2-2 2-15,-1 0-4 0,2-2 0 0,0 1-3 0,-1-4-3 16,-2 0 3-16,3-3 1 0,-11-1-2 16,17 1-1-16,-17-1 3 0,17-3-1 0,-11-1-4 15,-1 1 3-15,2-4 1 0,-5 0 1 0,1-2-2 0,-2 3 4 16,-2-6-12-16,-2 3 8 0,1-3-7 0,-5 0 9 15,-2-1-11-15,-1 1 9 0,1 1-8 0,-3 0 10 16,0 2-13-16,0 0 9 0,-3 2-15 0,5 0 9 16,-2 2-52-16,2 2-30 0,1-2-62 0,1 2-18 15,3-1-30-15,5 4-70 0,-10-4 12 0,10 4-22 16,-2-5-26-16,2 5-17 0,3-7-36 0,4 3-262 16,-1-1-130-16</inkml:trace>
  <inkml:trace contextRef="#ctx0" brushRef="#br1" timeOffset="-211110.34">13180 16151 170 0,'11'-8'374'15,"-1"-1"-72"-15,-2 3 49 0,-3 0-61 0,2 0-1 0,-2 1-12 16,-5 5-27-16,6-7-45 0,-6 7-1 16,0 0 14-16,0 0 13 0,0 0 9 0,0 0-17 15,-9 5-3-15,7-1-19 0,-4 4-18 0,3 0-16 0,-4 2-37 16,3 1-11-16,2 0-29 0,-2-2-4 0,4 4-29 16,-1-1 2-16,2 0-23 0,3 3 5 15,1-2-21-15,1 0 11 0,1 0-34 0,2 1 21 16,3-1-14-16,1-1 10 0,1 1-19 0,2-2 14 0,0-1-12 15,-2 0 7-15,3 1-8 0,-4-3 9 0,-1-1-11 16,0 0 10-16,-2 0-11 0,-1-3 11 0,-3 1-22 16,1 2 27-16,-3-3-11 0,-4-4 8 0,2 8-10 15,-2-8 13-15,-4 10-14 0,4-10 6 0,-7 8-4 16,0-4 10-16,0 0-13 0,-1-1 12 0,-1 0-12 16,9-3 8-16,-14 3-8 0,14-3-10 0,-13 0-56 15,13 0-82-15,-9-4-50 0,3-1-52 0,3-3-52 16,2 3-71-16,1-7-62 0,1 1-54 0,4-6-375 15,-1-1-422-15</inkml:trace>
  <inkml:trace contextRef="#ctx0" brushRef="#br1" timeOffset="-210909.53">13415 16072 142 0,'2'-15'593'0,"1"5"-88"0,-2 0-79 16,2 2-46-16,-1 0-39 0,-2 2-26 0,0 6-33 16,3-11 4-16,-3 11 28 0,1-7 14 0,-1 7-25 15,0 0-25-15,0 0-66 0,0 0-7 0,9 3-48 16,-6 1 2-16,2 3-41 0,-2-2-2 0,3 4-36 15,-1-1-1-15,1 2-28 0,2 1 0 0,-1 0-8 0,1 0-8 16,1 3-8-16,-1-2-8 0,-1 1-6 16,1 0-13-16,1 0 1 0,0-1 5 0,-1 1-9 0,-2 1-38 15,2-4-76-15,-1 1-24 0,-3 0-51 0,1-3-71 16,-1 1-37-16,-1-1-49 0,-2-2-118 0,-1-6-51 16,1 11-60-16,-1-11-332 0,-4 5-475 0</inkml:trace>
  <inkml:trace contextRef="#ctx0" brushRef="#br1" timeOffset="-210643.65">13530 16230 344 0,'-4'-5'434'0,"4"5"12"0,-8-7-113 16,8 7-28-16,-4-6 3 0,4 6-70 0,-2-8 9 16,2 8-29-16,1-7-5 0,-1 7-40 0,5-10-29 15,-1 4-29-15,1 1-21 0,-1-2-20 0,5 1-15 16,-1-2-12-16,1 1-13 0,3-1-3 0,-3-1-19 16,4 3-37-16,-3-3-63 0,2 2-45 0,-1-2-53 15,2 2-25-15,-3 1 22 0,1 2 29 0,-1 0 29 16,0 0 25-16,-2 3 23 0,-8 1 15 0,16-1 51 15,-16 1-24-15,13 2 45 0,-4 2-14 0,-4 1 74 0,3 1-17 16,-2-2 77-16,1 5-34 0,-1-2 40 0,-1 0-29 16,0 1 29-16,2-3-40 0,-2 3 11 0,1-1-38 15,-2-1 2-15,0 0-28 0,0-1 16 16,-4-5-34-16,5 8 17 0,-5-8-31 0,6 7 15 0,-6-7-31 16,0 0-54-16,8 4-141 0,-8-4-61 0,0 0-85 15,-3-6-98-15,1 0-263 0,-1 1-222 0</inkml:trace>
  <inkml:trace contextRef="#ctx0" brushRef="#br1" timeOffset="-210555.22">13633 15968 257 0,'-7'-7'231'0,"3"0"-77"15,4 7-18-15,-5-10-62 0,5 10-47 0,0 0-80 16,0-9-207-16,0 9 82 0</inkml:trace>
  <inkml:trace contextRef="#ctx0" brushRef="#br1" timeOffset="-209493.96">13531 16255 391 0,'0'0'413'0,"0"0"-98"0,0 0-70 0,0 0-51 0,8 4-6 16,-8-4 1-16,0 0-37 0,0 0 40 0,0 0-69 15,0 0 12-15,0 0-62 0,9-3 23 0,-9 3-59 16,6-5 35-16,-2-1-55 0,0 1 35 0,3-1-48 16,-2-2 35-16,2 1-39 0,-2-1-4 0,0-2 9 15,3 2-9-15,-5-2 4 0,1 0 0 0,0 1 4 16,-1-1 18-16,-2 1-2 0,-1 0 5 0,0 2-4 16,-1-1-5-16,-2-1 0 0,1 5-5 0,-4-2 8 15,0 2 8-15,6 4-9 0,-14-5 20 0,14 5 16 16,-13 0 12-16,3 2 10 0,1 2 20 0,0 1-19 15,-1 1 19-15,1 2-17 0,0 2 14 0,3 1-20 16,-2 0 6-16,3 2-13 0,1 0 5 0,3-1-16 16,1 2-1-16,1 0-18 0,3 1 5 0,1-2-16 15,5 2 5-15,-1-1-17 0,4 0 8 0,1-3-14 16,3 0 7-16,2-2-3 0,1-2-9 0,-3-2 1 16,2-3-6-16,2 0-28 0,-1-2-54 0,-1-2-42 15,3 0-37-15,1-3-46 0,-1-2-41 0,1-2-39 16,-3-2-35-16,-1 0-32 0,-1-3-30 0,0-1-301 15,-1-2-192-15</inkml:trace>
  <inkml:trace contextRef="#ctx0" brushRef="#br1" timeOffset="-209260.68">13862 15967 529 0,'-12'-14'464'0,"0"-1"-88"0,1 2 20 0,1 4-50 16,-2-1 19-16,1 2-45 0,2 0-6 0,-1 2-28 16,1 1-14-16,3-1-30 0,6 6-27 0,-13-4 5 15,13 4-12-15,0 0-16 0,-12 0-27 0,12 0-15 16,-1 8-12-16,1-8-11 0,1 11-19 0,3-3-17 15,2 2-28-15,2 1 3 0,-1-1-20 0,2 4 8 16,1 0-29-16,5 2 10 0,-3-1-7 0,2 2-8 16,0 0-2-16,1 3-4 0,1 1-5 0,1-2-3 15,-4-1 0-15,1-1-4 0,-1-1-11 0,0 3 3 16,0-3 6-16,-2 0-8 0,1-1-32 0,-3-4-51 0,-3 1-62 16,2-2-52-16,-1-2-44 0,-3-2-72 0,1 1-99 15,-5-7-174-15,4 5-609 0,-4-5-813 16</inkml:trace>
  <inkml:trace contextRef="#ctx0" brushRef="#br1" timeOffset="-209113.42">13879 16113 535 0,'0'0'468'0,"-3"-9"-109"0,3 9-83 16,1-10-52-16,-1 10-45 0,4-10-15 16,1 1-24-16,0 3-23 0,3-1-21 0,0-1-14 0,2-1-15 15,0 1 15-15,2 1-52 0,-1-2-12 0,1 2-8 16,2-1-78-16,-3 2-37 0,3 0-105 0,-5 0-59 15,2 3-109-15,0-1-190 0,-2 3-80 0</inkml:trace>
  <inkml:trace contextRef="#ctx0" brushRef="#br1" timeOffset="-208198">14432 16356 57 0,'-1'9'218'0,"1"-9"-19"16,-2 5-3-16,2-5-11 0,-3 7 2 0,3-7-14 15,-3 6-26-15,3-6-19 0,-6 7-7 0,6-7-9 16,-7 5 1-16,7-5-17 0,-9 8 1 0,3-5 8 15,0 2-3-15,-1 0-5 0,-2 0 3 0,0 0 2 16,0-1-19-16,-1 4-6 0,-3-2-2 0,1 1-12 16,-1 1-1-16,-4-1-6 0,2 3-16 0,-6 0-6 15,2-1-8-15,-4 2-4 0,0 1-2 0,-2 1 0 16,-2-1-6-16,0 3-2 0,-1-1-3 0,-1 0 1 16,-5 1 8-16,1 3 8 0,0-1 8 0,-2 1-32 15,-1-2 34-15,2 2-29 0,-3 2 32 0,1-1-31 16,2-1 23-16,-2 1-13 0,0 1 22 0,0 0-5 15,-2 0-9-15,2 1 2 0,-1-1-1 0,3 1-5 0,-1-2-6 16,-1 0 0-16,4 1-28 0,-3-2 28 0,3 1-30 16,0-1 49-16,1-1-29 0,4-1 25 0,1 0-33 15,2-2 28-15,-3 0-24 0,3 1 27 0,-1-2-26 16,1 1 29-16,2-2-26 0,1 1 21 0,1-3-26 16,1 0 25-16,-2 0-29 0,3 0 21 0,-1 0-20 15,1 1 24-15,0-3-19 0,3-1 25 0,1 1-19 16,0 0 19-16,0-1-21 0,1-1 15 0,2 0-16 15,-1 0 22-15,2 0 3 0,-3-2-2 0,5 0-2 0,-1 0 2 16,-1-1 2-16,4 1-1 0,-2-1 3 0,2 0-3 16,6-3-5-16,-12 4-2 0,12-4-4 0,-9 4-5 15,9-4 2-15,-9 4-8 0,9-4 5 0,-10 2 0 16,10-2 4-16,0 0-3 0,-9 6 4 0,9-6-3 0,0 0 1 16,-10 2-8-16,10-2 3 0,0 0-3 15,-9 4 0-15,9-4-3 0,0 0 1 0,-9 3 0 16,9-3-1-16,0 0-3 0,-9 2 0 0,9-2 5 0,0 0-5 15,-8 3 0-15,8-3 2 0,0 0-2 0,-10 2-1 16,10-2-3-16,0 0 6 0,-10 3 0 0,10-3 8 16,-9 1-3-16,9-1 1 0,-11 3 1 0,11-3-8 15,-12 5 1-15,12-5 1 0,-14 5 1 0,14-5-4 0,-15 5-4 16,6-2 7-16,-2 1-3 0,2 1 1 0,-1-1-3 16,0 0 4-16,1 0-2 0,-1 0 0 0,-2 0-1 15,2 1 1-15,1-1-2 0,-1 0 3 0,1 0-6 16,0 1 3-16,1-2 1 0,0 1 2 0,8-4-7 15,-12 5 3-15,12-5 2 0,-10 5 1 0,10-5-6 16,-10 4 6-16,10-4-5 0,-7 3 3 0,7-3-10 0,0 0 9 16,-9 3 2-16,9-3-1 0,0 0-9 0,0 0 11 15,-6 4-1-15,6-4 0 0,0 0 1 0,0 0-1 16,0 0 0-16,0 0-1 0,0 0 0 0,0 0 0 16,0 0 2-16,-8 4-2 0,8-4 1 0,0 0-1 15,0 0 1-15,0 0 2 0,0 0-1 0,0 0 0 16,0 0-1-16,0 0 1 0,0 0 1 0,0 0-6 15,0 0 3-15,0 0 0 0,0 0 0 0,0 0-7 0,0 0 3 16,0 0 1-16,0 0-12 0,-5 3-37 0,5-3-59 16,0 0-104-16,0 0-71 0,0 0-144 0,0 0-110 15,-9-3-376-15,9 3-486 0</inkml:trace>
  <inkml:trace contextRef="#ctx0" brushRef="#br1" timeOffset="-195987.87">25254 9324 134 0,'0'0'86'16,"0"0"46"-16,0 0-70 0,0 0 39 0,0 0-51 16,0 0 44-16,0 0-55 0,0 0 34 0,0 0-48 0,0 0 37 15,0 0-52-15,0 0 44 0,0 0-36 0,0 0-1 16,0 0 48-16,0 0-31 0,0 0 48 0,0 0-31 15,0 0 41-15,0 0-38 0,0 0 25 16,0 0-35-16,0 0 30 0,0 0-27 0,0 0 21 16,0 0-19-16,0 0 19 0,0 0-19 0,0 0 17 0,0 0-9 15,0 0 8-15,0 0 2 0,0 0-1 0,0 0 11 16,0 0-13-16,0 0 14 0,0 0-25 0,-2-6 24 16,2 6-31-16,0 0-7 0,0 0 14 15,0 0 17-15,0 0 20 0,0 0-24 0,0 0-10 0,0 0 2 16,0 0 6-16,0 0 5 0,0 0 11 0,0 0 32 15,0 0-49-15,0 0 37 0,0 0-46 16,0 0 36-16,0 0-42 0,0 0 30 0,0 0-42 16,0 0 32-16,0 0-42 0,0 0 28 0,0 0-42 0,0 0 35 15,0 0-44-15,0 0 35 0,0 0-41 0,0 0 34 16,0 0-36-16,0 0 34 0,0 0-38 0,0 0 36 16,0 0-40-16,0 0 39 0,0 0-41 0,0 0 38 15,0 0-40-15,0 0 42 0,0 0-39 0,0 0 48 16,0 0-36-16,0 0 40 0,0 0-34 0,0 0 39 15,0 0-40-15,0 0 49 0,2 6-46 0,-2-6 44 16,0 0-45-16,7 7 44 0,-7-7-42 0,5 5 40 16,-5-5-41-16,6 6 48 0,-6-6-45 0,6 8 48 15,-6-8-43-15,6 9 43 0,-6-9-49 0,7 10 47 16,-4-4-41-16,1 0 46 0,1 1-26 0,-3 0-17 16,3 0 0-16,-1 2 4 0,0-2-7 0,0 1 2 15,0 1 1-15,0-2 2 0,1 2-4 16,-2 0 6-16,1-1 0 0,0 0-2 0,0 0-3 0,0 0 3 15,0 0-7-15,-2-1-1 0,3 0 4 16,-2 0 2-16,-1-1-1 0,2 0 0 0,-2 1-1 0,0-2 1 16,1 1-3-16,-1 0 5 0,-2-6-11 0,4 10 2 15,-4-10 0-15,4 11-4 0,-4-11 1 0,4 8-3 16,-4-8 5-16,2 10 2 0,-2-10-8 0,5 7-1 16,-5-7 0-16,3 7-1 0,-3-7 2 0,1 8 4 15,-1-8 1-15,3 6-7 0,-3-6 2 0,2 7-1 16,-2-7-1-16,3 5 1 0,-3-5 6 0,0 0-6 15,3 7 6-15,-3-7-8 0,0 0 1 0,2 8 0 0,-2-8 0 16,0 0 1-16,0 0-1 0,1 6 4 16,-1-6-2-16,0 0 11 0,0 0-15 0,0 0 1 15,5 5 1-15,-5-5 0 0,0 0 1 0,0 0 9 16,0 0-6-16,0 0-5 0,0 0 7 0,0 0-7 16,0 0 4-16,0 0-3 0,0 0 0 0,0 0 0 0,2 7 1 15,-2-7-2-15,0 0-5 0,0 0-27 16,0 0-68-16,0 0-79 0,0 0-106 0,0 0-142 15,0 0-135-15,-2-7-601 0,2 7-780 0</inkml:trace>
  <inkml:trace contextRef="#ctx0" brushRef="#br1" timeOffset="-195194.62">25818 9240 71 0,'0'0'240'0,"0"0"-8"0,6-6-66 16,-6 6 18-16,0 0-46 0,0 0 22 0,5-5-38 15,-5 5 19-15,0 0-15 0,0 0 7 0,0 0-7 16,0 0-16-16,4-4-7 0,-4 4-17 0,0 0-10 16,0 0-15-16,0 0-10 0,0 0-10 0,0 0 1 15,0 0 6-15,0 0 20 0,0 0 14 0,0 0 14 16,-1 6 0-16,1-6-2 0,-3 8-5 0,3-8 30 15,-4 11-51-15,-2-4 36 0,2 1-53 0,2 1 36 16,-3 2-50-16,-2 1 40 0,1-2-47 0,-2 4 35 16,-1-2-46-16,3-1 38 0,-2 3-31 0,-1-1 35 15,1-2-36-15,2 2 29 0,-2-2-40 0,0 0 31 16,2 1-42-16,0-4 36 0,1 2-44 0,0-3 39 16,-2 0-43-16,4 0 37 0,-1-1-42 0,0-1 40 15,1 1-38-15,3-6 36 0,-5 8-40 0,5-8 40 16,-4 8-37-16,4-8 36 0,-5 6-36 0,5-6 41 15,-5 4-47-15,5-4 42 0,0 0-39 0,-2 7 38 16,2-7-34-16,0 0 38 0,0 0-41 0,-4 6 52 16,4-6-52-16,0 0 41 0,0 0-40 0,0 0 38 15,0 0-42-15,0 0 39 0,0 0-36 0,0 0 34 16,0 0-37-16,0 0 37 0,0 0-37 0,0 0 38 16,0 0-41-16,0 0 40 0,14-2-37 0,-14 2 36 15,0 0-38-15,13 0 41 0,-13 0-42 0,0 0 38 16,15 2-39-16,-15-2 42 0,14 1-36 0,-14-1 34 0,13 3-37 15,-13-3 41-15,16 3-39 0,-16-3 36 16,18 4-39-16,-18-4 40 0,17 4-41 0,-8-3 40 16,-9-1-37-16,18 4 39 0,-18-4-42 0,15 3 46 15,-15-3-45-15,17 3 40 0,-17-3-40 0,15 2 39 0,-15-2-34 16,15 3 35-16,-15-3-37 0,13 3 37 16,-13-3-41-16,15 2 42 0,-15-2-42 0,12 2 43 15,-12-2-43-15,11 1 38 0,-11-1-32 0,11 1 37 16,-11-1-41-16,0 0 39 0,11 1-40 0,-11-1 40 15,0 0-40-15,12 0 37 0,-12 0-38 0,0 0 32 16,11 0-30-16,-11 0-24 0,0 0-92 0,0 0-6 16,9-2-91-16,-9 2-34 0,0 0-22 0,0 0-63 15,0 0-51-15,0 0-320 0,0 0-227 0</inkml:trace>
  <inkml:trace contextRef="#ctx0" brushRef="#br1" timeOffset="-194679.25">25845 9654 163 0,'-8'4'309'16,"8"-4"-37"-16,-8 2-64 0,8-2 3 0,0 0-27 15,-9 4-13-15,9-4-18 0,0 0-17 0,0 0-10 16,-9 1-24-16,9-1 13 0,0 0-19 0,0 0 0 16,0 0-35-16,0 0 25 0,-9 3-34 0,9-3-5 15,0 0-3-15,0 0 1 0,0 0 2 0,0 0 34 16,0 0-47-16,0 0 50 0,0 0-42 0,0 0 47 15,-6 3-38-15,6-3 44 0,0 0-48 16,0 0 42-16,0 0-47 0,0 0 37 0,0 0-46 0,0 0 35 16,0 0-45-16,0 0 39 0,0 0-52 0,0 0 18 15,-10 1-28-15,10-1 36 0,0 0-44 0,0 0 39 16,0 0-43-16,-10 3 41 0,10-3-42 0,0 0 37 16,0 0-42-16,-9 1 46 0,9-1-47 0,0 0 41 15,0 0-44-15,-12 2 45 0,12-2-40 0,0 0 39 16,0 0-38-16,0 0 39 0,-8 1-41 0,8-1 42 15,0 0-40-15,0 0 46 0,0 0-40 0,0 0 44 16,0 0-39-16,0 0 38 0,0 0-40 0,0 0 31 16,0 0-26-16,0 0 42 0,0 0-29 0,0 0 47 15,0 0-41-15,0 0 45 0,0 0-38 0,0 0 53 16,8 4-47-16,-8-4 38 0,0 0-53 0,14 0 44 16,-14 0-49-16,0 0 41 0,16-1-48 0,-16 1 45 15,12-1-50-15,-12 1 36 0,13-2-44 0,-13 2 42 16,17-1-47-16,-17 1 45 0,14-1-46 0,-14 1 44 15,16-2-48-15,-16 2 46 0,13-3-48 0,-13 3 44 16,14-2-49-16,-14 2 44 0,16-2-49 0,-16 2-25 16,11-3-106-16,-11 3-38 0,15-4-100 0,-15 4-47 15,9-2-31-15,-9 2-107 0,11-2-324 0,-11 2-343 0</inkml:trace>
  <inkml:trace contextRef="#ctx0" brushRef="#br1" timeOffset="-193879.75">25861 9245 82 0,'0'0'252'0,"0"0"-97"15,0 0 31-15,3-7-59 0,-3 7 31 0,0 0-44 16,0 0 27-16,0 0-51 0,0 0 18 0,0 0-35 15,0 0 8-15,0 0-34 0,0 0 15 16,0 0-31-16,0 0 21 0,0 0-12 0,-4 5 23 0,4-5-6 16,-4 7 9-16,4-7-18 0,-8 11-2 0,5-4-10 15,-3 1-7-15,1 1-2 0,-1 3 8 0,-3-1 8 16,0 2-14-16,1 0 6 0,1 0-10 0,-3 0 16 16,1 2-12-16,0-2 24 0,-3-1-18 0,4 1 25 15,1-2-29-15,0 0 32 0,-1 0-42 0,1-3 28 16,1 1-39-16,0-3 28 0,6-6-35 0,-10 12 38 15,8-8-41-15,2-4 40 0,-8 8-39 0,8-8 35 16,-4 8-47-16,4-8 3 0,0 0 4 0,-2 6 38 16,2-6-46-16,0 0 39 0,0 0-40 0,0 0 46 15,0 0-53-15,0 0 45 0,13-1-45 0,-13 1 42 16,0 0-44-16,15-2 44 0,-15 2-44 0,0 0 45 16,18 0-43-16,-18 0 53 0,16 3-52 0,-7-1 47 15,0 0-45-15,3 1 46 0,-1 1-44 0,1 0 59 16,-1 1-56-16,0-1 35 0,2 1-43 0,-2 1 49 15,3-2-45-15,-3 1 46 0,0-1-47 0,0 2 61 16,-1-3-56-16,1 1 39 0,-1 0-49 0,-1 0 47 16,-2 0-46-16,1-2 46 0,-8-2-44 0,14 5 46 15,-14-5-53-15,12 4 50 0,-12-4-39 0,10 5 40 16,-10-5-51-16,10 1 48 0,-10-1-48 0,0 0 46 16,14-4-50-16,-14 4 43 0,13-4-92 0,-13 4-40 15,11-4-41-15,-11 4-56 0,8-6-61 0,0 1-75 0,-8 5-235 16,7-9-100-16</inkml:trace>
  <inkml:trace contextRef="#ctx0" brushRef="#br1" timeOffset="-193612.75">25828 9721 87 0,'0'0'397'16,"-9"8"-92"-16,9-8-92 0,-4 6-8 0,4-6-57 0,-5 5-1 15,5-5-36-15,0 0 0 0,-2 6-4 0,2-6 3 16,0 0 14-16,0 0-16 0,0 0-7 16,5 5-12-16,-5-5-8 0,0 0-6 0,12 2-1 15,-12-2-9-15,12 0-4 0,-12 0-7 0,14 1-9 0,-14-1-2 16,15 1-7-16,-15-1 2 0,18 3-17 0,-18-3-5 16,18 2-4-16,-9-1-3 0,-9-1 0 0,19 3-4 15,-8-2 1-15,-11-1-6 0,19 1 9 0,-19-1-13 16,16 1-24-16,-16-1-61 0,18 0-54 0,-18 0-84 15,15-3-46-15,-15 3-444 0,12-5-223 0</inkml:trace>
  <inkml:trace contextRef="#ctx0" brushRef="#br1" timeOffset="-186412.68">25342 9996 148 0,'0'0'233'16,"0"0"-63"-16,0 0-12 0,0 0-13 0,0 0-14 16,-7 3 4-16,7-3-10 0,0 0-21 0,0 0-12 15,0 0-11-15,0 0-12 0,0 0-16 0,0 0-6 16,0 0-10-16,0 0-5 0,0 0-4 0,-8 2-5 15,8-2-3-15,0 0 1 0,0 0-5 0,0 0 6 16,0 0-4-16,0 0 6 0,0 0 3 0,0 0 5 16,0 0-2-16,0 0 6 0,0 0 6 0,0 0 20 15,0 0 11-15,0 0 2 0,0 0-5 0,10-2 39 16,-10 2-61-16,9-4 37 0,-9 4-52 0,12-6 34 16,-5 3-38-16,2-1 30 0,-1 0-45 0,0 1 43 15,2-2-55-15,-1 2 44 0,0-1-47 0,1 0 36 16,-2 2-39-16,1-2 38 0,1 1-44 0,-4-1 37 15,3 2-40-15,-9 2 37 0,14-4-39 0,-14 4 39 16,14-5-17-16,-14 5 5 0,12-3-33 0,-12 3 36 16,11-3-41-16,-11 3 43 0,12-2-43 0,-12 2 44 15,10-2-34-15,-10 2 23 0,10-2-72 0,-10 2 17 16,9-1-101-16,-9 1-30 0,0 0-47 0,12-3-44 16,-12 3-46-16,0 0-234 0,0 0-62 0</inkml:trace>
  <inkml:trace contextRef="#ctx0" brushRef="#br1" timeOffset="-186147.69">25473 10023 124 0,'-5'9'343'0,"5"-9"-96"0,-4 5-62 15,4-5-35-15,-3 6-26 0,3-6-18 0,0 0-11 16,-2 7 5-16,2-7 4 0,0 0-4 0,0 0-7 16,0 0-12-16,5 6-12 0,-5-6 2 0,0 0-14 15,0 0-7-15,13-2-4 0,-13 2-5 0,0 0-5 16,13-1-1-16,-13 1-2 0,11-3-7 0,-11 3-9 15,10-2 4-15,-10 2-6 0,13-2-1 0,-13 2-3 16,11-4 0-16,-11 4-6 0,13-3-2 16,-13 3 1-16,10-4 0 0,-10 4-4 0,12-3 0 0,-12 3 4 15,11-4-2-15,-11 4-1 0,12-6-7 0,-12 6 8 16,10-5-2-16,-10 5-9 0,11-6-50 0,-11 6-60 16,11-7-88-16,-11 7-102 0,6-8-229 15,-6 8-44-15</inkml:trace>
  <inkml:trace contextRef="#ctx0" brushRef="#br1" timeOffset="-177034.81">26749 8295 61 0,'0'0'185'16,"0"0"10"-16,8-5-86 0,-8 5 24 0,0 0-58 16,0 0 39-16,0 0-43 0,0 0 38 0,0 0-48 15,0 0 24-15,1-5-49 0,-1 5 28 0,0 0-34 16,0 0 23-16,0 0-36 0,0 0 31 0,2-6-26 16,-2 6 33-16,0 0-28 0,0 0 29 0,0 0-28 15,0 0 26-15,0 0-27 0,0 0 23 0,0 0-20 16,0 0 16-16,0 0-11 0,0 0 8 0,0 0-3 15,0 0 5-15,0 0-6 0,0 0 3 0,0 0-9 16,0 0-3-16,-3-6-6 0,3 6-5 0,0 0 1 16,0 0-5-16,0 0-3 0,0 0-2 0,0 0 0 15,0 0 0-15,0 0-4 0,0 0-3 0,0 0 1 16,0 0 1-16,0 0-5 0,0 0 2 0,0 0 3 16,0 0-9-16,0 0 5 0,0 0 0 0,0 0 2 15,0 0 2-15,0 0 15 0,0 0-2 0,0 0 20 16,0 0-11-16,0 0 15 0,0 0-27 0,0 0 12 15,0 0-21-15,0 0 16 0,0 0-18 0,0 0 15 16,-3-6-20-16,3 6 14 0,0 0-20 0,0 0 21 16,0 0-18-16,0 0 17 0,0 0-22 0,0 0 18 15,-1-7-19-15,1 7 15 0,0 0-16 0,0 0 15 16,0 0-26-16,0 0-55 0,0 0-53 0,7-5-106 16,-7 5-54-16,0 0-271 0,6-4-75 0</inkml:trace>
  <inkml:trace contextRef="#ctx0" brushRef="#br1" timeOffset="-175925.1">27773 7836 141 0,'0'0'196'0,"0"0"-48"15,0 0-18-15,3-6-22 0,-3 6-5 0,0 0-11 16,0 0-7-16,1-6 3 0,-1 6-7 0,0 0 2 16,0 0-11-16,1-9-8 0,-1 9 5 0,0 0 1 15,-2-8 11-15,2 8-11 0,0 0 0 0,-2-10-4 16,2 10-1-16,-5-7-7 0,5 7-1 0,-6-7-5 15,6 7 2-15,-8-8-6 0,8 8-9 0,-9-8 1 16,9 8-12-16,-14-4-2 0,14 4-8 0,-14-5 3 16,14 5-10-16,-18-2 3 0,18 2-9 0,-19 0 17 15,6 1-10-15,3 1 17 0,-2 0-9 0,1 2 18 16,0-1-15-16,-2 4 20 0,0 0-25 0,0-1 27 16,1 2-30-16,1 0 36 0,2 1-42 0,-3 0 41 15,3 0-45-15,1 0 35 0,0 0-39 0,3 0 34 16,1-1-43-16,-1 1 34 0,4-4-37 0,-2 4 43 15,3-2-44-15,0-7 46 0,3 13-15 0,-2-7-34 16,4 0 36-16,-1 0-2 0,4-1-4 0,-1-1 2 16,1 0-7-16,1 0 3 0,1-2-8 0,-1 1-2 15,3-2-3-15,-12-1 1 0,24 0 1 16,-11-1-2-16,-2-1 2 0,2 0-1 0,0-1 6 0,0 0-5 16,-1-2-35-16,0 2 42 0,-2-2-2 0,2-1-41 15,-3 1 47-15,-2-1-39 0,2-1 44 0,-3 1-43 16,1 0 43-16,-2-3-37 0,0 5 57 0,-2-3-43 15,-2 0 59-15,3 2-26 0,-4 5 61 0,4-10 5 16,-4 10 3-16,2-9 1 0,-2 9 1 0,1-8-9 16,-1 8-14-16,2-6-53 0,-2 6 38 0,0 0-17 15,2-6-10-15,-2 6-3 0,0 0-41 0,0 0 55 16,0 0 7-16,7 6-3 0,-7-6 4 0,4 11-26 16,0-5 54-16,-1 4 5 0,4-1-44 0,-2 3 45 15,0 0-44-15,1 2 41 0,1 1-51 0,0 0 38 16,2 0-48-16,-1 2 44 0,0 0-54 0,0-1 43 15,0 1-52-15,0-2 43 0,0 0-51 0,-1-2 43 16,0 0-48-16,-1 1 45 0,-1-3-50 0,0-1 4 16,2-1 0-16,-4 0 8 0,3-1-14 0,-4-1-4 15,3-2-48-15,-1 2-25 0,-4-7-140 0,6 8-93 16,-6-8-125-16,0 0-167 0,0 0-329 0,0 0-530 16</inkml:trace>
  <inkml:trace contextRef="#ctx0" brushRef="#br1" timeOffset="-175282.54">27815 7650 56 0,'-11'-6'262'0,"-2"2"-84"0,0 0 1 16,3 2-68-16,-4 1 35 0,0 0-33 0,-3 0 34 0,1 2-34 15,-5 1 16-15,2-1-27 0,-3 4 3 0,-1 2-21 16,0 0-5-16,-3 4-10 0,-1 0 6 0,2 3 3 16,1 0 3-16,0 2-10 0,1 0 12 0,2 2-25 15,2 2 11-15,0-1-28 0,2 2 24 0,2 1-30 16,2 0 38-16,2 1-41 0,-1-2 33 0,5 1-40 15,1 0 34-15,1 0-44 0,0-1 47 0,3-2-48 0,2 1 47 16,2-1-43-16,2-1 40 0,1 1-50 16,0 1 5-16,4 0 1 0,1-1-1 0,1-1 0 15,2 0-3-15,0 0-2 0,4 0 2 0,4 0 5 16,-1-1-6-16,1 0-2 0,0 1 0 0,2-5 1 16,3 2-3-16,-2-3 1 0,2-1-2 0,-1 0 46 15,-1-2-50-15,1-1 39 0,-2-2-47 0,2-1 3 16,1-1 1-16,-5-1 4 0,6 0 0 0,-5-3 3 15,5 0-2-15,0-3 1 0,-2 2 3 0,2-4 3 16,0-1-7-16,-3 1 0 0,6-4 0 0,-2-1-1 16,-1-1 41-16,0 0-48 0,-2-2 41 0,-1 0-47 15,-2 0 42-15,-3-1-44 0,0 1 38 0,-3-1 1 16,0-1-9-16,-3 1-2 0,1-3-6 0,-1 0 1 16,-3 0-1-16,0 0 2 0,-3-1-6 0,-2 2 0 15,-1-1-2-15,-3 0-1 0,-1-2 12 0,-1 1-11 16,-3-3 2-16,-3-2-1 0,-1 2 0 0,-1-2 1 15,-5 0-39-15,-2-2 46 0,1 0-37 0,-7-1 42 0,-1 1-45 16,0 1 45-16,1 3-43 0,1 2 47 16,-5 2-40-16,3 0 42 0,0 5-42 0,0-2 43 15,2 4-44-15,-1 2 37 0,-3 1-54 0,1 2-15 16,-1 1-111-16,-2 3-106 0,-1 1-129 0,-2 3-381 0,-4 1-300 16</inkml:trace>
  <inkml:trace contextRef="#ctx0" brushRef="#br1" timeOffset="-162299">17609 9918 361 0,'0'0'327'0,"0"0"-79"16,-1-7-30-16,1 7-21 0,0 0-10 0,0 0-2 15,0 0-4-15,0 0-11 0,0-10-7 0,0 10 2 0,0 0-63 16,0 0-22-16,0 0-10 0,0 0-12 0,0 0 42 16,0 0 36-16,0 0 14 0,0 0-8 15,6 6 16-15,-6-6 16 0,4 9-3 0,1-2-5 0,-1 2-4 16,2 0 3-16,-2 4-2 0,3 0-29 16,-2 2-11-16,1 0-13 0,-1 5-9 0,3-1-13 0,0 1-12 15,-1 0-13-15,-2 0-9 0,4-1-9 0,-2 1-8 16,-1-2-3-16,2 0 8 0,-1-4-17 0,0 1-8 15,-1 0-1-15,1-3-3 0,-2 1-3 0,2-2 3 16,-3-1-10-16,1-1-3 0,0 0-7 0,1-2-20 16,-4 0-49-16,2-2-42 0,2 1-35 0,-6-6-20 15,4 7-137-15,-4-7-62 0,0 0-86 0,0 0-124 16,0 0-396-16,0 0-570 0</inkml:trace>
  <inkml:trace contextRef="#ctx0" brushRef="#br1" timeOffset="-161834.18">18160 9846 30 0,'0'0'414'0,"6"-4"-100"16,-6 4-85-16,4-6-20 0,-4 6-52 0,0 0 4 0,7-5-8 15,-7 5 0-15,0 0 16 0,0 0-34 0,0 0-2 16,0 0-14-16,0 0-2 0,0 0 0 0,0 0-12 16,0 0-7-16,-3 12-3 0,0-8-5 0,0 5-5 15,-4-1-7-15,2 3-4 0,-4 0-13 0,0 2-7 16,0 2 31-16,-3-1-53 0,1 2 35 0,-4-1-53 16,2 2 38-16,2 0-44 0,-3-2 37 0,2 0-44 15,-2-1 41-15,4-1-40 0,1-2 38 0,-1 0-41 16,1-1 41-16,2-2-36 0,1-2 41 0,1 1-38 15,-3 0 38-15,8-7-43 0,-6 8 38 0,6-8-47 16,-5 7 39-16,5-7-43 0,-3 5 40 0,3-5-43 0,0 0 38 16,5 6-38-16,-5-6 37 0,9 2-41 15,-9-2 41-15,13 1-37 0,-13-1 37 0,19 3-39 16,-8-2 42-16,1 0-43 0,3 0 40 0,-2 2-39 16,0-3 39-16,2 2-36 0,2-1 41 0,1 2-44 15,0-2 40-15,-3 1-38 0,4 1 40 0,-2-2-44 0,1 0 42 16,-3 1-40-16,4 0 37 0,-5-1-39 0,2 1 38 15,-4 1-40-15,1-1 35 0,0 2-43 0,-3-1 35 16,2 1-75-16,-5 0-35 0,0-1-130 0,-2 2-96 16,-5-5-102-16,5 9-472 0,-5-9-470 0</inkml:trace>
  <inkml:trace contextRef="#ctx0" brushRef="#br1" timeOffset="-161599.79">18147 10354 476 0,'0'0'383'0,"-9"5"-82"0,9-5-56 16,-9 3-16-16,9-3 40 0,0 0-66 0,-11 3 55 0,11-3-65 16,0 0 31-16,0 0-75 0,0 0 4 0,0 0-65 15,-9-1 19-15,9 1-61 0,0 0 45 16,9-6-47-16,-9 6 36 0,14-4-52 0,-7 1 36 16,3 0-50-16,1-1 35 0,-1 1-43 0,2-1 33 15,3 1-44-15,-1-2 42 0,0 0-55 0,2 0 45 0,-1 2-48 16,0-3 43-16,2 1-49 0,-2-1-37 0,2 1-128 15,-2 0-56-15,-1-2-48 0,2 3-114 0,-3-4-395 16,-1 2-333-16</inkml:trace>
  <inkml:trace contextRef="#ctx0" brushRef="#br1" timeOffset="-161066.4">18579 9907 371 0,'-5'-4'382'0,"1"-2"-87"0,2 1-47 16,-2-1-32-16,4 6-23 0,-5-10-19 16,3 5-16-16,2 5 8 0,-3-10-24 0,3 10-31 0,0-11-18 15,0 11-20-15,5-10-18 0,-3 5-12 16,5-1-4-16,-1 2 8 0,3-1 8 0,0 2-3 0,1-1-6 15,0 1 1-15,3 2-8 0,-1 0-2 0,0 1-3 16,1 1 0-16,-2 0-2 0,1 3-5 0,-3 0 14 16,1 3-25-16,2-1-1 0,-6 3-1 0,2 1-1 15,-3 1-1-15,-2 0 2 0,0 0-9 0,-3 2-1 16,0 0 0-16,-6 0 2 0,4 2-2 0,-4-1 42 16,1-1-33-16,-1 1 50 0,-3-2-42 0,3 1 49 15,-2-3-34-15,1 1 44 0,2-2-35 0,-2-1 46 16,2 0-35-16,-1-1 39 0,3-1-46 0,-1-1 46 15,1 0-54-15,3-5 45 0,-6 9-54 0,6-9 50 16,-4 5-57-16,4-5 42 0,0 0-56 0,0 0 51 16,3 7-53-16,-3-7 10 0,0 0-6 0,16-1-1 0,-16 1-1 15,19-3 41-15,-10 1-46 0,3 0 50 16,0 0-46-16,0 1-6 0,3-3-1 0,1 2-1 16,0-2 3-16,-3 3-2 0,5-3 5 0,-4 2-7 15,1-1-1-15,-2 1 1 0,-1 0 1 0,0 0-1 16,0 0-2-16,-3 1 7 0,-9 1-8 0,18-3 1 0,-18 3 0 15,13-2 2-15,-13 2-5 0,11-1 0 0,-11 1-1 16,0 0 37-16,0 0-82 0,12 0-18 0,-12 0-107 16,0 0-33-16,0 0-108 0,0 0-45 0,0 0-29 15,0 0-109-15,-11-1-351 0,11 1-394 0</inkml:trace>
  <inkml:trace contextRef="#ctx0" brushRef="#br1" timeOffset="-160083.68">18239 10140 304 0,'0'0'340'16,"0"0"-86"-16,14 3-53 0,-14-3-38 0,9-4-14 15,-9 4-2-15,8-7 7 0,-8 7-15 16,9-8 8-16,-5 1-37 0,-1 1 9 0,0-1-49 0,0 0 1 16,-1 0-35-16,1 0 19 0,-1 0-26 0,-2 7 19 15,0-12-33-15,-2 5-6 0,-2 0-1 0,-1 1-4 16,-3 1 0-16,-3-1 0 0,-1 3-4 16,-4 1 2-16,-3 0 18 0,-1 2-25 0,-3 2 21 0,-2 1-22 15,-2 1 24-15,-5 3-28 0,-1 1 24 0,-1 1-25 16,2 1 26-16,2 2-27 0,-1 0 28 0,3 2-29 15,2-1 26-15,2 0-20 0,1 2 23 0,6-2-25 16,1-1 27-16,4-1-21 0,3-2 46 0,4-1-27 16,4 0 37-16,2-2-39 0,4-2 33 0,5-1-51 15,2-1 46-15,7-2-52 0,6-3 48 0,9-3-51 16,6-3 43-16,3-1-45 0,3-4 41 0,2 0-41 16,10-4 34-16,-3-1-38 0,-6 2 4 0,6-4 0 0,0 0 6 15,-9 3 4-15,-3 0 34 0,-1 0-40 16,-1 0 41-16,-4 0-42 0,-2 3 1 0,-7 1 1 0,-5 1 5 15,-5 1-1-15,-2 2 8 0,-4 0-7 0,-6 2-1 16,1 0 2-16,-7 8-1 0,-2-9-1 0,2 9 1 16,-19-3 5-16,0 4-4 0,-4 3-1 0,-13 3 8 15,-7 5-7-15,-7 3-4 0,-11 6 4 0,-3 2 37 16,-1 4-43-16,-2 1 40 0,3 3-42 0,-2 2 51 16,3-2-53-16,2 3 44 0,2-2-50 15,4-1 44-15,8 1-42 0,7-9 44 0,10 1-43 0,1-3 44 16,13-5-38-16,3-2 51 0,8-3-50 0,4-4 44 15,3-1-56-15,8-2 55 0,1-2-62 0,8-2-21 16,4-4-40-16,10-3-62 0,9-4-110 0,7-2-151 16,8-7-216-16,3-2-140 0</inkml:trace>
  <inkml:trace contextRef="#ctx0" brushRef="#br1" timeOffset="-159496.42">18224 10707 6 0,'0'0'449'0,"-5"-6"-92"0,5 6-57 16,-8-5-34-16,8 5-13 0,0 0-4 0,-5-4 7 15,5 4-13-15,0 0-29 0,0 0-24 16,-8-5-31-16,8 5-4 0,0 0 27 0,0 0 14 0,0 0 9 15,-2 6 13-15,2-6 16 0,4 9-4 0,-4-9-25 16,5 13-14-16,-1-4-8 0,-1 0-15 0,5 4-20 16,-3 0-11-16,1 0-18 0,2 1-20 0,-1 2-16 15,0-1-14-15,2 1-13 0,-2 2-10 0,3 0-7 16,-4-2-9-16,3 2-5 0,0-2-7 0,-1-1 2 16,-2 0-12-16,1-4-3 0,0 3-4 0,-3-2-30 15,4-3-79-15,-5-1-75 0,3-1-22 0,-3 0-109 16,0-1-47-16,-3-6-146 0,5 6-243 0,-5-6-363 15,0 0-728-15</inkml:trace>
  <inkml:trace contextRef="#ctx0" brushRef="#br1" timeOffset="-158667.22">18690 10581 21 0,'0'0'346'15,"0"0"-110"-15,0 0-4 0,0 0-61 0,9-2 2 16,-9 2-49-16,0 0-11 0,0 0-26 0,0 0 21 16,0 0-13-16,2 7 7 0,-2-7-9 0,-6 8-9 15,6-8-8-15,-9 10-9 0,4-3-10 0,-3-1-15 16,1 2 4-16,-2 2-8 0,-2-2-8 0,0 2-3 15,0-1-7-15,-2 1-2 0,2 0 16 0,-2-2-11 16,0 1 26-16,0 0-26 0,1-2 22 0,1 2-31 16,0-3 31-16,1-3-24 0,2 2 22 0,0 0 0 15,2-1-10-15,6-4-5 0,-13 3-2 0,13-3 4 16,-8 3-12-16,8-3-6 0,0 0 0 0,0 0-2 16,0 0-5-16,0 0 0 0,0 0 7 0,0 0-11 15,0 0 2-15,4-7 1 0,-4 7-2 0,10-3-2 16,-1-1 11-16,-9 4-1 0,16-1 4 0,-16 1 12 0,17 1 7 15,-6 1 3-15,-1 0 5 0,1 1-8 0,1-1-10 16,1 3-1-16,-2-1 1 0,2 4-5 0,1-4 0 16,-1 3-4-16,1 0-4 0,-4-1 48 0,3 1-44 15,0 0 39-15,-2-1-47 0,2 2 44 0,-3-3-48 16,-1 1 36-16,3 1-46 0,-3-2 43 0,0 0-35 16,0 0 56-16,1 0-43 0,0 0 44 0,-1-3-44 15,1 1 42-15,-1 1-43 0,1-2 42 0,2 0-47 16,-2-2 37-16,2 1-45 0,-12-1 43 0,24-1-48 15,-11 0 39-15,-2 0-45 0,2-2 41 0,0 0-40 16,-2 1 35-16,3-1-43 0,-5 0 42 0,3 0-46 16,-1 0 42-16,-2-2-44 0,0 2 35 0,-1 0-83 15,-8 3-25-15,11-7-111 0,-11 7-45 0,4-8-73 16,-4 8-50-16,1-7-439 0,-1 7-350 0</inkml:trace>
  <inkml:trace contextRef="#ctx0" brushRef="#br1" timeOffset="-158366.42">18674 10987 375 0,'-7'3'351'0,"7"-3"-82"0,-11 6-31 0,11-6-4 16,-12 5-2-16,12-5 54 0,-7 4-55 0,7-4 25 15,-7 2-81-15,7-2 14 0,0 0-79 0,0 0 26 16,-9 3-65-16,9-3 43 0,0 0-32 0,0 0 41 15,0 0-36-15,0 0 45 0,0 0-57 16,0 0 38-16,9-3-54 0,-9 3 44 0,11-2-45 0,-11 2 43 16,12-4-54-16,-12 4 43 0,16-4-60 0,-6 2 40 15,0 0-54-15,0 1 44 0,3-2-54 0,-3 2 41 16,2-1-56-16,2 1 45 0,-3-1-47 0,3-1 43 16,-2 2-52-16,-1 0 49 0,2 0-54 0,-1 0 39 15,0 0-68-15,-1 0-11 0,-1-1-96 0,1 1-27 16,-2 0-100-16,0-1-24 0,-9 2-17 0,18-5-63 0,-9 1-18 15,1 0-356-15,0 0-280 0</inkml:trace>
  <inkml:trace contextRef="#ctx0" brushRef="#br1" timeOffset="-157867.72">19176 10551 6 0,'0'0'435'0,"-10"-6"-97"16,10 6-78-16,-9-7-19 0,9 7-34 16,-9-9-23-16,9 9-2 0,-7-8-22 0,7 8 23 0,-6-10-64 15,6 10 15-15,0-9-64 0,0 9 22 0,1-11-50 16,-1 11 41-16,8-8-47 0,-4 3 55 0,2 0-56 15,-1 0 37-15,3 3-50 0,-8 2 39 0,15-4-51 16,-15 4 51-16,17-1-54 0,-17 1 52 0,18 5-47 16,-10-3 45-16,2 4-48 0,-4 2 39 0,2-1-41 15,-2 2-10-15,-2 2 7 0,2 2-4 0,-4-1 3 0,0 1 2 16,-2 1 1-16,-2 1 1 0,0-1 8 0,-3 2 16 16,2-1 16-16,-1-1 57 0,-1 1-27 15,-2-4 43-15,3 2-37 0,-2-1 46 0,2-3-50 0,-1 0 45 16,1-2-48-16,0 0 51 0,2-1-61 0,2-6 3 15,-4 9-11-15,4-9-3 0,-1 10 6 0,1-10 3 16,0 0-6-16,5 6-10 0,-5-6 11 0,11 0-28 16,-11 0-6-16,14-1-4 0,-14 1-4 0,16-4-2 15,-7 2 2-15,1-1-11 0,0-1 0 0,-1 1-30 16,1 0 34-16,0-1-35 0,-1 1 30 16,3-2-30-16,-3 1 15 0,-1 1-60 0,0 0-33 0,0 0-45 15,-8 3-64-15,12-7-83 0,-12 7 12 0,11-5-99 16,-11 5-65-16,8-5-501 0,-8 5-527 0</inkml:trace>
  <inkml:trace contextRef="#ctx0" brushRef="#br1" timeOffset="-156917.34">19789 10289 293 0,'0'0'281'16,"0"0"-34"-16,0 0-9 0,0 0-2 0,0 0-34 15,0 0-24-15,0 0-30 0,0 0-26 0,0 0-20 16,0 0-24-16,0 0 33 0,-1 7-44 0,1-7 18 15,-6 8-32-15,3-2 22 0,-2 0-37 0,0 1 25 16,-3 3-36-16,1-1 27 0,-1 2-44 0,0 1 32 16,-1 0-42-16,-2 1-4 0,1 1 4 0,-2 1 3 0,1-2-4 15,-1 2 2-15,2-2 0 0,0-2 2 16,1 1-2-16,1-3 10 0,-1 2-6 0,1-4 11 0,3 2 14 16,-1-3 16-16,1-1 18 0,0 0 2 15,5-5-13-15,-8 7-9 0,8-7-6 0,0 0-12 16,0 0 0-16,0 0-2 0,0 0-14 0,0 0-1 15,0 0-1-15,-1-7-2 0,1 7-4 0,7-7 2 0,2 3 40 16,-9 4-52-16,11-6 46 0,-4 3-51 0,0-1 46 16,-7 4-47-16,18-3 43 0,-18 3-41 0,19 0 42 15,-19 0-51-15,20 1 52 0,-7 1-49 0,0 2 52 16,1 1-47-16,0-1-1 0,0 0 1 0,1 2 4 16,-2 0 2-16,4 0 1 0,-3 0 2 0,0 0 18 15,1-1-20-15,-1-1 3 0,0 0 1 0,0 1-1 16,-1-2 4-16,1 0 0 0,-2 0-3 0,-1-2 0 15,3 1 2-15,-1-1 0 0,-2 0-2 0,2-1 1 16,-13 0 6-16,21 0-7 0,-21 0 1 0,16-1 1 0,-16 1-3 16,17-1 0-16,-17 1-1 0,11-2-20 0,-11 2-61 15,9-3-38-15,-9 3-33 0,9-3-68 0,-9 3-34 16,0 0-115-16,0 0-281 0,0 0-164 16</inkml:trace>
  <inkml:trace contextRef="#ctx0" brushRef="#br1" timeOffset="-156601.48">19760 10683 259 0,'-13'6'244'0,"4"-2"-2"0,2-1-56 15,-4 1 21-15,5 0-10 0,6-4-7 0,-13 4-4 16,13-4-20-16,-10 5-23 0,10-5-21 0,-9 2-22 16,9-2-16-16,0 0-20 0,-6 4 12 0,6-4 7 15,0 0 10-15,0 0 19 0,0 0-11 0,0 0-2 16,11-2-8-16,-11 2-5 0,13-3 3 0,-13 3-1 15,15-3-3-15,-3 2-6 0,-3-2-5 0,2 2-7 16,1-1-9-16,-1-1-5 0,2-1-8 0,0 2-9 16,0 0-1-16,1-1-12 0,-3 1-5 0,2 0-2 15,2-1 7-15,-3-1-12 0,-1 1-3 0,2-1-1 0,0 3-3 16,-2-2 0-16,0-1 0 0,-1 1-4 16,0 1-2-16,-10 2-1 0,14-4-2 0,-14 4 0 0,14-2-7 15,-14 2 1-15,9-3-28 0,-9 3-58 0,9-3-53 16,-9 3-43-16,0 0-35 0,13-4-35 0,-13 4-85 15,0 0-68-15,6-4-277 0,-6 4-199 16</inkml:trace>
  <inkml:trace contextRef="#ctx0" brushRef="#br1" timeOffset="-154884.58">20175 10303 131 0,'0'0'211'0,"0"0"-32"0,0 0-9 0,0 0-14 16,0 0-7-16,-11 0-13 0,11 0-11 0,0 0-16 16,0 0 1-16,-10-3-11 0,10 3-11 0,0 0-4 15,0 0-19-15,-7-6-9 0,7 6-11 0,0 0-9 16,0-8-6-16,0 8-8 0,0-6-2 0,0 6-4 15,4-8 5-15,-4 8-10 0,9-8 16 0,-4 4-14 16,0 0-8-16,3-2 5 0,-3 1 15 0,5 0 2 16,-1 0 7-16,-1 1 13 0,2 0-11 0,-2-1-6 0,1 2 7 15,0 1-15-15,1 0 26 0,-10 2-25 16,15-4 19-16,-15 4-25 0,17 3 20 0,-17-3-30 16,13 4 24-16,-8 0-24 0,1 1 24 0,-2 2-31 0,-3 1 22 15,2 1-28-15,-3 0 29 0,-2 2-32 16,0-1 24-16,-1 2-26 0,-4 0 27 0,2 0-28 0,-2 1 28 15,1-2-30-15,-3 1 31 0,3 0-29 16,-1-3 26-16,1-1-25 0,-1-1 27 0,2-1-23 0,0 1 37 16,5-7-29-16,-5 8 37 0,5-8-41 0,-4 5 31 15,4-5-39-15,0 0 34 0,0 0-37 0,0 0 42 16,13 0-42-16,-13 0 32 0,15-2-34 0,-6 0 33 16,1 1-33-16,-1-1 33 0,3-1-31 0,1 2 33 15,-2 0-34-15,-1 0 37 0,3 1-39 0,-1 1 51 16,0 0-34-16,1 2 50 0,-2 0-56 0,-1 1 10 15,0 2 50-15,-2 0-53 0,-1 1 18 0,1 2-8 16,-3-1 3-16,-2 3 3 0,-1-1 4 0,-2 2 7 16,0-3 0-16,-2 3 5 0,-2-1 6 0,-1 0-7 15,-3 1 15-15,-1-1-26 0,1 1 2 0,-4-2-5 16,0-1-12-16,2 0-2 0,-3 0-2 0,2-3-2 16,-1 1-52-16,-1-2-80 0,2-2-67 0,-2 0-74 15,3-2-93-15,-2-1-359 0,12 0-230 0</inkml:trace>
  <inkml:trace contextRef="#ctx0" brushRef="#br1" timeOffset="-150976.22">19320 11003 76 0,'0'0'282'16,"-1"-8"-46"-16,1 8-24 0,0 0-8 0,0-8 1 15,0 8-15-15,0 0-4 0,-1-9-13 0,1 9 4 16,0 0-31-16,-3-6 38 0,3 6-68 0,0 0 47 0,0 0-55 16,0-7 35-16,0 7-61 0,0 0 30 15,0 0-55-15,0 0 59 0,0 0-44 0,0 0 42 16,0 0-38-16,0 0 44 0,0 0-42 0,8 3 29 0,-8-3-37 15,7 6 38-15,-3-2-44 0,3 4 30 0,-2-2-52 16,0 2 33-16,4 0-49 0,-1 2 34 0,-2 1-53 16,3 1 45-16,0-2-52 0,-3 4 38 0,2-2-47 15,0 0 43-15,-1 1-49 0,0-2 47 0,-1-1-49 16,-1 2 46-16,-1-4-47 0,2 2 46 16,-2-3-47-16,0 1 2 0,1-1 50 0,-2-2-51 0,-1 1 5 15,2-1 0-15,-4-5 8 0,4 8-2 0,-4-8 44 16,5 9-33-16,-5-9-12 0,3 6 8 0,-3-6 11 15,0 0 10-15,5 7-4 0,-5-7 6 0,0 0-5 16,2 6-3-16,-2-6 0 0,0 0 2 0,0 0-5 16,5 5-1-16,-5-5 3 0,0 0-8 0,0 0 1 15,0 0-3-15,16 0 3 0,-16 0-5 0,10-4 0 16,-10 4 43-16,13-3-52 0,-4-1 45 0,0 0-51 0,0 2 48 16,1-2-52-16,1 1 48 0,1-2-53 0,2 0 51 15,-1 1-55-15,1 0 51 0,0-1-49 0,0 0 49 16,1 0-42-16,-1 2 42 0,3-4-49 0,-3 4 47 15,3-2-45-15,0 2 48 0,-3-2-50 0,4 0 47 16,-4 1-46-16,4 1 46 0,-2-1-48 0,0-1 49 16,0 2-50-16,0-1 52 0,0 2-52 15,0-2 49-15,-2 2-48 0,3-3 47 0,-3 2-46 0,0 1 49 16,-1 0-37-16,0-2 33 0,-1 2-48 16,1-2 48-16,0 2-46 0,0-1 50 0,-1 2-47 15,0-1 41-15,0-1-46 0,-1 2 48 0,0-1-45 0,1 0 48 16,-2-1-48-16,2 0 50 0,-1 2-55 0,1-1 53 15,-2 1-50-15,1 0 48 0,0-2-48 0,-1 1 51 16,1 0-50-16,-2-1 51 0,0 2-52 0,0-2 50 16,3 1-44-16,-3 0 44 0,0-1-45 0,1 1 43 15,-1 0-47-15,0-1 47 0,1 0-45 0,0 1 45 16,-1 0-48-16,1-1 52 0,-1 1-50 0,-1 0 48 0,0-1-50 16,2-1 48-16,-1 2-48 0,-9 2 49 0,16-3-49 15,-16 3 51-15,16-4-51 0,-16 4 50 16,16-3-50-16,-16 3 52 0,14-4-47 0,-14 4 44 15,17-3-50-15,-17 3 47 0,14-2-44 0,-14 2 45 0,17-2-47 16,-17 2 50-16,14-2-28 0,-14 2 24 0,15-2-52 16,-15 2 51-16,13-2-44 0,-13 2 45 0,13-1-46 15,-13 1 48-15,11-3-49 0,-11 3 53 0,12-4-51 16,-12 4 53-16,0 0-48 0,14-2 44 0,-14 2-48 16,0 0 49-16,10-4-48 0,-10 4 48 0,0 0-48 15,9-2 47-15,-9 2-48 0,0 0 48 0,0 0-47 16,8-3 46-16,-8 3-47 0,0 0 48 0,0 0-47 15,7-6 48-15,-7 6-49 0,0 0 48 0,0 0-49 16,5-6 52-16,-5 6-49 0,0 0 48 0,0 0-50 16,2-4 52-16,-2 4-52 0,0 0 48 0,0 0-49 15,0-9 53-15,0 9-54 0,0 0 49 0,-2-6-48 16,2 6 48-16,0 0-47 0,-2-7 52 0,2 7-52 16,-3-6 50-16,3 6-52 0,-1-6 52 0,1 6-48 0,-3-5 50 15,3 5-47-15,-5-7 43 0,5 7-51 16,-3-7 53-16,3 7-48 0,-4-6 49 0,4 6-50 15,-7-9 48-15,7 9-50 0,-4-7 52 0,4 7-53 0,-5-7 47 16,5 7-44-16,-6-8 52 0,6 8-51 16,-6-7 47-16,6 7-48 0,-7-10 6 0,7 10 0 0,-6-7 7 15,6 7 6-15,-7-9-5 0,7 9 1 0,-7-8 3 16,7 8 3-16,-7-8-1 0,7 8-2 0,-5-8 3 16,5 8 0-16,-6-5 2 0,6 5-2 15,-4-7 0-15,4 7 2 0,-5-6 7 0,5 6-7 16,-7-3 5-16,7 3-1 0,0 0 5 0,-5-7-2 0,5 7 0 15,0 0 16-15,-5-5-18 0,5 5 1 0,0 0 3 16,0 0 3-16,-4-5-1 0,4 5 5 0,0 0-6 16,0 0 0-16,0 0-1 0,-5-4 0 0,5 4-4 15,0 0-1-15,0 0 6 0,0 0-7 0,0 0-1 16,0 0-3-16,0 0 3 0,0 0 0 0,-4-5-3 16,4 5 1-16,0 0 0 0,0 0 0 0,0 0 1 15,0 0 0-15,0 0 0 0,0 0 5 0,0 0-8 0,0 0-3 16,0 0 0-16,0 0-3 0,0 0-17 15,0 0-54-15,0 0-70 0,0 0-98 0,-3-6-105 0,3 6-105 16,0 0-636-16,0 0-710 0</inkml:trace>
  <inkml:trace contextRef="#ctx0" brushRef="#br1" timeOffset="-144119.48">20196 9725 340 0,'0'0'229'16,"0"0"2"-16,0 0-56 0,0 0 21 0,0 0-38 15,0 0-1-15,0 0-29 0,-10-2-7 0,10 2-28 16,0 0-14-16,0 0-19 0,0 0-6 0,3-6-11 16,-3 6 2-16,4-4 2 0,-4 4-9 15,9-6 16-15,-5 2-18 0,2 0 6 0,3 0-19 0,-1-1 10 16,1 1-19-16,0-3 13 0,1 4-15 0,3-3 16 15,0 0-17-15,-1 1 20 0,1-1-22 0,1 0 18 16,-1 1-26-16,2 0 31 0,0 1-31 0,-3-1 22 16,2 1-27-16,0 1 23 0,-2 0-22 0,-2 0 24 15,3-1-21-15,-3 3 24 0,0 0-27 0,-10 1 29 16,20 0-29-16,-20 0 29 0,17 2-26 0,-8 1 47 16,-9-3-43-16,16 5 33 0,-7-2-36 0,-2 2 43 15,1 0-41-15,-2 0 2 0,3 0 17 0,-2 2 40 16,0 0-39-16,1-1 10 0,2 4-6 0,-3 0 17 15,2 0 0-15,-2 1-5 0,2-1-2 0,0 1-3 0,0 1 0 16,1 1 1-16,1-1 10 0,-1 4-7 0,1-1-1 16,2 2-3-16,-3-1-8 0,4 1 4 15,-2-1-11-15,1 2 1 0,-2 0-3 0,2 0 0 16,0 1 37-16,-2 0-48 0,3 2 41 0,-1-2-46 16,0 1 37-16,-2-1-37 0,0 0 47 0,4 2-39 15,-5 0 43-15,0-1-43 0,2-1 41 0,-2 0-45 16,0-1 38-16,2 1-42 0,-1 0 41 0,-3 1-37 0,3-2 37 15,0 1-42-15,-2-1 45 0,1 1-49 0,-1-1 41 16,0 1-44-16,1-1 7 0,-1-1 0 0,0 1 2 16,1-2-3-16,-2 1 0 0,-2-2 3 0,3-1 2 15,0 1-1-15,-1-1-1 0,-2-1 1 0,2 0-2 16,1 2-3-16,-2-2 4 0,0-1-4 0,-1 1 7 16,3-1-5-16,-4-1 4 0,3 0-5 0,0 0 5 0,-3-2 0 15,2 0 0-15,-3 0-2 0,3-2 2 16,-2 2-4-16,-1-2 0 0,1-1 1 0,-2 0 5 15,1 0 0-15,-4-6 8 0,4 9 1 0,-4-9-2 16,1 12-2-16,-1-12-3 0,-5 9 1 0,1-4-3 0,-4 0 0 16,0 1-4-16,-1 0 1 0,-4 0-2 0,-1-2 3 15,-1 2-1-15,-1-1-5 0,-1 0 4 16,0 0-2-16,-2 0-3 0,3-2 2 0,-3 1 3 0,3-2-6 16,0 2-2-16,3-2 0 0,-2 0-10 0,5 0-51 15,10-2-66-15,-22 0-79 0,22 0-46 0,-16-2-73 16,16 2-102-16,-9-5-437 0,9 5-421 0</inkml:trace>
  <inkml:trace contextRef="#ctx0" brushRef="#br1" timeOffset="-143635.22">21110 10069 53 0,'0'0'491'0,"-5"-8"-137"0,5 8-70 0,-4-5-52 16,4 5-25-16,-4-7-7 0,4 7-12 0,-3-5-14 16,3 5-29-16,0 0-20 0,-2-5-8 0,2 5 6 15,0 0-3-15,0 0-13 0,7-4-11 0,-7 4 5 16,0 0-3-16,18 0-10 0,-18 0-10 0,17 2-8 15,-6 1-10-15,0-1-7 0,0 2-6 0,3-1-9 16,2 2-8-16,-1 0 30 0,2 1-45 0,0-2 34 16,-1 3-51-16,4 0 40 0,-1 0-46 0,-1-1 41 15,1 2-48-15,-2-1 39 0,1-1-45 0,-3-1 37 16,2 2-45-16,-1-4 32 0,-3 2-85 0,0-2-11 16,0 1-90-16,-2-1-23 0,-2-2-47 0,-9-1-69 0,17 2-65 15,-17-2-350-15,10-2-241 0</inkml:trace>
  <inkml:trace contextRef="#ctx0" brushRef="#br1" timeOffset="-143386.44">21429 10024 342 0,'-5'-5'317'0,"5"5"-35"0,-9-6-46 0,9 6-11 16,-6-5-8-16,6 5 2 0,-8-4 4 0,8 4 9 15,-8-4-26-15,8 4-16 0,0 0-9 0,-14 0-3 16,14 0-5-16,-7 4 0 0,0-1 1 0,3 2-2 15,-2 0-3-15,0 1 0 0,-1 2-4 0,1 1-8 16,-1 2-11-16,-1 2-21 0,1-1-6 0,-1 2-5 16,1 2-9-16,-3 0-13 0,1 1-1 0,1 1-14 15,-2 0-16-15,3-1-9 0,-2 1-9 0,3-3-14 16,0 0 4-16,-1-1-12 0,2 0-6 0,1-1-6 16,3-1-22-16,-2-1-87 0,3-1-101 0,-1-3-130 15,1 1-121-15,0-8-210 0,3 8-525 0,-3-8-798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5T10:13:49.21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21502 6120 420 0,'0'0'328'16,"0"0"-95"-16,0 0-7 0,-16 0-19 0,16 0-8 15,0 0-10-15,0 0-9 0,-15 0-13 0,15 0-9 16,0 0-24-16,0 0-2 0,0 0-23 0,-14 0-13 16,14 0-13-16,0 0-9 0,0 0-13 0,0 0-11 15,0 0-8-15,0 0-1 0,0 0-9 0,0 0 3 16,-10 2 5-16,10-2 3 0,0 0-6 0,0 0 5 16,0 0 7-16,8 7 12 0,-8-7 16 0,0 0 0 15,10 3 1-15,-10-3 6 0,10 2 1 0,-10-2 0 16,17 2 3-16,-17-2-9 0,19 1-6 0,-6-1 2 15,0 1-9-15,-1-1-7 0,4 0-8 0,-1 0-7 16,0 0-4-16,4 0-3 0,-2 0 4 0,2 0 2 16,2 0-10-16,-1 0-4 0,2 0-1 0,-2-1 0 15,2 1 1-15,1-1 2 0,0 0 1 16,2 0 4-16,2-1-35 0,-2 1 33 0,2 0-41 0,-1 0 40 16,1-3-37-16,1 3 39 0,-1 0-5 0,1-2-39 15,0 2 43-15,-1 0-12 0,0-1-4 0,0 0 0 16,0-1-3-16,0 2-2 0,-3 1-2 0,3-1 5 15,-3-1-9-15,4 2 2 0,-2-1-3 0,-1 1-1 16,-1 0 6-16,3-1-3 0,1 1-29 0,-2-1 56 16,2 1-44-16,0-1 51 0,-1 1-42 0,1-2 47 15,0 2-52-15,0-1 52 0,-1 2-60 0,1-2 62 0,-2 1-39 16,1-1 27-16,1-1-55 0,-1 1 58 0,-2 0-57 16,2 1 63-16,-1-1-64 0,-2 0 60 0,4 0-58 15,-4-3 59-15,3 3-58 0,1-1 61 16,-2 0-60-16,2 0 63 0,-5-1-54 0,5 1 67 15,0 0-76-15,0-2 7 0,0 3 6 0,1-1 4 0,-1-2 2 16,0 0 2-16,-1 2 10 0,1-2-6 0,-3 2-7 16,2-2 1-16,1 2-3 0,-2-2 2 15,-1 2 2-15,2-1-1 0,-1 2 6 0,-2-2-1 16,2 0-1-16,-1 1 15 0,1 0 36 0,-1 0-63 16,0 0 61-16,0 1-67 0,1-1 57 0,-1 0-56 0,1 0 58 15,-1-1-57-15,-3 3 54 0,1-2-53 0,1 0 54 16,1 0-50-16,-4 1 44 0,6 0-48 0,-4 0 46 15,1-1-50-15,-3 1 50 0,3 0-50 0,-1-1 50 16,-1 1-51-16,-1-1 48 0,0 1-51 0,2 1 50 16,-1-1-50-16,0 1 52 0,-1 0-49 0,2 0 45 15,-3-2-39-15,1 4 44 0,2-4-42 0,-4 4 41 16,3-2-39-16,0 1 38 0,-3-1-41 0,3 0 45 16,-2 0-45-16,1 1 43 0,-1-1-43 0,0 0 45 15,1 0-41-15,-1 2 41 0,2-4-46 0,-1 4 46 16,0-4-48-16,2 4 46 0,0-4-32 0,-1 4 28 15,1-4-48-15,1 4 41 0,-1-4-40 0,3 4 40 16,-2-2-41-16,3 0 41 0,0 0-43 0,0 0 42 16,-2 1-46-16,3-1 46 0,-6 0-36 0,6 1 32 15,-5 0-40-15,4-1 42 0,-3 0-44 0,-2 1 32 16,1-1-24-16,1 1 35 0,-1-1-36 0,-1 0 44 16,0 0-37-16,1 0 49 0,-1 0-45 0,1 2 48 0,0-4-41 15,-1 4 46-15,2-4-42 0,-1 2 41 0,1 0-40 16,-1 0 39-16,0 0-40 0,1 2 36 0,-1-2-39 15,0 0 35-15,0 0-23 0,0 0 13 0,0 0-37 16,0 1 36-16,-2-2-32 0,0 2 30 0,1 0-36 16,-3 0 36-16,3-1-34 0,-3 0 36 0,-1 0-34 15,2 0 38-15,1 0-29 0,-3 0 34 0,1 0-37 16,-2 1 42-16,-1-1-35 0,3 0 31 0,-3 0-22 16,2 1 6-16,-2-1-2 0,3 2-1 0,-2-2 2 15,2 1-1-15,-5-1-9 0,4 1-1 0,-1-1 1 16,-2 2-3-16,2-1 2 0,-2 0-3 0,0 0-2 15,-1 0 1-15,3 0-1 0,-3 2-3 0,0-3 3 16,0 1 0-16,-1 0 3 0,0 0-7 0,1 0 2 0,-1 2 8 16,-1-2 13-16,4 2 8 0,-5-2-35 15,2 1 43-15,1-1-37 0,-1 2 40 0,0-2-37 16,-1 0 50-16,1 0-51 0,1 0 41 0,-3 2-47 16,1-2 42-16,0 1-43 0,1-1 41 0,-1 0-47 0,-1 0 38 15,1 0-43-15,-1 0 47 0,-11-1-45 0,21 3 24 16,-12-2-31-16,-9-1 41 0,19 1-6 0,-19-1-20 15,16 1 0-15,-16-1 0 0,14 3 0 16,-14-3 0-16,11 1 0 0,-11-1 0 0,11 1 0 0,-11-1 0 16,0 0 0-16,12 2-80 0,-12-2-85 0,0 0-109 15,0 0-86-15,0 0-191 0,0 0-216 0,0 0-199 16,0 0-626-16,-14-4-1243 0</inkml:trace>
  <inkml:trace contextRef="#ctx0" brushRef="#br0" timeOffset="5030.75">9423 8063 117 0,'0'0'308'0,"0"0"-79"0,0 0-47 0,-10 1-15 16,10-1 0-16,0 0-3 0,0 0-3 0,0 0-2 15,0 0-17-15,0 0-7 0,0 0-30 0,0 0-1 16,-12 0-30-16,12 0 19 0,0 0-36 0,0 0 26 15,0 0-36-15,0 0 30 0,0 0-43 0,0 0 40 16,0 0-45-16,0 0 43 0,0 0-43 0,0 0 55 16,0 0-45-16,0 0 50 0,0 0-44 0,0 0 47 15,0 0-46-15,0 0 44 0,0 0-43 0,0 0 43 16,0 0-47-16,0 0 45 0,0 0-41 0,0 0 49 16,-6 3-39-16,6-3 38 0,0 0-42 0,0 0 48 15,0 0-47-15,7 5 58 0,-7-5-51 0,0 0 44 0,9 4-57 16,-9-4 43-16,6 2-42 0,-6-2 51 15,10 4-45-15,-10-4 54 0,13 2-30 0,-13-2 4 0,17 2-19 16,-7 0 1-16,3-1-5 0,-2-1 2 0,3 1 6 16,2-1-1-16,0 2-8 0,2-4-3 0,3 2-8 15,0-1-4-15,1 1-9 0,1-1-2 0,3-2-7 16,-1 2-4-16,2-1-3 0,-1 1-4 0,-1-2 5 16,1 0-12-16,-1 0 1 0,1 1-1 0,-2-1-3 15,-3 1-2-15,-1 1 4 0,0-2-5 0,0 1 1 16,-1 0-1-16,0 1-1 0,0-3 0 0,0 3 0 15,-5-2 14-15,2 2-19 0,-2 1 2 0,-3-1 1 16,2 0 1-16,0-1 0 0,-2 2 5 0,1-1-6 16,-12 1-3-16,19-1 8 0,-19 1-4 0,17 0 2 15,-17 0 5-15,16-1-4 0,-16 1 4 0,14 0-1 16,-14 0 3-16,14-1 4 0,-14 1 1 0,13 0 8 16,-13 0-6-16,12-1-1 0,-12 1-1 0,0 0 0 15,16 0-1-15,-16 0 1 0,0 0 2 0,11-2 3 0,-11 2 10 16,0 0 1-16,0 0 5 0,12 2 3 0,-12-2 4 15,0 0-5-15,0 0 7 0,0 0 0 0,0 0-3 16,9 1-3-16,-9-1-3 0,0 0 0 0,0 0-11 16,0 0 8-16,0 0-8 0,0 0-5 0,0 0-3 15,0 0-1-15,0 0-8 0,0 0 2 0,0 0-3 16,0 0-6-16,12-1-16 0,-12 1-39 0,0 0-56 16,0 0-75-16,0 0-106 0,0 0-71 0,5-5-152 15,-5 5-49-15,0 0-94 0,6-7-547 0,-6 7-815 16</inkml:trace>
  <inkml:trace contextRef="#ctx0" brushRef="#br0" timeOffset="7509.53">12171 7968 190 0,'0'0'219'0,"0"0"-48"0,0 0-24 16,0 0-13-16,0 0-2 0,0 0 3 16,0 0-17-16,0 0-6 0,-9 2-7 0,9-2 17 0,0 0-24 15,0 0 3-15,0 0-6 0,0 0-12 0,0 0 17 16,0 0-23-16,0 0 13 0,-9 2-24 0,9-2 22 15,0 0-29-15,0 0 29 0,0 0-39 0,0 0 36 16,0 0-49-16,0 0-1 0,0 0 1 0,0 0 55 16,0 0-49-16,0 0 67 0,0 0-27 0,0 0 34 15,7 5-42-15,-7-5 55 0,0 0-50 0,10 1 40 0,-10-1-55 16,0 0 40-16,15 1-46 0,-15-1 43 16,12 1-49-16,-12-1 43 0,15 0-52 0,-15 0 43 0,15 1-50 15,-15-1 55-15,20 0-53 0,-20 0 45 16,21-1-54-16,-8 1 51 0,1-1-51 0,-1 1 2 0,1-1 1 15,3 0-5-15,-2-1 1 0,4 1 2 16,-1-1-9-16,1 1-3 0,2 0 0 0,-3 0 0 0,2-1-3 16,-2 0-2-16,2 1 6 0,2-1-9 0,-3 1-1 15,2 0-3-15,-1-1 4 0,1 1-3 16,-1 0 8-16,-1 1-12 0,2-2 1 0,-1 1 1 16,-1 0 1-16,2 1-3 0,-1-1 9 0,-1 1-4 0,-1 0-8 15,3-1 2-15,-3 1-2 0,1-1 4 0,0 1 0 16,-2-2 2-16,2 2 0 0,-1-1 2 0,-1 0 0 15,1 0 3-15,-2 1-2 0,0 0 5 0,0-1 2 16,0 1-8-16,-2 0 4 0,3-1-3 0,-3 1-1 16,4 0 0-16,-4 0 2 0,2 0 3 0,1 0-6 15,-3 1-2-15,3-1 5 0,-2 0-2 0,2 0 5 16,-2 0-1-16,2 0-7 0,-2 0 6 0,0 0 0 0,2 1 3 16,-3-1 1-16,3 0-1 0,-3 0 4 15,1 0-8-15,-1 1-1 0,0-3-2 0,-1 3 0 16,2-1 2-16,-3 1-45 0,-1 0 46 0,2 0-1 0,-13-1-42 15,18 2 49-15,-8 0-43 0,-10-2 48 0,16 1-40 16,-16-1 46-16,15 1-40 0,-15-1 61 0,10 1-43 16,-10-1 64-16,0 0-59 0,13 2 62 0,-13-2-65 15,0 0 65-15,14 1-65 0,-14-1 61 16,0 0-56-16,0 0 53 0,10 1-65 0,-10-1 59 16,0 0-64-16,0 0 63 0,0 0-57 0,12 0 47 0,-12 0-62 15,0 0 58-15,0 0-57 0,0 0 53 0,0 0-57 16,0 0 57-16,0 0-55 0,11 2 55 0,-11-2-55 15,0 0 54-15,0 0-49 0,0 0 46 0,0 0-48 16,0 0 55-16,0 0-52 0,0 0 53 0,0 0-24 16,0 0 20-16,0 0-45 0,0 0 50 0,0 0-48 15,0 0 50-15,0 0-49 0,0 0 47 0,0 0-42 16,0 0 47-16,0 0-49 0,0 0 47 0,0 0-46 16,0 0 46-16,0 0-47 0,0 0 41 0,0 0-44 0,0 0 33 15,0 0-35-15,0 0 40 0,0 0-46 16,0 0 43-16,0 0-44 0,0 0 41 0,0 0-45 0,0 0 44 15,0 0-42-15,0 0 36 0,0 0-43 0,0 0 44 16,0 0-44-16,0 0 46 0,0 0-43 0,0 0 38 16,0 0-43-16,0 0 47 0,8 2-36 15,-8-2 30-15,0 0-43 0,0 0 40 0,0 0-36 0,0 0 45 16,0 0-48-16,0 0 44 0,0 0-45 16,0 0 49-16,0 0-46 0,0 0 44 0,0 0-42 0,0 0 42 15,-3 6-28-15,3-6 27 0,0 0-44 0,0 0 43 16,0 0-40-16,0 0 44 0,-5 3-46 0,5-3 45 15,0 0-39-15,0 0 36 0,0 0-40 0,-5 7 41 16,5-7-43-16,0 0 47 0,0 0-47 0,0 0 46 16,-5 4-44-16,5-4 48 0,0 0-47 0,0 0 46 15,0 0-44-15,0 0 44 0,-6 4-40 0,6-4 47 0,0 0-49 16,0 0 46-16,0 0-46 0,0 0 42 0,0 0-44 16,0 0 45-16,-5 4-35 0,5-4 33 15,0 0-47-15,0 0 31 0,0 0-29 0,0 0 41 16,0 0-39-16,0 0 41 0,0 0-47 0,0 0 45 0,0 0-42 15,0 0 42-15,0 0-46 0,0 0 45 0,0 0-44 16,0 0 43-16,0 0-43 0,0 0 43 0,0 0-41 16,0 0 31-16,0 0-34 0,0 0 44 0,0 0-42 15,0 0 44-15,0 0-45 0,-6 6 46 0,6-6-44 16,0 0 43-16,0 0-44 0,0 0 44 0,0 0-45 16,0 0 47-16,0 0-45 0,0 0 43 0,0 0-45 15,0 0 45-15,0 0-41 0,0 0 39 0,0 0-38 16,0 0 41-16,0 0-44 0,0 0 47 0,0 0-39 15,0 0 41-15,0 0-40 0,0 0 45 0,0 0-43 16,0 0 45-16,0 0-43 0,0 0 43 0,0 0-45 16,0 0 45-16,0 0-37 0,0 0 33 0,0 0-43 15,0 0 39-15,0 0-39 0,0 0 40 0,0 0-43 0,0 0 41 16,0 0-42-16,0 0 40 0,0 0-43 0,-5 3 40 16,5-3-36-16,0 0 37 0,0 0-42 0,0 0 40 15,0 0-38-15,0 0 37 0,0 0-38 0,0 0 40 16,0 0-44-16,0 0 43 0,0 0-41 0,0 0 41 15,0 0-43-15,0 0 44 0,0 0-44 0,0 0 41 16,0 0-40-16,-2 6 40 0,2-6-41 16,0 0 44-16,0 0-39 0,0 0 38 0,0 0-43 0,0 0 40 15,-3 5-38-15,3-5 40 0,0 0-42 16,0 0 42-16,0 0-41 0,0 0 41 0,0 0-42 16,-4 6 43-16,4-6-36 0,0 0 35 0,0 0-41 0,0 0 43 15,0 0-41-15,0 0 29 0,-2 6-29 0,2-6 40 16,0 0-41-16,0 0 42 0,0 0-39 0,0 0 38 15,-5 4-41-15,5-4 43 0,0 0-44 0,0 0 44 16,0 0-45-16,0 0 43 0,0 0-44 0,0 0 46 16,-3 5-45-16,3-5 43 0,0 0-43 0,0 0 41 15,0 0-39-15,0 0 42 0,0 0-43 0,0 0 40 0,0 0-39 16,0 0 40-16,0 0-42 0,-5 5 44 0,5-5-40 16,0 0 40-16,0 0-46 0,0 0 44 15,0 0-38-15,0 0 38 0,0 0-35 0,0 0 34 0,0 0-40 16,0 0 40-16,0 0-41 0,0 0 43 0,0 0-44 15,0 0 45-15,0 0-42 0,-4 6 38 0,4-6-39 16,0 0 40-16,0 0-40 0,0 0 44 0,0 0-43 16,0 0 40-16,0 0-34 0,0 0 33 0,0 0-42 15,0 0 45-15,0 0-40 0,0 0 40 16,0 0-44-16,0 0 42 0,0 0-42 0,0 0 43 0,0 0-39 16,0 0 37-16,0 0-41 0,0 0 43 0,0 0-41 15,0 0 41-15,0 0-44 0,0 0 31 0,0 0-26 16,0 0 40-16,0 0-43 0,0 0 44 0,0 0-44 15,0 0 43-15,0 0-43 0,0 0 42 0,0 0-43 16,0 0 40-16,0 0-41 0,0 0 41 0,0 0-45 16,0 0 39-16,0 0-62 0,0 0 24 0,-6 3-65 15,6-3 4-15,0 0-62 0,0 0 5 0,0 0-113 0,0 0-54 16,0 0-94-16,0 0-111 0,0 0-74 0,0 0-208 16,0 0-327-16,-16 0-740 0</inkml:trace>
  <inkml:trace contextRef="#ctx0" brushRef="#br0" timeOffset="9816.22">14496 8060 200 0,'0'0'312'0,"0"0"-81"0,0 0 10 15,0 0-25-15,-10 3-2 0,10-3-8 0,0 0-18 16,0 0-11-16,0 0-16 0,0 0-10 0,0 0-17 16,-7 3-9-16,7-3 4 0,0 0-12 0,0 0 0 0,0 0-4 15,0 0 0-15,0 0-4 0,0 0 1 16,0 0 1-16,0 0-2 0,-5 4-5 0,5-4 0 15,0 0-2-15,0 0-3 0,0 0-5 0,0 0-1 16,0 0 3-16,0 0-11 0,0 0-6 0,-4 6 1 0,4-6 0 16,0 0 0-16,0 0 4 0,0 0-7 15,0 0 1-15,0 0 0 0,0 0 3 0,0 0 2 16,0 0-49-16,0 0 63 0,0 0-58 0,0 0 64 0,0 0-65 16,0 0 60-16,0 0-52 0,0 0 45 15,0 0-54-15,0 0 35 0,0 0-33 0,0 0 41 16,0 0-59-16,0 0 46 0,0 0-50 0,0 0 42 0,0 0-49 15,0 0 45-15,0 0-41 0,0 0 35 0,0 0-44 16,0 0 43-16,0 0-51 0,0 0 43 0,0 0-30 16,0 0 16-16,0 0-41 0,0 0 44 0,0 0-54 15,0 0 45-15,0 0-46 0,0 0 45 0,0 0-40 16,0 0 43-16,0 0-47 0,0 0 45 0,0 0-42 16,0 0 45-16,0 0-43 0,0 0 43 0,0 0-25 15,0 0 21-15,0 0-47 0,4 7 48 0,-4-7-41 16,0 0 33-16,9 2-31 0,-9-2 45 0,0 0-7 15,12 4-2-15,-12-4-3 0,9 1-4 0,-9-1-1 0,11 3 0 16,-11-3-3-16,14 1-1 0,-14-1 1 0,16 1-1 16,-16-1-1-16,17 1 0 0,-17-1-2 0,23 0 0 15,-11 0-1-15,-1 0 2 0,3 0-6 16,1 0 7-16,0 0-3 0,0 0-1 0,0 0 0 16,2 0 2-16,2 0-2 0,-2-1 1 0,2 0 3 15,0 1-4-15,0 0-1 0,2-1 1 0,-1 1 0 16,-2 0 0-16,1-1 4 0,2 1-4 0,-3-2 0 0,2 1 0 15,-2 1 0-15,1-1 1 0,0 1-38 0,-1-2 45 16,0 2-40-16,0-1 44 0,1 0-39 0,-3 1 45 16,1-1-41-16,3 1 42 0,-5-1-43 0,4 0 41 15,-2-1-40-15,1 1 44 0,1 0-42 0,-4-1 42 16,4 1-45-16,-1-1 43 0,-1 1-10 0,1 0 1 16,0 0 2-16,-2-1-11 0,2 1-28 0,1 0 41 15,-2 0-2-15,1 0-3 0,-3 1 2 0,0-2-9 16,1 2 2-16,-1-1-2 0,1 0 2 0,0 1-2 15,-2 0 4-15,3-1-3 0,-3 0-2 0,1 1 2 0,-1 0-3 16,1-1 0-16,1 1 0 0,-1 0 2 0,-2 0-4 16,4 0 5-16,-3-2-3 0,1 2 1 15,-1-1 2-15,1 1-3 0,1-1 0 0,0 0 2 16,-3 1 0-16,4-2-3 0,-2 1 0 0,0 1 1 16,1-1 1-16,2 1-1 0,-3-1-40 0,1 0 49 15,0-1-42-15,-1 2 48 0,1-1-40 0,-1 0 37 16,0 0-37-16,2 1 45 0,-2-2-50 0,3 2 32 0,-1-2-12 15,-2 1 32-15,0 1-40 0,3 0 43 0,-5-1-48 16,5 1 43-16,-4 0-45 0,1-1 46 0,1 1-42 16,0 0 42-16,-2-2-45 0,3 2 47 0,-3 0-47 15,1-1 45-15,1 1-27 0,0-1 23 0,-3 1-44 16,4-1 45-16,-2 1-2 0,0 0-6 0,1 0 1 16,-1-2-6-16,-1 2-38 0,3-1 45 0,-2 1-4 15,-1-1 1-15,2 1-2 0,-1-1-1 0,0 0-2 16,-1 1-5-16,2-1 4 0,-1-2 0 0,0 2-1 15,-1 1 0-15,-1-1-4 0,2 0-36 0,-2 0 49 0,0-1-44 16,1 2 47-16,-1-1-40 0,-1 0 41 16,0 1-42-16,3-2 45 0,-4 2-45 0,0-1 48 0,3 0-44 15,-2 1 43-15,-2-1-41 0,4 1 43 16,-14 0-45-16,23-1 45 0,-13 1-46 0,2-1 47 16,0 1-46-16,-12 0 45 0,21-3-48 0,-8 3 49 15,-2-1-45-15,1 1 48 0,-1-1-48 0,-11 1 46 16,22-1-26-16,-12 1 20 0,2-1-44 0,-1 1 46 0,2 0-41 15,-2-2 38-15,2 1-41 0,-2 1 47 0,-11 0-47 16,24-1 45-16,-24 1-41 0,24 0 42 0,-12-2-47 16,0 2 50-16,0 0-47 0,-12 0 45 0,24-1-28 15,-12 1 22-15,0-1-41 0,0 1 46 0,-2 0-48 16,3-1 46-16,-3 1-46 0,2 0 49 0,-12 0-46 16,20 0 44-16,-20 0-42 0,18 0 42 0,-18 0-45 0,14 0 47 15,-14 0-48-15,15 0 45 0,-15 0-21 16,0 0 21-16,18 0-44 0,-18 0 45 0,0 0-39 15,14 0 35-15,-14 0-39 0,0 0 43 0,0 0-42 0,16 0 41 16,-16 0-38-16,0 0 39 0,0 0-43 0,12 0 47 16,-12 0-49-16,0 0 47 15,0 0-46-15,13 0 39 0,-13 0-33 0,0 0 40 0,12 0-45 16,-12 0 46-16,0 0-47 0,15-1 49 0,-15 1-49 16,0 0 47-16,14 1-48 0,-14-1 48 0,13 0-47 15,-13 0 45-15,10 1-46 0,-10-1 44 0,12 0-40 0,-12 0 38 16,11 1-39-16,-11-1 44 0,0 0-40 0,14 0 35 15,-14 0-42-15,0 0 49 0,13 1-46 0,-13-1 45 16,0 0-45-16,0 0 43 0,10 0-40 0,-10 0 45 16,0 0-47-16,0 0 46 0,0 0-46 0,0 0 46 15,10 2-43-15,-10-2 44 0,0 0-52 0,0 0 45 16,0 0-40-16,0 0 44 0,0 0-48 0,0 0 48 16,0 0-43-16,0 0 43 0,0 0-48 0,0 0 46 15,12 1-49-15,-12-1 39 0,0 0-58 0,0 0 11 16,0 0-95-16,0 0-46 0,0 0-123 0,0 0-79 15,-2-8-116-15,2 8-89 0,-6-10-204 0,4 4-313 0,-2-2-717 16</inkml:trace>
  <inkml:trace contextRef="#ctx0" brushRef="#br1" timeOffset="45631.15">19255 8130 168 0,'0'0'321'0,"-9"-4"-67"0,9 4-18 15,0 0-7-15,-9-4-24 0,9 4 26 0,0 0-61 16,-10-2 17-16,10 2-38 0,0 0 36 0,0 0-59 16,-9-1 31-16,9 1-55 0,0 0 38 0,0 0-50 15,0 0 34-15,0 0-49 0,-9-4 33 0,9 4-54 16,0 0 45-16,0 0-43 0,0 0 41 0,0 0-37 16,7-3 39-16,-7 3-36 0,0 0 49 0,11-2-47 15,-11 2 44-15,10-3-45 0,-10 3 48 0,16-3-50 16,-6 2 42-16,1-1-56 0,2 0 41 0,1-1-46 15,4 0 47-15,-1-1-51 0,1 0 4 16,2 2 1-16,4-2 4 0,-1 1 1 0,2-1-7 0,0 1-2 16,-1 0-10-16,3 2-2 0,-1-1 1 0,1-1-14 15,-3 2 40-15,2 0-51 0,0 0 39 0,-1 1-47 16,-4-1 44-16,2 1-45 0,2 0 37 0,0 0-46 0,-2 0 3 16,0 0 4-16,2 0 1 0,-1 0 1 15,0 0 9-15,3 0-6 0,0-2 1 0,-3 0 4 0,4 2-3 16,-2 0 5-16,1-1 0 0,1-1 6 0,-3 1-10 15,3 0-1-15,-1 1 3 0,0-1-1 0,1 0 4 16,0-1 9-16,-1 0-9 0,1 2-6 16,0-1 2-16,0-1-5 0,0 0 4 0,1 1 3 15,-4 1-3-15,2-1 0 0,1 0 0 0,-1-1-1 0,0 2 1 16,-4-1 0-16,-1 1 3 0,1 0 0 0,1-1-4 16,-1 1 1-16,-1 0 3 0,1-1 3 0,1 1 0 15,-1 0 1-15,-1 0 9 0,1-2 1 0,0 2 8 16,-2-1-1-16,1 1 0 0,0-1-2 0,-1 1 3 15,-1-1 2-15,0 1-4 0,0 0-2 0,0 0 2 16,-1-1 6-16,-2 1 3 0,-1 0-5 0,1 0-1 16,-3 0 4-16,1 0 2 0,1-1 0 0,-2 1 3 15,1 0 2-15,-2 0 2 0,1 0-4 0,-3 0-7 16,3 0-7-16,-14 0 1 0,22 0 9 0,-22 0-10 16,19 0 1-16,-19 0 1 0,18 0-4 0,-18 0 0 0,14 0-1 15,-14 0 0-15,13 0-2 0,-13 0 9 16,0 0 1-16,18 0 0 0,-18 0 1 0,0 0-1 15,14 0-5-15,-14 0 1 0,0 0-3 0,14-1-1 0,-14 1-2 16,0 0-2-16,12-2-1 0,-12 2-13 0,0 0 8 16,0 0-1-16,15-1-1 0,-15 1-3 0,0 0-8 15,0 0-34-15,13-1-67 0,-13 1-101 0,0 0-138 16,10-4-109-16,-10 4-188 0,4-4-853 0,-4 4-1121 16</inkml:trace>
  <inkml:trace contextRef="#ctx0" brushRef="#br1" timeOffset="47727.96">23056 7961 223 0,'0'0'439'0,"0"0"-128"16,0 0-20-16,0 0-48 0,0 0-13 0,-14 1-6 15,14-1 2-15,0 0-10 0,0 0-17 0,0 0-14 16,0 0-16-16,-13-1-9 0,13 1-9 0,0 0-12 16,0 0-4-16,0 0-5 0,0 0-9 0,0 0-7 15,0 0-3-15,0 0-3 0,0 0-10 0,0 0-5 16,-11 1 0-16,11-1-10 0,0 0-1 0,0 0 2 16,0 0 2-16,0 0-2 0,0 0 2 0,0 0-45 15,0 0 43-15,0 0-42 0,0 0 57 0,0 0-35 16,0 0 48-16,0 0-61 0,0 0 72 0,16 1-65 0,-16-1 50 15,13-1-55-15,-13 1 41 0,24-1-51 0,-10 1 34 16,-1-3-47-16,6 2 33 0,1-2-58 16,1 1 46-16,0 1-53 0,2-3 45 0,4 1-48 15,-2 1 39-15,2-2-44 0,0 0 44 0,-2 3-51 0,3-1 44 16,-3-1-47-16,0 1 51 0,-2 0-51 0,-2 0 45 16,-1 1-46-16,-1 0 45 0,-3-1-48 0,0 1 49 15,-3 1-44-15,0-1 45 0,-13 1-39 0,19-1 49 16,-19 1-45-16,18 0 55 0,-18 0-42 0,13-1 43 15,-13 1-44-15,14-3 32 0,-14 3-44 16,11-5 33-16,-11 5-72 0,9-8-21 0,-1 3-147 16,-2-2-72-16,2 0-118 0,-3 0-133 0,5-3-106 15,-5 3-686-15,2-3-933 0</inkml:trace>
  <inkml:trace contextRef="#ctx0" brushRef="#br1" timeOffset="60570.03">25914 7812 450 0,'0'0'339'0,"1"-8"-46"0,-1 8-23 0,0 0-36 16,2-7 24-16,-2 7-46 0,0 0 5 0,0-8-15 16,0 8-11-16,0 0 29 0,0 0-75 0,0-7 16 15,0 7-62-15,0 0 28 0,0 0-51 0,0 0 30 16,0 0-39-16,0 0 49 0,0 0-18 0,4-5 68 15,-4 5-32-15,0 0 10 0,7 6 7 0,-7-6 3 16,7 7 2-16,-4-1 0 0,1 0-2 16,0 0-1-16,1 4-10 0,-2-1-12 0,1 2-12 0,1 1-5 15,1 0-13-15,-3 3-12 0,4-1-15 0,-2-1-13 16,-1 1-14-16,0 2-7 0,1-1-7 0,0-2-5 16,-1 0-7-16,2 0-3 0,-4-2-3 0,4 0-2 15,-4 0-18-15,3-2-21 0,-2 0-31 0,0-1-40 16,-1-1-91-16,1 0-7 0,0-2-38 0,-3-5-32 15,4 10-64-15,-4-10-82 0,0 0-68 0,0 6-95 16,0-6-499-16,0 0-690 0</inkml:trace>
  <inkml:trace contextRef="#ctx0" brushRef="#br1" timeOffset="61046.2">25979 7813 146 0,'0'0'502'0,"-8"-10"-121"0,8 10-79 16,-4-8-22-16,4 8-49 0,-5-9 2 0,5 9-52 16,-2-8-28-16,2 8-16 0,-2-10-17 0,2 10-6 15,0-9-20-15,0 9-5 0,4-11-38 0,1 8-7 16,2-3-6-16,0 0-3 0,2 2-2 0,0 0 0 16,1 0-2-16,1 0-1 0,0 0 13 0,1 2-15 15,-1-1 1-15,-11 3 5 0,22 0 8 0,-12 0-3 16,-10 0 8-16,19 3 12 0,-10 0-3 0,-1 3-3 15,-3-1 29-15,3 2-49 0,-6 2 32 0,1 0-50 0,-3 2 36 16,-3 0-50-16,1 2 42 0,-5 2-43 16,1-2 40-16,-2 0-38 0,-1 1 46 0,-3 1-36 15,1-3 45-15,1 0-40 0,-3-1 59 0,4-2-42 16,0 1 56-16,-1-2-48 0,2 0 47 0,3-2-53 16,-1-1 42-16,0-1-62 0,2 2 42 0,4-6-59 0,-8 6 47 15,8-6-54-15,-1 6 47 0,1-6-48 0,2 6 54 16,-2-6-51-16,8 6 47 0,-8-6-42 0,13 5 54 15,-7-1-44-15,5-1 17 0,-1 1 8 0,-1 0 7 16,1 0 6-16,1 2-4 0,1 0-9 0,-2 0 0 16,3-1-1-16,-3 3-4 0,4-2-2 15,-4 1-4-15,-1 0 6 0,5 0-7 0,-5 0 0 16,0-1-12-16,-2 0-2 0,1 1-3 0,0-1-47 16,-1-1 41-16,-1 2-45 0,0-2-61 0,1 0-63 0,-7-5-68 15,7 8-72-15,-7-8-68 0,8 7-60 0,-8-7-125 16,7 4-393-16,-7-4-542 0</inkml:trace>
  <inkml:trace contextRef="#ctx0" brushRef="#br1" timeOffset="61294.18">26472 7896 357 0,'0'0'593'0,"0"0"-100"0,0 0-165 16,0 0-51-16,0 0-25 0,0 0 11 0,0 0-72 16,-4-5 19-16,4 5-54 0,5-5 3 0,-5 5-52 15,8-6 11-15,-8 6-64 0,14-6 29 0,-4 3-56 16,-1-1 33-16,2 0-47 0,1-1 30 0,2 2-46 16,0-2 36-16,-1 2-49 0,4-1 12 0,-6 1-117 15,2 1-37-15,-2 0-86 0,0 1-62 0,-11 1-49 16,16 1-66-16,-16-1-273 0,8 3-200 0</inkml:trace>
  <inkml:trace contextRef="#ctx0" brushRef="#br1" timeOffset="61444.02">26602 7931 204 0,'-7'5'458'0,"-1"3"-100"0,3-2-72 15,0-2-38-15,1 2-45 0,4-6 26 0,-6 9-52 16,6-9-12-16,-2 6 32 0,2-6-76 0,0 0 24 16,3 8-73-16,-3-8 30 0,0 0-66 0,15 2 42 15,-15-2-64-15,17-4 39 0,-7 2-61 0,0-2-14 16,6 0-78-16,-3-2-28 0,3 1-52 0,-2-2-75 15,5 1-76-15,-1-2-340 0,1 0-179 0</inkml:trace>
  <inkml:trace contextRef="#ctx0" brushRef="#br1" timeOffset="61893.96">27337 7578 67 0,'5'-5'483'0,"-1"0"-119"0,-4 5-60 0,5-7-33 16,-5 7-19-16,4-6-16 0,-4 6-3 0,-1-8-18 15,1 8-22-15,-5-3-17 0,5 3-24 16,-7-4-24-16,7 4-9 0,-14-1-12 0,14 1 0 16,-14 3 0-16,5-1 5 0,-2 0 6 0,1 4-7 15,-1-2 4-15,-3 1-11 0,1 2-10 0,1 2-6 0,0-3 5 16,1 4-7-16,-2-1-6 0,3 2-8 0,-2-2-7 15,3 3-7-15,2 0-7 0,0-1-10 0,0 2-2 16,2-1-11-16,3 0 2 16,0 0-13-16,0-1-2 0,4 1-5 0,0 0-4 0,2-1-3 15,2 0 3-15,3-2-5 0,-1 2-1 0,2-4-4 16,2 0 8-16,1-2-15 0,0 0-4 0,0-2-9 16,3-2-6-16,-2-1-6 0,4-1 35 0,0-2-55 15,-1 0 51-15,0 0-40 0,2-3 45 0,2-1-48 16,-2 0 56-16,0-2-49 0,-2 1 8 0,-2-2 9 15,-2 2 1-15,-1-3 0 0,-1 1-17 0,-2-1-11 0,-2 1-13 16,-3 0-8-16,1 1-2 0,-5-2 8 0,0 0 9 16,-2 2-1-16,-3-1-11 0,-2 1-1 15,-2 3-8-15,0-2-29 0,-5 2-27 0,3 0-32 16,-3 0-17-16,0 1-6 0,0 0-16 0,2 2-18 16,-1-1-23-16,4 0-46 0,-2 1-373 0,2 1-175 0</inkml:trace>
  <inkml:trace contextRef="#ctx0" brushRef="#br1" timeOffset="62226.13">27298 7449 20 0,'0'0'513'0,"-3"-6"-118"0,3 6-86 16,-4-7-30-16,4 7-31 0,-5-5-6 0,5 5 3 15,0 0-11-15,-5-4 17 0,5 4-71 0,0 0 17 16,0 0-69-16,0 0 26 0,0 0-50 0,-14 1 9 0,14-1-5 15,-2 7-6-15,2-7 4 0,-2 12 13 0,2-5 8 16,-1 3 4-16,2 0-27 0,-1 4 37 0,2 1-39 16,-1 3 36-16,0 1-47 0,4 4 45 15,-2 2-55-15,-1 1 46 0,1-1-4 0,1 6-22 0,-2-1-6 16,1 2-15-16,-1 0-6 0,2-1-10 0,-4-4-3 16,3 1-2-16,-1 0-14 0,1-2-3 0,-3 1 1 15,2-2-51-15,-2-2 34 0,0-3-39 0,2-1 51 16,-2-2-52-16,0-3 47 0,1 0-51 0,-1-2 51 15,0-2-51-15,1 1 43 0,0-4-56 16,-1 2 8-16,0-9-119 0,2 9-32 0,-2-9-83 16,0 0-96-16,0 0-105 0,0 0-69 0,0 0-178 15,9-1-365-15,-9 1-685 0</inkml:trace>
  <inkml:trace contextRef="#ctx0" brushRef="#br1" timeOffset="113774.48">5257 12759 128 0,'0'0'271'0,"0"0"-25"0,0 0-41 15,0 0 44-15,0 0-44 0,0 0-20 16,-12 0-7-16,12 0 0 0,0 0-1 0,0 0-4 0,0 0 9 16,0 0-36-16,0 0-10 0,0 0-8 0,-11-1 1 15,11 1-8-15,0 0-4 0,0 0-7 16,0 0-2-16,0 0-9 0,0 0-1 0,0 0-6 0,0 0 1 16,0 0-5-16,0 0 0 0,-8 3 1 0,8-3 2 15,0 0-1-15,0 0-3 0,0 0-1 0,0 0-4 16,0 0-7-16,0 0-5 0,0 0-5 0,0 0-5 15,0 0-1-15,0 0-5 0,0 0-1 0,0 0-5 16,0 0-1-16,8-4 0 0,-8 4-6 0,8-2-4 16,-8 2-1-16,10-2-6 0,-10 2-6 0,13-4-5 15,-13 4 2-15,14-3 1 0,-4-2-1 0,-1 3-2 16,3 0-5-16,-1-1 0 0,2 0-1 0,2 0 0 16,1-2-3-16,0 1 4 0,2 1-3 0,0-1-2 15,0-1 4-15,4-1 0 0,-1 2-2 0,1 0-1 16,0-3-32-16,1 3 38 0,-4 0-39 0,3-1 40 15,-3 2-36-15,1-2 39 0,-3 1-42 0,1 1 44 0,-3-1-38 16,3 2 35-16,-4-2-39 0,0 2 37 16,-2-1-35-16,0 2 37 0,-1-1-38 0,-1 1 36 0,-10 1-34 15,18-3 38-15,-18 3-35 0,13-2 40 0,-13 2-33 16,12-1 34-16,-12 1-34 0,11-2 38 16,-11 2-28-16,0 0 30 0,11-1-25 0,-11 1 34 0,0 0-28 15,0 0 27-15,13-2-27 0,-13 2 21 0,0 0-18 16,0 0 12-16,0 0-7 0,10-2-3 0,-10 2-24 15,0 0 19-15,0 0-18 0,0 0 22 16,0 0-21-16,0 0 17 0,0 0-18 0,10-1 22 16,-10 1-18-16,0 0 20 0,0 0-14 0,0 0 18 0,0 0-16 15,0 0 15-15,0 0-17 0,0 0 15 0,0 0-6 16,0 0-4-16,0 0-11 0,0 0 16 0,0 0-19 16,0 0 15-16,0 0-9 0,0 0 5 0,0 0-13 15,0 0 19-15,0 0-21 0,0 0 19 0,0 0-19 16,0 0 7-16,0 0-6 0,0 0 16 0,0 0-17 0,0 0 16 15,0 0-15-15,0 0 15 0,0 0-17 16,0 0 17-16,0 0-16 0,0 0 18 0,0 0-20 16,0 0 16-16,0 0-12 0,0 0 5 0,0 0-9 0,0 0 15 15,0 0-21-15,0 0 5 0,0 0-38 0,-7-2-7 16,7 2-81-16,0 0-10 0,0 0-60 0,0 0-58 16,0 0-63-16,-4-5-66 0,4 5-92 0,0 0-60 15,-3-7-506-15,3 7-669 0</inkml:trace>
  <inkml:trace contextRef="#ctx0" brushRef="#br1" timeOffset="120002.38">9931 12733 152 0,'0'0'227'0,"0"0"-31"0,0 0-4 0,0 0-6 16,0 0-2-16,0 0-16 0,0 0-13 0,0 0-9 16,-8-2-11-16,8 2-12 0,0 0 21 0,0 0-34 15,0 0 0-15,0 0 8 0,0 0-33 0,0 0 37 16,0 0 3-16,0 0-4 0,0 0-1 0,0 0-10 16,-9-2-8-16,9 2 0 0,0 0-7 0,0 0-8 15,0 0-12-15,0 0-3 0,0 0-12 0,0 0-3 16,0 0-6-16,0 0-9 0,0 0 1 0,0 0-1 15,0 0 9-15,0 0-2 0,0 0 4 0,0 0 6 16,0 0 2-16,13 0 1 0,-13 0 4 0,0 0-45 16,14 0 50-16,-14 0-48 0,13 0 41 0,-13 0-52 15,15 0 52-15,-15 0-46 0,16-1 42 0,-16 1-49 16,19-2 49-16,-9 2-54 0,3-1 48 0,-2 1-50 16,1-2 47-16,2 2-49 0,-3-1 49 0,5 0-51 0,-5 1 50 15,3-1-51-15,2 1 54 0,-2-1-50 0,2 0 50 16,-3 1-45-16,4 0 39 0,-2-2-48 15,3 2 46-15,0-1-45 0,0 1 45 0,-2-1-50 0,2 0 35 16,3-1-32-16,-2 0 44 0,-3 1-46 0,3 0 44 16,-1-1-35-16,2 0 32 0,-1 0-38 0,-3 1 34 15,2-2-38-15,0 2 38 0,0-2-43 0,0 1 43 16,1 0-41-16,-1-1 33 0,-1 1-39 0,-1 0 36 16,2-1-38-16,-1 2 42 0,-2-1-42 0,2 1 40 15,-2-2-39-15,-1 2 40 0,1 0-42 0,1-1 43 16,-1 0-34-16,-1 2 33 0,2-1-31 15,-1 0 4-15,-2-1 2 0,3 1 3 0,-3 0 0 0,2 0 4 16,-1 1 8-16,2-1-1 0,-2 1 5 16,1-1 2-16,-1-1-2 0,3 1 5 0,-3 1-3 0,0-1-3 15,4 0-2-15,-2 0-1 0,0-1 1 0,2 2-5 16,-3-2 4-16,3 2-7 0,-4 0 0 0,2 0-2 16,0-1 2-16,-1 1 1 0,2-2 0 0,-2 2-2 0,1-1 2 15,0 0 0-15,0 1 1 0,-1 0 2 0,0-1-3 16,2 0 1-16,-2 0 7 0,2 1-1 0,-1-3-2 15,1 3 0-15,1-1 4 0,-3 0-5 0,4 0-1 16,-6-1-3-16,6 1 2 0,-5 0-3 0,4 0 3 16,-2-1-5-16,0 2 11 0,-2-1-12 0,4 0-4 15,-2 1 1-15,1-1 0 0,-1 1 4 0,2-1-3 16,-3 0 3-16,1 1 3 0,2-2 5 0,-1 1 4 16,1-1 5-16,-1 1-3 0,-1 0 3 0,1-1 9 15,1-1-8-15,-3 1 0 0,3 1 0 0,0 0 4 16,-4 0-8-16,0 1 3 0,2-1-5 0,1-1-2 15,-3 1-3-15,3 1 0 0,-3-1-5 0,0 1-1 16,2 0 1-16,-1 0-4 0,1 0 1 16,-3 0 0-16,4 0 2 0,-3 0-7 0,2 0 7 0,-3-1-6 15,2 1 2-15,-1-1 0 0,2 1 1 0,-1-1-2 16,-1-1-1-16,-1 1-1 0,2-2 2 0,1 2-1 16,-2 0 0-16,0-1 0 0,0 1-2 0,-1-1 4 0,-1 1-2 15,2-1 0-15,-1 1-1 0,1-2 3 0,-2 2-6 16,2-2 4-16,-4 1 3 0,3 1-5 15,-2 0 2-15,1-1-4 0,-2 0 3 0,0 1-1 0,-10 1 5 16,18-1-3-16,-18 1-1 0,17-2 0 0,-17 2 2 16,15-3-2-16,-15 3-1 0,14-2 2 0,-14 2-1 15,12-2 0-15,-12 2 0 0,10-2-1 0,-10 2-10 16,13-1 15-16,-13 1-3 0,0 0 0 0,14-2 0 16,-14 2 2-16,0 0-5 0,12 0 3 0,-12 0-1 15,0 0 0-15,0 0 3 0,15-1 0 0,-15 1-3 16,0 0-1-16,0 0 4 0,0 0-2 0,12-1 0 15,-12 1-1-15,0 0 4 0,0 0-3 0,0 0 5 16,0 0 3-16,0 0 1 0,11-1 2 16,-11 1 6-16,0 0 4 0,0 0 1 0,0 0 7 0,0 0-3 15,0 0 2-15,0 0-3 0,0 0 2 0,0 0-4 16,0 0 2-16,0 0-2 0,0 0-3 0,0 0-2 16,0 0-3-16,0 0-2 0,10-1-2 0,-10 1 0 0,0 0-17 15,0 0 13-15,0 0-1 0,0 0-1 0,0 0-5 16,0 0 5-16,0 0-2 0,0 0-4 0,0 0 4 15,0 0-3-15,0 0-4 0,0 0 5 0,0 0 1 16,0 0 0-16,0 0-3 0,0 0-10 0,0 0 2 16,0 0-35-16,0 0-39 0,0 0-52 0,0 0-63 15,-8-5-88-15,8 5-58 0,-10-3-149 0,0 1-101 16,-2 1-174-16,-4-2-463 0,-5 2-837 0</inkml:trace>
  <inkml:trace contextRef="#ctx0" brushRef="#br1" timeOffset="121518.26">7512 12864 138 0,'0'0'173'0,"0"0"-47"0,0 0-1 16,0 0-32-16,-6-6 4 0,6 6-27 0,0 0 10 15,0 0-20-15,0 0 9 0,-3-5-25 0,3 5 23 16,0 0-29-16,0 0 16 0,0 0-23 0,0 0 24 16,0 0-22-16,0 0 23 0,0 0-11 0,0 0 33 15,0 0-20-15,0 0 37 0,0 0-25 0,0 0 3 16,0 0 7-16,0 0 12 0,0 0-4 0,0 0 5 16,0 0 4-16,0 0-3 0,0 0-2 0,0 0-7 15,0 0 13-15,0 0-21 0,0 0-5 0,0 0-3 16,0 0 4-16,0 0-2 0,0 0-4 0,-9 3 0 15,9-3 3-15,0 0-3 0,0 0-5 0,0 0-7 0,0 0 1 16,0 0-2-16,2 7-5 0,-2-7-6 16,0 0 0-16,7 3 14 0,-7-3 3 0,0 0 3 0,6 8 2 15,-6-8-9-15,8 4-36 0,-8-4 51 0,9 3-36 16,-9-3 39-16,14 2-40 0,-14-2 42 16,15 3-4-16,-15-3-13 0,21 1-6 0,-10-1-9 0,2 1-8 15,-3 0-3-15,4-1-4 0,-1 1-8 16,-2 1-4-16,3-1-2 0,-1 0-2 0,1 1 0 0,-1-1-2 15,1 0-4-15,0 0 0 0,-1 0-1 0,1 2-3 16,0-2 5-16,0 0-5 0,-1 0 1 0,0 0 1 16,-1 0-5-16,0 0 1 0,2 2 2 15,-1-1-43-15,1-1 54 0,-3 1-44 0,3-1 50 0,-1 0-46 16,0 1 51-16,1-1-48 0,0 0 53 0,0-1-46 16,2 1 44-16,-1-1-46 0,-1 1 47 0,1-1-46 15,-1 0 46-15,3 0-49 0,-3 0 47 0,1 0-48 16,1 0 47-16,-2 0-48 0,0 0 48 0,1 0-47 15,-1-1 49-15,-1 1-52 0,2 0 49 0,-2 0-47 16,1 0 49-16,0 0-51 0,0 0 48 0,-2 0-44 16,-12 0 45-16,24 1-49 0,-24-1 48 0,22 0-46 15,-22 0 48-15,19 1-48 0,-19-1 45 0,18 0-48 16,-18 0 48-16,15 2-47 0,-15-2 48 0,18 2-47 0,-18-2 50 16,14 0-52-16,-14 0 50 0,14 2-47 15,-14-2 50-15,13 1-46 0,-13-1 53 0,15 0-40 0,-15 0 41 16,13 0-47-16,-13 0 47 0,14 1-47 15,-14-1 51-15,12 0-51 0,-12 0 42 0,11 0-50 0,-11 0 48 16,0 0-48-16,18 0 49 0,-18 0-46 16,0 0 42-16,13 1-45 0,-13-1 45 0,0 0-46 0,0 0 50 15,14 1-45-15,-14-1 50 0,0 0-44 0,0 0 45 16,0 0-46-16,13 0 47 0,-13 0-40 0,0 0 48 16,0 0-39-16,0 0 33 0,0 0-36 0,0 0 44 15,0 0-41-15,0 0 1 0,11 0 4 0,-11 0 6 16,0 0-4-16,0 0-5 0,0 0 0 0,0 0 0 15,0 0 1-15,0 0-3 0,0 0-3 0,0 0 1 16,0 0-2-16,0 0-1 0,0 0 2 0,0 0 2 16,0 0 2-16,0 0-7 0,0 0 0 0,0 0-2 15,0 0-8-15,0 0-25 0,0 0-47 0,0 0-20 0,0 0-141 16,8-2-52-16,-8 2-124 0,-3-6-117 0,3 6-573 16,-5-6-724-16</inkml:trace>
  <inkml:trace contextRef="#ctx0" brushRef="#br1" timeOffset="123368.08">17163 13552 1388 0,'-6'-6'591'0,"-1"1"-103"0,0 0-57 0,-1 2 8 15,0-2-11-15,8 5 2 0,-11-5-46 0,11 5-33 16,-13-5-57-16,13 5-35 0,0 0-36 0,-13 1-10 16,13-1-9-16,-8 8-16 0,7-1-25 0,0 2-18 15,1 1-21-15,1 2-17 0,-1 2-45 0,4 2 15 16,0 1-43-16,1 3 25 0,2 2-11 0,1-1-7 15,0 1-11-15,1 0-12 0,-1-1 0 0,3 0-26 16,-2-1-36-16,0 0-36 0,1-1-53 0,-1-3-29 16,-1-1-71-16,-2-2-30 0,3 0-118 15,-2-2-24-15,-4-1-49 0,3-2-52 0,-4-3-110 0,-2-5-110 16,4 6-281-16,-4-6-611 0</inkml:trace>
  <inkml:trace contextRef="#ctx0" brushRef="#br1" timeOffset="123785.38">17117 13649 227 0,'-5'-12'559'0,"-1"2"-84"0,2 1-73 15,0-1-36-15,0 1-37 0,2-1-44 0,0 0-25 0,1 0-23 16,2-1-37-16,1 0-28 0,0 1-26 0,6 0-27 16,3 0-21-16,-2 0-23 0,4 2-8 0,4 1-16 15,-2-1-11-15,4 4-5 0,0-1-5 0,1 2-8 16,1 2-2-16,-2 2-4 0,-1 0-1 0,0 2-3 15,0 2-2-15,-4 0-2 0,0 3-3 0,-2 0 5 16,-5 2-3-16,-3 0-4 0,0 1 2 0,-3-1-38 16,-3 1 48-16,-2 3-40 0,-4-1 59 15,2 1-33-15,-6 0 56 0,1 1-46 0,-2-2 51 16,0 0-41-16,2-2 57 0,-1-1-42 0,1-2 57 0,-2 0-41 16,3 0 45-16,2-2-43 0,0 0 0 0,0-1-3 15,2-2-17-15,1 2-7 0,5-5-8 0,-2 5-1 16,2-5-3-16,0 0-2 0,6 6 4 0,-6-6-7 15,14 5-3-15,-4-3 6 0,1 1 14 0,1-1 9 0,4 2-6 16,0-1-4-16,0 3 5 0,3-1 13 16,0 1-3-16,1 1 1 0,2 0-3 0,-4-1-9 0,2 3-9 15,1-2-4-15,-4 1-2 0,-1-1-5 0,-2 1 2 16,0 0-14-16,-1 1-3 0,-1-2-68 0,0 1-4 16,-4-1-120-16,0 0-43 0,1 1-68 0,-4-2-87 15,0-1-105-15,-5-5-120 0,8 7-362 0,-8-7-576 16</inkml:trace>
  <inkml:trace contextRef="#ctx0" brushRef="#br1" timeOffset="123982.1">17774 13631 878 0,'0'0'511'0,"0"0"-76"16,3-9-109-16,-3 9 0 0,2-5-86 0,-2 5-10 0,4-9-80 15,2 3 9-15,1 2-29 0,0-1-26 0,5-2-18 16,1 0-20-16,1-2-21 0,6 0-4 16,1-1-38-16,-1 0-62 0,3 1-79 0,0 0-82 15,0 1-97-15,-2 0-88 0,0 0-414 0,-8 3-352 0</inkml:trace>
  <inkml:trace contextRef="#ctx0" brushRef="#br1" timeOffset="124120.99">17966 13630 482 0,'-12'13'512'0,"3"-2"-121"0,-1 1-90 15,2-2-59-15,3-1-25 0,0 0 25 0,1-2-70 16,4-7 25-16,0 11-72 0,0-11 15 0,7 3-64 16,-7-3 21-16,15-2-63 0,-1 0 5 0,1-5-88 15,7-2-11-15,4-2-102 0,0-2-103 16,3-3-111-16,5 0-372 0,-3-4-258 0</inkml:trace>
  <inkml:trace contextRef="#ctx0" brushRef="#br1" timeOffset="125568.33">18570 13064 238 0,'8'-3'226'0,"-8"3"-27"0,0 0-22 0,0 0-20 16,0 0-16-16,0 0-14 0,0 0-21 0,0 0-14 16,0 0-17-16,0 0-8 0,4-6-13 0,-4 6-9 15,0 0 4-15,0 0-12 0,0 0-1 0,0 0 0 16,0 0 8-16,0 0 4 0,0 0 9 0,5-4 10 16,-5 4-5-16,0 0-8 0,0 0 16 0,0 0-15 15,0 0 16-15,0 0-25 0,0 0 21 0,0 0-32 16,0 0 31-16,0 0-38 0,4-4 37 0,-4 4-38 15,0 0 41-15,0 0-54 0,0 0 51 0,0 0-51 16,0 0 56-16,0 0-56 0,0 0 50 0,0 0-50 16,0 0 49-16,0 0-49 0,0 0 50 0,0 0-49 15,0 0 45-15,0 0-50 0,0 0 42 0,0 0-46 16,0 0 42-16,0 0-46 0,0 0 58 0,0 0-52 0,0 0 42 16,0 0-46-16,0 0 44 0,0 0-44 0,0 0 45 15,0 0-48-15,0 0 40 0,0 0-42 0,0 0 38 16,0 0-43-16,0 0 42 0,0 0-38 15,0 0 35-15,0 0-38 0,0 0 42 0,0 0-42 0,0 0 44 16,0 0-45-16,0 0 44 0,0 0-40 0,0 0 44 16,0 0-44-16,0 0 43 0,0 0-35 0,0 0 46 15,0 0-43-15,0 0 45 0,0 0-41 0,0 0 43 16,0 0-40-16,0 0 47 0,-3-6-41 0,3 6 47 16,0 0-47-16,0 0 51 0,0 0-53 0,0 0 52 15,0 0-49-15,0 0 48 0,0 0-49 0,0 0 50 16,0 0-52-16,0 0 45 0,0 0-48 0,0 0 42 15,-10-3-51-15,10 3 47 0,0 0-44 0,0 0 39 16,0 0-51-16,0 0 44 0,0 0-46 0,0 0 46 0,0 0-54 16,0 0 44-16,0 0-46 0,0 0 44 15,-7-4-46-15,7 4 47 0,0 0-48 0,0 0 44 16,0 0-44-16,0 0 45 0,0 0-47 0,0 0 48 16,0 0-48-16,0 0 48 0,-3-4-40 0,3 4-4 0,0 0 3 15,0 0 4-15,-4-6 3 0,4 6 3 0,-5-5 6 16,5 5-3-16,-8-4 11 0,8 4 3 0,-6-3 3 15,6 3 0-15,-12-4-4 0,12 4 6 0,-14-1-2 16,14 1 3-16,-15 1 5 0,15-1 1 0,-18 4 13 16,9-2-7-16,-1 0 5 0,1 2-2 0,0 1 1 15,0 0 1-15,-1 1-3 0,3 1 2 0,0 0 18 16,0 2-20-16,3 0 15 0,-2-1-22 0,3 3 9 16,2 0-19-16,1 1 17 0,4 0-18 0,2 3 13 15,-2-2-22-15,5 3 15 0,3 0-25 0,0 1 17 16,5 3-11-16,1-2 12 0,1 0-18 0,0 2 19 15,2-1-16-15,-1-1-5 0,-1 1 15 0,3 0-18 16,-4-1 15-16,0 1-23 0,-2-3 8 0,-3 1-22 16,-4 0 2-16,1-2 2 0,-5 0-3 0,-1-1 2 15,-2-1 0-15,-2 0 5 0,-3-2 8 0,-2 3-3 16,-4-3 7-16,1 0-1 0,-2-1 22 0,0-1-23 16,-2-1 1-16,1-1 6 0,-1-2-3 0,2 0-1 0,1-3-2 15,0 0-9-15,9-2-14 0,-13 4-16 16,13-4-22-16,-9 2 33 0,9-2-54 0,0 0 35 15,0 0-53-15,0 0 55 0,6 5-30 0,-6-5 57 0,11 4-38 16,-1-2 56-16,-1 3-43 0,0 0 55 0,4 1-45 16,-3 2 8-16,2 2 13 0,-1-1 1 0,-1 4 51 15,0-1-49-15,1 4 47 0,-2 0-43 0,-3-2 48 16,2 2-43-16,-2 0 52 0,1-1-43 0,-2-1 47 16,1 1-48-16,-1 1 46 0,2-2-50 0,-1 0 39 15,-1-2-20-15,2 2 5 0,-1-3-24 0,4 0-50 16,-1 0-74-16,0-2-71 0,4-1-78 0,0-1-96 15,3-3-105-15,-2-1-96 0,3-2-372 0,2-2-527 16</inkml:trace>
  <inkml:trace contextRef="#ctx0" brushRef="#br1" timeOffset="125884.1">19306 13048 294 0,'-11'-9'657'0,"-2"3"-181"15,0 1-51-15,-1 1-92 0,1 0 15 0,-1 2-39 0,2 2 63 16,-5 0-54-16,4 2 34 0,0 2-76 0,-2 2 3 16,2 0-80-16,3 4 4 0,0-1-56 0,2 4 4 15,4 1-38-15,-1 0-2 0,4 2-26 0,5 2 3 16,0 0-30-16,2 3 4 0,3 0-24 0,4 3 7 15,2-1-26-15,2 0 13 0,1-1-19 0,2 1 11 16,4 0-21-16,-2-3-4 0,1-2-44 0,1-1-3 16,2-2-77-16,-1-1-1 0,1-4-89 0,1 0-3 15,-3-3-57-15,-1-1-56 0,3-2-96 0,-6-3-68 16,3-1-63-16,-1-1-372 0,-4-2-505 0</inkml:trace>
  <inkml:trace contextRef="#ctx0" brushRef="#br1" timeOffset="126101.27">19659 13194 152 0,'-1'-10'654'0,"0"2"-60"16,-1 1-78-16,0 1-32 0,-1-1-38 0,3-1-63 15,0 8 29-15,-4-9-82 0,4 9-13 0,0-10-76 16,0 10 15-16,0 0-30 0,4-4 1 16,-4 4-34-16,0 0-4 0,12 4-37 0,-5 0-16 0,-2 2-32 15,2 0-8-15,1 2-30 0,2 1-3 0,-1 1-18 16,0 1-2-16,1 2-22 0,-1-1 2 0,2 2-42 15,-1 1-36-15,-1-1-59 0,0-1-18 0,0 0-97 16,1-1-2-16,-1 0-59 0,-1-1-41 0,2 0-37 16,-1-2-55-16,-2-1-47 0,-1-2-26 15,4-2-507-15,-10-4-604 0</inkml:trace>
  <inkml:trace contextRef="#ctx0" brushRef="#br1" timeOffset="126265.36">20016 13264 293 0,'7'-3'581'0,"-7"3"-138"0,8-6-79 0,-8 6 8 15,10-2 3-15,-10 2-20 0,0 0-19 16,9 1-25-16,-9-1-44 0,8 4-37 0,-8-4-40 16,9 6-39-16,-4-2-32 0,-1 0-23 0,1 2-18 0,1-1-21 15,-2 2-11-15,4-1-22 0,-1 1-46 0,-2-1-65 16,3 1-58-16,-3-1-75 0,3 1-75 0,-2-3-86 16,-1 0-64-16,2 1-523 0,-7-5-556 0</inkml:trace>
  <inkml:trace contextRef="#ctx0" brushRef="#br1" timeOffset="126621.9">20105 13073 233 0,'-6'-7'533'0,"-1"0"-88"0,5 1-126 0,-1 0 3 15,2-2-88-15,0 2 45 0,2 1-52 0,2-3 32 16,-1 1-62-16,4 1 10 0,1-1-69 0,-1 2 13 16,3 0-63-16,3 2 26 0,-2-1-47 0,0 3 39 15,4 1-41-15,-2 1 42 0,0 3-44 0,0-1 36 0,-2 2-56 16,2 1 44-16,-3 2-51 0,-2 1 44 16,0 4-54-16,-1-1 37 0,-4 1-51 0,0 2 41 15,-2-2-5-15,-3 4 2 0,3-3-3 0,-5 1 12 0,3 1 8 16,-1-1-7-16,-1-4-3 0,3 0-12 0,-3 0-8 15,4-1-4-15,-1-2-7 0,0-1-1 0,1-7-6 16,1 13-1-16,-1-13-6 0,8 7-62 16,-8-7 2-16,15 2-61 0,-5-3-66 0,2-2-56 0,4-1-52 15,0-2-57-15,3-2-46 0,1-1-41 16,-2-1-44-16,1-3-391 0,0 1-411 0</inkml:trace>
  <inkml:trace contextRef="#ctx0" brushRef="#br1" timeOffset="126838.9">20414 12937 507 0,'-9'-9'492'0,"-1"2"-102"0,4 1 21 16,-1-2-19-16,2 4-28 0,1-1-31 0,-2 0-34 0,6 5-79 16,-4-7 35-16,4 7-54 0,0 0 33 15,0 0-75-15,8-5 22 0,-8 5-76 0,15 3 29 16,-3 0-59-16,2 3-6 0,1 1-1 0,-1 0 5 0,4 4 4 16,-1 3-4-16,-2-3-3 0,4 7-7 15,-2 1 13-15,-3 2-44 0,-1 3 22 0,1-1-39 16,-5 2 30-16,-2-4-51 0,2 4 6 0,-5-4-82 0,0 2 2 15,-3-4-46-15,0 0-38 0,1-1-32 0,-2-1-30 16,-2-2-53-16,1-3-77 0,1 0-72 16,0-3-78-16,0 0-439 0,0-9-527 0</inkml:trace>
  <inkml:trace contextRef="#ctx0" brushRef="#br1" timeOffset="127014.13">20989 13074 300 0,'12'-2'625'0,"-2"1"-111"0,-10 1-131 0,14 1 14 16,-14-1-53-16,9 4-28 0,-4 2-23 0,-5-6-36 16,4 10-39-16,-4-10-42 0,3 13-36 0,-3-4-25 15,1 0-28-15,-1 2-30 0,0 0-53 0,0 0-69 16,1-1-51-16,2 2-57 0,-1-3-57 0,0 1-87 0,0-3-54 16,3-1-68-16,0-2-357 0,-5-4-322 0</inkml:trace>
  <inkml:trace contextRef="#ctx0" brushRef="#br1" timeOffset="127288.05">21305 12652 458 0,'-4'-8'645'0,"0"3"-137"0,4 5-62 15,-10-8-19-15,10 8-13 0,-10-1 20 0,10 1-10 16,-13 4-51-16,8-1-11 0,-1 2-58 0,1 4-18 15,1 0-44-15,0 1-25 0,3 0-30 0,-1 4-13 16,2-1-14-16,3 2-14 0,1 1-21 0,2 2-15 16,3 0-17-16,1 0-14 0,3 1-15 0,2 2-12 15,2-1-11-15,2-1-8 0,2-1-7 0,0 0-6 16,4-1-28-16,0-1-48 0,1-3-49 0,-2 0-41 16,4-2-79-16,0-1-31 0,-2-4-99 0,-2-1-30 15,0-1-53-15,-3 0-59 0,-1-3-108 0,-2-2-583 16,0-1-797-16</inkml:trace>
  <inkml:trace contextRef="#ctx0" brushRef="#br1" timeOffset="127520.13">21682 12703 340 0,'-1'-12'636'0,"-2"1"-88"0,1 3-42 16,-1 0-20-16,2 1-12 0,1-2-5 0,-1 3-16 0,-1-1-52 15,2 7-49-15,0-12-66 0,0 12-31 0,0-8-38 16,0 8 2-16,4-6-9 0,-4 6-5 0,0 0-20 15,14 5-25-15,-14-5-19 0,13 8-16 0,-5-2-4 16,-2 1-33-16,3 1-4 0,1 2-23 0,-1 1-4 16,0 1-18-16,0 1 0 0,0-1-9 0,0 3-19 15,0 2-42-15,0-2-54 0,-3-1-61 0,3 0-54 16,-4 1-57-16,4-1-79 0,-2 0-70 0,-1-3-17 16,2 0-82-16,-1-1-21 0,-2-2-84 0,3-1-543 15,1-1-766-15</inkml:trace>
  <inkml:trace contextRef="#ctx0" brushRef="#br1" timeOffset="127701.24">22105 12792 544 0,'10'-3'623'15,"-2"0"-119"-15,-8 3-56 0,13-4-23 0,-13 4 4 16,10-4 1-16,-10 4-68 0,0 0 12 0,12-2-73 0,-12 2-31 16,0 0-64-16,12 6-41 0,-12-6-26 0,7 4-30 15,-7-4-23-15,6 7-17 0,-3 0-17 16,-3-7-32-16,6 10-63 0,-5-2-68 0,3-1-34 0,-1 0-105 15,-1 1-31-15,2-1-91 0,-1-1-35 0,-1 2-43 16,1-4-57-16,-3-4-431 0,7 9-513 0</inkml:trace>
  <inkml:trace contextRef="#ctx0" brushRef="#br1" timeOffset="128101.57">22305 12563 591 0,'-2'-6'648'0,"-2"0"-130"0,4 6-66 16,-3-7-59-16,3 7-31 0,-4-8-40 0,4 8-17 15,0 0-2-15,0 0-24 0,0 0-18 0,0 0-81 16,0 0 14-16,5 5-59 0,-1 0 1 0,2 0-46 16,3 2 10-16,-1 0-36 0,2 0-3 0,1 4-26 0,0-3 18 15,0 4-35-15,2-3 24 0,-3 0-34 0,2 0 22 16,-1 0-27-16,1-2 22 0,-5 0-29 15,2-2 24-15,0-1-26 0,-2 0 26 0,-7-4-27 0,12 4 26 16,-12-4-32-16,9-2 28 0,-9 2-29 0,9-6 28 16,-9 6-14-16,7-9 5 0,-5 3-20 0,1 0 28 15,-2-1-25-15,0-2 25 0,-1 2-12 0,1 0 26 16,1 1-5-16,-1-1 22 0,-1 7-19 0,3-11 6 16,-3 11-16-16,2-6 25 0,-2 6 0 0,0 0 14 15,11-1-17-15,-11 1 9 0,12 6-18 0,-5-3 0 16,-1 5-13-16,3-1 10 0,1 1-17 0,2 2 10 15,-2 1-20-15,5-1-6 0,-2 4-50 16,2-1-23-16,0-1-87 0,0 1-6 0,0-3-95 0,2 1-9 16,-4-2-59-16,0-2-69 0,-1-1-91 0,1-1-127 15,0 0-392-15,-13-5-625 0</inkml:trace>
  <inkml:trace contextRef="#ctx0" brushRef="#br1" timeOffset="128351.03">22882 12373 669 0,'5'-6'701'0,"-1"1"-207"16,-4 5-43-16,12-4-84 0,-12 4 40 0,10-1-58 15,-10 1 28-15,13 2-58 0,-13-2 5 0,15 6-72 16,-7 0-18-16,-1 1-9 0,5 1-50 0,-3 3-18 16,1 0-41-16,0 1-7 0,2 3-29 0,-2 0-33 15,0 1 6-15,-2 0 1 0,1 2-23 0,-2 0 6 16,-2-2-20-16,1 1-10 0,-1 0-49 0,-1 0-16 15,0-1-94-15,-2 1-19 0,3-1-126 0,-2-1-24 16,-1 0-59-16,1-3-70 0,-1 0-56 0,1-3-57 16,-1-2-410-16,2 1-565 0</inkml:trace>
  <inkml:trace contextRef="#ctx0" brushRef="#br1" timeOffset="128493.23">23365 12621 817 0,'12'-2'649'0,"-12"2"-126"0,18 2-30 15,-18-2-24-15,12 2-24 0,-12-2-54 0,13 8-91 16,-8-4-7-16,0 2-96 0,1-1-5 0,-1 3-72 0,0-1 2 16,0 0-62-16,1 2-25 0,-2-1-137 0,1 1-49 15,-1-1-95-15,1 2-102 0,-1-2-108 0,4 1-159 16,-3-2-381-16,-1 1-595 0</inkml:trace>
  <inkml:trace contextRef="#ctx0" brushRef="#br1" timeOffset="128867.82">24339 12087 598 0,'-8'-8'497'16,"3"0"-62"-16,-4 2-21 0,0 0-9 0,2 1-17 0,-1 0 10 15,-2 0 10-15,0 3 1 0,-1 2-42 0,11 0-21 16,-25 1-46-16,12 3-4 0,-2 3-25 0,2 0-6 16,-5 5-6-16,5 1-7 0,-1 3-49 0,0 5 23 15,0 2-22-15,5 3-26 0,-1 1-33 0,1 1-23 16,5 2-23-16,0-2-24 0,4-1-16 0,0 1-8 15,4 4-8-15,1-2-16 0,4 1-34 0,3-2-39 16,2-1-55-16,0-2-43 0,6 2-55 0,-3-6-39 16,3-2-61-16,3-2-31 0,0-4-113 15,4-2-14-15,0-1-70 0,-3-5-69 0,3-2-89 16,0-4-466-16,-4 0-765 0</inkml:trace>
  <inkml:trace contextRef="#ctx0" brushRef="#br1" timeOffset="129305.26">24537 12350 126 0,'-9'-8'459'0,"2"1"-91"16,0 0-24-16,3 1-47 0,-3-3 34 0,2 1-69 15,2-2 35-15,2 1-68 0,0-1 4 0,2 0-62 0,1 1 24 16,5-1-63-16,-2 2 16 0,2-2-54 0,2 2 38 15,3-2-44-15,-2 4 50 0,2 1-50 16,-1 1 44-16,-1 1-48 0,1 2 42 0,-11 1-45 0,19 1 9 16,-10 3 8-16,-2 0-13 0,-2 3-6 0,-1 0-6 15,-1 3-4-15,-3-3 1 0,0 4-6 0,-1-2-1 16,-2 2-6-16,-1-2 19 0,2 4-30 0,0-4 15 16,-4 2-31-16,5-2 17 0,-2 0-31 0,2 0 17 15,0 0-28-15,1-2 26 0,1 2-30 0,0-4 25 16,3 4-27-16,2-2 20 0,1 1-24 0,2 0 19 15,1 0-14-15,3 1 16 0,-2-1-26 0,3 0 13 16,-1 1-13-16,1-1 22 0,-2 1-23 0,-1-1 21 16,2 0-24-16,-4-1 26 0,-1 1-26 0,-2-1 32 15,0-1-22-15,-3 1 24 0,-3-7-13 0,0 11 11 0,-3-4-13 16,-1-1 15-16,-3-1-21 0,-1 2 24 16,-1-1-18-16,0-1 9 0,-1-1-20 0,-3 2 9 15,2-2-50-15,0 0-12 0,2 0-97 0,-1 1-17 16,10-5-76-16,-14 3-83 0,14-3-113 0,-9 2-130 15,9-2-615-15,0 0-801 0</inkml:trace>
  <inkml:trace contextRef="#ctx0" brushRef="#br1" timeOffset="129510.96">25006 12419 361 0,'13'-4'573'0,"-2"2"-82"0,0-1-52 15,-11 3-5-15,16-5-14 0,-16 5-1 0,13-3 4 16,-13 3-45-16,10-1 2 0,-10 1-73 0,10 2-38 15,-10-2-26-15,8 5-27 0,-8-5-52 0,7 6-17 16,-7-6-38-16,6 8-16 0,-6-8-29 0,8 13 2 16,-6-8-27-16,1 4 4 0,1-1-40 0,-2 2-35 15,2-2-63-15,-1 2-39 0,-1-1-59 0,2 1-65 16,0-2-50-16,-2 2-46 0,1-3-58 0,-1 0-75 0,2 0-33 16,-4-7-506-16,4 7-635 0</inkml:trace>
  <inkml:trace contextRef="#ctx0" brushRef="#br1" timeOffset="129867.36">25241 12232 435 0,'0'-6'596'0,"0"6"-151"0,0-15-6 0,0 15-79 16,2-13-2-16,0 7-45 0,1-1 15 0,2 0-80 15,0 1 10-15,0-1-88 0,3 2 14 0,-1 1-82 16,0 1 26-16,1 0-70 0,-8 3 27 0,17-2-58 16,-17 2 38-16,17 5-53 0,-8-3 40 0,-1 3-47 15,-1 1 0-15,-3 2 45 0,1 1-51 0,0 2 45 16,-5 2-52-16,0-2 45 0,0 1-46 0,-2 4 49 16,-1 0-38-16,-2-2 60 0,3 0-33 0,0 1 55 15,-2-1-36-15,3-1 38 0,-1-3-31 0,0 2 20 16,2-2-38-16,0-1 28 0,2-3-35 0,0 1 22 15,1 0-31-15,2-3 9 0,1-1-26 0,3-1 15 16,3-1-87-16,0-1-11 0,1-2-110 0,5-1-33 0,-1 0-49 16,1-2-59-16,1-3-86 0,1-2-75 15,-1-1-69-15,-1-1-351 0,-1-1-476 0</inkml:trace>
  <inkml:trace contextRef="#ctx0" brushRef="#br1" timeOffset="130068.59">25543 12071 412 0,'-4'-7'495'15,"0"1"-68"-15,4 6-44 0,-5-9-9 0,5 9-6 0,-2-7-7 16,2 7 15-16,2-6-16 0,-2 6-52 0,8-3 23 16,-8 3-71-16,11 2-11 0,-11-2-37 0,16 5-10 15,-9-1-32-15,3 1-11 0,0 2-15 0,-3-1-14 16,3 4-4-16,-1 0-25 0,-2 1-16 0,-1 1-16 16,1 1-11-16,-2 2-14 0,-3 0-5 0,1 3-13 15,-2 2-25-15,-4-1-42 0,1 4-79 0,-4 0-71 16,-1 1-33-16,-2 1-83 0,0-1-76 0,-2 1-84 15,-1-3-115-15,1-4-666 0,-2 0-858 0</inkml:trace>
  <inkml:trace contextRef="#ctx0" brushRef="#br1" timeOffset="130700.77">26333 11892 42 0,'-7'-6'533'0,"2"-1"-80"0,1 1-120 15,1 1-40-15,3 5-11 0,-3-11-5 0,3 11-16 16,3-10-31-16,-3 10-26 0,6-8-34 0,-6 8-26 16,8-3-27-16,-8 3-22 0,11 0-8 0,-11 0-12 15,14 5 6-15,-7 1 4 0,0 2 5 0,-2 1-1 16,2 2-7-16,-2 3-6 0,-1 1-2 0,-2 2-4 15,0-1 4-15,-2 2-36 0,0-1 48 0,0 2-37 16,0 0 50-16,0 0-41 0,-2 1 3 0,4-1 40 16,-2 0-58-16,1-1 36 0,0-1-52 0,0 0 35 15,3 0-50-15,-1 0 35 0,-1-3-44 0,5 0 32 16,-2-1-39-16,1-1 38 0,1-3-47 0,-1 1 35 16,4-3-53-16,-1-1 36 0,0-1-51 0,3-2 38 15,-3 1-46-15,0-1 54 0,-9-3-43 0,15 4 50 16,-15-4-41-16,10 4 51 0,-10-4-38 0,8 4 42 15,-8-4-37-15,0 0 70 0,7 5-27 0,-7-5 64 16,0 7-9-16,0-7 35 0,-3 10-22 0,1-4 19 16,2-6 2-16,-1 13 0 0,1-4-24 0,3-1 3 15,0 3-16-15,1 0 4 0,1 2-20 0,2 0 9 16,1 0-23-16,3 3-2 0,-1 0-15 0,2 1 3 16,0-1-13-16,1 1 4 0,-1 0-16 0,-1-2 10 0,-2 2-16 15,0-2 9-15,-4 1-15 0,-2 0 1 0,-6 1-46 16,1 0-33-16,-7 1-64 0,-3 0-29 15,-7 2-103-15,0 2-32 0,-9 0-107 0,-3 0-44 0,-5-1-109 16,-3 2-707-16,-13 0-883 0</inkml:trace>
  <inkml:trace contextRef="#ctx0" brushRef="#br1" timeOffset="131434.57">20491 14377 591 0,'-1'-12'646'16,"-2"3"-113"-16,1 1-105 0,-2 2-61 0,1 1-55 15,3 5 9-15,-6-8 6 0,6 8-2 0,0 0-6 16,-8-5-23-16,8 5-45 0,0 0-50 0,0 8-11 16,4-1-41-16,-3-1-8 0,4 3-36 15,1 1-6-15,1 2-29 0,3-1-2 0,-1 5-22 0,2 0 3 16,1 2-22-16,-1 0 6 0,0-1-23 0,4 4-21 16,0 0-31-16,-3-2-44 0,0-2-54 0,1 1-58 15,-1-3-41-15,-1 1-62 0,-1-4-18 0,-1-1-76 16,-3-2-35-16,2 0-60 0,-3-4-99 0,-5-5-251 15,6 5-383-15</inkml:trace>
  <inkml:trace contextRef="#ctx0" brushRef="#br1" timeOffset="131616.51">20641 14475 43 0,'-6'-16'595'0,"3"3"-108"16,-4 1-15-16,3 0-38 0,-2 1-3 0,2 2-34 16,0 2-24-16,2-1-66 0,-1 4-33 0,3 4-9 15,-2-7-7-15,2 7-38 0,0 0-32 0,0 0-26 16,2 4-29-16,2 2-24 0,1 1-45 0,2 2 13 15,0 3-41-15,2 1 20 0,1 4-40 0,2 2 13 16,1 4-47-16,-1 2-62 0,0 0-75 0,0 3-60 16,-2-1-84-16,-1 2-27 0,-2-1-123 0,-3-4-65 15,-1 0-100-15,-2-4-254 0,-2 0-419 16</inkml:trace>
  <inkml:trace contextRef="#ctx0" brushRef="#br1" timeOffset="131882.57">20462 14871 394 0,'0'0'393'16,"2"-8"-70"-16,3 2-42 0,0 2-20 0,3-1-69 16,1 1 25-16,5-3-56 0,0 3 7 0,3-1-70 15,1 0 15-15,3 0-50 0,4 1 20 0,-1-1-52 0,0 1 25 16,3-2-50-16,0 2 29 0,2-2-68 0,-3-2 18 16,-2 1-76-16,0-1-1 0,-2-1-25 0,-3 1-15 15,-2-1 2-15,-2 1 19 0,-3-2 19 0,-1 1 22 16,-4-1 7-16,-1 1 22 0,-2-1 77 0,-1 1 19 15,-2-1 75-15,-1 2 16 0,0-1 24 0,0 2 24 16,0-2 12-16,0 9-13 0,-3-10-28 16,3 10-36-16,-2-9-23 0,2 9-18 0,0 0-2 0,0 0-36 15,-7 6 7-15,5 1-25 0,-2 3-21 16,1 2-86-16,1 5-46 0,-3 1-109 0,1 4-65 0,-1 3-123 16,0 3-404-16,-3 4-358 0</inkml:trace>
  <inkml:trace contextRef="#ctx0" brushRef="#br1" timeOffset="132200.26">19719 15971 165 0,'-4'-5'729'0,"4"5"-134"0,-6-8-84 16,6 8-38-16,-8-8-19 0,8 8-8 0,-4-7-17 16,4 7-79-16,-6-6-29 0,6 6-50 0,0 0-25 15,0 0-6-15,0 0-19 0,0 0-26 0,5 6-27 16,-1-1-18-16,1 1-22 0,0 2-30 0,0 1-12 16,3 1-19-16,1 4-14 0,0 3-8 0,0 0-11 15,0 2-19-15,0 0-59 0,0 1-21 0,-2-1-66 0,2 1 8 16,0-2-47-16,-5-3-16 0,1-1-47 0,4 0-50 15,-4-3-30-15,0-2-13 0,-1 0-37 0,-1-3-133 16,-3-6-84-16,4 5-413 0,-4-5-590 0</inkml:trace>
  <inkml:trace contextRef="#ctx0" brushRef="#br1" timeOffset="132571.31">19706 16004 94 0,'-1'-10'459'0,"0"-3"-110"0,1 4-31 0,2-2-27 15,2 0-1-15,1-1 1 0,2-1-20 0,3 1-25 0,0 0-17 16,3-1-37-16,1 5-18 0,0-3-25 0,3 4-18 16,-2 0-13-16,2 3-12 0,-2 1-18 15,0 2-12-15,-3 2-13 0,0 1-10 0,0 2-5 0,-4 1-7 16,1 4-6-16,-4-1-6 0,-3 3-15 16,-2 1 10-16,-1 0-15 0,-4 3 13 0,0 1-16 0,-7 2 14 15,3-2-1-15,-5 1 32 0,3-4 18 0,-1 1 4 16,-2-1-7-16,3-2-1 0,2-3-6 0,-1-1-6 15,3 1-3-15,-1-3-12 0,8-5-3 0,-8 7-12 16,8-7-1-16,0 0-7 0,0 0 6 0,0 0-9 16,11 5 4-16,-11-5-10 0,14-1 12 0,-1 1-18 15,-2-2 17-15,1 5-11 0,3-4 8 0,1 2 1 16,0-1 13-16,1 1-12 0,-1 0 3 0,2 1-9 16,-1 1 8-16,-2-1-14 0,2 2 7 0,-3-2-15 15,-3 1 3-15,1 0-52 0,-1 0-27 0,0-1-46 16,-4 0-47-16,2 2-46 0,-9-4-51 0,13 5-68 15,-13-5-103-15,8 2-125 0,-8-2-325 0,0 0-451 16</inkml:trace>
  <inkml:trace contextRef="#ctx0" brushRef="#br1" timeOffset="132842.46">19714 15672 435 0,'0'0'601'0,"0"0"-110"16,-9-3-58-16,9 3-30 0,0 0-55 0,-6-6-50 15,6 6-41-15,0 0-40 0,2-8-41 0,-2 8-33 16,9-11-28-16,-4 5-23 0,7-1-15 0,-1-1-18 15,2-2-16-15,4 1-16 0,1-4-47 0,1 2-62 16,0 0-63-16,0 0-64 0,0 0-86 0,-2-1-76 16,1 0-52-16,-2 0-45 0,-3 0-230 0,0 3-205 0</inkml:trace>
  <inkml:trace contextRef="#ctx0" brushRef="#br1" timeOffset="133033.47">19977 15401 417 0,'-6'-9'438'15,"6"9"-52"-15,-6-7 29 0,6 7-20 0,-7-6 14 16,7 6-48-16,-4-6-18 0,4 6-51 0,0 0-21 15,-5-5-11-15,5 5-19 0,0 0 0 0,0 0-27 16,0 0-18-16,9 2-19 0,-9-2-25 0,10 6-24 0,-1-2-17 16,-1 2-19-16,0 1-24 0,1 1-7 0,1 1-15 15,1 1-39-15,-3 0 25 0,6 5-57 0,-2-1-11 16,0 2-81-16,-3 2-68 0,3 1-74 0,-1-1-78 16,-2 3-67-16,0-2-152 0,1 0-128 0,-2-1-300 15,-3-2-581-15</inkml:trace>
  <inkml:trace contextRef="#ctx0" brushRef="#br1" timeOffset="133264.26">20400 15802 590 0,'0'0'612'0,"0"0"-117"0,0 0-54 0,0 0-54 16,0 0-48-16,0 0-20 0,9-4-22 0,-9 4-34 16,7-8-46-16,-2 2-39 0,1 1-47 0,4-1-18 0,1-2-25 15,0 0-19-15,3 2-19 0,0-2-17 0,1 1-55 16,2-1-80-16,-2 1-82 0,2 1-100 0,-3 0-113 16,2 0-70-16,-1 1-523 0,-5 2-585 0</inkml:trace>
  <inkml:trace contextRef="#ctx0" brushRef="#br1" timeOffset="133400.46">20565 15844 102 0,'-4'9'448'16,"-2"0"-109"-16,6-3-52 0,0-6-55 15,0 11-32-15,0-11-14 0,6 5-33 0,-6-5-33 16,13 3-20-16,-1-3-23 0,0-3-23 0,5 0-72 0,5-2-76 16,2-2-75-16,4-3-152 0,3-1-210 0,1-1-33 15</inkml:trace>
  <inkml:trace contextRef="#ctx0" brushRef="#br1" timeOffset="134016.91">21287 15170 407 0,'-1'-7'371'0,"-2"0"-37"15,2 1-8-15,-3 0-46 0,-1-1 36 0,1 0-41 16,-5 2-2-16,4-1-47 0,-4 3-9 16,0-1-26-16,-1 2-6 0,-1 1-23 0,0 0 3 0,11 1-23 15,-24 1-11-15,11 1-17 0,2 0 1 0,-1 2-11 16,0 2-10-16,1 0-9 0,-1 2-5 0,3 0-12 15,0 0-9-15,2 2 0 0,2-1-4 0,0 2-2 16,4 1-5-16,0 1-3 0,1 1-5 0,2 2-7 16,2 0-18-16,2 1 10 0,1 2-19 0,2 0 13 15,3 2-14-15,1 0 20 0,4 2-25 0,-2 0 13 16,4-1-14-16,1 0 13 0,1 3-24 0,0-1 22 0,-3-3-17 16,-2 1 17-16,1 0-16 0,-3 0 14 15,-4-3-13-15,-2 0 8 0,-2 2-10 0,-5-5 9 16,-1 1-13-16,-3-1 13 0,-1 0-13 0,-4-2 15 0,0 1-30 15,-1-4 36-15,-3-1-15 0,0 1 11 0,-2-3-10 16,3-2 12-16,-1-1-12 0,-1-2 11 0,4 1-13 16,9-4 11-16,-16 2-19 0,16-2 13 0,0 0-12 15,-12-3 2-15,12 3-4 0,0 0 4 16,5-5-9-16,-5 5-3 0,16-5-9 0,-5 3 0 16,1 1 0-16,3 1 10 0,-1 0 4 0,5 0 4 0,0 2 0 15,-2 3 8-15,2 0-3 0,-1 0 0 0,1 3 7 16,-1 3 1-16,-1 1 3 0,-2 1 4 0,-2 2 20 15,-3 3 0-15,2 0 14 0,-3 1-7 0,-2 0 12 16,-2 1-14-16,2-1 26 0,-2 2-23 0,0-4 17 16,-1 1-23-16,0-3 18 0,1 1-30 0,-1-1 17 15,3-1-24-15,0-2 17 0,-1 0-54 0,3-3-21 16,4 1-62-16,-2-2-75 0,3 0-75 0,-1-2-84 16,2-2-158-16,-1 0-164 0,1-2-333 0,0-1-602 15</inkml:trace>
  <inkml:trace contextRef="#ctx0" brushRef="#br1" timeOffset="135854.69">21871 15241 371 0,'0'0'402'0,"-5"-9"-43"15,5 9-21-15,-4-8 11 0,4 8-2 0,-7-7-4 0,7 7-12 16,-9-5-32-16,9 5-28 0,-8-4-21 0,8 4-10 16,0 0-8-16,-13 4-44 0,13-4 15 0,-10 8-42 15,6-2 35-15,-1 3-26 0,0-1 4 16,0 2-29-16,2 2 1 0,-3 1-31 0,2 2 4 0,2 0-16 16,-1 3-20-16,2 1-13 0,-2 2-19 0,3 3-8 15,1 1-6-15,1 0-8 0,2 0-2 0,-2 1-12 16,6-4-5-16,-2 3-28 0,1-3 26 0,2 0-16 15,1-3-21-15,0-1-38 0,2-3-23 0,0-1-42 16,1-3-47-16,2-3-46 0,-2 0-72 0,4-5-38 16,-3-2-67-16,2 0-55 0,2-3-95 0,0-1-520 15,-1-4-689-15</inkml:trace>
  <inkml:trace contextRef="#ctx0" brushRef="#br1" timeOffset="136216.43">22076 15336 428 0,'-7'-7'456'0,"0"1"-92"15,2-1-54-15,-1 3-52 0,4-2 0 0,-1 0-35 16,1 0-26-16,2 6-9 0,2-12-26 0,-2 12-19 16,5-12-21-16,2 7-22 0,-1 0-20 0,3 0-14 15,0 2-10-15,1 1-11 0,2 0-4 0,-12 2-11 16,19 2-4-16,-6 0-2 0,-4 3 6 0,0-1-2 15,0 4 9-15,-2 0 6 0,-3 2 7 0,1 1 1 16,-2 2 8-16,-2 0 11 0,-1 2 15 0,-2 1-5 16,-1 1 5-16,-1-2 15 0,0-1 0 15,-1 1-3-15,1-2-7 0,-2 1-1 0,2-5-9 0,-1 1-10 16,4-2-2-16,-2 1-5 0,1-4-6 0,2-5-16 16,-2 9-5-16,2-9-10 0,0 0-7 0,7 4-5 15,-7-4-3-15,13-4-6 0,-3-1-8 0,1-1-23 16,3-2-28-16,4-1-48 0,0 0-58 0,-1-2-45 15,3 0-22-15,-1 0-43 0,-1-1-48 0,0 1-34 0,0-1-20 16,0 0-2-16,-4 2-29 0,4-2-327 0,-4 0-234 16</inkml:trace>
  <inkml:trace contextRef="#ctx0" brushRef="#br1" timeOffset="136375.37">22485 15269 573 0,'6'-6'337'0,"-6"6"-8"16,0 0-29-16,5-4 8 0,-5 4 8 0,0 0 3 0,0 0-21 15,0 0-11-15,0 0-8 0,5 7-21 0,-5-7-15 16,0 0-15-16,0 10-23 0,0-10-34 0,4 10-29 15,-4-10-26-15,7 9-20 0,-4-2-18 0,3-1-19 16,-1 1-12-16,2 2-7 0,-2-1-9 0,2-1-12 16,-1 2-11-16,1-1-49 0,-1-1-72 0,0 2-58 15,1-2-63-15,-1-1-38 0,-1 0-134 0,2-1-71 16,-7-5-90-16,10 5-315 0,-10-5-441 0</inkml:trace>
  <inkml:trace contextRef="#ctx0" brushRef="#br1" timeOffset="136584.54">22658 15111 179 0,'0'-10'719'0,"0"2"-166"0,0 8-56 0,0-11-77 15,0 11-52-15,2-10-46 0,-2 10-2 16,0 0-8-16,2-9-12 0,-2 9-32 0,0 0-33 0,0 0-53 16,11 4-14-16,-11-4-31 0,11 9-22 0,-6-2-55 15,3 1 22-15,1 1-47 0,0 2 19 0,1 1-39 16,0 2 25-16,4 0-42 0,-2 1 23 0,-2 0-75 15,4-2-26-15,-2 1-115 0,0-3-31 0,-3 0-82 16,0-1-83-16,-1-3-69 0,-1-1-80 0,1-1-444 16,-8-5-577-16</inkml:trace>
  <inkml:trace contextRef="#ctx0" brushRef="#br1" timeOffset="136820.56">22807 14983 506 0,'2'-12'559'15,"-2"1"-93"-15,4 2-117 0,1 1 0 0,-1 0-42 16,3 0-5-16,3 1-34 0,-1 2-16 0,4-1-6 16,0 2-22-16,4 1-32 0,0 2-27 0,1 1-20 15,2 1-29-15,4 3-21 0,-1 2-18 0,-1 2-13 16,2 3-10-16,1 5-11 0,-4 0-9 0,-1 3-6 16,-4 1-7-16,0 1 1 0,-4 5-12 0,-3-2-44 15,0-2 47-15,-5 2-48 0,-1-2 38 0,-1-1-44 0,-4-1-42 16,0-1-47-16,0-1-70 0,-1-1-81 0,-2-1-79 15,1-2-51-15,2-3-137 0,-2-1-329 0,0-3-432 16</inkml:trace>
  <inkml:trace contextRef="#ctx0" brushRef="#br1" timeOffset="136999.2">23487 15080 502 0,'16'-7'632'0,"0"2"-156"0,-6 2-75 16,0 0-13-16,-10 3-37 0,19 0-25 0,-19 0-22 15,12 4-42-15,-5-1-44 0,-3 2-45 0,1 1-40 16,-2 4-17-16,-2-2-29 0,3 3-23 0,-1 0-22 16,-1 1-110-16,-1 0-46 0,2 0-141 0,1 0-52 15,-2 0-117-15,2-3-119 0,-1 1-327 0,1-3-423 16</inkml:trace>
  <inkml:trace contextRef="#ctx0" brushRef="#br1" timeOffset="137270.75">23793 14570 448 0,'-3'-12'653'0,"-1"5"-186"16,1 1-37-16,3 6-81 0,-9-6 7 16,9 6-41-16,0 0 44 0,-11 4-60 0,11-4 25 15,-9 10-58-15,6-4-1 0,3 5-72 0,-2 1 7 0,3 1-52 16,0 4-8-16,3 1-33 0,2 3 0 0,-1 4-26 15,3 1 3-15,3-1-37 0,1 3 2 0,1-3-22 16,1 2 9-16,0-2-22 0,3-2 14 0,-2 3-23 16,3-3 9-16,-1-2-26 0,2-2-5 0,-3-1-77 15,1-3-6-15,-3-3-49 0,4 0-54 0,-4-5-46 16,1 1-35-16,-2-2-29 0,1-3-56 0,0 1-37 16,0-4 4-16,-4 0-36 0,2-4-26 0,-2 0-271 15,-1-1-240-15</inkml:trace>
  <inkml:trace contextRef="#ctx0" brushRef="#br1" timeOffset="137621.03">24105 14801 141 0,'-7'-9'519'0,"2"-1"-136"16,-1 3-9-16,1 1-7 0,1-1-8 15,0 2-28-15,4 5-43 0,-5-8-48 0,5 8-20 0,-6-6 2 16,6 6-4-16,0 0-27 0,0 0-29 16,0 0-25-16,3 6-25 0,-3-6-19 0,7 8-16 15,0-3-12-15,0 1-12 0,0 0-11 0,2 0-9 16,0 1-5-16,0-1 0 0,1 0-11 0,-1-1-3 0,0 1-2 15,0-2-3-15,1-1-1 0,-1-1-5 0,-9-2 4 16,18 3 1-16,-18-3-7 0,14-1 1 0,-14 1-1 16,15-5-2-16,-10 1 1 0,0-1 6 0,-1-2-4 15,1 1-4-15,-1-1 1 0,-3 0 2 0,2 1-1 16,-2-1-2-16,2 1 5 0,-3 6 4 0,2-12 17 16,-2 12 13-16,0-10-5 0,0 10-4 0,3-7 16 15,-3 7 17-15,0 0 14 0,0 0 10 0,0 0-3 16,0 0-11-16,10 1-9 0,-10-1-8 0,8 8-22 15,-4-1 3-15,3 0-7 0,-2 0-8 0,2 1-5 16,-1 2-2-16,4 1-5 0,-1-1-19 0,-1 3-39 0,1-2-60 16,1-1-71-16,-1 1-86 0,0-2-53 0,1 1-84 15,-1-2-62-15,0-1-27 0,0-3-81 16,-1 1-279-16,-2-3-401 0</inkml:trace>
  <inkml:trace contextRef="#ctx0" brushRef="#br1" timeOffset="137803.34">24542 14786 691 0,'9'-7'638'16,"-9"7"-125"-16,4-4-63 0,-4 4-49 0,0 0 18 16,0 0 0-16,0 0-19 0,0 0-52 0,13 1-36 15,-13-1-69-15,4 5-30 0,-4-5-51 0,4 9-22 16,-4-9-37-16,3 10-11 0,1-3-24 0,-1 0-17 16,1 0-16-16,1 1 1 0,0-1-46 0,-1 2-43 15,1-2-123-15,-1 0-38 0,1 0-82 0,0 0-78 16,-1 0-79-16,-4-7-49 0,7 7-99 0,-7-7-355 15,8 3-542-15</inkml:trace>
  <inkml:trace contextRef="#ctx0" brushRef="#br1" timeOffset="138037.59">24693 14523 268 0,'0'-9'678'0,"0"0"-110"0,-1 2-53 16,1 7-47-16,0-11-72 0,0 11 28 0,-2-10-83 15,2 10 26-15,0 0-39 0,0-7-31 0,0 7-31 0,0 0-27 16,0 0-36-16,6 7-36 0,-6-7-29 0,7 10-23 16,-3-3-23-16,3 0-19 0,0 4 0 0,1 2-29 15,0-2-3-15,2 3-16 0,0 0 5 0,0 2-23 16,2-1 3-16,-1 1-62 0,0-1-25 0,1 1-84 16,-2-1-8-16,-1-4-58 0,2 1-63 0,-4-2-38 15,1-2-80-15,-3-1-72 0,3 0-58 0,-8-7-537 16,9 4-692-16</inkml:trace>
  <inkml:trace contextRef="#ctx0" brushRef="#br1" timeOffset="138283.23">24812 14369 449 0,'2'-9'619'0,"2"0"-132"15,-2 3-89-15,0 1-25 0,3-2-30 0,0 3-9 16,3 0 3-16,0 1-21 0,-8 3-29 0,15-4-28 0,-15 4-37 15,23 1-25-15,-9 4-56 0,0 0 18 16,-1-1-47-16,2 4 12 0,-2 0-42 0,4 3 7 0,-3 1-31 16,0 1-13-16,-1 3-2 0,-1 1-11 0,-1 1-2 15,-2 1 5-15,-2 1-23 0,-1 0 15 0,0 3-30 16,-2-2 22-16,-2 2-54 0,1-5-8 0,-1-1-72 16,-2 0-81-16,3-1-62 0,-3-3-45 0,1-1-100 15,2-2-81-15,0-2-40 0,1-3-495 0,-4-5-626 16</inkml:trace>
  <inkml:trace contextRef="#ctx0" brushRef="#br1" timeOffset="138454.81">25445 14526 568 0,'12'-3'517'0,"-3"-1"-154"0,-9 4 25 0,13 0-43 16,-13 0 25-16,10 4-61 0,-10-4 19 0,7 5-85 15,-7-5 0-15,7 7-82 0,-3-2 15 0,0 2-77 16,4-1 28-16,-3 1-31 0,1 2-25 0,-1-1-19 0,2 1-16 15,0 0-56-15,2 2-93 0,-2-2-107 16,-1 2-104-16,3-4-110 0,-3 2-109 0,1-2-349 16,-1-1-453-16</inkml:trace>
  <inkml:trace contextRef="#ctx0" brushRef="#br1" timeOffset="138766.57">25645 14082 705 0,'-5'-6'632'0,"-2"3"-144"16,7 3-83-16,-11-4-50 0,11 4-12 0,-13 0 22 0,13 0-1 16,-12 6-19-16,7-1-26 0,-1 1-51 0,1 2-12 15,0 2-43-15,3 1-15 0,0 1-36 0,1 2-8 16,4 3-32-16,-1 0-24 0,3 5-15 0,0-2 0 0,2 3-26 15,1-1 2-15,2 4-27 0,1-2-2 0,1 3-8 16,2-4-9-16,-1 1 8 0,2-1-23 16,0-2-20-16,-1 0-58 0,0-6-21 0,0 0-97 0,-1-1-11 15,-3-4-72-15,3 0-50 0,1-3-54 16,-2-1-63-16,-1-1-70 0,1-3-50 0,-1-1-387 0,3-2-538 16</inkml:trace>
  <inkml:trace contextRef="#ctx0" brushRef="#br1" timeOffset="139165.87">25943 14158 353 0,'0'0'377'0,"-10"-6"-9"0,10 6-62 0,-9-7 15 15,9 7-84-15,-5-9-5 0,3 2 14 0,2 1-56 16,0-1 11-16,4-1-51 0,1 0-4 0,0 0-40 16,5-1-4-16,0 0-25 0,1 1 12 0,1 1-22 15,2 0 21-15,-1 4-24 0,-1 0 11 0,0 0-18 0,-2 2 9 16,3 2-14-16,-4 2 14 0,0 0-11 0,-2 3 8 16,0 1-10-16,-2 0 12 0,-3 4-5 15,0-1-3-15,-2 3-9 0,-2 0-4 0,0 1 4 16,-1 2-1-16,-2 0 3 0,1-2 0 0,-1 1 7 0,0-4 10 15,1 2 5-15,0-3-4 0,2 0-4 0,-1-2-4 16,-1 0-10-16,3-2 7 0,0 1-1 16,1-7 1-16,-1 9-38 0,1-9 34 0,2 9-43 0,-2-9 29 15,9 4-37-15,-9-4 30 0,14 1-38 16,-14-1 27-16,21-1-35 0,-10-2 21 0,2 0-68 16,1 0-11-16,1-1-66 0,1 0-63 0,0-3-48 0,0 0-46 15,2 2-60-15,-1-3-58 0,1 0-24 0,-1-2-53 16,-2 1-372-16,2-5-411 0</inkml:trace>
  <inkml:trace contextRef="#ctx0" brushRef="#br1" timeOffset="139320.71">26403 14126 201 0,'0'0'429'0,"0"0"-20"0,8-3-63 15,-8 3 33-15,0 0-9 0,0 0 9 0,0 0-41 16,0 0-11-16,2 7-28 0,-2-7-18 0,-1 8-37 16,1-8-48-16,-4 7-36 0,4-7-39 0,-1 11-21 0,1-11-18 15,-1 12-9-15,1-12-26 0,0 14-13 16,1-7-15-16,0 2-25 0,-1-1-80 0,3 0-87 0,-2-2-83 15,0 3-103-15,-1-2-83 0,3-1-55 0,-3-6-447 16,5 10-526-16</inkml:trace>
  <inkml:trace contextRef="#ctx0" brushRef="#br1" timeOffset="139800.65">26602 13918 465 0,'0'0'366'0,"-12"-4"17"0,12 4-57 0,-12-8-11 16,12 8-20-16,-9-8-2 0,5 1-30 0,-1 3-41 16,3-3-15-16,-1 2-30 0,3 5-29 0,0-13-26 15,0 5-18-15,3 0-21 0,3 2-8 0,-1-1-3 16,2 0-7-16,0 1-15 0,2 1-6 0,1-1-4 15,-1 2-8-15,2 2-2 0,0 0-3 0,-1 0-1 16,-10 2 5-16,17 2-8 0,-8 0 5 0,-3 2 7 0,1 1-2 16,-2 1-4-16,-3 1-2 0,0 1-8 15,-2 0 1-15,0 2 2 0,-2 0-6 0,-3-1 1 16,4 1 0-16,-3-1 1 0,2 1 0 0,0-2 6 16,0 2-10-16,-1-3 4 0,3 2-7 0,-1-3 3 15,1 2-6-15,1-1 3 0,-1 0-5 0,4 1-1 16,1-1 0-16,-1 2 1 0,4-1-4 0,-2 0 2 0,2-1-2 15,-1 3 4-15,3-2-10 0,-1-1 8 0,1 3-7 16,-2-4 6-16,1 2-6 0,-4 0 6 0,2-2-3 16,-3 0 0-16,1 2-3 0,-3-2 6 0,-2-6-5 15,0 13 7-15,-2-8-1 0,-3 2-7 0,1-1 3 16,-1-1-3-16,-2 1 0 0,1-1-6 0,-3 0 2 16,4-2-18-16,-3 1-39 0,8-4-64 0,-9 4-42 15,9-4-109-15,0 0-32 0,-14-2-94 0,14 2-40 16,-2-9-458-16,2 9-467 0</inkml:trace>
  <inkml:trace contextRef="#ctx0" brushRef="#br1" timeOffset="140032.26">26798 13751 308 0,'1'-8'612'0,"1"1"-108"0,-1 1-85 16,-1 6-37-16,1-9-26 0,-1 9 2 0,4-7 7 15,-4 7-5-15,0 0-57 0,11-2 12 0,-11 2-72 16,13 3-47-16,-3 2 0 0,-1 1-23 0,2 0-7 0,3 3-38 15,-3 0 5-15,7 3-23 0,-4 1-15 0,1 1-21 16,-1 2-1-16,1 1-30 0,-1 1 7 0,-3 0-8 16,1 3-9-16,-5 0-20 0,-2 1 10 0,-1 0-7 15,-2-1 0-15,-2-1-7 0,-2 2-7 0,-3 0-9 16,1-2-8-16,-1-3-31 0,1-1-30 0,-3-1-44 16,0-1-62-16,0-2-74 0,-1-1-54 0,-1-1-89 15,3-3-66-15,-1-2-164 0,7-5-503 0,-10 3-746 16</inkml:trace>
  <inkml:trace contextRef="#ctx0" brushRef="#br1" timeOffset="140633.73">27321 13303 458 0,'0'-12'352'0,"0"3"-7"16,1 0-79-16,0 0 25 0,3 2-51 0,-1-2-9 15,3 2-9-15,0 0-35 0,-2 0-27 0,5 2-4 16,-2 1-44-16,3 2 19 0,-10 2-31 0,16-1 29 15,-4 3-22-15,-2 2 9 0,2 2-18 0,0 2-1 16,0 3-10-16,-1 1 6 0,0 3-18 0,-1 2 0 16,1 2-16-16,-3 1 11 0,0 1-14 0,-2 1 1 15,2 0-11-15,-1 0-3 0,-1 1-5 0,-1 0 0 16,1-2-8-16,2 1 1 0,-2-1-5 0,-1-1-6 16,4-1 0-16,-2-1-5 0,0-2-2 0,0-2-3 15,0-2 1-15,0-1-2 0,2-1-6 0,-2-2 1 16,1-2-1-16,0-1-1 0,2-1-39 0,-3-1 46 15,1-2-1-15,-8-1 0 0,14 3-6 0,-14-3 0 16,12 0 3-16,-12 0-1 0,0 0 2 0,0 0 13 16,11 1 19-16,-11-1 22 0,0 0 19 0,0 0-23 15,0 0 58-15,-5 8-13 0,5-8 10 0,-6 8-8 0,3-1 7 16,-1 0-22-16,2 0 3 0,-1 4-18 0,2-2 6 16,0 4-26-16,1-2 1 0,1 3-11 0,0 1-6 15,4 2-6-15,-1 1-10 0,1 3 3 0,3 0-11 16,2 4 2-16,-1 2-4 0,0-1-10 0,2 1 6 15,0-1-3-15,-2 1 3 0,0 0 0 0,-2 0-3 16,0-1-1-16,-3-2-3 0,-2 1-3 0,-2-1-2 16,0 0 5-16,-4 1-10 0,-2-2 10 0,-2 3-7 15,-4-1-18-15,-1 1-62 0,-4-2-55 16,-1-3-40-16,-5 5-104 0,-2-2-92 0,-2-2-105 0,-1-1-135 16,3-4-636-16,-2-2-861 0</inkml:trace>
  <inkml:trace contextRef="#ctx0" brushRef="#br1" timeOffset="141069.66">25930 15846 594 0,'-36'17'516'16,"-1"0"-160"-16,2-3-67 0,5-2-12 15,5 0-3-15,4-4-1 0,1 1 41 0,6-4 1 0,3-3-52 16,11-2-35-16,-14 2-16 0,14-2-10 0,0 0-19 15,16-9-23-15,0-1-5 0,11-3 4 0,12-5-38 16,5 0 15-16,11-7-53 0,5 1 22 0,5-2-21 16,1-1-13-16,1 0-13 0,2-1-10 0,2 0-12 15,-2 0-5-15,0 2-12 0,0-2 2 0,-1 1-7 16,-3 0-1-16,0 1-7 0,-3-1 2 0,-4 0-3 0,0 3-25 16,-5-1 25-16,1 2-28 0,-11 4 32 15,-1 1-39-15,-1 1 5 0,-5 1-92 0,-5 5 2 16,-4-2-61-16,-6 5-61 0,-1 1-55 0,-3 0-52 0,-5 3-45 15,-1 0-29-15,-11 4-40 0,9-2-483 0,-9 2-516 16</inkml:trace>
  <inkml:trace contextRef="#ctx0" brushRef="#br1" timeOffset="141302.77">26338 15779 648 0,'-38'18'561'0,"4"-2"-168"16,2 2-47-16,7-3-105 0,6-3-21 0,3-1-80 15,2-3 12-15,5-1-49 0,4-3 37 0,5-4-22 16,0 0 8-16,7 6-41 0,3-9 2 0,5-1-30 16,7-2 0-16,7-5-25 0,8-1 20 0,6-3-5 15,2-2-5-15,13-4-7 0,2-2-5 0,-2 2-11 16,2-3 1-16,0 0-5 0,-1-1-1 0,-3-1-3 16,1 2 0-16,-2-1-21 0,-2-1 14 0,-4 0-11 15,-8 6 11-15,0-2-58 0,-6 2-44 0,-2-2-121 16,-4 2-57-16,-8 3-107 0,-3 0-91 0,-4 2-254 15,-5 0-232-15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09:57:46.35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7858 2842 120 0,'0'0'328'0,"0"0"-66"16,0 0-28-16,0 0-21 0,0-7-35 0,0 7 1 0,0 0 10 15,-4-6 1-15,4 6-48 0,0 0 37 0,-2-5-68 16,2 5 37-16,0 0-47 0,-3-6 30 0,3 6-38 15,0 0 32-15,-4-5-35 0,4 5 19 16,0 0-14-16,0 0-9 0,0 0-18 0,-2-6-8 0,2 6-25 16,0 0-15-16,0 0 13 0,0 0-7 0,0 0-6 15,0 0-2-15,0 0 8 0,0 0-1 0,0 0 4 16,0 0-2-16,0 0-5 0,0 0-2 0,0 0 6 16,11 2-22-16,-11-2 20 0,9 4-17 0,-9-4 17 15,13 5-16-15,-8 0 12 0,3-1-12 0,-1 1 6 16,2-1-10-16,0 1 10 0,0 0-17 0,0-1 15 15,0 3-17-15,-1-2 16 0,1-1-17 0,-1 1 20 16,2 0-18-16,-4 0 10 0,3-1-11 0,0 0 12 16,-3 1-12-16,1-1 13 0,-1-1-12 0,2 1 14 15,-8-4-17-15,10 5 17 0,-10-5-10 0,9 6-6 16,-9-6 4-16,9 4 20 0,-9-4-8 0,6 4 28 16,-6-4-6-16,0 0 8 0,8 4 4 0,-8-4 5 15,0 0-4-15,6 3 3 0,-6-3-1 0,0 0 1 16,0 0-1-16,7 4 1 0,-7-4-1 0,0 0-4 0,0 0-1 15,0 0 0-15,0 0-9 0,0 0 0 16,0 0-4-16,10 2 2 0,-10-2-3 0,0 0 4 16,6-3 2-16,-6 3-7 0,11-8-7 0,-4 3 5 0,2-2-8 15,1 0-3-15,3-4-2 0,1-1-7 0,5-2 5 16,-1-2-10-16,5-2 9 0,-1 0-6 0,0-1 0 16,6-3-7-16,-1 1 8 0,1-2-4 0,0 2 11 15,1-1-24-15,-2 0 14 0,1 2-3 0,-5 2 0 16,2 1-1-16,-1 0 8 0,0 2-7 0,-2-1 2 15,-4 4-4-15,1 0 7 0,-4 2-9 0,-1 0 9 16,-1 2-10-16,0 0 11 0,-3 2-6 0,-1 1 4 16,-1-1 1-16,0 1 1 0,0 0 0 0,-8 5 7 15,11-7-15-15,-11 7 18 0,10-6-10 0,-10 6 7 16,6-5 5-16,-6 5-8 0,6-3 10 0,-6 3-21 16,7-4 20-16,-7 4-15 0,0 0 11 0,5-4-16 15,-5 4 17-15,0 0-17 0,8-4 7 0,-8 4-2 0,0 0 5 16,0 0-10-16,0 0 10 0,6-5-13 15,-6 5 11-15,0 0-6 0,0 0 4 0,0 0-11 16,0 0 8-16,5-5-12 0,-5 5 17 0,0 0-43 16,0 0-63-16,0 0-74 0,0 0-87 0,0 0-117 0,4-4-234 15,-4 4-487-15,0 0-717 0</inkml:trace>
  <inkml:trace contextRef="#ctx0" brushRef="#br0" timeOffset="7242.83">3748 5309 112 0,'0'0'147'16,"-13"-1"-40"-16,13 1-2 0,0 0-23 0,0 0 1 16,0 0-23-16,0 0 7 0,0 0-15 0,0 0 18 15,0 0-26-15,-9-1 14 0,9 1-25 0,0 0 18 16,0 0-19-16,0 0 15 0,0 0-26 0,0 0 15 15,0 0-18-15,0 0 17 0,-10 1-21 0,10-1 18 16,0 0-21-16,0 0 25 0,0 0-28 0,0 0 15 16,0 0-19-16,0 0 22 0,0 0-27 0,0 0 20 15,0 0-20-15,0 0 25 0,-9 3-5 0,9-3 33 0,0 0-16 16,0 0 31-16,0 0-24 0,0 0 41 16,0 0-34-16,0 0 40 0,0 0-32 0,0 0 41 15,0 0-36-15,0 0 6 0,0 0 8 0,0 0-16 0,0 0-10 16,0 0-8-16,0 0-5 0,0 0-5 0,0 0-5 15,0 0-7-15,0 0-4 0,0 0-6 0,0 0 3 16,0 0 29-16,0 0-31 0,0 0 0 0,0 0 2 16,10-3 9-16,-10 3 10 0,0 0 21 0,0 0 14 15,12 0 5-15,-12 0-9 0,9-2-6 0,-9 2 2 16,11-2-3-16,-11 2-4 0,10-1-4 0,-10 1-1 16,13-1-5-16,-13 1-6 0,16-3-6 0,-16 3-5 15,14 0-4-15,-14 0 2 0,16-1-2 0,-16 1-2 16,18 0 1-16,-18 0 6 0,18-1 3 0,-18 1 4 15,19 0-3-15,-19 0 4 0,24 0-1 0,-12-1 2 0,0 1 3 16,0 0-1-16,1-1-5 0,0 1-1 16,0-2 1-16,-2 2-5 0,3-1-6 0,-1 0-3 15,1 0-1-15,-1 1-7 0,1 0 0 0,0-1 4 16,-3 1-9-16,3-1 1 0,-1-1-1 0,1 2 1 16,-1 0-3-16,0-1 0 0,-2 1-1 0,2 0-1 0,-2 1-3 15,1-1 2-15,-12 0 3 0,23 0-3 16,-10 0 7-16,0 0-8 0,-2 0 1 0,1 0 3 0,2 0-1 15,-14 0-2-15,25 0 2 0,-13 0 7 0,-1 2-5 16,2-2 8-16,0 0 3 0,2 0 6 0,-2 0 1 16,1 0-2-16,-1 0 0 0,0 0-3 0,1 0-1 15,-2-2-2-15,2 4-5 0,-2-4 3 0,2 2-1 16,-1 0-3-16,0 0-1 0,1 0-2 0,-3 0 1 16,3 0 0-16,-2 0 1 0,-1 0 1 0,2 0-3 15,-13 0 5-15,24 2-2 0,-12-2 5 0,-12 0-2 16,23 1 1-16,-13-1 4 0,-10 0 4 0,23 1 5 15,-11-1-2-15,-12 0-42 0,22 0 50 0,-10 1-37 16,-12-1 43-16,22 0-42 0,-22 0 43 0,23 1-40 16,-23-1 44-16,20 0-48 0,-20 0 46 0,22 0-50 15,-9 1 49-15,-13-1-42 0,22 0 49 0,-22 0-46 16,22 0 43-16,-22 0-50 0,25 0 46 0,-15 0-50 16,-10 0 45-16,23 0-49 0,-23 0 49 0,24 0-47 0,-24 0 38 15,22 0-47-15,-22 0 51 0,22 0-46 16,-22 0 43-16,20 0-48 0,-20 0 47 0,18 0-47 0,-18 0 47 15,22 2-46-15,-22-2 44 0,18 0-43 0,-18 0 46 16,15 0-48-16,-15 0 48 0,16 0-48 0,-16 0 45 16,15 0-43-16,-15 0 46 0,12 0-41 0,-12 0 38 15,12 0-45-15,-12 0 42 0,0 0-38 0,13 1 54 16,-13-1-35-16,0 0 49 0,0 0-37 0,14 1 47 16,-14-1-39-16,0 0 46 0,0 0-30 0,0 0 0 15,10-1 0-15,-10 1 0 0,0 0-5 0,0 0-1 16,0 0-7-16,0 0 11 0,0 0-19 0,13 0-4 15,-13 0-1-15,0 0-3 0,0 0-8 0,0 0 4 16,0 0-11-16,0 0-20 0,0 0-69 0,0 0-52 16,0 0-168-16,0 0-111 0,0 0-154 0,0 0-677 15,0 0-866-15</inkml:trace>
  <inkml:trace contextRef="#ctx0" brushRef="#br0" timeOffset="17224.71">11509 5170 109 0,'0'0'298'16,"0"0"-55"-16,0 0-14 0,0 0-27 0,0 0-16 16,0 0-23-16,0-7-15 0,0 7-14 0,0 0-16 15,0 0 20-15,0 0-53 0,0 0 0 0,0 0-24 16,-1-6 11-16,1 6-24 0,0 0 35 0,0 0-38 15,0 0 25-15,0 0-33 0,0 0 31 0,0 0-42 0,0 0 39 16,0 0-43-16,0 0 32 0,0-8-48 0,0 8 40 16,0 0-49-16,0 0 39 0,0 0-43 15,0 0 47-15,0 0-53 0,0 0 46 0,0 0-44 0,0 0 53 16,0 0-40-16,0 0 40 0,0 0-55 0,0 0 49 16,9-1-54-16,-9 1 49 0,0 0-47 0,0 0 48 15,0 0-57-15,0 0 54 0,13-1-48 0,-13 1 45 16,0 0-47-16,0 0 45 0,0 0-43 0,0 0 40 15,0 0-45-15,0 0 38 0,0 0-75 0,12 0-51 16,-12 0-98-16,0 0-200 0,0 0-310 0,0 0-226 16</inkml:trace>
  <inkml:trace contextRef="#ctx0" brushRef="#br0" timeOffset="21228.47">11599 5221 49 0,'0'0'308'0,"0"0"-127"15,0 0 7-15,0 0-66 0,0 0 22 0,0 0-52 16,0 0 21-16,0 0-57 0,0 0 19 0,0 0-42 16,0 0 26-16,0 0-41 0,0 0 33 0,0 0-19 15,0 0 25-15,5 5-22 0,-5-5 23 0,0 0-26 16,10-1 23-16,-10 1-20 0,0 0 18 0,15 0-3 15,-15 0 5-15,0 0-2 0,17 0-4 0,-17 0 4 16,15-1-5-16,-15 1 17 0,13 0-9 0,-13 0-8 0,19-1-10 16,-19 1 13-16,18 0 5 0,-5-2-5 0,-3 1-2 15,3 1-5-15,0-1-9 0,0 1-8 16,0-1-1-16,0 1-6 0,3-1 1 0,-2 1 11 16,0 1-7-16,0-1-2 0,0 1 1 0,1-1-6 0,1 1-2 15,-1 0 2-15,0 2 7 0,3-2 3 16,0 1-2-16,-3 0 0 0,3 1 4 0,-1-1 8 0,1 0-4 15,-2 0 3-15,4 1 2 0,-3-1-7 16,0 0-3-16,2 1-4 0,-1-1 14 0,1 0-23 0,0-1 0 16,-1 1-5-16,1-1 3 0,-1 0 1 0,3 1 3 15,-1-2-12-15,-2 1 2 0,1 0-4 0,2 0 1 16,-2-1 3-16,0-1-3 0,0 2 0 0,2 0-2 16,-2-1 1-16,0 1-2 0,0 1-1 0,0-1 4 15,-1 0-6-15,3 1 4 0,-3-1-5 0,1 0 3 16,1 0 2-16,-2 0 1 0,0 0 2 0,0 2 7 15,1-1 4-15,0-1-4 0,-2 3-1 0,2-3 1 16,-1 2 3-16,2-2-3 0,-1 1 0 0,0-1-4 16,1 1 1-16,-1 0-1 0,-1-1-1 0,4 0 3 15,-3 0-1-15,0 1-5 0,1-1-1 0,0 0-1 16,0 1-1-16,-1 0 1 0,1-2 0 0,1 1 1 16,-2 0-1-16,-2 0-2 0,2 1 3 0,-1 0-4 0,1-1 6 15,2 0-5-15,-5 2 0 0,3-2 3 0,-2 2-1 16,2-1 0-16,-1-1-2 0,0 1 14 0,1 0-10 15,-1-1-3-15,1 1 4 0,2-1-1 0,-3 0-1 16,2 1 7-16,-2-2 1 0,4 1-3 0,-2-1 4 16,1 1-1-16,-1 0-1 0,2-1-3 0,-2 0-1 15,3 0 1-15,0 0-3 0,-1 0-2 16,0 0 0-16,1 0 0 0,0 0-2 0,0 0 0 0,0 0 2 16,1 0 39-16,0 0-50 0,3-2 3 0,-3 2 2 15,1-1 4-15,2-1-3 0,-1 1 0 0,1 1 0 16,-1-1 0-16,2-1 19 0,-1 1-23 0,-2-1 15 15,2 1-10-15,0 1-3 0,0-1 0 0,0 0 1 16,-2 0 1-16,2 0 5 0,-3 1-3 0,3-3-1 16,-1 2 1-16,-1-1 1 0,2 2-3 0,0-1 2 0,-2 0 2 15,1 0 0-15,2 0-3 0,-2-2 2 0,2 2-1 16,-1 0 1-16,1 0-3 0,0-1 3 16,1 0 0-16,-1 0-1 0,-2 0-1 0,2 0 1 0,0 0 0 15,0 1 3-15,0-2 0 0,0 1-5 0,1 1 0 16,-1-2 1-16,0-1 2 0,0 2-3 0,-1 0 2 15,0-1 0-15,0 1 3 0,1 0-5 16,-3 1 2-16,3-2 0 0,-2 0 5 0,1 2-7 0,-3-1 2 16,4 0 1-16,-2 0-3 0,-1 1 1 0,2-1 3 15,0 1 0-15,0-2-3 0,-3 2 2 16,2-3-2-16,-1 3 1 0,3-1-1 0,-2-1 2 0,1 1-2 16,-3 0 5-16,3 1 34 0,-2-4-47 0,2 4 0 15,-1-1 3-15,-1 1 3 0,-3 0 0 0,4 0 36 16,-3-1-42-16,-1 1-1 0,0 0 2 0,1 1 2 15,0-1 2-15,0 1 3 0,-1-1 0 0,1 1-3 16,0 0 2-16,-1-1 2 0,0 1 1 0,-1 0-1 16,2 0 2-16,-1-2-2 0,2 2-1 0,-1 0-4 15,0 0 6-15,-1-1 0 0,1 1 0 0,1-2-4 16,-1 1 2-16,3 1 0 0,-4-2 2 0,2 2 2 16,1-1-6-16,1 0 1 0,1-1 3 0,-3 2-1 0,3-1 36 15,-3 0-42-15,2 0 37 0,-1 0-40 0,2 0 36 16,-3 1-45-16,2-1 42 0,2 1-42 15,-2-2 3-15,-1 2 6 0,3-1 1 0,-2 1 1 16,0 0-1-16,0-1 3 0,1 1 2 0,-3 0 0 16,3-2-1-16,1 2 5 0,-3 0-2 0,2-1-1 0,-2 1 2 15,3 0-1-15,-5 0 3 0,1-1-6 16,2 1 8-16,-3-1-5 0,3 1-2 0,-2 0 4 0,3 0-1 16,-2 0 38-16,2 0-45 0,-4 0 36 0,5 0-39 15,0 0 38-15,-1 0-46 0,0 0 44 0,-1 0-42 16,2 0 37-16,0 0-39 0,1 0 51 0,-2 0-55 15,1 0 4-15,2 0 5 0,0 0 12 0,-2 0-7 16,2-1 0-16,-1 1 1 0,2-2 1 0,-2 2 2 16,0-2 3-16,2 2-2 0,1-1 0 0,-1 0 2 15,1 0-3-15,-2-1 41 0,6 1-47 0,-1 0 41 16,-3 0-44-16,4-2 40 0,-2 1-44 0,4 1 40 16,-3-2-41-16,1 2 41 0,-2-1-43 0,2-1 42 15,-1 1-43-15,-1 1 40 0,2-2-38 0,-4 1 42 0,-2 1-43 16,5-2 41-16,-3 1-40 0,2 1 44 15,1-2-46-15,1 2 4 0,-6-1 37 0,6 1-36 0,2-1 38 16,-3 0-42-16,1-1 41 0,-2 2-42 0,3-1 42 16,-1 0-39-16,1-1 40 0,-1 1-42 0,1 1 47 15,-1-2-49-15,0-1 42 0,1 2-44 16,0 0 47-16,-2-1-47 0,1 1 43 0,0 0-41 16,0 1 42-16,-2-1-42 0,3 0 45 0,-4-2-43 0,-2 3 42 15,5-1-45-15,-5 0 45 0,1 1-44 0,-2 0 41 16,6-1-40-16,-4 2 42 0,5-1-38 0,-2-1 42 15,3-1-48-15,-6 3 42 0,4-2-43 0,-1 2 44 16,-3-1-40-16,2 0 39 0,2 1-41 0,-6-1 42 16,6 0-43-16,-2 1 46 0,2-2-35 0,-4 1 33 15,4 0-43-15,-4 0 41 0,0 0-42 0,-2 0 44 16,4-1-41-16,-4 2 41 0,1-1-42 0,1-1 46 16,0 1-50-16,-1-1 47 0,1 2-47 0,-2-1 47 15,2 0-6-15,0 1-45 0,0-2 49 0,0 2-5 0,0-1-6 16,0 1 1-16,0-1-5 0,2 1-1 0,-2 0 5 15,0 0-4-15,0 0-4 0,0-1 1 16,1 1 1-16,1 0-2 0,-2 0-38 0,0 0 51 16,0 0-46-16,-2 0 47 0,2 0-45 0,-1 0 48 15,-1 1-44-15,1-1 44 0,1 0-44 0,-1 0 43 0,-1 0-2 16,1 1-2-16,0-1-4 0,-2 0-2 16,2 1 3-16,-2-1-5 0,1 0-1 0,-1 2-4 0,-1-1 5 15,0-1-6-15,2 1-1 0,-2-1 9 0,-3 0-6 16,4 2-1-16,-3-2 1 0,1 1 2 0,1 1-5 15,-2-1 5-15,1-1 9 0,-3 0-14 0,4 2 0 16,-2-2 1-16,0 1-37 0,1-1 45 0,0-1-46 16,0 2 52-16,-4-1-42 0,3 0 46 0,2 0-41 15,-3 0 40-15,3 1-37 0,-1-1 45 0,1 0-48 0,-3 1 42 16,3-1-4-16,-1 1 0 0,-1 0-7 16,1-1 1-16,1 2 9 0,-1-1-15 0,1 0 0 15,-1 0-1-15,-1 0 3 0,1 1-4 0,-2-2 5 16,3 2-5-16,-2-1-1 0,-3 1 0 0,-1-2-3 0,0 1-5 15,1-1-40-15,-1 0-39 0,1 0-159 16,-2 0-137-16,-3-1-630 0,1-1-619 0</inkml:trace>
  <inkml:trace contextRef="#ctx0" brushRef="#br0" timeOffset="23228.25">20409 8255 631 0,'0'0'767'0,"-7"-6"-146"0,7 6-106 16,-7-7-72-16,7 7-63 0,-5-5-25 0,5 5-11 0,-5-4-72 15,5 4 0-15,0 0-94 0,-5-4 1 0,5 4-76 16,0 0 35-16,0 0-48 0,0 0 50 16,6 10-50-16,-1-3 53 0,4 3-54 0,7 5 5 0,-1 3 30 15,7 4-54-15,3 5 22 0,3 3-47 0,-1 3 27 16,8 5-14-16,-1 2-14 0,1 1-7 16,-1 1-8-16,2 0-1 0,0 0-4 0,-2-1-4 15,2 0-3-15,-1-2-34 0,-6-5 39 0,0-2-38 0,-2-3 40 16,1 0-32-16,-6-4-4 0,0-5 5 0,-3-2 4 15,-5-3 3-15,0-2 9 0,-4-3 11 0,-1-1 26 16,0-3-2-16,-3-1-9 0,-6-5-4 0,0 0 26 16,11-4-49-16,-11-3 36 0,-1-5-45 0,-3-5 31 15,-3-4-6-15,-3-8-15 0,-1-8 4 0,-6-5-3 16,3-2-3-16,-5-10-39 0,1-2 41 0,-1 1-40 16,3 0 40-16,-3 1-39 0,8 8 39 0,-1 4-1 15,1 1-6-15,2 3-1 0,0 5-3 0,1 4-27 16,2 4-33-16,-1 4-27 0,1 0-32 0,1 1-51 15,0 4-69-15,1 2-72 0,1 2-40 0,-2 3-126 16,0 1-29-16,-4 3-84 0,9 5-624 0,-13-5-824 16</inkml:trace>
  <inkml:trace contextRef="#ctx0" brushRef="#br0" timeOffset="23403.1">20510 8524 369 0,'-4'13'516'0,"-2"-3"-116"0,2-2-106 0,-1 0-53 15,1 0-20-15,2-4 29 0,2-4-8 0,-3 6-84 16,3-6 10-16,0 0-63 0,0 0 13 0,9-3-62 16,1-2 27-16,2-1-57 0,4-3-6 0,2 1-6 15,7-4-3-15,3 1-6 0,1-1-27 0,0 0-89 16,2 1-80-16,2 1-86 0,-1 0-177 0,0 1-258 16,-1 0-217-16</inkml:trace>
  <inkml:trace contextRef="#ctx0" brushRef="#br0" timeOffset="23962.26">21567 8507 24 0,'0'0'188'16,"1"-10"-43"-16,-1 10 37 0,3-12-38 0,-3 12 37 15,5-11-29-15,-5 11 36 0,1-11-17 16,-1 11-2-16,3-12-1 0,-3 12 2 0,-2-13-6 0,2 13-5 16,-1-13 11-16,-1 7 7 0,-3-2 1 0,1 1 15 15,-1 0-10-15,-2 0-15 0,0 2-1 16,-3-2-16-16,-1 3-19 0,0-1-9 0,-2 3-5 15,-1 0-12-15,-1 2-9 0,-2 0-20 0,-1 3 2 0,1 1-15 16,-2 5-9-16,-2-2-3 0,3 5-11 0,-3 0-6 16,1 4-6-16,2 1-3 0,1 2-2 0,3-2-7 15,1 1 1-15,3 1-6 0,4-1-5 0,-1 1 1 16,2-2-3-16,4-2-1 0,1-1-1 0,1-1-1 16,4-1 0-16,-1-3 0 0,4 0-2 0,0-3-1 15,2-2 39-15,1 0-50 0,1-3 40 0,2-2-50 16,0-3 45-16,1-1-49 0,-1-2 48 0,3-3-46 15,-2 0 5-15,-1-3 8 0,-1-1-1 0,-1 0 3 16,0 0 5-16,-4 0 4 0,1 0 1 0,0 2 4 16,-3 0 10-16,1 0 40 0,-2 4 21 0,-1-2-29 0,1 3 32 15,-2 0-54-15,0 0 33 0,2 2-47 16,-5 5 32-16,7-6-38 0,-7 6 36 0,0 0-41 16,16 0 40-16,-16 0-12 0,14 6-2 0,-6 0-9 0,5 2-4 15,-2 0-7-15,3 2-11 0,-1 0-57 0,4 3-76 16,-2-2-39-16,2 1-115 0,-2 0-31 15,3-3-78-15,-3 1-73 0,2-4-72 0,-2-1-357 0,2-1-467 16</inkml:trace>
  <inkml:trace contextRef="#ctx0" brushRef="#br0" timeOffset="24118.66">21958 8525 621 0,'7'-4'612'0,"-7"4"-145"0,10-3-93 0,-10 3-78 0,0 0-60 15,11-3 9-15,-11 3 20 0,0 0 1 0,9 4-14 16,-9-4-33-16,4 8-40 0,-1-2-35 0,-1-1-27 15,2 3-29-15,-3 2-12 0,2 1-23 0,-2-2-17 16,2 5-32-16,-1-3-85 0,0 2-77 0,-1-1-164 16,-1 0-83-16,1-1-143 0,-2 0-403 0,1-1-533 15</inkml:trace>
  <inkml:trace contextRef="#ctx0" brushRef="#br0" timeOffset="24761.1">22071 8247 610 0,'0'-13'523'0,"0"1"-116"0,-2 3-11 0,2-1-46 16,-1 0 27-16,-3 2-49 0,3 1 43 0,0 0-46 0,-2 0-22 16,3 0-32-16,0 7-49 0,-2-10-47 15,2 10-34-15,-3-9-33 0,3 9-23 0,-1-7-18 0,1 7-13 16,0 0-7-16,0 0-1 0,0 0 11 0,0 0-3 15,0 0 6-15,7 6-52 0,-7-6 46 0,8 8-45 16,-8-8 59-16,8 9-45 0,-4-5 57 16,-4-4-66-16,7 12 52 0,-3-7-53 0,0-1 52 0,-4-4-49 15,6 10 60-15,-6-10-38 0,7 8 45 0,-7-8-14 16,5 6 50-16,-5-6-24 0,4 6 52 0,-4-6-33 16,0 0 40-16,4 6-38 0,-4-6 13 0,0 0-35 15,0 0 12-15,0 0-43 0,0 0 15 0,0 0-36 16,0 0 20-16,0 0-34 0,0 0 21 0,0 0-27 15,0 0 21-15,0 0-23 0,0 0 19 0,0 0-24 16,0 0 11-16,0 0-23 0,0 0 17 0,0 0-25 16,0 0 18-16,0 0-23 0,0 0 21 0,0 0-17 15,0 0 11-15,0 0-18 0,0 0 23 0,2 6-20 16,-2-6 24-16,8 8-26 0,-5-3 5 0,3 1 2 16,-1 1 1-16,1-1 3 0,-1 2 0 0,3 1-1 15,-2 0 0-15,-1 0 4 0,2 0-4 0,-2 0 8 16,1 0-13-16,1 0-2 0,-2-1 19 0,-1 1-30 15,0-3 18-15,-2 1-32 0,1-1 30 0,-3-6-19 16,5 9 26-16,-5-9-35 0,2 6 20 0,-2-6-45 0,0 0 20 16,0 0-45-16,0 0 38 0,0 0-39 15,1-8 9-15,-1 8 46 0,4-10-38 0,0 4 44 0,0 1-32 16,3-1 42-16,1-1-32 0,-1 2 38 0,2 0-34 16,0-1 41-16,1 3-38 0,0-1 32 0,0 2-45 15,2 1 33-15,-12 1-44 0,18 1 37 0,-18-1-44 16,16 5 46-16,-9-2-47 0,-3 3 36 0,-2 0-46 15,1 0 44-15,-3 2-46 0,-3 1 41 0,-1 0-62 16,-2 0 35-16,-3 1-70 0,-1 0 21 0,-2 1-56 16,1-3-46-16,-3 2-61 0,1-3-64 0,-1-1-75 15,0 0-54-15,1-4-100 0,0 1-466 0,13-3-652 16</inkml:trace>
  <inkml:trace contextRef="#ctx0" brushRef="#br0" timeOffset="25061.39">22784 7947 285 0,'15'-15'679'0,"-1"0"-162"15,-5 2-100-15,-1 2 14 0,-1-1-64 0,-2 3 45 16,-1-1-53-16,0 3-13 0,-4 0-21 0,0 7-45 16,-2-10-62-16,2 10-38 0,-8-2-31 0,8 2-26 15,-18 4-15-15,9 3-5 0,-2 2-15 0,-3 2-8 16,0 3-7-16,1 2-6 0,1 2-8 0,0 1-4 0,3 1-1 15,-1 3-12-15,4-1 5 0,1 3-18 16,3-2 1-16,0 2-53 0,4 0 57 0,0-2-45 16,6 0 47-16,1 4-47 0,2-4 50 0,3 0-49 0,2-1 46 15,3 0-46-15,1-4 45 0,3 0-52 0,1-4 50 16,3 0-55-16,3-3 46 0,0-1-57 16,1-4 27-16,2 0-128 0,-3-4-44 0,0-1-107 15,0-1-68-15,-1-1-84 0,-1-2-1 0,-3-1-145 0,-1-2-548 16,-6 1-746-16</inkml:trace>
  <inkml:trace contextRef="#ctx0" brushRef="#br0" timeOffset="25229.06">22977 8263 334 0,'-23'1'676'0,"2"-1"-165"16,1 1-114-16,-1 1-77 0,3-1-54 0,3-1 3 16,2 0 28-16,-2 0-13 0,6-3-49 0,1 1-49 15,8 2-38-15,-7-7-30 0,7 7-27 0,3-11-24 16,5 4-32-16,4-3-34 0,4 0-102 0,7-6-23 15,3-4-109-15,8 2-20 0,1-1-16 0,1-2-34 16,2-1-22-16,11-5-24 0,-3-1-31 0,2-1-215 16,-2-1-107-16</inkml:trace>
  <inkml:trace contextRef="#ctx0" brushRef="#br0" timeOffset="25511.47">23539 7714 80 0,'19'-22'381'0,"-7"0"-37"16,-2 4-34-16,-4 1-35 0,-2 3-1 0,-1 1-60 15,-3 2-8-15,-3-1 21 0,-1 4 19 0,-1-1-62 16,-5 2 37-16,0 3-56 0,-2 1 29 0,-2 2-52 15,-2 1 5-15,-2 1-7 0,-1 2 3 0,-2 3 1 16,1 3-10-16,-1-2-14 0,5 4-16 0,-2-1-10 16,2 4-15-16,2-1-8 0,4 1-9 0,1-1-8 0,5 3-9 15,-1 0-4-15,5 0 36 0,0 0-52 16,6 4 30-16,4 0-49 0,0-1 39 0,6 4-47 16,1-2 38-16,5 0-42 0,3 3 40 0,3 0-43 15,-1-3 0-15,1 1 1 0,0-3 0 0,-4-1 3 0,0-1 1 16,-4 0 1-16,1-1 5 0,-5-3-4 0,-3 1-1 15,-3-1 3-15,-3-2 4 0,-4 1-2 16,-1-1 2-16,-5-1-4 0,-3 4 4 0,-6-1-12 16,-2 1-13-16,-7-1-71 0,-5 2-75 0,-1-3-128 15,-11 3-118-15,-2-2-138 0,-3-1-553 0,-5 0-720 16</inkml:trace>
  <inkml:trace contextRef="#ctx0" brushRef="#br0" timeOffset="26195.1">23150 9579 437 0,'2'-7'437'0,"-2"7"-67"0,-3-10-84 15,3 10 20-15,-2-12-64 0,-3 6 32 0,2-2-51 16,-1 0 25-16,-2 1-58 0,-2 0 26 16,2 0-80-16,-3-1 8 0,-1 0-60 0,-1 1 28 0,-1-1-48 15,1 4 23-15,-4-1-37 0,4 1 39 0,-1-1-51 16,-2 4 28-16,1 1-48 0,-1 1 31 0,-1 2-46 16,-2 2 37-16,2 1-42 0,-4 3 34 0,3 1-40 15,-3 2 56-15,3 2-32 0,0 0 46 0,3 1-50 16,-2 2 39-16,6 1-40 0,-1 0 35 0,2 1-48 15,3 0 2-15,3 0 0 0,0-3 0 0,4 1 2 16,0-1 6-16,3-2-7 0,0 0 2 0,4-3-2 16,2-1 4-16,-1 0-11 0,2-5 10 0,3-1 4 15,-1-3-6-15,0-1-3 0,4-2-1 0,-2-1-1 16,3-2 5-16,-2-4-2 0,2 0 0 0,0-4 44 16,-3-1-52-16,0 0 41 0,-3-2-48 0,2-1 45 15,-2-1-46-15,-4-1 45 0,3 0-45 0,-5 0 51 16,1 1-38-16,-3 2 60 0,0-2-18 0,0 4 70 15,-1 3-22-15,-1 0 10 0,-1 1 3 0,1 2-23 16,-2 1-15-16,2 1-11 0,-3 6-13 0,2-7-6 0,-2 7-7 16,0 0-4-16,0 0 0 0,4 3-10 15,-4-3 7-15,6 12-9 0,-2-6-3 0,1 4 0 16,-1-2-7-16,4 4 1 0,0 1-4 0,0-2-31 16,1 1-39-16,2 0-45 0,0 0-37 0,1-1-11 0,0 0-81 15,1-1-4-15,-1-3-94 0,0-1-19 0,1-1-41 16,1-2-14-16,-1-2-486 0,0-1-472 15</inkml:trace>
  <inkml:trace contextRef="#ctx0" brushRef="#br0" timeOffset="26778.34">23539 9413 327 0,'0'-11'581'0,"0"3"-34"0,0-2-85 0,-2 4 30 0,0-1-72 15,0 0 46-15,-1 0-41 0,2 1-5 0,-2-1-28 16,3 7-51-16,-5-9-50 0,5 9-65 0,-2-9-43 15,2 9-35-15,0 0-32 0,-3-5-20 0,3 5-13 16,0 0-5-16,3 5-10 0,-3-5-14 0,7 13-5 16,-3-6-11-16,1 3-9 0,2 0-5 0,0 2-4 15,2 3-4-15,-2-2-6 0,2 3 0 0,-1 1-6 16,0 0-10-16,0-1-40 0,-3-2-43 0,3 0-43 16,-2 0-59-16,-1-1-44 0,-1-2-23 0,-1-2-30 15,-1 2 2-15,-1-4-101 0,-1-7-34 0,-1 13-30 16,1-13 23-16,-4 7-26 0,4-7 25 0,-11 2 26 0,11-2 68 15,-16-4 75-15,7 0 85 0,0-2 93 16,-2-2 62-16,1-3 28 0,-2-1 29 0,0-4 20 16,1-1 38-16,2-1 19 0,-1 0 16 0,4 0 7 15,-1-1-1-15,3 2-7 0,2-1 11 0,-1 1-20 16,5-1 5-16,-1 2-1 0,3 0-1 0,1-1 6 16,1 1-5-16,2 1-3 0,0 1-8 0,3 2 3 15,-1-1-8-15,4 2-8 0,-3 3-14 0,3 1-12 16,-3 0-10-16,1 3-9 0,-1 3-13 0,-1 0-7 0,1 2-4 15,-1 1-7-15,-4 3-5 0,1 1-5 0,-3 3-3 16,-2 0 33-16,-2 2-47 0,-1 1 38 0,-3 3-41 16,-1-3 36-16,-3 3-45 0,2-1 47 15,-4 1-46-15,1-3 40 0,0 1-41 0,-3-1 43 0,3-2-45 16,3 1 39-16,-1-4-38 0,0 1 42 0,2-1-46 16,-1-1 47-16,4 0-14 0,-1 0 40 0,2 0-15 15,1-6 62-15,1 13-26 0,3-6 42 0,1 2-56 16,3-3 37-16,2 3-54 0,0-1 32 0,2-1-58 15,3 2 44-15,-2-2-59 0,1 1 1 0,0-2 0 16,3 2 0-16,-2-3-1 0,0 2-1 0,1-2 12 16,-1 1-22-16,-1-1-3 0,0-1-49 0,-2-1-34 15,-2 1-120-15,0 0-46 0,-1-2-82 0,-9-2-84 16,13 3-72-16,-13-3-381 0,0 0-436 0</inkml:trace>
  <inkml:trace contextRef="#ctx0" brushRef="#br0" timeOffset="27161.53">23917 9226 768 0,'0'-12'552'0,"0"4"-80"0,0-2-23 0,0 4-35 16,0-1-20-16,0 7-11 0,0-12-52 0,0 12 7 16,-2-11-98-16,2 11-23 0,0-7-81 0,0 7 39 0,0 0-67 15,0 0 42-15,10 1-69 0,-10-1 42 0,10 8-73 16,-2 1 38-16,1-1-63 0,0 3 45 0,0 1-14 15,1 1-4-15,0 1-16 0,-1 4-6 16,1-1-6-16,-2 0-6 0,-2-2-4 0,0 0-3 0,-1-1 1 16,0 1 2-16,-3-3-9 0,1-1 2 0,-2 0 1 15,2-4-2-15,-1 1 2 0,-2-8-3 0,0 10 0 16,0-10-4-16,0 0 0 0,0 0-3 16,0 0 0-16,9-5 1 0,-5-2-1 0,2-1 4 0,3 1-2 15,0-2-4-15,2 0-1 0,1 1 3 0,1 1-1 16,1 0-1-16,0-1 2 0,0 5 3 0,-4 0-11 15,1 1-1-15,-11 2-19 0,20 1 17 0,-13 3 0 16,-1-1 0-16,0 4-4 0,-4 0 2 0,-1-1-8 16,-2 6-3-16,-3-3-26 0,-4 4-17 0,-1 1-24 15,-1-1-33-15,-5 1 8 0,0 0-78 0,-1 0-26 16,-1-3-109-16,-2 2-49 0,1-5-70 0,4 1-147 16,-2-5-358-16,2 0-537 0</inkml:trace>
  <inkml:trace contextRef="#ctx0" brushRef="#br0" timeOffset="28011.09">23949 9464 260 0,'9'-9'302'0,"-2"3"-38"0,-1-3-16 16,0 4-19-16,-2-1-21 0,-1-2-25 0,-3 8-44 15,-2-10-27-15,2 10-27 0,-11-9-9 0,2 7-21 16,-1-1-2-16,-7 3-28 0,-2 2 21 0,-8 0-24 15,-5 3 0-15,-5 3-10 0,-9 3 8 0,-1 2 28 16,-11 5 83-16,-3 2-11 0,-2 3 71 0,0-1-27 16,1 3 29-16,1-1-59 0,3 2 28 0,3-1-51 15,4-3-14-15,10-1-9 0,4-3-15 0,5 0-15 16,8-4-5-16,6-4 2 0,4-1 10 0,8-1 0 16,2-3-11-16,4-5-9 0,7 4-4 0,5-4-14 15,7-2-4-15,7-5-5 0,13-2 37 0,6-4-51 16,13-5 37-16,3-1-47 0,2-3 44 0,3-1-50 0,3 0 44 15,-1-4-48-15,1 2 40 0,-3-1-40 0,-2 0 43 16,-4 4-46-16,-5 1 46 0,-14 5-50 0,-4 1 45 16,-10 4-49-16,-5 3 42 0,-8 2-45 0,-7 0 46 15,-7 6-43-15,0 0 42 0,-5-4-43 0,-9 6 46 16,-4 3-43-16,-12 2 46 0,-10 4-47 0,-1 2 50 16,-5 3-44-16,-1 1 45 0,-9 2-46 0,1 3 49 15,1 1-46-15,8-5 54 0,5 0-34 0,2-2 44 16,5 0-54-16,11-3 51 0,4-3-45 0,8-2 45 15,4-2-49-15,7-6 43 0,5 5-47 0,-5-5 31 16,25-2-92-16,0-2-38 0,6-5-114 0,14-4-52 16,12-7-59-16,6-2-41 0,7-5-15 0,6-2-13 15,18-8-58-15,4-4-187 0,-1 0-159 0</inkml:trace>
  <inkml:trace contextRef="#ctx0" brushRef="#br0" timeOffset="28496.09">25528 8731 403 0,'0'0'500'16,"-2"-9"-134"-16,2 9-37 0,-6-4-75 0,6 4 36 16,-13-4-51-16,13 4 34 0,-15-3-57 0,2 2 14 15,3-1-32-15,10 2-75 0,-26 2 10 0,12 0-24 16,-2 1-22-16,-2 3-16 0,-3-1 6 0,0 2 3 15,-2 2-37-15,-2 3 47 0,0 0-53 0,-1 1 42 16,2 3-57-16,0-2 37 0,0 2-50 0,3 1 38 16,-1-1-46-16,4 2 43 0,4-2-49 0,1 1 21 15,1-1-19-15,5-1 2 0,1-2 3 0,3 2-1 16,3-3 1-16,2 0 6 0,3 0-6 0,2 0 1 16,5-4-4-16,2 2 2 0,1-4-1 0,3-3-1 15,4 1-3-15,1-4-2 0,-1 0 6 0,3-3-9 16,1-1 0-16,1-2 1 0,-1-3 1 0,1 0 4 15,-1-3 37-15,-6 1-46 0,-1 0 48 0,-3-2-50 0,-2-2 45 16,-1 3-43-16,-6-2 45 0,1 0-39 0,-3 1 61 16,-2 0-23-16,-2 0 80 0,-1 3-16 0,0 0 7 15,-3 0 11-15,3 2 9 0,-2 1-2 16,-1-1-11-16,3 8-18 0,-6-7-12 0,6 7-10 16,0 0-3-16,-10-2-8 0,10 2-6 0,-6 6-6 0,6-6-4 15,-1 12-4-15,1-5-13 0,3 4-2 0,-1 0-5 16,2 2-4-16,1 3-51 0,3-1 49 15,1 2-57-15,1 1 35 0,1-1-116 0,1-2 2 16,3 1-77-16,-1 0-26 0,4-3-40 0,-2-3-41 0,1 2-54 16,2-6-37-16,-3 0-28 0,0-2-70 0,1-2-437 15,-1-2-506-15</inkml:trace>
  <inkml:trace contextRef="#ctx0" brushRef="#br0" timeOffset="28912.6">26128 8603 544 0,'10'-10'484'0,"-2"4"-124"0,-1-1-5 0,-1 2-75 0,0 2 44 15,-6 3-71-15,7-8 37 0,-7 8-48 0,0 0 22 16,0 0-81-16,0 0 7 0,0 0-74 0,-12 8 21 16,5-1-69-16,-4 1 24 0,-1 2-16 0,-4 2-15 15,-2 1-13-15,-1 3-12 0,-4 0-4 0,0 1-5 16,-2 1-7-16,-1 3-42 0,2-3 46 0,-2-1-46 15,3-1 45-15,0 1-41 0,5-2 40 0,-1-4-44 16,6 0 42-16,-1-2-40 0,4-1 43 0,2-3-46 16,3 0 42-16,5-5-44 0,-9 6 45 0,9-6-45 15,0 0 45-15,0 0-40 0,0 0 39 0,21-2-41 16,-12 0 42-16,3 0-44 0,1 0 43 0,1 1-34 16,-1 0 37-16,1 1-45 0,2 1 51 0,1 0-35 15,1 2 30-15,-1 2-38 0,1 0 42 0,0-1-43 16,0 3 46-16,2 1-39 0,-1-1 48 0,-1 3-50 15,1-3 50-15,-1 1-51 0,0 1 46 0,0-1-46 16,-1-1 5-16,-1-1 4 0,0 0 4 0,1-1 1 16,0 0 0-16,2-2 3 0,-1 0-6 0,-1-1-2 15,2 1 41-15,-1-2-55 0,1-1 24 0,-4 0-110 16,3 0-39-16,-4-1-146 0,0 0-56 0,-1-1-86 16,-2 0-601-16,-11 2-644 0</inkml:trace>
  <inkml:trace contextRef="#ctx0" brushRef="#br0" timeOffset="29144.33">26082 9083 608 0,'-20'9'491'0,"1"-1"-129"0,1 0-71 0,4-1-14 16,-2-1 1-16,5 1 2 0,1-3 0 0,1-1-5 16,2 1-25-16,7-4-30 0,-5 7-31 0,5-7-26 15,0 0-24-15,12 4-24 0,-12-4-16 0,23 0-16 16,-8 0-14-16,4-1-12 0,0-1-9 0,2-1-11 15,3-1-2-15,0 1-25 0,2-1 17 0,-2 0-29 16,3-1 28-16,-1 0-12 0,-1 0-4 0,-1-1-4 16,1 0-10-16,-3 1-24 0,-1 0-66 0,-2-2-64 15,-3 1-45-15,-1 1-124 0,-2-2-49 0,-3 0-108 0,1-1-475 16,-3-1-544-16</inkml:trace>
  <inkml:trace contextRef="#ctx0" brushRef="#br0" timeOffset="29611.8">26634 8456 253 0,'-6'-9'447'0,"-3"3"-65"0,5 0-45 0,-2-1-19 0,-1 2-5 16,2-1 4-16,0 1-18 0,5 5-14 15,-7-8-28-15,7 8-35 0,-7-8-49 0,7 8-35 0,-4-4-23 16,4 4 6-16,0 0 6 0,0 0 0 0,0 0 13 16,0 0 0-16,8 4 4 0,-3 1-13 0,0 0-2 15,1 3-1-15,2 1-10 0,-1 3-7 0,2 0-13 16,-2 1-11-16,2 4-9 0,0 1 3 0,1 1-27 16,-2 2 0-16,0-1-21 0,-2 0 7 15,2 3-21-15,-2 0 12 0,-1-2-21 0,-1 1 6 0,1-1-6 16,-1-5 9-16,0 1-16 0,0-4-3 0,-2-1 3 15,2 1-1-15,-1-5 7 0,-1 1-5 0,1-1-4 16,1-4 2-16,1 0 1 0,-5-4-8 0,16 2 11 16,-7-4-16-16,4-2 1 0,-1 1-13 0,3-2 9 15,2-1-19-15,0-1 4 0,-3 1 3 16,4 1-1-16,-2-2 4 0,-1 2 4 0,-1 3-2 0,-4-2-3 16,2 1-3-16,-3 2 31 0,-9 1-29 0,13 1 25 15,-13-1-28-15,5 8 32 0,-5-8-31 0,-5 9 31 16,-2 0-33-16,-2-2 32 0,-2 4-43 0,-6-2 10 15,-1 3-73-15,0 0-7 0,-2-1-89 0,-1 1-10 16,1-1-105-16,0-1-20 0,2-2-80 0,2 0-81 16,2-3-545-16,2-1-653 0</inkml:trace>
  <inkml:trace contextRef="#ctx0" brushRef="#br0" timeOffset="30162.16">27563 8460 98 0,'8'-9'665'0,"-4"1"-187"15,2 1-40-15,-6 7-100 0,2-11 14 0,-2 11-106 0,-2-12 2 16,-1 6-61-16,-1 1 23 0,-3 2-66 0,-2-1 15 16,0 2-64-16,-3 1 19 0,12 1-56 0,-26 2 35 15,13 1-43-15,-3 2 36 0,2 0-50 0,-3 3 34 16,4-1-56-16,-1 2 37 0,3 1-49 0,0-2 38 15,4 2-47-15,-1-1 41 0,4 1-42 0,2-2 38 16,0 1-43-16,4-2 45 0,2 1-17 0,1-1-8 16,4-2-8-16,1 1-24 0,0-2-16 0,3-1-12 15,0-1-6-15,1-2 2 0,0 0-3 0,0-1-14 16,0 0-2-16,-4-2 1 0,3-1-2 0,-3 0 10 16,-1-2 17-16,1 1-29 0,-5-4 54 0,0 2-31 15,-1-2 47-15,-2-1-38 0,0 0 53 0,-2-1-40 16,-1 1 24-16,0-1 79 0,1-1-25 0,-2 2 54 15,2 0-34-15,0 2 33 0,0 0-55 0,2 1 31 16,0 1-53-16,1 0 31 0,-3 6-37 0,11-6 40 16,-11 6-43-16,16-2 39 0,-4 5-42 0,-1 1 38 15,1 3-41-15,4 1 36 0,-1 2-44 0,2 1 41 16,-1 2-42-16,0 0 38 0,-2 3-4 0,0-1-7 16,-3 2-3-16,2-2-2 0,-3 1 4 0,-5-1-2 15,1-2 7-15,-3-3 21 0,0 1 35 0,-2-2 31 16,-2-2-14-16,-2-1 46 0,3-6-32 0,-7 7-9 15,7-7 22-15,-7-4 1 0,2 0-24 0,1-3-2 16,2-4-22-16,0 0-15 0,2-3-8 0,0-3-15 16,4-5-13-16,3 0-56 0,2-5 40 0,3 3-76 15,0-4-84-15,3-3-30 0,1 6-126 0,-2 0-37 16,2 2-101-16,-5 6-122 0,1 0-132 0,-4 6-276 16,-2 2-563-16</inkml:trace>
  <inkml:trace contextRef="#ctx0" brushRef="#br0" timeOffset="30810.64">25622 9894 68 0,'-4'-11'554'0,"2"0"-100"16,-1 2-92-16,-1-1-5 0,1 2 54 0,0-1-43 15,1 1 31-15,0 1-67 0,0 0 18 16,2 7-97-16,-3-11-12 0,3 11-86 0,1-10 30 0,-1 10-47 16,7-3-4-16,-7 3-1 0,11 1-2 0,-2 1-7 15,0 4-8-15,3 2-68 0,-1 0 44 0,3 5-61 16,2 4 39-16,1 1-6 0,-3 4-18 0,4 1-7 15,-5 2-9-15,1 0-6 0,0 2-7 0,-1 1-1 16,-3 0 13-16,1 0-14 0,-4-1 5 0,-3-2-20 16,2-2 1-16,-2-1 0 0,-4-6 2 0,3 1 17 15,-3-4-17-15,0-1 17 0,-2-3-18 0,1-2 14 16,1-7-18-16,-2 9 17 0,2-9-23 0,0 0 19 16,-3-6-20-16,3 6 2 0,1-16 0 0,2 6 11 15,3-3-12-15,-1-1 0 0,6-2 1 0,0 3 0 16,3-1 3-16,3-1 1 0,-2 4-4 0,4 0 8 15,-3 2-6-15,0 2-1 0,-2 2-13 0,3 1-7 16,-5 2-13-16,0 3-8 0,-3 1 2 0,0 2-2 16,-9-4-2-16,10 11 28 0,-10-2-47 0,0 2 37 15,-6 3-32-15,0 0 42 0,-5 3-40 0,-4 1 34 16,0 1-58-16,-6-1 35 0,-2 0-53 0,1-1 39 16,-2-2-50-16,1-1 23 0,0-3-71 0,3-4-4 15,2-2-109-15,1-2-14 0,3-2-56 0,0-1-95 16,1-4-520-16,4-1-546 0</inkml:trace>
  <inkml:trace contextRef="#ctx0" brushRef="#br0" timeOffset="31227.43">26587 9592 612 0,'15'-6'526'0,"-2"2"-110"16,-1 1-86-16,-3-1-38 0,-9 4-8 0,13-3 21 15,-13 3 14-15,11 1 12 0,-11-1-12 0,6 7-35 16,-6-7-90-16,0 12 4 0,-4-3-76 16,1 1 9-16,-5 2-48 0,2 1 9 0,-3 3-60 0,-2 0 36 15,-4 1-54-15,2-1-2 0,1 2-2 0,-4 2 0 16,0 0 4-16,1-3 10 0,2-1-24 16,0 0 0-16,-1 0-1 0,3-5-1 0,2 0 2 15,2-2-3-15,-1 0 3 0,2-2 6 0,1 0-10 16,5-7-6-16,-7 7 1 0,7-7-1 0,0 0 3 0,0 0 1 15,7 4 7-15,-7-4 0 0,11 1 8 0,-11-1-17 16,17 1 3-16,-6 0 2 0,1 1 0 0,-1 1 3 16,2-1-1-16,2 3 4 0,1-1 2 15,0 2 3-15,1-1 9 0,2 3 23 0,1 0-50 0,0 1 44 16,0 1-48-16,1-1 43 0,-1 2-47 0,-1-2 51 16,3 2-53-16,-3-1 49 0,2 0-51 0,-1-1 50 15,-1 0-47-15,2-1 45 0,-1 0-48 0,-1-2 44 16,0 0-49-16,-2-1 46 0,1-1-48 0,-1 1 1 15,-1-3-107-15,1 0-33 0,-4 2-125 0,-2-3-66 16,0 1-80-16,-11-2-140 0,16 1-384 0,-16-1-551 16</inkml:trace>
  <inkml:trace contextRef="#ctx0" brushRef="#br0" timeOffset="31427.04">26741 10206 160 0,'-20'9'603'0,"0"0"-168"0,1 0-105 16,3 0-62-16,1-2-63 0,2 0 40 0,4-2-9 15,-2-1 10-15,4 1 18 0,7-5-20 0,-5 6-43 16,5-6-36-16,0 0-39 0,12 3-19 0,-1-4-22 16,3-2-16-16,4 0-8 0,5-1-17 0,2-2-9 15,5-2-9-15,2 0-7 0,0 1-7 0,3-3-2 16,0 2-12-16,-3-2-80 0,3 0-34 0,-3 0-130 16,-2 1-49-16,1-1-72 0,-3-1-80 0,0-1-387 15,-6 1-372-15</inkml:trace>
  <inkml:trace contextRef="#ctx0" brushRef="#br0" timeOffset="31994.44">27608 9696 126 0,'0'0'370'0,"3"-9"-75"0,-3 9-27 16,0-10-12-16,0 10-13 0,-3-12-10 0,3 12-5 16,-5-11-6-16,3 4-34 0,-2 1-13 0,0-1-17 0,-3 0-15 15,2 1 0-15,-2 0 0 0,0-2-22 16,0 4-18-16,-2-1-14 0,-1 0-14 0,-1 1-11 16,-3 2-5-16,1 0-14 0,1 2-4 0,-4 1 2 15,-2 0 6-15,-1 3 1 0,0 2 3 0,0 0-8 16,-3 1 1-16,2 2-37 0,-1 1 45 0,2 2-45 0,1 1 42 15,3 0-45-15,-2 1 42 0,6 0-44 16,-1 1 39-16,2-3-45 0,4 1 45 0,-1 1-46 16,5-3 0-16,0 1 3 0,2 0 0 0,4-3 0 15,-1 2 2-15,3-2 2 0,4-1-6 0,1-1 1 16,2 0 2-16,2-2 8 0,0-1-17 0,3-3-1 16,-1 0 2-16,2-1 38 0,0-1-44 0,-2-1 39 15,2-3-44-15,-4-1 43 0,4 1-41 0,-5-3 38 16,4-2-43-16,-5 2 43 0,0-3-3 0,-2-2-5 15,-2 2-2-15,0-2 1 0,-2-1-2 0,-2 1 4 16,0-1-2-16,-3 1 5 0,3 1 20 0,-5 1 25 0,3-1 24 16,-2 4 16-16,-1-4 0 0,0 5-37 15,0 1 25-15,3-2-51 0,-3 8 29 0,0-9-51 16,0 9 37-16,0 0-28 0,0 0 43 0,0 0-18 16,0 0-4-16,0 0 2 0,0 7 17 0,0-7-22 0,2 13 10 15,-2-5-15-15,4 3-8 0,-1 0-7 0,1 0-3 16,1 1-1-16,2 1-6 0,0 0-1 0,0-1-3 15,4 0-3-15,0 0-7 0,3 0-25 0,0-1-111 16,0-2-36-16,5-1-92 0,1 0-49 0,0-3-129 16,0-3-94-16,1-2-712 0,7-1-855 0</inkml:trace>
  <inkml:trace contextRef="#ctx0" brushRef="#br0" timeOffset="33676.96">28108 7958 530 0,'-4'-9'497'0,"-1"-1"-115"0,1 3-79 16,4-1-59-16,-2-1-47 0,3 1-41 0,0-2-22 15,4 1 6-15,3-2 15 0,2 0-2 0,0 2-30 0,6 0-21 16,0 1-22-16,2 4-14 0,5-1-8 0,-1 3-6 15,1 2-3-15,1 3-7 0,4 3 2 0,-1 3 11 16,-1 4-25-16,-3 2 20 0,0 6-22 16,-5 0 13-16,-3 5-14 0,-2 2 6 0,-6 4-16 15,-1 0-1-15,-5 3 5 0,-1 2-32 0,-3 7 44 0,-1 1 2 16,-1-1 12-16,0 2 12 0,0-1 2 0,0-1-4 16,1 0-5-16,2 0-5 0,2-6-7 0,0-1 1 15,2 0-12-15,2-2-1 0,1 0-5 0,5-3-15 16,2 2 15-16,1-5-6 0,3-4 0 0,3-2-5 15,1-3 0-15,3-3 1 0,3-3-4 16,1-3-3-16,1-3 0 0,-5-1-2 0,2-1-2 0,-1-4-2 16,-5 1 4-16,-2 0 4 0,-1 0 7 0,-4 0 32 15,-2 0-27-15,0 0 67 0,-10-3-23 0,9 5 55 16,-9-5-41-16,8 8 33 0,-8-8-38 16,3 10 30-16,-3-3-24 0,0 1-2 0,-2 2 0 15,2 1-10-15,-1 2-4 0,1 0-9 0,0 3-1 0,1 0-2 16,2 4 1-16,3 0-23 0,0 3-2 0,5 2-4 15,0 0-7-15,3 2-2 0,-1-1 9 0,4 1-15 16,-2 3 6-16,0-5-11 0,-2 1-1 0,0-2-11 16,-5-1 10-16,-5-1-21 0,0-2 10 0,-6-1-21 15,-2 3-1-15,-9 1-55 0,-2-2 7 0,-11 4-76 16,-5-3-1-16,-5 1-88 0,-14 0-29 0,-8-2-86 16,-4 1-96-16,-5-5-163 0,-4-2-449 0,-6 0-684 15</inkml:trace>
  <inkml:trace contextRef="#ctx0" brushRef="#br0" timeOffset="37143.18">5949 6039 117 0,'0'0'234'0,"0"0"-87"0,0 0 20 0,0 0-58 0,0 0 25 16,0 0-45-16,0 0 30 0,0 0-54 0,-9 1 20 15,9-1-41-15,0 0 25 0,0 0-31 16,0 0 26-16,0 0-18 0,0 0 23 0,0 0-7 0,-9 2 19 16,9-2-13-16,0 0 13 0,0 0-17 0,0 0 1 15,0 0-8-15,0 0-5 0,0 0-6 0,0 0-7 16,0 0-3-16,0 0-15 0,0 0 14 15,0 0-19-15,0 0 2 0,0 0-5 0,0 0-7 0,0 0 2 16,0 0 7-16,0 0-9 0,0 0 11 0,0 0-12 16,0 0 12-16,0 0-9 0,0 0 19 0,0 0-20 15,10 4 24-15,-10-4-27 0,0 0 17 0,9 3-17 16,-9-3 23-16,10 2-19 0,-10-2 30 0,9 3-22 16,-9-3 28-16,10 3-27 0,-10-3 33 0,16 2-34 15,-16-2 49-15,15 4-43 0,-6-2 40 0,4 0-38 16,-3 0 46-16,4-1-43 0,-3 1 39 0,5 1-32 15,-3-2 23-15,2 1-45 0,3-1 36 0,0 2-46 16,0 0 45-16,-1-1-38 0,3 0 42 0,-1 2-41 16,0-2 38-16,-1 0-41 0,4 1 38 0,-2 0-37 15,1-1 33-15,-1 0-48 0,2 2 42 0,-2-2-40 0,2 1 40 16,-2-1-41-16,1 0 40 0,-1 2-41 16,2-1 44-16,-3 0-41 0,2 1 39 0,0-3-39 0,-1 2 45 15,0 0-40-15,-1-1 36 0,-1 2-36 0,4-2 41 16,-4 1-40-16,2-2 38 0,-1 1-41 15,-1 0 36-15,3 0 2 0,-2 0-8 0,0 1-5 0,0-1-4 16,-1-1 1-16,2 2-6 0,1-2-2 0,-3 0 4 16,2 0-9-16,-2 1 0 0,1 1-2 0,0-2 3 15,-1 2-1-15,1 0-4 0,1-2 2 0,-4 2 0 16,3-1 0-16,-1-1-3 0,0 2 4 0,3-1-5 16,-5 1 10-16,2-2 3 0,0 1 4 0,1 1-1 15,-1-2 3-15,0 0-1 0,1-1 2 0,-1 1-36 16,3 0 47-16,-1 0-42 0,-1-1 44 0,-1 2-42 15,4-2 38-15,-3 0-40 0,1 1 41 0,2-1-44 16,-1 0 45-16,0 0-46 0,2 0 43 0,-2 2-45 16,2-2 49-16,0 0-45 0,0 0 43 0,0 1-45 15,4-1 43-15,-2 1-42 0,2-1 40 0,1 1-40 16,-1 0 40-16,0-1-5 0,0 1 0 0,0 0-4 16,1-1-4-16,-2 0-42 0,3 0 48 0,-1 2-44 0,-2-2 52 15,1 0-43-15,1 0 49 0,-2 0-47 0,2 0 48 16,-1 1-51-16,-3-1 46 0,-1 0-45 0,0 0 43 15,4 0-46-15,-4 1 49 0,1-1-44 0,3 0 41 16,-5 1-50-16,4-1 50 0,-1 0-47 0,3 0 47 16,-2 1-49-16,0-1 45 0,0 1-45 0,1-1 44 15,0 2-47-15,-3-2 48 0,-1 0-47 0,5 0 51 16,0 0-52-16,-6 0 48 0,6 0-47 0,-5 0 46 16,1 0-46-16,1 0 46 0,-2 0-42 0,1 0 40 15,-1 0-45-15,1 0 46 0,-2 1-44 0,4-1 46 16,-3 0-49-16,1 0 49 0,3 2-48 0,-4-2 47 15,4 0-47-15,-2 1 48 0,3-1-49 0,-2 1 52 16,1 0-52-16,-3-1 48 0,4 1-49 0,-1 0 50 16,0 2-48-16,0-2 48 0,1 0-44 0,-2 0 42 15,2 0-47-15,1 3 45 0,-2-2-41 0,2 0 42 16,-1-1-45-16,2 1 45 0,0 0-44 0,-2-1 43 16,2 1-42-16,-1-2 45 0,-1 1-48 0,3 0 50 15,-2-2-49-15,1 2 47 0,-1-1-47 0,2 0 46 0,-2 2-47 16,2-2 49-16,-2 0-33 0,0 1 30 0,1 0-47 15,-1-1 47-15,2 1-45 0,-3 1 46 16,3-1-43-16,-3 0 42 0,0 0-50 0,1-1 52 0,1 1-47 16,-2 1 47-16,0 0-48 0,0-1 49 0,2 0-50 15,-4 0 49-15,1 1-49 0,1-2 48 0,-5 1-48 16,2-1 50-16,-2 1-49 0,-2 0 47 0,1-1-48 16,0 2 51-16,-2-1-45 0,1-1 44 0,-1 1-46 15,-1-1 42-15,1 1-45 0,-1-1 46 0,-1 1-43 16,-1-1 43-16,1 0-46 0,-4 2 48 0,4-2-48 15,-5 0 45-15,4 0-45 0,-3 0 49 0,0 1-48 16,-1-2 48-16,-2 2-49 0,3-1 44 0,-14 0-47 16,19 0 44-16,-19 0-51 0,18 0 38 0,-18 0-83 15,14 0-17-15,-14 0-116 0,13 0-85 0,-13 0-149 16,9-3-658-16,-9 3-720 0</inkml:trace>
  <inkml:trace contextRef="#ctx0" brushRef="#br0" timeOffset="39127.25">12502 6356 2 0,'0'0'133'0,"0"0"-4"0,12-4-6 15,-12 4 3-15,14-1 0 0,-14 1-22 0,15-2-1 0,-3 0-3 16,-1 2-13-16,2-1-3 0,2 0-7 0,-2 0-6 15,6 1-6-15,0-2 5 0,1 2-2 0,1 0-4 16,2 2-5-16,2-2-2 0,1 1-2 0,4 1 26 16,-1 1-45-16,7 0 24 0,0 0-35 0,1 0 27 15,0 2-39-15,1 0 30 0,7 1-32 0,-3 0-5 16,4 0 0-16,-1 1 12 0,-2-2 9 0,2 1 6 16,0 1 8-16,1-1 2 0,-1-1-2 0,0 2-7 15,2-2-1-15,1 0-4 0,-2 0 6 0,1 0 0 16,1-1 0-16,0 1-8 0,-3 0-1 0,2-2-2 15,-2 1 1-15,4 0-3 0,-10-1 1 0,3 0-11 16,-2 0 2-16,0-1 27 0,0 1-51 0,0-2 35 16,1 0 3-16,-1 2 11 0,0-2-10 0,0 1-1 15,0 0-4-15,2-1 4 0,-4 0-3 0,3 0-5 16,-1 0-2-16,-2 0-4 0,2-1 1 0,-2 0 0 0,0 2 0 16,1-2-2-16,-1-2-5 0,-1 2 3 15,3-1-1-15,-3 1 2 0,1-2 3 0,-1 1 3 16,0-2 8-16,3 2-5 0,-2-1-3 0,-1-1-2 0,3 2 0 15,-1-1 6-15,1-1-6 0,-1 0-2 0,1 2 5 16,1-2-5-16,-2 1 1 0,-1 1-5 16,3-2 7-16,-3 2-9 0,-1 0-4 0,0-1 3 15,-6 2-2-15,9-1 1 0,-10 1-2 0,2-1 12 0,0 1-13 16,0-1-2-16,-1 0 1 0,-1 1 1 0,1-1 11 16,0-1 16-16,-2 1-38 0,3-1 52 0,-1 1 13 15,2-3-9-15,2 1-4 0,-1 1 1 0,1-1 4 16,-1-1-8-16,-2 1 1 0,3-1 15 0,0 0-16 15,-2 1 0-15,1-2-3 0,0 1 1 0,-2 0 2 16,0 0 1-16,1-1-5 0,1 0 1 0,-2 0-1 16,0 1-35-16,-2-2 43 0,-2 0-39 0,3 2 44 15,2-3-45-15,-1 0 43 0,-1 3-46 0,0-2 42 16,1 0-46-16,1 1 37 0,-1-1-31 0,1 0 24 16,1 1-43-16,1 0 44 0,1-2-44 0,-2 1 42 15,2 0-42-15,1 0 38 0,1 0-45 0,-3 1 45 16,2-2-40-16,-1 3 39 0,0-3-45 0,-1 3 48 15,2-2-46-15,-1-1 43 0,-1 3-45 0,-1-1 43 0,-2 1-41 16,3-2 43-16,-3 3-43 0,-4-2 45 0,1 2-44 16,-1-3 40-16,3 3-34 0,-2 1 34 15,-1-3-40-15,2 3 40 0,-1-2-42 0,-1 0 42 0,0 2-42 16,2-2 42-16,-3 1-42 0,0-1 50 0,-1 0-50 16,1 2 42-16,-1 0-42 0,-1-1 43 0,-4 0-44 15,-1 0 43-15,2 1-38 0,-4-1 39 0,0 1-42 16,-2 1 44-16,2-2-40 0,-5 2 42 0,1-1-32 15,-2 1 47-15,0-2-43 0,-3 2 50 0,2 0-40 16,-11 1 50-16,17-3-44 0,-17 3 51 0,13-1-43 16,-13 1 39-16,13-2-39 0,-13 2 13 0,10-1 3 15,-10 1 2-15,0 0 7 0,12-2 1 0,-12 2-11 16,0 0-3-16,11-2-3 0,-11 2 0 0,0 0-2 16,8-3 0-16,-8 3 4 0,0 0-9 0,8-3 0 15,-8 3-2-15,0 0 2 0,0 0 8 0,8-4-12 16,-8 4 3-16,0 0-3 0,0 0-1 0,0 0 1 15,5-3-4-15,-5 3 3 0,0 0-6 0,0 0 0 16,0 0-5-16,0 0 4 0,0 0 1 0,0 0 2 0,7-4 1 16,-7 4-4-16,0 0 2 0,0 0-5 15,0 0 0-15,0 0 2 0,0 0 0 0,0 0-3 0,0 0-1 16,0 0 5-16,0 0-7 0,0 0 0 0,0 0 0 16,0 0-4-16,1-7 6 0,-1 7-6 0,0 0 1 15,0 0 0-15,0 0-2 0,0 0 2 0,0 0-3 16,0 0 10-16,0 0-4 0,0 0-6 0,0 0-4 15,0 0 6-15,0 0-1 0,0 0 3 0,0 0 11 16,0 0-18-16,0 0 2 0,0 0 4 0,0 0-2 16,0 0 0-16,0 0 0 0,0 0 1 0,0 0 1 15,0 0 0-15,0 0-1 0,0 0 0 0,0 0 2 16,0 0 1-16,0 0-3 0,0 0 0 0,0 0-1 16,0 0 2-16,0 0-2 0,0 0-1 0,0 0 1 15,0 0 7-15,0 0-5 0,0 0-5 0,0 0 5 16,0 0-2-16,0 0 0 0,0 0 0 0,0 0 7 15,0 0-6-15,0 0-4 0,0 0 0 0,-2-6-3 16,2 6-6-16,0 0-39 0,0 0-66 0,0 0-85 16,0 0-86-16,0 0-170 0,0 0-180 0,-7-5-587 0,7 5-833 15</inkml:trace>
  <inkml:trace contextRef="#ctx0" brushRef="#br0" timeOffset="39947.57">21931 6264 311 0,'0'0'280'0,"0"0"-68"0,0 0-40 15,-5 4 8-15,5-4 16 0,0 0 16 0,0 0 13 16,0 0 2-16,0 0-44 0,-6 4 32 16,6-4-25-16,0 0-17 0,0 0-21 0,0 0-16 0,0 0-16 15,0 0-9-15,0 0-7 0,0 0-14 0,0 0-14 16,0 0-8-16,0 0-13 0,0 0-2 0,0 0 2 15,0 0 4-15,0 0 1 0,10 1-6 0,-10-1-9 16,15-1-39-16,-15 1 41 0,20-1-50 0,-6-1 37 16,0 1-40-16,2 0 35 0,4 1-37 0,0-1 34 0,0-1-40 15,2 2 37-15,0-1-38 0,1 1 40 16,-1-1-10-16,-1 1 0 0,2 0-6 0,0 0-2 16,-5 0-5-16,3 0-5 0,-1 0-11 0,-6 0-24 15,0 0-46-15,-1 0-24 0,-13 0-30 0,20 1-57 0,-20-1-64 16,12 1-76-16,-12-1-87 0,0 0-402 0,0 0-361 15</inkml:trace>
  <inkml:trace contextRef="#ctx0" brushRef="#br0" timeOffset="41076.71">27135 6292 142 0,'0'0'318'0,"0"0"-79"15,-11 3-31-15,11-3-5 0,0 0-4 0,0 0-20 0,-13-2-25 16,13 2-25-16,0 0-13 0,-9-2-12 0,9 2-6 15,0 0-9-15,0 0 6 0,-6-4-13 16,6 4-1-16,0 0-15 0,0 0-8 0,0 0-35 0,-7-3 30 16,7 3-37-16,0 0 50 0,0 0 13 0,0 0 8 15,0 0 11-15,7-5-2 0,-7 5 0 16,10-4-4-16,-10 4 0 0,15-2-2 0,-6 0 8 0,3-1-15 16,2 1 1-16,1-1-9 0,4 0-3 15,2-1-8-15,2 1 5 0,2-1-3 0,3 1 0 0,6 0-9 16,0-2-4-16,2 2-7 0,2 0-11 0,1-1-5 15,-1 2-3-15,2 0-7 0,0 0 0 0,1 0-44 16,0 1 44-16,0-1-42 0,1 2 45 0,2-1-38 16,-2-1 44-16,7 1 2 0,-1-1 0 15,3 0 8-15,-1 1-49 0,1 1 55 0,0-2-5 0,2-1-2 16,-1 2-4-16,-1 0-7 0,2 0-4 0,-1 0 1 16,0-1 7-16,-2 1-42 0,3 0 47 0,-1-2-40 15,-2 2 43-15,1 0-51 0,-1-1 44 0,0-1-41 16,0 0 47-16,-1 2-50 0,-1-3 46 15,0 1-3-15,-8 1-52 0,1 1 47 0,1-2-3 0,-4 1-5 16,1 0-4-16,-2-1-46 0,0 1 51 0,-7 0-48 16,1 0 51-16,-3 1-49 0,-2 0 50 0,-2 0-42 15,-2-1 48-15,-2 2-58 0,-2-1 49 0,-1 1-47 16,-3-1 47-16,-1 1-43 0,-1-1 44 16,-12 1-44-16,21 0 45 0,-21 0-43 0,15-1 38 0,-15 1-54 15,14-1 39-15,-14 1-91 0,12 0-32 0,-12 0-101 16,0 0-147-16,11-2-232 0,-11 2-502 0,0 0-718 15</inkml:trace>
  <inkml:trace contextRef="#ctx0" brushRef="#br0" timeOffset="54329">3476 11079 95 0,'0'0'221'0,"0"0"-12"0,-8 4-33 16,8-4 4-16,0 0-34 0,0 0 21 0,-8 2-52 16,8-2 30-16,0 0-45 0,0 0 37 0,0 0-37 0,-6 2 49 15,6-2-51-15,0 0 6 0,0 0 9 0,0 0-10 16,0 0-2-16,0 0 5 0,0 0 12 16,0 0-4-16,-8 4 6 0,8-4 3 0,0 0-5 0,0 0-6 15,0 0-13-15,0 0-13 0,0 0-14 0,0 0-23 16,0 0 6-16,0 0-11 0,0 0-11 15,0 0-6-15,0 0-4 0,0 0-7 0,0 0-2 16,0 0-5-16,0 0 1 0,0 0 0 0,0 0 6 0,0 0 12 16,0 0 16-16,0 0 6 0,0 0 2 0,8 3 2 15,-8-3 3-15,0 0-1 0,15 0-4 0,-15 0-1 16,13-1 5-16,-13 1-6 0,18-2-2 0,-18 2 7 16,22-1-10-16,-10 1-7 0,1-1-7 0,2 1-2 15,1-2-1-15,2 2-1 0,1 0-6 0,0-1 8 16,0 1-9-16,2 0-2 0,-1-1-1 0,2 1 5 15,-2-1 1-15,2 0 1 0,0 0 3 0,0-1 4 16,-2 1 2-16,3-1 3 0,1 0 3 0,1-1-41 16,-1 0 50-16,0 1-37 0,2 0 44 0,-2-2-44 15,-1 1 38-15,0-2-44 0,1 1 39 0,-1 2-43 0,0-3 41 16,2 2-36-16,-1-3 26 0,-1 3-41 16,-1-1 38-16,2 0-37 0,-4 3 37 0,4-5-43 15,-4 4 38-15,4-1-38 0,-4 0 41 0,0 1-38 0,0 1 39 16,0-2-28-16,0 2 22 0,0-2-37 0,-2 2 38 15,0 1-40-15,1-2 36 0,-3 2-33 16,-1 0 36-16,-1 0-35 0,1 0 33 0,-2 0-38 0,1 0 39 16,0 1-40-16,-2-1 38 0,-12 0-37 0,23 0 32 15,-23 0-30-15,17 0 36 0,-17 0-37 0,16 1 37 16,-16-1-30-16,15 0 30 0,-15 0-34 0,14 0 41 16,-14 0-28-16,14 0 38 0,-14 0-32 0,0 0 32 15,16 0-28-15,-16 0 18 0,0 0-32 0,14 0 27 16,-14 0-30-16,0 0 29 0,11 0-30 15,-11 0 2-15,0 0 1 0,12 1 31 0,-12-1-33 0,0 0 24 16,0 0-19-16,14 0 11 0,-14 0-22 0,0 0 31 16,0 0-29-16,14 0 30 0,-14 0-28 0,0 0 26 15,11-1-28-15,-11 1 30 0,0 0-31 0,13 0 27 0,-13 0-23 16,0 0 5-16,12 0-6 0,-12 0 28 16,0 0-32-16,0 0 31 0,15 0-32 0,-15 0 31 15,0 0-24-15,0 0 12 0,9 1-16 0,-9-1 29 0,0 0-31 16,0 0 26-16,0 0-26 0,10 3 31 15,-10-3-30-15,0 0 26 0,0 0-23 0,0 0 25 16,0 0-12-16,0 0-12 0,0 0 1 0,0 0 24 0,9 4-29 16,-9-4 25-16,0 0-19 0,0 0-2 0,0 0 25 15,0 0-28-15,0 0 29 0,0 0-8 0,0 0-21 16,0 0 23-16,0 0-20 0,0 0 23 0,0 0-27 16,0 0 22-16,0 0-21 0,0 0-2 0,0 0 2 15,0 0-9-15,0 0-13 0,0 0-88 0,0 0-19 16,0 0-114-16,0 0-24 0,0 0-94 15,0 0-121-15,0 0-154 0,0 0-375 0,0 0-634 0</inkml:trace>
  <inkml:trace contextRef="#ctx0" brushRef="#br0" timeOffset="57724.25">4516 9892 207 0,'0'0'375'0,"0"0"-81"16,0 0-75-16,0 0-4 0,0 0-15 0,0 0-9 15,0 0-6-15,-8-3-20 0,8 3-24 0,0 0-25 0,0 0-29 16,0 0-19-16,0 0-9 0,0 0-16 0,0 0-7 16,0 0-7-16,0 0-8 0,0 0 1 0,0 0 7 15,0 0 17-15,0 0-13 0,0 0 2 0,0 0 8 16,16 1 2-16,-16-1-6 0,7 3-4 0,-7-3 1 15,11 4-1-15,-11-4 5 0,11 6-2 16,-2-3 0-16,-1 0 33 0,0 2-53 0,2-1 36 0,-1 0-47 16,1 1 35-16,-1 2-49 0,1-2 45 0,0-1-45 15,-1 0 41-15,0 1-50 0,0 0 52 0,1-2-55 16,-2 1 50-16,0 0-50 0,-2-1 45 0,-6-3-46 16,13 6 49-16,-13-6-39 0,9 4 54 0,-9-4-29 15,9 4 50-15,-9-4-24 0,7 3 51 0,-7-3-30 16,0 0 48-16,9 4-45 0,-9-4 47 0,0 0-48 15,0 0 50-15,8 3-56 0,-8-3 46 0,0 0-54 16,0 0 44-16,0 0-57 0,0 0 43 0,0 0-58 16,11-2-9-16,-11 2-4 0,0 0-1 0,5-8 0 15,-5 8-2-15,6-9 5 0,-6 9-9 0,5-12 1 0,-1 5-2 16,-2-1 4-16,2 0-3 0,1-1 0 0,0-1 4 16,0 0-5-16,-1 1-1 0,3-3 1 15,-1 1 1-15,0-2 1 0,1 1-1 0,-1 1 45 0,1-1-48 16,0 0 45-16,-2 1-47 0,2-1 48 0,-2 4-44 15,0-2 47-15,0 2-45 0,0-1 50 16,-1 2-49-16,0 1 11 0,0-1 6 0,-4 7 6 16,5-10 10-16,-5 10-4 0,4-8-1 0,-4 8 1 0,5-7-4 15,-5 7 1-15,3-5-3 0,-3 5-10 0,4-6-3 16,-4 6-4-16,0 0 0 0,3-6-2 0,-3 6-1 16,0 0 2-16,0 0-5 0,4-6 0 0,-4 6-2 15,0 0 2-15,0 0 1 0,0 0-4 0,2-6-3 16,-2 6-1-16,0 0 1 0,0 0-6 0,0 0-15 15,4-6-59-15,-4 6-68 0,0 0-75 0,0 0-192 16,0 0-189-16,-1-7-614 0,1 7-828 0</inkml:trace>
  <inkml:trace contextRef="#ctx0" brushRef="#br0" timeOffset="65856.48">10893 10464 82 0,'0'0'456'0,"0"0"-109"16,0 0-43-16,-12-2-39 0,12 2 31 0,0 0-37 15,0 0 58-15,0 0-66 0,-15-1 27 0,15 1-71 16,0 0 5-16,0 0-71 0,0 0 15 0,0 0-60 16,-11-1 20-16,11 1-52 0,0 0 31 0,0 0-52 15,0 0 36-15,0 0-49 0,0 0 38 0,0 0-45 16,6-6 35-16,-6 6-48 0,9-4 40 0,-9 4-46 16,13-3 37-16,-4-1-47 0,1 0 44 0,-1 0-51 15,1 0 42-15,-1 1-45 0,2-3 45 0,-1 2-46 16,0-1 42-16,0 2-47 0,-1-3 45 0,-1 3-44 15,-1-2 42-15,-7 5-44 0,12-4 43 0,-12 4-45 16,9-6 36-16,-9 6-43 0,0 0 43 0,0 0-39 16,0 0 38-16,-9-3-39 0,9 3 48 0,-13 5-48 15,3-1 45-15,-1 0-43 0,-1 2 46 0,-2 0-44 16,2 0 44-16,1 2-42 0,-2-1 42 0,4 1-41 0,-1 1 46 16,0-2-47-16,2 1 45 0,2-1-41 0,-1 1 41 15,3 1-45-15,1-3 54 0,0 1-51 0,3-7 0 16,3 11 6-16,0-5 7 0,-3-6-3 0,13 6 2 15,-13-6-1-15,18 3 1 0,-6-3-10 0,0-2-25 16,5-1-34-16,1-1 14 0,0-2-71 0,2 0 27 16,1-3-72-16,0 0 39 0,1 0-31 0,-1-1 36 15,-1-1 3-15,-1 2 42 0,-1-4-3 0,-1 4 36 16,-2-3-4-16,-2 2 34 0,-3 1-25 0,-1-1 34 16,0 2-12-16,-4 1 20 0,0-1-19 0,-4 2 23 15,-1 6 2-15,3-8 0 0,-3 8 8 0,-4-6-3 16,4 6 32-16,0 0-22 0,-10-1 54 0,10 1-43 15,-13 7 43-15,7-4-49 0,-1 3 36 0,2 0-48 16,-2 1 54-16,2 1-66 0,-1 0 44 0,3 0-48 16,1 0 0-16,0-1 4 0,0 0-1 0,1 1 4 15,4-1 5-15,-1-1-4 0,2-1 3 0,-4-5-2 16,12 8 1-16,-12-8-3 0,15 2 2 0,-15-2 34 0,19-2-53 16,-10-3 24-16,1 0-38 0,4-3 26 0,-3 0-32 15,-2-2 42-15,2-1-33 0,-3-1 33 0,-1-1-22 16,0-2 26-16,-1 1-22 0,-3-2 39 0,-2 0-36 15,-1-2 31-15,-1 0-19 0,-4-3 61 0,0-2-43 16,-2 2 62-16,-1-2-19 0,1 3 76 0,-2 0-24 16,0 1 69-16,1 2-25 0,2 3 9 0,-2 2 4 15,3 0 8-15,0 2-4 0,0 2-44 0,1 0-30 16,0 3-15-16,0-2-3 0,4 7 28 0,0 0-1 16,0 0-10-16,0 0-10 0,-6 8-12 0,6-1-11 15,1 4-1-15,2 3-14 0,-2 3-6 0,5 6-9 16,1 5-4-16,-1 3-6 0,1 1-6 0,-1 10-2 15,4 0-10-15,-1 3-86 0,0 1-90 0,4 4-83 16,-2 7-108-16,2 3-82 0,0-1-143 0,-3 0-500 16,2-9-703-16</inkml:trace>
  <inkml:trace contextRef="#ctx0" brushRef="#br0" timeOffset="67090.45">11978 13024 174 0,'-4'6'379'16,"4"-6"-89"-16,0 0-21 0,-4 6-27 16,4-6-18-16,0 0 10 0,0 0-41 0,-2 5 22 15,2-5-73-15,0 0 18 0,0 0-51 0,0 0 7 16,0 0-67-16,0 0-8 0,0 0 36 0,10-5-61 15,-10 5 8-15,9-6-9 0,-2 1-4 0,0-1 0 16,2 1-3-16,0-2-1 0,1-2-3 0,-1 1 11 16,0 0-15-16,4 1 2 0,-4-3 41 0,-1 0-54 0,-1-1 52 15,2 2-55-15,-5-1 44 0,1 2-49 0,-2-3 46 16,-2 3-46-16,-1-2 45 0,-1 2-50 16,-2-1 50-16,-2 3-54 0,0-1 50 0,-4 2-45 0,0 0 48 15,0 4-46-15,-2 0 46 0,11 1-41 0,-22 1 44 16,9 2-50-16,2 0 53 0,-3 5-43 0,2-3 12 15,-1 5 12-15,3 0 7 0,0 1 2 0,0 0 3 16,1 2 2-16,1 1 1 0,3 1 42 0,0-1-51 16,2 1 34-16,2 1-51 0,1-2 41 0,2 2-48 15,2-2 36-15,3 2-3 0,-1-4-4 0,4 0-5 16,1-1-5-16,0-3-6 0,4-1-3 0,0-2-2 16,1-4-32-16,2 0-35 0,1-2-67 0,0-1 16 15,3-4-24-15,1-1 14 0,0-2-4 0,2-3 5 16,0 2 26-16,1-4 9 0,-2-1 28 0,0 1 7 15,-2-1 17-15,-2-1 0 0,-2 2 10 0,-4-1 9 0,3 1 7 16,-6 0-5-16,3 1 4 0,-6-1 5 16,-2 3 8-16,1-1 12 0,-2 3 30 0,-1-1-4 0,-2 2-4 15,-2 1 28-15,0 7-45 0,-2-10 17 0,2 10-19 16,-9-3 27-16,9 3-28 0,-12 0 28 0,3 2-24 16,-1 2 32-16,2 1-40 0,-2 0 34 0,0 1-36 15,2 1 28-15,1 1-39 0,0-1 2 0,0 0 1 16,3 2-4-16,0-2 1 0,1 0 5 0,2 0 0 15,1 0-2-15,3 1 33 0,-1-2-43 0,2-2 39 16,4 0-44-16,-2 0 1 0,-6-4-18 0,14 3-16 16,-14-3-2-16,21-3-12 0,-11-2 3 0,1-1-16 15,1-1-16-15,-2-3 29 0,0 1-5 0,-1-2 14 16,0-3 8-16,-2 1 9 0,0-1 12 0,-3-2 3 16,-1-1 13-16,-1-1 28 0,-3-1 20 0,0 0 6 15,-3-5 13-15,0 3 29 0,-5-4 16 0,5 2 14 16,-2 2 21-16,1-2 34 0,-2 3-9 0,0 1 20 15,2 3 13-15,-2 1 2 0,3 1-1 0,-1 2-49 0,1 1 31 16,-2 3-71-16,2-1 28 0,4 9-71 16,-5-8 46-16,5 8-36 0,0 0 46 0,0 0-40 15,-9 4 32-15,8 2-53 0,1 3 34 0,-3 3-42 0,4 5 31 16,1 1-40-16,-1 5 27 0,4 2-39 0,-1 1-11 16,1 6-4-16,0 0-3 0,5 6-2 15,1-1 0-15,-1 0-4 0,5 0-2 0,-2-1-22 16,4 0-71-16,-3-1-36 0,4-1-104 0,-3-3-54 0,0-6-125 15,1-3-90-15,0-2-102 0,-3-5-402 16,2-4-600-16</inkml:trace>
  <inkml:trace contextRef="#ctx0" brushRef="#br0" timeOffset="67302.19">12802 12841 615 0,'-7'4'723'0,"7"-4"-215"0,0 0-59 16,0 0-143-16,-12 0-6 0,12 0-86 16,0 0-9-16,0 0-82 0,-10-2 8 0,10 2-110 15,0 0-146-15,-6-4-225 0,6 4-626 0,-7-4-567 16</inkml:trace>
  <inkml:trace contextRef="#ctx0" brushRef="#br0" timeOffset="71372.19">11788 10329 42 0,'0'0'261'0,"-9"-3"-90"0,9 3 27 0,-5-3-59 15,5 3 12-15,0 0-40 0,-8-7 34 0,8 7-34 16,-4-5 18-16,4 5-21 0,0 0 7 0,-5-7 6 16,5 7-9-16,0 0-4 0,-4-6-5 0,4 6-6 15,0 0-4-15,-1-6-17 0,1 6-3 0,0 0-11 16,0 0 2-16,0 0-4 0,-1-6-2 0,1 6 15 15,0 0-3-15,0 0 2 0,0 0 5 0,0 0 2 16,13 2 2-16,-13-2-5 0,9 5 2 0,-9-5-12 16,12 7-2-16,-4-1-6 0,-2 0-8 0,2 0-7 15,3 2-8-15,0 0-7 0,-1 0-4 0,3 1-3 16,0-1-2-16,-1 1-2 0,1 0 2 0,1-1 1 16,0 0 3-16,-1 0 6 0,1-2-2 0,0 0-1 15,-1 0 3-15,0-1 3 0,-2 0 3 0,1-4 4 0,-1 1 5 16,-1-1 3-16,-10-1 6 0,22 0 5 0,-12-1-2 15,1-2-1-15,-1-1-2 0,1-1-3 16,1-3 4-16,-2 0-4 0,4-2-7 0,0-5 11 16,0 1 5-16,2-2-1 0,1-4 5 0,1-4 3 0,4-2-2 15,1-1-42-15,1-1 42 0,-2-2-45 0,4 2 38 16,-3 0-47-16,2 1 39 0,-3 0-48 0,2 1 1 16,-5 4 10-16,2 0-9 0,-3 2-1 0,-2 1 0 15,0 3 1-15,-2 3-3 0,-3 0 2 0,-1 2 2 16,1 0 3-16,-4 3 1 0,0-1 0 0,-1 2-1 15,-2 1-4-15,1 0 2 0,-5 6-7 0,4-10-6 16,-4 10-32-16,0-7-41 0,0 7-104 0,-4-5-126 16,4 5-60-16,-9-6-204 0,9 6-574 0,-14-4-763 15</inkml:trace>
  <inkml:trace contextRef="#ctx0" brushRef="#br0" timeOffset="76805.05">11270 14240 399 0,'0'0'293'0,"0"0"-42"16,0 0-79-16,0 0-9 0,0 0-63 0,0 0 13 16,0 0-41-16,11 2 21 0,-11-2-44 15,0 0 19-15,2 9-41 0,-2-9 25 0,0 7-36 16,0-7 20-16,0 11-35 0,0-11 32 0,-2 10-30 0,0-2 49 16,-3-2-36-16,1 2 40 0,-2-1-49 0,-1 1 2 15,-1 0 12-15,-1-1 18 0,-2 2 12 0,0-2 14 16,-1-3 6-16,2 1-20 0,-1-1-6 0,-1 0 1 15,1-3-15-15,-1 0 23 0,12-1-37 0,-19-4 30 16,10 2-40-16,0-2 26 0,3-2-5 0,-3 1-5 16,4 0-2-16,1-3-6 0,1 2-2 0,2-1-3 15,0 0-1-15,3 0-4 0,-1-2 3 0,3 2 1 16,1-3-7-16,3 4 2 0,0-1-1 0,-1 2 24 16,4 1 0-16,0 1 9 0,1 1 1 0,2 2-4 15,-3 0-6-15,2 3-1 0,4 2 3 0,-5 1-1 16,4 3-6-16,-3 3-4 0,-1 1 0 0,0 2-4 15,-3 2 4-15,-3 2-46 0,-1 2 61 0,-1 2-39 16,-4-3 53-16,-1 4 6 0,-3 0 9 0,-2 3 17 0,-1 0-1 16,-2 0 0-16,-2-1-6 0,-2-2 4 15,0-1 3-15,-1-4 11 0,1-4-7 0,-1 1-10 16,0-4-15-16,3-4-7 0,-2 1-4 0,3-5-11 0,-2-2-8 16,12-2-5-16,-16-2-2 0,8-3-6 0,3-1 0 15,-2-1-6-15,6-2-1 0,1 2 0 0,0-2-40 16,4-1 43-16,2 0-37 0,-2 0 49 15,5 1-48-15,0 0 49 0,2 0-40 0,1 2 47 0,1 0-44 16,2-1 45-16,-2 3-41 0,4 1 40 0,-2 0-44 16,2 1 43-16,-2 1-40 0,1 1 35 0,1 0-42 15,-3 2 41-15,5 0-46 0,-3 2 40 0,0 0-9 16,0 0-14-16,0 0-63 0,-3 1-59 0,0 0-91 16,-3-1-92-16,2 1-86 0,-2-2-85 0,-1 0-407 15,-9-2-450-15</inkml:trace>
  <inkml:trace contextRef="#ctx0" brushRef="#br0" timeOffset="77013.95">11688 14240 649 0,'6'-10'615'0,"0"3"-145"0,-4 1-88 0,-2 6-41 16,4-10-10-16,-4 10 13 0,4-6-11 0,-4 6-12 0,0 0-34 15,0 0-46-15,0 0-44 0,-1 6-45 0,1-6-30 16,-3 11-23-16,3-3-19 0,-1 1-56 0,1 0 35 15,0 2-46-15,0 0 29 0,1 0-44 0,-1 1 35 16,4-1-49-16,-2 0 34 0,1 1-71 0,3-3-6 16,-1 2-93-16,2-3-4 0,-1 3-91 0,1-4-21 15,1 0-82-15,0-3-45 0,0 0-58 0,-8-4-64 16,19 0-270-16,-10-1-310 0</inkml:trace>
  <inkml:trace contextRef="#ctx0" brushRef="#br0" timeOffset="77354.14">12061 14030 572 0,'1'-9'565'0,"2"2"-102"15,-3 7-44-15,1-9-18 0,-1 9-26 0,0-8-20 16,0 8-23-16,0 0-34 0,0 0-32 0,-5-3-33 16,5 3-38-16,-2 4-38 0,2-4-19 0,-5 10-34 15,5-10-30-15,0 11 4 0,1-4-17 0,0 0-9 0,4 2-12 16,-1-1-3-16,3 0-14 0,2 2-3 0,2-1 0 15,-1 0-6-15,3 1-3 0,2-1-2 16,2 0 1-16,1 0-10 0,2 0 1 0,-3-1 1 0,1 0-3 16,-3 0 2-16,-1-2-1 0,-1 1 2 0,2 0-8 15,-6-2 2-15,-1 2 4 0,-2-1-1 0,1 1 0 16,-5 1 7-16,-1-2-2 0,-2 1-5 0,0 1 2 16,-5-1-38-16,-1 0 45 0,0 2-40 0,-4-1 49 15,1 0-38-15,-1-1 36 0,0 0-44 0,-3 0 46 16,4-3-49-16,1 2 39 0,-2-2-105 0,2-2-46 15,9-2-112-15,-17 0-123 0,17 0-141 0,-13-4-101 16,4-2-385-16,3 1-607 0</inkml:trace>
  <inkml:trace contextRef="#ctx0" brushRef="#br0" timeOffset="77483.48">12102 14042 529 0,'0'-11'440'0,"0"4"-97"0,-1-3-80 0,2 3-55 0,-1 0-41 16,1-3-31-16,2-1-26 0,2 2-23 0,2-3-17 15,1 1-13-15,3-1-20 0,-1 1-8 16,5-1-11-16,1-1-69 0,1 3-77 0,3 0-86 16,-1-1-111-16,3 1-229 0,-1 0-67 0</inkml:trace>
  <inkml:trace contextRef="#ctx0" brushRef="#br0" timeOffset="78339.84">12978 13870 363 0,'0'0'377'0,"11"-4"-86"16,-11 4-45-16,5-4 3 0,-5 4 33 0,3-8 8 15,-3 8 5-15,-3-9-8 0,3 9-4 0,-5-9-29 16,5 9-71-16,-10-7 5 0,10 7-68 0,-10-6 33 16,10 6-56-16,-14 0 36 0,14 0-53 0,-20 4 36 15,10 1-26-15,-1 1-17 0,-1 2-16 0,1 1-14 16,-1 1-5-16,3 2-9 0,0 0-5 0,0 0-7 0,3 2-4 15,2 0-1-15,-1-1-5 0,4-1 1 0,-1-1-5 16,4 0 4-16,-1 0-7 0,3-3-2 16,0 0-2-16,1 0 1 0,0-4-4 0,5 1-2 15,-2-3-21-15,-8-2-26 0,19 0-6 0,-9-1-9 0,-1-2 5 16,3-2 8-16,-1 0 16 0,-2 0 5 0,4-2 9 16,-3 1 5-16,-1 0 7 0,1-1 2 0,-2 2 3 15,0-1 4-15,-2 2-1 0,2 0 0 0,-8 4 1 16,11-5 3-16,-11 5-1 0,12-2 2 0,-12 2 1 15,11 1 0-15,-11-1 0 0,9 5 1 0,-9-5-3 16,9 8 1-16,-9-8 4 0,10 8-5 0,-6-3 14 16,-4-5-13-16,7 9 7 0,-7-9-10 0,5 7 16 15,-5-7-10-15,5 4 8 0,-5-4-20 0,0 0 4 16,0 0 5-16,5-3-5 0,-5 3 5 0,5-10 0 16,-4 4 1-16,2-2 2 0,-2-2-3 0,4 1 5 15,-2-1-2-15,-1 1 7 0,4-1-6 0,-1 1 0 16,1 0 2-16,-1 1 1 0,0-1-3 0,3 2-1 15,-2 2 8-15,3-1-3 0,-2 2 1 0,-1 1 0 0,-6 3 0 16,16-2-2-16,-16 2 2 0,16 0 9 16,-16 0-13-16,15 2 0 0,-15-2 4 0,13 5 1 15,-13-5 3-15,13 5 12 0,-13-5 2 0,7 8 15 0,-7-8 17 16,6 6 12-16,-6-6 7 0,0 0 3 0,2 6-5 16,-2-6-9-16,0 0-15 0,0 0-5 0,0 0-12 15,-5-9-7-15,5 9-8 0,0-11-40 0,0 4 40 16,0 0-48-16,3-2 41 0,-1-1-84 0,1-1-12 15,3-1-76-15,-2-1 10 0,5 1-81 16,0 0 2-16,0 1-42 0,1 0 12 0,0 2 29 0,1 0 42 16,-1 1 30-16,0 2 28 0,-2 1 19 0,2 2 21 15,-4-1 24-15,-6 4 4 0,13-2 14 0,-13 2 3 16,13-1 9-16,-13 1 10 0,0 0 24 0,11 1 7 16,-11-1 24-16,0 0 23 0,9 1 0 0,-9-1 33 15,0 0-16-15,0 0 23 0,0 0-51 0,14-1 29 16,-14 1-46-16,4-5 26 0,-4 5-40 0,5-9 29 15,-1 4-41-15,-4 5 43 0,5-15-47 0,-2 9 29 16,-2 0-36-16,-1-1 39 0,0 7-39 0,1-12 73 16,-1 12 24-16,-2-11 19 0,2 11 13 0,-5-9 14 15,5 9 19-15,-8-3 11 0,8 3-1 0,-12 1 1 16,12-1-26-16,-11 7 7 0,4-2-60 0,4 2 40 0,-3 0-65 16,5 1 36-16,-1 1-62 0,2 0 37 15,2 1-57-15,1 1 37 0,3 0-57 0,1 0 20 16,4 0-125-16,-2-1-66 0,5-1-156 0,0 0-93 0,0-1-119 15,4 0-392-15,-1 0-525 0</inkml:trace>
  <inkml:trace contextRef="#ctx0" brushRef="#br0" timeOffset="78686.23">13002 14637 432 0,'-5'-5'756'0,"5"5"-156"0,-12-6-98 15,12 6-60-15,-11-6 3 0,11 6-6 0,-9-3-59 0,9 3-16 16,-9-5-96-16,9 5-31 0,0 0-48 0,0 0-10 16,-10 2-41-16,10-2-10 0,0 0-38 15,2 10-3-15,-2-10-30 0,8 9 3 0,-3-1-28 0,1-2 8 16,2 2-22-16,1 2-1 0,-1 0-22 0,1-2-45 16,0 2-74-16,-2-1-43 0,1 0-66 0,-3-1-42 15,0-1-59-15,-1 1-18 0,-3-2-129 16,-1-6-63-16,-1 11-496 0,1-11-654 0</inkml:trace>
  <inkml:trace contextRef="#ctx0" brushRef="#br0" timeOffset="78805.31">12801 14650 67 0,'-7'-10'317'0,"2"0"-92"16,1 3-50-16,1-3-40 0,3 3-23 0,0-3-24 16,4 2-18-16,-1 1-13 0,3-1-11 0,3 1-12 0,-2 1-43 15,4 1-116-15,3-2-253 0,-4 3 165 16</inkml:trace>
  <inkml:trace contextRef="#ctx0" brushRef="#br0" timeOffset="79288.23">13095 14525 456 0,'0'0'445'0,"14"1"-107"0,-14-1-81 16,0 0-10-16,10 4 44 0,-10-4-7 0,10 4-33 15,-10-4-10-15,10 6-22 0,-10-6-30 0,11 7-30 16,-4-2-28-16,-1-2-24 0,4 4-24 0,-1-3-16 15,0 1-13-15,1 1-10 0,-1 0-9 0,-1 0-9 16,0-1-3-16,0 1-1 0,0-1-8 0,-3-1-1 16,-5-4 2-16,12 8 3 0,-12-8-3 0,6 5-2 15,-6-5 0-15,0 0-7 0,0 0 1 0,0 0-1 16,0 0 0-16,0 0 0 0,4-9-2 0,-4 9-3 16,-1-9 0-16,1 9 1 0,0-13 0 0,1 6-1 15,2 0 0-15,-1 0-35 0,3-1 43 0,0 0-2 16,4 1-1-16,-2 0 0 0,0 1-3 0,1 1 0 15,3 1 4-15,-2-2-43 0,2 4 45 0,-1 0-38 16,0 1 42-16,-10 1-38 0,18 0 41 16,-18 0-39-16,13 2 43 0,-13-2-36 0,13 3 39 0,-13-3-2 15,10 8-2-15,-10-8 3 0,4 8-7 0,-4-8-1 16,1 6 7-16,-1-6 14 0,0 0 7 0,-4 7-1 16,4-7-1-16,0 0-11 0,0 0-6 0,-4-4-44 0,4 4 43 15,1-11-41-15,1 4 42 0,0-2-46 0,2 0 45 16,0-1-6-16,3-2-4 0,0 1-6 0,1 0 3 15,1 2 1-15,0-2-5 0,2 3-2 0,-1-1 1 16,2 3-1-16,1 0 0 0,-2 1 0 0,1 3 2 16,-1-1-3-16,-11 3-2 0,22 0 1 0,-12 2-2 15,-1 1-3-15,4 1-41 0,-4 0 47 0,0 1-107 16,2 1-32-16,-4 1-124 0,0-2-49 0,1 0-73 16,0 1-140-16,-8-6-332 0,10 7-402 0</inkml:trace>
  <inkml:trace contextRef="#ctx0" brushRef="#br0" timeOffset="79653.92">13867 14220 72 0,'0'0'408'0,"-1"-6"-20"15,1 6-40-15,-5-8 33 0,5 8-43 0,-9-5 24 16,9 5-57-16,-14-2 1 0,14 2-24 0,-17 2-19 16,6 2-10-16,-1 0-13 0,2 2-18 0,-3-1-18 15,2 3-26-15,0 0-29 0,1 0-16 0,1 1-55 16,0 0 22-16,3 1-50 0,2 0 28 0,3-1-51 15,0 1 30-15,2 0-44 0,1-1 33 0,3 0-44 16,0 1 19-16,3-4-19 0,1 3 21 0,3-2-38 16,-1-1 37-16,2 0-69 0,4-2-12 0,-3-1-100 15,0 0-22-15,0-2-56 0,1-1-53 0,-1 0-52 16,1-1-28-16,2-3-22 0,0 2-1 0,-2-3-41 16,2 0-337-16,-2-1-289 0</inkml:trace>
  <inkml:trace contextRef="#ctx0" brushRef="#br0" timeOffset="80554.05">14086 14211 455 0,'-2'-9'367'0,"1"4"38"16,0-1-81-16,-3-1 3 0,0 3 18 0,4 4-52 16,-8-8-1-16,8 8-43 0,-11-8-20 0,11 8-45 15,-13-2-14-15,13 2-39 0,-15 1-10 0,15-1-33 16,-13 6-4-16,13-6-24 0,-9 7-3 16,5-2-18-16,-1 1 3 0,4 0-13 0,1 0-10 0,0 1-2 15,1 2-4-15,4 0-1 0,-1 0-3 0,1 0-6 16,2-1 8-16,-1 0-11 0,4 0-2 0,-1-1-2 15,0-1 3-15,1-1-5 0,-2 0 4 0,1-1-17 16,0-2-2-16,-1 1-9 0,-8-3-22 0,10 3 1 16,-10-3 6-16,0 0 19 0,10-4-3 0,-10 4 6 15,0-6 6-15,0 6 15 0,0-9-12 0,-2 2 17 16,-1 2-9-16,2-3 9 0,-2 1-12 0,1 0 16 16,0 0-11-16,1 1 11 0,0-1-14 0,1-1 13 15,0 8-13-15,2-11 13 0,0 4-14 0,-2 7 16 16,6-9-16-16,0 5 17 0,-6 4-14 0,14-5 13 15,-6 3-13-15,-8 2 8 0,19 0-9 0,-19 0 11 16,21 4-7-16,-11-2-3 0,0 2 3 0,-1-1-1 16,1 1 3-16,-3 2-1 0,-1-1 2 0,1 0 4 0,-4-2-2 15,0 3 3-15,-3-6-1 0,6 9 2 0,-6-9-3 16,0 0 2-16,0 7 1 0,0-7-1 0,0 0-2 16,0 0 0-16,0 0 0 0,-10-6 9 15,10 6-11-15,-1-14 9 0,0 9-15 0,1-4 12 0,1 0-11 16,0-2 9-16,2 0-13 0,2 0 12 0,-3 2-14 15,5-2 4-15,-2 3 1 0,1-2 1 0,3 3-2 16,-3 0 3-16,2 0 1 0,1 4 2 0,0 1-2 16,-9 2-1-16,14-4 1 0,-14 4 1 0,17 1 6 15,-17-1-4-15,11 5-2 0,-11-5 0 0,12 6 4 16,-6-3-4-16,-6-3-4 0,5 10 12 0,-5-10-8 16,4 9 3-16,-4-9 2 0,0 9 2 0,0-9-3 15,0 0 5-15,0 7 7 0,0-7-13 0,0 0-1 16,0 0 0-16,0 0 2 0,-4-8-4 0,4 8 4 15,0-12-4-15,3 5 0 0,-2-2 0 0,3 1-2 16,0-2 2-16,0 2-1 0,1-1 4 0,2 1-3 16,0-1-2-16,-1 2 2 0,3 3 0 0,1-3 0 15,-2 3-2-15,0 0 4 0,1 2-7 0,2 1 1 0,-11 1-4 16,18 0-8-16,-5 0-32 0,-3 1-67 0,3 0-22 16,-2 1-95-16,0 1-49 0,0-1 0 15,-1-1-42-15,-10-1 10 0,14 4-7 0,-14-4 1 0,16 0 43 16,-16 0 33-16,10-1 42 0,-10 1 62 0,9-5 104 15,-9 5 51-15,5-7 72 0,-5 7 4 0,2-9 39 16,0 2-2-16,-2 7 49 0,-3-11-14 16,3 4 87-16,-3 1-23 0,3 6 26 0,-1-11 9 0,1 11 3 15,-2-10-13-15,2 10-30 0,-3-9-35 0,3 9-5 16,0 0 42-16,4-6 25 0,-4 6 2 0,0 0-6 16,12 3-37-16,-6 0 3 0,2 2-18 0,3 3 4 15,-1 1-10-15,6 3-14 0,-1 2-18 0,2 0-21 16,1 4-19-16,3 3-16 0,-2 0-15 0,3 4-18 15,1 1-11-15,0-1-8 0,-1 3-9 0,0-2-8 16,-5-3-6-16,0-1-2 0,0 1-4 0,-3-1-3 16,-2-4-1-16,0 1-6 0,-3-3-4 0,1-2-6 15,-3 0-16-15,-1-2-43 0,-1-2-30 0,0 0-24 0,0-3-38 16,-1-1-81-16,-4-6-92 0,1 8-34 0,-1-8-81 16,0 0-18-16,0 0-46 0,-12-7-54 15,7 0-67-15,-2 0-292 0,-3-5-485 0</inkml:trace>
  <inkml:trace contextRef="#ctx0" brushRef="#br0" timeOffset="80787.23">14704 14049 194 0,'-13'-16'419'0,"2"3"-142"0,-2-1 0 0,4 1-76 16,1-1 5-16,1 3 2 0,2-2-22 0,2 4-23 16,1-2-29-16,0 1-26 0,4 2-22 0,0-1-9 15,2 2-24-15,5 2-9 0,-1-1 2 0,-1 3 8 16,4-1-3-16,0 4-13 0,-11 0-1 0,23 4-8 15,-13 0-6-15,-1 2-3 0,3 2-8 0,-3 2 6 16,-3 0 23-16,2 1-38 0,-1 4 30 0,-4-2-45 16,-1 1 41-16,0 1-43 0,-1-2 21 0,-1-1-23 15,-1 0 40-15,1 0-49 0,0-3-3 0,0-1-97 16,0 0-48-16,0-8-130 0,1 8-136 0,-1-8-178 0,0 0-128 16</inkml:trace>
  <inkml:trace contextRef="#ctx0" brushRef="#br0" timeOffset="81704.28">14970 13801 15 0,'-1'-8'431'0,"-2"1"-91"15,3 7-27-15,-5-9-25 0,5 9-25 0,-10-8 29 0,10 8-66 16,-10-2 38-16,10 2-25 0,-16 4-35 0,6-1-18 16,0 3-27-16,-2 0-18 0,2 4-20 0,0-1-13 15,0 2-18-15,1 0-17 0,1 1-9 0,4 0-15 16,-2 0 1-16,3-2-27 0,1 0 12 0,2 1-17 15,1-3 9-15,0 2-15 0,2-3 7 0,2 0-16 16,0 0 13-16,0-4-17 0,-5-3 10 0,15 4-17 16,-15-4-2-16,17 0 0 0,-7-3-6 0,-1 0-24 15,2-1-9-15,-1-2-5 0,-1-1 10 0,-3-1 7 16,3 0 8-16,-1 1 4 0,-3-1 13 0,1-2-3 16,-2 2 1-16,1-1 11 0,-2 2-1 0,1 0 2 15,-1 2 1-15,1-1 3 0,-1 1-8 0,-3 5 3 16,4-7 3-16,-4 7-3 0,6-6 4 0,-6 6-1 15,0 0 5-15,13-2-4 0,-13 2-1 0,10 1 0 0,-10-1 0 16,10 3-4-16,-10-3 1 0,14 5-1 0,-14-5-3 16,9 6 6-16,-9-6-6 0,11 5 0 15,-11-5 4-15,8 4 7 0,-8-4-8 0,0 0 2 16,0 0 1-16,0 0-1 0,0 0-2 0,8-3 1 0,-8 3 6 16,-1-8-3-16,1 8-2 0,-3-11 1 0,2 4 1 15,1 0-41-15,-1-1 50 0,1 0-42 0,1-2 37 16,0 1-31-16,2 1 46 0,1-1-5 0,-2 2-3 15,5-2 3-15,-2 2-7 0,2 1 0 0,2 0 0 16,-2 3-1-16,2-1-1 0,2 1-42 0,-2 2 57 16,3 0-41-16,-1 2 39 0,1 0-42 0,0 1 47 15,-3 2-39-15,2 0 46 0,-4 1-36 0,2 1 47 16,-2-1-26-16,-4 2 51 0,1-1 12 0,-4-6 17 16,0 11-30-16,0-11 54 0,-2 11-45 0,2-11 56 15,-7 6-53-15,7-6 35 0,-9 2-60 0,9-2 32 16,-10-5-56-16,5 2 38 0,0-2-58 0,2-2 41 15,1 0-56-15,-1-3 40 0,3 0-55 0,0-1 1 16,3 0-95-16,-1 0-13 0,2-1-49 0,3-3-54 0,-1 2-32 16,4 1-9-16,0-3 26 0,4 2 40 0,-1 0 22 15,3 1 28-15,0 2 68 0,1-1-16 16,-3 2 57-16,-1 2-31 0,2 0 61 0,-3 1-45 0,0 0 49 16,-3 1-31-16,0 2 45 0,1 0-28 0,-10 3 80 15,12-5 2-15,-12 5 18 0,8-5 3 0,-8 5 24 16,0 0 14-16,0 0-8 0,0 0 5 0,0 0-8 15,0 0 3-15,0 0 4 0,-12 4-1 0,12-4-7 16,-10 6-7-16,2-2-14 0,4 2-17 0,-1-2-12 16,3 3-8-16,-1-2-7 0,0 1-8 0,2 2-8 15,1-1 1-15,1 0-7 0,2 3-3 0,1-3-3 16,0 0-38-16,2 1 41 0,-1-2-38 0,4 1 39 16,-1-3-39-16,0 1 43 0,2-3-42 0,-1 1 39 15,-9-3-20-15,15 1-10 0,-15-1-20 0,19-1-6 16,-11-2 11-16,1 0 6 0,-3-2-1 0,2 0 6 15,-3 0 8-15,1-1-1 0,1-1 6 0,-4 3 2 16,1-3 4-16,0 3-4 0,-1-2 5 0,-3 6-1 0,5-9 1 16,-5 9-3-16,4-7 1 0,-4 7 0 15,7-5 0-15,-7 5 3 0,7-4-2 0,-7 4 0 16,0 0 4-16,13 0 2 0,-13 0-7 0,12 2-1 16,-12-2 3-16,11 2-3 0,-11-2 0 0,11 3-7 0,-11-3-58 15,13 2-67-15,-13-2-66 0,10 1-33 0,-10-1-52 16,0 0-50-16,12-2-411 0,-12 2-259 15</inkml:trace>
  <inkml:trace contextRef="#ctx0" brushRef="#br0" timeOffset="82271.53">15594 13419 261 0,'-9'-12'312'0,"1"0"-52"0,-2 2 41 16,2 0-42-16,1 0 70 0,0 2-19 0,1-1-10 16,-2 2-23-16,3-1-7 0,1 3-61 0,0-1-41 15,4 6-33-15,-6-8-11 0,6 8 18 0,0 0 0 16,-5-3 3-16,5 3-16 0,0 0-12 0,2 5-14 15,-2-5-19-15,7 12-8 0,-3-6-11 0,1 3-9 16,1 1-12-16,2 1-8 0,-2 1-4 0,3-1-9 16,-1 3-1-16,2-2-4 0,-2 0-3 0,-1 0-4 15,1 0-2-15,1-2-2 0,-1 0 0 0,-2 0 3 16,-1-3-3-16,3 0 0 0,-3 0 0 0,1-2 2 16,-2 0 0-16,1-1 0 0,-5-4-4 0,13 4 0 0,-13-4-4 15,13 1 3-15,-13-1-4 0,15 2 0 0,-15-2 2 16,12 1-1-16,-12-1-4 0,11 1-3 0,-11-1 0 15,10 0-1-15,-10 0 0 0,8 4 0 0,-8-4 1 16,4 6-2-16,-4-6 0 0,1 8 0 0,-1-8 0 16,-2 10 1-16,2-10-1 0,-7 10 7 0,7-10-3 15,-5 8 1-15,5-8 3 0,-8 7-2 0,8-7 3 16,-6 5-6-16,6-5-36 0,0 0-39 0,0 0-35 16,0 0-26-16,0 0-30 0,-9-2-12 0,9 2-13 15,3-10-9-15,-1 4 0 0,2-2 11 0,-1-1 15 16,0 0 56-16,1-2-18 0,1-3 65 0,-1 0-33 15,-1-2 58-15,-1-1-27 0,0-2 51 0,-2 0-28 16,-2-4 43-16,0-1-26 0,-1-1 36 0,-1 2-20 16,-2-1 44-16,1 3 31 0,-2-1 54 0,1 3 66 15,2 3 34-15,-1 2 8 0,-1 1-1 0,1 1-20 16,2 2-32-16,-1 2-33 0,2 1 7 0,2 7 2 16,-6-7-1-16,6 7-4 0,0 0-14 0,0 0-5 15,0 0-3-15,-1 7-13 0,5 0-6 0,0 1-6 0,0 1-2 16,2 2-17-16,1 2-12 0,0-1-8 0,2 1-8 15,0 0-9-15,1 1-2 0,1 0-6 0,0 2-4 16,0-1-1-16,1-1-6 0,0 0-2 0,2 0-5 16,-3-2-11-16,2-1-21 0,-3 0-89 0,2-2-97 15,-1 2-75-15,-2-4-77 0,0 0-87 0,1-1-35 16,0-2-83-16,0-2-329 0,-2 1-464 16</inkml:trace>
  <inkml:trace contextRef="#ctx0" brushRef="#br0" timeOffset="82553.42">15991 13347 322 0,'0'0'481'0,"2"-10"-142"16,-2 10-56-16,0-6-28 0,0 6-19 0,0 0-15 16,0-9-17-16,0 9-39 0,0 0-28 0,1-8-28 15,-1 8-17-15,0 0-20 0,1-7-16 0,-1 7-13 16,3-7-10-16,-3 7-6 0,3-9-7 0,-3 9 0 16,4-12-38-16,-3 6-12 0,1-2 5 0,-2 2 3 15,0-2 5-15,-3-1 9 0,3 1-3 0,-2 0 7 16,-1 0 4-16,-2 2 25 0,3-1 13 0,-2 2 15 0,4 5 11 15,-7-7 0-15,7 7 12 0,-8-3 25 16,8 3 5-16,0 0 2 0,-10 6-1 0,10-6-3 16,-2 10-12-16,1-1-12 0,1-1-12 0,2 2-8 0,1 0-10 15,2 5-10-15,0-2-6 0,1 2-8 0,3 2 1 16,1-1-13-16,1 2-6 0,0 0-9 0,3-1-96 16,3 2-145-16,-2-3-122 0,1-2-135 0,3-1-478 15,-4-1-567-15</inkml:trace>
  <inkml:trace contextRef="#ctx0" brushRef="#br0" timeOffset="83171.11">16538 13525 30 0,'0'0'382'0,"0"0"-135"15,4 4-38-15,-4-4-50 0,0 0 6 0,0 0-40 16,0 8 23-16,0-8-45 0,-4 7-9 0,4-7-9 15,-8 8-14-15,8-8-11 0,-10 10-8 0,5-4-5 0,-1-1 8 16,-2 2 3-16,0-1 13 0,0 1-6 16,-3 0-9-16,2 1-3 0,-3 1-5 0,0-1-6 15,-2 1 29-15,1 0-23 0,-5 1 33 0,2 2-37 0,-3-1 47 16,-1 0-47-16,-4 4 52 0,0-2-60 0,-4 2 43 16,-3 3-6-16,-2 0-18 0,-2 0-10 0,-2 1 1 15,-2 1-10-15,-4 1 21 0,-8 5-24 0,0 1 19 16,-4-1-28-16,-2 2 17 0,-1 0-19 0,-2 1 6 15,1 0-13-15,-1 0 11 0,3 1 1 0,-3-1 19 16,0 1-23-16,1-2 15 0,0 1-9 0,2 0 7 16,-2 0 0-16,3-1 3 0,-2 1-1 0,4-1 9 15,-1 0-5-15,2-1-4 0,-1 1 0 16,4-2-7-16,-1 2 1 0,0-2-2 0,5 1 1 0,-3-1-4 16,10-4 0-16,-1 0 7 0,-1 2-18 0,2-3 7 15,0 2-14-15,2-2 8 0,-1-2-10 0,2 2 6 16,2-2-10-16,-1-1 10 0,4 0-10 0,5-3 4 15,0-1-7-15,4-1 12 0,1-2-12 0,1 0 9 16,2-2-9-16,1 1 10 0,2-2-7 0,2 0 14 16,0-1-7-16,-1 0 4 0,2-1 9 0,2-1 10 15,0-1-4-15,1 2 6 0,0-2-1 0,0 1 5 16,1-2-3-16,1 1 1 0,-1 1 6 0,8-5-4 0,-13 5-1 16,13-5-8-16,-11 6 7 0,5-3-14 0,6-3 4 15,-7 4-11-15,7-4 5 0,-8 4-12 16,8-4 8-16,0 0-22 0,-9 3 23 0,9-3-7 0,0 0 8 15,0 0-1-15,-8 4 2 0,8-4-4 0,0 0 0 16,0 0-2-16,0 0-2 0,0 0-2 0,-8 2-4 16,8-2 3-16,0 0-6 0,0 0 0 15,0 0-1-15,0 0 1 0,0 0-1 0,-9-2-3 0,9 2 4 16,0 0-10-16,0 0-4 0,0 0-54 0,-7-5-73 16,7 5-91-16,0 0-73 0,-5-5-181 0,5 5-177 15,-4-6-367-15,4 6-638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00:14.92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3076 5264 76 0,'0'0'176'0,"0"0"-28"15,0 0 9-15,0 0-27 0,0 0 6 0,0 0-17 16,0 0 4-16,0 0-33 0,-7-3 13 0,7 3-36 16,0 0 14-16,0 0-9 0,0 0 1 0,0 0-33 0,0 0 31 15,0 0-30-15,0 0 39 0,0 0-5 16,0 0-1-16,0 0-30 0,0 0 36 0,0 0-39 16,0 0 48-16,0 0-27 0,0 0-15 0,0 0 11 0,0 0 11 15,-10 2 1-15,10-2-6 0,0 0 1 0,0 0 2 16,0 0 10-16,0 0-12 0,0 0-2 0,0 0-4 15,0 0-10-15,0 0-8 0,0 0 10 0,0 0-22 16,0 0-5-16,0 0-1 0,0 0 19 0,0 0 16 16,0 0 8-16,6 4-3 0,-6-4-6 0,0 0 14 15,0 0-1-15,16 1-6 0,-16-1-3 16,0 0 0-16,18 0-5 0,-18 0-6 0,11 0 9 0,-11 0 1 16,17 0-5-16,-17 0 0 0,16 0 1 0,-16 0 0 15,22 0 0-15,-22 0-3 0,26 0 0 0,-15 0-1 16,2 0-5-16,2 0-6 0,-1 2 2 0,2-2-4 15,-2 1-5-15,1-1-4 0,1 1 0 0,0 0-6 16,2 0 1-16,0 0 0 0,0 1 0 0,-3-1-4 16,3 0-3-16,-1 0-3 0,0 0 2 0,0 0 1 15,1 2 1-15,1-2 1 0,-2 1 1 0,1-1 0 16,-2 0 4-16,2-1 0 0,-1 1 7 0,2-1 0 16,-2 1-3-16,-1-1 4 0,1 0-7 0,-2 0-33 15,3 0 43-15,-4 0-40 0,4 0 43 0,-3 0-43 0,2 0 43 16,-3-1-42-16,4 1 36 0,-4 0-34 15,1-1 32-15,1 1-40 0,-1 0 36 0,-1 0-39 16,1-1 39-16,-2 1-40 0,0 0 42 0,2 0-36 0,-2-1 30 16,1 1-36-16,-1 0 38 0,-1 0-33 15,0-2 45-15,1 2-32 0,0 0 26 0,-2-1-16 0,3 1 3 16,-2-1 2-16,-1-1 4 0,2 1 4 16,1 0-11-16,0 0-1 0,-1 0 2 0,1 0-3 0,0-1-2 15,0 1-2-15,0 0-4 0,3 0 4 0,-3 1 18 16,0-1-28-16,1 1 2 0,1-1 21 0,-1-1-24 15,-1 1 11-15,0 1-14 0,0-3 23 0,0 3-24 16,2-1 26-16,-4 1-28 0,1 0 14 0,1 0-12 16,-1 1 18-16,-2-1-18 0,2 0 1 0,-1 0 19 15,-12 0-22-15,20 3 23 0,-20-3-23 0,18 0 6 16,-18 0 21-16,19 0-20 0,-19 0 21 0,17 0-13 16,-17 0 15-16,15 1-21 0,-15-1 22 0,13 2-15 15,-13-2 13-15,14-2-15 0,-14 2 14 0,12 0-20 0,-12 0 17 16,0 0-15-16,16 0 15 0,-16 0-19 15,0 0 9-15,14 0-10 0,-14 0 16 0,0 0-12 16,0 0 9-16,13 0-13 0,-13 0 9 0,0 0-12 0,0 0 18 16,0 0-16-16,11 0 15 0,-11 0-17 0,0 0 16 15,0 0-17-15,0 0 19 0,0 0-17 16,0 0 16-16,0 0-17 0,0 0 10 0,12-1-16 16,-12 1 19-16,0 0-26 0,0 0-1 0,0 0-79 0,0 0-77 15,0 0-41-15,0 0-141 0,0 0-60 0,6-4-106 16,-6 4-154-16,0 0-464 0,0 0-755 0</inkml:trace>
  <inkml:trace contextRef="#ctx0" brushRef="#br0" timeOffset="3886.61">4655 6307 165 0,'0'0'230'0,"0"0"-28"0,0 0-34 0,0 0 10 0,0 0-30 16,0 0 20-16,0 0-48 0,0 0 25 0,0 0-56 15,0 0 13-15,0 0-46 0,0 0 19 16,0 0-45-16,0 0 25 0,0 0-38 0,0 0 23 0,0 0-36 16,0 0 27-16,0 0-33 0,0 0 69 0,3-5-21 15,-3 5 53-15,0 0-41 0,0 0 48 16,0 0-39-16,14 1 8 0,-14-1-3 0,0 0 8 0,14 1 5 16,-14-1-2-16,14 1 3 0,-14-1-1 0,14 2 6 15,-14-2-7-15,19 0-1 0,-19 0-3 0,26 0-7 16,-15 1-7-16,2-1 3 0,4 0 0 0,-2 0-5 15,4-1 1-15,-1 1-7 0,3 0-6 0,-1-2-8 16,2 2-4-16,0 0-1 0,-1 0 3 0,3-1 2 16,3 1-3-16,1 0-3 0,-1 1-3 0,3-2-1 15,-2 2-3-15,1-1-4 0,1 0 3 0,-1 0-3 16,2 0-3-16,-2 0 3 0,2-1 0 0,-2 1-2 16,2 0 1-16,-2-1-5 0,1 0 1 0,0 1 0 15,0-2 3-15,-1 0 1 0,2 1 1 0,-2-1 0 0,0-1-6 16,1 1-3-16,-1-1-42 0,1 1 48 0,0-1 1 15,-4 1-50-15,3-1 45 0,1 0 0 0,-3 0-6 16,1 0 0-16,-3 1-4 0,2-1 2 16,0 1-3-16,-3 0-6 0,0-1 2 0,-1 2-2 0,-1-1-1 15,-1 1 1-15,0-2 5 0,1 1-5 0,-4 1-3 16,4 0 1-16,-3 0-1 0,0 0 3 16,0-1 2-16,0 0-4 0,-2 1 3 0,2 0-2 0,-2 0 2 15,-2 0 0-15,-1 0-1 0,3-1 2 0,-4 1-43 16,2-1 49-16,-2 1-42 0,1 0 48 0,-3 1-47 15,2-1 51-15,-2 1-47 0,1-1 49 0,-12 1-47 16,19-1 47-16,-19 1-47 0,17-2 48 0,-17 2-45 16,15-1 46-16,-15 1-30 0,12-1 28 0,-12 1-46 15,0 0 53-15,15-1-43 0,-15 1 57 0,0 0-40 16,11-1 43-16,-11 1-43 0,0 0 47 0,0 0-49 16,12 0 41-16,-12 0-41 0,0 0 32 0,0 0-46 15,0 0 40-15,0 0-49 0,11-1 38 0,-11 1-61 16,0 0-33-16,0 0-158 0,0 0-77 0,0 0-126 0,0 0-163 15,0 0-443-15,0 0-661 0</inkml:trace>
  <inkml:trace contextRef="#ctx0" brushRef="#br0" timeOffset="5033.81">10128 6247 20 0,'0'0'248'15,"0"0"-40"-15,0 0-29 0,0 0-19 0,0 0-12 16,0 0-8-16,0 0-3 0,0 0-20 0,0 0-6 0,0 0-4 15,0 0-10-15,0 0-5 0,0 0 1 0,0 0-10 16,0 0-11-16,0 0 1 0,0 0-8 0,0 0 6 16,0 0-15-16,0 0 15 0,0 0-30 0,0 0 18 15,0 0-26-15,0 0 18 0,0 0-29 0,0 0 22 16,0 0-27-16,0 0 46 0,0 0-25 0,0 0 52 16,0 0-41-16,0 0 54 0,2 7-34 0,-2-7 62 15,0 0-48-15,12 1 41 0,-12-1-39 0,12 1 31 16,-12-1-43-16,16 1 41 0,-16-1-38 0,19 0 32 15,-7 0-52-15,1 0 34 0,2-1-55 0,1 0 38 16,0 1-54-16,3-1 37 0,0-1-49 0,0 0 41 16,3-1-51-16,-3 2 42 0,1 0-49 0,2-1 42 15,-1 0-48-15,-1-1 44 0,0 1-32 0,0 1 28 16,0-2-44-16,-1 2 42 0,-2-1-36 0,1 1 33 16,-3 0-38-16,-1 1 40 0,-2-1-43 0,2 1 41 15,-4-1-40-15,-10 1 39 0,18 0-42 0,-18 0 44 16,15-1-47-16,-15 1 40 0,13 0-42 0,-13 0 37 15,13 0-58-15,-13 0-8 0,0 0-91 0,0 0-28 0,11 0-106 16,-11 0-73-16,0 0-83 0,0 0-460 0,0 0-464 16</inkml:trace>
  <inkml:trace contextRef="#ctx0" brushRef="#br0" timeOffset="5393.74">10327 6279 124 0,'-14'3'448'0,"14"-3"-131"0,-10 3-65 16,10-3-42-16,-12 4 5 0,12-4 7 0,-7 2-37 16,7-2 9-16,0 0-50 0,-12 2-14 0,12-2-66 15,0 0 20-15,0 0-48 0,-7 4 30 0,7-4-36 16,0 0 59-16,0 0-33 0,0 0 55 0,10 5-34 16,-10-5 50-16,11 1-3 0,-11-1-19 0,19 1-5 0,-19-1 8 15,22 0-29-15,-5-1-6 0,-2 1-11 16,4-1-9-16,0 1-10 0,1-3-2 0,1 2-13 15,0 0-6-15,-1-1 0 0,2-1-41 0,-1 2 38 16,0-1-38-16,-2 0 42 0,2 1-45 0,-5-1 42 0,0 0-39 16,-2 2 40-16,-2-1-38 0,1 0 50 15,-13 1-34-15,18-1 56 0,-18 1-35 0,15-1 54 16,-15 1-42-16,12-1 47 0,-12 1-55 0,11-2 31 0,-11 2-49 16,0 0 34-16,11-2-47 0,-11 2 35 0,0 0-49 15,0 0 35-15,7-2-121 0,-7 2-47 0,0 0-128 16,0 0-68-16,9-5-92 0,-9 5-107 0,0 0-265 15,9-4-346-15</inkml:trace>
  <inkml:trace contextRef="#ctx0" brushRef="#br0" timeOffset="6601.78">12313 6177 97 0,'0'0'214'0,"0"0"-45"16,0 0-18-16,0 0-25 0,0 0-11 0,0 0-9 16,0 0-8-16,0 0-11 0,0 0-9 0,0 0-16 15,0 0-11-15,0 0-12 0,0 0-7 0,0 0-5 0,0 0-8 16,0 0 4-16,0 0 11 0,0 0 9 16,0 0 7-16,0 0-2 0,14 1 2 0,-14-1 6 15,0 0 15-15,14 1-12 0,-14-1-5 0,13 2 9 0,-13-2-10 16,15 2 0-16,-6 0-9 0,-1 1 12 0,5-1-6 15,-2 0 12-15,0 1-18 0,2-1 18 16,0 1-25-16,4-1 31 0,-2-1-31 0,3 2 37 0,0-2-39 16,2 0 8-16,1 1 38 0,-2-1-44 15,4 1 40-15,0-1-54 0,1-1 48 0,1 2-55 16,3-2 50-16,-1 1-48 0,1-1 39 0,1 0-47 16,0 0 40-16,2-1-38 0,1 1 35 0,-1-2-51 0,1 2 43 15,-2 0-44-15,2 0 47 0,2-1-48 0,-2 1 43 16,0 0-45-16,-2 0 45 0,2-2-44 0,0 2 45 15,-2 0-45-15,0-1 40 0,-2 1-42 0,2-1 42 16,-2 1-39-16,0-1 40 0,0 2-37 0,-1-2 40 16,1 0-38-16,-1 0 41 0,-3-1-47 0,4 1 45 15,-2-1-40-15,1 1 42 0,-2-2-43 0,3 2 43 0,-3-2-37 16,0 2 38-16,2-1-41 0,1 1 42 16,-2 0-39-16,0-1 36 0,1 1-41 0,-5-1 37 15,1 2-43-15,1-1 39 0,-1 1-43 0,-2 0 39 16,2 0-39-16,-2 0 42 0,0 0-47 0,2 1 42 0,-1-1-44 15,-1 1 46-15,-1-1-42 0,0 1 39 16,-2-1-34-16,2 1 36 0,1-1-32 0,-3 2 48 16,1-2-38-16,-1 1 41 0,0-1-37 0,1 0 2 15,-1 1 42-15,0-1-41 0,-3 0 40 0,2 0-44 16,-2 0 50-16,3 0-45 0,-2 0 41 0,0 0-46 16,0 0 44-16,0-1-43 0,0 1 40 0,0 0-50 0,-1 0 44 15,-1-1-46-15,3 1 45 0,-3 0-48 0,1-2 47 16,-2 2-49-16,0 0 46 0,2-1-50 0,-3 1 45 15,0 0-49-15,1 0 45 0,0 0-46 0,-2 1 49 16,-11-1-47-16,17 0 44 0,-17 0-50 0,18 0 49 16,-18 0-46-16,16 0 46 0,-16 0-48 0,12 0 45 15,-12 0-46-15,10 2 47 0,-10-2-48 0,0 0 45 16,14-2-49-16,-14 2 47 0,0 0-56 0,0 0 3 16,12 0-108-16,-12 0-59 0,0 0-157 0,0 0-165 15,0 0-524-15,0 0-665 0</inkml:trace>
  <inkml:trace contextRef="#ctx0" brushRef="#br0" timeOffset="7577.01">15770 5409 6 0,'0'0'242'0,"0"0"-34"0,0 0-18 0,0 0-10 15,-9-2-2-15,9 2-11 0,0 0-13 0,0 0-21 16,-10-3-25-16,10 3-11 0,0 0 3 0,0 0-26 0,-4-6-10 15,4 6 3-15,0 0-2 0,-2-7-13 0,2 7-11 16,2-7 0-16,-2 7-15 0,4-10 12 0,1 5-3 16,0-1 19-16,2-3-18 0,0 3 35 0,3-4-11 15,2 0-11-15,2-4 10 0,3 2 9 0,-1-1 45 16,7-2-53-16,0 0 27 0,1-1-52 16,3 1 37-16,5-3-51 0,0 2 44 0,3-1-51 0,-1-1 40 15,2 1-8-15,1 2-11 0,1-1-4 0,1 1-7 16,-1 1 3-16,3 1-10 0,-1 0-7 0,1 0 4 15,-2 2-7-15,1 0-1 0,-2 1 0 0,-1 2 5 16,-4 0-8-16,3 1-2 0,-3 0 0 0,2 0 0 16,-1 3 1-16,0-2-1 0,-3 2 6 0,0 0-6 15,-3 2-3-15,-2-1 4 0,2 2-4 0,0-1 2 16,-1 2-1-16,-4-2 6 0,0 1-5 0,-2 1 0 16,0 1 2-16,0 1-1 0,-2-2 3 0,-1 1-4 15,-3 0 5-15,0 0-4 0,0-1 0 0,-3 2 1 16,0-1 0-16,-12-1 2 0,19 1 2 0,-19-1 4 15,15 1-1-15,-15-1-1 0,14 1 2 0,-14-1 0 0,12 2-1 16,-12-2 0-16,0 0 4 0,13 1-10 0,-13-1-1 16,0 0 3-16,0 0-6 0,12 0-3 0,-12 0-44 15,0 0-84-15,0 0-97 0,4-6-82 16,-4 6-81-16,-2-5-381 0,2 5-289 0</inkml:trace>
  <inkml:trace contextRef="#ctx0" brushRef="#br0" timeOffset="7827.77">17103 4824 253 0,'0'0'570'0,"-4"-5"-147"16,4 5-105-16,-2-5-31 0,2 5 7 0,0 0-7 15,-3-7-15-15,3 7-22 0,0 0-19 0,3-7-26 16,-3 7-31-16,5-4-28 0,-5 4-17 0,11-2-17 16,-11 2-5-16,16 0-17 0,-4 0-2 0,-1 2-3 15,1 2-17-15,5 1-8 0,-3 1-8 0,5 2-6 16,0 2-7-16,-3 2-7 0,2 1-5 0,-4 0-4 15,2 3-2-15,-4 0-2 0,-2 1-7 0,0 0 2 16,-5-1-48-16,-1 1 42 0,-3-1-52 0,-1 1 28 16,-1 0-71-16,-4 1 1 0,0-2-69 0,-4 2-3 0,1-1-83 15,2-2-15-15,-2-3-23 0,1 1-53 16,0-1-23-16,1-3-496 0,1-2-396 0</inkml:trace>
  <inkml:trace contextRef="#ctx0" brushRef="#br0" timeOffset="8477.33">17821 4930 697 0,'0'0'541'0,"0"0"-133"0,0 0-49 0,0-6-4 15,0 6-18-15,0 0-9 0,0 0-17 0,-6-5-38 16,6 5-78-16,0 0 12 0,0 0-77 0,-4-5 16 15,4 5-71-15,0 0 22 0,6-8-54 0,-6 8 24 16,7-8-52-16,-3 3 37 0,2-2-51 0,1 2 38 16,1-3-50-16,-1 0 39 0,-1 0-31 0,1 0 27 15,-1 0-44-15,0-2 38 0,-2 2-45 0,0-2 47 16,-3 2-52-16,1-1 46 0,-2 2-44 0,-2 1 44 16,0 0-42-16,-2 0 43 0,4 6-42 0,-10-6 44 15,10 6-26-15,-14-2 27 0,14 2-46 0,-18 2 49 16,10 2-5-16,-1 2-2 0,1 0-7 0,0 1 4 0,1 3-5 15,3-1 2-15,-1 2-3 0,1 1-3 0,4 0 1 16,0 1-42-16,1 0 52 0,2 2-47 16,4 0 46-16,0-3-44 0,3 1 34 15,1-1-64-15,0-2 5 0,3 0-77 0,-1-3 0 0,4-2-44 16,-1 0-26-16,1-2-23 0,-3-1-14 0,0-1 4 16,0-2 21-16,-1-2 28 0,-2-1 31 0,0 0 24 15,-1-2 26-15,-4-1 24 0,1-2 20 0,-4-2 42 16,1 1 23-16,-2-2 13 0,-2 0 40 0,1-2 8 0,-2 2 47 15,1-1 34-15,0 0 15 0,-2 2 22 0,2 0-5 16,0 0-15-16,0 3-14 0,0 1-47 0,0 0-22 16,0 7-13-16,2-10-12 0,-2 10 4 0,6-5-12 15,-6 5-7-15,13 3-2 0,-7-1-13 0,4 2-2 16,3 3-4-16,0 1-1 0,1 1-3 0,1 1-2 16,2 2 2-16,-2 1-4 0,2-2-1 0,-2 1-3 15,2 0 0-15,-4-4 2 0,-1 0-3 0,-2 1-3 16,0-3 17-16,-2 0 45 0,1-2 61 0,-9-4 18 15,8 6-34-15,-8-6-25 0,0 0-10 0,0 0-17 16,9-3-18-16,-9 3-2 0,-4-10-7 0,3 2-7 16,-3-2-5-16,0 0-7 0,0 1-1 0,-1-3-10 15,1-1-2-15,-2 0-66 0,2 1-96 0,0 1-70 16,2 0-94-16,-1 1-78 0,3 1-42 0,0 1-22 16,3 1-392-16,-1 0-412 0</inkml:trace>
  <inkml:trace contextRef="#ctx0" brushRef="#br0" timeOffset="9493.94">18403 4811 69 0,'0'0'381'16,"6"7"-2"-16,-6-7-35 0,7 5 21 0,-7-5-8 15,0 0-16-15,7 4-64 0,-7-4-53 0,0 0-29 16,0 0-39-16,0 0-27 0,4-8-20 0,-4 8-19 16,3-8-21-16,-3 8-11 0,5-11-13 0,-4 3-3 15,0 0-12-15,2 0-7 0,-2-2-3 0,0 2 3 0,1 0 14 16,-1 1 14-16,0-1 1 0,-1 8-3 15,0-12 0-15,0 12-5 0,0-12-12 0,0 12-3 16,-2-7-11-16,2 7-6 0,0 0-2 0,-7-2-5 16,7 2 4-16,-7 4-5 0,7-4-4 0,-5 9 4 0,3-2-6 15,0 0-2-15,2 0-3 0,1 3 1 0,0 1-8 16,2-2-40-16,1 2-17 0,3 0-32 16,0 1-21-16,2-2-15 0,2 0-9 0,-1-1-10 15,3-1 5-15,0 0 15 0,0-3 14 0,2 1 17 0,-2-2 46 16,-2 0-13-16,3-2 16 0,-3 0 17 0,-11-2 11 15,19 3 11-15,-19-3 7 0,13-1 17 0,-13 1 31 16,11-4 11-16,-11 4 24 0,5-6 28 0,-5 6-3 16,3-8 5-16,-3 8 2 0,0-11 3 0,0 11-7 15,-3-13-2-15,2 5-3 0,-1 1-14 0,1-3-13 16,0 2-9-16,-3-3-11 0,3 2-8 0,0-2-8 16,1-1-6-16,-2 1-4 0,2-1-44 0,2 0 45 15,-2 0-45-15,1-1 41 0,0 1-41 0,2 1 43 16,-1-1-43-16,-2 3 42 0,0-1-38 0,1 3 37 15,1 0-40-15,-2 7 40 0,-2-13-45 0,2 13 43 16,-1-6-44-16,1 6 44 0,0 0-34 0,-6-6 40 16,6 6-48-16,0 0 44 0,-6 8-4 0,6-8 0 15,-4 9-7-15,1-2 1 0,3 1 3 0,0-3-5 16,0 4-2-16,0 1 0 0,3 1 1 0,1 0-1 16,-2-1-2-16,3 2-1 0,1 0 1 0,2 0-1 15,-1-1 4-15,-1 1-3 0,4-1-2 0,-1 0 2 16,-1-1-1-16,1 0-2 0,-3-2 4 0,2 1 1 15,-2-3-1-15,1 1-3 0,0-1 1 0,0-1 0 0,-2 0-1 16,1-1 3-16,-6-4 0 0,10 5-1 0,-10-5-5 16,11 3 1-16,-11-3-7 0,11-4-28 15,-11 4-17-15,12-6-28 0,-6 0-11 0,-1 0-15 16,0-1 2-16,2-3-3 0,-2-1 9 0,0-1 10 0,1-1 10 16,-3 0 15-16,1 0 15 0,0 1-9 0,-2 0 35 15,1 1-5-15,0 0 68 0,-1 1-11 0,-1 1 80 16,0 2-27-16,-1 1 48 0,0 6-23 0,1-14-22 15,-1 14-20-15,2-8-4 0,-2 8-23 0,0 0-6 16,2-4-4-16,-2 4 0 0,0 0-10 0,7 4 2 16,-7-4 1-16,6 8-1 0,-2-2-2 0,2-1 0 15,1 2-3-15,-1 0 2 0,1 0-3 16,3-1-2-16,-3 0 1 0,2 0 2 0,0-2-5 0,3 0-8 16,-3 0 9-16,0-2-2 0,2-1 0 0,-11-1-3 15,16-1-1-15,-16 1 3 0,15-4-1 0,-9-2 0 16,1-1-1-16,-1 2 7 0,-2-3 36 0,2 0 9 15,-2-1 28-15,1 1-23 0,-2-1 65 0,-1 1-30 16,2 1 63-16,-2 1-36 0,0 0 28 0,-2 6-65 16,4-11 12-16,-4 11-56 0,6-7 24 0,-6 7-48 15,0 0 40-15,0 0-45 0,13 3 32 0,-6 2-36 16,1 3 37-16,1 1-46 0,2 3 37 0,1 4-38 16,0 3 33-16,4 3-38 0,-3 1 35 0,0 4-35 15,0 1 36-15,1 4-35 0,-3-3 29 0,0 1-39 16,-4-1 34-16,0-2-37 0,-2-1 3 0,-3-4 10 15,-2-1 1-15,0-3 7 0,0-1 1 0,-6-3 7 16,2-2-1-16,-2-1-2 0,-1-5 4 0,-2-2-3 16,-1-1 23-16,-1-5-28 0,0-2 26 0,-4-4-40 15,2-3 32-15,-2-4-38 0,2-2 30 0,-1-7-51 16,5-1-8-16,0 0-97 0,4 0-19 0,0 0-54 16,5-1-52-16,0 2-61 0,6 1-74 0,-1-1-59 15,3 3-64-15,1 0-402 0,3 2-500 0</inkml:trace>
  <inkml:trace contextRef="#ctx0" brushRef="#br0" timeOffset="10109.57">19673 4470 492 0,'-3'-11'514'0,"2"1"-107"15,-3 1-40-15,1 0-3 0,0 2 9 0,-1-1 7 16,2 2 9-16,-1 0-9 0,1 0-35 16,2 6-88-16,-4-10-22 0,4 10-91 0,-4-7 9 15,4 7-69-15,0 0 26 0,0 0-39 0,0 0 22 0,0 0 5 16,-3 6 13-16,3-6-33 0,4 12 6 0,-1-4-20 15,-1 2-3-15,1 1-2 0,2 2-10 0,-1 2-6 16,3-1-9-16,-3 1-5 0,3 1-6 0,-1 2 8 16,1 1-18-16,1-1 10 0,1 0-15 0,-2 0 9 15,0 0-21-15,4-1-2 0,-4 1-64 0,1-3-38 16,-2-2-113-16,3 1-23 0,-2-3-68 0,-1 1-62 16,1-4-70-16,-4 1-53 0,2-3-52 0,-5-6-437 15,5 9-581-15</inkml:trace>
  <inkml:trace contextRef="#ctx0" brushRef="#br0" timeOffset="10762.55">19685 4664 255 0,'-7'-8'477'0,"2"1"-110"0,1 0-85 0,0-2 2 15,-1 1-70-15,4-2 35 0,0 1-51 0,2-1 25 16,2 0-65-16,2 1 14 0,0-2-61 0,1 1 12 16,3 1-24-16,3 0-20 0,-1 0-11 0,2 1 2 15,2 4-10-15,-1-2-2 0,4 4-11 0,-5 0-11 16,4 2-41-16,-2 2 43 0,4 1-43 0,-2 3 37 15,-2-1-38-15,3 2 35 0,-1 2-3 0,-1 1-3 16,-2 1-6-16,0-1-1 0,-2 0-4 0,-2 2-2 16,0-2-1-16,-1 1-1 0,2-3 1 0,-4 1-3 15,-2-3-1-15,2 2 3 0,-2-2-2 0,0-1 7 16,-1 0 5-16,-4-5-5 0,9 4-1 0,-9-4-1 16,0 0 1-16,9-1-7 0,-9 1 0 0,7-8-3 15,-4 3 1-15,1-3 1 0,1-1-42 0,0 0 44 16,1 0-36-16,-2 0 45 0,4-1-40 0,-1 2 39 0,0-1-39 15,-1 2 41-15,1 0-35 0,-1 1 47 16,4 0-36-16,-2 1 55 0,0 2-41 0,2 0 42 16,-1 2-41-16,-9 1 37 0,18-2-43 0,-18 2 37 15,23 2-39-15,-11-1 41 0,-1 0-34 0,0 2 48 0,0-2-32 16,1 0 51-16,-2 0-37 0,-10-1 56 16,21 1-47-16,-21-1 57 0,18 0-43 0,-18 0 41 15,14-2-60-15,-14 2-8 0,10-5 0 0,-10 5-16 0,10-7-5 16,-7 2-3-16,-3 5 35 0,2-11-52 0,-3 5 38 15,1 6-51-15,-4-13 29 0,3 6-87 0,-2-1 9 16,-3 2-22-16,3-3-10 0,2 2-11 0,-1 0-10 16,0 0-21-16,0 2-5 0,2 5 23 0,0-10 27 15,0 10 18-15,2-7 18 0,-2 7 25 0,8-4-2 16,-8 4 10-16,13-1 4 0,-13 1 7 0,13 2 7 16,-5 1 2-16,0-1 6 0,1 3-33 0,0 0 44 15,1 0-41-15,-1-1 50 0,0 5-40 0,1-3 52 16,-1 0-48-16,0 1 46 0,0 0-40 0,0 0 51 15,-1 0-42-15,1-2 53 0,0 2 10 0,-2-1 13 16,0-2 31-16,-1 1-9 0,-6-5 87 0,12 6-8 16,-12-6 49-16,9 5-79 0,-9-5 14 0,0 0-64 15,11-2-14-15,-11 2-9 0,4-6-8 0,-4 6-16 16,4-10 28-16,-4 10-48 0,-4-12 30 0,0 5-52 16,0-1 37-16,-1 0-47 0,-1 1 35 0,-2-1-44 15,-1 3 18-15,0-2-102 0,0 0-15 0,-1 3-70 16,1-1-63-16,3 0-79 0,-1 2-74 0,7 3-65 15,-12-3-87-15,12 3-327 0,0 0-436 0</inkml:trace>
  <inkml:trace contextRef="#ctx0" brushRef="#br0" timeOffset="11510.44">21018 4371 634 0,'0'0'522'0,"0"0"-123"0,0 0-63 15,0 0-7-15,0 0-26 0,0 0-20 0,0 0-22 16,0 0-21-16,0 0-17 0,0 0-17 0,0 0-18 16,0 0-37-16,0 0-26 0,0 0-30 0,14-2-19 15,-14 2-20-15,11-8-10 0,-1 4-6 0,-3-1-10 0,0 1-3 16,1-2-8-16,2 0-1 0,-5 2-5 0,2-3-4 15,-1 0 5-15,-2 3-6 0,1-2 1 16,-2 0-5-16,-3 6 0 0,1-10-2 0,-1 10-4 16,-3-10 1-16,3 10 0 0,-8-5-3 0,8 5 3 0,-11-2-3 15,11 2 1-15,-16 2 1 0,9 1-2 16,-2 1 4-16,2 1-2 0,-2 1 0 0,2 2 1 16,2 0 3-16,-1 1 0 0,3 2 0 0,1-1-4 0,2 0 2 15,1 1-41-15,1 0 49 0,4 2-43 0,1-2 42 16,2-1-40-16,4 0 34 0,0 0-56 0,2-3 28 15,2-1-65-15,1-1 13 0,2-3-57 0,-1 0 34 16,2-1-62-16,-2-1 39 0,1-2-2 0,1 0 14 16,-3-2 24-16,2-3 11 0,-1-1 12 0,-6-1 11 15,2 0 14-15,-6-3 8 0,0-1 5 0,-4-1 36 16,-1-3-33-16,-1 0 40 0,-3-1-23 0,-4-1 49 16,0-3-31-16,-2 0 60 0,-1-1 10 0,0 2 42 15,-3-1 2-15,2 0 43 0,-1 2-3 0,-1 2 21 16,1 1 14-16,2 3-1 0,1 2-27 0,1 0-31 15,-2 4-32-15,4-1-24 0,-1 2-26 0,4 7-5 0,-4-9-11 16,4 9-7-16,0 0 0 0,0 0-3 16,-1 8-6-16,3-2-5 0,3 2 0 0,-1 2 0 15,4 1-9-15,-2 1 2 0,4 3 1 0,2 2-1 16,1 0-7-16,0 0-1 0,-1 1-3 0,4 1 1 16,0 0-9-16,0 1-3 0,0-1-99 0,-2-2-41 15,0-1-73-15,-1 0-58 0,2-2-62 0,-4-1-77 16,0-1-53-16,-1-2-64 0,-1-2-370 0,-1-1-472 0</inkml:trace>
  <inkml:trace contextRef="#ctx0" brushRef="#br0" timeOffset="12276.8">21559 4351 186 0,'2'-8'510'16,"-2"8"-175"-16,2-9-11 0,-2 9-72 0,2-8 28 16,-2 8-84-16,2-10-13 0,-2 10 13 0,1-10-53 15,-1 10 3-15,4-11-59 0,0 4 10 0,-3 0-48 16,3 1 20-16,-1-1-45 0,-1 1 26 0,1 0-41 15,-2-1 27-15,3 1-15 0,-3 0 30 0,2 0-32 16,-3 6 26-16,1-11-28 0,-1 11 35 0,0-9-25 16,0 9 19-16,-1-9-35 0,1 9 19 0,-5-3-26 15,5 3 20-15,0 0-25 0,-11 2 21 0,11-2-24 16,-10 5 20-16,10-5-23 0,-6 11 22 0,3-5-22 16,1-1 18-16,-1 4-14 0,3-1 17 0,0 1-22 15,3 0 26-15,-1 1-24 0,2-1-4 0,1 1 0 16,4-2 1-16,-1-1-3 0,1 1-25 0,2 0-38 15,-1-4-31-15,2 1-30 0,-1-3-37 0,2-1 24 0,-4 0-50 16,-9-1 31-16,21-1-4 0,-12-1 47 0,-2-1 1 16,0-2 53-16,-2-2 19 0,0 2 30 15,-2-1 45-15,-2-2 25 0,0 1 23 0,-1-1-11 16,0 1 69-16,-1-2-28 0,0 1 58 0,1 0-48 0,-2 0 48 16,2 8-8-16,-1-13-4 0,1 13-41 0,-1-11-16 15,1 11-33-15,0-9 7 0,0 9-25 0,0 0 6 16,5-6-26-16,-5 6 18 0,0 0-34 0,15 3 24 15,-15-3-22-15,14 8 17 0,-4-4-22 0,-2 1 18 16,0 1-18-16,1 1 14 0,-1 0-22 0,0 1 25 16,1 0-21-16,-4-1-3 0,3 2 2 0,-3-4 4 15,0 2 6-15,-2-1 19 0,-3-6 21 0,4 8 15 16,-4-8 2-16,0 7 7 0,0-7 0 0,0 0 7 16,0 0 12-16,0 0 5 0,-11-2-11 0,11 2-4 15,-5-9-14-15,5 9-12 0,-4-10-4 0,1 2-16 16,3 1-1-16,0-1-4 0,0-1-6 0,3 1-9 15,-1 0 2-15,0-1-10 0,3 2 3 0,2 1-7 16,-1 0 7-16,1 0-7 0,3 2 0 0,-3 2-2 0,2 0 4 16,1-1-6-16,-10 3 8 0,19 0-8 0,-9 3 4 15,-10-3 3-15,19 3-8 0,-11 0 0 0,2 0 3 16,-4 1-2-16,1 1-1 0,-7-5 7 0,11 7-3 16,-11-7 7-16,5 7 1 0,-5-7 5 0,3 6 11 15,-3-6 14-15,0 0 11 0,0 0 2 0,0 0 7 16,-4 5 5-16,4-5 1 0,0 0-3 0,-5-6-17 15,5 6 2-15,-4-10-4 0,4 10-11 0,0-10-5 16,0 2-4-16,4 2-5 0,-2-1-10 0,1 0 5 16,2 0 0-16,0 0-9 0,2 0 2 0,-1 2 1 15,1-1-6-15,3 2-1 0,-3 0-1 0,3 2 0 16,-10 2 1-16,16-3 0 0,-16 3 3 0,18 2-10 16,-9 0 7-16,-2 0-8 0,2 3-1 0,0 0-37 15,-1 1-41-15,0 0-40 0,-2 1-45 0,0 0-30 16,-1 1-61-16,-1 0-75 0,1-2-41 0,-1 3-4 15,-1-4-39-15,-2 4-9 0,4-3-342 0,-5-6-291 16</inkml:trace>
  <inkml:trace contextRef="#ctx0" brushRef="#br0" timeOffset="12877.01">22241 4237 185 0,'0'0'454'0,"5"-9"-117"0,-5 9 20 0,7-9-94 0,-7 9 13 15,4-11-59-15,-1 5 28 0,-1-1-72 0,1 1 2 16,-2-1-47-16,3-1 2 0,-1-1-54 0,-1 0 13 15,1 0-26-15,-1 1 12 0,3-1-24 0,-3 1 19 16,-1-1-31-16,0 3 14 0,0-1-25 0,-1 7 14 16,2-11-28-16,-2 11 19 0,1-9-36 0,-1 9 20 15,0 0-25-15,0 0 25 0,0 0-25 0,0 0 22 16,0 0-19-16,0 0 19 0,-6 8-23 0,6-8 14 16,0 12-12-16,0-5 18 0,1 2-22 0,0 2 22 15,2-3-22-15,-1 3 21 0,2-1-23 0,4 0 11 16,-2 0-60-16,3-1 0 0,0 1-59 0,0-3-26 15,1-1 14-15,0 0-63 0,1-1 19 0,-1-3-19 16,-1 1 49-16,-9-3 1 0,18 2 25 0,-18-2 23 16,14-2 25-16,-14 2 26 0,10-5 38 0,-2 0 27 15,-5 0 40-15,1 1 35 0,0-3 37 0,-1-1-41 0,1 0 50 16,-2 0-20-16,1-1 12 0,-2 0-14 16,2 0 40-16,0 1-25 0,0 0 13 0,-2 2-31 15,2-1-3-15,-3 7-38 0,5-11 2 0,-5 11-36 0,6-8 14 16,-6 8-18-16,9-4 5 0,-9 4-19 0,0 0 11 15,18 1-19-15,-18-1 13 0,17 7-20 16,-10-3 13-16,1 1-19 0,0 0 17 0,1 2-15 0,-2-1 9 16,1 2-16-16,-3-1 15 0,3 1-14 0,-3 1 19 15,-1-4-16-15,-2 2 13 0,1 0-12 0,-3-7 29 16,1 9 9-16,-1-9 40 0,1 9-2 0,-1-9 1 16,0 0-17-16,0 0 5 0,0 0-11 0,0 0-2 15,-3-5 11-15,3 5 9 0,0-11-2 0,1 4-15 16,0-3-10-16,2 1-11 0,1-2-5 0,-2 0-9 15,6 0 0-15,-3-1-7 0,1 3-3 0,-1-1-5 16,2 3-1-16,0-2-4 0,0 3 0 0,-1 1-5 16,1-1 6-16,-7 6-1 0,15-3 0 0,-15 3-4 15,14 0 4-15,-14 0 0 0,16 3 0 0,-6 3-6 0,-3-2 1 16,3 2 0-16,-2 0-39 0,0 0-47 16,0 1-64-16,0 1-28 0,0-2-80 0,-2-1 9 15,2 1-91-15,-3-2-2 0,1 0-38 0,-6-4-64 0,12 4-292 16,-12-4-248-16</inkml:trace>
  <inkml:trace contextRef="#ctx0" brushRef="#br0" timeOffset="13093.78">22910 3919 38 0,'0'-12'535'0,"-1"3"-136"0,0 0-18 0,-1 2-1 16,1-1-11-16,1 8-32 0,-1-10-60 0,1 10-48 0,-1-11-48 15,1 11-40-15,-2-7-28 0,2 7-15 0,0 0-15 16,0 0 2-16,0 0-25 0,0 0 3 0,0 8-27 15,3-2 8-15,-2 0-16 0,4 2 3 0,-1 2-15 16,1-1 9-16,2 4-17 0,0-1 12 0,2 1-18 16,3 1 6-16,-1 1-7 0,2-1 11 0,0 1-16 15,-2-2 14-15,0-1-42 0,0 0-54 0,-2-1-104 16,-1 0-1-16,-2-3-79 0,0-1-78 0,-4 0-88 16,-2-7-341-16,1 8-298 0</inkml:trace>
  <inkml:trace contextRef="#ctx0" brushRef="#br0" timeOffset="13394.53">22974 4071 145 0,'-4'-5'370'0,"-1"-1"-62"0,3 2-36 16,0-2-74-16,1-2 15 0,2 1-67 16,1 0 38-16,0 0-59 0,5-1 22 0,-1-1-61 15,3 0 40-15,2-1-75 0,2 0 25 0,1-1-57 0,0 2 40 16,4-2-53-16,-2 1 38 0,0-1-47 16,-2 2 46-16,0 1-27 0,-1 1 23 0,2-2 41 15,-6 2 41-15,-1 1 29 0,1 0-29 0,-1 1 23 0,-8 5 4 16,9-9 21-16,-9 9-19 0,7-5-24 0,-7 5-22 15,0 0-15-15,0 0 6 0,0 0-8 0,0 0-4 16,0 0-3-16,0 0-5 0,-2 11-7 0,2-11-7 16,-3 11-4-16,3-3-11 0,0 0-8 0,0 2-2 15,0 0-6-15,3 1-11 0,-1 2 3 0,2-1-6 16,-1 2-1-16,4 0-4 0,-3 1-1 0,1-2-6 16,-1 1-1-16,1 1-13 0,-1-1-18 0,-1 0-26 15,-3 0-55-15,-3 1-33 0,-2 0-65 0,-5 2-25 16,-4 1-76-16,-4 1-14 0,-8 4-71 0,-4-2-101 15,-4 1-336-15,-7-1-368 0</inkml:trace>
  <inkml:trace contextRef="#ctx0" brushRef="#br0" timeOffset="13731.99">20795 5158 724 0,'0'0'747'0,"0"0"-206"0,-2-9-64 0,2 9-59 16,0 0-63-16,0 0 28 0,-3-7-81 0,3 7-8 15,0 0-88-15,0 0-8 0,0 0-46 0,0 0 36 16,0 0-15-16,0 0-5 0,10 7-19 0,-3-2-29 16,-1 0-19-16,-1 1-23 0,4 0-10 0,-1 1-13 15,-2-1-10-15,2 2-10 0,0 0-6 0,-2-1-11 16,1 2-9-16,0-2-34 0,-2 1-80 0,0-1-88 16,-2-1-77-16,-2 2-44 0,-1-8-129 0,0 9-80 15,0-9-144-15,-6 6-425 0,6-6-708 0</inkml:trace>
  <inkml:trace contextRef="#ctx0" brushRef="#br0" timeOffset="13877.06">20642 5075 102 0,'-5'-7'614'0,"2"-1"-160"0,1 2-110 16,2 6-65-16,-3-9-50 0,3 9-48 0,1-10-22 16,-1 10-55-16,4-8-21 0,-4 8-16 0,8-4-16 15,-8 4-16-15,14-3-17 0,-14 3-107 0,17 0-109 0,-17 0-113 16,21 2-360-16,-12 0-179 0</inkml:trace>
  <inkml:trace contextRef="#ctx0" brushRef="#br0" timeOffset="14210.6">21011 5098 608 0,'0'0'422'15,"10"4"-70"-15,-10-4-102 0,8 3-6 0,-8-3-42 0,6 5 46 16,-6-5-33-16,8 3-27 0,-8-3-30 0,0 0-27 15,8 5-25-15,-8-5-22 0,0 0-16 0,6 5-7 16,-6-5-18-16,0 0-6 0,5 5-5 0,-5-5-3 16,0 0-1-16,0 0 3 0,0 0 2 0,0 0-6 15,0 0 2-15,0 0 12 0,0 0 11 0,0 0 1 16,0 0-6-16,3-8-2 0,-2 1-6 0,0 0 4 16,3 0-10-16,-2-3 7 0,3 2 9 0,1-3 9 15,-1 2 17-15,3 0 16 0,0-1 12 0,2 1-2 16,-1 1-4-16,0 1-46 0,1 2 53 0,-1-1-36 15,2 4 37-15,-2 0-47 0,4 1 35 0,-13 1-52 0,20 1 35 16,-9 2-50-16,-2 1 33 0,0 1-46 16,-2 1 35-16,2 1-44 0,-4 1 29 0,0 1-45 15,2 0 17-15,-5 1-111 0,2 1-50 0,-4-1-141 0,1 0-82 16,-2 0-147-16,1-1-705 0,-4-1-838 16</inkml:trace>
  <inkml:trace contextRef="#ctx0" brushRef="#br0" timeOffset="14860.37">22145 4613 340 0,'0'0'331'0,"-3"-11"-39"0,3 11-3 0,-4-9 16 0,4 9-54 16,-12-8 27-16,5 5-62 0,0-1 19 15,-4 1-56-15,0 1 12 0,-1 1-15 0,-3 1-14 16,2 2-13-16,-3 1-4 0,-1-1-19 0,-1 3-14 16,1 1-16-16,1 1-15 0,-1 2-16 0,3 0-13 15,0 2-8-15,1 1-5 0,4 1-9 0,3-1-7 0,-1 3-3 16,5-1 0-16,1 1-2 0,1 1-1 16,3 0-4-16,4 0 3 0,2 2-4 0,4 0 5 15,1 2-6-15,5-1-1 0,0 0-5 0,3-1 3 16,1 1-2-16,5 2-3 0,-5-3 4 0,3-1-3 0,-1 1 2 15,-1-3-2-15,-1 2-3 0,-3-2-1 0,-4 0-2 16,-2-2 1-16,-2 0 2 0,-3-1-36 0,-4-1 47 16,-4 0-36-16,-1-1 39 0,-4 1-40 15,-1-2 45-15,-6 1-42 0,-1-2 44 0,-1 1-44 16,-3-3 42-16,-5 1-40 0,5-1 33 0,-3-3-47 0,-1 0 8 16,1-1-96-16,0-2-25 0,5 0-117 0,-1-1-77 15,1 0-98-15,3-2-497 0,0 0-511 0</inkml:trace>
  <inkml:trace contextRef="#ctx0" brushRef="#br0" timeOffset="15960.55">23060 4784 305 0,'0'0'378'0,"0"0"-22"0,-3-8-69 16,3 8-30-16,-1-6-2 0,1 6-4 0,-6-7-7 16,6 7-19-16,-7-8 8 0,7 8-22 0,-9-9-28 15,4 5-23-15,-1 0-27 0,-2 0-21 0,-1-1-4 16,0 3-15-16,-1-1-8 0,2 1-17 0,8 2-9 16,-21-2-9-16,9 3-9 0,2 0-8 0,-3 1-6 15,0 2-2-15,-2 0-3 0,2 2-1 0,2 1 4 16,-3 0-12-16,3 1-3 0,0 1-4 0,1 2 1 15,2-2-2-15,0 2-1 0,2 0-2 0,2-1 1 16,0 0 2-16,3 0-4 0,1-1-2 0,1 0-1 16,1-1-1-16,0 0 1 0,6 0-3 0,-3-3-6 15,1 0-2-15,3 0-7 0,-1-3-13 0,-8-2-6 16,18 2-13-16,-18-2 6 0,19-2 8 0,-9 0 9 16,-1-1 8-16,0-3 0 0,1 1 5 0,-2-1 4 15,-2-1 1-15,3 0 3 0,-2-1 16 0,-1 1-16 16,-1-1 4-16,2 1 8 0,-1 0-4 0,-1 0 4 15,0 1 2-15,-5 6 5 0,7-9-11 0,-7 9-6 16,6-9 0-16,-6 9 1 0,8-4 4 0,-8 4 0 16,0 0-5-16,12 0 6 0,-12 0-2 0,11 3 5 15,-11-3-8-15,14 6 1 0,-8-2-5 0,1 1-26 16,1-1-48-16,-1 2-45 0,-1-2-54 0,1 1-33 16,-1 0-12-16,0-1 30 0,-6-4-14 0,9 5 56 15,-9-5 5-15,8 5 40 0,-8-5-3 0,0 0 50 16,0 0-8-16,0 0 45 0,5-5 5 0,-5 5 56 15,0-7 6-15,0 7 76 0,-1-12-35 0,0 6 15 16,1-1 22-16,-2-1 16 0,2 1-2 0,0 0 1 16,2 0-19-16,-1 0-12 0,0 0-21 0,0 0-16 15,3 2-13-15,1 0-10 0,-1 0-5 0,1 1-5 0,2 1 12 16,-7 3-17-16,16-3-7 0,-16 3-6 16,18 0-7-16,-8 3 4 0,1 0-5 0,-1 1 0 15,1 1-4-15,-2 1 2 0,-1 0-2 0,0 0 2 16,-1 1-5-16,-2 0 4 0,-1 1 2 0,-1-3 14 15,-1 1 34-15,-2-6 27 0,2 10 27 0,-2-10 3 16,0 0-3-16,-3 8-3 0,3-8-10 0,0 0-11 16,0 0-10-16,-8-6-19 0,8 6-5 0,-2-8-16 15,2 8-8-15,-2-13-9 0,4 6-7 0,0-3-9 16,2 0-25-16,0 1-69 0,3-3-62 0,1 1-67 0,1 1-54 16,0 0-42-16,3 1-20 0,-1 0-8 15,0 1 19-15,0 0-4 0,-1 3 46 0,-1 1 19 16,1 2 59-16,-10 2 34 0,13-1 30 0,-13 1 14 15,12 2 40-15,-12-2 9 0,10 4 43 0,-10-4 15 16,6 6 23-16,-6-6-1 0,4 7 38 0,-4-7 5 16,5 5 39-16,-5-5 7 0,4 5 53 0,-4-5-12 0,0 0 41 15,5 3-26-15,-5-3 18 0,0 0-66 0,0 0 15 16,14-3-54-16,-14 3-15 0,9-5-7 16,-5 1 4-16,4 0 7 0,-3-1 14 0,-1 0 24 15,1 1 22-15,-1-2 26 0,-4 6 11 0,6-8 6 16,-6 8-12-16,6-7-1 0,-6 7-15 0,3-6-29 15,-3 6-16-15,0 0-15 0,0 0-11 0,0 0-11 0,0 0-4 16,-9 3-10-16,9-3-3 0,-6 9-4 16,3-3-2-16,2 1-8 0,-1 0 0 0,1 0-2 0,4 3-3 15,-2 0-5-15,4 1-4 0,-1 0-25 0,5 0-72 16,1-1-95-16,0 1-80 0,4-3-79 16,2-1-495-16,0-1-395 0</inkml:trace>
  <inkml:trace contextRef="#ctx0" brushRef="#br0" timeOffset="16959.34">24268 4370 168 0,'0'-8'729'16,"-2"1"-226"-16,2 7-78 0,-6-11-77 0,6 11-5 15,-13-6-34-15,13 6 5 0,-15-4-13 0,2 5-18 16,1 0-13-16,0 2-30 0,-5 2-37 0,4 1-34 15,-5 0-29-15,4 2-51 0,-2 2 18 0,2 2-46 0,0-1 27 16,3 1-48-16,2 0 3 0,-1-1 22 16,4 3-40-16,1 0 22 0,2 0-41 0,2-2 31 15,2 2-39-15,2-3 35 0,2 3-44 0,3-1 35 16,0-2-44-16,5 1-1 0,3 0-49 0,0-3-47 0,6-2-52 16,-3-1-36-16,4-2-20 0,1-1-20 15,-1-2-30-15,-1-1-29 0,6-2-8 0,-4-2-6 16,3 0 2-16,-3-3 15 0,0 0 24 0,-1-1 34 15,-2-2 44-15,0-1 36 0,-5 0 39 0,1 1 50 0,-6 1 53 16,0-2 40-16,-2 1 55 0,-3 0-5 0,-2 1 71 16,-3-1-16-16,-1 3 61 0,0-1-40 0,-4 0 16 15,-1 1 8-15,1 1 15 0,-6 1-9 16,1 0 10-16,0 2-29 0,-1 0-17 0,-1 2-10 0,11 1-17 16,-22 0-15-16,12 3-13 0,-1-2-8 0,3 3-18 15,-2 0-9-15,5 1-9 0,-1 1-11 0,0 0-37 16,3 1 41-16,2 0-4 0,1 0-7 0,1 1-4 15,2 0-7-15,3 1 2 0,0 0-3 0,1-1-6 16,2 0 11-16,2-1-12 0,1-1-1 0,-1 0-1 16,3-3 3-16,-3 1-3 0,1 0 4 0,0-3-11 15,-3 1 6-15,-9-2-4 0,18 0-10 0,-18 0-36 16,11-3 43-16,-11 3-34 0,9-8 43 0,-9 8-42 16,3-10 46-16,-5 4-1 0,1 0-2 0,-3-4 1 15,-1 2 9-15,1-2-14 0,-1 2 0 0,1-3-4 16,-1 1 9-16,1 0-4 0,1 2 17 0,-1-2-17 15,1 3 11-15,2 0-16 0,1 7 13 0,-1-12-15 16,3 6 13-16,-2 6-15 0,4-8 14 0,-4 8-13 0,13-4 3 16,-13 4 2-16,14-1 1 0,-14 1-1 0,19 2 4 15,-9 2-3-15,2 0 0 0,-1-1 0 0,-2 3 4 16,5-1-1-16,-4 2-2 0,-1 0 3 0,3-1 0 16,-3 2-41-16,0-1 46 0,-3-1-36 0,2 1 39 15,-2 0-35-15,-3 1 42 0,-1-2-3 0,-2-6-38 16,4 9 44-16,-4-9-43 0,-2 7 39 15,2-7-33-15,-5 5 41 0,5-5-38 0,0 0 42 0,-12 0-40 16,12 0 36-16,-9-7-2 0,9 7-1 0,-6-10-9 16,3 3-2-16,2 0-4 0,0-2-2 0,1 0-3 15,1-1 0-15,0-1-2 0,3 1-3 0,1-1 0 16,0 0 14-16,4 0-16 0,-1 3 12 0,1-1-12 16,2 1 11-16,-2 3-14 0,3 0 8 15,-1 2-5-15,1 1 13 0,-1 0-19 0,1 1 19 0,-1 2-13 16,1 2 10-16,-1-1-11 0,-2 0 4 0,1 3-3 15,-1-1 2-15,-2 2 2 0,-1 0 1 0,-1 0 1 16,2 0 0-16,-5 0 2 0,-2-6 2 0,3 11 3 16,-3-11 7-16,-3 9 5 0,3-9 18 0,-2 6 10 0,2-6 13 15,-7 5 6-15,7-5-4 0,0 0-7 16,0 0-12-16,-9-2-5 0,9 2-7 0,-4-6-4 16,4 6-3-16,2-11-7 0,0 5-4 0,1-1-2 0,1 0-2 15,2-2-5-15,-1 3 8 0,3-2-9 0,1 2 1 16,0 0-8-16,0 1 8 0,0 0-9 15,2 0 6-15,-1 3-7 0,-1 1 8 0,0-2-4 0,-9 3 4 16,19-1-6-16,-19 1-2 0,19 4-1 0,-9-2 0 16,-1 0-1-16,1 4-30 0,-3-3-53 0,2 2-39 15,-2-1-63-15,0 1-57 0,0 0-57 0,-2 0-50 16,-5-5-21-16,10 6-64 0,-10-6-329 0,10 5-289 16</inkml:trace>
  <inkml:trace contextRef="#ctx0" brushRef="#br0" timeOffset="17225.52">25137 4311 63 0,'2'-8'515'16,"-2"8"-95"-16,0-12-45 0,0 12 32 0,0-12-24 16,0 12 14-16,0-9-36 0,0 9-30 0,0-9-59 0,0 9-53 15,0-6-48-15,0 6-24 0,0 0-17 16,0 0 20-16,0 0 21 0,0 0-21 0,9 5-28 16,-5 1 8-16,2 2-2 0,-1-1-13 0,3 5-35 15,3 1 18-15,1 1-8 0,0 2-4 0,4 4-25 0,-3-2-2 16,2 2-7-16,1 2-5 0,0 0-6 0,-3-1 8 15,4 1-25-15,-3-1 7 0,0-3-15 0,-3 1 10 16,1-1-14-16,-1 0 10 0,-2-1-22 0,1-1 18 16,-2 0-17-16,-3-5 15 0,2 3-18 0,-3-4 1 15,-1 0-17-15,2-1 5 0,-2-1-43 16,-2-2-19-16,-1-6-107 0,0 10-38 0,0-10-91 0,-1 5-81 16,1-5-73-16,0 0-89 0,-13-3-79 0,9-2-326 15,-3-1-545-15</inkml:trace>
  <inkml:trace contextRef="#ctx0" brushRef="#br0" timeOffset="17446.9">25230 4303 453 0,'-3'-11'431'0,"3"0"-54"16,0 2-135-16,0 0 6 0,2 3-59 0,0-2 26 16,1 2-63-16,-3 6 9 0,7-11-57 0,-3 6 26 15,-4 5-52-15,9-4 20 0,-9 4-41 0,14-2 13 16,-14 2-29-16,14 4 14 0,-14-4-37 0,12 7 25 15,-7-1-32-15,1 1 26 0,-3 3-34 0,-1-3 24 16,1 4-32-16,-2-2-1 0,-2 2 4 0,0 1-4 16,-1-2-15-16,-2 1-25 0,3-2-49 0,-3 1-31 0,1-2-46 15,0 1-37-15,1-1-28 0,0-2-90 0,2-6-298 16,-1 10-137-16</inkml:trace>
  <inkml:trace contextRef="#ctx0" brushRef="#br0" timeOffset="17860.25">25569 4216 246 0,'2'-8'519'0,"-2"1"-151"0,0 7 3 15,-4-11-72-15,4 11 27 0,-6-8-54 0,-1 3-13 16,0 2-41-16,-3 1-13 0,-1 0-46 0,-1 2-9 16,0 0-31-16,-1 1-5 0,-1 2-37 0,-1 0 3 15,0 2-23-15,0 0 1 0,2 1-24 0,2 1 10 16,0 0-24-16,-1 0 12 0,3 2-19 0,0-2 7 15,3 1-14-15,1 0 12 0,2 2-12 0,-2-3 14 16,5 1-19-16,0 0 2 0,1-1 1 0,3 0-3 16,0-1 6-16,1 1-8 0,3-2 1 0,0-1 0 15,-1-1 0-15,3 0-3 0,-1-1 1 0,-9-2 2 16,18 0-5-16,-6-2 0 0,-3-1 12 0,0 0-14 0,1-1 13 16,-1 0-11-16,-1-3 13 0,-1 2-12 15,1-4 11-15,-2 2-14 0,-2-1 17 0,1-1-13 16,-1 2 14-16,-1-2-9 0,2 2 18 0,-3 0-4 0,-2 7 20 15,5-11-9-15,-5 11-4 0,3-8-15 0,-3 8 5 16,2-8-11-16,-2 8 6 0,0 0-13 0,6-4 14 16,-6 4-14-16,0 0 13 0,0 0-10 0,11 4 8 15,-11-4-12-15,8 7 16 0,-3-2-11 0,1-1 5 16,1 2-11-16,1 1 8 0,2-2-37 0,-3 1-62 16,3-2-66-16,-1 2-26 0,0-1-104 0,0-1-30 15,1 0-61-15,-2 0-71 0,1-2-291 0,-9-2-258 16</inkml:trace>
  <inkml:trace contextRef="#ctx0" brushRef="#br0" timeOffset="18492.82">25668 4219 41 0,'-4'-6'460'15,"4"6"-85"-15,-3-11-20 0,1 7-40 0,2 4-65 16,-2-10 43-16,2 10-55 0,-3-7-18 0,3 7-72 16,0 0-4-16,1-9-42 0,-1 9 8 0,7-4-21 15,-7 4-7-15,11-1-21 0,-11 1-14 0,13 3-30 16,-4-1 23-16,1 1-31 0,-1 2 24 0,2-2-39 15,0 3 27-15,-1 1-20 0,0-1 13 0,2 3-18 0,-4-2 20 16,-1-1-25-16,-2 1 25 0,2 0-22 16,-5-2 31-16,2 1-9 0,-4-6 37 0,1 10-6 0,-1-10 25 15,-2 5-9-15,2-5 22 0,0 0-14 16,-8 3 16-16,8-3-6 0,-7-3-13 0,7 3-17 0,-7-7 0 16,5 3-17-16,2 4 4 0,-4-12-23 0,2 3 3 15,2 2-12-15,2-4 2 0,0 2-21 0,1-2-23 16,3-1-55-16,-2-2-23 0,4 2-32 0,-1-1-31 15,1 1-11-15,1 1-39 0,4 0 61 0,-4 1 13 16,2 2 27-16,1-1 12 0,-2 2 3 0,0 2 7 16,0-1 9-16,-2 0 10 0,0 3 13 0,1-1 18 15,-9 4 6-15,11-7 9 0,-11 7 7 0,9-4 7 16,-9 4 23-16,7-3-14 0,-7 3 11 0,0 0 33 16,7-4 14-16,-7 4 8 0,0 0 14 0,0 0 1 15,0 0-5-15,0 0-9 0,0 0 1 0,-2 7-8 16,2-7-4-16,-5 8-8 0,5-8 0 0,-4 9-3 15,4-9-9-15,-3 12-38 0,3-6 42 0,-1 1-4 16,2 0-44-16,-1 2 45 0,0-1-40 0,3 0 45 16,-1 1-46-16,3-1 44 0,-1 1-35 0,3-2 38 0,-2-1-48 15,1 0 49-15,2 0-45 0,-2-3 44 0,1 1-40 16,-7-4 39-16,11 5-46 0,-11-5 48 0,13 0-48 16,-13 0 49-16,9-3-44 0,-9 3 50 15,8-7-20-15,-8 7 42 0,7-9-7 0,-6 3 5 0,-1 6 1 16,3-13 5-16,-2 6-1 0,-1 2-1 0,0-2 9 15,0 7-6-15,0-13-1 0,0 13-8 16,0-11-10-16,0 11-11 0,0-8-6 0,0 8-8 0,0 0-6 16,1-10-5-16,-1 10 0 0,0 0 2 15,0 0-5-15,0 0-2 0,8 4 4 0,-8-4-5 16,7 6 5-16,-7-6-6 0,10 8 0 0,-4-2-6 16,2-1-24-16,0 0-49 0,-1 0-73 0,3 0-2 0,-2 0-84 15,1-3-5-15,2 1-50 0,-2 0-81 0,-9-3-292 16,20 2-176-16</inkml:trace>
  <inkml:trace contextRef="#ctx0" brushRef="#br0" timeOffset="19391.88">26172 3950 9 0,'-4'-11'494'0,"1"0"-72"0,-2 3-69 16,3 0 28-16,-1 1-36 0,-1 1 11 0,3-2-49 15,1 8-11-15,-4-10-57 0,4 10-38 0,-4-10-54 16,4 10-20-16,-1-7-38 0,1 7-7 0,0 0-24 0,0 0 0 15,0 0-23-15,0 0 7 0,10 3-19 16,-6 2 3-16,4 1-13 0,-2 1 13 0,2 1-13 16,1 2 11-16,1 1-13 0,-2 1 13 0,1 0-12 15,0 2 9-15,-1-2-17 0,0 2 13 0,0-2-14 0,-3 1 10 16,3-1-8-16,-3-1 10 0,-1-2-11 16,-1 0 11-16,1-1-4 0,0-1 10 0,-1 0-2 15,-1-2 16-15,-2-5 6 0,5 9 7 0,-5-9-12 0,5 6-4 16,-5-6-10-16,0 0-2 0,0 0-11 0,13-2 1 15,-13 2-6-15,10-4 4 0,-10 4-10 0,11-6 4 16,-11 6-10-16,13-4 0 0,-13 4-5 0,15-2 1 16,-15 2-12-16,11-1 5 0,-11 1-10 0,12 1 11 15,-12-1-3-15,9 3 4 0,-9-3-4 0,4 9 10 16,-4-9-9-16,0 8 1 0,0-8-11 0,-6 11 7 16,4-5-17-16,-2-1 16 0,-1-1-20 0,1 2 18 15,0-1-16-15,4-5 14 0,-6 7-8 0,6-7 20 16,-5 6-36-16,5-6-11 0,0 0-29 0,0 0 15 15,0 0-31-15,-7-4 40 0,7 4-14 0,2-9 30 16,-1 4-25-16,3-4 48 0,0 0-28 0,-1-2 44 16,4-3-30-16,-2 0 39 0,1 0-25 0,-1-2 36 15,2-3-30-15,-1 0 34 0,-2 1-29 0,0 1 78 16,1-1 15-16,-4 1 49 0,3 1 11 0,-3 0 44 16,1 5 33-16,0-1 18 0,0 1-11 0,-2 1-35 15,1 3-38-15,-1-1-32 0,1 2-28 0,-1 6-15 16,1-10-15-16,-1 10-6 0,0 0-13 0,0 0-6 15,0 0 0-15,0 0-8 0,2 7 0 0,-2-7-5 0,4 12-18 16,-1-4 19-16,4 1-3 0,-2 1-1 0,1 1-4 16,3 3 1-16,0-2-26 0,1 3 24 0,2-1-22 15,0 0 26-15,3 1-28 0,-1-2 19 16,0-1-32-16,1 0-1 0,-1-1-64 0,-1-2-45 0,0-2-35 16,-2 2-45-16,1-4 0 0,-3-1-26 0,1 0-40 15,-2-1-68-15,-8-3 32 0,15 2 3 0,-15-2 12 16,10-1 26-16,-10 1 26 0,12-7 33 0,-12 7 47 15,7-8 39-15,-5 2 35 0,0 0 37 0,-1 0 27 16,1 0 27-16,-1-1 43 0,0-1 32 0,-1 0 20 16,0 1 9-16,0 7 28 0,0-13 13 0,0 13-2 15,0-11 1-15,0 11-52 0,2-12 33 0,-2 12-50 16,0-9 39-16,0 9-58 0,2-10 27 0,-2 10-46 16,5-8 31-16,-5 8-54 0,5-9 39 0,-5 9-45 15,7-9 39-15,-7 9-48 0,5-10 43 0,-3 4-38 16,2 1 53-16,-1-1-36 0,-2 0 34 0,2-1-40 15,-1 1 27-15,-1-1-33 0,-1 7 37 0,0-12-13 16,0 12 27-16,-3-11-25 0,3 11 30 0,-3-10-27 16,3 10 23-16,-4-6-28 0,4 6 24 0,0 0-3 0,-11 0 24 15,11 0-15-15,-9 5 24 0,2 0-5 0,4 2 10 16,-1-1-18-16,0 2 10 0,1 2-13 16,2-1 3-16,0 2-18 0,1 2 0 0,1-3-18 15,0 2 6-15,3 2-21 0,1-1-1 0,-1-1-53 0,4 1-122 16,-1-2-174-16,0 1-278 0,-1-5-392 0,1 0-606 15</inkml:trace>
  <inkml:trace contextRef="#ctx0" brushRef="#br0" timeOffset="27742.08">9414 7339 175 0,'0'0'188'0,"-7"-4"-34"16,7 4-22-16,0 0-24 0,-12-4-10 0,12 4-8 16,-7-6-4-16,7 6-4 0,-7-3-1 0,7 3-4 15,-10-4-7-15,10 4-2 0,-6-2 3 16,6 2-1-16,-8-2-2 0,8 2 7 0,0 0-4 0,-9-4 3 16,9 4 14-16,0 0 2 0,-10-4-10 0,10 4 21 15,0 0-25-15,0 0 18 0,-9-2-34 0,9 2 31 16,0 0-40-16,0 0 35 0,0 0-54 0,-8-2 26 15,8 2-47-15,0 0 39 0,0 0-47 0,0 0 39 16,0 0-39-16,0 0 41 0,0 0-49 0,9 1 49 16,-9-1-29-16,12 1 73 0,-12-1-42 0,18 0 52 15,-18 0-44-15,21 0 39 0,-8 1-47 0,0-1 37 16,2 0-43-16,1 0 34 0,0 0-42 0,5 0 44 16,-1 0-34-16,1 0 45 0,0 0-48 0,1 0 34 15,1-1-46-15,4 0 49 0,0 0-56 0,-2-1 44 16,5 1-50-16,-2-1 43 0,-1 1-46 0,1-2 42 15,1 1-38-15,1-2 31 0,-2 2-50 0,1-2 49 16,0 2-49-16,1 0 41 0,-1-2-43 0,2 0 36 0,2 0-45 16,-4 1 45-16,5-1-44 0,-5 2 43 0,-1-2-46 15,3-1 47-15,-2 2-50 0,-1 1 49 16,2-2-48-16,-2 1 45 0,1-1-46 0,-2 0 46 0,0 2-46 16,-1-2 46-16,-1 2-48 0,2 0 45 0,-2-2-36 15,0 1 37-15,-1 1-44 0,-2 0 44 0,-1-1-48 16,0 2 49-16,2 0-45 0,-1-1 43 0,-1 0-45 15,0 0 50-15,1 0-49 0,-1 0 48 0,1 1-48 16,1 0 48-16,-1 0-45 0,1-1 50 0,-1 1-49 16,-1 0 46-16,2 0-46 0,-1 0 45 0,1 1-47 15,-1-1 52-15,1-1-48 0,-2 2 43 0,2-1-50 16,-1 0 48-16,0-1-45 0,2 2 46 0,-2-1-48 16,1 1 50-16,-1 0-52 0,-1 0 49 15,1 0-48-15,2-1 49 0,-3 1-50 0,2 0 47 0,-2 0-47 16,0 0 50-16,2 0-50 0,-1 0 47 0,1-1-47 15,-3 1 52-15,2 0-48 0,-1 0 44 0,0 0-47 16,1 0 47-16,-1 0-47 0,0 0 48 0,1 0-49 0,-2 0 50 16,1 1-51-16,-1-1 4 0,2 1 5 0,-3 0 6 15,0-1 0-15,3 3-1 0,-3-3 3 16,0 1 49-16,0 1-55 0,1-1 49 0,-1-1-53 16,-1 1 51-16,1-1-49 0,0 1 43 0,-2-1-50 0,-1 0 56 15,0 0-55-15,0 0 51 0,-1 0-54 0,2 1 51 16,-3-1-52-16,3 0 52 0,-3 1-50 0,1-1 48 15,-1 2-48-15,0-2 55 0,-1 1-55 0,1-1 51 16,-1 1-51-16,-2 0 52 0,2-1-51 0,-1 1 59 16,0-1-53-16,0 1 46 0,-12-1-48 0,20 2 54 15,-20-2-47-15,17-2 49 0,-17 2-50 0,15 2 54 16,-15-2-50-16,13 1 57 0,-13-1-46 0,12 1 13 16,-12-1 9-16,0 0 16 0,14 0-5 0,-14 0 5 15,0 0 5-15,10 2-3 0,-10-2 4 0,0 0 2 16,0 0 8-16,0 0-2 0,13 1 1 0,-13-1 4 15,0 0 5-15,0 0 4 0,0 0 5 0,0 0 4 16,0 0 1-16,0 0 0 0,11-1 2 0,-11 1-4 16,0 0-1-16,0 0 5 0,0 0-4 0,0 0-2 15,0 0-3-15,0 0-6 0,0 0-3 0,0 0-1 16,0 0-7-16,0 0-1 0,0 0-6 0,0 0-2 16,0 0-5-16,0 0-1 0,0 0-3 0,9-2-7 0,-9 2-3 15,0 0-1-15,0 0-14 0,0 0 8 0,0 0-3 16,0 0-4-16,0 0-3 0,0 0 1 15,0 0-5-15,0 0 1 0,0 0-1 0,0 0-2 0,0 0 1 16,0 0-1-16,0 0 0 0,0 0-2 0,0 0 1 16,0 0 0-16,0 0-2 0,0 0 1 0,0 0-2 15,0 0-3-15,0 0 2 0,0 0-36 0,0 0 44 16,0 0-3-16,0 0-5 0,0 0-5 0,0 0-10 16,0 0-45-16,0 0-52 0,0 0-56 0,0 0-80 15,0 0-111-15,0 0-76 0,0 0-158 0,0 0-127 16,0 0-664-16,-5-5-984 0</inkml:trace>
  <inkml:trace contextRef="#ctx0" brushRef="#br0" timeOffset="29174.14">19414 6824 471 0,'0'0'458'0,"-3"-7"-48"0,3 7-130 0,0 0 19 15,0 0-27-15,-2-7 11 0,2 7-10 0,0 0-6 16,0 0-20-16,-3-7-43 0,3 7-31 0,0 0-45 16,0 0-13-16,0 0-31 0,1-6-9 0,-1 6-17 15,0 0 6-15,0 0-9 0,0 0 19 0,9-2-21 16,-9 2 13-16,0 0-18 0,13 0 18 0,-13 0-22 15,0 0 14-15,13 2-26 0,-13-2 27 0,11 5-33 16,-11-5 32-16,12 5-33 0,-12-5 31 0,13 6-45 16,-13-6 33-16,14 8-35 0,-8-2 33 0,0-3-36 15,3 2 30-15,-4-1-38 0,2 1 40 0,-1 0-41 16,1-1 46-16,0 0-49 0,-3 1 42 0,3-1-39 16,-7-4 47-16,10 7-40 0,-10-7 56 0,11 6-41 15,-11-6 57-15,9 5-50 0,-9-5 55 0,9 2-59 16,-9-2 67-16,10 3-57 0,-10-3 7 0,0 0 36 0,13 1-60 15,-13-1 50-15,9-2-41 0,-9 2 34 16,13-4-55-16,-13 4 50 0,10-6-51 0,-10 6 51 16,12-8-52-16,-5 4 24 0,-2-1-32 0,3-2 7 0,-1 1 1 15,1 0 46-15,1-2-52 0,-1-1 43 0,1-1-47 16,1 2 45-16,-1-3-54 0,0 1 40 0,1 0-36 16,-1 0 48-16,2 0-9 0,-1-1-2 15,-1 0 2-15,0 0-3 0,1 0 2 0,-1 1 3 0,0-2-9 16,-2 2-4-16,2-1-1 0,0 2 2 0,-1-1 5 15,0 0 3-15,-1 2 11 0,0 0 5 0,-2 0 7 16,1 1 12-16,-2 0 8 0,2 1 6 0,-2 0 5 16,1 1-1-16,-5 5 3 0,7-10 0 0,-7 10-7 15,5-7-3-15,-5 7-10 0,4-6-2 0,-4 6-8 16,5-6-2-16,-5 6-39 0,0 0 31 0,5-6-9 16,-5 6-6-16,0 0-5 0,0 0-5 0,4-5-3 15,-4 5-2-15,0 0-5 0,0 0 1 0,0 0 1 16,4-5 1-16,-4 5-7 0,0 0 3 0,0 0 0 0,0 0-4 15,0 0 0-15,2-5-5 0,-2 5-5 0,0 0-28 16,0 0-45-16,0 0-76 0,0 0-110 16,3-7-164-16,-3 7-149 0,0 0-177 0,-3-8-881 15,3 8-1301-15</inkml:trace>
  <inkml:trace contextRef="#ctx0" brushRef="#br0" timeOffset="31623.94">14824 7364 74 0,'0'0'226'0,"0"0"-37"16,0 0-14-16,0 0-18 0,0 0-15 0,-6 3 28 15,6-3-51-15,0 0-14 0,0 0-14 0,0 0-13 16,0 0-9-16,0 0-14 0,0 0-7 0,0 0-10 16,0 0-3-16,0 0-4 0,0 0-5 0,0 0 3 15,-5 4-4-15,5-4-1 0,0 0 2 0,0 0 5 16,0 0 3-16,0 0 13 0,0 0 27 0,0 0-11 15,0 0 15-15,5 4-14 0,-5-4 26 0,0 0-28 16,0 0 36-16,13 2-36 0,-13-2 54 0,0 0-48 16,14 1 43-16,-14-1-48 0,13 0 37 0,-13 0-44 15,16 0 39-15,-16 0-50 0,18 1 39 0,-18-1-46 16,19 0 35-16,-6 2-40 0,-1-2 41 0,-1 1-43 16,3-1 37-16,-1 1-38 0,2 1 40 0,-2-2-41 15,2 1 36-15,1 0-44 0,0 0 32 0,0 1-40 0,0 0 38 16,2-1-42-16,1 1 42 0,-3 0-41 15,3 1 38-15,-1 0-41 0,0 0 40 0,-2-1-41 16,2 0 37-16,1 1-41 0,-2-1 48 0,2 1-47 0,0 1 47 16,-1-3-43-16,1 1 46 0,2 1-44 15,-3-2 49-15,1 1-44 0,0-1 43 0,0 0-51 16,1 1 47-16,0-1-36 0,0 0 25 0,2-1-44 0,-3 2-1 16,2-2 2-16,0 0 4 0,-1 1 4 0,1-1 1 15,0 1 1-15,-2-1 17 0,1 0-25 0,1 0 5 16,-1 0 0-16,-1 0 4 0,2 0-3 15,-2 0 7-15,0 0-7 0,0 0 4 0,2-1 0 0,-2 1 3 16,0-1 0-16,0-1 0 0,0 1 7 0,1 0-12 16,-1-1 4-16,0 0-1 0,0 0 1 0,0 1-3 15,0-2-2-15,2 1 4 0,-1 0-5 0,-2-1 5 16,0-1-4-16,0 1 2 0,2 0-2 0,1 2 6 16,-2 0-9-16,0-2 2 0,2 0 2 0,-2-1 8 15,1 2-12-15,1 0 1 0,-2-1 2 0,4-1-1 16,-3 1 1-16,0 0 2 0,1 1 4 0,-2 0-2 15,2-1 1-15,-1 1-5 0,1 0-1 0,-1 1 0 16,1-2 2-16,-1 0-4 0,-2 2 1 0,2-1 3 16,0 0-6-16,-1 0 2 0,0 0-1 0,0 1-2 15,0-1 2-15,-2 0 0 0,2 0 7 0,-1-1 6 0,1 1 0 16,-1 0 3-16,-1-1 6 0,2 2 14 0,0-1-10 16,-1-1 0-16,1-1 5 0,-1 2-4 0,1-1 0 15,1 0 5-15,0 1-11 0,0 0 2 0,2-2 0 16,-3 0-5-16,4 1-5 0,0-1 1 0,-1 3 7 15,1-3-12-15,0-1 3 0,1 2-7 0,0-1 4 16,-2 1 3-16,1 0-6 0,-3 0 1 0,0-1-1 16,0 1 3-16,1 0-1 0,-2 1 0 0,0-1 2 15,1 1-1-15,-3-1 0 0,2 0 1 0,-1 0 4 16,0 1 0-16,-1 0 5 0,-1 0-9 0,3 1 3 16,-2-1 2-16,-1 0 2 0,1-1 1 0,0 0 1 15,0 2 0-15,0-1-5 0,-1 0 7 0,0-1-2 16,1 2-1-16,0-1-2 0,0-1 3 0,-3-1-10 15,4 2 2-15,-2 0-4 0,0-1 1 0,0 1-3 16,-2 1 1-16,0 0-3 0,-1-2-2 0,1 1 3 0,-3 0-4 16,3 1 0-16,-4-1 0 0,2 1 1 0,-2 0-5 15,0-1 6-15,-10 2-4 0,18-2-1 16,-18 2 0-16,14-1 5 0,-14 1-4 0,14-1 1 0,-14 1-1 16,11-1-4-16,-11 1-2 0,9-3-2 0,-9 3-5 15,0 0-49-15,11-3-84 0,-11 3-156 0,0 0-204 16,5-3-168-16,-5 3-790 0,0 0-1082 0</inkml:trace>
  <inkml:trace contextRef="#ctx0" brushRef="#br0" timeOffset="54620.6">4671 9685 100 0,'0'0'187'0,"0"0"-12"15,0 0-36-15,0 0-1 0,0 0-29 0,0 0 11 16,0 0-26-16,0 0 20 0,0 0-25 0,0 0 21 16,0 0-31-16,0 0 24 0,-8-4-34 0,8 4 26 15,0 0-40-15,0 0 29 0,0 0-47 0,0 0 34 0,0 0-51 16,0 0 32-16,0 0-41 0,0 0 29 15,0 0-38-15,0 0 42 0,0 0-15 0,0 0 24 0,0 0 12 16,4 6 15-16,-4-6 21 0,4 7 8 16,-4-7 21-16,5 11-6 0,-1-4 1 0,-2 2-6 0,3 0-1 15,-1 0-3-15,5 3-40 0,-4 1 30 0,0-3-41 16,2 3 32-16,-1 0-46 0,2-2 47 0,-3 3-35 16,1-2 26-16,1 1-45 0,-2-1 31 0,2 0-47 15,0-1 36-15,-2 1-46 0,0-2 37 0,0-1-12 16,0 0-28-16,0-1 20 0,0 0-5 0,1-2-6 15,-4 3-3-15,2-5-3 0,0 3-43 0,-2-2 53 16,-2-5-11-16,7 9-5 0,-7-9 1 0,5 7 1 16,-5-7-1-16,2 7-37 0,-2-7 45 0,4 6-2 15,-4-6-39-15,0 0 44 0,3 7-43 0,-3-7 46 16,0 0-44-16,0 0 39 0,1 6-50 0,-1-6 42 16,0 0-79-16,0 0-30 0,-5 3-87 0,5-3-81 15,0 0-77-15,0 0-94 0,-17-2-105 0,17 2-266 16,-10-2-334-16</inkml:trace>
  <inkml:trace contextRef="#ctx0" brushRef="#br0" timeOffset="55129.21">4729 9728 85 0,'0'0'281'0,"0"0"-39"0,0 0-61 16,-1-6 12-16,1 6-30 0,0 0 12 0,0 0-46 15,0 0-10-15,-5-7-6 0,5 7-12 0,0 0-9 0,0 0-1 16,0 0-17-16,0 0-8 0,0 0-3 0,0 0-9 16,-6-2-3-16,6 2-9 0,0 0-8 0,0 0-3 15,0 0 2-15,0 0 15 0,-6 4 10 16,6-4 9-16,-2 6 44 0,2-6-39 0,-3 9-5 0,3-9 1 15,-4 11-6-15,3-4-3 0,-1-1-6 0,-2 3-8 16,3-2-41-16,-2 3 46 0,2-2-48 16,-2 1 43-16,2 1-54 0,0-2 42 0,-2 0-50 0,3-1 49 15,-1 0-51-15,0 0 46 0,-1 0-44 0,1-2 47 16,1-5-9-16,0 13-44 0,0-13 44 0,-1 10-46 16,1-10 40-16,0 9-41 0,0-9 41 0,-2 7-55 15,2-7 7-15,0 0-75 0,0 9-13 0,0-9-46 16,0 0-80-16,0 0-59 0,0 0-94 0,0 0-182 15,0 0-95-15</inkml:trace>
  <inkml:trace contextRef="#ctx0" brushRef="#br0" timeOffset="55438.62">4691 9782 276 0,'0'0'249'0,"0"0"-23"0,0 0-36 0,3-6-21 16,-3 6-12-16,0 0-23 0,0 0-20 0,0 0-19 0,2-7-22 15,-2 7-15-15,0 0-9 0,0 0-3 0,0 0 23 16,0 0 21-16,9-2 7 0,-9 2-2 16,0 0-7-16,0 0-1 0,12-1 1 0,-12 1-1 15,0 0-1-15,14 0 5 0,-14 0 1 0,0 0-2 0,15 0-11 16,-15 0-10-16,13 1 13 0,-13-1-13 0,13 1-7 16,-13-1-5-16,14 3-7 0,-14-3-8 0,14 2-7 15,-14-2 0-15,14 4-1 0,-14-4-2 0,15 4-7 16,-15-4-4-16,13 3-44 0,-13-3 46 0,14 3-44 15,-14-3 43-15,10 4-42 0,-10-4 45 0,9 2-43 16,-9-2 42-16,9 4-43 0,-9-4 38 0,0 0-44 16,9 5 28-16,-9-5-93 0,0 0-19 0,6 4-81 15,-6-4-79-15,0 0-102 0,0 0-436 0,0 0-334 16</inkml:trace>
  <inkml:trace contextRef="#ctx0" brushRef="#br0" timeOffset="75317.7">13687 9049 46 0,'0'0'295'0,"0"0"-52"0,-13 0-35 16,13 0-4-16,0 0-6 0,-13 0-23 0,13 0-15 16,0 0-9-16,-12-1-9 0,12 1-3 0,0 0-4 15,-12-1 0-15,12 1 36 0,0 0-50 0,0 0 21 0,-10-3-37 16,10 3-14-16,0 0-17 0,0 0-11 0,-4-3-17 16,4 3-4-16,0 0 14 0,8-7-20 0,-3 3 6 15,-5 4-3-15,15-7-5 0,-5 3 3 16,1 1 6-16,3-2-11 0,2 0 0 0,-2 0-3 0,4 1-4 15,1-1-1-15,-2 1-4 0,6-1-1 0,-5 2-9 16,1-1-1-16,0 0-1 0,-1 1-1 0,1 1 9 16,-2 0 25-16,2 0-46 0,0 0 0 0,-6 1 0 15,2 1 1-15,-2-2 1 0,-1 2 0 0,-12 0 3 16,21 0-5-16,-21 0 0 0,18 0 6 16,-18 0-2-16,13 2 6 0,-13-2-4 0,10 1 10 0,-10-1-12 15,0 0 4-15,13 2-2 0,-13-2 4 0,0 0 16 16,0 0-17-16,9 2-4 0,-9-2 0 0,0 0 5 15,0 0 2-15,0 0 4 0,8 3 1 0,-8-3 3 0,0 0-6 16,0 0 0-16,0 0-6 0,0 0 1 16,0 0 0-16,7 3-4 0,-7-3 4 0,0 0-2 15,2 10 3-15,-2-10-2 0,-2 9 2 0,0-1 3 16,-2-1-2-16,0 2-3 0,0 1 1 0,-1 6 4 0,-1-2-6 16,-4 3 5-16,1 2-7 0,0 1 0 0,-5 2 0 15,1 2-2-15,1 0 38 0,-4 3-44 16,2-2 41-16,-3 1-43 0,0 3 35 0,0 1-43 0,0-5 43 15,2-1-43-15,-2 0 42 0,3-1-42 0,1-1 39 16,-1-4-39-16,2 0 41 0,1-3-41 0,1-1 39 16,2-3-38-16,-2 0 40 0,6-2-40 15,-2-1 43-15,1-2-47 0,1-1 0 0,4-5 3 0,-4 5 41 16,4-5-44-16,0 0 35 0,0 0-44 0,0 0 42 16,5-8-40-16,-5 8 42 0,10-7-43 0,-2 2 44 15,1-2-39-15,0 0 40 0,1 0-42 0,1 1 46 16,0 1-39-16,-1-1 39 0,3 1-40 0,-3 3 45 15,3-2-44-15,-2 3 42 0,1-1-42 0,0 2 49 16,0 1-45-16,1-1 43 0,0 2-47 0,0 0 42 16,-1 1-41-16,0-2 41 0,2 3-43 0,-3 0 44 15,1-1-42-15,2 0 40 0,-3 0-40 0,3-2 41 16,-1 2-39-16,-1-2 41 0,0 0-44 0,0-1 53 0,3 0-55 16,-3 0 29-16,1-1-27 0,1-2 47 0,-3 1-48 15,3 0 44-15,-2-2-49 0,3 0 10 16,-3-2 1-16,-1 2 6 0,-1-1-3 0,0-1 4 0,1 1 0 15,-1 0 1-15,-2 1-1 0,-2-3-3 0,-2 3 0 16,0-1-28-16,1-1-33 0,-3 1-36 0,-2 5-46 16,3-11-40-16,-6 5-38 0,3 6-95 0,-6-9-74 15,1 1-313-15,-3 2-219 0</inkml:trace>
  <inkml:trace contextRef="#ctx0" brushRef="#br0" timeOffset="75550.33">13805 9310 508 0,'0'0'433'16,"-17"-2"-98"-16,17 2-81 0,-15-1-50 0,15 1 4 16,-13-1 54-16,13 1-27 0,-12-3-33 0,12 3-35 0,-6-4-31 15,6 4-29-15,-3-6-18 0,3 6-21 16,6-8-14-16,-3 3-11 0,6-3-9 0,0 3-4 15,3-2-2-15,2-2-9 0,1 0-9 0,4-1-8 0,2 2-19 16,-3-3-81-16,3 2 3 0,0-2-106 0,-1 2-40 16,3-2-60-16,-2 0-67 0,2-1-298 15,-3 1-174-15</inkml:trace>
  <inkml:trace contextRef="#ctx0" brushRef="#br0" timeOffset="75947.03">14366 8804 80 0,'0'0'477'0,"0"0"-136"0,-12-1-58 16,12 1-26-16,0 0-16 0,0 0 2 0,-10-1 5 0,10 1-19 0,0 0-29 15,0 0-26-15,0 0-31 0,0 0-14 16,-9-3-1-16,9 3 5 0,0 0 0 0,9-5 28 16,-9 5-66-16,10-6-6 0,-2 2-16 0,1-1 24 0,0 3-55 15,0-3 30-15,2 0-48 0,-1 2 32 0,-1-1-47 16,3 1 35-16,-3-1-43 0,1 0 36 0,0 1-46 15,-2 0 38-15,-8 3-43 0,13-3 40 0,-13 3-48 16,12-4 41-16,-12 4-42 0,9-3 46 0,-9 3-49 16,0 0 39-16,0 0-50 0,12 3-8 0,-12-3-114 15,0 0-35-15,0 0-83 0,-1 9-70 0,1-9-51 16,-3 5-482-16,3-5-437 0</inkml:trace>
  <inkml:trace contextRef="#ctx0" brushRef="#br0" timeOffset="76568.48">15285 8999 72 0,'0'0'401'0,"0"0"-96"0,1-10-8 16,-1 10-26-16,0 0-33 0,-1-8-13 0,1 8-15 0,-2-7-4 15,2 7-29-15,-5-6-17 0,5 6-10 16,-5-6-15-16,5 6 7 0,-8-6-12 0,8 6-11 16,-10-5-12-16,10 5-22 0,-13-4-18 0,13 4-9 15,-16 0-11-15,16 0-9 0,-21 3-8 0,8 0 14 16,1 2 5-16,-4 1 5 0,4 0 3 0,-5 3-7 0,2 0-4 15,-2 2-3-15,0 0-3 0,1 2-6 0,2 0 4 16,-2 1-1-16,4 1 5 0,0 1-6 0,-1 0 3 16,3 1-4-16,2 1-5 0,1-3-6 0,2-1-2 15,-1 0 1-15,5 2-6 0,-1-4 41 0,2 0-52 16,2 1 44-16,1-1-50 0,1-1 45 0,2 1-50 16,3-1 43-16,1-2-52 0,-1 0 5 0,4-2 2 15,0-1 1-15,2 0 4 0,-1-1-7 0,3-2 2 16,-2 0-1-16,3-3 2 0,-1 1-4 0,2 0-3 15,-1-2-5-15,2 0-21 0,-1 0-31 0,-1-2-28 16,1 1-42-16,0 0-35 0,-2-2-46 0,2 1-24 16,-3 1-13-16,-2 0-36 0,-3 0-5 15,1 0-78-15,-1 1-15 0,-11 1-205 0,16-2-110 0</inkml:trace>
  <inkml:trace contextRef="#ctx0" brushRef="#br0" timeOffset="76768.13">15185 9499 265 0,'-12'9'331'16,"2"-2"-86"-16,4 0-53 0,-2-1-33 0,0 1-16 0,2-2 13 16,2-1-16-16,4-4-5 0,-6 7-18 0,6-7-23 15,0 0-7-15,0 7-28 0,0-7 8 0,0 0-26 16,10-1 0-16,-10 1-18 0,18-3 5 0,-8-1-15 16,3 0 4-16,0-2-13 0,3 1 11 0,2-3-14 15,1 1 9-15,2-2-9 0,-2 1 9 0,3-2-14 16,-1 1 12-16,0-1-45 0,0 1-62 0,1-2-28 15,0 1-92-15,0 1-19 0,2-5-287 0,-4 5-27 16</inkml:trace>
  <inkml:trace contextRef="#ctx0" brushRef="#br0" timeOffset="77601.42">15725 8925 263 0,'0'0'399'16,"-11"-1"-119"-16,11 1-43 0,0 0-49 0,-10-6-29 16,10 6-33-16,0 0 6 0,-4-4-2 0,4 4-22 15,4-5-5-15,-4 5-32 0,9-8-1 0,-3 4-26 16,4-1 5-16,-1 1-26 0,4-3 17 0,2 1-26 16,-1 0 30-16,3-2-35 0,2 1 21 0,-2-1-23 15,2-1 16-15,0 2-21 0,0-2 32 0,0 1-19 16,-2-1 38-16,0 2-29 0,-3 0 3 0,2 0 15 15,-3 1 10-15,1 0-2 0,-2-1 10 0,-2 2 4 0,0 0 6 16,-2 2 46-16,-2 0-51 0,-6 3 36 16,13-6-55-16,-13 6 33 0,10-2-55 0,-10 2 37 15,0 0-44-15,13 0 36 0,-13 0-43 0,4 3 36 0,-4-3-48 16,2 11 35-16,-2-11-42 0,0 14 44 0,0-3-44 16,-1 1 36-16,1 0-43 0,-1 4 6 0,-2 1 0 15,1 2 5-15,-1 0 1 0,1 3 10 0,-2 1-12 16,0 2 10-16,1-1-4 0,-3 1-3 0,1 4 5 15,-2-2-2-15,2 3-4 0,-2-1 1 0,-1-2 2 16,-1 0-3-16,1 2 2 0,-1-4 38 0,-1 3-40 16,1-4 36-16,-1 1-46 0,0-4 40 0,1-2-42 15,0-2 44-15,-1-1-48 0,2-3 44 0,2 1-42 16,-1-5 41-16,2 0-41 0,-1-2 40 0,1-1-40 16,1-1 38-16,4-5-45 0,-5 4 45 0,5-4-43 15,0 0 42-15,0 0-43 0,0 0 41 0,0 0-35 16,2-9 37-16,-2 9-43 0,8-9 44 0,-3 5-43 15,3-2 7-15,-1 0 1 0,1 1 3 0,0 0 3 16,2-2 3-16,0 2 3 0,0-1-1 0,2 1 5 16,-2 0 1-16,2 2-6 0,3-1 1 0,-4 0 0 15,2 0 3-15,0 1 6 0,2 1-5 0,-2 0-2 0,1-1 0 16,0 2 5-16,-1-1-3 0,2 1 0 0,-2-2 2 16,1 2-3-16,0-1 1 0,0 1 2 15,-1 0-3-15,1 1-1 0,-2-1 2 0,-1 0 1 16,3-2 3-16,-2 1-6 0,-2-1 2 0,1-1 2 0,0 1-2 15,-2 0 1-15,1 0-4 0,-1 0 3 0,0-2 2 16,-2 1-5-16,2 0 2 0,-4 1 0 0,2 0 10 16,-2-2-10-16,1 1-6 0,-6 4 0 0,8-7-1 15,-8 7-1-15,5-9-26 0,-5 9-50 0,5-8-43 16,-5 8-33-16,0-10-31 0,0 10-28 0,-1-8-39 16,1 8-65-16,-5-8-403 0,0 2-233 0</inkml:trace>
  <inkml:trace contextRef="#ctx0" brushRef="#br0" timeOffset="77901.73">15894 9231 34 0,'0'0'442'0,"-10"-3"-110"0,10 3-66 0,-9-4-41 0,9 4-26 16,-6-7-8-16,6 7 10 0,-6-7 1 0,6 7 31 15,-1-8-53-15,1 8-15 0,0-10-10 0,0 10-7 16,5-12-6-16,-2 6-6 0,2-1-3 16,1 0-4-16,-1 0-8 0,3 0-14 0,-1-1-18 15,3 1-15-15,-1-3-12 0,0 3-15 0,2-1-7 0,-1 1-8 16,1 0-3-16,1-1-10 0,-3 1-4 0,3-1-1 16,-1 3-6-16,-1-1-1 0,1 1-5 0,0-1-4 15,1 1-4-15,-2 2-39 0,0-1-70 0,-1-1-74 16,0 3-52-16,2-2-39 0,-11 4-34 0,17-2-79 15,-17 2-14-15,17-3-286 0,-17 3-200 0</inkml:trace>
  <inkml:trace contextRef="#ctx0" brushRef="#br0" timeOffset="78135">16557 9149 2 0,'13'4'501'0,"-13"-4"-125"0,9 2-51 0,-9-2-39 16,10 2-4-16,-10-2 47 0,0 0-21 0,9 4-16 16,-9-4-12-16,0 0-25 0,9 4-24 0,-9-4-10 15,0 0-3-15,5 4-18 0,-5-4-43 0,7 5 11 16,-7-5-60-16,3 9 11 0,-3-9-52 0,4 8 17 16,-4-8-12-16,4 13-14 0,-4-6-15 0,0 2-14 15,0 0-8-15,-1 2 1 0,-3 0-97 0,0 3-81 16,0 0-92-16,-3 0-71 0,-1 3-103 0,-1-1-126 15,-1 1-477-15,-3 0-635 0</inkml:trace>
  <inkml:trace contextRef="#ctx0" brushRef="#br0" timeOffset="78834.64">14237 10107 179 0,'-11'-1'233'0,"0"-1"-65"0,11 2-22 0,-21 0 9 15,21 0 14-15,-19-1 13 0,19 1-3 0,-19 0-18 16,19 0-2-16,-18-1-4 0,18 1-23 0,-14 0 9 0,14 0-47 16,-14 0 6-16,14 0-40 0,0 0 35 15,-10-2-24-15,10 2 16 0,0 0 42 0,0 0-49 16,0 0 47-16,6-5-45 0,3 3 38 0,1-1-50 16,0-1 45-16,7 0-47 0,-2-2 1 0,7-1 0 15,0 0 0-15,4 1-5 0,4-3-4 0,2-1-5 16,8 1-5-16,1-4-12 0,2 3 4 0,3-1-13 0,0-1-3 15,5 1-5-15,3-1-1 0,7-3 8 0,2 0-13 16,1 2-1-16,1 0-1 0,-1 0 6 0,1 1-10 16,3-2 2-16,1 3-4 0,0 0-4 0,0-2 1 15,-1 2 1-15,-2 0-2 0,4-1-2 0,-6 1 3 16,0-1-1-16,-8 4-1 0,-2-2-1 0,1-1 4 16,-1 1-2-16,-2 1-3 0,-1-1 2 0,-1 1 37 15,-3-1-46-15,1 1 42 0,-5 0-28 0,-1 1 19 0,-7 0-41 16,-2 1 40-16,-2 0-45 0,-6 1 45 15,-1 1-44-15,-2 0 42 0,-4 1-42 0,-4-1 55 16,3 2-36-16,-6 0 55 0,1-2-49 0,-3 1 42 16,0 1-52-16,-3-1 43 0,3 0-52 0,-4-1 42 15,-5 5-51-15,8-9 39 0,-4 5-84 0,-2-2-44 16,-2 6-137-16,3-11-57 0,-3 11-102 0,-2-12-192 16,1 6-275-16,-1-4-426 0</inkml:trace>
  <inkml:trace contextRef="#ctx0" brushRef="#br0" timeOffset="80968.38">14478 8321 101 0,'0'0'239'15,"0"0"-73"-15,-13-1-9 0,13 1-22 0,0 0-14 16,-19-2-17-16,19 2-17 0,-10 2-19 0,10-2-14 16,-13 1-4-16,13-1-3 0,0 0-11 0,-14 1-5 15,14-1-6-15,-13 1-3 0,13-1-7 0,-10 2 7 16,10-2 3-16,-10 3 6 0,10-3 5 0,-14 4 8 15,14-4-2-15,-12 4-3 0,3 0 3 0,-1-1 3 16,2 1-5-16,-1 0 1 0,-2-1-2 0,2 2-2 16,-1 0 1-16,-4 0-4 0,2 1-6 0,-3 1 5 15,2-1 2-15,0 0-11 0,-2 1 4 0,1 0 13 0,-1 0-5 16,-1 1-2-16,2-1-4 0,-1 1-1 16,0 0-1-16,0 0 0 0,0-1-3 0,1 3-1 15,-1-3-1-15,-2 3-4 0,1-1-4 0,0 2 19 16,1-1-26-16,-2 0 17 0,3 0-21 0,-1 1 16 0,-2-2-23 15,3 2 24-15,-1 0-25 0,-1 0 23 16,1-1-26-16,1 2 4 0,-1-1 6 0,1 0 0 16,-2 0-3-16,5-1 15 0,-2-1-3 0,-1 1-1 0,1 1 26 15,1-1-32-15,1 0-5 0,-2-1 5 0,1 2 4 16,0 1-4-16,-1-3-1 0,3 2 2 0,-1-2-4 16,-1 2 3-16,1 0 2 0,-2-1-2 0,4 1-2 15,-1-1 3-15,-3 2 0 0,4-1-4 0,-1 0-1 16,-2 0 8-16,2 0-6 0,1 2 0 0,-2-2-1 15,2 2 1-15,0-1 43 0,-3-1-53 0,2 3 37 16,2-1-43-16,-1-1 50 0,-1 1-53 0,-4 3 49 16,6-2-48-16,0 0 40 0,0 0-43 0,0-1 48 15,-2 3-49-15,4 1 1 0,-2-5 7 0,0 3 1 16,2-1 9-16,-2 1 7 0,2-1 8 0,-2 0 4 16,3 2 0-16,-3 0 1 0,3 0-4 0,0-1 0 15,0-1-3-15,0 2 0 0,0 0-2 0,0 0-4 16,0 0 13-16,1 1 33 0,0-3-50 0,1 3 5 0,-1-1 0 15,2 0 2-15,-1 0 39 0,2 0-29 16,0 1 28-16,-3-6-51 0,4 5 4 0,-1 0 3 16,1-5 1-16,0 4 13 0,0-1-9 0,1 1 2 0,-1 1 5 15,4-2 9-15,-2 1-6 0,-2 1 3 0,4 0-2 16,-3-2-3-16,3 1 2 0,-1-1 2 16,-1 0 4-16,2 1 5 0,0-2 4 0,0 0-3 0,2 0 3 15,-2-1-7-15,1 0 16 0,0-1-14 0,1-1 5 16,2 0 4-16,-3-1-4 0,3 1 4 0,1-3-3 15,0 2 0-15,-1-3-5 0,1 1 0 0,0 0-6 16,1-2 2-16,0-1-6 0,-1 2-2 0,4-2-5 16,-3-1 4-16,3 1-6 0,-2-1-1 0,1-1-4 15,0 1 1-15,0-1-4 0,2-1 5 0,0 0-8 16,-2 0 6-16,2-1-8 0,-1 0 8 0,2 0-5 16,-2-1 7-16,2 0-7 0,-1-2 6 0,1 1-4 15,-2 0 2-15,4-1 0 0,-2 1 1 0,2-1-2 16,-2 0-2-16,0-1 2 0,1 0 0 0,0-2-2 15,0 3 0-15,0-2 0 0,-2 1 4 0,3-2-4 16,-3 3-2-16,3-2 1 0,-3-1 0 0,2 1 0 16,-3 1-1-16,2-1 1 0,-1-1 1 0,1 1 4 0,0 0-6 15,-2-1 1-15,2 0 1 0,-2 1 1 0,1-1-2 16,0 0 0-16,0 0 1 0,-1 0-2 0,1-1 1 16,-1 2 0-16,-2-2 4 0,3 0-2 0,0 1-2 15,-1-2 0-15,0 1-2 0,1 0 2 0,-1-1 0 16,-2 1 0-16,3 0 2 0,-2-2-2 0,2 2 0 15,-3-2 0-15,1 2 2 0,-1-1 1 0,2 1-1 16,0-2 0-16,-2 1-2 0,0 0 3 0,1-2-2 16,-3 2 5-16,2-2-2 0,0 2 1 0,-1-3 3 15,-1 1-4-15,3-1 2 0,-3 1 0 0,1-1 3 16,1-2-1-16,-2 2 0 0,0-1 5 0,1-1-3 16,-2 2 4-16,1-1-2 0,0-3 1 0,1 3-4 15,-1-1 0-15,0 0-2 0,1 0-3 0,-1 0 0 16,-1-1 2-16,0 1-2 0,0 0 0 0,0 0 5 15,1-2-6-15,1 3 5 0,-3-1 0 0,0-1-5 16,1 0 6-16,1 3-7 0,-1-4 6 0,-2 2-9 16,1 0 9-16,-1 1-2 0,3-3-1 0,-3 2-3 0,-1 2 3 15,2-3-3-15,0 2 0 0,-3 1-1 0,3-2 3 16,-4 3-4-16,3-1 0 0,-3 2 13 0,4-2-17 16,-3 0 1-16,-1 2 3 0,3-2 4 0,-4 1-7 15,3-2 5-15,-1 4-4 0,0-4 41 0,2 2-48 16,-2-1 42-16,1 2-49 0,-1-2 46 0,1 0-44 15,-1 2 40-15,1-4-45 0,-1 4 44 0,0-3-43 16,-2 1 43-16,2 2-46 0,-1-2 47 0,1 0-48 16,-2 0 46-16,1 1-42 0,-2-1 45 0,0 1-44 15,2-1 48-15,-1 0-21 0,-2 1 12 0,2-1-44 16,-2 1 46-16,1-2-47 0,-1 3 47 0,0-1-42 16,0 1 40-16,0 0-44 0,0 0 46 0,-1-1-43 15,1 1 46-15,-2 1-51 0,2-1 8 0,-1 0 2 16,0 0 5-16,-3 0 3 0,4 0-1 0,-4 0 3 0,4 1 6 15,-4-2-3-15,2 3-1 0,-1-3 0 0,1 2 4 16,-1-1-4-16,-1 0 1 0,2 1-1 16,-1-1 1-16,-2 1 28 0,3 0-31 0,-1 1 8 15,-1-1-9-15,0-1 9 0,2 2 0 0,-1 0 3 0,-1-1 2 16,0 1 1-16,1 0 0 0,-1 1-1 0,0-1 4 16,0 0-17-16,0 1 14 0,0-1-2 0,1-1 1 15,-1 3-4-15,0 0 0 0,0-1 3 0,-1 1-2 16,1-1-2-16,4 6 0 0,-8-10 1 0,5 5 1 15,-2-1 4-15,5 6-7 0,-8-8 1 0,8 8-1 16,-8-10 1-16,3 7-1 0,5 3 0 0,-10-9 1 16,5 6 0-16,5 3 1 0,-9-8 1 0,9 8-1 15,-9-7-2-15,9 7 10 0,-13-7-9 0,8 4 0 16,5 3 2-16,-13-6 8 0,13 6 1 0,-14-5 0 16,14 5 0-16,-13-5-10 0,13 5 14 0,-14-5 6 15,14 5 0-15,-12-4-5 0,12 4-1 0,-17-1-9 16,17 1 3-16,-13-2-7 0,13 2 3 0,-13-3-4 15,13 3 9-15,-16-3-36 0,16 3 31 0,-16-1 0 0,16 1-4 16,-16-1 0-16,16 1 0 0,-16-2-2 16,16 2-2-16,-16-1-2 0,16 1 1 0,-18 0-2 15,18 0 0-15,-18 3-2 0,7-1 3 0,-1 3-11 0,-1-2-50 16,-1 1-78-16,0 1-88 0,-2 2-129 0,-4-1-70 16,-1 5-189-16,-5-1-362 0,-2 2-567 15</inkml:trace>
  <inkml:trace contextRef="#ctx0" brushRef="#br0" timeOffset="104797.88">22099 8501 358 0,'0'0'332'0,"6"-5"-63"15,-6 5-34-15,4-5-24 0,-4 5-9 0,4-6-15 16,-4 6-2-16,1-6-9 0,-1 6-5 16,0 0-21-16,3-7-14 0,-3 7-11 0,1-7-14 0,-1 7-10 15,0 0-4-15,0-8-3 0,0 8-8 16,0 0-13-16,1-8-10 0,-1 8-11 0,0 0-11 15,0-8-7-15,0 8-5 0,0 0-2 0,0-11-6 16,0 11 1-16,0-7-2 0,0 7 11 0,0-8 4 0,0 8-4 16,-2-8-2-16,2 8-10 0,-4-8 3 0,1 1-5 15,-2 2-3-15,5 5-5 0,-10-9-2 0,4 3-2 16,-1 3-3-16,-1-1-1 0,1 2 1 0,-3-2 1 16,10 4-6-16,-18-3 2 0,18 3-2 0,-19 1 1 15,8 1 0-15,-1 2 12 0,0 1-11 0,-2 2-2 16,1 1 34-16,0 3-41 0,-2 2 38 0,2 2-42 15,2 1 39-15,-1 1-39 0,1 2 36 0,-1 4-39 16,2-2 38-16,1 0-40 0,0 0 39 0,3-1-40 16,2-3 42-16,1 0-40 0,-1-2 37 0,3 0-39 15,1-3 41-15,0-1-40 0,1-1 40 0,2-1-36 16,1-1 39-16,-2-2-39 0,4-2 38 0,-6-4-41 16,12 6 37-16,-12-6-38 0,13-2 39 0,-13 2-38 15,19-4 39-15,-10-1-40 0,-1-1 38 0,0 0-38 16,2-3 38-16,-3 0-39 0,1-1 40 0,1 0-41 15,-4-1 44-15,3 0-45 0,-3 0 40 0,0 3-37 16,-1-2 40-16,2 3-39 0,-2-2 37 0,-1 2-39 16,1 1 39-16,-4 6-39 0,5-9 37 0,-5 9-37 15,6-6 38-15,-6 6-35 0,0 0 38 0,14-1-36 16,-14 1 35-16,9 2-35 0,-9-2 38 0,14 6-44 0,-8-2 42 16,2 3-44-16,0-3 45 0,1 3-40 0,-2 1 37 15,4-1-41-15,-1 1 40 0,1 0-46 16,1 1 31-16,-1-1-64 0,1 0 4 0,0-1-62 0,0-1-5 15,0 0-64-15,-2-1-24 0,4-3-35 0,-4 1-31 16,4-1-48-16,-14-2-83 0,22-1-184 0,-9-3-106 16</inkml:trace>
  <inkml:trace contextRef="#ctx0" brushRef="#br0" timeOffset="105463.83">22572 8296 119 0,'6'-9'476'0,"-1"2"-126"0,-2 1-72 0,-1 1-60 16,-2 5-28-16,7-8-15 0,-7 8 22 0,2-8-55 16,-2 8 3-16,0 0-62 0,7-6 10 0,-7 6-44 15,0 0 37-15,0 0-33 0,0 0 29 0,7 8 24 16,-7-8-43-16,4 10 0 0,-1-4-4 0,-1 3-2 16,3 0-3-16,0 0-15 0,-1 1-11 0,1 3-4 15,1-1-5-15,1 1-3 0,-2 1 40 0,0 0-54 16,2-1 38-16,-1 2-52 0,-2-2 50 0,4 1-58 15,-3-1 44-15,0 0-47 0,0-3 45 0,0-1-83 16,-2 0-9-16,2-1-57 0,-3 0 7 0,-2-8-19 16,4 10-32-16,-4-10-50 0,3 6-39 0,-3-6-14 0,0 0 4 15,0 0 37-15,0 0 35 0,-7-5 32 0,2-1 80 16,1 1-34-16,-1-3 98 0,0 0-1 0,-1-2 68 16,1-2-15-16,-3 4 60 0,2-6-23 15,-1 1 34-15,3 0-26 0,-1 0 31 0,1-1-14 0,-2-1 7 16,4 2-25-16,-1 0-7 0,2 0 0 15,-1-1-11-15,4 1-7 0,-1 0-1 0,2-1-15 16,-1 0-4-16,6 0-1 0,-3-1-1 0,2 2-1 16,1 1-1-16,4 0-4 0,-2 0-3 0,0 2-3 0,3 0-4 15,-2 1-2-15,3 1 2 0,-3 2-4 0,0 1 0 16,-1 2 8-16,1-1-7 0,-2 3 1 0,-9 1 0 16,16 0 1-16,-9 3 2 0,-7-3-6 0,9 7-1 15,-7-1 0-15,1 1 2 0,-5-2-5 0,1 5 2 16,-3 0-3-16,-2 3 4 0,-2-2-5 0,-1 2 1 15,-1-1-1-15,-2-1 4 0,1 1-2 0,1-1-4 16,-2-1 5-16,2-1-3 0,1 0 3 0,1-1 4 16,2-1-8-16,-3-1-2 0,5 0 3 0,-1 0-1 15,1-2 1-15,4-4 3 0,-6 9-2 0,6-9 6 16,-3 10 1-16,3-10 5 0,3 9 0 0,-1-3 24 16,4-1-18-16,0 1 28 0,2 1-22 0,-1 0 0 15,2-2-4-15,3 2-8 0,-1 1 4 0,1-1-2 16,-1 0-4-16,3-1-4 0,-3 2 32 0,1 0-38 15,0-2 1-15,-1 1 0 0,1-2 0 0,-3 0-2 16,0-1 0-16,1 1-1 0,-1 0 4 0,-1-1-3 16,-2-1-2-16,3 2 20 0,-3-2-26 0,-6-3 20 15,11 6-33-15,-11-6-22 0,10 4-45 0,-10-4-43 16,7 4-29-16,-7-4-117 0,0 0-56 0,0 0-161 16,11-3 18-16</inkml:trace>
  <inkml:trace contextRef="#ctx0" brushRef="#br0" timeOffset="105981.3">23125 8146 289 0,'-3'-7'307'16,"3"7"-48"-16,-2-11-37 0,2 11-31 0,-3-11-23 15,3 11-6-15,-2-11-6 0,2 11-17 0,-3-10-2 16,3 10-51-16,0-8-16 0,0 8-17 0,4-5-4 15,-4 5 9-15,0 0-7 0,8-5 22 0,-8 5-24 16,10 3 30-16,-10-3-44 0,13 3 31 0,-6 1-41 16,0 2 38-16,2 0-46 0,0 1 42 0,-2 0-44 15,2 1 34-15,-1 2-49 0,2 0 39 0,-1 1-44 16,0-1 41-16,-1 1-45 0,-1 0 1 0,0 1 8 16,-1 0-4-16,-1-1 0 0,2 0 3 0,-5-3-5 15,3 2 6-15,-1-3-4 0,-1 1 6 0,-1-2 4 16,1-1 5-16,-2 1 7 0,-1-6 10 0,4 11 16 15,-4-11 0-15,0 0 5 0,5 7-6 0,-5-7 0 16,0 0-14-16,0 0-5 0,0 0-5 0,5-4-3 16,-5 4-5-16,5-8 38 0,-1 2-51 0,1 0 39 15,2 1-40-15,0-2 34 0,2 0-46 0,2 1 38 16,1-1-41-16,0 1 39 0,2 1-37 0,-1 0 38 16,-2 0-35-16,3 3 33 0,0 1-44 0,0 0 45 15,-2 1-44-15,-1 1 47 0,3 1-46 0,-2 1 49 16,-1 1-45-16,0 0-1 0,-2 1 1 0,-1 2 8 15,-3 0-1-15,1 0 7 0,-4 2-4 0,-1-2 8 16,-2 2-4-16,-1-2 4 0,-4 3-6 0,-1 3 4 16,-3-4 0-16,-2 0 1 0,-2 0-3 0,1-2 4 15,-3 2-3-15,0-2-4 0,1-1 10 0,1-1-7 16,-1-1-10-16,3 0-48 0,1-1-60 0,-1-1-43 16,3-1-53-16,9-1-21 0,-19 0-76 0,19 0-24 15,-13-2-255-15,13 2-106 0</inkml:trace>
  <inkml:trace contextRef="#ctx0" brushRef="#br0" timeOffset="107514.6">22724 8485 4 0,'0'0'149'0,"6"-8"35"15,-1 2-80-15,-2-1 37 0,1-1-52 0,-1 0 42 0,1 1-46 16,-4-3 29-16,0 2-38 0,1-1 21 0,-1 0-37 16,-1 0 27-16,1 0-8 0,-2 0 19 0,0 1-32 15,-3 1 16-15,3 0-33 0,-1 1 11 0,-2 1-23 16,5 5 4-16,-5-11-18 0,5 11 12 15,-8-6-23-15,8 6 13 0,-10-3-19 0,10 3 8 0,0 0-14 16,-10 3 14-16,10-3-13 0,-8 7 16 0,8-7-19 16,-4 11 16-16,4-11-12 0,-2 10 17 0,2-10-4 15,2 12 6-15,-2-12 0 0,4 9-1 0,-4-9-5 16,9 9 2-16,-9-9-5 0,17 4-1 0,-17-4-6 16,15 2 0-16,-15-2-1 0,22-3 7 0,-12 1-4 15,-1 0-1-15,1-4 0 0,-1 2-5 0,-2-2 11 16,0 0 10-16,-2-1 4 0,-1 0 8 0,-1 0-3 15,-3-1 3-15,-2 0-11 0,0 0 20 0,-2 0-18 16,-2 1 18-16,-1 0-24 0,-2 0 20 0,0 1-27 16,-3 2 20-16,1 0-26 0,-3 2 30 0,3 2-33 15,-2-2 26-15,0 5-32 0,-1-1 29 0,0 2-29 16,3 2 1-16,-1 0 0 0,-1 1 5 0,4 1 1 16,2 2-1-16,-1-1-2 0,3 1 2 0,1 1 26 15,2-2-31-15,0 0 28 0,4 0-30 0,-1 0 26 16,3-2-32-16,1 0 28 0,1-2-30 0,2 0 29 15,-1-1-29-15,3-3-4 0,-10-1 10 0,17 0 2 16,-6-1-1-16,-1-3-1 0,-1 1 5 0,-3-2 45 16,3-1-48-16,-4 0-4 0,0-2 6 0,-1 1 10 15,-3 0 5-15,1 1-4 0,-5-1 2 0,2 2 5 16,-2-1 1-16,-3 1-4 0,0 2 5 0,6 3 28 16,-16-4-51-16,16 4 2 0,-18 3-4 0,7 1 7 15,-3 3-6-15,2 1-1 0,2 1-6 0,-1 2-46 16,0 1-50-16,2 1-40 0,-1 5-96 0,5-3-108 15,1 1-259-15,0 0-123 0</inkml:trace>
  <inkml:trace contextRef="#ctx0" brushRef="#br0" timeOffset="107915.83">22786 8477 311 0,'2'-6'441'15,"-2"6"-96"-15,1-11-62 0,-1 11-36 0,1-9-8 16,-1 9 16-16,-1-6-4 0,1 6-25 0,0 0-37 16,-5-6-27-16,5 6-24 0,0 0 22 0,-13 7-54 15,8-2 23-15,-3 1-55 0,-1 3 24 0,-2 2-51 16,1 0 31-16,-3 3-42 0,-3 2 32 0,4 1-46 16,-5 2 27-16,2 0-10 0,-2 1-6 0,4-2-6 15,1 0-8-15,1 0-1 0,0-1-2 0,-1-2-38 16,3-1 39-16,2-1-39 0,-2-1 43 0,2-2-39 15,2 0 39-15,3-3-33 0,-2 1 38 0,4-8-36 16,-3 11 38-16,3-11-38 0,5 9 38 0,-5-9-42 16,8 6 42-16,-8-6-37 0,15 5 36 0,-6-4-38 15,2 2 40-15,1-1-35 0,0-1 39 0,1 1-40 16,1 0 43-16,0 0-40 0,2 0 36 0,0 0-43 16,2 0 40-16,-3 1-43 0,2-1 42 15,-3 2-45-15,2-2 43 0,0 1-41 0,-1-1 41 0,0 1-48 0,-1 1 42 16,-1 0-44-16,0-1 40 0,-2-1-56 0,2 1-13 15,-3-1-96-15,1 1-19 0,-1 0-95 16,-1 0-52-16,-9-3-35 0,14 4-112 0,-14-4-338 16,11 2-328-16</inkml:trace>
  <inkml:trace contextRef="#ctx0" brushRef="#br0" timeOffset="108106.32">22759 9003 213 0,'-7'5'560'0,"0"0"-148"0,1 0-101 0,6-5-64 15,-9 7-12-15,9-7 9 0,-6 6 14 0,6-6 7 16,-7 7 2-16,7-7-15 0,0 0-23 0,0 0-21 16,0 6-29-16,0-6-29 0,0 0-22 0,13 2-23 15,-13-2-22-15,18-2-19 0,-8 1-14 0,2 0-8 16,-1-1-12-16,3 1-11 0,0-2-14 0,-1 1-53 16,2 0-72-16,-2-1-85 0,-1 0-91 0,-1 2-53 15,-1-1-65-15,-1 1-564 0,-9 1-567 0</inkml:trace>
  <inkml:trace contextRef="#ctx0" brushRef="#br0" timeOffset="111447.05">22221 9172 255 0,'0'0'239'0,"0"0"-28"16,0 0-58-16,0 0 22 0,0 0-45 0,0 0 8 15,0 0-41-15,0 0 2 0,3-5-35 0,-3 5 7 16,0 0-32-16,0 0 11 0,0 0-28 0,0 0 15 16,0 0 4-16,0 0 13 0,0 0 16 0,0 0 7 15,0 0-2-15,10 1 2 0,-10-1 4 0,0 0-6 16,8 5-6-16,-8-5 2 0,5 7 4 0,-5-7-1 15,8 10 17-15,-6-4 3 0,3 2 52 0,-1 2-52 16,0 1 42-16,1 0-46 0,-1 4 39 0,2-1-42 16,-2 3 29-16,3 2-46 0,-1 1 30 0,-1-1-38 15,3 0 35-15,-2 1-53 0,-1 0 39 0,3 0-46 16,-3-1 35-16,4 0-51 0,-3-1 40 0,-2-1-48 16,3-1 37-16,-2-2-49 0,2 0 41 0,-3-1-47 15,1 0 39-15,-1-3-44 0,0 0 41 0,-1-1-45 16,0-1 44-16,1-1-46 0,-1 2 43 0,-1-3-41 15,-2-6 36-15,4 10-44 0,-4-10 48 0,5 9-48 16,-5-9 41-16,2 6-43 0,-2-6 37 0,0 0-104 16,1 8-48-16,-1-8-123 0,0 0-42 0,0 0-38 15,-12-3-101-15,7-2-453 0,-2 0-456 0</inkml:trace>
  <inkml:trace contextRef="#ctx0" brushRef="#br0" timeOffset="111763.43">22234 9139 86 0,'0'0'223'0,"0"0"-11"16,0 0-65-16,0 0 3 0,0 0-44 0,0 0 17 0,0 0-49 15,0 0 38-15,0 0-25 0,0 0 17 0,0 0-21 16,3 7 26-16,-3-7 3 0,0 7 7 0,0-7 11 16,-3 13-14-16,3-6 14 0,-1 3-37 0,-2 0 0 15,-2 4-43-15,3 0 18 0,-6 0-38 0,4 2 20 16,-1 1-36-16,1 0 22 0,-2-2-33 0,1 2 28 16,-2-1-37-16,4-1 29 0,-1 0-29 0,0-1 27 15,1-2-36-15,1-1 34 0,-1 0-30 0,1-2 8 16,0-1-59-16,2-1-46 0,0-7-50 0,0 8-78 15,0-8-86-15,0 0-248 0,0 0-86 0</inkml:trace>
  <inkml:trace contextRef="#ctx0" brushRef="#br0" timeOffset="112697.62">22237 9203 259 0,'0'0'338'0,"0"-10"-63"16,0 10-80-16,0 0-14 0,0-9-51 0,0 9-2 15,0 0-28-15,0-9-2 0,0 9-30 16,0 0 2-16,0 0-7 0,4-6 6 0,-4 6 9 0,0 0-2 16,9-1 1-16,-9 1-11 0,12 0-3 0,-12 0-7 15,16 3-2-15,-6-2-4 0,0 0-2 0,0 0-9 16,3 1-1-16,-1 2 0 0,0 0-1 0,0-2-7 16,-2 2-4-16,4-1 12 0,-2 1 37 0,-1 1-49 15,-1-1 38-15,1-1-40 0,-2 1 41 0,1-1-35 16,-3 1 33-16,1 0-44 0,-8-4 49 0,13 4-40 15,-13-4 56-15,10 5-30 0,-10-5 51 0,8 3-29 16,-8-3 45-16,6 4-34 0,-6-4 37 0,0 0-48 16,9 5 31-16,-9-5-58 0,0 0 31 0,0 0-52 15,0 0 33-15,0 0-50 0,9 2 39 0,-9-2-47 16,0 0 40-16,0 0-44 0,0 0 32 0,0 0-39 16,0 0 39-16,0 0-44 0,0 0 40 0,0 0-42 15,0 0 43-15,0 0-42 0,0 0 38 0,0 0-42 16,0 0 41-16,0 0-42 0,0 0 41 0,5-4-43 15,-5 4 45-15,0 0-42 0,0 0 40 0,0 0-43 16,0 0 40-16,0 0-37 0,0 0 40 0,0 0-43 16,0 0 47-16,0 0-47 0,0 0 44 0,-1-8-44 15,1 8 44-15,0 0-43 0,0 0 42 0,0 0-46 0,0 0 49 16,0 0-48-16,0 0 43 0,0 0-42 0,0 0 46 16,0 0-41-16,0 0 38 0,0 0-43 15,0 0 46-15,0 0-47 0,0 0 42 0,0 0-44 16,0 0 52-16,0 0-49 0,0 0 43 0,0 0-44 0,0 0 44 15,0 0-43-15,0 0 42 0,0 0-41 0,0 0 44 16,0 0-43-16,0 0 43 0,0 0-47 0,0 0 48 16,0 0-45-16,0 0 42 0,0 0-41 15,0 0 43-15,0 0-42 0,0 0 42 0,0 0-47 0,0 0 49 16,0 0-47-16,0 0 42 0,0 0-43 0,0 0 43 16,0 0-42-16,-4-4 43 0,4 4-39 0,0 0 38 15,0 0-41-15,0 0 43 0,0 0-41 0,0 0 41 16,0 0-46-16,0 0 47 0,0 0-44 0,0 0 45 15,0 0-46-15,0 0 46 0,0 0-42 0,0 0 39 16,0 0-41-16,0 0 46 0,0 0-47 0,0 0 42 16,0 0-44-16,0 0 46 0,0 0-43 15,0 0 41-15,-4-4-43 0,4 4 48 0,0 0-48 0,0 0 46 16,0 0-45-16,0 0 44 0,0 0-43 0,0 0 43 16,0 0-42-16,0 0 41 0,0 0-43 0,0 0 43 15,-2-6-45-15,2 6 46 0,0 0-45 0,0 0 45 16,0 0-42-16,0 0 43 0,0 0-48 0,0 0 46 15,0 0-44-15,-3-7 43 0,3 7-43 0,0 0 44 16,0 0-40-16,0 0 39 0,0 0-45 0,0 0 47 16,0 0-44-16,0 0 43 0,0 0-46 0,0 0 47 15,0 0-45-15,0 0 45 0,0 0-47 0,0 0 45 16,0 0-41-16,0 0 42 0,0 0-45 0,0 0 48 16,0 0-48-16,0 0 46 0,0 0-45 0,0 0 43 15,0 0-42-15,0 0 46 0,0 0-43 0,0 0 40 0,0 0-45 16,0 0 45-16,0 0-44 0,0 0 45 0,0 0-45 15,0 0 44-15,0 0-41 0,0 0 42 16,0 0-46-16,0 0 45 0,0 0-47 0,0 0 42 16,-3-5-44-16,3 5 41 0,0 0-42 0,0 0-1 15,0 0-119-15,0 0-53 0,0 0-124 0,0 0-95 0,0 0-92 16,-1-7-398-16,1 7-480 0</inkml:trace>
  <inkml:trace contextRef="#ctx0" brushRef="#br0" timeOffset="115963.75">23042 8322 83 0,'-14'3'211'0,"14"-3"-15"0,-12 3-50 0,12-3 26 15,0 0-60-15,0 0 13 0,-12-2-58 0,12 2 20 16,0 0-48-16,-7-3 20 0,7 3-42 0,0 0 26 16,-1-8-40-16,1 8 29 0,1-9-35 0,-1 9 30 15,5-10-36-15,-3 4 4 0,0 1 4 0,1-4-2 16,-2 3 2-16,0-2 6 0,-1-1 39 0,0 2-2 16,-1-4-4-16,-3 3 0 0,0-3-4 0,-1 2-5 15,-5-1-8-15,-2-1-3 0,-2 4-4 0,-6-1-3 16,-4 1-3-16,-8 1 0 0,-3 2-3 0,-6 1-2 15,-2 2 0-15,-11 4 33 0,-1 0 14 0,0 2 10 16,-1 1 12-16,1 2-5 0,1 1-14 0,1 3 25 16,-1 1-15-16,7 2 6 0,-1 0-17 0,6 2 2 15,2 2-23-15,2 1 14 0,6 1-23 0,4 1 15 16,5-2-25-16,7 0 13 0,-1 2-18 0,8-3 15 16,3 0-20-16,2-1 17 0,5-1-3 0,2 0 1 0,3-1-19 15,6-1 15-15,4 0-20 0,3-2 24 0,7-1-25 16,5-2 23-16,4-5 0 0,2-1 8 15,6-3-24-15,8-2 6 0,1-3-24 0,2-1 26 16,2-5-24-16,8-2 27 0,0-2-26 0,-3-3 22 0,2 0-14 16,-2-2 0-16,-2-2 1 0,-3-1 4 0,0 1 1 15,-2-3-2-15,-4 0 27 0,-10 3-31 0,-1-3 23 16,-2 2-23-16,-5-2 24 0,0 1-3 16,-6 0 28-16,-5 4-39 0,-4 0-1 0,-5 2 5 0,-1 2-6 15,-6 1-4-15,-4 3-3 0,-2 1 4 0,-3 1 0 16,-8 2 3-16,-3 1-3 0,-5 2 7 0,-4 2-7 15,-9 2-19-15,-6 3 23 0,-11 5 1 0,-6 2 0 16,-12 5-3-16,-2 4-24 0,-3 1 37 16,0 2-28-16,-2 3 26 0,2 4-16 0,-1 1-1 0,5 2 21 15,4 2-24-15,1 1 25 0,4 0-26 0,4 1 20 16,7-1 3-16,3-1-7 0,13-3 2 16,2-3 2-16,8 0-7 0,8-5 6 0,2-3-4 0,9-1 8 15,2-3-33-15,3 0 33 0,4-2-27 0,5-3 26 16,4 1-26-16,5-4 30 0,6 0-29 0,0-5 26 15,12-2-24-15,2-1 27 0,8-3-5 0,4-5-1 16,3 0 1-16,1-3-29 0,7-5 32 0,0-1-32 16,-3-2 27-16,1-1-25 0,-3-3 28 0,-1 1-26 15,-1-2 31-15,-4-1-32 0,-10 3 35 0,-4 0-36 16,-1 1 8-16,-6 0-1 0,-6 3 2 0,-9 4-1 16,-1 0-4-16,-10 4-4 0,-3 2 8 0,-4 2-2 15,-7 4 0-15,-5 1 4 0,-9 4 3 0,-9 6 16 16,-9 2-24-16,-7 6 29 0,-7 5-27 0,-4 7 22 15,0 2-4-15,1 2 0 0,1 3-1 16,2 1 0-16,6 1-26 0,7 1 28 0,6-2-18 0,11-5 24 16,6 1-25-16,8-7 24 0,10-3-22 0,4-2-6 15,9-2 9-15,8 1-7 0,5-6-44 0,5-2-61 16,12-2-44-16,3-4-123 0,4-5-80 0,6-3-152 0,0-4-12 16</inkml:trace>
  <inkml:trace contextRef="#ctx0" brushRef="#br0" timeOffset="116879.4">22683 10252 215 0,'0'0'316'15,"0"0"-74"-15,0 0-27 0,6-3-18 16,-6 3-25-16,0 0-9 0,5-6 24 0,-5 6-38 0,3-6-8 16,-3 6-16-16,1-8-13 0,-1 8-35 0,4-5 21 15,-4 5-33-15,1-10 33 0,-1 10-44 0,0-11 40 16,0 11-49-16,0-12 41 0,-1 6-40 0,-2 0 35 15,2-1-52-15,-3 1 41 0,-1-2-50 0,1 1 35 16,-3 1-50-16,0 0 51 0,-2 2-40 0,0-1 39 16,-1 1-34-16,-1 2 35 0,-2 0-48 0,0 2 41 15,0 2-14-15,-3 0-7 0,0 2-4 0,0 2-5 16,-3 2-1-16,2 2-2 0,-1 0 0 0,1 1-2 16,2 1 1-16,1 1-3 0,0 2-1 0,3-2 3 15,0 2-3-15,4-1-2 0,2-1 1 0,-1-1-1 16,4 0-2-16,1-1 0 0,2 0 1 0,0-1 4 0,4-1-5 15,-1 0-1-15,6 0-1 0,-1-4 2 16,3 2-2-16,2-4-3 0,-1 0 3 0,3-2-3 16,2-1-2-16,1-2 1 0,0-2 0 0,3-2 1 0,-1 0 0 15,0-1 0-15,-1-3 2 0,-1 1-6 0,-4-3-2 16,2-1 8-16,-3-1-4 0,0 0 0 0,-4-1-38 16,-2 1 51-16,-1-1-44 0,0 0 42 0,-3 0-27 15,-2 1 55-15,1 2-20 0,-1 1 75 0,-2 0-28 16,0 1 40-16,0 0-44 0,0 2 53 0,0 1-53 15,0 7 36-15,0-14-65 0,0 14 35 0,-2-9-53 16,2 9 38-16,0 0-53 0,0 0 46 0,0 0-53 16,0 0 43-16,0 0-46 0,0 0 43 0,5 11-47 15,-5-11 44-15,7 11-31 0,-3-3 25 0,1-1-44 16,2 1 44-16,2 1-46 0,1 0 46 0,0 0-50 16,0 0 46-16,3 0-64 0,0-3-12 0,2 2-94 15,-2-3-5-15,2 0-99 0,1-2-25 0,2 0-48 16,-2-2-90-16,2-1-106 0,-1-2-258 0,2-3-300 15</inkml:trace>
  <inkml:trace contextRef="#ctx0" brushRef="#br0" timeOffset="117246.89">23429 9844 104 0,'5'-8'474'0,"-1"1"-118"0,-1 3-44 16,-3 4-17-16,5-10-40 0,-5 10 49 0,2-7-59 15,-2 7 35-15,2-7-73 0,-2 7 6 0,0 0-78 16,-3-9 16-16,3 9-60 0,0 0 22 0,0 0-42 16,-9 3 32-16,9-3-45 0,-10 8 29 0,1-3-51 15,1 1-5-15,-3 2-2 0,-2 1-6 0,0 0-5 16,-2 1-5-16,0 2 1 0,-1-1 32 0,0 1-44 16,-1 0 34-16,4-1-42 0,-3 0 37 0,4-1-41 15,0 1 36-15,1-2-36 0,2 0 34 0,1-2-39 16,3 2 40-16,-2-2-29 0,2 1 32 0,1-1-42 15,1 0 46-15,3-7-41 0,0 11 43 0,4-6-44 16,1 1 41-16,-1 0-45 0,6-1 43 0,-1 0-43 16,0 0 38-16,5-1-36 0,0 0 37 0,0 0-43 15,0 0 42-15,3 0-44 0,-2-1 45 0,2 0-45 16,-2 1 42-16,4-2-41 0,-3 2 37 0,3-2-46 16,-1 1 40-16,-2 2-68 0,2-3-17 0,-2 1-86 15,0 2-15-15,0-3-77 0,-4 2-32 0,0-1-51 16,-2 0-57-16,0 0-421 0,-3 0-343 0</inkml:trace>
  <inkml:trace contextRef="#ctx0" brushRef="#br0" timeOffset="117479.46">23414 10276 198 0,'-9'6'364'0,"0"0"-79"16,1-1-41-16,3 0-15 0,-1-2-11 0,1 1 1 15,5-4 0-15,-7 7-52 0,7-7 31 0,-9 4-39 16,9-4-17-16,0 0 4 0,-2 6 5 0,2-6-4 15,0 0-18-15,0 0-22 0,16-1-16 0,-16 1-20 16,17-4-13-16,-3 3-12 0,0-3-8 16,3-1-5-16,-2 1-12 0,5-1 0 0,2 0-7 0,0-2-4 15,2 1-42-15,-1 1 42 0,0-2-52 16,-1 1 0-16,2 0-114 0,-1 0-20 0,-1-1-46 0,-3 1-46 16,3 0-48-16,-2-1-77 0,-2-1-267 0,-1 1-167 15</inkml:trace>
  <inkml:trace contextRef="#ctx0" brushRef="#br0" timeOffset="118096.21">23917 9677 171 0,'-2'-6'391'0,"2"6"-74"0,-4-12-28 0,4 12-36 16,-4-9-4-16,4 9-32 0,-2-10 36 0,2 10-46 16,-3-9 14-16,3 9-21 0,-4-9-23 0,4 9-28 15,-1-6-26-15,1 6-25 0,0 0-20 0,-3-9-12 16,3 9-13-16,0 0 12 0,0 0 11 0,0 0 2 15,0 0 5-15,9 3-6 0,-9-3-40 0,7 8 49 16,0-3-29-16,-2 3 21 0,2-2-46 0,-1 3 42 16,2 1-44-16,1 1 40 0,-1-1-54 0,1 2 42 15,-1 0-51-15,1 1 39 0,0 1-48 0,3 1 2 16,-5-2 1-16,4 3-1 0,-2 1 3 0,1-4 10 16,-2 0-14-16,-1 0-2 0,-2 2 45 0,4-3-46 15,-4 0 42-15,-1-1-49 0,-1-3 50 0,1 3-48 16,-2-2 47-16,-2-3-48 0,2 1 47 0,-2-7-47 15,-2 12 44-15,2-12-49 0,-4 9 49 16,4-9-48-16,-5 4 48 0,5-4-47 0,0 0 4 0,0 0 1 16,-11-3 5-16,11 3-1 0,-7-7-2 0,7 7 4 15,-1-12 0-15,1 12 1 0,3-12 0 0,0 5 0 16,1 0-1-16,1-2 0 0,2 2 43 0,2-2-52 16,2 2 45-16,2 0-51 0,1 0 46 0,0 1-47 15,1 1 46-15,2 1-50 0,1 0 46 0,-1 1-48 16,0 2 52-16,0 1-51 0,1 1 6 0,-1 0 4 15,-1 2 1-15,1 1 3 0,-3 2 5 0,-1-2-2 16,-2 3-1-16,-2 1 3 0,-2-1-2 0,-5 3 3 16,1-2-3-16,-6 3 43 0,-1-1-37 0,-3 1 23 15,-4 0-65-15,-4 1-5 0,-2-1-87 0,-2 0-18 0,-2 0-129 16,1-3-13-16,-3 0-70 0,0-1-108 16,5-4-444-16,-3 1-485 0</inkml:trace>
  <inkml:trace contextRef="#ctx0" brushRef="#br0" timeOffset="126412.4">12109 12686 63 0,'0'0'259'15,"2"-7"-73"-15,-2 7 11 0,3-7-39 0,-3 7 18 16,1-10-33-16,-1 10 4 0,0-8-42 0,0 8 19 16,0-11-28-16,0 11 23 0,0-9-30 0,-1 1 31 15,1 8-37-15,-3-7 39 0,3 7-61 0,-5-8 16 16,5 8-34-16,-4-6-7 0,4 6-5 0,-8-2-6 15,8 2 1-15,0 0 19 0,-16 1 15 0,16-1-4 16,-16 5 16-16,8 2 0 0,0-2 4 0,-1 0 3 0,1 5 1 16,-2-2 0-16,1 2 0 0,3 0-5 0,-1-1 5 15,1 1-16-15,4 1-2 0,-1 0 2 16,2 0-13-16,1 1-7 0,1-2-4 0,2 2-1 16,2 2-9-16,1-3-3 0,2 4-6 0,-1-3-3 0,6 1-3 15,-1 1-37-15,-1 2 45 0,3-2-41 0,-1 2 38 16,0-2-6-16,-2 3-4 0,0 0-4 0,-3 0 3 15,-1-2-7-15,-2 2-2 0,-4 1 4 0,-1-1-4 16,-2 1 1-16,-5 1-2 0,-2-1 3 0,-1 0-4 16,-3 0 2-16,-2-2 8 0,-2 0-11 0,-2-1 2 15,0-3 1-15,1-1 4 0,-1-1-4 0,0-2 6 16,2-3-5-16,2-2-2 0,-2 1 3 0,6-3 0 16,11-1-3-16,-21 0 0 0,21 0 4 0,-15-2-5 15,15 2 0-15,-5-7 0 0,5 7 5 0,2-7-4 16,-2 7 1-16,13-7 3 0,-5 4-6 0,1-1 1 15,2 3 0-15,2-1 3 0,0 2-2 0,0 2 1 16,-2 1-3-16,3 1 0 0,0 2 17 0,-2 3-19 16,-2 0 16-16,-2 3-33 0,-2 0 24 0,2 4 12 0,-5-1-16 15,0 1 17-15,0 1-10 0,-3 1 12 16,0-1-8-16,-2 0 4 0,1-1-2 0,1 1 0 16,-1-2 1-16,1 0 2 0,0-2-4 0,0 2 2 0,1-4-2 15,2 0-2-15,-1 1-2 0,2-2 0 0,2-1 4 16,3-1-9-16,0-1 4 0,3-3-12 0,2 1-20 15,-1-4-48-15,3 0-51 0,2-2-59 16,1-2-35-16,2-2-62 0,1-2-112 0,-1-3-89 0,1 0-234 16,-2-4-222-16</inkml:trace>
  <inkml:trace contextRef="#ctx0" brushRef="#br0" timeOffset="126661.9">12342 12958 505 0,'-2'-12'423'15,"-1"1"-47"-15,2 1-46 0,-3 2-17 0,3-2-13 16,0 4-19-16,-1-2-17 0,1 1-23 0,1 7-35 16,0-11-33-16,0 11-12 0,3-9-2 0,-3 9-12 0,7-3 2 15,-7 3 6-15,0 0-11 0,12 3-44 16,-7 2 36-16,0 3-55 0,3-1 27 0,-2 5-42 16,1 1 19-16,-1 1-49 0,-1 2 30 0,5 3-49 15,-6 0 35-15,4 0-8 0,-2 2-10 0,-1-1-10 16,3 2-5-16,-3-3 1 0,0 2-9 0,2-4-3 0,-4-1-7 15,4 0-52-15,-2-2-85 0,0 1-68 16,0-4-65-16,-1-1-83 0,1-2-83 0,3-1-52 0,-2-3-542 16,-6-4-642-16</inkml:trace>
  <inkml:trace contextRef="#ctx0" brushRef="#br0" timeOffset="126851.37">12759 13034 423 0,'10'-3'406'16,"-1"0"-67"-16,-2-1-82 0,-7 4-1 0,10-4 25 15,-10 4 3-15,13 0-50 0,-13 0 32 0,9 2-22 16,-9-2-37-16,9 4-31 0,-9-4-30 0,8 8-26 16,-5-3-25-16,2 2-18 0,-4 0-15 0,2 0-13 15,0 1-9-15,-2 2-10 0,0 1-7 0,-1 0-10 16,0-2-3-16,0 2-63 0,0-2-86 0,-1 1-86 16,0-1-76-16,-2-1-67 0,3-8-114 0,-1 10-301 15,1-10-303-15</inkml:trace>
  <inkml:trace contextRef="#ctx0" brushRef="#br0" timeOffset="127244.9">12906 12829 454 0,'-1'-9'386'0,"-2"0"-47"0,3 1-33 0,-1 1-43 0,2 0-17 16,1-2-6-16,0 1-21 0,2 0-24 0,1-1-26 15,4 3-24-15,-1-2-23 0,3 3 5 0,2-1-38 16,-2 1 11-16,6 0-29 0,-4 3 14 0,1 0-29 16,1 2-8-16,-2 2-6 0,1-1-6 0,0 3-7 15,0 3-4-15,-2-1 2 0,-3 2-8 0,-2 1-3 16,-3 2-2-16,0-2 1 0,-4 4-4 0,-3 1-3 16,-1-2 0-16,-3 3-32 0,1-1 54 0,-2 0-10 15,-1-1 69-15,-1-1-31 0,2-2 49 0,-1 1-45 16,1-3 48-16,1 1-42 0,0-2 51 0,2 0-44 0,0-2 42 15,1 0-50-15,4-5 24 0,-4 8-54 0,4-8 31 16,0 0-44-16,5 5 33 0,-5-5-46 16,15 0 34-16,-3-1-45 0,0-1 36 0,3 0-40 15,3-4 37-15,1 4-43 0,3-3 34 0,1 0-42 0,1-2 40 16,2 0-54-16,-2 1-12 0,-1 0-115 16,0 0-28-16,0 0-68 0,-1-1-82 0,-2 1-70 15,-2 1-59-15,-4-2-63 0,1 1-354 0,-3 0-441 0</inkml:trace>
  <inkml:trace contextRef="#ctx0" brushRef="#br0" timeOffset="127431.03">13495 12767 68 0,'14'-5'423'15,"-14"5"-100"-15,9-3-3 0,-9 3-1 0,12 0-1 16,-12 0 3-16,0 0-15 0,18 2-32 0,-18-2-7 16,11 3-33-16,-11-3-23 0,13 4-18 0,-13-4-25 15,9 6-20-15,-4-2-23 0,-1 2-18 0,-2 0-18 16,1 0-19-16,1 1-46 0,-4-7 30 0,1 15-50 15,-2-8 37-15,1 0-46 0,-4 2 35 0,0-2-47 16,2 3 34-16,-4-3-112 0,3 2-24 0,-4-1-118 16,3-2-28-16,-3 2-62 0,2-4-74 0,5-4-85 15,-8 5-306-15,8-5-317 0</inkml:trace>
  <inkml:trace contextRef="#ctx0" brushRef="#br0" timeOffset="127879.02">13719 12571 194 0,'-5'-5'488'0,"0"1"-114"15,-2-1-30-15,1-1-13 0,-3 1 7 0,4-1-6 16,-3-1-22-16,3 0-39 0,0-1-37 0,2 0-41 16,-2-2-44-16,4 1-27 0,2-1-25 0,4 1-18 15,2-3-19-15,-1 1-10 0,4-1-12 0,3 2-8 16,0 1-4-16,2 1-5 0,-1 0-5 0,3 2-5 15,-3 1 1-15,1 3-7 0,-3 0 0 0,-1 2-3 16,1 3 5-16,-3 2-4 0,-1 0 0 0,-3 3 6 16,-2 0-7-16,-1 3 2 0,-2 1 9 0,-3 0-10 15,1 3 6-15,-2-2-11 0,-1 0 7 0,1 0-6 16,-1 0 0-16,1-2 11 0,1-1-12 0,-2-1 12 16,3 0-9-16,0-1-3 0,1-2 2 0,2 2 1 15,2-2 11-15,2-2-12 0,0 3 10 0,4-3-9 16,0 1 8-16,5-1-14 0,0 3 12 0,0-2-11 15,3-1-2-15,-1 1 4 0,1 1 4 0,0 0-6 0,-2 0 1 16,-1 1 0-16,0 0 2 0,-1 3 1 0,-4-2 1 16,-1 3 2-16,-6-1-1 0,2 1 1 0,-4-2 3 15,-3 3-3-15,0-1 3 0,-4 0 3 0,-2 1-5 16,-1-1 1-16,-3 1 0 0,0 0-1 0,1-3-2 16,-1 0-1-16,0-2 1 0,2 0-7 0,0-1-20 15,2-2-108-15,9-4-122 0,-12 3-114 0,12-3-141 16,-8-2-423-16,8 2-509 0</inkml:trace>
  <inkml:trace contextRef="#ctx0" brushRef="#br0" timeOffset="128047.56">14224 12624 256 0,'15'-2'653'0,"-1"-1"-172"0,-2 3-105 0,-12 0-40 16,19 0-12-16,-19 0-6 0,15 3 3 0,-15-3 2 15,14 2-18-15,-14-2-40 0,9 7-43 0,-9-7-42 0,8 9-43 16,-6-5-27-16,1 3-19 0,-3 0-19 15,2-1-15-15,0 1-17 0,-2-7-12 0,1 13-43 0,-1-6-98 16,0-7-73-16,1 11-104 0,-1-11-110 0,0 10-78 16,0-10-77-16,0 0-343 0,0 0-461 15</inkml:trace>
  <inkml:trace contextRef="#ctx0" brushRef="#br0" timeOffset="128444.26">14313 12445 341 0,'0'0'415'16,"-4"-8"-98"-16,4 8-70 0,-2-6-27 0,2 6 36 16,0 0 18-16,0 0 3 0,0 0-12 15,0 0-32-15,0 0-17 0,2 6-23 0,2 0-30 0,1 0-29 16,2 0-20-16,-1 2-20 0,4 1-16 0,-1 0-13 16,2 0-7-16,0-1-12 0,0 1-7 0,1-2-6 15,3 1-5-15,-2-2-5 0,1-1-2 0,-2-1-2 16,0-1-5-16,0 0-1 0,-2-2-2 0,-10-1 1 15,22-3-5-15,-13 1 5 0,0-3-5 0,-3 0-7 16,1-2 5-16,-2 0 1 0,0-1-4 0,-1-2 6 0,-1 0 11 16,1 1 11-16,-4-1 32 0,3 0 22 15,-2 5 23-15,2-3 13 0,-3 8-16 0,2-12-24 16,-2 12-15-16,1-10-13 0,-1 10 19 0,0 0-16 0,6-4 54 16,-6 4-48-16,6 4 38 0,-6-4-27 0,9 10 5 15,-5-3-14-15,1 3 2 0,1 0-15 0,2 3-8 16,-1 0-7-16,1 1-8 0,1 2-6 0,-1 1-10 15,2 0-4-15,-1-2-9 0,0 1 11 0,1-3-37 16,-1-1-29-16,0 0-113 0,1-2-44 0,-1-1-86 16,-1-2-75-16,0 0-74 0,2-4-61 0,-1 0-73 15,-9-3-409-15,18-2-590 0</inkml:trace>
  <inkml:trace contextRef="#ctx0" brushRef="#br0" timeOffset="128578.26">14938 12528 474 0,'0'0'428'15,"7"-5"-132"-15,-7 5-15 0,6-4-46 0,-6 4 11 16,6-4 3-16,-6 4-30 0,0 0-45 0,7-4-37 16,-7 4-21-16,0 0-25 0,6-3-24 0,-6 3-13 0,0 0-16 15,9-4-33-15,-9 4-90 0,11-5-86 0,-11 5-66 16,15-7-122-16,-5 4-358 0,-1-4-223 16</inkml:trace>
  <inkml:trace contextRef="#ctx0" brushRef="#br0" timeOffset="128728.22">15240 12400 315 0,'11'-2'371'0,"-11"2"-75"0,0 0-11 0,14-1-14 16,-14 1 7-16,0 0-12 0,9-1-36 0,-9 1-58 0,0 0-37 15,11-3-28-15,-11 3-23 0,0 0-20 16,10-6-16-16,-10 6-32 0,9-5-84 0,-9 5-100 0,10-6-88 16,-4 1-117-16,3-1-281 0,0 0-164 0</inkml:trace>
  <inkml:trace contextRef="#ctx0" brushRef="#br0" timeOffset="128854.03">15526 12289 407 0,'18'0'393'16,"-18"0"-64"-16,0 0-10 0,0 0 2 0,13 0 8 15,-13 0-10-15,0 0-73 0,0 0-47 0,10-2-44 0,-10 2-32 16,9-4-27-16,-9 4-17 0,10-3-26 16,-10 3-67-16,15-8-111 0,-7 5-79 0,1-1-79 15,4-1-79-15,0-2-394 0,-1 1-267 0</inkml:trace>
  <inkml:trace contextRef="#ctx0" brushRef="#br0" timeOffset="128994.49">15881 12172 530 0,'0'0'383'0,"0"0"-61"15,13-1-56-15,-13 1 35 0,0 0-34 0,9-2 46 0,-9 2-74 16,0 0 1-16,10-3-83 0,-10 3 5 16,0 0-71-16,10-2 18 0,-10 2-57 0,8-2 20 0,-8 2-108 15,13-5-79-15,-13 5-122 0,11-3-118 0,-3-1-514 16,2 0-422-16</inkml:trace>
  <inkml:trace contextRef="#ctx0" brushRef="#br0" timeOffset="129134.3">16129 12116 56 0,'0'0'542'0,"0"0"-160"16,9 3-46-16,-9-3-54 0,0 0 77 0,9 2-76 16,-9-2-19-16,0 0-94 0,0 0 10 0,10-2-41 15,-10 2-31-15,0 0-22 0,9-5-22 0,-9 5-21 16,8-4-71-16,-8 4-106 0,8-5-105 0,-8 5-112 0,8-7-454 15,-8 7-331-15</inkml:trace>
  <inkml:trace contextRef="#ctx0" brushRef="#br0" timeOffset="129661.83">16270 11785 135 0,'-5'-10'622'0,"0"0"-156"0,-1 1-61 0,1 0-29 16,3-1-43-16,-3-1-34 0,2 3-34 0,1-3-31 16,-1 2-33-16,3 0-44 0,0 2-28 0,1 0-27 15,3-2-19-15,-1 3-18 0,4-1-14 0,-3 4-9 16,-4 3-9-16,14-4-8 0,-14 4-4 0,18 1-5 16,-9 3-4-16,0 0 3 0,2 3-9 0,0 2 14 15,-2 3-17-15,1 0 10 0,-2 1-10 0,-1 1 12 16,-2 2-12-16,3 0 8 0,-3 1-14 0,0-1 12 15,-1 0-10-15,1 1-2 0,0 0 1 0,2 0 2 0,-4-3-1 16,4 0 1-16,-2 0 1 0,0-1 1 0,3-1 1 16,-3-1 4-16,1-2-5 0,1-2-1 15,-1 0-1-15,4 0-1 0,-3-3 1 0,0 1-2 16,1-1 6-16,2-2-7 0,-10-2 2 0,16 3-1 0,-16-3 3 16,15 3-1-16,-15-3 1 0,11 2 6 15,-11-2-6-15,9 2 3 0,-9-2 2 0,0 0 7 0,12 3 0 16,-12-3 18-16,4 5 31 0,-4-5 27 0,2 8 27 15,-2-8 7-15,0 9-6 0,0-9-32 0,0 12 36 16,0-5-27-16,0 1 24 0,2-1-39 0,0 2 6 16,1-2-6-16,2 3-8 0,0 0-4 0,4 0-13 15,-3 0-12-15,5 1-1 0,-1-1-6 0,1 2-4 16,2-1-6-16,4 0-6 0,-3 1-2 0,0-1-5 16,-3 0 2-16,2-1-5 0,-4 0 1 0,-1 1 18 15,-3-1-18-15,-4 1 14 0,-1-1-21 0,-1 2 13 16,-7 1-14-16,2-1 7 0,-6 3-16 0,-2-1-12 15,0-1-45-15,-3-2-45 0,3 3-107 0,-4-4-120 16,4 1-127-16,-2-4-164 0,4-1-676 0,-2 0-907 16</inkml:trace>
  <inkml:trace contextRef="#ctx0" brushRef="#br0" timeOffset="130961.74">10013 13709 108 0,'0'0'317'0,"0"0"-53"16,0 0-13-16,0 0-4 0,0 0-21 15,0 0-25-15,0 0-19 0,0 0-13 0,-3-7-13 16,3 7-6-16,9-4-29 0,-9 4-46 0,13-7 23 15,-6 3-2-15,4 0-11 0,0-2-10 0,2 0-15 0,2-1-13 16,1-2-5-16,3 2-10 0,-1-2-2 0,2 0-8 16,-2 0-5-16,1 0-7 0,2 1 29 0,-3-1-35 15,1 1 28-15,-4 1-32 0,-1 0 23 0,0 2-33 16,-1-1 31-16,-1 2-35 0,-2 0 32 0,-1 1-28 16,-3 0 38-16,-6 3-22 0,14-3 36 0,-14 3-12 15,0 0 30-15,14 3-18 0,-14-3 25 0,7 7-14 16,-7-7 3-16,2 13 13 0,-2-6-5 0,0 4-7 15,-1 0-11-15,0 1-4 0,-2 3-9 0,-1 3-6 16,-1 1-1-16,1 3-10 0,-1 0-4 16,-2 3 13-16,-1 2-18 0,-1 2 8 0,-1 1-12 0,-2-1 10 15,2 6-14-15,-4-1 13 0,1-6-16 0,0 1 13 16,0-2-14-16,1 1 12 0,-4-3-10 0,2 0 11 16,0-1-13-16,1-3 12 0,2-3-14 0,1-2 14 15,1-3-10-15,0-2 11 0,4-2-12 0,0-2 10 16,0-1-14-16,5-6 11 0,-4 8-12 0,4-8 12 15,0 0-13-15,0 0 16 0,9-3-13 0,-9 3 12 0,15-6-13 16,-6 3 16-16,1-1-16 0,3-1 15 0,0 0-14 16,3 3 14-16,0-2-14 0,0 1 14 0,2 1-10 15,0-1 10-15,0 2-11 0,1-1 11 16,3 1-10-16,-4 0 11 0,2 1-15 0,-1 1 16 0,1-1-15 16,-1 1 14-16,-1-1-12 0,-2 0 11 0,1 0-14 15,-2 0 18-15,-2 0-4 0,4-2 2 16,-5 1-14-16,2 0 13 0,-1-2-10 0,1 1 9 0,-2 0-12 15,-2-2 13-15,1 1-12 0,0-1 12 0,-2 3-12 16,1-3 13-16,-1-1-15 0,-1 1 14 0,-1 1-16 16,-7 3 13-16,12-7-17 0,-12 7 6 0,10-8-70 15,-6 4-34-15,-4 4-93 0,5-8-45 0,-5 8-103 16,0-10-48-16,0 10-449 0,-9-8-393 0</inkml:trace>
  <inkml:trace contextRef="#ctx0" brushRef="#br0" timeOffset="131143.04">10266 14001 256 0,'-17'-1'295'0,"3"-2"-24"0,3 2-45 16,-1 0 35-16,1 0-52 0,11 1 48 0,-17-3-67 15,17 3-33-15,-13-3-30 0,13 3-28 16,-6-9-19-16,6 9-17 0,0-9-18 0,2 0-5 16,4 2-6-16,1-3-8 0,3 0-4 0,1-1-6 0,4-1-6 15,-1-1 3-15,4-1-6 0,0 1-2 0,2-3 1 16,3 2-7-16,-1-2-35 0,0 0-73 0,1 1-48 15,0 0-61-15,-3 0-78 0,2-1-299 0,-3 1-107 16</inkml:trace>
  <inkml:trace contextRef="#ctx0" brushRef="#br0" timeOffset="131395.57">10570 13378 454 0,'0'0'337'16,"-9"-5"-18"-16,9 5-56 0,-8-4 47 0,8 4-47 15,-7-4 13-15,7 4-80 0,-4-7-20 0,4 7-62 16,1-7 4-16,-1 7-44 0,4-9 5 0,2 3-45 16,2 1 27-16,0-2-42 0,3-1 22 0,1 1-34 15,-1-1 26-15,4 1-32 0,0 0 23 0,0-2-33 0,0 2-1 16,0-1-2-16,1 2-67 0,-2-1-73 15,-1-1-36-15,-2 3-88 0,-1 1-54 0,-2-2-347 0,0 2-188 16</inkml:trace>
  <inkml:trace contextRef="#ctx0" brushRef="#br0" timeOffset="131593.99">10665 13228 245 0,'-12'4'311'0,"12"-4"-79"0,0 0-26 15,-14 3 22-15,14-3-41 0,0 0 36 0,-4 5-27 16,4-5 29-16,0 0-55 0,3 10 15 0,-3-10-57 15,7 11 20-15,0-4-44 0,-1 0 18 0,2 1-36 16,2 2 7-16,0 2-42 0,-1-1 15 0,4 4-31 16,-2 1 14-16,1-1-35 0,3 3 23 0,-3-1-33 15,2 1-2-15,-3 1-4 0,2-1-3 0,0 1-85 0,0-3-99 16,-2 1-70-16,2-3-77 0,0 2-446 16,-3-6-301-16</inkml:trace>
  <inkml:trace contextRef="#ctx0" brushRef="#br0" timeOffset="131828.67">11208 13552 301 0,'0'0'490'0,"0"0"-127"0,0 0-21 0,0 0-2 0,-4 5-14 16,4-5-42-16,0 0-47 0,0 0-16 0,0 0-60 15,1-6-11-15,-1 6-53 0,8-8 1 0,-2 2-40 16,4 1 7-16,-2-1-27 0,5-2 7 0,-1 1-23 16,3-2 9-16,0 1-24 0,2-2 13 0,2 2-22 15,-3 0-2-15,2 1-115 0,-5 0-48 0,4 0-117 16,-5 1-56-16,1 3-95 0,-4-2-311 0,-9 5-252 16</inkml:trace>
  <inkml:trace contextRef="#ctx0" brushRef="#br0" timeOffset="131977.34">11329 13612 537 0,'-6'9'405'16,"2"-3"-59"-16,-1 2-37 0,5-8 2 16,-3 9 19-16,3-9-11 0,0 6-25 0,0-6-40 15,10 4-47-15,-10-4-39 0,14-3-33 0,-2 0-32 16,3-2-14-16,1 1-27 0,4-4-54 0,2 2-195 16,-2-2-248-16,3-2-580 0,0 1-624 0</inkml:trace>
  <inkml:trace contextRef="#ctx0" brushRef="#br0" timeOffset="143632.66">12454 13451 91 0,'0'0'144'0,"0"0"-8"0,0 0-22 0,0 0-4 16,0 0-8-16,0 0-7 0,0 0-3 0,0 0 1 15,0 0 4-15,0 0 24 0,0 0-50 0,0 0 21 16,0 0-12-16,0 0 23 0,0 0-27 0,0 0 33 15,0 0-37-15,0 0 25 0,0 0-44 0,0 0 33 16,0 0-39-16,0 0 38 0,0 0-37 0,0 0 39 0,0 0-47 16,0 0 39-16,0 0-42 0,0 0 36 0,0 0-46 15,0 0 44-15,-7-4-48 0,7 4 6 0,0 0 6 16,0 0 4-16,0 0 9 0,0 0 27 0,0 0-32 16,0 0-2-16,0 0 32 0,0 0-33 0,-2-6 31 15,2 6-15-15,0 0 11 0,0 0-27 0,0 0 24 16,0 0-25-16,0 0 20 0,0 0-24 0,0 0-1 15,0 0-4-15,0 0 17 0,-4-4-20 0,4 4 16 16,0 0-14-16,0 0 11 0,0 0-18 0,0 0 12 16,0 0-17-16,0 0 11 0,0 0-18 0,0 0 10 15,0 0-13-15,0 0 13 0,-5-5-14 0,5 5 13 16,0 0-18-16,0 0 14 0,0 0-11 0,0 0 6 16,0 0-9-16,0 0 11 0,6-4-15 0,-6 4 13 15,9-2-15-15,-9 2 14 0,10-5-14 0,-10 5 13 16,16-6-15-16,-9 3 15 0,3 0-14 0,1-1 12 15,-2 1-10-15,2-1 12 0,-2 0-9 0,3 0 10 16,-1 0-14-16,-2 1 3 0,3-2 1 0,-1 2-2 0,-2-1 2 16,0 0-1-16,0 2 0 0,-1-1 0 0,-8 3 3 15,11-4 10-15,-11 4-10 0,12-4 15 0,-12 4 3 16,9-4 8-16,-9 4 10 0,0 0 9 16,11-3 6-16,-11 3 2 0,0 0 3 0,8-3-12 0,-8 3-10 15,0 0-4-15,0 0-6 0,0 0-4 0,6-4-7 16,-6 4 3-16,0 0-4 0,0 0-3 0,0 0 1 15,0 0-6-15,0 0 4 0,0 0 1 0,4-4-4 16,-4 4 0-16,0 0 0 0,0 0-3 0,0 0 1 16,0 0 7-16,0 0-2 0,-1-7-4 0,1 7 2 15,0 0-2-15,0 0 2 0,-3-5-1 0,3 5-2 16,0 0 3-16,-4-6-4 0,4 6 0 0,0 0 0 16,-2-5 1-16,2 5 1 0,0 0-3 0,-7-7-2 15,7 7 1-15,-2-6 2 0,2 6 1 0,-4-5-1 16,4 5 3-16,-4-7-1 0,4 7-5 0,-2-9 1 15,2 9 2-15,-3-7-2 0,3 7-1 0,-4-9 0 16,4 9 5-16,-4-10-6 0,2 4 1 0,2 6 2 16,-5-11-3-16,2 4 4 0,1 1-3 0,-1-2 0 15,-1 1-2-15,2-2 2 0,-1 1 2 0,-1 0-1 16,2 0 1-16,-1-2-1 0,-2 2 0 0,3-1-3 16,-1 1 2-16,-1-2 0 0,3 3 0 0,-2-2-1 0,1 2 3 15,-1-3-42-15,0 3 46 0,2-1 2 0,-1 0-39 16,-2 0 44-16,3 1-43 0,-2-2 46 15,2 1-42-15,-2-1 43 0,2 1-42 0,-2-1 41 0,1 1-38 16,-1 0 44-16,1-1-45 0,-1 1 42 0,1 0-6 16,-2-1-3-16,0 1 0 0,0 0-3 0,3-1 0 15,-3 1-3-15,1-2-1 0,2 3 0 0,-3-2-1 16,2 2 0-16,-1 0-2 0,2 0 0 0,-2 1 0 16,2-3 1-16,-3 3-1 0,2 0 1 0,1-1 0 15,-1 1 1-15,-2 0-4 0,3 0 1 0,-2 0-1 16,2 0 2-16,-1 0-1 0,-1 0 0 0,3 6 3 15,-4-10-4-15,3 3 1 0,-2 1-1 0,3 6 0 16,-3-11 1-16,0 7-1 0,3 4 3 0,-5-13-2 16,5 13 2-16,-4-9-3 0,4 9-2 0,-2-10 10 0,2 10-5 15,-4-8 4-15,4 8-9 0,-4-9 5 16,4 9-5-16,-4-8 7 0,4 8-7 0,-6-7 4 16,6 7-4-16,-4-7 5 0,4 7-2 0,-5-5-1 15,5 5 0-15,-5-5 6 0,5 5-6 0,-4-5 4 0,4 5-6 16,-7-6 7-16,7 6-7 0,0 0 8 15,-8-4-7-15,8 4 4 0,-7-4-4 0,7 4 6 16,0 0-4-16,-8-5-1 0,8 5 0 0,-5-3 0 0,5 3-2 16,0 0 7-16,-10-3-8 0,10 3 8 0,0 0-4 15,-9-3 3-15,9 3-2 0,0 0 4 0,-9-4-7 16,9 4 7-16,0 0-7 0,-10-3 7 0,10 3-7 16,0 0 4-16,-8-3-3 0,8 3 8 0,0 0-14 15,0 0 10-15,-7-4-2 0,7 4 1 0,0 0-6 16,0 0 9-16,0 0-8 0,-8-2 4 0,8 2-6 15,0 0 6-15,0 0-3 0,0 0 3 0,0 0-4 16,0 0 5-16,0 0-5 0,0 0 8 0,0 0-6 16,0 0 2-16,0 0-4 0,-10 2 8 0,10-2-9 15,0 0 6-15,0 0-5 0,0 0 8 0,0 0-3 0,0 0 3 16,0 0-9-16,0 0 10 0,0 0-8 16,0 0 9-16,0 0-8 0,0 0 7 0,0 0-7 15,0 0 9-15,0 0-8 0,-7 5 7 0,7-5-7 0,0 0 0 16,0 0 0-16,-10 4 3 0,10-4-4 0,-6 4 4 15,6-4-2-15,-12 3 6 0,12-3-7 16,-14 5 2-16,4 0-5 0,1-2 9 0,0 1-8 0,-1-1 6 16,-3 1-7-16,3 1 5 0,-3 0-5 15,3-2 2-15,-2 1 2 0,0 0 0 0,1 0-1 0,0 0-1 16,1-1 1-16,-1 0 1 0,2 0-3 16,-1 1 4-16,2-1-2 0,8-3-1 0,-12 4 4 0,12-4-4 15,-13 3-3-15,13-3 1 0,-8 3-2 0,8-3 4 16,-9 4 0-16,9-4 2 0,0 0-3 0,-7 5 1 15,7-5-2-15,0 0 4 0,0 0 1 0,-4 5-3 16,4-5 1-16,0 0 0 0,0 0-1 0,0 0 1 16,0 0 2-16,0 0-1 0,-1 5 3 0,1-5-3 15,0 0-3-15,0 0 2 0,0 0 1 0,0 0-1 16,0 0 1-16,0 0 2 0,5 6-2 0,-5-6-2 16,0 0 2-16,0 0-2 0,0 0 2 0,10 2 0 15,-10-2 2-15,0 0-2 0,0 0 0 0,10 1-1 16,-10-1 0-16,0 0 1 0,10 2 2 0,-10-2-2 0,0 0 0 15,13 4 1-15,-13-4-1 0,6 2 2 0,-6-2 3 16,8 5 2-16,-8-5-6 0,10 7 5 16,-10-7 6-16,8 7-2 0,-3-1 4 0,-1-2 1 0,1 2 0 15,-1 0-3-15,2 0 2 0,-2 1 3 0,1 1-3 16,0-1 0-16,1-1-33 0,-1 2 42 16,2 0-41-16,-3 0 46 0,1 0-45 0,0-1 45 0,1 3-41 15,-1-3 46-15,1 3-46 0,-2-3 43 0,2 2-41 16,-2-1 44-16,1-2-3 0,-1 2-43 0,2-1 39 15,-2 1 4-15,0-1 0 0,0-1-7 16,0 2 1-16,0-2-2 0,-1 2 0 0,0-1-6 0,3-2 1 16,-3 1-2-16,1 1 0 0,-2-2 0 0,2 0 2 15,-1 3-7-15,1-2 2 0,-2 0-2 0,3 0-3 16,-2 0 2-16,-1-1-5 0,2 2 6 0,0-1-4 16,-2-2 0-16,1 3 3 0,2-2-4 0,-2 1-1 15,2-1 6-15,-3 1 2 0,2-1-7 0,0 0 1 16,-1 1 2-16,-3-6-1 0,6 9 0 0,-6-9 0 0,5 10-3 15,-1-5 0-15,-4-5 1 0,7 9 3 16,-7-9-3-16,7 8 4 0,-7-8-1 0,5 8-5 16,-5-8 1-16,7 9 3 0,-7-9-3 0,5 7 1 0,-5-7 0 15,7 7 1-15,-7-7-4 0,4 8-1 0,-4-8 1 16,5 8 3-16,-5-8-1 0,5 8 2 0,-5-8-6 16,6 8 5-16,-6-8-3 0,5 8 2 15,-5-8 0-15,6 8-1 0,-6-8 2 0,4 7-5 0,-4-7 6 16,6 8-2-16,-6-8-1 0,4 7 1 0,-4-7 3 15,5 10-1-15,-5-10-5 0,5 8 4 0,-5-8-2 16,5 9 3-16,-5-9-6 0,5 8 9 0,-5-8-10 16,4 9 5-16,-4-9-1 0,4 7-1 0,-4-7-3 15,3 6 4-15,-3-6 3 0,4 6-9 0,-4-6 3 16,2 7 4-16,-2-7-4 0,0 0 1 0,4 7 5 16,-4-7-1-16,0 0-18 0,4 5 17 0,-4-5 1 15,0 0 1-15,0 0 1 0,2 7 4 0,-2-7-7 16,0 0 3-16,0 0 0 0,0 0-1 0,3 6 2 15,-3-6-1-15,0 0 0 0,0 0-4 0,0 0 4 0,1 5 0 16,-1-5-1-16,0 0-3 0,0 0 2 16,0 0 1-16,0 0-6 0,3 6 6 0,-3-6-2 15,0 0 0-15,0 0 2 0,0 0-1 0,0 0-1 16,2 7-6-16,-2-7 3 0,0 0 3 0,0 0-2 0,0 0 4 16,0 0-4-16,0 7-12 0,0-7 14 15,0 0-2-15,0 0 3 0,0 0-2 0,3 5 5 0,-3-5-4 16,0 0-8-16,0 0 12 0,0 0-3 0,1 7 2 15,-1-7-4-15,0 0 5 0,0 0-5 0,0 0 0 16,0 0 0-16,3 4 0 0,-3-4-1 0,0 0 2 16,0 0-4-16,0 0-2 0,0 0 10 0,0 0 0 15,0 0-1-15,2 7-1 0,-2-7 0 0,0 0-4 16,0 0 8-16,2 7-4 0,-2-7-4 0,0 0 0 16,2 7 2-16,-2-7-9 0,0 0 8 0,5 4 0 15,-5-4 0-15,0 0 3 0,0 0-4 0,3 6 1 16,-3-6 0-16,0 0-1 0,0 0 2 0,2 5-1 15,-2-5-1-15,0 0 2 0,0 0-6 0,0 0 9 16,0 0-5-16,0 0 3 0,4 6 0 0,-4-6-2 16,0 0-2-16,0 0-2 0,0 0 4 0,0 0 1 15,0 0-1-15,0 0 1 0,0 0-2 0,0 0-5 0,0 0 7 16,0 0-1-16,0 0 1 0,0 0-4 0,0 0 4 16,3 6-1-16,-3-6-8 0,0 0 13 15,0 0-6-15,0 0 0 0,0 0 0 0,0 0 0 16,0 0 3-16,0 0 0 0,0 0-3 0,0 0 2 0,0 0-4 15,0 0 1-15,0 0-2 0,0 0-5 0,0 0 7 16,0 0-18-16,0 0 21 0,0 0 0 0,0 0 0 16,0 0 0-16,-4-6 0 0,4 6 2 0,0 0-6 15,0 0 0-15,0 0 0 0,0 0 0 0,0 0-6 16,-3-6 8-16,3 6 0 0,0 0-2 0,0 0 4 16,0 0-5-16,0 0 2 0,-2-5-17 0,2 5 17 15,0 0-6-15,0 0-15 0,0 0-54 0,-3-6-73 16,3 6-88-16,0 0-88 0,0 0-128 0,-6-7-133 15,6 7-689-15,-7-4-880 0</inkml:trace>
  <inkml:trace contextRef="#ctx0" brushRef="#br0" timeOffset="144926.87">11420 11560 117 0,'0'0'333'0,"0"0"-57"0,-7-5-29 15,7 5 1-15,0 0-17 0,0 0-4 0,-10-2-32 0,10 2 11 16,0 0-44-16,-5-5-19 0,5 5 25 0,0 0-58 16,0 0 25-16,0 0-57 0,-4-4 24 0,4 4-48 15,0 0 40-15,0 0-34 0,0 0 43 0,3-6-32 16,-3 6 27-16,0 0-36 0,7-3 37 0,-7 3-49 15,0 0 38-15,13 0-35 0,-13 0 27 0,9 3-42 16,-9-3 41-16,9 2-48 0,-9-2 33 0,14 6-45 16,-14-6 36-16,12 6-46 0,-6-4 38 0,3 4-43 15,-4-2 38-15,3 1-44 0,0-2 40 0,-1 4-44 16,1-3 40-16,-2 1-43 0,1 0 38 0,-1 0-45 16,2 0 44-16,-2-1-41 0,-1 0 38 0,-5-4-42 15,12 8 45-15,-12-8-45 0,11 7 39 0,-11-7-39 16,9 6 44-16,-9-6-40 0,8 5 48 0,-8-5-38 15,9 4 50-15,-9-4-33 0,6 3 55 0,-6-3-41 0,0 0 58 16,8 4-43-16,-8-4 35 0,0 0-43 16,0 0 40-16,0 0-48 0,10-1 43 0,-10 1-51 0,0 0 34 15,8-5-43-15,-8 5 36 0,2-5-40 0,-2 5 2 16,4-7 2-16,-4 7-3 0,5-7-4 0,-5 7 0 16,4-11 2-16,-1 6-3 0,-1-1 3 0,-1-1 7 15,2 1-5-15,3-1-8 0,-3-3 1 0,-1 2 0 16,2-1 0-16,0 1 2 0,1-2-1 0,-1 3-1 15,1-2 0-15,0-1-31 0,-1 1 37 0,1 0 1 16,-1 0 1-16,1 0 0 0,-1 0-5 0,4 1 0 16,-6-1-2-16,3 1 3 0,-1 1-2 0,0-1 4 15,1 1 6-15,-1 0-2 0,2-1 5 0,-3 2 5 16,-1 1 2-16,2-2 3 0,-1 2-4 0,-3 5 0 16,5-9 4-16,-1 4-2 0,-4 5 0 0,5-8-1 15,-5 8 4-15,6-10 4 0,-6 10-3 0,4-6 6 16,-4 6 0-16,5-8 7 0,-5 8-8 0,3-6 8 15,-3 6 1-15,4-6 2 0,-4 6-1 0,2-6 2 16,-2 6-3-16,0 0-1 0,4-8 0 0,-4 8-5 0,0 0-1 16,5-7-4-16,-5 7 2 0,0 0-8 0,3-7 2 15,-3 7-7-15,2-5-3 0,-2 5-5 0,0 0 3 16,4-7-5-16,-4 7-1 0,3-6 1 0,-3 6 0 16,0 0-1-16,2-8 4 0,-2 8 6 0,0 0 0 15,4-7 8-15,-4 7 2 0,0 0-2 0,5-8 2 16,-5 8 1-16,0 0-3 0,0-6-2 0,0 6-3 15,0 0-4-15,3-5-3 0,-3 5-5 0,0 0-5 16,0 0-10-16,0 0-40 0,0-8-93 0,0 8-153 16,0 0-171-16,0 0-213 0,-7-4-898 15,7 4-1222-15</inkml:trace>
  <inkml:trace contextRef="#ctx0" brushRef="#br0" timeOffset="181121.6">1574 3300 79 0,'0'0'297'0,"0"0"-91"16,0 0-44-16,0 0-38 0,0 0-10 0,0 0-5 16,0 0 4-16,0 0 4 0,0 0-4 0,0 0-9 15,14-1-4-15,-14 1-5 0,0 0-2 0,13-2 4 16,-13 2-6-16,10-1-31 0,-10 1 30 0,14 0-39 15,-14 0 5-15,13-1-7 0,-13 1 19 0,18 0-12 16,-18 0 1-16,18 1-19 0,-18-1 6 16,20 0-10-16,-10 1 6 0,3 0 9 0,-1 0-9 0,0 0 4 15,0-1-12-15,1 2 14 0,2-1-11 0,-2 1 13 16,2 0-26-16,-2-1 26 0,2-1-19 0,2 1 11 16,1 0-21-16,-3 2 26 0,3-2-26 0,-1 0 28 15,2 1-33-15,-1 0 35 0,-2-1-27 0,3-1 23 16,-1 1-29-16,3-1 29 0,-1 0-24 0,-3 0 22 15,3 0-32-15,1 0 27 0,-2 0-32 0,0 0 26 0,2 0-28 16,-2 0 21-16,1-1-24 0,-4 1 22 16,4 0-30-16,-2 0 27 0,1 0-31 0,0 0 29 15,-2 0-25-15,2 1 27 0,-5-1-29 0,4 0 27 16,-4 2-27-16,3-1 28 0,-2-1-29 0,-1 1 43 0,1 0-24 16,1 0 26-16,-2 0-23 0,1 1 23 15,0-2-19-15,1 1 17 0,-1 0-22 0,-1-1 28 16,2 1-14-16,-1 0 16 0,0-1-16 0,2 1 17 0,-3 1-20 15,1-2 12-15,1 0-18 0,0 0 14 16,0 1-15-16,-1-1 17 0,3 0-12 0,-3 1 23 16,0-1-30-16,2 2 24 0,2-2-6 0,-5 0-2 15,3 1-11-15,-2-1 3 0,3 1 0 0,-1-1-5 0,-1 1 0 16,1-1 1-16,1 1-8 0,-3-1-5 0,3 1 14 16,0-1-4-16,1 0 10 0,-1 2 2 0,0-1-1 15,0-1 2-15,0 1-2 0,-1-1 4 0,3 1-5 16,-2-1 7-16,1 0-6 0,0 0 3 0,0 0-5 15,0 0-1-15,2 0 1 0,-1 0-10 0,0 0 10 16,1 0-5-16,-1 0 2 0,2-1-9 0,-1 1 5 16,2-1 3-16,-2 1-12 0,1-1 8 0,0 1 1 15,1-2-1-15,1 2-1 0,-3-1 0 0,3 1 4 16,-1-1 1-16,1 1-2 0,-2 0-10 0,2-1 10 0,3 1 17 16,-4-1-24-16,4 1 15 0,-3 0-18 0,2-1 19 15,1 1-21-15,-2 0 18 0,-1-2-19 16,3 2 26-16,0-1-34 0,-1 1 29 0,-3 0-29 15,1 0 29-15,3-1-28 0,-3 1 25 0,0-2-30 0,3 2 20 16,-4-1-16-16,4 1 24 0,-3 0-28 16,-1-1 28-16,2 1-34 0,-1 0 32 0,0 0-28 15,-1 0 26-15,0 0-26 0,1 0 24 0,1 0-24 0,1 0 28 16,-1 0-44-16,-2 0 42 0,1 0-23 0,-1 1 22 16,3-1-28-16,-5 0 29 0,6 1-37 0,-3-1 44 15,2 3-34-15,2-3 30 0,-6 0-23 0,2 1 33 16,0-1-33-16,1 0 41 0,0 0-55 0,-3 0 54 15,2 0-7-15,1 0-1 0,-1 0-9 0,-1 0 8 16,4 2-6-16,0-4-6 0,-3 2 0 0,0 0 0 16,3-1-4-16,-4 1-1 0,-1 0-2 0,3 0-6 15,2 0-22-15,0-1 33 0,-4 1-42 0,4 1 46 16,-4-1-35-16,0 0 38 0,1 0-32 0,-2 0 32 16,2-1-35-16,-1 1 37 0,0 0-40 0,0 1 46 0,0-1-43 15,0 0 44-15,0 0-39 0,-1 0 44 16,0 1-44-16,-1-1 44 0,1 0-17 0,1 0 8 15,0 0-3-15,-1 0-4 0,0 0 1 0,-1 0-3 16,1 2-6-16,-2-2 6 0,2 1-3 0,1-1 4 16,-1 1-3-16,-2-1 0 0,2 1-5 0,0-1-7 15,-2 1 10-15,2-1-5 0,1 1 3 0,-4 1 0 16,4-2-5-16,-1 1 3 0,-3-1-1 0,4 1-2 0,0 0 0 16,-1 0 1-16,-2-1 1 0,3 0-7 0,-1 1-4 15,0-1 12-15,1 0-5 0,0 0 2 0,-1 0 1 16,2 0 0-16,-1 0 0 0,0 0-14 0,1 0 14 15,-2 0-1-15,2 0-6 0,0 0 5 0,-1 0-3 16,3 0-4-16,-3 0 7 0,4 0-2 0,-2 0 2 16,1 0-1-16,-2 0-2 0,2 0 3 0,-3 0-6 15,3 2 10-15,1-2-2 0,0 1-4 0,0-1 9 16,0 0-5-16,-2 0 9 0,3 0-7 0,1 0 6 16,-1-1 0-16,1-1 1 0,-1 2-1 0,3-1-21 15,-2 0 15-15,2 0 10 0,0 0-1 0,-2 0-3 16,4-2 2-16,-2 2-6 0,3-1 3 0,1-1-3 15,-1 2 3-15,1-3-7 0,-4 2 1 0,4 0-2 16,0-1-5-16,-6 1 3 0,2 0 3 0,3-1 0 0,-3-1-3 16,2 2 1-16,-2-2-6 0,0 2 5 15,-2 0 1-15,2 1-1 0,-2-2 0 0,2 1-2 16,-2-1 0-16,2 2 1 0,-2-1-2 0,1 0 4 0,0 0 0 16,0 1 5-16,-3-1 2 0,2 0-1 0,-1 1 2 15,2-1-8-15,-1 1 4 0,-1 0 4 0,0-1-3 16,0 1 0-16,0-1-3 0,0 1 3 0,-1 0-1 15,0 0 6-15,0 0-3 0,-1 1-2 0,-3-1 2 16,1 1 0-16,-1-1-6 0,-1 1 1 0,1-2 2 16,-2 2 4-16,1 0-9 0,0 0-2 0,-2-1 5 15,2 1 3-15,-3 0-6 0,1 0 3 0,0 0 0 16,-1 0-1-16,0 0-5 0,-5 1 4 0,4-1 4 16,-4 0 1-16,3 0-1 0,-3 0 1 0,1 0 0 0,-2 0 8 15,1 0 0-15,0 0-2 0,-1 0 0 16,-1 0 3-16,0 2-2 0,-12-2-4 0,24 1 3 15,-24-1 2-15,23 0-2 0,-23 0-1 0,17 0 2 16,-17 0 1-16,19-1 0 0,-19 1-2 0,17 0-6 16,-17 0 2-16,15 0-3 0,-15 0 0 0,14-2-2 15,-14 2-1-15,0 0 1 0,15 0 2 0,-15 0-6 16,0 0 2-16,12 2-2 0,-12-2-3 0,0 0-4 0,0 0-11 16,0 0-20-16,14 0-44 0,-14 0-68 0,0 0-78 15,0 0-168-15,0 0-136 0,0 0-149 0,-9 3-149 16,9-3-439-16,-17 5-875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26:13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3972 7324 50 0,'0'0'52'16,"0"0"-30"-16,-7-4 8 0,7 4-13 0,0 0 3 16,0 0-9-16,-6-4 5 0,6 4-3 0,0 0 20 15,0 0-11-15,-8-2 14 0,8 2-13 0,0 0 11 16,0 0-6-16,0 0 5 0,0 0-23 0,0 0 23 15,0 0-25-15,0 0 9 0,0 0-8 0,-9-3 6 16,9 3-17-16,0 0 22 0,0 0-9 0,0 0 8 16,0 0-14-16,0 0 16 0,0 0-13 0,0 0 17 15,0 0-15-15,0 0 14 0,0 0-16 0,0 0 33 0,0 0-15 16,0 0 14-16,0 0-14 0,0 0 15 16,0 0-9-16,0 0 18 0,0 0-16 0,0 0 22 15,0 0-14-15,0 0 19 0,0 0-14 0,0 0 23 16,0 0-17-16,0 0 22 0,0 0-16 0,0 0 27 0,0 0-20 15,0 0 35-15,0 0-29 0,0 0 40 0,0 0-38 16,0 0 43-16,0 0-45 0,0 0 44 0,0 0-48 16,0 0 1-16,0 0 1 0,0 0-13 0,0 0-5 15,0 0-6-15,0 0 1 0,0 0-9 0,0 0-10 16,0 0 5-16,0 0-15 0,0 0-5 0,0 0-2 16,0 0-1-16,0 0-3 0,0 0-7 15,0 0-2-15,0 0-7 0,0 0 32 0,0 0-121 0,0 0-94 16,0 0-153-16,0 0-351 0,7-5-201 0</inkml:trace>
  <inkml:trace contextRef="#ctx0" brushRef="#br0" timeOffset="17607.71">24328 9637 274 0,'0'0'328'16,"0"0"-60"-16,1-6-69 0,-1 6 8 0,0 0-43 15,0 0-2-15,0 0-5 0,0 0-17 0,-14 1 5 16,14-1-31-16,0 0-10 0,-14 3-6 0,14-3-9 16,-12 4-7-16,12-4-2 0,-12 5 6 0,3 1-4 15,1 0-3-15,-5 0-13 0,3 3-11 0,-3-1-6 16,-5 6-2-16,-1 3-11 0,-3 1-7 0,-3 3 16 16,-3 3-22-16,-2 3 15 0,0 0-19 0,-4 3-3 15,-5 5 8-15,-2 2-2 0,0 2 10 0,-3 1 5 16,2 0 5-16,-3 2 35 0,1-2-48 0,0 1 37 15,-3 0-46-15,4 0 2 0,-3-1-4 0,2-3-4 16,1 0 1-16,1-1-2 0,3-3 2 0,3-4-5 16,3-3 1-16,1 1-5 0,0-3 2 0,4-3-6 15,3-3 0-15,2-1-1 0,3-1-2 0,1-5-4 0,3-1 2 16,3-2-7-16,0 0-49 0,2-4-68 0,0 0-25 16,11-4-81-16,-16 2-30 0,16-2-37 15,-12-3-43-15,7-2-82 0,1-1-152 0,-1-4-91 16</inkml:trace>
  <inkml:trace contextRef="#ctx0" brushRef="#br0" timeOffset="17974.68">23369 9704 384 0,'0'0'316'0,"5"-5"-101"0,-5 5-19 0,0 0-39 16,0 0 21-16,0 0 23 0,-5 5 4 0,1-1-9 16,-3 2-13-16,0 3-16 0,-2 0-17 0,-2 2-7 15,-3 4-12-15,0 1-4 0,-4 3-4 0,-3 3 6 16,-1 5-7-16,-2-2-3 0,0 4-7 0,-1 0-3 16,-2 0-12-16,1 2-18 0,-3 1-9 0,-1 1 28 15,-2 7-52-15,-5-1 33 0,3-1-45 0,-1 1 37 0,1-1-50 16,3-6 42-16,2 0-51 0,-1 0-1 15,0-1 0-15,2-1-4 0,-2-1 4 0,2-1-7 0,4-1 3 16,-2-1-3-16,2 0 3 0,3-6-5 0,3-1-1 16,3-3 14-16,1-2-17 0,0-1-2 0,4 0-2 15,-1-4 6-15,3 1-14 0,1-4-14 0,0 1-52 16,0 0-43-16,3-2-54 0,4-5-61 0,-8 7-46 16,8-7-30-16,-7 5-128 0,7-5-410 15,0 0-396-15</inkml:trace>
  <inkml:trace contextRef="#ctx0" brushRef="#br0" timeOffset="20840.4">25478 6241 191 0,'0'0'206'0,"0"0"-36"0,1-6-23 0,-1 6-6 16,0 0 5-16,0 0-12 0,0 0-11 0,0 0-20 15,-4-6-3-15,4 6-6 0,0 0-7 16,0 0 9-16,0 0-11 0,-7-2 8 0,7 2 9 15,0 0-9-15,0 0 15 0,0 0-28 0,-11-3 9 16,11 3-33-16,0 0 27 0,0 0-32 0,-12 3 53 16,12-3-40-16,-8 5 49 0,8-5-37 0,-9 9 48 15,3-5-30-15,1 4 34 0,-1-1-34 0,1 1 43 16,-1 2-38-16,1 1 37 0,-3 2-45 0,3 1 45 16,-1 1-38-16,0 1 49 0,1 4-46 0,0 0 33 15,0 2-53-15,1 0 50 0,0 1-42 0,3 1-13 16,-1 0-2-16,0 0-14 0,2 0-7 0,2 0-3 15,0-1-34-15,1-2 29 0,1 1-31 0,2 0 41 16,0-4-43-16,3 0 45 0,0-1-55 0,3-3 49 16,-1-2-52-16,3 0 38 0,4-2-44 0,-4-2 40 15,7-2-51-15,-2-1 21 0,5-2-100 0,-3-2-61 16,3 1-109-16,3-4-120 0,-2 1-112 0,3-3-185 0,-3-1-337 16,0-1-632-16</inkml:trace>
  <inkml:trace contextRef="#ctx0" brushRef="#br0" timeOffset="22757.82">25787 6356 361 0,'0'0'295'0,"0"0"-38"0,0 0-20 16,0 0-15-16,0 0-3 0,0 0-12 0,0 0-9 0,0 0-49 15,0 0 24-15,-4-5-51 0,4 5 41 0,0 0-44 16,0 0 44-16,0 0-12 0,0 0-4 0,0 0-10 16,0 0-4-16,-6-4-14 0,6 4-46 0,0 0 33 15,0 0-43-15,0 0 31 0,0 0-42 0,0 0 34 16,0 0-45-16,0 0 34 0,0 0-41 0,0 0 28 16,0 0-44-16,0 0 37 0,0 0-46 0,0 0 41 15,0 0-41-15,0 0 49 0,0 0-30 0,0 0 56 16,-7 4-31-16,7-4 45 0,3 6-37 0,-3-6 50 15,3 9-38-15,-3-9 34 0,2 11-37 0,1-4 26 16,-1 0-29-16,2-1-14 0,-3 3-8 0,3-1 3 16,1 1 5-16,-1 0-9 0,0 1-4 0,0 0-8 15,0-2 3-15,1 2-12 0,-1-1-2 0,2 1-3 16,-2-2-8-16,1 2 2 0,-1-3-4 0,1 3-1 16,-1-3 3-16,1 0-6 0,0 1 1 15,-1 0-14-15,0 0-23 0,-2-2-73 0,3 0-57 0,-2 1-51 16,-2-2-107-16,3 1-48 0,-4-6-93 0,6 8-107 15,-6-8-538-15,3 6-722 0</inkml:trace>
  <inkml:trace contextRef="#ctx0" brushRef="#br0" timeOffset="22972.71">26114 6495 375 0,'14'-1'487'0,"-14"1"-88"0,0 0-125 16,17-1-21-16,-17 1-55 0,0 0 52 0,10 2-16 15,-10-2 58-15,0 0-22 0,8 6 44 0,-8-6-58 16,4 8-10-16,-4-8-88 0,1 11 14 0,-1-3-74 16,-1 0 22-16,1 1-65 0,-2 1 31 0,0 0-58 15,-2 2 33-15,0-1-50 0,2 0-12 0,-1-1-3 16,-1 2-35-16,0-2-80 0,0-1-84 0,2 2-99 16,-2-2-51-16,-1-4-90 0,3 1-98 0,2-6-290 15,-7 8-369-15</inkml:trace>
  <inkml:trace contextRef="#ctx0" brushRef="#br0" timeOffset="23324.88">26219 6234 176 0,'6'-10'512'0,"-6"10"-134"0,4-8-43 0,-4 8-69 16,3-7 20-16,-3 7-43 0,0 0 42 0,2-8-54 16,-2 8 18-16,0 0-68 0,0 0 3 0,2-8-72 15,-2 8 12-15,0 0-59 0,0 0 24 0,0 0-22 16,0 0 42-16,0 0-32 0,11 0 45 0,-11 0-48 16,7 6 37-16,-7-6-58 0,7 8 41 0,-2-5-54 15,-5-3 39-15,11 10-56 0,-6-4 41 0,2 0-51 16,-2 0 38-16,1 0-46 0,0 0 34 0,-1 1-47 15,4 0 37-15,-3 0-41 0,-1 1 43 0,2-2-51 16,-2 1 42-16,3 1-53 0,-2-1-11 0,-1 0-111 16,0 0-29-16,-1-1-131 0,4-1-58 0,-4 1-78 15,-4-6-92-15,6 6-310 0,-6-6-394 0</inkml:trace>
  <inkml:trace contextRef="#ctx0" brushRef="#br0" timeOffset="23590.79">26533 6184 389 0,'5'-7'455'0,"-5"7"-112"16,0 0-57-16,6-7-38 0,-6 7 48 0,0 0-42 15,2-6 39-15,-2 6-53 0,0 0 26 0,0 0-61 16,0 0 27-16,0 0-60 0,0 0 29 0,0 0-65 16,0 7 33-16,0-7-49 0,0 11 39 0,0-4-55 15,0 1 31-15,-1 1-46 0,1 1 32 0,0 1-60 16,0 1 21-16,0 1-44 0,0 1 23 0,1 1-41 15,-1 1 32-15,0 1-46 0,0 0 36 0,1-1-43 16,1 1 37-16,-1 0-39 0,0-2 28 0,1 2-40 16,-1-1 41-16,0-4-49 0,1 1-6 0,-1 0-5 15,0-2-106-15,2 0-16 0,0-3-98 0,-1 2-33 16,-1-3-111-16,-1-7-75 0,1 12-109 0,-1-12-349 16,3 6-504-16</inkml:trace>
  <inkml:trace contextRef="#ctx0" brushRef="#br0" timeOffset="23940.56">26675 6392 452 0,'4'-6'406'0,"-4"6"-90"0,0 0-44 15,5-7-14-15,-5 7-28 0,0 0-57 0,5-7 50 16,-5 7-26-16,0 0-7 0,7-5-18 0,-7 5-24 15,0 0-19-15,11-4-19 0,-11 4-15 0,0 0-20 16,14 0-16-16,-14 0-5 0,12 3-10 0,-12-3-10 16,10 3-7-16,-2 2-5 0,-8-5 1 0,7 7-5 15,-3-2 1-15,-1 1-4 0,-1-1-4 0,0 2-1 16,-2 0 9-16,0-7-11 0,-2 13 1 0,2-6 3 16,-2 0-3-16,2-7 2 0,-3 11 2 0,3-11-4 15,-2 11-1-15,2-11 1 0,-2 10 4 0,2-10-6 0,-2 7 1 16,2-7 2-16,0 0-3 0,0 9 4 15,0-9 2-15,0 0 1 0,0 0-5 0,6 4 0 16,-6-4 0-16,9-1-1 0,-9 1-13 0,14-5-5 16,-5 0-28-16,0 1-56 0,4-1-68 0,-3-2-63 15,2 0-57-15,0 0-44 0,1-2-47 0,-1 0-417 16,-1-1-311-16</inkml:trace>
  <inkml:trace contextRef="#ctx0" brushRef="#br0" timeOffset="24133.07">27001 6244 30 0,'0'0'500'0,"7"-6"-139"16,-7 6-80-16,0 0-55 0,5-4-23 0,-5 4 5 16,0 0-19-16,0 0 43 0,0 0-56 0,10-2 39 15,-10 2-69-15,0 0 31 0,7 5-21 0,-7-5-20 16,6 6-22-16,-6-6-14 0,5 9-16 0,-5-9-15 16,4 11-14-16,-2-6-7 0,0 2-12 0,-1 0-10 15,0 1-8-15,-1-1-3 0,3 0-8 0,-3-7-34 16,2 13-113-16,-2-13-109 0,0 10-105 0,0-10-122 15,-2 9-334-15,2-9-341 0</inkml:trace>
  <inkml:trace contextRef="#ctx0" brushRef="#br0" timeOffset="24407.05">27070 5984 264 0,'0'0'506'0,"0"-14"-120"15,0 14-58-15,0-8-59 0,0 8 47 0,0-9-55 16,0 9 20-16,0-7-28 0,0 7-35 0,0 0-41 16,0-8-37-16,0 8-28 0,0 0-20 0,0 0-4 15,0 0-33-15,0 0 46 0,0 0-44 0,0 0 36 16,12 4-52-16,-12-4 35 0,7 5-45 0,-7-5 34 16,9 9-49-16,-5-3 35 0,1-2-47 0,-1 1 0 15,1 3 1-15,3-1 4 0,-3 0-7 0,0 2-2 16,0-2-3-16,-1 2-3 0,2 0-3 0,-2 0-3 15,1-2-139-15,-1 3-53 0,1-3-99 0,-2 1-78 16,1 0-43-16,1-5-459 0,-5-3-441 0</inkml:trace>
  <inkml:trace contextRef="#ctx0" brushRef="#br0" timeOffset="24674.04">27385 5909 425 0,'0'0'363'16,"0"0"-54"-16,1-7-28 0,-1 7-16 16,0 0 10-16,0 0 1 0,0 0-4 0,-1-7-23 15,1 7-25-15,0 0-32 0,0 0-28 0,0 0-37 16,0 0-22-16,0 0-13 0,0 0 6 0,0 0 14 16,0 0 12-16,0 0-32 0,7 7 47 0,-7-7-51 15,7 9 42-15,-5-2-45 0,2-1 32 0,0 1-59 16,1 1-12-16,0 0-9 0,0 4-2 0,1-2-6 15,1 3-3-15,-2 1-9 0,0 0 31 0,-1 0-54 16,-1 2-2-16,0 1-139 0,-3 0-48 0,-2 0-105 16,-2-1-106-16,0 0-120 0,-5 2-507 0,0-2-645 15</inkml:trace>
  <inkml:trace contextRef="#ctx0" brushRef="#br0" timeOffset="25539.5">25530 6227 176 0,'0'0'272'0,"-4"-9"-54"0,4 9-28 0,-2-10-24 16,2 10 12-16,-3-9-49 0,3 9 3 0,-7-10-35 15,4 4 1-15,-1 1-14 0,0-1 5 16,1 2-11-16,-3-3 4 0,1 2 21 0,0-1-20 15,0 2 48-15,-1-2-24 0,-1 2-13 0,1 0-20 16,-2 1 4-16,3-1-14 0,5 4 5 0,-15-3-5 0,15 3 6 16,-17 0 29-16,17 0-44 0,-18 3 39 0,7 2-40 15,1 0 34-15,-1 1-40 0,1 3 33 16,0 0-27-16,1 3 36 0,-1-1 3 0,3 0-15 16,0 4-6-16,0 1-3 0,5-2-7 0,-3 2-6 15,2 1-6-15,3-1-3 0,0 1-5 0,4 1 0 0,1 0 0 16,1 0-43-16,1 1 40 0,1-1-41 15,3 1 38-15,-1-1-41 0,4 2 40 0,0 0-46 16,-1 1 41-16,4-1-42 0,-6-1 43 0,2-1-44 16,-3 2 1-16,0-1 2 0,1 0 7 0,-4-1-1 15,-3-1 4-15,1 0 1 0,-3-1 1 0,-2 0 1 16,-2-1 5-16,0 1-7 0,-1-1 3 0,-2-1-1 16,-1-2-2-16,-2 0 2 0,0 0 18 0,1-4-21 15,-1 0 0-15,-1-1 0 0,3-1 5 0,-1-2-6 16,7-4-2-16,-11 7 2 0,11-7-2 0,-10 3-4 15,10-3 2-15,0 0-1 0,0 0 2 0,0 0 1 0,0 0 3 16,0 0-5-16,10 3 0 0,-10-3 0 0,14 2 0 16,-5 0 4-16,1 3-4 0,0-1 3 0,3 3-3 15,0 3 6-15,-2-1-3 0,3 4 39 16,-2 3-47-16,-1 1 42 0,2 0-47 0,-3 1 44 16,-2 0-44-16,2 0 40 0,-1-1-45 0,0 1 49 15,1-1-47-15,-2-2 42 0,0-1-43 0,1 1 41 0,-1-5-41 16,3 3 43-16,-1-4-37 0,4 0 32 15,0-4-58-15,1 0-23 0,2-3-131 0,3-2-55 16,6-3-87-16,0-3-136 0,5-4-496 0,5-4-554 16</inkml:trace>
  <inkml:trace contextRef="#ctx0" brushRef="#br0" timeOffset="26325.15">27409 5801 159 0,'-8'-5'317'0,"8"5"-49"0,0 0-59 0,0 0 35 16,0 0-45-16,-4-4 2 0,4 4 3 0,0 0 4 15,0 0-21-15,0 0-15 0,0 0-15 16,-6-6-13-16,6 6-10 0,0 0-6 0,0 0-2 15,0 0-23-15,0 0-12 0,0 0-11 0,0 0 7 0,0 0-3 16,-6 6 21-16,6-6 14 0,-2 7 15 0,2-7 7 16,0 12-3-16,0-6-27 0,0 4 72 0,0 0-44 15,2 3 36-15,-1 0-41 0,0 3-3 16,-1 1-7-16,1 1-54 0,2 1 47 0,1 3-7 16,0 2-21-16,-2-3-16 0,3 1-6 0,0-1-5 15,1 1-7-15,1-1-2 0,-1-2-6 0,2 0-2 0,-1-1 8 16,-1-4-18-16,2 1-1 0,-1-1-15 15,-3-2 11-15,3 0-12 0,-2-2 1 0,1-1-12 16,-2 0 9-16,0-2-13 0,-2-1 7 0,2-1-8 16,-1 1-4-16,-3-6-18 0,4 8-27 0,-4-8-125 0,0 0-100 15,0 0-155-15,0 0-68 0,0 0-74 0,0 0-110 16,-13-2-411-16,13 2-706 0</inkml:trace>
  <inkml:trace contextRef="#ctx0" brushRef="#br0" timeOffset="26806.59">27654 6025 365 0,'0'0'326'0,"0"0"-64"16,0 0 0-16,-16 0-7 0,16 0-30 15,-8-4-11-15,8 4-41 0,-8-5 10 0,8 5-61 16,-5-9 33-16,5 9-80 0,-2-9 35 0,2 9-54 16,1-13 28-16,1 7-16 0,1-3-11 0,1 3-5 0,2-2 1 15,-2 1 0-15,5-1-6 0,-3 1-1 0,1 1 7 16,-1 3-21-16,3-2-6 0,-9 5-1 0,12-5 7 16,-12 5-12-16,11-1-2 0,-11 1 4 15,10 4-1-15,-10-4 0 0,4 8-40 0,-4-8 46 16,4 11-38-16,-4-4 38 0,-1-1-40 0,-1 0 42 0,1 1-38 15,0-2 40-15,1-5-44 0,-3 12 40 0,3-12-41 16,-2 9 38-16,2-9-37 0,0 10 38 0,0-10-41 16,2 8 46-16,-2-8-31 0,7 9 26 0,-2-5-44 15,3-1 43-15,-1 2-39 0,3 0 40 16,1 0-43-16,-1-2 39 0,1 2-43 0,1 0 44 0,-1 1-43 16,0-2 40-16,-2 2-39 0,1 1 41 0,-1-3-37 15,-3 5 42-15,1-2-36 0,-4-1 37 16,2 1-43-16,-5 0 43 0,0 1-43 0,-3-1 44 15,-1 0-8-15,0 2-3 0,-2-2-3 0,-1 0 3 16,-2 2-14-16,0-3-2 0,0 1-1 0,0-2-43 0,-1-1-63 16,1-2-75-16,0 1-74 0,9-3-73 0,-16 1-55 15,16-1-407-15,-15-4-311 0</inkml:trace>
  <inkml:trace contextRef="#ctx0" brushRef="#br0" timeOffset="27020.81">28026 5893 304 0,'17'-3'491'0,"-17"3"-121"15,11-1-54-15,-11 1-109 0,0 0 17 16,12 1-30-16,-12-1 48 0,0 0-13 0,10 5 0 0,-10-5-7 16,5 6-63-16,-5-6 8 0,3 7-68 0,-3-7 16 15,2 10-57-15,-2-10 29 0,0 10-56 16,0-10 26-16,0 14-52 0,0-14 30 0,0 13-88 15,-1-7-105-15,1-6-69 0,-3 10-70 0,3-10-124 16,-6 10-426-16,6-10-390 0</inkml:trace>
  <inkml:trace contextRef="#ctx0" brushRef="#br0" timeOffset="27283.3">27975 5500 120 0,'-2'-6'453'0,"0"0"-112"0,-2 1-35 0,4 5-38 15,-2-9-6-15,2 9-15 0,-3-9 1 0,3 9-15 16,-5-7-14-16,5 7-29 0,-3-8-29 0,3 8-33 16,-1-5-22-16,1 5-24 0,0 0-17 0,-2-7-14 15,2 7-5-15,0 0-14 0,-2-7-7 0,2 7-8 16,0 0-9-16,0 0-2 0,-3-6-1 0,3 6-13 15,0 0-29-15,0 0-72 0,0 0-70 0,0 0-56 16,0 0-96-16,0 0-92 0,0 0-308 0,0 0-234 16</inkml:trace>
  <inkml:trace contextRef="#ctx0" brushRef="#br0" timeOffset="28123.91">27663 5938 126 0,'0'0'251'0,"0"0"-45"0,0 0-18 15,0 0 0-15,0 0-1 0,-8-4-22 0,8 4-11 16,0 0-12-16,0 0-1 0,0 0-14 0,0 0-6 16,-5-5-3-16,5 5 7 0,0 0 4 0,0 0-42 15,0 0 41-15,0 0-7 0,0 0-18 0,0 0 6 16,0 0-42-16,0 0-13 0,0 0 2 0,0 0 19 16,0 0 9-16,0 0 11 0,0 0 2 0,0 0 8 15,4 8-21-15,-4-8 38 0,8 8-50 0,-4-4 40 16,2 2-42-16,-1 1 47 0,2-1-53 0,-1 1 53 15,-1 2-48-15,5-1-5 0,-1 2 2 0,0-2-4 16,3 2 30-16,-3-2-54 0,2 2 39 0,-1-2-54 16,1 2 40-16,0-2-53 0,1 0 42 0,-2-1-49 15,0 1 47-15,0-2-51 0,1-2 41 0,-2 2-45 16,1-2 47-16,-1 1-46 0,0-3 3 0,0 0 5 16,-9-2-2-16,16 1 3 0,-16-1-2 0,19-3-1 15,-11 0 5-15,0-2-8 0,-1 0 0 0,2-1-2 16,-2-2 3-16,-2-1-4 0,1 0 3 0,-2 0-1 15,2 0 4-15,-2-2-3 0,0 0 39 0,-1 3-45 16,0-3 42-16,0 3-47 0,-2-2 47 0,2 2-47 16,-2-1 52-16,-1 2-30 0,0 7 54 0,1-12-29 15,-1 12 29-15,2-11-16 0,-2 11-2 0,1-9 0 16,-1 9-5-16,1-9-1 0,-1 9-3 0,0 0-13 16,0-8-5-16,0 8-4 0,0 0-5 0,0-6-3 15,0 6-1-15,0 0 1 0,0 0 2 0,0 0 1 16,0 0 5-16,7 5 10 0,-7-5 4 0,2 8 11 15,-2-8 9-15,4 10 2 0,-1-3-1 0,-1 0 0 16,1 0-10-16,1 3-40 0,-2-2 47 0,3 2-11 16,0 1-9-16,0-2-2 0,-1 3 1 0,1-1-13 15,-1 1 0-15,1-2-5 0,2 0 3 0,-4 0-3 16,1-1-7-16,0 1-4 0,1 0-7 0,-1-2-41 16,0 1-53-16,1-1-63 0,-1-1-22 0,-3-1-95 15,4-1-3-15,-2 1-80 0,-3-6 13 0,5 6-79 16,-5-6-87-16,0 0-91 0,0 0-299 0,0 0-477 15</inkml:trace>
  <inkml:trace contextRef="#ctx0" brushRef="#br0" timeOffset="28389.99">28232 5947 335 0,'0'0'421'0,"0"0"-59"0,0 0-38 16,0-6-21-16,0 6-63 0,0 0 54 0,0 0-21 15,0 0-17-15,0 0-24 0,0-8-31 0,0 8-33 16,0 0-29-16,0 0-6 0,0 0 11 0,0 0-26 16,0 0 64-16,5 5-66 0,-5-5 38 0,5 7-66 15,-5-7 30-15,5 7-62 0,-5-7 27 0,7 10-49 16,-2-6 37-16,-3 1-50 0,1 2 0 0,-1-1 6 16,1 1-16-16,-2 2-5 0,-1 1-6 0,0 0 3 15,-2-1-118-15,-1 2-40 0,-2-1-121 0,-3 0-44 16,2 1-84-16,-3-1-114 0,1-4-466 0,-2 2-577 15</inkml:trace>
  <inkml:trace contextRef="#ctx0" brushRef="#br0" timeOffset="28723.24">28307 5535 375 0,'-2'-6'500'15,"2"6"-66"-15,-3-10-57 0,3 10-18 0,-4-8-23 16,4 8-28-16,-2-8-3 0,2 8-10 0,-3-5-13 16,3 5-41-16,0 0-42 0,-2-8-42 0,2 8-32 15,0 0-27-15,0 0-21 0,0 0 1 0,0 0 8 16,0 0 4-16,0 0 0 0,7 6-2 0,-7-6-12 15,8 8-11-15,-3 0-12 0,0-3-6 0,2 2-11 16,-2 1-4-16,1-1-5 0,-1 3-7 0,3 0-7 16,-1 1-3-16,1-1-1 0,-1 2-3 0,-1 0-10 15,2 0-41-15,-2-1-74 0,-1 0-62 0,0 0-60 16,0-3-68-16,2 1-73 0,-2-2-53 0,-1 0-61 16,2-3-468-16,-6-4-553 0</inkml:trace>
  <inkml:trace contextRef="#ctx0" brushRef="#br0" timeOffset="28988.94">28640 5492 20 0,'0'0'613'15,"6"-8"-190"-15,-6 8-68 0,4-6-53 0,-4 6-24 16,0 0-6-16,5-4-12 0,-5 4 14 0,0 0 3 16,0 0-1-16,0 0-13 0,0 0-20 0,1 7-26 15,-1-7-7-15,0 11-24 0,0-11-15 0,3 11-13 16,-3-1-21-16,0-2-28 0,2 3 10 0,-2 0-13 15,3 0-32-15,-2 2 11 0,0-1-27 0,3 4 6 16,-1-2-28-16,-1 2 3 0,2 0-15 0,-1-1 12 16,1 0-21-16,-1 2 12 0,1-1-19 0,0 1 13 15,-1 1-21-15,-1-1 11 0,2-1-17 0,-3-2-25 16,3 2-61-16,-4-4-28 0,3 2-110 0,-1-4-30 16,-2 2-82-16,3-3-92 0,-2-2-95 0,-1-7-159 15,1 11-262-15,-1-11-534 0</inkml:trace>
  <inkml:trace contextRef="#ctx0" brushRef="#br0" timeOffset="29472.81">28909 5653 344 0,'0'0'304'15,"3"-7"-80"-15,-3 7 19 0,2-11-53 0,-2 11 28 0,0-10-59 16,0 2-2-16,0 8-11 0,0-13-11 0,-2 6-14 16,2 7-9-16,-3-13-9 0,3 13-3 0,-2-11 6 15,2 11 11-15,-5-10 17 0,5 10-11 0,-5-7-9 16,5 7-9-16,-6-4-2 0,6 4-6 16,0 0 3-16,-14 1-4 0,14-1-7 0,-12 6-8 0,12-6-7 15,-11 9-9-15,5-4-7 0,1 1-8 0,-2 1-8 16,4 0-6-16,-1 0-3 0,1 1-3 15,-1-1-4-15,4 1-2 0,-1-2 4 0,1 1-2 16,1 2-2-16,1-1 3 0,1 1-3 0,3-1-3 16,0 2-3-16,3-2-1 0,0 2 0 0,1-2-7 15,3 2 1-15,-2-2-4 0,0 2-2 0,1-2 0 0,-1 2-1 16,1-1 0-16,-3 1-2 0,2-2 2 0,-4 2-1 16,1-2 1-16,-2 1 1 0,-2 1 5 15,-1-2-2-15,-1 0 0 0,-2-2 1 0,0 2 0 16,-2-2-39-16,-1-1 52 0,3-5-38 0,-6 10 65 15,6-10-41-15,-9 4 46 0,9-4-52 0,0 0 41 0,-18-1-10 16,18 1-2-16,-10-10-5 0,3 4-11 0,2-2-4 16,1-1-1-16,0 1-10 0,3-3-6 0,0 0-32 15,2 0-45-15,-1 0-49 0,4 1-43 0,0-2-63 16,1 0-54-16,1 0-75 0,1 0-37 16,-1 1-97-16,2-1-318 0,-2 1-352 0</inkml:trace>
  <inkml:trace contextRef="#ctx0" brushRef="#br0" timeOffset="29684.71">29178 5565 75 0,'0'0'656'0,"15"-3"-214"16,-15 3-78-16,13-2-25 0,-13 2 32 0,11-1-31 16,-11 1 12-16,12-2-21 0,-12 2-24 15,0 0-27-15,15 2-26 0,-15-2-27 0,8 2-36 16,-8-2-27-16,9 6-31 0,-9-6-20 0,6 7-17 15,-6-7-19-15,5 14-17 0,-2-7-10 0,-2 1-12 0,-1 2-13 16,-1 1-25-16,-2-1-74 0,1 1-79 0,-1 0-69 16,-1-1-46-16,2-1-124 0,-1 0-91 0,-1-2-80 15,2-2-416-15,-2-1-571 0</inkml:trace>
  <inkml:trace contextRef="#ctx0" brushRef="#br0" timeOffset="30005.96">29290 5176 69 0,'0'0'555'15,"0"0"-186"-15,0 0-17 0,5-5-90 0,-5 5 3 16,0 0 14-16,0 0-3 0,0 0-15 0,0 0-17 15,0 0-28-15,0 0-38 0,0 0-33 0,5-4-2 16,-5 4-3-16,0 0-2 0,0 0-7 0,9 4-11 16,-9-4-15-16,0 0-21 0,7 6-14 0,-7-6-16 15,7 4-8-15,-7-4-7 0,7 5-10 0,-2 0-5 16,-5-5-4-16,10 9-2 0,-5-5-5 0,2 3-8 16,-2 0 1-16,2 0-10 0,1 2-57 0,-2-1-53 15,1-1-55-15,0 3-69 0,0-1-56 16,-1 0-27-16,1 0-13 0,-1-2-55 0,0 2-33 0,2-3-313 15,-3 0-239-15</inkml:trace>
  <inkml:trace contextRef="#ctx0" brushRef="#br0" timeOffset="30522.76">29658 5149 286 0,'7'-3'406'0,"-7"3"-17"15,0 0-83-15,7-4-15 0,-7 4-6 0,0 0-14 16,0 0-25-16,6-3-25 0,-6 3-35 0,0 0-17 0,0 0-52 15,0 0-23-15,0 0 6 0,0 0 11 0,8 6 14 16,-8-6 25-16,3 10 20 0,-1-5-18 0,-2 2-4 16,3 2-9-16,-2 0-38 0,2 2 43 0,-2 1-57 15,3 1 18-15,0 2-59 0,-2 1 32 0,1 0-12 16,1 1-13-16,-2 0-9 0,1 1-2 0,1 0-16 16,0 0-7-16,-1 0 1 0,1 0-1 0,-1 0-7 15,0-1-7-15,1-1-7 0,0-1-1 0,-3 1-48 16,3-5-72-16,-1 0-56 0,-2 0-56 0,3-2-61 15,-3-1-66-15,3-1-33 0,-4-7-97 0,5 7-475 16,-5-7-556-16</inkml:trace>
  <inkml:trace contextRef="#ctx0" brushRef="#br0" timeOffset="30763.92">29859 5352 476 0,'0'0'477'0,"2"-8"-85"16,-2 8-82-16,5-8 29 0,-5 8-15 0,0 0-30 15,3-7-16-15,-3 7-17 0,0 0-35 0,0 0-42 16,3-5-35-16,-3 5-12 0,0 0 12 0,0 0 12 16,0 0-16-16,7 4-13 0,-7-4-16 0,7 6-4 15,-7-6-22-15,10 10-18 0,-5-5-16 0,1 0 2 16,-2 2-17-16,3-1-9 0,0 1-3 0,0 0-8 16,-1-1-3-16,0 2-5 0,3 0-6 0,-4-1-3 15,3 1-17-15,-1-2-88 0,-1 1-69 0,0 1-42 16,1-2-104-16,-2 1-48 0,-1-1-110 0,1-3-67 15,-5-3-373-15,7 6-483 0</inkml:trace>
  <inkml:trace contextRef="#ctx0" brushRef="#br0" timeOffset="31189.84">30121 5275 311 0,'1'-5'388'0,"-1"5"-99"0,1-14 21 0,-1 14-65 15,-1-11 29-15,1 11-70 0,0-9-11 0,0 9-24 16,-1-9-29-16,1 9-18 0,-3-7-23 0,3 7-22 16,0 0-15-16,0-6-6 0,0 6-18 0,0 0 25 15,0 0 10-15,-5 4 12 0,5-4 2 0,-3 7 12 0,2 0 14 16,1-1-9-16,0 1-6 0,0 2-1 16,0 1-4-16,1 0-15 0,1 2-10 0,0-1-1 15,1 0-2-15,-2 1-13 0,4 0 8 0,-1 0-18 16,0-2-10-16,2 3 2 0,-1 0 4 0,1-5-11 15,0 3 5-15,-1-3-9 0,3-1-5 0,-1 2 7 16,0-2 3-16,-1-1-11 0,3-1 1 0,-1-1-5 16,1-1 2-16,-1-1-9 0,0 1 7 0,-8-3-9 0,16 1 4 15,-16-1-9-15,15-2 3 0,-15 2-7 0,13-6 2 16,-13 6 4-16,10-6-6 0,-10 6 2 0,8-10 0 16,-8 10-4-16,3-9 3 0,-3 9-2 0,-1-11 1 15,1 11 3-15,-6-10-3 0,2 5 5 0,4 5-5 16,-10-7-1-16,10 7 2 0,-12-4-1 0,12 4 1 15,-16-3-1-15,16 3 0 0,-16 1-3 0,16-1-24 16,-17 2-37-16,17-2-34 0,-18 4-16 0,10-1-52 16,0-1-29-16,8-2-90 0,-14 6-2 0,14-6-77 15,-10 4-23-15,10-4-414 0,0 0-334 0</inkml:trace>
  <inkml:trace contextRef="#ctx0" brushRef="#br0" timeOffset="31420.29">30350 5053 154 0,'11'-3'751'16,"-11"3"-219"-16,0 0-111 0,10-2-105 0,-10 2-48 16,0 0-85-16,0 0 9 0,14 0-10 0,-14 0-28 15,0 0 10-15,7 6-32 0,-7-6-8 0,5 7-33 16,-5-7-3-16,2 10-30 0,-2-10 4 0,3 14-25 15,-2-7 4-15,-1 1-18 0,0 1 4 0,0-1-26 16,0-1-16-16,0 1-96 0,-1 0-103 0,0-1-89 16,1 0-67-16,0-7-111 0,0 10-313 0,0-10-318 15</inkml:trace>
  <inkml:trace contextRef="#ctx0" brushRef="#br0" timeOffset="31622.16">30568 4980 289 0,'0'0'519'0,"0"0"-83"0,6-3-150 0,-6 3-10 15,0 0-78-15,0 0 34 0,8-4-62 0,-8 4 17 0,0 0-24 16,0 0-30-16,0 0-30 0,7-4-24 0,-7 4-17 16,0 0-15-16,0 0-30 0,7-5-72 15,-7 5-115-15,8-4-56 0,-8 4-102 0,9-7-439 16,-3 3-283-16</inkml:trace>
  <inkml:trace contextRef="#ctx0" brushRef="#br0" timeOffset="31766.44">30835 4846 517 0,'0'0'454'0,"0"0"-106"0,12 2-69 16,-12-2-13-16,0 0-14 0,0 0-5 0,10 1-26 15,-10-1-21-15,0 0-34 0,0 0-36 0,0 0-26 16,0 0-29-16,11-1-35 0,-11 1-73 0,0 0-100 15,11-3-113-15,-11 3-103 0,9-6-454 0,-9 6-331 16</inkml:trace>
  <inkml:trace contextRef="#ctx0" brushRef="#br0" timeOffset="31922.1">31123 4731 234 0,'0'0'446'0,"0"0"-112"0,0 0-71 15,0 0-71-15,11-2-42 0,-11 2-40 0,0 0-53 16,7-2-32-16,-7 2-122 0,6-5-70 0,-6 5-318 16,10-7 24-16</inkml:trace>
  <inkml:trace contextRef="#ctx0" brushRef="#br0" timeOffset="32050.45">31317 4642 35 0,'0'0'442'15,"0"0"-127"-15,0 0-70 0,0 0-38 0,0 0-46 16,8 2-28-16,-8-2-29 0,0 0-22 0,0 0-15 16,0 0-40-16,0 0-99 0,6-2-99 0,-6 2-323 15,6-6 14-15</inkml:trace>
  <inkml:trace contextRef="#ctx0" brushRef="#br0" timeOffset="32705.12">31309 4323 353 0,'-10'-6'508'0,"4"2"-86"0,-1-2-70 0,1 1-57 15,-2-1-28-15,3 0-62 0,1-2-1 0,-1 3-35 16,0-4 9-16,1 3-45 0,0-1 13 0,1 0-51 0,3 7 6 16,-4-10-47-16,4 10 14 0,-1-11-43 15,1 11 22-15,1-7-35 0,-1 7 23 0,5-7-36 16,-5 7 26-16,7-4-30 0,-7 4 24 0,11 2-28 15,-11-2 24-15,11 5-26 0,-4-1 28 0,0 2-28 16,-2 2 25-16,3 0-24 0,0 3 27 0,-1-1-6 0,-1 2-2 16,1 1 0-16,-2-2-1 0,4 3-3 0,-4-1 2 15,2-1-4-15,-2 1 4 0,1-1 1 0,-1 1-4 16,-1-2 0-16,1-1 1 0,-1 0-20 16,1-1 23-16,-1 0-18 0,1-2 17 0,0 2-14 15,-1-2 22-15,0 0-25 0,0-3 22 0,0 2-20 0,-4-6 17 16,6 9-16-16,-6-9 19 0,10 7-19 15,-10-7 21-15,10 3-22 0,-10-3 18 0,10 5-15 16,-10-5 8-16,8 4-14 0,-8-4 17 0,0 0-24 0,7 6 21 16,-7-6-24-16,0 0 27 0,6 6-22 0,-6-6 26 15,4 8-8-15,-4-8-2 0,3 11 7 0,-1-5-5 16,-1 1 3-16,3 2-2 0,-1 0 0 0,-1 0 10 16,1 0 9-16,1 1 8 0,0 0 6 0,-2 0 16 15,3 1 13-15,0 0 2 0,3-1-8 0,-2 3 2 0,1-2 4 16,-1 0-9-16,2-1-3 0,-2 1-6 15,3 0-9-15,-4 0 2 0,2-3-11 0,0 2 4 0,-2-1-7 16,-1 0-3-16,0 0 0 0,-1 1-6 0,-2 0 4 16,-1 1-6-16,-4 0-18 0,0 2-60 0,-5 3-92 15,-5-2-108-15,0 0-129 0,-6 3-163 0,-2-2-463 16,0-1-626-16</inkml:trace>
  <inkml:trace contextRef="#ctx0" brushRef="#br0" timeOffset="33789.05">31918 4650 279 0,'0'0'277'0,"0"0"15"0,0 0-67 16,0 0 22-16,0 0-44 0,0 0 13 0,0 0-23 16,0 0 1-16,0 0-4 0,0 0-31 0,0 0 6 15,0 0-34-15,0 0 16 0,0 0-34 0,0 0 12 16,0 0-33-16,0 0 25 0,0 0-33 0,0 0 22 16,0 0-18-16,2 7 12 0,-2-7-26 0,3 7 4 15,-3-7-29-15,2 9 10 0,-2-9-27 0,0 11 11 16,0-4-16-16,0 0 9 0,0 0-21 0,-5 3 10 0,3-1-33 15,-3 1-2-15,-1 1-88 0,0-1-37 16,-2 0-72-16,-2 0-97 0,1-1-100 0,0 0-128 16,-1-2-255-16,2-2-308 0</inkml:trace>
  <inkml:trace contextRef="#ctx0" brushRef="#br0" timeOffset="39943.18">24868 5835 8 0,'0'0'48'0,"0"0"4"16,0 0 4-16,0 0-8 0,0 0 11 0,0 0-11 15,0 0 11-15,0 0-20 0,0 0 2 0,0 0-20 16,0 0 13-16,0 0-16 0,0 0 8 0,0 0-11 16,0 0 9-16,0 0-7 0,0 0 12 15,0 0-20-15,0 0 10 0,0 0-14 0,0 0 9 0,0 0-7 16,0 0 9-16,0 0-13 0,0 0 17 0,0 0-12 15,0 0 17-15,-11 1-9 0,11-1 9 0,0 0-6 16,0 0 12-16,0 0-9 0,0 0 16 0,0 0-8 16,0 0 9-16,0 0-14 0,0 0 14 15,0 0-14-15,0 0 14 0,0 0-21 0,0 0 11 0,-7 3-16 16,7-3 17-16,0 0-23 0,0 0 18 0,0 0-20 16,0 0 13-16,0 0-18 0,0 0 17 0,0 0-17 15,-5 4 19-15,5-4-14 0,0 0 39 16,0 0-45-16,0 0 17 0,0 0-15 0,0 0 19 0,-6 5-17 15,6-5 17-15,0 0-16 0,0 0 20 16,-8 5-20-16,8-5 18 0,0 0-20 0,0 0 3 0,-4 6 17 16,4-6-21-16,0 0 16 0,0 0-16 0,-5 5 14 15,5-5-15-15,0 0-1 0,-4 4 21 0,4-4-13 16,0 0 9-16,0 0 0 0,-4 7 2 0,4-7-5 16,0 0-3-16,-2 7 1 0,2-7 4 0,0 0-4 15,-3 8-6-15,3-8 3 0,-5 6 12 0,5-6-1 16,-1 6-1-16,1-6 1 0,-2 7-1 0,2-7-2 15,-3 7-2-15,3-7 7 0,-4 9-1 0,4-9-3 16,-1 7 2-16,1-7 4 0,-3 10-8 0,3-10-4 16,-2 7 4-16,2-7 1 0,-2 10 14 15,2-10-11-15,-4 9 9 0,4-9-12 0,-1 10 7 16,1-10-2-16,-2 9 6 0,2-9-2 0,-2 11 4 0,2-11-9 16,-2 12 9-16,1-6 2 0,-1 0-2 0,2-6-2 15,-1 14-10-15,1-7 13 0,0 1-5 0,-1-1 12 16,1 0-15-16,0 2 15 0,0-2-13 0,0 0 21 15,0 1-29-15,0 1 22 0,0-1-25 16,1 1 22-16,-1-1-27 0,-1 0 30 0,2 2-31 0,-1-2 29 16,0 3-30-16,3-1 30 0,-3 1-33 0,3 0 31 15,-3-1 1-15,2 2 10 0,0-1-4 0,-2 2-5 16,1-2-3-16,1 1 0 0,0 1-6 0,0-1 5 16,0 2 4-16,-2-1-2 0,1-1-8 0,1 2 5 15,-1 0-3-15,2 2 5 0,-1 0-5 0,0-2 2 16,-1 1 1-16,0 0-3 0,2 1-3 0,0-2 0 15,-1 1-6-15,0 0-29 0,1 0 37 0,-1-1-40 16,0-1 39-16,0 2-36 0,1-1 37 0,-1 0-33 16,0-2 39-16,0 3-39 0,1-2 36 0,-1-2-35 15,3 1 37-15,-3 1-41 0,0-1 7 0,2 0 2 16,0 2 6-16,-3-3 1 0,3 1 1 0,-1-1 4 16,-1 0 6-16,1 1-8 0,2-1 4 0,-3 0 28 15,2-1-43-15,-1 0 35 0,1 0-34 0,-2 0 33 16,3 1-34-16,-2-2 33 0,1 1-34 15,1 0 33-15,-2 0-37 0,1-1 37 0,0 1-36 0,1-1 36 16,-1 1-37-16,0-1 37 0,2 1-37 0,-2-2 34 16,1 3-33-16,0-2 33 0,1 1-36 0,-1-1 35 15,1 1-35-15,-1-2 36 0,0 2-35 0,0-1 39 16,1 1-35-16,0-2 33 0,0 2-30 16,-1-1 28-16,2 1-32 0,-1-2 33 0,-2 2 0 0,4-1-30 15,-3 1 33-15,1 0-31 0,-1 0 35 0,2-2-36 16,0 2 33-16,-3-1-36 0,3 1 40 0,-2-2-38 15,0 2 32-15,2-2-37 0,-3 1 44 0,3-1-41 16,-2 2 41-16,1-2-38 0,-2 2 39 0,4-2-40 16,-2 2 42-16,-1-2-44 0,0 1 40 0,2 0-40 15,0 0 38-15,-3 0-40 0,3-1 40 0,-1 1-43 16,-1-1 43-16,3 2-45 0,-3-3 44 0,1 3-41 16,1-3 46-16,-2 1-42 0,2-1 43 0,0 0-40 15,-1 1 1-15,-1-1 4 0,2-1 0 0,0 1 9 16,0-1 1-16,-1 3 6 0,2-2-12 0,1-2 3 15,0 3 1-15,-3-2 3 0,3 0-2 0,1 0-2 16,-3-1 3-16,2-1-2 0,-2 1 2 0,2 1 5 16,0-1-14-16,0 0-2 0,1 0 1 15,1 0 2-15,-2-1-21 0,1 0 27 0,-1 1-24 0,1 0 25 16,0-2-26-16,0 2 37 0,-2-2-38 0,1 2 21 16,0-1-20-16,0-2 24 0,-1 2-23 0,-1-2 23 15,3 2-25-15,-2 0 31 0,-8-4-31 0,15 5 25 16,-15-5-22-16,13 4 22 0,-13-4-25 0,13 5 26 15,-13-5-25-15,13 5 26 0,-13-5-26 0,11 2 25 16,-11-2-25-16,12 4 25 0,-12-4-23 0,10 3 21 16,-10-3-23-16,10 2 18 0,-10-2-53 0,10 5-72 15,-10-5-104-15,9 3-141 0,-9-3-171 0,0 0-592 16,0 0-742-16</inkml:trace>
  <inkml:trace contextRef="#ctx0" brushRef="#br0" timeOffset="63268.92">32012 3771 64 0,'0'0'170'0,"0"-5"-21"0,0 5-34 0,0 0-12 15,0-9-5-15,0 9-6 0,0 0 2 0,-1-7 3 16,1 7 3-16,0 0 3 0,-1-8 5 0,1 8-5 0,0 0-1 16,0 0-8-16,-3-5-10 0,3 5-7 15,0 0-8-15,0 0-14 0,0 0-3 0,0 0-43 16,0-6 33-16,0 6-37 0,0 0 14 0,0 0 8 15,0 0-37-15,0 0 40 0,0 0-48 0,0 0 36 16,0 0-35-16,0 0 45 0,0 0-5 0,0 0 33 16,0 0-19-16,0 0 30 0,-2 7-24 0,2-7 13 0,1 7-23 15,-1-7 23-15,1 8-17 0,-1-8 15 0,3 10 4 16,-1-4-4-16,-2-6 3 0,3 12-8 16,-1-5-6-16,0-1-11 0,1 3 9 0,-1-1-15 15,0 0 9-15,1 1-20 0,-1 0 18 0,0 0-20 16,2 0 18-16,-2 1-15 0,-1-1 2 0,4 1-2 0,-2 1-2 15,-2-1 10-15,3 1-13 0,-1-2 5 0,-1 2-4 16,1-2 5-16,-1 2-10 0,2 0 7 16,-2-1 5-16,1 0 6 0,-1 1-8 0,1-1-2 15,0 0 2-15,-2 0 6 0,3 0-6 0,-1 1 7 16,-1-1 2-16,1 0-3 0,-1-2 0 0,0 3-1 16,0-4 4-16,-1 4 1 0,1-3-5 0,0 2 27 15,1-3-33-15,-1 3 27 0,0-2-29 0,-1 0 24 16,0-1-30-16,0 0 29 0,1 2-35 0,0-4 28 15,-2 3-33-15,2-1 27 0,-2-7-34 0,2 11 35 16,-1-4-35-16,1-2 27 0,-2-5-28 0,2 11 33 0,-2-11-28 16,2 10 26-16,-2-10-28 0,2 9 26 0,-2-9-32 15,3 8 27-15,-3-8-23 0,2 6 24 16,-2-6-23-16,3 6 26 0,-3-6-28 0,0 0 26 16,1 7-24-16,-1-7 26 0,0 0-27 0,0 0 23 15,1 8-24-15,-1-8 19 0,0 0-43 0,0 0-31 0,0 0-113 16,0 0-134-16,0 0-69 0,-9-4-122 0,9 4-247 15,-5-9-260-15</inkml:trace>
  <inkml:trace contextRef="#ctx0" brushRef="#br0" timeOffset="63952.02">32178 3370 93 0,'0'0'177'0,"0"0"-40"0,0 0-33 0,0 0-20 16,0 0-13-16,0 0-15 0,0 0-1 16,0 0 23-16,0 0 20 0,4 5 6 0,-4-5 26 15,5 3-26-15,-5-3 5 0,9 4-9 0,-9-4 13 16,14 6-23-16,-5-1 16 0,-1 0-28 0,2 0 36 16,0-1-6-16,2 3-20 0,1 0 0 0,0-1-7 0,0 1-4 15,2 0-5-15,-1 1 0 0,0 1-10 0,2 0-7 16,2 4 3-16,-1-4 1 0,-2 2 4 15,2 0-5-15,-2 1 3 0,2 0 5 0,-1 0 1 0,0 1 8 16,-1 0 3-16,2 1-2 0,-3 0 31 16,1 1-5-16,-2 1 8 0,1 1-32 0,-1 0-13 0,-1 1 18 15,-1-2-5-15,0 2-10 0,1 2 1 16,-3-1-6-16,1 1 4 0,0 2 3 0,-2-1-11 16,1 1-2-16,-2 0-11 0,2-1 0 0,-2 2 1 15,0 0-6-15,-2-1-3 0,4-1-4 0,-4 1-3 16,1-2 7-16,-1 2-4 0,-1-4-2 0,1 2-3 15,-3-1-3-15,3-1-2 0,-4 4-3 0,1-4-2 0,0 0-2 16,-3 0-1-16,-2-1 24 0,1 0-32 0,-3 1 22 16,-3 0-41-16,-1 0 3 0,-1 0-92 0,-4-2-55 15,-3 4-86-15,-4-2-44 0,-2-1-92 16,-3-2-158-16,-1-1-508 0,0 0-659 0</inkml:trace>
  <inkml:trace contextRef="#ctx0" brushRef="#br0" timeOffset="64918.16">31965 3817 130 0,'0'0'230'15,"0"0"-33"-15,0 0-7 0,-4-5-8 0,4 5-7 16,0 0-3-16,0 0-24 0,-1-6-11 0,1 6-10 15,0 0-32-15,0 0 30 0,0 0-29 0,-3-7 18 16,3 7-7-16,0 0 1 0,0 0-13 0,0 0-5 16,0 0-1-16,0 0-16 0,0 0 4 0,0 0-16 15,-1-6 10-15,1 6-22 0,0 0 10 0,0 0-26 16,0 0 26-16,0 0-36 0,0 0 23 0,0 0-27 16,0 0 30-16,0 0-29 0,0 0 35 0,0 0 7 15,0 0 39-15,0 0-11 0,0 0 24 0,5 6-11 16,-5-6 13-16,5 5-15 0,-5-5 9 0,7 5-27 15,-7-5 20-15,7 7-24 0,-7-7 19 0,12 7-40 16,-12-7 22-16,10 7-32 0,-5-1 29 0,3-1-34 16,-3 0 30-16,1-1-35 0,1 2 17 0,-1 1-25 15,0-3 23-15,-1 2-24 0,2 1 19 0,-1-2-18 16,-2 2 20-16,3 1-12 0,-2-2-14 0,0 1 28 16,1 0-8-16,-2 1 4 0,1 0-11 0,-1-1 11 15,1 2-7-15,-1-1 7 0,0 0-25 0,0 1 30 16,-1-1-33-16,1 0 36 0,-1 1-27 0,1 1 25 15,-2-4-30-15,3 4 34 0,-4-1-37 0,3-1 50 16,-1 2-48-16,0-2 40 0,-2 0-48 0,1 1 41 16,1-1-43-16,0-1 38 0,-2 1-39 0,1 0 37 15,0-1-38-15,1 0 38 0,-3 0-38 0,3 1 35 16,-2-2-37-16,0 1 31 0,1-1-39 0,0 1 37 16,-2-7-37-16,3 14 5 0,-3-14 1 0,1 11 4 15,2-4 0-15,-2-2 1 0,-1-5 0 0,3 11-2 16,-3-11 3-16,2 11 0 0,-2-11-1 0,2 11 1 15,-2-11-2-15,1 9-2 0,-1-9 0 0,2 10 1 16,-2-10-4-16,3 7-2 0,-3-7 2 0,2 9-1 16,-2-9-1-16,2 7 2 0,-2-7 0 0,0 0 1 15,1 8-2-15,-1-8 0 0,1 6-1 0,-1-6 0 16,0 0 4-16,0 0-2 0,1 7 0 0,-1-7 2 16,0 0-1-16,0 0 3 0,0 0 1 0,2 8 3 15,-2-8-1-15,0 0-1 0,0 0 5 0,0 0-1 16,0 0 0-16,0 0-4 0,0 0-2 0,0 0-7 15,0 0-33-15,0 0-84 0,0 0-105 0,0 0-107 16,-2-7-198-16,2 7-182 0,-5-11-853 0,-3 3-1202 16</inkml:trace>
  <inkml:trace contextRef="#ctx0" brushRef="#br0" timeOffset="70037.52">25869 6852 113 0,'0'0'114'0,"0"0"40"16,0 0-50-16,0 0 24 0,0 0-50 0,-9 2 34 16,9-2-50-16,0 0 31 0,0 0-45 15,0 0 23-15,0 0-32 0,0 0 30 0,0 0-41 0,-13 0 23 16,13 0-23-16,0 0 29 0,0 0-32 0,0 0 28 16,0 0-32-16,0 0 25 0,0 0-26 0,0 0 21 15,0 0-16-15,0 0 18 0,0 0-16 0,0 0 22 16,0 0-20-16,0 0 18 0,0 0-21 0,0 0 13 15,0 0-14-15,0 0 7 0,0 0-15 0,0 0 14 16,0 0-12-16,0 0 5 0,0 0-8 0,0 0 14 16,0 0-12-16,0 0 5 0,0 0-13 0,3-6 10 15,-3 6-16-15,9-5 10 0,-9 5-4 16,9-8 0-16,-4 4-12 0,1 1 13 0,2-3-14 0,-3 2 7 16,1-1-6-16,1 1 9 0,-1-1-13 0,2 1 11 15,-2 0-8-15,-6 4 6 0,10-6-6 0,-10 6 7 16,8-6-8-16,-8 6 10 0,10-5-12 0,-10 5 10 15,5-3-12-15,-5 3 8 0,0 0-1 0,8-5 0 16,-8 5-3-16,0 0 10 0,0 0-11 0,0 0 11 16,0 0-8-16,0 0 8 0,5 4-8 0,-5-4 0 15,-4 7-35-15,4-7-15 0,-5 8-41 0,1-3 5 16,-1 0-50-16,1 1 26 0,-2 0-48 0,1 0 28 16,-2 1-33-16,2-1 22 0,-1 1 20 0,-3 1 23 15,4-2 15-15,-1 1 16 0,0-1 10 0,1 0 11 16,0-2 13-16,0 1 7 0,5-5 6 0,-6 9 12 15,6-9 19-15,-5 6 8 0,5-6 17 0,-3 6 31 16,3-6 12-16,0 0 7 0,0 0-5 0,1 6 1 16,-1-6-8-16,0 0-5 0,0 0-9 0,0 0-4 15,13-3-2-15,-13 3-7 0,9-3-5 0,-9 3-7 16,10-6 27-16,-5 2-32 0,3 1 28 16,0-1-33-16,-1-1 22 0,0 0-34 0,1-1 26 0,0 3-29 15,0-3 25-15,1 0-32 0,-3 1 28 0,3 0-33 16,-2 0 31-16,-1 1-29 0,-6 4 23 0,10-7-24 15,-10 7 33-15,10-7-20 0,-10 7 21 0,8-6-10 16,-8 6 21-16,5-3-16 0,-5 3 21 0,0 0-13 16,7-5 14-16,-7 5-7 0,0 0 5 0,0 0 0 15,7-5-2-15,-7 5-5 0,0 0-12 0,0 0 0 16,0 0-7-16,0 0-4 0,0 0-4 0,0 0 2 16,3-5-9-16,-3 5 1 0,0 0 0 0,0 0 7 15,0 0-12-15,0 0 2 0,0 0-3 0,0 0 2 16,0 0-3-16,0 0 6 0,0 0-5 15,0 0 2-15,0 0-2 0,0 0 5 0,0 0-13 0,0 0-48 16,1-6-34-16,-1 6-91 0,0 0-40 0,0 0-340 16,0 0-77-16</inkml:trace>
  <inkml:trace contextRef="#ctx0" brushRef="#br0" timeOffset="76071.16">26427 7935 26 0,'0'0'290'15,"0"0"-69"-15,0 0-27 0,0 0-16 0,-3-4-3 16,3 4 0-16,0 0-9 0,0 0-18 0,0 0-6 16,0 0-10-16,-4-5-18 0,4 5 8 0,0 0-31 15,0 0 18-15,0 0-31 0,0 0 32 0,0 0-39 16,0 0 4-16,0 0 47 0,0 0-41 0,-7-4 37 15,7 4-48-15,0 0 44 0,0 0-41 0,0 0 40 16,0 0-44-16,0 0 38 0,0 0-41 0,0 0 33 16,0 0-47-16,0 0 33 0,0 0-41 0,0 0 30 15,0 0-41-15,0 0 34 0,0 0-41 0,0 0 35 16,0 0-43-16,0 0 33 0,0 0-41 0,0 0 50 16,0 0-35-16,0 0 49 0,0 0-42 0,0 0 52 15,0 0-40-15,5 7 46 0,-5-7-44 0,4 7 48 16,-4-7-43-16,5 10 6 0,-3-4 6 0,2 2 9 15,-2 0-8-15,4 1 0 0,-2 0 0 0,1 1-2 16,2 1-4-16,-1 3-3 0,-1-2 3 16,2 1 2-16,-1 1-51 0,-1 0 51 0,3 0-52 0,-2 0 49 15,0 1-54-15,2-2 51 0,-4 0-56 0,4 0 52 16,-1-1-49-16,0 1 46 0,-2-3-57 0,-1 0 54 16,2-1-54-16,-2 0 5 0,2-1 53 0,-2-1-59 15,0-1 57-15,-1 0-58 0,-3-6 50 0,5 10-54 16,-5-10 53-16,5 9-51 0,-5-9 48 0,4 8-55 15,-4-8 54-15,5 6-48 0,-5-6 44 0,2 4-43 16,-2-4 41-16,0 0-55 0,4 7 47 0,-4-7-65 16,0 0-60-16,0 0-37 0,0 0-107 0,1 7-77 15,-1-7-75-15,0 0-50 0,0 0-71 0,0 0-151 16,0 0-269-16,-10-2-523 0</inkml:trace>
  <inkml:trace contextRef="#ctx0" brushRef="#br0" timeOffset="76949.7">27068 7749 24 0,'0'0'331'16,"0"0"-112"-16,0 0 12 0,0 0-44 0,0 0 17 15,6-3-36-15,-6 3-6 0,0 0-13 0,0 0-22 16,0 0-11-16,0 0-21 0,0 0-16 0,0 0-17 15,0 0-11-15,0 0-14 0,0 0 3 0,0 0-16 16,0 0 4-16,1 8-13 0,-1-8 13 0,-5 9-17 16,5-9 10-16,-4 12-1 0,0-5 21 0,1 0-22 15,-2 3 18-15,1-2-16 0,-1 2 35 0,-1 0-38 16,1 2 37-16,0-1-46 0,-2 1 33 0,2-1-30 16,-2 0 37-16,3 0-38 0,-2-2 45 15,1 1-48-15,-2-2 48 0,2 2-54 0,0-3 46 0,1 1-50 16,-1-3 45-16,3 1-38 0,-3 0 47 0,2 0-47 15,3-6 48-15,-6 9-50 0,6-9 44 0,-7 8-44 16,7-8 35-16,-4 6-52 0,4-6 45 0,-5 5-42 16,5-5 43-16,-4 5-46 0,4-5 41 0,0 0-44 15,-6 5 46-15,6-5-39 0,0 0 36 0,0 0-45 0,0 0 48 16,0 0-47-16,0 0 45 0,0 0-44 16,0 0 40-16,0 0-44 0,0 0 46 0,0 0-41 15,0 0 36-15,15-2-43 0,-15 2 46 0,11-4-46 16,-11 4 46-16,15-5-46 0,-6 4 49 0,0-2-41 15,2 2 54-15,-11 1-34 0,20-3 41 0,-8 2-39 16,-12 1 44-16,21 0-42 0,-10 0 42 0,2 1-41 0,-3-1 41 16,4 1-32-16,-3 2 40 0,1-2-45 15,-1 2 34-15,-1-1-34 0,1 2 44 0,-2-2-36 16,2 1 40-16,-1 0-41 0,-3 1 37 0,2-2-35 16,0 3 34-16,-1-3-41 0,-2 2 37 0,-6-4-43 0,13 3 36 15,-13-3-43-15,14 5 41 0,-14-5-45 16,10 5 43-16,-10-5-46 0,13 4 39 0,-13-4-43 15,9 3 40-15,-9-3-45 0,9 3 45 0,-9-3-51 16,8 2 44-16,-8-2-50 0,0 0 43 0,12 3-49 16,-12-3 7-16,0 0-95 0,9 2-15 0,-9-2-115 0,0 0-69 15,0 0-75-15,0 0-135 0,0 0-273 0,0 0-327 16</inkml:trace>
  <inkml:trace contextRef="#ctx0" brushRef="#br0" timeOffset="77284.17">27114 8119 256 0,'0'0'339'0,"-5"3"-66"16,5-3-79-16,0 0-4 0,-6 6-49 0,6-6 4 16,0 0-13-16,0 0-8 0,-3 5 0 0,3-5-10 15,0 0 29-15,0 0-17 0,0 0-3 0,0 0 7 16,0 0 5-16,2 7 31 0,-2-7-47 0,0 0 38 15,0 0-48-15,10 2 31 0,-10-2-48 0,0 0 38 16,13 3-43-16,-13-3 33 0,0 0-40 0,14 1 9 0,-14-1 9 16,13 1-27-16,-13-1 0 0,14 1-6 15,-14-1 2-15,17 0-8 0,-17 0-2 0,18 1-2 16,-6-1-8-16,0 0-2 0,-1 0-13 0,3 0-6 16,-1 0-6-16,1 0-3 0,0 0-3 0,0-1 41 15,-1 1-55-15,2-1 47 0,-2 1-59 0,0-1 43 0,0 1-54 16,0-1 34-16,-1-1-127 0,-12 2-31 0,18-1-114 15,-18 1-40-15,14-3-100 0,-14 3-126 16,12-4-436-16,-12 4-551 0</inkml:trace>
  <inkml:trace contextRef="#ctx0" brushRef="#br0" timeOffset="78116.42">27799 7747 47 0,'0'0'269'0,"3"-6"-73"0,-3 6-40 0,0 0-20 0,3-9-12 15,-3 9 7-15,0 0 22 0,-1-8-43 0,1 8 16 16,-3-7-36-16,3 7 15 0,-4-6-25 15,4 6 0-15,-5-7-20 0,5 7 6 0,-6-8-2 16,6 8 5-16,-8-7 10 0,8 7-17 0,-8-7 7 16,8 7-28-16,-11-6 7 0,11 6-14 0,-10-5-10 15,10 5 23-15,-14-6-31 0,14 6-1 0,-17-2-7 0,17 2 22 16,-18 0-26-16,9 1 16 0,-1 2-23 0,-3-1 26 16,3 0-24-16,-2 2 39 0,1 1-27 15,-2 2 37-15,2-2-40 0,-2 2 36 0,0 1-27 16,2 0 49-16,-1 2-42 0,2-2 44 0,-1 4-54 15,2-3 45-15,1 1-57 0,0 2 46 0,1-4-50 0,1 2 47 16,3-2-51-16,0 2 46 0,0-1-48 0,2-1 53 16,1 0-50-16,1-1 45 0,1 1-50 0,2-2 49 15,-2 2-47-15,3-1 42 0,0-2-45 16,3-1 46-16,-2 2-47 0,2-3 53 0,0 1-54 16,-8-4 49-16,16 2-54 0,-16-2 51 0,18 0-52 0,-6-1 49 15,-1 0-48-15,1-2 45 0,-2 1-46 0,0-2 47 16,2 0-51-16,-1 1 47 0,-2-2-45 0,3-1 46 15,-3 1-44-15,2-1 42 0,-1-1-47 0,-3 1 48 16,0 0-46-16,1-1 51 0,1 0-54 16,-3 0 50-16,0-2-41 0,-1 2 37 0,-1 0-45 0,-1-2 48 15,2 2-43-15,-2-1 53 0,-2 2-35 0,-1 6 43 16,5-12-37-16,-5 12 47 0,2-11-36 16,-2 11 50-16,1-11-45 0,-1 11 45 0,1-9-41 15,-1 9 43-15,0-9-38 0,0 9 42 0,0-6-37 16,0 6 33-16,0 0-42 0,0-10 35 0,0 10-42 0,0 0 33 15,0 0-46-15,0-7 36 0,0 7-44 0,0 0 38 16,0 0-40-16,0 0 34 0,0-8-41 0,0 8 37 16,0 0-39-16,0 0 34 0,0 0-41 15,0 0 45-15,0 0-45 0,0 0 47 0,0 0-35 16,0 0 44-16,0 0-44 0,0 0 47 0,0 0-38 0,0 0 50 16,0 0-45-16,5 7 46 0,-5-7-23 0,2 6 17 15,-2-6-39-15,2 9 42 0,-2-9-42 0,4 9 48 16,-4-9-42-16,6 13 39 0,-3-7-47 0,-1 3 47 15,2-2-51-15,0 2 41 0,1-1-48 0,-1 0 44 16,0 1-49-16,2-2 50 0,-1 2-54 0,-1-2 48 16,1 1-48-16,1-1 45 0,0-1-48 0,0 0 48 15,1 0-50-15,0-3 45 0,0 1-49 0,2 0 48 16,-9-4-61-16,15 4-1 0,-15-4-104 16,17 1-19-16,-17-1-108 0,16-4-43 0,-16 4-60 15,19-4-79-15,-12 1-112 0,1 0-242 0,-8 3-332 0</inkml:trace>
  <inkml:trace contextRef="#ctx0" brushRef="#br0" timeOffset="79016.5">27810 7746 4 0,'-13'2'223'16,"1"0"-24"-16,0 2-17 0,-3 1-17 0,2 0-12 15,-2-2-8-15,1 4-14 0,-2-2-24 0,2 1-20 16,-2 1-7-16,1 0-1 0,3 0-26 0,-4 0-1 0,4 1 4 15,-2 1-2-15,1 0-4 0,0 0-8 0,0 0 1 16,4 1-6-16,-2 0-2 0,3-2-2 0,2 2-8 16,-1-3-6-16,2 1 0 0,0-1-3 0,5 1 0 15,-1-2 1-15,1-6-2 0,1 11-2 0,-1-11-3 16,10 7 0-16,-10-7 6 0,11 3-9 0,-11-3-2 16,17-1 2-16,-8-1-4 0,2-3 0 0,0 0 5 15,1 0-8-15,-1-2 3 0,1-3 3 0,-2 2 0 16,0-3-2-16,0 2-4 0,-2-2 1 0,-2 0 1 15,-2 1 3-15,-1 0 2 0,-3 0-3 16,-1 0-3-16,-3 1-1 0,-3 1 1 0,-2 0 0 0,-3 1 1 16,-3 2-6-16,-4 3 7 0,-2 0-3 0,-4 4 0 15,-8 3-3-15,-3 2 2 0,-6 3 0 0,-1 1 5 16,-3 5 0-16,0 2 7 0,-9 4 22 0,2 0 21 16,0 3-5-16,0 1 40 0,3-1-30 15,8-3 47-15,3-1-37 0,3 2 34 0,1-3-58 0,5 1 34 16,5-3-56-16,5-1-4 0,3-4-3 0,3 2-1 15,4-3-1-15,2 1 5 0,3-4-8 0,4 1-3 16,2-2 4-16,2 1-2 0,3-1 0 0,4-2 1 16,2-1-4-16,3-1 1 0,3-1-2 0,4-2 7 15,3-2-7-15,2-2-6 0,8-4 0 0,-1 0 1 16,6-4-1-16,2 0 42 0,1-3-47 0,2-1 53 16,0-2-58-16,1-1 39 0,6-5-21 0,1 1 15 15,-3-3-49-15,-8 5 47 0,0-2-46 16,-2 1 45-16,-2-3-48 0,-1 2 53 0,-3-1-50 0,-2-1 47 15,-5 0-49-15,0 2 51 0,-8 3-47 0,-2-1 46 16,-6 4-45-16,-2 3 3 0,0 2-1 0,-6 0 0 16,-1 2 4-16,-4 1 8 0,-3 4-6 0,-5 0 1 15,-3 2 43-15,-6 2-49 0,-6 3 44 0,-7 2-44 16,-7 6 45-16,-4 0-46 0,-1 3 43 16,-2 3-37-16,-9 3 40 0,1 6-49 0,0-3 45 0,-2 2-44 15,4-2 44-15,1 3-47 0,2 0 50 0,-1 0-47 16,11-2 45-16,-2-1-41 0,1 0 41 0,3 0-47 15,4-1 9-15,2-1 1 0,2 1 4 0,7-10 0 16,5 1 4-16,2 1 3 0,6-4 7 16,0 1-5-16,5-3 1 0,4 1-2 0,0-9 4 0,4 11-1 15,3-6 2-15,2-2-6 0,5-1 4 0,2-2 5 16,5-2-5-16,5-2-2 0,8-3 1 0,4-3-2 16,3-1 2-16,4-3 0 0,0-1 42 0,8-6-54 15,3 0 45-15,-1-1-44 0,-1-1 33 0,2 0-63 16,-2 0-12-16,-2-2-75 0,-11 4-50 0,0 1-59 15,-1-1-61-15,-3 1-95 0,-3-1-199 0,-4 2-105 16</inkml:trace>
  <inkml:trace contextRef="#ctx0" brushRef="#br0" timeOffset="79600.12">26958 8084 238 0,'-21'10'264'0,"-2"-2"-61"0,2 2-44 0,1-1-22 16,1-1 4-16,4 0-56 0,1-2-10 0,2 0 10 15,0 0-37-15,3-3 21 0,0 3-32 0,1-3 12 16,8-3-25-16,-8 6 21 0,8-6-32 0,0 0 22 15,-2 6-29-15,2-6 21 0,0 0-29 0,14-1 1 16,-7-2 4-16,4 0 5 0,0-2-8 0,3-1 0 16,0 0 2-16,4-3-1 0,1 0-1 0,1-2 3 15,-1 2-2-15,0-4-1 0,0 1 4 0,0-1 1 16,-1-1-3-16,-1 1 0 0,-2-1 2 0,0 1-1 16,-2-1 4-16,-3 2-1 0,-3 1 2 0,-3 2 0 15,-2-1-5-15,-2 2 2 0,-4 0 1 0,-2 2-3 16,-4 2-4-16,-2 0 35 0,-4 3-44 0,-5 1 1 15,-2 2 2-15,-4 3 0 0,-6 2-1 0,0 2 2 16,-7 2 7-16,-1 4 11 0,3 0-9 0,0 0 14 16,-1 2 6-16,1 1 21 0,4-1-12 0,0 2 10 15,2 0 1-15,0 0-10 0,4 0-4 0,3-3 4 16,3 1-6-16,2 0-1 0,2-5-7 0,4 1 0 16,3-2 1-16,1-2 0 0,2 1-7 0,5-3 6 15,1 0-6-15,2-7 3 0,2 11-4 0,3-7-1 16,-5-4-1-16,16 4-1 0,-3-2-3 0,1-4 2 15,7-1-7-15,3-2 4 0,1 0 13 0,7-4-13 16,2-1 2-16,5-3-8 0,0-3 7 0,0 1-8 16,2-1 7-16,-1-1-6 0,1-1 6 0,-4 0-16 15,0 1 15-15,-3 0-10 0,-2 1 9 0,-4 3-9 16,-3 1-22-16,-4 0-39 0,-3 2-74 0,-1 0-54 16,-6 2-69-16,3-1-269 0,-7 2-37 0</inkml:trace>
  <inkml:trace contextRef="#ctx0" brushRef="#br0" timeOffset="87048.9">23218 10214 301 0,'0'0'236'0,"0"0"-58"0,0 0-40 0,7-3-29 16,-7 3-20-16,9-4-19 0,-2 0-12 0,2-2-10 15,3-1-6-15,-1 1-14 0,3-4-6 0,2-2-4 16,0 1-3-16,2 0-3 0,-1 0 28 0,1-1-37 15,-3 1 32-15,2 0-36 0,-6 2 34 0,-1 1-21 16,-1 2 31-16,-5-1-33 0,-4 7 26 16,3-9-37-16,-3 9 34 0,-8-6-40 0,-2 5 30 0,-4 1-35 15,-4 1 10-15,-5 2-8 0,-5 1 32 0,-6 3-36 16,-8 1 7-16,0 2 30 0,-3 2-32 0,-2 2 33 16,2 2 19-16,-3 0 14 0,-6 5 15 0,9-3 9 15,-1 1 1-15,4 0-2 0,2-1-1 0,4 0-22 16,4-1-12-16,7-4-8 0,5 0-10 0,2-3-4 15,8 0-11-15,3-2 15 0,2-1-17 0,5-7 9 16,3 11-13-16,4-6 8 0,5-1-11 0,7-3 10 16,3-2-16-16,12-3 25 0,9-4-23 0,6-2 10 15,11-5-10-15,6-3 7 0,1-3-9 0,6-1 10 16,0-3-11-16,1 0 17 0,1-2-21 0,0 0 2 16,1-1 5-16,-3 0 0 0,0 1-4 0,-1 0 0 0,-3 1 6 15,-4 0 1-15,-4 2-1 0,-5 1 1 16,-11 4-1-16,-4 2 11 0,-7 0-16 0,-7 4 19 15,-6 2-11-15,-5 1 11 0,-5 2-17 0,-5 1 17 16,-5 1-18-16,-1 6 13 0,-9-10-17 0,-2 8 20 0,-8 0-18 16,-4 2-1-16,-5 4 5 0,-11 0-3 15,-9 2 2-15,-5 4 1 0,-11 3-2 0,-1 3 3 16,-1 2 1-16,-4 2 13 0,0 2-17 0,0 1 10 16,0 1-9-16,0 4 27 0,1-1 15 0,1 2 20 0,3 1-35 15,2-1 40-15,4-1-41 0,4-1 36 0,13-5-44 16,4-2 33-16,6-2-54 0,10-2 40 0,4-5-43 15,9-2 35-15,3-1-62 0,6-8 42 16,5 8-36-16,4-6-23 0,5-3-90 0,13-3-122 0,15-6-143 16,7-5-224-16,15-5-142 0</inkml:trace>
  <inkml:trace contextRef="#ctx0" brushRef="#br0" timeOffset="88014.71">26018 9580 113 0,'0'0'269'15,"0"0"-65"-15,0 0-23 0,0 0-10 0,0 0-5 16,0 0-20-16,0 0-27 0,0 0-19 0,0 0-19 16,-5-5-12-16,5 5-9 0,0 0-18 0,0 0-5 15,0 0 0-15,-2-7-10 0,2 7-6 0,0 0 0 16,-2-6 20-16,2 6-1 0,-2-7 0 0,2 7 12 16,-4-8 10-16,4 8 3 0,-4-8 21 0,-1 4 7 15,5 4-21-15,-8-7 50 0,3 1-56 0,-5 2 29 16,2-1-58-16,-2 1 38 0,-1 1-62 0,-1-1 41 15,-1 2-56-15,-2 1 43 0,2-1-48 16,-3 2 44-16,0 2-47 0,-3 1 43 0,1 1-48 0,2-1 45 16,-2 2-37-16,1 2 36 0,-1 0-49 0,0 4 51 15,0-1-44-15,4 1 45 0,-1-1-47 0,2 1 48 16,3 0-48-16,1 1 38 0,0 1-47 0,2 1 8 16,2-2-7-16,1 2 11 0,2-2 4 0,1 0-1 15,2 0 9-15,1-1 4 0,2 0 0 0,1-2-2 16,2 0-1-16,3 0 0 0,2-2 0 0,1-2-2 15,1-1 2-15,4-2 10 0,-3-2-11 0,4-1 0 16,0-2 39-16,3 0-49 0,1-3 42 0,0-1-49 16,-1-2 47-16,0 0-42 0,-1-1 39 0,0-1-50 15,-5 0 49-15,2-1-46 0,-2-1 46 0,-4 1-47 16,0 0 47-16,-3 2-45 0,0-3 49 0,-3 0-5 16,-1 4 3-16,-4-2-1 0,1 0 25 0,-1 0 16 15,-1 2 12-15,-1 1 15 0,-1-2 2 0,1 2-13 16,0 1-9-16,-2 0-37 0,2 2 43 0,-2-1-15 15,3 6-13-15,-2-11-11 0,2 11-10 0,-3-6-4 16,3 6-7-16,0 0-4 0,0 0-36 0,0 0 37 16,-6 5-2-16,6-5-3 0,0 10-2 0,0-10 0 15,4 14-2-15,0-3-41 0,-2-1 45 0,3 1-35 16,2 3 48-16,-1-2-48 0,3 1 38 0,0 0-40 16,1 2 42-16,4-4-41 0,-1 3 36 0,1-4-37 15,3 0 36-15,-1-2-121 0,0-1-49 0,2-3-55 16,-2-1-42-16,3-2-60 0,-2-1-43 0,2-1-499 15,0-2-404-15</inkml:trace>
  <inkml:trace contextRef="#ctx0" brushRef="#br0" timeOffset="88564.9">26443 9555 376 0,'0'0'354'0,"0"0"-74"0,9-4-26 0,-9 4-15 16,0 0 8-16,0 0-32 0,10-4 40 0,-10 4-79 16,0 0 15-16,0 0-67 0,0 0 26 0,0 0-56 15,0 0 32-15,13 3-54 0,-13-3 31 0,2 7-51 16,-2-7 24-16,0 11-53 0,0-11 32 0,-1 15-51 15,-2-6 38-15,-2 2-49 0,1 0 41 0,1-2-48 16,-4 3 36-16,2-1-108 0,-1 0-60 0,-1-3-45 16,2 2-56-16,0-3-32 0,1 0-113 0,0-2-306 15,4-5-205-15</inkml:trace>
  <inkml:trace contextRef="#ctx0" brushRef="#br0" timeOffset="88998.67">26531 9315 15 0,'2'-12'571'0,"-2"1"-169"0,0 2-65 0,-2 1-92 15,1 0-29-15,1 2 11 0,-3-2 1 0,3 8-1 16,-1-10-3-16,1 10-3 0,-1-11-77 16,1 11-32-16,-2-7-22 0,2 7-21 0,0 0-13 0,0 0-10 15,0 0 27-15,7-4-33 0,-7 4 52 0,7 6-36 16,-2-1 39-16,-1 1-46 0,3 1 34 0,-1 1-47 15,3 3 35-15,-1 0-52 0,-1 1 33 0,1 2-44 16,1 1 34-16,-3-2-9 0,3 5-3 0,-2-1-8 16,0-2-2-16,0 1-5 0,-2 0 2 0,-1-3-6 15,0 1-2-15,-2-2-2 0,1-1 2 0,0 0 0 16,0-2 3-16,-2 0-3 0,0-3 3 0,1 1-40 16,-2-7 47-16,2 8-43 0,-2-8 44 0,0 0-44 15,0 0 44-15,0 0-5 0,0 0-6 0,0 0 0 16,13-4-40-16,-13 4 46 0,10-10-7 0,-2 5-1 15,0 1-3-15,-1-1-4 0,5 0 5 0,-3 0-6 16,1 3 1-16,0 0-37 0,-1 0 46 0,-9 2-8 16,19 1 1-16,-19-1-2 0,16 5-5 0,-10-2-1 15,2 4 1-15,-5 0-4 0,1 0-17 0,-2 0-29 16,-2 2-6-16,0 0-32 0,-4 0-19 0,1 2-20 16,-4-3-55-16,2 2 31 0,-4-2-41 0,0 2-7 15,-3-3-27-15,3-1-22 0,0 0-43 0,-2-3-85 16,0-2-231-16,11-1-125 0</inkml:trace>
  <inkml:trace contextRef="#ctx0" brushRef="#br0" timeOffset="89232.66">26776 9271 498 0,'9'-10'475'16,"-1"0"-111"-16,-2 3-81 0,1-1-39 0,0 3-7 0,2 1 9 15,-2-1-13-15,0 0 42 0,3 3-48 16,1 1 22-16,-11 1-67 0,23 0 23 0,-10 2-63 15,2 3 27-15,2 0-63 0,2 3 42 0,1 3-68 16,-1 0 24-16,4 4-55 0,-1 2 30 0,-3 1-57 0,0 4 38 16,2 7-55-16,-7-7 39 0,-1 4-53 0,-3 0 40 15,-4-3-60-15,-3 1 11 0,-3 1-75 16,-3-1 0-16,-5-1-80 0,-3 3-15 0,-3 1-87 16,-8-1-21-16,-6 2-39 0,-2-3-17 0,-6-2-81 15,-4 0-348-15,-14 2-300 0</inkml:trace>
  <inkml:trace contextRef="#ctx0" brushRef="#br0" timeOffset="89566.1">25544 9496 431 0,'-7'-12'415'15,"-2"2"-76"-15,0 3-90 0,-1 0-29 0,-1 2-1 16,0 3 43-16,-2 2-23 0,0 0 34 0,-3 4-45 16,-2 5 34-16,0 1-54 0,-4 6 20 0,3 3-55 15,-3 9 23-15,1 0-68 0,2 3 43 0,3 3-50 16,4-1-38-16,2-1-7 0,5 2-15 0,3 0-7 15,4 0-11-15,6 4-4 0,3 1-17 0,3-3-9 16,8-1-4-16,2-4-23 0,6-1-59 0,4-3-35 16,3-6-108-16,7-2-66 0,2-4-96 0,5-5-129 15,3-6-488-15,3-2-593 0</inkml:trace>
  <inkml:trace contextRef="#ctx0" brushRef="#br0" timeOffset="90183.47">27526 9089 142 0,'0'0'352'0,"0"-8"-58"0,0 8-14 0,-4-6-10 15,4 6 3-15,-3-8-12 0,3 8 15 16,-8-4 7-16,8 4-80 0,-9-4 14 0,9 4-58 16,-9-1 30-16,9 1-49 0,-14 2 37 0,5 2-42 15,0 0-4-15,-1 4-5 0,0-1-12 0,1 4 2 0,-1-1-14 16,3 4-7-16,0 1 33 0,0 1-61 16,3 1 38-16,-1 0-54 0,3 2 30 0,0 0-49 15,4 0 32-15,3 3-48 0,0-2 40 0,1 1-53 16,3-1 39-16,3-2-46 0,1 0 41 0,1-1-47 15,5 0 46-15,0-5-53 0,0 0 42 0,3-3-53 16,1-2 6-16,1-1-104 0,-1-2-15 0,1-1-51 0,-1-3-51 16,0-3-84-16,-1-1-57 0,0 0-65 15,-2-1-91-15,-4-4-280 0,-2 2-354 0</inkml:trace>
  <inkml:trace contextRef="#ctx0" brushRef="#br0" timeOffset="90364.46">27553 9298 196 0,'-19'-1'569'0,"5"-2"-171"15,-1 2-56-15,2 0-91 0,0-1 34 16,4 0-36-16,-1 1 19 0,10 1-84 0,-14-4 9 16,14 4-83-16,-6-5 17 0,6 5-64 0,2-9 27 0,3 4-54 15,5-2 27-15,2 0-53 0,3 0 33 0,4-4-46 16,4 3 40-16,4-6-55 0,1 2-38 16,2 0-84-16,0-1-51 0,4-3-37 0,-5 3-83 15,-2 0-127-15,0-3-235 0,-2 2-182 0</inkml:trace>
  <inkml:trace contextRef="#ctx0" brushRef="#br0" timeOffset="90565.18">27916 8936 244 0,'0'-9'536'0,"0"9"-99"0,-2-9-96 0,2 9-86 15,0-7 5-15,0 7-38 0,0 0-29 16,0 0 23-16,0 0 24 0,0 0-4 0,0 0-10 0,0 0-49 16,2 7 17-16,1 1-73 0,-1 0 26 0,2 2-64 15,0-1 30-15,0 5-58 0,1 1-12 0,0 0-8 16,1 0-6-16,-2 5-1 0,4 1-10 0,-2 0 39 15,0-2-55-15,-1 1 40 0,2-1-49 16,-2-3 35-16,-1 0-51 0,1-2-4 0,-1 0-95 0,1 0-25 16,0-6-111-16,-1 2-3 0,-1-3-57 0,-3-7-112 15,5 9-506-15,-5-9-512 0</inkml:trace>
  <inkml:trace contextRef="#ctx0" brushRef="#br0" timeOffset="90982.31">27933 9022 259 0,'-7'-9'413'0,"2"1"-107"0,0 1-39 0,0-1-28 0,1 1-22 15,0-1-13-15,3 0-17 0,-1-1-37 0,2 0 7 16,2 0-31-16,1 0-26 0,1 0-20 0,3-2-15 16,3 1-14-16,1 1-9 0,3 0-1 0,0 0-11 15,4 2 9-15,-3 0-6 0,3 1-3 0,-1 2-6 16,0 0-4-16,0 2-5 0,1 2 1 0,-3 1-4 15,1 2 2-15,-2 2-9 0,0-1 6 0,-5 4-6 16,-3 0 1-16,2 2-1 0,-6 0 0 0,-2 3-41 16,0-3 48-16,-6 3-38 0,0 1 48 0,-3-1-54 15,-4 1 23-15,-4 1-8 0,2-3 23 0,-2-1 35 16,-2 3 26-16,4-5 7 0,-3 1 3 0,5-2 14 16,0 0 5-16,0-2 5 0,4-2-18 0,1 1-8 15,1 0-19-15,7-5-11 0,-9 6-10 0,9-6-6 16,0 0-6-16,0 0 0 0,4 9-7 0,-4-9-2 15,15 4 2-15,-4-1-4 0,0 0-1 0,6 1-1 16,-2 2 35-16,4-1-44 0,0 0 40 0,1 3-42 16,1-1 35-16,0 2-44 0,-1-1 41 0,1 3-34 15,0-3 25-15,-3 4-42 0,1-3 37 0,-2 3-4 16,1-2-15-16,-4 1-80 0,-1-3-94 0,-2 2-98 16,-2-2-113-16,-1 0-133 0,-2-2-366 0,-1-1-445 15</inkml:trace>
  <inkml:trace contextRef="#ctx0" brushRef="#br0" timeOffset="93274.28">28700 9143 428 0,'0'0'510'0,"11"-1"-122"0,-11 1-60 15,12-2-93-15,-12 2 1 0,0 0-49 0,0 0 48 16,14-1-40-16,-14 1 36 0,0 0-53 0,0 0 18 16,9 4-65-16,-9-4 12 0,0 0-64 0,2 10 20 15,-2-10-55-15,0 9 30 0,-1-3-53 0,0 0 31 16,-2 4-13-16,1-3-15 0,0 3-45 0,0-3-92 15,-2 1-104-15,1 2-93 0,-2-3-80 0,3 2-98 16,-1-4-308-16,3-5-321 0</inkml:trace>
  <inkml:trace contextRef="#ctx0" brushRef="#br0" timeOffset="93626.65">29231 8779 138 0,'0'0'292'0,"0"0"-39"0,5-3-71 16,-5 3-4-16,0 0-42 0,0 0-1 0,7-8-49 15,-7 8 16-15,0 0-44 0,0 0 13 16,0 0-40-16,0-7 21 0,0 7-37 0,0 0 26 0,0 0-36 16,0 0 31-16,0-7-38 0,0 7 31 0,0 0-37 15,0 0 33-15,0 0-64 0,0 0-35 0,-3-6-80 16,3 6-81-16,0 0-193 0,0 0 104 15</inkml:trace>
  <inkml:trace contextRef="#ctx0" brushRef="#br0" timeOffset="93923.92">28730 8908 142 0,'0'0'589'0,"0"0"-139"0,0 0-75 15,0 0-25-15,0 0-7 0,0 0-24 0,0 0-17 16,0 0-22-16,0 0-20 0,0 0-32 0,0 0 2 16,0 0-1-16,0 0-20 0,-5 6-67 0,5-6 21 15,4 10-63-15,-4-10 23 0,4 9-57 0,0 0 20 16,0-4-47-16,-1 4 30 0,4 0-52 0,-5 0 33 15,3 0-46-15,1 0-5 0,-3 2-8 16,3-3-52-16,-4 2-69 0,4-2-67 0,-3 2-52 16,-2-3-133-16,0 1-98 0,-1-8-137 0,-1 11-335 0,1-11-534 15</inkml:trace>
  <inkml:trace contextRef="#ctx0" brushRef="#br0" timeOffset="94082.29">28555 8882 93 0,'-11'-11'510'15,"3"-2"-75"-15,-1 5-134 0,0-3-23 0,3 4-67 16,1-1-2-16,-2 1-19 0,4 0-38 0,0 0-29 16,3 7-28-16,-3-10-22 0,3 10-17 0,7-10-13 15,0 5-10-15,2 2-8 0,2-2-91 0,3 0-66 16,1 1-108-16,3 1-69 0,0-2-348 0,2-2-165 16</inkml:trace>
  <inkml:trace contextRef="#ctx0" brushRef="#br0" timeOffset="94331.53">28930 8578 82 0,'7'-14'365'0,"-4"1"-41"16,-1 2-30-16,0 0 5 0,-2 0-32 16,-2 0 47-16,0 1-43 0,-1-1 30 0,-2 3-67 0,1 1 17 15,1-1-70-15,-4 2 14 0,7 6-63 0,-9-8 25 16,9 8-49-16,-10-1 43 0,10 1-47 0,-8 7 37 16,3-2-21-16,3 3-17 0,0 2-12 0,0 2-8 15,3 1-6-15,0 5-14 0,1 0-8 0,3 5-6 16,0 1-9-16,3 4-8 0,2 0-6 0,-1 0-6 15,2 1 1-15,1 0-5 0,1 0-2 0,0-3-44 16,2 1 48-16,0-1-40 0,-1 0 42 0,1 0-44 16,-3-4 44-16,1 1-48 0,-2-4 45 0,-2 0-51 15,-1-2 11-15,-1-1-96 0,-3-1-24 0,-1 0-107 16,-2-3-77-16,-4 0-95 0,0-3-134 0,-5 1-407 16,0-2-551-16</inkml:trace>
  <inkml:trace contextRef="#ctx0" brushRef="#br0" timeOffset="94489.09">28861 9011 42 0,'0'-8'467'16,"2"-1"-141"-16,1 0-71 0,1 0-59 0,3-2-44 15,0-1-32-15,2 1 9 0,3-2-57 0,1-1 21 16,0 2-53-16,2-2 29 0,3 0-35 0,0 0 7 16,2 1-40-16,2-3 17 0,-1 1-96 0,0-1-45 15,-4 3-78-15,0-2-51 0,-1 0-190 0,-2-1 84 16</inkml:trace>
  <inkml:trace contextRef="#ctx0" brushRef="#br0" timeOffset="94697.89">29185 8553 367 0,'0'-8'365'16,"0"1"-50"-16,0 7-47 0,-1-11-46 0,1 11-40 15,-1-8-37-15,1 8 25 0,0 0 22 0,0 0 3 16,0 0-6-16,0 0-23 0,0 0 6 0,2 9-17 16,3-1 0-16,-2 2-24 0,1 2 4 0,2 4-22 15,1 2-4-15,0 1-25 0,2 3-1 0,-2 1-25 16,3 6-3-16,-3-3-18 0,1 4-7 0,1-3-4 15,-1 4-5-15,-1-3-3 0,0 0-2 0,1 0-5 16,-3-3-35-16,2-1 44 0,0-2-47 0,-2-1 37 16,1-1-44-16,-3-4-34 0,-1-1-70 0,3 0-71 15,-2-4-55-15,-2-3-73 0,-1-1-107 0,0-7-398 16,0 9-385-16</inkml:trace>
  <inkml:trace contextRef="#ctx0" brushRef="#br0" timeOffset="94824.15">29216 8965 131 0,'-8'-9'485'15,"3"0"-99"-15,-1 2-118 0,2-1-3 0,0 1-85 16,0-2-35-16,3 2 9 0,0-2-75 0,2 1 24 16,0 1-60-16,4-3 27 0,-1 2-56 0,5-2 35 15,3 3-49-15,-1-3-11 0,7 1-121 0,-1-1-70 16,2 1-122-16,0-2-208 0,1 3-38 0</inkml:trace>
  <inkml:trace contextRef="#ctx0" brushRef="#br0" timeOffset="95264.02">29983 8598 24 0,'7'-5'416'0,"0"3"-60"16,-7 2-83-16,8-9 16 0,-8 9-69 0,5-9 38 16,-5 9-37-16,5-10 11 0,-5 10-36 0,-2-10-14 15,2 10-26-15,-3-13-27 0,-1 8-21 0,1-1-1 16,-2 2-16-16,-1-1-10 0,-1 2 11 0,-3 0-18 15,10 3-5-15,-17-1-13 0,17 1-7 0,-21 2-6 16,9 2 0-16,-2 1-12 0,1 3-5 0,-2-1-6 16,2 5-4-16,-3 1 12 0,2-1-16 0,0 4 6 15,3 1-15-15,0-2 13 0,1 1-15 0,3-2 12 16,2 0-18-16,1-1 14 0,2-1-13 0,0-1 13 16,4-2-13-16,0 0 0 0,1-1-3 0,3 0 1 15,1-5 3-15,0 1 10 0,2-2-19 0,-9-2 14 16,22 0-16-16,-12-1 19 0,0-3-21 0,2 0 19 15,-2-4-14-15,3 1 17 0,-3-1-15 0,-1-1 16 16,-1 0-15-16,-1 1 20 0,0 0-18 0,-1-1 16 16,-2 2-12-16,1 0 14 0,-1 1-16 0,0 1 14 15,0 0-16-15,-4 5 14 0,6-8-20 0,-6 8 19 16,5-5-17-16,-5 5 17 0,0 0-15 0,13 0 14 16,-13 0-7-16,11 6 6 0,-3-1-16 0,0 0 17 15,1 0-14-15,0 2 8 0,2 1-56 0,1-1-54 16,-1 2-116-16,3-3-45 0,0 1-82 0,0-1-84 15,4-1-341-15,-2-2-299 0</inkml:trace>
  <inkml:trace contextRef="#ctx0" brushRef="#br0" timeOffset="95798.4">30715 8542 204 0,'6'-5'427'0,"-6"5"-112"0,4-9 9 16,-4 9-80-16,1-9 24 0,-1 9-63 0,-1-11-14 16,1 11-1-16,-6-11-22 0,2 7-20 0,-2-1-21 15,-1 0-17-15,-1 0-18 0,-2 2-10 0,0 1-8 16,0 0-7-16,-1 1-10 0,-1-1-4 0,0 4-11 16,-2-1-3-16,3 1 10 0,-2 0-30 0,3 1 15 15,0 2-24-15,-2-2 13 0,3 3-23 0,3-1 20 16,-1 0-25-16,0 1 21 0,3 0-25 0,1-1 24 15,1 1-26-15,2-6 23 0,0 11-21 0,0-11 27 0,4 7-27 16,-4-7 23-16,7 7-27 0,-7-7 25 16,14 1-22-16,-14-1 22 0,16-1-27 0,-6-2 21 15,0 0-19-15,-1-2 24 0,1 1-22 0,1-4 24 16,-2 0-27-16,1-2 2 0,-3 0 3 0,0-3 7 16,-1 0 7-16,-1-1-10 0,0-2-5 0,-3 1 1 15,-1-3 7-15,-1 0 20 0,-1-2-29 0,-1 1 26 0,-3-2-24 16,0 0 23-16,0 0-20 0,-1 2 33 15,-1 3-3-15,3 0 38 0,-4 2 21 0,2 0 31 16,1 0-20-16,0 5 3 0,1-1-21 0,-2 2-10 16,2-1-21-16,4 9 0 0,-6-8-19 0,6 8 5 0,0 0-13 15,0 0 4-15,0 0-8 0,-8 5 9 0,8-5-11 16,1 13 0-16,1-3 0 0,-1 0-1 16,3 1 0-16,0 3-3 0,2 2 3 0,0 2 0 15,3 0-5-15,0 1-1 0,1 0-3 0,1 0-2 16,-1 2-2-16,3-2 0 0,-2 1-6 0,1-4-11 0,0 1-72 15,1-2-32-15,-1 0-81 0,-1-4-12 16,-2 0-89-16,1-3-23 0,-1-1-63 0,-2-2-63 16,0-2-306-16,-7-3-273 0</inkml:trace>
  <inkml:trace contextRef="#ctx0" brushRef="#br0" timeOffset="95959.08">30845 8436 342 0,'3'-7'346'0,"-3"7"-11"0,5-10-68 15,-5 10-11-15,5-9-10 0,-5 9-8 0,3-8-18 16,-3 8-38-16,2-7-43 0,-2 7-19 15,0 0-15-15,4-5-8 0,-4 5-14 0,0 0-14 16,0 0-12-16,10 3 13 0,-10-3-35 0,5 6 17 16,-5-6-36-16,4 8 21 0,-4-8-30 0,7 10 21 0,-7-10-33 15,6 9 21-15,-6-9-26 0,5 10-1 16,-5-10-109-16,6 6-28 0,-6-6-122 0,0 0-74 16,8 3-434-16,-8-3-298 0</inkml:trace>
  <inkml:trace contextRef="#ctx0" brushRef="#br0" timeOffset="96097.85">30817 8299 37 0,'-10'-9'461'0,"5"2"-142"0,0 0-24 0,0 2-78 16,1 1-8-16,1-2-74 0,3 6 6 0,-7-8-65 15,7 8 19-15,-3-6-52 0,3 6 23 0,0 0-46 16,4-4 42-16,-4 4-80 0,0 0-50 0,17 1-106 16,-17-1-104-16,15 3-235 0,-5-1-11 15</inkml:trace>
  <inkml:trace contextRef="#ctx0" brushRef="#br0" timeOffset="96367.28">31045 8271 473 0,'0'0'342'16,"11"2"-75"-16,-11-2-61 0,0 0-46 0,14 2 9 0,-14-2 2 15,8 4 80-15,-8-4-44 0,6 6 14 0,-6-6-63 16,9 7 0-16,-9-7-43 0,5 8-14 0,-1-2-18 16,0-1 7-16,0 2-36 0,0 0 5 0,-2 0-32 15,2 0 23-15,1-1-33 0,0-2 18 0,-5-4-27 16,4 9 25-16,-4-9-26 0,7 7 32 0,-7-7 7 15,4 6 17-15,-4-6-28 0,0 0 9 0,0 0-21 16,0 0 9-16,11-3-19 0,-11 3 16 0,2-8-22 0,-2 8 15 16,4-10-20-16,-4 3 1 0,3 0-5 15,-2-1 17-15,2 1-17 0,-1-3 12 0,1 2-20 16,-2-2 13-16,3 2-4 0,0-1-43 0,-2 2-71 0,2-1-82 16,-1 2-22-16,1 1-48 0,-2-1-37 0,3 1-25 15,-5 5-41-15,9-6-255 0,-4 0-137 16</inkml:trace>
  <inkml:trace contextRef="#ctx0" brushRef="#br0" timeOffset="96534.35">31307 8211 352 0,'0'0'305'0,"0"0"-59"0,11 2-32 0,-11-2-14 0,0 0 16 15,9 2 19-15,-9-2-23 0,5 3 52 0,-5-3-46 16,8 8-5-16,-8-8-52 0,4 8 0 0,-4-8-50 16,6 9 3-16,-6-9-38 0,4 10 1 0,-1-3-33 15,1 0 13-15,-1-1-34 0,-1 0 17 0,1 1-30 16,-3-7 19-16,3 11-26 0,-2-5 7 0,-1-6-31 15,3 8-18-15,-3-8-100 0,0 0-81 0,-3 9-52 16,3-9-89-16,0 0-67 0,-10-3-239 0,10 3-176 16</inkml:trace>
  <inkml:trace contextRef="#ctx0" brushRef="#br0" timeOffset="96667.45">31258 8193 124 0,'-4'-11'235'16,"0"2"-68"-16,3 0 38 0,-1 2-65 0,2 0 20 15,-2 0-70-15,2 7 21 0,2-12-65 0,-2 12 27 16,5-10-52-16,-5 10 31 0,9-6-49 0,-9 6 40 15,11-4-46-15,-11 4 34 0,16 0-43 0,-16 0-32 16,19 3-37-16,-8 0-43 0,0 0-51 0,1-1-4 16,0 2 21-16,4 0-72 0,-3 1 75 0</inkml:trace>
  <inkml:trace contextRef="#ctx0" brushRef="#br0" timeOffset="97114.58">31446 8148 292 0,'15'2'9'0,"-2"1"36"16,0-1 24-16,-2-1 81 0,-11-1-10 0,18 1 68 16,-18-1-39-16,16 1 6 0,-16-1-32 0,11 0-17 0,-11 0 0 15,0 0-14-15,0 0-17 0,0 0-7 0,0 0 5 16,0 0 21-16,0 0 15 0,0 0-15 0,0 0-7 15,-9 6-60-15,9-6 36 0,-14 6-53 0,9-3 37 16,5-3-53-16,-13 6 36 0,13-6-51 0,-9 9 43 16,3-5-45-16,6-4 36 0,-6 9-37 0,6-9 33 15,-4 10-43-15,4-10 43 0,-2 9-46 0,2-9 44 16,6 9-46-16,-6-9 43 0,7 8-44 0,0-5 45 16,-7-3-44-16,11 4 41 0,-2-2-44 0,-9-2 42 15,15 1-41-15,-15-1 42 0,16-2-6 0,-7 0-3 16,-2-2-3-16,2 0-2 0,-2 0 1 0,0-2-6 15,-2 0 0-15,-1-2 4 0,0-1-5 0,-3 0 1 0,1-1-3 16,-2-1-1-16,-3-3 2 0,2 2 0 16,-3-3 2-16,-1-1 0 0,-3 1 1 0,-1-1 14 0,2-2 0 15,-1 0 3-15,-1 0 16 0,1 0-3 0,-1 3 20 16,2 0 1-16,-1 2 1 0,-1 0 13 0,4 1 21 16,-1 1 3-16,-1 2-5 0,2 0-13 0,1 3-13 15,-1-3-14-15,3 5-11 0,2 4-7 0,-7-8-9 16,7 8 1-16,0 0-6 0,-5-6 0 0,5 6-2 15,0 0 2-15,-4 9-4 0,4-9-3 0,2 9 3 16,-2 0-6-16,3-2 5 0,0 3-9 0,-1-1 8 16,2 3-6-16,0 2 3 0,0 0 1 0,1 0-4 15,0 1 2-15,0 1-3 0,0-1 0 0,2 1-1 0,-1-2-1 16,-2 3-1-16,5-2-4 0,-3 0-24 0,1-2-35 16,-1 0-77-16,-1-1-17 0,4-1-103 0,-4-1-26 15,-1-3-49-15,3 0-56 0,-2 0-362 0,1-2-263 16</inkml:trace>
  <inkml:trace contextRef="#ctx0" brushRef="#br0" timeOffset="97597.28">31690 8158 245 0,'9'-3'279'0,"-9"3"-100"16,0 0 11-16,0 0-55 0,5-4 33 0,-5 4-55 0,0 0 20 15,0 0-51-15,0 0 32 0,0 0-30 0,8-3 42 16,-8 3-22-16,0 0-7 0,0 0-21 0,0 0-12 15,6-5-11-15,-6 5-11 0,0 0-7 0,5-7 0 16,-5 7 9-16,4-6-7 0,-4 6-2 0,4-8-4 16,-4 8-5-16,3-5-1 0,-3 5-2 0,5-7 3 15,-5 7-3-15,0 0-10 0,2-8 1 0,-2 8 11 16,0 0-24-16,0 0-2 0,4-5 3 0,-4 5-2 16,0 0 7-16,0 0-6 0,0 0-2 0,0 0 2 0,0 9 1 15,0-9 3-15,-1 8-1 0,1-8 0 16,0 8-4-16,0-8 1 0,1 8 3 0,-1-8-4 0,1 8 2 15,-1-8-5-15,4 7 3 0,-4-7 6 0,3 5-1 16,-3-5-6-16,6 4 1 0,-6-4 1 16,0 0-1-16,14-1-3 0,-14 1 0 0,10-5 0 0,-10 5-1 15,13-5 0-15,-5 1 3 0,0 0 1 0,-1 0 10 16,0-1-10-16,0 0 8 0,0 2-13 0,-1-1 13 16,-1 1-13-16,-5 3 12 0,12-5-12 0,-12 5 9 15,7-4-10-15,-7 4 12 0,0 0-14 0,12-2 15 16,-12 2-10-16,0 0 3 0,10 6 1 0,-10-6-1 0,5 7 2 15,-2-2 18-15,-3-5-20 0,2 12 0 0,0-5 3 16,-1 1-3-16,0 0 7 0,-1-1-1 0,0 1-6 16,-1 2-4-16,1-3 4 0,-1 0 7 0,-1 1-6 15,1-2 3-15,1-6-8 0,-4 10-1 0,4-10 12 16,-4 9-26-16,4-9-76 0,-5 6-78 0,5-6-86 16,0 0-85-16,0 0-242 0,-13-4-98 0</inkml:trace>
  <inkml:trace contextRef="#ctx0" brushRef="#br0" timeOffset="98263.9">32149 7803 212 0,'0'0'382'0,"-3"-6"-95"0,3 6 17 0,-2-5-63 15,2 5 12-15,0 0-13 0,-3-8-18 0,3 8-26 16,0 0-35-16,0 0-34 0,-5-6-26 0,5 6-22 16,0 0-10-16,0 0-8 0,0 0-19 0,0 0 33 15,-5 5-19-15,5-5 22 0,0 7-26 0,0-7 34 0,0 12-28 16,3-4 26-16,-3 0-17 0,2 1 20 16,-2 2-29-16,4 0 18 0,-3 1-23 0,2 2 8 0,-1 1-29 15,1-1 14-15,0 2-27 0,-1-2 16 0,1 2-24 16,-1-3 16-16,1 2-16 0,-1-4 14 0,3 2-15 15,-3-3 14-15,0 1-20 0,1-1 19 0,-1 0-4 16,2-2-3-16,-4 0-1 0,3-2-2 0,-1 0 4 16,0 0 7-16,-2-6 21 0,2 8 23 0,-2-8 13 15,3 8-9-15,-3-8-19 0,0 0-7 0,0 0-7 16,0 0-11-16,0 0-1 0,0 0-13 0,9-3 3 0,-9 3-2 16,3-7-7-16,0 1 1 0,-2 0-9 0,3 0 6 15,-1 0-4-15,2-1-1 0,-1 1-1 0,3-2-3 16,-2 1 2-16,2 2-1 0,-1 0 0 0,4-1-1 15,-2 2-1-15,0 0 3 0,2 2-3 0,0 0-24 16,-10 2 31-16,18 0-30 0,-5 1 31 0,-13-1-23 16,19 3 26-16,-9 1-26 0,-1 0 28 0,2 2-28 15,-3-1 26-15,-1 2-25 0,-2 1 28 0,-3-1-27 16,1 2 24-16,-3-1 5 0,-4 1-10 0,0 0 2 16,-2 0-4-16,-3 0 1 0,-1-2 0 0,-2 2-1 15,-2-2-6-15,1-1-20 0,-2 0-44 0,2-2-47 0,1 1-56 16,-1-3-70-16,1-1-125 0,12-1-134 0,-21-2-487 15,11-1-586-15</inkml:trace>
  <inkml:trace contextRef="#ctx0" brushRef="#br0" timeOffset="102429.89">24408 10733 218 0,'0'0'357'16,"3"-5"-106"-16,-3 5-15 0,0 0-46 15,0 0-8-15,0 0-17 0,0-8-15 0,0 8-16 0,0 0-4 0,0 0-12 16,-2-7-10-16,2 7-8 0,0 0-13 0,0 0-3 15,0 0-9-15,-3-6 43 0,3 6-34 0,0 0 10 16,0 0 5-16,0 0-4 0,-3-6-3 16,3 6-8-16,0 0-2 0,0 0-15 0,0 0-6 0,0 0-15 15,0 0-7-15,0 0-8 0,-13 4 5 0,7-1-12 16,-1 3-7-16,-1 2 0 0,-4 0 32 16,-1 1-42-16,-2 3 35 0,-2 3-34 0,1-2 28 0,-5 4-48 15,1-1 42-15,-2 1-42 0,0 1 38 0,-2-1-40 16,2 1 36-16,1-1-39 0,-2 0 41 0,5-1-48 15,-4-1 41-15,2-3-43 0,3 0 46 16,-1-1-77-16,1-1-33 0,1-5-105 0,2 3-27 0,0-3-29 16,3-3-56-16,0 0-83 0,11-2-352 0,-17-2-250 15</inkml:trace>
  <inkml:trace contextRef="#ctx0" brushRef="#br0" timeOffset="102663.8">23917 10873 171 0,'0'0'404'0,"4"-8"-83"0,-4 8-84 0,3-5-40 15,-3 5-55-15,0 0-16 0,0 0-4 0,0 0 26 0,0 0 33 16,0 0-41-16,0 0 16 0,2 11-63 16,-3-6 38-16,-2 4-53 0,1 2 19 0,-1-2-59 15,1 2 35-15,-3 3-54 0,2 1 42 0,-1-2-59 16,0 3 49-16,3-2-57 0,0-1 45 0,0-1-49 0,1 1 49 16,2 0-47-16,1-3 52 0,1 1-46 15,2 0 38-15,4 1-51 0,0-2 47 0,3-1-49 16,5-1 44-16,1 2-52 0,0-3 53 0,4 1-50 0,2-3 37 15,0-1-103-15,0-1-63 0,0 0-64 0,2 0-125 16,-3-2-407-16,-5 0-254 0</inkml:trace>
  <inkml:trace contextRef="#ctx0" brushRef="#br0" timeOffset="103547.28">21530 12324 49 0,'0'0'441'0,"0"0"-111"15,0 0-88-15,-3-6-12 0,3 6-15 0,-1-6-21 16,1 6-14-16,-2-8-5 0,2 8-9 0,-4-9-13 16,4 9-24-16,-5-10-13 0,5 10 5 0,-7-13-7 0,5 9-15 15,-1-2-5-15,-2-1 8 0,1 0-19 0,-2 3-4 16,1-3-14-16,-3 0-3 0,0 4-15 15,1-2-1-15,-1 1 6 0,-1 2-1 0,0 0-7 0,9 2-9 16,-19 0-4-16,9 1-1 0,-1 0-6 0,0 4-8 16,2-1-2-16,-1 0-2 0,-3 3-4 0,4 2 0 15,-1-1 8-15,-1 2-11 0,1 0-3 0,3 3-1 16,0-3 1-16,1 2-2 0,4 2 3 0,-1-3 31 16,2 0-41-16,1 3 40 0,2-4-48 0,2 1 40 15,2-1-44-15,1-2 44 0,-1-2-44 0,3 1 35 16,3-3-49-16,-2-2 27 0,0-2-63 0,4 0 37 15,-1-2-45-15,2-2 45 0,-2-3-25 0,2 1 52 16,-3-1-41-16,-2-3 9 0,2 2 13 0,-5-2 5 16,1 1 4-16,-3-2 6 0,0 2 10 0,-1-1 7 15,-3 0 26-15,2 2 50 0,-2-1 35 0,-1 2 25 16,0 7 4-16,0-12 0 0,0 12-17 0,1-11-47 16,-1 11-2-16,2-7-16 0,-2 7-6 0,0 0-18 0,0 0-7 15,0 0-6-15,0 0-5 0,9 4-4 0,-9-4-6 16,7 10 1-16,1-2-6 0,-2-1-4 0,2 4-4 15,1-2-4-15,4 2-17 0,-2 1-24 0,3 1-122 16,-1 1-24-16,4-3-127 0,-3 2-43 0,1-1-48 16,-2-4-116-16,0 1-348 0,1-4-424 0</inkml:trace>
  <inkml:trace contextRef="#ctx0" brushRef="#br0" timeOffset="103707.08">21896 12307 46 0,'0'0'636'0,"7"-6"-182"0,-7 6-106 15,0 0-73-15,4-4-34 0,-4 4 5 0,0 0-18 16,0 0-28-16,6 6-20 0,-6-6-31 0,2 5-28 16,-2-5-19-16,2 10-27 0,-2-10-16 0,5 12-12 15,-3-5-16-15,0 2-9 0,1-1 3 0,-2 0-160 0,2-1-81 16,-2 1-102-16,0-2-79 0,1 0-371 16,-2-6-282-16</inkml:trace>
  <inkml:trace contextRef="#ctx0" brushRef="#br0" timeOffset="104213.19">21961 12119 544 0,'0'-10'529'0,"-2"2"-124"0,1 2-65 0,1 6-20 16,0-12-14-16,0 12-26 0,-1-10 6 0,1 10-72 16,-1-7-30-16,1 7 7 0,0 0-2 0,0 0-15 15,0 0-20-15,0 0-17 0,11 3-28 0,-11-3-22 16,10 10-15-16,-5-2-30 0,2 1 12 0,1 0-29 15,-1 2 21-15,2 1-33 0,-1-1 16 0,1 1-27 16,0 0 24-16,-2-1-29 0,2 1 28 0,-2-2-10 16,2 1-6-16,-4-3 0 0,1 0-3 0,-1-1-2 15,-1 2 3-15,1-3 0 0,0-1-8 0,-5-5 2 16,7 9-1-16,-7-9-2 0,4 7 1 0,-4-7 0 16,1 6-3-16,-1-6 2 0,0 0-1 0,-3 8 3 15,3-8-4-15,0 0 4 0,-8 5-21 0,8-5 24 0,0 0 1 16,-10 3-3-16,10-3 4 0,0 0-2 15,0 0-2-15,-12 0 8 0,12 0-7 0,0 0-2 0,-8-2 0 16,8 2 0-16,0 0-2 0,-9-4-21 0,9 4 23 16,-1-6-20-16,1 6 23 0,-2-8-18 0,2 8 22 15,3-8-26-15,1 2 31 0,-4 6-28 0,6-9 21 16,-1 4-18-16,-1-2 22 0,3 3-23 0,-1-2 28 16,1 1-34-16,1 1 25 0,-8 4-18 0,13-5 20 15,-13 5-23-15,15-4 17 0,-15 4-19 0,13 2 22 16,-13-2-19-16,10 4 16 0,-10-4-14 0,7 8 15 15,-7-8-18-15,2 11 17 0,-2-4-1 0,-2 1 1 16,-1-2-3-16,-1 2-2 0,-3-1 0 0,-1 2-23 16,2-1-27-16,-3-2-26 0,-1 0-31 0,1 0-40 15,-2-2-33-15,1-2-57 0,1 1-29 0,9-3-24 16,-13 1-58-16,13-1-24 0,-15-5-421 0,9 2-321 16</inkml:trace>
  <inkml:trace contextRef="#ctx0" brushRef="#br0" timeOffset="104697.16">22333 11929 226 0,'1'-6'371'16,"-1"6"-89"-16,0 0-42 0,0 0 7 0,-7-4 5 16,7 4-26-16,0 0 32 0,0 0-62 0,0 0 27 15,-10 3-51-15,10-3 25 0,-6 6-61 0,6-6 30 0,-6 11-57 16,4-6 35-16,0 3-49 0,-1 1-6 0,3 1-10 16,0 1-10-16,0 0-8 0,1 1-10 0,3-2-8 15,0 4-7-15,1-1-4 0,3 0-10 16,-2 0-4-16,3-1-2 0,1 0-3 0,1-1-3 0,0 0-1 15,2-3-1-15,0 0-6 0,1-2-4 0,0-2-3 16,2 1 0-16,-3-4-19 0,1-1-43 0,3-1-37 16,-2-3-69-16,2 0-46 0,-1 0-37 0,-2-3-23 15,-1 0-70-15,1-1-19 0,-3 1-346 0,-5-1-218 16</inkml:trace>
  <inkml:trace contextRef="#ctx0" brushRef="#br0" timeOffset="104854.3">22448 12055 109 0,'-11'3'403'0,"-1"-2"-98"0,3 1-66 0,9-2-7 16,-14 3-20-16,14-3-15 0,-12 1-8 16,12-1-30-16,0 0-31 0,-10-3-28 0,10 3-23 15,0 0-14-15,1-7-17 0,-1 7-12 0,9-9 22 0,-1 4-39 16,1-1 23-16,2-3-44 0,0 1-21 0,1-2-55 16,1-1-77-16,2 1-78 0,-1 0-79 0,3-3-244 15,-3 1-74-15</inkml:trace>
  <inkml:trace contextRef="#ctx0" brushRef="#br0" timeOffset="105063.61">22697 11766 376 0,'0'0'474'0,"2"-9"-99"15,-2 9-29-15,2-7-64 0,-2 7 67 0,2-6-60 16,-2 6 25-16,0 0-56 0,0-7 3 0,0 7-85 16,0 0 11-16,0 0-52 0,0 0 53 0,0 0-53 15,0 0 31-15,7 6-78 0,-7-6 28 0,7 11-67 16,-4-4 36-16,2 3-59 0,0-2 38 0,2 4-58 15,-1-1-3-15,1 1-2 0,1 0-2 0,0 0-5 16,0 0-13-16,-1 0-72 0,2-1-71 0,-1 1-74 0,-2-4-70 16,0 0-40-16,1 0-67 0,-3-2-22 15,1-3-426-15,-5-3-411 0</inkml:trace>
  <inkml:trace contextRef="#ctx0" brushRef="#br0" timeOffset="105259.5">22841 11785 175 0,'0'-6'495'15,"0"6"-125"-15,-2-12-83 0,2 12-25 0,-2-7-49 16,2 7 11-16,-3-7-48 0,3 7 28 0,0 0 27 16,0 0-64-16,0 0 19 0,0 0-71 15,0 0 16-15,0 0-62 0,5 7 25 0,-5-7-56 0,5 9 32 16,1-3-53-16,-2 1 43 0,3 0-55 0,0 0 36 16,-1-1-52-16,2 2 0 0,-1-1-1 0,0 1 2 15,2-1-14-15,-1-1-63 0,-2 0-76 0,1 0-36 16,0-1-54-16,-2 0-2 0,-1-2-69 0,-4-3-39 15,8 6-238-15,-8-6-115 0</inkml:trace>
  <inkml:trace contextRef="#ctx0" brushRef="#br0" timeOffset="105680.57">22748 11852 301 0,'-15'-7'365'0,"2"-1"-87"16,0 0-39-16,2-1-17 0,0-1-34 0,1-2-16 0,1 0-26 15,3-1 15-15,2-2-41 0,1 1 14 16,0-1-63-16,3 1-17 0,3-3-10 0,1 2-10 15,5-3-7-15,0 1-5 0,3-1-13 0,-1 3 12 0,6-2-5 16,-3 4 4-16,2-2 48 0,1 2-57 0,2 1 45 16,-1 1-45-16,1 2 45 0,0 0-51 15,-3 3 41-15,2 0-52 0,-2 3 42 0,-2 4-45 0,-1-1 37 16,-3 1-47-16,2 3 3 0,-5 1 2 0,0 1 4 16,-3 2 3-16,-3 1-3 0,-2 2 4 0,-2 0 16 15,-2 3-14-15,-3 1-2 0,-1-1 0 0,-6 2 3 16,2 0-2-16,-1-2 52 0,-2 0-58 0,-1-1 48 15,2-1-51-15,-2 0 46 0,4-3-49 0,3-1 58 16,0-2-50-16,2-1 48 0,3-1-54 0,5-4 48 16,-7 3-57-16,7-3 53 0,0 0-50 0,0 0 49 15,0 0-48-15,16-1 48 0,-16 1-51 0,19-3 7 16,-7 1 5-16,1 1 16 0,-1 1 16 0,4 0 25 16,0 0 27-16,1 1 58 0,2 2-33 0,-1-1 36 15,1 2-45-15,1-1 39 0,1 1-47 0,2 2 36 0,-1-1-54 16,-1 0 24-16,-1 2-57 0,0 0 38 15,-3 0-56-15,-1-2 37 0,-2 2-51 0,2-1 42 16,-2-1-52-16,-3 1 36 0,1-3-60 0,-2 1-33 16,-1 0-141-16,-1-2-45 0,-8-2-105 0,11 4-165 15,-11-4-358-15,0 0-443 0</inkml:trace>
  <inkml:trace contextRef="#ctx0" brushRef="#br0" timeOffset="105790.66">23374 11753 452 0,'8'-5'507'0,"-8"5"-88"0,6-8-82 0,-6 8-103 15,7-5-46-15,-7 5-43 0,2-6-36 0,-2 6-28 16,0 0-18-16,0-8-45 0,0 8-119 0,0 0-207 16,-1-6-370-16,1 6-187 0</inkml:trace>
  <inkml:trace contextRef="#ctx0" brushRef="#br0" timeOffset="151373.97">25935 11230 230 0,'-5'-12'276'0,"5"12"-23"0,-4-10-31 0,2 2-27 0,-1 2 10 16,1-1 23-16,-2-1 8 0,0 0-42 0,2-1 46 15,0 2-18-15,-2-2 0 0,2 2-3 0,-1-1-12 16,1 0 7-16,0 4 14 0,0-2-41 0,-1 0 29 16,3 6-73-16,-2-10 14 0,2 10-75 15,-3-7 37-15,3 7-27 0,0 0 56 0,0 0-28 0,0 0 30 16,0 0-23-16,0 0 4 0,9 4-6 0,-9-4 1 16,8 9 0-16,-3-3-13 0,-1 3-11 0,3-2 2 15,0 4-5-15,-1-1-9 0,3 2-13 0,-2 1-10 16,1-2-11-16,0 4-9 0,1 0-12 0,1 2 5 15,1-1-9-15,-2-1-39 0,-1-2 30 0,1 2-26 16,0 1 37-16,-1-3-43 0,2 0 39 0,-2 1-43 16,0-1 39-16,-1-2-39 0,1 0 36 0,0 0-39 15,-3-1 36-15,1-2-33 0,-1 1 31 0,0-4-38 16,0 3 33-16,-1-2-30 0,0 0-6 0,-4-6-33 16,5 8-42-16,-5-8-130 0,5 5-69 0,-5-5-94 15,0 0-94-15,0 0-37 0,0 0-83 0,9-8-606 16,-9 8-821-16</inkml:trace>
  <inkml:trace contextRef="#ctx0" brushRef="#br0" timeOffset="152673.6">26824 11090 163 0,'0'0'308'0,"0"0"-45"15,0 0-29-15,0 0-22 0,0 0-35 0,0 0-3 16,0 0-12-16,-2-6-16 0,2 6-20 0,0 0-18 16,-4-6-12-16,4 6 4 0,-6-5-12 0,6 5-14 15,-9-5-15-15,9 5-12 0,-13-3-3 0,13 3 20 16,-18-4-37-16,8 2 37 0,0 1 5 0,-3 1 5 15,0 0 16-15,-1 0-8 0,2 0-1 0,-4 2 8 16,2 2-14-16,-2-2 1 0,0 1-10 0,0 4-10 16,3-3-8-16,0 1-14 0,0 0-41 0,4 1 46 15,0 0-49-15,-1 0 42 0,4 1-39 0,1-1 42 16,2-1-45-16,-1 1 43 0,4-6-40 0,0 11 41 16,0-11-43-16,5 10 40 0,-5-10-40 0,11 7 38 0,-11-7-46 15,16 2 44-15,-16-2-6 0,21 1-3 16,-7-2-6-16,-1-1 3 0,2-1-7 0,-1-1 0 15,1-3 1-15,-1 3-7 0,0-3 1 0,-1-2-2 16,-1 1 3-16,0-2-2 0,-3-1-4 0,-1-1 2 0,0 0 3 16,-3-2-3-16,-3 1 2 0,0-4 2 0,-2 2 8 15,-2-2 3-15,-3 0-39 0,1-3 42 0,-3 1-15 16,-1-1 49-16,-1 0-19 0,-1 1 52 16,0 1-30-16,-1 0 20 0,1 2 6 0,-1 3-1 0,2-1-7 15,-1 2-7-15,1 3 15 0,0-1 1 0,2 3-14 16,0-1-9-16,0 1-19 0,2 4-3 15,5 3-1-15,-8-5-14 0,8 5-4 0,0 0-2 16,-10 2-3-16,10-2 0 0,-2 7 0 0,2-7 2 0,2 15-3 16,1-8 21-16,-1 4-35 0,3-1 42 0,1 1-46 15,1 4 37-15,0-2-39 0,3 3 39 0,-1-1-44 16,1 2 43-16,3-1-41 0,-2-1 37 0,1 0-45 16,-1-1 42-16,1 0-41 0,0 0 38 0,-1-4-39 15,-1 3 38-15,1-2-44 0,0-2 38 0,-2 1-66 16,2-3 3-16,-3 0-83 0,0 0-4 0,-1-2-42 15,1 0-38-15,-2-1-59 0,-6-4-55 0,11 4-29 16,-11-4-3-16,12 0-39 0,-12 0-30 0,9-3-276 16,-9 3-214-16</inkml:trace>
  <inkml:trace contextRef="#ctx0" brushRef="#br0" timeOffset="152913.62">26921 10963 268 0,'2'-9'353'0,"2"5"-42"0,-3-4-2 15,-1 8-13-15,5-9-30 0,-5 9 68 0,4-10-8 16,-4 10-20-16,3-8-50 0,-3 8 17 0,2-7-79 15,-2 7 0-15,2-7-76 0,-2 7 13 0,0 0-55 16,2-4 44-16,-2 4-52 0,0 0 32 0,0 0-58 16,11 1 30-16,-11-1-48 0,8 6 38 0,-8-6-60 15,9 8 42-15,-5-4-50 0,1 1 43 0,0 2-50 16,3-1 43-16,-3-1-51 0,2 2 44 0,-2-1-50 16,0-1 33-16,-1-1-90 0,1 2-5 0,0-3-41 0,-5-3-26 15,6 6-26-15,-6-6-42 0,0 0-49 16,5 3-20-16,-5-3-3 0,0 0 21 0,0 0 26 15,-1-7 9-15,1 7 17 0,-5-9 10 0,1 1 27 16,0 2 7-16,-1-3-8 0,0 1-6 0,0-2-89 16,0 2 263-16</inkml:trace>
  <inkml:trace contextRef="#ctx0" brushRef="#br0" timeOffset="153319.91">26912 10894 68 0,'0'0'485'0,"-9"-2"-123"0,9 2-24 0,-8-3-24 16,8 3-53-16,-6-4 40 0,6 4-58 0,0 0 10 15,-7-5-73-15,7 5 1 0,0 0-27 0,0 0-12 16,0 0-15-16,0 0-13 0,0 0-16 0,0 0-10 16,0 0 5-16,0 0-42 0,12 1 25 0,-12-1-44 15,9 5 42-15,-9-5-35 0,9 5 21 0,-9-5-49 16,9 5 38-16,-9-5-9 0,9 3-5 0,-9-3-6 16,7 5-1-16,-7-5-3 0,9 5-36 0,-9-5 48 15,0 0 10-15,7 5-23 0,-7-5 61 0,0 0-39 16,6 2 46-16,-6-2-55 0,0 0 35 0,0 0-49 15,0 0 33-15,0 0-55 0,0 0 43 0,0 0-52 16,0 0 43-16,0 0-49 0,0 0 46 0,0 0-54 16,0 0 42-16,6-4-57 0,-6 4-14 0,0 0-127 15,0 0-47-15,0 0-97 0,-5-6-89 0,5 6-91 16,0 0-504-16,-2-6-608 0</inkml:trace>
  <inkml:trace contextRef="#ctx0" brushRef="#br0" timeOffset="153873.51">27070 10805 259 0,'0'0'319'0,"0"0"-39"15,0 0-17-15,0 0-22 0,0 0-35 0,0 0-7 16,0 0-40-16,0 0-2 0,5-3-38 0,-5 3 22 15,0 0-52-15,0 0 34 0,13-1-34 0,-13 1 47 16,0 0-52-16,12 1 55 0,-12-1-48 16,11 2 24-16,-11-2-51 0,15 6 46 0,-9-2-52 0,1 0 36 15,1-1-46-15,1 1 37 0,-3 0-44 16,3 3 30-16,1-4-50 0,-1 2 34 0,-1 0-43 0,0 0 36 16,-1-1-36-16,2 0 48 0,-9-4-28 0,11 7 50 15,-11-7-17-15,12 6 93 0,-12-6-24 16,8 4 24-16,-8-4-53 0,0 0 21 0,0 0-46 15,10-1 27-15,-10 1-51 0,3-6-7 0,-3 6 3 0,0-12-10 16,0 12-6-16,-1-14-11 0,-1 7-8 0,2 0-1 16,-4-3-4-16,3 2-2 0,-3-2-3 0,4 0 0 15,-4 1-40-15,3-1 47 0,-2 2-56 0,2 1 31 16,1 0-76-16,-1 1-35 0,1 6-66 16,-1-11-68-16,1 11-42 0,0-8-32 0,0 8-9 0,2-6-16 15,-2 6-65-15,5-5-18 0,-5 5-341 0,0 0-300 16</inkml:trace>
  <inkml:trace contextRef="#ctx0" brushRef="#br0" timeOffset="154094.9">27419 10738 119 0,'0'0'402'0,"0"0"-76"0,0 0-19 16,10 3-23-16,-10-3 20 0,0 0-52 0,0 0 54 15,0 0-68-15,0 0 10 0,0 0-74 0,0 0 5 16,9 1-70-16,-9-1 12 0,0 0-60 0,0 0 23 15,0 0-48-15,0 0 44 0,0 0-41 0,7 6 28 16,-7-6-48-16,0 0 33 0,6 5-48 0,-6-5 39 16,6 6-44-16,-6-6 35 0,4 7-42 0,-4-7 37 15,5 6-50-15,-5-6 42 0,4 7-42 0,-4-7 36 16,5 6-30-16,-5-6-81 0,4 6-74 0,-4-6-74 16,0 0-103-16,2 6-85 0,-2-6-389 0,0 0-355 15</inkml:trace>
  <inkml:trace contextRef="#ctx0" brushRef="#br0" timeOffset="154218.94">27313 10652 186 0,'-6'-6'278'15,"2"0"-58"-15,-1 1-37 0,5 5-31 0,-5-7-30 0,5 7-26 16,-4-7-27-16,4 7-11 0,0 0-12 0,2-7-20 16,-2 7-66-16,7-4-106 0,-7 4-251 0,11-3 145 15</inkml:trace>
  <inkml:trace contextRef="#ctx0" brushRef="#br0" timeOffset="154774.56">27709 10630 4 0,'0'0'333'0,"0"0"-97"0,0 0-41 0,0 0-21 16,0 0-19-16,0 0-6 0,0 0-29 15,-6-4-20-15,6 4-20 0,0 0-16 0,-14 0-11 16,14 0-8-16,-12 3 3 0,12-3-24 0,-14 6 8 0,8-2-16 16,-1-1 15-16,1 2-28 0,-3 0 1 0,5 0 6 15,-1 0-4-15,1 1 1 0,2-2 12 0,-1 2 19 16,3-6-19-16,-2 11-2 0,2-11-2 16,0 11 5-16,0-11-9 0,3 10-2 0,-3-10 7 0,4 7-8 15,-4-7-4-15,9 7 0 0,-9-7 0 0,12 4 1 16,-12-4 1-16,11 1-4 0,-11-1 1 15,13-1-3-15,-13 1 9 0,15-4-8 0,-15 4 9 16,11-7-9-16,-6 2 14 0,2 0-7 0,-3-1 12 16,0-1 8-16,-1 0 1 0,-1-3 18 0,-2 3-18 0,0-5 30 15,-1 1-22-15,-2-1 26 0,-2-1 4 0,0-1-7 16,-4 2-5-16,3-4 7 0,-3 3-2 0,-3-3-18 16,2 0 7-16,-2 2 11 0,1 1 21 0,2 2-2 15,-1-1 0-15,2 2 7 0,-1 0-9 0,0 0-1 16,3 3-5-16,-3-1-3 0,5 1-22 0,-2 3-9 15,2-1-10-15,4 5-4 0,-8-9-4 0,8 9-2 16,0 0-4-16,0 0-2 0,0 0-1 0,0 0-1 16,0 0-2-16,0 0 0 0,7 7 0 0,-2-1 0 15,0-2-2-15,0 2-1 0,4 2-1 0,-1-1 5 16,1 1-6-16,-2 0 0 0,3 2 1 0,-2-2-1 16,1 3-36-16,1-1 48 0,-1 2-46 0,3-3 41 15,-2 4-38-15,0-3 41 0,-1 0-39 16,1-1 32-16,-2 1-106 0,0-1-46 0,-1-1-33 15,2 0-37-15,-4 0-24 0,2-4-63 0,-1 2-58 0,-1-2-27 16,-5-4-161-16,13 5-62 0</inkml:trace>
  <inkml:trace contextRef="#ctx0" brushRef="#br0" timeOffset="155273.14">27857 10589 76 0,'2'-6'318'0,"-2"6"-67"0,0 0-34 16,0 0-17-16,0 0-7 0,2-5-31 0,-2 5-13 15,0 0-13-15,0 0-17 0,0 0-24 0,0-7-18 16,0 7-18-16,0 0-9 0,5-6-12 0,-5 6-2 16,4-4-11-16,-4 4-7 0,7-5-3 0,-7 5-4 15,7-9 0-15,-7 9-5 0,9-5 4 0,-9 5-6 16,5-9 6-16,-5 9-6 0,4-9-3 0,-4 9-2 16,4-9 2-16,-4 9 5 0,1-8-5 15,-1 8-1-15,-2-5 2 0,2 5-3 0,0 0-1 0,-7-6 31 16,7 6-39-16,0 0 5 0,0 0 1 0,-14 2-2 15,14-2 4-15,-5 5-1 0,5-5 3 0,-5 6 7 16,5-6-8-16,-4 10 1 0,4-10 0 0,0 9-1 16,0-9 2-16,0 10 0 0,0-10 3 0,7 8-4 15,-7-8 1-15,9 7-3 0,-9-7 5 0,12 4 0 16,-12-4 0-16,14 1-2 0,-14-1 1 0,18-2 0 16,-9-2 1-16,-1 1 0 0,1-1 5 0,-3-1-9 15,1-1-1-15,-2-1 2 0,2 1 0 0,-4-1-1 16,-1-2 2-16,2 1 6 0,-4 1 11 0,2-1 21 15,-2-1 33-15,1 2 17 0,-1-1 19 0,0 1 10 16,0 7 1-16,0-11-13 0,0 11-20 0,1-10-14 16,-1 10-19-16,0-6-5 0,0 6 13 0,0 0-4 15,9-4 0-15,-9 4-4 0,9 4-11 0,-9-4-1 16,10 7-11-16,-3 0-5 0,-1-1-2 0,3 1-2 16,-3 4-7-16,2-1 1 0,-1 2-42 0,1 0 41 15,-1-1-35-15,-2 1 36 0,-1-3-34 0,0 3 34 16,-2-1-42-16,-2-1 3 0,0 1 42 0,-4 0-60 15,0 0-40-15,-2 1-116 0,-2-1-79 0,-3 0-80 16,1-3-492-16,-4 2-394 0</inkml:trace>
  <inkml:trace contextRef="#ctx0" brushRef="#br0" timeOffset="155903.97">28489 10274 270 0,'-3'-6'495'0,"3"6"-114"0,-5-8-61 0,5 8-10 16,-4-8 17-16,4 8 14 0,-6-8-27 0,6 8-36 15,-4-5-47-15,4 5-46 0,0 0-38 0,-2-6-25 16,2 6-2-16,0 0-5 0,0 0-10 0,0 0-5 16,0 0-9-16,15 1-20 0,-15-1-14 0,11 3-14 15,-11-3-7-15,16 8-9 0,-9-3-4 0,2-1-7 16,0 2-10-16,0-1-5 0,-1 2-27 0,1-1-78 15,1-1-69-15,-2 0-78 0,-1 0-60 0,1 0-72 16,1-3-49-16,-1 2-464 0,-8-4-459 0</inkml:trace>
  <inkml:trace contextRef="#ctx0" brushRef="#br0" timeOffset="156173.84">28762 10125 316 0,'3'-6'467'0,"-3"6"-69"0,2-9-51 0,-2 9-41 15,2-9 36-15,-2 9-34 0,0 0-42 0,1-9-34 16,-1 9-37-16,0 0-26 0,0 0-3 0,0 0-5 16,0 0 9-16,0 0-10 0,3 5-16 0,-3-5-8 15,2 14-6-15,1-5-10 0,0 1-4 0,1 2-8 16,-1 2-16-16,1 2-11 0,-2 1-13 0,3 1-51 16,1 2 33-16,-3 0-44 0,4 3 38 0,-2-1-43 15,0 0 35-15,0-1-48 0,0 2 42 0,0-2-42 16,0 1 42-16,0-2-45 0,-1 1 3 0,0-6 0 15,1 2 0-15,-2-1 1 0,-1-1-12 0,3 1-73 16,-1-3-69-16,-3-2-79 0,3 0-101 0,-2-3-64 16,0 0-98-16,-1-1-533 0,-1-7-656 0</inkml:trace>
  <inkml:trace contextRef="#ctx0" brushRef="#br0" timeOffset="156589.73">29022 10383 263 0,'0'0'415'0,"-3"-5"-115"0,3 5-34 0,-2-6-52 16,2 6-6-16,0-7 1 0,0 7-11 0,2-10-11 15,-2 10-26-15,4-7-25 0,-4 7-27 0,8-8-18 0,-2 4-19 16,-6 4-7-16,10-3-1 0,-10 3-7 15,14-4-8-15,-14 4-5 0,16 0-1 0,-16 0-14 16,16 2 7-16,-16-2-12 0,14 5-2 0,-7 0-6 16,0 1 0-16,-3 0-1 0,1 0-3 0,-1 1-1 15,-1 1 9-15,-1 0-4 0,-2-1 17 0,0 0 24 0,0 0 30 16,0 1 8-16,-2-2 11 0,0 1 13 16,2-7-1-16,-2 11-1 0,2-11-9 0,-3 11-6 15,3-11-9-15,-1 8-7 0,1-8 3 0,-3 7-3 16,3-7-41-16,0 0 48 0,0 7-46 0,0-7 33 15,0 0-51-15,0 0 35 0,0 0-50 0,13 1 35 16,-13-1-43-16,14-3 30 0,-6-1-6 0,0 0-6 16,2 0-1-16,1-1-8 0,-2 2-4 0,0-3-5 15,1 1-7-15,1 0-27 0,-4 0-78 0,2-1-102 16,-2-1-109-16,-1 2-134 0,-1-1-149 0,-1 0-503 16,-4 6-718-16</inkml:trace>
  <inkml:trace contextRef="#ctx0" brushRef="#br0" timeOffset="160356.84">22196 14580 47 0,'0'0'348'0,"-18"0"-93"0,18 0-30 16,-17 0 8-16,17 0-1 0,-16-2-6 15,16 2-17-15,-14-3-43 0,14 3 29 0,-13-4-69 16,13 4-1-16,-9-6-52 0,9 6 14 0,-5-8-41 0,5 8 20 16,1-10-37-16,-1 3 9 0,5 1 5 0,0-1 43 15,2-1-55-15,3 3 52 0,0-4-50 0,2 2 45 16,0 0-3-16,1-1 2 0,1 4-7 15,2-1-11-15,0 1-6 0,-3 3-6 0,2 0-11 0,-2 1-1 16,-1 1-45-16,0 3 46 0,1 0-42 0,0 5 38 16,-3-1-4-16,-1 5-6 0,-2-2-23 0,-1 4 16 15,-2-1 0-15,-2 2-6 0,0-2-1 0,-2 0-5 16,-2 2 3-16,1 0 0 0,-3-3 1 0,2 0-3 16,-3-1 2-16,1-3 1 0,1 3 2 0,-2-5 3 15,1 1 11-15,2-3 3 0,2-5-19 0,-7 6 13 0,7-6 2 16,0 0-10-16,0 0-1 0,-10-1-2 15,10 1 0-15,-1-9-3 0,1 9-1 0,1-14-1 16,-1 5 0-16,3-2 0 0,-1-2-2 0,2 3 5 0,-2-5-37 16,2 1 43-16,0-2-43 0,0 1 45 15,1-1-1-15,-1 2 9 0,1-2 7 0,-1 1 11 16,0 2 22-16,0-1 16 0,-2 2 10 0,2 3 10 16,-1-1 0-16,-1 0 4 0,1 2-8 0,-2 2-12 0,4-2-15 15,-4 3-13-15,-1 5 2 0,4-7 9 0,-4 7-25 16,7-5 38-16,-7 5-40 0,0 0 29 15,11 1-43-15,-11-1 36 0,11 6-39 0,-3-3 30 0,-1 3-35 16,2 4-7-16,1-3-2 0,0 3 1 0,-1 0 29 16,4 1-34-16,0 3 26 0,2-1-40 0,-2 1 31 15,2 1-38-15,-1 0 30 0,-2 1-71 0,3-4-23 16,-2 2-74-16,-2-3-62 0,1-1-49 0,-1-1-62 16,1 0-79-16,-2-4-79 0,1 1-92 0,-2-4-325 15,-9-2-470-15</inkml:trace>
  <inkml:trace contextRef="#ctx0" brushRef="#br0" timeOffset="161206.5">23124 14342 327 0,'0'0'311'0,"0"0"-85"0,-3-6 28 16,3 6-54-16,-4-4-32 0,4 4 0 0,-10-3-2 0,10 3-1 15,-9-3-32-15,9 3-5 0,-14 0-20 0,14 0-8 16,-19 3 6-16,7-1-3 0,0 1-2 0,0 3-8 16,-2 1-14-16,1-3-12 0,-2 4-6 0,3-1-14 15,1 0-12-15,0 2-47 0,0-2 42 0,2 1-43 16,3-1 42-16,0 0-45 0,2 1 48 0,0-1-46 15,3 0 40-15,1-7-39 0,0 11 44 0,2-5-46 16,-2-6 40-16,8 7-39 0,-8-7 48 0,12 4-53 16,-12-4 42-16,16 0-43 0,-6-3 47 0,0 1-43 15,-1-2 35-15,0 0-3 0,3-1-5 0,-1-1-1 16,-2-2-4-16,1 0 0 0,-1-3 0 0,-1 1-2 16,0-3-2-16,-3 2-1 0,-1-3-1 15,-2 0 7-15,-2-1-7 0,0 0-1 0,-2-3 1 0,-2 1 1 16,-3-4 3-16,-1 0-2 0,-1 0 6 0,-2 1 20 15,-1-1 11-15,0 1 31 0,-2 2 15 0,4 0 17 16,-2 3 5-16,1 0 7 0,2 4 13 0,0-2 6 16,2 3 1-16,-1 1-22 0,1 2-27 0,2 1-18 15,0-1-13-15,5 7-10 0,-9-6-5 0,9 6-11 0,0 0 1 16,0 0-3-16,0 0-6 0,-1 8 1 0,2-2-3 16,5 2-1-16,-2-2 0 0,1 4-1 15,2 2-6-15,-1-1 1 0,4 2 0 0,-1-1-3 0,2 3-3 16,0 0-2-16,-1 1 3 0,3-2-6 0,-2 2 4 15,2-3-2-15,0 2 0 0,-1-1-6 0,-2-3-3 16,1 1-4-16,-2-3-51 0,2 1-55 0,0-2-46 16,-2 1-41-16,-1-3-50 0,-1-2-44 0,2 1-38 15,0-2-23-15,-9-3-20 0,15 2-38 0,-15-2-326 16,13-1-249-16</inkml:trace>
  <inkml:trace contextRef="#ctx0" brushRef="#br0" timeOffset="161381.65">23237 14242 102 0,'0'0'424'0,"4"-8"-107"0,-4 8 29 15,4-8-61-15,-4 8-2 0,3-6 0 0,-3 6-16 16,0 0-39-16,2-6-9 0,-2 6-57 0,0 0-15 16,0 0-47-16,4-5 4 0,-4 5 2 0,0 0 7 15,0 0-32-15,9 3 1 0,-9-3-30 0,8 5 3 0,-8-5-23 16,9 8-3-16,-9-8-8 0,9 10-4 0,-3-5-3 16,0 2-4-16,-1-1-4 0,2-1-4 15,-2 1-1-15,0 0-4 0,0-1-7 0,0-1-69 16,-5-4-76-16,9 9-61 0,-9-9-64 0,4 5-81 0,-4-5-515 15,0 0-431-15</inkml:trace>
  <inkml:trace contextRef="#ctx0" brushRef="#br0" timeOffset="161523.04">23158 14136 135 0,'-6'-7'318'0,"1"1"-39"0,5 6-61 0,-8-8 0 15,8 8-80-15,-4-7 5 0,4 7-65 0,-1-6 10 16,1 6-43-16,0 0 16 0,5-5-40 0,-5 5 22 15,13-1-35-15,-13 1-31 0,13 1-103 0,-13-1-91 16,16 3-233-16,-16-3 74 0</inkml:trace>
  <inkml:trace contextRef="#ctx0" brushRef="#br0" timeOffset="161859.01">23423 14118 228 0,'0'0'428'15,"0"0"-152"-15,0 0-25 0,6 3-87 0,-6-3 46 0,0 0-14 16,8 4 57-16,-8-4-57 0,5 5-8 0,-5-5-29 16,6 7 10-16,-6-7-42 0,10 8 9 0,-4-2-33 15,0 0 10-15,1 0-24 0,0 1-14 0,-1 0-8 16,2-1-14-16,-1 2-9 0,0-1-9 0,2 0-4 16,-1 0-7-16,-2-1-5 0,1 1-2 0,0 0-4 15,0-3-2-15,-2 0 1 0,0 0 9 0,-5-4 18 16,8 7 25-16,-8-7-6 0,7 3-16 0,-7-3-7 15,0 0-6-15,9-3-5 0,-9 3-7 0,4-8-1 16,-4 8-4-16,3-10-3 0,-3 2-1 0,0 0-1 16,0 0-1-16,1-2-5 0,0-1 3 0,-1 0-6 15,0 2 0-15,0-2-5 0,0 1 1 0,3 1-14 16,-2 0-36-16,0 1-50 0,3 1-55 0,-3-2-51 16,2 4-37-16,-2-2 4 0,3 1-45 0,-4 6 3 0,5-8-59 15,-5 8-12-15,9-8-183 0,-9 8-49 16</inkml:trace>
  <inkml:trace contextRef="#ctx0" brushRef="#br0" timeOffset="162036.03">23704 14062 276 0,'0'0'354'0,"0"0"-65"15,6 5 41-15,-6-5-65 0,3 6 1 16,-3-6-10-16,4 7-6 0,-4-7-38 0,4 7-28 0,-4-7-17 16,5 10-20-16,-5-10-32 0,7 10-17 0,-4-6-20 15,1 3-14-15,-4-7-8 0,6 9-15 0,-1-3-14 16,-2-1-1-16,1 0-3 0,1 0-9 0,-5-5-6 15,6 9-1-15,-6-9-10 0,5 6-22 0,-5-6-88 16,0 0-114-16,0 0-104 0,0 0-75 0,0 0-371 16,0 0-293-16</inkml:trace>
  <inkml:trace contextRef="#ctx0" brushRef="#br0" timeOffset="162163.09">23599 13932 6 0,'0'-7'169'0,"0"7"-18"15,3-7-57-15,-3 7-2 0,7-3-36 0,-7 3 2 16,0 0-30-16,16-1-40 0,-16 1-77 0,16 1-86 0,-16-1 49 16</inkml:trace>
  <inkml:trace contextRef="#ctx0" brushRef="#br0" timeOffset="162672.75">23998 13926 61 0,'0'0'305'0,"0"0"-71"0,9-2-58 0,-9 2 25 0,0 0-36 16,0 0 22-16,0 0-29 0,0 0 30 0,-13 1-49 16,13-1-3-16,-13 5 0 0,6-1-8 0,-1-1-14 15,0 2-21-15,-1 0-10 0,2 0-16 16,0 1-9-16,0 1-7 0,0 0-4 0,2 0-11 0,-1 2-11 16,2-2-2-16,1 3-4 0,1-2 4 0,-1 1-11 15,3-1 1-15,1 1-1 0,1-1-3 0,0 0 2 16,2-1-3-16,0-1 3 0,2 1-1 0,-2 0-4 15,4-3-4-15,-2 0 3 0,1-1-3 0,-7-3-2 16,16 4 1-16,-16-4 7 0,16 0-6 0,-16 0-8 16,15-4 10-16,-7 0-6 0,-2 0 7 0,2-2-5 15,-2 0-2-15,-1-1 1 0,0-3-2 0,-1 1 4 0,-3-1-3 16,1-2 5-16,-1-1 4 0,-2 1-11 16,-2-4 2-16,-1 1 3 0,-2-2-2 0,-2-1-1 15,-2-1-30-15,0 1 48 0,-2 0-47 0,1 0 44 0,-1 1-32 16,-2 0 51-16,0 1-45 0,3 1 78 15,-1 2-29-15,1-1 57 0,2 4-34 0,-1 0 40 16,2 1-48-16,1 1 32 0,1 2-55 0,0 0 25 0,1 1-44 16,5 5 33-16,-7-4-43 0,7 4 38 0,0 0-42 15,0 0 42-15,0 0-40 0,0 0 46 0,0 0-33 16,7 8 37-16,-2-4-34 0,2 3 37 0,-2 1 2 16,0 1 0-16,3 0-8 0,2 1-4 0,-2 0-7 15,1 1-4-15,0 3-7 0,1 0-5 0,2 0-2 16,-2 1-4-16,1 0-2 0,1 1-3 0,1-2 1 15,-2 1-8-15,-1-2 2 0,2 0 3 0,-2-2-56 16,-1 0-49-16,1-2-87 0,1 0-34 0,-4-3-51 16,3 1-80-16,-2-2-32 0,0-2-419 0,1-1-331 15</inkml:trace>
  <inkml:trace contextRef="#ctx0" brushRef="#br0" timeOffset="163206.18">24219 13906 275 0,'0'0'288'0,"0"0"-88"16,0 0 10-16,0 0-44 0,0 0 18 0,0 0-42 16,0 0 0-16,0 0-58 0,0 0 20 0,0 0-47 0,0 0 24 15,0 0-41-15,0 0 24 0,0 0-46 0,0 0 30 16,5-7-43-16,-5 7 39 0,10-6-48 0,-3 2-2 16,-1-2 3-16,2 2 6 0,-1-3-1 0,0 0-5 15,1 0 6-15,0 0-4 0,-1-1 3 0,-1-1-2 16,-1 1 5-16,-1 0 2 0,-1 0 2 0,-2 1 11 15,0 1-4-15,-1 6 43 0,-1-12-8 0,1 12 3 16,-4-10-11-16,4 10 31 0,-6-7-46 0,6 7 17 16,0 0-30-16,-12-1 22 0,12 1-25 0,-12 4 28 15,12-4-3-15,-8 5 1 0,8-5-11 0,-7 9-5 16,7-9-3-16,-5 12-2 0,5-6 2 0,0-6-10 16,0 13-2-16,3-6-3 0,-1 0 3 0,2 1 0 15,3-2 5-15,-1 0-4 0,2-2-10 0,-1 1 5 16,2-2-5-16,-1-1 4 0,3-1-2 0,-11-1-1 15,17 0 3-15,-7-2-4 0,1 0-1 0,-4-2 2 16,1 0 1-16,-2-1-31 0,1 0 33 0,-2-2-26 16,-1 0 40-16,-2 1-40 0,1 0 33 0,-2-1-27 15,0 1 35-15,-1 6-28 0,2-12 34 0,-2 12-31 0,3-11 64 16,-3 11-43-16,0-9 41 0,0 9-48 0,3-7 38 16,-3 7-49-16,0 0 53 0,8-6-34 15,-8 6 43-15,11 2-47 0,-11-2 36 0,13 5-7 0,-4-3-7 16,-1 3-1-16,2 1-3 0,-1 0-2 0,2 2 3 15,-1 2-9-15,-1-1-4 0,0 1 3 0,0 1-11 16,-1 0 1-16,-3-1-4 0,-1 0 4 0,-3 1-8 16,-1 0 1-16,-1 1-6 0,-2-2-1 0,-4 1-8 15,-4 3-83-15,1-4-79 0,-4 1-68 0,-4-1-136 16,2-3-426-16,-5-1-331 0</inkml:trace>
  <inkml:trace contextRef="#ctx0" brushRef="#br0" timeOffset="163988.76">24752 13675 436 0,'0'0'338'0,"-5"-7"-14"16,5 7-13-16,-5-6-13 0,5 6-60 15,-3-5 3-15,3 5-91 0,0 0 7 0,-5-4-60 16,5 4 36-16,0 0-58 0,0 0 33 0,0 0-60 16,3 5 32-16,-3-5-54 0,6 6 34 0,-6-6-52 0,10 7 44 15,-10-7-52-15,10 6 45 0,-3-1-46 16,2-3 34-16,-2 1-44 0,1 0 39 0,-8-3-46 15,18 4 47-15,-18-4-45 0,17 1 43 0,-17-1-48 0,16-1 44 16,-16 1-46-16,14-4 47 0,-7 1 0 0,-7 3-10 16,12-7-1-16,-8 2-1 0,0 1-4 0,-1-2-1 15,1 0 4-15,-4 6 15 0,3-11 8 0,1 5 19 16,-3 0 21-16,-1 6 6 0,4-11 4 0,-4 11 1 16,3-9-6-16,-3 9-16 0,2-8-8 0,-2 8-17 15,2-7-7-15,-2 7-6 0,0 0-5 0,6-3-4 16,-6 3-2-16,0 0 6 0,9 2 3 0,-9-2 2 15,10 7 2-15,-5-2 4 0,0 1-1 0,3 2-37 16,0 2 52-16,-1 1-50 0,1 1 39 0,0 2-42 16,3 2 38-16,-2 0-4 0,0 1-6 0,1 0-5 15,-1 1-2-15,-1 0-2 0,1-1-3 0,1 0-1 16,-2 0 0-16,1 0 4 0,-2-2-9 0,1-1-1 16,-2 1 3-16,2-2-1 0,-4 1-2 0,2-4 11 0,-2 0-2 15,1-1 3-15,-3 0 7 0,0-2 2 16,-2 0-4-16,0-7-1 0,0 12-3 0,0-12-1 15,-6 9-4-15,6-9 2 0,-12 3-5 0,12-3-1 16,-14-3 2-16,5-1-3 0,-3-3 2 0,1 0-9 0,-3-4 7 16,0-1-1-16,3-2-1 0,-2-2-2 0,3 0-39 15,-1 0 47-15,3 2-42 0,1-1 47 16,3 1-47-16,0 0 35 0,0 2-80 0,3-1-30 0,1 1-81 16,3-1-106-16,-1 3-86 0,4-2-121 0,1 0-463 15,0 0-555-15</inkml:trace>
  <inkml:trace contextRef="#ctx0" brushRef="#br0" timeOffset="164346.9">25305 13629 360 0,'-7'5'375'16,"7"-5"-38"-16,0 0-6 0,0 0 8 0,-9 1 9 0,9-1-12 15,0 0-39-15,0 0-38 0,0 0-42 0,0 0-38 16,0 0-39-16,0 0-29 0,0 0-17 0,0 0-21 15,9-6-16-15,-1 2-9 0,3 1-10 16,-1-1-10-16,3 0-5 0,2 1 1 0,-1-2-11 0,3 0-1 16,-1 1-5-16,0-2 0 0,0 3-7 0,0-2 0 15,0 2-4-15,-3-2-23 0,2 2-52 0,-4 0-49 16,1-1-53-16,-3 2-53 0,-9 2-59 0,16-2 0 16,-16 2-29-16,12-3-44 0,-12 3-306 0,0 0-181 15</inkml:trace>
  <inkml:trace contextRef="#ctx0" brushRef="#br0" timeOffset="164619.34">25409 13682 201 0,'-7'7'241'0,"7"-7"-39"15,-6 4-10-15,6-4 5 0,0 0 1 0,0 0-16 16,0 0-14-16,0 0-24 0,0 0-21 0,0 0-23 16,10 0-19-16,-10 0-4 0,16-7-11 0,-6 4 0 15,-3-2-10-15,4 2 5 0,0-1-26 0,-2-1 4 0,3 0 2 16,0 1-7-16,-3 0 4 0,2-1-1 0,0 1 1 15,-2 0 6-15,-1 0 7 0,2 2 1 16,-10 2 1-16,13-7 7 0,-13 7 0 0,10-5 5 16,-10 5-7-16,10-4-2 0,-10 4-4 0,8-4-11 0,-8 4-8 15,0 0-8-15,8-3 1 0,-8 3-11 0,0 0 0 16,8-4-8-16,-8 4-4 0,0 0-1 0,0 0-2 16,9-5-6-16,-9 5-11 0,0 0-2 0,7-2-53 15,-7 2-71-15,0 0-65 0,9-5-42 0,-9 5-79 16,7-5-400-16,-7 5-232 0</inkml:trace>
  <inkml:trace contextRef="#ctx0" brushRef="#br0" timeOffset="164988.69">25522 13457 148 0,'0'0'427'0,"-12"-2"-99"16,12 2-4-16,-12-4-48 0,12 4 3 0,-9-2-5 15,9 2-24-15,0 0-53 0,-11-3-37 0,11 3-34 16,0 0-21-16,0 0-20 0,0 0-9 0,-10-1-15 16,10 1-8-16,0 0-9 0,0 0-6 0,0 0-5 15,6 4 0-15,-6-4-3 0,0 0 0 0,10 2-4 0,-10-2-4 16,10 4-2-16,-10-4 2 0,12 3 14 0,-12-3 19 16,14 3-26-16,-14-3 19 0,14 2-27 0,-14-2 13 15,17 4-22-15,-17-4 7 0,16 2-5 0,-7 1 34 16,3-1-1-16,-3 0 1 0,1 1-14 0,1 0 13 15,-2 1-6-15,2-1 2 0,-1 2 0 0,0 0 7 16,0 0 3-16,-1 1 0 0,0 2 2 0,0 0 1 16,1 1-4-16,-1 1-4 0,-4 2-4 0,2 0-4 15,0 1-8-15,-3 2-44 0,-1 0 42 0,-1 0-43 16,0 2 40-16,-4 1-9 0,2 2-11 0,-5-2-22 16,3 2-77-16,-6 0-65 0,2 1-95 0,-1-2-105 15,-2-1-74-15,-2 0-605 0,-1-1-649 0</inkml:trace>
  <inkml:trace contextRef="#ctx0" brushRef="#br0" timeOffset="174787.61">26403 14469 309 0,'0'0'226'0,"0"0"-55"0,-4-6-38 0,4 6-26 16,0 0 12-16,0 0 10 0,0 0-14 0,0 0-17 15,0 0-13-15,0 0 3 0,5 6-10 0,-5-6-11 16,9 8-10-16,-5-3-9 0,1 2 11 0,0-2-7 15,2 1-12-15,0 3-8 0,-2-3 26 0,3-1-38 16,-1 3 31-16,0-2-42 0,1-1 34 0,0 0-39 16,-1-2 37-16,1 1-34 0,-8-4 36 0,15 3-44 15,-15-3 31-15,13 1-38 0,-13-1 2 0,18-3 3 16,-10-1-1-16,-1 1 2 0,2-3 1 0,-1 1 5 16,-2-2-5-16,1-1-1 0,-1 3 2 0,-1-4 3 15,0 2 31-15,-2-1-10 0,1-1 56 0,-2 2-25 16,1-1-3-16,-2 1-1 0,-1 0 2 0,3 0 2 15,-3 7 3-15,0-12 20 0,0 12 26 0,0-11-39 0,0 11 25 16,0-9-27-16,0 9 17 0,0-9-28 0,0 9 9 16,0 0-35-16,0-8 18 0,0 8-31 0,0 0 19 15,0 0-17-15,0 0 20 0,0 0-24 0,0 0 10 16,0 0 2-16,0 0 9 0,0 0-13 0,0 0 2 16,7 7 5-16,-7-7-1 0,4 10 7 0,-4-10 3 15,5 10 0-15,0-4 3 0,-1 3 0 0,0-2 0 16,4 3-3-16,-1 0-1 0,0 2 4 0,-1 0-7 15,4-1-3-15,-2 4 7 0,0-2-16 16,1 3 7-16,3 0-14 0,-3 0 9 0,2 1-12 0,0-1 6 16,-1 2-3-16,2-1-3 0,-1 1-11 0,0 0 9 15,1 0-3-15,-3 0 2 0,3 0-9 0,-1 0 8 16,-2 0-8-16,2-1 10 0,-1 1-11 0,0-2 11 16,-1 0-10-16,-3-1 9 0,3-1-11 0,-2 0 8 15,0-3-7-15,-3 2 10 0,2-4-5 0,-2 1 7 0,1-2-10 16,-1 2 11-16,-3-3-7 0,3 0 8 15,-2-1-10-15,-2-6 10 0,2 12-12 0,-2-12 13 16,-1 10-12-16,1-10 7 0,-5 10-9 0,5-10 12 0,-8 7-9 16,8-7 5-16,-14 4-8 0,14-4 9 0,-14 1-10 15,14-1 10-15,-20-1-10 0,9-1 8 0,1-2-7 16,-3-1 7-16,0-3-9 0,2-1 7 16,0-1-6-16,0-2 8 0,0-2 0 0,2-3-1 0,1 2-11 15,-1-3 11-15,4 1-13 0,3 1 11 0,-1-2-8 16,2 0 7-16,1 1-10 0,2-1 2 0,1 1-35 15,1-1-34-15,3 1-62 0,0-1-68 0,-1 2-70 16,3-1-84-16,1 1-67 0,1-1-443 0,-4 6-422 16</inkml:trace>
  <inkml:trace contextRef="#ctx0" brushRef="#br0" timeOffset="175103.36">27059 14464 348 0,'0'0'304'0,"0"0"-10"0,0 0-23 16,0 0-7-16,0 0-11 0,0 0-28 0,0 0-21 15,-9-2-33-15,9 2-42 0,0 0-27 0,0 0-19 16,4-5-10-16,-4 5-21 0,7-5-11 0,-7 5-8 16,10-7-6-16,-2 5-5 0,1-2-5 0,-1-1-1 15,1 1-6-15,1 0 3 0,1 0-8 0,0 0-4 16,1 0 0-16,-1-1-9 0,0 1 3 0,1 1-56 16,-3-1-89-16,1 2-55 0,-1-1-78 0,-9 3-55 15,13-1-260-15,-13 1-112 0</inkml:trace>
  <inkml:trace contextRef="#ctx0" brushRef="#br0" timeOffset="175286.68">27121 14534 290 0,'-5'5'231'0,"1"0"-52"0,4-5 4 0,-5 7-39 0,5-7 6 16,-5 4-43-16,5-4 26 0,0 0-37 16,0 0 9-16,0 0-44 0,5 5 13 0,-5-5-43 15,9-2 22-15,-9 2-33 0,16-5-9 0,-7 2-3 16,1-1-1-16,1 1-1 0,1-4 1 0,0 1-4 15,1 1-24-15,1-2-75 0,-1 1-73 0,0 1-95 0,0-4-163 16,-2 3 106-16</inkml:trace>
  <inkml:trace contextRef="#ctx0" brushRef="#br0" timeOffset="175704.29">27457 14138 233 0,'-7'-5'339'0,"7"5"-32"15,-8-8-3-15,8 8-11 0,-9-6-58 0,9 6 20 16,-6-7-75-16,6 7 2 0,-8-4-78 0,8 4 30 16,0 0-46-16,0 0 35 0,0 0-26 0,0 0 30 15,0 0-20-15,0 0 13 0,0 0-29 0,4 11 24 16,1-7-14-16,0 1 5 0,0 3-14 0,2-1 13 16,-1 1-18-16,4 0 10 0,-2 2-15 0,0 1 5 15,2 0-15-15,-3-1-2 0,1 3-16 0,1-1-1 16,1 1-13-16,-3 0-3 0,0-1-11 0,1 0 2 15,1 1-10-15,-3-1-3 0,1-1-5 0,-1 1-2 0,1-4 1 16,-1 2-1-16,0-2-6 0,-2 1-6 0,1-2-6 16,-1-1-58-16,1 0-71 0,2-1-55 0,-7-5-96 15,7 6-112-15,-7-6-87 0,0 0-465 0,12 0-536 16</inkml:trace>
  <inkml:trace contextRef="#ctx0" brushRef="#br0" timeOffset="176104.58">27773 14094 46 0,'0'0'389'0,"0"0"-98"0,0 0-38 0,0 0-9 16,-13 2-24-16,13-2-16 0,-9 6-22 0,9-6-16 15,-11 8-34-15,3-2-26 0,-1 1-16 0,0 2-25 16,0 0-13-16,-1 1-10 0,-1 0-4 0,2 1-8 15,-3-2-9-15,3 2-39 0,0-2 40 0,-1 1-41 16,2-2 40-16,3-1-39 0,-1 1 46 0,1-2-40 16,-2-2 35-16,4 2-37 0,3-6 41 0,-7 7-42 15,7-7 41-15,-1 5-41 0,1-5 38 0,0 0-42 16,4 7 48-16,-4-7-49 0,0 0 44 0,14 2-40 16,-14-2 43-16,11 1-28 0,-11-1 61 0,13 3-35 15,-13-3 41-15,19 3-35 0,-8-1 42 0,-1 1-31 0,1 1 25 16,-2-1-34-16,4 0 34 0,-3 1-29 0,4 1 24 15,-1 1-32-15,-1-1 20 0,0 1-24 0,2 0 15 16,-5-1-28-16,3-1 19 0,-2 2-29 16,0-1 23-16,0-1-24 0,-3 1 18 0,1 0-25 0,0-2 24 15,-1 1-28-15,-7-4 21 0,11 6-24 0,-11-6 22 16,9 5-27-16,-9-5 4 0,9 3-101 0,-9-3-105 16,0 0-101-16,0 0-147 0,14-2-273 0,-14 2-245 15</inkml:trace>
  <inkml:trace contextRef="#ctx0" brushRef="#br0" timeOffset="176250.62">28054 14226 383 0,'0'0'397'0,"0"0"-78"16,0 0-33-16,0 0-31 0,0 0-73 0,0 0 12 16,-9-2-78-16,9 2 14 0,0 0-66 0,0 0 33 15,0 0-67-15,0 0 33 0,0 0-114 0,0 0-69 16,0 0-123-16,0 0-146 0,5-4-146 0,-5 4-42 15</inkml:trace>
  <inkml:trace contextRef="#ctx0" brushRef="#br0" timeOffset="176953.95">28210 14034 234 0,'0'0'307'0,"0"0"-57"15,-9-3-33-15,9 3-28 0,-7-5-39 0,7 5-24 16,-5-7-16-16,5 7-16 0,-3-8-15 0,3 8-15 16,0-10-11-16,0 10-8 0,4-11-5 0,-2 6-10 15,5-1-3-15,-1 0-5 0,-1 2-3 0,4-3 0 16,-1 3 15-16,1 0 18 0,0 0 23 0,0 1-5 15,1 0-32-15,-1 1 37 0,0 1-39 0,-9 1 60 16,18 1-45-16,-9 0 44 0,1 3-44 0,-3 0 35 16,1 0-5-16,-1 2 0 0,-1 2-15 0,0-1-12 15,-1 1-7-15,-1 2-7 0,-2-1-12 16,0 1-4-16,-1-1-2 0,1 1-10 0,-1-2 2 0,0 1-1 16,-1-1 0-16,-1 0 3 0,0-2-4 0,-1 0 0 15,2-6 3-15,-2 13 0 0,2-13-5 0,-1 10 5 16,1-10 3-16,-3 8-8 0,3-8 0 0,-3 4-3 15,3-4-1-15,0 0-5 0,0 0 1 0,0 0 6 16,0 0-6-16,0 0 0 0,0 0-2 0,-5-4 3 16,5 4-1-16,3-7-4 0,-3 7 5 0,2-12-4 15,0 6 1-15,0-2-2 0,1 0 4 0,-1-1-2 0,2 0-4 16,-1-1 6-16,-2 1-2 0,5-1 1 16,-4 1 0-16,0-2 1 0,2 1-12 0,-1 0 9 15,-1 1-17-15,1-1 23 0,-1 1-23 0,2 0 28 16,-3 1-22-16,2-1 21 0,-2 2-20 0,3 2 21 0,-3-3-19 15,2 2 22-15,-3 6-16 0,1-10 27 0,-1 10-17 16,3-9 28-16,-3 9-23 0,2-8 16 16,-2 8-19-16,2-5 18 0,-2 5-17 0,0 0 26 15,0 0-12-15,2-6 15 0,-2 6-2 0,0 0 17 0,0 0-15 16,0 0 31-16,4 7 22 0,-4-7-3 16,1 8-11-16,-1-8 6 0,3 11-5 0,-2-5 6 0,-1 0 1 15,3 2 0-15,-1 1 2 0,2-1-12 16,-3 2 0-16,3-1-18 0,-1 1 3 0,1 0-19 0,-2-1 16 15,3 5-31-15,-1-6 8 0,2 3-21 0,-2-3 14 16,3 2-17-16,0-2 14 0,0 0-25 0,2 0 20 16,0-1-20-16,0-1 8 0,1-1-59 15,0 0-114-15,0-2-117 0,0 0-152 0,1 0-314 0,-11-3-359 16,15-3-724-16</inkml:trace>
  <inkml:trace contextRef="#ctx0" brushRef="#br0" timeOffset="183887.41">25999 11993 231 0,'0'0'204'0,"0"0"-21"15,0 0-25-15,0 0-16 0,0 0-15 0,-11 0-16 16,11 0-3-16,0 0 2 0,0 0 6 0,-7-4-1 16,7 4 3-16,0 0-21 0,-7-3 1 0,7 3 1 0,0 0-22 15,-3-7 5-15,3 7-19 0,-1-6 16 16,1 6-29-16,1-7 19 0,-1 7-17 0,3-8 46 16,2 2-45-16,-2 1 42 0,3-2-44 0,0 0 51 15,2 0-50-15,1 0 40 0,1-1-57 0,0 2 40 0,3-1-45 16,-3 1 35-16,2 0-51 0,-1 1 37 15,1 2-49-15,-2 0 41 0,1 1-45 0,-11 2 42 0,17 1-46 16,-6 1 39-16,-3 3-41 0,0 1 38 16,-2 0-43-16,1 4 42 0,-5-2-47 0,3 3 43 15,-2-1-44-15,-2 1 44 0,2-1-42 0,-3 2 3 16,0-1 4-16,0-1 7 0,-3 0-3 0,3-1 3 16,-2-1 0-16,0 1 4 0,1-3 2 0,-2-1 5 0,3-5 20 15,-3 10 12-15,3-10 9 0,-4 10 3 0,4-10-3 16,-5 5-4-16,5-5-4 0,0 0-7 0,0 0 28 15,0 0-50-15,0 0 34 0,0 0-45 0,-3-8 37 16,3 8-42-16,3-9 32 0,-1 3-38 0,2-1 36 16,-1 0-36-16,-1-2 31 0,1 0-38 0,1-1 43 15,-2 0-45-15,2 0 39 0,-1 1-41 0,-1 0 38 16,1 0-33-16,-1-1 43 0,1 2-23 0,-1-1 48 16,-2 1-35-16,1 1 56 0,1 0-34 0,-2-1 50 15,1 2-45-15,0-1 41 0,-1 7-45 0,0-10 51 16,0 10-45-16,0-9 42 0,0 9-51 0,0-7 36 15,0 7-52-15,0 0 31 0,-1-7-42 0,1 7 47 16,0 0-31-16,0 0 43 0,0 0-37 0,1 8 38 16,-1-8-35-16,0 7 12 0,2 0 0 0,-2-7-3 15,2 13-3-15,0-6-2 0,0 1-5 0,2 0-1 16,0 1-2-16,0-2 0 0,3 1-9 0,-2-1-3 16,2 1-4-16,1-2-1 0,2 0-49 0,-1 1 47 15,2-1-53-15,0-1 15 0,2 1-88 0,1-3-84 16,-2-2-102-16,1 2-85 0,2-3-124 0,-1 2-198 15,4-4-307-15,-4-2-619 0</inkml:trace>
  <inkml:trace contextRef="#ctx0" brushRef="#br0" timeOffset="185252.18">28927 10767 179 0,'0'0'221'16,"0"0"-24"-16,0 0-16 0,-9-1-4 0,9 1-11 16,0 0-2-16,0 0 1 0,0 0-5 0,0 0-2 15,-9-2 20-15,9 2-41 0,0 0 6 16,0 0-44-16,0 0 2 0,0 0-45 0,0 0 19 16,0 0-20-16,0 0 61 0,0 0-48 0,0 0 47 0,0 0-36 15,0 7 28-15,0-7-48 0,5 7 30 0,-5-7-47 16,9 8 36-16,-5-3-55 0,1 1 38 0,3-1-9 15,-2 0 5-15,-1 0-4 0,3 1-1 16,0-3-3-16,-1 1-7 0,0-1 0 0,2 1-3 16,-9-4-11-16,16 3-4 0,-16-3-4 0,16 1-1 0,-16-1-5 15,20-3-4-15,-11 0-1 0,1 0-2 0,1 0-2 16,-2-1 1-16,-1-1-37 0,1-1 40 16,-4 0-36-16,3 0 39 0,-3-1-34 0,0 0 36 15,-2-1-38-15,-2 1 43 0,2 0-39 0,-3 0 38 0,0 7-32 16,-2-12 39-16,1 5-29 0,1 7 42 0,-2-11-25 15,0 5 51-15,2 6-33 0,-5-10 2 0,5 10 3 16,-3-8 31-16,3 8-51 0,-2-7 36 0,2 7-46 16,-4-6 32-16,4 6-46 0,0 0 41 0,0 0-44 15,-1-7 37-15,1 7-37 0,0 0 36 0,0 0-40 16,0 0 38-16,5 5-31 0,-5-5 41 0,5 5-40 16,-5-5 45-16,9 7-41 0,-4-2 50 0,-1 1-34 15,3 1 49-15,-2 1-43 0,4-1 43 0,-2 4-42 16,1-2 40-16,0 3-46 0,2-1 41 15,-1 1-47-15,1 2 50 0,0-3-2 0,2 5-7 0,-1 0-5 16,-1 0 5-16,2 1-49 0,-2-1 41 0,4 1 1 16,-3-1-5-16,1 1-41 0,-2-1 42 0,1 1-41 15,0-1 27-15,-1 1-26 0,1-2 35 0,-1-2-39 16,-2 0 34-16,-1 1-40 0,3-3 40 16,-3 1-46-16,-1 0 41 0,1-2-40 0,-1 1 41 0,0-4-42 15,-2 3 44-15,1-3-43 0,-1 0 34 0,0-1-35 16,-1 0 40-16,-1-2-41 0,-2-4 43 0,5 11-43 15,-5-11 41-15,5 7-35 0,-5-7 32 0,0 8-33 16,0-8 34-16,-5 7-41 0,5-7 38 0,-7 3-39 16,7-3 42-16,-13 3-42 0,13-3 40 0,-19-3-43 15,8 1 40-15,-1-1-42 0,-1-3 27 0,-1-2-65 16,-3-1 10-16,4-3-41 0,-1-2-37 0,1 2-30 16,2-3-43-16,3 0-43 0,3 0-63 0,-1 2-42 15,3-2-37-15,1 0-37 0,2 1-50 0,0 3-274 16,0-1-263-16</inkml:trace>
  <inkml:trace contextRef="#ctx0" brushRef="#br0" timeOffset="186185.87">27978 12136 331 0,'0'0'351'0,"0"0"-101"15,0 0-27-15,0 0-59 0,0 0-18 0,0 0-9 0,0 0 11 16,0 0-8-16,0 0-12 0,0 0-2 15,0 0-11-15,10 5 16 0,-6 0-50 0,1 0 25 0,0 0-51 16,1 2 33-16,2 1-53 0,0-3-3 0,-1 4-9 16,2-2-1-16,0 1 7 0,1 0-11 0,-2-4-7 15,5 3 0-15,-4 0 4 0,0-1-8 16,1-2 7-16,-1 1-4 0,-1-1 4 0,-1-1 6 0,-7-3-5 16,16 4-2-16,-16-4 0 0,12 1-3 0,-12-1-3 15,13-2 2-15,-13 2-2 0,10-5-1 0,-10 5 2 16,7-9 14-16,-3 5 25 0,-1-1 16 0,-3 5 1 15,5-12-3-15,-2 7 1 0,-3 5-6 0,3-12-7 16,-1 6 4-16,-2 6 5 0,1-10 5 0,-1 10 1 16,3-8 6-16,-3 8 3 0,1-7-11 15,-1 7-6-15,0-7 1 0,0 7-21 0,0 0-9 16,3-8-5-16,-3 8-7 0,0 0-2 0,0 0-4 0,1-7 1 16,-1 7 16-16,0 0-6 0,0 0 0 0,0 0 1 15,0 0 9-15,13 2 11 0,-13-2-7 0,6 6 2 16,-6-6 4-16,8 7-2 0,-4-2 5 0,3 2-2 15,-3 0-5-15,4 0-3 0,-2 0-8 0,1 2 1 16,2 0-5-16,0 1-3 0,-2 0 6 0,2 2 42 16,1-3-52-16,-1 4 42 0,2-1-51 0,1 1 43 15,-1 2-49-15,1 0 44 0,-1-1-48 0,0 0 43 16,1-1-48-16,-1 2 49 0,-1 1-48 0,2-6 36 16,-2 5-31-16,0 0 28 0,2 1-46 0,-1-2 49 15,-2-2-50-15,0 3 51 0,0-4-40 0,-2 2 32 16,0 0-44-16,2-1 48 0,-2 0-47 0,-1 0 47 15,-1-3-46-15,1 1 42 0,-2-1-42 0,1 0 52 0,-2-1-47 16,1 1 33-16,-2-3-36 0,0 0 47 16,0 0-46-16,-2-6 45 0,3 11-46 0,-3-11 51 15,1 9-53-15,-1-9 45 0,-1 9-44 0,1-9 45 16,-3 8-45-16,3-8 45 0,-6 5-45 0,6-5 45 16,-9 2-46-16,9-2 45 0,-13 0-46 0,13 0 48 15,-13-4-50-15,4-1 46 0,-1 0-46 0,-1-3 47 0,0-2-44 16,0 2 40-16,-1-3-43 0,3 0 43 15,-5-3-47-15,5-2 43 0,-3 0-50 0,3 0 34 0,1-2-73 16,2 3 9-16,-1-2-72 0,2 2-5 0,1-2-84 16,2 0-37-16,-1 0-77 0,3 1-41 0,1 1-18 15,1 0-105-15,0-1-297 0,2 0-330 0</inkml:trace>
  <inkml:trace contextRef="#ctx0" brushRef="#br0" timeOffset="186535.26">28601 12157 9 0,'0'0'422'0,"0"0"-113"0,0 0-28 0,0 0-32 16,0 0-25-16,0 0-6 0,0 0-8 0,0 0-4 16,0 0 6-16,0 0-11 0,0 0-4 0,0 0-6 15,0 6-15-15,0-6-17 0,0 0-12 0,0 0-19 16,0 0-14-16,0 0-20 0,0 0-9 0,0 0-18 16,7-6-13-16,-7 6-7 0,7-4-13 0,-7 4 34 15,12-9-52-15,-5 4 32 0,0 1-46 0,2-2 33 16,1 2-49-16,-1-2 36 0,1 0-67 0,2 0-31 15,-1-1-118-15,-2 2-31 0,3 0-72 0,-3-1-73 16,-2 1-61-16,2 2-382 0,0-1-346 0</inkml:trace>
  <inkml:trace contextRef="#ctx0" brushRef="#br0" timeOffset="186714.66">28747 12176 224 0,'-4'7'377'0,"2"1"-85"0,-2-3-56 0,1 2-11 16,2-1-17-16,1-6-14 0,-3 9 20 15,3-9-46-15,-4 10-3 0,4-10-1 0,-1 7 1 16,1-7 3-16,0 0 24 0,3 8-68 0,-3-8-13 16,0 0 8-16,9-3-54 0,-9 3-21 0,11-6-5 0,-3 2-13 15,1 0-9-15,-1-3-11 0,3 0-43 0,-1 2-91 16,2-3-43-16,-1 1-40 0,1-2-64 16,-1 1-36-16,1 1-454 0,-1-3-279 0</inkml:trace>
  <inkml:trace contextRef="#ctx0" brushRef="#br0" timeOffset="187986.03">29113 11850 237 0,'0'0'301'0,"-6"-6"-47"0,6 6-26 15,-5-7-17-15,5 7-22 0,-4-7-7 0,4 7 1 16,-5-4-3-16,5 4-23 0,-4-6 32 0,4 6-59 15,0 0 40-15,-6-6-12 0,6 6-8 0,0 0-24 0,0 0-13 16,-4-6-16-16,4 6-17 0,0 0-12 0,0 0-9 16,-4-6-10-16,4 6-2 0,0 0-2 15,0 0 16-15,0 0 6 0,0 0-6 0,0 0-7 16,0 0-1-16,0 0-2 0,0 0 9 0,0 0 9 16,0 0-1-16,0 0 6 0,8 2-40 0,-8-2 62 15,6 6-40-15,-2-1 44 0,0 0-50 0,1 3 39 0,0 0-58 16,1 2 39-16,1 0-57 0,-1 2 46 15,2 1-48-15,-1-1 33 0,0 1-51 0,3 0 43 16,-3 1-49-16,2 0 48 0,0-1-51 0,-2-1 48 0,1 2-51 16,0-2 47-16,-1 0-50 0,1 0 7 0,-3-2 1 15,2-1 0-15,-2-1 0 0,2-1-5 16,-3-1-11-16,1 1-42 0,-2 0-8 0,1-4-95 16,-4-3-19-16,6 8-108 0,-6-8-35 0,8 5-58 15,-8-5-43-15,0 0-53 0,0 0-252 0,10-1-251 0</inkml:trace>
  <inkml:trace contextRef="#ctx0" brushRef="#br0" timeOffset="188419.1">29349 11817 93 0,'0'0'302'0,"2"-8"-87"0,-2 8-30 0,3-6-13 0,-3 6-5 15,0 0-17-15,0 0-16 0,0 0-11 0,0 0-1 16,0 0-5-16,0 0-1 0,-10 7 7 0,10-7-1 16,-7 11 3-16,2-4-12 0,0 1-8 0,-1 1-14 15,1 0-3-15,-2 0-6 0,2 2-6 16,-2 1 8-16,1-1 2 0,-1 1-3 0,0-2-41 0,2 0 34 16,-1 0-52-16,1-1 39 0,0 0-51 0,1-1 41 15,-1-1-51-15,2 0 42 0,-1-1-42 0,4-6 41 16,-5 9-35-16,5-9 38 0,-4 7-50 0,4-7 42 15,0 0-45-15,-2 6 40 0,2-6-44 16,0 0 45-16,0 0-11 0,11 1-6 0,-11-1 5 0,12 2-2 16,-12-2 3-16,14 0 1 0,-14 0 5 15,18 3-1-15,-8-1-2 0,1-1 10 0,0 2-43 16,0 0 37-16,1-1-32 0,-1 2 40 0,1-2-37 16,0 1 43-16,-1 0-40 0,1 1 41 0,-1-2-33 0,0 0 36 15,-1 1-44-15,1-1 42 0,-2 0-50 0,1 0 37 16,-10-2-43-16,14 3 38 0,-14-3-43 0,13 4 39 15,-13-4-47-15,12 1 39 0,-12-1-48 0,0 0 4 16,13 3-102-16,-13-3-43 0,0 0-98 0,0 0-86 16,17-2-94-16,-17 2-397 0,6-3-393 0</inkml:trace>
  <inkml:trace contextRef="#ctx0" brushRef="#br0" timeOffset="188592.29">29676 11892 124 0,'0'0'477'0,"0"0"-127"0,0 0-81 0,0 0-68 16,-11 1-30-16,11-1-24 0,0 0-26 0,-9 4-24 15,9-4-21-15,0 0-7 0,-9 3-26 0,9-3-10 16,0 0-9-16,0 0-40 0,0 0-61 0,0 0-80 16,0 0-101-16,0 0-272 0,1-7-33 0</inkml:trace>
  <inkml:trace contextRef="#ctx0" brushRef="#br0" timeOffset="189186.77">29861 11678 153 0,'-16'0'361'0,"16"0"-81"0,0 0-40 0,-12-3-52 15,12 3-45-15,-4-6-25 0,4 6-26 0,-5-9-16 16,5 9 11-16,0-12 13 0,0 12-10 16,5-13-8-16,-2 6-7 0,1 1-10 0,1-2-20 15,1 1 21-15,-1 0-6 0,4-1 13 0,0 3-32 16,0-1 31-16,0 0-33 0,1 2 34 0,1 1-45 16,0 0 35-16,-2 2-41 0,-9 1 36 0,17-1-46 15,-17 1 51-15,16 2-4 0,-9 2-2 0,-1-1-4 16,-1 3-1-16,0-1 1 0,-2 2-9 0,-1 0-4 15,0 1-2-15,-2-1 2 0,0 2-7 0,-2 0-2 16,1 0-4-16,0-1-4 0,-2-1 0 0,2 0 10 16,1-7 5-16,-4 12 11 0,3-6 15 0,1-6 3 15,-3 9-8-15,3-9-10 0,-1 6-9 0,1-6-9 16,0 0-5-16,0 0-7 0,0 0-4 0,0 0-4 16,0-7 2-16,0 7-6 0,5-9-2 0,0 3-2 15,-2 0-1-15,1 0 5 0,0-2-6 0,-1 0-3 0,1-1 2 16,0 2 5-16,0 0-8 0,1-2 5 0,-3 2 0 15,2 0-1-15,-2 1 1 0,0-1 2 16,-1 1-4-16,2-1 3 0,-3 7-33 0,3-9 56 16,-3 9-32-16,2-10 48 0,-2 10-33 0,3-7 45 15,-3 7-41-15,1-6 40 0,-1 6-40 0,0 0 45 16,0 0-23-16,3-5 61 0,-3 5-44 0,0 0 45 16,5 5-57-16,-5-5 39 0,2 7-52 0,-2-7 41 15,5 8-55-15,-1-2 45 0,-1 0-44 0,1-1 36 16,1 2-7-16,2 0-10 0,-2-1-8 0,1-1-1 15,1 2-5-15,0-1-6 0,0-1-7 0,2 1-3 0,-2-3-8 16,2 2-20-16,-1-2-46 0,0 0-59 0,1-1-53 16,-9-2-61-16,18 3-73 0,-18-3-96 0,15 0-73 15,-3-4-497-15,-12 4-577 0</inkml:trace>
  <inkml:trace contextRef="#ctx0" brushRef="#br0" timeOffset="190969.17">28668 11632 189 0,'0'0'195'0,"0"0"-42"16,0 0-6-16,4 5 0 0,-4-5 8 0,0 0 16 0,0 0 0 15,0 0-10-15,3 6-3 0,-3-6-9 16,0 0-9-16,0 0-10 0,0 0-34 0,0 0 6 16,0 0-40-16,0 0 5 0,0 0-12 0,0 0 43 15,0 0-44-15,-11-3 47 0,11 3-45 0,-8-6 35 16,8 6-59-16,-13-9 42 0,6 5-32 0,-2-6 43 15,-3 3-50-15,2-4 34 0,-4 1-50 0,1-3 36 16,-3 0-42-16,0 2 1 0,-3-5 1 0,1 1-8 16,0-2 5-16,-3 0 45 0,4 3-39 0,-1 1 32 15,1-1-40-15,2 0 59 0,-2 2-48 0,2 0 34 0,1 0-43 16,0 4 44-16,4-2-45 0,-2 2 38 16,2-1-42-16,1 2 44 0,0 2-40 0,-1-1 43 15,4 0-40-15,-1 1 38 0,1 2-38 0,1-2 37 16,5 5-46-16,-10-7 32 0,10 7-42 0,-8-5 35 15,8 5-39-15,-7-5 34 0,7 5-39 0,-5-3 37 0,5 3-40 16,0 0 39-16,0 0-41 0,0 0 40 0,0 0-38 16,0 0 39-16,-7 3-41 0,7-3 42 0,2 7-37 15,-2-7 45-15,3 11-42 0,-2-5 40 0,0 1-40 16,1 2 3-16,-1-1 8 0,0 3-4 0,0 0 0 16,1 1 42-16,-1-1-46 0,0-1 36 0,-1 3-39 15,2-2 37-15,-2 0-39 0,0 0 40 0,0-3-43 16,0 1 35-16,1-1-32 0,-1-8 45 0,0 14-49 15,0-14 46-15,0 10-39 0,0-10 46 0,0 9-44 16,0-9 44-16,0 0-46 0,0 0 41 0,0 0-44 16,0 0 45-16,0 0-50 0,-4-6 6 0,4 6 1 15,-1-11 1-15,-1 3 8 0,2 0-4 16,0-1 1-16,0-1 39 0,-1 0-41 0,1-1 34 16,1-2-43-16,-1 3 38 0,0-1-40 0,0-1 39 15,0 1-37-15,2 0 35 0,0 2-39 0,-2-1 41 0,2 2-41 16,-1-1 41-16,0 3-43 0,-1 6 41 0,4-13-40 15,-4 13 41-15,4-9-33 0,-4 9 43 0,7-9-31 16,-7 9 45-16,9-5-33 0,-9 5 23 0,13-2-42 16,-13 2 41-16,17-1-43 0,-17 1 40 0,20 1-42 15,-6 0 40-15,-1 0-46 0,6 0 38 0,0 1-51 16,1-1-3-16,1 1-129 0,5 0-83 0,1 1-118 16,-2-2-187-16,3 3-417 0,1-3-555 0</inkml:trace>
  <inkml:trace contextRef="#ctx0" brushRef="#br0" timeOffset="204300.63">13913 14882 381 0,'0'0'325'16,"0"0"-38"-16,-1 6-82 0,1-6 18 0,0 0-34 15,0 0 43-15,0 0-31 0,-3 5-34 0,3-5-12 16,0 0-40-16,0 0-16 0,0 0-23 0,0 0-2 15,0 0-18-15,0 0-16 0,0 0-2 0,8-3-9 16,-8 3-4-16,5-4-6 0,-5 4 4 0,9-6-4 16,-5 1 27-16,2 0-42 0,-1 0 2 0,2-2-2 15,-2 0 4-15,0 0 1 0,1-2 11 0,-1 0-4 16,1-1-1-16,-4-1 1 0,2-1 3 0,0 0 12 16,-3 0-10-16,0-1-2 0,-1-2-2 0,-1 1-6 15,1-1 0-15,-2-1-1 0,-2 2 3 0,0-2-3 16,0 0 5-16,-1 3-34 0,-1-1 47 0,-1 0-42 15,2 1 57-15,-1 1 4 0,-1 3-1 0,1-2 3 0,0 2-6 16,-1 2 0-16,3-1 0 0,-1 2 1 0,1 0-11 16,-2 3-7-16,6 3-2 0,-9-7-8 0,9 7-40 15,0 0 40-15,-10-1-35 0,10 1 38 0,-7 6-4 16,7-6-2-16,-6 11 0 0,6-5-4 0,-1 2 3 16,1 1 3-16,0 2 5 0,0-2 0 0,1 4 3 15,0-1 5-15,4 4-2 0,-2-2 10 0,1 2-8 16,0 0 12-16,1-1-15 0,1 2 4 0,2 1-12 15,-2 0 5-15,2 0-13 0,0 0 7 0,2 0-11 16,-3-1 3-16,2 1-4 0,-1-2 8 0,2 2-10 16,-1-2 7-16,-1-1-11 0,1-1 13 0,-3-1-13 15,1 0 12-15,-1-1-13 0,-1 1 13 0,-1-4-10 16,2 1 0-16,-2-1 7 0,-1-2 1 0,-1 2 9 16,2-3 15-16,-1-2 14 0,-1 3 10 0,-2-7-6 15,2 9-1-15,-2-9-9 0,0 0-8 0,0 8-4 16,0-8-6-16,0 0 0 0,0 0-5 0,0 0-1 15,-7-4-3-15,7 4-5 0,0-9-3 0,0 9 2 0,0-11-2 16,1 4 0-16,2 0-4 0,1-1 0 16,0 0 1-16,2-1-4 0,-1 1 4 0,3-1-1 0,-2 1 1 15,4 1-1-15,-2-1-3 0,0 2 1 0,1 1-2 16,1-1 3-16,-1 3-2 0,-1 1-2 0,-8 2 1 16,16-3 0-16,-16 3-1 0,14 3-1 0,-14-3 2 15,10 4 3-15,-10-4-2 0,7 10 1 0,-7-10 1 16,0 12-3-16,-3-5 0 0,1 1 5 0,-5 1-4 15,2 2-3-15,-4 0-1 0,0-2-6 0,-1 1-31 16,0-1-72-16,-1 0-66 0,0-2-85 0,2-1-93 16,-1-1-103-16,-2 0-546 0,3-3-611 0</inkml:trace>
  <inkml:trace contextRef="#ctx0" brushRef="#br0" timeOffset="205033.27">14115 14897 35 0,'0'0'344'0,"-15"3"-92"15,15-3-64-15,-17 4-29 0,17-4-3 0,-11 2-23 16,11-2-30-16,-11 3-8 0,11-3 22 0,-8 3-21 15,8-3-43-15,0 0 26 0,-7 3-38 0,7-3 25 16,0 0-43-16,0 0 33 0,0 0-49 0,5-6 31 16,-5 6-38-16,7-8 32 0,-4 2-17 0,1 1 20 0,0-1-47 15,0-2 30-15,-3 1-33 0,2-1 35 0,-2 0-10 16,-1 0 0-16,-1-1-29 0,-2 1 39 16,1-1-40-16,-5 2 36 0,2 0-15 0,-4 0 8 0,0 1-30 15,0 1 35-15,-1 0-27 0,-1 2 34 0,0 0-35 16,-1 2 36-16,0 0-31 0,12 1 38 0,-23 2-42 15,14 1 40-15,-2 0-12 0,2 2 4 16,0 1-34-16,2 0 39 0,0 2-40 0,2-1 43 0,1 1-18 16,1 2 18-16,2-3-39 0,1 1 39 0,1 0-40 15,2 1 40-15,1-2-27 0,1 1 22 0,2-3-39 16,0 0 36-16,-1-1-36 0,-6-4 36 0,17 4-15 16,-17-4 17-16,16-3-42 0,-7 0 36 0,0 0-34 15,0-3 36-15,-1-1-6 0,-3 0 7 0,2-3-37 16,-1 2 34-16,-4-5-37 0,1 4 47 0,-3-3-17 15,0 0 34-15,-1 1-24 0,-2-1 9 0,-1 3-1 16,0-1 7-16,-2 2 19 0,1-1-15 0,-3 4-8 16,3 1 2-16,5 4 3 0,-15-5-13 0,15 5-2 15,-13 2-4-15,5 2-2 0,-1 2 0 0,4 1 0 0,-2 1 8 16,3 2 27-16,0 1-45 0,1 1 34 16,2 0-39-16,1 1 32 0,1 3-39 0,3-1 40 15,1 1-46-15,-1 0 38 0,5 0-38 0,1 1-3 0,-1 0 7 16,3-3-10-16,-1 0-36 0,2-4-50 0,0-1-31 15,0-2-93-15,1-1-77 0,2-1-351 0,-3-4-167 16</inkml:trace>
  <inkml:trace contextRef="#ctx0" brushRef="#br0" timeOffset="205334.2">14721 14772 68 0,'-7'-11'445'0,"2"-1"-79"0,-4 1-51 0,3-1-23 16,0 1 9-16,-1 0 25 0,0 1-7 0,2 0-9 16,-2 2 13-16,3-1-27 0,0 2-50 0,0-1-50 15,4 8-38-15,-7-8-17 0,7 8 4 0,0 0 0 16,0 0-16-16,0 0-14 0,0 0-17 0,4 6-16 0,-2 2-10 15,1 0-16-15,1 2-15 0,1 1-4 0,1 5-7 16,-1-1-6-16,3 0-4 0,-2 2-7 16,2 0-5-16,1-2-4 0,1 2-8 0,-1-4-62 15,0 1-71-15,1-4-56 0,-1 2-40 0,0-3-108 0,1-1-35 16,-2-2-77-16,1-2-44 0,1-2-390 16,-10-2-446-16</inkml:trace>
  <inkml:trace contextRef="#ctx0" brushRef="#br0" timeOffset="205554.16">14970 14739 406 0,'0'0'438'0,"5"-7"-117"0,-5 7 15 0,0 0-49 16,0 0 6-16,0 0 31 0,0 0-36 0,0 0-5 15,4 6-44-15,-4-6-17 0,0 13-38 0,0-5-19 16,0 3-28-16,-1 0-11 0,1 3-21 0,-1 1-6 16,1 2-20-16,0 1-12 0,-2 1-15 0,2 1-11 15,0 1-8-15,0 3-8 0,-1-1 0 0,1 2-8 16,-1-5-2-16,1 2-5 0,0-2-2 0,1 0-7 15,0 1-4-15,-1-1-74 0,2-3-30 0,-1 0-68 16,0-1-86-16,0-3-66 0,4-2-49 0,-3 1-31 16,0-4-79-16,2 0-278 0,-1-2-278 0</inkml:trace>
  <inkml:trace contextRef="#ctx0" brushRef="#br0" timeOffset="205833.78">15067 15127 327 0,'-2'-7'313'0,"2"7"11"0,-3-10-57 0,3 10 2 16,-3-10-66-16,3 10 26 0,-1-10-80 0,1 10 20 16,3-10-70-16,-3 10-20 0,4-6-12 0,-4 6-13 15,9-5-8-15,-9 5-5 0,0 0-16 0,16-1-3 16,-16 1-6-16,12 4-4 0,-5-1-2 0,0 2 1 16,-3 0 2-16,1 2-8 0,-1 1-4 0,-2 0 4 15,-2 1 2-15,0 1 1 0,0 0 18 0,0 0 40 16,-2 0 40-16,-1 2 22 0,-1-2 15 0,2-1 5 15,-2 1-16-15,1-2-15 0,1-2-8 0,0 1-6 16,2-7-8-16,-5 11-9 0,5-11-14 0,4 6-12 0,-4-6-8 16,0 0-13-16,14 1-8 0,-6-3-10 15,3-1-9-15,1-3-14 0,2 0-69 0,1-1-77 16,6-2-76-16,-1-2-88 0,2-1-98 0,2-3-97 0,0 0-327 16,-1-2-374-16</inkml:trace>
  <inkml:trace contextRef="#ctx0" brushRef="#br0" timeOffset="206818.8">14961 15008 145 0,'0'0'190'15,"0"0"-14"-15,8-4-14 0,-8 4-35 0,6-6-19 16,-6 6-22-16,7-10-20 0,-1 4-9 16,-2-3 6-16,0 1-3 0,-2-3-7 0,1 1 14 0,-1-1-4 15,0 0-8-15,0-3-11 0,-3 1-8 0,0 0-28 16,-2-3 19-16,-1 2-26 0,-1-2 22 15,-1 1-26-15,-3-1 23 0,-2 0-23 0,1 0 20 0,-4 1-27 16,1 1 27-16,-2 2-25 0,1 0 22 0,-4 0-24 16,3 2 26-16,0 5-20 0,-1-2 31 0,2 4-34 15,-1 2 23-15,-1 1-22 0,1 2 19 0,-1 1-23 16,0 5 24-16,-2 0-24 0,3 2 25 0,-3 2-7 16,4 2 2-16,1 1-4 0,-1-1 3 0,3 2-4 15,2-2 7-15,2 0-8 0,2 0 0 0,1-1 0 16,2-1 3-16,-1-2 10 0,3-1 13 0,3 1-36 15,-1-3 22-15,1-1-1 0,3-1-2 0,-6-5-3 16,12 6-1-16,-12-6 4 0,15 1-2 0,-15-1-7 16,19-5-3-16,-9 0 3 0,1-1 0 0,-1-1-2 0,0-3 0 15,-1 1 5-15,-1-1-4 0,-1-2-2 0,0 0-16 16,-2 0 47-16,-3 0-28 0,1 0 28 16,-3 0-30-16,-1 1 29 0,-2 0-36 0,1 1 39 15,-4 0-32-15,1 1 33 0,-2 1-29 0,0 1 41 0,1 1-32 16,-2 2 35-16,8 4-45 0,-16-3 37 0,16 3-44 15,-14 2 36-15,5 2-25 0,1 2 33 0,3 1-33 16,0 3 51-16,0 0-35 0,1 3 42 0,1 0-52 16,3 0 35-16,2 5-44 0,1-1 38 0,1 1-47 15,4 1 39-15,1 1-41 0,2-1 39 0,2 2-46 16,4-2 43-16,-1-1-44 0,3 0 42 0,0-5-45 16,0 1 48-16,2-5-44 0,-3 1 32 0,4-3-41 15,0-2 44-15,-4 0-44 0,1-3 45 0,-3-1-41 16,1-1 43-16,-3-1-49 0,0 0 45 0,-1-1-43 15,0-2 44-15,-4 1-47 0,-2 0 50 0,-7 3-41 16,12-7 33-16,-12 7-44 0,4-8 45 0,-4 8-43 16,0 0 46-16,0 0-45 0,-4-6 45 0,4 6-46 15,0 0 49-15,-13 6-47 0,13-6 45 0,-8 9-41 16,3-3 52-16,1 1-44 0,-1 1 46 0,3 1-44 0,1-1 14 16,1 0 12-16,0 3 7 0,2-1-2 15,4 0-6-15,-2 0-1 0,5 0-5 0,0 0 3 16,3-1-3-16,-1 0 4 0,1-1-12 0,3-1 1 0,-2-2-3 15,2 1 0-15,-1-2-1 0,3-1 2 16,-3 0 2-16,0-3-7 0,-3 1-4 0,1-1-25 16,-12 0-30-16,19-1-39 0,-19 1-43 0,15-4-28 0,-15 4-42 15,9-5-36-15,-9 5-69 0,2-8-197 0,-2 8-17 16</inkml:trace>
  <inkml:trace contextRef="#ctx0" brushRef="#br0" timeOffset="210033.91">30017 8730 38 0,'0'0'269'0,"0"0"-56"0,5-4-64 16,-5 4-6-16,0 0-36 0,0 0 28 15,0 0-30-15,4-5 17 0,-4 5-43 0,0 0 12 16,0-8-40-16,0 8 13 0,0 0-39 0,1-9 21 16,-1 9-13-16,2-8 62 0,-2 8-58 0,0-8 29 15,0 8-42-15,0-7 31 0,0 7-26 0,-3-10 0 16,3 10 5-16,-2-6-3 0,2 6-3 0,-7-7-1 15,7 7-9-15,-7-6-3 0,7 6 5 0,-11-3-4 16,11 3 0-16,-11-2-4 0,11 2-1 0,-13 0-2 16,13 0 3-16,-13 3 12 0,13-3-9 0,-14 4-5 15,9 1 2-15,5-5-4 0,-10 6 1 0,10-6-1 16,-8 7 1-16,8-7 1 0,-4 9-2 0,4-9-2 0,-5 7 6 16,5-7-6-16,2 8-2 0,-2-8 3 15,3 7-5-15,-3-7 0 0,7 4-2 0,-7-4 4 16,9 1-1-16,-9-1-1 0,10-1 0 0,-10 1 6 15,13-3-9-15,-13 3 0 0,11-7 1 0,-7 3 24 16,4-2-27-16,-5 1 2 0,1-1-2 0,-1 0 6 0,-2 0-6 16,1-1 10-16,-2 7-6 0,-2-12 1 15,-2 5-1-15,2 0 13 0,-3 2 5 0,-3-1-3 16,3 1 7-16,-3 0 6 0,1 1 3 0,-2 2-6 16,9 2 10-16,-16-1-9 0,16 1 0 15,-19 1-32-15,19-1 29 0,-15 2-32 0,6 2 32 0,9-4-35 16,-13 5 39-16,7-2-41 0,1 3 41 0,1-2 3 15,-1 1-22-15,2 2-3 0,-1-2 2 0,3 1-1 16,1-6-4-16,-1 12 0 0,1-12-1 0,0 9 5 16,0-9-5-16,5 10 6 0,-5-10-10 0,9 5 3 15,-9-5 0-15,10 2-1 0,-10-2 0 0,12-1 1 16,-12 1 0-16,15-6 1 0,-7 2 3 0,-1-2-8 16,0 1 8-16,-1-3-6 0,0 1-1 0,-2 0 0 15,-1-3 2-15,-1 2-2 0,0 1 0 0,-2-2 2 16,0 2-32-16,-2-1 39 0,0 3-28 0,-2-4 34 15,0 3-33-15,-1 3 40 0,5 3-34 0,-13-6 32 16,13 6-34-16,-13-3 33 0,13 3-33 0,-15 1 41 16,15-1-44-16,-15 4 46 0,8-1-14 0,-2 1-33 15,4 1 36-15,-1 1-2 0,1 0-3 0,1 0 2 16,1 3-4-16,0-3 4 0,1 1-10 0,2 0 2 16,2 0-3-16,1 0 2 0,-1 0-2 0,3-2-4 15,1 2 4-15,-1-3 4 0,3 1-8 0,1-3 7 16,0 1-5-16,-9-3-4 0,19 1 1 0,-9-2 3 15,-1-2-3-15,3 1 2 0,-3-1-3 0,0-1 10 16,-2-3 9-16,3 1-9 0,-4 0-6 0,0-2-5 16,-1 1 1-16,-2 0 3 0,-1 0-2 0,1 1-1 15,-3 6 7-15,0-11-3 0,0 11 7 0,-8-8-8 0,8 8 13 16,-6-7-9-16,6 7-1 0,-13-3-1 16,13 3 0-16,-14 1 0 0,14-1-3 0,-14 4 1 15,14-4 5-15,-13 6-5 0,8-1 8 0,0-2-9 16,1 3 2-16,1-1 0 0,3-5-1 0,-5 12-5 15,5-12-5-15,3 10-24 0,-3-10-58 0,4 9-56 0,-4-9-59 16,10 6-58-16,-10-6-123 0,14 3-175 0,-14-3-80 16</inkml:trace>
  <inkml:trace contextRef="#ctx0" brushRef="#br0" timeOffset="211100.71">29682 8262 80 0,'0'0'269'0,"0"0"-79"15,0 0-30-15,0 0-38 0,0 0-18 0,0 0-1 16,0 0-6-16,0 0-17 0,-4-6-8 0,4 6-6 15,0 0-16-15,4-6-4 0,-4 6 0 0,6-7-1 16,-6 7-2-16,6-9 2 0,-6 9-3 0,6-9-1 16,1 3-8-16,-4-2-6 0,3 1 5 0,-4-1-1 15,3-2-1-15,1 2 11 0,-3-3-11 0,2 1-6 16,-2-1 8-16,-1-2 10 0,2 1-7 0,-2 1 1 16,-2-2 12-16,0 0-2 0,0 0 11 0,-2 2 8 15,2-2-7-15,-4 1 0 0,2 1 17 0,-1-1-5 16,0 3 4-16,-1-2 4 0,1 1-7 0,-1 0-6 15,-1 3-4-15,3-2-11 0,-2 4-4 0,1-2-10 16,3 7-6-16,-7-10-4 0,7 10-9 0,-5-6 1 0,5 6-7 16,-6-4-5-16,6 4 0 0,0 0-3 15,0 0 1-15,-9 3 3 0,9-3-2 0,-4 6 2 16,4-6-1-16,-1 7 1 0,1-7 1 0,0 11-3 16,0-11 6-16,1 12 12 0,1-4-12 0,0-1 6 0,1 1-5 15,0 0 8-15,0 2 3 0,1-2 7 16,0 2 1-16,2-3-2 0,-2 4-1 0,4-2-1 15,-2 3 4-15,1-1 1 0,2 1-4 0,-2 0 13 16,0-1-19-16,-1 2 3 0,4-2-1 0,-2 1 6 16,0 1-38-16,-2-1 43 0,4 1-36 0,-3-1 39 15,0 1-32-15,1-1 37 0,0 1-34 0,-1-2 42 16,-3 0-36-16,3 1 39 0,-2-2-38 0,1 1 47 16,-2-1-37-16,0-1 36 0,0 0-45 0,-1-1 32 15,1-1-44-15,0 0 36 0,-1 0-41 0,-1 0 36 16,3-1-45-16,-4-1 41 0,-1-5-44 0,6 10 43 15,-6-10-41-15,4 10 37 0,-4-10-43 0,3 7 42 0,-3-7-39 16,4 8 35-16,-4-8-40 0,4 6 39 16,-4-6-41-16,3 5 43 0,-3-5-39 0,0 0 40 15,3 8-45-15,-3-8 42 0,0 0-37 0,4 5 36 16,-4-5-38-16,0 0 40 0,0 0-39 0,3 5 44 16,-3-5-40-16,0 0 45 0,0 0-32 0,0 0 50 0,0 0-31 15,0 0 45-15,0 0-38 0,2 6 48 16,-2-6-52-16,0 0 40 0,0 0-52 0,0 0 38 15,0 0-49-15,0 0 48 0,0 0-51 0,-2-6 33 16,2 6-42-16,0 0 44 0,-4-8-47 0,4 8 43 16,-3-9-45-16,3 9 45 0,-3-11-46 0,3 11 49 0,-3-11-50 15,3 11 45-15,0-14-47 0,0 14 46 16,1-12-49-16,-1 4 46 0,5 1-46 0,-1 0 43 0,1 0-42 16,-1 0 49-16,3 1-51 0,0 1 48 15,3-1-50-15,-2 2 50 0,1-1-49 0,1 3 49 16,1-1-48-16,-2 0 43 0,-9 3-46 0,20-1 51 0,-20 1-50 15,15 1 45-15,-15-1-50 0,16 5 51 16,-16-5-49-16,9 8 48 0,-7-3-46 0,-2-5 47 16,3 13-47-16,-6-8 51 0,1 3-48 0,-2 1 46 15,-3-1-46-15,0 0 46 0,-2-2-44 0,2 1 43 16,-2 0-48-16,2 0 30 0,-2-3-94 0,1 1-29 0,2-1-114 16,6-4-58-16,-13 3-86 0,13-3-108 15,0 0-495-15,-10-2-577 0</inkml:trace>
  <inkml:trace contextRef="#ctx0" brushRef="#br0" timeOffset="212400.26">32223 8133 318 0,'0'0'247'0,"0"0"-16"0,0 0-91 0,0 0 16 15,0 0-68-15,0 0 35 0,0 0-46 0,0 0 44 16,0 0-56-16,0 0 32 0,0 0-53 0,5-4 22 0,-5 4-48 15,5-7 43-15,-5 7-31 0,5-7 53 0,-5 7-35 16,4-9 41-16,-4 9-33 0,5-12 11 0,-5 12-24 16,2-11 16-16,-1 4-34 0,-1 7 25 0,0-13-18 15,-1 4 2-15,-1 2-11 0,1 1 14 0,-1-1-7 16,0-1 10-16,0 3-18 0,-1-1 6 0,-1-1-6 16,4 7-8-16,-5-9-1 0,5 9 2 0,-6-9-11 15,6 9 7-15,-8-3-13 0,8 3 12 0,-8-4-12 16,8 4-30-16,-10 3 35 0,10-3 12 0,-10 4-14 15,10-4 10-15,-9 7-16 0,5-1 11 0,0-2-3 16,-1 0 4-16,5-4-11 0,-5 11 8 0,5-11 0 16,-4 9 0-16,4-9 5 0,0 10-6 0,0-10 7 15,0 7-6-15,0-7 0 0,3 6-2 0,-3-6 3 16,6 5 6-16,-6-5-10 0,0 0 17 0,14 1-18 16,-14-1-4-16,9-3-2 0,-9 3 6 0,12-6-1 15,-12 6 1-15,9-8 3 0,-4 1-3 0,-1 1 2 16,0-1 6-16,-2-1-8 0,2-1-3 0,-3 0 10 15,2 0-7-15,-3 0-5 0,0 0 7 0,-3-1-3 16,1 1 2-16,-1-2 0 0,1 4 2 0,-2-1 7 0,0 0-8 16,-1 2 0-16,0 1 0 0,-2-1-3 0,7 6 2 15,-10-4 0-15,10 4 6 0,-13-3-10 16,13 3 2-16,-12 3 1 0,12-3 5 0,-11 4-3 16,5 0 1-16,2 1-3 0,-2 1 10 0,2 0-8 0,0 1-1 15,1 0 4-15,1 1-3 0,1 0 5 0,-1-1 1 16,2 2-4-16,2-2-1 0,-1 1 4 0,1-1-2 15,0 1 4-15,2 0-4 0,-2-3-1 0,6 1 1 16,-3 0-1-16,1-2 4 0,3-1-6 0,-9-3 0 16,14 4 1-16,-14-4-4 0,16 0 6 0,-16 0-4 15,16-3 1-15,-8-2 0 0,0 2 0 0,-1-2-4 16,-2 0-2-16,2-1 11 0,-2-1-8 0,-1 0 0 16,0 0-4-16,-2 0 4 0,-2 0 5 15,1-1-6-15,-2 1 7 0,1 7-2 0,-1-12 1 0,1 12-18 16,-5-10 19-16,5 10-9 0,-7-7 9 0,7 7-1 15,-9-5-6-15,9 5 10 0,-11-1-20 0,11 1 17 16,-12 3-7-16,6 0 5 0,-2 1-2 0,2 0 3 16,-1 3-8-16,2 0 8 0,0 0-5 0,1 1 6 15,-3 0 6-15,4 3-4 0,1-2-6 0,0 2 11 16,2-3-10-16,0 3 3 0,0-2 0 0,3 0 3 16,0-1-1-16,0 0 2 0,0-3 0 0,3 1-3 15,2-1-3-15,1 0 0 0,0-1-1 0,0-2-2 16,0-1 6-16,-9-1-4 0,20 0 9 0,-10-1-15 0,-2-1-8 15,3-2 12-15,-3 1-6 0,1-2 8 16,-2 1-11-16,0-2 19 0,-3 0-24 0,0 1 21 16,-4 5-11-16,2-12 9 0,-2 12-8 0,0-10 8 15,0 10-20-15,-1-9 30 0,1 9-19 0,-6-6 8 0,6 6-11 16,-10-4 12-16,10 4-9 0,-11 0 7 0,11 0-6 16,-10 1 13-16,10-1-17 0,-11 3 10 0,11-3-31 15,-8 6 36-15,8-6-11 0,-6 8 4 16,6-8-1-16,-3 8-11 0,3-8-43 0,1 8-61 0,-1-8-42 15,5 6-106-15,-5-6-57 0,14 2-349 0,-14-2-178 16</inkml:trace>
  <inkml:trace contextRef="#ctx0" brushRef="#br0" timeOffset="213198.45">32665 7713 205 0,'0'0'197'0,"3"-5"-21"0,-3 5-23 16,2-8-9-16,-2 8-14 0,2-7-6 0,-2 7-40 0,1-7 41 16,-1 7-52-16,-1-9 45 0,1 9-36 0,0-8 37 15,0 8-47-15,-2-10 22 0,2 10-49 16,-4-8 43-16,4 8-34 0,-3-10 30 0,3 10-24 16,-7-7 1-16,7 7-3 0,-5-8-9 0,5 8-10 0,-7-5-8 15,7 5-2-15,-11-4-9 0,11 4-9 0,-15-1 3 16,15 1-6-16,-18 1 1 0,7 2 2 0,0-1 4 15,-3 2 13-15,2 2 2 0,-1-2 3 16,-1 4 10-16,0-1 0 0,1-1-4 0,1 2 5 0,-2 1-5 16,4-1 0-16,0 0-7 0,1-2-4 15,1 4-2-15,1-2-5 0,0 1-3 0,3-2 7 0,-1 2-28 16,0-1 20-16,5-2-19 0,-4 5 19 16,4-11-18-16,0 12 19 0,3-5-22 0,-3-7 19 0,5 10-14 15,0-4 12-15,-5-6-15 0,8 7 15 0,-8-7-19 16,11 7 23-16,-11-7-30 0,13 2 26 0,-13-2-29 15,13 2 32-15,-13-2-22 0,16 0 17 0,-16 0-20 16,13-4 21-16,-13 4-17 0,18-5 16 0,-10 1-19 16,-2 2 19-16,2-3-21 0,-2 1 24 0,2-3-24 15,-2 3 20-15,1-3-25 0,-2 0 30 0,-1 2-21 16,2-2 17-16,-2-1-19 0,0 2 19 0,-2 0-19 16,2-1 17-16,0 1-23 0,-1-2 25 0,-3 8-17 15,3-11 15-15,-1 5-5 0,-2 6 25 0,3-10-31 16,-3 10 34-16,3-11 1 0,-3 11 9 0,1-7-27 15,-1 7 26-15,1-7-30 0,-1 7 28 0,0 0-35 0,2-9 26 16,-2 9-2-16,0 0-26 0,0 0 20 0,2-7-28 16,-2 7 22-16,0 0-24 0,0 0 25 15,0 0-30-15,0 0 30 0,0 0-28 0,0 0 30 16,0 0-24-16,0 0 30 0,0 0-33 0,0 0 46 0,0 0-22 16,0 10 38-16,0-10-28 0,0 10 20 0,0-10-20 15,3 9 21-15,-2-2-25 0,-1-7 10 16,3 12-11-16,-1-4 21 0,1-3-17 0,-2 0 14 15,4 2-17-15,-1 0 17 0,0-3-22 0,1 1 20 0,1 1-20 16,1-1 12-16,2-2-23 0,-2 0 16 0,4 1-26 16,1-2-12-16,1 0-105 0,0-2-56 15,2-1-102-15,-2 0-209 0,2-4-483 0,1 1-561 16</inkml:trace>
  <inkml:trace contextRef="#ctx0" brushRef="#br0" timeOffset="-213380.59">30341 8981 220 0,'0'0'223'16,"0"0"-56"-16,0 0-41 0,0 0-22 0,0 0 1 15,0 0 6-15,0 0 5 0,0 0-11 0,0 0-9 16,4 4-30-16,-4-4-12 0,0 0-10 0,0 0-10 15,0 0-4-15,0 0 1 0,0 0 21 0,0 0 7 16,0 0 9-16,8-3 5 0,-8 3-7 0,0 0-6 16,8-3-4-16,-8 3 2 0,0 0 3 0,12-5 31 15,-12 5-34-15,11-4-2 0,-11 4 7 0,13-5-7 16,-4 2 9-16,1-1-8 0,0-1 0 0,3 1-5 16,2-1 0-16,-2 0-1 0,4-1 7 0,-1 0-10 15,5-2-2-15,-1 2-10 0,3-1-2 0,0-2-4 16,0 2-3-16,5-2-4 0,-2 2 27 0,3-2-33 15,3 0 25-15,-1 1-35 0,1-3 23 0,0 2-29 16,2 0 30-16,2-2-27 0,4 0 23 0,-1-1-26 16,0 2 27-16,0-1-27 0,-5 3 25 0,5-5-20 15,2 1 18-15,-1 2-21 0,-3-3 27 0,5 1-32 16,-2 1 24-16,-1-2-22 0,3 2 18 0,-5 0 1 0,4-1-3 16,-2 1-3-16,1 0-4 0,0 0-4 0,-1-1 4 15,0 1-3-15,-1 1 1 0,-6-1-3 16,2 1-2-16,3-2 3 0,-4 2-4 0,-1 0 5 0,0 1 5 15,0-1 1-15,6-2 7 0,-7 2-4 16,-1-1-1-16,-1 3-6 0,1-3 2 0,-3 1-18 0,3 1 22 16,-2 0-3-16,0-1 1 0,0 1-3 0,0 0 5 15,-3 2-2-15,-3-1 1 0,4 0 0 0,-1 0-3 16,0 0 5-16,-2 1-6 0,0 0-2 0,0 0-27 16,1 0 28-16,-2 0-21 0,-2 2 30 0,3-2-29 15,-3 1 24-15,-1 2-27 0,-2-2 33 0,-1 3-28 0,0-2 25 16,-2 1-33-16,2 0 30 0,-3 0-27 15,-1 2 33-15,-2-2-27 0,1 1 24 0,-1 0-30 0,-1 0 34 16,1 0-26-16,-10 3 28 0,14-2-26 0,-14 2 32 16,12-5-25-16,-12 5 25 0,12-3-25 0,-12 3 21 15,9-3-22-15,-9 3 21 0,7-4-26 0,-7 4 20 16,0 0-28-16,9-2 27 0,-9 2-27 0,0 0 24 16,10-2-27-16,-10 2 19 0,0 0-42 0,9-6-29 0,-9 6-96 15,6-4-86-15,-6 4-95 0,7-3-139 16,-7 3-342-16,7-4-363 0</inkml:trace>
  <inkml:trace contextRef="#ctx0" brushRef="#br0" timeOffset="-204449.23">25742 10204 61 0,'0'0'52'0,"0"0"-9"0,0 0-1 15,0 0-1-15,0 0-1 0,-6-4-3 0,6 4-7 16,0 0 6-16,0 0 10 0,0 0-1 16,0 0 6-16,0 0 4 0,0 0-2 0,-9-3-2 15,9 3 5-15,0 0 5 0,0 0-6 0,0 0-7 0,0 0 0 16,0 0 2-16,0 0 3 0,0 0 5 0,0 0-1 16,0 0 1-16,-6-3-4 0,6 3-4 0,0 0-3 15,0 0-4-15,0 0-3 0,0 0 0 16,0 0-4-16,0 0 1 0,0 0-6 0,0 0 0 0,0 0 1 15,0 0-5-15,0 0-3 0,0 0 0 0,0 0 4 16,0 0 1-16,0 0-5 0,0 0 0 16,0 0-2-16,0 0-2 0,0 0 5 0,0 0 8 15,0 0 23-15,0 0-2 0,0 0 14 0,0 0 11 0,0 0-15 16,0 0 27-16,0 0-25 0,0 0 26 0,0 0-38 16,14 0 24-16,-14 0-45 0,12-4 41 0,-4 0-40 15,4 2 36-15,-3-2-46 0,1-1 37 0,1 1-49 16,2-1 41-16,2 0-39 0,-2 0 46 0,4-1-48 15,-2 1 34-15,3-1-46 0,-3-1 39 0,6 1-44 16,-3-2 45-16,2 1-50 0,0-1 47 0,1 0-42 16,-1 2 55-16,2-4-38 0,0 3 45 0,1 0-39 15,1 0 2-15,2-3-1 0,1-1-1 0,1 0 1 16,0 0-4-16,0 1 4 0,3 0-4 0,-1-2-5 16,1 3-1-16,2-2 1 0,-1 0 0 0,1 0-2 15,4-1-2-15,-3 2 1 0,-2 1 33 0,0-1-42 16,0 1 37-16,-2 0-47 0,2 1 41 0,-2-1-41 15,0 2 37-15,-2-1-37 0,-2 1 35 0,-2 0-37 16,-1 0 35-16,1 2-41 0,1-1 41 0,-2-1-40 16,-1 2 38-16,-1-1-38 0,2-2 41 0,-2 3-38 15,-1 0 36-15,2-1-37 0,0-1 44 0,-1 2-37 16,1-3 49-16,0 3-36 0,-2 0 38 0,1-1-42 16,0-1 40-16,1 2-7 0,-1-1-8 0,0 1-4 15,0-1 1-15,-1 0-9 0,1 1-2 0,-3 1-1 16,1 0-1-16,-1-1-2 0,1 0 2 0,-1 1-3 15,0 0-3-15,-1 0 0 0,0-1 4 0,0 1-5 16,-1 0 2-16,0 0-2 0,0 1-1 0,0-1 2 16,-2 0 2-16,2 1 1 0,-3 0-7 0,1 0 3 15,-1-1 4-15,0 0 3 0,-1 2 0 0,2 0 2 16,-1-2 1-16,0 1 1 0,2-2 0 0,-2 1 3 16,2 2 0-16,0-3-2 0,0 1 1 15,0 1-1-15,-1-2-5 0,0 1 0 0,2 1 2 16,-2-2-5-16,0 1 3 0,0 1-2 0,0 0-1 0,1 0-2 15,-3-1 1-15,2 1 2 0,-3-1-1 0,3 1-4 16,-2 0 2-16,2-1-1 0,1 0 1 0,-2 0 0 16,4 0-2-16,-3 1-1 0,2-1 2 0,0 0 4 15,0-2-4-15,1 3-1 0,-1-2 0 0,4 1 0 16,-4-2 1-16,3 3-2 0,-2-2 1 0,2 1 0 16,0-2-1-16,-1 3 4 0,0-1-5 0,-1 0 0 15,1-2 10-15,-3 3-11 0,3 1 0 0,-3-2 0 16,1 1 2-16,-5 0-1 0,4 0-2 0,-4 1 0 15,1 0 2-15,-3 1-11 0,0-2-14 0,-9 3-75 16,17-2-92-16,-17 2-120 0,13-4-136 0,-13 4-529 0,9-5-571 16</inkml:trace>
  <inkml:trace contextRef="#ctx0" brushRef="#br0" timeOffset="-199933.73">14584 6358 67 0,'0'0'188'0,"0"0"-28"16,0 0-26-16,-4-7-11 0,4 7-17 0,0 0-5 15,0 0-2-15,0 0-12 0,0 0-6 0,0 0-9 16,0 0-5-16,-2-5-9 0,2 5-4 0,0 0-3 15,0 0-4-15,0 0-4 0,0 0-5 0,0 0 4 16,0 0 18-16,0 0 20 0,0 0 21 0,0 0 17 16,0 0 10-16,0 8 7 0,0-8-30 0,0 7 38 15,0-7-38-15,1 14 41 0,-1-7-1 0,1 2-4 16,2 0-9-16,-2 4-2 0,0 1-1 0,-1 1-45 0,2 3 27 16,-2 0-40-16,0 3 31 0,1 2-55 15,0 1 35-15,-1 2-42 0,0 0 0 0,1 1-3 16,1 1-4-16,-2 0-4 0,1 2 0 0,-1-1 33 15,0 5-45-15,0-1 41 0,1 0-47 0,1-3 44 0,-2 3-52 16,0-4 43-16,1-1-44 0,-1 0 50 0,1-1-44 16,-1-1 46-16,1 1-43 0,1-2 40 15,-1-1-43-15,-1-1 43 0,3-2-49 0,-1-1 44 0,-2-1-50 16,3 0 44-16,-2-1-47 0,3 0 3 0,-2-3 2 16,-1 0 1-16,2-2 1 0,-3 0 4 0,3-2-5 15,-1 0 1-15,0-3 3 0,-2 2 1 0,1-4 3 16,0 1-1-16,-1-7 5 0,3 11 1 0,-3-11 2 15,1 10-4-15,-1-10-2 0,0 0-5 0,0 0 1 16,0 0-11-16,0 0-46 0,0 0-74 0,0 0-64 16,-4-10-150-16,2 3-73 0,-2-3-77 0,1-2-491 15,-1-2-576-15</inkml:trace>
  <inkml:trace contextRef="#ctx0" brushRef="#br0" timeOffset="-197518.96">14631 6386 12 0,'0'0'96'16,"0"0"7"-16,0 0-9 0,0 0-22 16,12 0 3-16,-12 0 8 0,9 2-21 0,-9-2 5 0,10 1-4 15,-10-1 10-15,15 2 1 0,-15-2 10 0,17 2 3 16,-17-2-2-16,22 0-13 0,-9 1-13 0,-1-1-3 15,1 1-8-15,2-1 4 0,1 0-3 0,0 0 4 16,2 0 10-16,3 0-7 0,-2 0-5 0,3 0-6 16,-1-1-3-16,2 0-5 0,3 0-6 0,1 0 3 15,0-1-7-15,1 1-5 0,0 0 0 16,1-1 2-16,2 1-4 0,0-1 7 0,-1 1 5 0,6-2-2 16,1 2 2-16,1 0-5 0,-2 0 0 0,1-2-8 15,2 2-3-15,-2-1-3 0,2 1 0 0,0 0-3 16,-2 0-2-16,1-1 0 0,2 1-2 0,-3-2 5 15,0 2-8-15,1 0 0 0,0 0 1 0,-2 0 30 16,1-2-34-16,-1 1-3 0,1 0 6 0,-1-1-3 16,2 1 5-16,-1-1 2 0,-1 1 1 0,1-2 0 15,3 1-1-15,-3-1 6 0,1 0-8 0,-1 1-2 16,-1 0 2-16,2-1 1 0,-2 0-3 0,1 1 0 0,-2 0-5 16,-1-1 6-16,1 2-5 0,-2-1 4 15,-2-1-6-15,4 2 10 0,-5-2-11 0,-2 3 10 0,1-3-3 16,2 2-1-16,2-2-3 0,-3 2 7 0,-1-2-2 15,2 2 13-15,-2-1-9 0,2 0 26 0,-2-1-22 16,4 1 19-16,-2 0-20 0,-2-1 19 0,5 2-22 16,1-1 19-16,-8-1-17 0,4 2 23 0,3-2-24 15,0-1 30-15,-4 3-36 0,2-2 32 0,3 1-34 16,-1-1 33-16,-7 0-29 0,9 2 0 0,-3-2 6 16,-1 1 4-16,-1 0-4 0,-2-1 8 0,6 1-4 15,-1 1-6-15,-4-2 0 0,0 2 0 0,4-2-2 16,-1 0 5-16,0 2-5 0,3 0-3 0,-6-1 4 15,5-1 3-15,1 1-7 0,-2-1 9 0,3 1 13 16,-2 0 3-16,3 0-5 0,-1-2 3 0,0 1-5 16,2 1-1-16,-2-1 4 0,2 0 9 0,-2 0-6 15,2-1-5-15,-2 1 3 0,1 1-4 0,-1-2-1 16,-1 0 0-16,-2 1 6 0,1 1-16 0,-2-2 0 16,-3 2 1-16,-4 0-6 0,1-1-1 0,1 1 3 15,-5 1-3-15,-2-2 5 0,-1 2-10 0,-1-1 2 16,-2 1 2-16,0-1-3 0,-6 2 5 0,2 0 15 0,-3 0 15 15,-10 1 6-15,17-3 8 0,-17 3 2 0,16-2-7 16,-16 2 0-16,12-1-2 0,-12 1-5 0,11-1 0 16,-11 1-6-16,0 0-2 0,12-3-2 15,-12 3-5-15,0 0 2 0,0 0-7 0,11 0-7 0,-11 0-1 16,0 0-2-16,0 0-3 0,0 0-2 0,0 0 3 16,16-1-5-16,-16 1-5 0,0 0 4 0,0 0 1 15,0 0-2-15,0 0 1 0,0 0 3 0,7 4-2 16,-7-4-1-16,0 0 0 0,0 0 2 0,0 0-1 15,0 0 1-15,4 4 3 0,-4-4 1 16,0 0-1-16,0 0 16 0,0 0-22 0,0 6 1 0,0-6-2 16,0 0 2-16,0 0 4 0,0 9-2 0,0-9-1 15,0 6 10-15,0-6-10 0,0 0 4 0,0 11-3 16,0-11 36-16,2 9-42 0,-2-9 37 0,1 10-42 16,-1-10 36-16,1 12-41 0,-1-5 41 0,1 1-39 15,1 0 38-15,1 2-42 0,-3 0 51 0,2 1-39 16,0 0 46-16,-2 0-42 0,3 3 43 0,-2-2-44 15,2 3 41-15,-1-2-45 0,1 3 43 0,1 0-18 16,-2-2 12-16,2 2-43 0,0 1 40 0,0-1-44 16,-1 1 46-16,1 1-25 0,0-1 30 0,3 2-45 15,-1 0 48-15,0 1-49 0,1-1 45 0,-1 0-46 16,-1-1 52-16,2 1-49 0,0 0 1 0,0-1 4 16,-1 0 4-16,-1-1-2 0,2-2 1 0,-1 2 4 0,0-3 0 15,-2 2 2-15,0-1 0 0,1-1-13 16,-1 1 17-16,2-2 3 0,-2 3 7 0,0-2-8 15,-1-1 2-15,-1 1 0 0,1-3 3 0,-1 2-3 0,0-1-3 16,0-1 4-16,-2 1-9 0,1 0 3 16,1-1-5-16,-1 0 2 0,1 3-2 0,-2-4-2 15,0 1-1-15,2 1 3 0,-2-1-2 0,1 1 0 0,0-3 1 16,-1 3 1-16,0-2-1 0,1 1-2 0,1-1-1 16,-1 0 0-16,-1 1 0 0,3-1 6 0,-2 1-4 15,0-2 4-15,0 1-6 0,1-1-3 0,-1 1 4 16,2-2 1-16,-2 1-2 0,0-3 0 0,1 1 6 15,-1 0-8-15,0 0 4 0,-1 0-5 0,3 0 6 16,-3-7-2-16,3 10 0 0,-1-3 4 0,-2-7-5 16,1 8-1-16,-1-8 2 0,1 8 1 0,-1-8 1 15,3 6 4-15,-3-6-4 0,0 0-4 0,0 7 0 16,0-7 0-16,0 0 1 0,0 0 1 0,-4 5 3 16,4-5-9-16,0 0-1 0,0 0 3 0,-13-1-2 0,13 1 1 15,-11-1-1-15,11 1 2 0,-17-2-2 0,17 2 1 16,-15-1 0-16,2 0 1 0,1 1 1 15,1 0 3-15,-2 0-5 0,-1 0 1 0,-2 1-1 16,0 0 1-16,-2 1 1 0,2-1 0 0,-5 0 5 0,1 2-6 16,-1-1 0-16,1-1-2 0,-4 3 28 15,-3-1-32-15,2 1 1 0,-3 1-1 0,-1-2-1 16,-4 2-1-16,-3 1-13 0,0-1 1 0,-1 1-12 0,-5 0 47 16,-3 2-50-16,2-2 38 0,-3 2-43 0,1-1 50 15,-2 0-43-15,1 0 4 0,-2-1 10 0,2 1 3 16,-1 1 2-16,1-2 5 0,0-1 4 0,0 3-1 15,0-3 3-15,0 0 1 0,0 2-2 0,0-1 3 16,-1-1 1-16,1 2 1 0,-1-1 0 0,-1-1 45 16,2 2-53-16,-1-4 2 0,0 3 1 0,-1-1 4 15,1 0-2-15,7-3 1 0,1 1 15 0,-3-1-16 16,3 0 2-16,-2-1-1 0,1 2 8 0,1-1-7 16,-1-2 2-16,1 0-3 0,2 0 3 0,-1 0-2 15,0-2 41-15,1 2-50 0,0 0 44 0,4 0-44 0,1-1 39 16,-1 1-45-16,-4 1 42 0,0-1-41 15,1 2 39-15,-2 0-43 0,3-1 44 0,-2 0-45 16,1 1 4-16,2 1 4 0,-1-1 3 0,-2 2 3 16,3-2 2-16,1 2 0 0,-1 0 2 0,5-2 2 15,0 1 2-15,-1 0-4 0,1 1 1 0,1-1 6 16,1 0-7-16,-3-1 2 0,2 0 1 0,0 1 0 0,1-1-1 16,-1-1 5-16,3 2-6 0,-3-2 3 0,1 0 40 15,1 0-47-15,-1-1-2 0,-1 2 41 0,1-2-42 16,0 0 37-16,1 0-45 0,-1 0 45 0,0-2-43 15,1 2 40-15,-1-2-46 0,2 2 45 0,-2-3-44 16,2 1 43-16,-1 1-45 0,3-2 6 0,-1 0 43 16,-2 2-40-16,6-3-2 0,-3 1 4 0,2 0 40 15,0-1-41-15,1 1 39 0,1 1-44 0,-1-1 43 16,1 0-46-16,-2-1 44 0,2 1-44 0,1 1 43 16,0 0-45-16,0 0 44 0,-1 1-41 0,0 0 41 15,2 0-45-15,0 0 45 0,1 0-42 0,1 1 43 16,-2 0-41-16,3 0 39 0,-1-1-42 0,1 2 43 15,0-1-40-15,0 0 37 0,1 0-41 0,1 1 48 16,-3-1-47-16,3 1 42 0,0 0-42 0,0-1 42 16,3 1-42-16,-3 0 42 0,1-1-42 0,0 2 43 15,-1-1-41-15,2 0 41 0,0 1-41 0,-3-1 40 16,4 1-38-16,-2-1 39 0,-1 0-44 0,3 2 43 16,-2-2-40-16,-1 0 41 0,3 0-41 0,-2 1 47 0,-1-1-50 15,12-1 44-15,-20 1-42 0,9 0 43 0,11-1-44 16,-20 1 47-16,10 0-49 0,10-1 44 0,-22 3-43 15,22-3 43-15,-18 2-42 0,7 0 45 0,2 0-41 16,9-2 36-16,-18 2-41 0,18-2 43 0,-17 3-39 16,17-3 40-16,-15 1-43 0,15-1 42 0,-13 2-41 15,13-2 40-15,-11 1-40 0,11-1 38 0,-10 3-37 16,10-3 44-16,0 0-47 0,-12 1 41 0,12-1-41 16,0 0 42-16,0 0-42 0,-12 1 42 0,12-1-40 15,0 0 40-15,0 0-43 0,0 0 43 0,-10 1-37 16,10-1 37-16,0 0-41 0,0 0 43 0,0 0-44 15,0 0 44-15,0 0-42 0,0 0 41 0,-9 3-41 16,9-3 45-16,0 0-45 0,0 0 42 0,0 0-43 16,0 0 45-16,0 0-45 0,0 0 42 0,0 0-37 15,0 0 38-15,0 0-43 0,0 0 42 0,0 0-39 16,0 0 40-16,0 0-43 0,0 0 26 0,0 0-85 16,0 0-14-16,0 0-95 0,0 0-35 0,0 0-80 0,0 0-130 15,0 0-520-15,0 0-541 0</inkml:trace>
  <inkml:trace contextRef="#ctx0" brushRef="#br0" timeOffset="-188684.65">20561 11658 119 0,'-6'-7'138'0,"-2"2"-24"15,2-1 4-15,-2 1-17 0,-2 0-21 0,1 1 2 16,1 1 34-16,-1-1-15 0,-2 2-20 16,1 0-11-16,-2 1 21 0,12 1-1 0,-20 1-12 15,7 1 3-15,3 2 5 0,-2 0-9 0,1 1-3 0,-1 4 4 16,2-1 1-16,-1 3-8 0,0 1 8 0,2 3 1 15,-1 2-8-15,1 2 9 0,0 2-12 0,2 1 5 16,0 4-19-16,1 2-2 0,1 1-2 0,1 2-21 16,2 1 31-16,2-2-36 0,3 5 1 0,2 6 0 15,0 1 28-15,3 1-34 0,3 2 26 0,2 2-42 16,4 8 32-16,0 2-5 0,2-2-9 0,-1 1-4 16,2 1 5-16,3-1-11 0,-1 2-37 0,0-1 41 15,-1 2-38-15,2 2 43 0,-1-2-44 0,0 0 43 16,-1 1-7-16,-1 0-1 0,-1-1-4 0,-3 0-2 15,-2 0 5-15,0-3 1 0,-6-7-13 0,0 1 6 0,-6-1-39 16,0-1 43-16,-2 1-37 0,-3-2 42 16,-2 1 2-16,-3-1-9 0,-3-2 0 0,-2 0-3 15,-4-3 0-15,1-2 4 0,-3-1-5 0,-1-3 9 0,-4-3-11 16,1-2 0-16,0-6-2 0,5-5 5 0,-1-3 3 16,4-5-4-16,-1-4-3 0,5-2-2 15,-1-2 3-15,12-4 0 0,-12 1 1 0,12-1 3 0,-6-5-1 16,6 5-7-16,6-8-1 0,0 4 3 0,3 0-2 15,6-3 3-15,2 3-4 0,2 1 8 0,4 1-6 16,4 2-1-16,1 1 4 0,1 2-5 0,5 5 8 16,3 3-7-16,1 4 1 0,-1 5-2 0,-2 0 2 15,0 7 0-15,4 8-1 0,-5 5 4 0,-2 3 4 16,-4 2-44-16,-4 5 52 0,-3 4-42 0,-2 4 38 16,-3 2 0-16,-4 4-4 0,-1-1 4 0,-4 1-6 15,2 3 2-15,-2-3 2 0,-2 3 3 0,1-5-36 16,4 2 56-16,-1-3 7 0,2-1-2 0,-1-9-3 15,1 7-6-15,2-10 18 0,2-1-27 0,3-4 16 0,1-1-33 16,4-3 28-16,3-3-34 0,3-5 21 16,3-3-43-16,3-5-13 0,3-4-149 0,2-4-92 15,4-6-167-15,3-6-291 0,-5-4-245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03:57.25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4424 5376 130 0,'0'0'207'0,"-6"-5"-14"0,6 5-22 0,0 0 0 0,0 0-37 16,0 0 15-16,0 0-31 0,0 0 19 0,-9-2-32 16,9 2 32-16,0 0-41 0,0 0 32 0,0 0-44 15,0 0 3-15,0 0 1 0,0 0 3 0,0 0 21 16,0 0-31-16,-7-3 1 0,7 3-8 0,0 0-1 16,0 0-2-16,0 0 8 0,0 0-9 0,0 0-3 15,0 0-11-15,0 0-8 0,0 0-6 0,0 0-7 16,0 0 7-16,0 0 9 0,0 0 17 0,0 0 23 15,0 0 3-15,0 0 0 0,0 0-4 0,13 1 8 16,-13-1-3-16,14 1-2 0,-14-1 1 0,14 0 1 16,-14 0-5-16,22-1-4 0,-9 1 2 0,1-1-6 15,0 1-2-15,5-2-9 0,0 1-1 0,2 1-5 0,-1-2-10 16,4 0-6-16,1 1 0 0,1-1-38 16,3 0 32-16,-3 1-42 0,4 0 42 0,-2 0-42 0,1 0 45 15,1 0-50-15,0 0 45 0,1 1-43 16,0-2 39-16,-1 2-43 0,1-1 41 0,0 1-32 15,-1 0 22-15,1 0-36 0,0 0 42 0,-2 0-39 0,2 0 41 16,-2 0-40-16,-1 0 38 0,3 1-31 0,-3-1 33 16,-1 2-38-16,1-2 39 0,-1 0-39 0,1 0 37 15,0 0-31-15,-5 0 29 0,0 0-32 0,0 0 35 16,0-2-39-16,0 2 48 0,0 0-30 0,0-1 23 16,-1 1-22-16,1-1 3 0,-3 1 0 0,2-1 0 15,1-1 3-15,-1 0-5 0,-3 1-2 0,4-1 1 16,-3 1-1-16,1 0 1 0,-1 0-1 0,2 0 7 15,-4 0-6-15,4-2-1 0,-2 2-3 0,-2 1 15 16,1-1-17-16,-1 0-5 0,1 0-2 0,-1-1 1 16,-1 1 2-16,-1 1-1 0,-2 0-2 0,2 0-3 15,-2-1 11-15,0 1-4 0,-1 0-2 0,-2 0 3 0,2 1-5 16,-2-1 9-16,-11 0 4 0,22 1-13 16,-10 1 21-16,-12-2-23 0,20 0 23 0,-20 0-14 0,18 0 16 15,-18 0-19-15,18 1 22 0,-18-1-12 16,16 1 21-16,-16-1-9 0,16 0 13 0,-16 0-15 15,15 0 14-15,-15 0-20 0,14 1 11 0,-14-1-18 16,12 0 13-16,-12 0-16 0,0 0 8 0,15 0-11 0,-15 0 16 16,0 0-14-16,12 0 11 0,-12 0-6 0,0 0 12 15,0 0-12-15,15 0 12 0,-15 0-9 0,0 0 16 16,13 0-15-16,-13 0 12 0,0 0-14 0,16-2 2 16,-16 2-4-16,10-1 1 0,-10 1-4 0,12-3 0 15,-12 3-6-15,14-1 2 0,-14 1-5 0,14-2 2 16,-14 2-1-16,13-1-2 0,-13 1-1 0,10-1 2 15,-10 1 1-15,12-1-2 0,-12 1-2 0,0 0-2 16,12-1 0-16,-12 1-10 0,0 0-3 0,0 0-16 16,0 0-26-16,15 0-38 0,-15 0-39 0,0 0-46 0,0 0-30 15,0 0-146-15,1 7-77 0,-1-7-90 0,-7 5-192 16,7-5-422-16,-7 3-754 0</inkml:trace>
  <inkml:trace contextRef="#ctx0" brushRef="#br0" timeOffset="1283.46">9321 5410 257 0,'0'0'282'0,"0"0"-52"0,0 0-28 0,0 0-4 0,0 0-15 16,0 0-6-16,0 0-7 0,0 0-33 0,-11-1-13 15,11 1-32-15,0 0-2 0,0 0-34 0,0 0 6 16,0 0-23-16,0 0 3 0,0 0-17 0,0 0 6 16,0 0-19-16,0 0 15 0,0 0-20 0,0 0 21 15,0 0-21-15,0 0 19 0,0 0-11 0,0 0 23 16,0 0-21-16,0 0 46 0,0 0-19 0,0 0 71 16,0 0-37-16,11 3 40 0,-11-3-53 0,0 0 49 15,13 2-44-15,-13-2 43 0,14 2-12 0,-14-2-11 16,15 2-8-16,-15-2-14 0,22 2-7 0,-10-1-2 15,2-1 1-15,-3 1 0 0,2-1 4 0,4 1-3 16,-3-1-7-16,1 1-42 0,0-1 42 0,3 1-6 16,-2-1-6-16,0 0-2 0,3 2-42 0,-2-2 47 15,1 0-44-15,-3 0 36 0,3 0-41 0,-2 0 43 16,0 0-36-16,2 0 47 0,1 0-47 0,0 0 46 0,-3 0-49 16,3-2 43-16,-1 2-42 0,1 0 46 0,-1 0-51 15,1 0 46-15,-1 0-50 0,0 0 51 16,1 0-50-16,0-1 51 0,-1 1-54 0,0 0 46 0,0 0-42 15,2 0 35-15,-1 0-44 0,-2 0 47 0,2 1-47 16,-1-1 44-16,1 0-45 0,2 2 47 0,-2-2-50 16,0 1 52-16,-1 0-46 0,2-1 47 0,1 1-45 15,-2-1 50-15,0 1-46 0,3-1 47 0,-3 1-50 16,3-1 49-16,-2 0-44 0,1 2 50 0,-1-1-48 16,2-1 43-16,-3 0-50 0,3 1 46 0,-2-1-44 15,1 2 47-15,-1-2-46 0,2 0 44 0,-3 0-45 16,3 1 44-16,-2 0-43 0,1-1 43 0,-1 0-39 15,2 0 36-15,-3 0-34 0,3 0 48 0,-2 1-40 16,2-1 3-16,-3 0 3 0,3 0 18 0,1 0-9 16,-3 0-2-16,1 0 4 0,0 0 3 0,0 0 3 15,-1-1 13-15,2 1-5 0,-3 0 0 0,4-1 1 16,-1 0-3-16,-2 1 4 0,2-2-5 0,1 1-4 0,-1 0-3 16,-3-2 0-16,4 3-1 0,-3-2-4 0,1 2-3 15,-1-2 0-15,2 2 0 0,-3-2-1 0,2 1-4 16,-1-1 3-16,-2 1 0 0,1 1-1 0,0-1-3 15,-1-1 2-15,1 1-4 0,-3 0 1 0,0-1-2 16,-3 2 2-16,0-1-6 0,2 1-3 0,-3-1 0 16,0 1 0-16,0-1-2 0,-12 1 1 0,19 0-2 15,-19 0 1-15,16-1 0 0,-16 1 1 0,15-1-1 16,-15 1-4-16,11 0 4 0,-11 0-8 0,0 0-3 16,16 0-30-16,-16 0-56 0,0 0-96 0,10-4-84 15,-10 4-155-15,0 0-94 0,1-7-147 0,-1 7-545 16,-5-7-826-16</inkml:trace>
  <inkml:trace contextRef="#ctx0" brushRef="#br0" timeOffset="13114.79">13585 5242 131 0,'0'0'191'16,"0"0"-35"-16,0 0-19 0,0 0-21 0,0 0-12 15,0 0-13-15,0 0-14 0,0 0-13 0,0 0-14 16,0 0-11-16,0 0-6 0,0 0-7 0,0 0-6 16,0 0-5-16,0 0-4 0,0 0-4 0,0 0-1 15,0 0-2-15,0 0 4 0,0 0-7 0,0 0 0 16,0 0 1-16,0 0 2 0,0 0 1 0,0 0 9 15,10 2 4-15,-10-2 0 0,0 0 1 0,13 0 9 16,-13 0 1-16,13 0 1 0,-13 0 2 0,16 0 3 0,-16 0 1 16,23 0 2-16,-11 0-4 0,0-1-1 15,4 1-7-15,-2 0 0 0,1 0-5 0,3-1-2 16,1 1 7-16,2 0-3 0,-1 0 1 0,-1 0 6 16,4-1 2-16,-2 1-1 0,2 0 6 0,1-2 5 0,3 1-15 15,0 1 7-15,1-1-2 0,-1 1-2 0,1-2-5 16,1 1-5-16,-2 1 2 0,2 0-2 15,-1-2-2-15,2 1 0 0,-1-1 7 0,1 0 2 0,-1 1 1 16,-1 0 2-16,3 0-11 0,-2 0 0 0,1-2 0 16,0 2-2-16,-2-1 1 0,3 1-3 0,-4-1-4 15,4-1 0-15,-2 2 0 0,-1-1 0 0,2 0 2 16,-2-1 0-16,1 1 0 0,-1 1-6 0,0-1 0 16,-1-1-3-16,1 2 4 0,0-2-5 0,-2 1 2 15,-1-1-4-15,2 1 3 0,0 0 1 0,-1 1-1 16,-1-1 2-16,1 0-2 0,-2 1 3 0,3-1-23 15,-3 0 34-15,3 1-2 0,-3-2-1 0,1 2-2 16,-2 0 0-16,2-1 7 0,-2 1 2 0,-2-1-14 16,2 1 4-16,0 0-3 0,-2 0 5 0,1 1-4 0,0-1 4 15,1 1 5-15,-3-2 2 0,2 1 4 0,2-1-1 16,-3 0 3-16,-1 1 5 0,7 0 6 0,-5-1-5 16,-1 1-3-16,3-2-6 0,-3 1 2 15,5-1 1-15,-2 1-4 0,-1-1 0 0,0 0 3 0,3 1-6 16,-5-1-10-16,0 1 7 0,-1 1 2 0,3-2-6 15,-2 1 2-15,-1-1-1 0,2 1-6 16,-3 1 3-16,3-2 2 0,-1 1-5 0,0 1 2 0,1 0 0 16,-2 0 6-16,3-2-2 0,-2 2 3 0,0-1-4 15,1 1 8-15,-3 0-4 0,4 0-5 0,-3 0 1 16,0 0 1-16,1-1 5 0,1 1-1 0,-3 1 4 16,3-1-5-16,-3 0 2 0,2 1 4 0,-1-1-2 15,1 1-1-15,-3-1-1 0,2 1 2 0,0-2-5 16,-3 2 3-16,2 0 5 0,-1-1-4 0,-1 1 1 15,-2 0 1-15,2-2 6 0,-2 2-6 0,2-1 0 16,-3 0-3-16,2 1 3 0,-3 0 1 0,4-1 0 16,-3 1 3-16,1-1-5 0,-1 1 4 0,0-1 6 15,0 0 7-15,0 1-1 0,-1-2-1 0,1 2-1 0,-1-1 0 16,0 0 7-16,-1 1-3 0,1-1 0 16,1 0-3-16,-2 1-3 0,1-1-3 0,-1-1-3 15,1 2 2-15,0-1-5 0,-3-1-7 0,3 2-1 16,0-1-1-16,-2 0-4 0,1 0-1 0,-1 0 4 15,0 0-10-15,-11 1 3 0,19-2-2 0,-19 2 2 16,15-1-4-16,-15 1 1 0,17-2 0 0,-17 2-2 16,11 0-3-16,-11 0-3 0,13-1-11 0,-13 1-61 0,0 0-130 15,13-2-187-15,-13 2-860 0,0 0-862 0</inkml:trace>
  <inkml:trace contextRef="#ctx0" brushRef="#br0" timeOffset="36142.51">19025 7974 61 0,'0'0'229'0,"0"0"-42"0,0 0-18 0,0 0-11 16,-6-5-9-16,6 5-3 0,0 0-4 0,0 0-17 15,-7-5-8-15,7 5-7 0,0 0-5 0,0 0 1 16,-3-4-7-16,3 4-15 0,0 0 2 0,0 0 5 16,0 0-4-16,0 0-18 0,-6-6 10 0,6 6-29 15,0 0 28-15,0 0-34 0,0 0 25 0,0 0-35 16,0 0 38-16,0 0-42 0,0 0 46 0,0 0-36 15,0 0 34-15,2-5-47 0,-2 5 39 0,0 0-28 16,0 0 34-16,10-3-12 0,-10 3-44 0,10-2 43 16,-10 2-5-16,13-1-1 0,-13 1-3 0,15-1-2 15,-15 1-4-15,21-2-8 0,-10 1 1 0,2 1-7 0,1-1-4 16,-1 1-35-16,1 0 41 0,1 0-46 16,1 0 45-16,0-2-40 0,1 4 38 0,1-2-20 15,1 0 28-15,-1 0-51 0,2 1 40 0,1-1-32 0,-2 1 50 16,1-1-45-16,2 0 39 0,-1 2-42 0,1-2 38 15,1 0-37-15,0 0 32 0,1 0-37 0,0 0 40 16,3 0-43-16,1 0 41 0,-2 0-41 0,3-2 43 16,-1 2-22-16,0-1 18 0,0 1-40 0,0-1 43 15,0-1-38-15,2 1 44 0,-2 1-35 0,0-1 35 16,0 0-41-16,0 0 45 0,-1 0-46 0,0-1 40 16,0 1-43-16,0 0 43 0,-1 0-45 0,-1 0 41 15,0 0-40-15,-1-1 39 0,-2 1-40 0,0 0 42 16,1-1-35-16,-1 1 44 0,1 1-44 0,-2-1 50 15,2 0-49-15,-2 1 41 0,0 0-42 0,1-1 41 0,-1 0-41 16,0 1 42-16,1-2-40 0,1 2 40 0,-2-1-47 16,0 1 49-16,2 0-47 0,-3-1 46 15,1 1-47-15,2 0 47 0,-1 0-39 0,1-1 41 16,0 0-38-16,0 1 51 0,-1-1-45 0,5-1 48 16,-2 2-50-16,1-1 49 0,-1-2-48 0,3 2 43 15,-3 0-50-15,0 0 43 0,1 0-46 0,-1 0 44 16,1-2-49-16,-4 2 43 0,-1 0-45 0,2-1 41 15,-1-1-45-15,-1 2 6 0,0-2 7 0,0 2 0 0,-1-1 0 16,1 1 43-16,-1-1-43 0,2-2 42 0,-3 0-47 16,1 3 46-16,-2-2-42 0,3 2 35 15,-3 0-35-15,1-2 40 0,0 3-40 0,-1-3 41 0,1 2-40 16,0 0 9-16,-1-2 3 0,1 1-6 0,-1 1 5 16,1-1-3-16,0 0 0 0,-2 1 2 0,2-1 0 15,-1 1 0-15,1-1 7 0,-3 0-4 0,1 0-1 16,1 0-1-16,-5 0 1 0,0 0 9 0,2 0-9 15,-3 1 0-15,2-1 4 0,-4 1-3 0,2-1 2 16,-2 1 4-16,-10 1 7 0,15-4 1 0,-15 4-7 16,14-2 2-16,-14 2-1 0,12-2 2 0,-12 2-8 15,9-3-1-15,-9 3-2 0,0 0-2 0,11-4-5 16,-11 4-4-16,0 0-1 0,9-1-5 0,-9 1-20 16,0 0-82-16,0 0-120 0,5-3-116 0,-5 3-190 15,0 0-907-15,-7-5-1050 0</inkml:trace>
  <inkml:trace contextRef="#ctx0" brushRef="#br0" timeOffset="103711.65">6126 10150 131 0,'-6'-3'193'0,"6"3"-28"0,0 0-47 0,0 0 2 16,0 0-23-16,0 0 16 0,0 0-31 0,0 0 14 15,0 0-26-15,0 0 21 0,-8-4-31 0,8 4 27 16,0 0-21-16,0 0 26 0,0 0-30 0,0 0 2 16,0 0 7-16,-2-6 2 0,2 6 4 0,0 0 0 15,0 0 0-15,0 0-1 0,0 0-2 0,0 0 1 16,0 0-8-16,0 0 0 0,0 0 0 0,0 0 0 16,0 0 1-16,0 0-10 0,0 0 2 0,0 0-3 15,0 0 6-15,0 0-5 0,0 0 5 0,0 0-6 16,0 0 1-16,0 0-1 0,0 0-2 0,0 0 0 15,0 0 4-15,0 0-6 0,0 0 31 0,0 0-3 16,0 0-1-16,0 0-5 0,0 0-5 0,0 0-10 16,0 0 2-16,11 1-6 0,-11-1 2 0,0 0-6 15,0 0-6-15,12 2-2 0,-12-2-1 0,0 0 5 16,0 0-4-16,14 3 0 0,-14-3-4 0,0 0-3 16,10 2 3-16,-10-2 6 0,0 0 2 0,12 2 1 15,-12-2-2-15,0 0 1 0,13 1-6 0,-13-1 3 0,11 1-6 16,-11-1-1-16,10 2 0 0,-10-2 4 15,13 2 1-15,-13-2 8 0,13 1-13 0,-13-1-7 16,13 2-1-16,-13-2-3 0,16 2-5 0,-16-2 3 0,15 2 1 16,-15-2-23-16,18 2 23 0,-18-2-31 0,18 1 40 15,-18-1-41-15,17 1 40 0,-17-1-39 0,20 2 37 16,-20-2-41-16,19 2 36 0,-19-2-33 0,17 0 34 16,-17 0-32-16,18 3 38 0,-8-2-34 0,-10-1 30 15,16 1-36-15,-16-1 40 0,16 2-24 0,-16-2 32 16,15 1-33-16,-15-1 17 0,14 2-22 0,-14-2 27 15,17 1-22-15,-17-1 23 0,14 1-26 0,-14-1 16 16,15 2-10-16,-15-2 25 0,16 2-23 0,-16-2 16 16,16 0-18-16,-16 0 21 0,17 1-19 0,-17-1 19 15,16 0-23-15,-16 0 19 0,17 1-11 0,-17-1 3 16,17 1-11-16,-17-1 16 0,16 0-20 0,-16 0 15 16,18 2-13-16,-18-2 6 0,17 0-15 0,-17 0 16 15,19 1-16-15,-19-1 15 0,18 1-15 0,-18-1 11 0,18 0-9 16,-18 0 20-16,19 1-20 0,-19-1 16 15,18 0-17-15,-18 0 15 0,19 1-16 0,-19-1 15 16,22 1-14-16,-22-1 17 0,18 0-19 0,-18 0 16 0,19 2-13 16,-19-2 5-16,20 1-7 0,-20-1 14 0,17 0-12 15,-17 0 14-15,20 1-13 0,-20-1 17 0,18 1-27 16,-18-1 29-16,19 0-14 0,-19 0 17 0,21 0-19 16,-21 0 13-16,18 1-8 0,-18-1 15 0,19 0-14 15,-19 0 12-15,19 0-11 0,-19 0 12 0,18 0-13 16,-18 0 6-16,19 0-8 0,-19 0 8 0,18 0-14 15,-18 0 10-15,19 0-9 0,-19 0 4 0,19 0-6 16,-19 0 10-16,18 0-8 0,-18 0 10 0,18 0-5 16,-18 0 11-16,18 0-12 0,-18 0 9 0,19-1-6 15,-19 1 6-15,19 0-6 0,-19 0 1 0,17 0 0 16,-17 0 10-16,18-1-2 0,-18 1 5 0,18-1 2 16,-18 1 4-16,18-1-4 0,-18 1 0 0,18-2 4 15,-8 0-9-15,-10 2 0 0,15-1-5 0,-15 1-1 0,19 0-4 16,-19 0 0-16,17-2 1 0,-17 2-2 0,18-2-2 15,-18 2 0-15,18 0-2 0,-18 0 1 0,18-2 1 16,-18 2-4-16,16 0 1 0,-16 0-2 0,16-1 0 16,-16 1 0-16,16 0 1 0,-16 0-1 0,17 0 0 15,-17 0-1-15,15-2 1 0,-15 2 0 0,16 0-1 16,-16 0 0-16,16-1 1 0,-16 1 0 0,15 0 1 16,-15 0-1-16,17 0 3 0,-17 0 0 0,14 1 3 15,-14-1-2-15,15 0 1 0,-15 0 1 0,16 0-1 16,-16 0-1-16,14 2 1 0,-14-2 0 0,15 0 0 15,-15 0-1-15,14 0-2 0,-14 0-5 0,13 1 7 16,-13-1 0-16,15 0-7 0,-15 0 7 0,16 1-11 16,-16-1 11-16,16 0-7 0,-16 0 1 0,13-1-2 15,-13 1 8-15,18 1-7 0,-18-1 4 0,14 0-6 16,-14 0 8-16,18 1-8 0,-18-1 7 0,14 0-7 16,-14 0 10-16,16 2-8 0,-16-2 8 0,16 0-13 15,-16 0 15-15,15 1-7 0,-15-1 8 0,14 1-8 0,-14-1 16 16,16 0 1-16,-16 0-1 0,12 0 3 0,-12 0-2 15,13 0-1-15,-13 0 3 0,13 0 0 16,-13 0-5-16,10-1 2 0,-10 1 1 0,0 0 3 0,14 0-3 16,-14 0 4-16,0 0-7 0,0 0 7 0,13 0-4 15,-13 0 0-15,0 0-4 0,0 0 3 0,0 0-5 16,0 0-4-16,13 0-1 0,-13 0-1 0,0 0 2 16,0 0-4-16,0 0-5 0,0 0-6 0,0 0 6 15,0 0-1-15,0 0-2 0,0 0-8 0,0 0-6 16,0 0-16-16,0 0-31 0,11 0-31 0,-11 0-42 15,0 0-35-15,0 0-41 0,0 0-42 0,0 0-70 16,0 0-33-16,0 0-87 0,0 0-82 0,7-5-94 16,-7 5-143-16,0 0-416 0,0 0-789 0</inkml:trace>
  <inkml:trace contextRef="#ctx0" brushRef="#br0" timeOffset="106125.25">8753 10065 15 0,'0'0'157'0,"0"0"-9"16,0 0-25-16,0 0-9 0,0 0-5 0,0 0-8 0,0 0-4 15,0 0-7-15,0 0-2 0,-9 2-6 16,9-2-11-16,0 0-3 0,0 0-10 0,0 0-1 16,0 0-2-16,0 0-7 0,0 0-6 0,0 0-6 15,0 0-2-15,0 0-9 0,0 0-1 0,0 0 1 16,0 0 18-16,0 0 24 0,0 0 25 0,0 0 15 16,9 4 4-16,-9-4 3 0,0 0-33 0,0 0 24 15,15 0-37-15,-15 0 33 0,10-2-40 0,-10 2 52 0,12 2-61 16,-12-2 46-16,14 0-41 0,-14 0 46 0,15 0-49 15,-15 0 42-15,17 1-12 0,-17-1 5 16,19 2 0-16,-19-2-5 0,19 1 0 0,-9 0 4 0,3 0-34 16,-3-1 42-16,4 1-38 0,-2 0 45 0,1-1-44 15,1 2 44-15,0-1-50 0,0-1 46 0,0 1-52 16,1-1 37-16,2 0-49 0,-2 0 41 0,2 0-52 16,2 0 39-16,-1 0-49 0,0-1 41 0,1 1-52 15,-1 0 42-15,1 0-49 0,1-1 44 0,-3-2-49 16,3 3 45-16,0-1-46 0,0 1 46 0,-1 0-49 15,0-1 49-15,2 1-47 0,-1 0 45 0,-2 0-43 16,1 0 38-16,2 0-46 0,-3-1 51 0,1 1-51 16,-1 0 49-16,0 0-49 0,1-1 49 0,-3 1-33 15,2 0 52-15,0 0-49 0,0-2 42 0,-1 2-40 16,2 0 45-16,-1 0-43 0,0-1 7 0,-1 1 4 16,1-2 4-16,2 1-1 0,-1 1 3 0,-1-1-1 15,1 0-4-15,0 0-1 0,0 1 1 0,0-1-2 0,-2-2 0 16,2 3 4-16,-1-1 6 0,1 0-7 0,0 1 2 15,-2 0 0-15,2-1 3 0,-3 1 8 16,-1-1-46-16,3 1 54 0,0-1-45 0,-1-1 54 0,0 2 8 16,1 0-13-16,-1-1 2 0,2 1-5 0,-3-2-3 15,4 1-5-15,-5 1-1 0,4-1 1 0,0 0-5 16,-1 0 0-16,1 1-1 0,-3-1-2 0,3-1-4 16,0 1 9-16,-1 0-9 0,1 0 4 0,-1 0 0 15,1 0 1-15,0-1-2 0,0 1 6 0,2 0 2 16,-1 1-7-16,1-2 4 0,-1 1-1 0,3-1-1 15,-2 1-1-15,-1 0 2 0,3-1-4 0,-2 1 1 16,0 0 3-16,1 0-11 0,1 0 1 0,-2 0-3 16,0-1-1-16,0 1-2 0,-1 0-35 0,1-1 42 15,0 1-39-15,-3 0 44 0,4 0-38 0,-2 0 37 16,1 0-38-16,-1-1 42 0,1 1-39 0,-1-1 45 16,1 1-39-16,-1 0 42 0,-1-1-41 0,2 1 42 15,-1-2-45-15,-2 3 42 0,2-1-40 0,0 0 41 0,-1 0-40 16,0 0 41-16,0 0-34 0,0-1 32 0,-2 2-40 15,2-1 41-15,0 0-41 0,-1 0 39 16,0 0-39-16,-1 0 37 0,0-1-41 0,0 2 38 0,-3-1-33 16,3 0 29-16,-2 1-33 0,-1-1 38 0,3-1-41 15,-3 2 41-15,1-1-41 0,-1 1 27 0,2-1-25 16,-2 0 26-16,1 0-27 0,-2 1 42 0,2-2-39 16,-1 2 37-16,0-1-41 0,-1 0 44 0,2 1-40 15,-2-2 40-15,0 1-38 0,2-1 34 0,-2 2-31 16,1-1 38-16,-1 0-38 0,1 0 25 0,-1 1-25 15,1-2 34-15,-1 2-33 0,-2-1 36 0,3 1-32 16,0-1 31-16,0 0-38 0,-1 0 38 0,0 3-33 16,0-3 35-16,-1 1-32 0,2 0 28 0,1 0-34 15,-3-1 35-15,1 1-33 0,2-2 22 0,-2 2-19 16,0 0 32-16,1 0-29 0,-1-1 29 0,1 1-24 16,-1-1 25-16,3 0-25 0,-3 1 17 0,2 1-20 15,-3-1 22-15,1 0-23 0,-1 0 21 0,1 0-26 0,0-1 24 16,-13 1-28-16,23 0 17 0,-10 0-17 0,-3-1 22 15,-10 1-26-15,22-1 24 0,-22 1-20 0,16 0 15 16,-16 0-23-16,18 0 25 0,-18 0-25 0,14 0 19 16,-14 0-31-16,14 0 10 0,-14 0-70 0,11-2-11 15,-11 2-101-15,0 0-33 0,0 0-132 0,13 2-60 16,-13-2-119-16,0 0-78 0,0 0-70 0,0 0-705 16,0 0-995-16</inkml:trace>
  <inkml:trace contextRef="#ctx0" brushRef="#br0" timeOffset="107274.36">13477 10296 183 0,'0'0'246'0,"0"0"-48"16,0 0-25-16,0 0-27 0,0 0-15 0,0 0-19 15,0 0-20-15,0-7-16 0,0 7-9 0,0 0-5 16,0 0 9-16,0 0-1 0,9-3 0 0,-9 3 2 16,0 0 4-16,0 0 8 0,11-3 4 0,-11 3 4 15,0 0-12-15,13-2 23 0,-13 2-31 0,12-1 39 16,-12 1-41-16,14 0 51 0,-14 0-52 0,17-1 63 15,-17 1-41-15,20-1 43 0,-10-1-4 0,2 2-44 16,1-1 38-16,0 0-1 0,0 1 9 0,2-2-1 16,2 1-44-16,0 0 42 0,2-2-49 0,2 1 45 15,-1 0-47-15,1 0 40 0,3 1-52 0,0-3 44 0,3 1-51 16,0 0 45-16,0-1-44 0,1 1 37 0,1 0-46 16,-2-1 39-16,4 2-43 0,-3-3 4 15,1 3 5-15,-1-1-7 0,0 0-1 0,-1 0 3 0,1 0-4 16,1-1-3-16,-1 2-6 0,-3 0 4 15,3-1-5-15,-1 2-3 0,0-2-15 0,-1 1 20 0,-1 0 3 16,1-1-8-16,-1 1-2 0,1 0 1 16,-1-1-9-16,-3 2-1 0,0 0-2 0,-1-2-1 0,0 2-4 15,1-1 9-15,-2-1-2 0,1 1 1 0,-1 0-1 16,0 0 7-16,0 0-6 0,-1 1 1 0,1-1 0 16,-2 1-4-16,0-1 2 0,0 1 3 0,-1-2-3 15,-1 1-3-15,2 1 1 0,-5 0-3 0,2-2 2 16,-1 2-3-16,2 0-2 0,-4 0-4 0,2-1 2 15,-1 1-2-15,1 0 1 0,-4 0 2 0,2-1 2 0,1 1-5 16,-3 0-1-16,0 0 4 0,-10 1-3 16,21-2-1-16,-21 2 2 0,16-2 0 0,-16 2-1 15,18-1 5-15,-18 1-1 0,15-1 0 0,-15 1-2 0,15-1 1 16,-15 1 7-16,14-1-8 0,-14 1 3 0,10 0-5 16,-10 0-2-16,10-2 1 0,-10 2-3 0,0 0 0 15,14-1 2-15,-14 1-6 0,0 0 3 0,9-1-3 16,-9 1 1-16,0 0-1 0,0 0-1 0,12-1-1 15,-12 1 2-15,0 0-2 0,0 0 1 0,0 0-1 16,0 0-4-16,0 0 7 0,11-2-3 0,-11 2 0 16,0 0 0-16,0 0-3 0,0 0-3 0,0 0 1 15,0 0-4-15,0 0-1 0,0 0-8 0,0 0-18 16,0 0-38-16,0 0-36 0,0 0-40 0,0 0-71 16,0 0-89-16,9-2-63 0,-9 2-138 0,0 0-48 15,0 0-178-15,-8-7-386 0,8 7-738 0</inkml:trace>
  <inkml:trace contextRef="#ctx0" brushRef="#br0" timeOffset="117653.01">24080 6264 75 0,'0'0'307'0,"0"0"-64"0,-2-8-15 16,2 8-33-16,-5-6-4 0,5 6-30 0,-4-6-28 0,-2 1-3 15,6 5 7-15,-6-10-38 0,2 6-25 0,0-2-7 16,-1 0-14-16,0 0-2 0,-3 0 15 16,3 0 26-16,-1 0-27 0,-1 1 43 0,-2-1-37 15,2 1-9-15,0 0-3 0,-2 2 49 0,-1-1-54 16,0 2 40-16,-2 0-49 0,12 2 43 0,-23 2-43 0,8 0 41 15,2 3-44-15,-3 0 32 0,0 1-42 16,3 2 39-16,-4 2-12 0,1 2-8 0,2-1-7 16,1 2-7-16,-1 1-1 0,5-2-7 0,0 2-9 15,2-1 3-15,0 1-5 0,4-2-2 0,-1 0-1 0,1 1-3 16,3-2 4-16,1 0-6 0,3 0-2 0,-1-2 2 16,2 0-36-16,0 0 43 0,4-2-41 0,-1 0 44 15,2-2-2-15,1-1-2 0,0-1-3 16,0-2-4-16,2 0-1 0,0-2 3 0,1 0-7 0,-3-3-1 15,3 0 1-15,2-2-3 0,-5-1 3 0,3 0-1 16,-1-1-3-16,-3-2 1 0,3 1 7 0,-3-3 6 16,0 0 28-16,-3 2 14 0,-1-1 4 15,2-1-16-15,-3 2 63 0,1 0-36 0,-3 1 52 16,1 0-41-16,-2 0 48 0,1 1-36 0,-2 0 46 16,2 3-39-16,-3 5-8 0,2-12-16 0,-2 12-20 0,4-8-8 15,-4 8-15-15,0-7-2 0,0 7-11 0,0 0-3 16,0 0-4-16,0 0-3 0,0 0-2 0,0 0 25 15,10 5-26-15,-10-5 26 0,4 10-31 16,-1-3 27-16,1 1-31 0,-2 0 27 0,3 1-31 0,0-1 30 16,4 4-32-16,-2-2 30 0,0 2-25 0,1-1 19 15,1 1-28-15,1-3 27 0,-1 2-41 0,1 0 3 16,-1-1-104-16,0-1-18 0,1 0-75 0,-3-2-74 16,2-2-67-16,-3 1-77 0,1-2-76 0,-7-4-79 15,11 4-300-15,-11-4-453 0</inkml:trace>
  <inkml:trace contextRef="#ctx0" brushRef="#br0" timeOffset="117846.3">24265 6320 286 0,'0'0'488'0,"5"-9"-111"15,-5 9-70-15,5-6-36 0,-5 6-55 0,4-5 33 16,-4 5-13-16,0 0-7 0,10-3-8 0,-10 3-14 16,0 0-9-16,9 2-9 0,-9-2-14 0,9 6-17 15,-9-6-17-15,10 11-11 0,-6-5-8 0,1 3-20 16,0 0-18-16,1 0-20 0,-1 2-11 0,2 1-52 15,-3 1 41-15,1-1-50 0,0 2 41 0,1-2-48 16,-1 1 38-16,0 0-65 0,-2-2-54 0,1 0-90 16,0-3-111-16,-3 2-90 0,3-4-104 0,-4-6-473 15,3 11-551-15</inkml:trace>
  <inkml:trace contextRef="#ctx0" brushRef="#br0" timeOffset="118042.65">24629 6317 46 0,'0'0'265'0,"7"4"-73"16,-7-4-41-16,0 0-40 0,0 0-21 0,2 7-18 0,-2-7-13 15,0 0-12-15,-1 8-11 0,1-8 3 0,-1 6-11 16,1-6-66-16,-3 7-109 0,3-7-150 0,0 0 244 15</inkml:trace>
  <inkml:trace contextRef="#ctx0" brushRef="#br0" timeOffset="118365.54">24582 6326 142 0,'0'0'539'0,"0"0"-113"16,5-5-83-16,-5 5-1 0,0 0-45 0,0 0 47 0,0 0-23 16,0 0-56-16,3-5 14 0,-3 5-84 15,0 0 7-15,0 0-77 0,0 0 7 0,0 0-62 16,0 0 50-16,0 0-40 0,0 0 44 0,0 0-47 0,5 6 43 15,-5-6-60-15,2 5 28 0,-2-5-49 0,5 8 36 16,-5-8-57-16,3 9 41 0,-3-9-56 0,1 12 42 16,0-7-46-16,-1 3 38 0,0 0-54 0,-1 0-11 15,1 2-128-15,-4 0-64 0,-1 1-140 0,0 0-117 16,-4 1-687-16,2 1-779 0</inkml:trace>
  <inkml:trace contextRef="#ctx0" brushRef="#br0" timeOffset="119535.02">24960 6024 167 0,'0'0'230'16,"0"0"0"-16,0 0-68 0,0 0 24 0,0 0-58 15,0 0 16-15,0 0-45 0,0 0 18 0,10-2-16 16,-10 2 10-16,0 0-12 0,0 0 0 0,0 0 5 16,6-5-7-16,-6 5 31 0,0 0-24 0,2-6 27 15,-2 6-45-15,0 0 7 0,0-8 41 0,0 8-64 16,-1-6 49-16,1 6-56 0,-1-8 40 0,1 8-60 0,-4-5 31 15,4 5-52-15,-7-9 42 0,7 9-51 16,-7-7 35-16,7 7-46 0,-9-6 36 0,9 6-48 16,-12-5 42-16,12 5-45 0,-13-2 41 0,13 2-43 15,-12 0 41-15,12 0-38 0,-14 2 34 0,14-2-44 16,-14 7 43-16,6-3-40 0,-1-1 5 0,1 4 3 16,2-1 5-16,-1 1 2 0,2 1 3 0,-1-1-4 15,2 3 2-15,0-2 0 0,0 2 1 0,3-1 41 16,-1 1-44-16,0 0 38 0,2-1-42 0,0-2 39 15,3 2-43-15,-2-1 45 0,3-1-48 0,0-1 46 16,1-1-47-16,1-2 46 0,1 0-45 0,-7-3 40 0,15 4-42 16,-15-4 43-16,17-1-41 0,-7 0 40 15,1-3-47-15,-2 0 48 0,-1 2-46 0,0-5 3 16,2 1 3-16,-4 1 9 0,2-3-1 0,-3 0 5 16,4 0 46-16,-5 1-36 0,0 0 51 0,0-2-38 15,-2 1 42-15,-1 1-31 0,3-1 65 0,-4 2-27 0,3 1 41 16,-3 5-48-16,1-11 31 0,-1 11-56 15,4-10 27-15,-4 10-57 0,2-6 37 0,-2 6-49 16,0 0 42-16,4-5-46 0,-4 5 39 0,0 0-44 16,0 0 43-16,10 5-42 0,-10-5 41 0,10 6-47 15,-5-1 4-15,2 0 4 0,0 2-1 0,0 0 2 16,1-1-8-16,1 1-9 0,-1 0-103 0,1 0-2 16,2 3-106-16,-3-5-24 0,1 1-21 0,-2 0-8 15,2-1-80-15,0-3-99 0,0 0-202 0,-9-2-179 16</inkml:trace>
  <inkml:trace contextRef="#ctx0" brushRef="#br0" timeOffset="119835.43">25199 5955 168 0,'0'0'498'16,"2"-8"-137"-16,-2 8-76 0,0 0-51 0,1-9-33 0,-1 9-40 15,0 0-23-15,4-7-35 0,-4 7 19 16,7-4-53-16,-7 4 25 0,10-2-47 0,-10 2 10 15,13 1-32-15,-13-1 20 0,18 5-39 0,-9 0 27 16,0 1-33-16,-1 1-1 0,-2 3-1 0,2 0 5 16,-1 2 0-16,-3 0-4 0,-1 0 3 0,-1 0 25 0,-2 0-32 15,0 0 29-15,-1 1-31 0,0-2 33 0,-2 0-38 16,1 0 36-16,-2-2-21 0,1 1 58 0,1-2-44 16,1 0 54-16,-1-1-53 0,1-1 45 15,1-6-48-15,-3 11 49 0,3-11-49 0,2 8 49 16,-2-8-61-16,6 7 48 0,-6-7-58 0,10 3 41 15,-10-3-50-15,18-1 36 0,-6-2-111 0,-1-1-49 16,6 0-73-16,-3-1-62 0,2-2-181 0,0-2-184 16,2-2-148-16</inkml:trace>
  <inkml:trace contextRef="#ctx0" brushRef="#br0" timeOffset="120301.33">25999 5645 146 0,'-2'-4'474'16,"2"4"-167"-16,-9-9-19 0,9 9-66 0,-12-5 18 0,12 5 14 16,-13-3 11-16,13 3-17 0,-14-1-29 15,14 1-32-15,-18 2-25 0,11 0-19 0,-2 2-11 16,1 1-7-16,-1 3-2 0,3-1-9 0,-2 4-14 15,2-2 0-15,-1 4-4 0,4 0-11 0,-1 0-14 16,1 0-7-16,3 2-7 0,0-4-11 0,0 4-43 0,3 0 36 16,1 1-44-16,-1-1 44 0,4-1-43 15,-1-1 36-15,4 2-42 0,-2-4 42 0,2 0-46 16,3-1 43-16,0-2-42 0,1 0 35 0,1-1-42 0,0-4 39 16,2 0-58-16,2-1 14 0,-2-2-105 15,2-1-7-15,0 0-113 0,-1-3-28 0,-1 1-47 16,-2-3-90-16,0-1-80 0,-2 0-245 0,-1 0-242 15</inkml:trace>
  <inkml:trace contextRef="#ctx0" brushRef="#br0" timeOffset="120450.19">25842 5872 91 0,'-13'3'548'0,"3"-1"-150"16,10-2-97-16,-13 2-67 0,13-2-50 15,0 0-36-15,0 0-31 0,0 0-20 0,7-9-20 0,4 4-15 16,2-3-13-16,6 1-6 0,2-2-19 15,4-2-29-15,6-1-40 0,3-4-45 0,3 2 0 0,3-4-78 16,-2 2-73-16,2-3-301 0,-2 0-49 0</inkml:trace>
  <inkml:trace contextRef="#ctx0" brushRef="#br0" timeOffset="120869.31">26514 5398 369 0,'0'0'452'0,"0"0"-102"0,0 0-83 0,0 0-27 15,0 0-13-15,0 0-6 0,-1 9 2 0,1-9-8 16,-1 14-10-16,-1-5-23 0,2 3-17 0,0 2-26 16,2-3-23-16,-1 6-20 0,0-1-17 0,2 2-17 15,1-1-10-15,0 0-9 0,-2-1-8 0,4-2-4 0,-2 1 0 16,1-2-11-16,-1-2 1 0,-1-1 2 0,1-2 20 16,-2 1 41-16,1-4 31 0,-3-5-17 0,4 9-18 15,-4-9-12-15,0 0-18 0,7-3-7 0,-7 3-7 16,0-13-3-16,0 5 2 0,0-3-8 15,-1-2-6-15,0-4-4 0,-1-1-3 0,-1-1-1 0,0-5-5 16,2 1-43-16,0-2 50 0,-1 1-43 0,2 0 53 16,0 4-44-16,0 0 47 0,0 1-34 0,2 1 66 15,-1 1-1-15,0 4-49 0,-1 0 40 16,3 1-10-16,0 2-55 0,-1 1 45 0,0 0-5 16,2 3-6-16,0 3-43 0,-4 3 49 0,10-7-43 15,-10 7 42-15,17 3-40 0,-8 1 49 0,1 0-50 0,1 3 46 16,2 2-33-16,1 6 30 0,-1-4-48 15,2 4 46-15,-3 1-4 0,2-1-3 0,0 2-3 16,-1-1-3-16,1 2 1 0,-3-2-7 0,3 3-6 16,-2-1-7-16,-2 0-42 0,3 0-56 0,-3-1-46 0,-2 0-47 15,-1-2-49-15,-2-4-89 0,-1 1-83 0,-4-1-81 16,0-2-447-16,-4-1-527 0</inkml:trace>
  <inkml:trace contextRef="#ctx0" brushRef="#br0" timeOffset="121167.93">26587 5611 268 0,'-6'-3'471'0,"6"3"-115"0,-7-10-73 0,7 10-71 16,-2-9-43-16,4 1-32 0,2 1-30 0,1 0-22 15,4-3-13-15,1 2-17 0,3-2-12 0,5 0-5 16,0-2-11-16,4 1-1 0,3 0-19 16,2-2-38-16,0 1-29 0,2 0-12 0,-2 0-18 0,6 1-4 15,-6 0-5-15,0 0 12 0,1 3 16 16,-5 1 14-16,0-2 13 0,-5 4 7 0,0-1 11 15,-4 2 23-15,-3 0 38 0,1 2 26 0,-3 0 23 16,-9 2 10-16,15-3 20 0,-15 3 51 0,13-1-8 0,-13 1 67 16,12 2 2-16,-12-2-2 0,7 6-7 0,-7-6-7 15,9 10-8-15,-5-4-27 0,1 1-28 0,0 2-26 16,0 0-24-16,-1 1-20 0,1 3-9 0,1 0-18 16,-1 3-15-16,1-1-11 0,-2 3-14 0,1 3-101 15,-4-2-115-15,2 0-122 0,-2 3-140 0,-2-2-564 16,-2 6-644-16</inkml:trace>
  <inkml:trace contextRef="#ctx0" brushRef="#br0" timeOffset="121800.92">24859 6874 259 0,'-4'-7'479'0,"2"2"-107"0,-1-1-65 0,-1 0-28 0,4 6-2 16,-5-10 21-16,5 10-10 0,-5-9-21 16,5 9-33-16,-5-7-41 0,5 7-39 0,-2-7-37 15,2 7-22-15,0 0-18 0,0 0-4 0,5-4 4 0,-5 4 0 16,9 4-8-16,-4 1 6 0,2 1-7 15,1 2-10-15,2 2 42 0,1 0-62 0,-1 4 33 16,1 0-55-16,1 3 40 0,-1-2-53 0,2 2 41 0,-3 0-48 16,2 1 42-16,-3 0-47 0,0-1 43 15,-3-2-47-15,2 0 42 0,-2-2-44 0,-1-1 47 0,-1-1-45 16,1-3 46-16,-2 1-40 0,1-2 61 0,-4-7-39 16,6 9 34-16,-6-9-51 0,6 4 45 0,-6-4-52 15,0 0 41-15,9-5-48 0,-9 5 44 16,13-9-46-16,-7 4 44 0,3-3-25 0,3 3 17 15,1-1-47-15,0-2 39 0,0 4-38 0,0 0 45 0,0 2-44 16,-1 0 43-16,-1 0-49 0,-11 2 49 0,23 1-49 16,-14 0 48-16,1 3-52 0,-1-2 47 0,-2 3-46 15,-1 1 47-15,0 0-47 0,-4 1 49 16,-1 2-48-16,-2-2 43 0,-1 2-65 0,-4 0 25 16,2 0-60-16,-4-1 12 0,1 0-64 0,0 1 7 15,-3-3-92-15,1-1 1 0,0 1-58 0,2-3-55 0,-2-1-55 16,9-2-440-16,-13 2-374 0</inkml:trace>
  <inkml:trace contextRef="#ctx0" brushRef="#br0" timeOffset="121960.87">25261 7027 340 0,'7'-4'419'0,"-7"4"-95"16,16-2-24-16,-16 2-27 0,11 0 55 0,-11 0-56 15,14 1 15-15,-14-1-73 0,12 5 6 0,-12-5-75 0,12 7 10 16,-5-2-65-16,-1 1 18 0,-1 1-58 0,2 0 25 15,0 2-57-15,-3-1 36 0,3 3-53 0,-2-2-15 16,-1 1-157-16,1-2-69 0,0 2-68 0,-3-3-166 16,1-1-308-16,-1 2-301 0</inkml:trace>
  <inkml:trace contextRef="#ctx0" brushRef="#br0" timeOffset="122134.01">25616 6984 691 0,'6'-3'464'0,"-6"3"-112"0,11-3-77 16,-11 3-53-16,0 0-34 0,12-3 4 0,-12 3-81 16,0 0 25-16,10 3-71 0,-10-3 30 0,8 6-61 15,-8-6 32-15,5 8-49 0,-5-8 32 0,5 13-60 16,-2-7-28-16,-3-6-92 0,1 12-84 0,-1-12-107 16,0 10-389-16,0-10-216 0</inkml:trace>
  <inkml:trace contextRef="#ctx0" brushRef="#br0" timeOffset="122536.09">25659 6729 349 0,'0'-12'568'0,"-1"2"-162"0,0 2-36 16,-1 1-71-16,1-1 42 0,1 8-41 15,0-13-32-15,0 13-54 0,0-10-43 0,0 10-17 16,0 0-46-16,3-5 34 0,-3 5-49 0,6 2 22 0,-1 2-68 15,3 2 38-15,-2 2-51 0,3 2 34 0,-2 2-56 16,3 1-2-16,0 1 0 0,-1 3-3 0,2 0 38 16,0 0-44-16,-2 0 34 0,2 0-46 0,-2-2 44 15,-2-2-50-15,0-1 43 0,1 2-44 0,-2-6 41 16,-2 2-42-16,3-3 46 0,-2-1-44 0,1-2 44 16,-6-4-43-16,11 4 41 0,-11-4-45 0,18-4 42 15,-9 0-41-15,0-1 41 0,4-1-41 0,-1-1 1 16,-1 0 5-16,4-1 0 0,-2 1 6 0,1 1-2 15,-1 0 2-15,0 0-1 0,-2 3 1 0,0-1-1 16,-1 3 2-16,-10 1-1 0,16-1-2 0,-16 1-1 16,16 3 4-16,-16-3-2 0,7 8 42 0,-3-1-51 15,-4-1 43-15,0-1-46 0,-2 5 39 0,-1-2-49 16,-3 2 29-16,-2 2-52 0,-1-2 25 0,-1 2-56 16,-3-3 21-16,3 2-65 0,-2-3 5 0,2 2-78 15,-1-3-28-15,0 0-46 0,1 0-69 0,1-5-103 16,9-2-251-16,-11 4-204 0</inkml:trace>
  <inkml:trace contextRef="#ctx0" brushRef="#br0" timeOffset="122834.33">26108 6821 342 0,'6'-7'539'0,"-2"3"-108"0,-4 4-61 0,5-9 0 15,-5 9 22-15,5-9-97 0,-5 9 3 0,7-9-68 16,-7 9 12-16,5-8-83 0,-5 8 7 0,7-7-75 15,-7 7 27-15,11-4-61 0,-11 4 24 0,14-1-54 16,-14 1-5-16,14 4-2 0,-5 0-10 0,-2 1-1 16,0 2-4-16,-1 0-4 0,-2 2-2 0,2 2 1 15,-3-2 36-15,-2 2-48 0,-1-1 48 0,0 2-53 16,0-2 44-16,0 0-46 0,-2 1 44 0,0-4-45 16,0 1 48-16,1-2-42 0,1-6 41 0,-2 12-40 15,2-12 42-15,0 9-47 0,0-9 40 0,0 0-52 16,8 4 29-16,-8-4-79 0,10-2-4 0,-1-1-100 15,1-1-67-15,3-3-28 0,1-2-15 0,4-2-84 16,4 0-26-16,0-5-359 0,1-1-279 0</inkml:trace>
  <inkml:trace contextRef="#ctx0" brushRef="#br0" timeOffset="123069">26679 6414 359 0,'0'0'400'0,"-8"-7"-93"15,8 7-47-15,-11-4-15 0,11 4 3 0,-14-1-2 16,14 1-9-16,-17 3-19 0,6 2-27 0,2-1-28 16,0 3-1-16,-1 1-37 0,1 2-8 0,2 1-19 15,0 2-15-15,-1-1-5 0,4 2-4 0,2 0-10 16,-1 1-51-16,3-1 42 0,1 0-47 0,1 3 37 16,0-2-38-16,3 0 35 0,3 0-44 0,0-1 39 15,1-1-44-15,3 1 39 0,0-1-42 0,4-3 37 16,-3-1-42-16,1-2 34 0,4 0-46 0,0-3-14 15,-1 0-121-15,2-3-40 0,-1-1-82 0,0-1-101 16,-2-2-504-16,0 0-446 0</inkml:trace>
  <inkml:trace contextRef="#ctx0" brushRef="#br0" timeOffset="123229.86">26671 6604 45 0,'-9'2'586'0,"9"-2"-174"16,-13 2-87-16,13-2-68 0,0 0-28 0,-12 0-60 15,12 0-21-15,0 0-31 0,0 0-26 0,1-6-19 16,-1 6-18-16,13-9-11 0,-3 4-16 0,4-2-56 16,3 0-75-16,2-3-52 0,3 2-23 0,3-3-20 15,2 0-14-15,1-2-69 0,2 0-164 0,-3 0 80 0</inkml:trace>
  <inkml:trace contextRef="#ctx0" brushRef="#br0" timeOffset="123634.65">27089 6382 361 0,'0'0'351'0,"0"0"-81"0,9-4-43 15,-9 4 1-15,0 0 0 0,4 6-12 0,-4-6 9 16,3 8-11-16,-3-8-30 0,2 10-19 0,-2-10-25 16,0 12-22-16,2-3-23 0,-2-1-13 0,2 1-15 0,-2 1-13 15,1 0-10-15,1 1-5 0,0-1-10 0,-2-1-1 16,3 1-10-16,-1-2 3 0,-2-2-4 0,0 1 21 16,0-7 45-16,3 11 48 0,-3-11 4 0,0 8-20 15,0-8-18-15,0 0-7 0,0 0 15 0,-8-3 13 16,8 3 8-16,-7-11-52 0,1 2 46 0,1-1-56 15,0-3 33-15,0-2-62 0,-4 0 33 0,5-4-46 16,-2-3 28-16,2 1-50 0,-1-2 37 0,1 2-43 16,-1-1 44-16,3 4-39 0,0 0 43 0,0 2-45 15,2 0 43-15,-2 3-36 0,2 2 33 0,0-1-44 16,0 2 36-16,2 2-46 0,-1 1 41 0,0 1-32 16,-1 6 41-16,5-8-32 0,-5 8 38 0,9-3-36 15,-9 3 37-15,12 2-40 0,-12-2 35 0,14 8-43 16,-8-2 38-16,3 1-39 0,0 2 38 0,1 0-38 15,1 2 36-15,-1 1-35 0,1 0 8 0,-1 3-8 16,1-1 34-16,0 1-44 0,-2-2 37 0,0 2-45 16,1-2 22-16,-2 0-83 0,-2 0-3 0,2 1-94 15,0-2-7-15,-2-1-53 0,-1-1-65 0,0 0-77 16,-1-2-57-16,-1 0-70 0,-2-1-411 0,-1-7-494 16</inkml:trace>
  <inkml:trace contextRef="#ctx0" brushRef="#br0" timeOffset="123787.88">27181 6509 466 0,'-15'-1'427'0,"15"1"-59"0,-13-2-59 16,13 2-31-16,-10-6 0 0,10 6-6 0,-9-6-30 15,9 6-53-15,-4-8-36 0,4 8-29 0,0-10-27 16,0 10-21-16,4-12-18 0,1 5-14 0,0 0-5 16,5-2-21-16,1 2-39 0,3-3-65 0,-1 0-58 15,1 2-66-15,2 1-58 0,1-1-58 0,1-2-100 16,0 1-190-16,-3 1-124 0</inkml:trace>
  <inkml:trace contextRef="#ctx0" brushRef="#br0" timeOffset="124034.89">27466 6341 78 0,'0'0'425'16,"0"0"-111"-16,7 5 29 0,-7-5-66 0,0 0 1 16,0 0 0-16,6 4-13 0,-6-4-27 0,0 0-33 15,5 4-28-15,-5-4-36 0,0 0-27 0,0 0-23 0,7 4 7 16,-7-4 3-16,5 8-6 0,-5-8-11 15,5 10-12-15,-4-4-10 0,2 3-6 0,-1-1-12 16,0 2-8-16,-2-1-5 0,1 2-6 0,0-1-3 16,-1-1 3-16,0 0 8 0,0-1 4 0,0-1 6 15,0 0 19-15,0 0 20 0,0-7 17 0,0 11 8 16,0-11 8-16,1 9-56 0,-1-9 32 0,8 3-60 16,-8-3 31-16,10-1-67 0,-1-1-28 0,3-3-103 15,-1-2-127-15,2-2-165 0,1-4-173 0,-2-1-437 16,0-3-653-16</inkml:trace>
  <inkml:trace contextRef="#ctx0" brushRef="#br0" timeOffset="124751.07">23323 6260 391 0,'0'0'360'0,"0"-11"-73"16,0 11-30-16,-4-10-25 0,4 10 5 0,-1-8-33 15,1 8 23-15,-1-6-73 0,1 6 1 0,0 0-73 16,-3-6 30-16,3 6-13 0,0 0 51 0,0 0 6 16,9 5 13-16,-9-5 2 0,10 11 0 0,-3-3-6 15,0 3-10-15,1 2-6 0,3 4-7 0,0 2-8 16,3 2-20-16,-1 2-12 0,-1 2-56 0,4-1 32 15,-3 2-55-15,3 0 38 0,-2-2-50 0,3 1 37 16,-2-2-45-16,2 1 1 0,-2-3 4 0,2 2-8 16,-2-3 1-16,0-4-5 0,-2 0 0 0,0-2-5 15,-3-3-59-15,-1 0-61 0,1-1-60 0,-1-2-52 16,-2-3-53-16,-2 1-72 0,-5-6-146 0,7 5-441 16,-7-5-535-16</inkml:trace>
  <inkml:trace contextRef="#ctx0" brushRef="#br0" timeOffset="125951.46">23324 6360 174 0,'2'-6'272'15,"0"-1"-72"-15,1 1-46 0,-1-2-30 0,5 1-9 16,-2-2-3-16,4-1 4 0,1 0-17 0,0-2-15 15,3 0-16-15,4 0-14 0,-1-2-10 0,7-1-5 16,0 0 5-16,0-1 15 0,4 1 10 0,4-3-15 16,1-1 10-16,2 1-17 0,3-1 0 0,2 0-13 0,3-2-6 15,0 2-7-15,10-5-2 0,-2 1-5 0,4 1 5 16,-1-1-9-16,1 0-1 0,1-1 30 16,0 1-38-16,1 2 32 0,-1-3-41 0,-1 2 35 15,1-1-39-15,1 0 1 0,-2 2 43 0,1-2-30 16,0 0 18-16,-2 1-41 0,2 1 40 0,-10 4-41 15,2-2 37-15,-2 2-34 0,0-1 38 0,-3 2-36 16,-1 1 34-16,-2 1-30 0,-1-2 31 0,-8 4-39 16,0 1 5-16,-2-1 19 0,-3 3-17 0,-4-1 5 15,-1 3 2-15,-1-2 1 0,-5 3 2 0,2 0 0 16,-5-1 10-16,0 2 25 0,-1 2 18 0,-1-4 10 0,-3 4 8 16,1-1 2-16,-7 4-3 0,12-4 6 0,-12 4-2 15,9-7-17-15,-9 7 0 0,8-3-13 0,-8 3-12 16,5-4-3-16,-5 4-6 0,0 0-1 0,10-4-4 15,-10 4-2-15,0 0-7 0,0 0 3 16,9-3-6-16,-9 3 0 0,0 0-4 0,0 0 2 16,0 0 2-16,8-2-1 0,-8 2-2 0,0 0 1 15,0 0 3-15,0 0 6 0,0 0-13 0,9 2 11 0,-9-2 16 16,0 0 13-16,5 4 5 0,-5-4 3 16,6 5 9-16,-6-5 5 0,8 7-1 0,-8-7 6 15,11 8-13-15,-4-3 2 0,-1 2-2 0,3-1-3 16,1 1 12-16,1 3 16 0,0-1-8 0,1 1-9 15,0 5-7-15,4-2-8 0,-3 2 1 0,-1 1 1 16,2 2-7-16,2 2-1 0,-1 3-6 0,-1 0-1 16,1 1-5-16,-2-1-2 0,1 2-2 0,0 2-5 15,0-2 2-15,-1 0-1 0,-1 1-41 0,0-1 43 16,1 2-39-16,-1-2 47 0,-2 1-46 0,0-1 45 0,0-5-34 16,-2 2 29-16,0-2-41 0,1-1 47 0,0 0 1 15,-2 0-14-15,0-2-2 0,-1 0-1 0,2-1-1 16,-2-3-3-16,-1 0 0 0,0 0-1 15,1 0-2-15,-1-3-1 0,0 1-6 0,-3-2 6 16,3 1-1-16,-1-2 2 0,-1 1-3 0,1-2 3 0,-2 2-2 16,1-2-3-16,-1-1 5 0,1 0-3 15,-1 1 3-15,1-2-4 0,-3-5-2 0,2 11 4 16,-2-11 1-16,4 7-2 0,-4-7-2 0,2 8 5 16,-2-8-2-16,2 7 2 0,-2-7 5 0,0 0-1 15,0 9-1-15,0-9 2 0,0 0-2 0,-4 7-1 16,4-7 0-16,-6 5-2 0,6-5-4 0,-12 6 3 15,12-6-3-15,-14 7 4 0,5-3-5 0,-1-1 3 16,0 1 0-16,-3 1-1 0,0-1-1 0,-1 1 0 0,0 0 0 16,-1 0 4-16,-2 1-4 0,2 0 3 15,-3-1-3-15,0 1 0 0,0-1 0 0,-3 3 0 0,1-1 0 16,-1-1 2-16,-1 3-1 0,-1-2-1 0,1 1-1 16,-2 0 3-16,-4 1-5 0,0 2 2 0,0-2 1 15,-2 2-1-15,0 1-1 0,0-1 1 0,-7 2 0 16,3 0 3-16,-2 1-2 0,0-1 4 15,-1 1-43-15,1-1 46 0,0 1-38 0,2 0 44 0,3-2-40 16,1 0 42-16,-1 0-41 0,0 0 44 0,3-1-38 16,-3 2 1-16,3-2 4 0,-1 2 2 0,0-1 3 15,-1 0 6-15,2 0-5 0,-1 1 4 0,2-1 0 16,-1 0 5-16,-2 1 36 0,3-2-47 16,-1 2 44-16,0-2-48 0,0 0 44 0,1 1-48 0,0-1 45 15,3 0-46-15,1-2 47 0,0 1-49 16,0-2 44-16,3 2-43 0,-1-3 45 0,0 3-46 15,1-3 44-15,1 1-44 0,1-2 43 0,4 0-39 16,-2 0 38-16,0 1-42 0,3-3 44 0,-1 2-44 0,3 0 44 16,-2-2-36-16,4-1 35 0,-1 1-40 0,1 0 37 15,1-1-38-15,1 0 42 0,7-3-41 0,-14 4 45 16,14-4-43-16,-11 5 45 0,11-5-48 0,-9 4 47 16,9-4-33-16,0 0 31 0,-10 4-45 15,10-4 43-15,0 0-42 0,-9 2 46 0,9-2-47 0,0 0 45 16,0 0-48-16,0 0 48 0,-9 2-52 0,9-2 36 15,0 0-79-15,0 0-44 0,0 0-145 0,0 0-83 16,0 0-100-16,-2-6-579 0,2 6-631 0</inkml:trace>
  <inkml:trace contextRef="#ctx0" brushRef="#br0" timeOffset="126396.81">24390 7076 298 0,'0'0'442'0,"0"0"-106"0,-8-5-74 0,8 5-42 15,0 0-32-15,-5-3-13 0,5 3-33 0,0 0 13 0,0 0-58 16,0 0 5-16,-7-4-48 0,7 4 54 16,0 0-30-16,1 6 63 0,-1-6 1 0,8 7 11 15,-3 0-10-15,1 2-4 0,1 0 1 0,2 2-15 16,1 1-10-16,-1 0-43 0,2 3 28 0,3 0-43 15,-2 2 35-15,2-1-54 0,-1 1 35 0,3 3-47 16,0-1 33-16,0 0-50 0,-2-2 43 0,0-2-55 16,2 1 2-16,-1 0-2 0,-2-2 2 0,1 1 3 15,-1-2-4-15,-3-2-2 0,1 0 4 0,-2-2-6 16,0 1-4-16,-4-4-17 0,4 1-37 0,-4-1-34 0,-1-1-77 16,-4-5-72-16,4 6-59 0,-4-6-65 0,0 0-16 15,0 0-443-15,-8-4-369 0</inkml:trace>
  <inkml:trace contextRef="#ctx0" brushRef="#br0" timeOffset="127784.72">24450 7231 237 0,'-6'-7'280'0,"3"1"-71"16,-2-2-36-16,3 2-26 0,-1 1-26 16,3-3-27-16,-1 1-15 0,1 0-13 0,1-2-4 15,-1 2-4-15,3-2-8 0,2 0-8 0,-1 0-8 16,3-2-3-16,0-1 2 0,2 1 7 0,3-1 13 15,1-1 10-15,1-2-12 0,4 2 1 0,1-3-4 16,4-1-5-16,-2-1-3 0,4 2 3 0,0-2 6 0,5-1-9 16,2 1 4-16,0-4-7 0,1 4 6 0,3 1-26 15,-1-1 16-15,2 2-20 0,0-1 9 0,1-1-15 16,1 3 12-16,1-3-18 0,-1 0 14 0,2 1-13 16,1-1 9-16,-1 0 1 0,0 1-25 15,1-3 31-15,1 2-2 0,-2 2-11 0,1-2-2 16,2 1 0-16,-3 1-2 0,2 0-2 0,-3 1 1 0,-1 0 1 15,1 0 1-15,-2 2-2 0,-1-1 5 0,-1 1-5 16,-6 1 1-16,0 1-1 0,1 0 0 0,-2-2-2 16,1 2 0-16,0 1 0 0,-3 0 5 0,1 0-6 15,-1 0 11-15,-3 2-7 0,-2 0-4 16,-1 0 1-16,0 0 2 0,-3 1 0 0,0 1-1 0,-4 0 0 16,3 1 0-16,-2 0 4 0,-2 0-1 15,-2 0 5-15,0 1-4 0,0 1 16 0,-2-1 12 0,0 1-20 16,0-1 41-16,-9 4-32 0,11-4 48 15,-11 4-40-15,12-6 45 0,-12 6-4 0,10-3-5 16,-10 3 3-16,8-3 1 0,-8 3 0 0,0 0-1 0,9-5-2 16,-9 5-7-16,0 0-17 0,9-2-7 0,-9 2-6 15,0 0-4-15,6-5-7 0,-6 5-4 0,0 0-4 16,10-4 0-16,-10 4-4 0,7-4 3 0,-7 4-5 16,9-4-2-16,-9 4-1 0,7-2 4 15,-7 2-5-15,9-4 2 0,-9 4-2 0,0 0 0 0,9-3 0 16,-9 3 4-16,0 0-2 0,0 0-1 0,13-1 4 15,-13 1-2-15,0 0 15 0,0 0-13 0,8 2 2 16,-8-2-43-16,4 5 50 0,-4-5 3 0,3 4-5 16,-3-4-2-16,8 9 9 0,-8-9 18 0,6 11 7 15,-2-5-13-15,1 2 8 0,-1 1 7 0,1 0 0 16,3 1-2-16,0 2 5 0,-1 0-7 0,1 0-1 16,1 2 5-16,-1-1 0 0,2 3-1 15,0 0 1-15,0 1-7 0,-1-2-5 0,1 2-7 16,-1 1-3-16,0-2-4 0,0 2 5 0,1 0-40 15,-2 0 47-15,1-1-45 0,1 1 43 0,-1 2-43 0,-1-2 46 16,0 0-46-16,-1 0 47 0,2 0-48 0,-2 0 4 16,-1 0 44-16,2-3-43 0,-3 1 39 0,1-1-46 15,-1 1 44-15,0-2-45 0,2 1 44 0,-2 0-42 16,1-2 40-16,-2 0-46 0,3 0 44 0,-2 0-38 16,1-1 47-16,-1 0-55 0,0 0 48 0,0-1-44 15,-1 0 45-15,0-3-45 0,2 3 43 0,-1-3-45 16,1 2 44-16,-3-2-42 0,1 0 43 0,0 1-46 15,1-2 47-15,0 1-48 0,-1-1 48 0,-1-1-46 16,1 0 44-16,-4-6-45 0,5 9 46 0,-5-9-43 16,4 10 42-16,-4-10-44 0,3 6 43 0,-3-6-44 15,4 7 46-15,-4-7-41 0,0 0 44 0,4 7-44 16,-4-7 45-16,0 0-37 0,1 7 41 0,-1-7-45 16,0 0 43-16,-2 7-49 0,2-7 48 0,0 0-46 15,-8 6 40-15,8-6-42 0,-10 4 46 16,10-4-43-16,-13 5 43 0,3-1-50 0,0-2 46 15,-1 1-45-15,-3 0 44 0,0 1-45 0,-5 0 46 0,1 2-47 16,-4-2 47-16,-1 1-48 0,-1 2 51 0,0-1-50 16,0 0 45-16,-6 2-47 0,-1-1 49 0,2 1-47 15,-3-1 44-15,1 1-45 0,1 1 49 0,-2 0-49 16,1 0 50-16,-2 2-49 0,-1-2 44 0,-3 4-43 16,1-2 47-16,-1 1-48 0,-2 2 48 0,2-3-45 15,0 3 46-15,-1-1-48 0,1 0 49 0,0-1-51 16,-2 2 48-16,2-2-24 0,2 1 21 0,3-1-47 15,0-3 8-15,1 2 2 0,0-2 3 0,1 3 2 16,0-3 10-16,2 1-6 0,5-3 2 0,1 1 2 16,-2-1 0-16,1 1 4 0,0 0-1 0,4-2-1 15,0 1 5-15,2-2-6 0,-1 0 3 0,2 1-1 16,2-1 2-16,-2-2 0 0,2 2-1 0,4-2 1 16,-3 3 1-16,3-3 3 0,1-1-4 0,-1 1 0 15,1-1 0-15,9-2 5 0,-12 5-5 0,12-5 0 16,-12 5 2-16,12-5 6 0,-9 3-8 0,9-3 0 15,-9 2 0-15,9-2 0 0,0 0 1 0,-11 3 1 16,11-3-1-16,0 0-1 0,-7 2 17 0,7-2-19 16,0 0 1-16,0 0 0 0,-7 5 1 0,7-5 3 15,0 0-2-15,0 0 1 0,0 0 3 0,-7 2 8 16,7-2-18-16,0 0 2 0,0 0-1 0,-9 2 0 16,9-2 1-16,0 0 2 0,-9 4-1 0,9-4-2 15,-11 2 2-15,11-2 5 0,-13 2-6 0,13-2 1 16,-16 6 2-16,5-3-1 0,2-1-2 0,-3 2 6 15,1-2-5-15,-1 2 1 0,2-1-1 0,-3 1 7 16,2 0-6-16,-1-2 1 0,1 2-2 0,-1-2 1 16,2 2 2-16,1-1-1 0,0 0-3 0,9-3 3 15,-15 3 4-15,15-3-7 0,-12 4 0 0,12-4-2 16,-9 2-1-16,9-2-2 0,-10 3-3 0,10-3-13 16,0 0-26-16,-10 3-31 0,10-3-45 0,0 0-51 15,0 0-65-15,0 0-40 0,-10 2-62 0,10-2-65 16,0 0-451-16,-7-5-408 0</inkml:trace>
  <inkml:trace contextRef="#ctx0" brushRef="#br0" timeOffset="130632.67">24163 5669 61 0,'0'0'262'0,"0"0"-50"0,0 0-24 16,0 0-24-16,0 0-18 0,0 0-25 0,0 0-24 16,0 0-21-16,0 0-18 0,0 0-9 0,0 0 7 15,0 0-27-15,3-5-7 0,-3 5-5 16,0 0 4-16,0 0 0 0,0 0 6 0,0 0 2 0,0 0 6 15,0 0-3-15,0 0 2 0,0 0-3 0,0 0-3 16,0 0 0-16,0 0-8 0,0 0 3 0,12 2-4 16,-12-2-3-16,0 0 3 0,0 0-2 0,8 3-2 15,-8-3 5-15,0 0 7 0,11 4 1 16,-11-4-5-16,9 4-2 0,-9-4-6 0,9 3 0 16,-9-3-3-16,13 4 3 0,-13-4-9 0,13 2 0 15,-13-2 0-15,16 3-3 0,-16-3 1 0,13 5-3 0,-13-5 2 16,15 4-1-16,-15-4-2 0,13 4-1 15,-13-4 9-15,13 4-8 0,-13-4 1 0,13 5-2 16,-13-5 3-16,9 5-3 0,-9-5 3 0,9 4 1 16,-9-4 5-16,0 0 4 0,10 3 14 0,-10-3 37 15,0 0-9-15,8 2 18 0,-8-2 6 0,0 0-3 0,0 0-35 16,0 0 36-16,0 0-13 0,0 0 1 0,0 0-10 16,10-2-1-16,-10 2-8 0,0 0-10 15,0-6-2-15,0 6-7 0,0-7-8 0,0 7 10 16,-1-8 4-16,1 8 3 0,0-10-6 0,0 10-3 15,-2-12-5-15,2 12-3 0,0-13-1 0,0 13 5 0,0-14-6 16,0 6 6-16,0-1 4 0,-1 1-17 0,1-2-2 16,0 0 2-16,-1-1 3 0,1 0-3 0,0-1-4 15,-2 0 1-15,2-1-2 0,-1 0-39 16,1 0 52-16,0 0-44 0,0-1 53 0,0 1-30 16,0 0 57-16,0 1-45 0,0-1 44 0,1 0-28 15,-1 3 39-15,0-1-45 0,0 2 36 0,0-1-50 0,0 2 36 16,2-2-37-16,-2 3 38 0,0-2-42 15,0 9 38-15,0-13-42 0,0 7 38 0,0 6-41 16,0-11 38-16,0 11-41 0,0-10 33 0,0 10-37 16,0-7 43-16,0 7-43 0,0 0 36 0,0-9-38 0,0 9 37 15,0 0-37-15,1-9 43 0,-1 9-42 0,0 0 38 16,0 0-32-16,-1-5 45 0,1 5-40 0,0 0 40 16,0 0-34-16,0 0 34 0,0 0-35 0,0-9 39 15,0 9-43-15,0 0 37 0,0 0-38 16,0 0 42-16,0 0-42 0,0 0 36 0,0 0-38 15,0 0 39-15,-3-6-38 0,3 6 38 0,0 0-37 0,0 0 32 16,0 0-40-16,0 0 43 0,0 0-43 0,0 0 40 16,0 0-42-16,0 0 41 0,0 0-39 0,0 0 47 15,0 0-39-15,0 0 43 0,0 0-42 16,0 0 0-16,0 0 46 0,0 0-49 0,0 0 41 16,0 0-42-16,0 0 40 0,0 0-42 0,0 0 41 0,0 0-44 15,0 0 42-15,0 0-44 0,0 0 42 16,0 0-44-16,0 0 42 0,0 0-42 0,0 0 38 15,0 0-39-15,0 0 41 0,0 0-42 0,0 0 42 16,0 0-43-16,0 0 46 0,0 0-47 0,0 0 42 16,0 0-43-16,0 0 44 0,0 0-43 0,0 0 40 0,0 0-40 15,0 0 38-15,0 0-45 0,0 0 40 0,-1-5-76 16,1 5-44-16,0 0-142 0,0 0-72 0,0 0-136 16,0 0-552-16,-8-4-614 0</inkml:trace>
  <inkml:trace contextRef="#ctx0" brushRef="#br0" timeOffset="135916.56">24144 6643 30 0,'0'0'142'15,"0"0"-22"-15,0 0-18 0,0 0-23 0,0 0-16 0,0 0-14 16,0 0-13-16,0 0-12 0,0 0 1 0,2-5-8 16,-2 5-7-16,0 0 2 0,0 0 0 15,0 0-5-15,0 0-2 0,15 0-11 0,-15 0-38 0,0 0-48 16,16 1-96-16,-16-1 56 0</inkml:trace>
  <inkml:trace contextRef="#ctx0" brushRef="#br0" timeOffset="155946.79">18607 10396 41 0,'0'0'299'0,"0"0"-85"15,0 0-42-15,0 0-9 0,0 0 6 0,0 0-14 16,0 0-16-16,2-6-15 0,-2 6-21 0,0 0-20 15,0 0-16-15,0 0-12 0,0 0-1 0,0 0 16 16,5-5 0-16,-5 5 1 0,0 0 7 0,0 0-11 16,10-2 6-16,-10 2-17 0,0 0 17 0,13-3-24 15,-13 3 29-15,10-1-33 0,-10 1 47 0,0 0-51 16,18-1 46-16,-18 1-42 0,16-1 54 0,-16 1-54 16,18-1 43-16,-18 1-47 0,21-1 45 0,-10 1-52 15,3-1 39-15,-14 1-41 0,23-2 44 0,-9 2-49 16,-1 0 47-16,2-1-43 0,0 1 40 15,0 0-47-15,-1-1 38 0,1 1-40 0,1 0 41 0,-1 0-48 16,0 1 46-16,2-1-40 0,-2 0 44 0,2 0-41 16,0 1 44-16,2-1-33 0,-4 2 30 0,4-2-40 15,0 1 51-15,-2 0-43 0,-2-1 40 0,3 1-48 16,-3-1 41-16,2 0-47 0,-3 1 43 0,3-1-45 0,-1 0 45 16,0 1-48-16,0-1 47 0,1 1-49 15,0-1 42-15,-2 0-49 0,0 0 44 0,3 0-49 16,-4 2 49-16,4-2-45 0,-3 0 45 0,3 0-49 0,-5 0 5 15,5 0 2-15,-4 1 4 0,5 0 4 0,-5-1 39 16,3 0-53-16,-2 0 46 0,0 0-44 0,1 1 43 16,-1-1-40-16,2-1 39 0,-2 1-37 0,1 0 9 15,-1-1 8-15,0 1 5 0,4-1 5 0,-2-1-3 16,1 0-3-16,0 1 8 0,0 0-2 0,1 0-2 16,-1-2-6-16,2 2 8 0,-1-2-7 0,1 2-4 15,0-1-2-15,0-1-2 0,-2 1-4 0,3 0 7 16,-2 1-12-16,0-2 1 0,3 2 1 0,-3-1 1 15,0-1-2-15,0 2 1 0,2-2 2 0,-1 0-1 16,-1 2 0-16,1-2-27 0,0 1 34 0,0 0 7 16,-2 0-12-16,3 0 3 0,-2-1 1 0,1 1-4 15,1 0-3-15,-3-1 3 0,2 1-1 0,-1 1-2 16,1-1 2-16,0-1-5 0,0 0 1 0,0 0-3 0,1 2 4 16,0-2-6-16,-1 1 3 0,1 0-1 0,0-1 1 15,1 1 0-15,2-2 4 0,1 1 4 16,-1 0-4-16,-1 1 3 0,1 1-3 0,-1-2 0 0,3 1 1 15,-2-1 4-15,-3 0-10 0,3 0 2 0,1 1 3 16,-2 0-4-16,0-1 4 0,2-1 0 0,-1 2 4 16,0-1-7-16,-1-1 4 0,2 1-3 0,-1 0 1 15,1-1-1-15,-2 1-2 0,0-2-2 0,2 2-2 16,-1-2 0-16,0 2 0 0,-1-2-1 0,2 2-1 16,-1 1 3-16,1-1-8 0,-2-1 4 0,-2 2 1 15,0-1 0-15,1 0-3 0,-1 1 1 0,-1-1 0 16,2 2-2-16,-3-2 4 0,1 1-2 0,1 1 2 15,-2-2-2-15,0 1 2 0,2 0-4 0,-3-1 2 16,1 1 1-16,-1 1-2 0,1-2 1 0,1 1 0 16,-2-1-2-16,1 1-6 0,-2 0 13 0,2-1-4 15,0 1 0-15,-1 1 1 0,0-2 3 0,-1 1-8 16,2-1 3-16,-1 1 1 0,0 0-1 0,1-1 2 0,-3 1 1 16,4 1-2-16,-4-2-1 0,2 2 3 0,1-1-5 15,-1 0 2-15,1 1 3 0,-3 0 0 16,3-1-5-16,-1 1 5 0,-3 1-5 0,4-2 1 0,-3 1 2 15,0 1 2-15,0-1-3 0,0 0-1 0,-2 1 4 16,3-1-5-16,-2 1 0 0,-1-1 0 0,2 1 6 16,-1 0-8-16,0-2 4 0,-1 2-1 15,2-1 1-15,-1 1-1 0,0-1 3 0,0 1 0 0,1-2-4 16,-1 2 5-16,1 0-3 0,-1-1 0 0,0 1 1 16,-1 0 2-16,2-1-4 0,-1 1 1 0,-1 0 0 15,1-1-1-15,-1 1 0 0,2 0 0 0,-2 0 3 16,0-1-5-16,1 1 5 0,-2-1-3 0,2 1-1 15,-2 0 1-15,0 0 1 0,0 0-1 0,-2 0-2 16,3 0 4-16,-2 0 0 0,-12 0 0 0,23 0-3 16,-23 0 4-16,23 0-3 0,-23 0 0 0,19 0 2 15,-19 0-3-15,20 0 0 0,-20 0 2 0,22 1 0 16,-22-1-2-16,19 0 0 0,-7 1 2 0,-12-1-2 16,19 0 2-16,-19 0-1 0,19 1 2 0,-19-1-4 0,19 1 6 15,-19-1-4-15,21 1 0 0,-21-1 2 16,20 0-1-16,-8 2 1 0,-12-2 0 0,20 1 1 15,-8-1-3-15,-1 1 1 0,1-1 1 0,0 2-1 0,-1-2-4 16,2 1 2-16,-1-1 0 0,0 1 2 0,-1 0-1 16,3-1 0-16,-2 1 0 0,-1 0 0 0,2 1 2 15,-1-2-2-15,0 1 0 0,-1 1-1 0,1-1 4 16,0-1-8-16,-2 1 6 0,3 1 0 0,-3-1 3 16,2 0 3-16,0 0 9 0,-1 1 6 0,1-2 2 15,-1 1 4-15,0 0-1 0,0 0-2 0,1 0 0 16,0-1-1-16,0 2-3 0,-1-1 0 15,1-1 3-15,0 2-6 0,-2-2 3 0,-10 0-1 0,23 2-1 16,-13-2 4-16,3 2 2 0,-4-1-1 0,-9-1-4 16,22 1 0-16,-22-1-2 0,19 1-14 0,-6-1 12 15,-13 0 0-15,18 2-1 0,-18-2-5 0,18 1 1 16,-18-1-1-16,19 0-3 0,-19 0 1 0,16 0 1 16,-16 0-3-16,16 0-1 0,-16 0-1 0,14 0-1 0,-14 0 0 15,16 1-1-15,-16-1-1 0,12-1-4 16,-12 1-6-16,10-1-25 0,-10 1-83 0,10-3-114 15,-10 3-193-15,4-5-197 0,-3-2-273 0,-3 1-590 0,-2-2-1107 16</inkml:trace>
  <inkml:trace contextRef="#ctx0" brushRef="#br0" timeOffset="182793.64">6533 9023 170 0,'0'0'214'0,"0"0"-56"0,0 0-34 0,1-6-24 16,-1 6-11-16,0 0-8 0,0 0-6 0,4-6-11 0,-4 6-10 15,0 0-11-15,0 0-4 0,4-5-10 16,-4 5-5-16,0 0 12 0,7-3 5 0,-7 3 13 16,0 0 3-16,9-3-3 0,-9 3-5 0,0 0-9 0,14 0 8 15,-14 0 5-15,13 1-13 0,-13-1-3 0,12 3-2 16,-12-3-4-16,16 2-2 0,-8 0 7 0,-8-2-15 15,19 5 13-15,-10-2-18 0,0-1 9 0,0 1-11 16,2-1 18-16,0 0-5 0,-1 1 6 0,-1-1-5 16,0 0-5-16,-9-2 11 0,16 4-1 0,-16-4 9 15,12 3 1-15,-12-3 15 0,11 2-6 0,-11-2 45 16,0 0-23-16,14 1 33 0,-14-1 61 0,0 0-32 16,12 0 23-16,-12 0-63 0,8-2 15 0,-8 2-58 15,7-6 27-15,-3 1-48 0,1 0 36 0,-2 0-39 16,2-3 35-16,-1 1-32 0,1 0 28 0,0-2-10 15,-1 0-7-15,1-1-8 0,0 1-5 0,0-2 0 16,-1 1 1-16,2-2-7 0,1 0 0 0,-4 3-4 16,3-3-1-16,-2 3-2 0,1-1 0 0,0 2-2 15,-3-2 3-15,2 2-1 0,0-1-2 0,-2 4-1 0,1-3-4 16,0 2 1-16,-3 6-5 0,3-11-3 16,-3 11-5-16,3-9-1 0,-3 9-8 0,5-7-26 15,-5 7-67-15,4-9-61 0,-4 9-52 0,5-4-67 0,-5 4-80 16,8-4-100-16,-8 4-352 0,10-2-350 0</inkml:trace>
  <inkml:trace contextRef="#ctx0" brushRef="#br0" timeOffset="183826.87">13745 8947 238 0,'0'0'297'0,"0"0"-108"16,0 0-6-16,0 0-45 0,0 0-4 0,8-3-25 16,-8 3 7-16,0 0-43 0,0 0 8 15,0 0-41-15,0 0 21 0,8-2-25 0,-8 2 12 0,0 0-23 16,10 1 8-16,-10-1-15 0,8 3 17 16,-8-3-21-16,10 4 14 0,-10-4-20 0,12 4 16 15,-12-4-19-15,10 7 14 0,-10-7-17 0,10 6 17 0,-10-6 0 16,12 5 8-16,-12-5-2 0,11 5 11 0,-11-5-2 15,12 5 2-15,-12-5 0 0,11 4 3 0,-11-4 1 16,10 2 18-16,-10-2 5 0,11 1 9 0,-11-1-3 16,0 0-7-16,14-2-11 0,-14 2-9 0,11-5 7 15,-4 0-4-15,0-1 1 0,-2 0 0 0,4-1-10 16,-4-1 4-16,2 0-17 0,1-3 0 0,-1-2 35 0,-1 2-53 16,1-3 43-16,-1 1-54 0,1 0 46 15,0-3-53-15,0 2 45 0,-2-1-51 0,1 1 45 16,-2 1-48-16,4-1 30 0,-6 1-103 0,2 3-45 15,-1-1-59-15,-3 2-105 0,0 0-110 0,-2 2-214 0,0 0-138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07:27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24797 5903 165 0,'-3'-6'208'15,"3"6"-19"-15,0 0-83 0,-1-7 1 0,1 7-69 0,0 0 17 16,-3-7-70-16,3 7 21 0,0 0-77 16,-4-6 34-16,4 6-96 0,0 0 50 0,-2-9-86 0,2 9 45 15</inkml:trace>
  <inkml:trace contextRef="#ctx0" brushRef="#br0" timeOffset="713.64">24771 5830 191 0,'0'0'153'15,"0"0"-25"-15,-2-9-2 0,2 9-1 16,0 0-1-16,-4-5 8 0,4 5 6 0,0 0 29 0,-3-6-18 15,3 6 4-15,0 0-3 0,-2-8-11 0,2 8 22 16,0 0-40-16,-3-5 32 0,3 5-54 0,0 0-7 16,0 0-4-16,0 0-3 0,-4-4 39 15,4 4-50-15,0 0 31 0,0 0-62 0,0 0 45 0,0 0-54 16,0 0 44-16,0 0-52 0,-2-7 45 0,2 7-50 16,0 0 47-16,0 0-42 0,0 0 57 0,0 0-38 15,0 0 57-15,0 0-35 0,0 0 52 0,0 0-39 16,0 0 57-16,0 0-42 0,0 0 59 0,0 0-56 15,0 0 12-15,0 0-4 0,0 0-2 0,0 0-3 16,0 0-6-16,0 0-1 0,0 0-4 0,-3-5-4 16,3 5 3-16,0 0-9 0,0 0 0 0,0 0-14 15,0 0-7-15,0 0-4 0,0 0-8 0,0 0-9 16,0 0-1-16,0 0-10 0,0 0-13 0,0 0 1 16,0 0-6-16,0 0 2 0,0 0 11 0,0 0-4 15,1 5 14-15,-1-5 13 0,4 8 0 0,-4-8 3 16,7 8 1-16,-5-1 1 0,3-2-1 0,0 3 2 15,2 1-36-15,0 1 42 0,-2 1-41 16,3 1 38-16,1-1-42 0,-1 4 39 0,-2-3-43 16,3 2 37-16,1-2-44 0,-1 5 38 0,0-2-43 0,-1-2 38 15,1 1-44-15,-3 1 38 0,3-3-38 0,-4-1 38 16,4 2-42-16,-4-4 38 0,-1 1-41 0,1-2 43 16,-1 1-38-16,-1-4 38 0,2 1-39 0,-3 0 42 15,-2-6-35-15,4 9 41 0,-4-9-43 0,5 7 43 16,-5-7-40-16,2 6 36 0,-2-6-43 0,0 0 36 15,0 0-45-15,0 0 38 0,0 0-49 0,0 0 37 16,0 0-46-16,-2-9 41 0,2 9-43 0,0-10 44 16,0 10-42-16,3-12 41 0,-2 6-39 0,3 0 44 15,0-1-48-15,0 1 41 0,3-2-45 0,-2 0 44 16,2 2-36-16,1-1 37 0,0 2-39 0,1 0 48 16,0 1-48-16,-1 0 43 0,2 0-41 0,0 2 43 15,-10 2-42-15,22-1 50 0,-22 1-51 0,21 1 43 16,-11 1-47-16,0 1 53 0,-1 2-49 0,0-1 53 15,0 1-51-15,-3 1 54 0,1 3-46 0,-1-4 53 16,-2 4-50-16,-3-1 44 0,-1 1-51 0,0 0 51 16,-4 1-52-16,-2 2 51 0,-2 1-52 0,-1-2 54 15,-3 0-5-15,-1 2-4 0,1-4 0 0,-2 1 0 16,1-3-10-16,-2 2-9 0,4-3-18 0,0-2-76 16,-1 0 35-16,1-1-70 0,2-1 21 0,9-2-50 15,-16 2-46-15,16-2-52 0,-12-2-43 0,12 2-41 16,-7-3-12-16,7 3-1 0,0 0-26 0,0-9 16 15,0 9-51-15,7-8-22 0,0 1-196 0,-1 3-154 16</inkml:trace>
  <inkml:trace contextRef="#ctx0" brushRef="#br0" timeOffset="1033.63">25209 6043 20 0,'4'-4'540'0,"1"-1"-128"0,-5 5-51 0,8-7-34 15,-8 7 6-15,5-6 12 0,-5 6-14 16,3-7-1-16,-3 7-17 0,2-7-14 0,-2 7-13 15,0 0-37-15,5-7-23 0,-5 7-76 0,0 0 24 16,3-4-67-16,-3 4 30 0,0 0-66 0,0 0 41 16,0 0-68-16,4-5 51 0,-4 5-51 0,0 0 69 15,0 0-49-15,6 4 72 0,-6-4-38 0,5 7 58 0,-1-3-34 16,-1 3 47-16,2 0-43 0,-2 1 31 16,3 2-52-16,-2-2 36 0,1 4-34 0,0 1 26 15,2 1-42-15,-2 0 19 0,2 1-24 0,-1 1 15 16,2 1-29-16,1 0 4 0,-1 1-31 0,-1-1 15 0,2 1-29 15,-1-4 12-15,0 1-25 0,-1 0 13 0,-2-2-23 16,4 0 10-16,-2-1-14 0,-2-1 9 16,1 0-57-16,-2-1-14 0,2-2-82 0,-2-2-10 15,1 1-83-15,-1-1 2 0,-4-6-117 0,5 6-73 0,-5-6-105 16,0 0-67-16,0 0-34 0,0 0-159 0,0 0-336 16,0 0-738-16</inkml:trace>
  <inkml:trace contextRef="#ctx0" brushRef="#br0" timeOffset="1912.95">25282 7237 120 0,'0'0'262'0,"0"-9"-82"0,0 9 24 0,0-8-54 0,0 8 26 16,0-10-35-16,0 10 21 0,-2-9-3 15,2 9 1-15,-3-11 13 0,3 11-31 0,-4-11-22 16,3 4-6-16,-3 1 1 0,2 0 0 0,-2-2 7 16,0 1 6-16,-1-1 3 0,0 0 3 0,0 0 8 15,-2 0 6-15,2 1 8 0,-1 0-3 0,-1 0-17 0,1 1-3 16,-3-1 4-16,3 3-7 0,-1-1-9 15,-1 1-6-15,1 2-28 0,-1-3-18 0,8 5-4 16,-15 0-7-16,15 0-4 0,-17 4-3 0,8-1-1 16,0 2 3-16,-1 0 0 0,0 3-8 0,0 0-2 15,0 1 6-15,2 2-4 0,0 0 3 0,-1 1 0 16,4 0 0-16,-1 2-4 0,1-2 2 0,2 1-56 16,-1 1 47-16,4-4-48 0,0 5 49 0,0-3-51 15,3-2 49-15,-1 1-55 0,2 0 55 0,-1-2-36 16,3-1 25-16,-1 1-53 0,3-4 48 0,-2 1-55 0,2 1 45 15,0-4-52-15,-1-1 45 0,-7-2-42 0,16 4 39 16,-16-4-44-16,16-2 40 0,-16 2-4 16,14-5 1-16,-7 0 1 0,0-1 4 0,-3-1-2 15,1 0 9-15,-1-2-6 0,0 1 13 0,-1-2 10 0,-1 1 15 16,-2-1 1-16,3-1-37 0,-2 2 69 0,0-1-46 16,-1 2 71-16,0 1-2 0,0-2 0 15,0 3-13-15,0 6-12 0,3-12-13 0,-3 12-18 16,1-8-9-16,-1 8 2 0,0 0-6 0,4-5-4 15,-4 5-1-15,0 0-2 0,10 2 1 0,-10-2-2 0,12 6-11 16,-5-1-54-16,2 1 34 0,0 0-88 16,3 0 22-16,-1 3-89 0,1-2 4 0,0 0-30 15,1 1-29-15,1-1-45 0,-2 1-47 0,3-2-43 16,-1-1-23-16,-1 2 3 0,2-4-12 0,-3 0-65 0,2-1 5 16,-1-1-231-16,-1-1-191 0</inkml:trace>
  <inkml:trace contextRef="#ctx0" brushRef="#br0" timeOffset="2396.01">25475 7219 582 0,'-5'-5'527'0,"-1"-1"-87"0,-1 1-51 16,0 1-23-16,0-4-51 0,2 2-22 0,-1 0-15 15,-1-1-21-15,1 1-21 0,2 0-17 0,0-2-30 16,2 3-36-16,-1-2-30 0,3 1-29 0,0 6-16 16,1-11-12-16,2 5-6 0,-3 6-15 15,8-7-6-15,-8 7-6 0,11-4-4 0,-11 4-6 0,14 0-2 16,-14 0-6-16,17 4-3 0,-9 0-1 15,-1 3 0-15,-2 0-8 0,3 1-1 0,-4 3-1 0,0-2 4 16,-2 2-1-16,0 3 4 0,-1-3 3 0,-2 3 10 16,1-1-20-16,-4 1 59 0,2-2-30 0,0 0 60 15,-1-1-45-15,2-1 58 0,-3-1-63 0,3 1 51 16,0-3-67-16,-2 0 57 0,3-7-70 0,0 12 17 16,0-12-6-16,5 9-2 0,-5-9-5 0,10 4-7 15,-10-4 52-15,15 0-84 0,-3-1 28 0,0-1-99 16,6-3 5-16,-3 0-38 0,5-3-73 0,0 2-54 15,1-5-48-15,0-1-48 0,2 0-26 0,-1-2-13 16,-3 0 28-16,-3 3-23 0,2-3 50 0,-4 1-26 16,0 0 92-16,-3 2 6 0,-4 0 138 0,2 2 48 15,-4-1 125-15,-1 3 46 0,-1 0 77 0,-1 1 70 16,-2 6 1-16,0-11 35 0,0 11 35 0,0-11 28 16,0 11 22-16,0 0 8 0,0-9-8 0,0 9-26 15,0 0-69-15,2-6 54 0,-2 6 10 0,0 0-4 16,0 0-41-16,10 6 22 0,-10-6-59 0,9 7-3 15,-3-3-44-15,0 1-16 0,3 0-41 16,-1 0-26-16,0 1-27 0,-2 1-10 0,4 0-52 0,-5 3-53 16,1 1-148-16,-6 2-105 0,-2 4-222 0,-4 4-255 15,-12 12-243-15,-8 1-566 0,-12 11-1205 0</inkml:trace>
  <inkml:trace contextRef="#ctx0" brushRef="#br0" timeOffset="9765.15">4691 11254 98 0,'-1'7'181'16,"1"-7"2"-16,0 0-33 0,0 0 12 0,0 0-29 15,0 0 17-15,-9-4-47 0,9 4 3 0,0 0-43 16,0 0 7-16,0 0-35 0,-5-4 16 0,5 4-30 16,0 0 17-16,0 0-27 0,0 0 19 0,0 0-25 15,-5-5 23-15,5 5-20 0,0 0 29 0,0 0-27 16,0 0 32-16,0 0-27 0,-4-4 28 0,4 4-26 15,0 0 33-15,0 0-31 0,0 0 37 0,0 0-31 16,0 0 28-16,0 0-37 0,-5-5 37 0,5 5-42 16,0 0 40-16,0 0-41 0,0 0 47 0,0 0-46 15,0 0 49-15,0 0-46 0,0 0 48 0,0 0-44 16,0 0 5-16,0 0 9 0,0 0-3 0,0 0-2 16,0 0 0-16,0 0-1 0,-4-5-3 0,4 5-1 15,0 0 7-15,0 0-10 0,0 0 1 0,0 0 5 0,0 0 10 16,0 0 17-16,0 0-6 0,0 0-1 0,0 0-4 15,10-2-6-15,-10 2-5 0,0 0 1 0,0 0-5 16,9-4-14-16,-9 4 3 0,0 0 10 0,12-1 3 16,-12 1-4-16,0 0-3 0,15-2-2 0,-15 2-4 15,10-2-4-15,-10 2-2 0,14 0 0 0,-14 0 3 16,14 0-8-16,-14 0 2 0,13 3 0 0,-13-3-3 16,18 1 3-16,-18-1 0 0,18 1 3 0,-8 0-2 15,-1 0-4-15,4-1 0 0,-3 2 1 0,-1-1 1 16,4 0 0-16,-13-1 7 0,20 1 0 0,-7 0 1 15,-3 0-2-15,2-1-3 0,-1 2-1 0,1-1 1 16,0 1-2-16,1-1 0 0,-4 0-1 0,5-1-1 16,-2 1 0-16,-1 0-1 0,2 0 2 0,0-1 0 15,-1 1-1-15,0-1-1 0,2 2 1 0,-2-2 2 16,-1 1-2-16,3-1-2 0,-1 1 5 0,0-1-4 16,-1-1 0-16,0 2 0 0,2 0-2 0,-1-1 8 15,-1 0-7-15,1 1 1 0,-1-1 2 0,2-1 0 0,0 2-3 16,-1-1 0-16,0 0 6 0,1 0-6 0,-2 0 0 15,1 0 5-15,1 0-6 0,-1 0-1 16,1 0 0-16,-2 0 5 0,2 0-6 0,-3 0 2 16,2 0-2-16,1 1 1 0,-2-1-1 0,0 0 2 0,1 0-1 15,0 2 1-15,-3-2 2 0,3 1-4 0,-13-1 2 16,24 0-1-16,-12 2 7 0,-12-2-5 0,24 0-1 16,-24 0 3-16,24 0-4 0,-24 0 2 0,26 0-2 15,-15 0 6-15,3 0-4 0,-1 0-1 0,1 0 2 16,-1 0 0-16,0 0-2 0,1 1 1 0,-1-1 0 15,2 0 2-15,-2 1 1 0,1-1-3 0,-2 1-1 16,4-1 0-16,-5 1 3 0,2-1-3 0,1 1 2 16,-1-1 1-16,0 0-2 0,-2 2-1 0,2-2-2 15,-13 0 10-15,26 0-8 0,-15 0 4 0,2 0 5 16,-2 0 5-16,2 0 3 0,0 0-4 0,0 0 2 16,-2 0-4-16,2 0 2 0,0-2-1 0,0 2-3 15,-1 0-1-15,1 0 1 0,0 0-3 0,2 0-2 16,-3 0 3-16,2 0-4 0,-1 0 0 0,-1 0 2 0,1 0 12 15,0 0 5-15,2 0 1 0,-3 0-1 0,2-1 2 16,-3 1-2-16,3-1-3 0,-1 0 2 16,0 0-9-16,1 0 6 0,-1-1-8 0,-1 1 2 0,0-1-6 15,2 1 2-15,-1 1-5 0,-3-1-1 0,4 0 6 16,-2 0-6-16,0 1 0 0,1-1-3 0,-13 1 4 16,22 0-4-16,-12-2 3 0,-10 2 11 0,22 0-14 15,-22 0-1-15,18 0 3 0,-18 0 2 0,20 0-3 16,-20 0 1-16,18 0 2 0,-18 0 1 0,18-1 17 15,-18 1 13-15,19 0 5 0,-19 0-5 0,21 0 0 16,-10-1-5-16,-11 1 7 0,21-1-2 0,-10 1-43 16,1-1 45-16,-1 1-49 0,1-1 50 0,-1 0-52 15,2 1 43-15,-3-2-47 0,2 2 45 0,-12 0-45 16,20 0 42-16,-20 0-44 0,19 0 47 0,-19 0-7 16,18 0-4-16,-18 0-2 0,18 0-3 0,-18 0-37 15,17 0 43-15,-17 0-5 0,14 2 5 0,-14-2-8 16,0 0-4-16,16 0-1 0,-16 0 5 0,0 0-6 0,16 0 0 15,-16 0-2-15,0 0 0 0,0 0 0 16,14 0-42-16,-14 0 45 0,0 0-41 0,0 0 44 0,12 0-50 16,-12 0 6-16,0 0-60 0,0 0-59 15,11-2-88-15,-11 2-89 0,0 0-97 0,0 0-541 0,10-1-562 16</inkml:trace>
  <inkml:trace contextRef="#ctx0" brushRef="#br0" timeOffset="31255.89">7803 10115 35 0,'0'0'104'0,"0"0"-13"15,0 0-1-15,8-3-33 0,-8 3 7 16,0 0-22-16,0 0-27 0,0 0 11 0,0 0-19 0,0 0 11 16,0 0-16-16,0 0 30 0,0 0-31 0,0 0-43 15,0 0-129-15,11 0 46 0</inkml:trace>
  <inkml:trace contextRef="#ctx0" brushRef="#br0" timeOffset="33596.75">8736 12285 87 0,'0'0'198'0,"0"0"-35"0,0 0-26 15,0 0-16-15,0 0-23 0,0 0-15 0,0 0-12 16,0 0-12-16,0 0-7 0,0 0-9 0,0 0-10 15,0 0-7-15,0 0-6 0,0 0-3 0,0 0-1 16,0 0-3-16,0 0-1 0,0 0 3 0,0 0 6 16,0 0 25-16,0 0 1 0,0 0-2 0,11 1 2 15,-11-1-1-15,0 0 14 0,0 0 7 0,13 1-6 16,-13-1 3-16,0 0 4 0,16 0 1 0,-16 0-1 16,11 0-2-16,-11 0 5 0,17 1-9 0,-17-1 5 0,15 0-23 15,-15 0 6-15,20 0-13 0,-8 1 18 16,-12-1-24-16,23 0 12 0,-8 0-27 0,-3 1 18 15,1-1-26-15,1 0 20 0,0 0-25 0,1 0 30 0,-1 1-26 16,3-1 43-16,-2-1-38 0,2 1 29 0,1 0-39 16,1 0 38-16,0-1-39 0,0 1 31 0,1-1-36 15,1 0 0-15,-2 1 6 0,3 0-5 16,-2 0 38-16,2 0-43 0,-2 0 36 0,2 1-38 0,-1 0 36 16,0-1-44-16,1 1 50 0,1-1-47 0,-4 1 38 15,3 1-39-15,0-2 40 0,-2 0-44 0,2 1 47 16,0-1-43-16,-2 0 54 0,2-1-36 0,-2 1 53 15,2 0-40-15,0-3 49 0,-2 3-49 0,2-1 34 16,0 0-49-16,-2 0 42 0,3 0-50 0,-4-2 46 16,4 2-49-16,-2-1 52 0,-1 0-40 0,-1 0 44 15,3-1-52-15,-4 1 11 0,1 0-6 0,0-1 2 16,2 2 2-16,-2-1 0 0,-1-1 2 0,2 1 1 16,-2-1 1-16,0 0-3 0,1 1 10 0,-1-1-7 15,1 1 4-15,-1 0 5 0,0-1 2 0,1-1 7 16,-1 1 4-16,0 0 1 0,0 1-7 0,0-1-1 15,1-1-2-15,-1 0-1 0,0 1-2 0,0-1 0 16,1 1-8-16,0 0-2 0,-2-1 1 0,2 1-1 0,-3 0-1 16,2 1-1-16,0 0 4 0,0-1 37 15,0 1-51-15,-1-1 3 0,2 3 1 0,-4-1 4 0,2-1-4 16,-3 1 2-16,1-1-1 0,-1 2 4 0,1-1-2 16,0 1 0-16,0 0 6 0,-2 0 3 0,1 0-5 15,-2 0 0-15,1 0 0 0,0 0 1 16,0 0 4-16,-2 1-2 0,2-1 17 0,-1 0 9 0,-1 0-13 15,-11 0 0-15,18 0 4 0,-18 0 3 0,20 0-4 16,-20 0-3-16,18 0 0 0,-18 0-1 0,17 0 3 16,-17 0-1-16,18 0-1 0,-18 0 0 0,15 0-2 15,-15 0-4-15,17-1-3 0,-17 1 0 0,15 0 1 16,-15 0-4-16,14 0-4 0,-14 0 9 0,13-1-11 16,-13 1 0-16,13 0 1 0,-13 0 8 0,0 0-12 15,14 0 3-15,-14 0 1 0,0 0 0 0,11-1 0 0,-11 1 1 16,0 0-6-16,0 0 0 0,0 0-2 15,13 0-6-15,-13 0-42 0,0 0-158 0,0 0-156 16,0 0-733-16,-14 5-716 0</inkml:trace>
  <inkml:trace contextRef="#ctx0" brushRef="#br0" timeOffset="52656.18">27299 4998 115 0,'0'0'302'0,"0"0"-59"0,0 0-66 16,0 0-16-16,0 0-51 0,0 0 5 0,1-6-33 15,-1 6 11-15,8-6-37 0,-8 6 16 0,9-7-40 16,-3 2 19-16,1 1-36 0,3 0 28 0,-3-1-35 16,3 0 21-16,0 0-23 0,-1 2 20 0,0-3-27 15,1 2 27-15,-1 1-28 0,-2-1 29 0,1 0-29 16,-8 4 26-16,14-6-22 0,-14 6 27 0,10-3-25 16,-10 3 31-16,11-4-30 0,-11 4 36 0,8-1-27 15,-8 1 40-15,0 0-34 0,13 0 38 0,-13 0-32 16,8 3 28-16,-8-3-34 0,9 4 46 0,-9-4-41 0,9 8 37 15,-9-8-50-15,9 10 81 0,-3-4-39 16,-1 1-5-16,2 1-12 0,-1 0 29 0,1 0-7 16,1 3 2-16,0-1-6 0,0 1 7 0,0 0-4 15,0 3 2-15,1-1-16 0,-2-1 13 0,2 1-5 16,0 1 0-16,-2 1 3 0,2-3 10 0,1 5-46 16,-1-2 38-16,-1 3-43 0,1-1 50 0,0 1-7 15,1 0-14-15,-2 2-4 0,1-1 3 0,-2 0 4 16,1 1-7-16,1 1 0 0,0 0-4 0,-1 1-2 15,-1 0 0-15,0 0 5 0,2 1-2 0,-3-1 1 16,0 0-1-16,2 1 0 0,0 0-10 0,-2-1-1 16,1 0-4-16,0 1 8 0,0 0 4 0,0 0-1 15,0-1 9-15,-1-1-3 0,1 2-37 0,-1-1 51 16,0-1-45-16,2 1 40 0,-2-1-42 0,1 1 51 16,0-2-46-16,0 2 41 0,-1 0-45 0,1-1-3 15,0 1 2-15,0-2 2 0,0 0-1 0,0 2 44 0,-1-2-48 16,2 1 48-16,-1-2-52 0,0 2 47 15,-1-2-40-15,1 0 49 0,-1-3-49 0,0 3 41 16,1-1-35-16,-1 1 24 0,-1-4-42 0,3 1 37 16,-3 1-46-16,0-3 49 0,0 1-48 0,0 0 45 15,2 0-48-15,-2-1 49 0,0 0-45 0,0 0 44 16,0 0-48-16,-1 1 50 0,2-3-50 0,-2 1 47 16,1 0-47-16,-1-3 49 0,0 3-44 0,0 0 48 15,1-1-44-15,1 2 41 0,-3-3-47 0,1 0 44 16,0 0-46-16,-1 0 48 0,1-2-49 0,0 2 43 15,1-1-42-15,-1 0 45 0,0-1-42 0,-2 0 39 16,2 0-47-16,-1-1 50 0,1 0-52 0,-2 1 49 16,1-1-43-16,-1 0 3 0,1-1 9 0,1-1 3 15,-2 1 8-15,-2-1-6 0,0-6 10 0,4 11 2 16,-4-11 10-16,3 11 1 0,-3-11 4 0,1 8-3 16,-1-8 2-16,-1 10-8 0,1-10 4 0,-7 8-10 0,7-8-1 15,-11 11-2-15,3-7-2 0,-2 2-3 16,-3 1-35-16,0-1 39 0,-3 0-38 0,0 1 43 0,-5 0-35 15,0-1 38-15,1 0-39 0,-1 0 47 16,-2-1-49-16,5-1 40 0,-1 1-39 0,3-2 38 16,-4 1-44-16,3-2 26 0,1 0-55 0,3 0-71 0,-2-2-75 15,5-2-93-15,-3 1-96 0,4-3-74 16,0-2-173-16,3-2-284 0,0-2-497 0</inkml:trace>
  <inkml:trace contextRef="#ctx0" brushRef="#br0" timeOffset="52978.12">27967 5946 265 0,'0'0'458'0,"0"0"-108"0,-5-4-95 0,5 4-52 16,0 0 3-16,-5-6-10 0,5 6 41 0,0 0-72 16,-4-5 23-16,4 5-67 0,0 0 16 15,0 0-69-15,0-9 26 0,0 9-59 0,3-7 34 16,-3 7-53-16,6-7 37 0,1 1-7 0,-1 0-13 16,3 0-6-16,-1 1-7 0,3-3-3 0,1 2-6 0,-2-2 0 15,3 0-3-15,-1 1-4 0,1-2-3 0,1 4 4 16,-2-4-12-16,-1 3 2 0,3 0-57 0,-5 0-70 15,0 0-71-15,1 4-62 0,-2-3-53 16,-8 5-102-16,10-6-171 0,-10 6-104 0</inkml:trace>
  <inkml:trace contextRef="#ctx0" brushRef="#br0" timeOffset="53175.2">27981 5955 141 0,'-8'7'366'0,"2"-2"-133"0,1-1-23 16,5-4-65-16,-6 9 9 0,6-9-46 15,-5 6 37-15,5-6-14 0,0 0-5 0,0 0-16 0,-2 6-20 16,2-6-19-16,0 0-11 0,9-3-12 0,-9 3-15 16,13-5-2-16,-6 0-9 0,4-1 1 0,-1 1-8 15,3-1-3-15,-1-3-8 0,-1 1 2 0,4 0-9 16,-2-1-36-16,1 0-63 0,0-1-81 16,-2 0-76-16,1-3-272 0,-4 2-35 0</inkml:trace>
  <inkml:trace contextRef="#ctx0" brushRef="#br0" timeOffset="53372.16">28091 5715 54 0,'0'0'477'0,"0"0"-143"15,-5-6-67-15,5 6-67 0,0 0-46 0,0 0-21 16,0 0 14-16,0 0 6 0,0 0 6 0,9 3 0 0,-9-3-4 16,10 9-21-16,-5-5-18 0,2 4-19 0,-1-1-15 15,2 1-5-15,1 2-10 0,-1 1-15 16,-1 1-6-16,1 1-3 0,-2 0-15 0,-1 1-2 15,-1 2-51-15,-1-1 48 0,-3 0-48 0,-2 1 47 0,0 0-53 16,-3-1-12-16,-2 0-39 0,-3 2-54 0,-1 0-91 16,-5-2-67-16,2-2-451 0,-4 0-251 15</inkml:trace>
  <inkml:trace contextRef="#ctx0" brushRef="#br0" timeOffset="75369.39">28404 3764 290 0,'0'0'242'0,"0"0"-16"0,0-7-16 0,0 7 0 0,0 0-21 16,0 0-14-16,0-7-51 0,0 7 21 0,0 0-59 15,0 0 19-15,0 0-62 0,0-8 23 16,0 8-40-16,0 0 22 0,0 0-27 0,0 0 73 0,0 0-23 15,0 0 59-15,4 8-9 0,-4-8 33 16,4 9-13-16,-4-9 19 0,1 14-24 0,1-5 12 0,-1 2-6 16,-1 2-13-16,0 0-20 0,-1 3-16 0,1 1-21 15,-2 1-12-15,0 0-11 0,-1 1-6 16,2 0-8-16,-3 0-8 0,3 0-5 0,-2-1-3 0,1-1-3 16,-1-1-3-16,3 0-3 0,-2-5-6 0,0 2-1 15,1-2 1-15,0-2-10 0,-1 0-6 0,1-2-12 16,1-7-20-16,0 11-79 0,0-11-76 0,0 0-54 15,5 4-35-15,-5-4-20 0,4-7-2 0,-4 7 7 16,7-12-5-16,-5 2 12 0,3-1 18 0,-2-3 17 16,1-3 42-16,-3 2-87 0</inkml:trace>
  <inkml:trace contextRef="#ctx0" brushRef="#br0" timeOffset="75670.23">28425 3956 691 0,'1'-17'88'0,"-1"2"27"16,3 1 18-16,-3 0 23 0,0 2-5 0,0-1 12 0,0 1-19 16,0 1 51-16,0 0-51 0,-2 2 42 0,2 0-54 15,-1 1 26-15,1 8-75 0,0-13 15 0,0 13-48 16,0-11 21-16,0 11-56 0,0-10 33 0,0 10-45 15,0 0 38-15,3-8-43 0,-3 8 37 16,0 0-34-16,7-2 40 0,-7 2-26 0,10 3 40 0,-10-3-19 16,15 5 40-16,-8 0-18 0,2 0 23 15,0 2 15-15,3 0-2 0,-1 1-31 0,1 2 23 0,-1 1 3 16,-1-1-6-16,1 2 6 0,1 3-11 16,0 1 8-16,-2-2-3 0,2 1-9 0,-2 2-15 0,0-1-9 15,0 0-6-15,-2-1-10 0,-2-2-11 0,2 0-2 16,0 1-2-16,-3-4-5 0,1 3-2 0,-1-2 3 15,-1-3-10-15,0 2 6 0,2-2-6 0,-2-1-7 16,-1 0 5-16,-1-1-9 0,2-1 2 0,-4-5 10 16,4 10-10-16,-4-10 5 0,4 8-9 15,-4-8 13-15,2 7-14 0,-2-7-66 0,0 0-85 0,0 0-74 16,0 0-98-16,0 0-106 0,0 0-85 0,0 0-332 16,-9-4-403-16</inkml:trace>
  <inkml:trace contextRef="#ctx0" brushRef="#br0" timeOffset="75913.42">28412 4034 175 0,'0'0'450'0,"-10"-2"-113"0,10 2-31 15,0 0-42-15,0 0-21 0,-8-4-25 0,8 4-17 16,0 0-27-16,0 0-34 0,-2-6-30 0,2 6-19 15,0 0-14-15,6-7-19 0,-6 7-13 0,8-3-11 16,-1-1-4-16,1 0-7 0,0-1-7 0,1 2 0 16,2-1-6-16,-2-1 3 0,3 0-10 0,0 2 3 15,1-1-6-15,0 0-5 0,0-1-10 0,1 1-67 16,-3 1-84-16,1-1-70 0,-1 1-71 0,1-1-86 16,-2 0-181-16,1 2-87 0</inkml:trace>
  <inkml:trace contextRef="#ctx0" brushRef="#br0" timeOffset="76539.95">28815 3878 122 0,'0'0'381'0,"0"0"-90"0,0 0-34 15,0 0-14-15,0 0-31 0,0 0-24 0,0 0-18 16,0 0-25-16,0 0-25 0,0 0-21 0,0 0-12 15,-5-5-63-15,5 5 37 0,0 0-52 0,0 0 37 16,0 0-48-16,7-5 40 0,-7 5-48 0,0 0 42 16,9-4-45-16,-9 4 43 0,9-5-49 0,-9 5 45 15,13-5-46-15,-7 3 38 0,3-2-49 16,-1 2 0-16,1-1-89 0,0 0-40 0,-1 0-65 0,-8 3-60 16,15-5-242-16,-15 5-28 0</inkml:trace>
  <inkml:trace contextRef="#ctx0" brushRef="#br0" timeOffset="76703.02">28878 3924 304 0,'0'0'269'0,"-3"8"-65"0,3-8-29 0,-4 6-5 15,4-6 2-15,0 0-11 0,-4 6-14 0,4-6-7 16,0 0-18-16,0 0-25 0,0 0-17 0,0 0-15 16,11 1-15-16,-11-1-7 0,13-3-8 0,-6-1-12 15,3 1-14-15,-1-1-70 0,0-1-90 0,2 0-72 16,0-2-90-16,0 0-165 0,2 0 39 0</inkml:trace>
  <inkml:trace contextRef="#ctx0" brushRef="#br0" timeOffset="77285.69">29194 3581 87 0,'0'0'338'16,"0"-13"-103"-16,0 13 18 0,0-9-36 0,0 9 18 0,-2-10-68 15,2 10 11-15,-6-8-41 0,6 8-6 0,-8-9-11 16,8 9-6-16,-9-4-9 0,9 4-9 0,-12-3-12 16,12 3-7-16,-14-1-15 0,14 1-38 15,-13 1 29-15,13-1-20 0,-14 4 3 16,8-1-4-16,6-3-5 0,-12 9-5 0,7-4-5 0,1 1 7 0,-2-1-16 15,4 3 0-15,0-2-1 0,0 1 0 0,2 0-4 16,1 0 4-16,0 3-40 0,3 0 45 16,2-2-43-16,-2 2 51 0,5-1-42 0,0 1 40 15,1 0-34-15,1-1 32 0,0 0-42 0,-1 0 45 0,1 1-46 16,-2-1 46-16,-1 1-46 0,0-1 39 0,-3 1-29 16,0-1 41-16,-3 0-5 0,-1 1-3 15,-2 1-1-15,-1-2-1 0,-3 0-7 0,0-1-2 0,-3 0 2 16,0 1 2-16,-1-1-7 0,0-2 3 0,-2 1 2 15,2-1-6-15,2-1 3 0,0 0 0 0,0-1-4 16,2 1-1-16,5-5 1 0,-9 5-1 0,9-5-2 16,-6 5 0-16,6-5-1 0,0 0 6 0,2 10-2 15,-2-10 0-15,6 3-2 0,-6-3-1 16,14 6 0-16,-6-2 0 0,1 1 7 0,0-2-7 0,0 3-1 16,0-1 1-16,0 2-1 0,-2 0 1 0,2 2 2 15,-2-2 1-15,-1 3 1 0,-1-2 2 0,0 3 2 16,0-2-7-16,-2 2 1 0,-2-2 3 0,2 1-4 15,-1-2 4-15,-2 0-3 0,2 1 6 16,-1-2 1-16,0 0-5 0,-1-7-1 0,0 12-3 0,0-12 6 16,3 10-4-16,-3-10 3 0,4 9 1 0,-4-9 5 15,7 7-13-15,-7-7-22 0,12 4-67 16,-12-4-75-16,15 0-90 0,-5-1-56 0,1-3-357 0,-1 0-182 16</inkml:trace>
  <inkml:trace contextRef="#ctx0" brushRef="#br0" timeOffset="78153.53">29524 3757 58 0,'0'0'221'0,"0"0"-38"0,0 0-14 15,6-5-24-15,-6 5 1 0,0 0-16 0,5-7-9 16,-5 7-9-16,0 0-7 0,6-5-8 0,-6 5 10 16,0 0-17-16,3-6 1 0,-3 6-2 0,0 0-5 0,4-9 2 15,-4 9 12-15,0 0 3 0,3-7-3 16,-3 7-21-16,0 0-5 0,-5-6-11 0,5 6-9 15,-5-7-10-15,5 7-8 0,-7-5-7 0,7 5-2 16,-13-2-4-16,13 2 4 0,-14 0 6 0,14 0-44 16,-18 2 46-16,7 0-38 0,1 0 38 0,-2 1-42 0,2 3 44 15,0-3-46-15,0 3 41 0,1-1-37 0,1 1 33 16,0 1-43-16,-1-1 42 0,4 1-3 16,-1 0-8-16,2 2-5 0,1-2 8 0,-1-1-7 15,3 0-2-15,1-6 2 0,-1 12-2 0,1-12-5 0,1 11 1 16,-1-11 8-16,5 8-11 0,-5-8 14 15,9 6-16-15,-9-6 5 0,11 4-3 0,-11-4 3 16,14 1-4-16,-14-1 4 0,13-1-4 0,-13 1 2 16,15-4-36-16,-9 1 44 0,1 0-32 0,-1-2 36 15,0 1-41-15,1-1 42 0,-1-1-34 0,-1 0 42 16,0 1-31-16,2-2 48 0,-2 2-23 0,-1 0 41 0,-2 1-22 16,-2 4 29-16,8-9-9 0,-8 9-8 15,6-7-11-15,-6 7-7 0,5-5-7 0,-5 5-10 16,0 0-8-16,7-6-22 0,-7 6 32 0,0 0-27 0,0 0 30 15,9-2-30-15,-9 2 29 0,5 4-28 0,-5-4 23 16,6 4-18-16,-6-4 20 0,7 7-32 0,-7-7 28 16,7 10-5-16,-4-3-1 0,1-2-7 0,-2 1-28 15,2 0-53-15,0-1-92 0,1-1-17 0,-1 1-61 16,0 0-60-16,-4-5-89 0,9 6-228 0,-9-6-143 16</inkml:trace>
  <inkml:trace contextRef="#ctx0" brushRef="#br0" timeOffset="78324.82">29708 3801 216 0,'13'0'323'0,"-13"0"-80"0,0 0-43 0,6 4-26 0,-6-4-29 15,0 0-12-15,0 0-1 0,7 5-20 16,-7-5-13-16,0 0-20 0,5 7-14 0,-5-7-10 0,2 7-15 16,-2-7-6-16,3 7-9 0,-3-7-7 0,4 11-3 15,-4-11-3-15,2 8-63 0,-2-8-73 0,3 10-72 16,-3-10-84-16,4 6-183 0,-4-6 58 0</inkml:trace>
  <inkml:trace contextRef="#ctx0" brushRef="#br0" timeOffset="78753.14">29783 3574 402 0,'-1'-8'441'0,"0"2"-110"0,1 6-43 15,0-12-64-15,0 12-22 0,-1-10-56 0,1 10-22 0,0-8-38 16,0 8-2-16,0 0-37 0,0-7 10 0,0 7-27 16,0 0-7-16,0 0 19 0,0 0-1 0,6 7-10 15,-3-2-2-15,-3-5-4 0,5 11-8 0,-2-4 1 16,1 2-5-16,1-3 0 0,-1 4-1 0,0-1-2 16,0 0 4-16,0 0-49 0,0 0 51 0,1 1-46 15,-3-2 50-15,2 2-44 0,-1-2 43 0,-1-1-42 16,1 0 43-16,-1-1-47 0,0 1 56 0,-2-7-53 15,2 9 51-15,-2-9-44 0,5 9 58 0,-5-9-48 16,5 4 46-16,-5-4-48 0,0 0 40 0,0 0-45 16,12 0 49-16,-12 0-31 0,8-2 18 0,-8 2-6 15,12-4-4-15,-12 4 2 0,12-4 2 0,-12 4-16 16,13-2-1-16,-13 2 1 0,14 0 0 0,-14 0 1 16,11 1 2-16,-11-1 0 0,12 7-38 0,-12-7 44 15,7 7-32-15,-7-7 41 0,4 11-45 0,-4-11 38 16,1 11-35-16,-2-3 46 0,-1-2-44 0,-1-1 46 15,-1 3-44-15,0-1 42 0,-2-1-41 0,1 0 35 16,0 0-69-16,0-1 3 0,-2-1-58 0,7-4-39 16,-10 7-52-16,10-7-76 0,-8 2-91 0,8-2-154 15,0 0-20-15</inkml:trace>
  <inkml:trace contextRef="#ctx0" brushRef="#br0" timeOffset="78920.35">30031 3720 194 0,'0'0'291'0,"14"1"-64"0,-14-1-38 0,0 0-16 16,13 2-21-16,-13-2-8 0,9 4 4 0,-9-4-12 16,8 5-16-16,-8-5-17 0,7 6-23 0,-7-6-15 0,6 5-18 15,-6-5-7-15,3 9-11 0,-3-9-6 16,4 8-3-16,-4-8-11 0,2 9-75 0,-2-9-78 16,2 7-83-16,-2-7-92 0,0 0-134 0,4 5 73 15</inkml:trace>
  <inkml:trace contextRef="#ctx0" brushRef="#br0" timeOffset="79201.87">30305 3541 230 0,'1'-7'388'0,"-1"7"-108"16,1-10 20-16,-1 10-40 0,0-10 4 0,0 10-28 15,-2-7-44-15,2 7-10 0,-3-7-52 16,3 7-9-16,0 0-27 0,-6-2-9 0,6 2-30 15,0 0 6-15,-13 3-24 0,13-3 15 0,-8 9-22 0,5-5 7 16,0 1-20-16,0 3 9 0,0-3-2 0,1 1-1 16,0 3-5-16,-1-1-6 0,3 1 1 0,-1-1-5 15,2 1 1-15,-1-1-5 0,3 2 4 0,-1-2-1 16,1 1-2-16,1 0 2 0,0-1-1 16,1 0-9-16,1-1 0 0,2 0-32 0,-1-1-106 0,0-1-24 15,2-1-52-15,0 1-69 0,0-2-88 0,2-2-254 16,-11-1-140-16</inkml:trace>
  <inkml:trace contextRef="#ctx0" brushRef="#br0" timeOffset="79364.6">30499 3653 354 0,'15'0'345'0,"-15"0"-83"0,0 0-55 0,0 0-34 0,11 2-12 16,-11-2 6-16,0 0 4 0,7 4-12 0,-7-4-13 15,0 0-20-15,7 3-25 0,-7-3-18 16,0 0-15-16,5 6-20 0,-5-6-6 0,2 5-9 0,-2-5-9 15,4 6-5-15,-4-6-4 0,1 7-46 0,-1-7 47 16,2 9-114-16,-2-9-40 0,0 5-71 0,0-5-85 16,0 0-318-16,-3 9-125 0</inkml:trace>
  <inkml:trace contextRef="#ctx0" brushRef="#br0" timeOffset="79552.27">30621 3638 471 0,'0'0'295'16,"3"-5"-11"-16,-3 5-66 0,5-5 0 0,-5 5-66 16,0 0 1-16,4-5-50 0,-4 5 5 0,0 0-41 15,5-7 5-15,-5 7-44 0,0 0 18 16,4-6-45-16,-4 6 20 0,7-3-78 0,-7 3-7 16,9-6-95-16,-9 6-13 0,12-5-48 0,-12 5-49 0,13-7-143 15,-5 3 129-15</inkml:trace>
  <inkml:trace contextRef="#ctx0" brushRef="#br0" timeOffset="79676.75">30818 3543 139 0,'0'0'347'0,"0"0"-82"0,11-2-53 15,-11 2-37-15,0 0-32 0,0 0-35 0,0 0-18 16,0 0-15-16,9-3-17 0,-9 3-19 0,0 0-47 16,0 0-57-16,10-3-79 0,-10 3-96 0,9-5-140 15,-9 5 167-15</inkml:trace>
  <inkml:trace contextRef="#ctx0" brushRef="#br0" timeOffset="79818.52">31022 3488 17 0,'0'0'430'15,"0"0"-121"-15,0 0-75 0,0 0-43 0,11-1-46 0,-11 1-36 16,0 0-21-16,0 0-16 0,0 0-17 16,0 0-22-16,12 0 5 0,-12 0-11 0,0 0-76 0,0 0-90 15,13 0-108-15,-13 0-169 0,12-3 120 0</inkml:trace>
  <inkml:trace contextRef="#ctx0" brushRef="#br0" timeOffset="79958.1">31235 3453 509 0,'0'0'409'0,"0"0"-121"0,0 0-42 0,13 2-46 16,-13-2-38-16,0 0-62 0,0 0-3 0,0 0-41 16,10 1 18-16,-10-1-17 0,0 0-13 0,0 0-2 15,5 4-40-15,-5-4 24 0,0 0-28 0,2 10 18 16,-2-10-84-16,-2 8-33 0,2-8-109 0,-5 11-122 15,1-6-174-15,-1 2-2 0</inkml:trace>
  <inkml:trace contextRef="#ctx0" brushRef="#br0" timeOffset="80985.85">31346 3270 67 0,'-15'-1'391'0,"15"1"-95"16,0 0-36-16,-9-4-28 0,9 4-44 0,-6-3-13 15,6 3-13-15,-7-6-6 0,7 6-42 0,-5-4-4 16,5 4-27-16,-1-7-4 0,1 7-41 0,1-6 17 16,-1 6-35-16,5-4 13 0,-5 4-23 0,8-5 14 15,-8 5-24-15,10-4 20 0,-10 4-25 0,10 0 14 16,-10 0-17-16,12 2 21 0,-12-2-22 0,10 3 22 15,-10-3-27-15,9 7 25 0,-6-1 4 0,-3-6-4 16,3 11-2-16,-1-4 1 0,-1 0-11 0,-1-7 11 16,-1 13-8-16,-1-6 5 0,1 0-22 0,1-1 22 15,0-6-20-15,-2 11 18 0,2-11 3 0,-2 10-3 16,2-10-16-16,0 7 6 0,0-7 13 0,0 7 2 16,0-7-20-16,0 0 22 0,3 7-20 0,-3-7 21 15,6 4-22-15,-6-4 17 0,11 4-12 0,-4-1 11 16,-7-3-22-16,16 5 21 0,-9-2-17 0,1 1 16 15,1-1 4-15,-3 4-23 0,1-3 19 0,-1 1-18 16,0 2 21-16,-2-2-19 0,-1 1 20 0,-1 1-16 16,0-1 21-16,-2-6-18 0,-2 12 19 0,0-6-12 15,2-6 10-15,-8 8-1 0,2-2 21 0,1 0 11 16,-2-3 6-16,7-3 18 0,-10 6-3 0,10-6 23 16,-13 5-31-16,13-5 4 0,-9 1-33 0,9-1 16 15,0 0-27-15,-11-3 25 0,11 3-39 0,-8-5 23 16,8 5-32-16,0-7 21 0,0 7-38 0,3-10 0 15,2 3-52-15,0-2-69 0,1 0-26 0,1-1-69 16,0-1-69-16,2-1-83 0,0 0-197 0,2 0-103 16</inkml:trace>
  <inkml:trace contextRef="#ctx0" brushRef="#br0" timeOffset="81401.95">31515 3099 4 0,'-2'-11'431'0,"2"11"-62"16,-2-10-97-16,2 10-17 0,-2-9-84 0,2 9-11 0,1-10-59 15,-1 10 9-15,3-9-53 0,-3 9 25 0,3-9-44 16,-3 9 14-16,9-6-40 0,-9 6 22 0,12-3-34 16,-12 3 29-16,16-1-33 0,-16 1 32 0,14 2-10 15,-4-1 0-15,0 3-10 0,-3-1 5 0,2 2-7 16,-2 0 2-16,0 1-4 0,1 0-2 0,-3 1 1 15,0 0-2-15,-1 1 8 0,0 0-7 0,0-1 2 16,-2 0 1-16,-2 0-3 0,1 1 5 0,1-1 0 16,-1 1-10-16,-1-1 9 0,1-1 6 0,-1 3 4 15,0-2-4-15,2 1-1 0,-2-1-11 0,1 0 9 16,0-1-6-16,0 0 2 0,2 1-4 0,0 2-3 16,1 0 30-16,-1 0 5 0,4 1-12 0,0 0 2 0,0 1-8 15,0 1 1-15,4-1 3 0,-2-1-12 0,0 1 2 16,1 0-4-16,-3-1 4 0,2-1 12 0,-2 1-4 15,0 0 5-15,-2-2 8 0,1 0 0 0,-3 1 0 16,1-1 8-16,0 0-2 0,-4 1-8 0,0-2-2 16,0 1-10-16,-2 2 11 0,-2-1-18 0,-1 1-38 15,-3 1-66-15,-3 1-135 0,-2 0-108 0,-4 1-363 16,-2 2-208-16</inkml:trace>
  <inkml:trace contextRef="#ctx0" brushRef="#br0" timeOffset="85026.11">28797 4930 115 0,'0'0'424'0,"4"-5"-93"0,-4 5-50 0,0 0-67 16,0 0 21-16,5-5-50 0,-5 5 39 0,0 0-57 16,0 0 21-16,0 0-70 0,0 0 7 0,6-4-62 15,-6 4 20-15,0 0-55 0,0 0 31 0,0 0-35 16,0 0 51-16,3 7-13 0,-3-7 42 0,1 9-18 16,0-3 10-16,-1 2-24 0,0 2 18 0,3 2-33 15,-3 0 10-15,0 1-21 0,0 1-7 0,1 3-5 16,-2 0-2-16,2 1-10 0,-1-1 0 0,-1 0-6 15,1 0 3-15,0-3-45 0,0 1 39 16,0-4-37-16,0 3 40 0,0-2-6 0,0-3-2 0,0 1-21 16,1-1-61-16,-1-2 19 0,0-7-71 15,1 12-7-15,-1-12-74 0,0 0-59 0,0 8-39 16,0-8-7-16,0 0-29 0,0 0 6 0,0-8-177 0,0 8-8 16</inkml:trace>
  <inkml:trace contextRef="#ctx0" brushRef="#br0" timeOffset="85801.16">28812 5094 208 0,'1'-8'269'0,"-1"-1"-54"0,0 2-39 0,0 0-23 16,0 0 3-16,0 0-3 0,0 7-9 0,2-14-3 16,-2 14-42-16,0-10 23 0,0 10-54 0,1-10 25 15,-1 10-59-15,0-8 28 0,0 8-46 0,1-7 30 16,-1 7-44-16,0 0 35 0,0-9-42 0,0 9 38 16,0 0-46-16,1-6 41 0,-1 6-43 0,0 0 35 15,0 0-38-15,4-7 41 0,-4 7-40 0,0 0 38 16,0 0-35-16,4-4 32 0,-4 4-39 0,0 0 48 15,0 0-42-15,0 0 34 0,7-5-38 0,-7 5 35 16,0 0-34-16,0 0 36 0,0 0-35 0,0 0 38 16,0 0-39-16,7-2 44 0,-7 2-42 0,0 0 44 15,0 0-32-15,0 0 47 0,0 0-34 0,0 0 39 16,0 0-32-16,0 0 40 0,0 0-44 16,0 0 47-16,8-4-52 0,-8 4 36 0,0 0-40 0,0 0 34 15,0 0-45-15,0 0 40 0,0 0-45 0,0 0 46 16,6-3-47-16,-6 3 43 0,0 0-37 0,0 0 50 15,0 0-32-15,0 0 36 0,0 0-35 0,0 0 44 16,0 0-41-16,7-4 25 0,-7 4-33 0,0 0 47 16,0 0-49-16,0 0 31 0,0 0-32 0,0 0 32 15,0 0-39-15,0 0 31 0,0 0-39 0,0 0 38 16,0 0-41-16,0 0 44 0,0 0-45 0,0 0 33 16,0 0-33-16,0 0 40 0,0 0-42 0,0 0 38 15,0 0-36-15,0 0 36 0,0 0-35 0,0 0 44 16,0 0-27-16,0 0 28 0,0 0-30 0,0 0 34 15,0 0-30-15,0 0 39 0,0 0-27 0,0 0 30 16,0 0-23-16,0 0 26 0,0 0-21 0,0 0 16 16,0 0-22-16,0 0 22 0,0 0-18 15,0 0 16-15,0 0-24 0,0 0 21 0,0 0-26 16,0 0 20-16,0 0-16 0,0 0 17 0,0 0-15 16,0 0 24-16,0 0-9 0,0 0 15 0,0 0-7 0,0 0 17 15,0 0-9-15,0 0 12 0,0 0-8 0,0 0 6 16,0 0-8-16,0 0 5 0,0 0-20 0,0 0 6 15,0 0-17-15,0 0 2 0,0 0-10 0,0 0 2 16,0 0-12-16,0 0-1 0,0 0-6 0,0 0 3 16,0 0-7-16,0 0 5 0,0 0-5 0,14 1 11 15,-14-1-11-15,7 4 9 0,-7-4-7 0,13 5 11 16,-4-2-9-16,-1 1 9 0,3 0-7 0,-2 0 11 16,5 2-7-16,-1-1 1 0,0 1-7 0,1 1 8 15,1 1-8-15,-2-1 7 0,2 0-9 0,-2 0 9 16,1 1-10-16,0 0 1 0,-1 0 4 0,1 1-5 15,-2-2 4-15,0 1-3 0,-1-2 1 0,-2 1 2 16,-2 0 0-16,3-2 0 0,-3 1 0 0,-1 2-3 16,-2-4 3-16,4 1-4 0,-6 0-3 0,-2-5-3 15,9 8-3-15,-9-8-8 0,5 9-13 0,-5-9-39 16,2 7-32-16,-2-7-56 0,0 0-57 0,0 8-58 16,0-8-60-16,-4 6-46 0,4-6-44 0,0 0-378 15,-9 4-329-15</inkml:trace>
  <inkml:trace contextRef="#ctx0" brushRef="#br0" timeOffset="86013.31">28891 5198 30 0,'0'0'465'0,"-14"-2"-121"16,14 2-38-16,0 0-88 0,-10-4-51 0,10 4-29 15,0 0-6-15,1-10-15 0,-1 10-10 0,8-9-17 16,-4 3-17-16,2-1-12 0,3 2-6 0,1-3 21 15,2 1-57-15,-1-1 34 0,3 1-53 0,1 0 41 16,1 0-47-16,0 0 38 0,0 1-47 0,-1 0 45 16,3 0-74-16,-2 1-10 0,0-1-71 0,-2 1-66 15,3 1-47-15,-4 1-52 0,2-2-209 0,-3 1 8 16</inkml:trace>
  <inkml:trace contextRef="#ctx0" brushRef="#br0" timeOffset="86552.08">29346 4911 16 0,'0'0'362'0,"-7"-3"-83"0,7 3-44 0,0 0-5 16,-12-2-7-16,12 2-21 0,0 0-12 0,-6-4-18 16,6 4-19-16,0 0-59 0,0 0 36 0,-8-3-74 15,8 3 31-15,0 0-55 0,0 0 30 0,0 0-51 16,0 0 39-16,0 0-27 0,0 0 51 0,0 0-46 15,13 0 42-15,-13 0-39 0,15 3 36 16,-7 1-40-16,2-2 37 0,0 3-44 0,3-2 28 0,2 1-39 16,-2 1 31-16,1 1-32 0,0-1 19 15,0 0-28-15,2 2 27 0,-2-2-38 0,2 1 30 16,-3 1-32-16,1-1 35 0,-1 1-46 0,0-1 14 0,-2 0-113 16,0-1-26-16,-4-1-81 0,2 0-37 15,-2-1-67-15,-7-3-299 0,11 6-145 0</inkml:trace>
  <inkml:trace contextRef="#ctx0" brushRef="#br0" timeOffset="86763.52">29533 4890 281 0,'0'0'390'0,"-4"-8"-99"0,4 8-53 16,-4-5-58-16,4 5-37 0,-4-6-39 0,4 6-8 15,0 0 18-15,0 0 43 0,0 0-11 0,-10 4-24 16,10-4-25-16,-5 10-25 0,1-2-48 0,0 0 35 15,2 1-55-15,-1 2 42 0,-1 1-44 0,-1 0 35 16,2 3-41-16,0-2 33 0,-1 2-47 0,2-1 41 16,0-2-62-16,1 1-12 0,0-4-78 0,1 1-32 15,0-2-79-15,2-1-49 0,1-1-249 0,-3-6-47 16</inkml:trace>
  <inkml:trace contextRef="#ctx0" brushRef="#br0" timeOffset="87184.88">29729 4837 168 0,'0'0'533'0,"8"-6"-188"0,-8 6-46 15,5-3-106-15,-5 3-1 0,0 0-80 0,8-4 16 16,-8 4-57-16,0 0 27 0,0 0-58 0,8 4 36 16,-8-4-59-16,4 6 37 0,-4-6-52 0,2 8 41 15,-2-8-50-15,5 11 41 0,-5-11-44 0,3 11 40 16,-3-11-39-16,2 10 44 0,-2-10-51 0,3 9 47 15,-3-9-12-15,1 7 72 0,-1-7-1 0,2 5 53 16,-2-5-56-16,0 0 12 0,0 0-40 0,0 0 10 16,0 0-32-16,0-9 14 0,0 9-33 0,-2-12 20 15,2 4-34-15,0-1 25 0,0-2-30 0,0-1 25 16,0-2-26-16,0 1 23 0,0 0-28 0,0 0 40 16,0-2-14-16,2 4 50 0,-1-2-29 0,-1 2 26 15,2 0-15-15,-2 1 7 0,0 2-32 0,2 1 11 16,-2 0-25-16,2 0 11 0,-2 7-17 0,2-8 16 15,-2 8-21-15,5-5 19 0,-5 5-18 0,8-2 15 16,-8 2-17-16,11 3 13 0,-5 1-17 0,1 1 14 16,1-1-13-16,0 3 17 0,1 1-18 0,4 1 14 15,-3 0 0-15,-1 1-3 0,4-1-3 0,-2 2-2 16,0 0-4-16,1-2-4 0,1 2-22 0,-3 0-52 16,-1-2-43-16,0 1-72 0,0 0-75 0,-1-2-75 15,-2-1-78-15,-1 0-344 0,-2 0-282 0</inkml:trace>
  <inkml:trace contextRef="#ctx0" brushRef="#br0" timeOffset="87345.45">29813 4874 485 0,'0'0'391'0,"0"0"-129"0,-3-8-19 0,3 8-60 0,5-9-40 15,1 6-23-15,-1-4-32 0,3 1-15 0,1 0-12 16,3-2-12-16,1 0-16 0,2 0-5 0,2-1-52 15,-1 0-74-15,3 0-69 0,1 1-65 0,-2-2-281 16,-1 1-11-16</inkml:trace>
  <inkml:trace contextRef="#ctx0" brushRef="#br0" timeOffset="87534.64">30093 4655 394 0,'0'0'359'0,"2"-5"-92"15,-2 5-58-15,0 0-52 0,0 0-31 0,4-5-24 16,-4 5-16-16,0 0-10 0,0 0-7 0,0 0-1 15,18 1-11-15,-18-1 1 0,12 4-15 0,-4-2-5 16,1 1-2-16,0 1-15 0,3-2 7 0,-1 3-7 16,0-1-5-16,0 0 3 0,1 1-6 0,0 1-8 15,1 0 4-15,-3 0-7 0,2-1-6 0,-2 0-31 16,-2 1-73-16,1-3-67 0,-2 1-63 0,0-1-60 16,-7-3-151-16,9 4 78 0</inkml:trace>
  <inkml:trace contextRef="#ctx0" brushRef="#br0" timeOffset="87736.22">30256 4625 300 0,'-4'-6'262'0,"4"6"-67"0,0 0-50 0,-3-5-28 16,3 5-21-16,0 0-17 0,0 0 15 0,0 0 11 16,-7 5-2-16,7-5-17 0,-2 9-20 0,0-3-12 15,1 2-8-15,-2 1-8 0,2 1-7 0,-1 0-9 16,0 1-1-16,-1 2-5 0,1-1-5 0,0 1 2 15,-1-1-4-15,3 1-3 0,-2-1 3 0,0 0-29 16,2 0-68-16,-1-4-69 0,0 2-97 0,2-4-190 16,-1-6 84-16</inkml:trace>
  <inkml:trace contextRef="#ctx0" brushRef="#br0" timeOffset="88168.4">30482 4651 19 0,'0'0'350'16,"0"0"-101"-16,7 5-55 0,-7-5-45 0,0 0-29 15,5 6-25-15,-5-6-21 0,3 6-9 0,-3-6 8 16,2 6-5-16,-2-6-13 0,0 0-5 0,0 8-9 16,0-8 9-16,0 0 36 0,3 7 30 0,-3-7 39 15,0 0 27-15,0 0-21 0,0 0 30 0,0 0-31 16,0 0-35-16,0 0-28 0,0 0-10 0,0-7-18 15,0 7-45-15,-2-12 22 0,1 5-35 0,1-3 28 16,-1 1-36-16,0-2 12 0,-1-2-16 0,2 1 2 16,-1-1 26-16,0 1-37 0,1-1 31 0,0 0-19 15,-2 1 28-15,4-1-7 0,-2 2 0 0,1 1 22 16,-1 1-4-16,-1 2-9 0,1 0-10 0,0-1-7 16,0 8-4-16,0-12-2 0,0 12-3 0,2-4-1 15,-2 4 5-15,0 0-22 0,0 0 23 0,0 0-21 16,13 1 22-16,-13-1-21 0,6 9 25 0,0-3-24 0,-1-2 12 15,0 4-8-15,2-1 23 0,-3 0-29 16,3 1 24-16,0-1-22 0,-2 2 19 0,4-1-20 16,0 1 19-16,-2 1-29 0,0-1 30 0,5-1-7 0,-4 1-8 15,-1-2-47-15,0 0-54 0,0 2-103 0,0-2-26 16,-2 0-54-16,0-1-55 0,0 1-90 16,0-4-158-16,-2 4-105 0</inkml:trace>
  <inkml:trace contextRef="#ctx0" brushRef="#br0" timeOffset="88339.1">30545 4675 68 0,'0'0'412'0,"-5"-5"-112"0,5 5-67 16,-3-7-46-16,3 7-40 0,3-10-36 0,-3 10-18 0,5-10-7 16,0 2-16-16,0 3-11 0,2-2-43 15,2-2 28-15,1 2-41 0,0-3 36 0,3 3-45 16,0-1 27-16,1 0-56 0,-3 0-45 0,3 1-94 15,0-2-107-15,-1 2-135 0,0 0 120 0</inkml:trace>
  <inkml:trace contextRef="#ctx0" brushRef="#br0" timeOffset="88568.99">30817 4439 212 0,'0'0'323'16,"0"0"-84"-16,0 0-55 0,0 0-34 0,0 0-17 15,0 0-17-15,13-1-15 0,-13 1 1 16,0 0-2-16,0 0-6 0,15 2-6 16,-15-2-1-16,11 2-15 0,-11-2-12 0,14 4-13 0,-4-2-7 15,-2 0-8-15,2 1 10 0,1 1-21 0,-2-1-5 16,0 1 0-16,3-2-11 0,-3 2-2 0,1 1 0 16,0 0-4-16,-2-2-2 0,1-1-24 0,-3 2-57 15,-6-4-58-15,15 6-41 0,-15-6-36 0,9 5-69 16,-9-5-136-16,0 0 110 0</inkml:trace>
  <inkml:trace contextRef="#ctx0" brushRef="#br0" timeOffset="88734.34">31006 4450 24 0,'-5'-7'375'15,"5"7"-55"-15,-2-5-115 0,2 5-5 0,0 0-80 16,-8-6 2-16,8 6-63 0,0 0 35 16,0 0-34-16,0 0-1 0,-6 4-10 0,6-4-8 15,-3 7-5-15,3-7-10 0,-4 9 0 0,4-9-6 16,-2 12 4-16,0-3-14 0,2-1-4 0,-2 0 2 0,1 3 0 15,1-2-6-15,-2 0 0 0,2-2-54 0,0 2-61 16,0-1-58-16,0-8-81 0,0 13-163 16,0-13 123-16</inkml:trace>
  <inkml:trace contextRef="#ctx0" brushRef="#br0" timeOffset="88920.05">31170 4475 87 0,'0'0'436'0,"4"-5"-126"16,-4 5-57-16,0 0-44 0,6-6-43 0,-6 6-3 0,0 0-52 16,5-6-22-16,-5 6-17 0,0 0-15 0,5-5-13 15,-5 5-17-15,7-4-2 0,-7 4-64 0,10-4-28 16,-2 1-117-16,-8 3-31 0,15-7-270 0,-6 3 27 16</inkml:trace>
  <inkml:trace contextRef="#ctx0" brushRef="#br0" timeOffset="89041.46">31446 4362 337 0,'0'0'347'0,"0"0"-45"0,10-1-98 0,-10 1-11 0,0 0-67 15,0 0 12-15,0 0-60 0,9-3 22 0,-9 3-57 16,0 0 23-16,0 0-75 0,8-3-37 0,-8 3-111 16,0 0-29-16,10-4-298 0,-10 4 33 0</inkml:trace>
  <inkml:trace contextRef="#ctx0" brushRef="#br0" timeOffset="89181.24">31626 4290 234 0,'0'0'390'0,"0"0"-104"0,0 0-49 15,7-4-78-15,-7 4 14 0,0 0-61 0,0 0 16 16,0 0-60-16,0 0 20 0,0 0-55 0,6-4 25 16,-6 4-67-16,0 0-23 0,0 0-35 0,0 0-48 15,0 0-83-15,9-3-288 0,-9 3 28 0</inkml:trace>
  <inkml:trace contextRef="#ctx0" brushRef="#br0" timeOffset="89415.68">31731 4220 220 0,'0'-7'390'0,"0"7"-107"15,0 0-64-15,0 0-43 0,0 0-33 0,0 0-24 16,0 0-29-16,0 0-18 0,0 0-15 0,0 0-8 15,0 0-3-15,0 0 29 0,10 5-1 0,-10-5-8 16,10 5-9-16,-2-3-6 0,-1 3-40 16,3-1 16-16,-1 0-2 0,1 1 3 0,1 0-6 0,0 0-2 15,0 1-41-15,3-2 38 0,-2 3-35 0,-1-3 30 16,1 0-27-16,-1 0 28 0,-1 0-115 0,1 0-48 16,-4-1-83-16,2-1-337 0,-9-2-82 0</inkml:trace>
  <inkml:trace contextRef="#ctx0" brushRef="#br0" timeOffset="89634.69">31874 4199 304 0,'0'0'274'0,"0"0"-68"0,0 0-47 0,-9-3-31 0,9 3-4 16,0 0 20-16,-6 6-10 0,6-6-17 0,-5 7-20 15,5-7-16-15,-5 11-20 0,3-5-10 0,-1 2-6 16,1 0-9-16,-2 0-9 0,2 2-3 0,-1 0-43 15,1-1 36-15,-1 1-34 0,1-1 43 0,-1 1-36 16,3-3 25-16,0 2-66 0,-1-2-11 0,1-7-97 16,-1 12-27-16,1-12-81 0,1 8-145 0,-1-8 126 15</inkml:trace>
  <inkml:trace contextRef="#ctx0" brushRef="#br0" timeOffset="90067.6">32063 4295 275 0,'0'0'270'0,"0"0"-54"0,11-2-37 16,-11 2-10-16,0 0 2 0,0 0 8 0,0 0 3 15,0 0-3-15,0 0-8 0,12 2 1 0,-12-2-12 16,0 0-21-16,0 0 3 0,0 0-34 0,0 0 2 16,0 0-47-16,4-6 19 0,-4 6-39 0,0 0 16 15,-4-11-16-15,4 11 18 0,-1-11-27 0,0 5 17 16,-2-2-34-16,2-1 25 0,-2-1-35 0,0-1 34 15,1-1-30-15,-1-3 24 0,1 2-32 0,-2-4 22 16,3 1-30-16,-2 0 26 0,2-1-35 0,-1 2 35 16,0-1-30-16,2 3 33 0,-1-1-27 0,0 4 23 15,-1-2-27-15,1 2 25 0,1 1-27 0,0 3 24 16,0-2-30-16,0 1 23 0,-1 1-27 0,1 6 23 16,0-9-21-16,0 9 31 0,0 0-29 0,0 0 26 15,0 0-25-15,0 0 26 0,8 3-26 0,-8-3 28 16,5 10-31-16,-1-7 9 0,1 4-3 0,-1 1 9 15,2-1-6-15,-1 0 7 0,0 0-2 0,0 1-3 16,-1 1 8-16,4 0-1 0,-2 0-5 0,-1-1 4 16,2 2 0-16,-1-2 1 0,-1 2-2 0,3-2 27 15,-2 1-26-15,-1-2 18 0,1 2-29 0,0-1 26 16,0 0-31-16,-1 2 27 0,-1-3-36 0,1 2-36 16,1-4-56-16,-3 3-72 0,2-2-17 0,-5-6-53 15,5 9-52-15,-5-9-61 0,4 8-233 0,-4-8-115 16</inkml:trace>
  <inkml:trace contextRef="#ctx0" brushRef="#br0" timeOffset="90217.25">32091 4194 286 0,'0'0'488'0,"-11"-5"-120"0,11 5-91 0,-9-6-45 0,9 6-47 16,-5-6-43-16,5 6-27 0,-1-9-24 15,1 9-21-15,2-9-17 0,2 4-8 0,2-1-40 16,1 0-81-16,0-1-111 0,5 0-100 0,1 0-277 15,0-2-78-15</inkml:trace>
  <inkml:trace contextRef="#ctx0" brushRef="#br0" timeOffset="91284.08">28908 5537 152 0,'0'0'218'0,"0"0"-77"0,-4-5-8 0,4 5-42 15,0 0 13-15,3-8-27 0,-3 8 12 0,5-6-31 16,-5 6 8-16,6-7-32 0,-1 2 15 0,2 0-6 16,2 0 42-16,0 1-19 0,2-3 46 0,4 0-32 15,0 0 26-15,4-1-46 0,2 1 25 0,0-3-33 16,3 3 6-16,4-4-44 0,0 1 34 0,2 1-41 16,0-1 31-16,2-1-35 0,0 1 1 0,2 1-4 15,5-3 1-15,1 1 10 0,-1 0-11 0,2 2 3 16,1-3 1-16,2 1 2 0,-2 0 1 0,5 0 33 15,-2 1-44-15,2-1 36 0,-2 0-43 0,4-1 37 16,-1 1-34-16,1-1 27 0,-1 0-2 0,0 0-6 16,0-1 0-16,-2 0-5 0,1-1 5 15,-2 0-8-15,0 0 4 0,-2-2-1 0,0 2-8 0,-1-2 8 16,-1 1-8-16,-2-1-3 0,2-1 3 0,-2 2 0 16,-1-2-2-16,0 1 4 0,-1-1 28 0,2 2-35 15,-2-2 33-15,-1 0-33 0,2 2 22 0,-1-2-30 16,-1 1 40-16,-2-1-41 0,3 2 30 0,-1-1-30 15,1 0 32-15,-3 1-20 0,2-1 34 0,-1 1-19 16,-1-1 1-16,2 1 1 0,-1 0-4 0,0 0 2 16,-1 0-2-16,-4 4 1 0,6-5 6 0,-1 2 3 15,-1 0-8-15,1 0 4 0,-5 2 4 0,6-1 6 16,-5 2-5-16,1 0-2 0,0 0-2 0,0 0 8 16,0 0-6-16,-2 1 4 0,3 0-1 0,-1 0 9 15,0 1-1-15,-2-1-37 0,0 1 36 0,0 0 2 0,-2 1-4 16,-2 0 1-16,-2 1-1 0,0-2-9 15,-1 4 7-15,-2-2-7 0,0-1 15 0,0 3-14 16,-3-4 23-16,-1 3-19 0,-4 2 14 0,2-2-25 0,0 2 18 16,-1-1-26-16,-3 0 15 0,0 0-18 15,1 0 11-15,-3 0-14 0,3 2 0 0,-1-2-35 0,-1 1-54 16,1-2-59-16,1 2-125 0,0-2-139 0,-1 1-268 16,1-1-190-16</inkml:trace>
  <inkml:trace contextRef="#ctx0" brushRef="#br0" timeOffset="100049.17">29348 6417 211 0,'0'0'334'0,"1"-6"-27"0,-1 6-56 0,1-7 16 15,-1 7-55-15,0-8 49 0,0 8-39 16,0-7 8-16,0 7-11 0,1-7-7 0,-1 7-15 15,2-7-5-15,-2 7-4 0,0-7-4 0,0 7 4 16,0 0 3-16,1-9-1 0,-1 9 0 0,0 0-4 16,1-7-22-16,-1 7-21 0,0 0-15 0,0 0-21 0,0 0-18 15,0-8-16-15,0 8-18 0,0 0-7 0,0 0-2 16,0 0 6-16,0 0-32 0,0 0 38 0,4 5-24 16,-4-5 29-16,5 9-20 0,0-4 14 15,0 1-20-15,-1 2 13 0,1 0-20 0,1 1 7 16,2 1-10-16,-1 0 12 0,-1 1-17 0,2 2 9 0,0-2-17 15,-1 0 10-15,2 1-16 0,-1 0 10 0,1-1-13 16,-3 1 6-16,2 0-9 0,-2-1 13 16,1-1-17-16,0 0 15 0,-2 0-19 0,-1-2 12 15,3 1-20-15,-3-2 8 0,-1 0-48 0,2-1-43 16,-2 0-2-16,-3-6-76 0,6 10-2 0,-6-10-67 16,4 7-86-16,-4-7-94 0,0 0-109 0,0 0-86 15,0 0-387-15,0 0-608 0</inkml:trace>
  <inkml:trace contextRef="#ctx0" brushRef="#br0" timeOffset="100550.93">29436 6445 264 0,'-12'-7'356'15,"12"7"-45"-15,-10-8-82 0,6 3 12 0,-1 1-42 16,1-1 41-16,4 5-54 0,-7-11-31 0,7 11-25 0,-3-12-32 15,2 6-18-15,2-2-15 0,2 1-13 0,0-1-11 16,2 1-3-16,3-1-3 0,-1-1 6 16,2 0-3-16,1 0 1 0,1 1-3 0,1 1 1 15,-1 0-2-15,0 2 2 0,0 0-10 0,-1 1-1 16,1 2 5-16,-1-1-3 0,-10 3-8 0,18-2 1 0,-18 2-4 16,15 1-3-16,-7 1 0 0,-8-2 3 15,11 8-9-15,-6-1 3 0,0-1-5 0,-5 1 0 16,3 1-2-16,-5 0-1 0,1 2 1 0,-1 1-2 15,-3 0 2-15,-2 1-2 0,1 0 6 0,-1 0-6 16,0-1 0-16,-2 0-1 0,1-2 1 0,-2 2-2 0,1-1 1 16,1-3 2-16,1 0-4 0,0 0 4 0,0-2 6 15,2 1-1-15,-2-1 3 0,7-5-1 0,-6 7 0 16,6-7 0-16,-7 7 1 0,7-7 7 0,-5 7 29 16,5-7 22-16,0 0 12 0,4 8-11 15,-4-8-4-15,6 6-1 0,-6-6 0 0,13 6-8 0,-6-3-2 16,1 1 8-16,1 0-6 0,1 0-5 0,1 1-7 15,-1-1-6-15,-1 1-3 0,5 2-2 0,-2-3-4 16,-1 4-2-16,1-1-9 0,-1-1-2 16,-1 0-7-16,-1 1-1 0,0-2-1 0,0 2 0 15,0 0-3-15,-2-2-3 0,0 1-2 0,0 1 1 0,0-2-4 16,-2 0-11-16,-1 0-77 0,1-1-13 16,-5-4-63-16,7 8-74 0,-7-8-78 0,7 6-103 15,-7-6-528-15,0 0-532 0</inkml:trace>
  <inkml:trace contextRef="#ctx0" brushRef="#br0" timeOffset="100948.21">29776 6494 32 0,'0'0'572'0,"0"0"-166"0,-4-5-90 0,4 5-43 15,0 0-27-15,0 0 19 0,-5-6 3 0,5 6-18 16,0 0-36-16,0 0-41 0,-3-8-38 0,3 8-26 15,5-7-24-15,-5 7-15 0,7-8-13 0,-3 4-14 16,1 0-8-16,1-2-7 0,0 0-2 0,1 1-9 16,-1 0-3-16,1-2-2 0,-1 1-1 0,0 1 1 15,-1-2 8-15,1 1 7 0,-1 1 9 0,-3-1 9 16,-2 6 3-16,7-11-9 0,-7 11-6 0,2-9-3 16,-2 9 0-16,0-8-7 0,0 8-6 0,-2-6 0 15,2 6-5-15,-5-4 1 0,5 4 9 0,0 0 4 16,-13 0-1-16,13 0 1 0,-12 4 2 0,12-4 1 15,-10 5 4-15,5 0 6 0,0 0-2 0,2 0-6 16,-1-1-2-16,-2 3 2 0,5-1 1 0,-2-2 3 16,3-4 2-16,0 12-2 0,0-5 0 0,0-7-3 15,4 11 1-15,-1-5 2 0,2-1-5 16,0 0-5-16,1 1-3 0,1-1-7 0,0-1 3 0,2-2-13 16,0 1-6-16,1 0-14 0,3-1-53 0,-3 0-56 15,2 0-57-15,-1-1-38 0,1-1-121 0,-1 0-42 16,-11 0-87-16,18 0-472 0,-18 0-522 0</inkml:trace>
  <inkml:trace contextRef="#ctx0" brushRef="#br0" timeOffset="101634.13">30210 6328 105 0,'0'0'224'0,"7"-4"-33"0,-7 4-10 0,0 0-16 15,0 0-11-15,6-4-9 0,-6 4-12 16,0 0-25-16,0 0 49 0,5-7-38 0,-5 7 29 0,0 0-50 16,0 0 49-16,1-8-38 0,-1 8 50 0,0 0-58 15,0-6-10-15,0 6-1 0,0 0-14 0,-3-7-16 16,3 7-7-16,0 0 2 0,-7-6 0 0,7 6 21 15,0 0-46-15,-10-4 1 0,10 4 20 0,-13-1-44 16,13 1 28-16,-14 1-34 0,14-1 32 0,-18 4-38 16,8-1 33-16,-2 0-38 0,0 3 32 0,0-2-33 15,1 2 43-15,-2 0-35 0,1 0 29 0,2 0-33 16,1 0 31-16,0 0-30 0,2 0 27 0,0 0-31 16,2 0 31-16,-1-1-31 0,3 2 35 15,1-1-31-15,2-6 24 0,0 10-24 0,0-10 29 0,5 9-26 16,-5-9 22-16,10 4-32 0,-2-1 29 0,1 0-31 15,0-1 29-15,3-1-24 0,-12-1 23 0,22-1-30 16,-9 0 28-16,-2-1-34 0,0-3 23 0,1 2-34 16,-1 0 36-16,1-3-32 0,-1-2 35 15,-4 1-28-15,2-2 32 0,-1 2-29 0,-2-3 28 16,-1 0-36-16,-1-2 6 0,-2 0 3 0,0 0 5 0,-1-2 3 16,-2-1 3-16,-1 0 6 0,0-2 2 0,0 0-2 15,-1 1 1-15,-1 0-4 0,0-1 3 0,-1 1 4 16,3 1 0-16,-6-1 8 0,4 3 12 0,-1-2 4 15,3 2 18-15,-2 2 6 0,1-1 15 0,-1 3 3 16,2-1 0-16,-1 3-10 0,-2-2-8 0,5 9-15 16,-2-11-5-16,2 11-11 0,-4-10-4 0,4 10-5 15,-3-7-4-15,3 7 2 0,0 0 13 0,0 0 15 16,0 0 4-16,0 0 20 0,0 0 11 0,0 0 6 16,0 10 17-16,0-3 16 0,3 1 6 15,-1 2-6-15,2 0-11 0,-1 2-5 0,2 3-6 0,0-1-11 16,1 2-14-16,1 2-10 0,0-1-7 0,3 2-10 15,0 0-6-15,0 0-1 0,2 4-12 0,1 0-3 16,1 1-6-16,-1-1-5 0,4-2-20 0,-4 2-83 16,1 0-62-16,0 0-96 0,-4-3-71 0,1-1-165 15,-3 0-143-15,-3-3-342 0,0 0-573 0</inkml:trace>
  <inkml:trace contextRef="#ctx0" brushRef="#br0" timeOffset="102150.79">29748 7033 473 0,'0'0'477'16,"-3"-9"-101"-16,3 9-83 0,-4-7 0 0,4 7 20 15,-2-6-12-15,2 6-2 0,-2-6-13 0,2 6-32 16,0 0-43-16,-5-6-41 0,5 6-37 0,0 0-27 16,0 0-15-16,0 0 23 0,0 0 6 0,2 6-12 15,-2-6-14-15,5 11-3 0,-3-4-49 0,3 3 40 16,-1-2-54-16,1 3 42 0,-1 2-61 0,1 0 44 15,1 1-54-15,0 3 47 0,0-3-53 0,-1 5 43 16,-1-5-49-16,2 1 44 0,-1 0-50 0,1 0 43 16,-4-1-51-16,3-1 38 0,-1 1-97 0,0-4-31 15,-1 0-74-15,0 0-77 0,0-3-91 0,-2 0-73 16,0-1-84-16,-1-6-425 0,2 6-516 0</inkml:trace>
  <inkml:trace contextRef="#ctx0" brushRef="#br0" timeOffset="102582.9">29763 7145 24 0,'-4'-9'508'0,"3"1"-151"15,-2-1-73-15,1 1-59 0,0-2-40 16,1 2-16-16,1 1-10 0,1-3-5 0,1 2 4 0,0-1-61 16,0 2 16-16,0-2-61 0,6 1 22 0,-1 1-48 15,0 0 29-15,2 0-43 0,2-1 28 0,-2 2-37 16,2 2 38-16,0-2-11 0,-1 3-33 0,2 0 26 15,-2 1-1-15,-10 2-5 0,17-1-2 0,-17 1-3 16,17 3 6-16,-17-3-6 0,9 8 4 0,-5-3 3 16,-2 1-19-16,-2 2 4 0,-2-1-1 0,0 3-1 15,-2 0 1-15,-1-1-1 0,-2 3 4 0,-2-1-2 16,3-2 2-16,0 2 8 0,-1-2-6 0,-2 1 2 16,2-4 0-16,0 3 9 0,3-2-1 0,-1-1 0 15,1 2-2-15,-1-4 4 0,5-4-3 0,-5 11 10 16,5-11 18-16,-2 10 13 0,2-10 9 0,1 11 8 15,-1-11 5-15,4 9-10 0,0-4 3 0,2 1 4 16,0 0-2-16,1 0-5 0,-1 0-2 0,4 0-3 16,-3 0-6-16,0 1-3 0,1-1 1 0,2 1-3 15,-1 0-7-15,-1-1-10 0,0 3-3 0,-1-3-9 16,2 2-4-16,-1 0-3 0,1-1-3 0,-2 1-7 16,0-1-3-16,-1-1-4 0,1 3-5 0,0-3-39 15,-2-1-70-15,2 3-81 0,-1-3-69 0,-6-5-89 16,10 7-82-16,-10-7-501 0,8 5-510 0</inkml:trace>
  <inkml:trace contextRef="#ctx0" brushRef="#br0" timeOffset="102982.62">30109 7202 9 0,'0'0'553'15,"-2"-7"-169"-15,2 7-36 0,-2-6-92 0,2 6-32 16,0 0-29-16,0-8-13 0,0 8-16 0,0 0-18 15,2-9-19-15,-2 9-22 0,3-7-19 0,-3 7-12 16,8-6-21-16,-3 1-5 0,-1 0-16 0,3 1-6 16,0-3-1-16,0 1-8 0,0 1-3 0,0-3-2 15,0 1 1-15,0 1 18 0,-2-3 3 0,1 2 1 16,-2 1 6-16,1-2 25 0,-1 2 0 0,-3-1-16 16,-1 7-5-16,4-11-7 0,-4 11-6 0,-1-9-7 15,1 9 10-15,-5-7 3 0,5 7-1 0,-9-3 6 16,9 3 10-16,-12-2-2 0,12 2-1 0,-15 2-2 15,15-2-1-15,-14 3-4 0,6 1 2 0,1-1-1 16,0 4-5-16,1-1 5 0,1 1-4 0,1 1-8 16,0 0-2-16,1 1-5 0,0 0 3 0,0 1-7 15,3-2-2-15,1 4-1 0,1-3 1 0,1 1-4 16,1-1-1-16,0 1-3 0,1-2-3 0,0 2-1 16,1-3-2-16,2 0 1 0,-1 0-3 0,2-1-5 15,0 1 1-15,1-3-6 0,0-1-15 0,2 0-35 16,0-1-47-16,1-3-48 0,0 2-62 0,0-1-60 15,-2-1-56-15,3 0-10 0,-2-1-60 0,-1-2-44 16,3 0-278-16,-5-3-226 0</inkml:trace>
  <inkml:trace contextRef="#ctx0" brushRef="#br0" timeOffset="103450.93">30456 7048 186 0,'1'-7'385'0,"-1"7"-41"0,0-9-87 0,0 9-19 16,-1-11 5-16,1 11-14 0,-2-10-11 0,2 10-21 15,-4-9-19-15,4 9-13 0,-3-7-31 0,3 7-28 16,-7-8-15-16,7 8-23 0,-5-3-5 0,5 3 4 16,0 0 5-16,-13-2-9 0,13 2-4 0,-14 4-4 0,14-4-10 15,-12 7-3-15,4-3-8 0,0 1-2 0,1 0-7 16,0 2-1-16,1 0 15 0,-1 0-23 16,2-1 11-16,0 2-17 0,1 2 17 0,-1-3-26 15,3 2 20-15,-1-1-20 0,2-2 18 0,-1 2-20 0,1-1 19 16,2 1-20-16,1-2 18 0,0 1-21 0,1-1 23 15,-1-1-23-15,-2-5 17 0,10 8-19 16,-10-8 18-16,12 6-20 0,-12-6 18 0,14 3-16 0,-14-3 15 16,15-1-18-16,-15 1 18 0,17-6-19 15,-9 2 4-15,1-1-1 0,-3 0 6 0,1-2-2 16,0 0-1-16,0 1 3 0,-4-3 1 0,3 2 5 0,-3-1-5 16,1 1 6-16,-1 1 11 0,-2-3 9 0,2 3 18 15,-3 6 7-15,5-11 11 0,-5 11-5 0,2-8-6 16,-2 8-7-16,2-7-17 0,-2 7-4 0,0 0-6 15,2-7-3-15,-2 7-3 0,0 0 0 0,0 0-1 16,0 0-2-16,4 4-2 0,-4-4 0 0,3 8 0 16,-3-8-5-16,3 8 1 0,-3-8 0 0,6 11 1 15,-3-6-1-15,1-1 1 0,1 4-1 0,0-2-5 16,2-1-3-16,-2 2-7 0,1-3-33 0,2 1-32 0,-2 0-41 16,1 0-33-16,-7-5-46 0,15 4-42 15,-15-4-38-15,14 1-5 0,-14-1-57 0,19-1-45 16,-8-2-287-16,-1-2-182 0</inkml:trace>
  <inkml:trace contextRef="#ctx0" brushRef="#br0" timeOffset="104099.83">30822 6934 323 0,'0'-10'339'16,"0"10"-86"-16,0-9 10 0,0 9-80 0,-2-8-21 15,2 8 10-15,-3-8-3 0,3 8-5 0,-5-8-13 16,5 8-19-16,-5-6-25 0,5 6-26 0,-9-5-12 15,9 5-8-15,-6-5 3 0,6 5-3 0,-12-1-7 16,12 1 8-16,-11-1-4 0,11 1-6 0,-13 2-10 16,13-2 4-16,-15 4-1 0,7 0-10 0,8-4-6 15,-18 5-3-15,12-2 0 0,-2 2-2 0,0 0-4 0,-1-2-2 16,3 3-1-16,0 0-2 0,0-1 0 16,1 0-7-16,0 1 0 0,0 0-1 0,3-1-1 0,0 1 0 15,0-1-1-15,2-5 1 0,-2 11-2 16,2-11 6-16,3 10-6 0,-3-10 1 0,5 11-4 0,-5-11-3 15,7 9 4-15,-7-9-1 0,10 5 1 0,-10-5 24 16,11 4-26-16,-11-4 21 0,14 0-25 16,-14 0 20-16,16-1-29 0,-9-2 28 0,2 0-28 0,0 1 3 15,0-5 0-15,-2 3 2 0,0-2 6 16,1-1-4-16,-2-1 2 0,-2 1-1 0,4-3 3 0,-4 2-1 16,-1-3 4-16,1 1-2 0,-2 0 0 15,0-2 11-15,-2 1-7 0,0-2-7 0,0 2 5 16,-1-2-3-16,0 0 2 0,-1-2-2 0,-2 0 1 15,1 0-3-15,-1 0 29 0,-1 1-32 0,0 1 32 16,-1 0-30-16,1-1 21 0,0 1-20 0,-2 1 31 0,0 1-19 16,2-1 41-16,-1 2-18 0,-1 1 33 0,3 0-16 15,-3 1 24-15,2 0-3 0,0 1 20 16,1 1-6-16,0 0 6 0,4 6-16 0,-8-10-5 0,8 10-29 16,-5-8 6-16,5 8-22 0,-5-6 4 15,5 6-16-15,-4-5 6 0,4 5-10 0,0 0 5 16,0 0 7-16,0 0 1 0,0 0 19 0,-6 4 10 0,6-4 3 15,0 7 4-15,0-7 8 0,2 11 4 16,-2-5 14-16,2 2 2 0,0 1-9 0,1 0-30 16,1 1 32-16,-1 2-39 0,4 0 38 0,-2 1-29 15,0 1 19-15,1 2-33 0,0-2 30 0,2 3-31 16,1 0 17-16,-2 0-34 0,-1-3 23 0,4 5-29 0,-1-1 19 16,0-1-27-16,-1 0 23 0,1 0-2 15,0 0-5-15,-1-3-13 0,2-1 8 0,-3 0-1 16,2-1-5-16,2 1-8 0,-1-4-4 0,-1 0-50 15,2-1-81-15,-1-2-127 0,2-2-112 0,1-3-215 16,1-1-775-16,4-4-966 0</inkml:trace>
  <inkml:trace contextRef="#ctx0" brushRef="#br0" timeOffset="116068.88">29118 6257 171 0,'0'0'188'0,"0"0"-17"0,0 0-33 16,0 0-4-16,0 0-30 0,0 0 4 0,0 0-31 15,0 0 13-15,0 0-28 0,0 0 10 0,-3-4-22 16,3 4 23-16,0 0-30 0,0 0 25 0,0 0-34 15,0 0 33-15,0 0-30 0,0 0 8 0,0 0 5 16,0 0 3-16,0 0 11 0,0 0 11 0,0 0 5 16,0 0 7-16,0 0 12 0,0 0 1 0,0 0 1 15,0 0-5-15,0 0 1 0,0 0 4 0,0 0-5 16,0 0-4-16,0 0-3 0,0 0 2 0,0 0-12 16,0 0-9-16,0 0-5 0,0 0-7 0,0 0-5 15,0 0-11-15,0 0-5 0,0 0-1 0,0 0-3 16,0 0-2-16,0 0 0 0,0 0-1 0,0 0 0 15,0 0 2-15,0 0 7 0,0 0-2 0,0 0-1 16,0 0 1-16,0 0 0 0,0 0-2 0,0 0-3 16,0 0-3-16,0 0-6 0,0 0-7 0,0 0-1 15,0 0 0-15,0 0-8 0,0 0-1 0,0 0-2 16,0 0 2-16,0 0 0 0,0 0 1 0,0 0 3 16,0 0-4-16,0 0 2 0,10 2 3 0,-10-2-5 15,0 0 0-15,9 2 2 0,-9-2 0 0,7 3-2 16,-7-3 1-16,0 0-2 0,12 3-2 0,-12-3 0 15,8 3 5-15,-8-3-6 0,8 2-1 0,-8-2 1 16,9 3 1-16,-9-3-1 0,0 0 2 0,12 3-1 16,-12-3-2-16,0 0 1 0,11 4 4 0,-11-4 1 15,0 0-5-15,9 2 0 0,-9-2 1 0,0 0 4 16,0 0 3-16,10 4 3 0,-10-4 6 0,0 0 7 16,0 0 9-16,0 0 15 0,0 0 5 0,0 0 12 15,11 0 6-15,-11 0 7 0,0 0 0 0,0 0-6 16,0 0-5-16,0 0-7 0,0 0-14 0,0 0-11 15,9-3-6-15,-9 3-5 0,0 0-6 0,0 0-16 16,5-4 13-16,-5 4-4 0,0 0-1 0,0 0 0 16,5-6-3-16,-5 6-2 0,0 0 3 0,0 0 2 15,6-4 5-15,-6 4-1 0,0 0-3 0,0 0 3 16,2-6-41-16,-2 6 43 0,0 0-36 0,5-6 36 16,-5 6-32-16,0 0 35 0,3-9-40 0,-3 9 40 15,1-5-41-15,-1 5 39 0,5-7-39 0,-5 7 41 16,5-10-37-16,-5 10 37 0,3-11-36 0,-3 11 34 15,5-10-41-15,-2 3 41 0,-1 1-41 0,1 1 41 16,-1-2-42-16,1 1 43 0,-1 0-38 0,3-1 38 16,-3 1-38-16,0 0 38 0,2-1-42 0,-1 1 41 15,-1 0-40-15,1 0 42 0,-1 0-41 0,2 0 33 16,-1-1-29-16,-1 0 37 0,2 3-33 0,-1-2 31 16,-3 6-36-16,3-11 39 0,-3 11-37 0,4-11 38 15,-4 11-37-15,4-10 39 0,-4 10-37 0,4-9 39 16,-4 9-35-16,3-7 32 0,-3 7-35 0,2-7 40 15,-2 7-34-15,3-8 36 0,-3 8-34 0,2-6 32 16,-2 6-32-16,3-6 28 0,-3 6-33 0,0 0 23 16,2-8-23-16,-2 8 29 0,0 0-37 0,0-7 36 15,0 7-33-15,0 0 29 0,0 0-32 0,1-8 38 16,-1 8-37-16,0 0 26 0,0 0-28 0,3-4 32 16,-3 4-42-16,0 0 19 0,0 0-105 0,0 0-38 15,1-7-98-15,-1 7-100 0,0 0-90 0,0 0-66 0,0 0-77 16,0 0-373-16,0 0-540 0</inkml:trace>
  <inkml:trace contextRef="#ctx0" brushRef="#br0" timeOffset="117381.34">29555 7385 131 0,'0'0'287'0,"0"0"-69"0,0 0-44 16,0 0-27-16,0 0-24 0,7-4-13 0,-7 4-19 0,0 0-21 16,0 0-14-16,0 0-9 0,2-7-10 0,-2 7-7 15,0 0-4-15,2-5 10 0,-2 5 17 16,0 0 10-16,5-5 19 0,-5 5 5 0,0 0 10 16,0 0 16-16,5-6 3 0,-5 6 6 0,0 0-8 15,0 0-6-15,8-4-12 0,-8 4-2 0,0 0-14 16,0 0-6-16,0 0-10 0,0 0-8 0,6-4-1 15,-6 4-6-15,0 0-1 0,0 0 1 0,0 0-7 16,9-1 1-16,-9 1-6 0,0 0-4 0,0 0-3 16,14 0 2-16,-14 0-3 0,0 0-5 0,13 2-3 15,-13-2 4-15,9 2-9 0,-9-2 0 0,12 3-4 16,-12-3 2-16,11 3-5 0,-11-3-3 0,12 5-2 16,-12-5 3-16,12 5 0 0,-12-5 5 0,11 3-1 15,-11-3-5-15,12 5 1 0,-12-5-38 0,11 5 50 16,-11-5-4-16,10 4-40 0,-10-4 47 0,8 3-2 15,-8-3 11-15,7 4 11 0,-7-4 6 0,0 0-22 16,9 2 53-16,-9-2-26 0,0 0 50 0,0 0-37 0,8 4 55 16,-8-4-35-16,0 0 49 0,0 0-45 15,0 0 34-15,0 0-64 0,0 0 33 0,11-3-54 16,-11 3 31-16,0 0-40 0,0-6 41 0,0 6-48 16,0 0 36-16,1-9-45 0,-1 9 39 0,2-9-41 15,-2 9 38-15,1-7-36 0,-1 7 31 0,1-11-41 16,-1 11 35-16,0-11-39 0,0 11 36 0,0-10-36 15,0 10 33-15,2-12-32 0,-2 12 29 0,0-12-28 16,1 5 22-16,-1 0-31 0,0-1 35 0,1 1-35 16,-1 7 31-16,0-12-23 0,0 12 29 0,0-13-23 15,0 5 18-15,0 8-14 0,0-11-27 0,0 3 33 0,0 8 17 16,0-10-26-16,0 10 24 0,0-11-25 16,0 11 2-16,0-10 0 0,0 10 13 0,0-11-17 15,0 11 17-15,0-5-17 0,0 5 14 0,-1-9-17 16,1 9 17-16,0 0-12 0,0-8 4 0,0 8-6 15,0 0 17-15,0-9-16 0,0 9 13 0,0 0-17 0,0 0 14 16,0-7-17-16,0 7 17 0,0 0-14 16,0 0 8-16,0 0-16 0,0 0 14 0,-1-8-13 0,1 8 12 15,0 0-13-15,0 0 15 0,0 0-18 16,0 0 17-16,0 0-13 0,0 0 14 0,0 0-19 16,0 0 16-16,0 0-12 0,0 0 14 0,0-6-16 15,0 6 15-15,0 0-16 0,0 0 16 0,0 0-12 16,0 0 11-16,0 0-14 0,0 0 15 0,0 0-16 15,0 0 11-15,0 0-18 0,0 0 14 0,0 0-24 16,0 0-19-16,0 0-84 0,0 0-20 0,0 0-126 16,0 0-80-16,-2-6-121 0,2 6-139 0,0 0-582 0,-5-9-808 15</inkml:trace>
  <inkml:trace contextRef="#ctx0" brushRef="#br0" timeOffset="118132.32">29650 6167 56 0,'0'0'214'0,"0"0"-52"16,0 0-17-16,0 0-29 0,0 0 4 0,0 0-20 0,0 0 26 15,0 0-28-15,0 0 16 0,0 0-43 0,0 0 7 16,0 0-40-16,0 0 15 0,0 0-34 16,0 0 18-16,0 0-28 0,0 0 26 0,0 0-27 15,-3 8 47-15,1 0-18 0,0 0 23 0,-3 2-31 16,2 5 20-16,-3-2-32 0,-1 5 37 0,0 2-32 15,-3-1 38-15,1 3-21 0,-1-2 33 0,-1 2-33 16,2 2 71-16,-1-4-67 0,-2 4 10 0,2-3 7 16,1-1-1-16,0 0-11 0,0 1 18 0,-1-2-24 15,0 0 11-15,1 0-3 0,1 1-1 0,-1-2-40 16,-1 0 64-16,1-2-76 0,3 0 41 0,-1-1-46 16,-1-1 45-16,1-1-50 0,1 0 46 0,-1 0-48 0,3-2 43 15,-2-1-47-15,2-1 43 0,0 0-42 16,-1-2 42-16,3 0-43 0,-2-1 46 0,4-6-51 15,-4 10 49-15,0-4-49 0,4-6 42 0,-5 6-41 16,5-6 42-16,-2 6-45 0,2-6 27 0,0 0-64 16,-3 9-20-16,3-9-47 0,0 0-76 0,0 0-97 0,-4 4-375 15,4-4-187-15</inkml:trace>
  <inkml:trace contextRef="#ctx0" brushRef="#br0" timeOffset="119086.13">29973 6909 42 0,'7'-2'289'0,"-7"2"-58"0,0 0-45 0,0 0-34 16,0 0-25-16,0 0-22 0,0 0-14 0,0 0-13 15,0 0-13-15,0 0-12 0,0 0-6 0,0 0-4 0,0 0-11 16,0 0-3-16,0 0-8 0,0 0-5 16,0 0-2-16,0 0 2 0,0 0-1 0,5 6-6 15,-5-6 1-15,0 0 20 0,0 0 12 0,-2 8 7 16,2-8 18-16,-5 7 12 0,2 0 4 0,3-7 7 16,-4 14-3-16,2-4-10 0,-2-2-6 0,1 3-16 0,-1-2-1 15,-1 4-15-15,0 2 1 0,0-1 23 16,-1 0-25-16,1 2 2 0,-2 1 0 0,3-1 0 15,-3 1 3-15,2-2 10 0,0 0-4 0,-3 3-4 16,3-2-1-16,-2 0-8 0,2 1 8 0,0-2 3 16,1 2 0-16,0-1-2 0,1-1-13 0,-1 1-4 15,-1-2-2-15,2 2-46 0,-1 0 52 0,2-4-42 0,-1 2 41 16,1-2-43-16,0 0 43 0,0-1-45 16,-1 1 44-16,2-3-38 0,0 2 34 0,-1-3-48 15,2 1 48-15,-3-3-44 0,1 1 44 0,2 0-42 16,0-7 47-16,-2 10-23 0,2-10 63 0,-3 10-37 15,3-10 46-15,-1 8-31 0,1-8 52 0,-3 6-60 0,3-6 31 16,-1 7-49-16,1-7 34 0,0 0-47 0,-4 6 36 16,4-6-47-16,0 0 37 0,-4 6-44 15,4-6 43-15,0 0-50 0,-4 5 44 0,4-5-47 16,0 0 44-16,0 0-42 0,0 0 41 0,-3 5-44 16,3-5 39-16,0 0-40 0,0 0 46 0,0 0-48 0,0 0 37 15,0 0-41-15,0 0 39 0,0 0-47 16,0 0 4-16,0 0-110 0,-7 3-42 0,7-3-110 15,0 0-151-15,0 0-485 0,0 0-501 0</inkml:trace>
  <inkml:trace contextRef="#ctx0" brushRef="#br0" timeOffset="122820.93">29957 6289 95 0,'0'0'123'0,"-9"-3"-10"16,9 3-18-16,0 0-4 0,0 0-2 0,0 0-13 15,0 0-5-15,0 0-3 0,0 0-1 0,0 0-9 16,0 0-1-16,0 0-1 0,0 0-3 0,-4-5 0 16,4 5 5-16,0 0-1 0,0 0-3 0,0 0 5 15,0 0-21-15,0 0 33 0,0 0-14 0,0 0-1 16,0 0-5-16,0 0-10 0,0 0-2 0,0 0-3 15,0 0-4-15,0 0-26 0,0 0 34 0,0 0-31 16,0 0 47-16,0 0-42 0,0 0 42 0,0 0-38 16,0 0 35-16,0 0-38 0,0 0 33 0,-6 3-36 15,6-3 40-15,0 0-46 0,0 0 52 0,0 0-40 16,0 0 37-16,-5 6-40 0,5-6 50 16,-4 5-24-16,4-5 27 0,-5 7-39 0,5-7 15 0,-8 7 4 15,5 1 35-15,-1-3-39 0,0 2 33 0,-1 0-41 16,1 1 31-16,-1 1-37 0,-3-1 29 0,4 1-21 15,-1 0 28-15,-1 3-39 0,1-3 26 16,-2 1-25-16,2 0 24 0,1-1-30 0,-1 1 27 16,0-1-25-16,0 0 20 0,1 0-28 0,-1 0 20 0,1-2-23 15,0 1-3-15,-1 1 0 0,3-1 7 0,-2-2 18 16,1 1-19-16,-1 0-2 0,1 0-4 0,0-1 0 16,1-1 3-16,2-5-5 0,-6 11-2 0,6-11-2 15,-3 8 1-15,3-8-5 0,-3 8 2 0,3-8 0 16,-3 8 0-16,3-8 1 0,-4 5 16 0,4-5-18 15,0 0-2-15,-2 8-3 0,2-8 4 0,0 0 2 16,-4 6-1-16,4-6 0 0,0 0 2 0,0 0-2 16,0 0 0-16,-4 7 7 0,4-7-6 0,0 0 4 15,0 0 1-15,0 0 9 0,0 0-7 0,0 0 2 16,-2 5-3-16,2-5-1 0,0 0 0 0,0 0 1 16,0 0-4-16,0 0-2 0,0 0-5 0,0 0 0 15,0 0-25-15,0 0-74 0,0 0-96 0,0 0-107 16,0 0-106-16,0 0-452 0,0 0-413 0</inkml:trace>
  <inkml:trace contextRef="#ctx0" brushRef="#br0" timeOffset="123979.85">30238 6936 161 0,'0'0'122'0,"0"0"-3"16,0 0-41-16,2-5 3 0,-2 5-28 0,0 0 8 16,0 0-27-16,0 0 10 0,5-5-13 0,-5 5 9 15,0 0-17-15,0 0 19 0,0 0-17 0,0 0 11 16,0 0-15-16,0 0 18 0,0 0-17 0,0 0 20 15,0 0-25-15,0 0 17 0,0 0-14 0,0 0 32 16,0 0-20-16,0 0 25 0,0 0-18 0,0 0 25 16,0 0-27-16,0 0 22 0,0 0-35 0,0 0 16 15,0 0-26-15,0 0 24 0,0 0-26 0,0 0 10 16,0 0-19-16,0 0 14 0,0 0-26 0,0 0 23 16,0 0-23-16,0 0 24 0,0 0-26 0,0 0 28 15,0 0-13-15,-5 5 34 0,5-5-21 0,0 0 32 16,-2 7-25-16,2-7 42 0,-4 6-35 0,4-6 37 15,-2 6-33-15,2-6 45 0,-3 9-54 0,3-9 45 16,-5 9-42-16,4-3 49 0,-1-1-46 0,2-5 44 16,-6 14-51-16,4-8 36 0,-1 0-46 0,1 2 53 15,0-4-53-15,-2 3 39 0,3 1-41 0,-4-2 37 16,3 1-46-16,-1 0 45 0,1 0-47 0,0 0 40 16,0-1-42-16,-1 1 41 0,1 1-42 0,0-2 35 15,0 1-46-15,-1 2 44 0,1-4-46 0,0 4 44 16,1-3-44-16,-3 1 44 0,3 0-42 0,0 0 42 15,-2 0-45-15,3 1 50 0,-2-2-51 0,0 2 13 16,0-2 29-16,-1 0-41 0,3 2 7 0,-2-3 35 16,0 2-35-16,1 1 52 0,-2-2-39 0,3-6 34 15,-2 12-38-15,2-12 38 0,-3 12-39 0,3-12 35 16,-3 11-33-16,3-11 30 0,-2 12-33 0,2-12 35 16,-2 9-37-16,2-9 29 0,-1 10-34 0,1-10 30 15,-2 8-30-15,2-8 29 0,-2 7-34 0,2-7 32 16,-2 9-37-16,2-9 40 0,0 0-36 0,0 8 32 15,0-8-31-15,-2 8 27 0,2-8-29 0,0 0 32 16,-2 8-31-16,2-8 4 0,0 0 2 0,-1 8 5 16,1-8 6-16,0 0-3 0,0 7 3 0,0-7 29 15,0 0-30-15,-2 6 2 0,2-6 27 0,0 0-32 16,0 0 28-16,0 0-27 0,-2 8 6 0,2-8 30 16,0 0-26-16,0 0 22 0,0 0-24 0,0 0 25 15,0 0-29-15,0 0 21 0,0 6-27 0,0-6 24 16,0 0-28-16,0 0 25 0,0 0-28 0,0 0-1 15,0 0-33-15,0 0-105 0,0 0-123 0,0-6-125 16,0 6-435-16,0-9-371 0</inkml:trace>
  <inkml:trace contextRef="#ctx0" brushRef="#br0" timeOffset="127062.42">30305 6556 23 0,'0'0'131'0,"0"0"-21"0,-1-6-14 0,1 6-18 16,0 0 3-16,0 0 3 0,0 0 2 0,0 0-9 15,0 0-5-15,0 0-5 0,0 0-5 0,0 0-7 16,0 0-6-16,0 0 0 0,0 0 3 0,0 0 10 15,0 0 1-15,0 0 6 0,0 0-1 0,0 0-1 16,0 0 0-16,0 0 2 0,0 0-16 0,0 0-6 16,0 0-8-16,0 0-5 0,0 0-8 0,0 0-3 15,0 0 9-15,0 0 18 0,-2 6 6 0,2-6 0 16,0 0 9-16,2 6-42 0,-2-6 51 0,1 6-35 16,-1-6 50-16,2 10-28 0,-2-10 28 0,3 8-43 15,-3-8 40-15,3 13-50 0,-1-6 2 0,-1-2 10 16,4 2-12-16,-3 1 13 0,0 0 3 0,-1 0 2 15,3-1 7-15,-2 2 2 0,0-2-6 0,1 3-1 16,-1-1 5-16,0 0 4 0,0 0-11 0,0-1-7 16,1 0-7-16,-1 2-8 0,1-2-6 0,-1 2 1 15,0-2-4-15,-1 2 5 0,2-2-1 0,-2 1 2 0,2-1-9 16,-2-1-2-16,-1 0 0 0,3 1 1 16,-1-1-8-16,-2 0 10 0,3 0 0 0,-2 0-11 15,-1 0-5-15,1-1 7 0,-1-6 5 0,4 12-1 16,-4-12-16-16,3 10 18 0,-3-10-21 0,2 11 16 15,-2-11-15-15,0 10 12 0,0-10-16 0,3 8 19 0,-3-8-18 16,2 8 17-16,-2-8-20 0,0 8 18 16,0-8-20-16,2 6 18 0,-2-6-14 0,0 0 14 15,2 7-16-15,-2-7 17 0,0 0-14 0,2 7 13 16,-2-7-18-16,0 0 18 0,0 0-19 0,0 0 20 16,1 6-21-16,-1-6 14 0,0 0-42 0,0 0-71 15,0 0-135-15,0 0-104 0,0 0-87 0,-5-6-408 16,5 6-389-16</inkml:trace>
  <inkml:trace contextRef="#ctx0" brushRef="#br0" timeOffset="127518.46">30376 6591 31 0,'0'0'202'0,"0"0"-29"15,0 0-29-15,0 0-4 0,0 0-18 0,0 0-8 16,0 0-3-16,4-5-16 0,-4 5-15 0,0 0-12 15,0 0-12-15,0 0-9 0,0 0-6 0,0 0-2 16,0 0 6-16,0 0-7 0,0 0-2 0,0 0 0 16,0 0 4-16,0 0-2 0,0 0 13 0,0 0 6 15,0 0 11-15,0 0 5 0,0 0 9 0,-9 4-36 16,9-4 42-16,-5 6-39 0,5-6 31 0,-6 6-47 16,1-1 33-16,0-1-39 0,-2 1 31 0,2 0-50 15,-1 1 37-15,-1 1-47 0,-2-1 37 0,4 0-42 16,-2 1 44-16,0 0-49 0,1-2 1 0,-2 2 6 15,3 0-4-15,-1-1 3 0,0 1-2 0,1-2 4 16,0 1 0-16,0-2-2 0,3 1 3 0,2-5-2 16,-7 9-7-16,7-9-15 0,-4 7-20 0,4-7-41 15,-2 4-23-15,2-4-80 0,0 0-40 0,0 0-74 16,0 0-169-16,0 0 44 0</inkml:trace>
  <inkml:trace contextRef="#ctx0" brushRef="#br0" timeOffset="127807.52">30279 6632 83 0,'0'0'207'0,"0"0"-38"0,0 0-25 16,4-6-20-16,-4 6-16 0,0 0-15 0,0 0-16 16,0 0-13-16,8-5-5 0,-8 5-6 0,0 0 8 15,7-4 0-15,-7 4 9 0,0 0 7 0,11-1-5 16,-11 1 8-16,0 0-13 0,14 0-6 0,-14 0-2 15,0 0 5-15,14 2-9 0,-14-2-2 0,11 3-37 16,-11-3 28-16,10 5-41 0,-10-5 38 0,11 7-36 16,-11-7 39-16,10 7-43 0,-10-7 32 0,11 7-39 15,-7-2 36-15,1 0-40 0,1-1 36 0,-3 0-39 16,4 1 36-16,-5 1-16 0,3-2 10 0,-1 1-40 16,-4-5 38-16,9 9-35 0,-9-9 36 0,7 9-91 0,-7-9-81 15,7 8-169-15,-7-8-193 0,5 7-17 16</inkml:trace>
  <inkml:trace contextRef="#ctx0" brushRef="#br0" timeOffset="128573.86">30518 7242 80 0,'0'0'199'0,"0"0"-26"0,0 0-15 16,0 0-7-16,0 0-16 0,0 0-10 0,0 0-10 0,0 0 7 15,0 0-36-15,0 0-8 0,2-6-3 0,-2 6-2 16,0 0-1-16,0 0-2 0,0 0 5 0,0 0-10 16,0 0-37-16,0 0 35 0,0 0-5 15,0 0-38-15,0 0 37 0,0 0-33 0,0 0 52 0,0 0-40 16,0 0 48-16,0 0-52 0,0 0 39 0,0 0-47 15,0 0 41-15,0 0-45 0,0 0 36 0,0 0-41 16,0 0 47-16,2-7-48 0,-2 7 43 16,0 0-43-16,0 0 41 0,0 0-51 0,0 0 36 0,0 0-48 15,0 0 43-15,0 0-45 0,0 0 41 0,0 0-37 16,0 0 32-16,0 0-41 0,0 0 40 0,0 0-42 16,0 0 44-16,0 0-43 0,0 0 41 0,0 0-38 15,0 0-5-15,0 0 45 0,0 0-43 0,0 0 47 16,0 0-42-16,0 0 45 0,0 0-42 0,0 0 19 15,0 0-14-15,0 0 33 0,0 0-45 0,0 0 38 16,0 0-39-16,0 0 39 0,0 0-37 0,0 0 33 16,0 0-38-16,0 0 41 0,0 0-40 0,0 0 35 15,0 0-36-15,0 0 41 0,0 0-36 0,0 0 32 16,0 0-40-16,0 0 42 0,0 0-40 0,0 0 38 16,0 0-24-16,0 0 25 0,0 0-41 0,0 0 39 15,0 0-39-15,0 0 37 0,0 0-35 0,0 0 16 16,-2-5-163-16,2 5-126 0,0 0-508 0,-2-10-327 15</inkml:trace>
  <inkml:trace contextRef="#ctx0" brushRef="#br0" timeOffset="136261.19">31019 6651 78 0,'0'0'122'0,"0"0"-19"15,-4-5-22-15,4 5 2 0,0 0-1 0,-3-6-3 16,3 6-7-16,0 0-11 0,0 0-4 0,-7-4 0 15,7 4-7-15,0 0-5 0,-5-4-13 0,5 4-7 16,0 0-6-16,0 0 4 0,-11-3-2 0,11 3-5 16,0 0-2-16,-9-2-1 0,9 2-5 0,0 0 5 15,0 0-4-15,-17 0-7 0,17 0 4 0,0 0-3 16,-14-1 8-16,14 1-8 0,-12 0 7 0,12 0-6 0,-12 0 1 16,12 0 2-16,-15-1 4 0,15 1 3 15,-15 0-11-15,15 0 3 0,-15 2 11 0,15-2 3 16,-15 0-6-16,15 0-1 0,-17-1 0 0,17 1 7 15,-17 0 3-15,17 0 2 0,-14 0-9 0,14 0 0 16,-16 0-1-16,16 0-6 0,-16 1 3 0,16-1-7 16,-15 0-1-16,15 0-3 0,-15 1 2 0,15-1 1 15,-18 3-1-15,18-3-3 0,-19 2 3 0,8 0-1 16,2-1 2-16,9-1 12 0,-19 3-19 0,19-3 2 16,-18 3 1-16,18-3-2 0,-18 2 2 0,18-2 5 15,-17 1-5-15,17-1 1 0,-17 2-2 0,17-2-3 16,-18 2 5-16,18-2-1 0,-17 2 0 0,5-1 3 15,12-1 5-15,-20 2 0 0,20-2 3 0,-20 3 7 16,10-2-5-16,-2 1-1 0,2-1-1 0,0 0 0 16,-2 0-5-16,2 0 2 0,1 0-5 0,-2 2 1 15,11-3 1-15,-17 2-2 0,6-1-2 0,11-1 3 16,-16 3-1-16,7-1-3 0,9-2 0 0,-19 2-20 16,19-2 25-16,-16 3-21 0,16-3 24 0,-16 3-23 15,16-3 25-15,-16 3-22 0,16-3 25 0,-16 3-26 0,16-3 22 16,-16 3-19-16,16-3 23 0,-17 4-24 0,8-3 25 15,-2 1-25-15,0 0 24 0,2 0-26 16,-1 0 32-16,0 2-30 0,0-2 20 0,-2 1-19 16,3-2 20-16,-2 1-20 0,-1 1 23 0,3-1-24 15,-3 0 20-15,1 2-18 0,2-2 37 0,-3 1-28 0,1-1 26 16,2 2-26-16,-2-1 24 0,1 1-26 0,-2-2 2 16,2 2 0-16,0 0 0 0,-2-1 0 0,2 1 2 15,0 0 4-15,-2-1-6 0,2 2 2 16,0 0-1-16,-2-1 0 0,2 1 1 0,-1 0-3 15,0 0 5-15,0 1-2 0,-1-1-1 0,1-1 1 0,-2 2 5 16,3 1-6-16,-3-3 1 0,4 2 4 0,-2 0-4 16,-1-1 3-16,3 1 24 0,-2 0-31 15,-1-1 25-15,1 2-31 0,-1-1 37 0,1 0-36 16,0 1 28-16,1 0-28 0,-1 1 29 0,0-1-27 16,0 0 30-16,2 1-32 0,-1 1 29 0,0-1-33 15,1 2 33-15,0-2-27 0,0 3 26 0,-1-1-32 0,1 0 29 16,1 0-31-16,-2 0 36 0,3-1-36 0,-2 1 35 15,2 1-31-15,-1-2 34 0,2 1-32 0,1-2 40 16,-1 2-39-16,0-2 37 0,-2 2-33 16,3-1 39-16,0-1-31 0,1 2 41 0,-1-2-38 0,1 0 32 15,-2 1-40-15,2 0 38 0,0 0-37 0,-1 0 33 16,3 0-39-16,-2 0 39 0,1 0-42 0,1 0 40 16,0 1-40-16,-1 1 40 0,0-2-45 15,3 2 57-15,0-2-55 0,0 4 40 0,0-4-47 0,1 3 41 16,1-1-40-16,1 0 1 0,-1 1 3 15,0-2 6-15,3 1 0 0,-2 2 6 0,1-4 0 16,0 2 10-16,1-2-8 0,1 1-1 0,-1-2 3 0,0 2 2 16,2-3 1-16,-1 1 0 0,-1 0 6 15,5-1 9-15,-3 0 16 0,2-2-12 0,2 1 22 16,-2 0-29-16,0-1 20 0,4 0-26 0,-3-1 20 16,4 0-31-16,0 1 28 0,0-3-30 0,3 2 29 15,-3-1-33-15,3 0 30 0,-2 1-37 0,0-2 27 0,-2 0-25 16,4-1 26-16,-4 1-21 0,2 0 17 0,-1-1-26 15,1 0 25-15,-1 0-24 0,0 1 26 0,-1-1-24 16,1 2 26-16,0-3-28 0,-1 1 24 0,2-1-25 16,1 0 25-16,-1-1 0 0,-1 1-5 0,3-2 5 15,-1 1-8-15,2-2 7 0,-2 5-10 0,1-5 3 16,1 1-4-16,0 0 2 0,-1-1 1 0,1 2-2 16,0-2-1-16,-2-1 0 0,2 1 2 0,1 1-1 15,-2-2 5-15,1 2-6 0,-3-1-1 0,4-1 0 16,-3 0 0-16,0-1-1 0,1 2 2 15,-2-1-3-15,3-1 8 0,-3 1-6 0,3 0 8 16,-4-1-11-16,4 0 6 0,-4 1-4 0,3-1-1 16,-2 0-2-16,1-1 4 0,-2 0 8 0,2 0-10 15,-2 0 2-15,3 0 40 0,-2 0-51 0,1-1 47 16,-1 0-44-16,0 1 38 0,1-2-50 0,0 1 43 0,-2 1-44 16,0-1 44-16,3-2-43 0,-2 1 52 0,-1 2-54 15,0 0 49-15,-1-2-48 0,0 2 44 0,1 0-46 16,-1-1 48-16,0 1-48 0,-2 0 45 0,3-2-37 15,-2 3 37-15,-1-3-4 0,1 2-6 0,-3 1 1 16,2-2-3-16,-1 1 4 0,-1 0-7 0,0-1-3 16,0 1 1-16,0 0-1 0,-1-1-2 0,0 1 0 15,2 0 0-15,-3-2 4 0,1 3-6 0,0-1 2 16,-1-2-2-16,2 1 1 0,-4 1-2 0,3-1 2 16,0 0-2-16,-1 0 8 0,0 1-6 0,-1 0-2 15,-1-2 1-15,3 1 0 0,-3 3 1 0,0-4-43 16,0 1 50-16,1 1-41 0,-3 0 46 15,4-1-37-15,-5 1 38 0,3-2-40 0,-1 4 47 0,-1-2-46 16,1 0 62-16,-2 1-65 0,1-1 51 0,-1 0-49 16,3-1 54-16,-3 1-53 0,0 1 48 0,1-2-47 15,-3 7 46-15,2-11-47 0,1 4 48 0,-3 7-46 16,2-10 47-16,1 3-47 0,-2 0 46 0,-1 7-44 16,2-12 41-16,-2 12-38 0,2-13 42 0,-2 13-31 15,0-12 28-15,0 12-45 0,3-14 46 0,-3 14-47 16,1-12 5-16,-1 12 6 0,1-12 7 0,-1 12 3 0,0-12-3 15,0 12 5-15,0-10-3 0,0 10 1 16,-1-12 2-16,1 12 39 0,-1-12-42 0,1 12 34 16,-3-11-46-16,3 11 44 0,-1-11-46 0,1 11 47 15,-3-9-46-15,3 9 45 0,-2-12-41 0,2 12 41 0,-3-9-50 16,3 9 47-16,-4-10-47 0,4 10 46 0,-2-8-47 16,2 8 47-16,-2-10-40 0,2 10 38 0,-3-7-46 15,3 7 47-15,-7-8-46 0,7 8 51 0,-4-6-48 16,4 6 45-16,-5-8-39 0,5 8 37 0,-5-6-46 15,5 6 48-15,-6-7-49 0,6 7 49 0,-8-5-45 16,8 5 43-16,-10-7-37 0,10 7 40 0,-10-6-50 16,10 6 45-16,-11-5-43 0,11 5 44 15,-10-7-42-15,10 7 46 0,-13-4-41 0,13 4 34 0,-14-6-42 16,14 6 46-16,-11-6-46 0,4 3 48 0,7 3-42 16,-13-5 43-16,13 5-41 0,-13-4 40 0,13 4-46 15,-14-4 42-15,14 4-46 0,-13-5 51 0,13 5-46 16,-14-5 45-16,14 5-47 0,-14-4 47 0,14 4-49 15,-13-4 50-15,13 4-53 0,-14-4 53 0,14 4-44 16,-14-3 43-16,14 3-42 0,-18-3 39 0,18 3-50 16,-22-1 39-16,9 1-97 0,1 0-27 0,-4 1-102 15,-2 0-93-15,-3-1-343 0,0 2-164 0</inkml:trace>
  <inkml:trace contextRef="#ctx0" brushRef="#br0" timeOffset="137829.07">30313 5785 93 0,'0'0'103'0,"-9"-2"-23"15,9 2 7-15,-8-2-24 0,8 2-4 0,-10-3-12 16,10 3-7-16,-12-2-9 0,12 2-3 0,-10-2-8 0,10 2-3 15,-13-2-2-15,13 2-2 0,-15-2-4 16,15 2 3-16,-17-3 9 0,17 3 1 0,-17-1 3 16,17 1-2-16,-20-1-2 0,20 1-3 0,-23 0 0 15,23 0-2-15,-22 0-1 0,10 0 0 0,0 0 0 16,-2 0-1-16,3 0 8 0,-2 1-17 0,0-1 3 16,0 0-1-16,-1 1 1 0,3 1 0 0,-3-1-2 15,1-1 1-15,0 2-2 0,-1 0-5 0,1-1 4 16,-1 1 4-16,1-1-5 0,-2 0 0 0,4 2 0 15,-5-2-1-15,3 1-1 0,1 1 5 0,-4 1-2 16,2-2-6-16,-1 0 2 0,-1 2 1 0,1-1 5 16,0 1-6-16,0 1 0 0,-1-1 0 0,0-1 2 15,0 2-2-15,2 0 0 0,-1-2 1 0,-2 1-1 16,4 1 1-16,-2-1 0 0,0 0 4 0,0 0 10 16,2-1 2-16,0 1-3 0,0 0 0 0,0 0 2 15,-1 1 6-15,0 0 0 0,0 0-4 0,1 1-5 0,-2-2 4 16,2 3-4-16,-2-1-3 0,1-1-2 15,-1 3-10-15,-1-1 18 0,3 0-15 0,-1 2 19 16,0-1-22-16,0-1 18 0,0 2-16 0,0-2 20 16,1 1-21-16,-1 0 16 0,3 1-17 0,-1 0 17 15,1 0-18-15,1-2 20 0,-1 2-17 0,1-1 18 16,0 1-10-16,1 0 37 0,-1 0-35 0,3-1 23 0,-2 0-20 16,0 3 18-16,1-2-21 0,0 1 25 15,0-1-20-15,-1 1 36 0,3 0-30 0,-2 0 25 16,2-1-33-16,2 1 34 0,-4 0-37 0,3-1 28 15,1 2-29-15,-1 1 32 0,1 0-33 0,-1 0 33 16,1 0-33-16,1 2 35 0,-1 0-35 0,3 0 37 0,-1-1-37 16,0 1 29-16,0 0-39 0,2 0 36 15,0-1-39-15,2 3 37 0,0 0-37 0,0-2 38 16,0 2-37-16,2-1 33 0,1 1-30 0,-1-1 28 16,2 0-38-16,-1 0 38 0,1 1-40 0,2-2 43 15,-1 2-41-15,-1-3 38 0,3 4-23 0,1-1 23 16,1-1-44-16,-2 1 10 0,3-1-7 0,-3 0 5 15,3-1 4-15,-1 1-1 0,1-1 6 0,2-1 1 16,-3 1 2-16,2-2-3 0,0-2 4 0,-2 1 0 16,3-1 7-16,-1-1-5 0,-1 1-3 0,2-2 2 15,-3-1-2-15,3 2 2 0,-1-3 1 0,0 0-1 16,1 1 1-16,-1-3 1 0,1 1 9 0,-3-2-9 16,3 0-2-16,-1 0 2 0,0-2-3 0,2 1 2 15,-2-1-3-15,2-1 2 0,-2 0-3 0,4 0 1 16,-3-1-4-16,2 1 9 0,0-2-6 0,2 0-2 15,-2-1 2-15,2 0-2 0,1-1 4 0,-2 1-3 16,1 1-2-16,-1-4 1 0,2 2 0 0,-3 0 7 16,3 0-3-16,-1-2-4 0,-1 0-4 0,1 1 22 15,-2-1-24-15,2 1 0 0,-1-1 38 0,1-1-41 16,-2 0 42-16,1 0-50 0,0 1 46 0,1-2-46 16,-1 2 37-16,-2-1-40 0,1 0 44 0,0-1-44 15,-1 0 43-15,1-1-43 0,1 1 40 0,0-1-38 0,-1-1 38 16,-2 2-36-16,4-1 35 0,-4 1-3 15,0-1-5-15,0 0-3 0,2 0-1 0,-3 1-2 16,-1-1-1-16,2 0 6 0,0 0-8 0,-2-1-1 16,-1 1 2-16,3 0 0 0,-3 0-2 0,1-1-2 15,0 1 1-15,-2-2 5 0,2 1-7 0,-1 1 6 16,-2-1-5-16,1-2 1 0,-1 3 0 0,-1-3 0 16,0 1 1-16,-1 0 0 0,1-1 5 0,-2 1-6 15,1-1 5-15,-1 1-9 0,-2-1 4 0,0 0-7 16,0 1 11-16,-2 0-38 0,-1-1 50 0,2 0-40 15,-2 0 44-15,-1 0-31 0,0 0 35 0,0-2-42 16,0 3 41-16,-1-3-41 0,0 2 43 0,-2-1-46 16,3-1 49-16,-2-1-47 0,-1 0 9 0,-1-1 32 15,2 2-42-15,-3-2 42 0,0 2-44 0,1-2 42 16,-3 0-38-16,3 2 36 0,-1 0-33 0,-5-1 37 0,4 1-8 16,-2 0-4-16,-1 3 1 0,-1-1-7 15,-2-1-1-15,-2 3-7 0,3-1-29 0,-2 2-48 0,-2 0-46 16,0 2-42-16,0 0-45 0,0 0-40 15,-2 3-282-15,3-1-43 0</inkml:trace>
  <inkml:trace contextRef="#ctx0" brushRef="#br0" timeOffset="153292.76">3257 14430 186 0,'-14'0'197'0,"14"0"-69"0,0 0 10 16,-13 2-24-16,13-2 19 0,0 0-24 0,-11 1 19 16,11-1-38-16,0 0 14 0,0 0-36 0,-14 0 15 15,14 0-37-15,0 0 18 0,0 0-38 0,-12 1 26 16,12-1-35-16,0 0 31 0,0 0-41 0,0 0 27 15,0 0-25-15,-11 2 33 0,11-2-5 0,0 0 13 16,0 0-25-16,0 0 42 0,0 0-32 0,0 0 44 16,0 0-9-16,0 0 2 0,0 0-47 0,0 0 44 15,0 0-59-15,0 0 37 0,0 0-31 0,0 0 19 16,0 0-41-16,0 0 56 0,0 0-33 0,0 0 2 16,0 0 11-16,0 0 7 0,0 0 9 0,6 3 10 15,-6-3-9-15,0 0-5 0,14 2 15 0,-14-2 0 16,13 2-4-16,-13-2-7 0,18 1-5 0,-18-1-7 15,19 2-8-15,-9-1 1 0,2 0-4 0,0 1-1 16,0-1-4-16,2 0-1 0,0 1-5 0,-1-1-2 0,1 0-2 16,0 0-1-16,3 0 4 0,-3 0-7 0,4 1-1 15,-3-1 0-15,4 0-2 0,-2 2 3 16,-2-1 1-16,2-1 1 0,-2 2-3 0,3-2 0 0,-3 0-1 16,2 0 7-16,-3 1 11 0,2 0 6 0,-1-1 7 15,1-1 2-15,-2 1 0 0,3 0 1 0,-3-1 0 16,1 0 2-16,2 0 1 0,1-1-6 15,0 0-4-15,1 0 0 0,-1-1-3 0,0 1-4 0,1-1-1 16,-1 0 2-16,1 0-7 0,0-2-1 16,-1 2-2-16,1 0-1 0,-2 1 0 0,2-2-3 0,0 1-1 15,-2 0 1-15,0 0 3 0,2 1-4 0,-3-2-1 16,2 2 0-16,0 0 2 0,1 0-1 0,-2 1 2 16,-1-1 2-16,1 1-5 0,-1 0 0 0,1-1 5 15,1 1 4-15,-3 0-6 0,2 0 2 0,0 0 2 16,-1 0 2-16,1 0-3 0,-2 0 0 0,4 0 4 15,-5 0-6-15,4 0 5 0,-2 0-6 0,0 1-4 16,0-1 1-16,0 0 2 0,0 1-4 0,0-1-2 16,-2 0 6-16,4 0-6 0,-4 1 1 0,3 0-1 15,-2 0 1-15,0 1-1 0,2-1 1 0,0-1 11 16,-3 1-10-16,4 2 0 0,-4-2 1 0,1-1 1 16,0 1-1-16,1 0 7 0,-1 0 0 0,0 1 0 0,1-2-1 15,-1 1 2-15,0-1 1 0,2 0 2 0,-3 1 3 16,4-1-8-16,-4 1 3 0,4-1-4 15,0 0 2-15,-3 1-1 0,2 0-43 0,-2-1 52 0,3 0-5 16,0 2 0-16,0-2 2 0,-2 1-3 0,2-1-1 16,1 1-1-16,-2 1 0 0,2-2-1 0,-1 0 2 15,1 1 0-15,0-1 0 0,1 0 2 0,-1 0 3 16,0 1-5-16,0-1 4 0,1 0 0 16,0 0-3-16,0 1 2 0,-1-1-5 0,2 0 1 0,-1 1-4 15,-1-1-1-15,1 1 1 0,-1 1-4 0,1-2 3 16,-2 1-49-16,1 0 55 0,-1-1-49 0,3 1 55 15,-2 0-48-15,-1 2 50 0,2-2-52 0,-2 1 57 16,1-1-50-16,0 0 49 0,1-1-47 0,0 1 48 16,-1 0-47-16,0 0 54 0,2-1-44 0,-1 1 44 15,-2 1-48-15,4-2 52 0,-3 0-50 0,0 1 52 16,3-1-57-16,-3 1 49 0,1-1-51 0,2 0 49 16,-4 0-51-16,4 0 52 0,-2 1-52 0,1-1 51 15,0 1-52-15,1-1 50 0,-1 1-51 0,0 1 50 0,1-1-52 16,2 1 52-16,-3-1-44 0,3 0 43 15,2 1-52-15,-1 1 55 0,-3-2-53 0,2 1 56 0,2 0-56 16,-2 1 52-16,0 1-48 0,1-2 50 0,-1 0-47 16,0 2 51-16,0-2-49 0,2 1 49 0,-3 1-41 15,0-1 57-15,3-1-47 0,-2 2 52 16,0-2-42-16,-3-1 41 0,4 2-31 0,-3-1 25 0,0 1-49 16,3-2 44-16,-3 0-46 0,3 2 44 0,1-1-44 15,-3-1 31-15,0 0-43 0,4 0 43 0,-2-1-43 16,2 2 42-16,0-1-31 0,-1 0 24 0,1 2-38 15,-1-2 44-15,1 0-46 0,0 0 47 0,4-1-43 16,-5 1 39-16,1 1-45 0,1-1 46 0,-2 0-44 16,2 1 46-16,-2-1-43 0,-1 1 44 0,2-2-33 15,0 2 41-15,-3-1-47 0,3 2 52 0,-1-2-48 16,0 0 38-16,0 0-39 0,2 1 7 0,-1-1 29 16,0-1-39-16,-3 1 39 0,3-1-40 0,1 1 38 0,-1-1-40 15,0 0 37-15,-2 1-40 0,3-1 36 16,-2 0-36-16,2 0 40 0,-1 0-32 0,1 0 28 0,0 0-29 15,0 0 36-15,0 0-32 0,0 0 28 16,-1 1-32-16,3-1 36 0,-2-1-38 0,-1 0 34 0,1 1-36 16,0-1 37-16,-1 0-37 0,1 1 37 15,-1-1-38-15,1-1 4 0,-1 1 2 0,-2 0 2 16,2-3 4-16,0 2 0 0,0 1 8 0,-2-1-5 0,2 1-2 16,-1 0 3-16,-2-1-2 0,2-1 1 0,-1 0 6 15,-2 2-8-15,1-2 9 0,1 1-11 0,-1 0 4 16,-1 0 5-16,-1 1-3 0,-2-1 3 0,6-1-1 15,-5 2-4-15,1-1 1 0,1-2-2 0,0 1 2 16,-3 1 0-16,1 1 2 0,-1-1 2 0,2-1-4 16,-1 1-1-16,-1 0 4 0,0-2-3 0,1 1 7 15,-1 2-4-15,1-1 1 0,-2-1 0 0,3 2 1 16,-2-1 2-16,-1 0-1 0,2 0 3 0,-1-1 1 16,1 2-5-16,-1 0-47 0,6-1 55 0,-7 1-49 15,1-2 64-15,1 2-61 0,-2 0 55 0,1 0-52 0,2 0 58 16,-4 1-54-16,5-3 60 0,-1 2-47 15,1-3 65-15,-3 3-15 0,3 0-4 0,-1-2-10 16,0 2 5-16,-1-1-9 0,1 1-5 0,4-1-1 0,-6-1-4 16,6 0-1-16,-3 3-2 0,2-2 2 0,-3 1-48 15,4-2 57-15,-5 1-9 0,5 0-1 16,-6 1-3-16,2-2 8 0,1 2-7 0,-1-1-4 0,-3 0-2 16,3 1 0-16,1 0 3 0,-3 0-2 0,1 1 3 15,0-2-3-15,0 1 2 0,-1 0 0 0,3 0-1 16,-5 1-54-16,4-1 64 0,-2 1-47 0,1 0 52 15,-1 0-56-15,-1-1 62 0,1 1-4 0,1 0-4 16,-2 0-2-16,1 0-6 0,0-2 2 0,-2 2-2 16,4-1-2-16,-3 1-1 0,0-1 5 0,1 1-6 15,1-2 0-15,-2 1-2 0,3 0-1 0,-2 0 2 16,1 0 2-16,-1 1-3 0,2-1 1 0,-3 1-3 16,1-2 0-16,2 1 1 0,-4 0-1 0,2 1 8 15,1-1-5-15,-2 1-1 0,2 0 0 0,-2 0-1 0,-1 0-1 16,1 0 5-16,-1 0-3 0,1 0 0 15,0 0 0-15,-4 0 1 0,2 0 1 0,-2 0-2 16,1 0 16-16,-1 0-19 0,0 0 0 0,1 0 1 0,0 0 0 16,-3 0 1-16,4 0 7 0,-3 0-9 15,0 0 4-15,0 0-55 0,-1 0 64 0,1 0-56 16,-1-1 62-16,-1 1-55 0,-12 0 65 0,22 0-10 0,-22 0-7 16,23 1 2-16,-23-1-2 0,22 0 2 0,-22 0-6 15,18 0-2-15,-18 0 0 0,19 0-1 0,-9 1-1 16,-10-1 0-16,18 0-1 0,-18 0 0 0,14-1-4 15,-14 1 2-15,17 0-3 0,-17 0 1 0,12 0 3 16,-12 0-3-16,13-1-2 0,-13 1-8 0,0 0-10 16,18 0-16-16,-18 0-22 0,11-1-32 0,-11 1-26 0,0 0-31 15,16 0-7-15,-16 0-90 0,0 0-15 16,11 1-113-16,-11-1-53 0,0 0-58 0,7 3-542 16,-7-3-642-16</inkml:trace>
  <inkml:trace contextRef="#ctx0" brushRef="#br0" timeOffset="155609.18">14004 14662 111 0,'0'0'327'0,"-12"-1"-76"0,12 1 18 0,0 0-38 16,0 0-28-16,-9-2-13 0,9 2-11 0,0 0-13 15,0 0-19-15,-6-2-23 0,6 2-16 16,0 0-16-16,0 0-11 0,0 0-12 0,-6-6-16 16,6 6-1-16,0 0-9 0,0 0 7 0,0 0 9 0,5-4 3 15,-5 4-6-15,0 0 12 0,10-2 8 0,-10 2 7 16,9-1-5-16,-9 1 2 0,15-1 8 0,-15 1 1 15,13-1-5-15,-13 1 2 0,19 0 2 0,-19 0-12 16,22 0-8-16,-11-1-6 0,1 1-1 0,3 0-4 16,-2 0-7-16,1-1-5 0,2 1-2 0,0-1-1 15,-2 1-4-15,5-2-2 0,-2 2 1 0,2-1-44 16,0-1 39-16,-1 1-44 0,0 0 45 0,-1 1-3 16,2-1-5-16,0 0-3 0,-2 1 3 0,0 0-5 15,0 0 4-15,1-1-1 0,-1 1 1 0,0-2 5 16,3 2-5-16,-4 0 3 0,2-1-3 0,-2 0-4 15,3 1-1-15,-4-1 1 0,4 0 5 0,-1 0-43 16,-1 1 47-16,0-2 2 0,0 1-45 0,1-1 50 16,0 0-51-16,0 0 53 0,2 1-45 0,-4 0 42 15,0-2-46-15,2 2 50 0,-1-1-50 0,-2-1 50 16,3 2-52-16,-4-1 51 0,5-1-49 0,-3 1 51 16,0 1-50-16,2-2 47 0,-4 1-45 0,5 1 40 0,-6 0-47 15,2-2 47-15,-1 2-50 0,3 0 48 0,-3-2-41 16,5 2 49-16,-6-1-42 0,4 0 37 0,-3 1-44 15,2 0 44-15,-3 0-40 0,1 0 12 0,2 0 2 16,-1-1 4-16,0 1 0 0,-1 0 3 0,4-1-1 16,-4 0-1-16,3 1 7 0,-3 0 8 0,4 0-7 15,-2 1-1-15,1-2 1 0,2 2-4 0,-1 0 1 16,0-1-4-16,-1 1 5 0,3-1-8 0,-3 1-2 16,1 0 0-16,-1 0-1 0,0 0 2 0,2-1 3 15,0 1-8-15,-2-1 3 0,1 1 1 0,-1-1 5 16,2-1-18-16,-4 1 22 0,4 1 5 0,0-1-5 15,-3-2-1-15,2 3 1 0,-2-3-3 0,1 2 1 16,-2 1-8-16,2-2 0 0,-2 1 0 0,2 1-3 16,-2-1-1-16,-1 0 0 0,2 0 7 0,-1 0-2 0,0-1-7 15,-1 1 0-15,-1 0 1 0,2 1 1 16,-2-1 3-16,2 0-4 0,-2 0 4 0,0-1 3 16,0 1 5-16,0-1 1 0,-1 1 0 0,0 0 2 0,-2 1 1 15,3-1 3-15,-3 0 16 0,2-1-16 16,0 0 5-16,-1 1-8 0,1 0 0 0,-1 0-2 0,-1 0-4 15,1 0 0-15,-2-2-5 0,0 1 1 0,-9 2-4 16,18-2 3-16,-18 2-5 0,17-1 3 0,-17 1-4 16,16-2 7-16,-16 2-10 0,13-2 2 0,-13 2 1 15,14-2 1-15,-14 2-1 0,14-2 2 0,-14 2 0 16,13-1-10-16,-13 1 10 0,10-1 2 0,-10 1-4 16,9-3 1-16,-9 3 8 0,0 0-10 0,14-3-1 15,-14 3-1-15,0 0 1 0,10-1-2 0,-10 1 7 16,0 0-14-16,9-1-1 0,-9 1-23 0,0 0-53 0,0 0-63 15,13-1-64-15,-13 1-29 0,0 0-121 16,0 0-58-16,0 0-98 0,9-3-149 0,-9 3-353 16,0 0-633-16</inkml:trace>
  <inkml:trace contextRef="#ctx0" brushRef="#br0" timeOffset="160541.62">14262 15694 126 0,'0'0'312'15,"0"0"-84"-15,0 0-53 0,-5 6-28 16,5-6-22-16,0 0-17 0,0 0-16 0,0 0-9 0,0 0-16 15,-8 1-12-15,8-1-11 0,0 0-8 0,0 0-8 16,0 0-5-16,0 0-3 0,0 0-1 0,0 0-8 16,-14 0-3-16,14 0-3 0,0 0-1 0,0 0 2 15,0 0 1-15,0 0 7 0,0 0 16 0,-13 0 10 16,13 0 9-16,0 0 10 0,0 0 5 0,0 0 10 16,0 0 4-16,0 0-14 0,0 0-10 15,0 0-6-15,0 0-5 0,0 0 6 0,0 0 23 0,0 0-2 16,0 0-3-16,0 0 22 0,16 0 4 0,-16 0 6 15,20 0-5-15,-6 0-14 0,4-1-13 0,2-1 21 16,1 1-11-16,7 1-2 0,3-1-9 0,5 0-4 16,2 0 0-16,3-1 3 0,1 1-7 0,9 0-3 15,0-1-5-15,0 2-9 0,3-1-6 0,2 2-4 16,-1-1-6-16,-2 0-4 0,4 0 0 0,-2 2-4 16,3-2-11-16,-2 1 9 0,3-1 2 0,-3 1 4 15,3-1 1-15,0 2-1 0,-2-2 4 0,2 1-2 0,0-1-1 16,-2 1 4-16,2-1 4 0,-2 0 1 15,-3 0-7-15,4 0 13 0,-2 0-7 0,0 1 7 0,0-1-11 16,-2 0 4-16,2 1-7 0,-1-1 7 0,1 0-9 16,0 2 0-16,1-2-10 0,-3 0-7 0,0 1 3 15,3-1 11-15,-4 0-11 0,2 1 2 0,0-1-1 16,0 0 4-16,1-1-9 0,1 1 5 0,-2 0-4 16,2-1 3-16,-2 1-5 0,4 0 8 0,-3-2-1 15,0 1 5-15,3 0-3 0,-4 1 2 0,1-1-3 16,1 0 4-16,-3-1-5 0,-1 0-1 0,2 0-1 15,-3 1 2-15,1 0-2 0,-5 0-2 0,3 0 1 16,-10 0-2-16,1 1-5 0,-1-2 6 0,-2 2-7 16,-2-1 5-16,-7 1-9 0,0 0 4 0,-3 0-6 15,-4 0-11-15,-3 0-53 0,-6 0-27 0,1 0-81 16,-15 0-98-16,17-2-126 0,-17 2-155 0,7-5-419 16,-7 5-570-16</inkml:trace>
  <inkml:trace contextRef="#ctx0" brushRef="#br0" timeOffset="161775.66">12652 10857 405 0,'-3'-7'304'0,"3"7"-49"16,-1-12-60-16,1 12-17 0,0-13-29 0,1 8-2 0,2-1-9 15,-2 0-13-15,3 1-19 0,1 1-15 0,0-3-22 16,5 4 12-16,-1-1-31 0,2 3 6 0,1 0-25 15,1 1 9-15,2 1-21 0,2 1 15 0,1 2-20 16,0 5 7-16,2-1-18 0,-2 4 16 0,-1 1-21 16,-1 5 19-16,0 3-5 0,-5 1 5 0,-1-1-8 15,-2 1-3-15,-3 3-4 0,-1 1 2 0,-3-1-19 16,-1 2 22-16,-1-1-16 0,0-1 20 0,-2 2-18 16,1-2 31-16,-2-2-17 0,1 2-6 0,-1-3 10 15,2 0-6-15,-1-3 1 0,3-1 1 0,0 0-5 16,0 0 2-16,0-1-3 0,4-1 9 0,1-2-7 15,-1 0 26-15,4 2-33 0,3-2 27 0,1 1-30 16,-1 0 34-16,5-1-36 0,-2-1 25 0,2-1-28 16,-2 1 26-16,4 1-29 0,-5 0 30 0,4-1-31 0,-3 1 36 15,0 1-32-15,-3 0 26 0,2 1-30 16,-3 0 32-16,1 1-37 0,-1-1 38 0,-3 1-32 16,0 0 29-16,-1-1-31 0,3 2 35 0,-4-1-32 15,2 1 32-15,-2-1-32 0,1-1 28 0,-2 0-29 0,2 0 30 16,-1 0-29-16,1-1 32 0,-1 0-37 0,-1-2 45 15,-2-1-39-15,3 0 33 0,-4-1-31 16,1 1 34-16,-2-2-35 0,0 0 34 0,-3 0-30 0,-1-1 24 16,1 1-31-16,-1-1 34 0,-3-1-38 0,-1 1 38 15,-3-1-72-15,1 0-60 0,-2 0-70 0,-3-4-164 16,1 2-317-16,-4-3-173 0</inkml:trace>
  <inkml:trace contextRef="#ctx0" brushRef="#br0" timeOffset="168840.77">20637 15918 126 0,'0'0'298'16,"0"0"-83"-16,0 0-43 0,-7-4-29 0,7 4-6 0,0 0-12 16,0 0-16-16,0 0-9 0,0 0-20 15,-7-2-12-15,7 2-8 0,0 0-7 0,0 0 13 16,0 0 27-16,0 0 11 0,0 0-3 0,0 0 16 0,0 0-10 15,7 2-2-15,-7-2-45 0,12 3 43 0,-12-3-53 16,15 2 39-16,-6-1 3 0,3 1-13 0,0-1 0 16,3 0 3-16,0-1-2 0,3 0 4 0,2 0-5 15,2 0-11-15,2 0-9 0,2 0-8 0,2-1-11 16,1 0 2-16,2-1 0 0,0 1-24 0,3-1 22 16,4-1-16-16,-2 1 18 0,1-2-8 0,2 2 0 15,-1 0-7-15,1-2-2 0,1 2-1 0,0 0-7 16,1 0 1-16,-2-1-5 0,2 2 4 0,0 1-6 0,-1-2-1 15,-2 2 2-15,3 0-6 0,-2 0 5 16,1 0-5-16,-1 0 9 0,0 1-2 0,-2-1-10 16,2 0 19-16,0-1-9 0,-2 1 14 0,3-1-11 0,-2 1 14 15,3 0-5-15,0-1-2 0,0-1-4 0,0 1-1 16,1 0 0-16,-1 0-1 0,0 0-3 16,1 0 1-16,0-1-3 0,-1 2 5 0,1-1-5 15,-1 1 10-15,1 0-8 0,-1-1 4 0,-1 1-12 0,-2 0 10 16,3 0-12-16,-1 1 10 0,-2-1-10 0,-1 1 6 15,2-1-9-15,-1 2 11 0,0-1-14 0,-1 0 7 16,1 1-6-16,-1-1 10 0,1 1-7 0,-3-1 5 16,1 0-11-16,-5 1 11 0,1-1-9 0,0 1 10 15,-2-1-7-15,1 0 7 0,0 0-12 0,-1 1 8 16,1-2-8-16,-1 1 2 0,-1 0 0 0,0 0 10 16,-2-1-9-16,1 1 8 0,-1 1-9 0,0-1 8 15,-2 0-9-15,-3-1 14 0,1 1-11 0,0 0 4 16,-1 0-8-16,1 1 7 0,-1-2-6 0,0 1 8 0,0-1-8 15,1 0 4-15,0 0-4 0,2 0 10 16,-2 0-11-16,4 0 8 0,-1-1-6 0,1 1 8 16,-1-2-9-16,0 1 9 0,1 0-14 0,-1 0 16 15,0 1-12-15,-2 0 12 0,0-1-8 0,0 1 5 16,1-1-8-16,-2 1 7 0,3 0-6 0,-1 0 8 16,-2-2-10-16,2 2 8 0,2-1-8 0,-1 1 9 15,1-1-10-15,-1 0 9 0,1 0-7 0,1-1 10 0,0 1-11 16,-2-1 12-16,2 0-12 0,0 0 7 0,2 0-8 15,0 1 10-15,-2-2-10 0,3 2 9 0,0-1-10 16,-1 1 12-16,1-1-13 0,6 0 12 16,-4-1-8-16,-1 2 7 0,5-1-9 0,-2 1 10 0,1-2-9 15,-2 1 7-15,3 0-7 0,-1-3 9 0,2 3-6 16,-3-2 5-16,1 1-11 0,1 0 11 0,-1-3-9 16,-2 3 8-16,4-2-10 0,-2 2 7 0,1-1-6 15,2-1 10-15,-2 0-9 0,1 1 8 0,0 0-1 16,1-1 3-16,-1 0-4 0,9 1 2 0,-10-1-2 15,9-1 0-15,-7 0-1 0,4 1 3 0,-3 0-7 16,-1 2 4-16,5-3-5 0,-1-2 10 0,-4 4-12 16,-1-2 14-16,-1 1-13 0,1 0 4 0,1 0 0 15,-2 1 7-15,1-1-4 0,0 1-1 0,-2-1 2 0,3 2 1 16,-4-1-6-16,2 1 5 0,-1-1 0 16,1 1-3-16,0 1 0 0,-2-2 4 0,-1 3-3 15,2-1 1-15,-5 0 1 0,0 1-3 0,-1-2 3 16,2 1-5-16,-1 0 6 0,1 1-6 0,-2-1 5 15,1 0-7-15,7 0 9 0,-8 1-9 0,2 0 6 16,0 0 2-16,-2-1-6 0,2 1 6 0,0 0 2 0,-2-1-4 16,0 1-2-16,1 0 1 0,-2 1 0 0,1-1-2 15,-2 1 2-15,0-1 0 0,0 1 1 0,0-1-2 16,-2-1 3-16,-2 1-5 0,-1 1 1 0,-2-1 1 16,2 1 2-16,-2 0-4 0,-1-1-5 15,-1 0-5-15,0 0-19 0,-4-1-39 0,2 2-44 0,-3-1-44 16,-3 1-55-16,2-1-86 0,-13 1-97 0,19-2-72 15,-19 2-384-15,12-2-401 0</inkml:trace>
  <inkml:trace contextRef="#ctx0" brushRef="#br0" timeOffset="178086.19">8769 17217 235 0,'0'0'398'0,"0"0"-111"16,0 0 13-16,0 0-62 0,0 0 7 0,0 0-25 15,0 0-12-15,0 0-14 0,0 0-44 0,-5-5-8 16,5 5-30-16,0 0 3 0,0 0-48 0,-5-6 9 16,5 6-31-16,0 0 14 0,0 0-34 0,-4-6 13 15,4 6-30-15,0 0 21 0,0 0-33 0,0 0 18 0,0 0-28 16,-2-6-51-16,2 6-69 0,0 0-139 15,0 0-74-15,0 0-405 0,-4-6-263 0</inkml:trace>
  <inkml:trace contextRef="#ctx0" brushRef="#br0" timeOffset="178227.01">8749 17226 9 0,'0'0'339'0,"-3"8"-109"15,3-8-48-15,0 0-41 0,0 0-46 16,-2 6-77-16,2-6-103 0,0 0-205 0,0 0 252 0</inkml:trace>
  <inkml:trace contextRef="#ctx0" brushRef="#br0" timeOffset="179755.72">2153 10118 275 0,'0'0'246'0,"0"0"-27"0,-1-7-14 0,1 7-23 0,0 0-3 15,-4-8-11-15,4 8-5 0,-5-6-9 0,5 6 15 16,-8-5 5-16,8 5-67 0,-6-5 28 0,6 5-60 15,-9-2 36-15,9 2-56 0,0 0 29 0,-14 1-19 16,14-1-8-16,-12 7-2 0,6-1-10 0,-2 3 3 16,1 1-6-16,-1 2-8 0,0 3-7 0,-3 2 0 15,3 2-12-15,2 1-12 0,-1 3-21 0,3 0 39 16,2 2-4-16,-1 2-3 0,3 2 4 0,4 2-41 16,0 2 40-16,4-3-46 0,1 6 16 0,3 0 1 15,4-2 37-15,0 0-36 0,2-2 33 0,4-1-38 16,-2-2 39-16,2 0-42 0,2-2 42 0,2-4-40 15,-2 3 41-15,-3-6-37 0,0 0 36 0,1-1-42 16,-3 0 35-16,2-1-38 0,-4 1 43 0,-2-2-42 16,-3 0 21-16,-1-1-30 0,-5-1-15 0,-1 3 37 15,-2 0-49-15,-3 1 5 0,-4 2 56 0,0 4-50 0,-5 0 50 16,-5-1-42-16,1 0 51 0,-3 0-46 0,-1-1 58 16,-1-2-57-16,1-1 11 0,-3 0 0 0,5-2 5 15,-1-3 2-15,2 1 9 0,2-3-8 0,1-3-9 16,2 1-15-16,2-2 6 0,2 1-6 0,1-2 9 0,0 2 4 15,4-2 9-15,1 1-4 0,3-1 0 16,1 1 5-16,4-1 9 0,0 1-6 0,3 0 4 0,1 0 0 16,3 2 9-16,2 0-10 0,0 1 4 0,0 1 0 15,2 4 2-15,-1 1 3 0,0 1 41 0,-2 2-57 16,1 0 45-16,-4 4-48 0,0 0 50 0,-4 1-51 16,0 0 49-16,-2 2-50 0,0 0 48 0,-3-3-48 15,-1-1 50-15,0 1-48 0,1-1 49 0,-2 0-29 16,0-1-22-16,2 0 4 0,-1-1 5 0,1 0 0 15,3-2 5-15,-2-1 0 0,2-1-1 0,2 0 3 16,3-2-4-16,0-2-55 0,3-1-79 0,0-1-94 16,4-3-129-16,2 1-165 0,0-3-33 0</inkml:trace>
  <inkml:trace contextRef="#ctx0" brushRef="#br0" timeOffset="181239.71">14037 17385 246 0,'0'0'298'0,"0"0"-73"0,0 0-44 0,0 0 3 15,0 0-39-15,-1-8 26 0,1 8-39 0,0 0 15 16,0 0-55-16,0 0 15 0,0 0-48 0,0 0 10 15,0 0-44-15,1-5 47 0,-1 5-27 0,0 0 30 16,0 0-25-16,9 2 6 0,-9-2-14 0,9 3 17 16,-9-3-12-16,13 6 1 0,-7-4-6 0,3 3 7 15,1-2-3-15,-1 2-9 0,-1 0 3 0,5 0-5 16,-2 2-4-16,2-1 0 0,1 0 1 0,0 1 4 16,0 0-3-16,-1-1-3 0,2 0-2 0,-2 2 6 15,0-3-1-15,2 0 1 0,-2 1-6 0,0-2-1 16,-3 2-3-16,0-3 2 0,2 1 12 0,-3 1-2 15,-2-3 6-15,2 2 6 0,-9-4-4 0,13 6 8 16,-13-6 13-16,10 4 11 0,-10-4 14 0,10 3 16 16,-10-3 12-16,8 2 13 0,-8-2 0 0,0 0-16 15,0 0-26-15,12 0-20 0,-12 0-13 0,5-3-9 0,-5 3-10 16,5-8-10-16,-5 8-5 0,5-11-1 0,-2 3-8 16,-1 0-3-16,3 0 0 0,-1-3-4 0,4-1 0 15,-2-1-2-15,-1-2-2 0,6-2 6 0,-1-1-10 16,0-1 5-16,0 0-6 0,4-2-17 0,0-3 30 15,3 2 1-15,-2-2-4 0,3 1-2 0,-2-1 0 16,3 1 0-16,0 2-3 0,-3-2 1 0,2 1 0 16,0 0 2-16,0 2-1 0,-1 1-1 0,-1 2-28 15,-4 2 33-15,2 0-2 0,-4 3 3 0,-1 2-3 16,1-2 10-16,-1 3 12 0,-2 0 4 16,-1 2 24-16,2 0-7 0,-5 0 9 0,3 1-33 0,-3 1 26 15,0-1-29-15,2 1 14 0,-5 5-32 0,4-8 27 16,-4 8-26-16,6-8 1 0,-6 8-2 0,4-8 13 15,-4 8-23-15,3-7 13 0,-3 7-20 0,2-8-31 16,-2 8-95-16,2-9-130 0,-2 9-96 0,0-9-221 16,-2 2-624-16,0 2-819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10:54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9899 5199 20 0,'0'0'198'0,"0"0"18"0,0 0-83 0,0 0 26 16,0 0-59-16,0 0 33 0,-13-1-50 0,13 1 30 0,0 0-28 15,0 0 16-15,0 0-28 0,0 0 23 0,0 0-22 16,0 0 9-16,0 0 11 0,0 0 3 0,0 0 6 16,0 0-7-16,-8-3 17 0,8 3-21 0,0 0 24 15,0 0-32-15,0 0-8 0,0 0 5 0,0 0-1 16,0 0-1-16,0 0 6 0,0 0-15 0,0 0-8 16,0 0-8-16,0 0 2 0,0 0 12 0,0 0 46 15,0 0-41-15,0 0 37 0,0 0-49 0,0 0 38 16,0 0-40-16,8 4 36 0,-8-4-49 0,0 0 36 15,10 3-33-15,-10-3-10 0,13 1 4 0,-13-1 4 16,13 3 5-16,-13-3-9 0,15 1 1 0,-15-1-9 16,21 0-2-16,-10 1-5 0,-11-1-1 0,26 0-3 15,-13 0 2-15,1-1 6 0,1 1-7 0,-1-1 0 16,5 1 2-16,0-2 1 0,-2 1-4 0,5 0-4 0,-4 0 4 16,2 0 2-16,3 0-2 0,-1 0-2 0,-2-2-3 15,6 2 2-15,-2-2 3 0,2 0-8 0,-2 0-1 16,0 2 0-16,2-1-2 0,-2-1-1 0,1 1 0 15,-4 1-2-15,6-2 1 0,-5 1-3 0,-1 1-2 16,0-1 0-16,-1 2-1 0,1-1 5 0,-1 0-7 16,-1 0-1-16,0 1-2 0,1 0 2 0,-3-1-2 15,0 1 0-15,-2 0 6 0,1 1-7 0,-1-1-1 16,-1 0 5-16,1 1 2 0,0 0-2 0,0-1 1 16,-1 1 0-16,1-1 0 0,-3 0-2 0,1 2-2 15,1-2 3-15,-3 0 0 0,3 1 2 0,-2 0-2 16,-1-1-2-16,2 0 2 0,-13 0 4 0,24-1 0 15,-12 1 0-15,-2 0 1 0,-10 0-2 0,24-1 1 16,-10-1 1-16,-2 1 1 0,-1 1 3 0,2-1 4 16,0 0-13-16,1 0 1 0,-3 0 0 0,2-1 2 15,0 1 0-15,1 0 0 0,0 0 3 0,-1 1-8 16,0-1 0-16,-1-1 2 0,0 2-3 0,2-1 3 0,-2 1 5 16,-12 0-9-16,23-1 0 0,-23 1-1 0,20 0 3 15,-20 0-3-15,17-1 0 0,-17 1 9 0,17 1-7 16,-17-1 0-16,17-1 2 0,-17 1 1 15,17 0 4-15,-17 0-1 0,15 0 0 0,-15 0 6 0,18-2 2 16,-18 2-3-16,14-1 7 0,-14 1 2 0,15-1-2 16,-15 1-6-16,14 0 0 0,-14 0 3 0,16-1 5 15,-16 1-2-15,14 0-3 0,-14 0 3 0,14-1-13 16,-14 1 2-16,10 0 0 0,-10 0-4 0,12 1 7 16,-12-1-2-16,0 0-5 0,12 0-2 0,-12 0 0 15,0 0 0-15,0 0 6 0,13-1-3 0,-13 1 3 16,0 0-5-16,0 0 0 0,0 0 3 0,12 0-3 15,-12 0 8-15,0 0-5 0,0 0-1 0,0 0 1 16,0 0-3-16,0 0 4 0,0 0-1 0,0 0 2 16,11-3 3-16,-11 3-4 0,0 0-1 0,0 0 6 15,0 0 0-15,0 0 11 0,0 0-6 0,0 0 6 16,0 0-8-16,0 0 4 0,0 0 1 0,0 0-4 16,0 0 6-16,0 0-6 0,0 0-3 0,0 0 5 0,0 0-2 15,0 0 11-15,0 0-8 0,0 0-2 0,0 0-1 16,0 0 1-16,0 0-3 0,0 0 1 15,0 0 13-15,0 0-18 0,0 0 2 0,0 0-2 0,0 0 0 16,0 0 2-16,0 0-1 0,0 0-4 0,0 0 0 16,0 0 3-16,7 4 0 0,-7-4 0 0,0 0 3 15,0 0-3-15,0 0 0 0,0 0 2 0,0 0-2 16,0 0-1-16,0 0 3 0,0 0-1 0,0 0-5 16,0 0 2-16,0 0 0 0,0 0 0 0,0 0-3 15,0 0-1-15,0 0 1 0,0 0-4 0,0 0 4 16,0 0-5-16,0 0 2 0,0 0 1 0,0 0 5 15,0 0-7-15,0 0 2 0,0 0-2 0,0 0 1 16,0 0-2-16,0 0-2 0,0 0 5 0,0 0-10 16,0 0 11-16,0 0-1 0,0 0-2 0,0 0 0 15,0 0 4-15,0 0-5 0,0 0 1 0,0 0 0 16,0 0 4-16,0 0-3 0,0 0 3 0,-7 5-5 0,7-5-1 16,0 0 0-16,0 0-7 0,0 0-25 0,0 0-50 15,0 0-77-15,0 0-87 0,0 0-66 16,0 0-147-16,0 0-79 0,-6 3-191 0,6-3-351 15,0 0-701-15</inkml:trace>
  <inkml:trace contextRef="#ctx0" brushRef="#br0" timeOffset="899.3">12151 5176 265 0,'0'0'233'16,"0"0"-1"-16,0 0-56 0,0 0 21 0,0 0-30 0,-12 1 4 15,12-1-11-15,0 0-10 0,0 0 2 0,0 0-23 16,0 0 16-16,0 0-34 0,-10 1-11 16,10-1-1-16,0 0 0 0,0 0 4 0,0 0-9 0,0 0 1 15,0 0-7-15,0 0-7 0,0 0-6 0,-8 3-6 16,8-3 2-16,0 0 51 0,0 0-51 0,0 0 45 15,0 0-39-15,0 0 8 0,0 0 1 0,0 0 12 16,0 0-5-16,5 4-7 0,-5-4-3 0,0 0 4 16,9 4-3-16,-9-4-6 0,8 2 1 0,-8-2-1 15,13 1 1-15,-13-1-3 0,13 3-2 0,-13-3-2 16,15 1-11-16,-15-1-5 0,14 3-4 0,-14-3 1 16,19 1-3-16,-19-1-4 0,17 0-44 0,-17 0 54 15,18 0-12-15,-18 0-50 0,18 1 52 0,-18-1-50 16,19 0 51-16,-19 0-53 0,18-1 44 0,-18 1-49 15,15 0 50-15,-15 0-52 0,17-1 56 0,-17 1-50 16,12 0 60-16,-12 0-58 0,16-1 58 0,-16 1-51 16,13-3 58-16,-13 3-50 0,11-1 47 0,-11 1-57 0,14-2 51 15,-14 2-54-15,13-3 55 0,-13 3-61 0,13-1 50 16,-13 1-60-16,11-3 57 0,-11 3-7 16,10-2-7-16,-10 2 5 0,12-2-15 0,-12 2-55 0,9-3 60 15,-9 3-3-15,0 0-5 0,10-2-55 0,-10 2 57 16,0 0-76-16,10-3 30 0,-10 3-91 0,0 0-17 15,0 0-87-15,0 0-107 0,0 0-119 0,0 0-117 16,0 0-685-16,0 0-863 0</inkml:trace>
  <inkml:trace contextRef="#ctx0" brushRef="#br0" timeOffset="7462.91">12925 6234 56 0,'0'0'219'0,"0"0"-29"0,0 0-22 0,-9-5-6 16,9 5 1-16,0 0-1 0,0 0-5 0,-9-1-29 0,9 1-10 15,0 0-6-15,0 0-2 0,0 0-14 16,-10-1-2-16,10 1-5 0,0 0-14 0,0 0 20 16,0 0-30-16,0 0 8 0,0 0-31 0,0 0 12 15,0 0-23-15,0 0 11 0,-11-1-27 0,11 1 12 0,0 0-19 16,0 0 42-16,0 0-18 0,0 0 39 0,0 0-42 15,0 0 48-15,0 0-36 0,0 8 46 0,0-8-45 16,0 0 48-16,0 0-44 0,7 4 34 0,-7-4-50 16,4 5 49-16,-4-5-37 0,7 2 45 0,-7-2-47 15,6 5 38-15,-6-5-38 0,8 3 45 0,-8-3-42 16,10 3 39-16,-10-3-34 0,11 4 37 0,-11-4-41 0,16 1 45 16,-16-1-47-16,15 1 36 0,-15-1-41 15,23 0 37-15,-11-1-50 0,0 1 37 0,1-1-52 16,2 0 45-16,-2-1-54 0,4 1 42 0,-3 0-50 0,4 0 46 15,-3 0-45-15,3 0 38 0,-1-1-46 16,-1 1 41-16,2-1-41 0,0 1 40 0,-1 0-43 16,-1 1 48-16,1-1-49 0,-1 0 44 0,2 0-46 15,-2 0 46-15,0-1-48 0,-3 2 46 0,4-1-43 16,-2 0 46-16,0 1-47 0,-1-1 50 0,2 1-44 16,-2-1 46-16,1 1-43 0,-1-1 42 0,-1 1-45 15,1-2 46-15,-1 2-40 0,-1-1 44 0,0 1-47 0,2-2 47 16,-2 1-48-16,-1 1 50 0,2 0-45 0,-3-1 47 15,2 1-46-15,-1-1 47 0,1 1-51 0,-2-1 44 16,-10 1-45-16,19-1 42 0,-19 1-44 0,19-2 53 16,-19 2-52-16,18-2 41 0,-18 2-49 0,17-1 46 15,-17 1-45-15,14 0 48 0,-14 0-51 0,15-1 48 16,-15 1-47-16,14-1 48 0,-14 1-51 0,12 0 43 16,-12 0-40-16,11-1 47 0,-11 1-48 0,0 0 47 15,12 0-45-15,-12 0 45 0,0 0-44 0,12 0 47 16,-12 0-43-16,0 0 42 0,0 0-46 0,13-2 48 15,-13 2-47-15,0 0 56 0,0 0-53 0,0 0 50 0,14 2-47 16,-14-2 50-16,0 0-44 0,0 0 44 16,0 0-45-16,0 0 40 0,0 0-31 0,0 0 28 15,0 0-45-15,0 0 39 0,10-2-44 0,-10 2 1 16,0 0 0-16,0 0-21 0,0 0-181 0,0 0-172 16,0 0-298-16,-1-6-453 0,1 6-760 0</inkml:trace>
  <inkml:trace contextRef="#ctx0" brushRef="#br0" timeOffset="9259.82">17986 6191 186 0,'0'0'323'0,"0"0"-44"15,0 0-69-15,0 0 13 0,0 0-30 0,0 0-9 16,0 0 13-16,-9 2-44 0,9-2 4 0,0 0-47 16,0 0 11-16,0 0-48 0,0 0-7 0,0 0-9 15,0 0-15-15,0 0-5 0,0 0-4 0,0 0-6 16,0 0-1-16,0 0-3 0,0 0 22 0,0 0 22 0,0 0 56 16,0 0-42-16,12 3 42 0,-12-3-42 15,14-1 32-15,-14 1-52 0,20-3 33 0,-6 2-44 16,0-1 33-16,4-1-44 0,0 0 31 0,4 1-46 0,2-2 34 15,0 0-49-15,1 2 33 0,0-2-45 16,-1 0 1-16,3 0 4 0,-2 1 0 0,-2 0-2 0,-3 0 1 16,2 1-1-16,-4-1-1 0,1 0 0 15,-4 2 3-15,1-2-2 0,-4 2 1 0,1 0-2 0,-1 0 5 16,-12 1-1-16,16-1 1 0,-16 1-1 0,16-3 3 16,-16 3 0-16,12-1-2 0,-12 1-1 15,11-1-4-15,-11 1 1 0,7-2-3 0,-7 2-2 0,0 0-37 16,12-4-102-16,-12 4-99 0,0 0-107 0,5-5-195 15,-5 5-271-15,0 0-350 0</inkml:trace>
  <inkml:trace contextRef="#ctx0" brushRef="#br0" timeOffset="20285.8">4254 9952 50 0,'0'0'137'0,"0"0"-45"0,0 0-62 0,0 0-135 16,0 0 35-16</inkml:trace>
  <inkml:trace contextRef="#ctx0" brushRef="#br0" timeOffset="21358.28">9375 10132 491 0,'0'0'368'16,"-9"4"-54"-16,9-4-24 0,-10 3-30 0,10-3 3 16,-12 1 4-16,12-1-26 0,-11 0-27 0,11 0 17 0,-12-2-74 15,12 2 9-15,-10-5-66 0,10 5 18 0,-5-6-59 16,5 6-16-16,-4-8-7 0,4 8-7 16,3-11-8-16,-1 5-1 0,2 0-5 0,4 0-4 0,-2-1-1 15,3 1-3-15,0 1-5 0,0 0 0 0,1 3 2 16,-1-2 1-16,-9 4-6 0,17-1 1 0,-17 1 38 15,14 7-40-15,-9-2 36 0,1 2-44 0,-2 3 40 16,-1 0-44-16,-3 1 41 0,0 1-42 0,-3 1 42 16,0 1-36-16,0 1 37 0,-2 0-37 0,2-3 46 15,-2 1-48-15,1-1 39 0,0-2-41 16,2 0 42-16,-2-1-45 0,1-1 38 0,3 0-39 16,-1-1 38-16,2 0-39 0,-1-7 42 0,3 11-43 0,1-5 41 15,2 0-40-15,1-3 45 0,3 3-46 0,-1 1 39 16,2-3-38-16,3 2 39 0,-2 0-42 0,2 0 42 15,-1 1-48-15,-2 1 43 0,-1-2-40 0,-1 2 44 16,-2-1-38-16,-2 0 43 0,0 2-44 0,-3-1 39 16,0 0-37-16,-6 0 40 0,1 0-37 0,0 1 5 0,-4-1 1 15,-1-1-1-15,-3 2 5 0,2-1 2 0,-4-2 4 16,2 0-4-16,-2 0-2 0,1-2 0 16,0-2-9-16,1 0-60 0,0-2-99 0,11 0-63 0,-21-1-78 15,11-1-122-15,4-3-409 0,-1-1-385 0</inkml:trace>
  <inkml:trace contextRef="#ctx0" brushRef="#br0" timeOffset="21740.77">9958 10023 517 0,'15'-6'444'15,"-3"1"-100"-15,-2 1-78 0,-1 1-34 0,-9 3-12 16,13-5 34-16,-13 5-34 0,12-3 14 0,-12 3 8 15,0 0-11-15,10 0-30 0,-10 0-36 0,0 0-28 16,2 10-24-16,-2-10-20 0,-5 10-17 0,-2-3 37 16,1 1-61-16,-3 1 33 0,0 1-58 0,1 0 37 15,-4 1-54-15,1-1 39 0,1 0-53 0,-1-1 43 0,2 1-48 16,-4-1 39-16,4 0-44 0,1-2 42 16,2 0-49-16,-3-1 51 0,4-1-50 0,-2 1 43 15,2-2-46-15,5-4 43 0,-6 9-43 0,2-4 49 0,4-5-33 16,-4 7 32-16,4-7-41 0,4 8 46 0,-4-8-42 15,5 7 43-15,2-3-43 0,-1 1 38 0,2 0-44 16,2-1 46-16,-1 0-43 0,1 1 41 0,3 2-45 16,0-1 49-16,-1 0-51 0,1 1 47 0,-1 1-46 15,2-1 47-15,-3 0-48 0,2 0 1 0,-3 0 4 16,2 2 1-16,-2-3-1 0,0 1-6 16,-3-1-53-16,3 0-75 0,-4 0-50 0,1-1-112 0,-1 0-78 15,-6-5-54-15,13 5-467 0,-13-5-476 0</inkml:trace>
  <inkml:trace contextRef="#ctx0" brushRef="#br0" timeOffset="22157.33">10333 10031 465 0,'0'0'517'0,"-3"-9"-107"15,3 9-70-15,-4-8-19 0,4 8-3 0,-5-6-18 16,5 6-11-16,-5-4-31 0,5 4-36 0,0 0-45 0,0 0-31 15,-8-3-26-15,8 3-18 0,0 0-20 0,-1 9-14 16,1-9-7-16,1 9-13 0,-1-9-5 16,5 13 33-16,0-5-55 0,0-1 36 0,2 2-53 0,0-1 50 15,3 0-58-15,1-1 42 0,0 1-49 16,1 0 47-16,-2-1-49 0,4-2 50 0,-4 0-51 16,3-3 46-16,-3 2-47 0,1-3 46 0,1 0-48 0,-12-1 44 15,21-2-28-15,-11-1 24 0,-1 1-45 0,0-1 46 16,0-3-45-16,-3-1 3 0,1 2 10 0,-2-2-7 15,0-1 6-15,-1 0 2 0,-1 0 14 0,1 1 14 16,-3 0 24-16,2 0 36 0,-2 0 26 0,-1 7-25 16,4-10 60-16,-4 10-58 0,1-9 47 0,-1 9-78 15,3-7 38-15,-3 7-67 0,3-6 62 0,-3 6-49 16,0 0 70-16,0 0-45 0,7 4 25 0,-7-4-16 0,8 8-10 16,-4-3-17-16,0 3-6 0,1 1-11 15,-1 0-3-15,2 3-5 0,2 0-4 0,-2 2-11 16,-1 1-16-16,2 1-71 0,-1 2-83 0,0 1-74 0,2 0-55 15,-4 1-132-15,0-2-46 0,0 0-86 0,-2-1-660 16,1 1-828-16</inkml:trace>
  <inkml:trace contextRef="#ctx0" brushRef="#br0" timeOffset="23307.36">11417 10210 159 0,'0'0'431'0,"0"0"-102"16,-1-9-45-16,1 9-30 0,0 0 13 0,-3-5-35 15,3 5-3-15,0 0 11 0,-2-6-86 0,2 6 9 16,0 0-65-16,0 0 42 0,0 0-53 0,0 0 41 16,0 0-42-16,0 0 46 0,9 2-36 0,-4 3 41 15,0-1-42-15,0 2 39 0,4 1-59 0,-3 0 43 16,2 0-51-16,1 2 36 0,1 0-49 0,-1 2 53 16,0-1-43-16,0 1-11 0,1-1 5 0,1 0 1 15,-1 0-6-15,-1 0-8 0,0 0 1 0,0-1 0 16,1 0 2-16,-1 0 6 0,-3 0 4 0,3-3 0 0,-1 0 5 15,-2 0 6-15,1-2 3 0,-1 2-46 0,-6-6 60 16,10 5-46-16,-10-5 61 0,10 6-59 0,-10-6 51 16,9 5-56-16,-9-5 46 0,0 0-58 0,14 2 48 15,-14-2-51-15,9-2 49 0,-9 2-16 0,11-5-9 16,-11 5-10-16,10-7-3 0,-4 3-10 0,2-3-2 16,-2 1-7-16,3-1-2 0,0 1-46 0,0-3 53 15,1 0-50-15,1 0 50 0,-1 0-2 0,1 0-7 16,2-1 0-16,-3-1-2 0,6-1 4 0,-5 0-11 15,6-1 8-15,-4 1-7 0,2-3 1 0,0 1-1 16,2 0-40-16,-2-1 48 0,6-2-47 0,-2 1 53 0,1-1-45 16,-2 0 46-16,0 1-46 0,0 1 48 15,-4 2-40-15,3 0 45 0,-5 1-49 0,1 2 49 16,-3-1-44-16,1 3 71 0,-4 1-26 0,2 0 55 16,-2 0-31-16,-2 1 49 0,1 1-47 0,-2-1 36 15,0 2-50-15,-4 4 31 0,6-6-46 0,-6 6 29 16,4-6-46-16,-4 6 36 0,4-6-44 0,-4 6 31 0,4-5-32 15,-4 5 22-15,0 0-47 0,5-5 20 0,-5 5-88 16,0 0-19-16,2-5-115 0,-2 5-42 0,0 0-112 16,4-6-116-16,-4 6-97 0,0 0-216 0,3-6-380 15,-3 6-804-15</inkml:trace>
  <inkml:trace contextRef="#ctx0" brushRef="#br0" timeOffset="23990.32">12913 10060 405 0,'0'0'574'16,"1"-6"-119"-16,-1 6-31 0,0 0 22 0,0 0 5 16,-3-8 7-16,3 8-9 0,0 0-76 0,0 0 1 15,-6-4-118-15,6 4 16 0,0 0-68 0,-3 7 38 16,3-7-11-16,-2 11-24 0,2-2-16 0,1 1-25 15,0 3-16-15,1-1-24 0,0 3-17 0,1 1-14 16,1 0-30-16,1 1 0 0,1 2-13 0,-1 1-11 0,3-5-6 16,-2 5-6-16,2-1-7 0,-2-1-4 15,2 0-7-15,-3-3-9 0,3-1-28 0,-2-1-59 16,-1 0-53-16,0-1-51 0,-1-2-94 0,1-1-30 16,-2 0-42-16,-2-4-52 0,-1-5-126 0,0 11-100 15,0-11-77-15,-9 5-327 0,9-5-651 0</inkml:trace>
  <inkml:trace contextRef="#ctx0" brushRef="#br0" timeOffset="24174.02">12753 10339 54 0,'-12'-8'584'0,"1"2"-112"0,2-1-147 0,1 3 26 15,-2-4-26-15,4 1 47 0,-1 1-42 0,2-4 16 16,0 3-75-16,2-2-16 0,1-1-56 0,2 0-36 16,2-1-10-16,1 0-45 0,3-2-26 0,1 0-13 15,3-2-18-15,5-1-11 0,-2 2-8 0,6-1-6 16,0-2-5-16,2 2-4 0,3 0-1 0,-1 0-11 15,3 0-4-15,-3 2-7 0,2 0-37 0,1 2-79 16,-3 1-77-16,-4 2-88 0,4 1-50 0,-5 2-32 16,-3 0-88-16,3 0-438 0,-6 3-457 0</inkml:trace>
  <inkml:trace contextRef="#ctx0" brushRef="#br0" timeOffset="24741.34">13077 10190 53 0,'0'0'461'0,"0"0"-103"16,0 0-32-16,0 0-46 0,0 0 42 0,4-6-44 0,-4 6 31 16,5-6-80-16,-5 6 11 0,8-7-73 0,-8 7 20 15,11-5-52-15,-11 5 23 0,14-4-50 0,-14 4 27 16,18-2-43-16,-18 2 31 0,21 2-61 0,-10 0 33 16,0 1-63-16,0 2 35 0,-1 1-50 0,2 1 39 15,-3 0-50-15,1 2 39 0,-4-1-42 0,1 1 37 16,-3-1-45-16,-2 1 45 0,1-1-42 0,-2 0 43 15,-1-2-49-15,-1 0 46 0,-1 1-49 0,2-7 47 16,-3 9-48-16,3-9 46 0,-7 3-47 0,7-3 45 16,0 0-51-16,-10-3 45 0,10 3-49 0,-6-11 46 15,4 4-50-15,1-1 42 0,2-2-49 0,3-1 14 16,0-2-66-16,0 0 18 0,2-1-47 0,2 1 47 16,1 0-27-16,0 1 17 0,0 1 14 0,0 0 12 15,2 1 6-15,-2 2 10 0,0 2 6 0,1 1 2 16,-2 1 4-16,-8 4 5 0,13-4 42 0,-13 4-39 15,14 1 36-15,-14-1-41 0,10 6 43 0,-10-6-41 16,13 8 42-16,-8-3-44 0,1 2 52 0,-2 0-47 0,3 0 39 16,-2 0-45-16,2 0 45 0,-2 1-44 0,2 0 48 15,-1-2-49-15,1 1 47 0,0-2-43 0,0 0 42 16,-1-1-41-16,-6-4 41 0,15 5-41 0,-15-5 38 16,13-1-41-16,-13 1 38 0,19-6-39 0,-12 2 41 15,0-1-40-15,1-2 41 0,0 0-38 0,-2 0 40 16,-1-3-44-16,-1 3 6 0,1-2 1 0,-1 1 8 15,1 0 1-15,-2 1 3 0,-3 7 6 0,3-11-2 16,-3 11-1-16,4-9-2 0,-4 9 8 0,4-6 18 16,-4 6 6-16,0 0 1 0,0 0-2 0,12 0 34 15,-12 0-51-15,7 7 34 0,-2-4-43 0,1 2 40 16,0 1-52-16,-1-1 39 0,4 1-44 0,-1 0 38 16,-2-1-43-16,3 1 33 0,0-2-67 0,0 1-50 15,0-1-130-15,0-3-64 0,-9-1-54 0,15 2-113 16,-5-4-342-16,0 1-332 0</inkml:trace>
  <inkml:trace contextRef="#ctx0" brushRef="#br0" timeOffset="25024.01">13867 10036 196 0,'0'0'394'0,"0"0"-91"16,0 0-66-16,0 0-27 0,0 0-30 0,0 0-35 16,0 0 4-16,13 1-27 0,-13-1 7 0,0 0-46 15,0 0 3-15,0 0-25 0,8 3 2 0,-8-3-27 16,0 0 10-16,9-5-25 0,-9 5 20 0,6-6-34 15,0 1-3-15,-2-1 2 0,-1 1-1 0,1-1-6 16,-2-1 3-16,1 2 5 0,-3 5 33 0,2-12 32 16,-2 12 45-16,2-8 23 0,-2 8 6 0,0 0 9 15,-2-7 14-15,2 7 6 0,0 0 7 0,-7 4-1 16,7-4-10-16,-6 10 2 0,5-2-6 0,-2 2-28 16,2 2-18-16,2-1-23 0,1 2-18 0,-1 4-10 15,4-2-13-15,-1 2-17 0,4 2-12 0,1 1-14 16,1-2-59-16,0 0-63 0,2-2-144 0,-2 0-104 15,0 1-145-15,0-4-697 0,-1-1-808 0</inkml:trace>
  <inkml:trace contextRef="#ctx0" brushRef="#br0" timeOffset="28646.71">4321 13206 69 0,'0'0'264'0,"0"0"-76"0,0 0-4 16,0 0-39-16,0 0 7 0,0 0-45 0,0 0 10 15,0 0-52-15,2 6 2 0,-2-6-32 0,0 0 14 16,0 0-29-16,0 0 20 0,0 0-27 0,0 0 20 15,0 0-27-15,0 0 23 0,0 0-21 0,0 0 27 16,0 0-17-16,0 0 34 0,0 0-22 0,0 0 46 16,0 0-31-16,0 0 4 0,0 0-12 0,0 0-1 0,0 0-12 15,0 0-3-15,0 0 6 0,0 0 4 0,0 0 4 16,0 0 4-16,0 0 11 0,0 0-9 0,0 0-2 16,0 0 1-16,0 0 0 0,0 0 1 0,0 0-4 15,0 0 2-15,-8-3-16 0,8 3-3 0,0 0 1 16,0 0 6-16,0 0-4 0,0 0 2 0,0 0 3 15,0 0-15-15,0 0 0 0,0 0-3 0,0 0-4 16,-6-3 1-16,6 3 1 0,0 0 3 0,0 0-8 16,0 0-6-16,0 0 6 0,0 0-1 0,0 0 4 15,0 0-6-15,0 0 36 0,0 0-41 0,0 0 2 16,0 0 1-16,0 0-1 0,0 0 4 0,0 0 3 16,0 0-8-16,0 0 0 0,0 0 2 0,0 0-1 15,-7-3 2-15,7 3 2 0,0 0 33 0,0 0-46 16,0 0 5-16,0 0-2 0,0 0 4 0,0 0 1 15,0 0 3-15,0 0 2 0,0 0-6 0,0 0-1 16,0 0-1-16,0 0 5 0,0 0-2 0,0 0 20 16,0 0-19-16,0 0-4 0,0 0 1 0,0 0 0 15,0 0 4-15,0 0 0 0,0 0-2 0,0 0 10 0,0 0-11 16,0 0 5-16,0 0-1 0,0 0 1 0,0 0 0 16,0 0 0-16,0 0-2 0,0 0 2 15,0 0-3-15,0 0 1 0,0 0 1 0,0 0 0 0,0 0-4 16,0 0 2-16,0 0 1 0,0 0-15 0,0 0-65 15,0 0-68-15,0 0-78 0,0 0-89 0,0 0-271 16,-5-5-103-16</inkml:trace>
  <inkml:trace contextRef="#ctx0" brushRef="#br0" timeOffset="30139.57">4254 13190 50 0,'0'0'132'0,"0"0"-28"0,0 0 4 0,0 0-36 16,0 0 6-16,0 0-24 0,0 0 7 0,0 0-31 15,0 0 11-15,0 0-17 0,0 0 22 0,0 0-17 16,0 0 17-16,0 0-15 0,0 0 15 0,0 0-14 16,0 0 17-16,0 0-13 0,0 0 17 0,0 0-22 15,0 0 22-15,0 0-30 0,0 0 13 0,0 0-13 16,0 0 5-16,0 0-6 0,-4-7 3 0,4 7 3 15,0 0 15-15,-4-5 0 0,4 5-7 0,-2-6-6 0,2 6-11 16,-3-8-3-16,3 8-2 0,-2-8-4 0,2 8-1 16,-3-11-2-16,3 11 2 0,-2-13-7 15,0 7 1-15,1 0-2 0,1-3 3 0,0 3 0 16,0-2-2-16,0 1 2 0,0-1-3 0,0-1 1 0,1-2-1 16,1 2 1-16,0-2 0 0,-2 0 2 15,3-1-3-15,-2 1-1 0,0 0 4 0,3 0-4 16,-1-2 1-16,-1 1-3 0,2-2 3 0,-1 1 1 0,0 0-1 15,4-2 1-15,-4 2-2 0,3-1 2 0,-1-1 23 16,0 1-26-16,1-1 22 0,3 1-25 0,-2 0 29 16,-1-1-30-16,3-2 47 0,1 0-26 0,-1 2 31 15,1 0-39-15,2-2 31 0,-2 1-18 0,2 0 8 16,0-1-34-16,0 1 30 0,2 0-31 0,-1 0 33 16,2-1-29-16,2-1 46 0,-1-1-32 0,1 0 29 15,2 1-39-15,-2 0 2 0,2 0 2 0,0 0-2 16,-1 2 3-16,2-2-1 0,0 1 10 0,0 1 2 15,2 0-2-15,-3 1-3 0,3-1 11 0,1 2-6 16,0-2-3-16,-2 3-4 0,4-2 2 0,-1 1-1 16,0 0-2-16,2 2-7 0,-3-1 5 0,4-1-1 15,-2 2-1-15,2 1-1 0,-2-2-1 0,4 2 0 16,-4 1 12-16,2-2-8 0,3 2 1 0,-2-1 1 16,0 1 9-16,0 1 3 0,0 1-2 0,0-1 8 0,-2 2-15 15,-2 1 2-15,3-1 22 0,-3 1-28 16,3 1 2-16,-3 0-3 0,2-1 0 0,-3 3-2 15,1-1-1-15,2 2 1 0,-5-1-1 0,0 2 1 0,-1-1 6 16,2 1-15-16,-2 1 6 0,2-2-17 0,0 2 21 16,-3 0-19-16,1 2 24 0,2-1-16 0,-4-1 26 15,2 2-24-15,1 0 31 0,-2 0-26 16,-1 1 32-16,0 0-27 0,0-1 31 0,0 2-39 0,-2 0 33 16,2 1-33-16,-2 0 38 0,0 0-36 0,0 1 37 15,-1 0-39-15,-1 0 39 0,1 2-43 0,1 0 2 16,-1-1 1-16,-2 1 5 0,3-1 7 0,-3 3 44 15,1-2-49-15,-1 3 54 0,0-2-52 0,2 3 48 16,-3-2-35-16,3 1 41 0,-2 1-37 0,2 0 44 16,-2 1 1-16,-3-2 3 0,4 1-7 0,-2 0-12 15,-1 0-2-15,-1-1-5 0,1 2-5 0,0-1-5 16,-1-1 1-16,-1 2 5 0,3-1 4 0,-3 0-9 16,0 0-3-16,1-1-7 0,-1 2-6 0,0-1 2 0,0-1 2 15,-1 0 4-15,1 0-6 0,-1 1-4 16,2-2-2-16,-1 1 3 0,-1 0-2 0,1 0 3 15,1 0 2-15,-1-1-5 0,-1 1 0 0,3-1 0 16,-3 1 3-16,0 0 1 0,1-2 0 0,-1 2 3 0,1-1 0 16,-1 2-1-16,2-2 0 0,-2 0-44 0,1 1 45 15,-1-2-41-15,0 1 44 0,0-2-32 16,0 3 46-16,0-3-44 0,-1 3 42 0,2-4-45 0,-4 3 55 16,2-2-48-16,0 1 49 0,0 1-46 0,-1-4 49 15,1 4-47-15,-1-1 49 0,0 0-49 0,2 0 9 16,-3 0 2-16,2 0-1 0,-1-1-5 0,0 0 2 15,1 2 7-15,-1-3-11 0,-2 2-2 0,2-2-3 16,1 0 2-16,-2 2 1 0,0-4-2 0,-1 3 17 16,1-1-28-16,-1-1 7 0,1-2-2 0,-2 4 2 15,-3-8-1-15,7 9 5 0,-3-3-8 0,-2-1 2 16,-2-5 0-16,7 9 0 0,-3-4-1 0,-4-5 0 16,7 9 8-16,-7-9-9 0,4 9 0 15,-4-9 0-15,6 7 2 0,-6-7 0 0,6 7-4 0,-6-7 4 16,5 7 1-16,-5-7-1 0,6 6 1 0,-6-6 0 15,4 6 0-15,-4-6 6 0,5 6-8 0,-5-6 2 16,0 0 0-16,5 7 20 0,-5-7-25 0,0 0-1 0,4 7 3 16,-4-7-2-16,0 0 1 0,5 6 3 0,-5-6 0 15,0 0-1-15,4 4 6 0,-4-4-8 0,0 0 1 16,0 0-2-16,5 5 2 0,-5-5-1 0,0 0 2 16,0 0 6-16,0 0-10 0,5 6 0 0,-5-6-2 15,0 0-3-15,0 0-4 0,0 0-34 0,0 0-2 16,0 0-99-16,4 5-26 0,-4-5-130 0,0 0-52 15,0 0-73-15,0 0-145 0,0 0-312 0,0 0-445 16</inkml:trace>
  <inkml:trace contextRef="#ctx0" brushRef="#br0" timeOffset="30390.74">6636 13049 159 0,'0'0'395'0,"0"0"-116"0,-7 2-64 15,7-2-38-15,0 0-37 0,0 0-27 0,-8 4-15 16,8-4 10-16,0 0 3 0,0 0 13 0,0 0 15 16,0 0-21-16,2 7 40 0,-2-7-35 0,8 4-1 0,-8-4-47 15,13 5 37-15,-13-5-53 0,14 4 47 0,-6 0-50 16,2-1 32-16,0 0-61 0,-1-1 38 16,1 1-54-16,2-1 44 0,-3-1-56 0,2 0 42 0,-11-1-52 15,19 3 43-15,-6-4-48 0,-1 1 40 0,-1-2-64 16,1 1 11-16,-1-1-101 0,1-2-49 0,-2 1-43 15,-1-1-94-15,2-2-95 0,-2 0-210 0,-1 0-132 16</inkml:trace>
  <inkml:trace contextRef="#ctx0" brushRef="#br0" timeOffset="30561.8">6974 12921 526 0,'0'0'405'0,"0"0"-89"0,7-6-41 15,-7 6-38-15,0 0 53 0,0 0-39 0,0 0 42 16,0 0-51-16,0 0 25 0,0 0-79 0,4 6 4 15,-4-6-77-15,-3 7-22 0,3-7 20 0,-1 11-61 16,-1-7 26-16,-2 4-52 0,1-1 34 0,1 1-58 16,-2 2 27-16,-1-2-114 0,-2 3-35 0,1 0-122 0,-4-1-70 15,-2 3-97-15,1-5-496 0,-6 5-471 0</inkml:trace>
  <inkml:trace contextRef="#ctx0" brushRef="#br0" timeOffset="31623.99">4152 12943 183 0,'0'0'249'0,"0"0"-39"0,0 0-34 0,0 0-13 16,-5-4-17-16,5 4-15 0,0 0-20 0,0 0-6 15,0 0-13-15,-4-5-7 0,4 5 3 0,0 0-13 0,0 0-6 16,0 0-5-16,0 0-2 0,0 0-2 0,-5-5-2 16,5 5-5-16,0 0 6 0,0 0-19 15,0 0 4-15,0 0-23 0,0 0 6 0,0 0-16 0,0 0 15 16,0 0-15-16,0 0 19 0,0 0-13 16,0 0 16-16,0 0-28 0,0 0 31 0,6 4-8 15,-6-4 15-15,4 4-18 0,-4-4 51 0,5 6-35 16,-5-6 57-16,6 10-41 0,-3-5 45 0,2 1-43 0,-1 1 48 15,2 1 5-15,-2 1-12 0,3-1-13 0,-2 2-4 16,0-1-17-16,0 4-6 0,4-3-7 0,-4 2-6 16,1 0-9-16,1-1-7 0,-1-1 7 0,-1-1 0 15,-1 1 0-15,1-2-2 0,-1 1 1 0,1-2-5 16,-2-1 2-16,-1 0 1 0,2-1 5 0,-4-5 9 16,5 8 11-16,-5-8 9 0,4 8 3 0,-4-8 3 15,4 6-3-15,-4-6-3 0,0 0-4 0,5 8-7 16,-5-8-4-16,0 0-6 0,3 6-2 0,-3-6-4 15,0 0-9-15,0 0-1 0,5 4-3 0,-5-4 1 0,0 0-7 16,0 0-2-16,0 0 0 0,0 0-9 16,0 0 0-16,0 0-3 0,11-1 3 0,-11 1-38 15,5-4 38-15,-5 4-4 0,8-7-3 0,-8 7-38 16,10-7 45-16,-5 2-42 0,2 2 47 0,-2-2-44 0,-5 5 45 16,10-7-43-16,-10 7 44 0,10-6-43 15,-10 6 43-15,9-8-42 0,-9 8 44 0,9-4-43 16,-9 4 46-16,8-4-47 0,-8 4 52 0,0 0-41 0,7-4 37 15,-7 4-43-15,4-6 44 0,-4 6-42 0,0 0 42 16,0 0-42-16,7-2 40 0,-7 2-42 0,0 0 43 16,0 0-43-16,0 0 43 0,0 0-41 0,6-3 41 15,-6 3-44-15,0 0 44 0,0 0-29 0,0 0 25 16,0 0-44-16,0 0 46 0,5-6-43 0,-5 6 32 16,0 0-42-16,0 0 29 0,0 0-99 0,4-5-36 15,-4 5-81-15,0 0-79 0,0 0-108 0,-1-10-98 16,1 10-118-16,-3-6-295 0,3 6-485 0</inkml:trace>
  <inkml:trace contextRef="#ctx0" brushRef="#br0" timeOffset="33659.01">9918 13235 235 0,'0'0'357'16,"0"-8"-44"-16,0 8 2 0,0 0-9 15,0-8 8-15,0 8-8 0,0 0-9 0,0 0-20 0,0-8-33 16,0 8-23-16,0 0-29 0,0 0-26 0,0 0-22 15,0 0-10-15,0 0 8 0,0 0 31 0,0 0-30 16,0 0 47-16,0 0-35 0,9 7 34 0,-5-1-46 16,2 3 7-16,-2 0-34 0,1 2 5 0,4 2-36 15,-4 1 0-15,4 4-28 0,0 0 5 0,-2 2-28 16,-1-1-3-16,4 1-10 0,-3-1 1 0,-1 0-4 16,3 0 0-16,-2-1-6 0,1-3-3 0,-3 1-2 15,2-3-4-15,-1 1-6 0,2 0-9 0,-3-3-50 16,0-1-62-16,0-1-57 0,-1-2-59 0,2-1-8 15,-3 0-96-15,-3-6-60 0,8 6-80 0,-8-6-66 16,0 0-436-16,6-6-582 0</inkml:trace>
  <inkml:trace contextRef="#ctx0" brushRef="#br0" timeOffset="33845.92">9959 13303 424 0,'-5'-6'389'16,"1"-1"-84"-16,0 1-35 0,0 1-3 0,2 1-16 0,2 4-55 15,-5-12 28-15,1 6-38 0,4 0-35 0,0-2-17 16,0 1-38-16,4 0-20 0,-2 0-16 0,3-1-53 16,2-1 40-16,1 4-49 0,-1-3 41 0,3 0-30 15,1 0 20-15,1 1-45 0,-1 1 39 0,0 0-50 16,3 2 48-16,-2-1-64 0,-1 3-38 0,1 1-69 16,-1 0-47-16,-11 1-51 0,17 1-69 0,-17-1-354 15,11 5-180-15</inkml:trace>
  <inkml:trace contextRef="#ctx0" brushRef="#br0" timeOffset="34006.01">10015 13364 263 0,'-5'8'331'0,"0"0"-87"0,1-2-46 0,0 1-36 15,4-7-26-15,-6 9-27 0,6-9 2 0,-1 6 14 16,1-6-9-16,0 0-19 0,9 4-19 0,-9-4-15 0,11-4-12 16,-2 0-3-16,1 0-20 0,2-2-3 15,3-1-7-15,-1 2-5 0,-1-4-42 0,4 3-72 16,-2-2-68-16,2 0-75 0,-3 3-279 0,2-4-26 15</inkml:trace>
  <inkml:trace contextRef="#ctx0" brushRef="#br0" timeOffset="34890.51">10399 13235 274 0,'0'0'357'0,"0"0"-26"0,1-7-16 0,-1 7-8 15,0 0 1-15,-4-6-3 0,4 6-20 0,0 0-37 16,-10-3-39-16,10 3-29 0,0 0-22 0,-14 4-21 15,14-4-26-15,-13 7-17 0,5-1-17 0,3 0-14 16,-4 2-8-16,3-1-17 0,1 0-7 0,0 1-6 16,0 0-4-16,1 2-6 0,1-2-2 0,1 2-1 15,0 0-10-15,2-2 0 0,0 0-3 0,2 0-5 16,0-1-19-16,1-1-37 0,1 0-25 0,-4-6-15 16,9 6-8-16,-9-6-17 0,12 2-1 0,-12-2-1 0,16-3 4 15,-9-1 6-15,2-1 10 0,0-1 20 16,-1 2 15-16,1-4 17 0,-3-2 11 0,2 2 18 15,-3-1-2-15,1 1 6 0,1-1 5 0,-2 2 6 16,1-1 2-16,-3 3 7 0,1 0 24 0,0-1-32 0,-4 6 2 16,6-7 2-16,-6 7 10 0,9-5 2 0,-9 5-3 15,9-4 6-15,-9 4-5 0,10-1-1 0,-10 1-1 16,13 0 2-16,-13 0-1 0,13 0-1 0,-13 0 7 16,15 0-11-16,-15 0 4 0,17-1 0 0,-17 1 1 15,16-3 1-15,-7 1 0 0,-1 0 1 0,1-2-2 16,-2-1 1-16,1 1 0 0,-3-3 0 0,3 2 1 15,-3-3 0-15,0 1-3 0,-1-2 1 0,-3 0 0 16,3-1-12-16,-4-2 40 0,0 1-13 0,0 0 36 16,-1-1-35-16,-2-2 36 0,1-1-27 0,-2 1-1 15,-1-2 5-15,-3 0-3 0,4 0 32 0,-2 0 36 16,1 2-2-16,-2 0 54 0,2 2-41 0,-1 0 43 16,1 3-40-16,1-1 33 0,-1 3-59 0,2 0 18 15,-1 0-58-15,2 3 28 0,2 4-46 0,-5-7 50 16,5 7-45-16,0 0 38 0,0 0-47 0,0 0 44 15,-4 7-44-15,4-7 5 0,1 13 46 0,3-5-53 16,0 4 43-16,1 1-51 0,0-1 37 0,0 4-48 0,4 2 42 16,0-1-49-16,1 1 42 0,-1 0-5 0,1 0-8 15,2-1-4-15,-2 0-4 0,3-2-26 16,-3 1 15-16,2-1-2 0,-1-2-36 0,-1-4-62 16,2 1-40-16,-2-2-37 0,-1-2-43 0,0-1-40 0,1-3-24 15,-10-2-6-15,18 0-9 0,-8-2-1 0,-1-2 7 16,0-2 0-16,0 0 20 0,0-3 13 0,-1-1 25 15,-2-2 27-15,-2 2 54 0,2-1 54 0,-3 0 62 16,-1-3 91-16,0 2-7 0,-2-1 78 0,0 1-3 16,-2-1 43-16,1 2-1 0,0-1 10 0,-2 1 17 15,1 2-10-15,-2-1 17 0,0 3 13 0,2-1-9 16,-1 1 15-16,-1 3-65 0,4 4 24 0,-6-8-68 16,6 8 37-16,-7-6-53 0,7 6-8 0,0 0 39 15,-10 3-66-15,10-3 28 0,-1 6-50 0,1-6 31 16,1 8-50-16,-1-8 38 0,4 14-48 0,4-9 32 15,-3 5-43-15,1-2 38 0,3 2-45 0,2 0 39 16,1 0-39-16,0-1 36 0,-1 1-40 0,3-1 37 16,-1 0-38-16,-2 0 37 0,1 0-43 0,-1-1 41 0,0 1-41 15,-5-2 37-15,4 0-34 0,-6 0 39 0,1 1-39 16,-2 0 44-16,-2-1-47 0,-1-1 41 0,-1 1-5 16,-2-1 10-16,-1 1-20 0,0 1 0 0,-1-3 1 15,-1 0-8-15,1 1-3 0,0-1-9 0,5-5-50 16,-9 7-67-16,9-7-59 0,-9 3-67 0,9-3-64 15,0 0-67-15,0 0-49 0,0 0-327 0,-6-4-279 16</inkml:trace>
  <inkml:trace contextRef="#ctx0" brushRef="#br0" timeOffset="35206.35">10990 13086 64 0,'0'0'498'16,"4"-10"-141"-16,-4 10-71 0,3-5-57 0,-3 5-14 15,2-6 20-15,-2 6-49 0,0 0-16 0,4-8-23 16,-4 8-28-16,0 0-27 0,1-4-11 0,-1 4-16 15,0 0-11-15,3-7-11 0,-3 7-2 0,8-7-11 16,-8 7-8-16,6-7 6 0,-1 3-9 0,-1-2-6 16,1 0-5-16,-1-1 1 0,2 0-3 0,-2 0 1 0,-1 0 5 15,-1-2-12-15,0 3 6 0,-1-1 7 0,-1 7 17 16,0-11 6-16,0 11 9 0,-3-9 14 0,3 9 23 16,-5-4 19-16,5 4 10 0,0 0 6 15,-14 2 12-15,14-2-10 0,-9 10-7 0,7-4-6 0,-2 3-12 16,1 0-13-16,1 1 29 0,2 0-62 0,0 3 34 15,2 0-52-15,2 0 33 0,1 3-56 0,2-1 41 16,3 2-55-16,1 0 43 0,2 0-54 0,2-2 28 16,1 1-110-16,3 0-28 0,-1-1-73 0,-2 0-83 15,2-3-73-15,-1-1-56 0,-2 0-56 0,-2-1-392 16,1 0-411-16</inkml:trace>
  <inkml:trace contextRef="#ctx0" brushRef="#br0" timeOffset="38072.28">4052 16072 152 0,'0'0'215'16,"0"0"-39"-16,0 0-31 0,0 0-29 0,0 0-12 16,0 0-13-16,0 0-13 0,0 0 17 0,0 0 24 0,0 0 4 15,0 0 2-15,0 0 11 0,0 0 9 0,9-3 8 16,-9 3-21-16,0 0-48 0,0 0 50 15,14 0-49-15,-14 0 30 0,0 0-44 0,17 4 41 0,-17-4-46 16,14 6 32-16,-4-2-10 0,0 0-6 0,2 3-11 16,2 2-9-16,2-1-13 0,1 3-6 0,1-2-9 15,0 3-5-15,0-3-7 0,-2 1-1 16,2-1-8-16,-4 0 5 0,1-2-2 0,0-1-3 0,-1 1-2 16,-3-2 2-16,-2-1 8 0,3 2 8 0,-6-3 20 15,3 1 29-15,-9-4 32 0,13 3 8 0,-13-3-19 16,10 2-17-16,-10-2-10 0,6-3-12 0,-6 3-9 15,6-6-3-15,-6 6-6 0,3-11-3 0,1 5-11 16,-4-1 0-16,3-3-13 0,-2 1 2 0,0-2-11 16,3-1-4-16,-1-2 2 0,-1-1 6 0,5 0-6 0,-2-1 4 15,2-2 1-15,1 0-5 0,1-1 0 16,0 1-2-16,4-1 1 0,-3 0-1 0,3 0-1 16,-2 0 2-16,2 0-1 0,0 1-23 0,-2 0 23 0,2 1 5 15,-1 1-1-15,-2 1 0 0,-1 3-2 16,0 0 0-16,-3 1 1 0,1 1-4 0,-2 2 7 15,1 1-2-15,-1 0-5 0,-1 1 0 0,-2 0-2 16,1 1-2-16,-3 5 0 0,6-9-12 0,-6 9-45 0,7-8-60 16,-7 8-55-16,5-5-34 0,-5 5-70 0,0 0-105 15,9-3-66-15,-9 3-441 0,0 0-453 0</inkml:trace>
  <inkml:trace contextRef="#ctx0" brushRef="#br0" timeOffset="38889.18">6677 16069 164 0,'0'0'254'16,"0"0"-23"-16,0-7-16 0,0 7-14 0,0 0-49 15,0-6 4-15,0 6-49 0,0 0 20 0,0 0-44 16,3-7 27-16,-3 7-38 0,0 0 38 0,10-2-18 0,-10 2 5 15,0 0-46-15,15 1 31 0,-15-1-45 0,13 3 45 16,-5 1-53-16,0-1 38 0,2 2-50 16,-1 1 37-16,3 0-10 0,-2 3-8 0,2-2-4 0,1 0-7 15,-3 0-7-15,4 0-1 0,-4 1 4 0,1-2 17 16,-1-2 26-16,-1 1 1 0,-2 0 8 0,1-1 12 16,1-1 13-16,-9-3 15 0,13 3 6 0,-13-3-4 15,14 0-12-15,-14 0-16 0,14-6-11 0,-6 0-6 16,-2-2-20-16,4 0 5 0,-2-3-16 0,1-1 8 15,2 0-14-15,-2-3 1 0,1-2-7 16,3-1-4-16,-3 0-5 0,2 0-1 0,1-2-4 0,-3 2-9 16,1-1 5-16,1 1 1 0,-3 0-3 0,4 1-4 15,-4 1 5-15,0-1-3 0,-2 4 0 0,2-1 1 16,-2 2-4-16,-1 2 0 0,-1 0 0 0,-1 2 0 0,1-1-4 16,-3 2-1-16,1 2-5 0,-3 5-6 15,5-9-42-15,-5 9-54 0,0 0-54 0,-5-5-50 16,5 5-75-16,-10 3-85 0,4 2-29 0,-3 0-440 0,-3 2-386 15</inkml:trace>
  <inkml:trace contextRef="#ctx0" brushRef="#br0" timeOffset="40071.93">4893 17052 183 0,'-4'-3'246'0,"4"3"-38"0,0 0-26 15,0 0-60-15,0 0 34 0,0 0-51 0,0 0 30 16,0 0-41-16,0 0 39 0,0 0-34 0,0 0 29 16,-5-5-23-16,5 5 28 0,0 0-21 0,0 0 13 15,0 0-22-15,0 0-15 0,-5-6 1 0,5 6-10 16,0 0-5-16,0 0 5 0,0 0-20 0,0 0 16 16,0 0-24-16,-3-6 14 0,3 6-19 0,0 0 14 15,0 0-26-15,0 0 22 0,0 0-24 0,0 0 15 16,0 0-23-16,0 0 13 0,0 0-25 0,0 0 16 15,0 0-27-15,0 0 28 0,0 0-30 0,0 0 28 16,0 0-28-16,0 0 24 0,0 0-19 0,-1-6 24 16,1 6-11-16,0 0 33 0,0 0-16 0,0 0 28 15,0 0-14-15,0 0 20 0,0 0-14 0,0 0 7 0,0 0-16 16,0 0 5-16,0 0-7 0,0 0-10 0,0 0-6 16,0 0-4-16,0 0-6 0,0 0-6 15,0 0 0-15,0-7-3 0,0 7-6 0,0 0 4 0,0 0-3 16,0 0-7-16,0 0 8 0,13-4 0 0,-13 4-1 15,9-1-1-15,-9 1 3 0,10-2 1 0,-10 2 2 16,18-3-1-16,-9 2 1 0,2-2 2 0,1 1-4 16,-2-2 3-16,4 1-3 0,2 0 3 0,-1-2-3 15,-1 1-3-15,1 0 1 0,1 0-2 0,0 0 0 16,-3 0-1-16,1 1 4 0,-1 0-7 0,-3 0 4 16,1 0 0-16,-2 2 2 0,-9 1 10 0,17-4 9 15,-17 4 15-15,13-2 15 0,-13 2 16 0,10-1 10 16,-10 1 9-16,9-3 2 0,-9 3-5 15,0 0-10-15,12-2-11 0,-12 2-15 0,0 0-8 0,0 0-10 16,10-3-10-16,-10 3-2 0,0 0-5 0,0 0-11 16,9-4-32-16,-9 4-74 0,0 0-89 0,6-3-78 15,-6 3-88-15,0 0-114 0,9-6-72 0,-9 6-452 16,9-5-594-16</inkml:trace>
  <inkml:trace contextRef="#ctx0" brushRef="#br0" timeOffset="40890.83">7526 17140 194 0,'0'0'294'0,"-8"-4"-38"16,8 4-20-16,0 0-46 0,-9-2 19 0,9 2-51 16,0 0 24-16,-9-4-42 0,9 4 13 0,0 0-42 15,0 0 0-15,-9-3-12 0,9 3-11 0,0 0-16 16,0 0-2-16,0 0 6 0,0 0 8 0,0 0 22 0,-1-5-23 16,1 5 15-16,0 0-33 0,8-5 21 0,-8 5-22 15,11-5 32-15,-3 3-23 0,1-2 18 16,2-1-29-16,-1 2 15 0,3-2-25 0,4-1 7 15,-2 1-21-15,2-1 13 0,1 2-16 0,-3-2 9 16,4 1-17-16,-1-1 7 0,1 1-16 0,-1 0 8 0,-1 0-12 16,-1 2 8-16,-2-2-18 0,2 2 16 0,-5-2-18 15,0 3 18-15,0 0-9 0,-3 0 25 0,-8 2-1 16,14-3 22-16,-14 3-20 0,11-2 24 0,-11 2-8 16,9-2-13-16,-9 2-3 0,0 0-9 0,9-3-10 15,-9 3-9-15,0 0-8 0,0 0-35 0,0 0-103 16,0 0-68-16,4-5-84 0,-4 5-175 0,0 0-121 15,-4-5-296-15,4 5-436 0</inkml:trace>
  <inkml:trace contextRef="#ctx0" brushRef="#br0" timeOffset="42410.4">9683 16334 250 0,'0'0'226'0,"9"-7"24"0,-9 7-51 16,5-6 27-16,-5 6-40 0,6-6 16 0,-6 6-43 15,6-4-5-15,-6 4 2 0,3-5-5 0,-3 5-1 0,3-5 4 16,-3 5-3-16,0 0-5 0,6-6-8 0,-6 6-20 16,0 0-10-16,1-10-17 0,-1 10-10 0,-1-7-7 15,1 7-7-15,0-9-7 0,-2 2-4 0,-3 3 3 16,2-2-7-16,-2-2-10 0,0 2-5 0,-3 1-7 16,2-3-8-16,-4 3-3 0,1 1 1 0,-3 0-5 15,1 0-4-15,-2 2-5 0,0 1-1 0,-1 0 3 16,0 2-1-16,1 0-6 0,2 2-2 0,-3 3 1 15,1-1 0-15,-1 2-2 0,4 2 1 0,-1-1 1 16,1 2-3-16,1-1 2 0,1 4-2 0,3-2 1 16,3-1 0-16,-2 1-3 0,3 0 6 0,2 0-2 0,0-1 0 15,3 1 1-15,1 0-2 0,-1-3 2 16,5 2-3-16,-1-4 4 0,-1 0-2 0,4-1 3 16,-4-1-5-16,5-2 0 0,-12-2 4 0,18 1-2 0,-18-1 3 15,19-3-1-15,-10-1-2 0,-3 0 2 0,4-2 1 16,-3 2 0-16,-1-4-6 0,2 2 12 15,-3 0-4-15,1-1 2 0,-1 1-1 0,0-1 2 16,-1 1 19-16,0 0 18 0,-4 6 5 0,9-10-3 0,-9 10-5 16,5-7-4-16,-5 7-2 0,7-3 41 0,-7 3 13 15,0 0 7-15,11 3-5 0,-2 2-1 16,-4 1 0-16,3 2-13 0,2 2-5 0,-1 2-8 0,0 1-17 16,0 3-8-16,4 1-10 0,-2 0-3 0,-2 1-7 15,5 1-2-15,-5-1-9 0,4 1 21 0,-3-1-22 16,2 0 10-16,-2-3-20 0,1 1 1 0,-2-3-66 15,-1-2-81-15,2 0-58 0,-2-4-69 0,-2-1-83 16,1-1-130-16,-7-5-91 0,14 1-365 0,-14-1-527 16</inkml:trace>
  <inkml:trace contextRef="#ctx0" brushRef="#br0" timeOffset="42788.85">10284 16148 252 0,'6'-4'453'0,"2"0"-119"0,-1 0-71 0,-7 4-41 0,7-6 18 16,-7 6-45-16,6-3 36 0,-6 3-34 0,0 0 23 15,0 0-39-15,0 0 1 0,0 0-31 0,8 3-24 16,-8-3-19-16,-4 9-18 0,4-9-12 0,-6 11-6 16,-1-4-7-16,3 1-18 0,-6 2-1 0,1-1-7 15,1 1-11-15,-2 1-5 0,1-1-9 0,0-1 3 16,2 1-12-16,-2-2 9 0,1 0-14 0,3-2 9 15,-2 0-2-15,4 2-4 0,-4-3 3 0,4-1 2 16,0 1 3-16,3-5-1 0,-4 10 4 0,4-10 2 16,0 7 4-16,0-7 8 0,4 8 3 0,-4-8 0 15,10 7 1-15,-1-2 0 0,-1-1 7 0,1 0-13 16,2-1 5-16,-2-1-7 0,3 2-3 0,-1 0-4 16,1-1-2-16,-1 0-4 0,2 0 0 0,-1 1-3 15,0-2-4-15,-2 3-1 0,2-1-19 0,-2-1 18 16,0 2-7-16,-1-2-2 0,2 3-19 0,-4-3-46 15,1 2-45-15,-3-2-69 0,3 3-84 0,-8-6-65 16,5 9-104-16,-5-9-31 0,1 9-298 0,-1-9-284 16</inkml:trace>
  <inkml:trace contextRef="#ctx0" brushRef="#br0" timeOffset="42956.3">10353 16502 412 0,'-7'5'336'0,"7"-5"-28"15,-6 5-79-15,6-5 21 0,0 0-15 0,-7 5 1 0,7-5-11 16,0 0-25-16,0 0-25 0,0 0-21 0,0 0-27 15,0 0-22-15,0 0-19 0,0 0-18 0,13-2-15 16,-13 2-10-16,12-4-11 0,-12 4-8 0,15-4 0 16,-6 2-5-16,0 1-10 0,4-2-5 0,-3 1-8 15,3 1-32-15,-2-2-61 0,1 1-65 0,2 0-12 16,-3-1-92-16,3 2-15 0,-1-2-123 0,5 1-201 16,-4-1-119-16</inkml:trace>
  <inkml:trace contextRef="#ctx0" brushRef="#br0" timeOffset="43856.57">10359 16224 45 0,'0'0'401'16,"-2"-9"-100"-16,2 9-53 0,-3-9-18 0,3 9-16 16,-1-6 11-16,1 6 7 0,-3-6-21 0,3 6-63 15,-3-6 18-15,3 6-32 0,0 0-24 0,0 0-18 16,-3-5-20-16,3 5-4 0,0 0-8 0,0 0-12 15,0 0-10-15,0 0-2 0,0 0-9 0,-13 3-5 16,13-3 0-16,-5 4-6 0,5-4-3 0,-7 9-2 16,4-4 6-16,-3 0-2 0,1 2 1 0,-1 0 5 15,0-1-1-15,-1 2-3 0,2-2 3 0,-1 3-1 16,-3-2-3-16,2 1 8 0,2 0 8 0,-3-3 3 16,1 3 5-16,1-1-1 0,-1-1-2 0,3 1-8 15,-2 0 6-15,1-1-12 0,-3-1-2 0,3 1-3 16,5-6-2-16,-6 10 1 0,6-10 1 0,-4 8 4 15,4-8-2-15,-4 7-1 0,4-7 4 0,0 8 2 0,0-8 8 16,0 0-2-16,4 8 0 0,-4-8-4 0,0 0 1 16,10 3-3-16,-10-3-4 0,0 0-3 15,13 3 1-15,-13-3-8 0,0 0 1 0,13 0-3 16,-13 0-3-16,0 0-3 0,0 0 0 0,12 0-3 0,-12 0-10 16,0 0-56-16,0 0-79 0,0 0-83 0,13-2-132 15,-13 2-114-15,0 0-418 0,0 0-453 0</inkml:trace>
  <inkml:trace contextRef="#ctx0" brushRef="#br0" timeOffset="44305.41">10364 16125 148 0,'0'0'491'0,"0"0"-138"0,0 0-59 0,0 0-34 16,0 0 6-16,0 0-37 0,0 0 40 15,0 0-30-15,0 0-22 0,-10 2-35 0,10-2-25 16,-5 8-30-16,5-8-24 0,-8 12-17 0,4-4-8 16,0 1-1-16,-1 0-12 0,2 2-4 0,-4 0-9 0,2 1-3 15,1 3-9-15,-1-2-9 0,-3 2-3 16,2-3 0-16,1 3 5 0,-2-1 9 0,1 0 2 16,0 0-2-16,-1-2-10 0,2 0-1 0,0-1 0 0,1-2-1 15,-2 0 8-15,2-2 5 0,0 0 4 0,2-1 0 16,-1-1 3-16,3-5-9 0,-4 9 3 0,4-9-8 15,-1 6-7-15,1-6 5 0,0 0 5 0,3 6 11 16,-3-6-5-16,0 0 3 0,14 1-5 0,-14-1-7 16,16-1 6-16,-16 1 1 0,19-3-7 0,-8 1-4 15,0 2 9-15,3-1-2 0,-2 1-5 0,2-1-6 16,-2 1-2-16,3-1-7 0,-1 1-9 0,-2 0 7 16,4 1-3-16,-3-1-4 0,-1 1-5 0,1-1 0 15,-1 1 3-15,2 2-3 0,-3-1 0 0,1-1 1 16,-2 1-3-16,0 0-4 0,1 0-3 0,0 0-8 15,-2 0-10-15,2-1-46 0,-2 2-54 0,0 0-57 16,-9-3-58-16,15 4-75 0,-15-4-74 0,16 3-72 16,-16-3-120-16,15 1-343 0,-15-1-491 0</inkml:trace>
  <inkml:trace contextRef="#ctx0" brushRef="#br0" timeOffset="44889.54">10419 16062 139 0,'0'0'477'0,"-1"-8"-165"16,1 8-37-16,-4-6-87 0,4 6 39 0,0 0-27 15,0 0 58-15,0 0-37 0,0 0 5 0,-9 4-56 16,9-4-1-16,-4 10-56 0,2-4 2 0,-1 0-23 0,-2 4-4 15,2-2 5-15,1 2 0 0,-2 0-4 16,0 1-4-16,-1 2-12 0,1 1-7 0,-1 1-4 16,0 1-6-16,-1 0-5 0,-1-1 1 0,1 3 2 15,-3 0 0-15,3-3 2 0,-2 2 1 0,0-2 0 0,3-1-5 16,-4-1-5-16,3 1-3 0,-1-2-4 0,1-3-1 16,0 2-7-16,2-4 3 0,-1 2-6 0,1-1-4 15,1-2-7-15,3-6 1 0,-6 11 1 0,6-11-5 16,-4 9 2-16,4-9-2 0,-5 8-4 0,5-8 0 15,-3 5 2-15,3-5 4 0,0 0-4 0,3 9 14 16,-3-9 11-16,7 5 9 0,-7-5 3 0,12 3-3 16,-12-3 0-16,19 3-4 0,-7-2-3 0,2-1 1 15,-3 2-4-15,2-2-4 0,2 0 27 0,0-2-44 16,0 1 31-16,0 1-38 0,0 0 28 0,0-2-34 16,0 2 27-16,-1 0-38 0,1-1 26 0,-2 1-25 15,1 0 21-15,-1 0-34 0,-2 0-16 0,2 1-60 16,-1-1-58-16,-2 2-66 0,0 1-59 0,-10-3-64 15,18 2-109-15,-18-2-63 0,17 2-524 0,-17-2-655 0</inkml:trace>
  <inkml:trace contextRef="#ctx0" brushRef="#br0" timeOffset="45171.37">10817 16182 185 0,'0'0'604'15,"2"-10"-171"-15,-2 10-52 0,0-6-79 0,0 6 22 16,0 0-21-16,1-8-14 0,-1 8-17 0,0 0-6 16,0 0-25-16,3-7 10 0,-3 7-6 0,0 0-30 15,0 0-14-15,9 4-44 0,-9-4 17 0,8 9-44 16,-3-4 9-16,0 1-53 0,2 0 16 0,0 0-56 16,-1 4 27-16,3-2-45 0,0 2 26 0,0-1-45 15,0 3 37-15,-1-1-54 0,2 0 30 0,-1 1-37 16,0-2 0-16,0 1-74 0,0-1-52 0,-3 1-55 15,3-2-57-15,-1-1-46 0,-2-1-52 0,2-1-58 16,-2-1 6-16,-6-5-62 0,12 3 7 0,-12-3-327 16,10-1-305-16</inkml:trace>
  <inkml:trace contextRef="#ctx0" brushRef="#br0" timeOffset="45371.34">11020 16169 322 0,'-3'-10'436'0,"1"2"-81"15,0 2 42-15,0 0-55 0,2 6 22 16,-4-10-49-16,4 10-12 0,-4-8-38 0,4 8-2 15,-1-6-3-15,1 6 17 0,0 0 1 0,0 0-24 0,0 0-21 16,0 0-22-16,5 3-19 0,-5-3-27 16,8 9-25-16,-5-5-29 0,3 4-17 0,-1 0-14 0,1 0-46 15,2 1 21-15,-2 2-44 0,3 0 24 0,-1 1-30 16,2-1 23-16,0 2-40 0,-1 1 15 0,5 1-77 16,-2-3-44-16,-2 3-94 0,5 0-102 0,-3-1-83 15,2-1-131-15,-3 0-151 0,2-2-413 0,-1-1-709 16</inkml:trace>
  <inkml:trace contextRef="#ctx0" brushRef="#br0" timeOffset="46004.05">11820 16298 429 0,'0'0'394'0,"0"0"-46"15,0 0-13-15,0 0 7 0,0-7-10 0,0 7-27 16,0 0-40-16,0 0-42 0,0 0-39 0,0 0-17 16,4-6-9-16,-4 6-14 0,0 0-24 0,11 2 8 15,-11-2-23-15,11 2 3 0,-11-2-10 0,16 5-10 16,-8-2-27-16,2 1 23 0,0 1-5 0,-1 0-11 15,4 0-10-15,-3 1 4 0,5 1 5 0,-3-2-16 16,1 1 4-16,-1 2-6 0,1-2 7 0,1-1-16 16,-2 1 9-16,-1-2-10 0,2 0 22 0,-3-1-28 0,2 1 42 15,-1-3-29-15,-11-1 30 0,19 3-42 0,-8-4 29 16,-1-2-37-16,1 0 34 0,-3-1-41 16,4-1 31-16,-1-2-38 0,-1-2 30 0,2 0-37 0,-1-3 27 15,2-1 2-15,1-2-4 0,-1 0-4 0,0-2 1 16,2-3 0-16,0-1-9 0,3 0 1 0,-4 0-2 15,4 1-13-15,-1-1 12 0,-2 1-4 0,2 1-8 16,-4 2 14-16,-1 0-3 0,1 0 2 0,0 4 1 16,-2 1 0-16,-3 0 9 0,0 1 3 0,-2 3 8 15,2 1 4-15,-3-1-1 0,1 1-26 0,-2 1 17 16,0 1-2-16,-1 0-6 0,-3 5-7 0,6-7-5 16,-6 7-7-16,6-7-5 0,-6 7-26 0,3-6-63 15,-3 6-64-15,0 0-118 0,2-5-125 0,-2 5-168 16,0 0-182-16,0 0-557 0,-9-2-906 0</inkml:trace>
  <inkml:trace contextRef="#ctx0" brushRef="#br0" timeOffset="51488.47">12070 17008 249 0,'-5'-11'479'16,"1"2"-79"-16,2 2-54 0,-2 2-36 0,0-2-27 16,4 7-14-16,-5-9-25 0,5 9-18 0,-4-10-33 15,4 10-38-15,-2-6-35 0,2 6 1 0,0 0 13 16,0 0 15-16,0 0-10 0,0 0-8 0,11 3 0 0,-6 1-5 15,4 4-12-15,-1-1-10 0,1 1-14 16,2 3-14-16,-1 0-10 0,3 2-8 0,3 1-9 0,-4 2-2 16,4 0-13-16,-3 1-7 0,0-2-3 15,0 3-7-15,1-2 1 0,-1 0-12 0,-3 0 8 0,2-1-6 16,-3-2-4-16,-1-1-9 0,-2 0 1 0,1-1-33 16,-1-2-69-16,-2 0-83 0,-2-1-52 0,1-1-89 15,-3-7-166-15,-3 10-103 0,3-10-327 0,-12 4-501 16</inkml:trace>
  <inkml:trace contextRef="#ctx0" brushRef="#br0" timeOffset="51689.56">11839 17140 470 0,'-10'-5'432'0,"1"1"-112"0,1 1-22 16,2-2-54-16,1 0-34 0,1-1-10 0,1-1-15 15,3 0-17-15,0-4-21 0,4 1-28 0,3-1-19 16,1-4-20-16,5 0-17 0,0-1-6 0,6-3-15 15,3-1-5-15,7-3-9 0,-7 5 1 0,7-3-12 0,1 2-14 16,-1 0 18-16,-2 4-17 0,4-4 0 16,-6 7-8-16,1 0-41 0,-3 2-82 0,-4 2-65 15,1 1-47-15,-3 1-48 0,0 2-63 0,-5 2-291 16,1 0-151-16</inkml:trace>
  <inkml:trace contextRef="#ctx0" brushRef="#br0" timeOffset="52587.42">12309 16893 241 0,'0'0'377'0,"0"0"-27"16,0 0-58-16,0 0-30 0,0 0-20 0,0 0-5 0,0 0 2 15,0 0-24-15,0 0-22 0,0 0-18 0,-4-5-24 16,4 5-10-16,0 0-8 0,13-5-5 0,-13 5-7 16,13 0-14-16,-13 0-10 0,19 1-16 0,-7 2-13 15,2-1-9-15,-4 2-12 0,5 0-7 0,-2 4-5 16,2-2-8-16,-2 2-4 0,-1 0-9 0,0 2 3 15,-1 0-4-15,-2-1-5 0,1 2 2 0,-4-1-2 16,1-1-1-16,-3-1 3 0,-2 0-14 0,3-1 17 16,-4-1-15-16,-1-6 13 0,0 11-12 0,0-11 12 15,-3 5-16-15,3-5 13 0,0 0-1 0,0 0 1 16,-12-4-4-16,8-2-3 0,2 0 1 0,-1-3-1 16,2 1-8-16,-2-3 2 0,3 1-1 0,0-2-2 0,1 1-1 15,2-1-12-15,1 0 17 0,0-1-11 0,2 1 11 16,-2 0-7-16,4 2 12 0,-3 1-14 15,1 3 11-15,-1-2-11 0,2 2 11 0,0 1-13 16,-7 5 18-16,12-4-15 0,-12 4 15 0,13-1-13 16,-13 1 14-16,14 3-13 0,-14-3 15 0,13 7-2 0,-6-3 0 15,-2 1-2-15,4 0-1 0,-2 0 1 0,-1 0-1 16,2 0-1-16,-2 1 2 0,2-1 0 0,-2 0-1 0,4 0 1 16,-5-2-2-16,2 1 1 0,1-2 0 15,-8-2-1-15,13 2 2 0,-13-2-2 0,15 0-2 0,-15 0 0 16,15-2-2-16,-7 0-2 0,-8 2 1 0,11-9-1 15,-3 6 5-15,-3-2-1 0,-1 0 1 0,0-1-15 16,-2 1 22-16,1-1-16 0,-3 6 18 0,4-12-16 16,-4 12 18-16,2-9-15 0,-2 9 11 0,3-10-9 15,-3 10 13-15,1-7-12 0,-1 7 6 0,4-6-13 16,-4 6 13-16,0 0-10 0,2-5 12 0,-2 5-13 16,0 0 13-16,0 0-11 0,13 0 11 0,-13 0-2 0,8 3 2 15,-8-3-8-15,11 3 7 0,-11-3-3 0,12 5-2 16,-12-5-2-16,15 3-4 0,-15-3 3 0,14 4-2 15,-14-4-44-15,13 4-43 0,-13-4-19 0,15 3-26 16,-15-3-16-16,13 1-23 0,-13-1-11 0,13 2 6 16,-13-2 15-16,0 0 37 0,15 0 11 0,-15 0 24 15,0 0 22-15,12-3 13 0,-12 3 9 0,0 0 9 16,7-4 9-16,-7 4 9 0,0 0 4 0,5-7 3 16,-5 7 3-16,0 0 6 0,4-7 3 0,-4 7-1 0,4-6 5 15,-4 6 2-15,0 0-1 0,4-8 5 0,-4 8 1 16,4-7-7-16,-4 7-3 0,5-8 5 0,-5 8-1 15,5-8-1-15,-5 8 3 0,5-9 5 0,-5 9-6 16,5-9 0-16,-5 9-1 0,4-10 23 0,0 6 24 16,-4 4 14-16,4-11 3 0,-4 11 13 0,1-11 4 15,-1 11 22-15,0-10 15 0,0 10-1 0,-1-7-14 16,1 7 0-16,0 0-13 0,-4-7-13 0,4 7 7 16,0 0 4-16,0 0-6 0,0 0 3 0,-8 3-2 15,8-3-13-15,0 6-11 0,0-6-9 0,2 10-11 0,-2-10-5 16,3 12-15-16,0-4 4 0,3-1-2 15,-2 0-6-15,1 0-1 0,3 0-8 0,-3 2 2 0,4-2-4 16,-1 1-2-16,1 1-5 0,-2 0 1 16,3 0-2-16,-2-1-7 0,1 2-48 0,1-2-35 15,-1 4-36-15,-4-4-35 0,2 1-33 0,-1-1-41 0,-1 2 13 16,-1-1-69-16,0 2 21 0,-3 0-63 0,2 2 50 16,-3-1-256-16,-3 2-49 0</inkml:trace>
  <inkml:trace contextRef="#ctx0" brushRef="#br0" timeOffset="52837.67">12797 17544 389 0,'-19'21'405'0,"1"-3"-48"0,4-3-103 15,2 0-30-15,0-4-63 0,4-1-3 0,1 0-48 16,-1-3 4-16,3 0 14 0,5-7 10 0,-5 9-2 0,5-9-33 16,0 0-9-16,5 5-28 0,-5-5 1 0,15-5-29 15,-3 0 6-15,3-1-20 0,2-3 14 0,2-1-8 16,4-2-3-16,1-2 6 0,2-1 1 0,1-1-18 15,3-2 17-15,1-1-25 0,-2 0 37 0,3-1-31 16,-2 0 22-16,-1 1-28 0,2 0 23 0,-6 2-36 16,-3 3 24-16,1-2-27 0,-4 4 19 0,-1 1-29 15,-4 3-5-15,-1-1-53 0,0 2-26 0,-6 2-30 0,1-1-94 16,-8 6-22-16,6-4-46 0,-6 4-49 0,0 0-258 16,0 0-115-16</inkml:trace>
  <inkml:trace contextRef="#ctx0" brushRef="#br0" timeOffset="53070.68">12925 17592 290 0,'-21'19'359'0,"0"-1"-67"0,1 0-33 0,2-2-31 16,4-1-26-16,0-2-57 0,3-2 13 0,4-2-46 0,-2 0 21 15,4-3 10-15,2-1-5 0,3-5 5 0,0 0-31 16,4 7-2-16,-4-7-50 0,18-5 15 0,-5-2-30 16,4-4 14-16,5-2-25 0,5-3 30 0,3-2-23 15,0-3 22-15,2-1-32 0,3-1 23 0,-3 1-24 0,3-2 24 16,-3 2-34-16,-1 0 20 0,-2 0-35 0,-6 6 26 15,0 0-34-15,-2 3 28 0,-6 2-33 0,2 0 26 16,-6 3-31-16,1-1 29 0,-3 5-31 16,-2-3 23-16,0 3-31 0,-7 4 15 0,9-7-75 0,-9 7-34 15,0 0-50-15,0 0-102 0,-4-5-45 0,4 5-99 16,0 0-272-16,-17 1-193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12:14.1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1422 3312 89 0,'0'0'101'0,"0"0"-32"0,0 0 5 0,0 0-32 16,0 0-2-16,-4-5-15 0,4 5 11 0,0 0-18 16,0 0 8-16,0 0-13 0,0 0 17 0,0 0-3 15,0 0 19-15,0 0-2 0,0 0 9 0,0 0 6 16,0 0 12-16,0 0 16 0,0 0 2 0,0 0 24 16,0 0-1-16,0 0 6 0,0 0 2 0,0 0 5 15,0 0-11-15,0 0 7 0,-5-4-6 0,5 4-10 16,0 0-6-16,0 0-9 0,0 0-10 0,0 0-9 15,0 0-3-15,0 0-9 0,0 0-1 0,0 0 0 16,0 0-4-16,0 0-10 0,0 0-13 0,0 0 5 16,0 0 24-16,0 0-21 0,0 0-5 0,0 0 20 0,0 0-20 15,0 0 20-15,0 0-31 0,0 0 37 16,0 0-38-16,0 0 38 0,0 0-25 0,0 0 33 0,0 0-26 16,0 0 23-16,0 0-24 0,0 0 26 0,0 0-23 15,0 0 11-15,0 0-26 0,0 0 24 0,0 0-3 16,5 4 35-16,-5-4-16 0,0 0 10 15,0 0-29-15,0 0 6 0,13 0-17 0,-13 0 18 0,0 0-29 16,0 0 23-16,14 0-29 0,-14 0 18 0,0 0-18 16,12 0 29-16,-12 0-25 0,0 0 26 0,16 0-27 15,-16 0 28-15,12 0-27 0,-12 0 33 0,15-1-24 16,-15 1 25-16,17-1-33 0,-17 1 20 0,20-2-35 16,-20 2 23-16,23-1-30 0,-13-1 26 0,3 2-37 15,0 0 31-15,0 0-31 0,-1 0 31 0,1 0-32 16,0 0 30-16,1 0-36 0,0 0 25 0,1 2-14 15,-1-2 19-15,3 1-27 0,-3 1 32 0,4-1-34 16,-1 0 25-16,3 0-21 0,-1-1 29 0,-2 1-29 16,2 0 27-16,0 1-24 0,-1-1 28 0,1-1-28 0,-1 0 25 15,3 1-20-15,0-1 24 0,-3 0-27 16,3 0 27-16,-1 0-24 0,1 0 18 0,-1 0-19 16,2-1 19-16,-3 1-5 0,3 0 2 0,-2-1-6 0,1 1-2 15,-1-2 1-15,2 2 1 0,-2-1-4 16,1 1 2-16,0 1-1 0,-2-2-1 0,3 0-4 0,0 1-5 15,0-1 7-15,-2 0 0 0,3 1-18 16,-1-1 19-16,-2 1 1 0,2-2-9 0,1 2 0 0,-3 0 12 16,2 0-5-16,1-1 1 0,-1 1-2 0,0 1 0 15,-1-1 0-15,1 0-7 0,0 2 15 0,-1-2-11 16,1 0 4-16,0 0 1 0,0 1-1 0,-2-1 3 16,3 0 0-16,-1 0 5 0,0 0 7 15,-1-1 0-15,1 1 3 0,0-2-6 0,-1 2-2 0,0-1 7 16,1-1-6-16,-1 2 0 0,1-3 29 0,-1 3-40 15,-1-1 35-15,2 0-42 0,-3 0 42 0,1-1-48 16,2 1 40-16,-3 1-38 0,2-1 32 0,-3 0-36 16,2 1 35-16,2-1-23 0,-3 0 37 0,1-1-36 15,2 1 37-15,-4-1-38 0,4 2 39 0,-2-1-41 16,-2 0 30-16,4-1-36 0,-2 1 36 0,-2-1-55 16,4 1 51-16,-3 0-36 0,0 1 39 0,2-1-40 15,-2 0 34-15,0-1-39 0,0 0 44 0,0 1-40 16,2 0 38-16,-2-1-33 0,-1 1 29 0,4 0-35 15,-3 0 37-15,0 0-37 0,0-1 38 0,0 1-36 16,2 0 36-16,-2 0-32 0,-1 0 32 0,1 0-41 0,-1-1 33 16,-2 1-29-16,2 0 35 0,-2 1-35 0,3-1 34 15,-5-1-38-15,1 2 44 0,2-1-29 0,-2 1 33 16,-1 0-35-16,1 0 29 0,0 0-28 0,0 0 29 16,-2-1-26-16,2 1 25 0,-2 0-29 0,0 0 32 15,1 0-27-15,-4-1 25 0,4 1-28 0,-14 0 17 16,20 0-21-16,-20 0 33 0,21 1-31 0,-21-1 25 15,18 0-35-15,-18 0 3 0,13 0 11 0,-13 0 24 16,11 0-26-16,-11 0 23 0,0 0-29 0,17 0 28 16,-17 0-29-16,0 0 31 0,0 0-33 0,14 0 19 15,-14 0-16-15,0 0 21 0,0 0-27 0,0 0 16 16,11-1-66-16,-11 1-14 0,0 0-130 0,5-7-137 16,-5 7-59-16,2-9-55 0,-2 9-84 0,1-14-64 15,0 3-438-15,-1 1-665 0</inkml:trace>
  <inkml:trace contextRef="#ctx0" brushRef="#br0" timeOffset="849.07">4281 1991 176 0,'0'0'303'0,"0"0"-34"15,0 0-22-15,0 0-19 0,0 0-26 0,0 0-13 16,0 0-15-16,0 0-36 0,0 0 12 0,0 0-27 0,0 0-8 15,0 0-21-15,0 0-13 0,0 0-10 0,0 0-8 16,0 0-14-16,0 0-13 0,0 0-9 16,0 0 1-16,0 0-6 0,0 0-6 0,0 0 8 0,0 0-4 15,-4 6 10-15,4-6-8 0,0 0 14 0,0 0-5 16,0 10 22-16,0-10-14 0,0 7 21 0,0-7-35 16,0 9 33-16,0-9-23 0,0 10 23 15,0-10-29-15,0 13 25 0,0-6-31 0,0 1 21 0,0 0 25 16,0 1-29-16,0-1 21 0,0 3 5 0,1-1 2 15,1 3 3-15,-2-3-5 0,1 2-10 0,0 3 1 16,0-1-20-16,1 0 18 0,-1 3-27 0,2-1 21 16,-2 2-21-16,0-1 14 0,2 1-24 0,-2 0 19 15,1 1-24-15,0-1 9 0,0 1-14 0,-1 0 19 16,1-1-23-16,-1 2 20 0,2-1-15 0,-2-1 24 16,0 0-24-16,0 1 29 0,2-2-33 0,-3 0 31 15,3 1-17-15,-1 0 30 0,1-1-4 0,-2 0-4 16,2-1-9-16,0 1-6 0,0 0 3 0,-2-1 0 15,3 1-6-15,-1-1-7 0,-1 0-2 0,2-1-3 0,-1-1-3 16,-1 2 4-16,1-1 1 0,-1-2-6 16,2-1 8-16,-1 1-10 0,-1-1 21 0,-1 0-17 15,2-1 33-15,-2 1-20 0,2-2 13 0,-2 2-17 0,2-2 16 16,-2 1-24-16,0-2 19 0,1 2-18 0,0-1 18 16,-2-3-20-16,3 3 16 0,-3-2-22 0,1 2 18 15,-1-2-19-15,4 0 18 0,-4 1-19 16,2-1 19-16,-2 0-23 0,0-1 22 0,3 1-31 0,-2 0 32 15,-1-1-25-15,1-1 18 0,1 1-20 0,-1-1 25 16,-1 1-27-16,0-7 22 0,3 12-25 0,-3-12 24 16,1 11-23-16,-1-11 22 0,1 9-30 0,-1-9 23 15,1 8-25-15,-1-8-23 0,2 8-55 0,-2-8-83 16,0 0-132-16,-4 5-189 0,4-5-265 0,-9-3-286 16,0 2-670-16</inkml:trace>
  <inkml:trace contextRef="#ctx0" brushRef="#br0" timeOffset="1832.77">1253 2015 163 0,'0'0'171'0,"0"0"-49"0,0 0-24 0,0 0-28 16,0 0-6-16,0 0 27 0,-7 6 40 0,7-6-14 0,-3 7-2 15,3-7-4-15,0 13 18 0,0-5-17 16,0 0 32-16,0 4-24 0,0 1 32 0,0 2-12 16,0 3-9-16,0 1-27 0,0 3-6 0,0 2-3 15,0 2-23-15,0 0 5 0,0 3-11 0,0 0-18 0,0 0 10 16,0 1-3-16,1 3 14 0,1 0-14 0,0 2-1 15,-1-2-8-15,2 1-6 0,-2-2 0 16,2 1-6-16,-1 1 2 0,1-2-1 0,1-1-5 0,-2 0 27 16,1 0-35-16,1-4 26 0,1-1-33 0,-4 2 24 15,4-3-36-15,-2 0 29 0,-1 1-29 0,2-4 3 16,-1 2-5-16,-2-5 12 0,3 0 16 0,-3-1 2 16,2-1 0-16,-2-1 13 0,0-3 0 0,3 0-4 15,-4-1 7-15,1-1-4 0,0 0-5 0,1-1-9 16,-2-3-1-16,1 2-4 0,-1-4-5 15,0 2 1-15,0-7-4 0,3 11-4 0,-3-11-5 0,0 10 4 16,0-10-3-16,0 7-18 0,0-7 10 0,0 0-51 16,-3 6-69-16,3-6-46 0,0 0-35 0,-6-3-56 15,6 3-98-15,-8-10-94 0,7 0-326 0,-2 0-293 16</inkml:trace>
  <inkml:trace contextRef="#ctx0" brushRef="#br0" timeOffset="2832.49">1307 1999 9 0,'0'0'154'0,"0"0"-16"0,14 2-27 0,-14-2-15 15,14-2-6-15,-14 2 1 0,18 0 0 16,-18 0-9-16,22 0 0 0,-22 0-13 0,24 0-1 0,-10 0-11 16,0 0 1-16,3 0-13 0,-2 0 0 0,4 0-3 15,-1 0 13-15,1 0-2 0,2 2 18 16,-1-2-20-16,1 1 14 0,2-1-21 0,-2 1 17 15,1-1-25-15,1 2 13 0,4 0-32 0,0-1 21 0,-2 0-35 16,2 2 26-16,-1-1-22 0,1 0 15 0,-2 1-19 16,2 1 22-16,0-1-24 0,-2 1 22 0,1-1-25 15,2 1 22-15,-2 0-23 0,-1 0 24 0,2 0-5 16,-3-1 8-16,3 1-6 0,-1 0 6 0,-1-1 1 16,2 0 5-16,0 0-5 0,-2 1-1 0,2-2-2 15,0 2-1-15,0-2-9 0,0 1 1 0,1 0 2 16,-1-2-10-16,0 2 1 0,-1-1 6 0,1 0-4 15,0 0-26-15,-1 0 29 0,-1 0-5 0,2-1 3 16,-1 0-6-16,-1 0 4 0,-3-1-1 0,2 1-11 16,-1-1 6-16,1 1 9 0,-1-1-5 0,1 0-5 15,-2 0 3-15,1 0-1 0,2 0-3 0,-3 0 2 16,-1-1-2-16,2 1 7 0,-1-1-8 0,1 1 2 16,0-1 0-16,0 1-21 0,-1-1 26 0,1 0-29 15,-2-2 38-15,1 2-32 0,0-1 33 0,0 1-30 16,-1-1 25-16,1 1-28 0,1-2 40 0,-1 1-29 0,-2 1 26 15,2-2 1-15,0 2-3 0,1-1-6 16,-4-1 4-16,3 1 5 0,-1-1 2 0,-1 2-21 0,1-1 33 16,1 0-29-16,-3-1 10 0,2 2-6 15,-1-1 18-15,-2-1-23 0,4 2 19 0,-3-2-23 16,-1 2 18-16,1 0-9 0,-1 0 9 0,1 0-14 16,-1-2 19-16,0 2-2 0,1 0 11 0,-2 0 9 0,0 0-13 15,0 0 14-15,2-2-9 0,-1 2 7 0,0-1-13 16,0 1 7-16,-2-1-11 0,4 1 16 0,-5 0-26 15,4-1 21-15,0 1-17 0,-3 0 19 0,1 0-30 16,0 0 31-16,1-2-17 0,-3 2 23 0,2 0-26 16,0-1 26-16,-1 1-44 0,-3 0 42 0,4 0-25 15,-2 0 26-15,0 0-29 0,3-1 27 0,-4 1-32 16,0 0 29-16,3 0-33 0,-3 1 30 0,1-2-34 16,-1 2 30-16,2-2-27 0,-2 1 25 0,1 0-32 15,-2 1 27-15,1-2-31 0,-1 2 39 0,1-1-36 16,-3 1 36-16,-11 0-27 0,24-1 40 0,-12 1-25 15,-12 0 22-15,19 0-25 0,-19 0 18 0,18-1-29 16,-18 1 19-16,17 0-20 0,-17 0 16 0,14-1-27 16,-14 1 18-16,11 0-39 0,-11 0-50 0,0 0-106 0,14-1-228 15,-14 1-570-15,0 0-574 0</inkml:trace>
  <inkml:trace contextRef="#ctx0" brushRef="#br0" timeOffset="12848.31">9730 16198 367 0,'0'0'298'16,"0"0"-22"-16,0 0-11 0,0 0-26 0,0 0-17 15,0 0-29-15,0 0-25 0,-2-8-12 0,2 8-12 16,0 0-28-16,0 0-11 0,-6-3-7 0,6 3 0 0,0 0-7 16,0 0-9-16,0 0-1 0,0 0-8 15,-8-4-10-15,8 4-6 0,0 0-9 0,0 0-13 16,-11-2 3-16,11 2-2 0,0 0-7 0,-14-1-1 16,14 1 0-16,-15 1-3 0,6 1-4 0,-2-1 7 0,-2 2-3 15,0-2 3-15,-5 2 2 0,3 1 4 16,-3-1 4-16,0 0-10 0,0 0 3 0,-1-1-7 15,2 0-4-15,-2 1-2 0,0-1-7 0,2 0 0 0,1-1-2 16,0 0 0-16,1 0-5 0,2-1-2 0,2 1-1 16,-2-1-2-16,13 0-7 0,-18 0-10 0,18 0-47 15,-15 0-52-15,15 0-76 0,-12-2-97 0,12 2-70 16,-7-5-46-16,7 5-348 0,-3-8-264 0</inkml:trace>
  <inkml:trace contextRef="#ctx0" brushRef="#br0" timeOffset="13147.57">9362 16019 289 0,'0'0'460'0,"-1"-11"-118"0,1 11 3 0,-3-8-74 16,3 8 25-16,-2-6-53 0,2 6 6 0,0 0-42 15,-7-4-16-15,7 4-39 0,-7 3-9 0,7-3-49 16,-12 7 2-16,7-2-36 0,-1 4 6 0,-4 0-32 16,1 2 14-16,1 4-15 0,-4-3-4 0,2 1-7 15,-1 3-5-15,-1-2-3 0,2-2-3 0,2 0-1 0,-2-1-2 16,1 0-4-16,0-2 0 0,3 0-3 15,-2-2 2-15,3 0-2 0,0-1 6 0,1 0-7 16,4-6 0-16,-8 8-1 0,8-8-3 0,-6 9 5 0,6-9 1 16,-4 8-3-16,4-8 2 0,0 11 1 0,1-5-1 15,2 0 2-15,2 3-5 0,0-1 8 0,2 3-6 16,0-1 1-16,1 3 2 0,2-1 1 0,2 2-3 16,2 0-10-16,-3 2 9 0,2 0-3 0,0-1-2 15,0 2-9-15,-1-2-62 0,-1 3-67 16,-1-1-69-16,1 1-70 0,-4 0-33 0,-1 1-99 15,-1-2-316-15,-1 0-233 0</inkml:trace>
  <inkml:trace contextRef="#ctx0" brushRef="#br0" timeOffset="13415.46">9177 16746 97 0,'0'0'645'0,"-10"-3"-160"16,10 3-84-16,-9-3-40 0,9 3-16 0,0 0-43 15,-11-2 4-15,11 2-26 0,0 0-39 0,0 0-47 16,-10-2-21-16,10 2 1 0,0 0 0 0,-1 7-7 16,1-7-7-16,4 8-29 0,0 0 1 0,-2 1-41 0,5 2 20 15,-1 0-41-15,3 1 13 0,-1 3-51 0,1 1 30 16,2 2-37-16,-1 0 21 0,2 0-42 0,-1 1 30 16,1 0-30-16,-2 0-9 0,3-1 1 15,-3 1 4-15,0-3-4 0,3 2-4 0,-4-2-11 0,0-2-40 16,0-2-45-16,-2-1-48 0,0 0-46 0,1-3-63 15,-2 0-2-15,-2-2-36 0,0-1-71 0,-4-5-38 16,5 5-109-16,-5-5-322 0,0 0-380 0</inkml:trace>
  <inkml:trace contextRef="#ctx0" brushRef="#br0" timeOffset="13647.48">9156 16848 402 0,'-7'-12'450'15,"0"2"-94"-15,2 0-69 0,0 0-29 0,0 1-34 16,3-1-52-16,-1 0 20 0,3 1-25 0,0 0-31 0,0 0-22 15,4 0-24-15,0 1-10 0,2 1-21 16,0 0-3-16,2 1-6 0,1 2-5 0,1 0-8 16,0 2-6-16,2 1-4 0,-12 1-6 0,22 2 1 0,-12 0-7 15,0 3-3-15,-1 3-2 0,-1-1-29 16,1 3 29-16,-3 0-29 0,-2 1 32 0,-2 1-2 0,1 1-7 16,-3 0 0-16,-1 1-3 0,-2-1 2 0,2 1-11 15,-3 1 1-15,0-3-40 0,0-1-43 0,-1 1-68 16,3-3-29-16,-2 1-103 0,0-3-29 0,3-1-383 15,1-6-210-15</inkml:trace>
  <inkml:trace contextRef="#ctx0" brushRef="#br0" timeOffset="13981.13">9413 16794 572 0,'0'0'476'0,"1"-6"-155"0,-1 6-3 0,0 0-45 16,0 0 47-16,0-7-30 0,0 7-17 0,0 0-37 15,0 0-52-15,0 0-21 0,-11 3-45 0,11-3-8 16,-5 8-32-16,5-8-5 0,-4 12-12 0,4-5-19 16,0 1-2-16,0 2-10 0,3-1-5 0,-1 1-9 15,2 1-1-15,0-2-4 0,2 0-1 0,1 1-3 16,0-1 1-16,1 1-3 0,1-3-3 0,-1-1 0 0,-1 1 3 16,1-1-2-16,2-2-2 0,-2 0 2 0,-8-4 2 15,14 3-2-15,-14-3-2 0,15 1 0 0,-15-1 2 16,8-4 1-16,-8 4-3 0,8-9 0 0,-7 3 6 15,3-1-4-15,-6 0-1 0,0-2 0 0,1 0-12 0,-3-2 13 16,-1 0-10-16,-2 0 11 0,1-1-1 16,-3 0-3-16,0 2 0 0,0-1-5 0,0 0-5 15,-1 1-32-15,1 2-40 0,0 2-42 0,0 0-40 0,1 0-46 16,2 3-52-16,-2 0-31 0,8 3-48 0,-10-3-35 16,10 3-324-16,0 0-207 0</inkml:trace>
  <inkml:trace contextRef="#ctx0" brushRef="#br0" timeOffset="14314.14">9578 16647 128 0,'4'-6'541'15,"-4"6"-126"-15,1-10-56 0,-1 10-43 0,-1-7-18 16,1 7-29-16,-3-5-46 0,3 5-7 0,0 0-26 16,-10-1-24-16,10 1-23 0,-10 5-24 0,10-5-21 15,-10 7-15-15,5 0-12 0,1 0-17 0,1 1-10 16,1 0-8-16,-2 1-13 0,4 0 0 0,0 0-3 15,4 1-18-15,-2-1 16 0,2 1-16 0,2 1 11 16,2 0-1-16,1-1-3 0,0 0-6 0,3 0 1 16,-2-1 1-16,0 1-2 0,2-2-1 0,0 2-2 0,-3-3 1 15,0-1 1-15,0 2-3 0,-1-3 0 0,-2 0 2 16,1 1 2-16,-2-1-2 0,-5-5-6 0,7 8 7 16,-7-8-1-16,4 8 0 0,-4-8 0 0,-2 8 1 15,2-8-2-15,-8 8-1 0,4-4 2 0,-2 0-1 16,6-4-2-16,-12 7-4 0,12-7 4 0,-14 6-2 0,9-4-5 15,5-2-43-15,-10 5-54 0,10-5-47 0,-10 2-76 16,10-2-92-16,0 0-46 0,0 0-112 0,-7-3-214 16,7 3-199-16</inkml:trace>
  <inkml:trace contextRef="#ctx0" brushRef="#br0" timeOffset="14798.25">9712 16800 482 0,'0'0'477'0,"7"-6"-64"0,-7 6-141 16,5-3 2-16,-5 3-18 0,0 0-17 0,5-4-11 15,-5 4-13-15,0 0-16 0,4-5-27 0,-4 5-37 16,5-5-26-16,-5 5-22 0,6-7-17 0,1 3-19 16,-2-1-8-16,1-1-12 0,1-1-7 0,-1 0-6 15,3 0-6-15,-1-3-2 0,-2 2-17 0,0 0 13 0,2-2-1 16,-3 2-3-16,-1-3-2 0,-1 4 1 0,-2 0-1 16,0 0-4-16,-1 7 6 0,0-13-3 15,0 13-8-15,-2-9 12 0,2 9-6 0,-7-6 0 0,7 6 3 16,-6-4-2-16,6 4 2 0,0 0-2 0,-13 4 3 15,13-4-6-15,-4 6 4 0,4-6 5 0,-1 9 1 16,1-9-2-16,1 13 1 0,3-5 0 0,1-1-2 16,3 1-2-16,-1 1-1 0,2-2 2 0,2 1 0 15,1 0-17-15,1 0 18 0,0-2-19 0,0-1 21 16,3 1-32-16,-4-3-6 0,-1 0-51 0,3-2 10 16,-1-1-43-16,1-1 27 0,-1 0-52 0,4-3 44 15,-5-1-51-15,2-1 47 0,-1 0 6 0,-5-2 9 16,2-1 13-16,-2-1 12 0,-2-2 13 0,-2-1 8 15,-4-1 9-15,0-1 5 0,-3-3 7 0,0-4 7 16,-4 1 0-16,0-1 14 0,-1-1 31 0,0 3 50 16,-1-2 11-16,2 4 22 0,-1 0-7 0,0 4-15 15,3-1 28-15,-1 3 0 0,-2 4-5 0,4 0-18 0,0-1-19 16,2 2-20-16,-2 0-9 0,4 7-10 0,-4-7-9 16,4 7-2-16,0 0-10 0,0 0-2 0,0 0-1 15,-2 9-2-15,2-9-4 0,5 13-4 0,-1-4-1 16,1 0 2-16,1 3-6 0,2 2 1 0,1-2-7 15,0 5 2-15,1 0-28 0,0 1-86 0,0 0-102 16,-1 0-103-16,1 0-104 0,-1-2-380 0,-1-3-338 16</inkml:trace>
  <inkml:trace contextRef="#ctx0" brushRef="#br0" timeOffset="14927.98">10059 16618 349 0,'-3'-6'578'0,"-2"0"-139"0,4-1-102 16,1 7-69-16,-1-11-46 0,1 3-43 0,1 0-33 15,0-2-35-15,4 2-26 0,0-3-16 0,2 2-16 16,-1-2-17-16,3-1-95 0,1 2-133 0,-1 0-125 16,3 0-415-16,-4 4-239 0</inkml:trace>
  <inkml:trace contextRef="#ctx0" brushRef="#br0" timeOffset="36128.04">10718 11990 115 0,'0'-7'498'15,"0"7"-141"-15,-1-7-66 0,1 7-45 0,-4-6 53 16,4 6-48-16,-4-4 44 0,4 4-79 0,0 0 22 16,-9-5-64-16,9 5 13 0,0 0-61 0,-10 4 28 15,10-4-46-15,-9 10 34 0,5-3-43 0,-1 1 38 0,0 3-47 16,1 2-1-16,-1 1-3 0,2 1-8 0,2 3-4 15,-1 0-7-15,-1 3 3 0,3 0-5 16,1 3-18-16,1 2-10 0,0-3-4 0,2 2-4 0,1 0 39 16,0-1-60-16,3-2 38 0,1 1-46 0,0-1 42 15,2-3-55-15,1 0 45 0,1-2-50 0,3-2 6 16,-2-2-12-16,4-1-49 0,0-5-23 16,-1-1-105-16,0-2-90 0,2-3-49 0,0-2-69 0,-1-2-48 15,2-3-471-15,0-1-503 0</inkml:trace>
  <inkml:trace contextRef="#ctx0" brushRef="#br0" timeOffset="36678.25">11135 12095 230 0,'0'0'339'0,"0"0"-95"0,-5-8-5 16,5 8-39-16,0 0-28 0,-5-7-17 0,5 7-9 16,-6-4 0-16,6 4-18 0,-6-5-9 0,6 5-23 0,-5-6-9 15,5 6 0-15,-9-4-7 0,9 4 10 0,-9-3-4 16,9 3-14-16,-9-4-4 0,9 4-17 16,-11-1-7-16,11 1-7 0,-12 1-3 0,12-1 2 0,-13 5-5 15,3-3 5-15,4 3 4 0,-2 1-1 0,0 0-4 16,-1 0-3-16,3 1 2 0,-2 0 3 0,3 2-16 15,-2 0 13-15,2 1-15 0,1-1-5 16,1 2-4-16,-1-2-1 0,4 0 2 0,0 0-6 0,0-1-6 16,0 0 5-16,3-1-1 0,-2 0 0 0,4-1 6 15,-1-1-9-15,4-1 0 0,-2 0-2 0,-6-4 3 16,14 4-1-16,-14-4-1 0,18-1 6 0,-9-2-10 16,4 0 3-16,-4-1 11 0,1-1-16 0,-1 0 1 15,1-1 0-15,-1-1 1 0,0 1 1 0,0-2 0 16,-3 2 4-16,1-3-1 0,-1 1-3 0,-2 0 9 15,2-1-10-15,-2 1 9 0,0 0-5 0,-1 2 2 16,-1-1 2-16,1 0 2 0,-3 7 12 0,4-10 26 16,-2 3-53-16,-2 7 3 0,3-7-1 0,-3 7 4 0,3-6 6 15,-3 6 34-15,4-6-42 0,-4 6 5 0,0 0 3 16,0 0 2-16,0 0 1 0,10 1 9 0,-10-1-8 16,7 5 1-16,-7-5-5 0,8 6 4 0,-8-6 0 15,11 7-6-15,-6-2 3 0,4 0-3 0,-1-2 3 16,-2 2-3-16,3 1-1 0,0-1 1 15,1-1 2-15,-1 0-12 0,0 1-37 0,0-2-81 16,0 2 9-16,-1-2-115 0,-2-1-53 0,4 2-69 0,-10-4-385 16,13 2-248-16</inkml:trace>
  <inkml:trace contextRef="#ctx0" brushRef="#br0" timeOffset="36857.78">11477 12085 348 0,'0'0'383'0,"0"0"-76"0,9-2-49 15,-9 2-49-15,0 0-1 0,0 0-12 16,11-1-17-16,-11 1-9 0,0 0-34 0,7 3-26 16,-7-3-12-16,5 6-24 0,-5-6-15 0,5 7-14 15,-5-7-8-15,7 9-9 0,-7-9-6 0,5 9-7 0,-1 0-8 16,-3-2 23-16,4-1-113 0,-2 1-62 16,-2-1-64-16,0 0-77 0,2 2-409 0,-3-8-205 15</inkml:trace>
  <inkml:trace contextRef="#ctx0" brushRef="#br0" timeOffset="37344.4">11545 11889 228 0,'-4'-7'412'0,"4"7"-82"0,-4-9-22 16,4 9-40-16,-5-9 30 0,5 9-59 0,-2-8 23 15,2 8-99-15,-3-6 5 0,3 6-76 0,0 0 26 16,0 0-61-16,-2-6 36 0,2 6-28 0,0 0 33 16,0 0-58-16,10 6 53 0,-10-6-47 0,9 6 51 15,-3 0-41-15,1 0 31 0,-1-1-49 0,3 3 37 16,-2-1-42-16,4 2 33 0,-1 0-48 0,-1 1 40 0,1-1-53 16,0 2 39-16,-2 0-39 0,0 0-5 15,1-1 0-15,-2-1 0 0,2 1 0 0,-5-2 1 16,3 1 1-16,-5-3 2 0,4 0 6 0,-2 1 0 0,-4-7 1 15,4 9 0-15,-4-9-2 0,5 8-2 16,-5-8 4-16,0 0-6 0,0 0-2 0,0 0 2 16,0 0-2-16,0 0-2 0,0 0 39 0,-2-8-48 0,2 8 39 15,1-9-43-15,-1 9 39 0,1-9-44 0,-1 9 41 16,5-10-39-16,-5 10 35 0,7-10-42 0,0 5 48 16,-3 2-47-16,3-1 42 0,-7 4-43 0,11-6 44 15,-2 3-43-15,-9 3 41 0,14-2-39 0,-14 2 38 16,17 0-42-16,-17 0 2 0,12 5 5 0,-4-2 4 15,-4 3 4-15,-4-6 1 0,9 9-3 0,-8-3 2 16,-1-6 3-16,0 14-3 0,-2-5 1 0,-1-1-4 16,-2 0-29-16,-1 0-33 0,-1 0-42 0,2-2-36 15,-1 0-18-15,-2 0-29 0,2-2-24 0,-1-1-37 16,7-3-77-16,-14 3-42 0,14-3-275 0,-10-3-162 0</inkml:trace>
  <inkml:trace contextRef="#ctx0" brushRef="#br0" timeOffset="37628.24">11770 11747 234 0,'0'0'479'0,"3"-9"-129"0,-3 9-64 16,1-8-71-16,-1 8-37 0,1-6-23 0,-1 6 40 16,0 0-23-16,8-5 11 0,-8 5 36 0,0 0-62 15,11 0 35-15,-11 0-51 0,16 2 23 0,-6-1-49 16,0 2 38-16,5 1-49 0,-2 0 32 0,2 1-52 15,1 1 35-15,0 1-54 0,2 0 37 0,1 2-56 16,-2 0 35-16,2 1-56 0,-3 1 41 0,0 1-55 16,-3 0 45-16,1 3-56 0,-2-1 45 0,-5 0-53 15,1 1 43-15,-4-1-50 0,-2 2 1 0,-2-3 1 16,0 0 3-16,-4 2-11 0,0 0-57 0,1-2-60 16,-5-1-72-16,2 1-58 0,-2-4-55 0,2 1-61 15,-3-4-133-15,1-1-293 0,-1 1-343 0</inkml:trace>
  <inkml:trace contextRef="#ctx0" brushRef="#br0" timeOffset="38178.01">12525 11553 472 0,'0'0'371'0,"-2"-7"-68"0,2 7-45 0,-5-6-14 16,5 6-4-16,-5-5-6 0,5 5-9 0,-8-2-20 0,8 2-12 16,0 0-29-16,-12 0-21 0,12 0-18 0,-11 3-8 15,4 1 0-15,2 2 37 0,-1 0-48 0,-2 0 39 16,3 3-55-16,-1 0 43 0,-2 2-55 0,3 1 39 15,-1 1-56-15,1 3 40 0,1-1-56 0,0 0 35 16,1 2-54-16,2-2 45 0,0 1-49 0,1 0 43 16,1 2-57-16,0-2 42 0,2 1-51 15,1-1 45-15,0-2-52 0,1 0 44 0,2-1-50 0,0 1 9 16,0-2-4-16,2 0 2 0,3-4 2 0,-2 2 0 16,1-3 0-16,2 0 0 0,-1-2-3 0,0-1-2 15,0-2-12-15,3-2-27 0,-3 0-21 0,2-1-26 16,1-2 9-16,-2 0-73 0,2-2 18 0,-1 0-85 15,0 0-24-15,-1-1 4 0,1-1-15 0,-5 1-37 16,-2 2-19-16,-1-2-39 0,-2 1-331 0,-4 5-197 16</inkml:trace>
  <inkml:trace contextRef="#ctx0" brushRef="#br0" timeOffset="38334.96">12487 11870 312 0,'-10'3'267'0,"-2"-2"-51"0,3 1-7 0,9-2 16 16,-13 4-1-16,13-4-31 0,-10 1-31 15,10-1-41-15,0 0-14 0,-7-3-33 0,7 3-1 0,3-5-30 16,-3 5 11-16,9-10-27 0,-1 3 4 0,1-1-17 16,2-1 6-16,1 0-35 0,3-1-52 0,-2-1-36 15,2-1-68-15,1-1-4 0,0 1-80 0,0-2 23 16,0 2-196-16,-2-2 103 0</inkml:trace>
  <inkml:trace contextRef="#ctx0" brushRef="#br0" timeOffset="38564.89">12763 11569 315 0,'0'0'342'0,"6"-9"-56"0,-6 9 3 0,4-7-31 16,-4 7-13-16,3-6-10 0,-3 6 3 0,0 0-25 16,4-7-14-16,-4 7-24 0,0 0-25 0,0 0-6 15,0 0 9-15,0 0 17 0,0 0 1 0,0 0-10 16,7 6-17-16,-7-6-13 0,4 9-11 0,0-1-11 16,0 1 7-16,-2 0-27 0,2 2 29 0,1 0-67 0,-1 1 31 15,1 2-53-15,-1 0 34 0,2 0-54 16,-1 0 41-16,1 0-53 0,-1-1 42 0,1 2-50 0,-2-3 51 15,4 0-60-15,-3-2 36 0,0-1-83 16,-1-1-13-16,1 0-102 0,-1-2-25 0,1-1-112 0,-5-5-50 16,5 7-40-16,-5-7-118 0,0 0-341 0,0 0-419 15</inkml:trace>
  <inkml:trace contextRef="#ctx0" brushRef="#br0" timeOffset="38977.68">12810 11608 50 0,'-4'-7'373'0,"3"-2"-79"0,-2 2-80 0,2-3-2 16,0 2-34-16,0-1-29 0,1 1-13 0,0-2-18 15,2 0-19-15,-1 0-21 0,3 1-10 0,0-1-6 16,3 1-15-16,-1-2 1 0,3 3-1 0,0-1-6 16,-1 2-2-16,3-1-6 0,-2 2 0 0,0 1-5 15,0 0 0-15,1 2-11 0,-1 1 4 0,1-1-3 16,-10 3-8-16,18 0 4 0,-18 0-3 0,14 4 0 15,-6 0 0-15,-4 1-4 0,0 0-3 0,-2 2-10 16,-2 0 35-16,0 1-29 0,-2 2 16 0,-2 0-31 0,-1 1 31 16,-3 0-17-16,0-1 17 0,1 2-21 0,-1-3 19 15,-2 0-18-15,2-2 23 0,2 0-10 0,-1 0 40 16,0 0-26-16,2-3 5 0,-1 0 1 16,6-4-7-16,-6 7-3 0,6-7 0 0,-5 6-9 0,5-6 23 15,0 0 57-15,-1 7-45 0,1-7 53 0,6 3-49 16,-6-3 42-16,9 5-38 0,-9-5 22 15,18 4-53-15,-9 0 46 0,1 0-51 0,0 1 42 0,3 0-44 16,0 1 30-16,0 1-45 0,-2-1 39 0,3 3-48 16,-2 0 41-16,2 1-50 0,-3 4 42 0,1-1-48 15,-1 2 38-15,-2 1-125 0,0-1-44 0,-5 0-87 16,1 1-100-16,-4 1-96 0,-1 0-299 0,-2 1-241 16</inkml:trace>
  <inkml:trace contextRef="#ctx0" brushRef="#br0" timeOffset="39792.6">11559 13572 244 0,'0'0'415'0,"0"0"-114"0,0 0-19 16,0 0-29-16,0 0-15 0,0 0 27 0,-11 0-68 16,11 0 13-16,0 0-81 0,0 0 9 15,0 0-71-15,0 0 26 0,0 0-60 0,0 0 41 0,0 0-59 16,0 0 36-16,0 0-51 0,0 0 45 0,0 0-51 15,-7-2 45-15,7 2-52 0,0 0 50 16,4-6-51-16,-4 6 43 0,3-6-47 0,-3 6 45 16,2-6-46-16,-2 6 47 0,0-9-5 0,0 9-5 0,1-9-4 15,-1 9-2-15,0-8-1 0,0 8 0 0,-1-7-1 16,1 7-1-16,0 0-1 0,-4-8-3 0,4 8 0 16,0 0-4-16,0 0 8 0,0 0-6 0,0 0-4 15,-15 3 3-15,15-3-1 0,-4 4-41 0,4-4 49 16,-5 8-44-16,5-8 51 0,0 9-48 0,0-9 51 15,0 9-48-15,0-9 51 0,4 9-52 0,-4-9 52 16,5 9-47-16,-5-9 50 0,9 7-49 0,-9-7 49 16,8 6-48-16,-8-6 55 0,10 2-49 0,-10-2 39 15,11-1-46-15,-11 1 45 0,10-4-46 0,-10 4 50 0,10-6-48 16,-10 6 49-16,8-5-48 0,-8 5 45 0,5-9-46 16,-5 9 46-16,3-8-49 0,-3 8 51 15,0-7-10-15,0 7 0 0,-4-5-5 0,4 5-4 16,0 0-1-16,-10-3 2 0,10 3-1 0,0 0-2 0,-13 5-48 15,13-5 51-15,-9 6-45 0,9-6 54 16,-9 7-18-16,7-2 13 0,2-5-43 0,-5 10 48 16,5-10-47-16,-3 9 51 0,3-9-52 0,1 10 57 0,-1-10-49 15,3 9 49-15,-3-9-53 0,5 7 49 0,-5-7-47 16,10 3 65-16,-10-3-61 0,0 0 45 0,16 0-50 16,-16 0 47-16,11-3-46 0,-11 3 52 0,9-7-52 15,-9 7 48-15,6-8-45 0,-6 8 46 0,4-9-54 16,-4 9 37-16,2-9-67 0,-2 9 35 0,-4-7-65 15,4 7-28-15,-8-6-46 0,8 6-43 0,-11-3-48 16,11 3-71-16,-13-2-276 0,13 2-114 0</inkml:trace>
  <inkml:trace contextRef="#ctx0" brushRef="#br0" timeOffset="40644.18">11666 13481 160 0,'0'0'235'0,"0"0"-32"16,0 0-18-16,0 0-19 0,0 0-7 15,-12 1-20-15,12-1-22 0,0 0-15 0,0 0-21 16,0 0-13-16,0 0-11 0,0 0-5 0,0 0-4 0,0 0 17 16,0 0-6-16,0 0 6 0,0 0-2 0,7-7 2 15,-7 7-5-15,7-3 3 0,-7 3 5 16,11-4 13-16,-11 4-50 0,13-4 24 0,-13 4-20 0,14-3 33 15,-5 0-35-15,1 2 48 0,2-4-36 0,-2 4 25 16,4-1-52-16,0-1 43 0,3 0-45 0,-2-1 37 16,4-1-51-16,0 1 46 0,2 0-2 0,2-2 1 15,1-1 2-15,2 1-11 0,2-1-3 0,1-2-5 16,2 1 1-16,-3-2-2 0,3 2-3 0,-1-2-1 16,1 2 8-16,1 0-3 0,-1-1-4 0,-2 0-1 15,2 0-4-15,-2 2 4 0,0-2-6 0,1 1-41 16,-2-1 56-16,-3 3-47 0,5-3 48 0,-6 3-46 15,3 0 49-15,-4-1-45 0,4 1 41 0,-3 0-47 16,3-1 46-16,-3 0-46 0,3 2 43 0,-4-3-44 16,4 2 43-16,-3-1-44 0,2 0 44 0,-1 1-46 15,-3 0 43-15,4-2-41 0,-2 3 37 0,-1-2-38 16,0 0 51-16,1 0-57 0,-1 1 44 0,-1 0-44 0,0 0 48 16,-1 0-45-16,1 1 43 0,-1-1-51 0,-2 3 51 15,0-2-45-15,-1 0 47 0,0 2-49 16,0-1 39-16,-2 1-38 0,3-1 44 0,-3 0-43 15,0 3 39-15,-2-3-34 0,0 3 36 0,-1-1-40 0,0 0 5 16,0-1 3-16,0 1 0 0,-1-1 4 0,-1 2 3 16,-2 0 5-16,2-2-5 0,-11 3 2 0,14-2 1 15,-14 2 0-15,15-2 6 0,-15 2-1 0,11-3 9 16,-11 3 33-16,9-1-49 0,-9 1 1 0,0 0-1 16,12-4 1-16,-12 4 2 0,0 0-3 0,0 0-5 15,9-3-4-15,-9 3-21 0,0 0-59 0,0 0-64 16,0 0-70-16,-2-5-59 0,2 5-54 15,-8-3-454-15,8 3-319 0</inkml:trace>
  <inkml:trace contextRef="#ctx0" brushRef="#br0" timeOffset="41144.32">12703 13071 82 0,'-13'1'376'0,"13"-1"-109"15,0 0-8-15,0 0-20 0,-13 1-16 0,13-1 4 16,0 0-29-16,0 0-16 0,-11 0-16 0,11 0-9 16,0 0-24-16,0 0-11 0,0 0-10 0,0 0-12 15,-12 0-13-15,12 0-15 0,0 0-11 0,0 0 31 16,0 0-59-16,0 0-1 0,0 0 2 0,0 0 21 15,0 0 45-15,0 0-40 0,0 0 51 0,0 0-46 16,0 0 2-16,12 2-6 0,-12-2 35 0,0 0-44 16,15 1 30-16,-15-1-50 0,13 0 38 0,-13 0-49 15,16 2 34-15,-16-2-48 0,19 1 38 0,-8 0-48 16,-1 1 42-16,2 0-47 0,-1-1 44 0,2 1-48 16,0 1 47-16,-2-1-52 0,2-1 47 0,0 3-50 0,0 0 47 15,-1-2-46-15,0 2 45 0,-2-1-46 16,3-2 45-16,-3 3-48 0,-1 0 48 0,1-2-43 0,-1 2 44 15,-9-4-40-15,13 4 52 0,-13-4-37 0,13 5 54 16,-13-5-38-16,7 7 51 0,-7-7-45 0,8 7 59 16,-8-7-46-16,3 10 48 0,-3-10-48 0,1 11 41 15,-2-4-52-15,-1 0 39 0,-1 3-47 0,-1 0 34 16,-1 2-51-16,-2 1 38 0,1 1-46 0,-4 2 46 16,-1 1-53-16,1-1 42 0,-4 2-51 0,1 4 38 15,-3 0-101-15,0-2-23 0,-2 2-121 0,-1-1-40 16,0 1-123-16,0-2-101 0,-3-2-116 0,2 2-298 15,-3-2-474-15</inkml:trace>
  <inkml:trace contextRef="#ctx0" brushRef="#br0" timeOffset="41930.42">11378 14042 76 0,'-5'-9'285'0,"5"9"-51"0,-3-4-24 0,3 4-21 16,-4-7-12-16,4 7-14 0,-4-9-13 0,4 9-13 15,-5-8-21-15,5 8-9 0,-6-11-12 0,2 6 5 16,0-1 2-16,-1 0-1 0,1 0-4 0,-1 0-35 16,0-1 25-16,0 2-29 0,-3 0 33 0,2 1-43 0,-1 0 43 15,7 4-42-15,-15-5 44 0,15 5-46 16,-14-2 43-16,14 2-6 0,-18 1-11 0,9 1-18 16,0 2-10-16,-1 0-3 0,1 3-3 0,0-1-3 15,1 1 2-15,0 2-2 0,0 0-10 0,0 2-6 0,4-2 2 16,-2 1-6-16,2 0-3 0,0 0-2 15,3 1-2-15,0-2 1 0,1 3 0 0,0-2-7 16,1 0-1-16,3-1 2 0,-2 1 4 0,5-2-5 0,-2 0 0 16,0-1 1-16,0 0-3 0,3-2-1 0,1 0 2 15,-2-3 3-15,1 1-5 0,-8-3 2 0,17 3-2 16,-17-3 2-16,14-1 0 0,-14 1-2 0,15-4 10 16,-15 4-12-16,13-7 5 0,-7 2-3 0,1-2 2 15,-1 1-1-15,-1-1 4 0,-1-2-4 0,0 0-5 16,-3-1 10-16,4 0-2 0,-5 0 11 0,3 0 13 0,-2 0 21 15,-1 0 14-15,1 0 22 0,-1 2 28 16,0-1-41-16,3 2 60 0,-6-1-42 0,3 8 45 16,0-12-44-16,0 12 30 0,-1-10-56 0,1 10 28 15,0-8-57-15,0 8 39 0,0 0-38 0,0 0 49 0,0 0-42 16,0 0 30-16,0 0-40 0,6 7 29 0,-3-1-40 16,-2 1 34-16,3 2-37 0,1-1 29 15,2 3-34-15,-1 1 26 0,3 0-40 0,-1 0 34 0,1-2-35 16,3 3 18-16,-3-1-26 0,4-3 30 15,4 2-43-15,-3-3 12 0,5 1-105 0,-1-4-43 16,1-2-91-16,1-1-104 0,3-2-120 0,3-3-139 0,7-3-516 16,0-4-742-16</inkml:trace>
  <inkml:trace contextRef="#ctx0" brushRef="#br0" timeOffset="42783.08">13663 13067 56 0,'0'0'411'0,"0"0"-76"0,0 0-42 16,0 0-19-16,0 0-18 0,0 0-56 0,0 0 27 15,0 0-59-15,0 0-14 0,0 0-15 0,0 0-20 16,0 0-19-16,0 0-8 0,0 0-25 0,0 0-5 15,0 0-5-15,-8-5-1 0,8 5 2 0,0 0 0 16,-4-5-3-16,4 5 9 0,0 0 8 0,-5-2 2 16,5 2-1-16,0 0 3 0,0 0-4 0,-6-4 12 15,6 4-48-15,0 0-10 0,0 0-3 0,-9 3-6 16,9-3 34-16,0 0-47 0,-8 6 39 0,8-6-48 16,-4 7 37-16,4-7-42 0,-5 7 40 0,5-7-46 15,-1 10 40-15,1-10-43 0,0 9 42 0,0-9-40 16,1 11 38-16,-1-11-36 0,5 10 36 0,-5-10-43 15,7 8 43-15,-7-8-42 0,7 7 41 0,-7-7-41 0,9 4 41 16,-9-4-39-16,11 1 43 0,-11-1-44 16,10-2 39-16,-10 2-42 0,7-4 46 0,-7 4-45 15,7-7 43-15,-7 7-36 0,4-10 35 0,-4 10-40 16,1-9 40-16,-1 9-37 0,-4-10 36 0,4 10-41 0,-4-7 3 16,4 7 5-16,-6-7 2 0,6 7 1 15,-10-4 1-15,10 4-3 0,0 0-4 0,-13-1-28 0,13 1-18 16,-9 1-111-16,9-1-39 0,-9 5-30 0,9-5-20 15,-5 6-68-15,5-6-61 0,0 0-301 0,-3 8-199 16</inkml:trace>
  <inkml:trace contextRef="#ctx0" brushRef="#br0" timeOffset="43660.49">13715 13326 86 0,'0'0'329'0,"0"0"-60"16,-5-7-18-16,5 7-15 0,0 0-6 0,-5-6-10 0,5 6-5 15,0 0-13-15,-5-6-6 0,5 6-56 16,0 0 39-16,-4-7-50 0,4 7 31 0,0 0-60 0,0 0 21 16,-4-4-24-16,4 4-20 0,0 0 12 0,0 0 14 15,0 0-1-15,0 0 2 0,0 0-9 0,4 5-37 16,-4-5 37-16,5 7-46 0,-1-2 45 0,0 1-50 16,0 1 33-16,1 0-47 0,2 1 51 0,-3 1-56 15,1 1 37-15,3 1-50 0,-3 1 42 0,4-1-51 16,-4 0 42-16,3 2-48 0,-2-1 39 0,2-2-47 15,-2 1 44-15,1 1-47 0,-2-3 45 0,0 0-45 16,0 0 42-16,1-1-48 0,-3-1 45 0,1-1-44 16,-2 0 47-16,-2-6-49 0,7 10 51 0,-7-10-51 15,4 9 48-15,-4-9-49 0,3 7 47 0,-3-7-49 16,0 0 49-16,0 0-48 0,5 4 48 0,-5-4-49 16,0 0 47-16,0 0-48 0,0 0 52 0,0 0-49 15,4-7 42-15,-4 7-46 0,3-6 47 0,-3 6-44 16,4-7 43-16,-4 7-45 0,6-6 50 0,-6 6-50 15,8-7 46-15,-8 7-48 0,10-7 51 0,-10 7-50 16,10-6 48-16,-10 6-48 0,13-4 47 0,-13 4-45 16,15-3 47-16,-15 3-47 0,12-1 44 0,-12 1-39 0,11 1 41 15,-11-1-47-15,12 3 51 0,-12-3-49 0,8 5 45 16,-8-5-47-16,5 8 48 0,-5-8-48 0,3 11 46 16,-3-11-48-16,-5 12 46 0,3-6-45 0,-2 0 41 15,-1 2-66-15,-2-2 2 0,2 1-98 0,-5-1-20 16,1 1-117-16,0-3-49 0,-5 2-93 0,1-1-125 15,-3-1-247-15,-1-2-323 0</inkml:trace>
  <inkml:trace contextRef="#ctx0" brushRef="#br0" timeOffset="80689.85">18281 7288 628 0,'-6'-5'706'0,"0"0"-196"15,-1 1-61-15,1-2-144 0,6 6 20 0,-12-6-27 16,12 6 35-16,-7-6-82 0,7 6-41 0,-7-5-48 16,7 5-31-16,0 0-18 0,0 0-11 0,0 0-16 15,0 0-11-15,0 0-7 0,9 10-24 0,-2-3-5 16,3 3-6-16,0-1-7 0,4 4-7 0,-1 2-3 15,0-1-2-15,1-1-13 0,-1 2-28 0,2-1-20 16,-4 1-64-16,3-2-49 0,-3-2-78 0,-2 0-51 16,1-2-98-16,-4-2-61 0,1 1-85 0,-7-8-319 0,5 8-399 15</inkml:trace>
  <inkml:trace contextRef="#ctx0" brushRef="#br0" timeOffset="80938.89">18228 7283 467 0,'-7'-11'409'15,"1"-1"-87"-15,2 2-85 0,3 0-34 0,0-1-21 16,2 3 31-16,0-2-48 0,4 2-2 0,3 0-22 0,1 1-10 16,1 1 13-16,5-1-67 0,-2 4 31 0,6-1-64 15,-2 3-2-15,2 2-8 0,3 2-6 0,0 0-7 16,1 5-3-16,0-1-4 0,2 5-4 0,-7-2-3 16,1 4 1-16,-2-1 11 0,-4 3-23 0,-2-3 4 15,-2 3-1-15,-4 0 3 0,-2 1-2 0,-3 0 3 16,-3 0-4-16,-1 0 19 0,-3-1-24 0,-2 1 20 15,0-2-34-15,-4 0 6 0,4-3-64 0,-1-1 10 16,-3-1-93-16,3-3-38 0,1-1-58 0,-1-1-60 16,10-5-352-16,-13 3-179 0</inkml:trace>
  <inkml:trace contextRef="#ctx0" brushRef="#br0" timeOffset="81113.8">18625 7245 183 0,'18'-10'557'0,"-1"-3"-154"0,-4 5-90 0,-1 0-59 15,2 1-25-15,-6 0-10 0,2 4 1 0,-1-2-14 16,-1 3 33-16,-8 2-48 0,15-3 21 0,-15 3-63 16,14 2 11-16,-14-2-65 0,17 4 18 0,-11 0-58 0,3 0 25 15,-1 2-51-15,-1-2 26 0,1 2-44 0,-1 0 29 16,1 0-50-16,-3-1 8 0,2 0-138 16,-7-5-61-16,9 8-83 0,-9-8-117 0,0 0-85 0,3 5-303 15,-3-5-310-15</inkml:trace>
  <inkml:trace contextRef="#ctx0" brushRef="#br0" timeOffset="81245.52">18694 7129 333 0,'-13'-14'375'0,"1"5"-82"0,0-3-64 16,2 2-23-16,0 0 4 0,2 1-52 0,0 1-14 15,2 1-29-15,2-2-20 0,2 3-27 0,0 0-13 16,2 6-10-16,3-9-12 0,-3 9-8 0,11-7-6 16,-2 4-37-16,2 0-70 0,1 1-107 0,1 2-43 15,4-1-345-15,-1 2-97 0</inkml:trace>
  <inkml:trace contextRef="#ctx0" brushRef="#br0" timeOffset="82222">19124 6950 462 0,'3'-6'425'0,"1"1"-82"0,-4-2-33 0,0 7-4 16,0-8 3-16,0 8 3 0,-5-9-20 0,5 9-34 0,-8-6-25 16,8 6-34-16,-12-2-33 0,12 2-28 15,-16 3-27-15,7 1-21 0,-1 1-16 0,1 1-16 16,0 1-12-16,-2 1 29 0,3 2-52 0,2 1 31 0,-1 0-49 15,1-1 41-15,3 3-56 0,2-3 40 16,1 1-46-16,0 0 41 0,1-2-47 0,2 2 35 0,2-4-59 16,-1 0 23-16,2 0-59 0,1-4 28 15,-7-3-36-15,14 4 31 0,-14-4-37 0,15-4 29 0,-6 2-50 16,1-3 60-16,-1-1-36 0,0 0 19 0,1 0 14 16,-2-1 11-16,-2 0 10 0,2-1 9 15,0 2 6-15,-3 1 3 0,1-1 3 0,-2 1 3 0,1 0 5 16,-5 5-3-16,10-7 0 0,-10 7 3 0,11-6 1 15,-11 6 1-15,11-4 5 0,-11 4 5 0,13-2-22 16,-13 2-38-16,15-1-32 0,-15 1-29 0,18-3-26 16,-9-2-7-16,1 3-37 0,3-2 22 0,0 0-57 15,1-2 45-15,0-1-17 0,1 0 76 0,1-4-13 16,0 2 63-16,0-3 15 0,-1 0 10 0,-1 1 10 16,1-3 11-16,-4-1-33 0,-2 4 61 0,-1-2-16 15,-4 3 72-15,0 0 3 0,-3 0 33 0,1 2-13 16,-4 1 7-16,0 2-31 0,2 5 26 0,-9-9-21 15,9 9 13-15,-13-4-9 0,13 4-4 0,-15 2-3 16,15-2-9-16,-17 4-10 0,8 0-8 0,2 1-19 0,0 1 3 16,2-1-1-16,1 1-2 0,0 0-5 15,4-6 4-15,-1 9-8 0,1-9-4 0,3 12-1 16,-3-12 0-16,7 4-12 0,-7-4-12 0,14 4-2 0,-14-4-1 16,14-1 5-16,-14 1-4 0,18-5 13 15,-9 3 1-15,0-4 1 0,1 2 10 0,-3 0 14 16,-1 0 38-16,3-1 30 0,-4 1 18 0,-5 4 9 15,13-6 27-15,-13 6-60 0,9-4 3 0,-9 4 15 0,13-2 0 16,-13 2 11-16,11 2 3 0,-2 1 9 0,-1 0-5 16,3 3-10-16,1 2-19 0,3 1-10 0,-2 3-11 15,5 1-13-15,1 4-10 0,0 2-6 0,3 2 29 16,0 3-47-16,1 1 32 0,0 3-46 0,-2-2 38 16,-3 2-48-16,-1-4 34 0,-3-2-39 0,-1 1 36 15,-4-3-39-15,-3-1 40 0,-1-3-35 0,-3 0 37 16,-2-3-41-16,-3-1 41 0,-2-2-40 0,-3-2 39 15,2-2-38-15,-7-2 43 0,1-3-46 0,-1-1 40 16,-3-4-41-16,0 0 39 0,-1-6-41 0,0-1 37 16,1-3-40-16,-2-5-5 0,4-2-17 0,1 2-33 15,1-5-26-15,5 3-25 0,-1 1-23 0,6 0 27 16,0 1-71-16,2 1 1 0,2-2 3 0,0 2-3 16,2 0 12-16,2 1-12 0,-2 1-28 0,3 1 47 15,-2 0-34-15,0 0 75 0,0 2-13 0,-1 2 68 16,-2-1-22-16,2 2 87 0,-3 1 12 0,1-1 73 15,-2 2-6-15,0 1 58 0,0-2-9 0,-3 2 21 16,3 0-11-16,-1 0-2 0,-2 1 6 0,3 6-21 16,-1-12 7-16,1 12-33 0,-3-10 5 0,3 10-36 0,0-9 8 15,0 9-32-15,2-6 30 0,-2 6-31 0,6-3 10 16,-6 3-2-16,14 1-8 0,-4 1-1 16,1 0-6-16,0 3-1 0,3 0-1 0,2 0 0 15,-1 1-5-15,-1-1-2 0,0 2-1 0,0 1-6 0,-1-2 4 16,-3 1-1-16,-2-3 10 0,-1 0 23 0,2 2 70 15,-9-6-29-15,9 7-11 0,-9-7-19 0,0 0-11 16,0 0-5-16,0 0-3 0,0 0-10 0,0 0-6 16,-5-6-4-16,5 6-44 0,-6-10-46 0,1 4-54 15,1-1-67-15,-1-2-48 0,1 2-136 0,0-4-290 16,0 3-184-16</inkml:trace>
  <inkml:trace contextRef="#ctx0" brushRef="#br0" timeOffset="82988.8">20097 6560 76 0,'-3'-5'415'0,"3"5"-70"0,-7-10-25 16,7 10-26-16,-9-7-44 0,9 7 29 0,-9-4-72 15,9 4 13-15,-12-3-77 0,12 3 31 0,-15 1-66 16,8 2 26-16,-3 0-44 0,2 3 1 0,-1-1-60 16,0 1 35-16,0 2-55 0,3-1 38 0,-1 1-47 15,3 0 46-15,-2 1-58 0,2-2 41 0,2 1-45 16,0-1 0-16,1 0 3 0,1-7 3 0,3 11 3 15,-3-11 3-15,5 8 32 0,-5-8-49 0,10 2 44 16,-10-2-58-16,13 0 40 0,-13 0-58 0,16-5 37 16,-7 1-35-16,2-1 44 0,-1 0-43 0,0 0 52 15,0 0-42-15,0-1 50 0,-2 2-48 0,1 0 53 16,0-1-45-16,1 0 49 0,-1 2-49 0,0 0 47 16,0 1-51-16,-9 2 63 0,14-4-60 0,-14 4 49 15,19-1-46-15,-19 1 49 0,17 0-52 0,-17 0 51 16,18 0-45-16,-18 0 48 0,16 1-43 0,-16-1 39 15,18-1-48-15,-18 1 31 0,13-2-70 0,-13 2 14 0,14-5-33 16,-14 5 32-16,9-9-8 0,-5 5 37 0,-1-3-21 16,-2 0 29-16,0 0-11 0,-1-1 20 0,-1 0-15 15,1-2 23-15,-1 0 2 0,-1-2 62 0,1 3-44 16,-2-1 62-16,2 0-23 0,0 3 69 0,-2 0-35 16,3 0 32-16,-2 1-67 0,2 6 31 0,-2-10-63 15,2 10 37-15,0 0-29 0,4-6 58 0,-4 6-31 16,7 3 37-16,-2 1-41 0,2 2 41 0,1 1-56 15,4 2 39-15,2 3-47 0,0 1 32 0,2 1-44 16,-3 2 28-16,6 2-47 0,-1 1 39 0,-1 1-46 16,-1-1-1-16,2-1 4 0,-5-3 1 0,1 2-3 15,0-2-2-15,-1 0 1 0,-3-4-6 0,-1 0-4 16,1-1-55-16,-5-1-65 0,2-2-70 0,-3-1-73 16,-4-6-87-16,2 9-94 0,-2-9-391 0,0 0-392 15</inkml:trace>
  <inkml:trace contextRef="#ctx0" brushRef="#br0" timeOffset="83538.72">20301 6555 113 0,'-12'-13'453'16,"4"-1"-119"-16,-2 3-45 0,3-2-44 0,0 2-39 15,3 0-48-15,2 1-20 0,-2-1-25 0,4 3 7 0,0 0-34 16,6 1 2-16,-3-1-31 0,3 1 18 0,1 2-42 16,0 1 20-16,5 2-36 0,-2 1 25 15,2 1-35-15,0 0 25 0,0 2-37 0,1 1 25 16,-3 1-31-16,0 0 27 0,0 3-27 0,-1 0 28 0,-2 0-30 15,-2 0 25-15,-1 1-25 0,-1 0 29 0,-1-1-29 16,-4 1 30-16,2-1-29 0,-3 0 30 0,-1 0-30 16,1 0 33-16,-2-3-34 0,5-4 24 15,-8 7-47-15,8-7 8 0,-7 3-17 0,7-3 15 0,-9-4 1 16,9 4 15-16,-7-9-13 0,5 0 11 0,-1-1 0 16,1-2 7-16,-2-3-7 0,1-2 10 15,1-5-4-15,-3-1 4 0,2-2-5 0,-1 2 8 16,0-5-6-16,1 2 8 0,0 1 0 0,-1 0 31 0,2 0 23 15,-1 2 5-15,-2 4 25 0,4 2 29 0,-2 1 22 16,1 0 15-16,-1 4-16 0,2 1 4 0,-2 1-68 16,3 2-12-16,-1 2-11 0,1 6-1 0,1-7-5 15,-1 7 2-15,0 0-11 0,7 3-7 0,-2 1-2 16,2 3-5-16,-3 2 31 0,5 2-42 0,0 2 36 16,3 1-46-16,-1 2 33 0,4 0-39 0,-2 2 38 15,1 2-44-15,2-2 40 0,-2 1-5 0,0-1-2 16,-1-2-6-16,-1-2-5 0,-1-2 1 0,-2-1 5 15,-1-3-2-15,-1 1 4 0,-1-5-38 0,-6-4 40 16,9 5 0-16,-9-5-42 0,12-1 53 0,-12 1-32 16,7-6 69-16,-3 1-14 0,0 1 63 0,-4 4-29 15,6-10 49-15,-6 10-64 0,8-7 30 0,-8 7-67 16,6-7 35-16,-6 7-54 0,9-4 41 0,-9 4-51 16,14 0 42-16,-14 0-50 0,17 5 48 0,-3-2-50 15,-1 4 38-15,0-1-53 0,3 3 45 0,0 0-63 16,0 3-11-16,3 1-101 0,-3-1-24 0,0 4-92 15,-2-1-85-15,-1-1-97 0,0 3-94 0,-4-1-330 16,-4-1-426-16</inkml:trace>
  <inkml:trace contextRef="#ctx0" brushRef="#br0" timeOffset="83855.17">19011 7696 250 0,'-18'11'532'0,"-1"-4"-125"0,6 1-100 0,2-3-68 15,3-4-42-15,8-1-36 0,-9-1-32 0,9 1-28 16,5-14 4-16,4 4-10 0,8-6 33 0,10-8-36 16,3-1-4-16,14-6 10 0,6-3-2 0,2-2-8 15,7-2 2-15,5-5-8 0,16-5 29 0,3-1-51 16,0 0 24-16,4-1-53 0,0-1 43 15,1 3-63-15,-1-1-2 0,-5 2 1 0,-10 7-3 0,-1 2 3 16,-2 0 0-16,-1 2-7 0,-2 1-1 0,-3 1 37 16,-4 3-49-16,-4 2 43 0,-5 1-48 0,-11 6 42 15,-3 3-46-15,-4 1 39 0,-6 2-41 0,-5 5 33 0,-5 1-79 16,-2 1-36-16,-3 1-116 0,-3 4-98 16,-4-1-120-16,-4 5-393 0,0 0-369 0</inkml:trace>
  <inkml:trace contextRef="#ctx0" brushRef="#br0" timeOffset="85472.21">22174 16824 58 0,'0'0'232'0,"0"0"8"0,0 0-52 0,-11 0 29 15,11 0-58-15,0 0 21 0,0 0-73 0,0 0 18 16,0 0-53-16,-13 0 19 0,13 0-53 0,0 0 27 16,0 0-45-16,0 0 28 0,0 0-41 0,0 0 30 0,0 0-32 15,0 0 31-15,0 0-40 0,0 0 40 16,0 0-41-16,0 0 52 0,0 0-3 0,6 4 47 15,-6-4-26-15,0 0 26 0,16 2-20 0,-16-2-7 0,11 3-7 16,-11-3-8-16,13 2 3 0,-13-2 9 0,15 3-5 16,-15-3 0-16,17 4-8 0,-7-2 4 0,-1-1-8 15,4 1 7-15,-2-1-18 0,2 0 8 16,0-1-15-16,0 2 6 0,1-2-26 0,-1 0 17 0,2 0-23 16,-1 0 27-16,1 0-26 0,-1-2 18 0,0 2-17 15,-1 0 16-15,2-1-17 0,-2 1 11 0,-13 0-14 16,23-1 15-16,-23 1-19 0,18 0 19 0,-18 0-20 15,14-1 28-15,-14 1-9 0,14 0 32 0,-14 0-19 16,12-1 29-16,-12 1-13 0,0 0 26 0,11 0-17 16,-11 0 26-16,0 0-13 0,0 0 15 0,13-1-19 0,-13 1 8 15,0 0-13-15,0 0-14 0,10-2 2 16,-10 2-8-16,0 0-5 0,0 0-9 0,0 0-3 16,9-2-3-16,-9 2-3 0,0 0-1 0,0 0-4 15,0 0 2-15,0 0-3 0,5-4-1 0,-5 4 2 16,0 0-11-16,0 0 18 0,0 0-1 0,0 0-3 15,0 0-1-15,0 0-1 0,0 0 0 0,0 0-3 16,0 0-1-16,0 0 1 0,0 0-1 0,8-3-2 0,-8 3-1 16,0 0 2-16,0 0-1 0,0 0-2 0,0 0 2 15,0 0-3-15,0 0 0 0,0 0-9 16,0 0 12-16,0 0 0 0,0 0-3 0,0 0 2 16,0 0-1-16,0 0 3 0,0 0-4 0,0 0 2 0,0 0-4 15,0 0 5-15,0 0 0 0,0 0-1 0,0 0-3 16,0 0 3-16,0 0 1 0,0 0-3 0,0 0 2 15,0 0 3-15,0 0-3 0,10-3-2 0,-10 3 4 16,0 0-4-16,0 0-3 0,14-1 2 0,-14 1 0 16,0 0-2-16,14-3-2 0,-14 3-35 0,12-2-47 15,-12 2-18-15,18-4-37 0,-7 2-27 0,-1-1-68 16,6-1-91-16,-1-2-70 0,2 1-440 0,2-2-382 16</inkml:trace>
  <inkml:trace contextRef="#ctx0" brushRef="#br0" timeOffset="87565.08">28109 16777 28 0,'0'0'26'0,"0"0"-45"15,0 0 7-15</inkml:trace>
  <inkml:trace contextRef="#ctx0" brushRef="#br0" timeOffset="87804.69">28091 16776 174 0,'0'0'53'0,"0"0"5"0,0 0 9 0,-14 1-2 16,14-1 13-16,0 0 12 0,0 0 12 0,-12 2-3 15,12-2 7-15,0 0-2 0,0 0-33 0,-11 1 49 16,11-1-40-16,0 0 39 0,0 0-39 0,-14 2 36 15,14-2-42-15,0 0 33 0,0 0-50 0,0 0 26 16,0 0-41-16,-9 1 30 0,9-1-52 0,0 0 31 16,0 0-41-16,0 0 29 0,0 0-37 0,0 0 30 15,0 0-32-15,15 1 26 0,-15-1-34 0,13 0 33 16,-13 0-37-16,18-1 33 0,-18 1-34 0,18 0 39 16,-18 0-42-16,23-1 35 0,-13 0-38 0,3 1 37 0,-3-1-34 15,2 1 34-15,-1-1-34 0,-11 1 34 16,20-2-32-16,-20 2 29 0,19 0-33 0,-19 0 32 15,15-1-34-15,-15 1 37 0,13 0-41 0,-13 0 34 16,0 0-91-16,14 0 2 0,-14 0-40 0,0 0-53 0,9 3-71 16,-9-3-237-16,0 0 33 0</inkml:trace>
  <inkml:trace contextRef="#ctx0" brushRef="#br0" timeOffset="88071.22">28096 16878 27 0,'0'0'367'0,"-7"5"-95"0,7-5-50 15,-7 5-24-15,7-5-9 0,0 0-16 0,-7 5-46 16,7-5 5-16,0 0-56 0,0 0 16 0,0 0-46 0,0 0 18 16,0 0-39-16,7 2 27 0,-7-2-22 0,13-2 39 15,-13 2-21-15,15-2 25 0,-15 2-25 0,18-2 9 16,-6 0-13-16,-2 1 3 0,0-1-9 0,3 0 13 16,-13 2-12-16,21-1 7 0,-9-1-1 0,-3 0-8 15,3 1 1-15,-12 1-11 0,15-2 4 16,-15 2-13-16,15-2 6 0,-15 2-3 0,13-1 15 0,-13 1-7 15,9-1 12-15,-9 1-18 0,10-2 10 0,-10 2-21 16,0 0 12-16,9-2-20 0,-9 2 9 0,0 0-16 16,0 0-5-16,11-3-88 0,-11 3-200 0,0 0-556 15,7-4-400-15</inkml:trace>
  <inkml:trace contextRef="#ctx0" brushRef="#br1" timeOffset="131099.04">18589 2203 193 0,'0'0'247'16,"-10"-7"-41"-16,10 7 2 0,-8-7-3 15,8 7-32-15,-9-8-4 0,4 3 8 0,-2 0-15 0,2-1-7 16,-2 1-12-16,1 0-4 0,-3-3-7 0,3 2-5 15,-1-1-9-15,-2 1-7 0,3-1-19 0,-3-1-5 16,0 0-20-16,-1 0 6 0,0-1-33 0,-1 1 12 16,1-2-35-16,-3 3 20 0,2-3-23 0,-3 2 15 15,-2-2-22-15,1 2 18 0,2 0-29 0,-6-2 32 16,1 2-42-16,-1-1 32 0,-4 2-28 0,4-1 23 16,-6 1-21-16,3-1 22 0,-4 1-23 0,3 1 12 15,-3-1-16-15,1 1 25 0,-2 1-26 0,2-1 26 16,-2 0-19-16,2 1 20 0,-3 0-29 0,3 1 29 15,-2-1-20-15,1 0 16 0,-2 0-24 0,3 0 25 16,-1 2-30-16,-1-2 22 0,0 2-23 0,-1-4 16 16,0 5-18-16,1-1 10 0,-1-1-17 0,0 0 13 15,1 2-5-15,0-1 9 0,-1 1-2 0,0-1 7 16,3 1-8-16,-4 0 16 0,5 0-20 0,-4 1 21 16,6-2-13-16,-3 2 17 0,2-2-9 0,-1 1 5 0,3 1-10 15,-1-2 10-15,2 2-4 0,-1-1 7 0,2 1-9 16,-2 1 6-16,1-1-5 0,0-1 7 0,0 1-21 15,0 1 18-15,-1 0-7 0,0 0 0 16,1 0 0-16,-1 0 5 0,-2 0-6 0,4 0 5 0,-3 0-7 16,1 0 6-16,1 1-3 0,-1-1 9 0,0 0-16 15,1 3 10-15,-1-3-1 0,0 0 9 16,1 1-6-16,-1 0 1 0,-1-1 0 0,5 1-1 0,-3 0 4 16,0 2-9-16,0-2-3 0,1 1 14 0,0-1-3 15,1 1-1-15,0 0 1 0,-1 1-2 0,-1 0-19 16,-1 0 14-16,3 0-5 0,-2 1 9 0,-1-2-4 15,2 2-5-15,-1 1 7 0,-2-2-5 0,3 2 7 16,-2 0-10-16,1-2 11 0,3 1-6 0,-3 1 12 16,2-2-13-16,-1 2 12 0,0 1-9 0,2-1 5 15,-1 0 1-15,0 1-9 0,2 0 4 0,-1-2 8 16,-1 3-10-16,-1 1 8 0,2 1-5 0,-2-1 4 16,1 3-2-16,0-3 6 0,2 3-3 0,-3-2 6 15,1 2-8-15,1 1 1 0,-1 0 1 0,1-1-5 16,1 0 4-16,1 0 5 0,-2-1-5 0,2 1-5 15,1-1 6-15,1-1-1 0,0 2 1 0,0-1 9 16,2 1 4-16,-2-2-5 0,3 1 2 0,-3 0 7 16,3 1 1-16,-1 0 2 0,0 0-1 15,1 2-2-15,-1-2 12 0,0 2-12 0,1 1-1 0,0 1-3 16,-2 1 3-16,2-1-12 0,0 1 14 0,0 2-10 16,-1-1 6-16,2 1-18 0,-1 0 16 0,4-1-15 15,-2 2 20-15,2-4-16 0,-2 1 17 0,3-1-17 16,-2 1 20-16,4 0-11 0,-4-1 18 0,5 0-24 15,-5-1 30-15,5 0-1 0,-2 1 0 0,0-1 0 0,1 1-2 16,2-1 1-16,-1-2-3 0,-1 1 4 0,2-1-4 16,-1 1 4-16,1 1 0 0,1-2-5 0,0 1 8 15,0 1-6-15,0 0 3 0,0 0-3 0,3 1-14 16,-2 1 15-16,2 1-20 0,-1-1 16 0,2 2-16 16,-1-1 12-16,1 1-15 0,1 2 12 0,1-1-13 15,-1 1 10-15,3 0-18 0,-2 0 21 16,2-1-14-16,-2 0 14 0,3 1 15 0,-1-1 0 0,2-2-2 15,0-1-18-15,-1 2 11 0,3-1-4 0,-2-1-3 16,0 1 2-16,3-1-7 0,-2-1 2 0,1-1-13 16,3 1 7-16,-3-1-5 0,2-1 15 0,-1 0-14 15,2 1 6-15,-1-1-6 0,1 1 11 0,1-2-10 16,0 1 6-16,0-1-11 0,0 1 12 0,1-1-12 16,1 1 9-16,0-1-5 0,1 1 10 15,0 0-9-15,3 1 10 0,-1 0-5 0,4-1 10 0,-2 0-8 16,0-1 6-16,1 0 0 0,2 0 0 0,-1-1 2 15,1 0-2-15,-5-3-1 0,4 0-3 0,3 1 10 16,-4-1-11-16,2 0 3 0,-2-1-7 0,2-1 0 16,-2 0-5-16,1 0-2 0,2 0 1 0,-1 0 6 0,-2-1-9 15,2-1-1-15,-1 1 2 0,1 0-1 16,-1-1-4-16,3 0 7 0,-5 0-3 0,4 1-1 16,0-3 2-16,0 1-47 0,0-1 53 0,-2 0 0 0,3 1-3 15,-2-2-4-15,1 0 3 0,0-1-1 0,-2 0-2 16,3 0-1-16,-1-1-2 0,1 1 5 0,0-1-4 15,-2-2 2-15,2 1-1 0,0 1 3 16,-1-3-6-16,1 2-1 0,0-2 3 0,0 1-2 0,-1-1 2 16,1 1 0-16,0-1-2 0,-2-1 0 0,2 0 0 15,0 2 4-15,-1-2-3 0,1 0 1 0,-1 0 0 16,0 0-2-16,-2 1 9 0,1-3-6 16,0 3-1-16,-1-2-1 0,1 0 1 0,-1 1 0 0,1-1 1 15,-3 0 6-15,1-1 1 0,0 1 1 0,-1-2-8 16,2 1 10-16,-1 0-10 0,0 0 10 0,-1-1-13 15,-1 0 10-15,2 0-8 0,-1 1 12 0,0-3-9 16,-1 2 10-16,2-2-12 0,-1 2 17 0,-1-2-9 16,-2 1 14-16,5-5-14 0,-5 6 14 0,1-3-14 15,-1 1 14-15,2 1-29 0,-3-2 32 0,0 2-22 16,0-2 18-16,-1 0-18 0,1 0 21 0,-2 0-6 16,2 0-16-16,-2-1 15 0,-2 0 1 0,3 1-5 15,-4-2-2-15,4 2 1 0,-4-1-8 0,1-1 3 16,-2 1 0-16,2-1-1 0,-2 1 4 0,-4 1-1 0,4-1-1 15,-3 0-8-15,0 1 6 0,2-2 0 16,-3 1-41-16,0-1 45 0,1 0-34 0,-1 1 36 16,0-1-7-16,0 1 1 0,-3-2 1 0,3 2-5 0,-2-1-3 15,0 1 6-15,1-1-8 0,-2 1-5 16,1 0 3-16,-2 0-8 0,-1-1-22 0,2 2 28 16,-5 1-28-16,3-1 22 0,-1 0-13 0,-1 0 16 0,1-1-19 15,-1 1 20-15,1 0-14 0,-2 1 19 0,1-1-30 16,-1 0 36-16,0 0-20 0,-1 0 16 0,0 1-20 15,1-1 19-15,-1 0-23 0,0 0 7 0,0-1-13 16,-1 2 15-16,1-2-5 0,0 0-3 0,0 2-1 16,-1-2-2-16,1 0 5 0,-1 1 3 0,1-2 0 15,-2 1 1-15,2 0 7 0,-1 0-4 0,0 1-2 16,1-1 11-16,-3 1-2 0,3 0 1 0,-1-1-1 16,-1 2 6-16,1 0 0 0,0-1-8 0,0 1 9 15,-2 1 3-15,2-1-1 0,-2 1-2 0,1 0-1 16,0 0 2-16,-3 0-8 0,3 1 9 0,-1-1-3 15,1 1 7-15,-2-1-11 0,1 2 11 0,1-1-12 16,-2 1 6-16,1-1-4 0,-3 0 4 0,2 1-5 16,2 0 5-16,-2-2-2 0,0 2 2 0,1 1-1 15,-2 0 1-15,3-1-4 0,-2 1 1 0,-1 0 5 16,1 1 1-16,0-1-14 0,0 0 12 0,0 3-3 16,-1-3 2-16,1-1-7 0,-2 3 15 0,4-2-35 15,-4 2 30-15,2-1-6 0,1 1-2 0,-1-1 5 0,4 5-2 16,-9-9 1-16,9 9 1 0,-6-8-5 0,6 8 16 15,-8-7-17-15,8 7 5 0,-8-9 0 0,8 9-8 16,-6-7 5-16,6 7-15 0,-8-6 23 0,8 6-6 16,-9-7 0-16,9 7 0 0,-8-6-12 0,8 6 20 15,-8-7-5-15,8 7 0 0,-9-6-1 0,9 6-15 16,-8-8 20-16,8 8-4 0,-9-5 1 0,9 5-2 16,-10-6-2-16,5 2 3 0,5 4 0 0,-9-7-4 0,2 3 7 15,7 4-10-15,-10-7 7 0,4 3-1 16,6 4-4-16,-13-7 6 0,5 3-8 0,2 0 4 0,-2 0 1 15,2-1 3-15,-3 2-3 0,1-1-6 0,1-1 7 16,-1 0-6-16,-1 2 0 0,1-2-39 0,-1 3 30 16,2-3-34-16,-5 1 14 0,3 0-45 0,0 0-12 15,-2-1-68-15,-1 1-24 0,1 1-79 0,-6-1-118 16,-1 1-135-16,-2 1-439 0,-6-2-541 0</inkml:trace>
  <inkml:trace contextRef="#ctx0" brushRef="#br1" timeOffset="135082.79">18583 3239 137 0,'-10'-1'340'0,"10"1"-83"16,0 0-22-16,0 0-10 0,-12-1-10 0,12 1-1 15,0 0 3-15,0 0 4 0,0 0-11 0,-10-2-37 16,10 2-14-16,0 0-18 0,0 0-17 0,0 0-14 16,0 0-11-16,-9-3-7 0,9 3-10 0,0 0-1 15,0 0-5-15,0 0-3 0,0 0-4 0,0 0-1 16,0 0-4-16,0 0 3 0,0 0 1 0,0 0 3 16,0 0-4-16,0 0 4 0,0 0-5 0,0 0 7 15,0 0 0-15,0 0-6 0,0 0 6 0,0 0-9 16,0 0 7-16,0 0-5 0,-12-1 0 0,12 1 8 15,0 0-20-15,0 0 12 0,0 0-9 0,0 0 13 0,0 0-21 16,0 0 15-16,0 0-26 0,0 0 20 0,0 0-29 16,0 0 19-16,0 0-26 0,0 0 27 15,0 0-37-15,0 0 33 0,0 0-36 0,0 0 30 16,0 0-40-16,0 0 25 0,0 0-27 0,0 0 31 0,0 0-35 16,0 0 29-16,0 0-34 0,0 0 34 0,0 0-40 15,0 0 38-15,0 0-33 0,0 0 30 0,0 0-37 16,0 0 33-16,6 5-24 0,-6-5 18 0,0 0-22 15,0 0 35-15,6 3-31 0,-6-3 29 0,0 0-36 16,8 3 33-16,-8-3-34 0,0 0 32 0,10 3-25 16,-10-3 31-16,8 3-49 0,-8-3 51 0,7 5-34 15,-7-5 34-15,12 6-34 0,-6-3 34 0,1 1-31 16,0 2 28-16,1 0-34 0,3 1 31 0,0 2-22 16,1 0 31-16,2 2-30 0,2 2 30 15,-1 1-35-15,5 2 37 0,1 2-7 0,2 2 4 0,3 2-1 16,2 1-10-16,0 0 3 0,1 2 2 0,2-1-5 15,-2 1-16-15,3 2 24 0,-1-2-24 0,-1 1 1 16,1 1 25-16,0 0-22 0,-2 0 25 0,1-1-14 16,-1 1 14-16,-2-3-18 0,1 2 12 0,-2-1-15 15,-1-2 14-15,1 1-12 0,-7-4 2 0,1 1-5 16,1-2 13-16,-3 0-14 0,0-1 11 0,-3-2-12 16,0-2 13-16,-2 1-17 0,2-2 13 0,-3-2-13 15,-1 0 17-15,-2-2-17 0,0 0 10 0,-1-2-12 0,1 0 14 16,-3 0-13-16,1-2 14 0,-1-1-14 15,-2 2 12-15,2-2-9 0,-6-4 5 0,7 6-9 16,-7-6 9-16,6 5-30 0,-6-5-14 0,0 0-74 0,9 4-6 16,-9-4-49-16,0 0-62 0,0 0-61 0,0 0-50 15,0 0-65-15,0 0-71 0,0 0-45 0,0 0-474 16,0 0-594-16</inkml:trace>
  <inkml:trace contextRef="#ctx0" brushRef="#br1" timeOffset="135434.01">19333 4202 241 0,'0'0'498'16,"-10"5"-116"-16,10-5-87 0,-8 4-57 0,8-4-22 15,-5 3-10-15,5-3 10 0,0 0-3 0,-6 5 13 16,6-5 7-16,0 0-13 0,0 0-24 0,5 5-32 16,-5-5-29-16,10 2-28 0,-10-2-14 0,18 1-25 15,-18-1-12-15,24 0-11 0,-11-1-13 0,2 0-14 16,2-1-36-16,1-1-44 0,1 1-49 0,0-3-50 0,4 0-37 15,-1-1-30-15,2-1-30 0,1 0 25 16,-4-1-30-16,1-2 27 0,1-1-3 0,-4-1 58 16,-1 0 22-16,-1 0 48 0,-2-1 37 0,0-1 66 15,-6 4 43-15,-1-1 95 0,2 0 12 0,-5 2 97 0,-1 0-9 16,1 1 27-16,-2 1 17 0,-1-2 8 16,1 3-3-16,-3 6-17 0,5-11-27 0,-5 11-39 15,2-8-39-15,-2 8-28 0,0 0-3 0,0 0 7 0,0 0-13 16,0 0-12-16,3 6-25 0,-3 1-12 0,-1 3-17 15,-2 2-16-15,1 1-19 0,0 2-69 0,-3 2-90 16,3 1-99-16,-1 0-109 0,1 0-124 0,0-1-115 16,1 0-449-16,1 0-648 0</inkml:trace>
  <inkml:trace contextRef="#ctx0" brushRef="#br1" timeOffset="136381.7">20097 3927 168 0,'-6'-4'599'15,"2"-1"-107"-15,0 0-56 0,0 0-26 0,1 0-30 16,-1 1-14-16,1-2-2 0,3 6 0 0,-10-8-12 16,10 8-64-16,-4-7-14 0,4 7-88 0,-6-5-17 15,6 5-62-15,0 0 11 0,0 0-37 0,0 0 28 16,0 0-33-16,-1 10 10 0,2-4-35 0,1 4 5 16,2-1-22-16,0 3 11 0,4 3-22 0,-3 0 13 0,1-1-15 15,-1 3-6-15,2-2-15 0,0 2 1 16,-3-4-47-16,3 1 1 0,-2-1-31 0,1 0-46 15,-2-3-54-15,2 0-35 0,-3-3-10 0,1 2 16 16,-2-4-4-16,-2-5-42 0,4 6-37 0,-4-6-11 0,0 0 58 16,0 0-15-16,0 0 79 0,-2-9 9 0,0 1 58 15,-3 0-7-15,1-3 52 0,-3-2-17 0,-1 0 51 16,0-5-19-16,1 0 84 0,-2 0 16 16,0-1 39-16,1 0-12 0,2 1 17 0,-2-2 43 15,4 5 22-15,0-1 10 0,2 0-20 0,1 5-8 0,1-4-10 16,1 3-19-16,1 1-10 0,2-1-11 0,3 0-18 15,0 3-12-15,2-1-6 0,0 2-12 0,4 1-5 16,-3 0-6-16,-1 4-6 0,4-1-6 16,-2 2-2-16,2 2-2 0,-1 0-3 0,-1 2-2 0,-1 2-4 15,-1-1 2-15,-1 5-7 0,0-2 0 0,-2 2-1 16,-2 1-1-16,-3 0 0 0,-2 2 2 0,0-2 2 16,-3 2-3-16,-3 0-2 0,1 0 2 0,0 1 4 15,-1-3 1-15,-2 2 3 0,4-3 5 0,-2 1-6 16,0-1-3-16,3 2 6 0,-1-3 15 0,0 2 10 15,1-2 13-15,2 2 11 0,0-1 12 0,1 0 11 16,4 1-3-16,-1-1-10 0,1 2-1 0,1-3-19 16,3 3-5-16,1-4-9 0,1 3-6 0,2-1-6 15,0-1-3-15,0 1-7 0,1-2-12 0,-1-2-16 16,-2 2-38-16,4-2-44 0,-2-1-45 0,0 0-48 16,0-1-50-16,-1 0-55 0,1 0-43 0,-11-2-21 15,17 2-8-15,-17-2-71 0,18-3-364 0,-18 3-329 16</inkml:trace>
  <inkml:trace contextRef="#ctx0" brushRef="#br1" timeOffset="136682.34">20397 4022 376 0,'0'0'499'0,"0"0"-76"0,2-7-89 0,-2 7-34 16,0 0-26-16,3-7-34 0,-3 7-16 0,3-8-16 0,-3 8-12 16,4-7-22-16,-4 7-37 0,5-8-27 0,-5 8-21 15,4-8-15-15,-4 8-19 0,4-11-9 0,1 5-10 16,-2 1-9-16,-1-1-2 0,3 0 3 0,-5 6-17 15,4-11-3-15,-3 5 0 0,-1 6-4 0,3-8-1 16,-3 8-2-16,-1-9-5 0,1 9 4 0,-4-6 2 16,4 6-1-16,-9-3-1 0,9 3 0 0,0 0 0 15,-13 1 8-15,13-1-2 0,-9 5 1 16,9-5 6-16,-10 10 10 0,6-5-2 0,-1 2-1 16,4 2 6-16,-2-2 3 0,3 2 1 0,0-1-5 0,1 1 3 15,2 0-9-15,2-1-3 0,-1 2-3 0,5-3-2 16,-1 2-15-16,3-2-23 0,-1-3-16 15,1 3-34-15,0-4-27 0,2 0-26 0,-2-2-29 0,3-1-42 16,-1 0-39-16,0-3-6 0,2 1-78 0,-2-4-49 16,1-1-350-16,0 0-229 0</inkml:trace>
  <inkml:trace contextRef="#ctx0" brushRef="#br1" timeOffset="136981.81">20767 3631 395 0,'0'-11'478'15,"-2"0"-99"-15,0 3 3 0,0-1-60 0,-1 2 4 16,1 1-62-16,-2 0 11 0,0 0-26 0,4 6-3 16,-9-8-24-16,9 8-14 0,-9-7-33 0,9 7-17 15,-10-2-22-15,10 2-11 0,-10 3-18 0,3 0-9 0,2 4-2 16,1-3-7-16,-1 4-8 0,1 0-3 16,0 1-11-16,1 2 3 0,0 1-36 0,3 1 40 15,0 1-36-15,4 3 20 0,0 1-28 0,-1-2 31 0,3 5-46 16,0-1 34-16,2 2-36 0,1-1 22 0,0 0-4 15,0 0-5-15,3 3-6 0,-1-1-1 0,0 0-4 16,-1-3-28-16,2 1 28 0,-3-1-4 0,1 0-5 16,0-1-9-16,-2-1-16 0,1 1-25 0,-4-4-17 15,1 1-42-15,-2-2-52 0,0 2-49 0,-3-4-46 16,-1 0-44-16,0-1-73 0,-2-1-45 0,-2 0-18 16,-3-3-60-16,2-2-370 0,-5 0-410 0</inkml:trace>
  <inkml:trace contextRef="#ctx0" brushRef="#br1" timeOffset="137110.87">20648 4105 150 0,'-6'-9'494'16,"-1"1"-123"-16,4 1-13 0,-1-1-29 0,1-1-33 16,3 0-39-16,0-1-38 0,4-1-32 0,0 0-30 15,2 0-29-15,2-3-22 0,3 2-19 0,2-1-26 16,1 0-30-16,2 1-54 0,-1 0-61 0,0 1-65 16,1 2-61-16,-4 1-30 0,1 1-84 0,1 1-374 15,-5 1-204-15</inkml:trace>
  <inkml:trace contextRef="#ctx0" brushRef="#br1" timeOffset="137814.87">20174 4567 303 0,'0'-11'646'0,"0"11"-153"0,-1-9-83 0,1 9-8 0,-3-9-103 15,3 9 0-15,-1-6-81 0,1 6 6 16,0 0-47-16,0 0 28 0,0 0 10 0,0 0 9 15,0 0-15-15,-4 9-30 0,4-9-24 0,0 15-23 0,3-4-21 16,-3-1-6-16,2 3-33 0,0 3-15 0,1 1-12 16,1-1 28-16,-2 2-48 0,0-1 30 0,1 1-46 15,0-3 31-15,0 2-31 0,-2-5 25 16,0 1-34-16,2-3 9 0,-2 0 29 0,-1-2 28 16,2-2 7-16,-2-6-13 0,-2 9-5 0,2-9-15 0,0 0-9 15,-5-4-2-15,5 4-1 0,-7-14 5 0,3 4-6 16,-1-4-6-16,0-2-1 0,1-1-6 15,-2-3-1-15,3 0-5 0,-1-1 6 0,0 1-13 0,4 1 1 16,0 1 1-16,0 2-4 0,0-1 0 0,3 1 1 16,-1 4-2-16,1-1 0 0,0 2-5 0,1 2 3 15,2 2 1-15,-1 0 0 0,1 2 0 0,3 2 3 16,-9 3 2-16,14-1-3 0,-14 1 7 0,19 3-3 16,-10 4-47-16,3 0 60 0,-1 1-5 0,1 3-5 15,0 0-6-15,1 3-3 0,-1 0-17 0,0 2-18 16,0-1-28-16,1 0-27 0,-3 2-18 0,0-2-29 15,0-1 13-15,-2-1-83 0,0 0 2 0,-2 0-69 16,1-2 22-16,-1 0-81 0,-2-1 2 0,0-2-24 16,-4-8-83-16,2 13-489 0,-4-7-505 0</inkml:trace>
  <inkml:trace contextRef="#ctx0" brushRef="#br1" timeOffset="137981.68">20189 4765 539 0,'-7'-4'574'0,"2"1"-169"0,5 3-9 0,-9-8-105 15,5 3-7-15,1 0-84 0,3 5 28 0,0-13-64 16,3 6 22-16,1-3-64 0,0 2 15 0,3-3-66 16,3 0 21-16,1 1-58 0,0-1 12 15,3-2-82-15,2 2-39 0,0 1-42 0,2-1-39 0,0 0-27 16,-1 3-24-16,-1-1-35 0,-3 2 9 0,4 1-69 16,-6-1 2-16,2 2-301 0,-3 1-115 0</inkml:trace>
  <inkml:trace contextRef="#ctx0" brushRef="#br1" timeOffset="138331.57">20437 4546 566 0,'0'0'211'0,"0"0"7"15,12 1-18-15,-12-1-15 0,0 0-20 0,0 0-7 16,0 0 21-16,9 2-21 0,-9-2 8 0,0 0 22 16,6 5 32-16,-6-5-59 0,8 3 27 0,-8-3-61 15,9 7 20-15,-9-7-57 0,10 6 16 0,-4-3-53 16,1 1 31-16,-1 1-53 0,1-2 32 0,-2 2-51 16,4 0 36-16,-4-1-44 0,-5-4 39 0,9 9-45 15,-5-4 40-15,-4-5-42 0,5 7 45 0,-5-7-38 16,6 6 42-16,-6-6-39 0,1 6 55 0,-1-6-28 15,0 0 51-15,0 0-55 0,0 0 40 0,0 0-48 16,4-9 37-16,-4 9-51 0,3-14 55 0,-1 4-50 16,2 1 13-16,1-1 4 0,-1 1 46 0,5 0-48 15,-1 0 51-15,-1-2-51 0,2 3 48 0,3-1-51 16,-5 3 47-16,2-1-55 0,1 2 44 0,0 0-51 16,-1 3 40-16,1-2-53 0,-1 2 41 0,-9 2-45 15,15 0 1-15,-15 0 4 0,17 1-1 0,-17-1 3 16,11 6-6-16,-3-1-10 0,-3-1-13 0,-1 2 24 15,0-2-73-15,-4-4 19 0,5 11-79 0,-5-11-1 16,2 11-85-16,-2-11 10 0,0 10-57 0,0-10 13 16,2 5-17-16,-2-5-49 0,0 0-35 0,0 0-34 0,0 0 26 15,5-7-174-15,-3 2-52 0</inkml:trace>
  <inkml:trace contextRef="#ctx0" brushRef="#br1" timeOffset="138532.12">20795 4463 434 0,'2'-13'261'0,"-1"4"22"15,-1-2 18-15,0 3 6 0,0-3 33 0,-1 2 3 0,1 1-23 16,-2 1-2-16,2 0-3 0,-2 0-14 0,0 1-21 15,2 6-37-15,-1-11-34 0,1 11-38 0,-2-7-85 16,2 7 24-16,0 0-14 0,-2-7-1 0,2 7-38 16,0 0 42-16,0 0-48 0,-2 9 31 0,2-9-50 15,2 11 37-15,-2-3-49 0,3 1-1 0,-1 0 4 16,2 1-2-16,0-1-6 0,2 4 6 0,-2-1-7 16,5 1 3-16,-2 0-8 0,-1-1-18 0,4 1-34 15,-1-2-43-15,0 1-19 0,1-1-93 0,-1-1 1 16,0-1-90-16,1 0-7 0,-3-2-46 0,0-2-15 15,0 2-22-15,-2-3-50 0,-5-4-408 0,8 6-373 16</inkml:trace>
  <inkml:trace contextRef="#ctx0" brushRef="#br1" timeOffset="138815.01">20835 4567 94 0,'-8'-3'544'0,"3"-1"-165"0,-1 1-50 16,3-4-63-16,-1 3-25 0,4 4-36 0,-5-10-37 15,3 3-29-15,4-1 7 0,1 3-71 0,-1-4 28 16,5 2-65-16,-1-2 29 0,3-1-77 0,2 0 9 15,2 0-65-15,0 1-20 0,1-1-18 0,1 0-11 0,-2 2-3 16,0 0 1-16,1 1 20 0,-2 1 15 16,0 0 16-16,-1 1 14 0,-2 1 12 0,-1 1 8 15,-8 3 25-15,13-5 33 0,-13 5 39 0,12 1 35 0,-12-1 17 16,10 3 28-16,-10-3-30 0,9 4 66 0,-9-4-20 16,8 9 48-16,-8-9-62 0,6 10 26 0,0-5-58 15,-3 1 23-15,1 0-58 0,0 1 22 16,-1 1-58-16,1-1-8 0,0 0-5 0,0 0-14 0,0-1-16 15,-2 1-39-15,2 1-43 0,-4-8-50 0,4 11-43 16,-4-11-36-16,1 8-76 0,-1-8-49 0,-5 6-472 16,5-6-334-16</inkml:trace>
  <inkml:trace contextRef="#ctx0" brushRef="#br1" timeOffset="138939.41">20929 4362 418 0,'-5'-9'409'0,"3"4"-64"16,2 5-78-16,-3-12-51 0,3 12-42 0,2-8-29 15,-2 8-26-15,5-10-8 0,-5 10-29 0,10-7-25 16,-4 4-27-16,2 0-39 0,1 0-52 0,1 0-68 0,-10 3-59 16,17-1-91-16,-6-1-255 0,-11 2-38 15</inkml:trace>
  <inkml:trace contextRef="#ctx0" brushRef="#br1" timeOffset="139465.13">21205 4266 311 0,'0'0'441'0,"4"-7"-42"0,-4 7-52 15,3-6-19-15,-3 6-21 0,0 0-21 0,2-8-52 0,-2 8-28 16,0 0-24-16,0 0-24 0,-4-6-26 0,4 6-10 16,0 0-6-16,0 0-6 0,-5 5-5 0,5-5-13 15,-5 9-9-15,4-3-1 0,1 1-6 0,0 0-13 16,0 1-49-16,3 3 45 0,0-1-55 0,-1 2 46 16,0-1-51-16,3 0 43 0,0 3-49 0,2-1 45 15,-2-1-49-15,5 1 4 0,-3-2 3 0,2 1 0 16,-2 1-1-16,3-3-10 0,-2 2 44 0,1-2-62 15,1-1 32-15,-6 0-66 0,2-1 31 0,0-2-46 16,-2 1 55-16,-2-1-32 0,-2-6 47 0,1 9-41 16,-1-9 43-16,-2 8-38 0,2-8 50 0,-8 3-37 15,8-3 1-15,0 0 3 0,-13 0 1 0,13 0-3 16,-11-3-15-16,11 3-19 0,-8-8-18 0,6 1-18 16,0 0 21-16,0-1-50 0,3-3 49 0,0 1-20 15,2 0 47-15,1 0-18 0,1-2 42 0,2 1 6 16,1-1 5-16,0 2 7 0,0 0 34 0,0 0-35 15,1 3 10-15,-2 0 11 0,0 1 22 0,5 1 21 16,-6 1 6-16,-6 4 3 0,13-3-1 0,-13 3-2 16,14-1-4-16,-14 1-5 0,13 2-5 0,-13-2-3 0,14 5-5 15,-14-5 6-15,11 6 17 0,-3-4 4 0,0 2 11 16,-8-4 14-16,14 5-4 0,-5-4 1 16,-9-1-8-16,18 1-1 0,-7-1-10 0,3-2-4 15,-2-1 0-15,4 1-1 0,-2-4-3 0,4 0 1 0,-1 1-3 16,3-2 8-16,-2-2 0 0,3 4-6 0,-1-4 1 15,-2 2 6-15,1-1-1 0,-3 1-2 16,0 1-7-16,-3 1-10 0,1-1-10 0,-4 2-11 0,-1 1-15 16,0-1-19-16,-9 4-13 0,12-4-24 0,-12 4-40 15,0 0-68-15,0 0-68 0,0 0-93 0,-4 6-91 16,-5-2-71-16,-3 0-514 0,0 4-592 16</inkml:trace>
  <inkml:trace contextRef="#ctx0" brushRef="#br1" timeOffset="140565.07">20441 5123 379 0,'0'0'370'0,"-2"-10"-22"16,2 10 16-16,-4-9-38 0,4 9 54 0,-5-9-51 0,5 9 34 15,-3-7-50-15,3 7 34 0,-5-6-62 0,5 6-6 16,-3-6-88-16,3 6-34 0,0 0-30 0,-3-5-13 16,3 5 14-16,0 0 8 0,0 0 22 0,0 0 6 15,2 7-4-15,-2-7-17 0,4 9-13 0,1-2-18 16,-1 1-15-16,2 0-8 0,1 2-55 0,-1-1 36 16,2 2-52-16,1 1 36 0,0 1-42 0,-2 0 27 15,4 4-41-15,0-3 37 0,-3 0-59 0,1-1 24 16,0 0-76-16,-2-2 26 0,1 0-102 0,-3-2-6 15,3 1-48-15,-5-3-47 0,3 2-39 0,-4-4-60 16,0 1-45-16,-2-6-54 0,-2 10-98 0,2-10-477 16,-9 5-636-16</inkml:trace>
  <inkml:trace contextRef="#ctx0" brushRef="#br1" timeOffset="140723.75">20301 5248 307 0,'-8'-6'494'0,"0"0"-96"16,-1 1-69-16,4-1-26 0,0 1-3 0,1-1 12 15,-1 0-85-15,2 0 22 0,2-1-55 0,1 0 26 16,0 0-65-16,3-2 13 0,1 0-70 0,1 0 22 0,3-3-66 16,2 1 26-16,-1 1-58 0,5-2 16 15,1-1-73-15,0 2-8 0,5 0-89 0,-1 0-20 16,0 0-74-16,1 2-36 0,3 1-44 0,-3 1-46 0,1 2-457 16,-3-1-341-16</inkml:trace>
  <inkml:trace contextRef="#ctx0" brushRef="#br1" timeOffset="141581.15">20743 5078 244 0,'0'0'594'0,"0"0"-189"16,0 0-21-16,2-7-54 0,-2 7 46 0,0 0-84 0,0-7 15 16,0 7-46-16,0-7 31 0,0 7-75 0,4-6 18 15,-4 6-86-15,7-6 18 0,-7 6-74 0,11-5 22 16,-11 5-57-16,14-2 34 0,-14 2-51 15,19 2 29-15,-6 1-51 0,-4 0 42 0,4 2-57 0,-2 1 42 16,-2 1-48-16,3 2 52 0,-3 0-55 0,-3 1-3 16,1-2 1-16,-2 1 3 0,0-1 4 0,-3-1 1 15,1 0 3-15,-3 1 6 0,0-8 4 0,0 9-2 16,0-9 4-16,-5 7 0 0,5-7 6 0,0 0-2 16,0 0 4-16,-12-2-11 0,12 2-1 0,-5-8-6 15,5 8 28-15,-1-14-78 0,1 6 15 0,1-2-72 16,4 0 11-16,-1-1-64 0,4 0 23 0,-1 0-20 15,1-1-24-15,1 2-14 0,1 0-3 0,0 1-15 16,1 1 3-16,0 1 32 0,2 0 25 0,-2 2 14 16,0 0 22-16,0 0 13 0,-1 0 17 0,-1 0 16 15,2 2 15-15,-4-1 12 0,2 1 15 0,-9 3 52 16,14-4 26-16,-14 4 3 0,9-6 68 0,-9 6 8 16,9-5-2-16,-9 5-9 0,5-3-8 0,-5 3-3 15,0 0-16-15,0 0-16 0,0 0 0 0,-6-4-5 16,6 4 3-16,-8 3 3 0,8-3-7 0,-9 7-11 15,4-4-13-15,3 3-46 0,-2-2 42 0,0 2-51 16,1 1 41-16,2-2-44 0,0 2 37 0,1-7-44 16,0 12 42-16,0-12-44 0,2 13 36 0,-2-13-54 15,3 11 30-15,-3-11-50 0,6 11 34 0,-6-11-44 16,5 6 37-16,-5-6-45 0,8 5 48 0,-8-5-43 16,0 0 38-16,15 0-44 0,-15 0 56 0,12-5-44 0,-7 0 55 15,3 1-45-15,-1-2 49 0,-2 1-40 0,3-2 51 16,0 0-46-16,-1 1 50 0,1 0-46 15,1-1 53-15,0 1-10 0,-1 1 0 0,1 0-1 0,-2 1 3 16,3 0-3-16,-2 2-4 0,1-1 3 0,-9 3-3 16,14-2 2-16,-14 2-2 0,14-1 1 0,-14 1 1 15,14 1-4-15,-14-1 1 0,0 0 0 0,16 1-2 16,-16-1 6-16,0 0 1 0,12 0 2 0,-12 0 4 16,0 0-7-16,0 0-2 0,11-1 1 0,-11 1 2 15,0 0-5-15,5-6 0 0,-5 6-2 0,1-7-4 16,-1 7 3-16,5-10 0 0,-5 10-6 0,7-11 1 15,-2 4 2-15,0 1-2 0,1 0 1 0,-1-1 0 16,2 1 2-16,2 1-1 0,0-1-1 0,0 1 2 16,1 2 2-16,-1-1-4 0,1 1 2 0,1 1-1 15,-2 0 3-15,-9 2 0 0,18 1 1 0,-18-1-5 16,18 1-2-16,-18-1 0 0,17 1-4 0,-17-1 6 16,11 3-1-16,-11-3 8 0,9 4 10 0,-9-4 27 15,0 0 22-15,10 1 17 0,-10-1 14 0,0 0 22 16,0 0 3-16,0 0 13 0,5-7 5 0,-5 7-22 15,3-8-60-15,-3 8 35 0,5-11-44 0,-2 4 48 16,3 0-42-16,-1 2 49 0,4-3-47 0,0 2 34 16,0 0-60-16,1 1 35 0,2 0-62 0,-1 1 0 15,2 3-145-15,-3 2-109 0,-1 3-232 0,0 2-857 16,-5 2-946-16</inkml:trace>
  <inkml:trace contextRef="#ctx0" brushRef="#br1" timeOffset="146481.76">20818 3389 157 0,'0'0'159'0,"0"0"-13"16,-9-2 7-16,9 2-28 0,0 0-10 0,-10-3-3 16,10 3-14-16,-9-3 0 0,9 3-5 0,-9-2-20 15,9 2-16-15,-10-4 13 0,10 4 0 0,-13-2-3 16,13 2 13-16,-11-4 14 0,11 4 5 0,-14-2-20 16,14 2-20-16,-13-3-5 0,13 3-8 0,-15-2 6 15,15 2-18-15,-16-2 1 0,16 2-9 0,-15-3 15 16,15 3-15-16,-14-1-6 0,14 1 16 0,-17-3-8 15,17 3-7-15,-18-2-2 0,18 2 14 0,-19-1-1 16,19 1-47-16,-17 0 45 0,17 0-28 0,-23 0 23 16,12 0-43-16,-1 1 45 0,2 0-40 0,-3 0 46 15,3 1-44-15,-1 0 50 0,-1 0-42 0,-1 0 44 16,1 0-42-16,0 1 41 0,1-1-45 0,-1 1 51 0,-1 1-54 16,1-1 47-16,0 0-43 0,-1 2 37 15,1-2-37-15,-1 3 34 0,-1-2-37 0,1 1 48 16,1 0-41-16,-3 1 41 0,2-1-44 0,1 0 38 15,-1 2-37-15,0-2 33 0,0 0-38 0,2 2 33 16,-3-1-37-16,2 1 41 0,-2-2-43 0,4 2 52 0,-2-1-39 16,0 2 38-16,1-2-35 0,0 1 29 15,-2 1-32-15,1-1 36 0,1 2-35 0,-1-2 33 16,2 2-36-16,-4-1 4 0,4 0-1 0,-4 2 4 16,4 0-4-16,-2 0 7 0,1-1-12 0,-1 1 8 15,-1 2 2-15,2-3 3 0,-2 2-5 0,2 1 7 0,-1 0-1 16,1 1-1-16,-1-2 0 0,3 1 4 0,0 2 4 15,-2-3 3-15,2 1 2 0,1 3-1 16,-2-3 0-16,2 1-4 0,1 0-5 0,-1 0 0 16,-1 0-2-16,3 0 1 0,-1 0 1 0,2-1 4 0,-1 2 6 15,-1-2-10-15,5 0 3 0,-3 1 2 0,1 1-3 16,-1-1 2-16,1 1 3 0,1-1-4 16,1 2-5-16,-3-1 1 0,2 0 2 0,2 1-4 15,-2 1 2-15,3-2-4 0,-2 0 1 0,-1 1 0 0,3-2 2 16,-1 0 0-16,1 1-7 0,-1 0 0 15,-1 0 7-15,2 0-2 0,0-2 3 0,0 3 1 0,-1-2 5 16,1 0 0-16,-1 1 6 0,1 0-4 16,2-1 0-16,-3 0 5 0,1 1-41 0,0-1 46 0,0 0-37 15,0 1 43-15,-1 1-32 0,1-2 30 0,1 2-36 16,-1-1 35-16,0 0-40 0,0 4 38 0,1-1-40 16,-1-1 39-16,0 1-40 0,2 0 36 0,-1-1-39 15,-1 1 43-15,1 0-43 0,2 1 40 0,-1-2-39 16,0 2 39-16,0 0-38 0,1-1 38 0,0 1-38 15,1-1 45-15,0 1-9 0,0 0-3 0,0-1-2 16,0 1-2-16,1-1-2 0,2 1-4 16,-3-1 2-16,3 2-37 0,-1-1 43 0,0 1-38 0,3 0 41 15,-1-1-33-15,0 2 49 0,-2-2-39 0,4 1 48 16,-1-1-39-16,0 0 45 0,1 1-52 0,1-1 43 16,-1 1-47-16,1-1 9 0,1 0 1 0,-2 2 1 15,3-2 5-15,-2 0-6 0,3 0-1 0,-2 1-1 16,0-1 0-16,0-1 3 0,2 1-2 0,-2-1 5 15,1 0-8-15,-2 0 2 0,2 0-1 0,-2-2 3 16,3 2-4-16,-1-1 0 0,-3 1 5 0,3-3 0 16,1 0 0-16,-1 1 3 0,-1-1 1 0,-1-1-1 15,3 1 0-15,-1-2 0 0,-2-2 3 0,2 1 2 16,-1-1 7-16,0-1 2 0,1 1 0 0,1-2 1 16,-1-1 4-16,2 2-2 0,-1-3 0 0,2 0-5 15,-1 1 2-15,0-2 3 0,1 0-6 0,2 1 2 16,-3-1 2-16,2-1-3 0,-1 1 7 0,2 0-5 15,-2-1-1-15,1 0-3 0,0 0 0 0,1 0-1 16,0-1-2-16,0 0-1 0,-1 0 4 0,2 1-10 16,0-2-1-16,0 2-2 0,-1-2 2 0,2 2 5 0,-2-4 3 15,2 3-3-15,2 0 12 0,-4-2-17 0,4 1-2 16,-2-1 0-16,1 2-1 0,-1 1-2 0,0-3 6 16,0-2-7-16,0 2 3 0,1-1-5 15,-2 1 2-15,1 0 0 0,-1 0-2 0,1-1 3 16,-1 0-1-16,0 2 5 0,0-2 1 0,0 0-7 15,1 1 1-15,-1-2 2 0,1 1-1 0,-2 0 1 16,1-2-2-16,-1 1 6 0,1 0-5 0,2 0 11 16,-2 1-13-16,1-1-1 0,-1-2 5 0,1 1 0 0,0-1-2 15,-2 1 0-15,1 0 4 0,0-2-7 0,1 3-1 16,-1-3 2-16,0 3 3 0,-1-4-2 0,2 2-2 16,-2-2 6-16,1 1 0 0,0-1-8 0,1-1 4 15,1 1 20-15,0-2-26 0,-1 0-1 0,1 0 3 16,0 0 0-16,-1-1 4 0,1-1-6 0,0 0 4 15,-1-1-5-15,-1-1-41 0,2 1 51 0,-3 0-40 16,1-1 52-16,-1 1-53 0,1-2 56 0,-1 1-53 16,-2 1 52-16,2-2-49 0,-2-1 52 0,0 1-53 15,0-1 51-15,0 0-48 0,0 0 52 0,-1 0-50 16,0-1 48-16,-1 0-49 0,2 0 50 0,-2 1-51 16,0-3 51-16,0 1-2 0,-1 0-6 15,-1 1-2-15,2-3-7 0,-2 0-1 0,1-1-5 0,-3 0 2 16,0 0 1-16,1-1 1 0,-1 0-2 0,-1-2 0 15,1 1-2-15,-1-1-5 0,-3 1 27 0,3-1-34 16,-1 0 2-16,-1-2 3 0,0 2-1 0,-1-1 8 16,-1-1-2-16,2 2-2 0,-2-2-5 0,1-1 2 15,-2 3 4-15,0-3-2 0,-2 0 0 0,2 1-1 16,0 1 4-16,-3-1-3 0,0 3 8 0,1 0-4 16,-2 0-1-16,0 0-3 0,0 0 31 0,-3-1-35 15,3-2 33-15,-2 0-39 0,-2 0 33 0,0 0-35 16,2 1 28-16,-4-1-29 0,3 0 34 0,-4 0-36 0,3 0 33 15,-3 1-33-15,2 0 33 0,-2 0-30 0,1 1 30 16,1 0-26-16,-4 0 28 0,1 2-35 16,2-2 36-16,-2 3-33 0,-1 0 31 0,0 0-31 15,3 1 38-15,-3-1-26 0,0 1 11 0,1 1-19 16,-1 0 26-16,-1 0-33 0,2 3 33 0,-1-2-30 0,2 0 31 16,-2 1-33-16,0 1 31 0,1-1-28 0,-2 1 26 15,1 1-27-15,0-1 31 0,-1 1-35 16,-2 0 36-16,3 0-31 0,-3 0 29 0,0 1-33 15,0-2 38-15,1 2-36 0,-2 0 27 0,-2-1-29 16,2 1 35-16,0-2-5 0,-2 2-3 0,2 1-4 0,-1-1 0 16,0-1 0-16,0 3-1 0,0-2 0 15,-1 1-11-15,1-2 3 0,-3 2 7 0,4-2-2 16,-3 1-3-16,2 1 0 0,1 1 4 0,-3 0-3 16,4-1 0-16,-4 2 1 0,2-1-41 0,-2 0 45 15,2 2-31-15,-2-3 38 0,2 3-32 0,-1-1 33 0,-1 1-31 16,1 0 29-16,1 0-27 0,0 1 33 15,1 0-34-15,-2-1 26 0,2 2-22 0,2-1 31 16,-1 0-34-16,-2 1 34 0,4 0-35 0,0 0 32 16,-2 1-28-16,2-1 30 0,0 0-36 0,-1 1 32 15,0-1-28-15,2 1 33 0,-1 0-32 0,0 1 30 0,-2-2-28 16,3 0 24-16,-2 2-29 0,0-2 39 16,1 0-37-16,-1 1 23 0,-1-1-23 0,3 2 26 15,-3-1-23-15,1-1 26 0,0 1-27 0,-1 0 29 16,1 1-29-16,-2-1 31 0,3-1-39 0,-2 3 32 15,1-2-25-15,-1 2 31 0,2-2-31 0,-1 0 29 16,0 2-26-16,0-2 26 0,-1 2-33 0,3 0 34 0,-3-1-30 16,3 1 24-16,-2-1-24 0,1 1 25 0,1 0-24 15,0 0 32-15,-1 1-29 0,-1-1 25 16,2 1-31-16,9 1 36 0,-21-3-42 0,21 3 30 16,-18-1-23-16,18 1 29 0,-19 0-26 0,19 0 29 0,-20-1-33 15,20 1 30-15,-18 1-26 0,18-1 28 0,-19 0-30 16,19 0 26-16,-17 0-22 0,17 0 27 0,-18 1-32 15,18-1 33-15,-18 2-32 0,18-2 32 16,-14 2-32-16,14-2 29 0,-15 1-32 0,15-1 25 16,-17 1-20-16,17-1 28 0,-14 1-31 0,14-1 33 0,-16 3-27 15,16-3 27-15,-16 1-33 0,16-1 30 0,-15 1-31 16,15-1 33-16,-18 2-31 0,18-2 30 0,-17 3-30 16,17-3 31-16,-17 1-30 0,17-1 30 0,-17 3-31 15,17-3 22-15,-19 1-18 0,19-1 29 16,-17 2-33-16,6-1 28 0,11-1-27 0,-20 3 28 0,10-2-30 15,0 0 27-15,0 0-25 0,-2 2 24 0,3-1-25 16,-1 0 25-16,-1 0-20 0,0-1 26 0,2 1-30 16,-2 1 30-16,1-1-34 0,-1 0 34 15,1 2-38-15,0-2 12 0,0 0-48 0,0 1-40 16,-1 0-66-16,2 1-89 0,-3 2-54 0,0-3-161 0,-3 3-241 16,1 1-331-16,-3-2-655 0</inkml:trace>
  <inkml:trace contextRef="#ctx0" brushRef="#br1" timeOffset="160476.97">7179 14427 200 0,'0'0'236'0,"0"0"-13"0,0 0-44 15,0 0-3-15,0 0-3 0,0 0-27 0,-5 5-19 16,5-5-24-16,0 0-15 0,0 0-15 0,0 0-10 15,0 0 4-15,0 0 4 0,0 0-11 0,0 0-1 16,0 0 0-16,0 0-2 0,0 0-4 0,0 0 2 16,0 0 0-16,0 0 0 0,0 0 6 0,0 0 1 15,0 0 9-15,0 0 1 0,0 0 5 0,-4 5 8 0,4-5 2 16,0 0 4-16,0 0 11 0,0 0-8 0,0 0 4 16,0 0 1-16,0 0 4 0,0 0 9 15,0 0 5-15,0 0 7 0,0 0 4 0,0 0 8 16,0 0-1-16,0 0-1 0,0 0-1 0,0 0-40 15,0 0 45-15,0 0-45 0,0 0 19 0,0 0-24 0,0 0 27 16,0 0-45-16,0 0 18 0,0 0-42 16,0 0 14-16,0 0-31 0,0 0 16 0,0 0-31 0,0 0 17 15,0 0-24-15,0 0 20 0,0 0-24 0,0 0 17 16,0 0-28-16,0 0 27 0,0 0-35 0,0 0 33 16,0 0-32-16,0 0 30 0,0 0-28 0,0 0 10 15,8 2-4-15,-8-2 34 0,9 2-19 0,-9-2 13 16,14 2-19-16,-14-2 2 0,18 3 1 0,-8 1 1 15,2-2-1-15,-2 2 2 0,3-1 1 0,-2 0-4 16,3 1 0-16,-1 0-2 0,4 1 2 0,-3-1 3 16,0-1-6-16,-3 2 0 0,1-1 12 0,2-1-14 15,-4 1-1-15,2-1 2 0,-1 1 6 0,-1 0-9 16,2-1 2-16,-3 1-1 0,-2-2 0 0,1 0 3 0,1 3 3 16,-9-5-4-16,13 4 0 0,-13-4 0 15,11 5-1-15,-11-5 0 0,13 2 1 0,-13-2 5 16,12 5-7-16,-12-5 2 0,10 4 11 0,-10-4-13 0,9 3-1 15,-9-3 3-15,7 3-1 0,-7-3 4 16,8 3-6-16,-8-3 1 0,10 3-3 0,-10-3 2 16,8 2 3-16,-8-2-1 0,0 0-12 0,9 3-5 0,-9-3-20 15,0 0-22-15,0 0 7 0,10 2-89 0,-10-2-34 16,0 0-159-16,0 0-62 0,0 0-85 0,0 0-131 16,0 0-435-16,-15 1-667 0</inkml:trace>
  <inkml:trace contextRef="#ctx0" brushRef="#br1" timeOffset="161095.4">7448 14318 159 0,'0'0'230'16,"0"0"-31"-16,0 0-52 0,0 0-7 0,0 0-40 0,0 0 2 15,0 0-29-15,0 0 19 0,-7-4-35 0,7 4 17 16,0 0-22-16,0 0 25 0,0 0-28 0,0 0 29 16,0 0-32-16,0 0 21 0,0 0-38 0,0 0 28 15,0 0-33-15,-7 4 38 0,7-4-24 0,0 0 48 16,0 0-52-16,0 0 29 0,-8 4-48 0,8-4 36 16,0 0-45-16,-6 3 35 0,6-3-32 0,0 0 0 15,-8 4 7-15,8-4 0 0,-9 3-1 0,9-3 1 16,-5 7-3-16,5-7 0 0,-8 4-6 0,8-4-1 15,-9 7-2-15,3-3 3 0,2 1-4 0,-1-2 1 16,-1 3-2-16,-1-1 0 0,2 0 1 0,-4 1-1 16,4-1 1-16,-1 1 22 0,-1 0-15 0,1 0 7 0,-2 0 4 15,2 0 5-15,-2 0 2 0,2-1-1 16,-2 2 0-16,2-1-20 0,-1 1 25 0,1-1-1 0,1 0 0 16,-3 0-7-16,2 1 41 0,-1-2-25 0,1 2-13 15,-2-1-2-15,3 0-4 0,-1 2-2 0,-2-3 4 16,3 1-8-16,-4 2 7 0,3-2 4 15,-1-1 1-15,1 2 2 0,-1-1-8 0,1-1 1 0,-2 3-4 16,2-2-7-16,1-2-2 0,-4 3-1 0,5-1-1 16,-2-1-4-16,1 1 1 0,-1-2 0 0,1 1-1 15,-1 0-4-15,2-1-2 0,-1 1 0 0,1 1-10 16,-1-1-114-16,-1 3-156 0,-2-3-575 0,-1 1-406 16</inkml:trace>
  <inkml:trace contextRef="#ctx0" brushRef="#br1" timeOffset="177326.16">5441 11132 61 0,'0'0'137'15,"0"0"-82"-15,0 0 45 0,0 0-82 0,0 0 30 16,0 0-35-16,0 0 43 0,0 0-62 0,0 0 53 16,0 0-65-16,0 0 50 0,0 0-84 0,0 0 43 15,0 0-79-15,0 0 58 0,0 0-93 0,0 0 41 16</inkml:trace>
  <inkml:trace contextRef="#ctx0" brushRef="#br1" timeOffset="181870.81">5109 11176 43 0,'0'0'128'0,"-10"-1"-66"16,10 1 60-16,0 0-64 0,0 0 35 0,0 0-60 16,0 0 41-16,0 0-57 0,0 0 12 0,0 0-11 0,-14 0 44 15,14 0-47-15,0 0 48 0,0 0-42 0,0 0 43 16,0 0-26-16,0 0 30 0,0 0-39 0,0 0 38 16,-8 4-25-16,8-4 38 0,0 0-31 0,0 0 29 15,0 0-29-15,0 0 30 0,0 0-25 16,0 0 22-16,0 0-27 0,0 0 21 0,0 0-26 0,0 0 13 15,0 0-16-15,0 0 8 0,0 0-18 0,-8 2 4 16,8-2-17-16,0 0-4 0,0 0 0 0,0 0 3 16,0 0-5-16,0 0 8 0,0 0-12 0,0 0 11 15,0 0-11-15,0 0 2 0,0 0 0 16,0 0 1-16,0 0-10 0,0 0 7 0,0 0-9 0,0 0 6 16,0 0-6-16,0 0 3 0,0 0-3 0,0 0 10 15,0 0-9-15,0 0 5 0,0 0 18 0,8-2 11 16,-8 2 3-16,0 0-5 0,0 0-3 0,13-1-4 15,-13 1 1-15,0 0 4 0,11-3 9 0,-11 3-8 16,0 0-7-16,14-1-1 0,-14 1-2 0,12-1-3 16,-12 1-4-16,14-1 3 0,-14 1-2 0,14-1-4 0,-14 1 1 15,15-2-1-15,-15 2-1 0,17-1-4 16,-17 1 5-16,19-3-8 0,-19 3 2 0,19-1-2 16,-7 0-1-16,-12 1 0 0,20-1 2 0,-10 0 0 15,-10 1-8-15,22-1 9 0,-22 1 1 0,21-3-5 0,-21 3 1 16,20-2 5-16,-20 2-2 0,22-1-3 0,-12 0 40 15,-10 1-6-15,18-3-42 0,-18 3-4 16,17-3 15-16,-17 3-6 0,16-2-2 0,-16 2 3 0,17-1 3 16,-17 1-3-16,15-2 2 0,-15 2 4 0,13-2-4 15,-13 2-1-15,15-1 3 0,-15 1-4 16,12-1-1-16,-12 1 2 0,11-1 2 0,-11 1-2 0,12-2 3 16,-12 2-3-16,0 0-2 0,14-2 20 0,-14 2 15 15,0 0-42-15,12-2 1 0,-12 2 3 0,0 0 0 16,11-3 0-16,-11 3 0 0,0 0 6 0,0 0-5 15,10-1 1-15,-10 1 1 0,0 0 2 0,0 0-2 16,0 0-2-16,11-1 5 0,-11 1 0 0,0 0 0 16,0 0-1-16,0 0 2 0,0 0-2 0,11-3 3 15,-11 3-4-15,0 0 3 0,0 0-2 0,0 0-3 0,0 0-1 16,0 0-6-16,7-2-2 0,-7 2 5 16,0 0-47-16,0 0-48 0,0 0-61 0,0 0-34 15,0 0-101-15,0 0-23 0,7-3-207 0,-7 3-29 0</inkml:trace>
  <inkml:trace contextRef="#ctx0" brushRef="#br1" timeOffset="182619">5533 10878 5 0,'0'0'241'0,"0"0"-85"0,0 0 13 0,0 0-58 0,-2-5 30 16,2 5-47-16,0 0 22 0,0 0-38 0,0 0 19 15,0 0-49-15,0 0 17 0,0 0-33 16,0 0 29-16,-8-5-24 0,8 5 33 0,0 0-29 0,0 0 25 15,0 0-26-15,0 0 20 0,0 0-18 0,0 0 10 16,-6 4-15-16,6-4 13 0,0 0-8 0,0 0 8 16,-7 3-10-16,7-3 4 0,0 0-2 15,-5 5-8-15,5-5-5 0,-4 5-5 0,4-5 2 0,-2 6-12 16,2-6 14-16,-5 7-12 0,5-7 3 0,-4 7-23 16,4-7 21-16,-4 9-8 0,4-9 6 0,-4 9-13 15,3-3 7-15,1-6-7 0,-4 10 9 0,1-3-6 16,2-1 2-16,-1 0-7 0,-1 0 18 0,2 0-17 15,1-6 11-15,-4 13-8 0,2-7 11 0,-1 1-14 16,2 1 10-16,-2-1-10 0,0 1 9 0,2 1-10 16,-3-1 11-16,2 0-8 0,-1-1 21 0,1 2-17 15,-2-1 25-15,1 1-23 0,1-1 18 0,-2 0-12 16,3 0 9-16,-2-1-26 0,1 2 33 0,-1-3-35 16,-1 1-2-16,3 1 4 0,-2-2 4 0,2 1-4 15,-3 0-5-15,2-1 12 0,0 2-2 0,1-2 0 16,1-6 1-16,-5 11 0 0,5-11 1 0,-1 9-1 15,1-9 0-15,-3 10-1 0,3-10 0 0,-2 8 1 16,2-8 4-16,-3 7-1 0,3-7 4 0,-1 7-2 16,1-7-1-16,-3 6-1 0,3-6 0 0,-1 9 0 15,1-9-4-15,-1 7 10 0,1-7-4 0,-3 9-1 0,3-9 4 16,-4 9-3-16,4-9-3 0,-2 9-2 0,-1-3 11 16,3-6-6-16,-4 10 10 0,4-10 5 0,-2 11 4 15,2-11 13-15,-4 11-15 0,0-5-3 16,4-6-2-16,-4 9 0 0,3-2 8 0,1-7-5 0,-3 8 8 15,3-8-16-15,-5 8-1 0,5-8-3 0,-2 9-4 16,2-9 1-16,-3 4-5 0,3-4 2 0,-2 7-4 16,2-7 3-16,0 0-3 0,-3 8 21 0,3-8-25 15,0 0 17-15,0 0-26 0,-3 6 28 0,3-6-29 16,0 0 25-16,0 0-25 0,0 0 21 0,-2 6-34 16,2-6-5-16,0 0-88 0,0 0-59 0,0 0-89 0,0 0-158 15,-1 7-269-15,1-7-199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15:42.06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16546 15186 98 0,'0'0'136'0,"-8"-3"0"0,8 3-40 16,0 0 13-16,0 0-19 0,-10-2 19 0,10 2-21 0,0 0 19 15,0 0-18-15,0 0 23 0,-15 0-26 0,15 0 30 16,0 0-31-16,0 0 36 0,-12 2-32 0,12-2 15 15,0 0 3-15,0 0 11 0,-11 1 4 0,11-1 6 16,0 0 2-16,0 0-1 0,0 0 1 0,-11 2-4 16,11-2-10-16,0 0-9 0,0 0-9 0,0 0-6 15,0 0-7-15,0 0-3 0,0 0-6 16,0 0-2-16,0 0-2 0,0 0 12 0,0 0 8 0,0 0 8 16,0 0-7-16,0 0-12 0,0 0-8 0,14 1-19 15,-14-1-5-15,17-1-9 0,-8-1-5 0,6 1-7 16,-2 0-5-16,2-1-2 0,2-1-4 0,2 1-5 15,0 1-2-15,1-2-1 0,1 1-2 0,1-1 2 16,-1 2-4-16,0-1-1 0,3 0 0 0,-3-1-1 16,3 1-1-16,-3 1-1 0,0-1 3 0,0 0-6 0,-1 1 2 15,1-1 1-15,-2 0-1 0,0 1-1 0,-2 0-2 16,1 0 2-16,-3-1-3 0,0 0 1 0,-3 1 0 16,2 0-3-16,-4 1-3 0,3-2-2 15,-3 1-20-15,-10 1-31 0,15-1-21 0,-15 1-23 0,16-1-39 16,-16 1-25-16,11-2-26 0,-11 2-41 0,0 0-38 15,12-2-48-15,-12 2-45 0,0 0-389 0,0 0-270 16</inkml:trace>
  <inkml:trace contextRef="#ctx0" brushRef="#br0" timeOffset="348.61">16675 15294 377 0,'0'0'406'0,"-8"4"-100"16,8-4-67-16,-6 6-53 0,6-6-7 0,0 0 9 15,-8 4 18-15,8-4 8 0,0 0-9 0,0 0-13 0,0 0-20 16,7 5-25-16,-7-5-11 0,11 0-14 16,-11 0-5-16,14-1-9 0,-4 0-3 0,1-2-5 15,1 2-11-15,1 0-12 0,1 0-9 0,-1-2 0 16,3-1-39-16,1 2 49 0,1-1-45 0,0-2 49 0,1 1-47 15,0 0 46-15,-1 0-57 0,0-1 47 0,0 2-49 16,1-3 44-16,-2 3-44 0,-2-2 54 16,3 2-45-16,-4-1 43 0,0 0-47 0,-2 2 48 0,-1-2-52 15,-1 2 41-15,1 0-52 0,-11 2 41 0,15-4-51 16,-15 4 42-16,15-4-51 0,-15 4 41 0,11-3-51 16,-11 3 34-16,10-3-97 0,-10 3-60 0,0 0-167 15,11-2-210-15,-11 2-751 0,4-4-877 0</inkml:trace>
  <inkml:trace contextRef="#ctx0" brushRef="#br0" timeOffset="12379.82">15853 11023 80 0,'0'0'243'0,"0"0"-76"0,0 0 35 0,-13 1-59 16,13-1 17-16,0 0-49 0,0 0 7 0,0 0-43 15,-10 1 11-15,10-1-45 0,0 0 19 0,0 0-40 16,0 0 27-16,0 0-36 0,0 0 27 0,0 0-22 16,0 0 56-16,0 0 10 0,0 0-1 0,0 0 8 15,0 0-13-15,0 0 2 0,4-4 1 0,-4 4-6 16,0 0 2-16,15-4-14 0,-15 4 10 0,12 0-1 15,-12 0-11-15,14 0-5 0,-1 1 39 0,-2 0-48 16,1 1-5-16,0-1-8 0,4 1-7 0,-3 0 30 16,1 1-50-16,2-2 31 0,0 1-24 0,0 1 21 15,-3 1-38-15,2-2 29 0,-2-1-32 0,1 1 34 16,-2 0-38-16,0-1 28 0,1 0-27 0,-4 0 34 0,3 1-39 16,-2 0 34-16,-10-2-35 0,18 4 29 0,-18-4-30 15,15 1 31-15,-15-1-36 0,13 2 16 0,-13-2-99 16,11 2-31-16,-11-2-28 0,0 0-33 15,13 0-23-15,-13 0-48 0,0 0-337 0,10-2-120 0</inkml:trace>
  <inkml:trace contextRef="#ctx0" brushRef="#br0" timeOffset="12714.34">16257 10914 41 0,'3'-10'253'0,"-3"10"-44"0,1-7-28 0,-1 7-27 15,1-7-20-15,-1 7 7 0,0-9-2 0,0 9-4 16,0 0-6-16,1-8-9 0,-1 8-13 0,0 0-11 16,-1-8-10-16,1 8-14 0,0 0-14 0,-2-4-4 15,2 4-6-15,0 0-10 0,0 0 0 0,-7-3 17 16,7 3 49-16,0 0-46 0,0 0 41 0,-13 2-57 16,13-2 33-16,-7 4-52 0,7-4 42 0,-11 10-43 0,6-3 34 15,-2 1-49-15,-1 1 28 0,-1 3-33 0,-1 0 42 16,-3 3-35-16,3 2 3 0,-3 1 4 15,0 0 11-15,-2 3 7 0,0 0 3 0,-2 2 24 16,4-1 8-16,-3-1-6 0,2-2 3 0,-2 1-7 0,3-2-13 16,1-1 2-16,-1 0-14 0,0-3 2 0,2 0-9 15,2-2-2-15,0-1-3 0,1 0-3 0,-1-4-1 16,4 2-3-16,-1-4-10 0,2 0-1 0,0 1-1 16,4-6-6-16,-9 6-43 0,9-6-76 0,0 0-142 15,0 0-184-15,0 0-430 0,0 0-435 0</inkml:trace>
  <inkml:trace contextRef="#ctx0" brushRef="#br0" timeOffset="20379.5">14658 9465 4 0,'0'0'105'0,"0"0"45"0,0 0-67 15,-11-1 34-15,11 1-52 0,0 0 24 0,0 0-47 16,0 0 29-16,0 0-49 0,-8-4 38 0,8 4-46 15,0 0 36-15,0 0-44 0,0 0 31 16,0 0-41-16,0 0 34 0,0 0-42 0,-1-7 47 16,1 7-15-16,0 0 29 0,0 0 8 0,5-3 22 0,-5 3-37 15,0 0 44-15,0 0-30 0,11-3 31 0,-11 3-27 16,0 0 18-16,13-4-20 0,-13 4 10 0,12-1-8 16,-12 1 0-16,12 0 2 0,-12 0-8 0,18-2-7 15,-18 2-5-15,16 0 0 0,-16 0 0 0,20-1 11 16,-8 2-8-16,-12-1-10 0,24 0 5 0,-13 2-8 15,2-1-5-15,0 0-1 0,2 2 0 0,-3-2-13 16,1 0-5-16,-1 3 5 0,1-3-4 0,0 0 1 0,-3 1-2 16,2 1-2-16,-1-2-5 0,1 3-4 15,-3-3 10-15,2 1 1 0,-2 1-2 0,0-2-5 16,-9-1 5-16,18 3-3 0,-18-3 2 0,14 3-2 16,-14-3-1-16,15 3-1 0,-15-3-1 0,12 3-1 0,-12-3-5 15,11 1 8-15,-11-1-1 0,10 4-4 0,-10-4 0 16,10 2 1-16,-10-2-31 0,0 0-50 15,10 5-74-15,-10-5-98 0,2 5-53 0,-2-5-210 0,0 0-19 16</inkml:trace>
  <inkml:trace contextRef="#ctx0" brushRef="#br0" timeOffset="20951.86">15088 9281 30 0,'0'0'149'0,"0"0"-23"16,0 0-19-16,0 0-18 0,0 0-11 0,0 0-3 16,0 0-13-16,0 0 0 0,0 0-7 0,0 0-9 15,0 0 0-15,0 0-3 0,0 0-1 0,0 0-5 16,0 0 0-16,0 0-1 0,0 0-10 0,0 0 9 15,0 0-1-15,0 0 1 0,0 0-4 0,0 0 5 16,0 0-2-16,0 0-7 0,0 0 5 0,0 0-1 16,0 0-4-16,0 0-6 0,0 0-3 0,0 0 0 15,0 0-5-15,-6-3-1 0,6 3 1 0,0 0-5 16,0 0-1-16,0 0-2 0,0 0-6 0,0 0 7 16,-1-8-1-16,1 8 1 0,0 0 6 0,0 0 4 15,0 0 1-15,0 0-10 0,0 0 15 0,-2-6 2 0,2 6-2 16,0 0-6-16,0 0 0 0,0 0-1 15,0 0-1-15,0 0-5 0,0 0 0 0,0 0-3 16,0 0 0-16,-2-6-5 0,2 6-3 0,0 0 5 0,0 0 4 16,0 0-4-16,0 0 1 0,0 0-5 0,0 0 1 15,0 0-4-15,0 0 7 0,0 0-3 0,0 0 1 16,-6-5-5-16,6 5-27 0,0 0-52 0,0 0-65 16,0 0-68-16,0 0-210 0,0 0 110 0</inkml:trace>
  <inkml:trace contextRef="#ctx0" brushRef="#br0" timeOffset="21136.99">15011 9500 23 0,'0'0'134'0,"0"0"-82"0,0 0 42 16,0 0-107-16,0 0 27 0,-6-6-118 0,6 6 35 16</inkml:trace>
  <inkml:trace contextRef="#ctx0" brushRef="#br0" timeOffset="21436.04">14781 9501 41 0,'-4'10'57'0,"3"3"46"16,1-4-74-16,0 3 56 0,1-2-76 16,2 0 56-16,-1 3-72 0,1-4 51 0,1 1-44 0,-2-3 46 15,2 0-52-15,4 0 48 0,-8-7-52 0,9 7 51 16,-9-7-48-16,11 4 49 0,-11-4-54 0,13-2 50 16,-7-2-54-16,1-1 52 0,-2-1-55 0,0-2 49 15,2 1-48-15,-1-3 49 0,-3 1-48 0,1-2 49 16,-1 1-53-16,-2 0 46 0,-1 0-33 0,0 0 52 15,0 1-37-15,-4 0 38 0,2 0-47 0,-3 0 39 16,-1 3-40-16,-1-1 32 0,1 3-45 0,6 4 44 16,-12-5-46-16,12 5 45 0,-14-1-48 0,14 1 47 15,-12 4-43-15,12-4 40 0,-10 9-41 0,8-5 39 0,2-4-76 16,-4 11-15-16,4-11-160 0,2 13 75 0</inkml:trace>
  <inkml:trace contextRef="#ctx0" brushRef="#br0" timeOffset="28328.55">14659 9479 365 0,'0'0'323'0,"0"0"-61"0,0 0-20 0,0 0-25 0,0 0-10 15,-10 2-10-15,10-2-6 0,0 0-11 16,0 0-14-16,0 0-16 0,-11-2-13 0,11 2-16 0,0 0-17 16,0 0-5-16,0 0 0 0,0 0-1 15,0 0 0-15,0 0 1 0,-9-3-5 0,9 3-6 16,0 0 2-16,0 0-5 0,0 0-9 0,0 0-4 0,0 0-9 15,0 0-5-15,0 0 8 0,0 0 8 16,0 0 14-16,0 0 16 0,0 0-10 0,0 0 0 0,10 5 6 16,-10-5 1-16,13 2-36 0,-13-2 35 15,17 1-44-15,-6 0 38 0,0 0-51 0,2 1 49 0,3-1-53 16,-1 0 43-16,4 0-59 0,0 1 37 0,-1 1-57 16,4 0 45-16,-2 1-55 0,2-1 54 0,1 0-59 15,1 1 48-15,-6 0-52 0,3 0 48 0,-1 0-52 16,-2-1 51-16,1 1-51 0,0 0 52 0,-2-1-55 15,1 1 51-15,-3 0-53 0,2-1 52 0,-4-1-50 16,-1 2 50-16,0-2-27 0,-2 2 23 0,3-2-54 0,-4-1 8 16,1 2 5-16,0-1 2 0,-10-2 7 15,13 4-6-15,-13-4-2 0,15 5-17 0,-15-5-1 16,11 2-79-16,-11-2-28 0,9 1-67 0,-9-1-83 0,0 0-42 16,0 0-128-16,0 0-78 0,11-1-475 0,-11 1-622 15</inkml:trace>
  <inkml:trace contextRef="#ctx0" brushRef="#br0" timeOffset="28629.26">15158 9307 102 0,'0'0'488'16,"-3"-8"-119"-16,3 8-11 0,-1-9-129 0,1 9 38 15,-4-4-69-15,4 4 41 0,0 0-47 0,-5-6 1 16,5 6-27-16,0 0-5 0,-13 2-25 0,13-2-5 15,-11 8-6-15,3 0-5 0,-2 0-6 0,0 5-9 16,-4 2 0-16,-4 4-9 0,0 0 1 0,-1 4 4 16,-4 1-8-16,-1 5-6 0,-2-3-14 0,3 3 3 15,-4 0-9-15,0 1-2 0,-1 0-22 0,1 0 23 16,-1-1-33-16,1-2 22 0,2 2-37 0,-1-3-2 16,2 0-4-16,4-4 22 0,0-1-31 0,4-5 22 0,-1 3-29 15,2-3 21-15,3-2-32 0,1-2 1 16,3-2-88-16,2-1-79 0,-1-1-87 0,3-3-107 15,1 1-69-15,3-6-181 0,0 0-270 0,0 0-456 0</inkml:trace>
  <inkml:trace contextRef="#ctx0" brushRef="#br0" timeOffset="29511.24">15934 8761 290 0,'0'0'240'0,"0"0"-28"0,0 0-51 0,-12 2 23 15,12-2-25-15,0 0 14 0,-11 2-3 0,11-2-8 16,0 0-1-16,-12 1-8 0,12-1 7 0,0 0 14 16,0 0-27-16,-10 2-6 0,10-2-7 0,0 0 3 15,0 0-21-15,0 0-16 0,-8 3-11 0,8-3-3 16,0 0 9-16,0 0 10 0,0 0 12 0,0 0 17 15,0 0 12-15,0 0-10 0,0 0-18 0,9 2-6 16,-9-2-3-16,11 2-31 0,-11-2 19 0,12 1-26 0,-12-1 24 16,18 3-42-16,-8 0 24 0,-1-1-41 0,0 0 29 15,3 1-43-15,-1 2 25 0,1-3-41 16,-1 1 34-16,2 0-44 0,2 1 38 0,-2 0-41 0,1 1 35 16,2 0-39-16,-2-1 36 0,1-1-41 0,-2 2 34 15,2-1-40-15,-3-1 39 0,0 0-57 0,0 0-20 16,-2 1-60-16,0-2-29 0,0 0-56 0,0 0-61 15,-10-2-14-15,15 2-60 0,-15-2-16 0,11 0-28 16,-11 0-51-16,12-3-367 0,-12 3-330 0</inkml:trace>
  <inkml:trace contextRef="#ctx0" brushRef="#br0" timeOffset="29762.14">16282 8696 429 0,'0'0'333'0,"-1"-9"-40"16,1 9-30-16,-2-5-24 0,2 5-1 0,-5-6 0 0,5 6 25 15,-4-5-45-15,4 5-18 0,0 0-10 16,-8-3-18-16,8 3-16 0,0 0 4 0,-9 2-19 16,9-2-7-16,-9 5-2 0,4-1-6 0,0 2-11 15,-1 1-1-15,-2 1-22 0,-1 2 5 0,-1 2-35 0,-2 1 4 16,0 1-30-16,-1 3 13 0,-3 0-24 16,2 3 11-16,-5 1-24 0,4 0 14 0,-4 1-23 0,2 1 19 15,-2-3-21-15,1 1 16 0,1-1-22 0,0-2-2 16,4-1 5-16,-1-2-7 0,2-2-26 0,3-3-77 15,-1 1-106-15,4-5-97 0,-1 0-194 0,2-3-580 16,5-3-707-16</inkml:trace>
  <inkml:trace contextRef="#ctx0" brushRef="#br0" timeOffset="43964.71">8011 16568 87 0,'0'0'184'0,"0"0"-30"15,0 0-28-15,0 0-14 0,0 0-22 16,-14-2-13-16,14 2-35 0,0 0 39 0,0 0-38 16,0 0 46-16,0 0-31 0,0 0 41 0,-9-3-44 15,9 3 39-15,0 0-47 0,0 0 37 0,0 0-48 0,0 0 32 16,0 0-46-16,0 0 45 0,0 0-39 0,0 0 35 15,0 0-24-15,0 0 52 0,0 0-11 0,0 0 29 16,0 0-2-16,0 0-7 0,0 0-13 0,0 0-5 16,12-2-10-16,-12 2 2 0,10-1-1 0,-10 1-13 15,15-1-4-15,-15 1 0 0,17-3-16 0,-7 2 7 16,2-1-24-16,-1 1 17 0,2-2-18 0,0 2 11 16,-3-1-14-16,4-1 6 0,-1 2-16 0,0-1 22 15,-2-1-11-15,2 2 0 0,0-1-1 0,-2-1-5 16,2 2-2-16,-3-1 1 0,-1-1 9 0,3 2-13 15,-12 1 8-15,15-4 3 0,-15 4 4 0,15-2 6 16,-15 2 8-16,12-1 6 0,-12 1 3 0,10-2 11 16,-10 2-1-16,0 0-4 0,13-3-1 0,-13 3-3 15,0 0-1-15,9-1-5 0,-9 1-5 0,0 0-2 16,0 0-9-16,9-4-5 0,-9 4-7 0,0 0-4 16,6-3-3-16,-6 3-6 0,0 0-29 0,5-5-101 15,-5 5-141-15,0 0-233 0,4-8-475 0,-4 8-568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16:41.48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25851 15637 378 0,'0'0'367'15,"-13"1"-85"-15,13-1-57 0,-10 2-37 0,10-2 1 16,0 0-20-16,-15 1 50 0,15-1-58 0,0 0 33 16,-12 1-68-16,12-1 27 0,0 0-54 0,-10-2 23 15,10 2-40-15,0 0 21 0,0 0-36 0,0 0 26 16,0 0-40-16,-13 1 25 0,13-1-33 0,0 0 17 15,0 0-23-15,0 0 13 0,0 0-2 0,0 0 13 0,0 0-21 16,0 0 19-16,0 0-16 0,0 0 6 16,9-5-19-16,-9 5 5 0,10-4-16 0,-10 4 8 15,12-6-14-15,-4 4 12 0,3 0-14 0,-1-4 11 16,0 3-16-16,6-3 12 0,-3 3-13 0,2-3 7 0,0 2-13 16,2-2 10-16,-2 1-9 0,2 0 8 0,-2 0-15 15,2 1 12-15,-2 0-11 0,0 0 8 0,0 1-14 16,-3 0 15-16,0 0-17 0,-2 1 12 0,0 0-16 15,-1 0 14-15,-9 2-18 0,17-3 9 0,-17 3-19 16,13-2-5-16,-13 2-38 0,10-1 6 0,-10 1-43 16,0 0-6-16,11-2-79 0,-11 2-11 15,0 0-83-15,0 0-23 0,0 0-46 0,0 0-365 0,0 0-227 16</inkml:trace>
  <inkml:trace contextRef="#ctx0" brushRef="#br0" timeOffset="305.2">25937 15783 361 0,'-4'8'367'0,"4"-8"-52"0,-5 6-85 0,5-6-35 16,-3 5-69-16,3-5 50 0,0 0-25 0,-4 7 48 0,4-7-42 15,0 0 13-15,0 0-55 0,0 0 36 16,0 0-37-16,0 0 26 0,3 4-32 0,-3-4 24 15,0 0-29-15,11-2 21 0,-11 2-29 0,14-3 12 0,-14 3-22 16,16-6 1-16,-7 3-18 0,3-2 10 0,-1 3-14 16,1-3 2-16,1-1-19 0,1 1 4 0,2 1-21 15,-4-3 2-15,4 3-15 0,-3-1 7 0,-1-1-16 16,0 2 9-16,-2 1-18 0,0-2 7 16,-1 3-14-16,-1-1 3 0,-8 3-44 0,13-6-40 15,-13 6-96-15,11-4-47 0,-11 4-198 0,5-4-604 16,-5 4-647-16</inkml:trace>
  <inkml:trace contextRef="#ctx0" brushRef="#br0" timeOffset="12336.61">18150 16108 101 0,'0'0'158'0,"0"0"-17"0,0 0-29 0,0 0-16 16,0-9-4-16,0 9-14 0,0 0-10 0,1-6-1 15,-1 6-3-15,0 0 5 0,0 0-3 0,1-7 1 16,-1 7 5-16,0 0-10 0,0 0 3 0,0 0-7 16,0 0 0-16,4-6-2 0,-4 6 3 0,0 0-5 15,0 0-14-15,0 0 0 0,0 0-3 0,0 0-1 16,0 0-7-16,0 0 6 0,0 0 6 0,0 0-14 15,0 0 4-15,0 0 0 0,-2-6-1 0,2 6 8 16,0 0 0-16,0 0 8 0,0 0-5 0,0 0-3 16,0 0-8-16,0 0-5 0,0 0-3 0,0 0-6 15,0 0 4-15,0 0-8 0,0 0 3 0,0 0 6 16,0 0 5-16,0 0 5 0,-3-6-47 0,3 6 43 16,0 0-42-16,0 0 45 0,0 0-37 0,0 0 43 15,0 0-38-15,0 0 42 0,0 0-38 0,0 0 43 0,0 0-41 16,-2-6 37-16,2 6-40 0,0 0 47 0,0 0-50 15,0 0 41-15,0 0-41 0,0 0 44 0,0 0-45 16,0 0 44-16,-4-5-40 0,4 5 34 16,0 0-43-16,0 0 38 0,0 0-43 0,0 0 39 0,0 0-42 15,-8-2 42-15,8 2-42 0,0 0 40 0,0 0-38 16,-12-1 37-16,12 1-40 0,0 0 42 16,-15 1-29-16,15-1 23 0,-13 2-38 0,13-2 40 0,-15 5-43 15,7-2 40-15,-1 0-41 0,-2 1 41 0,1-2-40 16,1 3 42-16,-3 0-39 0,3-1 38 15,-1 1 3-15,-1 2-13 0,2-2 0 0,0 1-1 0,-3 1 9 16,4 0 7-16,1-2 4 0,0 3 1 0,0-2-9 16,-1 1 6-16,4 0-2 0,-1-1 2 0,1 1-3 15,2 1-4-15,2-8 1 0,-4 11-8 0,4-11 5 16,0 12 0-16,0-12-3 0,5 11-3 0,-5-11 2 16,5 9-5-16,-5-9 2 0,10 5-1 0,-10-5-5 15,14 4 1-15,-14-4 1 0,16 2 2 0,-16-2-6 16,20-3 0-16,-11 0 2 0,3 0-3 0,-2 1-1 15,0-2 0-15,0-1 4 0,-1-1-6 0,0 1 6 16,2 1-3-16,-3-3 1 0,0 2-1 0,-2-1 0 16,1-1 3-16,-2 2-6 0,1-2 6 0,-3 1-1 0,1 1-14 15,-4 5-10-15,4-11 29 0,-4 11 1 0,2-10-1 16,-2 10-20-16,0-8 24 0,0 8-19 16,0-9 25-16,0 9-17 0,0 0 21 0,0-8-27 15,0 8 27-15,0 0-28 0,0-7 22 0,0 7-4 16,0 0-20-16,0 0 16 0,0 0-20 0,0 0 24 15,1-6-1-15,-1 6-1 0,0 0-4 0,0 0 0 16,0 0-2-16,4 6 19 0,-4-6 7 0,3 6 15 0,-3-6 8 16,5 9 11-16,-3-3 5 0,2 3 1 0,0-1-1 15,1 3 6-15,-1 1 0 0,1 2-8 0,2 1-7 16,0 4 1-16,2 0-13 0,0 3-8 0,0 0-6 16,1-1-23-16,-1 3 15 0,4 0-20 0,-3 1 17 15,2-1-6-15,-1 0-6 0,-2-4 5 0,0 1-5 16,1 0-2-16,-3-2-1 0,-1 0 4 0,-1-2-2 15,-1-2 0-15,0 0 0 0,0-2 0 0,-3-3-1 16,0 3 3-16,-2-3-6 0,0-1 0 0,-3 0 2 16,0-4 1-16,-1 1-3 0,5-6 0 0,-13 7-2 15,13-7 0-15,-16-3-4 0,5-1 0 0,-1-3-2 0,0-3 1 16,-1-2-19-16,1-4 19 0,-1 0 2 0,0-2-2 16,4-1 2-16,1-1-2 0,1 0 0 15,-1-1-7-15,4 1 5 0,2 2-16 0,0-2-37 0,2 1-22 16,2 1-37-16,0 1-48 0,1 0-30 15,1 2-41-15,1-1-69 0,0 2-56 0,1 1-55 16,-1 1-426-16,2-2-382 0</inkml:trace>
  <inkml:trace contextRef="#ctx0" brushRef="#br0" timeOffset="13152.64">18229 16112 341 0,'0'0'351'0,"-5"-9"0"0,5 9-40 0,-5-9-67 15,5 9 13-15,-4-7-82 0,4 7 19 0,0-7-61 16,0 7 22-16,6-6-46 0,-6 6 21 0,9-1-47 16,-9 1 22-16,13 0-41 0,-13 0 15 0,20 2-16 15,-9 2-11-15,0 0-9 0,3 0-9 0,-1 2-1 16,-1 1-31-16,-1 1 24 0,0 0-6 0,0 1-4 16,-3-4-3-16,0 1 7 0,-1 1 17 0,-2-3 20 15,-1 1 18-15,0 0-2 0,-4-5-7 0,2 6 9 16,-2-6-10-16,0 0-9 0,0 0-13 0,-6 3-6 15,6-3-3-15,-7-4 1 0,7 4-12 0,-9-8-3 0,4 2-3 16,3-1-9-16,-1-1 2 0,1 0-14 0,2-2 11 16,0 0-10-16,2-1 4 0,1 1-10 15,1 0 5-15,3-2-36 0,0 1-29 0,2 0-10 0,1 2-12 16,-1-1-5-16,1 2-10 0,1 0-18 0,0 0 35 16,-1 2-35-16,3 1 55 0,-3-1-21 0,0 3 48 15,0-1-24-15,-1 0 46 0,-1 1-32 0,0-1 48 16,-8 4-35-16,11-4 47 0,-11 4-31 0,9-4 34 15,-9 4-39-15,0 0 44 0,9-3-40 0,-9 3 42 16,0 0-37-16,0 0 41 0,-1 8-46 0,1-8 41 16,-5 8-35-16,-1-2 38 0,3 1-44 0,-3-1 47 15,3 3-36-15,-2-3 33 0,1 2-41 0,1-1 46 16,-1 2-10-16,3-2 2 0,-1-1-8 0,2 1-10 16,0-7 7-16,0 12 1 0,0-12-4 0,1 10 1 15,-1-10 4-15,5 7-8 0,-5-7-35 0,5 3 47 16,-5-3-43-16,0 0 47 0,14 0-43 0,-14 0 42 15,10-3-33-15,-10 3 49 0,13-5-55 0,-13 5 2 16,10-6 6-16,-10 6 4 0,12-6 3 0,-12 6 3 0,11-5-1 16,-11 5 4-16,12-4 0 0,-12 4 1 0,10-3-1 15,-10 3 2-15,14-1 20 0,-14 1-21 16,16 0 1-16,-16 0 37 0,15 0-49 0,-15 0 41 0,17 1-41 16,-17-1 27-16,17 0-28 0,-17 0 40 0,16-1-42 15,-16 1 36-15,18-1-33 0,-18 1-1 16,15-5 41-16,-15 5-43 0,13-5 39 0,-7 2-39 0,1-2 35 15,0 0-37-15,-2 0 41 0,-1-1-43 0,-1 1 38 16,-1-2 1-16,1 1-9 0,-2-1 0 0,0 1 2 16,-1-1-9-16,2-2 2 0,-4 3-1 0,2 6 1 15,0-13 2-15,0 13 2 0,-1-9 7 0,1 9 9 16,0-10 6-16,0 10-4 0,-1-7-6 0,1 7 7 16,0 0 12-16,0 0 13 0,1-8 13 0,-1 8 11 0,0 0 10 15,5 7-9-15,-5-7-10 0,8 8-13 16,-4-3-11-16,-1 2 11 0,3 0-16 0,-1 3 6 15,1-1-19-15,2 4 6 0,-2-2-6 0,2 3-5 16,0-1-4-16,0 0-1 0,-1 1-4 0,-1 0-4 16,1-1-2-16,-1 1-5 0,2-2-5 0,-3 1 1 15,1 1-12-15,-1-5-70 0,-1 2-65 0,0-3-72 16,0 1-82-16,-2-2-39 0,2-1-105 0,-4-6-331 16,3 9-300-16</inkml:trace>
  <inkml:trace contextRef="#ctx0" brushRef="#br0" timeOffset="13425.75">18814 15958 8 0,'-5'-9'289'0,"3"3"-51"0,0-1-46 16,0 1-23-16,2 6-25 0,-3-12-3 0,3 12-11 15,5-12-24-15,-5 12-17 0,4-8-20 0,-4 8-14 16,9-7-10-16,-9 7-10 0,12-4-5 0,-12 4 14 15,14-1-28-15,-14 1-2 0,13 2 6 0,-5 1-10 16,-8-3-2-16,9 8 0 0,-5-2-4 0,-1 0 1 16,-2 0-2-16,2 1 5 0,-3 0-9 0,0 0 2 0,-3-1 0 15,2 1 0-15,-1 1-1 0,0-2 2 16,2-6 2-16,-3 11-4 0,3-11 2 0,-2 8 3 16,2-8-3-16,-2 7-10 0,2-7-39 0,0 0-45 0,0 0-43 15,0 0-32-15,12-3-40 0,-12 3-188 16,13-8 150-16</inkml:trace>
  <inkml:trace contextRef="#ctx0" brushRef="#br0" timeOffset="13790.6">18993 15835 19 0,'1'-12'251'0,"-2"0"-61"0,1 2 10 0,-2 0-38 15,0-1 24-15,-4-1-31 0,4 1 31 0,-2 0-2 16,0 2 54-16,1 0 0 0,-1 0-17 0,2 3-40 16,-1-1-36-16,-1 2-30 0,4 5-19 0,-5-7-5 15,5 7 5-15,0 0 1 0,0 0-6 0,0 0-11 16,-6 6-9-16,6-6-12 0,1 10-8 0,1-1-7 15,0 0-10-15,1 1-4 0,2 2-6 0,-2 0-4 16,3 1-2-16,0 3-8 0,-1-2 2 0,3 0 0 16,-2 2-1-16,1-1 3 0,0-1-12 0,-2 1-6 15,4-3 7-15,-5 1-15 0,3-1 22 0,-2-3-19 16,-1 1 21-16,-1-3-13 0,2 0 21 0,-1-2-22 16,-4-5 19-16,7 6-21 0,-7-6 16 0,0 0-2 15,11-1-2-15,-11 1 0 0,10-5 1 0,-10 5-5 0,9-9-1 16,-5 6-2-16,3-2 2 0,-7 5-3 0,10-7-4 15,-5 3 2-15,-5 4 2 0,10-4 0 16,-10 4 0-16,12-4 0 0,-12 4 0 0,14-1-4 16,-14 1 8-16,13 1-2 0,-13-1-1 0,12 4 0 0,-4-2 0 15,-8-2 1-15,14 7-4 0,-14-7 5 0,13 6-5 16,-13-6 0-16,11 7-7 0,-7-3-17 0,-4-4-40 16,10 6-124-16,-10-6-44 0,9 5-119 0,-9-5-146 15,0 0-246-15,0 0-252 0</inkml:trace>
  <inkml:trace contextRef="#ctx0" brushRef="#br0" timeOffset="13948.27">19301 15728 176 0,'-1'-6'407'0,"1"6"-125"16,-3-4 0-16,3 4-83 0,0 0-10 0,0 0-64 15,-5-8-2-15,5 8-50 0,0 0 15 0,0 0-47 16,0 0 19-16,0 0-38 0,10 5-40 0,-10-5-92 15,9 4-175-15,-9-4-233 0,11 6-17 0</inkml:trace>
  <inkml:trace contextRef="#ctx0" brushRef="#br0" timeOffset="14079.1">19439 15835 480 0,'0'0'410'0,"0"9"-27"0,0-9-23 0,0 0-7 0,2 7-2 15,-2-7-52-15,0 0-55 0,0 7-49 0,0-7-40 0,0 0-28 16,0 0-32-16,0 0-26 0,0 0-82 15,0 0-117-15,0 0-181 0,0 0-213 0,0 0-281 16,0 0-332-16</inkml:trace>
  <inkml:trace contextRef="#ctx0" brushRef="#br0" timeOffset="15502.25">19883 15550 5 0,'0'0'193'0,"-4"-8"17"0,4 8-65 0,-4-6 46 0,4 6-59 16,0 0 25-16,-1-7-56 0,1 7 17 0,0 0-62 16,0 0 38-16,0-9-24 0,0 9 5 0,0 0 5 15,0 0 4-15,5-4-24 0,-5 4 10 0,0 0 1 16,0 0 11-16,9-4 9 0,-9 4-12 0,0 0 11 16,9 3-7-16,-9-3 1 0,9 3-5 0,-9-3 0 15,10 6-6-15,-4-1-2 0,2-1 1 0,-2 1-3 16,3 3-6-16,2-2-9 0,-1 2-41 0,1 0 27 0,1 0-5 15,-2 2-7-15,4-2-5 0,-2 0-5 16,0 1 1-16,0-1-6 0,1-1-2 0,-1 1 0 16,1 0 0-16,-1-1-6 0,-2 0-1 0,0-1 2 0,0 0-2 15,-1-2 0-15,-2 1-5 0,-1-2 5 0,2 2-3 16,-8-5 2-16,11 7 1 0,-11-7 14 0,9 6 10 16,-9-6 11-16,7 5 13 0,-7-5 10 15,7 3 11-15,-7-3 10 0,0 0 1 0,8 6-13 0,-8-6-12 16,0 0-13-16,0 0-10 0,0 0-6 15,10-2-6-15,-10 2-4 0,0 0-3 0,5-7-5 16,-5 7-4-16,7-6-1 0,-7 6 2 0,2-10-2 0,1 3-2 16,-1 2-3-16,1-3 1 0,-2 0 0 0,2-2 0 15,-1-1-1-15,-2-1-1 0,2 1-1 0,-1-2 5 16,0 0-4-16,-2-1 1 0,1-2 1 0,-1-1-11 16,-2 1 12-16,0-1-11 0,2 1 11 0,0-1-6 15,-2 3 6-15,1 0-6 0,0 3 14 0,1-1-9 16,-1-1 13-16,0 3-13 0,0 0 11 0,-1 0-14 15,2 2 11-15,0 1-11 0,-1 1 8 0,1-1-14 0,1 7 2 16,0-11-2-16,0 11 10 0,0-6-10 16,0 6-4-16,0 0-108 0,4-5-50 0,-4 5-125 15,0 0-74-15,0 0-111 0,11 4-361 0,-11-4-381 0</inkml:trace>
  <inkml:trace contextRef="#ctx0" brushRef="#br0" timeOffset="15740.43">20509 15512 345 0,'0'0'309'0,"0"0"-12"0,4 6-43 16,-4-6-9-16,0 0 4 0,2 5-14 0,-2-5-18 15,0 0-32-15,3 7-43 0,-3-7-26 0,1 10-16 16,-1-10-25-16,0 10-14 0,1-3-9 0,-1-7-14 15,2 14-2-15,-2-5-12 0,0 1-2 0,0 1-11 16,0 1-4-16,-2-1 1 0,2 1-68 0,-1-1-50 16,1 0-83-16,0-1-55 0,0 0-136 0,0-2-257 15,0 0-150-15</inkml:trace>
  <inkml:trace contextRef="#ctx0" brushRef="#br0" timeOffset="17935.59">20684 15315 83 0,'0'0'277'0,"-3"-8"-40"16,3 8-46-16,0 0 11 0,-3-6-13 0,3 6 5 0,0 0-51 16,0 0 8-16,-3-7-60 0,3 7 11 0,0 0-50 15,0 0 17-15,0 0-21 0,0 0 60 16,0 0-33-16,0 0 43 0,0 0-50 0,-4 6 49 16,4-6-30-16,2 7 34 0,-2-7-38 0,1 11 28 0,0-5-22 15,-1 1 19-15,1 0-3 0,1 0-14 0,1 3-15 16,-1-2-7-16,0 3-13 0,-2-2-4 15,4 2-13-15,-3-1 8 0,3 1-12 0,-3 0-3 0,2-1-4 16,2-1-3-16,-2 0 3 0,1-1 0 0,2 0 2 16,0-2-7-16,-2 1-4 0,5-2-4 0,0-1-1 15,1-1-3-15,-1 0-1 0,5-2-3 0,-2 0 0 16,1-1-2-16,1-1-2 0,0 0-9 0,1-2 5 16,-1 1 0-16,3 1-2 0,-2-3-8 0,2 2-49 15,-3-2-50-15,0-1-45 0,-3 2-46 0,2-1-52 0,-3-1-57 16,-1 2-60-16,1-3-418 0,-3 1-311 15</inkml:trace>
  <inkml:trace contextRef="#ctx0" brushRef="#br0" timeOffset="18152.93">20809 15405 41 0,'0'0'313'0,"-12"0"-64"0,12 0-35 16,-11-2-35-16,11 2-3 0,-8-3-10 0,8 3-31 0,-3-4-26 15,3 4-19-15,-3-6-17 0,3 6-15 16,4-8 7-16,-4 8-22 0,6-9-13 0,0 5-6 0,-1-2-4 16,1 2-7-16,4-3 2 0,-2 2-34 0,1 0 38 15,1-1-39-15,-1 0 33 0,1 0-26 0,-2 1 23 16,2 0-30-16,-1-2-30 0,0 4-84 0,1-4-53 16,-3 3-82-16,-1-2-157 0,-6 6 110 0</inkml:trace>
  <inkml:trace contextRef="#ctx0" brushRef="#br0" timeOffset="18335.77">20705 15262 212 0,'-20'1'261'0,"20"-1"-8"0,-14-1-65 16,14 1-13-16,-9-2-50 0,9 2-2 0,-6-3-51 0,6 3 11 16,0-7-13-16,0 7-18 0,6-9-12 15,1 3-9-15,-1 1-4 0,4-1-7 0,0-1-4 16,2 1 4-16,3-1-8 0,-2 1-3 0,1-2-50 15,0 2-80-15,0-1-81 0,-1 1-247 0,1 0 74 16</inkml:trace>
  <inkml:trace contextRef="#ctx0" brushRef="#br0" timeOffset="18602.89">20922 15069 285 0,'4'-6'228'0,"-4"6"-19"0,0 0-2 0,0 0 6 16,10-2 1-16,-10 2-5 0,0 0-23 0,11 1-12 16,-11-1-31-16,12 3 22 0,-6 0-44 0,3 2 12 15,0-1-33-15,1 2 33 0,-1 2-38 0,2 1 21 16,0 1-34-16,-1 2 2 0,0 0-28 0,3 1-2 16,-4 3-8-16,1 1 13 0,2-2-31 0,-3 2 15 15,-1 1-29-15,2-1 19 0,-3-1-28 0,-2 1 18 16,2-1-1-16,-2 2-20 0,1-1 9 0,-2-1-8 15,-1-1 2-15,-1 3-10 0,-3-1-89 0,-3-1-137 16,0 1-138-16,-5 3-125 0,-1-2-240 0,-4 1-239 16</inkml:trace>
  <inkml:trace contextRef="#ctx0" brushRef="#br0" timeOffset="19268.77">19913 15273 89 0,'0'0'105'0,"0"0"27"0,-10 2 10 16,10-2 5-16,-9 4 7 0,9-4 5 0,-9 10 19 16,2-2 15-16,0 1-11 0,1 3 9 0,-2 1 13 15,-2 4 0-15,2 2-4 0,1 1-22 0,-2 5-5 0,-3 2 0 16,4 2-6-16,1-2-20 0,0 4-8 0,1-3-6 15,2-2-21-15,3 1-12 0,0 0-17 16,3 0-6-16,0-1-13 0,3 0-13 0,3 0-6 0,3 0-9 16,3-1-2-16,0-4-7 0,5-1-5 15,0-1-20-15,4-3 1 0,4-2-49 0,0-3-94 0,2 0-163 16,3-2-129-16,0-3-545 0,0-1-570 0</inkml:trace>
  <inkml:trace contextRef="#ctx0" brushRef="#br0" timeOffset="20284.39">20205 15973 15 0,'0'0'153'0,"0"0"-16"15,-3-6 4-15,3 6-8 0,0 0-14 0,-4-5-26 16,4 5-16-16,0 0-16 0,0 0 15 0,-1-7 17 16,1 7 5-16,0 0 5 0,0 0 9 0,0 0 2 15,-4-7-8-15,4 7-4 0,0 0-2 0,0 0-16 16,0 0-6-16,0 0-4 0,0 0 2 0,0 0 19 15,0 0 11-15,0 0-5 0,0 0-31 0,0 0 38 16,-4 8 1-16,4-8 1 0,2 9-31 0,-2-9 24 16,1 13-13-16,0-6 12 0,-1 2-13 0,1 0-4 15,2 1-4-15,-2 0-4 0,2 3-1 0,-2-2-9 0,3 0 4 16,0 4-8-16,0-2 1 0,1 1-5 0,-1-1-6 16,-1 2-2-16,1 0-3 0,1-3-7 0,1 2 0 15,-3-1-2-15,4 0-2 0,-2-1-5 0,-1-1-8 16,0 0-4-16,-1-2 0 0,1 1-8 0,0-2-1 15,-1-1 0-15,2 1-2 0,-3-2-2 0,-1 0 0 16,-1-6 3-16,4 10 4 0,-4-10-4 0,4 7 2 16,-4-7-3-16,3 7-1 0,-3-7-7 0,0 0 4 15,0 0-5-15,0 0-10 0,0 0 5 0,0 0-31 16,0 0-100-16,0 0-111 0,0 0-83 0,0 0-109 16,0 0-584-16,-13-4-632 0</inkml:trace>
  <inkml:trace contextRef="#ctx0" brushRef="#br0" timeOffset="20601.93">20091 16344 105 0,'0'0'246'0,"0"0"-44"0,0 0-19 0,0 0-8 16,0 0-3-16,0 0-40 0,0 0 19 0,0 0-40 15,0 0 30-15,0 0-42 0,15-2 24 0,-15 2-23 16,14 1 10-16,-14-1-31 0,21 2 21 0,-11 0-23 16,1 0 1-16,1 0-29 0,0 1 9 0,0-1-29 15,1 1 8-15,-1 1-15 0,-1 0 6 0,2-1-16 16,2 1 2-16,-3 2-9 0,2-2 12 0,-4 0-19 15,5 1 13-15,-3-1-14 0,-2 0 11 0,4-2-57 16,-2 0-59-16,0-1-122 0,-1-1-71 0,0-1-322 16,1-1-134-16</inkml:trace>
  <inkml:trace contextRef="#ctx0" brushRef="#br0" timeOffset="20760.82">20527 16253 381 0,'0'0'243'0,"0"0"30"0,0 0-41 0,-10 2 12 16,10-2-59-16,-7 5-11 0,7-5-52 0,-9 9-6 0,4-2-45 16,-1-2 11-16,1 4-43 0,0-1 17 0,1 3-37 15,-2-1 15-15,3 2-61 0,-2 0-88 0,1-1-202 16,1 1-248-16,-2-3-81 0</inkml:trace>
  <inkml:trace contextRef="#ctx0" brushRef="#br0" timeOffset="50565.55">28337 15314 171 0,'0'0'223'0,"0"0"-45"0,0 0-22 0,0 0-10 16,0 0-7-16,1-7-14 0,-1 7-15 0,0 0-5 0,0 0-8 15,0 0 1-15,0 0 13 0,-1-6-2 16,1 6 6-16,0 0 6 0,0 0-28 0,0 0 51 15,0 0-40-15,0 0 33 0,-5-5-54 0,5 5 25 0,0 0-47 16,0 0 28-16,0 0-14 0,-11 4 11 0,11-4-25 16,-7 5 19-16,7-5-11 0,-7 6-12 0,7-6-4 15,-6 5-14-15,6-5-6 0,-7 8-1 0,7-8-5 16,-3 8-7-16,3-8-1 0,-5 9-6 0,5-9 1 16,-2 8-5-16,2-8 5 0,0 7-6 0,0-7 2 15,0 0-2-15,5 7 0 0,-5-7 1 0,0 0-6 16,7 5 6-16,-7-5-5 0,0 0 0 0,0 0-2 15,11-2 1-15,-11 2-1 0,5-6-4 0,-5 6 6 16,7-8-1-16,-7 8 1 0,2-8-11 0,-2 8 14 16,2-8-22-16,-2 8 31 0,0-7-20 0,0 7 21 15,-2-7-24-15,2 7 22 0,-5-6-19 0,5 6 22 16,-7-3-22-16,7 3 22 0,0 0-22 0,-11 0 22 16,11 0-23-16,-9 2 20 0,9-2-2 0,-7 5-2 15,7-5 0-15,-7 6-3 0,7-6-1 0,-5 10-3 0,5-10 0 16,0 8 0-16,0-8-3 0,1 12 5 0,-1-12-5 15,4 10 2-15,0-4-2 0,-4-6-1 16,5 8-1-16,0-3-1 0,-5-5 4 0,8 6 5 0,-8-6-3 16,5 5-1-16,-5-5 2 0,0 0-3 0,0 0-6 15,12-2 11-15,-12 2 1 0,5-4 7 0,-5 4 6 16,0-7-1-16,0 7-7 0,-3-8 3 0,3 8-2 16,-4-7-3-16,4 7-2 0,-5-7-19 0,5 7 13 15,-9-5-22-15,9 5-24 0,-9-1-137 0,9 1-74 16,-12 1-137-16,12-1-132 0,-12 6-264 0,6-2-309 15</inkml:trace>
  <inkml:trace contextRef="#ctx0" brushRef="#br0" timeOffset="51230.96">28270 15727 95 0,'0'0'256'16,"0"0"-44"-16,0 0-25 0,0 0-44 0,0 0 38 0,4-5-53 15,-4 5 19-15,0 0-55 0,0 0 33 0,3-6-32 16,-3 6 34-16,0 0-33 0,2-6 23 16,-2 6-21-16,0 0 24 0,0-7-20 0,0 7-14 0,-1-7-16 15,1 7 3-15,-3-8-3 0,3 8 0 0,-5-8-16 16,5 8-6-16,-5-7-4 0,5 7-6 0,-8-6 16 16,2 1 13-16,6 5-6 0,-13-3 3 0,13 3 6 15,-14-3 2-15,14 3-7 0,-15-1 0 0,15 1 3 16,-17 1-10-16,17-1 1 0,-16 5-4 0,8-3-6 15,-1 2-10-15,0 1-3 0,3 0-6 0,-1-1-5 16,1 3 1-16,1 0-5 0,1 0-1 0,0 0-5 16,2 0-2-16,0 0-4 0,0 2-1 0,2-2-2 15,0 0 3-15,2 2-3 0,-2-2 1 0,3 0-2 16,-2-1 1-16,4 0-4 0,-1 0 3 0,0-1-2 16,2 0 5-16,-6-5-3 0,9 5-1 0,-9-5 1 15,11 6-3-15,-11-6 3 0,13 0-4 0,-13 0 4 16,12-3-3-16,-12 3 0 0,12-6 0 0,-6 2-22 15,0 1 26-15,-2-3 3 0,1 0 9 0,-1 0-11 0,1 0 41 16,0-1 7-16,0 1 10 0,-2 0 18 0,0 0 14 16,-1 0 7-16,-2 6 1 0,5-10-10 15,-5 10-7-15,3-7-15 0,-3 7-12 0,1-6-14 16,-1 6-14-16,0 0-4 0,6-6-4 0,-6 6-4 16,0 0-1-16,0 0-7 0,5 5 1 0,-5-5-3 0,6 8-7 15,-6-8 6-15,6 11 0 0,-1-5-4 0,-1 1 1 16,2 2-3-16,1-2-3 0,-1 1-3 15,3 2-10-15,1 1 1 0,1-3-57 0,0 0-73 0,0-1-57 16,2-1-69-16,3 1-90 0,-1-4-115 0,2-2-96 16,-1 0-389-16,3-2-543 0</inkml:trace>
  <inkml:trace contextRef="#ctx0" brushRef="#br0" timeOffset="52096.08">30054 15052 305 0,'0'0'321'0,"0"0"-92"15,0 0 28-15,0 0-37 0,0 0 20 0,0 0-41 16,0 0-13-16,0 0-25 0,0 0-25 0,-4 6-23 16,4-6-21-16,0 0-10 0,0 0-17 0,-3 5-12 0,3-5-6 15,0 0-12-15,0 0-2 0,-3 7 4 16,3-7-18-16,0 0-2 0,0 0-3 0,0 0-3 16,0 0-5-16,-2 7 3 0,2-7 2 0,0 0-4 15,0 0 1-15,0 0-1 0,0 0-1 0,0 0 1 0,0 0 1 16,0 0-3-16,0 0-5 0,0 0 4 0,0 0-1 15,0 0 7-15,0 0 14 0,0 0 3 0,0 0 2 16,0 0-1-16,0 0-4 0,0 0-2 0,-13 0-5 16,13 0 0-16,0 0 5 0,-11 2-5 0,11-2 6 15,0 0 2-15,-11 4-4 0,11-4-2 0,-6 3 0 16,6-3-1-16,-5 5-4 0,5-5 6 0,-6 4-7 16,6-4 3-16,-4 7-1 0,4-7-2 0,-1 7-4 15,1-7-6-15,0 0 6 0,3 10-2 0,-3-10-3 16,2 6 2-16,-2-6 0 0,6 4-3 0,-6-4 0 15,7 5 3-15,-7-5-2 0,8 3 1 0,-8-3-2 16,0 0 1-16,14 1-8 0,-14-1 6 0,0 0 0 16,12-1 2-16,-12 1 0 0,8-4-3 0,-8 4 2 15,4-5-6-15,-4 5 7 0,5-6 2 0,-5 6 4 0,-1-6 4 16,1 6 11-16,-1-7-6 0,1 7 14 16,-4-6-1-16,4 6-6 0,-8-5-3 0,8 5-6 15,-9-5-1-15,9 5-4 0,-11-2-1 0,11 2 0 0,0 0-5 16,-17 0-1-16,17 0 0 0,-9 2-7 0,9-2 0 15,-9 2-2-15,9-2-3 0,-6 6-64 0,6-6-86 16,-4 7-126-16,4-7-113 0,0 7-497 0,0-7-453 16</inkml:trace>
  <inkml:trace contextRef="#ctx0" brushRef="#br0" timeOffset="53081.34">30027 15519 124 0,'0'0'278'16,"0"0"-5"-16,0 0-67 0,0 0 33 0,0 0-55 15,0 0 10-15,0 0-61 0,2 8 4 0,-2-8-59 16,0 0 22-16,0 0-40 0,9-3 28 0,-9 3-37 16,0 0 19-16,11-4-35 0,-11 4 18 0,9-4-36 0,-9 4 16 15,12-5-23-15,-12 5 17 0,12-7-16 0,-5 3 12 16,-1-2-22-16,1 3 17 0,0-2-25 0,-2-1 26 15,2 0-29-15,-1-2 27 0,-1 1-28 0,0 0 26 16,-1-1-22-16,0 0 0 0,-1-1 7 0,-1 0 9 16,1-1 6-16,-1 0-9 0,-2 0 3 0,0 2 1 15,0 0 4-15,0-2-1 0,-1 2 1 0,0-2 7 16,-2 2-9-16,3 1 7 0,-4 1 32 0,3-2 12 16,-2 1 9-16,1 3 8 0,2 4-6 0,-3-10-3 15,3 10-13-15,-5-8-11 0,5 8-11 0,-3-8-5 16,3 8-10-16,-3-5-4 0,3 5-1 0,0 0-3 15,-5-4-1-15,5 4-1 0,0 0 0 0,0 0-3 16,-7 3 6-16,7-3 3 0,-2 6-2 0,2-6-1 0,-3 8 4 16,3-8 1-16,0 8 1 0,0-8 5 15,0 11 0-15,0-11 0 0,0 11 0 0,0-11-3 16,0 14 2-16,0-7 5 0,1 0 2 0,1 1 2 0,0 1 6 16,0-1-26-16,0 1 23 0,-2 0-27 0,4 1 19 15,-1-2-23-15,-1 2 23 0,0 0-25 16,1-2 22-16,-1 2-20 0,1-1 34 0,0 1-19 15,-1 0 13-15,2-2-23 0,-2 2 17 0,0-1-23 0,2 0 15 16,-1-1-20-16,-1 2 18 0,1-2-27 0,-1 0 27 16,2 1-22-16,-1-1 21 0,-1 1-27 0,1-1 25 15,-1-1-21-15,0-1 16 0,-1 1-14 0,0-1 17 16,2 0-20-16,-1 0 17 0,0 0-17 0,-2-6 18 16,2 11-19-16,-2-11 20 0,3 10-21 0,-3-10 21 15,2 9-22-15,-2-9 20 0,5 8-18 0,-5-8 21 16,0 5-20-16,0-5 20 0,3 6-19 0,-3-6 21 15,0 0-19-15,2 8 22 0,-2-8-14 0,0 0 24 16,0 0-8-16,2 6 21 0,-2-6-9 0,0 0 17 16,0 0-24-16,0 0 20 0,2 5-21 0,-2-5 13 0,0 0-23 15,0 0 16-15,0 0-25 0,0 0 11 16,0 0-12-16,0 0 13 0,3-7-19 0,-3 7 13 16,2-5-16-16,-2 5 16 0,6-8-21 0,-6 8 20 15,3-8-16-15,-3 8 15 0,9-9-17 0,-9 9 17 0,8-8-17 16,-8 8 14-16,10-9-13 0,-10 9 16 15,10-7-18-15,-10 7 15 0,11-5-13 0,-11 5 13 0,11-4-14 16,-11 4 14-16,11-3-14 0,-11 3 8 0,13 0-8 16,-13 0 20-16,12 3-24 0,-12-3 21 0,13 4-16 15,-13-4 19-15,11 5-18 0,-11-5 13 0,9 9-15 16,-9-9 13-16,6 8-14 0,-6-8 14 0,4 11-12 16,-4-11 12-16,-4 11-11 0,2-7 14 0,-4 3-20 15,-1-3 14-15,-2 2-19 0,0-1-44 0,-5 0-93 16,-3-2-29-16,0-1-65 0,-4-1-107 0,-2 0-71 15,-4-2-496-15,-7-2-493 0</inkml:trace>
  <inkml:trace contextRef="#ctx0" brushRef="#br0" timeOffset="54236.14">28525 15333 24 0,'0'0'199'0,"0"0"-74"0,0 0-2 0,0 0-69 15,0 0 33-15,0 0-51 0,0 0 47 0,0 0-39 0,0 0 56 16,0 0-33-16,0 0 41 0,7 4-36 0,-7-4 50 15,0 0-43-15,0 0 39 0,16 1-34 0,-16-1 0 16,0 0 0-16,17 0 10 0,-17 0 3 0,14-1 5 16,-14 1-1-16,21-1 2 0,-11-1-3 0,2 2-13 15,2-1-11-15,-3 0 6 0,3 0-57 0,0 0 42 16,0 1-43-16,-1-1 41 0,1-1-42 0,0 1 36 16,-1 0-28-16,2 1 41 0,0-1-36 0,0 1 26 15,-1-1-36-15,1 1 26 0,-1-1-20 0,2-1 28 16,-2 1-25-16,2-2 26 0,1 1-6 0,-2 1-5 15,3-1-5-15,-1-1-1 0,-2 1-4 0,3 0-9 16,-4-1-17-16,5 2 15 0,-2-3-5 0,-2 2-19 16,3-1 19-16,-3 1-21 0,2 0 15 0,-2-1-14 15,2-1 13-15,-4 3-16 0,1-1 15 0,0 0 0 16,-1-1-4-16,1 1 5 0,-1 0-3 0,-1 0 4 0,2-1-2 16,-1 1 1-16,-1 1-3 0,-1-1-4 0,2 1 4 15,-2-2-1-15,2 1-1 0,-3 1-2 16,1 0-1-16,1-2-3 0,-1 0 0 0,-1 2 0 0,1-1 7 15,-2 1-7-15,0-2-1 0,3 2-1 0,-3-1 0 16,0 0-1-16,0 0 2 0,2 1-1 0,-2-2 1 16,-9 3 1-16,18-2-1 0,-18 2 2 0,15-2-7 15,-15 2 7-15,17-2 0 0,-17 2-1 0,15-2-1 16,-15 2 0-16,17-1 3 0,-17 1-5 0,14-2 5 16,-14 2 0-16,15-2-1 0,-15 2 1 0,14-1-1 15,-14 1 0-15,14 0 2 0,-14 0 0 0,13-1-7 16,-13 1 7-16,14-2-3 0,-14 2-3 0,13-2 3 15,-13 2 0-15,11-1-4 0,-11 1 3 0,14-1-3 16,-14 1 2-16,11 0 5 0,-11 0-2 0,11-1 4 0,-11 1 5 16,13-2 2-16,-13 2 1 0,10-1-3 15,-10 1-1-15,10-1 6 0,-10 1-4 0,11-1 6 16,-11 1-10-16,0 0 6 0,11-2-9 0,-11 2 7 16,0 0-7-16,12-2 0 0,-12 2 3 0,0 0 6 15,9-2-7-15,-9 2 2 0,0 0-2 0,0 0 4 0,0 0-12 16,9-1 7-16,-9 1-11 0,0 0 9 15,0 0-10-15,0 0 7 0,0 0-5 0,0 0 5 0,0 0-13 16,12-2 5-16,-12 2-13 0,0 0-55 0,0 0-126 16,0 0-101-16,0 0-225 0,8-2-530 0,-8 2-670 15</inkml:trace>
  <inkml:trace contextRef="#ctx0" brushRef="#br0" timeOffset="58631.85">28583 13957 60 0,'0'0'288'0,"0"0"-57"15,0 0-16-15,0 0-4 0,0 0-1 0,0 0-16 0,-6 3-30 16,6-3-22-16,0 0-16 0,0 0-20 0,0 0-12 16,0 0 0-16,0 0 7 0,0 0-29 0,0 0 37 15,0 0-43-15,0 0 39 0,0 0-55 0,8-5 27 16,-8 5-41-16,7-3 21 0,-7 3-45 0,13-6 30 15,-13 6-37-15,14-7 31 0,-6 3-36 0,-1 1 32 16,1-2-41-16,1 1 36 0,1-1-43 0,-2 2 41 16,0-1-41-16,-1 0 38 0,2 1-33 0,0-1 30 15,-9 4-36-15,12-4 8 0,-5-1 42 0,-7 5-21 16,12-3 41-16,-12 3-22 0,10-5 37 0,-10 5-25 16,8-3 25-16,-8 3-21 0,0 0 23 0,10-3-19 15,-10 3 16-15,0 0-13 0,0 0 16 0,8-2-10 16,-8 2 21-16,0 0 2 0,0 0 4 0,0 0-15 15,0 0 6-15,9 2-14 0,-9-2 6 0,0 0-6 16,5 4 9-16,-5-4-2 0,2 6 6 0,-2-6-5 16,3 7-8-16,-3-7-11 0,4 8-5 0,-4-8 1 15,3 12-5-15,1-8 3 0,-1 3-11 0,0 1 6 16,0-1-19-16,2 1 7 0,-2 1-13 0,1 0 4 16,0 0-10-16,-2 1 13 0,3-1-26 0,-1 2 19 15,1-3-13-15,2 3 7 0,-4-3-11 0,3 3 11 16,-3-3-13-16,3 2 9 0,-1-2-18 0,1 2 20 0,-2-3-12 15,1 1 13-15,-1 1-15 0,1-2 15 16,-1 1-14-16,0-3 12 0,1 2-20 0,-3-1 21 16,-2-6-13-16,7 9 13 0,-7-9-15 0,3 11 14 15,-3-11-10-15,4 7 17 0,-4-7-33 0,4 10 36 0,-4-10 1 16,0 7-6-16,0-7-2 0,-2 8-1 16,2-8 2-16,-7 9-5 0,7-9-5 0,-6 8 0 15,1-4 4-15,5-4-1 0,-12 7-3 0,6-4 2 16,-1 1 1-16,7-4-5 0,-15 6-19 0,9-2 23 0,6-4-6 15,-14 3-14-15,14-3 16 0,-14 4-14 16,14-4 12-16,-13 3-40 0,13-3-59 0,-12 3-39 0,12-3-51 16,0 0-65-16,-15 0-18 0,15 0-85 0,0 0 0 15,-12-4-24-15,12 4-14 0,-6-3-17 0,6 3-314 16,-4-5-231-16</inkml:trace>
  <inkml:trace contextRef="#ctx0" brushRef="#br0" timeOffset="58980.7">28714 14166 93 0,'0'0'238'0,"0"0"-45"0,0 0-21 0,0 0-15 15,0 0 1-15,-7-3-6 0,7 3-15 0,0 0 1 16,0 0 0-16,0 0 4 0,0 0 1 0,0 0 1 15,0 0 4-15,-5-5 5 0,5 5-64 0,0 0 25 16,0 0-60-16,0 0 30 0,0 0-17 0,3-7-36 16,-3 7 32-16,0 0-9 0,7-6-8 0,-7 6-3 15,9-5-9-15,-9 5-9 0,11-4 0 0,-11 4-5 16,11-7-7-16,-3 4 5 0,-1-1-7 0,1 2-26 16,-1-2 26-16,1 0-37 0,-3 1 12 0,-5 3 1 15,13-5 33-15,-13 5-36 0,9-4 36 0,-9 4-36 16,10-6 35-16,-10 6-32 0,8-2 33 0,-8 2-36 0,7-3 35 15,-7 3-34-15,0 0 28 0,7-4-33 16,-7 4 29-16,0 0-88 0,0 0-35 0,7-3-73 16,-7 3-97-16,0 0-478 0,0 0-275 0</inkml:trace>
  <inkml:trace contextRef="#ctx0" brushRef="#br0" timeOffset="59680.34">29198 13814 119 0,'0'0'222'0,"0"0"-42"15,0 0-26-15,0 0-32 0,0 0-14 0,0 0-21 16,-12 0-6-16,12 0-9 0,0 0-1 0,0 0-1 16,0 0-7-16,-11 1 8 0,11-1 1 0,0 0 11 15,-9 3-3-15,9-3-17 0,0 0 32 0,-8 5-32 16,8-5 40-16,-6 6-33 0,6-6 47 0,-9 6-44 15,9-6 35-15,-6 6-42 0,6-6 40 0,-7 7-45 16,7-7 34-16,-6 10-37 0,6-10 31 0,-8 10-27 16,6-6 21-16,2-4-28 0,-3 11 33 0,1-5-25 15,0 1 15-15,2-7-31 0,-2 12 18 0,2-12-16 16,0 13 18-16,0-13-27 0,1 12 10 0,-1-12-8 16,1 13-13-16,-1-13-14 0,4 11 12 0,-2-6 4 15,0 2-3-15,1-3-4 0,0 2-2 0,-3-6-2 16,7 10-1-16,-7-10 0 0,6 9-4 0,-6-9 5 15,8 9-2-15,-8-9-4 0,9 7 3 0,-9-7 0 0,7 8-3 16,-7-8 5-16,9 5-6 0,-9-5 2 16,9 4-2-16,-9-4-3 0,12 2 1 0,-12-2-3 0,11 1-3 15,-11-1 2-15,14-1-4 0,-14 1 3 0,12-1-4 16,-12 1 1-16,10-2-2 0,-10 2-1 0,14-3 0 16,-14 3-3-16,12-5-4 0,-12 5-28 15,10-6-70-15,-4 3-104 0,-1-1-174 0,-1 0-141 16,-4 4-359-16,5-11-443 0</inkml:trace>
  <inkml:trace contextRef="#ctx0" brushRef="#br0" timeOffset="60119.42">29529 13950 384 0,'0'0'330'0,"5"4"-34"0,-5-4-9 0,0 0-9 16,0 0-7-16,0 0-55 0,0 0 14 16,0 0-44-16,0 0-28 0,8 4-26 0,-8-4-29 15,0 0-16-15,0 0-43 0,0 0 30 0,0 0 11 16,0 0-3-16,1 6-1 0,-1-6-5 0,0 0-13 0,3 7-6 15,-3-7-10-15,-3 6-11 0,3-6-6 16,0 10-5-16,0-10-11 0,-4 10-8 0,2-4 2 0,-1 3-4 16,-1-2-83-16,0 0-122 0,1-1-149 15,-2 1-149-15,1 0-310 0,4-7-342 0</inkml:trace>
  <inkml:trace contextRef="#ctx0" brushRef="#br0" timeOffset="60663.54">29819 13602 290 0,'-4'-3'292'0,"4"3"-20"16,0 0 3-16,-9-5-53 0,9 5 20 0,0 0-60 15,-14-1 34-15,14 1-62 0,-9 2 29 0,9-2-69 16,-14 5 27-16,7 0-39 0,0-2 18 0,0 2-44 15,0 0-10-15,-2 1-9 0,4-1-9 0,-1 1 2 16,1-1-6-16,1 2-12 0,0-3-3 0,1 2-5 16,0-1-4-16,3-5-3 0,0 11-1 0,0-11-1 15,3 11-4-15,1-5 3 0,-1-1-9 0,3 1 1 0,1-2-1 16,0 3 0-16,2-4 0 0,0 3-4 0,0 0 1 16,1 0 21-16,1 1-26 0,-1-1 23 15,1-2-27-15,-2 3 25 0,0-2-30 0,1 1 27 16,-3 0-27-16,-1 0 26 0,1-1-24 0,-1 0 29 0,-1 1-25 15,-2-1 23-15,-3-5-23 0,1 10 24 0,-1-10-26 16,-5 10 24-16,0-6-24 0,5-4 23 16,-12 8-26-16,6-3 26 0,6-5-10 15,-14 5 5-15,14-5-19 0,-14 2 19 0,14-2-25 0,-17 1 26 0,17-1-28 16,-11 0 14-16,11 0-99 0,-12-1-42 0,12 1-130 16,-10-4-66-16,10 4-106 0,-7-5-232 15,7 5-189-15</inkml:trace>
  <inkml:trace contextRef="#ctx0" brushRef="#br0" timeOffset="60824.28">29907 13719 249 0,'0'0'454'0,"4"-5"-108"16,-4 5 38-16,0 0-59 0,0 0-13 0,3-6-33 16,-3 6-49-16,0 0-38 0,0 0-44 0,0 0-31 15,0 0-5-15,0 0-46 0,1-8-15 0,-1 8-11 16,0 0-21-16,0 0-95 0,0 0-105 0,11-2-71 15,-11 2-119-15,8-3-404 0,-8 3-293 0</inkml:trace>
  <inkml:trace contextRef="#ctx0" brushRef="#br0" timeOffset="61163.08">30057 13496 394 0,'0'0'328'0,"0"0"-54"15,1-9-20-15,-1 9-23 0,0 0-1 0,0 0-13 16,-1-7 5-16,1 7-19 0,0 0-33 0,0 0-24 16,0 0-16-16,0 0-10 0,0 0-7 0,1 9-9 15,-1-9-1-15,3 8 9 0,-3-8-10 0,5 10-8 16,-4-3-8-16,3-2-28 0,0 3 14 0,-1 0 6 16,1 0 9-16,2 0-23 0,-3 0 3 0,3 2-15 15,-1 0 4-15,2-1-6 0,-2 2 5 0,-1-2-17 16,4 2-2-16,-2 1-7 0,1-1-5 0,0 1-2 15,-2-1-7-15,3 0 3 0,0-1-12 0,-2 0 12 16,1-1-11-16,-1 0 3 0,-1-1-10 0,4 0 5 0,-3-2-4 16,2-1 3-16,-1 1-2 0,1-2 1 0,1 0-12 15,0-2 3-15,0 0-53 0,-9-2-41 16,18 0-84-16,-18 0-32 0,19-3-106 0,-11 1-33 16,0-2-98-16,-2-2-429 0,2 1-441 0</inkml:trace>
  <inkml:trace contextRef="#ctx0" brushRef="#br0" timeOffset="61307.28">30183 13650 333 0,'-10'-2'428'16,"-1"1"-61"-16,11 1-68 0,-14-4 49 0,14 4-34 0,-12-3-6 15,12 3-84-15,-9-5-15 0,9 5-55 0,-5-6-15 16,5 6-49-16,1-8 3 0,3 4-19 0,1-1-13 16,3 0-18-16,0-1-11 0,1 0-6 15,3 0-18-15,0 0-91 0,1 0-114 0,-1 0-153 0,1-2-176 16,1 2-234-16,-2-1-273 0</inkml:trace>
  <inkml:trace contextRef="#ctx0" brushRef="#br0" timeOffset="62846.49">30688 12915 63 0,'0'0'218'0,"0"0"-38"0,-2-8-16 0,2 8-2 15,0 0 1-15,-3-6-13 0,3 6-10 0,-4-5-45 16,4 5-15-16,-2-7-16 0,2 7-8 0,-3-5-5 16,3 5 5-16,-4-5-11 0,4 5-8 0,-4-8 7 15,4 8 1-15,-3-7-11 0,3 7-5 0,-7-7 6 16,7 7 12-16,-7-7 7 0,7 7 3 0,-8-6 9 15,8 6 11-15,-9-5-47 0,9 5 47 0,-13-2-38 16,13 2 49-16,-11 0-37 0,11 0 42 0,-17 2-44 16,11 2 41-16,-3-2-46 0,1 1 33 0,-1 2-38 15,0 1 33-15,0 1-44 0,2-1 33 0,0 2-33 16,0-1-1-16,1 3-1 0,1-2 30 0,-1 2-40 16,2-2 22-16,2 2-30 0,-1-2 27 0,2 2-33 0,-2-3 24 15,3 1-30-15,1 1 32 0,1-2-28 16,0 0 19-16,2 1-22 0,-1-1 22 0,2 0-26 15,-2-2 22-15,4 1-25 0,-2-3 25 0,2 1-26 16,-7-4 27-16,12 4-25 0,-12-4 21 0,14 4-22 16,-14-4 25-16,16 0-27 0,-16 0 27 0,14-1-28 15,-14 1 25-15,14-5-24 0,-14 5 28 0,11-6-26 16,-6 1 24-16,-1 1-27 0,0 0 26 0,2-1-23 16,-2-1-1-16,-1 1 2 0,1 0 28 0,-4 5-25 15,3-12 23-15,-3 12-25 0,4-10 24 0,-4 10-23 16,2-11 34-16,-2 11-11 0,2-8 26 0,-2 8-8 15,0-9 15-15,0 9-25 0,2-6 13 0,-2 6-25 16,0 0 11-16,0-9-19 0,0 9 15 0,0 0-21 16,0 0 18-16,0 0-15 0,0 0 15 0,0 0-20 15,0 0 25-15,12 4-2 0,-12-4-2 0,5 6 15 0,-5-6-18 16,4 8 14-16,1-2-19 0,-1-2 11 0,-1 2-16 16,3-1 12-16,-2 2-16 0,1 0 15 15,-1 1-17-15,2-2 12 0,-2 1-12 0,2 1 10 16,-2-1-4-16,1 0-4 0,-1 0-7 0,-1 0-61 15,-1-2-79-15,2 1-80 0,-4-6-106 0,5 7-102 0,-5-7-422 16,7 5-403-16</inkml:trace>
  <inkml:trace contextRef="#ctx0" brushRef="#br0" timeOffset="63060.93">30885 12957 351 0,'9'-6'392'0,"-9"6"-89"15,5-4-45-15,-5 4-14 0,0 0-43 0,10-5 36 16,-10 5-49-16,0 0 34 0,0 0-50 0,0 0 18 0,0 0-50 16,9 2 2-16,-9-2-43 0,0 9 17 0,0-9-32 15,2 8-2-15,-2-8-32 0,0 11-1 0,0-11-12 16,-2 14 8-16,2-14-13 0,-2 12-2 0,0-3-12 16,2-3-4-16,-2 1-4 0,0 1-7 15,1-3-9-15,1-5-78 0,0 13-77 0,0-13-80 0,-1 8-75 16,1-8-86-16,0 0-390 0,0 0-314 0</inkml:trace>
  <inkml:trace contextRef="#ctx0" brushRef="#br0" timeOffset="63363.68">31079 12801 209 0,'0'0'271'0,"-5"-9"-76"0,5 9 50 0,-4-7-19 0,4 7 41 16,-5-6-52-16,5 6-24 0,-4-5-24 0,4 5-18 16,0 0 11-16,0 0-24 0,-14 0-14 0,14 0-4 15,-7 4-6-15,7-4-13 0,-7 7-9 0,7-7-13 16,-4 8-5-16,-1-3-1 0,5-5-11 0,-2 12-10 16,2-12-2-16,0 13-8 0,0-13-5 0,1 14-6 15,-1-7-23-15,4-1 20 0,0 1-19 0,-2 0 17 16,3-1-25-16,0 2 21 0,2-3-21 0,-1 0 17 15,3 0-26-15,0 0 24 0,0-2-27 0,1 1 21 16,1-2-26-16,0-1-36 0,0 0-100 0,2-1-46 16,-2-1-77-16,1 0-106 0,1-1-398 0,-3-2-301 15</inkml:trace>
  <inkml:trace contextRef="#ctx0" brushRef="#br0" timeOffset="63612.65">31207 12671 113 0,'0'-11'317'0,"0"11"-50"0,1-9-62 0,-1 9 46 16,4-8-46-16,-4 8 21 0,5-4-29 0,-5 4 11 15,9-3-23-15,-9 3-18 0,11 1-14 0,-11-1-17 16,15 5 1-16,-6-1-7 0,-1-1-15 0,2 3-7 16,-1 1 1-16,0 3-7 0,1 0 2 0,-1 1-14 15,-2-1-8-15,0 3-10 0,0 1-17 0,-3 0-5 16,-3 0-11-16,1 2-4 0,-5 1-21 0,3 0 11 15,-4 1-16-15,-3 0 5 0,-1 1-8 0,-2-1-7 16,-3 0-93-16,2-1-95 0,-6-3-133 0,-2 3-135 16,-2-2-442-16,-3 0-464 0</inkml:trace>
  <inkml:trace contextRef="#ctx0" brushRef="#br0" timeOffset="63962.32">30361 12821 270 0,'0'0'313'16,"-13"-2"-20"-16,13 2 3 0,-11 2 0 0,11-2-43 16,-13 6 39-16,4 0-55 0,3 1-6 15,-1 1-49-15,2 5-1 0,-1 1-40 0,-2 0-2 16,6 3-34-16,-2 0-7 0,1 2-22 0,3-1 4 16,0 1-14-16,1 0-12 0,3 2-8 0,3-2-9 15,1 0-5-15,4-2-4 0,1 0-9 0,2-3-10 16,4-1 6-16,1-3-5 0,1 0-13 0,2-3-78 15,5-4-88-15,-1 2-117 0,3-5-111 0,8-3-502 16,-2-1-464-16</inkml:trace>
  <inkml:trace contextRef="#ctx0" brushRef="#br0" timeOffset="64563.25">31790 12625 198 0,'0'0'345'0,"0"0"-79"15,13 1-32-15,-13-1-50 0,0 0 22 0,0 0-23 16,6 4 42-16,-6-4-8 0,0 0-25 0,0 0-19 16,-1 10-40-16,1-10-9 0,-7 8-35 0,1-2-4 15,-2 0-30-15,1 0 3 0,-4 3-23 0,-3-2 7 0,0 1-7 16,-1-1-7-16,0-1 0 0,-1 2-10 16,1-1-2-16,-2-2 1 0,3 2-7 0,0-3 1 15,1 0 0-15,1-2 3 0,1 2-5 0,2-2 3 0,9-2 2 16,-16 1-3-16,16-1-3 0,-12-3-1 0,12 3 1 15,-9-6-6-15,9 6 3 0,-5-8-2 0,5 8-4 16,3-14-14-16,1 7 21 0,-1-1-24 0,3-2 22 16,-1 1-17-16,1-2 21 0,2-1-20 0,-1-3 17 15,-1 4-17-15,1-3 22 0,0 0-25 0,0-1 25 16,-2 3-19-16,-1-3 21 0,1 0-21 16,-1 4 27-16,-2 1-7 0,-1-2 14 0,0 2 17 0,-1-1 5 15,0 4 1-15,0-1-8 0,-2 2 1 0,0 0-1 16,-2 1-4-16,4 5 12 0,-9-7 5 0,9 7 2 15,-15-1 5-15,15 1-5 0,-13 3-2 0,6 2 1 16,-2 0 3-16,2 1 3 0,1 2-3 0,-1 0-4 16,2 1-15-16,0 2 12 0,2-1-12 0,1 1-1 15,1 2-6-15,1-2-5 0,1 1-5 0,2 3 0 16,2 0-6-16,1-3-6 0,3 3 1 0,0 1-4 0,4-2-2 16,-2 1-8-16,2 0-6 0,3-1-83 0,-5 1-80 15,4-2-78-15,-2 0-104 0,1 0-101 16,-1 0-537-16,-3-3-592 0</inkml:trace>
  <inkml:trace contextRef="#ctx0" brushRef="#br0" timeOffset="64998.77">31102 13433 301 0,'0'0'362'0,"-4"-5"-114"16,4 5 9-16,-5-5-64 0,5 5 31 0,0 0-22 16,-10-2 12-16,10 2-16 0,-10 2-25 0,10-2-26 0,-12 5-22 15,5-2-4-15,0 3-18 0,2 0-12 16,-4 0 5-16,3 2-3 0,0 0-12 0,0 3-5 16,-1 0 3-16,1 1-8 0,3 0-10 0,-2 0-6 15,2 0-19-15,1-1 5 0,0 2-8 0,2-1-5 16,0-1-8-16,2 1-18 0,0 0 19 0,3-1-24 15,0-1 16-15,0-1-20 0,4 1 21 0,-1-2-25 16,2-2 3-16,-1 0-57 0,3-1-26 0,-1-3-86 16,3 0-22-16,0-1-72 0,0-1-78 0,-1-1-93 0,4-2-240 15,-1-2-191-15</inkml:trace>
  <inkml:trace contextRef="#ctx0" brushRef="#br0" timeOffset="65313.09">31320 13416 249 0,'0'0'329'16,"-4"-4"-96"-16,4 4 27 0,0 0-54 0,-7-5 26 15,7 5-23-15,0 0 4 0,-14-2-15 0,14 2-12 16,-9 3-34-16,9-3-27 0,-14 4 3 0,14-4-28 15,-10 7 14-15,4-3-39 0,-1 3 34 0,3-3-5 16,-3 3-11-16,2 1-8 0,1-1-12 0,1 1-4 16,-1 0-11-16,2 0-7 0,-1-1-6 0,2 2-7 15,1-1-7-15,0-1-4 0,0 0-4 0,1 0-5 16,0-2-3-16,3 1-4 0,0 1 1 0,0-4-8 16,1 3 1-16,3-3-5 0,-8-3-27 0,15 6-58 15,-15-6-52-15,18 1-61 0,-18-1-79 0,19 0-27 16,-7-3-93-16,-1 2-31 0,0-3-211 0,-1 1-148 15</inkml:trace>
  <inkml:trace contextRef="#ctx0" brushRef="#br0" timeOffset="65491.68">31479 13502 389 0,'0'0'344'0,"0"0"-19"0,0 0-61 0,9-2-4 0,-9 2-31 16,0 0-7-16,0 0-9 0,0 0-12 15,0 0-10-15,10 2-12 0,-10-2-18 0,0 0-26 16,4 6-19-16,-4-6-17 0,2 6-18 0,-2-6-10 0,1 8-16 15,-1-8-10-15,1 8-10 0,-1-8-7 0,0 11-5 16,0-11-10-16,-1 10-4 0,1-10-7 0,-3 11-81 16,2-4-80-16,1-7-98 0,-4 10-90 0,4-10-80 15,-4 8-341-15,4-8-284 0</inkml:trace>
  <inkml:trace contextRef="#ctx0" brushRef="#br0" timeOffset="65995.5">31578 13246 312 0,'0'0'385'0,"1"-9"-109"16,-1 9 12-16,0-7-58 0,0 7 0 0,1-7-32 15,-1 7-17-15,0 0-23 0,0 0-3 0,0-7-8 16,0 7-13-16,0 0-15 0,0 0-22 0,5 5 13 15,-5-5-24-15,3 7 29 0,-3-7-43 0,5 11 37 16,-4-7-34-16,3 5 22 0,-1-1-29 0,-1 1 6 0,2-1-26 16,-1 2 12-16,-1-1-24 0,3 1 13 0,-2-1-24 15,-1 0 11-15,2 0-19 0,-1 1 7 0,-1-2-18 16,0 0 12-16,0-1-21 0,0-1 23 0,0-1-22 16,-2-5 20-16,3 10-18 0,-3-10 21 0,3 9-13 15,-3-9 13-15,0 6-18 0,0-6 12 0,0 0-16 16,0 0 14-16,0 0-16 0,0 0 15 0,0 0-22 15,0 0 21-15,2-7-17 0,-2 7 18 0,1-6-23 16,-1 6 19-16,1-9-17 0,-1 9 18 0,5-8-18 16,-5 8 16-16,8-8-16 0,-3 4 13 0,-5 4-13 15,12-6 17-15,-12 6-18 0,11-5 18 0,-11 5-21 16,14-1 21-16,-14 1-19 0,16 1 19 0,-16-1-21 16,12 4 22-16,-3-2-16 0,-9-2 18 0,9 9-19 15,-5-5 17-15,-1 1-15 0,-1 2 15 0,-2-7-15 16,-1 14 15-16,-2-7-15 0,-2 1 14 0,1 1-14 15,-2-2 15-15,-3 0-21 0,1 1 23 0,1-1-4 16,-1-2-2-16,-1 2-9 0,0-2 0 0,3-1-52 0,6-4-101 16,-12 6-37-16,12-6-102 0,0 0-54 0,-14-1-118 15,14 1-364-15,-4-9-372 0</inkml:trace>
  <inkml:trace contextRef="#ctx0" brushRef="#br0" timeOffset="66262.1">31785 13111 268 0,'0'0'395'15,"4"-3"-143"-15,-4 3 9 0,0 0-32 0,12-4 36 16,-12 4-9-16,0 0-22 0,17 1-27 0,-17-1-7 16,15 4-40-16,-6-1 17 0,0 3-45 0,1-1 8 15,3 1-23-15,-2 2 28 0,2 0-27 0,-1 1 5 16,1 0-29-16,-2 1 20 0,1 0-31 0,-1 1-3 15,-2 0-24-15,0 1 6 0,-2 0-26 0,0 1 6 16,-4 0-17-16,-1 1 8 0,-2-1-33 0,-2 1 22 16,-3 2-22-16,-2 0-32 0,-2 0-123 0,0 0-73 15,-6 0-110-15,4-2-218 0,-6-1-389 0,2-2-526 0</inkml:trace>
  <inkml:trace contextRef="#ctx0" brushRef="#br0" timeOffset="67995.36">28035 13415 120 0,'0'0'237'16,"0"0"-44"-16,0-7-20 0,0 7-40 0,0 0-22 15,0 0 6-15,0 0 5 0,0 0 10 0,0 0 19 16,8 5 8-16,-8-5-9 0,6 8 16 0,-2-3-45 15,0 1 36-15,1 2-21 0,-1 1 27 0,3 3-26 16,0 1 21-16,0 4-17 0,1 1 13 0,1 1-21 16,0 4 1-16,1 3 3 0,-1 2-8 0,4 2-1 15,0 4-14-15,1 2-3 0,-1 0-5 0,2 0-1 16,-2 2-6-16,1-1-8 0,0-1-16 0,0 1-9 16,1-2-7-16,-2-1-10 0,2 1-4 0,-4-7-11 15,1 0-7-15,0-1-3 0,-2-1-3 0,4-2-4 16,-4 1 0-16,-2-5-6 0,2 1 0 0,-1-2-3 15,0-1 0-15,-4-3-3 0,3 1-5 0,-3 0 1 0,0-3-7 16,-1 1-20-16,0-4-63 0,-3 2-55 16,3-3-58-16,-3 3-60 0,2-5-69 0,-3 1-80 15,-3-1-57-15,3-7-459 0,-2 11-502 0</inkml:trace>
  <inkml:trace contextRef="#ctx0" brushRef="#br0" timeOffset="70295.98">28026 13393 109 0,'0'0'180'0,"-2"-9"-33"15,2 9-9-15,-2-8-7 0,2 8-23 16,-2-9-13-16,2 9-21 0,1-9-15 0,-1 9-8 15,1-9 11-15,-1 9 4 0,3-9-15 0,-3 9-5 16,5-9-6-16,-5 9 21 0,6-10-1 0,2 4-5 16,-2 0-6-16,1 2 6 0,1-4 3 0,2 2-8 0,1-2-5 15,1 1-7-15,2-1 9 0,1-1-9 16,6-2-5-16,-2 0-2 0,1 1-8 0,6-3 1 16,1-1-1-16,2 1-1 0,4-3-1 0,2 0-4 15,1 0 1-15,-1 0-35 0,5 0 34 0,-2-1-34 0,1 0 43 16,1 0-24-16,1-1 2 0,0 2 32 15,3-1-38-15,-2 0 33 0,1-1-40 0,3 0 34 16,-1 0-6-16,10-2-2 0,-1-1-3 0,1-1-4 16,-2 2 1-16,2-2-3 0,1 2-1 0,1 0-6 0,-2-1 2 15,-2 1-3-15,-5 3-2 0,5-3 4 0,-5 3-1 16,-1-1 2-16,0 0-1 0,6-3-1 16,-7 5 1-16,2-2-2 0,-1 0-2 0,-2-1 2 0,1 1-1 15,0 0 1-15,0 0 0 0,0 0-2 16,-2 0 5-16,2 0-4 0,-3 1 4 0,-1 1-5 0,-1-2 0 15,0 1 3-15,1 0-3 0,-1 1-30 0,-2 0 40 16,-2 0-36-16,2 1 41 0,-2 0-39 0,0 1 41 16,-1-1-5-16,-1 0-3 0,-5 4-3 15,1-1 1-15,0 0-5 0,6-1 4 0,-2 1-4 16,1-1 5-16,1 0-3 0,-5 3 0 0,4-5 10 0,2 4 11 16,-1-2-14-16,2 1 24 0,-1 0-26 15,-1-1 23-15,0 2-23 0,2 1 23 0,-6-1-15 16,5-1 2-16,-6 2-14 0,0 0 18 0,3 1-13 0,0 0 17 15,-3 0-13-15,0 0 11 0,3 0-15 0,-3 1 12 16,1 0-13-16,-1 1 9 0,1-1-12 0,-1-1 9 16,0 2-9-16,-1-1 7 0,1 2-12 0,-7 0 10 15,2-1-11-15,-3 2 16 0,1 0-18 0,-2 0 11 16,-3 0-12-16,-3 2 12 0,1-1 6 0,-1 0 9 16,-4 2 19-16,1-1-19 0,-1 0 16 0,-3 1-7 15,3-1 19-15,-3 1-30 0,-1 0 21 0,1 0-26 16,-10 2 17-16,16-2-23 0,-16 2 18 0,16-3-22 0,-16 3 18 15,13-2-19-15,-13 2 6 0,9-2-11 0,-9 2 24 16,12-1-20-16,-12 1 23 0,0 0-22 16,14 1 21-16,-14-1-19 0,0 0 28 0,11 3-26 0,-11-3 22 15,10 6-36-15,-10-6 42 0,9 6-25 0,-5-2 29 16,1 2-26-16,0 0 31 0,0 0-24 0,1 2 32 16,-1 1-27-16,1 0 30 0,-1 3-25 0,3 1 27 15,-2-1-20-15,2 3 14 0,-3-1-29 0,5 2 22 16,-3 2-28-16,2 0 8 0,-3 0 13 0,4 1-3 15,-1 0 1-15,-1 0 3 0,0 2-13 0,0 1 12 16,0-1-14-16,-1 1 17 0,0 2-21 0,0 0 18 0,-1 0-20 16,-1 1 13-16,0 4-13 0,-1 1 13 0,0-4-15 15,0 4 16-15,-2-2-21 0,-1 1 16 0,2-2-23 16,-2 3 20-16,-1-2-17 0,0 2 16 0,0 0-18 16,2-1 21-16,-2 0-15 0,0-2 23 0,1 2-2 15,0-2 2-15,-1 1 3 0,1 0 0 0,1 0-4 16,0-2-2-16,0 0-23 0,0 2 33 0,1-3-28 15,1 2 25-15,1-1-32 0,-2 3 29 0,3-1-21 0,-1-2 28 16,1 2-32-16,2 0 25 0,-1 1-32 16,0-2 25-16,1 0-27 0,-1-1 27 0,3 1-30 15,-1-1 26-15,0 0-31 0,0 0 29 0,0-1-29 16,1-1 27-16,1-1-30 0,-4-2 28 0,2 0-21 0,0-1 21 16,-1-1-32-16,0 0 27 0,-1-1-26 0,-2-1 27 15,2-2 0-15,-1-1 0 0,-1 1-2 0,-1-1-1 16,-1-1-5-16,1-2-1 0,-1 0 3 0,-1-1-7 15,1 0-1-15,-1-1 4 0,0 0 3 0,-1-1-4 16,-1 0 2-16,2-2 0 0,-2-6-26 0,0 13 29 16,0-13-29-16,-2 12 32 0,2-12-26 0,-1 11 30 0,1-11-31 15,-4 11 29-15,4-11-25 0,-5 10 27 0,2-6-27 16,-1 1 28-16,0-1-27 0,-1 3 25 0,-2-4-32 16,1 3 15-16,-2-2-3 0,1 1 25 0,-3-2-4 15,-1 2-5-15,1-1-17 0,-2-1 20 0,-2 1-4 16,-1 0-5-16,-2 0 0 0,-2-1-7 0,1 0 10 15,-2 1-5-15,-4 0-1 0,-1 0-1 0,2 0-8 16,-5-1 12-16,3 1-14 0,-3 0 13 0,1 2 1 0,0-3-12 16,-6 3 11-16,6-2-2 0,-5 2 1 15,-1-2 0-15,2 3-7 0,0-1 11 0,-1-1-3 16,0 2-3-16,2 0 0 0,-3-1-4 0,-1 0 8 0,1 2-2 16,-3 0-2-16,-5-1-1 0,-1 3 0 15,1-2-8-15,-1 2 6 0,-1-2 0 0,0 1-3 16,-1-1 1-16,1 1 1 0,1 0 1 0,0-1-15 0,1 3 19 15,7-5 1-15,-1 1-2 0,2-1 2 0,0 1-3 16,-2-1 2-16,2 0 0 0,2 1-1 0,0 0 1 16,0-2-1-16,0 2 1 0,1 0 1 0,-1-1-9 15,5-1 5-15,-3 3 6 0,2-3-5 0,-4 2 0 16,1 0 3-16,-1 0-8 0,0 1-17 0,-1-1-8 16,-1 1-5-16,-1-1 0 0,0 0 1 0,1 1 10 15,1 0 6-15,0-1-5 0,0-1 9 0,0 0 3 16,2 1 3-16,3 0-1 0,1-3 7 0,1 2-1 15,-1-1 1-15,1 0 0 0,0-2 1 0,1 3-2 16,1-1-1-16,-1-1 4 0,1 1 1 0,-1-1 4 16,2 0-6-16,-3 1 2 0,1 0-1 0,1-2 2 0,-2 3 2 15,1-1-6-15,0 0 3 0,0-1 0 16,0 3 1-16,-2-3-2 0,4 1 1 0,-2 0 0 0,0 0 0 16,0 0-1-16,2-2-1 0,-1 2 1 15,0 0-2-15,4-3 6 0,-2 2-3 0,0-2 0 16,1 3-1-16,1-2 2 0,-2-1-21 0,1 2 19 15,-1-2 6-15,-1 0-7 0,0 2 6 0,-2-1 0 0,1 1-4 16,-1 0-4-16,1-1 6 0,-1 1-1 0,0 1 3 16,1 0-7-16,-1-2 3 0,1 2 1 0,-1-1-2 15,1 2 0-15,0-2 2 0,1 0 0 0,0-1-2 16,3 1 3-16,2 0-3 0,-2-1 2 0,1 1 2 16,0-2-4-16,4 2 3 0,-3-2-4 0,4 1 2 15,-1-1-1-15,1 0-1 0,0 1 5 0,0-1-4 16,1 2 1-16,1 0 0 0,-2-2-1 0,2 0 1 15,-2 2-2-15,2-2 5 0,-1 2-4 0,-2 0 2 16,3-2-3-16,-1 2 1 0,-1-1 1 0,-1-1-1 16,3 2 1-16,-2 0 0 0,0-1 0 0,3 0 0 15,-3 0-2-15,2 0-1 0,-1 1 3 0,3-2 0 16,-1 0-2-16,-1 2 1 0,2-2 1 0,0 0-1 16,9-2 1-16,-17 5-3 0,17-5-6 0,-13 5 9 0,13-5 1 15,-15 5-2-15,15-5 3 0,-13 3-3 16,13-3 4-16,-10 5-2 0,10-5 3 0,-13 5-2 15,13-5-1-15,-9 4-2 0,9-4 4 0,0 0-3 16,-10 3 0-16,10-3 6 0,0 0 0 0,-9 3-4 0,9-3-1 16,0 0 0-16,0 0 0 0,0 0 0 0,0 0-1 15,-13 0 3-15,13 0-4 0,0 0 3 0,0 0-1 16,0 0 1-16,-6-4 3 0,6 4-7 0,0 0-1 16,-4-5 5-16,4 5-3 0,0 0 4 0,-5-8-3 15,5 8-1-15,-1-5 1 0,1 5-1 0,-3-7-1 16,3 7 5-16,-2-10-3 0,2 10 0 0,-4-9 1 15,4 9 0-15,-3-10-2 0,3 10 0 0,-4-10 3 16,0 3-2-16,4 7-5 0,-5-10 7 0,2 3-1 16,-1 3 0-16,0-2-3 0,0-1 0 0,0 3 3 15,0-1 2-15,4 5-3 0,-10-11 2 0,6 8-1 16,1-2-2-16,-3 0 3 0,3-1-1 0,3 6-3 16,-8-8 3-16,8 8-1 0,-9-9-1 0,5 4 3 15,4 5-2-15,-8-8 2 0,8 8-2 0,-6-8-4 16,2 3 4-16,4 5 1 0,-6-11-1 0,2 6 3 15,2-1-3-15,-1 2 3 0,-1-4 6 0,4 8-14 0,-4-10 7 16,2 3-2-16,0 1 2 0,0 1 1 16,-1-2-2-16,1 3 2 0,2 4-2 0,-4-10-1 15,4 10 0-15,-4-10 3 0,4 10-2 0,-2-8 0 16,2 8 4-16,-3-8-9 0,3 8 1 0,-4-5-2 0,4 5-10 16,0 0-48-16,-1-8-88 0,1 8-74 15,0 0-112-15,0 0-160 0,0 0-625 0,0 0-736 16</inkml:trace>
  <inkml:trace contextRef="#ctx0" brushRef="#br0" timeOffset="78345.08">29210 12259 574 0,'0'0'588'0,"3"-8"-186"0,-3 8-41 0,2-5-108 16,-2 5-16-16,0 0-54 0,0 0 80 0,0 0-39 16,0 0 42-16,0 0-39 0,7 7 23 0,-4-1-28 15,-1 1-15-15,2 4-18 0,3 0-23 0,0 4-24 16,0 0-20-16,2 2-19 0,0 2-22 0,2 2-12 16,1 1-14-16,0 1-14 0,0 0-6 0,-1 0-3 15,1-4-8-15,-2 1-10 0,-1-2-1 0,1 0-7 16,-1-1-7-16,-2-4-24 0,-1 1-60 0,0-2-48 15,-2-3-56-15,-3 0-74 0,1-2-89 0,-2-7-89 16,-3 8-19-16,3-8-53 0,0 0-394 0,-11 0-472 16</inkml:trace>
  <inkml:trace contextRef="#ctx0" brushRef="#br0" timeOffset="78538.39">29185 12422 259 0,'-10'-11'409'0,"1"0"-81"15,3 1-30-15,-1 0-17 0,-2 5 2 0,4-4-10 16,0 4-28-16,0-1-40 0,0 1-46 0,5 5-4 15,-8-6 12-15,8 6 0 0,0 0-15 0,0 0-21 16,-9 3-26-16,9-3-21 0,0 10-16 0,0-10-14 16,0 12-10-16,0-3-10 0,0 0-7 0,2 2-5 15,0 1-6-15,-2-2-5 0,2 2-3 0,-1-1-8 16,1-1-38-16,0-1-45 0,0-2-92 0,-1 0-41 16,-1-7-36-16,2 11-32 0,-2-11-74 0,0 0-40 0,0 0-293 15,0 0-198-15</inkml:trace>
  <inkml:trace contextRef="#ctx0" brushRef="#br0" timeOffset="78712.12">29135 12398 399 0,'2'-15'187'0,"0"1"16"0,0 2-6 16,0-2-11-16,-1 2-13 0,3-1 3 0,1 0 0 16,0 2 5-16,-1 0-26 0,1 1 31 0,2 2-58 15,0 1 29-15,2-1-24 0,-1 3-59 0,2 3 42 16,0-2-54-16,2 1 33 0,1 2-26 0,0 1-7 16,1 2-15-16,2 1-7 0,2 1-12 0,-1 0-4 15,1 2-4-15,0 2-10 0,1-1 2 0,-4 0-12 16,2 0-10-16,-3-1-101 0,0 1-103 0,-1 0-75 15,-2-3-121-15,-3 0-308 0,-2 0-225 0</inkml:trace>
  <inkml:trace contextRef="#ctx0" brushRef="#br0" timeOffset="78932.67">29414 11909 218 0,'-4'-13'656'0,"2"3"-124"15,-1 2-146-15,-1 2-50 0,2-1-66 0,0 2-4 16,2 5-20-16,-6-8 13 0,6 8-13 0,0 0-8 16,0 0-8-16,0 0-30 0,0 0-30 15,0 0-27-15,-2 8-27 0,4-3-21 0,4 2-12 16,-1 0-18-16,3 1-9 0,-3 1-15 0,4 0-9 0,0 1-10 16,0 0-7-16,0 0-12 0,-1-1-75 0,-1-1-94 15,0 0-82-15,-1 0-120 0,-1 0-102 16,2-4-80-16,-7-4-404 0,5 8-541 0</inkml:trace>
  <inkml:trace contextRef="#ctx0" brushRef="#br0" timeOffset="79094.19">29225 11817 440 0,'-9'-9'338'16,"1"2"-106"-16,3 0-5 0,1 2-78 0,-1-1 2 15,5 6-59-15,-1-10 13 0,1 10-55 0,2-11 21 16,-2 11-47-16,11-7 25 0,-1 3-36 0,0 1 7 15,2 1-115-15,2-1-68 0,1 0-92 0,4-1-201 16,-1 0 65-16</inkml:trace>
  <inkml:trace contextRef="#ctx0" brushRef="#br0" timeOffset="79360.19">29597 11581 139 0,'4'-9'428'0,"-2"1"-95"0,-2 1-46 15,0 7-16-15,-1-10 21 0,1 10 7 0,-5-9-25 16,5 9-26-16,-7-6-15 0,7 6-22 0,-10-3-19 15,10 3-25-15,-9 3-14 0,9-3-7 0,-6 7-3 16,3-1-5-16,3 1-16 0,-1 2-12 0,2 2-9 16,2 2-10-16,1 0-13 0,2 4-13 0,4 1 0 15,-1 1-6-15,4 5-10 0,1-2-5 0,0 2-10 16,1 1-6-16,2 0-3 0,-2 0-5 0,1-1-3 16,-1 1-3-16,-2 1 1 0,1-2-3 0,-3 1-5 15,0-5 4-15,-3 1-46 0,0-1 48 0,-3 1-42 16,-1-5 40-16,-1 0-43 0,-3-2 43 0,0-1-44 15,-3 1-17-15,-1-5-99 0,-1 2-32 0,-1-3-107 16,-2-1-26-16,-1 0-48 0,-1-4-54 0,-1-2-37 16,0-1-372-16,-2-2-363 0</inkml:trace>
  <inkml:trace contextRef="#ctx0" brushRef="#br0" timeOffset="79484.2">29583 12029 30 0,'-8'-10'381'16,"2"-1"-76"-16,2 3-53 0,1-2 21 0,-1 0-62 15,1 1 36-15,1-1-70 0,2 0 35 0,0 0-72 16,2 1 19-16,0-1-66 0,3-1-20 0,-1 0-14 15,5-1-12-15,1 2-7 0,1-2-12 0,0 2-3 16,6-1-6-16,-1 1-14 0,2-2-48 0,0 3-63 16,-1-1-120-16,2 2-100 0,-1-2-329 0,1 3-164 15</inkml:trace>
  <inkml:trace contextRef="#ctx0" brushRef="#br0" timeOffset="80177.42">30082 11633 12 0,'0'0'471'15,"0"0"-64"-15,0 0-82 0,-4-8 10 0,4 8-64 16,0 0-20-16,0 0-15 0,0 0 2 0,3-6-31 15,-3 6 1-15,0 0-42 0,8 4-2 0,-8-4-33 16,8 5-4-16,-8-5-31 0,12 7-5 0,-7-1-27 16,2-1 3-16,-1 1-22 0,1 1-3 0,-1-1-15 15,0 0 8-15,-2 2-17 0,1-2 8 0,-2-1-14 16,-1 1 12-16,-2-6-14 0,4 9 13 0,-4-9-11 0,4 6 8 16,-4-6-15-16,0 0 11 0,0 0-13 0,0 0 5 15,-5-6-1-15,5 6 11 0,-4-10-11 16,4 2 9-16,0 0-12 0,0 0 13 0,1-2-15 15,2 0 6-15,1 1-8 0,0-1-1 0,-1 2 0 16,3-1-1-16,0 2-1 0,-1 0 7 0,5 2-6 0,-3 1-2 16,0 0 3-16,-7 4 11 0,16-2-14 15,-16 2 8-15,16 2-8 0,-7 2 8 0,1 0-8 16,-2 1 7-16,1 1-10 0,1 2 11 0,1 0-15 16,-1-1 11-16,1 3-25 0,-2-3-55 0,2 0-40 15,-1 0-18-15,-1-2-68 0,0-1 43 0,-2 1-57 16,-7-5 23-16,18 2-45 0,-18-2 38 0,17-2 19 15,-17 2 33-15,12-7 25 0,-4 1 21 0,-3-1 25 16,0 0 16-16,-1-2-1 0,1-1 43 0,-3 0 10 16,0-1 45-16,-2 0-17 0,1 0 54 0,-1 0-12 15,0 1 28-15,-1-1 34 0,1 4-6 0,-2-1-19 0,0 2-10 16,0 1-23-16,2 5-10 0,-4-10-9 16,4 10 3-16,0 0 5 0,0 0 2 0,0 0-2 0,-10 4-10 15,10-4 23-15,0 12-45 0,1-6 28 16,0 2-40-16,3-1 32 0,0 3-42 0,0-2 34 15,1 2-33-15,0-3 26 0,0 0-28 0,3 0 29 0,-2-3-32 16,1 0 33-16,-7-4-36 0,11 4 32 0,-11-4-33 16,0 0 32-16,15-2-28 0,-15 2 28 15,8-9-30-15,-5 4 28 0,-2-2-33 0,-1 0 2 16,0-1-2-16,-3 0 5 0,1-1-2 0,-1 0 6 16,-1 0-4-16,-1 0-27 0,0 1-64 0,-1-1-75 15,1 2-53-15,0 0-60 0,-1 2-76 0,3-1-236 0,3 6-113 16</inkml:trace>
  <inkml:trace contextRef="#ctx0" brushRef="#br0" timeOffset="81394.1">30858 11304 305 0,'0'0'343'0,"3"-9"-40"0,-3 9-30 15,2-8-23-15,-2 8 4 0,0-10-38 0,0 10 37 16,-1-7-17-16,1 7-39 0,-4-7-29 16,4 7-9-16,-6-5-13 0,6 5-1 0,-12-1-16 0,12 1 14 15,-11 4-17-15,4-1-9 0,2 1-23 0,-2 0-6 16,2 3-18-16,-1 0 0 0,4 0-16 15,-1 1-8-15,2 1-11 0,0-2-6 0,3 4-2 16,0 0-4-16,0-2-5 0,3 4-2 0,2-2-5 16,1 2-1-16,2-1 5 0,0-1-7 0,1 1 2 0,3 0-8 15,0-2 5-15,-2 1-9 0,-1-3 7 0,2 0-9 16,-3 1 8-16,-2-3-8 0,2 0 8 0,-5 0-6 16,-1-1 5-16,0-1-8 0,-4-4 6 15,1 9-5-15,-1-9 8 0,-5 4-9 0,5-4 10 16,-9 7-12-16,9-7 11 0,-15 2-5 0,15-2 0 0,-14 1-10 15,14-1 5-15,-15-2-62 0,15 2-41 0,-11-6-77 16,11 6 1-16,-9-8-79 0,9 8-21 0,-2-11 20 16,2 3-18-16,2 1 51 0,1 0 21 0,1 0 47 15,0-1 19-15,1 0 45 0,1 0 22 16,-1 0 14-16,3 1 15 0,-4 0 24 0,1 1 39 0,1 0 39 16,-2 2 12-16,2-2 30 0,-6 6-17 15,7-4 63-15,-7 4-32 0,7-3 49 0,-7 3-57 16,0 0 11-16,13 3-10 0,-13-3-14 0,8 4-10 15,-8-4-8-15,8 10 19 0,-8-10-43 0,7 9 17 16,-2-2-40-16,2 0 27 0,-4-1-39 0,3 1 19 16,-2-1-25-16,-1-1 27 0,3 0-36 0,-6-5 30 0,8 8-28 15,-8-8 27-15,9 5-32 0,-9-5 33 0,0 0-34 16,15-1 23-16,-15 1-26 0,12-5 29 0,-7 1-31 16,2-1 28-16,-2-1-28 0,0 1 26 15,1-1-28-15,-1 1 34 0,-1-1-31 0,1 0 24 16,-5 6-27-16,6-9 26 0,-6 9-34 0,7-7 32 0,-7 7-29 15,5-3 31-15,-5 3-28 0,0 0 30 0,12-3-24 16,-12 3 23-16,8 3-23 0,-8-3 23 16,11 6-29-16,-11-6 23 0,11 4-57 0,-11-4-5 0,16 4-69 15,-16-4 16-15,16 3-54 0,-16-3 27 16,21 0-24-16,-11-2 32 0,0-1-37 0,0 2 22 0,-1-2-6 16,1-1 12-16,0-1 24 0,-3-1 24 0,0 0 18 15,-1 0 22-15,-1-1 10 0,0 0 13 16,-2 0 28-16,-1 2 11 0,-2-2 6 0,0 7-10 15,0-11-10-15,0 11 8 0,-2-9 5 0,2 9-2 16,-8-8 1-16,8 8-6 0,-7-2-1 0,7 2 2 0,0 0 1 16,-13 0-4-16,13 0 2 0,-5 6-4 0,5-6 1 15,-7 8 2-15,7-8-1 0,0 10 4 0,2-4-3 16,-2-6 0-16,3 12 1 0,1-6 6 0,1 1-6 16,-1-2-22-16,3 1 26 0,0-1-2 15,3-2 0-15,-10-3 1 0,17 2 2 0,-17-2-24 16,22-1 22-16,-12 1 1 0,1-3-1 0,0 0 0 15,-2 0-4-15,1-5 0 0,-1 3-2 0,-1-2 2 16,-2-2-2-16,1-2 0 0,0 0-2 0,-3-2 2 0,0-1 0 16,-2 1 4-16,1-3 35 0,-3 0-43 0,0-1 54 15,0 1-26-15,-1-1 35 0,-1 2-13 0,2-1 65 16,-2 1-28-16,0 2 9 0,2 3 13 0,-2-3 5 16,0 4-24-16,1 0-18 0,1 4-17 0,0 5-10 15,-2-12-8-15,2 12 2 0,0 0 11 0,0 0-23 16,0 0-1-16,0 0-3 0,1 10-4 0,0-4 2 15,-1 1-5-15,1 3-5 0,2 1 1 0,-2 0-4 16,2 2 0-16,-2 0-43 0,2 1 52 0,-1 1-39 16,3-1 40-16,-3-3-44 0,0 1 45 0,1-1-36 15,-1-3 48-15,2 1-50 0,-3-2 56 0,2-2-47 0,-3-5 38 16,5 9-33-16,-5-9 33 0,10 3-44 0,-10-3 47 16,0 0-3-16,13-3-6 0,-13 3 21 0,13-6 11 15,-13 6 13-15,13-6 1 0,-13 6-9 0,11-6-3 16,-4 3-4-16,-7 3-13 0,12-4-6 0,-12 4 2 15,13-4 1-15,-13 4-11 0,14 0-1 0,-14 0-10 16,13 1-2-16,-13-1 6 0,15 6-6 0,-8-3-4 16,0 1-1-16,1-1-5 0,1 1-1 0,-1 0-33 0,-1-1-82 15,2 1-82-15,1-2-66 0,-1-1-73 16,-9-1-118-16,23 1-240 0,-12-2-201 0</inkml:trace>
  <inkml:trace contextRef="#ctx0" brushRef="#br0" timeOffset="81619.77">31998 11001 357 0,'0'-9'351'0,"0"9"-57"0,0 0-72 16,-6-5 31-16,6 5-23 0,0 0 15 0,-12 3 0 16,7 1-34-16,-1 2 0 0,1 0-42 0,-2 1 6 0,3 2-38 15,-2-1 26-15,4 2-38 0,-1-1 3 16,0 2-33-16,3 0 10 0,0 0-32 0,0 1-2 0,2-2-8 15,0 1-12-15,1-1-9 0,1 2-9 0,2-4-8 16,-1 3-4-16,0-3-3 0,4 2-7 0,1-3-10 16,-2 1-59-16,1-3-74 0,0 0-77 0,2-1-123 15,-2 1-98-15,-1-3-500 0,-8-2-503 0</inkml:trace>
  <inkml:trace contextRef="#ctx0" brushRef="#br0" timeOffset="83062.39">31220 11808 391 0,'0'0'288'0,"0"0"-26"16,0 0-21-16,-8 3-39 0,8-3-32 0,0 0-28 15,0 0-19-15,0 0-16 0,0 0-24 0,0 0-11 16,0 0-15-16,0 0-17 0,0-8-4 0,0 8-5 16,8-5-2-16,-8 5-5 0,8-7 4 15,-3 3-3-15,0-1 26 0,2-1-6 0,-3 1 6 0,3-1 0 16,-2 1-5-16,-1-1 10 0,0 0-3 0,-4 6 4 16,7-10-11-16,-7 10-2 0,3-9-13 0,-3 9-1 15,1-8-2-15,-1 8-7 0,0 0-2 0,-3-8-6 16,3 8 0-16,0 0-6 0,-14 1 0 15,14-1 8-15,-10 5 4 0,4-2 1 0,-3 3-5 16,2 1 9-16,2 0 3 0,-1 0 0 0,1 2-3 0,0 1-4 16,1 0-4-16,1-1-2 0,1 2 0 0,2-1-6 15,0 0-3-15,2 0 2 0,2-1 0 16,0 0-3-16,2-1-4 0,2-1-3 0,1 0-5 0,0-2-39 16,2-3-46-16,1 2-62 0,1-2-55 0,-2-2-51 15,3 0-40-15,-1-1 9 0,0-1-309 0,-2-1-113 16</inkml:trace>
  <inkml:trace contextRef="#ctx0" brushRef="#br0" timeOffset="83443.11">31432 11819 15 0,'0'0'344'16,"1"-9"-115"-16,-1 9 19 0,-2-8-45 0,2 8-12 15,-3-9-20-15,3 9-15 0,-4-10-23 0,4 10-18 16,-1-9-4-16,1 9-11 0,0-9-15 0,0 9-16 16,0-8-12-16,0 8-6 0,3-7-3 0,-3 7 24 15,7-4-1-15,-7 4-4 0,9-4-5 0,-9 4 10 16,0 0-2-16,14 1-3 0,-14-1-5 0,14 5 0 15,-14-5-7-15,11 7-2 0,-11-7-6 0,10 7 4 16,-6-1-7-16,-1-1-5 0,1 1 2 0,-1-1 2 16,-2 1-1-16,2 0 0 0,-3-6-4 0,1 11 7 15,-1-11 7-15,-1 10 14 0,1-10 6 0,-2 5 0 0,2-5-5 16,0 0-10-16,-1 6-7 0,1-6-10 0,0 0-4 16,0 0-7-16,-4-6-5 0,4 6-6 0,2-8-5 15,-2 8-1-15,1-12-3 0,0 6-1 0,2 0-2 16,-1-2 1-16,0 1-5 0,0 1 0 0,1-1 1 15,-1 2-2-15,2-1 0 0,-4 6-1 0,6-8-1 16,-6 8 1-16,6-6 3 0,-6 6 6 0,0 0 6 16,9-2-4-16,-9 2 3 0,8 2-4 0,-8-2-1 0,9 5-1 15,-9-5-1-15,9 8-1 0,-5-3-2 16,1 0-1-16,0 0 2 0,0 1-3 0,1-1-2 0,-3-1-4 16,1 1-3-16,0 0-19 0,-4-5-52 15,10 7-48-15,-10-7-40 0,8 4-65 0,-8-4-66 0,0 0-9 16,14 0-63-16,-14 0 22 0,13-5-373 0,-7 0-225 15</inkml:trace>
  <inkml:trace contextRef="#ctx0" brushRef="#br0" timeOffset="83599.38">31725 11705 327 0,'2'-7'306'0,"2"1"-48"0,-4 6 40 15,3-9-57-15,-3 9 1 0,3-7-42 0,-3 7-32 16,2-6-19-16,-2 6-12 0,0 0 1 0,0 0-8 16,0 0-8-16,0 0-25 0,0 0-10 0,0 0-16 15,6 7-10-15,-6-7-10 0,3 8-33 0,-3-8 19 0,2 10-22 16,1-4 8-16,-1-1-25 0,0 2 16 0,0-1-17 15,1 0 14-15,-1 1-20 0,-2-7-24 0,5 10-83 16,-5-10-51-16,3 8-126 0,-3-8-106 0,0 0-291 16,-1 6-198-16</inkml:trace>
  <inkml:trace contextRef="#ctx0" brushRef="#br0" timeOffset="83733.75">31645 11611 316 0,'-6'-8'227'15,"6"8"-54"-15,-2-7-34 0,2 7-32 0,0 0 18 0,2-7-67 16,-2 7 28-16,0 0-58 0,9-3 31 0,-9 3-59 16,0 0-30-16,10 1-133 0,-10-1-193 0,9 3 188 15</inkml:trace>
  <inkml:trace contextRef="#ctx0" brushRef="#br0" timeOffset="84594.39">31826 11664 57 0,'0'0'309'16,"0"0"-86"-16,0 0-12 0,0 0-74 0,0 0 21 0,0 0-68 15,0 0 18-15,0 0-62 0,0 0 25 0,0 0-53 16,0 0 34-16,0 0-44 0,0 0 40 0,0 0-43 16,0 0 54-16,0 0-29 0,0 0 48 0,0 0-34 15,6-5 39-15,-6 5-34 0,0 0 47 0,0 0-35 16,8-5 35-16,-8 5-35 0,0 0 27 0,7-4-24 16,-7 4-1-16,7-4 0 0,-7 4-5 0,7-4-7 15,-7 4 0-15,8-2-2 0,-8 2-3 0,0 0-9 0,10-5 1 16,-10 5-8-16,0 0 6 0,12-2-3 0,-12 2-2 15,0 0 2-15,0 0-7 0,11 0-2 0,-11 0-8 16,0 0 3-16,8 3 1 0,-8-3-8 0,0 0 10 16,5 5-14-16,-5-5 18 0,0 0-11 0,3 5 28 15,-3-5-14-15,0 0 31 0,0 0-21 0,0 0 32 16,2 6-26-16,-2-6 16 0,0 0 7 0,0 0-29 16,0 0 21-16,0 0-28 0,0 0 14 0,0 0-17 0,0 0 9 15,0 0-29-15,0 0 22 0,0 0-33 0,0 0 24 16,0 0 0-16,0 0-26 0,0 0-4 15,0 0 1-15,0 0 24 0,0 0-1 0,0 0-23 0,0 0 20 16,0 0-26-16,0 0 23 0,0 0 4 0,0 0-27 16,0 0 24-16,0 0-29 0,0 0 28 0,0 0 0 15,0 0-26-15,0 0 24 0,0 0-25 0,0 0 25 16,0 0 2-16,0 0-25 0,0 0 25 0,0 0-29 16,0 0 28-16,0 0 0 0,0 0-23 0,0 0 22 0,0 0-27 15,0 0 28-15,0 0 0 0,0 0-23 16,0 0 21-16,0 0-8 0,0 0-3 0,0 0-61 0,0 0-29 15,0 0-55-15,0 0-64 0,0 0-56 0,0 0-108 16,0 0-25-16,0 0-338 0,0 0-248 0</inkml:trace>
  <inkml:trace contextRef="#ctx0" brushRef="#br0" timeOffset="85610.03">31934 11593 160 0,'0'0'319'0,"0"0"-97"0,0 0 17 15,0 0-67-15,0-7 13 0,0 7-67 0,0 0 15 16,0 0-58-16,-4-5 23 0,4 5-51 0,0 0 28 16,0 0-46-16,0 0 23 0,0 0-44 0,-11 2 66 15,11-2-2-15,-4 5 8 0,4-5-16 0,-4 6 27 16,4-6-29-16,-2 9 12 0,2-9-13 0,0 9-7 0,0-9-1 15,2 11-9-15,-2-5 3 0,4 0-17 16,-3 1-3-16,3 1 1 0,1 0-8 0,0-1-1 16,1 0-4-16,-1 0-2 0,0 1-6 0,2-1 6 0,-2-1-11 15,1 0 5-15,-1 0-4 0,-1-1-1 16,0-1-1-16,-4-4 5 0,5 8-39 0,-5-8 44 0,3 8-6 16,-3-8 4-16,-5 6-5 0,5-6 2 0,-7 6-5 15,7-6-1-15,-13 5 2 0,13-5 1 0,-15 3-3 16,15-3 3-16,-15 3 1 0,15-3-1 0,-15 0-4 15,15 0-32-15,-13-2-39 0,13 2-15 0,-11-3-74 16,11 3-3-16,-8-5-98 0,8 5-7 0,-4-10-53 0,4 10-164 16,2-11 25-16</inkml:trace>
  <inkml:trace contextRef="#ctx0" brushRef="#br0" timeOffset="86127.75">31980 11571 298 0,'0'0'321'0,"5"-9"-4"0,-5 9-63 16,2-8-22-16,-2 8-16 0,2-6-23 0,-2 6-31 15,0 0-31-15,1-5-15 0,-1 5 4 0,0 0-10 16,0 0 3-16,0 0-7 0,0 0-4 0,6 8-6 16,-6-8-5-16,2 7-32 0,1-1 14 0,-3-6-31 15,6 9 14-15,-3 0-31 0,2-2 20 0,-1 0-30 0,1 1 18 16,-1-1-43-16,1 1 26 0,0 1-15 0,-1-2 23 16,1 1-27-16,0 0 22 0,-3 1-35 0,2-3 29 15,-1 3-23-15,-1-4-7 0,-2-5-63 0,2 12-42 16,-2-12-42-16,-2 9-77 0,2-9 1 0,-4 6-18 15,4-6-9-15,-5 6 21 0,5-6 29 0,0 0 45 16,-9-2 38-16,9 2 18 0,-6-6 47 0,6 6 25 16,-4-8 32-16,3 3 20 0,1 5 18 0,-1-12 26 0,1 12-30 15,0-12 60-15,2 5-28 0,0-1 36 16,0 1-45-16,2-2 50 0,2 1-54 0,-1 1 32 16,0-1-48-16,3 0 37 0,-1 0-46 0,1 0 47 0,0 1-46 15,1 0 41-15,-1 0-32 0,-1 1 18 16,0 0-45-16,-1 1 47 0,-6 5-25 0,9-8 44 0,-9 8-45 15,6-8 25-15,-6 8-43 0,6-3 34 0,-6 3-39 16,0 0 30-16,0 0-37 0,0 0 36 0,0 0-38 16,0 0 41-16,0 0-35 0,0 0 28 0,0 0-32 15,2 6 34-15,-2-6-26 0,0 8 45 0,0-8-26 16,4 10 28-16,-1-4-30 0,-1 0 28 0,2 0-25 16,2 1 17-16,-2 0-28 0,1 0 24 0,2 1-23 0,-1-1 21 15,-1 1-26-15,3-1 17 0,-2 1-22 16,-2 0 23-16,0 0-23 0,0 0 27 0,-3-1-27 0,0-1 19 15,1 1-17-15,-4-1 18 0,2-6-22 0,-3 12 18 16,1-6-20-16,-3-1 14 0,3 1-4 0,-2-1-16 16,4-5 1-16,-5 7 2 0,5-7-85 0,-7 6-27 15,7-6-134-15,0 0-88 0,0 0-200 0,0 0-52 16</inkml:trace>
  <inkml:trace contextRef="#ctx0" brushRef="#br0" timeOffset="86250.15">32389 11694 490 0,'0'0'372'0,"9"-4"-119"0,-9 4-19 16,0 0-85-16,9-5 8 0,-9 5-64 0,0 0 7 0,0 0-55 16,0 0 23-16,0 0-44 0,0 0 9 0,0 0-128 15,0 0-69-15,0 0-133 0,0 0-163 0,0 0 59 16</inkml:trace>
  <inkml:trace contextRef="#ctx0" brushRef="#br0" timeOffset="86547.54">32637 11703 156 0,'0'0'324'16,"0"0"-86"-16,4 7-23 0,-4-7 6 0,0 0 0 16,-5 7-2-16,5-7-25 0,-10 5 13 0,3-1-13 15,-2 2-29-15,-3 0-6 0,-1 2-26 0,-1 0 19 16,-5 0-38-16,-2 3 29 0,-3 1-41 0,-4 1 19 15,-7 3-36-15,-2 0 20 0,0 1-34 0,-3 0 24 16,-2 0-28-16,-1-1 20 0,1-1 5 0,-2 1-10 16,3-2-8-16,2-1-9 0,-1 0-4 0,11-3 10 15,-1-1-7-15,7-1-6 0,2 0-10 0,1-4-14 0,6 2-2 16,-2-1-12-16,4-1 0 0,3-2-4 16,-2 2-10-16,4-2-6 0,7-2-17 0,-14 3-54 0,14-3-94 15,0 0-101-15,0 0-169 0,0 0-685 0,0 0-736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2T10:19:25.1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18316 4333 105 0,'0'0'169'0,"0"0"-36"0,0 0-14 0,0 0-19 15,0 0-3-15,0 0-34 0,0 0 22 0,0 0-27 16,0 0 14-16,0 0-25 0,0 0 21 15,0 0-23-15,0 0 7 0,0 0-24 0,0 0 15 0,0 0-23 16,0 0 21-16,0 0-25 0,0 0 21 0,0 0-26 16,0 0 25-16,0 0-30 0,0 0 23 0,0 0-25 15,0 0 21-15,0 0-22 0,0 0 29 16,0 0-19-16,0 0 19 0,0 0-20 0,0 0 25 0,0 0-21 16,-5 5 56-16,5-5-14 0,0 0 42 0,0 0-36 15,0 0 43-15,0 0-56 0,0 0-3 0,5 5-4 16,-5-5-8-16,0 0 5 0,4 5 7 0,-4-5 8 15,0 0-3-15,5 4-3 0,-5-4-6 0,0 0-6 16,6 8-5-16,-6-8 10 0,4 4 4 0,-4-4-1 16,8 6-5-16,-8-6-5 0,5 8-2 0,-5-8 6 15,6 7 1-15,-6-7-3 0,4 7-2 0,-4-7 1 16,8 10 11-16,-8-10-6 0,7 8-7 0,-7-8 7 16,4 11-5-16,0-7-38 0,-1 1 44 0,-1 1-39 15,1 1 43-15,-2-2-40 0,2 2 35 0,-1-1-36 16,1 1 43-16,-2 0-38 0,3 0 35 0,-3 0-36 15,0 0 44-15,0 0-29 0,2 1 44 0,-3 0-16 16,3 0-6-16,-2-1-7 0,0 0-1 0,1 0 0 16,-2 0-2-16,1 0 0 0,0 1-1 0,-1 0-1 15,0-1-1-15,0 1 0 0,1 0-4 0,1-1-4 0,-2 1-2 16,1 0 9-16,-1 0-8 0,1-1-3 16,-1 2-3-16,0-2 2 0,2 1-6 0,-2-1-2 15,0 1 3-15,1 0-1 0,-1 1-1 0,1-2-1 16,-1 1-1-16,0 0 5 0,0 1-2 0,1-1 2 15,1 2 2-15,-2-3-7 0,1 2 2 0,1 0 1 0,-2 1 1 16,0-3 1-16,0 2 6 0,0 0 2 16,2-1 8-16,-2 0-1 0,0 1 1 0,0-1-3 15,0 1 2-15,0-1-1 0,0 0 2 0,0 0-1 0,0-1-1 16,0 1 3-16,0 1-45 0,-2-3 52 0,2 2-41 16,0 0 45-16,0-1-41 0,0 0 40 0,-2 0-32 15,2-7 24-15,-1 13-46 0,1-13 40 0,-2 13-40 16,1-7 41-16,1-6-39 0,0 14 40 0,-1-7-33 15,1-7 44-15,-3 13-47 0,3-7 43 0,0-6-42 16,-2 12 42-16,2-12-22 0,-3 12-22 0,3-12 37 16,-1 12-39-16,1-12 40 0,-1 12-39 0,-1-6 36 15,2-6-39-15,-1 11 8 0,0-4-1 0,1-7 5 16,-3 11 5-16,3-11 1 0,-1 11 3 0,1-11 1 16,-3 12 3-16,3-12 13 0,-2 9 2 0,-1-2-2 15,2 0 5-15,0-1-4 0,1-6 0 0,-3 12-3 16,3-12 3-16,-2 10-11 0,2-10 1 0,-3 11-4 15,2-5-41-15,1-6 55 0,-3 11-48 0,1-5 55 16,0 0-55-16,2-6 56 0,-4 11-57 0,4-11 57 16,-2 11-54-16,2-11 49 0,-3 10-42 0,3-10 44 15,-6 11-3-15,6-11-2 0,-4 10-2 0,4-10-3 16,-5 10 0-16,5-10-7 0,-4 8-5 0,4-8-3 16,-5 10-3-16,5-10 1 0,-4 7 1 0,4-7-3 15,-7 9-11-15,7-9-30 0,-7 7-106 0,7-7-148 0,-7 9-158 16,1-4-233-16,0-2-718 0,-4 1-1002 0</inkml:trace>
  <inkml:trace contextRef="#ctx0" brushRef="#br0" timeOffset="1630.94">19170 5199 35 0,'0'0'126'0,"0"0"9"0,0 0-25 0,0 0-4 15,0 0-5-15,0 0-9 0,-4-4-2 0,4 4 0 16,0 0-6-16,0 0 1 0,0 0 2 0,0 0-4 16,0 0-3-16,0 0 4 0,0 0 6 0,0 0 6 15,0 0 2-15,0 0 6 0,0 0 15 0,0 0-1 16,0 0-7-16,0 0 30 0,0 0-31 0,0 0 38 16,0 0-46-16,0 0 44 0,0 0-50 0,0 0 36 15,0 0-53-15,0 0 25 0,0 0-56 0,0 0 27 16,0 0-49-16,0 0 25 0,0 0-54 15,0 0 36-15,0 0-49 0,0 0-73 0,-9 1-161 0,9-1-707 16,0 0-542-16</inkml:trace>
  <inkml:trace contextRef="#ctx0" brushRef="#br0" timeOffset="3750.17">8634 6530 397 0,'0'0'368'16,"0"-8"-21"-16,0 8 2 0,-1-8 2 0,1 8 0 15,-2-7 5-15,2 7-21 0,-5-8 0 0,5 8 0 16,-4-8-52-16,4 8 27 0,-2-5-72 0,2 5-10 16,0 0-63-16,-4-7 3 0,4 7-65 0,0 0 0 15,0 0 17-15,0 0 6 0,-9 9 22 0,9-9-4 16,0 15-1-16,2-4 12 0,0 3-8 0,0 3-6 15,-2 6-11-15,4 2-15 0,1 6-40 0,-1 2 40 0,3-1-48 16,0 9 26-16,-1-1-17 0,2 0-11 16,0-1-12-16,3 0-6 0,-4-6-5 0,0-1-8 15,1-1-17-15,1-1 11 0,-3-3-8 0,1-3-2 0,-2-1-4 16,1-2-1-16,1-1-4 0,-2-3-2 0,-1 0-11 16,-2-5-11-16,2 1-37 0,0-1-33 0,-3-3-35 15,3 1-42-15,-4-10-117 0,1 9-156 0,-1-9-103 16,0 0-119-16,0 0-133 0,0 0-524 0,-13-7-918 15</inkml:trace>
  <inkml:trace contextRef="#ctx0" brushRef="#br0" timeOffset="4016.83">8626 6745 384 0,'-4'-14'459'15,"-2"0"-91"-15,2 2-57 0,-1 1-21 0,1-2 41 16,3 2-27-16,0-1-40 0,-1 1-34 0,2 2-28 15,2-2-37-15,0 2-22 0,2 1-17 0,2 1-8 16,3 2-12-16,-1 2-5 0,2 0-4 0,2 2-13 16,-1 2-49-16,3 3 35 0,-1 2-42 0,2 0 37 15,-2 3-46-15,-1 2 39 0,-1 3-51 0,-1 2 41 16,-3 0-44-16,-2 0-1 0,-3 3 0 0,-2-1 44 0,-1 1-53 16,-4 2 44-16,-1 0-49 0,-1 0 43 0,-2-1-48 15,-1-1 41-15,1 0-45 0,0-1 34 0,-2-1-59 16,3-3-6-16,-1-2-89 0,2 0-41 0,1-5-104 15,1 2-72-15,5-9-118 0,-5 7-463 0,5-7-515 16</inkml:trace>
  <inkml:trace contextRef="#ctx0" brushRef="#br0" timeOffset="4333.25">9181 6434 154 0,'-2'-7'372'0,"0"1"-83"0,2 6-1 0,-5-9 2 16,1 4 19-16,4 5 19 0,-9-7-13 0,9 7-44 15,-9-5-28-15,9 5-20 0,-12 0-20 0,12 0-2 16,-12 5 10-16,4 0 4 0,2 3 8 0,-1 2-28 16,-3 3 28-16,5 1-39 0,-3 4 10 0,3 3-13 0,-1 1-3 15,1 2-12-15,1 2-5 0,0 4-10 16,1 1-45-16,2 4 38 0,1 0-20 0,0 0-16 0,3 1-17 15,-1 0-17-15,2-1-16 0,6 4-6 0,-3-1-8 16,3 0-6-16,3-3-15 0,-1-3 4 0,5 0-7 16,-3-6-9-16,4-3-20 0,0 0-51 0,4-1-52 15,1-4-75-15,0-1-95 0,4-2-81 0,-1-1-49 16,4-3-108-16,-1-3-80 0,-2-4-127 0,1-1-339 16,0-3-683-16</inkml:trace>
  <inkml:trace contextRef="#ctx0" brushRef="#br0" timeOffset="5384.08">9693 6564 17 0,'0'-5'500'0,"-1"-1"-132"0,-2-2-58 16,-2 3 17-16,1-3-9 0,1 2-21 0,-4-1-19 16,2 2 0-16,0-1-35 0,-4 2-33 0,3 1-31 15,6 3-33-15,-16-5-29 0,16 5-18 0,-16 0-22 0,16 0-14 16,-18 3-7-16,9 1-4 0,0 0 0 0,1 2-5 16,1 0-4-16,0 2-5 0,2 1-3 15,1 0-37-15,3 1 43 0,1 0-42 0,1 4 45 16,2-3-44-16,3 3 40 0,1 0-46 0,3 2 38 0,0 0-40 15,4-1-1-15,-1 2 8 0,0 0-6 0,3-1 2 16,-3 1 1-16,1-1 4 0,0 1 34 0,-1-1-49 16,-3-1 43-16,-1 0-52 0,-4-1 42 0,0-1-41 15,-2-1 46-15,-2 0-43 0,-5-1 41 0,2 0-44 16,-6 0 46-16,-1-2-46 0,0 1 46 0,-4-2-43 16,3-1 44-16,-3-1-37 0,2-2 39 0,-1 0-44 15,1-3 43-15,1 1-38 0,10-2 38 0,-16 0-46 16,16 0 42-16,-10-1-49 0,10 1 44 0,0 0-45 15,-4-6 45-15,4 6-42 0,8-5 41 0,-8 5-40 0,15-3 42 16,-15 3-43-16,19-2 44 0,-7 4-33 16,-2-1 33-16,3 2-38 0,-3 1 42 0,2 0-42 15,-1 3 49-15,1 2-38 0,-3-1 40 0,-1 3-37 16,0-1 49-16,-1 2-48 0,-2 2 42 0,1-3-48 16,-2 2 41-16,0 1-44 0,-2-3 45 0,2 0-45 15,-1 1 39-15,-1-3-43 0,2 1 43 0,-1-2-46 0,2 2 41 16,-1-3-51-16,1-1-5 0,0 0-105 0,-5-6-42 15,10 5-121-15,-10-5-74 0,17-1-94 0,-8-3-439 16,0-2-480-16</inkml:trace>
  <inkml:trace contextRef="#ctx0" brushRef="#br0" timeOffset="5616.17">9987 6758 804 0,'-2'-9'597'0,"-1"2"-93"0,3 7-98 16,-4-10 14-16,4 10-36 0,-5-9 43 0,5 9-71 15,-4-6-45-15,4 6-40 0,0 0-39 0,0 0-25 0,0 0-18 16,-10 3-25-16,10-3-23 0,0 9-22 16,0-9-67-16,3 12 47 0,-1-1-66 0,2-2 38 15,0 5-59-15,1 1 41 0,0 1-14 0,1 3-12 16,3 0-40-16,-1 1-63 0,-2-2-55 0,2 1-64 0,2-1-17 16,-2-2-97-16,-2-1-5 0,2-1-82 15,1-1-27-15,0-2-6 0,0-1-58 0,0-4-33 16,1 1-246-16,-1-4-280 0</inkml:trace>
  <inkml:trace contextRef="#ctx0" brushRef="#br0" timeOffset="5756.41">10235 6956 355 0,'0'0'484'0,"10"-7"-96"0,-10 7-68 15,0 0-23-15,7-5-34 0,-7 5-22 0,0 0-14 16,0 0 41-16,0 0-61 0,0 0 13 0,10 2-67 16,-10-2 1-16,1 10-65 0,-1-10 19 0,3 11-56 15,-2-3 23-15,-1 1-52 0,1 2 28 0,1-2-49 16,0 2 23-16,1-3-118 0,-2 3-52 0,0-3-100 15,0 1-60-15,2-3-62 0,0 0-73 0,-3-6-324 16,5 8-278-16</inkml:trace>
  <inkml:trace contextRef="#ctx0" brushRef="#br0" timeOffset="6050.54">10367 6735 626 0,'0'-7'433'15,"0"0"-58"-15,0-1-97 0,0 1 11 0,1 1-64 0,0 0 23 16,3-1-72-16,1 2 22 0,-1 1-62 0,2 0 13 16,3 0-67-16,-1 2 24 0,-8 2-57 15,17-1 34-15,-6 2-50 0,-2 1 30 0,1 3-48 0,0 0 39 16,-2 2-53-16,0 1 33 0,-3 2-39 0,0 0 5 16,-2 2 1-16,-2 0-5 0,-1-1 4 0,-1 2-2 15,-2-1 1-15,-1-1 41 0,2 0-44 0,-1 1 36 16,1-2-42-16,-2 0 41 0,1-1-43 0,2 0 42 15,0-3-36-15,-2 1 42 0,3-7-37 0,1 11 49 16,-1-11-58-16,5 7 37 0,-5-7-47 0,12 2 25 16,-12-2-112-16,22-3-81 0,-11-1-57 0,5-1-49 15,-1 1-93-15,1-5-50 0,4 1-250 0,-2-2-195 16</inkml:trace>
  <inkml:trace contextRef="#ctx0" brushRef="#br0" timeOffset="6196.17">10762 6743 238 0,'0'0'442'0,"0"0"-53"0,0 0-55 15,5 6-11-15,-5-6 9 0,0 0-7 0,0 9-45 0,0-9-29 16,1 10-42-16,-1-10-39 0,0 13-32 16,1-6-27-16,-1 0-23 0,1 2-17 0,1 0-14 15,0 0-14-15,2 0-22 0,-3 0-52 0,2-1-72 16,1 0-74-16,-2 1-58 0,1-3-66 0,-3-6-48 0,8 9-481 16,-8-9-365-16</inkml:trace>
  <inkml:trace contextRef="#ctx0" brushRef="#br0" timeOffset="6566.29">10836 6667 249 0,'0'-11'443'0,"0"0"-107"0,0 2-30 0,0-1-45 16,2 1 12-16,0 0-61 0,0 1 25 0,2 0-102 16,1 1 21-16,-1 1-75 0,2-1 28 0,-2 0-60 15,-4 7 38-15,12-5-57 0,-12 5 38 0,11-4-50 16,-11 4 37-16,10 4-54 0,-10-4 47 0,8 4-49 15,-8-4 38-15,5 11-57 0,-5-5 54 0,0-6-51 16,0 14 47-16,0-7-48 0,0 1 50 0,0 0-48 16,-1 0 4-16,0 0 9 0,1 0 7 0,-2 0 5 15,4 0 7-15,-1 2 14 0,0-2 7 0,0-2-1 16,2 2-1-16,3 0-6 0,-2 0 2 0,1-1-2 0,2 1 1 16,-1-1-15-16,4-1-1 0,-2 0-3 0,0 1-1 15,1-2-3-15,-2 1 11 0,1 0 1 0,-3 0 18 16,0 0 21-16,-1 0 26 0,-3 0 6 0,-1-6-14 15,-1 13-11-15,-2-4-12 0,-2-1-9 0,-1 1-8 16,-3 0-12-16,-2 1-2 0,-1-1-6 0,-2 1 37 16,1-1-56-16,2 1 36 0,-2-2-51 0,1 2-14 15,2-4-123-15,1 1-57 0,1-2-103 0,8-5-124 16,-10 4-530-16,10-4-558 0</inkml:trace>
  <inkml:trace contextRef="#ctx0" brushRef="#br0" timeOffset="7049.38">11056 6410 391 0,'-4'-7'525'0,"4"7"-146"0,-4-11-33 16,1 4-95-16,3 7 38 0,0-13-65 0,0 13 19 0,4-12-74 15,1 8 14-15,-1-1-75 0,4 0 23 0,2 1-31 16,0 2-12-16,-1 0-53 0,4 2 45 0,-13 0-12 15,22 1-3-15,-11 1-7 0,1 3-5 0,-3 0-1 16,1 2-12-16,-4 2-4 0,1 0 4 0,-3 1-2 16,-2 0-4-16,1 3 4 0,-3-1 7 0,0 1-41 15,-3 0 44-15,2 0-41 0,-2 2 49 0,1-1-41 16,-1 0 41-16,0-2-49 0,2 0 46 0,0-1-43 16,0 0 44-16,1 0-46 0,0-3 45 0,2 3-48 15,-1-4 41-15,3 2-52 0,2-2 47 0,1-1-50 16,1-1 43-16,-1 0-49 0,2-1 47 0,3 1-51 15,-2 0 48-15,-1-2-48 0,1 2 44 0,-1-2-48 16,0 1 48-16,0 0-43 0,-3 2 54 0,1-2-44 16,-2 0 53-16,0 3-37 0,-1 0 12 0,2-1 11 15,-2 2 0-15,0-1 1 0,0 3 17 0,0-2 3 16,0 2-34-16,-1 0 29 0,4 0-1 0,-2 2-15 16,1 0-7-16,-2 2-1 0,4 0-5 0,-3-1 0 0,2 2-1 15,1-1-8-15,-4-1-3 0,1-1-1 0,-1 0 2 16,0-1-2-16,-3 1 4 0,-2-3 1 15,-3 2-6-15,0 0-2 0,-2 0-1 0,-2-1-2 0,-5-1 13 16,2 0-21-16,-2-1-5 0,-2-1-36 0,-1-2-52 16,0-1-7-16,0-1-126 0,1-2-31 0,2-2-110 15,-2-1-47-15,2-3-112 0,-1-2-434 16,5-3-557-16</inkml:trace>
  <inkml:trace contextRef="#ctx0" brushRef="#br0" timeOffset="7349.39">11360 6190 30 0,'-3'-13'644'15,"2"3"-150"-15,-2 0-72 0,3 3-29 0,0-1-38 16,0 8-61-16,0-12-31 0,0 12-19 0,4-10-15 16,-4 10-7-16,10-4-28 0,-10 4 25 0,21 2-70 15,-6 2 37-15,2 3-68 0,2 2 33 0,7 5-33 0,-1 1 39 16,3 6-28-16,3 0-4 0,-2 5-5 0,-1 2-8 15,3 1-12-15,-4 3-13 0,0 2-6 16,-3 2-13-16,-2-1-4 0,-2 2-13 0,-3 1-4 0,-2 1-58 16,-2-1 51-16,-3 1-55 0,-5-7 53 0,2 2-57 15,-5-3 50-15,-2-1-51 0,0-3 50 16,0-1-10-16,0 1-7 0,-2-4-12 0,-1 0-47 0,0-4-77 16,2-2-68-16,0-1-72 0,0-3-28 0,1-4-133 15,-2 0-84-15,2-9-189 0,-1 6-374 0,1-6-688 16</inkml:trace>
  <inkml:trace contextRef="#ctx0" brushRef="#br0" timeOffset="7746.06">12198 6567 287 0,'0'0'556'15,"0"0"-135"-15,0 0-22 0,0 0-68 0,0 0 52 16,0 0-90-16,0 0-4 0,0 0-90 0,9-4 1 16,-9 4-43-16,13-7-30 0,-4 4-26 0,0-2-19 15,2 1-20-15,2-1-14 0,2 1-14 0,-2-1-34 16,2 1-98-16,-1-2-117 0,-2 4-98 0,1-2-118 15,-2 1-483-15,-11 3-483 0</inkml:trace>
  <inkml:trace contextRef="#ctx0" brushRef="#br0" timeOffset="7899.72">12261 6689 259 0,'-11'13'552'0,"4"-4"-142"0,-1 0-93 16,3-1-49-16,1-2-17 0,0 0 29 15,4-6-11-15,-1 9-32 0,1-9-48 0,5 4-38 0,-5-4-33 16,18-1-29-16,-5-1-41 0,2-1-87 0,8-2-67 15,1-2-50-15,7-1-49 0,1-2-64 0,7-2-129 16,1-1-321-16,1-1-226 0</inkml:trace>
  <inkml:trace contextRef="#ctx0" brushRef="#br0" timeOffset="8416.18">13394 6259 204 0,'-6'-14'492'15,"-3"4"-97"-15,1 0-72 0,-1-1 8 0,0 3-65 16,-1-1 35-16,-1 2-74 0,-2 0 41 0,-1 1-76 16,2 2 1-16,0 2-69 0,0-1 15 0,-2 3-60 15,1 0 21-15,3 3-52 0,-3-1 33 0,4 3-12 16,0 0-11-16,0 2-9 0,3 2-6 0,2 0 1 0,2 0-8 15,2 1-3-15,2 1-3 0,2 1-3 0,4 2-2 16,2 1-6-16,3-1 8 0,2 2-12 16,-1-2-3-16,6 3-2 0,0 0 2 0,0 0-5 15,-1-2-36-15,-1-1 41 0,-1 0-41 0,-3 1 41 0,-2 0-41 16,-1-1 43-16,-6 0-39 0,0 1 45 0,-5-3-42 16,-2 1 41-16,-4 0-36 0,-1 2 38 0,-2-3-41 15,-5 0 49-15,0 1-31 0,0-4 28 0,1 0-41 16,-1-1 40-16,2 0-34 0,-3-1 32 0,5-1-43 15,-1-1 40-15,4-1-45 0,-1 0 42 0,0 1-39 16,5 0 42-16,0 1-40 0,3-6 46 0,-1 9-48 16,2-2 44-16,4 0-44 0,0 1 44 0,2 0-44 15,2 2 6-15,-2 1 2 0,2 1 5 0,-1 1 2 16,2 3 4-16,-1 1 6 0,0-1 4 0,-1 4 54 16,-3-1-42-16,-1-1 52 0,-2 0-42 0,1 1 54 0,-2 0-51 15,-1 0 37-15,1 1-46 0,-1-2 37 16,2 0-54-16,-2 0 42 0,0-1-48 0,1-5 41 0,0 2-52 15,1-1 40-15,0-1-51 0,4-2 24 16,-1 0-106-16,3-4-27 0,1 0-118 0,2-3-58 0,2-2-72 16,3-2-87-16,2-4-511 0,5-1-567 15</inkml:trace>
  <inkml:trace contextRef="#ctx0" brushRef="#br0" timeOffset="8766.34">13941 6518 530 0,'-4'-15'474'0,"1"3"-61"16,-2 2-76-16,-1 0 12 0,1-2-11 0,-4 3-10 16,0 0-33-16,2 2-20 0,-2 1-30 0,0 1-35 15,-1 2-41-15,1 0-30 0,9 3-62 0,-18 0 40 16,9 3-57-16,1 1 45 0,-2 2-52 0,5 2 37 16,0 1-56-16,0 0 40 0,2 2-48 0,2 0 34 15,1 2-49-15,2 0 39 0,1 1-45 0,2 0 42 16,3 0-51-16,3 2 44 0,-1-1-50 0,6-2 1 15,-2 0 4-15,2-2 0 0,1-1 2 0,2-1 5 0,-1-2-9 16,0-2 0-16,-1-1-7 0,2-2-8 16,-3-1 21-16,-2-2-56 0,4 0 52 0,-4-3-47 15,2 0 50-15,-5-2-44 0,-2-2 50 0,3 0-42 16,-7-1 51-16,0 0-47 0,-4-3 49 0,0 1-47 0,-2-3 45 16,-1 2-4-16,-5-3-2 0,1 2-5 0,-6-3-6 15,1 2-4-15,-3 2-21 0,-2 0-51 16,0 1-63-16,2 3-46 0,-3 1-41 0,3 1-33 0,0 1-39 15,4 1-24-15,-2 1-48 0,2 0-70 0,10 3-278 16,-11-3-226-16</inkml:trace>
  <inkml:trace contextRef="#ctx0" brushRef="#br0" timeOffset="8966.75">14022 6366 402 0,'0'0'488'0,"7"-7"-53"15,-7 7-29-15,4-3 4 0,-4 3-24 0,0 0-35 16,4-6-30-16,-4 6-25 0,0 0-51 0,0 0 44 15,-6 8-56-15,1-2 12 0,0 4-55 0,-2 1 15 16,2 1-40-16,-4 5-25 0,-1 3-21 0,1 0-9 16,-3 4-32-16,1 2-19 0,1 1-5 0,-1 2-8 15,1-1-59-15,1 1 52 0,1 1-61 0,1 1 41 16,3-3-88-16,-1-2-24 0,4-1-77 0,-1-5-53 16,4 0-33-16,-1 0-108 0,4-3-41 0,-2-2-55 0,4-2-89 15,2-4-423-15,2-2-562 0</inkml:trace>
  <inkml:trace contextRef="#ctx0" brushRef="#br0" timeOffset="9124.07">14280 6702 485 0,'8'-4'654'0,"-8"4"-211"0,11-3-44 16,-11 3-60-16,0 0-24 0,13 3-17 0,-13-3-13 16,6 5-27-16,-6-5-51 0,3 9-39 0,-2-4-34 15,2 2-26-15,-3 1-28 0,1 0-11 0,0 2-33 16,-1 0-93-16,0 2-121 0,0-1-131 0,0 0-109 15,0 1-616-15,0-4-647 0</inkml:trace>
  <inkml:trace contextRef="#ctx0" brushRef="#br0" timeOffset="9718.34">14957 6106 238 0,'0'-9'407'0,"0"1"-68"0,0 1-13 16,0 7-63-16,-2-10 16 0,2 10-60 0,-7-11 19 15,7 11-80-15,-10-4 24 0,10 4-48 0,-13-1 35 16,2 3-62-16,-1 0 25 0,1 3-56 0,-3 2 27 16,2 0-47-16,0 3 32 0,1 1-44 0,2 1 30 15,-1 0-15-15,4 1-4 0,1 0-9 0,3 0-4 16,1-1-8-16,2 3-3 0,2-1-6 0,3 0-6 16,2 3-2-16,5-2-4 0,0 1-1 0,-1-1-3 0,4 0-1 15,-1-1-3-15,-1-1 2 0,1 2-6 0,-2-2-2 16,0 0-4-16,-3-1-1 0,-1 0 4 15,-4 0-3-15,-1 0-1 0,-3 0 2 0,-2-1 4 0,-1 2-2 16,-4-1 0-16,0 0 3 0,-3-1-3 0,-1 0 2 16,-2-2 1-16,3 0 4 0,-3-1-5 0,3-1 1 15,1-2 0-15,-2 0 2 0,2 1 2 0,8-6-2 16,-9 5-1-16,9-5-8 0,0 0 5 0,-4 6-7 16,4-6 2-16,0 0 2 0,10 2-2 0,-10-2-3 15,16 3-3-15,-16-3 5 0,18 3-1 0,-8-1 2 16,0 1 1-16,0 1-33 0,1-1 42 0,-1 3-36 15,-3-1 56-15,1 2-49 0,-1 1 46 0,-2 0-38 16,-2 2 56-16,0 0-33 0,-2 1 41 16,1 0-36-16,-2 0-3 0,-2 2 0 0,1-2 1 0,1 2-3 0,-1-1-4 15,1-1 3-15,0 0-3 0,0-1-1 16,1 0-5-16,2-2-13 0,-1 0-47 0,2-2-72 16,1-3-79-16,-5-3-51 0,14 4-48 0,-14-4-112 15,18-3-384-15,-4-3-342 0</inkml:trace>
  <inkml:trace contextRef="#ctx0" brushRef="#br0" timeOffset="9932.9">15234 6360 530 0,'-1'-15'609'15,"-1"3"-133"-15,-2 2 30 0,3 0-54 0,-2 1 30 16,2 3-66-16,0-2-28 0,-2 2-51 0,2 1-58 16,1 5-55-16,-3-8-3 0,3 8-4 0,0 0-23 15,0 0-18-15,0 0-16 0,3 9-24 0,-2-3-12 16,2 3-23-16,-1 0-16 0,2 3-13 0,2 1-17 15,1 2-12-15,-2 0-11 0,1 2-4 0,1 2-7 16,0 0-14-16,-2 1-31 0,0-2-55 0,1-2-66 16,-1 0-69-16,1-1-65 0,-2-1-19 15,1-1-103-15,0-2-16 0,-2-2-72 0,1 0-73 0,-1-2-519 16,4-4-700-16</inkml:trace>
  <inkml:trace contextRef="#ctx0" brushRef="#br0" timeOffset="10432.6">15461 6175 128 0,'-3'-14'562'0,"-2"2"-110"0,4 0-72 0,-2 2-19 15,1-1-10-15,-2 1-1 0,4-1-82 0,-3 2-8 16,3 0-79-16,2 1-4 0,-1 0-70 0,4 3 13 16,-1-2-57-16,2 1 21 0,1 3-54 0,-1-1 33 15,-6 4-50-15,19-1 30 0,-19 1-43 0,19 4 7 16,-8-1-4-16,-4 5 32 0,2 0-40 0,0 2 36 15,-2 0-44-15,-1 4 38 0,-2-1-38 0,-3 1 37 16,2 2-39-16,-3-1 37 0,0 1-4 0,-3 0-5 16,2 1 0-16,-2-2-4 0,2-1-2 0,-2 2 3 15,2-3-5-15,0-1-1 0,0 0 2 16,-1-2 1-16,2 1 1 0,0-4 1 0,2 1 0 0,0-1-3 16,2 0 0-16,1 0-1 0,1-3-2 0,2 0-2 15,0 1 5-15,1 0-7 0,1-3 2 0,-2 1-4 16,-1 2 0-16,1-1-1 0,0 0-1 0,-8-4 7 0,10 7-1 15,-4-2 6-15,-3 1 10 0,1-2 30 0,-3 4 20 16,3-1-25-16,-2 0 68 0,-2 2-38 16,0-2 43-16,1 1-53 0,-1 2 36 0,0-2-49 0,2 2 30 15,-1-1-46-15,0 1 38 0,3 0-46 0,-1-1 38 16,1 0-49-16,2 0 0 0,0 0 4 0,2-1-6 16,0 1-5-16,1 0-2 0,1 0 4 0,-2 0-3 15,1 0-1-15,-3 0-7 0,1 0 0 0,-1-1 3 16,-2 2 4-16,-2 0-3 0,-2 1 10 0,-1 1-6 15,-2-1-8-15,-3 0-38 0,-3 3 46 0,-1-1-39 16,-2 3 39-16,-1-2-46 0,2 0 9 0,-1-1-43 16,1-2-51-16,2 0-55 0,1-3-65 15,1-2-70-15,2 1-54 0,5-7-71 0,-4 5-133 0,4-5-320 16,0 0-454-16</inkml:trace>
  <inkml:trace contextRef="#ctx0" brushRef="#br0" timeOffset="10581.05">15990 6608 480 0,'14'-4'444'0,"-4"2"-84"0,-10 2-66 0,19-2 68 16,-19 2-40-16,12 0 16 0,-12 0-54 16,10 4 15-16,-10-4-87 0,4 7-1 0,-4-7-82 15,0 10 14-15,0-10-68 0,0 13-15 0,0-13-18 0,0 12-11 16,-1-4-26-16,1-1-117 0,-2 0-144 0,1 0-104 16,1-7-193-16,0 12-330 0,0-12-443 0</inkml:trace>
  <inkml:trace contextRef="#ctx0" brushRef="#br0" timeOffset="11215.84">16510 6059 112 0,'3'-5'306'15,"-1"-2"-54"-15,0 0-20 0,-1 0-15 0,-1-1 8 16,1 1-23-16,-2-1-20 0,1 1-26 0,-1-1 17 0,-2 0-31 16,-1 1 46-16,0-2-80 0,-1 4 49 0,-1 0-28 15,-3-1-14-15,1 2-38 0,-2 2 29 16,10 2-45-16,-22-3 28 0,22 3-38 0,-20 4 28 0,8-2-49 15,2 3 33-15,-1 1-48 0,2-1 49 0,-1 2-49 16,3 2 3-16,3 0 1 0,0 1 3 16,3-2 35-16,2 4-45 0,2 0 37 0,2 0-44 0,5 1 32 15,2 2-40-15,2-1 35 0,1 1-40 0,4 1 36 16,2 0-42-16,-1 1 40 0,2-2-41 0,-3 1 38 16,0-3-41-16,-2 1 33 0,-4 1-4 0,-2-2-5 15,-1 1-4-15,-1-1 3 0,-6 2-5 0,-2-3 2 16,-1 0 0-16,-4 1 3 0,-1-2-3 0,-1 1-2 15,-3 0 4-15,0-2-2 0,0 1 0 0,-1-4 0 16,1 3 1-16,0-5 1 0,2 2 2 0,0-3-4 16,2 1 1-16,5-5-5 0,-8 8 0 0,8-8-5 15,-4 7 1-15,4-7 4 0,5 5-8 0,-5-5-10 16,9 6-7-16,1-3 8 0,-1 1-3 0,0 0 7 0,3 0 3 16,-1 1 2-16,0 0 0 0,1 2-38 0,-3 0 54 15,-1 1-36-15,-3 0 41 0,3 1-41 16,-5 1 48-16,0 2-32 0,-3-1 51 0,0 0-26 15,-1 3 57-15,-2-1-21 0,-1 2 49 0,-2-1-43 16,2-2-1-16,-1 1-3 0,1 0-11 0,0-2-6 16,2-1 0-16,-1-1-8 0,2 1-4 0,0-3-3 0,2 1 0 15,0-1-10-15,3-3-23 0,2 2-68 16,4-3-63-16,1-2-73 0,0 0-43 0,5-2-38 0,0-2-79 16,5 0-46-16,-2-5-337 0,4 0-279 0</inkml:trace>
  <inkml:trace contextRef="#ctx0" brushRef="#br0" timeOffset="11516.96">16878 6268 431 0,'-8'-9'476'0,"3"-1"-36"16,-1 3-87-16,2-1 32 0,-1-1-80 0,2 1-2 16,2 0-54-16,1 0-21 0,-1 0-78 0,2 3-30 15,0-2-25-15,3 0-16 0,1 1-14 0,4 2-16 16,-2 0-12-16,2 1 15 0,-9 3-30 0,17-2-2 15,-8 4 29-15,1 1-41 0,0 3 26 0,-3 0-38 0,-2 3 35 16,1 1-42-16,-4 2 37 0,2 1-38 16,-3 0 36-16,2 3-36 0,-3 1 39 0,-4 0-46 15,3-1 40-15,-2-1-41 0,2 2 45 0,-2-3-39 16,2 1 39-16,0-3-40 0,1-1 45 0,0 2-39 0,0-2 43 16,1-1-35-16,3-2 36 0,0 0-44 0,3-2 38 15,0-1-45-15,2-2 28 0,1 0-80 0,5-2-29 16,-2-2-107-16,5-2-28 0,0 0-43 0,1-3-56 15,0-3-71-15,0-2-395 0,0 0-323 0</inkml:trace>
  <inkml:trace contextRef="#ctx0" brushRef="#br0" timeOffset="11966.15">17136 6060 459 0,'-5'-11'377'0,"-1"1"-39"0,1 0 4 0,1 2-64 15,1 0 21-15,-1-1-69 0,4 2 0 0,-2-1-60 16,4 3 19-16,0-4-65 0,1 3 15 0,3 0-64 15,0 0 23-15,3 1-16 0,1 2-18 0,-1 0-8 16,0 2-43-16,-9 1 33 0,19 0-39 0,-8 2 35 16,-3 2-40-16,0 1 39 0,0 2-41 0,-2 0 40 15,-2 3-36-15,1-1 35 0,-4 4-46 0,1-1 37 16,-4-1-41-16,2 4 41 0,-1-2-39 0,-3 2 33 0,2-1-42 16,-1-1 41-16,1 1-41 0,-1-3 40 0,3 1-29 15,-1-2 29-15,-1 1-40 0,2-3 43 16,2 1-39-16,-1-4 43 0,2 3-42 0,1-2 39 0,1-2-39 15,2 2 36-15,0-3-43 0,0 1 39 0,1-2-37 16,2 0 39-16,-10-2-39 0,14 6 34 0,-14-6-42 16,14 4 43-16,-14-4-42 0,9 5 44 0,-9-5-37 15,9 6 46-15,-9-6-26 0,5 11 53 0,-1-7-25 16,-3 4 50-16,2-1-27 0,-3 0 51 0,1 2-42 16,-1 0 46-16,3 2-52 0,-2-1 45 0,0 3-47 15,2-4 39-15,-1 2-50 0,1 0 37 0,2-1-54 16,0 4 39-16,3-3-52 0,-2 0 42 0,1 2-53 15,-1-2 41-15,4 0-44 0,-3 0 35 0,-1 0-46 16,1 1 47-16,-2-2-44 0,0 0 45 0,-3 1-45 0,-2 0 42 16,1 0-44-16,-2 0 4 0,-3 1 3 15,-2 0 1-15,-2 1 0 0,-1 1-6 0,-2-2 7 16,1 2-26-16,-1-1-52 0,0-4-65 0,2 2-72 16,0-1-90-16,3-3-67 0,-2-1-53 0,8-6-155 0,-4 6-340 15,4-6-493-15</inkml:trace>
  <inkml:trace contextRef="#ctx0" brushRef="#br0" timeOffset="12108.37">17673 6467 798 0,'12'-2'454'15,"0"1"-64"-15,-12 1-100 0,14 1 25 0,-14-1-64 16,14 3 24-16,-14-3-67 0,8 5 4 0,-8-5-78 16,5 10 13-16,-2-4-67 0,-3-6 17 0,1 12-58 15,-1-5 25-15,1 0-86 0,1 2-73 0,-2-2-154 16,0 0-158-16,0 0-528 0,0 1-510 0</inkml:trace>
  <inkml:trace contextRef="#ctx0" brushRef="#br0" timeOffset="12715.54">18180 5977 396 0,'-1'-7'340'0,"0"1"-48"15,0-1-19-15,-2 0 7 0,0 0-41 0,1-2-6 16,-1 2-24-16,-3 0-31 0,0 1-21 0,-1 0-19 15,-1 1-29-15,1 2-18 0,-5 0-18 0,2 2 1 16,-3 1-5-16,1 1-40 0,-1 2 41 0,-2 1-42 16,0 2 40-16,0 0-37 0,4 3 38 0,0-2-48 15,0 3 5-15,2-2-1 0,4 2 0 0,1-1 4 16,3 3 2-16,2-2-2 0,1 1 30 0,5 1-46 16,3-1 32-16,0 2-44 0,4-1 36 0,4-1-46 15,-2 3 38-15,3-2-40 0,-3-2 37 0,2 4-44 0,-2-3 33 16,0-1-42-16,-5 0 33 0,0 1-37 15,-3-1 43-15,-5 0-38 0,0 0 40 0,-3 0-1 16,-4 1-1-16,0 2-4 0,-3-3-1 0,-5 2 1 16,3-1 0-16,-2 0-3 0,-1-1-3 0,2-1 6 0,0 0-6 15,2-2-1-15,-1-1-2 0,4 0 3 0,-1 0-3 16,3-2-1-16,3-4 1 0,-4 10 1 16,4-10-1-16,8 7-3 0,-2-3-2 0,2-1-1 0,1 1-1 15,2 1-1-15,2 1-4 0,0-2 0 0,-2 4 1 16,1-1 2-16,-1 1-1 0,0 1 2 0,-4 1 7 15,2 0-3-15,-5 1 1 0,1 1 2 0,-2 0 9 16,-2 0-35-16,-1 0 47 0,1 1-23 0,-2-1 50 16,1 0-35-16,0 0 42 0,0-1-36 0,-1 1 27 15,1-2-41-15,0-1 35 0,1 0-41 0,-1-1 35 16,4 1-49-16,-1-2 2 0,2-1-136 0,2-1-75 16,0-1-130-16,-7-4-215 0,15 3-257 0,-15-3-364 15</inkml:trace>
  <inkml:trace contextRef="#ctx0" brushRef="#br0" timeOffset="15248.37">17993 14168 91 0,'0'0'293'16,"0"0"-29"-16,-3-5-67 0,3 5 12 0,0 0-41 15,-6-6 8-15,6 6-36 0,0 0 30 0,-11-3-58 16,11 3 27-16,0 0-49 0,-15 0 48 0,15 0-30 16,-13 3 0-16,3-1 9 0,2 2 2 0,-1 1 8 15,-2 1 7-15,1 0 10 0,-2 2 4 0,-2 2-3 16,3-1-2-16,-5 2 0 0,2 4-4 0,3-2-8 15,-3 1-13-15,2-1-7 0,-1 3-8 0,3 0-38 16,2-2 36-16,2-1-55 0,-1 2 45 0,3-1-48 16,1 1 41-16,2-4-52 0,2 2 39 0,0-2-52 15,3 0 41-15,3 1-52 0,3-2 41 0,-1 0-48 0,5-2 41 16,-1-1-48-16,4-2 46 0,-1 0-52 0,3-3 46 16,0 0-49-16,0-2 48 0,3 0-44 0,-1-2 37 15,3 0-46-15,1-2 45 0,-1-1-46 0,1-1 45 16,-1 1-47-16,-1-2 45 0,-1-1-44 0,-3 0 44 15,3-2-1-15,-3 2-7 0,-4-3 3 0,2 1-23 16,-4 0 15-16,-3 1 1 0,0-2-8 16,-2 0 4-16,-2-1-4 0,-3 1 2 0,-2 2-7 0,-1-3 3 15,-2 1-4-15,-2 1 1 0,-3-2-1 0,-2 2 0 16,-3-1-8-16,-1 3-2 0,-4-3-37 16,-2 2-43-16,-3 2-42 0,-1 0-51 0,-1 2-40 0,0 1-31 15,-2 1-23-15,2 1-22 0,2 1 1 0,0 5-68 16,3-4-39-16,0 0-368 0,1 1-295 0</inkml:trace>
  <inkml:trace contextRef="#ctx0" brushRef="#br0" timeOffset="15598.71">17898 14075 179 0,'0'0'330'0,"-4"-4"-56"0,4 4-80 16,0 0 7-16,0 0-66 0,-2-6 3 0,2 6-4 15,0 0 89-15,0 0-37 0,0 0-10 0,-2 8 4 0,2-8-16 16,0 10 6-16,0-3 7 0,0 1 9 16,0 2-6-16,0 3 3 0,0 0-3 0,0 4-6 0,0 2-6 15,0 2-8-15,-1 2-16 0,0 2-42 0,-1 1 47 16,1 2-47-16,1 2 37 0,-1 2-49 0,0 0 31 15,-1-1-55-15,2-4 39 0,0 1-39 0,0-2 22 16,0 1-30-16,0-3 19 0,2-5-37 0,-1 0 18 16,0-1-34-16,0 0 9 0,1-2-17 0,0-2 14 15,0-1-24-15,-1-2 20 0,0 0-31 0,2-2 22 16,-2 0-51-16,0-1-39 0,1-1-107 0,0 1-109 16,-2-8-117-16,1 10-129 0,-1-10-234 0,2 8-277 0,-2-8-665 15</inkml:trace>
  <inkml:trace contextRef="#ctx0" brushRef="#br0" timeOffset="16714.18">16534 13073 175 0,'0'0'283'0,"0"-12"-52"0,0 12-19 0,0-11-14 15,0 11 0-15,-2-13-9 0,2 13-4 0,-2-12 1 16,1 5-42-16,0 1 9 0,0 0-30 0,-1-2-2 16,2 8 1-16,-5-10 45 0,4 4-36 0,1 6 47 15,-4-9-49-15,4 9 17 0,-5-8-60 0,5 8 16 16,-9-4-58-16,9 4 30 0,-14 0-47 0,6 3 46 15,-2 2-45-15,0-1 41 0,0 1-40 0,-2 3 32 16,1-3-42-16,0 2 36 0,4 2-42 0,-1-2 36 0,-1 1-42 16,4 0 35-16,1-1-42 0,2 3 38 0,-1-2-10 15,4 1-4-15,2 0-4 0,1 0 0 16,1 0-7-16,3 2-5 0,2-2-1 0,-1 2-2 16,1 0-2-16,4 0-3 0,-1 1 4 0,1 0-8 15,-4 1 0-15,2 0-1 0,-4-1 3 0,0 1-6 0,-4 2 0 16,1-1 4-16,-5 2-2 0,0-2 3 15,-5 2 1-15,1-2 1 0,-4 0-1 0,-2 0 7 0,-1-1-5 16,-1 0 2-16,-3-2 1 0,2-1 1 0,-1 0-3 16,3-3 2-16,-1-2 6 0,1 2-4 0,2-4-1 15,0 1 1-15,9-4-1 0,-12 4-5 0,12-4 0 16,0 0 0-16,0 0 1 0,0 0-4 0,0 0 0 16,0 0 0-16,8 3-1 0,-8-3 5 0,18 0-5 15,-18 0-1-15,20 1-1 0,-10 2 4 0,1-1-3 16,0 3 0-16,-2-1 7 0,0 2-5 0,1 1 3 15,-3 1-1-15,-1 1 4 0,1 0-3 0,-2 0 1 16,0 1 1-16,-3 1 1 0,2 0 0 0,0 0 2 16,-3-2-27-16,3 2 30 0,-1-1-35 0,1-2 39 15,-2 1-37-15,4-1 40 0,-2-2-39 0,3 0 6 16,-1-1-110-16,2-2-36 0,2-1-102 0,-10-2-80 16,19-1-89-16,-5-2-425 0,-2-2-410 0</inkml:trace>
  <inkml:trace contextRef="#ctx0" brushRef="#br0" timeOffset="16948.4">16716 13165 244 0,'-5'-12'611'0,"0"0"-166"0,0 4-8 16,-1 1-36-16,3-1 19 0,-4 1-56 0,3 0 31 16,2 3-80-16,-3-3-9 0,5 7-102 0,-5-7 2 15,5 7-59-15,0 0 36 0,0 0-34 0,0 0 19 16,0 0-39-16,0 0-15 0,-2 11-12 0,4-4-4 15,0 3-34-15,1 1-12 0,-2 1-11 0,3-1 10 16,-2 5-27-16,1 1 8 0,-1-1-17 0,2 2 12 16,-1-1-24-16,1-2 12 0,-2 2-21 0,2-2-30 15,2 1-126-15,-3-3-37 0,1 1-93 0,0-4-83 16,-1-1-88-16,3-1-102 0,-3-2-585 0,4-1-763 16</inkml:trace>
  <inkml:trace contextRef="#ctx0" brushRef="#br0" timeOffset="17448.3">16951 12987 423 0,'-4'-10'445'0,"-2"2"-81"16,2-1-10-16,0 2-88 0,0-3 13 0,0 3-69 15,3 0 11-15,-1 0-75 0,2 7 13 0,2-15-72 16,1 11 25-16,-1-2-64 0,3-2 30 0,2 5-55 15,-1-1 39-15,4 1-53 0,-10 3 32 0,14-1-52 16,-14 1 42-16,17 2-47 0,-12 1 49 0,2 1-48 16,-2 3 43-16,-1 0-44 0,-2 1 43 0,-2 2-44 15,1 1 49-15,-1 0-37 0,-1 0 48 0,0 1-32 16,0 0 45-16,-1 0-42 0,0 0 41 0,-1 1-6 16,2-2-11-16,1 1-5 0,-1-1-1 0,1-1-7 15,0 1-4-15,2-1-4 0,1-1 2 0,-1 0-8 0,3-1-1 16,2-1 0-16,-1 1-5 0,2-2 1 0,-2-2-2 15,4 1 3-15,-2 1-6 0,-2-1 0 0,2-2-1 16,-8-3 0-16,10 8 2 0,-10-8 5 16,9 7 20-16,-9-7 13 0,4 8 32 0,-4-8 17 0,4 9 6 15,-4-9 0-15,1 11-11 0,-1-11-13 0,0 12-8 16,0-12-7-16,0 12-9 0,0-5-8 16,2-1-7-16,0 1-3 0,1 1-6 0,2 1-3 0,0-1-2 15,1 1-9-15,-1-1 2 0,3 2-4 16,2-1 1-16,-1 1-1 0,-2 0-4 0,3 0 1 15,-4 1 0-15,1 0-4 0,-2-2 2 0,0 1 2 0,-4 0 0 16,2-1 0-16,-3 1-2 0,-3 1 0 0,1-3 1 16,-4 3-3-16,1-3 0 0,-3 3-6 0,0-1-39 15,0-2 31-15,0 0-130 0,-1-2-69 0,1 0-124 16,-2-2-137-16,10-4-659 0,-11 5-749 0</inkml:trace>
  <inkml:trace contextRef="#ctx0" brushRef="#br0" timeOffset="18549.62">19359 12571 174 0,'0'0'272'0,"0"0"-64"0,-2-8-7 15,2 8-34-15,0-6 31 0,0 6-49 0,0-9 29 0,0 9-48 16,0-5 9-16,0 5 16 0,0-9-3 16,0 9-11-16,-2-7-11 0,2 7-16 0,-1-8-12 15,1 8-14-15,-3-7-17 0,3 7-6 0,-4-3-20 0,4 3-7 16,0 0-1-16,-11-2-7 0,11 2 7 0,-12 2 3 16,12-2 11-16,-11 6-2 0,4-2-9 0,1 0-8 15,-2 2 9-15,3-1 1 0,0 2 0 0,1 0 3 16,4-7-5-16,-1 14-3 0,1-8-8 0,1 2-1 15,3 1-7-15,1 0 1 0,0 0-7 0,4 2-2 16,0-2-1-16,3 2-3 0,-1-2-2 0,2 2-3 16,0-1 4-16,-2 1-6 0,1-1-2 0,-1 1-2 15,-2 0 0-15,-1-2 0 0,-2 4-38 0,1-5 57 16,-5 2-45-16,1-2 38 0,-3 1-40 0,-2-2 42 16,0 0-37-16,-2 1 45 0,-2-2-44 0,-2-1 43 0,2 1-1 15,-2-2-5-15,-1-1-2 0,3 1-39 16,-1 0 47-16,7-4-4 0,-10 3-2 0,10-3-2 15,-10 2-3-15,10-2-3 0,0 0-1 0,0 0 7 16,0 0-8-16,0 0 1 0,11 4-4 0,-11-4 0 0,13 0 0 16,-13 0 0-16,18 2-38 0,-8-1 39 0,-1 2-38 15,1-2 51-15,-3 4-44 0,2 0 46 16,-3-1-39-16,0 1 30 0,-2 4-26 0,0-2 53 0,-3 2-49 16,3 0 9-16,-4 2 10 0,-1-2 54 0,0 3-37 15,-2-1 53-15,0 1-38 0,2-1 32 0,-1-2-51 16,0 2 34-16,-1-1-9 0,3 1-7 0,0-3-3 15,0 1-11-15,3-2-6 0,1 0-4 0,0 0-42 16,4-2 16-16,0 1-99 0,3-3-14 0,0-2-89 16,2-1-33-16,3-1-59 0,-1-2-75 0,3-2-444 15,0 1-366-15</inkml:trace>
  <inkml:trace contextRef="#ctx0" brushRef="#br0" timeOffset="19047.99">19686 12644 170 0,'-10'-4'395'0,"10"4"-96"0,-7-6-22 15,7 6-14-15,-9-6-19 0,9 6-20 0,-3-6-42 16,3 6-34-16,-2-7-32 0,2 7-22 0,4-7-15 15,-4 7-24-15,9-4-2 0,-9 4-5 0,10-1-2 16,-10 1-6-16,13 1-6 0,-13-1-7 0,17 5-4 16,-10 1-2-16,0 0-1 0,0 1 10 0,-3 1-2 15,0 0-5-15,-1 5-2 0,-2-3 10 0,-1 2 7 16,0 2 7-16,-1-3 15 0,-1 1 22 0,0 2 28 16,-1-4-22-16,1 1 44 0,-1 0-46 0,-2-2 19 15,5-2-50-15,-3 0 29 0,2 0-48 0,1-7 37 0,0 11-47 16,0-11 34-16,3 7-46 0,-3-7 30 15,11 2-47-15,-11-2 33 0,17-1-14 0,-5-1-36 16,3-3-56-16,1 1-57 0,0-3-52 0,3-1-66 0,-1-1-53 16,1 0-40-16,-1-2-8 0,-2 1-57 0,2-4-254 15,-4 0-171-15</inkml:trace>
  <inkml:trace contextRef="#ctx0" brushRef="#br0" timeOffset="19448.18">19949 12539 316 0,'-6'-7'349'0,"-2"1"-18"16,4-1-64-16,-2 2-8 0,2 0-31 0,4 5-27 15,-6-9-36-15,6 9-33 0,-4-9-21 0,4 9-31 16,0-9-16-16,0 9-14 0,6-7-10 0,-6 7-8 16,10-4-3-16,-10 4-1 0,16-3-14 0,-16 3-2 15,15-1-1-15,-15 1 0 0,15 5 4 0,-7-3 0 16,-3 3 20-16,2 1-1 0,-3 1 17 0,-3-1 11 16,0 1 13-16,-1 0 10 0,0 3 6 0,-2-2 2 15,0 2 1-15,-3-2 4 0,1 2-1 0,0-2-14 0,2 1-15 16,-2-2-8-16,1 0-16 0,0 1-9 15,0-2-4-15,3-6-4 0,-1 11-4 0,1-11-6 16,1 9 1-16,-1-9-9 0,9 10-1 0,-9-10-3 16,11 7 3-16,-1-5-6 0,0 2 2 0,-1-1-3 0,1 1 0 15,1 0 1-15,-2-1-3 0,0-1 0 0,1 2 1 16,-2 1 7-16,-2-1-4 0,0 0 8 0,-1 0 12 16,-1 2 21-16,-4-6 15 0,5 11 20 0,-4-6 15 15,-1-5-2-15,0 14 2 0,-1-5-52 0,1-3 35 16,-2 1-51-16,2 2 38 0,-3-2-53 15,3 2 39-15,-2-2-50 0,4 2 40 0,-2-2-48 0,0 0 46 16,3 1-48-16,-1-2 37 0,-1 2-50 0,0-1 43 16,2-3-72-16,-1 4-2 0,-2-8-72 0,4 11 26 15,-4-11-48-15,0 11 4 0,0-11-86 0,-4 11-7 16,2-5-54-16,-5-1-22 0,0 0-2 0,-2-2-86 16,1 1-381-16,-3 0-303 0</inkml:trace>
  <inkml:trace contextRef="#ctx0" brushRef="#br0" timeOffset="20431.62">18281 14272 46 0,'-10'1'232'0,"0"1"-44"0,0 0-58 0,-2 1 5 16,1 0-28-16,2 0 3 0,-3-1-35 0,3 1 8 16,3 0-37-16,6-3 14 0,-13 6-28 0,13-6 16 15,-5 6-28-15,5-6 16 0,-4 5-22 0,4-5 24 16,0 0-19-16,7 5 32 0,-7-5-28 0,0 0 19 0,12 0-28 16,-12 0 26-16,12-2-34 0,-12 2 20 15,10-3-23-15,-10 3 51 0,11-5-7 0,-11 5 48 16,8-6-34-16,-8 6 22 0,5-7-48 0,-5 7 28 15,0 0-44-15,-1-9 33 0,1 9-47 0,-9-4 38 0,9 4-48 16,-18-1 32-16,7 1-41 0,-5 1 38 0,0 2-8 16,-3 1-2-16,-3-1-36 0,-1 3 40 15,0 2-43-15,-1 0 13 0,-3 2 0 0,0 0 3 0,1 2 2 16,1 0 1-16,0 0 2 0,5 0 2 16,2 0 6-16,-1 0 2 0,6-1 0 0,2 0 9 15,3 0-6-15,3-4 1 0,1 3 0 0,4-10-4 0,4 10 3 16,0-5-4-16,4-2 7 0,3-1-10 0,2-3 0 15,5 0 16-15,-2-3-19 0,7-1-2 0,0-2 3 16,-1-1 4-16,5-2-5 0,-3-2 0 0,2-1 38 16,-2 0-41-16,-5-1 34 0,-2 2-37 0,-3 0 52 15,-3 0-41-15,-2 3 38 0,-5-2-46 0,-3 3 37 16,-2-1-40-16,-3 3 39 0,-2 0-32 0,-6 1 34 16,1 3-37-16,-6 1 44 0,-1 2-25 0,-6 1 6 0,0 4 11 15,-3 0 12-15,0 4 2 0,-2 1 14 16,0 1-3-16,3 2 9 0,1-1-9 0,3 3-15 15,2 0-44-15,4-2 41 0,4-1-9 0,1 3-5 16,4-2-1-16,5 1-1 0,0-4-11 0,5 3-4 0,2-1-5 16,5-3-6-16,3 3-52 0,5-3-97 15,1-3-75-15,4-2-52 0,5-2-114 0,2-2-259 16,2-2-162-16</inkml:trace>
  <inkml:trace contextRef="#ctx0" brushRef="#br0" timeOffset="20965.02">19733 14482 115 0,'8'-3'276'0,"-8"3"-8"0,11-6-5 16,-11 6-6-16,9-5-10 0,-9 5-20 0,5-5-23 16,-5 5-35-16,0 0-34 0,0 0-14 0,0 0 28 0,-6-2-72 15,6 2 47-15,-13 2-44 0,4 3 59 0,-2 0-28 16,-3 1 23-16,1 1-17 0,-5 2-3 0,1 3-7 15,-2-1-8-15,-2 4-10 0,1 0-1 16,0 2-13-16,1 0-11 0,2 1-7 0,3-1-4 0,3 0-4 16,2 3-4-16,1-2 3 0,4-1-19 0,3-1-2 15,2 2-7-15,2-1-1 0,4-1-4 0,2 0-2 16,2-1 8-16,4-3-13 0,0 0 5 0,4-2-13 16,3-2 10-16,-1-2-13 0,3-2 6 0,1-2-10 15,2-3 11-15,1-2-13 0,-2-1 11 0,3-3-11 16,2-2 12-16,-3-1-9 0,0-3 9 0,-4 0-10 15,-1 0 3-15,-5 0 2 0,0-2 3 0,-5 1-2 16,0 0 2-16,-7-1-2 0,-1 2 5 0,-1-3-6 16,-4 5 0-16,-5-4-1 0,1 2 0 0,-5-1-2 0,-5 1-2 15,0 1 4-15,-4 2-9 0,0 0-3 16,-3 2-63-16,0 0-2 0,-3 2-95 0,3 2-13 16,1-1-61-16,3 2-54 0,-2 2-37 0,3-1-51 15,3 1-369-15,1-1-271 0</inkml:trace>
  <inkml:trace contextRef="#ctx0" brushRef="#br0" timeOffset="21180.57">19751 14416 455 0,'6'-8'456'0,"-6"8"-57"0,2-6-51 16,-2 6-9-16,0 0 5 0,0 0-3 0,0 0-9 16,0 0-16-16,-7 7-32 0,5 0-79 0,-1 2 17 15,-1 2-53-15,1 3 20 0,-1 2-71 0,0 1 21 16,0 7-24-16,-2-1-21 0,3 2-20 0,-2 7-16 15,1-1-9-15,0 0-7 0,0 3-13 0,2-2-4 16,1 1-5-16,-1-1-9 0,2-3-6 0,0-2-10 16,0 2-44-16,2-3-81 0,-1-1-86 0,0 0-91 15,0-3-118-15,2-2-128 0,0-3-539 0,-1-2-708 16</inkml:trace>
  <inkml:trace contextRef="#ctx0" brushRef="#br0" timeOffset="22330.89">21772 12272 87 0,'0'0'330'0,"7"-8"-78"0,-7 8-18 15,5-11-1-15,-1 6-19 0,-1 0-10 0,-1-3-11 16,-2 2-15-16,3 0 11 0,-2-1-53 0,-1 1 41 16,0 6-51-16,1-13 37 0,1 7-52 0,-2 6 39 15,-3-12-49-15,3 12 37 0,-3-11-49 0,3 11 27 16,-7-8-36-16,7 8 38 0,-10-5-47 0,10 5 36 15,-14-2-47-15,14 2 33 0,-17 1-46 0,17-1 34 16,-17 3-50-16,9 0 32 0,0 1-47 0,0 1 46 16,4 1-55-16,-1 0 40 0,1 2-45 0,3-1 36 15,1 1-43-15,0 2 37 0,3-1-41 0,2 2 38 16,0 1-7-16,3 1 0 0,-1-1-8 0,3 3-5 16,1-1-2-16,0 1-3 0,1 0 1 0,-1-1-4 15,-2 0 2-15,1-1-3 0,-1-2-2 0,-2 1 2 16,-2-1-2-16,0-1 0 0,-1 0 5 0,-3 0-5 0,-1-4 0 15,-1 3 0-15,-3-2 0 0,0 2 2 16,-1-2 0-16,-1-2 3 0,-1 2-6 0,1-2 3 16,-2-2-1-16,2 3 1 0,6-6 2 0,-11 6-1 0,11-6-3 15,-7 6-4-15,7-6 3 0,-8 6 0 16,8-6-1-16,0 0 4 0,0 10 2 0,0-10-5 0,9 6 1 16,-9-6 0-16,10 8 1 0,-6-3 0 0,4 1 0 15,-2 2 3-15,2-3-6 0,-2 2 0 0,-2 3 2 16,1-2 2-16,-1 3 0 0,-1 0 1 0,0 0 6 15,-1 0-8-15,-2-1 4 0,0 3-1 0,-2-2-1 16,2 0 0-16,-3 1 6 0,0-2-7 0,2 1 0 16,0-2 0-16,-1 1 0 0,2-2 1 0,-1 1 1 15,1-2-37-15,1-1 38 0,1 0-42 0,-2-6-3 16,8 9-60-16,-8-9-59 0,12 7-78 0,-12-7-81 16,17 0-57-16,-5-1-77 0,1-3-395 0,1 0-394 15</inkml:trace>
  <inkml:trace contextRef="#ctx0" brushRef="#br0" timeOffset="23080.3">22082 12373 313 0,'-6'-4'297'0,"6"4"-43"0,-7-3-28 16,7 3-8-16,-7-6-10 0,7 6-17 0,-4-7-37 0,4 7-10 16,0-9-43-16,0 9 0 0,5-8-27 15,1 4 12-15,1-2-35 0,-1 3 23 0,3-1-43 16,1 2 16-16,2-1-28 0,-2 1 24 0,-10 2-42 0,23 0 30 15,-14 1-27-15,1 1 24 0,-1 2-25 0,0 0 30 16,-4 2-28-16,1 2 34 0,-3-1-6 0,0 4-2 16,-2-1-1-16,-2 1-5 0,-2 0 2 0,0 0 12 15,0 3 19-15,-4-3 16 0,4 2 8 0,-4-2 0 16,3-2-3-16,-1 1-5 0,1-2-14 0,-2 2-12 16,2-3-6-16,0 0-11 0,2-1-7 0,-1 0-2 15,3-6 1-15,-4 9-7 0,4-9-3 0,-5 8 1 16,5-8 2-16,-2 7 1 0,2-7 5 0,-2 6 4 15,2-6 9-15,0 0 8 0,-5 6 2 0,5-6 9 16,0 0 0-16,0 0 3 0,0 0-8 0,0 0-4 16,0 0-1-16,0 0-10 0,0 0-7 0,0 0-6 15,0 0-3-15,0 0-4 0,0 0-1 0,0 0-3 16,13 1 2-16,-13-1-2 0,9 1 4 0,-9-1 3 16,17 4 1-16,-8-1 1 0,2 0-8 0,-1 2-2 15,2-2 1-15,-1 3-2 0,3 2-4 0,-3-2 1 16,0 2 2-16,-2-1-7 0,-3 1 2 0,1 2 0 15,-3-1 0-15,-2 0 1 0,1 1 2 0,-3 0-2 0,-4-1-1 16,0 1 1-16,-2-2-3 0,-1 2 0 0,-2-2-36 16,-2 1 50-16,1-4-46 0,-1 0 46 0,1 2-45 15,1-4 41-15,-1-1-53 0,-1-1-18 0,11-1-69 16,-17-1-92-16,17 1-97 0,-15-5-109 0,8-2-139 16,3 1-279-16,2-2-389 0</inkml:trace>
  <inkml:trace contextRef="#ctx0" brushRef="#br0" timeOffset="23513.85">22407 12241 440 0,'-3'-7'369'0,"2"1"-50"15,1-1-51-15,0-3-51 0,1 4-5 16,3 0-43-16,-3-1 3 0,6 1-59 0,-2-1 18 0,1 2-64 15,4 2 31-15,-3-2-52 0,2 3 26 16,-9 2-42-16,18-1 33 0,-18 1-48 0,18 2 35 0,-8 2-43 16,-4 1-3-16,3 1-2 0,-4 1 46 0,-1 2-50 15,2 2 37-15,-3-1-45 0,-2 2 40 0,-1 0-3 16,0 0-7-16,-2 1 0 0,-2 2-4 0,0-1-1 16,2-2-3-16,-2 2-3 0,1-4 2 0,-1 1-7 15,2 0 3-15,-1-2-3 0,2 2 1 0,1-4 0 16,0 2-1-16,1-2 6 0,2 0-5 0,-1 2-3 15,3-2 0-15,2 0 1 0,0 0-4 0,2 0 2 16,-2 1-2-16,3-1 5 0,0 1-3 0,2 0-2 16,-3 0 2-16,2 0 0 0,-3 1 6 0,0-1-1 15,-1 0 12-15,-2 2 6 0,3-3 6 0,-3 4 16 16,0-1 14-16,-1 1 7 0,1-1-8 0,-1 2-4 16,0-1 3-16,-2 0-20 0,2 1-4 0,-1-1-7 15,-1 2-2-15,1-2-6 0,-2 1-3 0,0 0-4 0,1 0-3 16,-2-2-5-16,-3 3-5 0,3-3-7 15,-4 2-98-15,-1 2-133 0,-4-4-126 0,-1 1-130 16,0-1-311-16,-4 2-338 0</inkml:trace>
  <inkml:trace contextRef="#ctx0" brushRef="#br0" timeOffset="24647.97">15563 10906 238 0,'0'0'292'0,"-10"-7"-57"15,10 7-12-15,-12-5-12 0,5 3-12 16,7 2-2-16,-16-3-4 0,16 3-41 0,-19-4-3 16,19 4-42-16,-20 1 24 0,8 2-44 0,1-1 34 0,-2 0-51 15,1 2 34-15,2-1-59 0,0 3 37 0,1 0-46 16,1-1 51-16,2 4-54 0,0-2 25 16,1 0-3-16,3 3-6 0,0-2-1 0,2 2-10 15,2-2-6-15,1 3-4 0,4-2-5 0,0 2-4 0,0 1-5 16,4-2-3-16,0 2 6 0,1-2-10 0,2 3-2 15,-1 0-2-15,-2-3-1 0,3 3-3 0,-5-3 2 16,0 2 4-16,1-1-6 0,-2 0-42 0,-3 0 51 16,-1-2-41-16,-3 1 50 0,-1-2-47 0,0 2 49 15,-4-3-40-15,-1 2 41 0,1-1-44 0,-3-1 44 16,-2 0-45-16,1-2 52 0,-1 2-51 0,1-3 47 16,-2 1-46-16,1-2 48 0,3 0-44 0,6-3 43 15,-13 6-47-15,13-6 44 0,-6 5-46 0,6-5 46 16,-5 4-45-16,5-4 44 0,0 0-44 0,3 8 47 15,-3-8-41-15,8 7 37 0,-3-4-45 0,3 2 45 16,-2 1-47-16,1 0 53 0,-1 1-54 0,0 2 8 16,1-2 1-16,-3 4 8 0,-2-2 2 0,2 3 2 15,-3-1 0-15,1 1 9 0,-2 0 35 0,-2 1-47 0,1-2 45 16,0 0-49-16,-2 0 47 0,3 1-49 0,-2-3 45 16,-1 1-48-16,3-1 44 0,-1-1-45 0,-2-1 46 15,3-7-47-15,0 12 48 0,0-12-47 0,3 10 51 16,-3-10-65-16,6 6 40 0,-6-6-94 0,0 0-33 15,21-3 5-15,-11 0-72 0,0-3-70 0,4-4-7 16,2 2-90-16,0-3-239 0,0-2-108 0</inkml:trace>
  <inkml:trace contextRef="#ctx0" brushRef="#br0" timeOffset="24863.7">15773 11089 549 0,'-3'-7'440'0,"2"-2"-72"16,1 9-14-16,-3-11-3 0,3 11-7 0,-5-11-30 15,5 11-26-15,-5-7-37 0,5 7-36 0,-5-4-17 0,5 4-19 16,0 0-19-16,0 0-6 0,-6 4-4 16,6-4-18-16,1 9-58 0,0-2 32 0,-1-1-57 15,4 4 34-15,0-1-57 0,-1 2 38 0,3 1-54 0,-1 2 41 16,1 1-47-16,-1-1 33 0,4 0-52 0,-2 1 42 16,-1 1-55-16,3-3-55 0,0 0-24 15,-1 0-117-15,-2-2-52 0,3 0-99 0,0 0-73 16,-1-4-20-16,-1-2-458 0,1 1-501 0</inkml:trace>
  <inkml:trace contextRef="#ctx0" brushRef="#br0" timeOffset="25035.53">16082 11193 517 0,'8'-4'386'0,"-1"-2"-74"0,-7 6-49 0,9-5 35 16,-9 5-25-16,8-4 50 0,-8 4-89 0,0 0 12 15,11-2-73-15,-11 2 10 0,0 0-75 0,9 6 17 16,-9-6-63-16,3 5 27 0,-3-5-50 0,2 13 22 15,-3-8-47-15,1 3 28 0,0-1-46 0,-1 0-5 16,1 2-22-16,-3-2-103 0,3 1-67 0,-4-1-64 16,2 0-112-16,-1 0-77 0,1-3-269 0,2-4-226 15</inkml:trace>
  <inkml:trace contextRef="#ctx0" brushRef="#br0" timeOffset="25382.62">16104 11025 69 0,'-4'-11'541'0,"1"3"-170"0,1-1-38 15,0 2-72-15,-1 0 6 0,3 0-55 0,2 1 36 0,-1 0-83 16,1 0 23-16,1 1-62 0,3 1 19 0,-6 4-69 16,11-7 27-16,-11 7-61 0,19-2 36 15,-19 2-58-15,21 2 41 0,-10 3-50 0,-2 0 36 0,1 1-9 16,-2 3-6-16,0 0-10 0,-2 3-4 0,-2 0-2 15,1 0-1-15,-4 1-42 0,-1 1 42 0,-3-2-48 16,0 3 55-16,1 1-45 0,-4-3 52 0,2 0-45 16,1 0 50-16,-1-2-30 0,0 0 30 0,-1-1-46 15,1-2 44-15,2 2-42 0,0-3 45 0,1-2-35 16,1-5 53-16,-1 11-49 0,1-11 37 0,6 7-45 16,-6-7 41-16,13 3-48 0,-3-4 35 0,2-1-48 0,4-1 12 15,3-2-108-15,2-1-12 0,0-2-69 16,1 0-54-16,5-5-79 0,-4 0-106 0,3-1-262 15,-3 0-210-15</inkml:trace>
  <inkml:trace contextRef="#ctx0" brushRef="#br0" timeOffset="25782.56">16418 10800 182 0,'-8'-6'439'15,"2"3"-111"-15,6 3-62 0,-11-6-31 0,11 6 6 0,-9-5-38 16,9 5 2-16,-8-4-73 0,8 4 3 0,0 0-44 15,0 0 18-15,0 0-50 0,0 0-10 0,0 0 31 16,0 0-51-16,10 7 28 0,-3-4-51 0,0 3 43 16,-2 2-52-16,3-1 40 0,-3 1-47 0,0 1 48 15,-1 0-55-15,2 1 46 0,-3 1-3 0,-2-2-7 16,2 2 4-16,-1-2-8 0,-2 4-3 0,0-3-1 16,0 0-1-16,0 1-2 0,0-2-2 0,0 1 6 15,0-2-3-15,0 1-3 0,2-1 4 0,-1-2-1 16,0 3 2-16,2-2 3 0,-1 0 0 0,2-1 3 15,1 0-6-15,1 0-1 0,0 0-1 0,0-1-2 16,1-2 5-16,-1 2-7 0,0 0 6 0,1-1 19 16,-2 0 17-16,1 0 13 0,-2 1 10 0,2 0 11 15,-2-1 1-15,1 1 10 0,-1 0 2 0,0 1 0 16,-1-1 2-16,-1 2 1 0,2-1-42 0,2 0 53 16,-3 1-55-16,1 0 34 0,-2-1-58 0,2 4 41 15,0-4-54-15,-1 1 37 0,-1 0-53 0,2-1 46 16,0 2-54-16,-2-2 49 0,-1-1-54 0,1 3 47 15,-1-1-52-15,-1-1 43 0,-1 2-48 0,-2-1 42 0,1 3-58 16,-3-3-36-16,0 3-132 0,-2-2-65 0,-2 2-106 16,-1-2-129-16,1 0-494 0,-1 0-602 0</inkml:trace>
  <inkml:trace contextRef="#ctx0" brushRef="#br0" timeOffset="26547.23">18234 10429 279 0,'0'0'393'0,"3"-10"-77"0,-3 10-21 0,0-11-24 16,0 11-35-16,-3-11 35 0,3 11-89 0,-4-11 3 16,2 7-80-16,-2-1 27 0,-1 0-27 0,-3 1-21 15,2 2-15-15,6 2-12 0,-16-5-3 0,16 5 17 16,-19 0 14-16,10 1-2 0,-3 2-2 0,1-1-8 16,0 2-45-16,-1 1 37 0,2 1-45 0,0 0 36 0,-2 1-32 15,5 1 43-15,0 1-47 0,2 0 35 16,0 0-45-16,3 1 38 0,0 1-44 0,2 0 35 15,2 0-42-15,1 2 2 0,4 2-1 0,0-2 1 16,1 0 2-16,5 2 3 0,-2 0-3 0,2 0-1 0,4-1 2 16,-4 1-1-16,2 0 37 0,-2 1-45 0,-1-2 36 15,0 0-41-15,-4 0 37 0,2-1-42 0,-4 1 41 16,-1-2-29-16,-1 0 26 0,-4 0-42 0,0-1 43 16,-1 1-42-16,-2-3 40 0,-2 1-36 0,0-2 35 15,-4 2-39-15,3-3 45 0,-1-1-46 0,0 1 42 16,-2-2-41-16,1-1 43 0,3-1-42 0,5-3 39 15,-10 6-43-15,10-6 38 0,0 0-44 0,-9 2 41 16,9-2-43-16,0 0 37 0,0 0-41 0,0 0 42 16,15 1-40-16,-15-1 44 0,14 0-39 0,-14 0 39 15,14 2-38-15,-5 1 45 0,-2-1-47 0,-1 4 46 16,3-1-42-16,-4 0 47 0,0 3-10 0,-2-1 2 16,-1 2-6-16,1 2 1 0,-3-2-2 0,0 2-1 15,0 0-1-15,0-2-3 0,-1 4 6 0,-1-4-6 16,2 1 0-16,0-2 0 0,0 1 2 0,0-2-1 15,0-2-3-15,2 3 1 0,-2-8-3 0,5 9-14 16,-5-9-44-16,10 8-57 0,-10-8-76 0,14 0-82 0,-4-1-85 16,0-5-97-16,2 2-316 0,0-3-291 15</inkml:trace>
  <inkml:trace contextRef="#ctx0" brushRef="#br0" timeOffset="26796.87">18450 10451 352 0,'0'0'516'0,"-3"-11"-144"16,3 11-64-16,-2-8-82 0,2 8 11 0,-4-6-30 15,4 6 53-15,0 0 3 0,0 0-18 0,0 0-27 0,0 0-43 16,-4 6 51-16,4-6-61 0,3 11 26 16,-2-5-73-16,3 2 47 0,0 1-65 0,0 1-18 15,1 0-14-15,2 2-12 0,-2 0-12 0,3 2-6 16,-3 0-4-16,3-1 1 0,0 0-16 0,-1 1-4 0,0-2-2 15,-1 2-3-15,2-2-4 0,-3 1-5 16,1-2 11-16,-2 0-27 0,1-2-62 0,-2 1-76 16,1-2-35-16,-1 1-161 0,0-3-78 0,-3-6-124 0,1 11-394 15,-1-11-526-15</inkml:trace>
  <inkml:trace contextRef="#ctx0" brushRef="#br0" timeOffset="26995.34">18745 10651 180 0,'0'0'474'0,"0"0"-132"0,4 6-74 0,-4-6-46 15,3 5 4-15,-3-5 14 0,0 0 17 0,0 12-26 16,0-12-16-16,0 9-36 0,0-9-39 0,0 10-28 16,0-10-22-16,-3 13-19 0,3-6 28 0,0 2-64 15,-1-1 31-15,-2 1-58 0,2 0 35 0,0 0-96 16,-1 0-72-16,2-3-95 0,-2 2-99 0,2-8-102 15,-1 10-329-15,1-10-259 0</inkml:trace>
  <inkml:trace contextRef="#ctx0" brushRef="#br0" timeOffset="27447.14">18846 10502 252 0,'0'0'355'0,"0"-13"-79"0,0 7-25 0,0-2-10 16,1-1-7-16,2 0-12 0,0 0-47 0,2 0 22 15,1 1-65-15,-1-1 25 0,4-1-21 0,0 2-16 16,1-1-22-16,-1 2-17 0,2 1-12 16,-1 0-10-16,0 2-10 0,-1 0-7 0,-9 4-8 0,15-2-3 15,-15 2-6-15,12 4-4 0,-7 0-3 0,-5-4-1 16,5 11-4-16,-5-4-40 0,0 2 46 0,-1 0-49 15,0 1 55-15,-1-1-51 0,-2 1 46 0,2 0-45 16,-1 1 44-16,1-2-44 0,-1 2 52 0,2-1-50 16,-1 0 12-16,1-3-3 0,1 2 4 0,1-1 2 15,2 1 0-15,0-2 5 0,-1 0 0 0,5 2 7 0,-2-4-12 16,4 2 4-16,-2 0 3 0,2-1 0 16,-1 0-2-16,3 0 8 0,0-1-9 0,-2 1 4 15,-2 0 0-15,2 0 2 0,-2-1 6 0,-1-1 4 0,2 1 9 16,-8-5 9-16,9 9 20 0,-9-9 13 0,3 8-2 15,-3-8-8-15,2 7-10 0,-2-7-7 0,-5 10-8 16,-1-5-6-16,1-2-6 0,-3 2 36 16,0 1-45-16,0-1 29 0,0-1-46 0,-2-1 39 0,3 1-47 15,-1 1 40-15,-1-3-74 0,1 2-80 0,8-4-68 16,-11 0-63-16,11 0-82 0,-9-4-46 0,9 4-362 16,-5-11-263-16</inkml:trace>
  <inkml:trace contextRef="#ctx0" brushRef="#br0" timeOffset="27680.33">19056 10348 363 0,'2'-8'420'0,"2"3"-75"15,-1-1-33-15,-3 6-21 0,5-8-47 0,-5 8 45 16,8-6-20-16,-8 6-26 0,11-3-14 0,-11 3-16 0,14 2-20 16,-4 0-20-16,1 3-4 0,0 0-15 0,3 3-53 15,2-1 42-15,1 4-56 0,-1-1 30 16,2 3-69-16,-3 1 34 0,3 0-56 0,-2 3 40 0,-3-1-51 15,0 2-7-15,-3 1-1 0,-1 2-3 0,-4 1 3 16,-2 0-8-16,-3 0 0 0,-3-1-4 0,-2 2 39 16,-1-1-84-16,-3 4-21 0,-4-6-96 0,0 2-48 15,1-4-118-15,-1 0-80 0,-1-2-101 0,1-2-391 16,1-5-471-16</inkml:trace>
  <inkml:trace contextRef="#ctx0" brushRef="#br0" timeOffset="29079.97">19133 10336 264 0,'-6'-6'253'0,"6"6"-44"16,-2-9-29-16,2 9-17 0,0-10-17 0,0 10-21 15,2-11-19-15,2 7-5 0,0-2-8 0,4 1-9 16,-2 0-3-16,2 0-9 0,0 1-1 0,0 1 0 15,1 0-4-15,-9 3-4 0,17-2 2 0,-17 2 23 16,17 2-49-16,-17-2 8 0,11 7-3 0,-3 0 0 16,-5-1 6-16,0 1-23 0,0 1 45 0,-3 2-42 0,-2-1 54 15,1 2-36-15,-3 0 44 0,3 1-37 0,-4-1 38 16,1 0-49-16,0-1 36 0,2 0-55 16,-1 0 48-16,1 0-48 0,0 0 43 0,2-2-51 0,0 1 39 15,2-2-49-15,0 1 40 0,3 0-45 0,-1-2 39 16,5 1-47-16,-3 0 40 0,2-2-43 0,1 1 36 15,2 0-39-15,0-1 39 0,-2-1-32 0,1 3 29 16,-1-3-47-16,-1 2 4 0,-1 0 6 0,2 2 6 16,-4-3 5-16,2 3-6 0,-3-1 12 0,-1 1 11 15,2 1 8-15,-1-1 2 0,-1 2 1 0,-2-2 6 16,2 2 1-16,-1-2-5 0,1 3 4 0,-2-2 4 16,3 1 5-16,-1-1-6 0,2 1 35 0,1 1-48 15,0-1 34-15,2 2-50 0,1-3 37 0,2 2-42 16,1 0 33-16,1 0-44 0,-2-2 40 0,2 1-44 15,0 0 40-15,-3-1-45 0,0 0 41 0,-1-1-40 16,-2-1 45-16,-4 2-46 0,1-2 42 0,-4 0-42 16,-2 1 43-16,-2-1-43 0,-3 2 40 0,0-1-41 0,-6 2 38 15,3-3-43-15,-4 3 38 0,0-3-41 0,-3 3-14 16,3-3-129-16,-3-1-51 0,5 0-95 0,-2-1-140 16,3-3-449-16,1-1-473 0</inkml:trace>
  <inkml:trace contextRef="#ctx0" brushRef="#br0" timeOffset="29812.96">21046 9908 326 0,'0'0'351'0,"-3"-10"-100"16,3 10-10-16,-2-9-22 0,2 9-12 0,-4-9 6 15,4 9-43-15,-7-8-35 0,7 8-22 0,-9-7-25 16,9 7-18-16,-12-3-9 0,12 3-14 0,-16 0-7 16,16 0 0-16,-19 3 28 0,9 1-2 0,-3 1 13 15,4 1 2-15,0-3-6 0,-2 5-12 0,2 0-6 16,2 0 39-16,2 1-45 0,-2 0 34 0,4 1-50 15,1 1 39-15,2 1-49 0,1 0 30 0,1-1-45 16,5 3 35-16,0-1-43 0,1 2 36 0,2-1-42 16,4 3 35-16,-1-3-43 0,1 2 41 0,0-1-45 15,1-1 41-15,0 2-44 0,-1-3 45 0,-3 0-44 0,-2 0 36 16,1-1-41-16,-3-1 44 0,-3 1-43 16,-2-3 44-16,-2 1-43 0,0 1 43 0,-4-2 0 15,-1-1-7-15,1 0-5 0,-6-1 0 0,1 0-1 16,0 0-2-16,-1-1-2 0,1-1 4 0,0-1-4 0,1 0 1 15,-2-1-1-15,10-3 1 0,-14 6-5 0,14-6-1 16,-10 5 0-16,10-5-1 0,0 0 1 16,-5 5-1-16,5-5-1 0,0 0 1 0,10 6 5 0,-10-6-7 15,12 5 1-15,-5-2 0 0,3 1-36 0,-2-2 46 16,2 3-41-16,-1 2 46 0,0-2-42 16,1 3 43-16,-2 2-41 0,2 1 51 0,-5-1-46 0,2 2 42 15,-3 1-43-15,0 0 43 0,-2 0-42 0,-2 0 7 16,0 1 3-16,0 0 7 0,0-1-5 0,0-1 4 15,-2 4 3-15,0-4 2 0,0 1-2 0,-1-3 3 16,2 0-4-16,0 0-1 0,-1-3-6 0,2 1-13 16,0-3-32-16,0-5-70 0,4 9-59 0,-4-9-44 15,9 4-47-15,-9-4-118 0,17-3-330 0,-10-1-229 16</inkml:trace>
  <inkml:trace contextRef="#ctx0" brushRef="#br0" timeOffset="30130.53">21313 10119 482 0,'-5'-8'370'0,"1"0"-59"0,1 0-44 16,-1 2-30-16,4 6-41 0,-6-12 10 0,5 6-61 16,1 6-24-16,1-13-30 0,-1 13-13 15,6-11-15-15,-2 5-10 0,0 1-10 0,2 1-11 0,2 2 12 16,-8 2 12-16,19-2-44 0,-19 2-4 0,17 2 38 15,-7 3-48-15,-2-1 38 0,0 3-44 0,-2 0 39 16,0 1-44-16,-3 3 33 0,-2 1-37 0,-1 1 45 16,0 3-48-16,-4 0 44 0,2 0-41 0,-3 0 41 15,0-1-42-15,1 0 48 0,-1 0-33 0,-1-2 53 16,3 0-35-16,-1-2 46 0,0-2-46 0,1 0 51 16,2 0-35-16,1-9 44 0,1 11-7 0,-1-11-19 15,9 8-9-15,-9-8-7 0,13 4-4 0,-13-4-11 16,26-3-9-16,-11 1-10 0,4-3-58 0,2 0-73 15,-1-3-79-15,2-1-82 0,-2 0-90 0,5-3-390 0,-6 0-289 16</inkml:trace>
  <inkml:trace contextRef="#ctx0" brushRef="#br0" timeOffset="30312.77">21732 10103 319 0,'0'0'382'0,"0"0"-90"15,0 0-33-15,5 5 20 0,-5-5 18 0,0 0-37 16,3 9 25-16,-3-9-32 0,1 9-20 0,-1-9-48 0,1 12-28 15,-1-12-31-15,0 12-24 0,1-5-21 0,1 2-12 16,-2-2-16-16,0 2-10 0,0-1-12 0,-2 2-6 16,2 1-8-16,0 0-6 0,-1 0-3 0,1-1-55 15,0 0-73-15,0-1-87 0,0-1-42 0,-1 0-55 16,1-8-44-16,-1 10-442 0,1-10-311 0</inkml:trace>
  <inkml:trace contextRef="#ctx0" brushRef="#br0" timeOffset="30763.71">21814 9980 373 0,'-3'-9'332'0,"-1"2"-49"0,3 1-53 16,0-1-38-16,1 0-40 0,0 7-12 0,1-13-11 0,2 7-19 15,1 0-13-15,1 1-21 0,2-1-5 16,2 1-30-16,-1 1 14 0,3 1-28 0,-2-1-5 15,0 2-6-15,-9 2-3 0,18-1 0 0,-18 1-10 0,16 2-2 16,-16-2 10-16,12 6-4 0,-7-3-4 0,-5-3 9 16,4 10-10-16,-1-3 9 0,-3 1-10 0,-2 0 16 15,1 0-18-15,0 2 12 0,-2-2-12 0,1 3 14 16,-1-1-14-16,3 0 18 0,-2-1-10 0,0 2 29 16,2-3-9-16,0 2 30 0,2-2-38 0,0 2 27 15,1-2-38-15,1-1 33 0,1 3-42 0,1-3 35 16,-1 1-39-16,4 2 28 0,-1-2-29 0,0-1 35 15,-2 1-40-15,4 0 42 0,-2-2-29 0,-2 3 59 16,1-2-36-16,0 1 64 0,0-1-35 0,-2 1 50 16,0 0-41-16,-1-1 46 0,2 0-41 0,-3 0 34 15,-1 1-49-15,1-1 34 0,-1-1-45 0,-2-6 27 16,0 13-48-16,-1-6 34 0,-2-2-46 0,1 2 33 16,-1 0-44-16,-4 0 41 0,2 0-16 0,0-1-4 15,-3 0-5-15,0 0-6 0,1 0-4 0,-1-1-6 16,0 1-31-16,-2-2-92 0,4-2-88 0,6-2-83 15,-15 3-91-15,15-3-105 0,-11-1-278 0,11 1-284 16</inkml:trace>
  <inkml:trace contextRef="#ctx0" brushRef="#br0" timeOffset="31180.79">22085 9843 132 0,'-2'-8'457'0,"1"0"-112"0,1 1-58 0,0 0-68 16,3 0-7-16,-1 0-25 0,1-1 1 0,-1 1-49 16,5 0 9-16,-2 1-37 0,3 1-17 0,-1-1-44 15,3 2 22-15,-1 1-50 0,2 1 27 16,1 1-41-16,0 0 29 0,-2 2-44 0,4 3 34 0,-4-2-39 16,-1 2 41-16,0 1-42 0,-2 1 3 0,-2-1-1 15,0 2 5-15,-2 1 1 0,-2-2 2 0,-1 4 6 16,0-3-3-16,-3 4 2 0,2-3-3 0,-3 3 5 15,3-1-2-15,-2-1 2 0,-1 1 1 0,2-1-1 16,-1 1 1-16,3-1 4 0,-1-1 21 0,0 1 50 16,3-1-50-16,-2 0 53 0,3 1-50 0,1-1 36 15,2 0-51-15,1 0 45 0,3 1-49 0,0-2 38 0,0 2-44 16,3-2 49-16,-2 1-34 0,2 0 55 0,0 0-38 16,-3 0 34-16,2 1-47 0,-1-1 51 15,-2 1-33-15,1-1 45 0,-3 1-36 0,-1-1 43 0,2 2-39 16,-3-1 37-16,1 0-50 0,-2 0 46 0,1 1-52 15,-1-1 39-15,0 1-55 0,-1-1 37 0,-1 0-49 16,-2 1 34-16,0 0-48 0,0 0 38 16,-1 0-51-16,-2-1 36 0,-1 0-114 0,-1 0-87 0,-3 0-153 15,-2-1-161-15,0-1-567 0,-3 0-678 0</inkml:trace>
  <inkml:trace contextRef="#ctx0" brushRef="#br0" timeOffset="32213.6">18037 8113 242 0,'0'0'293'0,"-1"-9"-59"0,1 9-31 0,-3-7-10 15,3 7-17-15,-7-8-17 0,7 8-8 16,-7-8-28-16,7 8-21 0,-7-7-18 0,7 7-18 15,-12-7-9-15,12 7-16 0,-10-3-4 0,10 3-3 0,-13-1 26 16,13 1-3-16,-14 2 20 0,14-2-26 0,-11 5 25 16,4-1-32-16,3 0 32 0,-2 1-38 0,4 0 4 15,0 2-4-15,0 0 13 0,2-1 15 0,1 3-10 16,2-1-7-16,-1 3-12 0,6-2-6 0,-2 2-3 16,3-1-4-16,1 2 0 0,3-1-7 15,-1 0-8-15,0 2 3 0,2-1-1 0,0 0-4 16,-1 0 1-16,-4-1-8 0,1 0 4 0,-1-1-4 0,-2 2 2 15,-3-1-4-15,-2-1 0 0,-1-1 8 0,-2 0-7 16,1 0 3-16,-4 0-4 0,0-1 3 0,1-1 0 16,-4 0 3-16,0 0-3 0,2-1-3 0,-2-1 1 15,1 0 6-15,6-5-2 0,-9 7-5 0,9-7 6 16,-9 5-9-16,9-5-3 0,0 0 4 0,-3 7 0 16,3-7 1-16,0 0 0 0,8 5 18 0,-8-5-21 0,10 4-1 15,-10-4 2-15,13 6-5 0,-7-2 7 16,2 1 7-16,-2 0-5 0,-1 2-4 0,1 0 5 15,-1 2 42-15,0 0-49 0,-3 0 41 0,1 0-34 0,-2 1 34 16,0 1-45-16,1-3 44 0,-1 3-46 0,-1-2 49 16,1-1-54-16,-1 0 47 0,0 1-51 15,2-3 49-15,-1 1-43 0,0 0 43 0,2-2-46 16,1 1 42-16,-2-1-56 0,6-2-13 0,-8-3-108 0,11 4-93 16,-11-4-104-16,18-1-443 0,-9-2-319 15</inkml:trace>
  <inkml:trace contextRef="#ctx0" brushRef="#br0" timeOffset="32662.51">18294 8231 197 0,'-6'-4'375'0,"-1"1"-69"0,0-1-39 16,7 4-14-16,-12-6 16 0,12 6-30 0,-10-7-21 16,10 7 8-16,-9-9-96 0,9 9 13 0,-2-6-65 0,2 6 22 15,2-7-46-15,-2 7 44 0,9-4-44 16,-9 4 39-16,14-3-54 0,-14 3 35 0,19 1-49 15,-9 2 46-15,1 0-53 0,0 3-2 0,-2 0 1 0,-1 3 0 16,1 1-3-16,-4 2-2 0,-3-1 3 0,2 2-4 16,-4 0-3-16,0 1 0 0,-2-1 6 15,-1 0 15-15,-1 2 18 0,2-2 21 0,-5 0 2 0,5-1 32 16,-2-2-52-16,0-1 27 0,2 0-52 0,0-2 39 16,0-1-43-16,-1 0 39 0,3-6-39 0,0 9-6 15,0-9-2-15,7 5-2 0,-7-5-1 0,11 1-9 16,2-3-4-16,-2-1 10 0,5-1-21 0,0-1-36 15,5-1-58-15,-2-2-27 0,0 1-60 0,1-3 19 16,-2 2-77-16,0-1-31 0,-2 1-38 0,-2 0-96 16,-3 1-277-16,1-2-201 0</inkml:trace>
  <inkml:trace contextRef="#ctx0" brushRef="#br0" timeOffset="33095.93">18418 8246 319 0,'-4'-6'393'0,"-1"1"-45"16,1 2-33-16,-3-3 10 0,2 1-28 0,-1 0 57 16,1 2-60-16,5 3 32 0,-9-9-77 0,9 9 9 15,-10-6-79-15,10 6 9 0,-9-2-60 0,9 2 62 16,0 0-14-16,-11 1-10 0,11-1-10 0,-7 9 3 15,7-9-12-15,-1 13-49 0,1-5 48 0,3 0-60 16,2 3 38-16,-2 3-68 0,3-1-5 0,0 1 36 0,2 2-64 16,1-1 44-16,0 1-62 0,1 2 49 0,2-1-56 15,-1 0 51-15,-1-1-17 0,3 1-9 0,-3 0-14 16,-1-2-37-16,1-2-73 0,-1 1-66 16,0-2-68-16,1-1-22 0,-1-1-95 0,-4-1-37 0,3-1-88 15,-4-1-95-15,3-3-457 0,-7-4-638 0</inkml:trace>
  <inkml:trace contextRef="#ctx0" brushRef="#br0" timeOffset="33280.1">18683 8402 101 0,'0'0'549'0,"7"-9"-156"16,-7 9-85-16,4-5-46 0,-4 5-20 0,0 0 54 16,9-3-14-16,-9 3-15 0,0 0-15 0,5 3-24 15,-5-3-31-15,5 7-33 0,-5-7-31 0,5 10-25 16,-2-4-22-16,-2 1-20 0,2 0-10 0,-2 3-13 15,2-2-10-15,-1 3-10 0,-2-1-6 0,2 0-13 16,-4 1-19-16,4-1-127 0,-2-2-99 0,-2 0-74 16,2 0-128-16,0-1-483 0,0-7-501 0</inkml:trace>
  <inkml:trace contextRef="#ctx0" brushRef="#br0" timeOffset="33615.25">18827 8255 45 0,'-2'-6'545'0,"0"0"-130"0,0 0-93 0,-1 0-38 15,2 0-54-15,1-1-4 0,0 7 53 0,1-14-57 16,2 7 27-16,1 0-59 0,1-1 10 0,2 1-68 16,2 3 19-16,0-2-62 0,3 2 22 0,-1 0-54 15,-1 3 24-15,3 0-48 0,-1 2 26 0,-2 0-45 16,0 2 33-16,-1 2-43 0,-1 2 34 0,-1-1-36 15,-3 2-5-15,0 3 2 0,-1-1-1 0,-3 1 0 16,0 0 1-16,-3 2 4 0,2-3-3 0,-2 2 2 16,1-1-1-16,0 0-1 0,-4-1 0 0,5-1-2 15,0-1 4-15,-1-1-4 0,0-1 3 0,2-6 6 0,0 12-9 16,0-12 2-16,4 8-2 0,-4-8 0 0,11 4-45 16,-11-4-63-16,19-3-63 0,-5 1-53 15,2-3-43-15,5-3-52 0,0 0-131 0,3-3-317 0,2-2-285 16</inkml:trace>
  <inkml:trace contextRef="#ctx0" brushRef="#br0" timeOffset="33788.07">19301 8120 205 0,'0'0'501'0,"0"0"-148"0,0 0-72 0,0 0-65 16,0 0 18-16,-1 6-13 0,1-6 23 0,0 0 32 15,-1 10-65-15,1-10 11 0,0 7-76 0,0-7 14 16,0 12-68-16,1-4 15 0,0-1-56 0,-1 1-9 15,1 0-10-15,1 2-7 0,-1 1-4 0,0 0-6 16,-1 0-10-16,2 2-37 0,-2-3-99 0,0 2-71 16,0-2-61-16,0-3-78 0,0 1-508 0,0 0-392 15</inkml:trace>
  <inkml:trace contextRef="#ctx0" brushRef="#br0" timeOffset="34295.6">19492 7968 223 0,'0'0'419'0,"-4"-7"-74"15,4 7-30-15,-5-9-59 0,0 4-256 0,2 0 456 16,2-2-215-16,1 7-75 0,-3-11 19 0,3 11-71 16,0-11 14-16,2 4-62 0,-2 7 22 0,5-10-55 15,1 4 40-15,0 0-60 0,1 2 37 0,-1 1-48 16,4 0 34-16,-10 3-49 0,13-1 45 0,-13 1-48 16,14 2 41-16,-14-2-41 0,14 6 39 0,-10-1-44 15,0 1 45-15,-1 0-42 0,-2 2 50 0,0 0-48 16,-1-1 37-16,-1 1-42 0,1 1 42 0,0 0-44 15,-1 0 44-15,-1-1-45 0,2-1 49 0,-2 2-46 0,2-1 43 16,0 0-40-16,0 0 44 0,0-1-41 0,2 0 41 16,1 3-48-16,1-3 49 0,1 1-49 0,1 0 48 15,-1 0-45-15,4-2 49 0,0 1-53 0,-1 0 44 16,1-1-41-16,0 2 42 0,-1-1-45 0,0-3 48 16,0 3-41-16,-3 0 45 0,3-3-41 15,-6 2 6-15,2-1 11 0,-4-5-3 0,4 10 2 16,-4-10 1-16,-3 12 6 0,3-12-8 0,-5 10-1 0,1-3-1 15,-2-1 1-15,1-1-7 0,0 3 5 0,0-3-6 16,1 0-4-16,-1 0-32 0,5-5-59 0,-8 7-65 16,8-7-62-16,-6 3-138 0,6-3-400 0,0 0-280 15</inkml:trace>
  <inkml:trace contextRef="#ctx0" brushRef="#br0" timeOffset="34762.96">19750 7829 68 0,'-3'-7'477'0,"-2"0"-128"15,4 2-67-15,-2-3-53 0,1 3 0 16,0-2-50-16,2 7 6 0,2-13-42 0,-2 13-20 16,4-12-25-16,-2 7-20 0,5-1-9 0,1 1-20 15,-1 3-5-15,2-2-6 0,0 2-11 0,-9 2-2 16,20 0-1-16,-20 0-1 0,19 4-7 0,-10-2 31 15,0 3-43-15,-2 2 38 0,0-1-41 0,-2 3 39 0,1 1-49 16,-4 0 36-16,1 0-40 0,-2 3 42 0,0-1-47 16,-2-1 44-16,0 3-37 0,-1-2 41 0,1 1-49 15,-1 0 35-15,0-2-35 0,1 1 41 0,0 0-43 16,-2-3 50-16,3 2-51 0,1-2 53 0,2 2-50 16,0-4 48-16,-1 1-48 0,5 0 44 0,-2-1-45 15,2 0 45-15,2-1-48 0,0 0 46 0,1 0-45 16,-1 0 47-16,0-1-50 0,-1 1 52 0,1 0-36 15,-1-2 42-15,-2 3-39 0,-1-2 50 0,1 1-36 16,-1 1 67-16,-1 1-36 0,0-2 51 0,-1 2-20 16,-2-2 37-16,2 3-47 0,-1-2 36 0,-2 1-46 15,2 2 26-15,-1-1-48 0,0 0 1 0,2 0-5 16,0 0-1-16,1 1 0 0,-1-1-3 0,2 0 1 16,-1 0-7-16,2-2-3 0,-2 2-2 0,2-1-4 15,-1-1 0-15,-1 2-9 0,0-1 3 0,-1 0-9 16,-3 0-26-16,-2-1-105 0,0 2-81 0,-6 1-73 15,-2 1-81-15,0 0-520 0,-7 1-460 0</inkml:trace>
  <inkml:trace contextRef="#ctx0" brushRef="#br0" timeOffset="35729.86">18775 8789 145 0,'-8'5'298'16,"8"-5"-76"-16,0 0-57 0,-4 3-26 0,4-3-25 16,0 0-12-16,0 0-3 0,0 0 4 0,0 0-9 15,0 0-13-15,0 0-17 0,0 0-14 0,0 0-6 16,10-2-9-16,-10 2-2 0,8-5-14 0,-8 5-6 15,8-7 0-15,-8 7-3 0,7-7 5 0,-7 7-3 16,7-8 19-16,-7 8 6 0,4-7-2 0,-4 7-9 16,0 0-6-16,0-7 8 0,0 7-10 0,0 0 10 15,-8-5 2-15,8 5 0 0,0 0 19 0,-12 1 21 0,12-1-12 16,-10 6 9-16,10-6-20 0,-10 7 18 16,4-3-25-16,0 2 32 0,3-1-43 0,-1 1 34 15,1 0-44-15,3-6 34 0,-4 11-40 0,4-4 42 0,0-7-34 16,0 10 38-16,0-10-48 0,5 9 42 0,-5-9-51 15,8 8 45-15,-8-8-51 0,13 3 40 0,-13-3-43 16,14 1 44-16,-14-1-50 0,14-1 42 16,-14 1-45-16,14-3 47 0,-14 3-46 0,12-7 48 0,-12 7-32 15,9-7 45-15,-9 7-52 0,5-6 41 0,-5 6-39 16,2-6 34-16,-2 6-47 0,-7-5 41 16,7 5-42-16,0 0 44 0,-16 2-50 0,9 0 41 0,-4 3-63 15,1-1-48-15,0 1-97 0,-3 4-104 0,-1-2-109 16,3 3-306-16,-2-2-216 0</inkml:trace>
  <inkml:trace contextRef="#ctx0" brushRef="#br0" timeOffset="36712.47">16403 11496 30 0,'0'0'341'15,"0"0"-96"-15,0 0 9 0,-16 0-25 0,16 0-2 16,0 0-26-16,0 0-18 0,-14-2-21 0,14 2-21 15,0 0-20-15,-10-1-16 0,10 1-19 0,0 0-19 16,0 0-13-16,-9-2-14 0,9 2-7 0,0 0-5 0,0 0-7 16,0 0-2-16,0 0-7 0,0 0-1 15,0 0-5-15,-11 1 5 0,11-1-3 0,0 0-3 16,-8 5-5-16,8-5 5 0,-6 6-3 0,2-1 2 0,4-5 34 16,-8 8-44-16,4-2 31 0,0 1-34 0,-2-1 30 15,2 1-31-15,2 1 31 0,-1-3-30 16,0 3 26-16,2-1-28 0,1 1 32 0,0-1-32 15,0-7 37-15,0 12-33 0,3-6 33 0,-3-6-34 0,5 9 38 16,-5-9-39-16,8 7 35 0,-8-7-33 0,11 3 39 16,-11-3-50-16,10-1 42 0,-10 1-38 0,12-6 41 15,-12 6-42-15,11-5 57 0,-11 5-64 0,7-9 10 16,-3 4-2-16,-4 5 8 0,2-9 3 0,-2 9-4 16,3-9 4-16,-3 9 7 0,-3-10-2 0,3 10-4 15,-4-8-2-15,4 8 7 0,-6-6-4 0,6 6 1 16,-8-3 1-16,8 3-1 0,0 0 0 0,-14 0 0 15,14 0 3-15,0 0-6 0,-9 4 6 0,9-4-3 16,-6 7-2-16,6-7 40 0,-4 7-49 0,4-7 40 0,-1 9-41 16,1-9 45-16,1 9-49 0,-1-9 40 0,2 9-44 15,-2-9 40-15,6 8-38 0,-6-8 33 16,5 6-47-16,-5-6-7 0,6 4-66 0,-6-4-62 16,8 3-65-16,-8-3-111 0,0 0-284 0,11-1-139 15</inkml:trace>
  <inkml:trace contextRef="#ctx0" brushRef="#br0" timeOffset="37607.5">19113 11265 371 0,'0'0'326'0,"0"0"-78"16,0 0-23-16,0 0-19 0,-7-4-11 0,7 4-11 16,0 0-34-16,0 0-10 0,0 0-45 0,0 0-4 0,0 0-31 15,-5-4 0-15,5 4-25 0,0 0 7 0,0 0-26 16,0 0 22-16,6-5-32 0,-6 5 19 0,0 0-22 16,10-5 12-16,-10 5-15 0,0 0 12 0,7-5-13 15,-7 5 38-15,0 0-48 0,2-7 17 0,-2 7-13 16,0 0 17-16,0 0-18 0,-4-6 35 0,4 6-40 15,0 0 24-15,-9-2-21 0,9 2 26 0,0 0-24 16,-14-1 32-16,14 1-19 0,0 0 25 0,-14 2-32 16,14-2 27-16,-10 5-30 0,10-5 30 0,-8 4-33 15,8-4 29-15,-5 8-30 0,5-8 34 0,-2 9-28 16,2-9 31-16,-3 10-40 0,3-10 45 0,3 7-39 16,-3-7 31-16,5 6-31 0,-5-6 32 0,6 6-37 15,-6-6 31-15,10 4-31 0,-10-4 34 0,9 1-37 16,-9-1 50-16,11-2-55 0,-11 2 43 0,11-4-40 15,-11 4 34-15,6-7-35 0,-6 7 39 0,6-6-41 16,-6 6 38-16,2-8-31 0,-2 8 39 0,-2-7-44 16,2 7 39-16,-7-6-37 0,7 6 35 0,-10-3-35 0,10 3 43 15,-13-2-42-15,13 2 41 0,-13 1-41 0,13-1 39 16,-12 1-48-16,12-1 52 0,-12 5-50 16,12-5 42-16,-8 5-42 0,8-5 38 0,-7 10-40 0,7-10 36 15,0 8-66-15,0-8-83 0,4 10-90 0,2-5-207 16,-6-5-220-16,11 6-162 0</inkml:trace>
  <inkml:trace contextRef="#ctx0" brushRef="#br0" timeOffset="38454.48">21818 10731 223 0,'-9'4'277'0,"9"-4"-68"0,0 0-37 16,-7 3-24-16,7-3-27 0,0 0-26 15,0 0-19-15,-6 4-16 0,6-4-9 0,0 0-6 0,0 0 0 16,0 0-9-16,0 0-1 0,0 0-5 0,0 0-9 16,0 0-2-16,13 0 0 0,-13 0 18 0,6-4-28 15,-6 4 22-15,8-6-10 0,-8 6 28 0,5-4-8 16,-5 4 8-16,4-6-4 0,-4 6 11 0,2-8 2 15,-2 8-2-15,0 0-9 0,-2-7-6 0,2 7 3 16,0 0-17-16,-7-5 4 0,7 5-14 0,0 0 9 16,-12-1-13-16,12 1 10 0,-8 4-11 0,8-4 10 15,-9 5-13-15,9-5 11 0,-8 7-14 0,3-2 18 16,5-5-18-16,-4 9 22 0,2-2-20 0,2-7 12 16,0 11-15-16,0-11 15 0,2 12-25 0,-2-12 35 0,4 10-31 15,1-6 23-15,-5-4-27 0,9 8 28 16,-9-8-28-16,9 2 29 0,-9-2-35 0,0 0 32 15,17 0-34-15,-17 0 32 0,9-5-18 0,-9 5 43 0,6-7-31 16,-6 7 2-16,5-8-1 0,-5 8-3 0,0-10 0 16,0 10-3-16,-5-8-2 0,5 8-5 15,-6-8 9-15,6 8-7 0,-11-4-5 0,11 4 2 16,-15-2-6-16,15 2-55 0,-15 5-89 0,5-1-114 16,1 2-164-16,-2 0-170 0,1 2-111 0</inkml:trace>
  <inkml:trace contextRef="#ctx0" brushRef="#br0" timeOffset="39461.3">17120 13815 145 0,'0'0'321'0,"0"0"-51"0,-3-7-10 16,3 7-16-16,0 0-32 0,0 0-14 0,-4-6-34 15,4 6-31-15,0 0-27 0,0 0-16 16,0 0-3-16,0 0-10 0,0 0-11 0,-10 3-18 0,10-3-9 16,0 0-6-16,0 7-3 0,0-7-4 0,0 0-4 15,0 0-2-15,6 6 1 0,-6-6-2 0,0 0-1 16,0 0-3-16,0 0 17 0,13 2-47 0,-13-2 24 16,0 0 2-16,8-5-25 0,-8 5 24 0,4-6-23 15,-4 6 26-15,2-5-25 0,-2 5 23 0,2-7-26 16,-2 7 24-16,-2-6-24 0,2 6 27 0,-2-5-33 15,2 5 42-15,-5-5-33 0,5 5 25 0,0 0-24 16,-9-2 25-16,9 2-25 0,0 0 43 0,-11 2-45 16,11-2 19-16,-7 5-20 0,7-5 23 0,-5 7-22 15,5-7 27-15,-4 9-5 0,4-9-2 0,-1 9-1 0,1-9 1 16,1 11-2-16,-1-11 1 0,4 10 14 0,-4-10-14 16,6 9 3-16,-6-9-2 0,10 5 2 15,-10-5 5-15,10 4-2 0,-10-4 5 0,12-2-11 0,-12 2 4 16,15-4-4-16,-15 4-26 0,11-8 48 0,-11 8-30 15,6-9 60-15,-6 9-59 0,6-10 41 0,-6 10-42 16,-1-9 40-16,1 9-50 0,-6-9 49 0,6 9-46 16,-11-7 37-16,11 7-45 0,-12-5 42 0,12 5-45 15,-14-1 54-15,14 1-56 0,-13 0 40 0,13 0-51 16,-12 3 10-16,12-3-107 0,-5 4-102 0,5-4-117 16,0 0-380-16,2 9-232 0</inkml:trace>
  <inkml:trace contextRef="#ctx0" brushRef="#br0" timeOffset="40234.08">19889 13421 276 0,'0'0'278'0,"-14"0"1"0,14 0-41 0,0 0 23 16,-13 2-58-16,13-2 0 0,-9 2-69 0,9-2-23 15,-10 5-21-15,10-5-18 0,-8 3-13 0,8-3-5 16,-5 7-15-16,5-7-8 0,-2 6-6 0,2-6-3 16,0 0-4-16,0 9-3 0,0-9 2 0,0 0-9 15,6 4-1-15,-6-4 0 0,0 0-3 0,10 0 21 16,-10 0-27-16,0 0-1 0,13-3 2 0,-13 3 0 15,8-5 2-15,-8 5-1 0,4-5 40 0,-4 5-47 16,2-6 40-16,-2 6-42 0,-4-7 38 0,4 7-43 16,-5-3 39-16,5 3-39 0,-9-4 12 0,9 4-5 15,-11-3 10-15,11 3 6 0,-12 0-2 0,12 0 3 16,-11 2-4-16,11-2 7 0,-13 3-11 0,13-3 2 16,-8 4 0-16,8-4 3 0,-7 7-5 0,7-7 15 0,-3 6-5 15,3-6-10-15,-2 7 1 0,2-7-4 16,3 7 4-16,-3-7 0 0,5 8 1 0,-5-8 5 15,8 4-7-15,-8-4 28 0,8 3-32 0,-8-3 0 16,0 0 4-16,14-1-5 0,-14 1 23 0,8-4-22 16,-8 4 6-16,6-6 15 0,-6 6 11 0,3-7 2 0,-3 7 4 15,2-10 8-15,-2 10-9 0,-2-9-5 16,2 9-5-16,-6-10-3 0,6 10-3 0,-7-7-10 0,3 2-1 16,4 5-4-16,-9-6-4 0,9 6 2 0,-8-2-5 15,8 2-14-15,0 0-87 0,0 0-101 16,0 0-96-16,0 0-460 0,0 0-274 0</inkml:trace>
  <inkml:trace contextRef="#ctx0" brushRef="#br0" timeOffset="40945.25">22441 13146 196 0,'0'0'311'0,"0"0"-61"0,-12 2 20 15,12-2-46-15,-9 3 0 0,9-3-66 0,-11 4-27 16,11-4-18-16,-10 4-29 0,10-4-16 0,-8 5-12 15,8-5-9-15,-5 5-9 0,5-5 35 0,-5 7-49 16,5-7 29-16,-2 6-47 0,2-6 34 0,0 0-42 16,2 8 39-16,-2-8-39 0,0 0 1 0,8 4 29 0,-8-4-38 15,0 0 0-15,0 0 4 0,13-1 0 0,-13 1 1 16,7-3 10-16,-7 3-9 0,4-4 2 0,-4 4 2 16,4-6 3-16,-4 6 2 0,0 0 0 0,1-9 12 15,-1 9 1-15,0 0-3 0,-4-8-1 0,4 8-3 16,0 0 5-16,-6-5-4 0,6 5-1 0,0 0-4 15,0 0-1-15,-13-1-1 0,13 1 0 0,0 0 1 16,-9 5-4-16,9-5 6 0,0 0-8 0,-6 4 0 16,6-4-1-16,0 0 0 0,0 8 0 0,0-8-2 15,0 0 0-15,0 0-3 0,4 6-13 0,-4-6-55 16,0 0-34-16,0 0-99 0,0 0-83 0,0 0-285 16,9-2-90-16</inkml:trace>
  <inkml:trace contextRef="#ctx0" brushRef="#br0" timeOffset="41786.9">20285 14526 145 0,'0'0'299'0,"0"0"-65"0,0 0-38 15,0 0-13-15,0 0-25 0,0 0-27 0,0 0-28 16,0 0-21-16,0 0-16 0,0 0-10 0,0 0-10 16,0 0-3-16,0 0 1 0,7-6-10 0,-7 6-6 15,0 0-1-15,0 0-2 0,0 0 2 0,6-3 0 16,-6 3 12-16,0 0-4 0,0 0 2 0,4-7-1 16,-4 7-3-16,0 0-4 0,1-6 1 0,-1 6 1 15,0 0-11-15,-4-6-2 0,4 6 1 0,0 0 7 16,-5-4-7-16,5 4-4 0,0 0 4 0,0 0-10 15,0 0-4-15,0 0 3 0,-11 3-3 0,11-3 0 0,-8 3-2 16,8-3-1-16,-4 8 2 0,4-8-2 0,-4 8 20 16,4-8-21-16,-1 9 1 0,1-9 1 15,-1 8-1-15,1-8 1 0,1 8 1 0,-1-8 0 16,3 9 3-16,-3-9 4 0,4 5 2 0,-4-5-6 0,6 4-1 16,-6-4 0-16,0 0 1 0,10 1-3 0,-10-1 3 15,0 0 4-15,12-3-8 0,-12 3 3 16,5-5 9-16,-5 5-13 0,4-7 24 0,-4 7-18 0,3-9 26 15,-3 9-32-15,-1-7 19 0,1 7-25 0,-6-7 23 16,6 7-32-16,-8-4 25 0,8 4-19 0,0 0 13 16,-17 0-118-16,17 0-191 0,-17 5-408 0,6 0-215 15</inkml:trace>
  <inkml:trace contextRef="#ctx0" brushRef="#br1" timeOffset="51512.7">20506 14419 43 0,'0'0'212'0,"0"0"-1"0,0 0-68 16,0 0 22-16,0 0-58 0,0 0 34 0,0 0-50 15,0 0 27-15,0 0-20 0,0 0-12 0,0 0-17 16,0 0 0-16,0 0-2 0,0 0 10 0,0 0 1 15,0 0-1-15,0 0-4 0,0 0-5 0,7-4 0 16,-7 4-5-16,0 0-6 0,6-7 1 0,-6 7-11 16,4-5 4-16,-4 5 1 0,6-7-5 0,-6 7-5 15,7-10-1-15,-3 7-4 0,-1-2-2 0,3 0 10 16,-1-1-4-16,1 0 2 0,-1 0-6 0,0-1-1 16,2 1-2-16,-1-2 2 0,2 3-14 0,-1-4-1 15,-2 2-4-15,3 0 0 0,-1 1 45 0,0-1-56 16,2-2 37-16,-2 2-52 0,-1 0 49 0,3-1-53 15,0 0 47-15,0 0-45 0,1-2 46 0,-1 2-46 16,0-2 56-16,2 2-45 0,-2-2 43 0,2 1-48 16,0-1 48-16,-1 1-49 0,1-2 52 0,1 1-52 15,-1-1 51-15,-1 1-49 0,1 0 49 0,2-1-48 16,-3 2 40-16,4-4-47 0,-3 3 46 0,1 0-46 16,0 0 43-16,-1 0-50 0,3 0 11 0,-2-1-1 0,-1 1 3 15,2 1 3-15,-1-2-1 0,-1 2 5 0,2-1-1 16,0 1-2-16,-2-2 2 0,0 2 1 15,1-3 1-15,0 3 8 0,-2-1 4 0,4 1 7 0,-4 0-6 16,3-1 6-16,-3 1 0 0,2 0-1 0,-1 0-3 16,-1-1 3-16,1 1 2 0,0 0-1 0,1 1 6 15,-1-1 0-15,1 0-2 0,-1 0 0 0,1 0-2 16,-1 0-6-16,0 1 2 0,0 0-5 0,-1-2 2 16,2 2-4-16,0-1-2 0,0 0 3 0,1 0-4 15,-2 1-3-15,0-1 1 0,1 0-2 0,0 1 5 16,-2 0-4-16,4-1-2 0,-4 1 1 0,2 1-4 15,-1 0 2-15,0-1 1 0,0 0-2 0,-1 1 0 16,-1 0 0-16,1-1 0 0,-1 1 1 0,0 2 6 16,0-2 9-16,0 0-5 0,0 1 0 0,0 0 4 0,1-1-4 15,-2 2 39-15,0-1-50 0,1-1 43 16,-2 2-51-16,2-1 44 0,-1 0-47 0,1 0 46 16,-3 1-48-16,2-1 3 0,0 1 45 0,0-1-49 0,0 1 49 15,0-1-51-15,-2 0 48 0,4 1-42 16,-3-1 48-16,0 0-48 0,1 1 48 0,2-2-47 15,-2 1 41-15,0 0-48 0,-1 0 46 0,3-1-47 0,0 0 46 16,-3 2-49-16,3-3 45 0,-1 2-50 0,-1 0 50 16,0 1-50-16,2-3 5 0,-2 2 1 0,-1 0 11 15,2 1-5-15,-1-1 1 0,0 1 2 0,-1-1 5 16,-2 2 17-16,4-1-22 0,-2 0 1 0,-2 0 3 16,1-1-1-16,1 2 2 0,0-2 0 0,-2 2 1 15,2-2 5-15,-1 0-5 0,3 0 2 0,-4 0 2 16,3-2 8-16,0 3 1 0,0-2 2 0,0-1 7 15,0 1-9-15,0 0 2 0,0 1 0 0,0-1 6 16,0 0-5-16,-2 0 5 0,4 2-9 0,-3-3-2 16,-1 3 0-16,1 0-1 0,-1-1 0 0,0 2 0 0,-1-1 6 15,1 0 1-15,-6 5-18 0,7-7 29 16,-7 7-22-16,9-6 27 0,-9 6-29 0,5-6 29 16,-5 6-31-16,7-6 31 0,-7 6-34 0,5-4 28 0,-5 4-31 15,0 0 33-15,6-6-38 0,-6 6 27 0,0 0-30 16,5-4 25-16,-5 4-37 0,0 0-15 15,7-5-71-15,-7 5-72 0,0 0-119 0,0 0-78 16,2-6-197-16,-2 6-440 0,0 0-624 0</inkml:trace>
  <inkml:trace contextRef="#ctx0" brushRef="#br1" timeOffset="52443.06">20237 14429 264 0,'0'0'271'15,"0"0"-79"-15,0 0 17 0,0 0-27 0,0 0-29 16,0 0-34-16,-3-6-6 0,3 6-20 0,0 0-17 16,0 0-9-16,-1-5-5 0,1 5-15 0,0 0 1 15,-1-8-3-15,1 8 2 0,0 0 6 0,1-9 4 16,-1 9-5-16,-1-9 0 0,1 9 2 0,0-9 0 15,0 9-15-15,-3-13-1 0,2 8 3 0,-2-2-12 16,2-2-1-16,-2 1 3 0,-3-2 4 0,3 2-3 16,0-3 2-16,-1 0 2 0,-1-3 0 0,-2 0 5 15,3 1-7-15,-3-1-1 0,-1 0 9 0,2-1 48 16,-1-1-66-16,-3-1 39 0,4 1-54 0,-2-1 41 16,2 0-54-16,-5 1 0 0,2-1 0 0,0 0 11 15,1-1-10-15,-3 1 1 0,2 0-2 0,0 0 2 16,-1 0-3-16,1 1 5 0,0-1 9 0,-1 0-13 0,1 1 2 15,0 0 0-15,2 1 2 0,0 1-3 16,-2 0 10-16,4 2-10 0,-1-1 30 0,-2 1-28 16,3 1 27-16,0 1-36 0,0-1 32 0,1 3-25 0,0-2-9 15,-2 1 4-15,2 1 0 0,0 1 19 0,-1 0-19 16,2 0 2-16,-2-1 2 0,1 1 1 0,-1 3 0 16,5 4 0-16,-5-10 0 0,0 5-4 0,5 5 15 15,-4-10-8-15,4 10-3 0,-6-8 3 0,6 8-1 16,-5-7 1-16,5 7 2 0,-7-6 2 0,7 6-4 15,-3-7 9-15,3 7 7 0,-4-5 3 0,4 5-1 16,-4-5 6-16,4 5-14 0,0 0 0 0,0 0-5 16,-5-7-1-16,5 7-4 0,0 0 0 0,0 0 3 15,-6-5-14-15,6 5-12 0,0 0-56 0,0 0-66 16,0 0-70-16,0 0-107 0,0 0-439 0,-2 5-273 16</inkml:trace>
  <inkml:trace contextRef="#ctx0" brushRef="#br1" timeOffset="53799.55">20196 14427 165 0,'0'0'300'16,"-3"6"-95"-16,3-6 10 0,0 0-41 0,0 0 8 16,0 0-31-16,0 0-19 0,0 0-22 0,0 0-21 15,0 0 4-15,-14-1-9 0,14 1-7 0,0 0 3 0,0 0-10 16,-9-3-7-16,9 3-14 0,0 0-7 0,-11-2 2 16,11 2 0-16,-9-2 0 0,9 2 0 15,-10-4 11-15,10 4-7 0,-13-5 8 0,13 5 3 16,-17-6-4-16,9 3 4 0,0-1 11 0,-3-1-19 0,1 0 0 15,0-1 5-15,-3 2-5 0,2-2 1 0,-3-2 5 16,1 3 31-16,-2-1-48 0,-1-1-4 16,2 1 38-16,0 0-54 0,-1-2 38 0,-1 2-43 0,1-1 35 15,2 0-42-15,-3 0 45 0,2-2-46 0,-3 2 44 16,4-2-46-16,0 2 45 0,-3-1-44 0,3-1 40 16,-2 1-43-16,2-2 37 0,-2 3-31 0,2-3 34 15,-3 4-43-15,4-3 41 0,-4 1-40 0,2-1 3 16,1 1-1-16,-3 2 0 0,-1-2 1 0,3 1 46 15,-4 2-51-15,4-2 48 0,-5 3-43 16,4-1 37-16,-3 1-45 0,0 0 38 0,0 0-43 0,1 1 37 16,-2 1-41-16,0 0 37 0,1 1-35 0,-2-1 38 15,1 1-41-15,1 0 42 0,-1-1-42 0,0 1 42 16,-1-1-42-16,1 1 45 0,2 0-22 0,0-1 50 16,-2 1-55-16,2-1 43 0,0 0-37 0,-1-1 45 15,-1-1-40-15,4 1 45 0,-2-1-45 0,2 1 36 16,-2-1-53-16,3 0 46 0,-2 0-50 0,0 0 47 0,1 1-39 15,1-2 41-15,-2 2-51 0,4-2 47 0,-5 3-49 16,4-1 13-16,2 0 0 0,-3-1 7 0,1 2-5 16,0-2 3-16,0 2-1 0,-2 1 2 0,3-3-1 15,0 2-5-15,-2 0 2 0,2 0-1 0,-2 0-1 16,1-1-1-16,-1 1 0 0,1 1 1 0,1 0 5 16,-2-2-8-16,1 2 1 0,-1 0-2 0,2-2 4 15,-3 2-6-15,2-1 4 0,2 0 7 0,-3 0-8 16,1 0-2-16,-1 1 2 0,1-2 0 0,-1 2 3 15,1-1 3-15,0-1-7 0,-1 1 0 0,1-1 0 16,0 0 2-16,0 0 2 0,-1 2 9 0,1-1 2 16,1 0-6-16,-3-1 0 0,1-2 0 0,0 3 1 15,0-1 1-15,0 2-3 0,1 0-3 0,-1-1 2 16,0 1-2-16,2-2-1 0,-3 2 0 0,2-1 3 0,-1 0 0 16,0 0-4-16,0 1-1 0,3-1-3 15,-2 1 3-15,-1 0-2 0,1-1 2 0,-1 1 3 0,1-1-6 16,-1 1 2-16,3-1 0 0,-2 1-1 0,0 1 1 15,0-1 7-15,-1 1-9 0,3-1-1 0,-2 1 2 16,0-1 1-16,1 1 0 0,0-1-2 0,0 0 8 16,12 1-7-16,-24-2 0 0,14 2-1 0,-3-1 4 15,3 0-2-15,-1 1-2 0,11 0 2 0,-21-2 0 16,11 1-1-16,-2-2 1 0,3 1-1 0,-1 1 0 16,10 1 8-16,-19-2-9 0,19 2 1 0,-19-2-1 15,19 2 3-15,-18-3-2 0,18 3-1 0,-18-1 18 16,18 1-17-16,-17-1-2 0,17 1 1 0,-19-1 1 15,19 1-1-15,-17-1 6 0,17 1-8 0,-19-1 1 16,19 1 1-16,-19-2 2 0,19 2 0 0,-18-3-3 16,18 3 7-16,-18-1-7 0,8 0 2 0,10 1-1 15,-20-2 2-15,20 2 0 0,-22-5-1 0,22 5-1 16,-19-1 1-16,6 0-1 0,3 1 1 0,10 0 0 0,-22-1 0 16,12 1 5-16,10 0-7 0,-22-2 1 15,22 2 3-15,-19 0-3 0,6 2 1 0,13-2 1 16,-20 0-1-16,8 1-1 0,1-1 2 0,-2 0-1 15,3 1 0-15,-2-1 1 0,2 1 5 0,10-1-7 0,-22 2 1 16,11 0 1-16,11-2 0 0,-21 1-1 16,10 0 0-16,1 0 7 0,10-1-7 0,-21 1-1 15,21-1 2-15,-18 1 2 0,18-1-2 0,-19 2 3 0,19-2-4 16,-17 0-1-16,17 0 2 0,-17 3-3 0,17-3 3 16,-17 0 4-16,17 0 0 0,-14 1-5 0,14-1-1 15,-13 0 0-15,13 0 2 0,-14-1 0 0,14 1-2 16,-13 0 1-16,13 0 3 0,0 0-2 0,-16 0-2 15,16 0 1-15,0 0 0 0,-16 0 5 16,16 0-10-16,0 0-1 0,-12 0-4 0,12 0-11 0,0 0-54 16,0 0-67-16,0 0-77 0,-12-2-84 0,12 2-37 15,0 0-47-15,0 0-40 0,0 0-486 0,0 0-483 16</inkml:trace>
  <inkml:trace contextRef="#ctx0" brushRef="#br1" timeOffset="54719.93">20055 14309 150 0,'0'0'225'15,"0"0"-14"-15,0 0-62 0,-7 3 22 0,7-3-58 16,0 0 18-16,0 0-61 0,0 0 16 0,-11 0-48 16,11 0 23-16,0 0-59 0,-10-5-6 0,10 5-93 15,-4-5-3-15,4 5-116 0,-5-7-94 0,5 7 231 0</inkml:trace>
  <inkml:trace contextRef="#ctx0" brushRef="#br1" timeOffset="54860.21">19874 14207 154 0,'0'0'210'0,"0"0"-48"0,-13-1-16 16,13 1-21-16,0 0-26 0,-14-4-20 0,14 4-17 15,-8-2-9-15,8 2-16 0,-6-5-39 0,6 5-56 16,-8-6-81-16,6 0-151 0,2 6 253 0</inkml:trace>
  <inkml:trace contextRef="#ctx0" brushRef="#br1" timeOffset="55017.68">19608 14014 249 0,'0'0'176'0,"-14"0"1"16,14 0-75-16,-12-1 20 0,12 1-61 0,-15-1 29 15,15 1-62-15,-10-4 29 0,2-1-85 0,8 5-13 16,-11-7-132-16,6 2-85 0,-2-1 81 0</inkml:trace>
  <inkml:trace contextRef="#ctx0" brushRef="#br1" timeOffset="57359.1">16514 11815 50 0,'0'0'232'0,"-9"3"-56"0,9-3-46 0,-8 3-27 15,8-3-21-15,-6 5-17 0,6-5-14 0,0 0-15 16,-5 4-106-16,5-4-199 0,0 0 84 0</inkml:trace>
  <inkml:trace contextRef="#ctx0" brushRef="#br1" timeOffset="67092.67">4340 12572 468 0,'0'0'327'0,"0"0"-23"15,-3-8-83-15,3 8 16 0,-1-6-58 0,1 6 69 16,-5-6-54-16,5 6-4 0,-7-4-20 0,7 4-23 16,0 0-25-16,-9-3-17 0,9 3-10 0,0 0-2 15,-11 1-7-15,11-1 1 0,-10 6 6 0,5-1-4 16,-1 1 2-16,0 1-30 0,2 2-1 0,-1 0-11 0,-1 2 2 16,1-1-4-16,-1 5-1 0,4 0-7 15,-2 0-7-15,3 1-3 0,-2-1-4 0,3 2-4 16,0 0-1-16,3 0-3 0,1 1-3 0,-2-1-37 0,5-1 41 15,-1 1-36-15,3 0 41 0,0-1-37 0,1-2 38 16,0-1-3-16,2-2 1 0,-2 0-5 0,4-3-5 16,-1-1-1-16,2-2-34 0,1 1 36 0,0-3-37 15,0-2 42-15,-1 0-40 0,1-2 39 0,2-1-4 16,-1-3-1-16,1 1-3 0,-2-1 2 0,0-2-7 16,-1 0 0-16,2-3 0 0,-1 0-1 0,-3 1 0 15,0-1 0-15,0 0 1 0,-3-1-5 0,0-1 0 16,-2 1 2-16,-2-1-1 0,1-1 0 0,-5 2 0 15,-1-1 9-15,-1 0-3 0,-1 0 0 0,-1-3-12 16,-5 2 3-16,2-1-3 0,-4 1 12 0,-1-2-13 16,-2 0 11-16,-2 3-14 0,2-1 16 0,-1 0-17 15,-1 5 9-15,1-2-8 0,-1 3 7 0,1 0-19 16,-1 0-12-16,0 2-53 0,4 2-19 0,-2-1-72 0,2-1-41 16,1 3-43-16,-1 0-8 0,10 2-61 15,-13-4-19-15,13 4-387 0,-11-4-243 0</inkml:trace>
  <inkml:trace contextRef="#ctx0" brushRef="#br1" timeOffset="67374.98">4410 12454 301 0,'0'0'395'0,"-3"-9"-9"0,3 9-70 16,-1-7 0-16,1 7-29 0,0 0-9 0,-4-7-40 16,4 7-46-16,0 0-38 0,0 0-35 0,-4-6-23 15,4 6 10-15,0 0 42 0,2 7 17 0,-1-1 9 16,2 4-10-16,-1 0 0 0,2 5-23 0,0 3-14 15,2 2-21-15,-2 5-20 0,1 3-14 0,0 2-9 16,0 1-12-16,-1 2-6 0,4-2-5 0,-4 1-44 16,-2 1 51-16,2-1-54 0,0 0 56 0,-3-5 2 15,2-1 3-15,-2 2 5 0,2-2-9 0,-2 1-7 16,0-2-11-16,-1-2-6 0,0-3-4 0,0-1-6 16,1-1-6-16,-1-1-1 0,2-2 2 0,-2-2-17 0,1-3-18 15,-1 1-49-15,0-1-54 0,1-3-61 16,2 0-63-16,-3-7-176 0,1 8-155 0,-1-8-519 15,0 0-717-15</inkml:trace>
  <inkml:trace contextRef="#ctx0" brushRef="#br1" timeOffset="69574.64">7671 12006 82 0,'0'0'252'15,"2"-9"-24"-15,-2 9-40 0,0-10-12 0,0 10-5 16,-2-10 1-16,2 10-18 0,-2-12-15 0,2 12-21 0,-4-12-8 16,0 6 8-16,1 1-17 0,0-2-6 15,-2 1-12-15,0 1-11 0,-2 0 1 0,2 0 8 16,-1 1 7-16,-2 0-6 0,8 4-4 0,-13-5-12 0,13 5-17 16,-19-1-13-16,19 1-6 0,-15 1-5 0,3 1-5 15,3 0-5-15,2 0 5 0,-1 2-13 0,-1 0 3 16,3 2-3-16,-1-2 5 0,5 3 3 15,-1-2-5-15,0 2-1 0,2 0 1 0,4 0 2 0,-2 1-1 16,4 1-40-16,-1 1 46 0,4-1-34 16,2 2 38-16,0-2-42 0,0 2 40 0,3 1-41 0,0 0 47 15,2 0-48-15,-1 1 48 0,2 0-48 0,-4 1 5 16,1 1 44-16,0-1-47 0,-1 2 51 0,-4 0-54 16,0-2 46-16,-3 2-42 0,-2-1 45 0,-3-1-48 15,0-2 47-15,-3 1 5 0,1 0 6 0,-5-2-2 16,1 1-2-16,-2-1 12 0,1-1 0 0,-1-3 11 15,-1 0 18-15,0-2-15 0,3-2-6 0,-2 1-11 16,-1-1-7-16,9-3-1 0,-12 3-45 0,12-3 40 16,0 0-34-16,-11-2 31 0,11 2-49 0,0 0 46 0,-3-7-47 15,3 7 48-15,7-3-44 0,-7 3 35 16,10-2-41-16,-10 2 44 0,14-2-43 0,-14 2 44 16,15 3-37-16,-15-3 36 0,18 3-2 0,-9 2-6 0,-1 1 0 15,0 0-2-15,-1 1 2 0,0 1-5 0,-1 0-1 16,-2 2 1-16,1-2-2 0,0 2 2 15,-2-2-3-15,-1 3 3 0,2-3-4 0,-3 1 1 0,3-2 8 16,-3 0-7-16,2-1-1 0,-3-6 3 0,5 9-2 16,-1-3 0-16,-4-6-3 0,10 5-19 0,-10-5-41 15,13 2-51-15,-13-2-47 0,19-5-50 0,-10 1-37 16,3-3-31-16,2 1-49 0,-3-4-75 0,3 0-162 16,-1-3-80-16</inkml:trace>
  <inkml:trace contextRef="#ctx0" brushRef="#br1" timeOffset="69807.98">7958 12083 301 0,'-5'-10'479'0,"-1"-1"-70"16,1 4-26-16,0 0 3 0,0 0 5 0,0 1-28 0,1 0-23 15,-1 1-31-15,5 5-42 0,-9-8-47 16,9 8-49-16,-5-6-32 0,5 6-26 0,0 0-20 16,0 0-16-16,0 0-12 0,-10 2-14 0,10-2-7 0,1 9 0 15,-1-9-45-15,6 11 39 0,-2-2-51 16,1-1 48-16,0 2-48 0,3 0 44 0,0 1-49 15,-2 2 51-15,2 1-53 0,0-1 44 0,-2-1-49 16,3 1 40-16,-1 0-56 0,-2 1-40 0,2-3-108 0,-1 2-40 16,-2-4-107-16,0-2-56 0,1 0-55 15,-1 1-54-15,1-2-295 0,-2-2-322 0</inkml:trace>
  <inkml:trace contextRef="#ctx0" brushRef="#br1" timeOffset="70006.5">8222 12089 175 0,'0'0'505'0,"7"-4"-140"16,-7 4-75-16,0 0-74 0,7-3-43 0,-7 3 31 15,0 0-17-15,0 0 51 0,9 2-62 0,-9-2 26 0,0 0-74 16,4 9 19-16,-4-9-64 0,3 9 26 16,-3-9-61-16,2 12 27 0,-2-12-53 0,1 14-2 15,2-6 33-15,-3 1-52 0,3 1 38 0,-1-1-46 0,-1 1 35 16,2-1-57-16,-2 0-38 0,3-2-106 15,-3 1-72-15,-1-8-70 0,4 11-62 0,-4-11-345 16,4 8-226-16</inkml:trace>
  <inkml:trace contextRef="#ctx0" brushRef="#br1" timeOffset="70374.64">8354 11979 249 0,'-4'-6'372'0,"4"6"-57"0,-4-11-39 16,4 11-42-16,-1-12-12 0,0 5-20 0,2 0-16 15,0 0-24-15,0 1-27 0,2-1-27 0,2 1-19 16,-1-1-16-16,2 1-3 0,2 1-11 0,-2 1 0 16,2 1-7-16,2 0 1 0,-10 3-2 0,16-2-4 15,-16 2-6-15,15 2-4 0,-7 2-7 0,-2-1-4 16,2 4 0-16,-2 0 3 0,-1 1-6 0,-1 2-51 0,0 1 51 15,-2 0-44-15,0 1 50 0,-1-1-47 16,-1 2 53-16,1-2-36 0,-1 2 40 0,0-3-42 16,2 1 46-16,-2-2-42 0,0 0 51 0,1-1-48 15,0 0 38-15,-1-2-43 0,0-6 49 0,3 12-44 16,-3-12 46-16,6 8-46 0,-6-8 37 0,8 7-46 0,-8-7 37 16,10 2-46-16,-10-2 35 0,15-1-64 15,-6 0-13-15,1-3-97 0,2 0-39 0,-3-1-71 0,1 0-67 16,0-2-80-16,2 0-272 0,-3-2-191 0</inkml:trace>
  <inkml:trace contextRef="#ctx0" brushRef="#br1" timeOffset="70874.88">8671 11756 134 0,'-9'-6'403'0,"1"0"-83"0,3 2-39 0,-1 0-21 16,1-1-20-16,0 0-16 0,-1 0-3 0,6 5-42 15,-6-8-40-15,6 8-31 0,-5-7-19 0,5 7-16 16,-3-6-17-16,3 6-12 0,0 0-21 0,4-6-26 0,-4 6 33 16,0 0 8-16,12 1-15 0,-12-1-15 15,11 6 3-15,-6-2-3 0,2 1-2 0,-1 3 4 0,-1-1-8 16,0 3 13-16,1-1-15 0,1 3-2 0,-3 0 0 15,1 0 2-15,-1 1 5 0,0 1-6 0,1-3 1 16,-3 1-1-16,2-1-1 0,-1 2 1 0,-1-3 5 16,2 0 8-16,0-1-4 0,-1 0-5 0,-1 0 4 15,3-1 5-15,0-2 0 0,-1 1 3 0,1-1 2 16,-1-2-1-16,1 0-6 0,3 0 0 0,-8-4-4 16,13 6 2-16,-13-6 2 0,12 4-8 0,-12-4 1 15,13 3-1-15,-13-3 0 0,10 5 5 0,-10-5 16 16,8 4 34-16,-8-4 29 0,8 8 45 0,-8-8 25 15,2 12 16-15,-2-12 13 0,-1 13-39 0,1-4 45 16,-4-1-62-16,2 1 25 0,-1-1-62 0,1 3 23 16,-1-3-52-16,2 2-10 0,-2-2-7 0,3 0-4 15,0 0-1-15,0 0-11 0,0-1-3 0,1 0-3 16,2 2-3-16,1-2-1 0,-2 1 0 0,3 0-11 16,-1-3-5-16,0 2-6 0,-1 1-7 0,-1-2-12 15,-2-6-2-15,1 12 5 0,-2-5-41 0,-4 2-18 16,-3 0-104-16,-6 3-35 0,-2 3-127 0,-10 2-80 0,-8 3-142 15,-8 2-436-15,-13 5-601 0</inkml:trace>
  <inkml:trace contextRef="#ctx0" brushRef="#br1" timeOffset="74108.22">4902 13100 191 0,'0'0'258'0,"0"0"-24"0,0 0-45 0,0 0 22 16,0 0-51-16,0 0-33 0,-9-3-20 0,9 3-13 15,0 0-14-15,-4-5-8 0,4 5-20 0,0 0-1 16,-5-6-17-16,5 6 6 0,0 0 7 0,-8-4 5 16,8 4-15-16,0 0-8 0,-6-4-1 0,6 4-12 15,0 0-4-15,0 0-7 0,0 0 4 0,-10 2-4 0,10-2-2 16,0 0 6-16,-8 6-8 0,8-6 0 15,-5 7 0-15,5-7 34 0,-4 9-44 0,4-9 38 16,-2 8-32-16,2-8 28 0,-2 10-39 0,2-10 37 16,2 8-39-16,-2-8 41 0,1 6-38 0,-1-6 43 0,5 5-47 15,-5-5 6-15,0 0 1 0,10 2 4 16,-10-2-1-16,0 0 4 0,12-2 1 0,-12 2-1 0,6-5 5 16,-6 5 1-16,4-5-1 0,-4 5-1 0,4-4-3 15,-4 4 4-15,0 0 1 0,-3-7-1 0,3 7 1 16,0 0 0-16,-5-7 0 0,5 7 3 0,0 0-10 15,-9-3 2-15,9 3 0 0,0 0-1 0,0 0 0 16,-13 0 0-16,13 0 5 0,0 0-5 0,-8 2-3 16,8-2 3-16,0 0 1 0,-4 4-6 0,4-4 17 15,0 0-15-15,0 0-6 0,1 6-12 0,-1-6 9 16,0 0-47-16,0 0 27 0,10 3-25 0,-10-3 35 16,0 0-26-16,0 0 34 0,0 0-16 0,12-1 28 15,-12 1-22-15,0 0 35 0,0 0-24 0,0 0 31 16,0 0-12-16,9-2 51 0,-9 2-16 0,0 0 4 15,0 0 11-15,0 0 8 0,0 0 7 0,0 0 0 0,0 0-3 16,2-6-4-16,-2 6-1 0,0 0-9 16,0 0-7-16,0 0-9 0,0 0 20 0,0 0-41 15,0 0-4-15,1-5 5 0,-1 5-2 0,0 0-5 16,8-4-3-16,-8 4-1 0,0 0-1 0,9-3-1 16,-9 3 8-16,9-2 3 0,-9 2-6 0,13-4 0 0,-13 4 0 15,12-3 0-15,-12 3-2 0,17-2 1 0,-17 2 5 16,19-4-9-16,-7 3 5 0,-2 0-2 0,3-1 1 15,-1 1 2-15,0-3-2 0,2 2 12 0,0 0-13 16,4 1 0-16,-3-1 2 0,2-1-3 0,1 1 2 16,1-2-1-16,-1 2 46 0,1-2-46 0,3 3 10 15,-3-3 10-15,1 2 6 0,5-1-3 0,-2-2-3 16,-1 1-2-16,2 1 0 0,-1 0-2 0,-4 1 1 16,5-2-3-16,1 1 2 0,-3-1-8 0,3 0-41 15,-3 1 51-15,2-1-28 0,-1 1 30 0,1-1-51 16,-2 0 48-16,-2 1-48 0,3-1 52 0,-1-1-49 15,1 1 50-15,0 1-50 0,-4-1 51 0,4 1-51 16,-2-1 46-16,-1 0-45 0,-1 1 48 0,2 1-49 16,-2-2 48-16,0 1-27 0,3-1 23 0,1-1-47 15,-4 3 49-15,0-1-44 0,0 0 48 0,2 0-7 16,-1-1-9-16,-2 2 4 0,4 1-8 0,-2-1-1 16,-2-1-1-16,3 2 4 0,-1-1-1 0,-2-1-5 15,2 0-1-15,0 2-1 0,-1-1 0 0,1 1 0 16,-2 0-3-16,1-2 8 0,0 2-3 0,-2-1-2 0,2 1 1 15,-1-2-2-15,0 2 7 0,0-2-7 0,1 1 2 16,-1 1 0-16,0-2 1 0,0 2 2 0,0-1 1 16,1 0 12-16,-1-2 1 0,0 1-3 0,1 1-1 15,-1 0-1-15,1-1-2 0,0 2-40 0,-1-1 44 16,1-1 0-16,-1 1-2 0,1-2-4 0,0 3-3 16,-1-1 1-16,3-1 3 0,-2 1-7 0,0 0 2 15,1-1 0-15,0 1-2 0,0-1-1 0,2 1 1 16,-3-2 6-16,1 3-4 0,2-2-1 0,-3 0 0 15,3 1 3-15,-2-2-4 0,0 0 0 0,0 3-1 16,-1-2 1-16,-1 0 3 0,1 1-5 0,-2 0 3 16,2-1-4-16,-1 1 4 0,-1-1-2 0,-1 2-2 15,1-1 2-15,-2 1-3 0,-2-2 1 0,2 1 0 16,-2 1 4-16,1-2-3 0,0 1-1 0,-1-1 3 16,1 1 0-16,-1 1 3 0,2-2 0 0,-2 0 2 15,0 1 0-15,1-3 1 0,-3 3 0 0,6-1-1 16,-6 0-1-16,3 1 2 0,-2-1-5 0,2 0-3 0,-1-1 4 15,-2 1-3-15,2 1-14 0,0 0 13 0,-2 0 5 16,2 0-5-16,-1-1 0 0,-1 0 8 0,2 1-11 16,-2 1 0-16,1-2-2 0,-2 2 8 0,0 0-6 15,2-1 3-15,-2 1-4 0,0-1 2 0,-1 1-1 16,1 0 0-16,-10 1 1 0,20-4-1 0,-20 4 4 16,15-1-2-16,-15 1-1 0,19-2 2 0,-19 2 0 15,17-2-4-15,-17 2 2 0,14-2 1 0,-14 2-2 16,13-1 0-16,-13 1-1 0,12-2 6 0,-12 2-7 15,11-2 5-15,-11 2-3 0,0 0 3 0,12-1 1 16,-12 1 0-16,0 0 1 0,12-1 8 0,-12 1 11 16,0 0 1-16,0 0 2 0,10-1 4 0,-10 1 0 15,0 0-4-15,0 0-3 0,0 0 3 0,10-3-7 16,-10 3 0-16,0 0-3 0,0 0-1 0,0 0-5 16,0 0 1-16,0 0-2 0,5-5 2 0,-5 5 0 15,0 0-1-15,0 0-6 0,0 0 3 0,0 0 7 16,0 0-7-16,2-5 0 0,-2 5-1 0,0 0 0 0,0 0-3 15,0 0 0-15,0 0 2 0,0 0-8 0,0 0 1 16,0 0-1-16,0 0 1 0,0 0-2 0,0 0 3 16,-13 2 1-16,13-2-3 0,0 0-1 15,-4 5 2-15,4-5 2 0,0 0-3 0,-2 8 7 0,2-8-7 16,0 0 3-16,0 7-3 0,0-7 4 0,0 0-4 16,1 7-3-16,-1-7 7 0,0 0-4 0,2 7-3 15,-2-7-2-15,0 0 5 0,0 0-1 0,8 3 3 16,-8-3 5-16,0 0-7 0,0 0 3 0,0 0 0 15,0 0 2-15,10-1-4 0,-10 1 3 0,0 0 0 16,0 0 2-16,4-8-2 0,-4 8 0 0,0 0 0 16,0-7 3-16,0 7 3 0,0 0-5 0,-1-7 0 15,1 7 0-15,-3-6 0 0,3 6-4 0,-6-5 0 16,6 5 0-16,-10-2 0 0,10 2 1 0,0 0-2 16,-16 0 3-16,16 0-3 0,-10 1 0 0,10-1-1 15,-13 5-2-15,13-5-31 0,-10 7-95 0,4-3-172 16,6-4-241-16,-13 7-410 0,9-2-538 0</inkml:trace>
  <inkml:trace contextRef="#ctx0" brushRef="#br1" timeOffset="77890.36">5717 11311 94 0,'0'0'281'0,"0"0"-58"16,0 0-16-16,-6-5-28 0,6 5-12 0,0 0-10 0,-4-5-22 15,4 5 1-15,0 0-22 0,-6-6-3 16,6 6-14-16,0 0-6 0,-5-5 6 0,5 5-11 16,0 0-3-16,-7-3-20 0,7 3 9 0,0 0-35 0,-6-4 26 15,6 4-37-15,0 0 23 0,0 0-31 0,-13 0 21 16,13 0-32-16,-8 3 43 0,8-3-16 0,-10 6 50 15,4-3-40-15,1 3 46 0,-2 0-54 0,1-1 40 16,1 2-35-16,-3-1 19 0,3-1-51 0,0 2 42 16,0 0-48-16,1-1 45 0,0 1-42 0,0 0 31 15,3-2-49-15,-2 3 46 0,3-8-46 0,2 12 47 16,-1-5-38-16,3-1 37 0,0 0-48 0,1 1 47 16,1-1-45-16,1-1 42 0,3 4-47 0,-1-5 45 15,0 1-47-15,2 0 49 0,-1 0-49 0,2-1 43 16,2 0-43-16,-1 1 50 0,1 0-45 0,-1-1 36 0,-2-1-45 15,3 2 44-15,-2 0-46 0,-1-1 47 16,1 1-41-16,-2-1 43 0,0 2-40 0,-2 0 44 16,1-2-36-16,-3 4 51 0,2-2-27 0,-3 0 50 15,-1 1-31-15,-2-1 47 0,-1 0-46 0,1 2 36 16,-2-8-45-16,-2 13 38 0,1-6-48 0,-1 0 33 16,-2-1-46-16,-1 0 38 0,-3 0-9 0,3 0-5 15,-1 0-6-15,-1-2-5 0,1 0 1 0,-2 0-12 0,0-1-1 16,8-3-7-16,-14 4-20 0,14-4-65 0,-15 2-77 15,15-2-86-15,-13 0-82 0,13 0-63 0,-14-2-83 16,14 2-290-16,-11-4-282 0</inkml:trace>
  <inkml:trace contextRef="#ctx0" brushRef="#br1" timeOffset="78590.67">5623 11147 301 0,'0'0'289'0,"0"0"-59"0,-5-5 10 0,5 5-50 16,0 0 21-16,0 0-55 0,0 0-6 0,0 0-12 15,0 0 0-15,0 0-4 0,0 0-1 0,-5-4-2 16,5 4-17-16,0 0 8 0,0 0-1 0,0 0 3 0,0 0-7 16,0 0-1-16,0 0 2 0,0 0 0 15,0 0-3-15,0 0 1 0,0 0-3 0,0 0-1 0,0 0 1 16,0 0-7-16,0 0-5 0,0 0-3 0,0 0-4 16,0 0-8-16,0 0 5 0,0 0-5 0,0 0 2 15,0 0 2-15,0 0-39 0,0 0 39 0,0 0-40 16,0 0 32-16,0 0-29 0,0 0 26 0,0 0-22 15,2 5 30-15,-2-5-32 0,6 4 17 0,-6-4-25 16,7 7 13-16,-7-7-27 0,6 7 13 0,-2-3-20 16,3 3 7-16,-2-1-22 0,2-1-1 0,-2 3-2 15,2-2-8-15,-1 1 0 0,3 1-14 0,-3-1-80 16,2 3-85-16,1-2-39 0,1 3-132 0,-2-2-80 16,-2 1-139-16,2-4-660 0,1 3-837 0</inkml:trace>
  <inkml:trace contextRef="#ctx0" brushRef="#br1" timeOffset="81056.42">4483 12648 43 0,'0'0'201'0,"0"0"-57"0,0 0-17 0,0 0-29 16,0 0-4-16,0 0-31 0,0 0 6 0,0 0-25 15,0 0 11-15,0 0-24 0,0 0 6 0,0 0-7 16,0 0 23-16,0 0-13 0,0 0 27 15,0 0-15-15,0 0 21 0,0 0-30 0,0 0 20 0,0 0-36 16,0 0 12-16,0 0-28 0,0 0 21 0,0 0-14 16,-5-6-37-16,5 6-63 0,-3-5-28 0,3 5-65 15,-5-7-196-15,5 7 175 0</inkml:trace>
  <inkml:trace contextRef="#ctx0" brushRef="#br1" timeOffset="82045.86">5683 11565 97 0,'0'0'130'0,"0"0"12"0,0 0-35 16,0 0 1-16,0 0-3 0,0 0-7 0,0 0-4 15,0 0-5-15,0 0-5 0,0 0-5 0,0 0-4 16,0 0-6-16,0 0-8 0,0 0 1 0,0 0-12 15,0 0-8-15,0 0-8 0,0 0-6 16,0 0-7-16,0 0-4 0,0 0 1 0,0 0-10 0,0 0 0 16,0 0-20-16,0 0-43 0,0 0-55 0,1-5-71 15,-1 5-222-15,0 0 139 0</inkml:trace>
  <inkml:trace contextRef="#ctx0" brushRef="#br1" timeOffset="82430.61">5841 11571 63 0,'0'0'198'0,"0"0"-30"0,0 0-28 15,0 0-13-15,0 0-29 0,0 0-12 0,0 0-17 16,0 0-14-16,0 0-11 0,0 0-10 0,0 0-7 0,0 0-8 16,0 0-4-16,0 0-6 0,0 0-7 15,0 0-29-15,0 0-52 0,0 0-90 0,0 0-107 16,0 0 274-16</inkml:trace>
  <inkml:trace contextRef="#ctx0" brushRef="#br1" timeOffset="90922.19">6122 12845 231 0,'0'0'227'0,"0"0"-46"0,0 0-31 16,0 0-10-16,0 0-9 0,0 0-10 0,0 0-18 15,0 0-14-15,0 0-12 0,0 0-13 0,0 0 0 0,0 0 0 16,0 0-7-16,-4-5 12 0,4 5-13 0,0 0-4 15,0 0-4-15,0 0 1 0,0 0-13 0,0 0-6 16,0 0-4-16,0 0-2 0,0 0-4 0,0 0-5 16,-7-3 4-16,7 3-8 0,0 0-4 0,0 0 2 15,0 0-1-15,0 0-1 0,0 0 7 0,0 0 35 16,0 0-24-16,0 0 1 0,0 0 1 0,0 0 0 16,0 0-1-16,0 0-5 0,0 0 0 0,0 0-2 15,0 0-2-15,0 0-2 0,0 0-2 0,0 0 0 16,0 0 1-16,0 0 18 0,0 0-33 0,0 0 0 15,0 0 1-15,0 0 0 0,0 0 3 0,0 0 2 16,0 0-4-16,0 0 8 0,0 0 15 0,0 0 9 16,0 0 9-16,0 0 22 0,0 0-14 0,0 0 7 15,0 0 6-15,0 0 4 0,0 0 7 0,0 0-2 16,0 0-1-16,0 0 7 0,0 0-9 0,0 0-2 0,0 0-3 16,0 0-2-16,0 0-3 0,0 0-5 15,0 0-2-15,0 0-3 0,0 0-1 0,0 0-3 0,0 0-5 16,0 0-9-16,0 0 1 0,0 0-11 0,0 0-4 15,0 0-3-15,0 0 0 0,0 0-4 0,0 0 1 16,0 0 0-16,0 0-6 0,0 0-1 0,0 0 2 16,0 0 0-16,0 0-1 0,0 0 3 0,0-8 5 15,0 8 5-15,0 0 1 0,0 0 4 0,0 0 0 16,0 0-2-16,0 0 1 0,0 0-8 0,0 0-3 16,0 0-3-16,0 0-1 0,0 0-4 0,0 0-3 15,0 0 8-15,0 0-7 0,0 0 0 0,0 0 2 16,0 0 3-16,10 5 2 0,-10-5 4 0,8 4-1 15,-8-4 2-15,9 6 0 0,-9-6-1 0,11 7-1 16,-4-2-2-16,-1 1 4 0,2-2-6 0,1 2-39 16,0 2 47-16,0-2-38 0,1 2 41 0,0 1-43 15,-1-1 48-15,4 0-46 0,-3 1 41 0,-1 0-3 16,2-2-3-16,0 3-3 0,-1-2-1 0,0 2-1 16,-1-2-2-16,3 1-2 0,-2-1 1 0,-1 1-2 15,-2-1 1-15,1-2 4 0,2 2-5 0,-3-2-2 16,-1 1 1-16,-1 0-1 0,3 0-1 0,-2-1 1 0,-2 0-1 15,1 0-4-15,-1-1 1 0,1 1-1 0,-1-1-1 16,0-1-3-16,-2 3-9 0,2-3-47 0,-4-4-62 16,5 8-58-16,-5-8-63 0,4 8-57 0,-4-8-54 15,0 0-91-15,4 5-380 0,-4-5-369 0</inkml:trace>
  <inkml:trace contextRef="#ctx0" brushRef="#br1" timeOffset="91205.09">6342 12846 172 0,'0'0'312'0,"0"0"-51"0,-5-6-64 15,5 6 23-15,0 0-50 0,0 0-7 0,-6-5 1 16,6 5 6-16,0 0 16 0,-8 5-11 0,8-5-4 15,-5 7-13-15,4-1-1 0,-3 3-19 0,0-2-6 0,0 4-53 16,0 2 26-16,-2 0-14 0,2 3-17 16,-2-1-11-16,-1 5-16 0,1 0-7 0,-3 0-11 15,3 1-5-15,-2 2-8 0,1 0 16 0,0-2-28 0,-2 2 11 16,3-3-48-16,-1 0-50 0,1 0-132 0,-2-2-84 16,2-1-144-16,1-3-347 0,1-1-311 0</inkml:trace>
  <inkml:trace contextRef="#ctx0" brushRef="#br1" timeOffset="91888.12">6295 13449 219 0,'-4'-6'316'16,"-1"2"-28"-16,0-1-55 0,0 1 3 15,5 4-67-15,-13-7 39 0,13 7-42 0,-12-5 36 0,12 5-55 16,-10-5-24-16,10 5-22 0,-14-1-18 0,14 1-10 16,-11 1 2-16,11-1-14 0,-13 6-7 0,13-6-8 15,-9 6-10-15,9-6 2 0,-9 8-15 0,6-2-3 16,1-1-2-16,2-5-2 0,-1 12-7 0,1-12 1 16,0 12 6-16,2-5-3 0,1 0-8 0,1 1 1 15,-2 0 0-15,5-1-9 0,-2 2 7 0,2-2 17 16,1 0-16-16,-2 1-4 0,2 0-1 0,2 0 0 15,-3 1-2-15,-1-2 6 0,2 1-6 0,-1-1 10 16,0 0-11-16,-1 1-1 0,-2-1 7 0,1 0-4 16,-4-2 6-16,2 2 2 0,-3-7-7 0,1 12 4 15,-1-12-2-15,-1 11 0 0,1-11 1 0,-3 8 5 16,3-8-4-16,-5 6-3 0,5-6 1 0,-5 5 0 16,5-5-1-16,0 0 1 0,-9 3 0 0,9-3 5 0,0 0-11 15,0 0-5-15,-7 4-1 0,7-4 3 0,0 0 5 16,0 0-5-16,0 0 1 0,0 0 1 0,3 5 0 15,-3-5 1-15,5 4 3 0,-5-4 1 0,7 4-2 16,-7-4-4-16,5 8-35 0,-1-2 45 0,-4-6-1 16,5 11-1-16,-4-7-2 0,3 3 9 0,-3 0-9 15,1 0 1-15,-1 0-4 0,-1-7 4 16,0 13 3-16,0-5-2 0,0-8-4 0,0 12 3 0,0-4 0 16,0-8-1-16,-1 13 0 0,1-13 6 0,0 12-2 15,0-12-10-15,1 11 3 0,-1-11 2 0,4 10-2 16,-4-10-2-16,5 8-9 0,-5-8-30 0,8 5-66 15,-8-5-79-15,12 0-61 0,-12 0-127 0,13-4-259 16,-6 0-148-16</inkml:trace>
  <inkml:trace contextRef="#ctx0" brushRef="#br1" timeOffset="92171.62">6432 13527 60 0,'0'0'556'0,"0"0"-126"16,0-9-129-16,0 9-3 0,0 0-66 0,0 0-7 0,-2-8-3 16,2 8-6-16,0 0-55 0,0 0-1 0,0 0-56 15,0 0 1-15,-1-6-36 0,1 6 44 0,0 0-8 16,0 0 24-16,4 7-8 0,-4-7-11 16,4 8-14-16,-2-2-12 0,1-1-5 0,0 1-8 0,-1 2-9 15,2 0-9-15,1 2-8 0,-3-1-10 0,2 1-4 16,0 0-1-16,0 1-8 0,0 3-44 0,1-1 44 15,0 0-7-15,-1 0-6 0,-2-2-6 0,1 0-1 16,2-1-53-16,-2 0-71 0,-2-2-72 0,4 0-90 16,-4-1-89-16,-1-7-75 0,7 9-457 0,-7-9-471 15</inkml:trace>
  <inkml:trace contextRef="#ctx0" brushRef="#br1" timeOffset="92773.4">6648 13409 30 0,'0'0'341'0,"-7"-7"-41"0,7 7-58 0,-10-7 31 16,10 7-66-16,-6-6 38 0,6 6-52 0,-8-6-8 15,8 6-16-15,-6-7-1 0,6 7-29 0,-7-7-26 16,7 7-21-16,-2-7-21 0,2 7-11 0,-3-5-14 16,3 5-10-16,0 0-7 0,3-8-8 0,-3 8-3 15,0 0-7-15,10-2 3 0,-10 2-1 0,0 0-6 16,10 3 1-16,-10-3-3 0,9 7 6 0,-6-2-6 15,3 2 15-15,-2 1-11 0,-2 1-4 0,1 0 0 16,1 0-1-16,-3 0 3 0,2 1-2 0,-2 0 5 16,-1 0 3-16,3-1-5 0,-2 1-1 0,0-3-1 15,-1 1 1-15,3-1 2 0,-3-7-6 0,1 14 0 0,-1-14 3 16,5 10-1-16,-5-10-1 0,2 10 0 16,-2-10 5-16,6 7-1 0,-6-7-2 0,6 5-3 15,-6-5-3-15,9 4 4 0,-9-4-3 0,9 2 1 0,-9-2-3 16,8 3-1-16,-8-3 0 0,0 0 0 0,9 5 4 15,-9-5 6-15,5 4 1 0,-5-4 10 0,5 6 19 16,-5-6 11-16,2 8 13 0,-2-8 23 0,4 9 10 16,-4-9-12-16,1 10-8 0,-1-10-11 0,3 9-7 15,-3-9-9-15,1 11-5 0,-1-11-5 0,3 11-5 16,-3-11-40-16,4 10 38 0,-2-5-40 0,-2-5 36 16,5 10-35-16,-2-4 32 0,3-1-37 0,-6-5 40 15,5 10-45-15,-1-4 37 0,-1-2-38 0,-3-4 38 16,4 12-40-16,-4-12 34 0,-2 15-65 0,0-5-36 15,-5 1-97-15,0 2-92 0,-6 1-102 0,0 2-137 16,-6 2-304-16,-3 3-353 0</inkml:trace>
  <inkml:trace contextRef="#ctx0" brushRef="#br1" timeOffset="94905.02">5519 14895 348 0,'0'0'270'0,"-5"-4"-26"16,5 4 4-16,0 0-14 0,-6-5-23 0,6 5-34 16,0 0-33-16,-9-2-21 0,9 2 2 0,0 0-3 15,-13 3-12-15,13-3-3 0,-6 6-12 0,2 0-6 0,0 0-10 16,0 1-10-16,3 1-2 0,-3 1-4 16,2 2-8-16,2 0-1 0,-2 1 3 0,4 2-10 15,-1 2-7-15,1-1-34 0,3 0 30 0,-1 1-31 16,3 0 28-16,-1-2-27 0,2-1 22 0,0-1-30 15,3 1 33-15,-2-4-28 0,2 1 28 0,1-2-26 16,-2-3 29-16,3 0-27 0,-2-3 30 0,2-1-33 16,0-2 20-16,-2 0-24 0,2-3 20 0,0 0-24 0,1-4 27 15,-3 1-15-15,1-3 22 0,-2 2-21 0,-1-3 34 16,-2 1-9-16,-1 0 10 0,0-1-1 0,-6 0-8 16,1 0-6-16,-2 1-6 0,-1-1-4 15,-3-1-3-15,-3 1-3 0,0 1-3 0,-1 1-2 0,-2 0-2 16,-1 3-4-16,0 1-4 0,0 0-1 0,-1 2-8 15,2 1-18-15,-2 0-43 0,-1 2-35 0,4-1-63 16,-2 2-74-16,12-1-48 0,-19 2-41 0,19-2-55 16,-13 0-318-16,13 0-213 0</inkml:trace>
  <inkml:trace contextRef="#ctx0" brushRef="#br1" timeOffset="95154.75">5527 14836 400 0,'0'0'391'0,"-4"-9"-22"15,4 9 17-15,-6-9-26 0,6 9-18 0,-5-6-27 16,5 6-35-16,-6-5-45 0,6 5-48 0,-5-6-37 16,5 6-14-16,0 0-1 0,-2 8 11 0,2-8 4 15,0 13-13-15,1-2-15 0,0 2-21 0,3 3-10 16,0 2-5-16,1 3-18 0,0 2-1 0,3 4-13 16,1 0-4-16,0 0-14 0,-1 4 2 0,2-2-8 15,-1-1-7-15,-2 1-4 0,1-1-6 0,2-2 0 16,-3-2-5-16,-1-1 1 0,-1-2-14 0,1 0 4 0,-2-3-12 15,0-3-73-15,1-1-62 0,-1-2-57 0,-1-2-77 16,-1-1-106-16,1-2-106 0,-3-7-542 16,6 6-652-16</inkml:trace>
  <inkml:trace contextRef="#ctx0" brushRef="#br1" timeOffset="95555.19">6249 14693 185 0,'-3'-7'304'0,"3"7"-19"0,-6-7 4 0,0 4-25 15,6 3-48-15,-11-8 49 0,5 5-43 0,6 3 19 0,-14-6-71 16,14 6 18-16,-13-2-48 0,13 2 12 0,-19 0-35 16,10 1 16-16,-1 2-30 0,-2 1 7 0,2 0-25 15,0 5 8-15,-3-2-29 0,4 3 6 0,0-1-20 16,-1 2 4-16,1 1-9 0,3 0 0 0,-1 1-5 16,1 1-1-16,2 0-4 0,0-1-13 0,3-1 3 15,0 0-2-15,2 0-4 0,0 0-2 0,2-1 0 16,2 0-2-16,1-1 1 0,2 3-13 0,0-5 13 15,3 2-12-15,1-2 9 0,-1-2-8 0,4 0 9 16,0-1-12-16,1-1 11 0,0 0-16 0,0-1 10 16,1-2-10-16,1 0-30 0,-3 0-68 0,-1-1-50 15,0 0-73-15,0-1-135 0,0 1-64 0,-2 0-499 16,-12 0-493-16</inkml:trace>
  <inkml:trace contextRef="#ctx0" brushRef="#br1" timeOffset="95743.39">6158 15120 612 0,'-5'6'403'0,"1"-2"-56"16,4-4-121-16,-9 8 9 0,9-8-84 0,-3 6 16 15,3-6-65-15,0 0 27 0,0 0-66 0,0 0 30 16,0 0-52-16,5 4 36 0,-5-4-58 0,12-3 43 0,-3-1-57 16,2 1 39-16,3-5-48 0,-3 4 38 0,6-2-43 15,-3-1 37-15,5-1-51 0,0 0 40 0,-1-2-137 16,1-1-47-16,-1 0-90 0,1 0-126 0,0-2-210 15,-2 1-105-15</inkml:trace>
  <inkml:trace contextRef="#ctx0" brushRef="#br1" timeOffset="96288.2">6737 14528 186 0,'-3'-8'335'16,"0"3"-2"-16,-2-1-36 0,0-2-43 0,-2 2-51 16,1 1 20-16,-1-3 43 0,0 3-22 0,-1 1-38 15,2-1-33-15,-2 1-5 0,-1 2 3 0,0-1-39 0,9 3 0 16,-13-3-29-16,13 3-14 0,-15 0-16 16,15 0-10-16,-13 3-12 0,13-3-7 0,-14 9-6 0,9-4 1 15,1 1-11-15,-1 1-3 0,1 0 8 0,3 1-14 16,0 1 7-16,2-2-17 0,0 3 13 15,0-1-17-15,3 1 13 0,0-2-17 0,4 2 12 0,-2-1-13 16,4 1 12-16,1 0-14 0,-2 1 15 0,2-3-16 16,1 3 13-16,-2-2-2 0,3 2-7 0,-3 0-5 15,0 0 7-15,-2 0-13 0,-2-1 16 0,2 1-15 16,-4-1 11-16,-2-1-9 0,2 1 17 0,-3 0-15 16,-2-2 14-16,0 2-13 0,-3-3 11 0,0 1-13 15,0-1 15-15,0-2-10 0,1 1 11 0,3-6-16 16,-7 8 14-16,7-8-11 0,-6 6 7 0,6-6-14 15,-7 7 8-15,7-7-22 0,0 0 6 0,-3 7-11 16,3-7 19-16,0 0-13 0,3 3 22 0,-3-3-18 16,8 5 18-16,-8-5-15 0,9 6 16 0,-9-6-15 15,12 7 9-15,-6 1-4 0,0-2 16 0,1-1-19 16,-2 5 19-16,0-2-14 0,0 2 15 0,-1 0-18 16,2-1 23-16,-3 1-22 0,1 1 19 0,-2-3-18 15,2 3 15-15,-1-2-14 0,-2-1 21 0,3 0-20 0,-3-2 17 16,2 1-17-16,0-1 16 0,-3-6-17 0,5 10 13 15,-5-10-11-15,8 7 10 0,-8-7-45 0,9 2-30 16,-9-2-94-16,14-2-50 0,-6 0-97 0,1-3-75 16,1 0-464-16,0-2-396 0</inkml:trace>
  <inkml:trace contextRef="#ctx0" brushRef="#br1" timeOffset="96553.99">6985 14555 142 0,'-1'-8'541'0,"-2"2"-133"0,3 6-29 0,-2-9-16 16,2 9-18-16,-4-12-22 0,4 12-32 0,-4-5-38 15,4 5-45-15,-1-6-36 0,1 6-24 0,0 0-13 0,0 0-7 16,0 0-14-16,0 0-4 0,0 0-1 16,1 6-18-16,-1-6-13 0,8 10-10 0,-6-5-3 15,2 1-17-15,1 2 1 0,0 0-13 0,0 0-7 0,3 1-4 16,-3-1 0-16,2 3-8 0,-2-2-1 0,1 2-7 15,2-1 4-15,-3-1-13 0,0 0 1 16,0 0-9-16,2-2-23 0,-2 1-82 0,1-1-49 16,-2-2-101-16,-4-5-46 0,6 8-139 0,-6-8-130 0,0 0-310 15,9 3-450-15</inkml:trace>
  <inkml:trace contextRef="#ctx0" brushRef="#br1" timeOffset="97055.04">7232 14355 49 0,'-4'-5'417'0,"-1"0"-89"0,0 0-48 16,0-3-57-16,1 2-39 0,-1-1 10 0,2 0 23 15,-1-1-72-15,3-1 20 0,0 3-72 0,1-1 11 16,1-2-59-16,0 2 30 0,2-1-54 0,1 1 35 0,-1 2-50 15,3-2 51-15,-1 2-46 0,1 1 31 0,-6 4-48 16,12-4 46-16,-12 4-49 0,11 2 48 16,-11-2-32-16,11 7 48 0,-5-1-39 0,-2 1 35 15,-2 2-28-15,2 0 40 0,-3 2-35 0,1 0 35 0,-1-1-29 16,0 1 25-16,-1 0-32 0,0 0-7 16,1 0 7-16,1-2-6 0,-1 1-5 0,-1-2-1 15,2 2-3-15,1-3 0 0,-2 2-3 0,3-1 15 0,1-2-13 16,-1 1-4-16,2-1-3 0,2-1 1 0,1 1-2 15,0-1-1-15,0-2 0 0,2 1 3 0,0 1-1 16,-1 0-4-16,0-1-2 0,0 0 2 16,-1 2 5-16,0 0 1 0,0 0 16 0,-2 2 21 0,-1-2 29 15,0 1 23-15,-1 2 17 0,1-1 11 0,-4 2-1 16,2-2-7-16,-1 2-14 0,-1-2-11 0,1 2-10 16,-2-2-15-16,4 2-9 0,-4-2-9 0,3 2-6 15,-1-2-6-15,0 1-13 0,1-2 0 0,2 1-3 16,-1 0-5-16,1-1-1 0,-1 0-3 0,1 0-5 15,2-1-5-15,-4 2-8 0,4-2-7 0,-3 1-31 0,0 0-14 16,-4 0-39-16,2 1-20 0,-3 0-72 16,-3 2-22-16,-2 1-94 0,-3 1-13 0,-4 4-52 15,-4-3-67-15,-3 4-367 0,-6 0-332 0</inkml:trace>
  <inkml:trace contextRef="#ctx0" brushRef="#br1" timeOffset="98320.98">7923 14257 235 0,'-5'-6'297'0,"5"6"-50"15,0 0-21-15,-4-5-32 0,4 5-24 0,0 0 20 16,-10-5 14-16,10 5-17 0,-10-2-68 0,10 2 18 15,-10-2-53-15,10 2 43 0,-16 2-43 0,9 0 36 16,-2 0-28-16,0 1 39 0,-3 1-27 0,3 0 26 16,0 0-31-16,-2 2 13 0,0 1-28 0,2-1 12 15,-2 3-11-15,2-2 6 0,0 2-14 0,0 1 9 16,2 1-9-16,0-3-8 0,2 3-8 0,1-3-2 16,2 3-10-16,-1-2-6 0,1 3-2 0,2-2-5 15,0 0-4-15,2-1-6 0,1 2-4 0,0-1-5 16,3-2 2-16,-1 0-5 0,1 1-6 0,4 0 2 0,-2-1 1 15,2-1-4-15,3 2 0 0,-3-4-5 16,3 0-2-16,1 2 0 0,0-4-2 0,0 1 1 16,2-2-9-16,-3 0-69 0,2-1-63 0,-1 0-51 15,-2-1-59-15,0 0-42 0,2 2-28 0,-14-2-18 0,23 1-45 16,-23-1-377-16,17 0-273 0</inkml:trace>
  <inkml:trace contextRef="#ctx0" brushRef="#br1" timeOffset="98503.82">7857 14670 113 0,'-11'9'417'16,"4"-2"-117"-16,-1 0-27 0,-1-2-15 0,4 0-19 16,0-1-59-16,5-4 23 0,-9 8-62 0,9-8 25 15,-5 7-67-15,5-7 33 0,-3 5-47 0,3-5 25 16,0 0-50-16,7 6 22 0,-7-6-45 0,0 0 26 16,15 1-43-16,-15-1 23 0,18-2-37 0,-8 0 33 15,2-2-40-15,-2 1 27 0,4 0-31 0,-1-2 24 16,2 2-27-16,-1-4-14 0,0 3-109 0,-1-3-33 15,2-1-99-15,-2 1-86 0,6-4-338 0,-6 1-193 16</inkml:trace>
  <inkml:trace contextRef="#ctx0" brushRef="#br1" timeOffset="99154.67">8341 14075 220 0,'0'-11'299'16,"0"11"-57"-16,-1-12-18 0,1 12-3 0,-2-9-1 15,2 9-38-15,-3-10 54 0,3 10-43 0,-7-8 36 16,7 8-51-16,-6-6 3 0,6 6-56 0,-8-6 2 16,8 6-36-16,-11-1 22 0,11 1-40 0,-16 2 11 15,9 0-36-15,-2 2 19 0,0 1-35 0,1 0 18 16,-1-1-3-16,0 2-15 0,3 1-5 0,-2-2-3 16,3 2-7-16,1 1-6 0,-1 0 2 0,1 0-2 15,3-1-1-15,0 1-3 0,2-1 1 0,-1 0-20 16,5 3 17-16,-2-2-16 0,2 1 21 0,1-1-21 15,-2 2 23-15,5-1-17 0,0 1 16 0,0 0-21 0,-1-1 22 16,2 0-23-16,-1 2 24 0,0-2-24 0,-2 3 25 16,2-1-28-16,-2 0 25 0,-2 1-7 0,1 0-13 15,-3-1-1-15,-1 0 1 0,0-2 7 0,0 2-1 16,-2-3 2-16,-2 2 0 0,-1-2-1 0,2 0 1 16,0-1 1-16,-1-2 2 0,0 2-2 0,2-7 3 15,-6 8-4-15,6-8 1 0,-2 7-1 0,2-7 2 16,0 0-12-16,0 0 1 0,0 0 0 0,1 6 2 15,-1-6-1-15,0 0 2 0,0 0 3 0,13 0-3 16,-13 0-3-16,0 0 4 0,19 0 2 0,-19 0 0 16,12 3-4-16,-12-3 3 0,14 4-2 0,-9 1 4 15,0 0-7-15,0 1 10 0,-1 1 0 0,2 3 7 16,-5-2-5-16,2 3-2 0,0 0 0 0,-1 0 0 16,-2-1 2-16,0 1 1 0,0 0 3 0,1-2-1 15,1 1-1-15,-2-1-5 0,1-1 3 0,-1-1-2 16,3 1 2-16,-2-2 1 0,-1-6 0 0,5 9 0 15,1-4-4-15,-6-5-26 0,12 4-55 0,-12-4-55 0,14-3-75 16,-5 1-65-16,0-2-65 0,1-1-436 0,0-2-298 16</inkml:trace>
  <inkml:trace contextRef="#ctx0" brushRef="#br1" timeOffset="99404.18">8525 14162 544 0,'0'0'407'0,"-4"-10"-5"16,4 10-89-16,-1-8 24 0,1 8-55 0,-4-7-18 16,4 7-60-16,-4-5-22 0,4 5-42 0,0 0 29 15,0 0-9-15,0 0-2 0,0 0-20 0,0 0 9 16,8 6-33-16,-8-6-1 0,6 8-11 0,-2 0-2 16,1-1-17-16,2 0-21 0,-1 1-10 0,-1 2-5 15,3 1-12-15,-2-1-2 0,2 1-10 0,-1 3-3 16,0-3-4-16,1 1-9 0,-2 1-4 0,3-2-5 15,-4 0-26-15,3 0-91 0,-3-1-70 0,0-2-92 16,0-1-99-16,0 0-88 0,-1-1-529 0,-4-6-595 0</inkml:trace>
  <inkml:trace contextRef="#ctx0" brushRef="#br1" timeOffset="99646.07">8813 14174 28 0,'0'0'516'0,"0"0"-110"0,0 0-111 15,11 0 50-15,-11 0-27 0,0 0 45 0,0 0-52 16,17-1-15-16,-17 1-50 0,0 0-23 0,11 1-41 16,-11-1-15-16,0 0-31 0,14 3-13 0,-14-3-31 15,8 3-10-15,-8-3-18 0,8 6-5 0,-8-6-22 16,7 8 4-16,-7-8-21 0,4 12 4 0,-4-4-18 15,0-3-34-15,-1 2-87 0,-2 2-58 0,1-1-114 16,-3 1-61-16,1-1-111 0,0-2-473 0,0 0-505 16</inkml:trace>
  <inkml:trace contextRef="#ctx0" brushRef="#br1" timeOffset="100070.3">9013 13976 381 0,'0'0'359'0,"-7"-7"-39"16,7 7-35-16,-7-9-80 0,5 4 17 0,2 5-52 15,-4-8 34-15,4 8-64 0,-4-11-23 0,4 11-23 16,0-10-8-16,0 10-22 0,4-9-11 0,-4 9-14 15,5-8-2-15,-5 8-7 0,9-7 0 0,-9 7 1 16,15-3-9-16,-15 3-1 0,13 0-4 0,-13 0 2 16,17 2-4-16,-11 2-2 0,2 2 6 0,1 0 24 15,-4 2-33-15,0 2 30 0,-1 1-36 0,-2 2 36 16,1 1-39-16,-2 0 28 0,-1-1-27 0,0 0 43 16,0 0-18-16,0 0 37 0,0-1-8 0,0 1 12 15,-1-4-23-15,1 1 16 0,-1-3-24 0,1 1 20 16,0-8-16-16,2 13 21 0,-2-13-12 0,3 10 5 0,-3-10-19 15,10 5 5-15,-10-5-20 0,14 2 7 0,-14-2-15 16,19-3 6-16,-7 0-8 0,3 0 1 16,-1-4-20-16,1 0 1 0,1 2-76 0,0-3-44 0,1-1-101 15,-1 0-71-15,-3 1-68 0,1-2-100 0,-2 1-303 16,-2-1-284-16</inkml:trace>
  <inkml:trace contextRef="#ctx0" brushRef="#br1" timeOffset="100504.04">9296 13756 35 0,'-3'-7'432'0,"3"1"-120"0,0 6-54 15,-3-13-24-15,2 6-34 0,1 7-1 0,0-11-11 16,0 11-23-16,0-12-28 0,0 12-31 0,4-11-21 16,-4 11-16-16,4-7-13 0,-4 7-13 0,8-6-13 15,-8 6-5-15,0 0-3 0,12-3 13 0,-12 3-46 16,8 5 37-16,-8-5-33 0,5 11 26 0,-1-4-27 15,-4 2 25-15,3 2-2 0,-3 2 11 0,0-2-3 16,0 1 11-16,-2 3 12 0,1-2 6 0,1 0 17 16,-1-1 6-16,1 3-9 0,0-3 0 0,-2 0 17 15,4 1-35-15,-2-1 17 0,1-1-25 0,0-1 11 16,1-1-24-16,0 1 12 0,1-2-20 0,1 0 14 0,1 0-26 16,0-2 22-16,0-1-28 0,0 2 18 0,3-3-21 15,1 0 19-15,0 1-22 0,-3-1 20 0,3-1-24 16,1 1 22-16,-1-1-23 0,-1 1 21 0,2 1-20 15,-4-1 26-15,2 0-8 0,-3 2 26 0,4 0 7 16,-4-1 42-16,0 2 27 0,-1-1 22 0,1 0 6 16,-1 1 6-16,0 1-4 0,2-3-14 0,-2 3-11 15,0-1-16-15,-1 0-11 0,-1-3-7 0,2 3-13 16,0-1-7-16,-2 0-15 0,1 0-9 0,2 0-6 16,-3 0-5-16,1 0-8 0,0 0-2 0,-2 1-9 15,0 0-7-15,-2 0-25 0,-2 3-60 0,-2-1-79 16,-2 4-72-16,-5 1-121 0,-2 0-157 0,-9 4-729 15,-5 5-851-15</inkml:trace>
  <inkml:trace contextRef="#ctx0" brushRef="#br1" timeOffset="115348.9">17131 13773 102 0,'0'0'213'0,"0"0"-76"16,-1-6 30-16,1 6-63 0,0 0 29 0,0 0-61 16,-8-5 24-16,8 5-51 0,0 0 28 15,0 0-47-15,-6-5 39 0,6 5-46 0,0 0 30 16,-5-5-6-16,5 5-17 0,0 0 0 0,-7-5-4 0,7 5-2 16,-1-7-2-16,1 7-4 0,-1-7-27 0,1 7 42 15,-3-7-23-15,3 7 39 0,-2-7-20 0,2 7 29 16,-3-8-20-16,3 8 27 0,-2-10-22 0,2 10 15 15,-3-8-16-15,3 8 12 0,-4-10-9 0,0 4 17 16,4 6-12-16,-5-10-7 0,5 10-6 0,-5-10 4 16,1 4-2-16,2 2-6 0,-2-3-2 0,0 1-10 15,0-1 1-15,0 1-8 0,-2-2 1 0,2 2-2 16,-1-2 3-16,1 2-6 0,2-3 11 0,-2 2-7 16,0 0 18-16,0-1-20 0,-1 0 10 0,1 0-11 15,-1 1 6-15,3 0-13 0,-2-2 23 0,0 1-21 16,-1 0 10-16,0-1-14 0,2 1 11 0,-2-1-12 15,1 0 15-15,0 0-11 0,-1 1 27 0,1-2-23 16,-3 1 21-16,3-1-18 0,-1-1 16 0,0 3-27 16,-2-4 33-16,0 1-19 0,0 0 28 0,1 0-35 0,1 0 27 15,-2 0-31-15,1 1 31 0,0-1-32 16,-1 1 28-16,2-1-27 0,0 2 34 0,-3-1-40 0,3 1 34 16,0-2-32-16,0 2 36 0,0-1-44 0,0 2 1 15,-3-2 3-15,4 0 2 0,-1 1 0 0,1-1 2 16,-1 0 5-16,1 2-2 0,0-2 1 0,-2 1-1 15,2 0 1-15,-1 0-1 0,1 0 5 0,-1 0-1 16,1 0 2-16,-1 1 4 0,0-2 0 0,1 2 1 16,-1-2-4-16,1 2 7 0,-1-2-5 0,3 2-4 15,-5 0 40-15,2-1-53 0,1 0 7 0,0 0-1 16,1 1 3-16,-1-2-3 0,0 2 1 0,1-1 1 16,-3 2-3-16,2-1 2 0,2 1 0 0,-2 0 23 15,1-1-25-15,-2 1 2 0,2 0 0 0,1 1 0 16,-3 0-7-16,2-2 15 0,2 3-10 0,-3-2 2 15,2 1 5-15,-1 0-3 0,1 1 1 0,0-3-3 16,0 2 8-16,-1-1-4 0,1 0-1 0,0 1 37 16,0-1-50-16,-2-1 45 0,3 3-46 0,-2-2 48 0,3-1-55 15,-2 1 46-15,-1-2-45 0,3 2 43 16,-3 0-41-16,2 0 41 0,0-1-45 0,0-1 43 16,-2 1-39-16,2-2 38 0,-2 3-45 0,2-3 50 0,-2 2-48 15,0-2 41-15,0 3-41 0,2-3 46 0,-2 2-48 16,2-2 47-16,-2 2-24 0,1-1 18 15,-1 0-43-15,3 0 46 0,-2-1-43 0,-1 2 42 0,2-2-38 16,-2 2 38-16,3-2-44 0,-2 2 46 0,-2-2-43 16,4 3 41-16,-3-3-44 0,2 2 51 0,0-2-35 15,0 2 28-15,-1-2-44 0,0 1 46 0,-1-1-43 16,3 2 44-16,-2-3-42 0,0 2 46 0,2 0-51 16,-2 0 4-16,0-2 7 0,1 3-2 0,0-3 4 15,1 3 7-15,-3-2 3 0,3 1-7 0,0-1 4 16,-2 2 2-16,2-2-1 0,-4 1-1 0,4-1 4 15,-1 3 2-15,-1-3-3 0,1 3 5 0,1-3-4 16,-1 2 0-16,0-1 0 0,-2 1 7 0,3 1-10 16,-1-3 4-16,-2 3 0 0,3-2 0 0,0 1 0 15,-2 1 0-15,0-1 5 0,2 1-6 0,-1-2-1 16,0 2 0-16,-2-1 0 0,3 0-2 0,-1 2 5 16,0-2 20-16,-1 2 12 0,1-2-46 0,-1 1 5 0,-1 0 5 15,2 0-5-15,0-1 47 0,-1-1-59 0,0 1 49 16,-1-1-44-16,2 0 42 0,-2 0-46 15,2 0 48-15,0 0-49 0,-2 0 34 0,2 0-33 0,1 0 42 16,-3 1-48-16,3-2 48 0,0 2-42 0,0-1 44 16,0 1-46-16,0-1 40 0,0 1-40 0,0 0 43 15,0-1-36-15,0 1 33 0,0 1-4 16,0-1-2-16,0 1-3 0,0-1-2 0,0 1-1 0,0 0 4 16,0 0-7-16,0 0-1 0,-1 0-1 0,0 1-2 15,-1-2 6-15,0 0-3 0,1 2-6 0,-1-1 5 16,1 0-1-16,-1 0 1 0,0 0-5 15,0 1 8-15,-1-1-1 0,2 0-4 0,1 7-4 0,-4-12-33 16,1 5 44-16,3 7-37 0,-2-11 42 0,-1 5-35 16,3 6 46-16,-2-10-11 0,2 10-42 0,-5-8 44 15,5 8-44-15,-3-10 51 0,3 10-42 0,-2-9 45 16,2 9-8-16,-3-9-42 0,3 9 42 0,-4-8-42 16,4 8 46-16,-1-9-41 0,1 9 48 0,-3-7-50 15,3 7 45-15,-5-7-44 0,5 7 44 0,-2-7-37 0,2 7 41 16,-4-7-48-16,4 7 44 0,-5-9-46 0,5 9 47 15,-5-6-43-15,5 6 47 0,-6-8-51 0,6 8 45 16,-5-7-42-16,5 7 43 0,-5-9-45 0,5 9 45 16,-5-8-42-16,5 8 43 0,-6-7-45 0,6 7 42 15,-5-8-40-15,5 8 51 0,-5-8-47 0,5 8 34 16,-7-7-45-16,7 7 45 0,-4-7-41 16,4 7 38-16,-2-5-40 0,2 5 35 0,0 0-96 0,-5-8-73 15,5 8-69-15,0 0-165 0,-3-9-277 0,3 9-180 16</inkml:trace>
  <inkml:trace contextRef="#ctx0" brushRef="#br1" timeOffset="117702.79">17184 13736 50 0,'0'0'172'0,"0"0"-78"16,0 0 26-16,0 0-56 0,0 0 39 0,0 0-45 16,0 0 32-16,0 0-49 0,0 0 39 0,0 0-43 15,0 0 33-15,0 0-43 0,0 0 36 0,0 0-46 16,0 0 27-16,0 0-36 0,0 0 34 0,0 0-42 15,0 0 32-15,0 0-37 0,0 0 37 0,0 0-38 16,0 0 46-16,0 0-36 0,0 0 39 0,0 0-33 16,0 0 35-16,0 0-35 0,0 0 31 0,0 0-34 15,0 0 26-15,0 0-33 0,0 0 28 0,0 0-34 16,0 0 25-16,0 0-25 0,0 0 33 0,0 0-23 16,0 0 35-16,0 0-24 0,0 0 28 0,0 0-29 0,0 0 22 15,0 0-32-15,1-7 25 0,-1 7-27 16,0 0 23-16,0 0-25 0,2-7 21 0,-2 7-15 15,0 0 27-15,6-4-24 0,-6 4 18 0,0 0-24 16,6-6 21-16,-6 6-25 0,6-5 22 0,-6 5-19 16,8-6 20-16,-8 6-20 0,8-7 15 0,-3 3-15 0,1 0 22 15,-1 0-8-15,3-3 14 0,-2 1-9 0,2-1 2 16,2 0 1-16,-1 0 2 0,0-2-7 0,4 0-1 16,-3 0-4-16,2-1 0 0,-1-1-2 0,2 1 1 15,1-1 0-15,0-2-5 0,1 1-8 0,-2 1 8 16,2-2 0-16,-2 1-1 0,1-1-2 0,2 1 8 15,-2 0-10-15,1-1 1 0,-2 1 0 0,2 0-1 16,-1-1 1-16,0 1 2 0,0 0 16 0,2-1-9 16,-2-1 3-16,0 2-1 0,0-2-2 0,-1 0 1 15,3 0-10-15,-3 1 7 0,1-2-7 0,0 1 9 16,0 0-12-16,0-1 10 0,0 1-12 0,0-1 19 16,2-1-18-16,-2 0 9 0,2 1-10 0,-3-1 10 15,4 0-11-15,-3-1-5 0,4-2 5 0,-4 4-3 16,2-5 8-16,2 3 0 0,-4 1 1 0,0-1-2 15,4-1 9-15,-4 1-10 0,2 2 8 0,-2-2-13 16,1 0 10-16,-1 0-7 0,-1 0 11 0,2 2-13 16,-2-2 10-16,2 0-21 0,-2 1 24 0,1-1-4 15,0 0 0-15,0-1 0 0,-1 0-2 0,2 1-2 16,-2 0 3-16,-1-1-3 0,2 2 2 0,-1-1-1 0,-1 0 2 16,1 0 4-16,-1 2 3 0,0-2-25 0,1 0 16 15,-1 1-12-15,-1 2 14 0,-1-3-13 16,3 2 31-16,-3-1-28 0,1 0 17 0,0-1-15 0,1 3 17 15,-3 0-19-15,2-2 17 0,-2 2-19 0,1-2 18 16,2 1-17-16,-2-1 1 0,-1 3 3 0,2-3-7 16,0 0 8-16,1 2 1 0,-3-1-2 0,4 0 4 15,-1 1 0-15,-1-2 2 0,-1 1-9 0,3 1 9 16,-1 0-1-16,0-2-1 0,-1 2 0 0,-1 0-3 16,1 0 4-16,-2 1 18 0,2 1-20 0,-1-2 17 15,-3 2-24-15,1-2 20 0,1 2-19 0,1-1 18 16,-3 0-22-16,-1 1 29 0,2-1-32 0,-1-2 23 15,0 3-19-15,-1-1 20 0,2 0-23 0,-3 1 22 16,2 0-22-16,0-1 22 0,-2 1-20 0,2-1 26 16,1-2-27-16,-3 4 24 0,3-2-24 0,-4 1 22 15,4 0-26-15,-1 0 27 0,0-1-21 0,-1 2 20 16,2-1-25-16,-3 0 32 0,3 1-27 0,-2-1 19 16,-1 3-21-16,0-1 22 0,-1 0-25 0,4 1 23 0,-5 0-20 15,3 0 25-15,-1 0-25 0,-1 1 20 0,0 1-21 16,1-3 23-16,0 4-24 0,-3-2 34 15,3 1-36-15,-1-1 25 0,0 1-23 0,1 0 21 0,-2 0-25 16,2 0 28-16,0 0-23 0,-1 0 21 0,0-1-19 16,1 2 22-16,0-1-23 0,-1 1 24 0,3-1-25 15,-3 0 27-15,1 0-29 0,0 0 24 0,1 0-24 16,-1 1 4-16,2-1-2 0,-3 1 7 0,1 0 3 16,0-1-4-16,1 0 2 0,0 1 0 0,-1-1 1 15,-1 0-1-15,1 2 2 0,-1-2 1 0,1 0 1 16,-1 1-3-16,2-1 1 0,-2 1 0 0,0-1 3 15,0-2 1-15,-1 3-4 0,1-1 22 0,0-1-26 16,2 3 24-16,-2-2-31 0,0-1 36 0,0 1-33 16,0-2 22-16,0 2-28 0,1 0 27 0,-1 0-22 15,1 0 25-15,0-2-26 0,-1 3 23 0,-1-1-24 16,1 0 21-16,0 1-17 0,0 0 20 0,2 0-24 16,-3 1 32-16,-3 5-32 0,6-9 30 0,-6 9-23 15,4-9 33-15,-4 9-33 0,5-9 38 0,-5 9-18 16,4-8 9-16,-4 8-33 0,6-5 36 0,-6 5-38 0,4-7 35 15,-4 7-35-15,1-7 30 0,-1 7-31 16,3-6 32-16,-3 6-36 0,3-5 35 0,-3 5-39 0,2-6 46 16,-2 6-36-16,0 0 29 0,4-6-38 0,-4 6 34 15,0 0-33-15,3-5 34 0,-3 5-29 0,0 0 29 16,0 0-35-16,2-7 33 0,-2 7-34 0,0 0 43 16,0 0-40-16,0 0 33 0,0 0-31 0,3-6 32 15,-3 6-32-15,0 0 37 0,0 0-25 0,0 0 38 16,0 0-48-16,0 0 42 0,0 0-42 15,0 0 39-15,0 0-39 0,0 0 46 0,0 0-51 0,0 0 44 16,2-4-42-16,-2 4 39 0,0 0-10 0,0 0 3 16,0 0-40-16,0 0 46 0,0 0-49 0,0 0 45 15,0 0-44-15,0 0 42 0,5-7-18 0,-5 7 4 16,0 0-76-16,0 0-75 0,0 0-107 0,2-7-159 16,-2 7-230-16,0 0-154 0</inkml:trace>
  <inkml:trace contextRef="#ctx0" brushRef="#br1" timeOffset="128917.93">19957 13401 143 0,'0'0'168'0,"-8"-4"-24"15,8 4-26-15,0 0-21 0,0 0-22 0,0 0-17 16,-1-7 0-16,1 7-8 0,0 0-8 0,0 0-1 16,1-7-6-16,-1 7 2 0,0 0 0 0,3-10 6 15,-3 10 8-15,2-5 0 0,-2 5 2 0,3-7-1 16,-3 7-1-16,2-8-1 0,-2 8-4 0,6-11 1 15,-4 5 0-15,1 0-6 0,0-1-9 0,1-1-4 16,0 1 0-16,1-3 5 0,-1 2-1 0,1-2-2 16,-1 2 5-16,5-3 0 0,-3 1 9 0,1-2-16 15,-1 0 7-15,4 0-13 0,-3-2 10 0,2 2-14 16,0-1 4-16,1-2 11 0,0 0-10 0,0-1 2 0,2 1-4 16,-2 0 1-16,3-1 2 0,-2 0-1 15,0-1-3-15,1 2 1 0,0-3 1 0,-2 1-5 16,3 3-4-16,-3-3-6 0,3 1 7 0,-2 2-4 0,0-3 0 15,0 2-2-15,-1 1 1 0,1 0 11 16,-1 0-21-16,-3 0 17 0,5 1-15 0,-1-1 15 16,-2 0-16-16,0 0 12 0,3 0-16 0,-1-1 15 0,0 0-14 15,1-2 14-15,-2 1-25 0,2 0 26 0,1 1-17 16,-3-1 14-16,4 0-25 0,-2-2 33 0,-1 0-23 16,3 1 15-16,0-1-15 0,0-3 15 0,-1 3-16 15,2 0 17-15,-2 0-15 0,0 0 13 0,2 1-14 16,-2-3 13-16,5 0-12 0,-5 2-7 0,1 1 8 15,-1-1 1-15,2 0-3 0,-2 1 5 0,1 0 0 0,1-3 2 16,0-1-4-16,-2 4 4 0,0 1 1 16,2-1 1-16,-2-1-4 0,1 1 13 0,0-1-16 15,0 2 24-15,-1-2-24 0,4-2 11 0,-6 2-14 16,7-1 17-16,-4 0-12 0,3 0 9 0,-3 2-15 16,2-2 24-16,-3 1-22 0,5-1 20 0,-5 2-13 15,5-3 15-15,-3 1-26 0,0 2 26 0,-2-1-18 16,0 2 15-16,2-1-19 0,-2 0 21 0,4-2-22 0,-3 2 25 15,0 0-26-15,0 1 20 0,0-1-21 16,-1 1 21-16,2-1-22 0,-2 0 24 0,3 2-26 16,-3-1 6-16,0 0 2 0,2 1-1 0,-2-2 1 15,4 2 1-15,-3-1 2 0,1 0 0 0,-1 1 3 0,0-2-5 16,0 1 3-16,0-1 0 0,-1 2 3 0,4-1-8 16,-4 1 5-16,-1-1 21 0,2 0-25 0,-1 0 20 15,1 1-24-15,-1 1 23 0,0-1-27 0,0 1 33 16,-2-2-30-16,2 2 21 0,-3 0-22 0,2 0 21 15,0-1-19-15,1 0 21 0,-2 2-23 0,1-3 20 16,1 2-20-16,0-1 24 0,-2 3-24 0,2-3 21 16,-3 1-17-16,3-1 43 0,0 2-35 0,-2-1 31 15,-2 1-33-15,3 0 30 0,-3 3-37 0,0-4 34 16,1 4-30-16,-1-2 32 0,-3-1-35 0,4 3 30 0,-2-2-30 16,-2 2 37-16,1 1-39 0,-2-1 43 0,1 2-39 15,-2-1 47-15,1 0-45 0,-1 2 44 16,1-2-44-16,-1 2 35 0,-1-1-44 0,2 1 42 15,-3 1-49-15,1 0 43 0,-1 0-45 0,2 2 43 0,-4 4-45 16,4-10 42-16,-4 10-47 0,4-7 33 16,-4 7-74-16,3-6-44 0,-3 6-44 0,0 0-113 15,0 0-477-15,0 0-252 0</inkml:trace>
  <inkml:trace contextRef="#ctx0" brushRef="#br1" timeOffset="131551.07">19864 13419 196 0,'-7'3'191'0,"7"-3"-17"0,0 0-17 15,0 0-20-15,-9 5-15 0,9-5-10 16,0 0-18-16,-7 3-16 0,7-3-17 0,0 0-2 15,-9 1-1-15,9-1 11 0,0 0 9 0,-9 1 1 16,9-1-11-16,0 0-8 0,-12 1 15 0,12-1-28 16,0 0-6-16,-13-2-6 0,13 2 10 0,-10-3-16 15,10 3-4-15,-14-3 3 0,14 3 11 0,-13-4 5 16,6 1-3-16,-1-1-6 0,0 0 21 0,-1 1-25 0,-1-1 26 16,1-1-27-16,-1 1 20 0,-1-1-18 0,0 0 37 15,0-2-51-15,-2 1 51 0,0-1-58 0,-1-2 31 16,3 2-38-16,-2-2 29 0,-1 0-38 0,-2-3 37 15,0 1-44-15,-1 0 37 0,2-2-37 0,-2 1 40 16,2-1-43-16,-3 0 50 0,3 0-49 0,-4-1 13 16,2 0 9-16,-5-1 5 0,3 0 2 0,-3 0-2 15,4 2 11-15,-3-3-7 0,-1 4-1 0,-2-3 1 16,1 2 0-16,-3-2-1 0,4 4 6 0,-3-3 0 16,-1 1 1-16,1 1 7 0,-1 1-10 0,1-2 0 0,0 1-5 15,0 0 6-15,-2 0-15 0,0 1 3 16,4 3-1-16,-1-3-1 0,-3 0 5 0,-1 2 0 15,1-1 3-15,3 1-2 0,-4-1-1 0,1 0-7 16,-1 0 2-16,2 1 1 0,-1-1 39 0,-1 1-53 16,3-1 45-16,-2 1-52 0,0-1 46 0,3 1-49 15,-1-1 46-15,2 2-39 0,-4-3 36 0,3 2-46 16,-1 0 44-16,-1-1-47 0,2 1 53 0,-2 0-53 0,2 0 44 16,0 1-41-16,1-2 43 0,0 2-44 0,-2 0 45 15,2-2-45-15,3 0 46 0,-2 2-48 0,-1-3 47 16,3 3-45-16,-1-4 43 0,0 4-45 0,4-3 45 15,-4 0-39-15,1 0 40 0,2 0-45 0,0 2 44 16,0-2-44-16,-1 1 5 0,-1 1 1 0,2 0 45 16,-1 0-46-16,1 0 43 0,0 0-43 0,-1 0 39 15,2 0-38-15,-1 2 39 0,0-2-43 0,0 1 43 16,4 1-44-16,-5-3 43 0,4 4-44 0,-2-4 45 16,1 3-39-16,2-2 39 0,-2 1-47 0,2 1 7 15,0-3 1-15,-1 3 6 0,1-1 5 0,-2 0-3 16,2 0 1-16,-5-1 4 0,6 1 0 0,-2 0 8 15,2 1 6-15,-2 0 4 0,1 0-8 0,-1-1-1 16,0 0-1-16,2 2 1 0,-2-3-1 0,1 2-2 16,2 0 2-16,-4-1-6 0,3-1 3 0,1 0-2 15,-2 2 0-15,2-3 2 0,-2 0 3 0,3 1-6 16,0-1 1-16,-3-1-1 0,4 1-1 0,-3 0 0 0,3 0 0 16,-2 1 34-16,1-2-40 0,1 0 41 0,-2 2-48 15,1 0 44-15,-1 0-44 0,2 1 42 0,-4 1-47 16,4-1 46-16,-3 0-46 0,0 1 45 0,3 0-47 15,-3 1 54-15,2-1-49 0,-3 1 39 0,2-2-46 16,1 0 43-16,-1 2-40 0,1-1 44 0,0-1-46 16,-3 1 44-16,4-1-45 0,-1 1 42 0,-1-2-40 15,3 2 41-15,-2 0-41 0,0 0 42 0,4 1-44 16,-3-1 43-16,1 1-41 0,0 0 42 0,1 0-44 16,-2 0 45-16,2 0-42 0,-1 0 45 0,0 0-50 15,2 0 46-15,0-1-42 0,-2 2 46 0,2-1-48 0,0-2 45 16,-1 2-47-16,2 0 47 0,-2-1-45 15,1 0 41-15,-1-2-36 0,3 4 38 0,-3-2-43 16,1-1 45-16,0 1-44 0,1 0 44 0,-1 1-46 16,2-2 46-16,-1 1-39 0,0 1 40 0,-1-1-44 15,2 1 42-15,-1-1-44 0,-1 1 47 0,2 1-49 16,-1-1 46-16,-1 0-45 0,2 1 45 0,-4 0-42 16,4 0 47-16,-2 0-39 0,0 0 42 0,-2 1-47 0,3 0 44 15,-2-2-45-15,0 2 37 0,0 0-35 0,1 0 41 16,-2-1-39-16,0 0 39 0,0 0-46 15,2 0 42-15,-1 0-45 0,0-1 50 0,-2 2-46 0,1-3 39 16,0 2-49-16,2 1 48 0,-1-2-40 0,0 2 40 16,2 0-51-16,1 0-27 0,-3 1-110 0,8 3-60 15,-9-7-67-15,9 7-122 0,-6-6-344 0,6 6-280 16</inkml:trace>
  <inkml:trace contextRef="#ctx0" brushRef="#br1" timeOffset="133116.62">22307 13000 80 0,'0'0'233'0,"0"0"-16"0,0 0-72 0,-13-2 16 16,13 2-56-16,0 0 31 0,-15-2-46 0,15 2 19 15,-9-3-29-15,9 3 2 0,-13-6 6 0,6 1-9 16,-2 1-9-16,2-1-13 0,-2 1 2 0,-2-4-10 16,1 2 5-16,-2-3 3 0,-1 2 3 0,-1-4-9 15,-2 0-15-15,0-1 8 0,-3 0 3 0,1-2-10 16,-4-1-8-16,-1-2-1 0,-1 0-5 0,0 1 15 0,-4-4-19 15,2 4 27-15,-3-5-15 0,-2 1 21 0,0-1-20 16,1 2 35-16,-1-1-36 0,-1 0 38 16,0-1-43-16,0 4 36 0,2-3-44 0,-4 0 42 0,2-1-50 15,-2 2 51-15,2-2-52 0,0 2 4 0,0-1 7 16,0-1 5-16,2 6-7 0,-2-7 6 0,1 3-8 16,0-1-2-16,2 0-4 0,-1 0 1 15,7 3-6-15,-4-1 5 0,3 1 5 0,1 0-9 0,-2 1-3 16,2-1 2-16,-2 0 2 0,2 2 5 15,2-2 2-15,-1 0 41 0,0 1-52 0,1-1 41 16,4 5-52-16,-5-3 46 0,3-1-51 0,2 2 45 0,-2 1-53 16,-1-2 51-16,1 2-47 0,-2 0 44 15,1-1-47-15,1 3 40 0,-2-3-35 0,2 3 38 0,-3 0-46 16,2 0 45-16,-1-1-45 0,1 1 50 0,-2 1-42 16,3 0 36-16,-3 0-46 0,2-1 48 0,0 3-42 15,0-2 42-15,0 2-49 0,0 0 51 0,1-1-47 16,0-1 46-16,1 4-46 0,-1-3 44 0,1 1-43 0,-1 0 44 15,5 1-27-15,-4 0 25 0,4 0-45 16,-3 0 44-16,0-3-44 0,1 3 48 0,1 0-40 16,0 0 35-16,-2-1-43 0,-1 1 45 0,0-1-45 15,3 0 45-15,-4 0-45 0,2-1 46 0,-2 2-44 0,0-2 43 16,-2 1-46-16,2 0 47 0,2 1-44 16,-2 0 45-16,0-2-46 0,1 3 48 0,2 0-46 0,0 0 42 15,0 0-43-15,0 0 45 0,-3 0-42 0,5 1 38 16,-4 1-41-16,2-2 41 0,0 1-38 0,1 1 49 15,0-1-40-15,-2 2 45 0,3-1-48 0,-3 0 43 16,3 1-45-16,-1 1 2 0,2-1 3 0,0 0 3 16,-1 0 3-16,0-1-1 0,0 4 3 0,3-3 1 15,-3 0 0-15,2 0 2 0,0 0 11 0,1-1 2 16,0 0 1-16,0 0-3 0,-1 1-3 0,1-2-3 16,0 1 1-16,1 1 13 0,-1-2-19 0,0 0 0 15,2 1 1-15,-1 0 1 0,-2-1 2 0,3 0 3 16,0 1 12-16,0 0-1 0,-1 0-2 0,1 1-3 15,-1-2-3-15,0 0 1 0,2 1 1 0,-1 1 5 16,-1-2 0-16,1 1-4 0,1 0-3 0,1 0 3 16,-2 1-6-16,1-1-2 0,0 1-2 0,8 3-1 15,-12-6 4-15,12 6-4 0,-12-5 2 0,12 5 1 0,-9-6 32 16,9 6-48-16,-10-4 2 0,10 4 1 16,-5-4 1-16,5 4-4 0,0 0 1 0,-8-6-3 15,8 6-40-15,0 0-75 0,0 0-46 0,0-7-39 0,0 7-55 16,0 0-19-16,9-5-119 0,-9 5-275 0,10-1-189 15</inkml:trace>
  <inkml:trace contextRef="#ctx0" brushRef="#br1" timeOffset="134452.15">22397 12951 102 0,'0'0'288'0,"-7"3"-103"0,7-3 9 15,0 0-10-15,0 0-24 0,0 0-15 0,-5-3-23 16,5 3-21-16,0 0-11 0,-5-7-23 0,5 7 10 16,-5-4-16-16,5 4-11 0,-5-8 14 0,5 8-21 15,-5-11 8-15,3 4-9 0,-2-2 0 0,2 1-11 16,-1-3 2-16,-2-4 12 0,3 2-10 0,-3-2 26 15,1-3-24-15,-1-3 10 0,1 1-11 0,0-3 26 0,0-2-24 16,0 1 37-16,-1-3-44 0,0-3 27 0,3-2-39 16,-4 3 0-16,1-2-4 0,0 1-2 15,1 0-1-15,-2 0 1 0,2 0-6 0,-1 1-1 16,1-1 41-16,0 5-52 0,-1-5 4 0,1 5-1 0,-2-1 0 16,4 0 1-16,-2 1 2 0,-2 1-1 0,3-1-3 15,0 0 44-15,-1 0-50 0,0 0 37 0,-2 1-43 16,2 1 42-16,-1-1-44 0,1 0 41 0,-1 2-36 15,1 0 39-15,-2-2-46 0,2 2 38 0,0 1-38 16,-2-1 40-16,1 2-42 0,0 1 44 0,-2 0-43 16,2-1 6-16,-1 1 2 0,1 2 3 0,-2 0 3 15,0 2-4-15,2-1 5 0,-2 1 20 0,1 0-18 16,-1 0-1-16,2 0 0 0,0 2 1 0,0-2-1 16,1 1 8-16,0 1-3 0,-1 0 0 0,3 0 12 15,-1 2-15-15,-2-3 0 0,4 2 36 0,-2 3-40 16,2-2-1-16,-2-1 3 0,3 3 2 0,-2-1-2 15,0 1 4-15,1 0 11 0,1 0 19 0,-2 1-8 16,0 1 1-16,2-2-6 0,-2 1-1 0,-1 2 5 0,2-2 1 16,0 0-3-16,-1 1-4 0,1 0-2 15,-3 1 40-15,3-1-56 0,-1-2 47 0,0 3-51 16,0-1 41-16,-1 0-49 0,1 0 48 0,0-3-52 0,-2 3 50 16,3-2-33-16,-3 2 25 0,2-1-47 0,-1 1 49 15,1 0-49-15,-1-2 52 0,2 3-44 0,-2-1 37 16,1-2-45-16,-1 2 50 0,1-1-42 15,0 2 63-15,0-1 23 0,-1-3-5 0,2 3-5 0,-2-2-12 16,1 2-9-16,-3-1-6 0,2-1-5 0,1 2 4 16,-2-1-11-16,1 0 12 0,-1-1-21 0,0 1-1 15,1-1-2-15,-2 1 0 0,2-2-6 0,-1 3 4 16,0-2 1-16,2 0-3 0,-2 1-4 0,1-2 3 16,-1 3 2-16,2-2-5 0,-1 2 3 0,0-1 11 15,0 2 4-15,1-1 0 0,0-1-3 0,0 2-1 16,2 6-4-16,-4-12-2 0,4 12-2 0,-3-9 0 15,3 9-3-15,-2-10 0 0,2 10-1 0,-3-9 0 16,3 9 1-16,-3-9-3 0,3 9 1 0,-1-7-1 16,1 7-1-16,-2-7-1 0,2 7 0 0,-4-9 1 15,4 9-5-15,-1-7-2 0,1 7-13 0,0-7-101 16,0 7-142-16,-3-10-174 0,3 10-520 0,-4-9-543 16</inkml:trace>
  <inkml:trace contextRef="#ctx0" brushRef="#br1" timeOffset="142649.29">17242 13579 259 0,'0'0'259'0,"0"0"-27"0,0 0-67 0,-5 3 28 15,5-3-20-15,0 0-6 0,0 0-19 0,0 0-21 0,0 0-22 16,0 0-26-16,0 0-13 0,-7 4-17 16,7-4-6-16,0 0-6 0,0 0-13 0,0 0-1 15,0 0-9-15,2-9 0 0,-2 9-4 0,0 0-16 16,1-8-20-16,-1 8-28 0,0-10-62 0,0 10 6 0,0-11-72 15,0 3 17-15,-1 1-75 0,-1-3 42 0,2 1-145 16,-2-3 197-16</inkml:trace>
  <inkml:trace contextRef="#ctx0" brushRef="#br1" timeOffset="143412.79">17801 11275 213 0,'4'-8'276'16,"-4"8"-56"-16,2-9-51 0,-2 9-24 0,2-8-26 15,-2 8-21-15,1-8-26 0,-1 8-15 0,1-10-40 16,-1 10 27-16,6-13-40 0,-4 8 28 0,0-4-63 0,2 1-11 16,1-2-96-16,0-2-32 0,2-2-172 15,0 0 200-15</inkml:trace>
  <inkml:trace contextRef="#ctx0" brushRef="#br1" timeOffset="143546.46">18026 10814 309 0,'1'-10'227'0,"-1"10"-57"0,0-7-29 16,0 7-29-16,3-8-23 0,-3 8-24 0,1-10-14 0,1 3-60 15,0 1-77-15,0-1-250 0,1-3 204 0</inkml:trace>
  <inkml:trace contextRef="#ctx0" brushRef="#br1" timeOffset="143704.1">18226 10407 161 0,'0'0'304'0,"0"0"-114"15,0-10-12-15,0 10-70 0,2-7 11 16,-2 7-57-16,2-11 14 0,-2 11-54 0,4-12-20 16,-1 4-121-16,1 0-35 0,1-4-143 0,1-1 246 15</inkml:trace>
  <inkml:trace contextRef="#ctx0" brushRef="#br1" timeOffset="144127.71">18770 9132 165 0,'0'0'242'0,"0"0"-74"0,-2-8-33 16,2 8-28-16,0 0-28 0,-1-7-55 0,1 7-68 15,1-7-76-15,-1 7-119 0,5-10 77 0</inkml:trace>
  <inkml:trace contextRef="#ctx0" brushRef="#br1" timeOffset="145595.01">16621 11405 76 0,'0'0'72'0,"0"0"-16"15,0 0-5-15,-12-1-5 0,12 1-16 0,0 0-4 16,-11-2 1-16,11 2-4 0,0 0-4 0,-9-2-9 16,9 2 2-16,0 0 0 0,0 0-8 0,-10-4-16 15,10 4-26-15,0 0-98 0,0 0 40 0</inkml:trace>
  <inkml:trace contextRef="#ctx0" brushRef="#br1" timeOffset="146631.14">16436 11454 287 0,'0'0'270'0,"0"0"-33"0,0 0-28 16,0 0-26-16,0 0-29 0,0 0-20 0,0 0-22 15,0 0-25-15,0 0-9 0,0 0-12 0,0 0-12 16,0 0-11-16,0 0-3 0,0 0 8 0,0 0 6 16,0 0-3-16,0 0 19 0,0 0-6 0,0 0 44 15,0 0-78-15,0 0 46 0,0 0-52 0,0 0 51 16,4-8-62-16,-4 8 57 0,6-8-63 0,-2 3 55 15,1-2-57-15,3 1 49 0,-2 0-46 0,1-3 45 16,0 2-47-16,1-2 5 0,2 0 8 0,-1-3 1 16,1 3 8-16,2-2 1 0,1-3 3 0,-1 1-4 0,1-2 5 15,0 1-9-15,2-2-3 0,-1 1-2 16,3-1-5-16,-2-2 1 0,3-1 3 0,-1 0-11 16,-1 1 0-16,-2 0-3 0,3-3 0 0,1 1-2 0,-1-2 3 15,0 0 7-15,0 2-9 0,2-2 0 0,0 1 3 16,-2-2 3-16,2 1 3 0,-1 1-2 0,1-1 9 15,0 2-1-15,3-5 15 0,-5 4-18 16,1 2 11-16,0-2-17 0,1 1 10 0,-1 1-16 0,1-2 12 16,-1 2-15-16,1-1 4 0,1 1-4 0,-2-2-1 15,3 2 1-15,-1-1-2 0,-1-1 2 16,0 2-2-16,3-2 3 0,-4 1 2 0,4 0 13 0,-3-2 20 16,0 2-47-16,1-1 39 0,0 1-39 0,-1 0 38 15,1-1-44-15,-2-1 42 0,0 2-46 0,0 0 9 16,1-2 2-16,-1 1 2 0,-3 0 0 0,3 1 2 15,-2 0 3-15,0-1-2 0,-2-1 4 0,3 1 1 16,-3 0-2-16,1 1 1 0,-2 2 5 0,-1 0-6 16,2 0 13-16,-3 0-12 0,3 1 12 0,-4-1-13 15,2 0 13-15,2 0-17 0,-1 1 12 0,-1-1-11 16,0 0 13-16,3 2-15 0,-4-1 2 0,3 1 9 16,0-1-12-16,-3 0 3 0,3 1 3 0,-2-1-2 15,1-1 4-15,-1 1-4 0,1-1 8 0,1 1-7 0,0-1-2 16,3-1 5-16,-2-2-4 0,0 2 3 0,2 0 40 15,0 0-50-15,-2 0 49 0,3-2-50 16,-3 2 36-16,3 0-41 0,1-1 53 0,-3 3-49 0,1-4 34 16,2 1-45-16,-3 0 8 0,2-1 3 0,0 2 12 15,-3 0-10-15,3-2 2 0,-1 2 2 0,-3 2 2 16,-1 2 1-16,-1-2 1 0,1 1 0 0,-1 1 7 16,-2-2-8-16,0 2 15 0,0 4-12 0,-1-3 9 15,-2 0-12-15,-1 2 10 0,3 0-6 0,-4 0-4 16,1 1-1-16,1-1 2 0,-2 3 2 0,1-2-4 15,-2 2 12-15,1-2-11 0,-1 2-1 0,0-1 1 16,1 0 3-16,3 1 1 0,-3-1-6 0,1 0 9 16,1-1-6-16,-2 3-1 0,2-4 3 0,0 3-2 15,-1-1 1-15,1 1 1 0,-1-2 0 0,3 1-1 16,-1 0 4-16,-1-1-3 0,1 0 2 0,2 0-1 16,0 1 4-16,-1-4 34 0,3 3-48 0,-2 1 2 15,-1-3 4-15,2 4-1 0,0-3 0 0,-1 2 7 0,1 0-6 16,0-4 1-16,-1 5-3 0,0-3 3 0,-1 2 2 15,3-2 5-15,-2 1 31 0,0 2-43 16,-1-3 1-16,1 2 2 0,-1-2 2 0,0 2 0 0,1 0 7 16,-2 1 34-16,0-1-49 0,-2 0 4 0,3 2 0 15,-4 0 6-15,1 0 0 0,0-1-1 0,-1 2 14 16,2 0 20-16,-3 0-36 0,1 0 5 0,-1 2 7 16,-1 0 3-16,-1-1-2 0,-2 6-2 0,5-8-5 15,-5 8 1-15,7-9-5 0,-7 9-4 0,4-6-4 16,-4 6-55-16,2-6-81 0,-2 6-92 0,0 0-163 15,3-7-426-15,-3 7-363 0</inkml:trace>
  <inkml:trace contextRef="#ctx0" brushRef="#br1" timeOffset="147931.26">19135 11097 35 0,'0'0'239'0,"0"0"-21"15,0 0-62-15,0 0 25 0,0 0-44 0,0 0 31 16,0 0-25-16,6 5 17 0,-6-5-11 0,0 0-21 15,0 0-29-15,0 0-14 0,0 0-6 0,3-7-12 16,-3 7 7-16,1-8-7 0,-1 8-5 0,0-9 6 16,0 9-2-16,0-13 8 0,0 5-6 0,0-2 9 15,0-1 10-15,0-1 6 0,0-2-7 16,0-2 13-16,-2 0-3 0,0-2 0 0,2-1-10 0,-5 0-8 16,3-4-13-16,-1 2-6 0,-2-3-8 0,1-2-1 15,-1 1-12-15,1 0-1 0,-2-5-11 0,2 1-6 16,-1-1-5-16,1-1-4 0,0 1 5 0,-1 0-7 15,1-1-2-15,1-1 1 0,-1 1 0 0,1 5 8 16,2-3-6-16,-3-2-3 0,3-1 1 0,-2 1-3 16,1 4-2-16,-1-1 2 0,3 0-2 0,-1 1-1 15,-1 0 0-15,1-1 0 0,1 2 0 0,0-1 0 16,-1 1-2-16,1-1 3 0,-1 0 2 0,1 1-3 0,0 0-2 16,1 1-1-16,0-1 3 0,-1 1-1 0,0 2-1 15,1-2-1-15,-1 1-2 0,0 2-2 16,0 0 3-16,-1-1 0 0,1-1 35 0,0 0-37 0,-4 1 34 15,1-1-44-15,0 1 35 0,-1 1-38 0,-1-3 41 16,0 4-40-16,0-2 32 0,-3 0-36 16,3 1 5-16,-3-1 6 0,2 1-4 0,0 0 15 15,-3 1-11-15,1 2 2 0,2-3 0 0,-1 0 3 0,-3 3-1 16,4-1 4-16,-1 0-3 0,-1 1 4 16,1 1-3-16,-1 0 4 0,3 3 1 0,-1-1-3 0,1 1-2 15,-2-1 3-15,2 0 0 0,1 1-2 0,-1 1-1 16,3-1 2-16,-2 1-2 0,0-2 5 0,3 1-2 15,-2 3-3-15,-1-2 1 0,3 0-2 0,0 2 2 16,1-1 5-16,-1-1-5 0,1 2 36 0,-2 0-42 16,2-1 37-16,0 0-43 0,0 2 39 0,0-2-36 15,0 2 32-15,-1-1-38 0,0-1 39 0,1 2-39 16,0-1 38-16,-2 0-36 0,1 0 35 0,1 0-34 0,0 0 39 16,-1 1-31-16,1-2 43 0,-2 2-36 0,1-1 40 15,1 1-39-15,-2 1 36 0,0-2-37 16,1 2 47-16,0-1-51 0,-2 1 37 0,2 0-38 0,-2 0 33 15,1 1-39-15,-2-1 40 0,4 2-45 0,-2-1 38 16,-1 1-42-16,2 0 39 0,-2 1-42 0,2 0 1 16,0 1-5-16,-1-1-68 0,2 7-102 0,0-12-66 15,0 12-103-15,2-13-105 0,-2 13-369 0,3-11-380 16</inkml:trace>
  <inkml:trace contextRef="#ctx0" brushRef="#br1" timeOffset="149482.07">21809 10797 320 0,'0'0'277'16,"-7"-5"-60"-16,7 5-24 0,-9-5-12 0,9 5-2 16,-10-5-14-16,4 1-16 0,1-2-9 0,-2 0-3 15,1 0-22-15,-2-3 53 0,-1 2-73 0,1-4 34 16,-2 2-56-16,3-3 52 0,-4 1-34 0,1-2 27 0,-1-3-30 15,-1 1-4-15,-2-1 2 0,3 1-18 0,-5-1-19 16,1-4 4-16,-3 4-11 0,0-2-9 0,-2 1-5 16,-1 0 0-16,1-1-8 0,-2 1-7 0,-1 1-1 15,-1 0-2-15,-4-4-2 0,2 5 1 0,1-1 1 16,-2 1-7-16,0 0 4 0,0-1-5 0,-5-2 0 16,5 3 1-16,2 0 0 0,-4-1 2 0,-1-2-2 15,4 3 16-15,0-1 1 0,-1 0-4 0,1-1 11 16,1 2 3-16,0-2 0 0,1 0 8 0,0 2-5 15,0-3-3-15,2 1 1 0,-1 0 9 0,0 0-8 16,0 2 6-16,1-2-16 0,0 1-5 16,-1-1 2-16,3 0-3 0,-2 1 0 0,-1 0-3 0,0 0 2 15,4 0-9-15,-3-1 3 0,1 0-2 0,1 1 4 16,-1-2-4-16,0 2-2 0,3-2 1 0,-2 1-2 16,1 0-1-16,1-1 1 0,1 1 1 0,0 2-4 0,2-1 2 15,0-1-2-15,0 0-2 0,-1 2 1 16,2 0 36-16,-1-1-37 0,-2 0 36 0,4 0-43 15,-3 1 41-15,0-1-42 0,1 2 38 0,0 0-39 0,-2-2 38 16,2 0-43-16,-2 2 43 0,0-1-46 0,1 1 41 16,-1 0-43-16,-2-4 43 0,1 3-42 0,2 2 4 15,-2-1 3-15,1 0 2 0,1 0 3 0,-1 1 1 16,-1 0 3-16,1-1 0 0,-2 3 1 0,3-2 1 16,-1 1 1-16,-1 3 1 0,-1-3-1 0,1 2 1 15,1-1-1-15,-2 0-2 0,0 2 4 0,1-1-4 16,-1 1 1-16,4-2-3 0,-3 3 7 0,2-3-6 15,-1 1 6-15,-1-1-4 0,2 3 2 0,1-2-6 16,2 2 10-16,-2-1-9 0,-2 0 5 0,2 0 2 16,1 2-3-16,0 0 0 0,-2-1 0 0,2 1 6 15,-1-2-4-15,2 3-3 0,-2-1 1 0,1 0 0 0,0 0-1 16,1-1 2-16,-1 2-2 0,1 1 3 16,0-3-2-16,-1 2-4 0,3 0 12 0,-2 0-9 15,2 0 1-15,-1 0-2 0,1 1 35 0,-1-2-33 0,1 4 27 16,0-3-40-16,1 1 39 0,-1 0-36 15,2 1 33-15,-3 0-38 0,2-1 38 0,0 0-42 16,-1 1 41-16,0 1-41 0,2-1 41 0,-1 0-42 0,-2 1 42 16,2 1-30-16,1-1 29 0,-2 0-42 0,2 0 40 15,-2-1-39-15,0 2 38 0,2 0-35 0,0-2 36 16,-2 3-41-16,2-2 41 0,-3 0-38 0,2-1 38 16,1 2-38-16,0-1 45 0,-2 1-48 0,2 0 42 15,-2 0-40-15,2-1 41 0,-1 0-39 0,1 0 38 16,0-1-37-16,-1 2 35 0,1 0-38 0,0-2 42 15,-1 0-40-15,1 1 38 0,0-1-42 0,1 1 43 16,0-1-42-16,0 0 40 0,0 1-38 0,-2-2 40 16,4 3-41-16,-2-3 40 0,0 1-40 0,2-1 39 15,-2 2-40-15,8 3 42 0,-13-6-42 0,8 2 41 16,-2-1-38-16,7 5 38 0,-12-6-43 0,12 6 41 16,-10-7-41-16,10 7 35 0,-12-7-41 0,12 7 12 15,-10-6-166-15,10 6-103 0,-9-6-141 0,9 6-620 0,-13-6-666 16</inkml:trace>
  <inkml:trace contextRef="#ctx0" brushRef="#br1" timeOffset="164630">24546 11066 234 0,'0'0'252'0,"0"0"-32"0,0-7-29 0,0 7-12 16,0 0-6-16,0-9-31 0,0 9 11 0,0 0-18 16,0 0-10-16,0-7-20 0,0 7-26 0,0 0-10 15,0 0-12-15,1-7 5 0,-1 7-2 0,0 0 19 16,7-4-27-16,-7 4 36 0,0 0-43 0,11-1 19 16,-11 1-30-16,0 0-11 0,18 1 2 0,-18-1-3 15,14 3-5-15,-14-3 3 0,17 4 0 0,-7-1 2 16,-1-1-9-16,0 2-1 0,0-2-1 0,1 3-3 15,-2 0 2-15,1 0-1 0,2-2-2 0,-3 2-1 16,1 0 0-16,-1 0 1 0,0-2-1 0,0 1-1 16,0 1 43-16,-2-2-52 0,2 1 3 0,-8-4 27 15,10 5 50-15,-10-5-38 0,12 6 56 0,-12-6-35 16,10 4 40-16,-10-4-38 0,9 2 37 0,-9-2-52 16,0 0 32-16,13-2-51 0,-13 2 38 0,12-5-44 15,-8 0 33-15,3 1-41 0,0-2 35 0,1-2-44 16,0-1 37-16,1-3-44 0,2 2 39 0,-1-5-39 15,3 0 44-15,0-3-33 0,2-2 44 0,2 0-44 16,-2 0 40-16,2-2-38 0,-2-1 4 0,3 0 8 16,-3 2 9-16,3-1-4 0,-1 1 1 0,-2 0 5 15,2 0 2-15,-2 1 0 0,2 0-5 0,-5 4 8 0,1 1-5 16,1-1-4-16,-1 1-1 0,-3 1 2 0,1 3-3 16,-2-1-4-16,1 3-4 0,-3-2 1 0,1 4-7 15,-3-2-2-15,3 4 0 0,-3-2-4 16,1 0-4-16,-6 7-6 0,7-8-5 0,-7 8-50 0,6-10-98 15,-6 10-160-15,8-6-156 0,-8 6-645 0,0 0-734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31:10.85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9652 8164 16 0,'0'0'132'0,"0"0"47"0,0 0-81 15,0 0 43-15,0 0-58 0,-7-3 36 0,7 3-50 16,0 0-8-16,0 0 37 0,0 0-51 0,0 0 35 16,0 0-39-16,0 0 39 0,-8-3-35 0,8 3 28 15,0 0-19-15,0 0 28 0,0 0-30 0,0 0 23 16,0 0-24-16,0 0 21 0,0 0-17 0,0 0 9 0,0 0-11 15,0 0 1-15,-9-2-3 0,9 2-3 0,0 0 13 16,0 0-6-16,0 0 16 0,0 0-20 0,0 0 19 16,-10-2-31-16,10 2 28 0,0 0-35 0,0 0 3 15,0 0 8-15,0 0 10 0,-9-3-8 0,9 3-7 16,0 0-2-16,0 0 7 0,-9-2 11 0,9 2 39 16,0 0-55-16,0 0 53 0,0 0-41 0,-10-2 45 15,10 2-34-15,0 0 43 0,0 0-38 0,0 0 39 16,-8-2-45-16,8 2 36 0,0 0-47 0,0 0 30 15,0 0-49-15,0 0 36 0,0 0-47 0,0 0 32 16,0 0-50-16,0 0 41 0,0 0-52 0,-8-3 38 16,8 3-41-16,0 0 44 0,0 0-43 0,0 0 46 15,0 0-46-15,13-2 46 0,-13 2-44 0,13-2 45 16,-13 2-41-16,17-2 57 0,-5 1-24 0,-3-3 22 16,4 2-44-16,1-1 44 0,0 1-47 0,4-1 43 15,-3 1-53-15,3 0 51 0,1-1-56 0,-1 1 48 16,1 0-48-16,1-1 50 0,0 0-51 0,0 2 10 15,1 0 0-15,1-1 11 0,-1-1 3 0,0 2 5 16,5-2-1-16,-1 0-1 0,-1-1 8 0,2 2-11 0,-2-1 0 16,2-1 0-16,-2-1-3 0,2 2 1 15,-1-1-2-15,-1-1 43 0,1-1-56 0,-1 3 44 0,0-2-51 16,-1 0 47-16,-1 0-50 0,1 0 50 0,-4 2-55 16,0-1 49-16,0 0-50 0,-1 0 51 0,-2 2-55 15,0-2 52-15,-3 2-43 0,-1-1 40 0,-1 1-49 16,-1-1 50-16,-1 1-46 0,-9 2 56 0,16-2-41 15,-16 2 57-15,11-4-33 0,-11 4 18 16,13-2 15-16,-13 2 14 0,9-1 10 0,-9 1 0 0,0 0-7 16,10-2-8-16,-10 2-3 0,0 0-4 0,0 0-5 15,10-2-11-15,-10 2-3 0,0 0-9 0,0 0-2 16,8-3-5-16,-8 3-6 0,0 0-3 0,0 0 14 0,0 0-22 16,0 0 1-16,0 0 0 0,0 0 5 15,0 0-6-15,10-1-1 0,-10 1-1 0,0 0 1 16,0 0 1-16,0 0-2 0,0 0 1 0,0 0 3 15,0 0-3-15,0 0 20 0,0 0-23 0,0 0 5 0,0 0 3 16,0 0-4-16,0 0-1 0,0 0 0 16,0 0-2-16,0 0 1 0,0 0 0 0,0 0-1 15,0 0-3-15,0 0 0 0,0 0-9 0,0 0-54 0,0 0-72 16,0 0-82-16,0 0-60 0,3-6-142 0,-3 6-72 16,0 0-147-16,-5-7-450 0,5 7-711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33:55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10005 5225 319 0,'0'0'360'0,"0"0"-53"0,0 0-16 15,0 0-22-15,3 6 28 0,-3-6 2 0,0 0 3 16,0 0-19-16,0 0-8 0,0 0-24 0,-3 7-26 15,3-7-1-15,0 0-28 0,0 0-32 0,0 0 10 0,0 0-41 16,0 0 7-16,-3 6-51 0,3-6 17 16,0 0-48-16,0 0 26 0,0 0-45 0,0 0 26 15,0 0-46-15,0 0 34 0,0 0-52 0,0 0 23 0,0 0-71 16,9-2-39-16,-9 2-88 0,0 0-125 0,8-6-125 16,-8 6-170-16,3-7-475 0,-3 7-684 0</inkml:trace>
  <inkml:trace contextRef="#ctx0" brushRef="#br0" timeOffset="37273.47">1580 3249 186 0,'0'0'262'16,"-6"4"-38"-16,6-4-24 0,0 0-22 0,0 0-17 15,0 0-19-15,0 0-9 0,0 0-26 0,0 0-14 16,0 0-13-16,0 0-11 0,0 0-3 0,-9-3-2 15,9 3 6-15,0 0-2 0,0 0 2 0,0 0-24 16,0 0 19-16,0 0-19 0,0 0 20 0,0 0-18 16,0 0 20-16,-4-5-11 0,4 5 0 0,0 0 5 15,0 0-6-15,0 0 5 0,0 0-41 0,0 0 34 16,0 0-12-16,0 0 17 0,0 0-17 0,0 0 24 16,0 0-24-16,0 0 28 0,0 0-30 0,0 0 33 0,-2-4-32 15,2 4 30-15,0 0-29 0,0 0 27 16,0 0-18-16,0 0 15 0,0 0-27 0,0 0 15 15,0 0-20-15,0 0 16 0,0 0-20 0,0 0 14 0,0 0-26 16,0 0 20-16,0 0-16 0,0 0 10 16,0 0-20-16,3-5 18 0,-3 5-18 0,0 0 14 15,0 0-11-15,11-2 14 0,-11 2-22 0,0 0 25 16,14-2-19-16,-14 2 26 0,11 0-18 0,-11 0 27 0,16 0-28 16,-16 0 25-16,18 2-25 0,-18-2 28 0,24 0-26 15,-11 1 19-15,1-1-24 0,0 0 25 16,1 1-26-16,2-1 33 0,0 0-34 0,3-1 35 0,0 1-32 15,-1 0 31-15,2-1-37 0,-1-1 34 0,3 2-37 16,-2-1 28-16,2 0-31 0,0 0 24 0,2-2-1 16,1 3-31-16,-3-5 32 0,1 3-8 0,3 1-2 15,-3-1-5-15,3 0 2 0,-4 1-7 0,0 0-3 16,4 0 6-16,-3 0 3 0,-2-1-5 0,1 1-2 16,1 0 2-16,-1 2-1 0,-1-2-10 0,1 1 8 15,0-1-2-15,0 1 2 0,-1 0-3 0,1 1-23 16,0-1 27-16,-2 1-1 0,1-1-1 0,1 1-3 15,-1 2 2-15,-2-2-2 0,2 1-4 0,1 0-6 16,-4 0 12-16,3 0-4 0,0-1 2 0,-2 2 1 0,1-1-1 16,-1 1-4-16,2-2 0 0,-2 1 4 15,3 1-2-15,-1-1 3 0,-3-1-2 0,4 2 1 16,-1-1 0-16,-2-1-8 0,5 3 10 0,-2-3 6 0,-2 2-7 16,0-2 2-16,-1 1-2 0,3-1 4 0,-4 2 15 15,3-1-19-15,0 0 21 0,-3 0-28 16,3 0 23-16,-2 1-27 0,1-2-7 0,-1 1 19 15,2-1 25-15,-3 2-34 0,3-2 26 0,-2 1-23 0,3 0 25 16,-2 0-42-16,-1-1 43 0,3 2-34 0,0-1 33 16,-1 0-31-16,2 1 36 0,0-1-30 0,-1 1 26 15,2 2-25-15,-1-3 34 0,0 0-41 0,-2 2 34 16,1 0-40-16,1-1 40 0,-1 1-40 0,-1-1 43 16,1 3-39-16,-4-2 39 0,3 0-41 0,-3-1 39 15,3-1-36-15,-2 2 37 0,-1-1-38 0,4 1 37 16,-1-1-37-16,-4 0 37 0,4 1-43 0,-1-1 35 15,1 2-26-15,-1-1 33 0,1-1-57 0,-2 1 60 16,1 2-35-16,0-2 30 0,-2-2-41 0,2 2 37 16,-2-1-32-16,0 1 35 0,0-1-51 0,-2 1 46 15,2 0-33-15,-1-2 35 0,-3 1-40 0,3 0 41 16,-4-1-40-16,0 1 37 0,-1-2-40 0,-2 0 29 16,2 2-27-16,-1-2 25 0,-12-1-59 0,16 1-18 0,-16-1-86 15,16 1-125-15,-16-1-104 0,0 0-174 0,11-1-775 16,-11 1-938-16</inkml:trace>
  <inkml:trace contextRef="#ctx0" brushRef="#br0" timeOffset="38522.65">7886 3162 233 0,'0'0'237'0,"-4"4"-53"0,4-4-19 0,0 0-13 15,0 0-6-15,0 0-28 0,0 0-20 16,0 0-11-16,0 0 4 0,0 0 4 0,7 4 14 16,-7-4 16-16,0 0-12 0,15-1 16 0,-15 1-39 0,14-3 0 15,-14 3-6-15,19-2-11 0,-7 1-15 0,-2-2-5 16,4 2-10-16,-1 0 3 0,2 0-45 16,-2 0 49-16,3 1-33 0,1-1 37 0,2 1-49 15,0 0 50-15,1 0-50 0,-1 0 46 0,0 1-38 0,3 0 49 16,-1-1-36-16,1 1 41 0,0 0-30 15,2 2 36-15,3-2-31 0,-3 0 17 0,3 0-23 0,0 0 29 16,0 2-26-16,1-2 33 0,1-1-21 0,2 0 15 16,0 0-24-16,-2 0 15 0,3-1-28 15,-1 1 20-15,1-3-16 0,0 2 9 0,2 0-17 0,-3-1 9 16,6 0-8-16,-8 1 10 0,3-1-16 0,0 1 17 16,-1-2-15-16,-3 0 13 0,3 2-15 0,-2-1 18 15,2 0-18-15,-2 1 13 0,-1-2-13 0,2 1 8 16,-1 0-11-16,-1-1 12 0,3 0-13 0,-3 1 13 15,1-2-6-15,1 1 11 0,-2 0-11 0,1-2 10 16,-1 3-11-16,2-3 1 0,-2 3-8 0,-1-3 9 16,-1 3-8-16,3-2 8 0,-3 1-5 0,1 0-2 15,0 0-2-15,0 0 2 0,-4 1-5 0,4-1-2 0,-3 2 2 16,-1 0-3-16,1-3 1 0,-2 3 0 16,0-1 1-16,-1 1-3 0,0-2 4 0,2 2-1 15,-1 0-4-15,1 0 8 0,-3-1-1 0,1 1 4 0,0 0 0 16,0 1 1-16,-1-1 6 0,2 0-4 0,-3 1-5 15,3 0 3-15,-2-2-3 0,-1 2 1 0,2 0-1 16,-1 0-3-16,-2 0 0 0,3 2-1 16,-2-2 1-16,-1 0-5 0,-1 1 0 0,-1-1 2 15,0 0-6-15,0 1 3 0,-1-1-6 0,-2 0 4 16,2 0-3-16,-2 1 2 0,-1-1 1 0,-1 1-3 0,1-1-9 16,-12 0-8-16,19 2-36 0,-19-2-68 0,14 1-91 15,-14-1-70-15,13 1-191 0,-13-1-190 0,0 0-346 16,6 4-611-16</inkml:trace>
  <inkml:trace contextRef="#ctx0" brushRef="#br0" timeOffset="56838.05">4387 5231 23 0,'0'0'114'0,"0"0"19"16,0 0-28-16,0 0-32 0,0 0-25 0,0 0-3 15,-9 3-11-15,9-3 4 0,0 0 11 0,0 0 7 16,0 0 3-16,0 0 2 0,0 0 4 16,0 0 3-16,0 0 2 0,0 0 4 0,-12 0-4 0,12 0 2 15,0 0 5-15,0 0 2 0,0 0 1 0,0 0-7 16,0 0 4-16,0 0 2 0,0 0 8 0,0 0 2 16,-12 0-3-16,12 0-13 0,0 0-5 0,0 0 3 15,0 0 4-15,0 0-1 0,0 0-20 0,0 0 25 16,-13-2-30-16,13 2 31 0,0 0-40 0,0 0 44 15,0 0-53-15,0 0 47 0,0 0-49 0,0 0 53 16,-10 2-4-16,10-2-52 0,0 0 48 0,0 0-4 16,0 0-10-16,0 0 1 0,0 0-1 0,0 0 11 15,0 0-6-15,0 0 6 0,0 0 2 0,0 0 3 16,0 0-1-16,0 0 1 0,0 0-39 0,0 0 45 16,0 0-39-16,0 0 42 0,0 0-46 0,0 0 50 15,0 0-46-15,0 0 48 0,0 0-52 0,0 0 47 16,0 0-51-16,0 0 46 0,0 0-50 0,0 0 46 0,0 0-51 15,0 0 44-15,0 0-55 0,0 0 46 0,0 0-47 16,0 0 43-16,0 0-48 0,0 0 41 0,5-5-46 16,-5 5 39-16,0 0-47 0,10-2 46 0,-10 2-45 15,0 0 39-15,17-2-41 0,-17 2 39 0,11-1-40 16,-11 1 41-16,13 0-43 0,-13 0 42 0,17-1-41 16,-17 1 35-16,14-2-38 0,-14 2 35 0,17 2-41 15,-17-2 44-15,17-2-46 0,-17 2 49 0,18-1-44 16,-18 1 40-16,18-1-48 0,-18 1 43 0,17 0-41 15,-17 0 39-15,16-1-40 0,-16 1 39 0,17-1-38 16,-17 1 43-16,15-1-46 0,-15 1 43 0,14 0-38 16,-14 0 32-16,14-2-34 0,-14 2 38 0,13 0-38 15,-13 0 39-15,13 0-35 0,-13 0 38 0,0 0-38 16,15 0 34-16,-15 0-42 0,0 0 43 0,14 0-38 0,-14 0 42 16,0 0-44-16,14 0 23 0,-14 0-23 15,0 0 43-15,12 0-38 0,-12 0 36 0,0 0-33 16,12 0 32-16,-12 0-38 0,0 0 39 0,12 0-39 0,-12 0 38 15,0 0-40-15,0 0 38 0,15 0-31 0,-15 0 33 16,0 0-39-16,0 0 41 0,10-1-39 16,-10 1 40-16,0 0-44 0,0 0 40 0,0 0-40 15,12-2 41-15,-12 2-39 0,0 0 36 0,0 0-32 0,0 0 30 16,0 0-38-16,14 0 42 0,-14 0-38 16,0 0 38-16,0 0-39 0,0 0 38 0,0 0-33 15,0 0 32-15,12 0-39 0,-12 0 41 0,0 0-41 0,0 0 43 16,0 0-41-16,0 0 38 0,0 0-40 0,0 0 37 15,0 0-38-15,0 0 37 0,0 0-41 0,0 0 26 16,0 0-67-16,0 0-9 0,0 0-101 0,0 0-33 16,0 0-95-16,0 0-94 0,0 0-77 0,-9 2-59 15,9-2-418-15,-17 1-541 0</inkml:trace>
  <inkml:trace contextRef="#ctx0" brushRef="#br0" timeOffset="57471.15">4397 5344 223 0,'0'0'227'0,"0"0"-22"16,0 0-13-16,0 0-3 0,0 0-9 0,-6 4-20 15,6-4-12-15,0 0-30 0,0 0-19 0,0 0-18 16,0 0-9-16,0 0-3 0,0 0-5 0,0 0-6 0,0 0-5 15,0 0 2-15,-8 3-16 0,8-3-5 0,0 0-5 16,0 0 0-16,0 0 3 0,0 0 9 0,0 0 9 16,0 0 0-16,0 0 2 0,0 0 1 0,0 0-30 15,0 0 38-15,0 0-2 0,0 0 1 0,0 0 5 16,0 0 0-16,0 0 2 0,0 0 4 0,0 0-8 16,0 0-3-16,0 0-5 0,0 0 1 0,0 0-9 15,0 0 3-15,0 0-1 0,0 0-5 0,0 0-2 16,0 0-6-16,0 0-4 0,0 0-5 0,0 0 1 15,0 0-6-15,0 0-1 0,0 0 5 0,0 0-4 16,0 0 2-16,0 0 4 0,0 0 6 0,0 0-3 0,0 0 5 16,0 0 7-16,0 0-11 0,0 0 6 15,0 0 4-15,0 0 7 0,0 0 2 0,0 0 5 16,8 3-7-16,-8-3-2 0,0 0-1 0,0 0-5 0,10-2-8 16,-10 2-4-16,0 0-40 0,9-1 42 0,-9 1-3 15,0 0-42-15,13-1 49 0,-13 1-45 16,0 0 49-16,14-2-30 0,-14 2 29 0,10-2-50 0,-10 2 49 15,14-1-47-15,-14 1 49 0,12 0-46 0,-12 0 43 16,15-1-45-16,-15 1 48 0,14-3-43 0,-14 3 45 16,15 0-48-16,-15 0 43 0,16 0-49 0,-16 0 46 15,15 0-48-15,-15 0 45 0,13 0-47 0,-13 0 49 16,10-1-51-16,-10 1 54 0,0 0-40 0,14 0 53 16,-14 0-36-16,0 0 57 0,0 0-42 0,14 0 42 15,-14 0-45-15,0 0 40 0,0 0-44 0,0 0 37 16,0 0-44-16,13-1 29 0,-13 1-36 0,0 0 32 15,0 0-42-15,0 0 36 0,0 0-38 0,0 0 35 16,0 0-48-16,0 0 20 0,10-1-102 0,-10 1-12 0,0 0-120 16,0 0-46-16,0 0-110 0,0 0-88 15,0 0-112-15,0 0-407 0,9-3-595 0</inkml:trace>
  <inkml:trace contextRef="#ctx0" brushRef="#br0" timeOffset="58447.18">5333 5158 145 0,'0'0'230'0,"0"0"-34"0,0 0-11 0,0 0-6 16,0 0 1-16,-9-3-7 0,9 3-15 0,0 0-8 15,0 0-1-15,0 0-10 0,0 0-7 0,0 0-7 16,0 0-5-16,0 0-10 0,0 0-11 0,0 0-19 16,-13 0-39-16,13 0 27 0,0 0-12 0,0 0-4 15,0 0-2-15,0 0-7 0,0 0 4 0,0 0 8 16,0 0 15-16,0 0 10 0,0 0 0 0,9 3-3 16,-9-3-3-16,0 0-4 0,10 2-5 0,-10-2 2 15,9 3 6-15,-9-3-12 0,15 2-8 0,-15-2-7 16,16 2-5-16,-16-2-8 0,19 3-3 0,-9-2-5 0,0 1-4 15,2-1 1-15,-2 1-6 0,3-1-1 16,-3 1-3-16,3 0 0 0,-3 0-40 0,2 0 43 16,-1-1-39-16,-1 2 44 0,1-1-42 0,-1 1 44 0,-1-2-37 15,0 2 35-15,-9-3-40 0,16 2 41 16,-16-2-39-16,13 3 41 0,-13-3-41 0,14 3 40 0,-14-3-40 16,10 2 45-16,-10-2-46 0,11 2 42 0,-11-2-40 15,0 0 44-15,13 3-46 0,-13-3 43 0,0 0-42 16,12 1 40-16,-12-1-42 0,0 0 40 0,0 0-40 15,9 2 33-15,-9-2-46 0,0 0 23 0,0 0-77 16,0 0-19-16,0 0-114 0,0 0-67 0,0 0-72 16,0 0-100-16,0 0-323 0,0 0-302 0</inkml:trace>
  <inkml:trace contextRef="#ctx0" brushRef="#br0" timeOffset="58820.78">5420 5253 237 0,'0'0'307'0,"0"0"-66"16,0 0-16-16,-10 3 0 0,10-3-5 0,0 0-16 15,0 0 5-15,0 0-55 0,0 0-2 0,-10 1-55 0,10-1 0 16,0 0-41-16,0 0 13 0,0 0-34 0,0 0 32 15,0 0-33-15,0 0 37 0,0 0-42 0,8 5 45 16,-8-5-45-16,0 0 51 0,10 2-49 0,-10-2 52 16,12 3-46-16,-12-3 46 0,12 1-54 0,-12-1 44 15,15 0-52-15,-15 0 41 0,16 2-35 0,-16-2 46 16,18 1-40-16,-18-1 34 0,18 1-48 0,-18-1 34 16,18 2-45-16,-18-2 37 0,19 1-41 0,-19-1 35 15,17 3-32-15,-17-3 33 0,15 1-51 0,-15-1 38 16,14 1-35-16,-14-1 38 0,12 1-40 0,-12-1 36 15,0 0-40-15,11 1 40 0,-11-1-41 0,0 0 39 16,14 0-35-16,-14 0 4 0,0 0-125 0,8-3-111 16,-8 3-141-16,4-5-569 0,-4 5-537 0</inkml:trace>
  <inkml:trace contextRef="#ctx0" brushRef="#br0" timeOffset="59837.18">5664 5248 425 0,'0'0'323'0,"0"0"-66"0,0 0-17 16,0 0-22-16,0 0 5 0,0 0-34 0,0 0 15 15,-9-3-64-15,9 3 1 0,0 0-65 0,0 0 17 16,0 0-46-16,0 0 36 0,-3 7-22 0,3-7 59 16,0 0-52-16,3 8 43 0,-3-8-51 0,5 11 48 15,-3-3-50-15,2 1 37 0,0 0-51 0,0 3 37 16,1 4-44-16,1-2 32 0,-1 1-12 0,2 5-4 15,-1-1-14-15,2 2-2 0,-2 1 0 0,2 0 0 16,0 1-8-16,-2-1 4 0,3 0 9 0,-3 1 1 16,2-3 1-16,0 2-43 0,-1-3 41 0,1 0-41 15,0 1 53-15,-2-2-49 0,3 0 41 0,-3-4-36 16,2 0 42-16,0-1-41 0,2 1 48 0,-2-2-41 16,1 0 36-16,0-1-46 0,2-2 45 0,1 1-51 0,0-3 45 15,1 2-55-15,2-4 44 0,1 0-46 16,-1-2 43-16,3 2-44 0,0-3 37 0,0-1-46 0,1-1 50 15,-1-1-56-15,2-1 38 0,2-1-78 0,-4 0-2 16,1 0-87-16,1-1-13 0,-1 0-72 0,-3-3-58 16,1 1-80-16,-2 1-78 0,-2-4-401 0,-2 2-403 15</inkml:trace>
  <inkml:trace contextRef="#ctx0" brushRef="#br0" timeOffset="60037.2">6222 5571 419 0,'0'0'641'16,"4"-8"-159"-16,-4 8-103 0,0 0-78 0,0 0-87 0,0 0-21 16,6-3-1-16,-6 3 20 0,0 0-3 0,9 5-19 15,-9-5-19-15,8 7-25 0,-3-1-12 16,2 1-61-16,0 0 29 0,1 3-18 0,-1 2-13 0,1 1-11 16,0 3-52-16,-2 2 45 0,1 0-57 0,-2 3 36 15,-4 0-57-15,0 0 19 0,-2 3-101 16,-2 2-28-16,-3 2-128 0,-2 2-63 0,-2-1-120 0,-4 6-510 15,-2-4-541-15</inkml:trace>
  <inkml:trace contextRef="#ctx0" brushRef="#br0" timeOffset="73110.56">10779 4625 370 0,'0'0'260'16,"0"0"-60"-16,0 0-8 0,0 0 6 0,-6-5 2 16,6 5-12-16,0 0-4 0,0 0-48 15,0 0 14-15,-4-5-54 0,4 5 5 0,0 0-35 0,0 0 15 16,0 0-33-16,0 0 31 0,0 0-49 0,0 0 27 16,0 0-42-16,0 0 42 0,0 0-32 15,0 0 54-15,0 0-55 0,0 0 41 0,7-2-49 0,-7 2 60 16,0 0-46-16,6 4 51 0,-6-4-58 0,8 6 34 15,-8-6-51-15,9 7 47 0,-9-7-44 0,9 6 45 16,-4 0-54-16,1-2 46 0,-2 1-54 0,3 0 47 16,0 0-48-16,-2 1 46 0,2-3-43 0,-1 2 42 15,0-1-37-15,-1 1 49 0,0-2-52 0,-5-3 44 16,11 6-49-16,-11-6 60 0,9 6-43 0,-9-6 44 16,7 5-46-16,-7-5 44 0,7 3-37 0,-7-3 53 15,6 4-29-15,-6-4 50 0,0 0-34 0,9 4 52 16,-9-4-44-16,0 0 34 0,0 0-52 0,0 0 37 15,0 0-60-15,0 0 52 0,12-2-51 0,-12 2 45 0,0 0-54 16,5-6 40-16,-5 6-48 0,4-5 46 0,-4 5-57 16,5-7 47-16,-5 7-53 0,7-9 48 15,-3 3-49-15,1 0 1 0,-1 0 10 0,1-1-7 16,-1-1 4-16,1 4 4 0,0-4 1 0,2 0-2 0,-1 1 0 16,-1-2 2-16,3 2 1 0,-2-1 0 0,-1 1 0 15,2-2 4-15,-1 2 0 0,-2 1 6 16,2-2-5-16,1 2 0 0,-2 0 0 0,-1 0 4 15,0 1-5-15,-1 0 3 0,2 0 11 0,-5 5-13 0,7-8-3 16,-7 8 1-16,6-7 2 0,-6 7-2 0,4-7 5 16,-4 7-7-16,5-7-1 0,-5 7-1 0,4-4 5 15,-4 4-7-15,4-6-5 0,-4 6-12 0,4-5-62 16,-4 5-55-16,2-6-175 0,-2 6-123 0,0-7-735 16,0 7-781-16</inkml:trace>
  <inkml:trace contextRef="#ctx0" brushRef="#br0" timeOffset="90815.58">27843 3050 24 0,'-11'-2'130'0,"11"2"8"16,-10-3-18-16,10 3-8 0,-12-2-21 0,12 2-16 16,-9-4-21-16,9 4-10 0,-12-2-8 0,12 2-5 15,-11-5-8-15,11 5-2 0,-11-2-2 0,11 2-5 16,-14-2 7-16,14 2 5 0,-15-1-17 0,15 1-1 16,-16 0-1-16,16 0 2 0,-18 0-6 0,7 1 3 15,-1 1 2-15,-2 0 31 0,2-1-4 0,0 3 50 16,-6-1-44-16,4 1 40 0,-3 0-41 0,1-1 41 15,0 3-46-15,0-2 38 0,0 2-35 0,-2 1 26 16,3-1-42-16,-5 2 40 0,2 0-21 0,-1 0 11 16,-2 1 9-16,3 0-6 0,-2 1 6 0,1-1-11 15,-1 2-1-15,1 0 0 0,-1 0 0 0,-1 0 7 16,2 0 6-16,-3 3-14 0,1 1 0 0,-1-2-7 16,0 2-12-16,0-1-5 0,2 1-6 0,-3 1-5 15,3-1-1-15,-1 0-2 0,0 1 6 0,1 0 0 16,-1 2 1-16,0-1 1 0,1-1-5 0,-1 0 9 0,2 2 1 15,0-1 2-15,0 1-3 0,-2 0-42 16,3 0 48-16,-1 1-37 0,0 0 47 0,-1 0-49 16,-1 1 10-16,3 2 3 0,0 1 3 0,-2 0 5 15,-1 3 3-15,2-1 5 0,1 2 40 0,-1-3-63 16,0 4 42-16,2-5-40 0,-2 6 37 0,4-4-24 16,-4 6 32-16,5-6-33 0,-3 0 30 0,4 3-41 15,-3-3 32-15,3 1-33 0,-2 1 37 0,2-1-35 16,-1 0 8-16,2 1 10 0,-2 2-8 0,1-3 9 15,3 2-4-15,-4-1 10 0,5 2 0 0,-2-2-41 0,1 3 52 16,-1-2-41-16,2 2 44 0,-1 0 8 0,2 0-9 16,1 0-1-16,0 2-3 0,0-3-7 15,2 3-1-15,-2-1-7 0,3 0 7 0,2-1-3 16,-2-2 1-16,3-1 8 0,-1 1-5 0,2 1 1 0,-1-1 13 16,2 1 2-16,-1-1-5 0,2 1-2 0,-1 3-4 15,1 0-36-15,2-3 43 0,0 2-41 0,-1-5 45 16,1 5-31-16,1-1 6 0,2-1 0 15,-2 1 46-15,2-1-47 0,-1 0 41 0,4 0-50 0,-2-1 45 16,1 2-45-16,0-2 40 0,1 1-46 16,-1-2 48-16,3 2-46 0,-1-1 44 0,1-2-47 0,2 2 49 15,-3-2-48-15,2 1 53 0,2-2-52 0,-1 0 44 16,3 0-46-16,-3-1 49 0,5 0-49 0,-2 0 47 16,1-1-44-16,5 3 59 0,-4-4-55 0,4 3 6 15,-3-3-4-15,5 0 1 0,-5-1 0 0,6 5 2 16,-1-3-1-16,-2-6 4 0,5 4 2 0,-2 1-2 15,1 1 4-15,2-2 7 0,-1-2 14 0,2 2-20 16,-5-4-3-16,2-4 4 0,4 7 0 0,-1-3 1 16,2 3 1-16,0-3 0 0,0-1 4 0,0 1-5 15,3-3 6-15,1 1-12 0,-2-2 2 0,4 1 1 16,-2 0 0-16,-3-5-4 0,-1 2-1 0,3-2-3 16,-1-1 3-16,0-1-6 0,0 0 6 15,-1-1-9-15,3-1-2 0,-3 0 2 0,2-1-1 0,-1-2 1 16,-2 1 6-16,-2-1-12 0,0-1 3 0,2 0 0 15,0-1 4-15,0 1-3 0,0-2 3 0,1 1 5 16,3-1-4-16,0 0-1 0,1-2 1 0,-1 1 5 16,0-2 14-16,-1 1-7 0,1-1 6 0,-1 0 4 15,2 1 5-15,-2-4 3 0,1 1 6 0,1 1 8 16,-1-2-8-16,-1 1-5 0,3-1-2 0,-2-1-2 0,3 0 1 16,-3 0-51-16,-4 0 41 0,10-3-44 15,-10 3 66-15,8-4-70 0,-2 0 68 0,-1 0-64 16,-4 1 65-16,3-1-63 0,-3 1 56 0,3-2-62 0,-5 2 60 15,3-4-60-15,-2 3 63 0,2-4-67 0,-1 2 63 16,-4 0-11-16,-1 0-7 0,-2-1-5 16,1 1-1-16,-1-1-4 0,1 0 0 0,-4 1-2 15,4 1-2-15,-4-3 1 0,0-1 4 0,0 0-10 0,0-1 14 16,0 2-12-16,0-4 11 0,-3 1-18 0,1 0 16 16,0 0-12-16,-1-2 3 0,-1 1-6 0,2 0 16 15,-3-2-19-15,1 1 20 0,-3-1-8 0,2 0 8 16,1 1-17-16,-3-1 4 0,0 1-4 0,0-4 6 15,0 3-1-15,0-2 6 0,-1 1-9 16,-2-1 1-16,2 0 0 0,-3 0 1 0,-1-3 3 0,2 3-6 16,-3-1 5-16,0 0 5 0,2 0-12 0,-3 0 12 15,-1-2-15-15,0 4 13 0,-3 0-13 0,2-2 13 16,-3 0-7-16,2 0-6 0,-3 1 13 0,2-2-2 0,-1-1-3 16,-1 1-2-16,0-1 1 0,-2 1 2 15,2-5 1-15,-2 3 1 0,2 1-17 0,-1-1 14 16,0-1-5-16,0 1 7 0,-1-4-14 0,1 4 22 15,-1 2-21-15,0 0 14 0,-1-1-14 0,0 2 16 0,-1-2-4 16,0 1-11-16,-2 1-13 0,3-1 30 0,-4 1-2 16,0 0-4-16,1-1 0 0,-3-3-7 0,0 0 2 15,-3-1-7-15,1 0 12 0,1 2-4 16,-3-3 0-16,-1 1 3 0,0-4 0 0,-2 5-5 0,3-1-2 16,0 2 7-16,-2-1 0 0,-1 2 0 0,4-2-4 15,-5 4 7-15,3-3-6 0,-2 3 4 0,2 1 0 16,-2-1 0-16,-1 0-3 0,1 2-1 0,-2 0 1 15,0 0-1-15,0 0 0 0,1 2-39 16,-2-1 39-16,1 2-30 0,3 1 43 0,-2-1-43 16,-3-2 50-16,4 6-45 0,-1-1 44 0,1-1-44 15,1 1 48-15,-1 1-41 0,1-1 38 0,-2 1-36 0,0-1 33 16,3 1-37-16,-1 2 42 0,-1-1-45 0,-1-1 46 16,4 2-40-16,-3-1 39 0,-1 1-40 0,1 0 5 15,1 0-1-15,-1 1 8 0,-2 0-2 0,2 0-20 16,-1 0 17-16,-2 2 10 0,2-1 33 0,-1 1-38 15,1-1 37-15,-1 0-39 0,2 2 35 0,-1 0-43 16,1 2 32-16,-1 0-33 0,1-2 42 0,0 2-41 16,-1-1 40-16,3 1-40 0,-3 0 41 0,2-1-39 15,-2 1 40-15,0 0-46 0,3-1 35 0,-3 2-27 16,2-2 34-16,-2 2-37 0,1-2 32 0,-1 3-32 16,0-3 33-16,1 2-37 0,-1 0 38 0,0-1-47 15,-2 1 44-15,2 1-37 0,-3 0 38 0,2-1-44 16,-2 0 42-16,0 2-31 0,1-2 34 0,-1 1-35 15,-1 1 27-15,2-1-25 0,-1 0 33 0,-1 1-33 16,1-1 31-16,0 3-31 0,1-2 31 0,-3 0-28 16,0 0 27-16,4 2-37 0,-2-2 46 0,0 0-39 15,-2 1 35-15,3 0-36 0,-2 0 35 0,0 0-32 16,1-1 27-16,-2 2-34 0,2-2 40 0,0 2-30 0,1-1 25 16,-3 0-25-16,4 1 23 0,-3-1-26 15,1 1 32-15,1 0-40 0,-1 1 42 0,4-1-32 16,-3 2 26-16,2 0-33 0,-3-1 38 0,3-1-38 15,-1 2 30-15,-1 0-30 0,3 1 20 0,-3-1-34 16,2 2 29-16,-3-1-21 0,1 0 17 0,-1 1-14 0,-2 0 19 16,1 2-19-16,-1 0 18 0,-2-2-19 0,-2 4 24 15,-2-1-12-15,-1 2 9 0,-1-2-10 16,-3 4 15-16,-2-1-10 0,0-1 12 0,-3-1-11 16,3 2 10-16,0-1-10 0,0 1 16 0,2-1-15 0,2-1 10 15,1 1-12-15,0-1 12 0,0 0-23 16,3-2-10-16,-2 1-38 0,3 1-35 0,0-2-57 15,-1 2-60-15,1-1-66 0,1 1-90 0,-1-1-108 16,0 2-79-16,0 0-327 0,1 0-453 0</inkml:trace>
  <inkml:trace contextRef="#ctx0" brushRef="#br0" timeOffset="91291.42">27810 3852 687 0,'-8'-3'570'0,"8"3"-112"0,-7-3-124 16,7 3-37-16,-9-1-99 0,9 1-16 0,0 0-61 15,-9-4 3-15,9 4-56 0,0 0 1 16,0 0-94-16,-8-5-40 0,8 5-134 0,0 0-69 15,7-4-134-15,-7 4-278 0,11-4-188 0</inkml:trace>
  <inkml:trace contextRef="#ctx0" brushRef="#br0" timeOffset="91473.01">28574 3727 106 0,'13'1'450'0,"-13"-1"-156"0,0 0 37 16,12 0-78-16,-12 0 8 0,0 0-92 0,0 0 7 16,0 0-81-16,0 0 21 0,11 0-68 0,-11 0 29 15,0 0-113-15,0 0-39 0,0 0-84 0,0 0-110 16,0 0-305-16,14 2-88 0</inkml:trace>
  <inkml:trace contextRef="#ctx0" brushRef="#br0" timeOffset="91641.81">28746 4092 212 0,'2'11'546'0,"1"-3"-116"16,-1-1-104-16,-2 2-114 0,0-4 4 0,3 2-36 16,-3-7-37-16,1 10-79 0,-1-10 24 0,1 9-43 15,-1-9-109-15,2 7-145 0,-2-7-179 0,0 0-174 16,1 10-76-16</inkml:trace>
  <inkml:trace contextRef="#ctx0" brushRef="#br0" timeOffset="91811.69">28283 5207 454 0,'-4'17'580'0,"0"-4"-238"0,0-1-232 16,3-1-166-16,-1-1-126 0,0-3-214 0,2-7 145 16</inkml:trace>
  <inkml:trace contextRef="#ctx0" brushRef="#br0" timeOffset="92015.33">27641 5464 138 0,'-15'3'551'16,"5"1"-165"-16,-3-1-167 0,13-3-163 0,-15 1-138 0,15-1-321 15,-17-7 139-15</inkml:trace>
  <inkml:trace contextRef="#ctx0" brushRef="#br0" timeOffset="92188.67">27192 4926 30 0,'-11'-2'514'0,"1"-1"-116"16,1 1-128-16,9 2-26 0,-13-2-88 15,13 2 7-15,-11-4-74 0,11 4-3 0,-8-5-91 0,8 5-29 16,-6-7-84-16,6 7-61 0,-2-11-327 0,4 4-1 16</inkml:trace>
  <inkml:trace contextRef="#ctx0" brushRef="#br0" timeOffset="92340.54">27116 4518 506 0,'-7'-4'531'0,"7"4"-127"0,-12-5-92 0,12 5-72 16,-10-7-47-16,10 7-62 0,-10-4-91 0,4 0-83 15,6 4-104-15,-7-8-87 0,3 4-372 0,1-1-120 16</inkml:trace>
  <inkml:trace contextRef="#ctx0" brushRef="#br0" timeOffset="92922">25674 3288 244 0,'0'0'318'15,"0"0"-80"-15,2 8-14 0,-2-8-71 0,0 0 7 16,1 4 5-16,-1-4-23 0,0 0-19 0,0 0-22 16,0 0-17-16,0 0-18 0,8-3-11 0,-8 3-7 15,6-5-18-15,-6 5-4 0,8-4-5 0,-8 4-8 16,7-6-2-16,-7 6-6 0,7-5-53 0,-7 5-70 15,4-6-47-15,-4 6-165 0,5-6-161 0,-5 6 17 16</inkml:trace>
  <inkml:trace contextRef="#ctx0" brushRef="#br0" timeOffset="93448.96">26095 2834 46 0,'-1'-5'425'0,"-2"-1"-148"16,-2 1-32-16,1 0-59 0,-1 1 33 0,1-1-42 0,-5 0 30 15,2 1-24-15,0 2 3 0,-2-2-14 0,-1 2-39 16,0 0-18-16,-2 1-12 0,1 2-2 0,-1 0-11 15,-2 1 1-15,0 3-16 0,-1 0 26 0,0 2 5 16,-3 1-3-16,2 2-6 0,-3-1-16 0,3 3-8 16,0-1-25-16,0 3 5 0,0-2-22 0,2-1 10 15,4 0-18-15,-1 2 11 0,2-3-16 0,0 1 16 16,2 0-16-16,2-2 14 0,3 1-13 0,0 0 13 16,2-2-7-16,2-1 1 0,0 1-6 0,3 0-5 15,3-1 2-15,3-1-5 0,2 0 1 0,4-1-2 16,1 1-2-16,2-3-5 0,4 2 1 0,2-1-1 15,-3-1-5-15,5 2-1 0,-1-1 7 0,1 0-1 16,0 0 0-16,-1 2 0 0,0-2-4 0,2 3-3 16,-4 0 7-16,0 1-3 0,-2 0-4 0,1 1-4 15,-4 1 3-15,-1 1-3 0,-3 2 1 0,-2 0-2 16,-1 1 4-16,-4-2-1 0,-2 1 3 0,-4 0 2 16,0-1 4-16,-3 1-3 0,-4-1 4 0,0 3 0 15,-5-3-1-15,-3 5 6 0,-1-3 5 0,-4 0 6 16,-1 0 0-16,-5 0-4 0,0-2-3 0,0-1-3 15,0-3 0-15,0 1-1 0,0-5-5 0,-1 1 1 0,3-3-5 16,1-1-11-16,0-1-54 0,0-1-84 0,3-1-113 16,-1-3-177-16,0 1-605 0,2-5-659 0</inkml:trace>
  <inkml:trace contextRef="#ctx0" brushRef="#br0" timeOffset="97660">13884 7706 61 0,'0'0'290'0,"-13"1"-99"0,13-1 19 16,0 0-59-16,0 0 20 0,0 0-51 0,0 0 13 15,0 0-36-15,0 0 12 0,-9-1-28 0,9 1 10 16,0 0-15-16,0 0 12 0,0 0 4 0,0 0-4 16,0 0 33-16,0 0-30 0,0 0-3 0,0 0-1 15,0 0 0-15,0 0 7 0,0 0 11 0,0 0 5 16,0 0 12-16,0 0 3 0,0 0-1 0,0 0-3 16,-9-2-3-16,9 2 23 0,0 0-56 0,0 0 25 0,0 0-52 15,0 0 26-15,0 0-50 0,0 0 45 0,0 0-38 16,0 0 41-16,0 0-46 0,0 0 51 0,0 0-41 15,5 4 43-15,-5-4-45 0,0 0 11 0,0 0-9 16,13 2 1-16,-13-2-3 0,11-2 2 0,-11 2-3 16,15-1 6-16,-15 1-5 0,16-1-4 0,-16 1-3 15,19-2-5-15,-7 1-3 0,-2-2 7 0,2 2-2 16,-1 2-6-16,1-2 2 0,0 1-1 0,0-1-4 16,-1 1 2-16,2 0-4 0,0 0 3 0,0 0 9 15,-2 0-4-15,2 0-4 0,-13 0-4 0,24 0 7 16,-10 0 7-16,-2 0-51 0,-1 1 55 0,2-1-50 15,1 0 48-15,-1 0-45 0,0-1 56 0,2 1-35 16,-1-2 29-16,1 1-57 0,-1 0 58 0,4 0-56 16,-2 0 66-16,0-1-61 0,2 2 55 0,0-1-59 0,-1 0 57 15,2 0-53-15,-1 0 57 0,0 1-66 16,-1-1 56-16,2 1-55 0,0-2 58 0,-3 2-9 16,3 0-6-16,0 0-7 0,0 0-1 0,0 0-2 15,0 0-6-15,-1 0 0 0,1 2 5 0,-2-2-10 0,2 0 2 16,-1 0-3-16,-1 0 0 0,1 0 1 0,-2 0-4 15,3 1 2-15,-4-1-2 0,2 0 3 0,1 0-3 16,-2 0 1-16,1 0-2 0,0 0 6 0,-2 0-8 16,4 0 10-16,-1-1-10 0,0 1 0 0,0-2-47 15,-2 2 59-15,2-2-52 0,1 2 56 0,-2-1-52 16,1-1 57-16,-1 1-52 0,-1 0 54 0,2 0-49 16,1 0 48-16,0-1-50 0,-3 2 53 0,3-1-52 15,-2 0 58-15,-1 0-55 0,2 0 45 0,0 0-48 16,0-1 53-16,0 0-54 0,-2 2 54 0,2-1-55 0,0 0 56 15,-4-1-47-15,5 1 48 0,-2 1-52 16,2-1 50-16,-1 1-48 0,-4-1 50 0,5 1-47 16,-3 0 45-16,0-2-52 0,2 2 55 0,1 0-51 15,-2-1 49-15,-2 1-49 0,2 0 40 0,-2 0-38 16,2 0 52-16,-2 0-51 0,2 0 52 0,-2 0-47 16,0 0 42-16,1 1-41 0,0-1 46 0,-3 2-46 0,4-2 45 15,-3 1-23-15,2 0 16 0,-3 0-46 0,0-1 48 16,2 2-50-16,-2-1 48 0,1 0-39 0,0 0 42 15,0 0-42-15,-1 1 45 0,2-2-42 0,-2 1 50 16,0-1-39-16,1 0 51 0,-1 1-35 0,-1-1 41 16,0 0-28-16,3 1 25 0,-15-1-38 0,22 0 43 15,-8 0-44-15,-2-1 40 0,2 1-40 0,-3-1 36 16,1 1-45-16,2-1 41 0,-1-1-35 0,-1 1 38 16,1 0-47-16,-1 0 41 0,2 0-42 0,-3-1 42 15,3 1-40-15,-1 0 43 0,2-2-37 0,-3 3 38 16,1-1-40-16,1 0 43 0,-1 1-34 0,0-1 31 15,2 0-29-15,-3 1 26 0,1 2-35 0,-1-2 35 16,-12 0-40-16,25 0 33 0,-25 0-28 0,23 0 27 16,-23 0-28-16,23 0 14 0,-23 0-20 0,21 0 2 0,-21 0-7 15,20 0 28-15,-20 0-25 0,18 0 22 16,-8-1-33-16,-10 1 30 0,13 1-29 0,-13-1 29 16,14 0-33-16,-14 0 30 0,12 0-30 0,-12 0 26 0,0 0-28 15,13-1 13-15,-13 1-51 0,0 0-15 0,0 0-117 16,13 0-50-16,-13 0-160 0,0 0-148 0,0 0-189 15,0 0-939-15,0 0-1339 0</inkml:trace>
  <inkml:trace contextRef="#ctx0" brushRef="#br0" timeOffset="102640.74">8282 7797 148 0,'0'0'228'15,"-4"5"-33"-15,4-5 2 0,0 0 19 16,0 0 6-16,0 0-7 0,-4 5-6 0,4-5-32 0,0 0 9 16,0 0-52-16,0 0 23 0,0 0-52 0,0 0 45 15,0 0-42-15,0 0 48 0,0 0-39 0,0 0 28 16,0 0-60-16,0 0 28 0,0 0-56 0,0 0 39 15,-7 4-56-15,7-4 44 0,0 0-43 16,0 0 41-16,0 0-43 0,0 0 42 0,0 0-42 16,0 0 40-16,0 0-43 0,0 0 42 0,0 0-44 0,0 0 38 15,0 0-46-15,0 0 43 0,0 0-39 0,0 0 57 16,0 0-54-16,0 0 50 0,1 6-51 0,-1-6 44 16,0 0-45-16,0 0 51 0,13 2-43 0,-13-2 38 15,0 0-48-15,12 2 47 0,-12-2-41 0,12 1 49 16,-12-1-53-16,13 0 0 0,-13 0-4 0,19 2-4 15,-19-2-4-15,18-2-3 0,-18 2 0 0,23 0 1 16,-11 2-9-16,0-2 0 0,1 0-1 0,1 0 0 0,-1 0 1 16,4 0-6-16,-2 0 36 0,0 1-43 15,2-1 38-15,2 2-45 0,-1-2 40 0,1 2-39 16,1 0 38-16,0 0-41 0,0 1 39 0,1-1-39 0,-1 0 38 16,1 1-39-16,0 1 38 0,-1-2-35 0,1 2 33 15,0-1-38-15,-2-1 39 0,1 1-40 16,1-1 44-16,-1 1-46 0,1-1 40 0,0 2-37 0,-4-3 1 15,7 0 5-15,-6 0 1 0,0 1 5 0,1-2 6 16,-1 0-8-16,0 0 2 0,-4 0 2 16,5 0 0-16,-6 0 1 0,5 0 0 0,-4-2 9 15,2 2-9-15,-1 0-1 0,1-1 1 0,-2 1 2 0,3-1 0 16,-3 1 3-16,1 0-6 0,1 0 3 0,0-1-1 16,-3 0 0-16,6 0 0 0,-5 1 1 0,5-2 7 15,-1 0-7-15,-1 1-2 0,2-1 2 0,-2 1-1 16,2-1 7-16,0 0-8 0,-2 1 1 0,2-1-1 15,-1 0 4-15,1-2-3 0,1 3 0 0,-3-2 6 16,2 1-1-16,-1 1-4 0,1-2 0 0,0 1 0 16,1 0 2-16,-1-2-4 0,-1 2 2 0,-2-1 11 0,5 1-13 15,-6-1 0-15,4 2 1 0,-2 0-1 16,-1-1 5-16,-2 0 1 0,3 0-10 0,-3 2 4 0,0-1 0 16,-1 0 1-16,2 1-2 0,-3 0 3 0,2-1 8 15,-14 1-9-15,23-2 4 0,-12 2-4 16,-11 0 4-16,21 2 2 0,-21-2-7 0,19 0 2 15,-19 0-2-15,14 1 2 0,-14-1 1 0,15 0-1 0,-15 0 7 16,13 1 4-16,-13-1 1 0,0 0 8 0,14 1 6 16,-14-1 8-16,0 0 12 0,12 1 0 15,-12-1 1-15,0 0-2 0,0 0 0 0,0 0-9 0,12 1-4 16,-12-1-2-16,0 0-12 0,0 0-4 0,0 0-2 16,8-3 2-16,-8 3-52 0,0 0-94 0,0 0-113 15,5-6-93-15,-5 6-175 0,0 0-234 0,4-7-450 16,-4 7-808-16</inkml:trace>
  <inkml:trace contextRef="#ctx0" brushRef="#br0" timeOffset="109347.04">30050 7632 244 0,'0'0'232'0,"0"0"-36"16,0 0-19-16,0 0-16 0,0 0-16 0,0 0 0 16,0 0-13-16,0 0-2 0,0 0 3 0,0 0-4 15,0 0-9-15,0 0 11 0,-10-3-25 0,10 3 30 16,0 0-47-16,0 0 52 0,0 0-53 0,0 0 60 15,0 0-49-15,0 0 47 0,0 0-42 0,0 0 42 16,0 0-40-16,0 0 42 0,0 0-37 0,0 0 49 16,0 0-53-16,0 0 48 0,0 0-58 0,0 0 43 15,0 0-62-15,0 0 41 0,0 0-49 0,0 0 33 16,0 0-56-16,0 0-2 0,0 0 0 0,0 0 5 16,0 0-3-16,0 0 9 0,0 0 4 0,12 0 0 15,-12 0-1-15,0 0-1 0,18-1 13 0,-18 1 0 16,18 0-5-16,-7-2-1 0,2 2-4 0,0-1 6 15,2-1-8-15,0 1 3 0,4 0 3 0,-2-2 6 16,2 2 3-16,0 0-1 0,1 0 7 0,1-1-11 16,-3 0 0-16,4 0-3 0,-2 0-1 0,2-1-2 15,-3 2 5-15,4-2 3 0,-2 2 1 0,-1-1 6 16,2 1-5-16,-2-2-6 0,0 1-4 0,1 1-2 0,-2-1 3 16,1-1-28-16,-1 1 34 0,-3 1-3 0,2 0-5 15,-2 1-34-15,-1-1 28 0,-2 0-36 0,1 0 13 16,-3 1-17-16,3 0 25 0,-3-1-6 0,-11 1-9 15,21-2-3-15,-21 2-25 0,14-1 23 0,-14 1-31 16,14 0 27-16,-14 0-5 0,11-2-2 0,-11 2-44 16,0 0-28-16,14-2-98 0,-14 2-120 0,7-6-164 15,-7 6-161-15,5-7-220 0,-5 7-816 0,4-11-1301 16</inkml:trace>
  <inkml:trace contextRef="#ctx0" brushRef="#br0" timeOffset="150991.31">15292 8881 234 0,'0'0'216'16,"-5"-6"-26"-16,5 6-18 0,0 0-18 0,0 0-11 0,0 0-6 15,-4-3-12-15,4 3-2 0,0 0 7 16,0 0-5-16,0 0 0 0,0 0 4 0,0 0-12 0,0 0 14 16,-4-5-38-16,4 5 37 0,0 0-53 0,0 0 4 15,0 0 14-15,0 0 37 0,0 0-48 0,0 0 30 16,0 0-42-16,0 0 43 0,3-7-35 0,-3 7 50 16,0 0-33-16,0 0 24 0,0 0-41 0,0 0 43 15,14 0-46-15,-14 0 40 0,0 0-44 0,14-2 34 16,-14 2-53-16,13 0 47 0,-13 0-49 0,14 0 50 15,-14 0-53-15,18-1 45 0,-7 0-41 0,1 1 45 16,2-1-37-16,0 1 41 0,1 0-41 0,1-1-8 16,3 1-8-16,-4 0-1 0,7 0-3 0,-2 0-6 15,1 0-4-15,2 0 0 0,0 0-2 0,0 0-3 16,-2 0 2-16,4-1 0 0,-1 1 0 0,1-2-6 16,2 2-2-16,-1-1-2 0,0-1 4 0,-1 0-6 15,2 1-6-15,-3-1 1 0,3 1-5 0,-4-2 0 16,4 1 2-16,-3 1-1 0,2 0-2 0,-1-2-3 15,-4 2 0-15,2-2 1 0,-3 2 1 0,1-1 4 16,-1 2-9-16,2-1 3 0,-3-1-2 0,0 2 6 0,0-2-6 16,-1 2 0-16,1-1 9 0,2 1-4 0,-6-1 1 15,4 0 4-15,-3 1 4 0,1-2 8 16,0 2-2-16,-3 0 0 0,2-1 5 0,0 1-4 0,-2-1-2 16,0 0-1-16,-1 1-2 0,2-2-2 0,-2 2-1 15,-1-1-4-15,-12 1 1 0,23 0-3 0,-23 0 4 16,19-1-6-16,-19 1-3 0,15-1 1 0,-15 1-2 15,14 0 2-15,-14 0 0 0,12-1 1 0,-12 1 2 16,10 0 2-16,-10 0-2 0,0 0 1 0,14 0 1 16,-14 0 4-16,0 0-3 0,10 0-2 0,-10 0-2 15,0 0 6-15,0 0 0 0,14 1 4 0,-14-1 0 16,0 0 2-16,0 0 4 0,0 0 1 0,12 0 4 16,-12 0-3-16,0 0 2 0,0 0-4 0,0 0 5 15,0 0-1-15,0 0 2 0,0 0-2 0,13 0-1 0,-13 0-1 16,0 0 0-16,0 0 1 0,0 0-1 15,0 0 3-15,0 0 2 0,0 0 1 0,0 0 0 16,11-1 3-16,-11 1-1 0,0 0-3 0,0 0-2 0,0 0-5 16,12-3 0-16,-12 3-4 0,0 0-1 0,11-2-5 15,-11 2-3-15,0 0-2 0,13-2-5 0,-13 2 5 16,10-2 5-16,-10 2-8 0,13-2 3 0,-13 2-1 16,13-1-1-16,-13 1 1 0,15-3-2 0,-15 3 4 15,13-1-6-15,-13 1 0 0,15-2-2 0,-15 2 5 16,13-3-5-16,-13 3 5 0,13-1-2 0,-13 1-1 15,12-1 1-15,-12 1-2 0,11-1-2 0,-11 1 2 16,0 0 2-16,14 0 1 0,-14 0 4 0,0 0-2 16,0 0 3-16,11-1 0 0,-11 1 3 0,0 0-1 15,0 0-2-15,0 0 1 0,9-2-2 0,-9 2-2 16,0 0 0-16,0 0 1 0,0 0-1 0,0 0 2 16,0 0-2-16,10-1 2 0,-10 1-3 0,0 0 5 15,0 0 0-15,0 0 2 0,0 0 0 0,0 0-3 0,0 0 2 16,0 0 0-16,0 0 1 0,0 0-1 0,0 0 2 15,0 0-1-15,0 0 0 0,0 0 0 16,0 0 1-16,0 0-1 0,0 0-1 0,0 0 3 0,0 0-4 16,0 0 4-16,0 0 0 0,0 0-2 0,0 0-1 15,13 0 0-15,-13 0-1 0,0 0 0 0,0 0-1 16,0 0-3-16,0 0 2 0,0 0-2 0,0 0 0 16,0 0-3-16,0 0 5 0,0 0-2 0,0 0 0 15,0 0 1-15,0 0 1 0,0 0-5 0,0 0 2 16,8-2 3-16,-8 2-5 0,0 0 0 0,0 0 2 15,0 0 0-15,0 0-9 0,0 0 10 0,0 0-3 16,0 0 2-16,0 0-1 0,0 0-1 0,0 0-2 16,0 0 2-16,0 0-8 0,0 0-13 0,0 0-25 15,0 0-48-15,0 0-70 0,0 0-78 0,0 0-109 16,-10 2-117-16,10-2-187 0,-14 0-151 0,14 0-625 16,-18 1-1040-16</inkml:trace>
  <inkml:trace contextRef="#ctx0" brushRef="#br0" timeOffset="152758.41">21223 8903 275 0,'0'0'248'0,"0"0"-27"0,0 0-17 0,0 0-11 0,0 0-9 16,0 0-7-16,0 0-31 0,-2-6-23 0,2 6-23 16,0 0-14-16,0 0-14 0,0 0 1 15,0 0 15-15,0 0-17 0,4-5 21 0,-4 5-28 16,0 0 27-16,0 0-37 0,0 0 38 0,0 0-47 15,14 0 2-15,-14 0 45 0,0 0-43 0,0 0 59 16,11 1-44-16,-11-1 42 0,0 0-41 0,0 0 42 16,14 1-37-16,-14-1 25 0,0 0-36 0,16 2 40 0,-16-2-44 15,11 1 40-15,-11-1-41 0,14 1 38 0,-14-1-42 16,17 1 35-16,-17-1-46 0,20 0 38 0,-20 0-43 16,23 0 37-16,-11 0-47 0,3-1 48 0,-2 1-31 15,2-1 24-15,2 0-48 0,1-1 40 0,-2 0-45 16,3 1 40-16,1 0-47 0,0 0 37 0,2 0-41 15,-3-1 49-15,4 1-51 0,-1-1 46 0,1 0-48 16,-3 1 48-16,4 0-29 0,-1 1 25 0,3 1-49 16,-4-1 45-16,1-1-45 0,-2 1 47 0,2-1-44 15,-1 1 33-15,1-2-37 0,-1 2 7 0,0 0 3 16,-1-1 2-16,2 1 3 0,-2 0 46 0,-1-1-48 16,1 1 42-16,0 0-45 0,-1 0 43 0,0-1-42 0,-1 1 36 15,-1-1-36-15,4 1-1 0,-4 0 34 16,2 0-40-16,-1-1 44 0,1-1-46 0,0 0 42 15,0 0-35-15,0 1 37 0,-1-1-32 0,1 1 30 0,1-2-41 16,-1 2 36-16,-2-1-36 0,2 1 2 16,1 0 4-16,-2-1 11 0,0 0-9 0,0 1-4 15,-1-1 1-15,-1 1 1 0,0 2 1 0,-1-2 0 16,-2 0 0-16,0 0 6 0,2 0-4 0,-2-1-3 0,0 1 0 16,0 1-1-16,-3-1 5 0,2 0 2 0,2 1-4 15,-3-1 3-15,1 1 1 0,-2 0 2 16,2 1-3-16,0-2 3 0,-13 1 1 0,24 0 0 15,-24 0 3-15,22-1-5 0,-22 1 1 0,24 0-2 0,-11 0-3 16,-13 0 3-16,23 0-5 0,-23 0 10 0,24-2-7 16,-24 2 0-16,26 0 0 0,-15 0-1 0,3 0 2 15,-2-1-4-15,2 1 2 0,-14 0 5 0,23 0-6 16,-23 0 2-16,24 0-1 0,-24 0 2 0,24 0 0 16,-24 0 3-16,21 0-3 0,-21 0 0 0,20 0 1 15,-20 0 3-15,19 0 2 0,-19 0-3 0,17 0 9 16,-17 0-10-16,18 0 2 0,-18 0 0 0,15-1 1 15,-15 1-5-15,14 0-1 0,-14 0 1 0,0 0-1 16,16 1 6-16,-16-1-1 0,0 0-2 0,14 0 0 16,-14 0 0-16,0 0-3 0,0 0 5 0,14 0-2 15,-14 0-2-15,0 0 0 0,0 0-3 0,12-1 0 16,-12 1 2-16,0 0-16 0,0 0-72 0,13-3-123 16,-13 3-142-16,0 0-227 0,4-6-858 0,-4 6-1045 15</inkml:trace>
  <inkml:trace contextRef="#ctx0" brushRef="#br0" timeOffset="161591.18">25263 8864 31 0,'0'0'300'0,"0"0"-65"0,0 0-28 0,0-7-20 15,0 7-8-15,0 0-4 0,0-8-15 0,0 8-7 16,-1-9-15-16,1 9-22 0,-1-7-23 0,1 7-18 15,-2-11 12-15,2 11 9 0,-1-9-1 0,1 9-9 16,-4-11-32-16,4 11 38 0,-4-9-28 0,3 2 51 16,1 7-3-16,-6-8 5 0,6 8-14 0,-12-6-5 15,7 2 5-15,5 4 15 0,-15-2 6 0,15 2 6 16,-18-1-13-16,7 3-2 0,0-1-8 0,1 3-11 16,0 0-49-16,-2 1 39 0,3-1-54 0,1 2 40 0,2 0-44 15,-1 3 41-15,1-1-44 0,4 0 43 0,0 3-57 16,4-1 42-16,-1 1-53 0,4 3 42 0,2 0-49 15,3 2 45-15,1 1-50 0,3 0 4 16,0 4 1-16,4 1 10 0,-1 1-6 0,1 0 1 0,-2-1 1 16,2 3 0-16,-2 1-2 0,0-2 1 0,-4-2 42 15,-2 0-60-15,-4 1 46 0,-2-1-49 0,-3-4 48 16,-2 0-46-16,-3 0 45 0,-3 0-49 16,-3 0 52-16,-3-2-50 0,-1-3 48 0,-2 1-48 0,-2-2 47 15,0-4-19-15,-1 0 15 0,3-2-47 0,-2-3 50 16,1-2-49-16,3-1 49 0,1 0-47 0,-2-2 47 15,5 0-48-15,0-2 47 0,2-2-54 0,2 1 53 16,6 5-50-16,-6-8 43 0,6 8-48 0,3-10 47 16,-3 10-49-16,8-7 47 0,-8 7-47 0,12-6 52 15,-12 6-50-15,14-2 48 0,-14 2-47 0,18 3 48 16,-9 2-47-16,0 0 53 0,-1 2-49 0,1 3 52 16,-1-1-48-16,-1 3 46 0,-3 0-44 0,1 1 50 15,0 0-39-15,0 3 45 0,-1-3-41 0,0 1 40 16,-1 1-49-16,1 0 48 0,1-2-48 0,0 0 46 15,0 0-47-15,1 0 49 0,1-2-48 0,0 1 35 16,3-2-54-16,1-2 4 0,-1-1-106 0,3 1-21 16,0-4-122-16,-1 0-45 0,2-3-58 0,2-1-64 15,0-1-444-15,1-2-453 0</inkml:trace>
  <inkml:trace contextRef="#ctx0" brushRef="#br0" timeOffset="161856.75">25609 9053 833 0,'-6'-12'621'0,"2"3"-58"0,-1 0-110 15,1 2-4-15,0-1-63 0,-1 3 10 0,0-1-5 16,0-1-30-16,5 7-73 0,-5-7-55 0,5 7-35 0,0 0-30 16,-8-3-20-16,8 3-16 0,0 0-17 0,-2 9-8 15,4-1-47-15,0-1 35 0,0 3-41 0,3 4 39 16,-1 0-53-16,1 3 27 0,3 2-47 0,-2 2 31 15,1 0-9-15,-1 1-9 0,2 1-9 16,-1 0-2-16,-2-1-7 0,1 0-17 0,0-1-11 0,0 1-27 16,-2 0-51-16,0-5-60 0,-1 0-77 0,-1-2-24 15,3-1-114-15,-3 0-26 0,0-5-78 0,1 2-78 16,-1-5-88-16,2-1-384 0,-4-5-628 0</inkml:trace>
  <inkml:trace contextRef="#ctx0" brushRef="#br0" timeOffset="162042.6">25921 9258 539 0,'9'-4'634'16,"-9"4"-206"-16,14-2-40 0,-14 2-69 0,0 0 36 0,14 2-29 15,-14-2 50-15,7 6-58 0,-7-6 20 0,5 5-72 16,-5-5-42-16,4 9-43 0,-3-2-35 0,-1-7-27 16,1 12-27-16,-1-4-12 0,0 1-17 0,0 0-11 15,0 1-18-15,0 1-31 0,-1-1-42 0,0 0-136 16,-1 1-43-16,1-1-92 0,1-1-112 0,-2-2-102 15,0 1-103-15,0-2-303 0,2-6-505 0</inkml:trace>
  <inkml:trace contextRef="#ctx0" brushRef="#br0" timeOffset="162490.43">26114 9063 434 0,'0'0'383'0,"-2"-9"-44"0,2 9-8 16,-2-10-51-16,2 10 32 0,0-8-7 0,0 8-60 16,0-11 15-16,0 11-76 0,2-9 2 0,0 3-68 15,2 1 15-15,1 0-57 0,0 0 33 0,4 0-47 16,-1 1 37-16,1 0-43 0,2 2 43 0,0-1-39 15,0 2 36-15,-11 1-23 0,23 1 6 0,-11 3-46 16,0 0-2-16,1 0-3 0,-3 4-1 0,1 0 1 16,-4 1-3-16,-2 3-5 0,-1 1-16 0,-1-2 21 15,-3 3-8-15,-3 0-3 0,-1 1-1 0,1 0-1 0,-4-2 6 16,1 2 47-16,-2-1-51 0,-1 0 48 0,0-3-49 16,3 2 46-16,-3-3-47 0,3 0 46 15,-1-3-43-15,3 2 55 0,0-2-42 0,-1-3 12 16,4 3 4-16,1-7 5 0,-4 7-19 0,4-7-5 0,5 4-7 15,-5-4-3-15,11 3-1 0,-11-3-5 0,17 0 4 16,-6-2-3-16,0 0 0 0,3-1-10 16,0-1-2-16,4-1-26 0,-2 0-56 0,1-1-56 15,0 2-67-15,2-4-82 0,2 1-84 0,-5 3-49 0,1-4-85 16,-2 1-61-16,0 1-273 0,0-3-384 0</inkml:trace>
  <inkml:trace contextRef="#ctx0" brushRef="#br0" timeOffset="162665">26649 9108 413 0,'0'0'608'16,"17"-2"-137"-16,-17 2-105 0,13 0-25 0,-13 0 24 16,12 2 9-16,-12-2 10 0,10 3 2 0,-10-3-18 15,8 4-79-15,-8-4 10 0,7 7-89 0,-7-7 22 16,9 10-90-16,-6-4 21 0,-1 2-23 0,1-1-25 16,-1 2-21-16,-2 2-17 0,0 1-17 0,0 0-23 15,0 1-41-15,-1 3-61 0,-2 0-84 0,2-2-34 16,-1 1-118-16,-2 1-38 0,1 0-116 0,-2-3-101 15,0-3-126-15,1 3-317 0,2-5-601 0</inkml:trace>
  <inkml:trace contextRef="#ctx0" brushRef="#br0" timeOffset="163756.94">27199 8891 183 0,'0'0'355'0,"-13"-2"-64"0,13 2-20 16,-12-4-6-16,5-1-12 0,2 0-32 0,5 5 44 16,-9-8-22-16,3 2-35 0,1-1-36 0,2 2-25 15,1-2-19-15,-1 1-20 0,3 6-7 0,0-14-16 16,3 7-12-16,-1 1-9 0,2-1-8 0,2 1-4 16,-2 0-7-16,5 0-6 0,-2 1-7 0,0 1-4 15,2 1 3-15,-9 3 5 0,17-2-4 0,-17 2 9 16,14 3 10-16,-8 2-11 0,-2 0-3 0,1 3-8 15,-1 1-2-15,-1 0-38 0,-3 2 41 0,0 1-47 16,-3 0 42-16,2 0-39 0,-3 1 46 0,0 0-48 16,0-1 42-16,-1 1-42 0,1-4 44 0,-1 1-44 15,0-2 42-15,3 2-42 0,0-4 39 0,-2 0-41 16,3 0 45-16,1-6-51 0,0 8 46 0,0-8-43 16,5 7 40-16,-5-7-38 0,12 6 36 0,-5-3-41 15,1-1 40-15,1 2-38 0,2 1 39 0,0-2-42 16,-1 2 43-16,1 0-46 0,1 3-2 0,-2-1 8 15,-2 0-5-15,0 2 8 0,-3-2 0 0,-1 3 6 16,-2-2 1-16,-1 1 0 0,-1-2 7 0,-1 0-2 16,-1 1 5-16,-2-1 1 0,-1 2-3 0,-2-2 3 15,-2 1 1-15,2-3-2 0,-1-1 1 0,-1 1-2 16,0 0-26-16,1-3-59 0,8-2-78 0,-14 2-58 16,14-2-60-16,-12 0-113 0,12 0-72 0,-8-5-232 15,8 5-208-15</inkml:trace>
  <inkml:trace contextRef="#ctx0" brushRef="#br0" timeOffset="163927.12">27470 8998 850 0,'9'-3'723'15,"-9"3"-203"-15,13 0-72 0,-13 0-91 0,8 3 28 16,-8-3-52-16,7 3 39 0,-7-3-50 0,4 7-40 16,-4-7-52-16,1 10-39 0,-1-10-42 0,4 11-71 15,-1-4 24-15,-1-1-68 0,-1 2 41 0,3 1-75 0,-1-2-9 16,1 3-93-16,-2-3-85 0,2 2-86 15,1-2-46-15,2-2-114 0,-5 1-103 0,5-3-64 16,-7-3-338-16,9 4-515 0</inkml:trace>
  <inkml:trace contextRef="#ctx0" brushRef="#br0" timeOffset="164307.43">27606 8820 686 0,'-3'-10'569'16,"-1"1"-114"-16,2 3-49 0,-1 0-71 0,-1 0-25 0,4 6-8 15,-5-8 4-15,5 8 0 0,-4-4-11 16,4 4-69-16,0 0 5 0,0 0-83 0,-6 7 17 16,6-7-66-16,5 13 15 0,-2-5-53 0,0 2 24 0,3 1-55 15,0 2 33-15,0 2-46 0,3-2 30 0,0 2-43 16,3 0-1-16,-1 1-4 0,-1-6 3 16,7 1-5-16,-5 4 0 0,-1-9 1 0,1-2-3 15,-1 3 2-15,1-5 0 0,0-1-1 0,1-2 1 16,0 0-4-16,-2 0 36 0,2-6-40 0,1 0 39 0,-3 0-44 15,-1-3 39-15,-1 2-42 0,-2-3 41 0,1 2-40 16,-2 0 52-16,1 0-35 0,-3 1 38 16,-2 1 9-16,3-1 40 0,-1 2-21 0,-4 6 5 15,5-9-22-15,-5 9 2 0,5-8-21 0,-5 8 16 16,0 0-11-16,0 0 13 0,0 0-15 0,9 3 6 0,-9-3-16 16,4 11 0-16,0-5-8 0,-1 4-2 0,-1-1 0 15,3 5 0-15,-1-1-7 0,2 0-15 0,-2 2-42 16,1-1-89-16,1 2-2 0,-3-3-60 0,5 0-52 15,-4-2-51-15,0-1-81 0,1 0-39 16,-1-2-50-16,1 0-103 0,-1-2-375 0,-4-6-541 0</inkml:trace>
  <inkml:trace contextRef="#ctx0" brushRef="#br0" timeOffset="164482.87">28136 8918 530 0,'6'-5'638'0,"-2"0"-139"0,-4 5-68 16,5-10-44-16,-5 10-28 0,6-6 15 0,-6 6-8 15,0 0-68-15,3-4 12 0,-3 4-85 0,0 0-10 16,0 0-79-16,0 0 5 0,2 5-59 0,-2-5 25 16,1 7-45-16,-1-7-28 0,2 11-16 15,-2-11-57-15,2 13-36 0,-2-13-148 0,2 12-56 0,-1-4-129 16,2-2-95-16,-3-6-100 0,5 10-361 0,-5-10-553 16</inkml:trace>
  <inkml:trace contextRef="#ctx0" brushRef="#br0" timeOffset="164789.69">28337 8757 569 0,'-2'-9'645'15,"1"3"-134"-15,1 6-83 0,-4-10-65 0,4 10-27 16,-6-8-10-16,6 8-12 0,-5-4-15 0,5 4-42 16,0 0-15-16,0 0-86 0,0 0 16 0,-10 2-72 15,10-2 16-15,2 8-58 0,1-2 30 0,2 1-57 16,1 1 30-16,2 1-55 0,1 2 31 0,2-1-78 15,2 0 19-15,2 1-59 0,-2 1 41 0,1-1 3 16,2 0 3-16,-5-1-35 0,2-1 56 0,-3 1-41 16,-1-1 50-16,0-1-39 0,-3 0 51 0,-2-2-41 15,-3-1 51-15,-1-5-43 0,3 12 51 0,-3-12-47 16,-4 11 49-16,4-11-48 0,-9 7 46 0,3-4-48 16,0 2 49-16,-2-2-52 0,0-1 47 0,-1 1-52 15,9-3 18-15,-16 2-103 0,16-2-38 0,-17 0-98 16,17 0-118-16,-15-4-106 0,8 1-548 0,-2-4-634 0</inkml:trace>
  <inkml:trace contextRef="#ctx0" brushRef="#br0" timeOffset="164947.31">28315 8759 710 0,'-4'-8'622'0,"3"2"-86"0,-2 0-47 16,2-2-49-16,0 1-38 0,-1 0-34 0,2-2-30 15,2 2-82-15,-1-2 1 0,2 0-99 0,2-2 7 16,2 3-71-16,2-3 20 0,0 2-59 0,3-2 21 15,4 0-52-15,1-1 8 0,0 0-109 0,2 1-19 0,0 0-91 16,0 0-86-16,1 0-90 0,1 0-91 0,-2 0-71 16,5-4-463-16,-4 4-584 0</inkml:trace>
  <inkml:trace contextRef="#ctx0" brushRef="#br0" timeOffset="165456.5">28664 8368 408 0,'-8'-3'458'0,"2"-2"-79"0,-2 1 0 16,4-2-75-16,-3-1 29 0,0 0-41 0,2 0-1 16,1 0-15-16,-1-2-20 0,3 0-35 0,0 1-29 15,2-1-34-15,2 1-34 0,0 0-24 0,1 0-18 16,3 0-16-16,-1 2-12 0,4-1-14 0,-1 2-8 16,0 2-6-16,-1 1-6 0,-7 2-5 0,17-1-2 15,-17 1 5-15,13 4-37 0,-6 3 48 0,-2 0-41 16,-1 1 52-16,-1 3-40 0,-1 0 46 0,-2 2-48 15,-1 2 55-15,-3 2-48 0,2 0 50 0,-2 0-47 16,0 0 50-16,-2 3-7 0,1-3-4 0,1 1-10 16,0-1-6-16,1 0-4 0,-1 0-4 0,3-2-6 15,0-2-5-15,1-2 1 0,0 1-5 0,1-1-7 16,2-1-14-16,1-2-17 0,1-1-20 0,0-1-6 16,4 0-4-16,-2 0 3 0,2-2 13 0,0-1 7 15,1 1 7-15,-2-2 7 0,1 3 5 0,1-3 9 16,-3 2-1-16,-1 0 5 0,-6-4 10 0,9 8 18 15,-3-2 26-15,-2-1 10 0,1 3 12 0,-1 0 0 16,-1 0 7-16,-1 0-39 0,2 3 39 0,-2-1-46 16,1 1 24-16,1 2-38 0,-1 0 33 0,0 2-43 0,1-2 35 15,0 1-44-15,3 0 37 0,-5 1-36 0,7-1 26 16,-3-1-36-16,2 1 1 0,-1-3 2 0,1 0 5 16,-3 1-4-16,2-3 4 0,-3 1-2 0,0-4 1 15,0 3 0-15,-3-2 1 0,-1-7 1 0,-1 14-2 16,-1-9 7-16,-3 2-5 0,-1 1 5 0,-2-5-11 15,-2 3 0-15,1 1-5 0,0-4-22 16,-4 1 14-16,4 0-91 0,-1 0 0 0,0 1-101 0,1-2-23 16,1-1-111-16,8-2-67 0,-14 3-95 0,14-3-522 15,0 0-643-15</inkml:trace>
  <inkml:trace contextRef="#ctx0" brushRef="#br0" timeOffset="165634.07">29162 8824 742 0,'30'-7'738'15,"-6"0"-173"-15,-4 3-126 0,0 0-86 0,-4 3 28 16,0 0 29-16,-2 0-2 0,-2 1-29 0,1 1-17 16,-1 1-44-16,-2 0-39 0,-2 3-59 0,-1 0-36 15,1 0-38-15,-2 3-26 0,-2 0-29 0,-1-1-9 16,-1 4-30-16,0-2-34 0,-1 2-93 0,-1 2-56 0,0-2-160 16,0 2-74-16,-1 1-143 0,-1-3-56 15,1 1-110-15,1-1-481 0,-1-1-768 0</inkml:trace>
  <inkml:trace contextRef="#ctx0" brushRef="#br0" timeOffset="166072.9">29551 8293 156 0,'0'-7'524'0,"-3"0"-101"0,3-1-65 16,-1 2-15-16,0-1 1 0,1 7-5 0,-3-9-10 16,3 9 6-16,0-11-8 0,0 11-41 0,-2-9-40 15,2 9-45-15,0-7-40 0,0 7-23 0,0 0-18 16,0-7-6-16,0 7-2 0,0 0 2 0,0 0-33 16,0 0 35-16,0 0-25 0,0 0 18 0,0 0-17 15,0 0 19-15,0 0-13 0,11 3 18 0,-11-3 0 16,4 9 19-16,0-3-9 0,-2 0 0 0,2 4-9 15,-1-1-4-15,2 4 6 0,-1 2 1 0,3-1-9 16,-2 7-12-16,-1 0-13 0,1 2-8 0,1 1-20 16,-1 6 6-16,1-1-16 0,0 1 10 0,1 1-14 15,-1-2 14-15,2 1-1 0,-1-1-9 0,1 0-4 16,1-2-12-16,-1-1-3 0,-1-2-5 0,1-3-1 0,0-2-7 16,-1 1 1-16,1-2-3 0,-3-4-12 15,2 0 10-15,-2-2-2 0,1-1 1 0,-2-3 0 16,0 0 0-16,-2-2-12 0,-2-6-38 0,5 7-52 15,-5-7-55-15,0 0-65 0,0 0-43 0,6-5-79 0,-6 5-42 16,-2-13-93-16,0 5-99 0,0-3-86 0,1-1-104 16,0-1-482-16,0-2-847 0</inkml:trace>
  <inkml:trace contextRef="#ctx0" brushRef="#br0" timeOffset="166739.12">29946 7967 216 0,'-3'-6'387'0,"3"6"-61"0,0 0-55 0,-4-7 31 15,4 7-63-15,0 0 38 0,0 0-67 0,-1-5 7 16,1 5-73-16,0 0 35 0,0 0-30 0,6-4 16 0,-6 4-25 15,11 2 14-15,-11-2-5 0,11 4 17 16,-3-1 2-16,1 3-6 0,0-1 9 0,1 2-14 16,1 3-12-16,1 1-8 0,1 2 2 0,1 3-15 15,-1 0 3-15,4 4-8 0,-2 1-37 0,2 3 17 16,-1 1-24-16,3 4 18 0,-1 2-1 0,0 1 11 0,1 0-10 16,-2 1 5-16,2-1-11 0,-3 3 3 15,2 0 0-15,-1 0 8 0,-1 0 3 0,0 0-8 0,-4 0-8 16,3-1 2-16,-3 0-5 0,-1-5 3 0,-1 0-16 15,-3 1-3-15,0-1-17 0,-3-1-1 0,-2-2-16 16,-2 1 2-16,-4-1-8 0,-1 4-6 0,-4-1-19 16,-2 0-39-16,-5 2-56 0,-1-1-52 0,-3-3-55 15,-1 0-79-15,0-7-41 0,-7 3-144 0,0-3-56 16,-1-8-94-16,-6 5-795 0,-3-5-1016 0</inkml:trace>
  <inkml:trace contextRef="#ctx0" brushRef="#br0" timeOffset="167972.95">24749 8543 6 0,'0'0'164'0,"0"0"1"15,-7-4-20-15,7 4-13 0,0 0-23 0,0 0-25 16,0 0-21-16,-9-2-7 0,9 2-13 0,0 0-5 0,0 0 25 15,0 0 17-15,0 0 11 0,-13 1 1 0,13-1 2 16,0 0 2-16,-9 4-4 0,9-4-10 0,-6 4 12 16,6-4 39-16,-9 8-42 0,3-5 3 15,1 3-2-15,-1 0-7 0,0 0 28 0,1 2-36 0,-2 1 34 16,1 0-39-16,-2 1 39 0,2 2 2 0,-1-1-11 16,2 1-5-16,-1 1 2 0,-2 0-4 0,4 2-2 15,-1 1 2-15,0-1-7 0,1 2-11 16,-1-1-36-16,-1 5 34 0,2 0-42 0,0 0 35 0,0 1-39 15,2 0 35-15,0 2-28 0,0 2 6 0,-1-1-5 16,3 4-3-16,0-3-3 0,0 3 47 0,0 0-45 16,0 1 47-16,0 2-45 0,3-1 54 0,-1-2-40 15,0-1 58-15,2 2-39 0,-2 0 44 0,3 0-43 16,-1 0 43-16,2-6-36 0,1 6 2 0,-1-3-8 16,1 4-1-16,-1-5 2 0,4 1-3 0,-2-1-9 15,2-1-1-15,0 0 2 0,-1-3-57 0,2 2 52 16,1 0-51-16,0-1 44 0,3-1-57 0,-1 1 52 15,0-3-59-15,4 2 58 0,1 0-60 0,-1-2 55 16,1 2-51-16,2-3 45 0,-1 0-57 0,3-1 55 16,0-1-64-16,-1-1 15 0,1-2-111 0,1-1-53 15,-2-2-105-15,-3 0-101 0,4-4-163 0,-3-1-767 16,1 0-924-16</inkml:trace>
  <inkml:trace contextRef="#ctx0" brushRef="#br0" timeOffset="180354.64">24158 10283 259 0,'0'0'310'15,"0"0"-39"-15,0-7-12 0,0 7-5 0,0 0-4 16,-3-9-31-16,3 9 42 0,0 0-54 0,0-6 17 16,0 6-70-16,0 0 18 0,0 0-70 0,0 0 34 15,0 0-34-15,0 0 47 0,0 0-38 0,0 0 35 16,0 0-48-16,0 0 42 0,0 7-49 0,0-7 32 0,3 12-55 15,0-4 36-15,-1 2-49 0,0-1 45 0,2 2-58 16,1 2 40-16,-1 2-49 0,1-2 43 0,2 3-59 16,0-1 44-16,2 2-55 0,0 0-1 15,1-1-1-15,-1 0 3 0,2-1-2 0,-1-2 9 0,-1-1-7 16,2-3 3-16,-1 2 0 0,1-2 2 0,-2-2-3 16,2-1 2-16,-2-2 3 0,1-2-9 0,-1-1 0 15,-9-1-1-15,23-1 1 0,-11-1-3 0,-1-3 0 16,0-3 5-16,1 1-2 0,-2-1-6 0,1-3 44 15,-1 0-55-15,-1 1 47 0,-3-4-49 0,1 1 47 16,-1 0-33-16,-2 0 23 0,-2-1-45 0,-2 2 55 16,2-1-28-16,-2 1 57 0,-2 0-26 0,0 1 54 15,-1 0-14-15,3 2 20 0,-4 0 11 0,1 0-6 16,0 3-1-16,2-1-18 0,-2 1-16 0,3 6-14 16,-4-8-11-16,4 8 0 0,-2-5-3 0,2 5-2 15,0 0-4-15,0 0-3 0,0 0-2 0,1 11-5 16,-1-11 2-16,5 10-1 0,-1-2-7 0,2 0-3 15,1 3 0-15,-1-2-3 0,3 3 1 0,3 0-5 16,-1 1 0-16,1 1-12 0,0 0-28 0,3-2-83 0,-2 1 10 16,2 1-94-16,0-3-26 0,-1 0-62 0,-1-1-64 15,0-2-68-15,-2 0-46 0,2 1-56 0,-2-4-557 16,0 1-698-16</inkml:trace>
  <inkml:trace contextRef="#ctx0" brushRef="#br0" timeOffset="180904.67">25417 10280 60 0,'0'0'380'0,"0"0"-88"0,0 0-25 15,0 0-11-15,0 0-9 0,0 0-25 0,0 0 20 0,5-4-59 16,-5 4 28-16,0 0-94 0,0 0 26 0,0 0-66 16,0 0 39-16,0 0-47 0,0 0 54 15,0 0-36-15,0 0 44 0,0 0-40 0,0 0 41 0,0 0-61 16,0 0 29-16,0 0-53 0,0 0 38 0,0 0-42 15,-17 3 49-15,9-2-31 0,-3 1 35 0,-1 2-50 16,1-1 41-16,-6 1-53 0,-2 1 34 0,2-2-56 16,-6 2 41-16,-1 1-55 0,0-1 42 0,-2 0-50 15,-1 1 43-15,-1-1-47 0,0-2 44 0,0 2-44 16,3 0 37-16,-1-2-46 0,3 1 38 0,2-2-77 16,2 0-8-16,3 0-96 0,0-1-8 0,5 0-96 15,-1-1-49-15,12 0-50 0,-18 0-51 0,18 0-392 16,-10-2-344-16</inkml:trace>
  <inkml:trace contextRef="#ctx0" brushRef="#br0" timeOffset="181237.78">25018 10199 501 0,'0'0'434'16,"-1"-12"-24"-16,1 12-89 0,-4-8 46 0,4 8-59 15,-7-7 21-15,7 7-56 0,-6-5 22 0,6 5-67 16,-9-3 10-16,9 3-82 0,-10 3 22 0,10-3-71 15,-9 6 21-15,2 0-66 0,2 0 29 0,-1 0-61 16,1 3 39-16,-2-1-58 0,1 3 42 0,1 2-49 0,-3-1 39 16,2 2-53-16,-1-1 47 0,1-1-50 0,-3 2 46 15,5-3-51-15,-2 0 51 0,1 0-55 0,-1-2 50 16,3 0-49-16,-2-2 51 0,2 2-42 0,1-3 49 16,0 0-51-16,2-6 52 0,-2 10-44 0,2-10 41 15,1 11-49-15,0-5 52 0,-1-6-52 0,9 10 47 16,-1-3-47-16,0-1 47 0,1-2-47 0,3 1 43 15,1 0-51-15,2 1 51 0,-1-2-52 0,4 0 45 16,0 0-51-16,1 0 36 0,-2 0-89 16,2-2-5-16,1-1-82 0,-1 2 3 0,1-1-99 0,-1-1-23 15,-2 2-30-15,1-2-17 0,-2-1-99 0,-2 1-58 16,-1-1-211-16,2-1-209 0</inkml:trace>
  <inkml:trace contextRef="#ctx0" brushRef="#br0" timeOffset="181502.54">25648 10239 533 0,'0'0'526'0,"1"-11"-94"0,-1 11 3 16,-1-9-54-16,1 9 16 0,-3-8-49 0,3 8 38 15,-1-5-89-15,1 5 7 0,0 0-98 0,-3-6 20 16,3 6-69-16,0 0-11 0,0 0-8 0,0 0-6 15,0 0-9-15,3 9-23 0,-3-9-8 0,6 7-12 0,-6-7-16 16,7 9-9-16,-7-9-11 0,9 10-5 0,-2-5-13 16,-3 0-4-16,3 1-2 0,-2-1-8 15,0 0 0-15,2-1-10 0,-3 1-22 0,-4-5-58 16,8 9-15-16,-8-9-99 0,6 7-18 0,-6-7-92 0,4 6-28 16,-4-6-104-16,0 0-92 0,0 0-110 0,-4 6-279 15,4-6-483-15</inkml:trace>
  <inkml:trace contextRef="#ctx0" brushRef="#br0" timeOffset="181654.36">25560 10118 234 0,'-4'-6'428'0,"4"6"-110"0,-8-9-67 16,8 9-40-16,-9-8-10 0,9 8-41 0,-4-6-16 16,4 6-43-16,-5-5-9 0,5 5-26 0,0 0-8 15,0 0-25-15,1-7-36 0,-1 7-88 0,0 0-112 16,11-1-101-16,-11 1-227 0,11 0-33 0</inkml:trace>
  <inkml:trace contextRef="#ctx0" brushRef="#br0" timeOffset="182021.05">25809 10068 365 0,'0'0'273'0,"-7"-3"-31"0,7 3-2 15,0 0 9-15,-10-4-19 0,10 4 24 0,0 0-53 16,-9-1 26-16,9 1-88 0,0 0 26 0,-14 0-72 16,14 0 35-16,-11 6-41 0,11-6 56 0,-12 5-36 15,3-2 40-15,2 1-40 0,0 1 33 0,-2 1-50 16,3 0 28-16,1 1-50 0,-3 1 28 0,4-1-55 0,-1 1 35 16,4 0-50-16,0 2 36 0,-1-2-53 15,4 2 41-15,0 1-46 0,1-1 34 0,2 0-44 16,2 2 38-16,2 0-48 0,0-1 42 0,-1-1-48 15,5 2 39-15,-2-1-50 0,1-2 27 0,-1 1-43 0,0-3 42 16,1 1-46-16,-4-2 46 0,0 1-40 0,-2-2 47 16,0 0-40-16,-6-5 59 0,9 7-15 15,-9-7-1-15,2 6 1 0,-2-6-3 0,0 0 0 16,-7 5-1-16,7-5-40 0,-10 1 32 0,10-1-67 0,-11 1 11 16,11-1-37-16,-16 2-93 0,16-2-16 15,-15 2-41-15,15-2-69 0,-14 3-75 0,14-3-360 16,-12 2-267-16</inkml:trace>
  <inkml:trace contextRef="#ctx0" brushRef="#br0" timeOffset="182537.97">26376 10122 363 0,'0'0'301'15,"3"-8"-29"-15,-3 8 6 0,-3-7-38 0,3 7 9 16,-1-10-40-16,1 10 54 0,-4-8-67 0,4 8 30 16,-2-11-67-16,2 11 19 0,-7-10-66 0,7 10 48 15,-6-9-49-15,1 6 43 0,-3-2-39 0,8 5 44 16,-10-5-57-16,10 5 39 0,-14-4-61 0,14 4 39 15,-19 0-53-15,8 2 39 0,0 1-50 0,-1 0 37 16,-2 3-45-16,3-2 34 0,-1 3-58 0,0-2 39 16,1 2-46-16,2 4 36 0,-1-2-51 0,2 2 35 15,3-1-43-15,0 0 45 0,3 0-51 0,0-2 45 16,2 2-50-16,2 0 39 0,0 0-56 0,1-3 32 0,2 1-58 16,1-1 35-16,1-1-54 0,0-2 38 0,2 0-38 15,-1-2 48-15,-8-2-40 0,16 1 48 16,-16-1-35-16,19-2 48 0,-9-2-38 0,-1 1 50 15,0-2-39-15,-2 0 49 0,3-2-38 0,-3 1 46 0,-1 0-44 16,-1-1 50-16,2 1-37 0,-4 2 70 0,1-1-24 16,-4 5 63-16,7-8-56 0,-7 8 41 15,5-6-63-15,-5 6 41 0,0 0-56 0,5-6 48 16,-5 6-60-16,0 0 50 0,0 0-54 0,11 2 46 16,-11-2-47-16,7 6 44 0,-7-6-53 0,8 8 44 15,-6-3-59-15,6-1 16 0,-3 2-88 0,1-1-11 16,-2 2-102-16,1-2-19 0,2 1-80 0,-2 1-60 0,-3-1-79 15,3-2-440-15,-3 3-464 0</inkml:trace>
  <inkml:trace contextRef="#ctx0" brushRef="#br0" timeOffset="183054.12">25644 10228 361 0,'0'0'392'0,"-3"-6"-25"16,3 6-49-16,0 0 26 0,-7-6-58 0,7 6 48 15,-5-6-63-15,5 6 33 0,-6-4-58 0,6 4 20 16,0 0-77-16,-7-6 21 0,7 6-61 16,0 0 54-16,0 0-52 0,0 0 37 0,-13 1-47 0,13-1-10 15,-4 6-15-15,4-6-7 0,-2 8-9 0,2-8-6 16,-2 9-20-16,2-9-12 0,2 10-12 16,0-4-12-16,-2-6-6 0,2 12-5 0,0-4-6 15,-1-3-1-15,2 4-2 0,1-2-22 0,-2 1-44 16,-1 1-65-16,2-2-28 0,-2 3-132 0,1-3-52 0,0 0-114 15,-2 0-111-15,0-7-619 0,0 12-780 0</inkml:trace>
  <inkml:trace contextRef="#ctx0" brushRef="#br0" timeOffset="184754.68">26831 10042 85 0,'-6'-7'438'0,"6"7"-87"0,-7-5-30 15,7 5-37-15,-10-6 36 0,10 6-47 16,-7-6 47-16,7 6-76 0,-7-5 17 0,7 5-63 15,-4-5 10-15,4 5-74 0,-5-4 10 0,5 4-61 16,0 0 26-16,0 0-41 0,5-7 40 0,-5 7-47 16,0 0 35-16,13 0-55 0,-13 0 34 0,10 3-50 0,-10-3 38 15,13 5-54-15,-4 0 43 0,-1-1-49 0,-1 0 37 16,1 1-46-16,-1 2 48 0,0-2-50 0,-2 1 43 16,0 0-43-16,-1 0 45 0,1-1-47 0,-1-1 49 15,-4-4-46-15,4 10 45 0,-4-10-41 16,4 7 44-16,-4-7-52 0,0 0 48 0,-3 7-49 0,3-7 44 15,0 0-46-15,0 0 48 0,-7-2-48 0,7 2 48 16,-7-7-41-16,7 7 44 0,-4-10-49 0,0 4 49 16,2-1-49-16,1 1 31 0,-1-2-24 15,1 1 44-15,1 0-52 0,3-2 3 0,-2 3 7 16,1-1-6-16,2 0 2 0,-1 2 1 0,3-1 2 16,-2 1 0-16,-4 5 0 0,13-5 2 0,-13 5-3 15,13-4 9-15,-13 4 38 0,16 2-51 0,-7 0 45 16,0 2-51-16,0 1 50 0,-1 0-52 0,-1 2 49 15,1 0-50-15,0 2 49 0,-2 0-46 0,-1 0 42 0,-1 0-48 16,1 0 50-16,-2-1-49 0,-2 0 51 0,-1-8-48 16,1 12 47-16,-1-12-51 0,-1 9 51 0,1-9-49 15,-4 7 50-15,4-7-50 0,0 0 50 0,0 0-48 16,-10-1 50-16,10 1-45 0,-5-8 50 0,4 1-53 16,-1 1 47-16,2-4-47 0,0 2 47 0,3-3-53 15,-1 0 7-15,4 1 1 0,0-3 3 0,0 2 3 16,3 0 1-16,0 1 7 0,0 1-7 0,1 0 0 15,-1 3 3-15,0 0-1 0,0 3 2 0,0 0 1 16,-9 3-1-16,17-3 4 0,-17 3-2 16,18 4 20-16,-11-1-22 0,2 0 0 0,0 4 1 0,0-2-2 15,-2 3-1-15,0-1 38 0,1 0-69 0,-2 1 16 16,1-1-85-16,-1 1-13 0,-1 0-84 0,0-1-18 16,0 0-94-16,1-1-26 0,-1-1-43 15,0 0-51-15,-5-5-442 0,11 6-430 0</inkml:trace>
  <inkml:trace contextRef="#ctx0" brushRef="#br0" timeOffset="185553.79">27461 9933 112 0,'0'-8'519'0,"0"8"-99"0,0-9-72 16,0 9-16-16,-2-9 2 0,2 9-17 0,-8-9 6 16,8 9-59-16,-11-6 26 0,11 6-83 0,-16-3-24 15,16 3-27-15,-18 0-21 0,8 1-14 0,-3 1-20 16,2 3-13-16,-2-2-5 0,0 3-21 0,0 0-12 15,1 3-10-15,1-1-8 0,1 2 39 0,1-2-55 16,2 3 39-16,1-1-58 0,4-1 45 0,-1 0-50 16,3 0 37-16,0-1-53 0,0 0 37 0,3-1-53 15,1 1 34-15,0-2-59 0,2-1 41 0,-1 0-52 16,5-1 42-16,-10-4-45 0,14 3 46 0,-14-3-39 16,18-1 54-16,-8-1-33 0,0-2 45 0,1 1-37 15,-3-1 48-15,1-2-37 0,-2 0 43 0,1 0-39 16,-2-1 45-16,-1 0-41 0,1 0 48 0,-1 0-41 15,0 0 44-15,-3 2-43 0,3-1 50 0,-2 0-34 16,-3 6 51-16,5-8-53 0,-5 8 40 0,5-7-49 16,-5 7 43-16,7-5-42 0,-7 5 38 0,0 0-46 15,14-1 45-15,-14 1-45 0,11 1 42 0,-11-1-44 16,14 5 43-16,-7-3-47 0,0 2 42 0,2-1-42 16,0 1 27-16,-1 0-70 0,0-1-7 0,0 1-79 0,-8-4 27 15,13 6-54-15,-13-6 53 0,11 5-15 16,-11-5 64-16,10 3-24 0,-10-3 69 0,0 0-45 15,0 0 52-15,9-2-31 0,-9 2 48 0,0 0-35 16,0-9 48-16,0 9-40 0,-4-9 9 0,4 9 12 16,-3-11 34-16,1 5 16 0,0-2 3 0,1 1 17 15,-1-1 58-15,2 1-46 0,0-3 42 0,3 2-62 16,-1-1 46-16,0 1-39 0,3 1 53 0,-1 0-49 16,3 0 38-16,0 2-47 0,1 0 37 0,-2 0-40 15,3 2 41-15,-9 3-45 0,15-2 45 0,-15 2-44 16,17 1 37-16,-7 0-48 0,-2 2 44 0,0 1-55 15,-1 2 0-15,2-2 3 0,-2 1 44 0,-1 2-56 16,-1-1 43-16,-1 1-43 0,0-2 43 0,0 1-47 16,-4-6 52-16,2 10-47 0,-2-10 44 0,0 8-50 15,0-8 43-15,0 7-49 0,0-7 49 0,0 0-42 0,-6 4 45 16,6-4-50-16,0 0 5 0,0 0-2 0,-6-6 1 16,6 6-1-16,-2-7 0 0,2 7-4 0,0-10 7 15,0 10-7-15,0-12 1 0,4 7 2 16,-4 5 0-16,0-10-2 0,0 10 5 0,3-11-3 15,-3 11 1-15,2-7-2 0,-2 7 5 0,3-6-5 0,-3 6 4 16,0 0 3-16,0 0 2 0,0 0 6 0,0 0-1 16,9 3 5-16,-9-3-8 0,5 7 3 15,-5-7-10-15,6 11 0 0,-6-11-4 0,7 11 0 16,-2-4 1-16,-3 0-7 0,5 0-2 0,-4 0-24 16,3-1-34-16,-1 0-5 0,1 0-91 0,-2-2 7 15,1 0-77-15,-5-4 4 0,10 6-107 0,-10-6 3 16,13 4-9-16,-13-4-28 0,12 0 5 0,-12 0 8 15,11-4 33-15,-2 1-291 0,-3-1-121 0</inkml:trace>
  <inkml:trace contextRef="#ctx0" brushRef="#br0" timeOffset="185696.76">27911 9890 589 0,'5'-8'146'0,"0"2"34"0,-3-1 18 0,-2 7 14 15,3-8 7-15,-3 8 37 0,3-8-38 0,-3 8 54 16,1-8-79-16,-1 8 26 0,0 0-66 0,3-7 28 16,-3 7-48-16,0 0 19 0,0 0-55 15,0 0 16-15,0 0-55 0,0 0 28 0,1 7-55 0,-1-7-4 16,3 9-5-16,-3-9-5 0,2 8 33 0,-2-8-47 15,4 10 31-15,0-4-63 0,-4-6-14 0,6 8-106 16,-6-8-52-16,5 8-62 0,-5-8-44 16,3 6-127-16,-3-6-338 0,0 0-288 0</inkml:trace>
  <inkml:trace contextRef="#ctx0" brushRef="#br0" timeOffset="185854.37">27787 9785 355 0,'-5'-7'383'15,"0"2"-71"-15,5 5-29 0,-8-8-40 0,8 8-38 16,-4-7-48-16,4 7-26 0,-3-7-25 0,3 7-21 16,3-5-19-16,-3 5-14 0,9-5-13 0,-9 5-9 15,13-2-56-15,-13 2-65 0,18 0-89 0,-8 1-64 16,2 0-94-16,-1 0-154 0,1 1 17 0</inkml:trace>
  <inkml:trace contextRef="#ctx0" brushRef="#br0" timeOffset="186371.37">28002 9789 322 0,'0'0'344'0,"0"0"-48"16,6 3-19-16,-6-3-19 0,0 0-26 0,7 4 25 16,-7-4-54-16,0 0 38 0,5 6-72 0,-5-6 32 15,5 5-65-15,-5-5 23 0,6 4-63 0,-6-4 29 16,9 7-64-16,-4-3 31 0,-5-4-54 0,11 7 32 16,-11-7-53-16,9 10 0 0,-6-5-4 0,4 0 40 15,-7-5-46-15,5 9 37 0,-5-9-47 0,4 10 42 16,-4-10-47-16,0 7 42 0,0-7-46 0,-4 6 41 15,4-6-41-15,0 0 1 0,-13 2 18 0,13-2-16 16,-8-2 8-16,8 2 39 0,-11-7-46 0,6 2 44 16,0-1-37-16,0 0 39 0,1-2-38 0,0 2 41 15,1-2-43-15,3 0 38 0,-1 1-41 0,2 0 52 0,1 0-59 16,0 1 39-16,3-2-33 0,-1 3 28 0,4 1-4 16,-1-1-4-16,-7 5-3 0,13-4 4 15,-13 4-5-15,14-1 4 0,-14 1-30 0,17 4 48 16,-8 0-29-16,-2-1 42 0,1 2-40 0,-1-1 49 15,0 4-42-15,-1-2 51 0,0 0-55 0,-1 1 46 0,-1 0-48 16,-2-1 52-16,1 0-37 0,-3-6 59 16,4 10-43-16,-4-10 2 0,0 8 2 0,0-8-11 0,0 0 4 15,0 0 1-15,-4 5-1 0,4-5-3 16,0 0-1-16,-3-8-6 0,3 8-4 0,-2-10 38 16,2 3-54-16,2-1 41 0,0 1-55 0,0-1 46 15,2 0-48-15,2-1 41 0,-1 1-45 0,0 3 44 16,3-3-44-16,-1 1 40 0,0 2-48 0,2 0 47 15,-2 0-46-15,-7 5 40 0,14-4-39 0,-14 4 45 16,14 0-45-16,-14 0 46 0,14 4-41 0,-7 0 32 0,1-1-51 16,-1 3 25-16,1-1-71 0,-1 1 18 0,-1 1-74 15,2-1 0-15,-2 0-54 0,1 1-2 0,-1-1-85 16,-1 1-15-16,2 0-27 0,-2-3-1 16,1 1-71-16,-6-5-79 0,12 6-199 0,-12-6-179 15</inkml:trace>
  <inkml:trace contextRef="#ctx0" brushRef="#br0" timeOffset="186986.89">28500 9764 65 0,'0'-9'406'16,"0"9"-30"-16,0-13-67 0,0 6-7 0,-2 2-5 15,1-2-6-15,-2 1-20 0,0 0-30 0,-2 0-10 0,5 6-22 16,-9-9-22-16,9 9-13 0,-11-6-16 16,11 6-22-16,-13-1-20 0,13 1-16 0,-18 3-17 15,9 0-13-15,0-1-14 0,0 4-12 0,0 1-8 16,2-2-1-16,0 3-47 0,-2 0 38 0,4 1-45 0,1-1 45 15,1 0-49-15,1 2 43 0,1-3-42 0,1 1 33 16,1 0-45-16,2-2 30 0,-1 1-44 0,2-2 29 16,-4-5-49-16,10 7 34 0,-10-7-42 0,11 6 52 15,-11-6-51-15,12 0 48 0,-12 0-40 0,17-6 54 16,-9 2-2-16,-1 0 6 0,2-2 4 0,0-1 1 16,-2 0-1-16,-1 0 1 0,4 0 5 0,-5-1-3 15,0-1 0-15,1 2 2 0,-1-1 5 0,1 1-3 16,-2 2 1-16,0-1 0 0,-4 6-3 0,6-8 2 15,-6 8-2-15,7-6-2 0,-7 6 2 0,0 0 3 16,12-1-3-16,-12 1 0 0,8 3 7 0,-8-3-9 16,10 5 1-16,-5 1 3 0,4-3 3 15,-2 3-5-15,0-1 2 0,1-1 0 0,2-2-1 16,-1 3-1-16,0-2-1 0,1 1 2 0,-2-3-1 16,-8-1-1-16,14 2-2 0,-14-2 3 0,17-2-1 0,-17 2 4 15,13-6-2-15,-8 1-1 0,2 1 0 0,-4-2 6 16,-1-2-7-16,1 0 0 0,-3-1 11 0,-1-2-11 15,-1 1 5-15,-3-5 13 0,-1 2 18 0,-2-3 2 16,-1 0 16-16,0-2 0 0,-3 0-3 0,1 0 6 16,-3 0 15-16,3 0 16 0,-1 1 31 0,1 0 4 15,-1 2 2-15,4 1 3 0,0 5 7 0,0-2-49 16,2 3 20-16,0 0-57 0,1 2 35 0,5 6-28 16,-10-6 39-16,10 6-27 0,0 0 17 0,0 0-9 15,-9 4 11-15,9-4-18 0,1 9 6 0,1-1-21 16,2 0 1-16,-2 2-20 0,3-1-1 0,2 3-10 15,-1 1 10-15,0-1-19 0,2 4 8 0,2 0-15 16,-1 1 8-16,-1 1-30 0,0 0-17 0,2 0-62 16,-3-1-18-16,1 3-97 0,0-1-20 0,-3 3-105 15,-3-2-31-15,2-1-82 0,-4-1-88 0,0 0-89 16,-1-1-320-16,-2 1-525 0</inkml:trace>
  <inkml:trace contextRef="#ctx0" brushRef="#br0" timeOffset="187620.98">26835 10310 363 0,'0'0'293'15,"-9"1"-6"-15,9-1-51 0,0 0-14 0,0 0-15 16,0 0 7-16,0 0 9 0,0 0 0 0,7-7-9 15,1 3-22-15,3 1-17 0,3-2-7 0,2-2-8 16,6 1-22-16,0-2-11 0,7 0-8 0,1-1-9 16,2 0-15-16,8-2-14 0,0 1-16 0,2 0-1 15,3-1-16-15,0 0-5 0,3 0-7 0,2-1 2 16,1 3 5-16,0-3 3 0,1 2 11 0,1-1-30 16,1 1 58-16,-1 1-52 0,1-2 48 0,-1 3-49 15,0-2 44-15,-2 3-52 0,0-1 43 0,-1 0-51 16,-1 1 48-16,-2-1-59 0,-3 2 45 0,-7 1-52 15,-2-1 47-15,-1 1-32 0,-6 0 22 0,-4 2-52 16,2-1 45-16,-6 0-42 0,-1 0 43 0,-2 1-40 16,-2 0 39-16,-1 0-45 0,-2 1 46 0,0-3-50 15,-1 0 49-15,-2 3-49 0,1 0 36 0,-2-2-82 16,-2 1-61-16,-6 3-167 0,13-7-136 0,-13 7-196 0,7-7-449 16,-7 7-693-16</inkml:trace>
  <inkml:trace contextRef="#ctx0" brushRef="#br0" timeOffset="192753.2">29431 10092 58 0,'0'0'406'0,"0"0"-119"0,-7-7 28 16,7 7-32-16,0 0-1 0,-5-6 1 0,5 6-14 15,0 0-28-15,-6-4-39 0,6 4-24 0,0 0-28 16,0 0-30-16,-5-4-15 0,5 4 2 16,0 0 0-16,0 0-3 0,0 0 0 0,0 0 1 15,0 0 10-15,2 6 1 0,-2-6 4 0,3 8-19 0,1-3 2 16,0 0 3-16,-1 2-16 0,4 1-4 0,-2 0-13 15,1 1-7-15,1 1-8 0,0 1-10 0,2 1-5 16,-1-1-9-16,0 2-5 0,2-1-4 0,-1 0-7 16,1 1-3-16,1-1-1 0,-2 0 0 15,2 0-1-15,1-1-2 0,0 0-4 0,-2-2 2 0,3 1 0 16,-2-3-2-16,3 0 0 0,-2-1-2 0,-2-2-1 16,3-1 2-16,0 0-2 0,-2-2-4 15,3-1-1-15,-2-1 0 0,2-2 0 0,-3 0 2 16,3-2-1-16,-3 0-2 0,0-3 2 0,-1 0 2 15,-1-2 1-15,-2 0-5 0,-1-2 0 0,0 0 1 0,-2 2-2 16,-1-1-11-16,-2-1 14 0,0 1 4 0,-1 0 0 16,0-1 2-16,-2 2 11 0,-1 1 11 0,3-2 12 15,-2 3-9-15,0-1 54 0,-1 2-27 0,0 1 28 16,2-1-29-16,1 7 8 0,-3-10-25 0,3 10 3 16,-4-8-21-16,4 8 15 0,0 0-2 0,0 0 8 15,0 0-10-15,0 0 16 0,0 0-12 0,0 0 19 16,0 10-7-16,3-5 5 0,0 4-14 0,0-1 7 15,2 4-6-15,0 0-8 0,2 1-4 0,-1 3-8 16,0-1-2-16,2 3-8 0,1 0 1 0,-2 0-3 16,2 0 2-16,0 2-7 0,0-4-13 0,-2 1-7 15,1-2-40-15,1-1-22 0,-3-2-62 0,3-1-33 16,-2 0-66-16,0-3-72 0,0 0-76 0,-1-1-101 16,-1-3-112-16,5-1-596 0,-10-3-807 0</inkml:trace>
  <inkml:trace contextRef="#ctx0" brushRef="#br0" timeOffset="194425.31">25241 8605 38 0,'0'0'68'16,"0"0"-9"-16,-6-5-12 0,6 5-6 0,0 0-11 16,0 0-13-16,-6-4 9 0,6 4-7 0,0 0-11 15,0 0-1-15,-7-4-1 0,7 4 7 0,0 0-1 16,0 0 3-16,-8-2-1 0,8 2 10 0,0 0 21 16,0 0 20-16,0 0-16 0,-10-3-8 0,10 3-2 15,0 0-4-15,0 0-8 0,0 0-3 0,0 0-8 16,0 0-5-16,-6-4 1 0,6 4-2 0,0 0-4 15,0 0-13-15,0 0-25 0,0 0-37 0,0 0-41 0,0 0-83 16,4-5 58-16</inkml:trace>
  <inkml:trace contextRef="#ctx0" brushRef="#br0" timeOffset="195535.71">25130 8758 180 0,'0'0'222'0,"0"7"-26"16,0-7-9-16,0 0-9 0,0 0-12 0,0 0-21 15,0 0-20-15,-4 6-6 0,4-6 3 0,0 0 11 16,0 0-10-16,0 0 9 0,0 0-26 0,0 0 17 16,0 0-33-16,-9-4 28 0,9 4-35 0,0 0 48 15,-7-3-65-15,7 3 50 0,-5-5-45 0,5 5 40 16,-7-8-53-16,3 3 43 0,4 5-56 0,-5-10 48 16,-1 3-44-16,1 0 35 0,1-2-40 0,-1 0 38 15,0-1-44-15,-2-1 34 0,1-2-49 0,-2 1 30 16,2-2-46-16,-3-2 39 0,-1-2-48 0,1 1 37 15,-3-2-44-15,2 0 2 0,-1-4 5 0,-2 0-1 16,0-1 2-16,0 2-2 0,3 1 4 0,0 1 9 16,1 2 16-16,-1-1 34 0,2 2-41 0,0 1 41 15,3 2-40-15,-1 0 47 0,-1 1-39 0,2 1 44 16,0 2-53-16,3 1 39 0,-2 0-50 0,1 1 37 16,1 1-46-16,-1 1 34 0,-1 0-42 0,4 6 37 15,-4-10-38-15,4 10 32 0,-1-8-38 0,1 8 37 16,-2-7-38-16,2 7 40 0,0 0-34 0,-2-9 32 15,2 9-42-15,0 0 46 0,0-7-33 0,0 7 27 16,0 0-40-16,0 0 42 0,-1-6-39 0,1 6 42 16,0 0-44-16,0 0 49 0,0 0-49 0,-3-6 49 0,3 6-49 15,0 0 45-15,0 0-47 0,0 0 44 16,-5-3-44-16,5 3 42 0,0 0-44 0,0 0 44 16,0 0-41-16,0 0 43 0,0 0-46 0,-15 2 45 15,15-2-45-15,0 0 45 0,-6 3-42 0,6-3 41 16,0 0-37-16,-8 5 36 0,8-5-40 0,-7 5 44 15,7-5-47-15,-5 6 6 0,5-6 3 0,-8 6 4 16,8-6 3-16,-6 5 2 0,6-5-2 0,-5 5 2 16,5-5 2-16,0 0 7 0,-5 6-5 0,5-6 4 15,0 0 3-15,0 0 2 0,0 0-1 0,0 0-3 16,0 0 1-16,0 0 39 0,-1-6-44 0,1 6 34 0,6-10-43 16,-3 5 39-16,1-3-43 0,1 1 40 15,0-3-42-15,1 0 46 0,-1-1-45 0,2 0 48 16,-1-2-45-16,-1 2 49 0,3 0-37 0,-2 0 53 15,-1 0-39-15,1 1 52 0,-1 2-49 0,0 0 45 16,0 1-53-16,0 0 40 0,-1 2-44 0,-4 5 50 0,8-8-38 16,-8 8 43-16,7-3-45 0,-7 3 38 15,10 2-47-15,-10-2 33 0,8 5-34 0,-1 0 29 16,-2 1-42-16,2 1 41 0,0 0-48 0,0 2 40 16,0-2-66-16,3 4-3 0,-2-3-89 0,1 2 0 15,2-3-80-15,-1 2 14 0,1-3-83 0,1 1 4 16,-3-3-48-16,3 1-37 0,-1-3-43 0,3-1-51 15,0-1-264-15,-2 0-226 0</inkml:trace>
  <inkml:trace contextRef="#ctx0" brushRef="#br0" timeOffset="195868.95">25308 7920 80 0,'0'-12'445'0,"-3"1"-80"15,3 0-34-15,-2 3-55 0,-2-2 28 0,0 0-34 16,0 4 21-16,-2-3-51 0,-1 3 20 0,-3 0-68 0,3 2 26 15,-2 1-53-15,-2 0 24 0,0 3-57 0,-1 1 38 16,0 1-54-16,-1 1 39 0,1 3-53 16,-2-1 22-16,1 1-59 0,3 3 31 0,1-2-50 0,2 1 39 15,0 2-51-15,5 0 39 0,2-1-51 16,0 2 36-16,2-2-52 0,6 5 42 0,0-5-48 16,6 4 42-16,2 1-47 0,3-2 42 0,6 1-47 15,-1 0 42-15,5-1-40 0,1 1-4 0,-1-1 2 16,2 0 4-16,-2-1-1 0,-1 1 37 0,-1-1-44 15,-4 0 9-15,-5-2-28 0,1 2 6 0,-7-1-4 0,-1 0 5 16,-4 1 2-16,-5 0 2 0,-2 1 1 0,-2-1-3 16,-5 2-7-16,-4 3-10 0,-3-2-18 0,-3 1-39 15,-1 0-46-15,-5 1-65 0,3-4-76 0,-3 1-69 16,-2 0-112-16,4-2-512 0,-1-1-570 0</inkml:trace>
  <inkml:trace contextRef="#ctx0" brushRef="#br0" timeOffset="197368.9">29832 10395 160 0,'1'-6'184'0,"-1"6"-39"16,5-7 5-16,-5 7-27 0,3-10-35 0,-3 10 19 16,4-12-21-16,-2 6 9 0,0 0-17 0,-1-2-15 15,0 2-2-15,-1-2-13 0,0 0 16 0,0 2-30 16,0-2 22-16,-1 1-37 0,-2-1 22 0,-2-1-32 15,1 3 28-15,-1-3-35 0,-2 4 25 0,0-2-9 16,-2 3 42-16,0-1-21 0,-2 3 59 0,1-1-33 16,-1 0 43-16,-3 3-55 0,3 0 43 0,-2 1-24 15,0 1 16-15,2 1-54 0,-1 0 33 0,1 2-49 16,-1-1 38-16,2 2-47 0,2-1 39 0,-1 2-46 16,3 0 40-16,2-1-37 0,0-1 33 0,4-5-46 15,-2 10 43-15,2-10-47 0,5 10 4 0,-5-10 0 16,11 6 1-16,-11-6 7 0,14 3-1 0,-14-3 4 15,22-1-7-15,-10-1-1 0,2 0 2 0,0-4-3 16,2 1 43-16,-3-1-46 0,1-3 47 0,0 0-54 16,-3-1 53-16,0-1-56 0,-2-1 13 0,-3 0-7 15,0 0 3-15,-4-1 3 0,-1 2 3 0,-2-2 0 16,-3 1-2-16,0 0 4 0,-3 0 4 0,-4 1 10 16,1 0-5-16,-3 1 1 0,-2 1-1 0,2 2 11 15,-3 1 17-15,0 3-1 0,-1 0-1 0,2 3 2 16,0 1-12-16,0 1 2 0,-2 2-2 0,4 1-4 15,-2 2-1-15,5 0 30 0,1 3-36 0,0 0 28 16,3 2-36-16,2-3 35 0,1 2-44 0,3 1 29 16,1-2-35-16,3 0 37 0,1 0-39 0,3-1 26 15,2-1-60-15,1 0-27 0,2-3-46 0,2-1-19 16,2-3-84-16,0-1-47 0,4-2-114 0,3-4-214 16,-2-2-107-16</inkml:trace>
  <inkml:trace contextRef="#ctx0" brushRef="#br0" timeOffset="197936.54">30026 9748 312 0,'0'0'402'0,"-9"2"-130"0,9-2 21 0,-10 4-58 16,10-4 22-16,0 0 6 0,-8 1-24 0,8-1-57 16,0 0-34-16,0 0-28 0,0 0-23 0,0 0-17 15,2-6-15-15,-2 6 15 0,14-8-37 0,-7 3 15 16,4 1-31-16,1-2 18 0,1-1-34 0,1 1 23 15,2 0-28-15,-1-1 22 0,0 1-25 0,1-1 36 16,-1 1-13-16,-2 1 30 0,1 0-22 0,-3 1 23 16,-2 1-12-16,1-1 28 0,-2 2-13 0,-8 2 31 15,14-4 8-15,-14 4 36 0,0 0-8 0,14 2-6 16,-14-2-9-16,9 4-6 0,-9-4-8 0,10 9-6 16,-7-3-1-16,-1 0 4 0,2 2-6 15,-1 0-14-15,-1 2-10 0,2 0-6 0,0 2-7 0,-1 0-40 16,2 1 35-16,0 2-40 0,-1 1 26 0,1 1-37 15,1 2 37-15,1 2-8 0,0-2-3 0,1 1-7 16,-2-2-2-16,3 1 0 0,-1 0 1 0,0 0-9 16,-1-3-4-16,0-1 4 0,0-2 0 0,-2 1 2 15,-1-4 2-15,0 1 1 0,-3-2-4 0,-1 1 1 16,-3 0 1-16,-1-2-5 0,-3-1-5 0,-4 1 5 0,-1-1 0 16,-2-2 2-16,-1 0-6 0,-3-1 4 15,0-2-3-15,-1 0-7 0,0-2-11 0,0-1-42 16,-2 0-36-16,3-1-42 0,-1-2-43 0,4 1-40 15,-2-2-49-15,4 1-67 0,-1-2-72 0,5 1-37 16,2-1-77-16,2-2-357 0,1 0-437 0</inkml:trace>
  <inkml:trace contextRef="#ctx0" brushRef="#br0" timeOffset="198146.1">30058 9886 131 0,'0'0'286'0,"-9"-4"-82"0,9 4-47 16,-4-4-24-16,4 4 8 0,2-9 10 0,-2 9-55 15,5-8 5-15,1 1-47 0,2 0 18 0,3 2-43 16,1-4 25-16,4 2-30 0,1-2 6 0,2 0-7 0,2-2-6 16,-1 3-1-16,4-3-1 0,2 1-4 15,1 0-5-15,-5 1-50 0,-1-1-69 0,2 1-95 16,-3-2-230-16,-1 3 91 0</inkml:trace>
  <inkml:trace contextRef="#ctx0" brushRef="#br0" timeOffset="199019.34">30654 9764 218 0,'0'0'319'16,"0"0"-1"-16,-8-5-41 0,8 5 29 0,0 0-64 15,-10-5-16-15,10 5-12 0,0 0-11 0,-7-5-37 16,7 5 1-16,0 0-52 0,-6-7 9 0,6 7-53 0,0 0 15 16,3-5-26-16,-3 5 24 0,0 0-32 0,12-4 27 15,-12 4-22-15,12 0 14 0,-12 0-19 16,14 3 17-16,-6 1-25 0,-1-1 13 0,1 2-25 15,1 0 16-15,-3 0-24 0,2 1 14 0,-3-1-19 16,3 2 12-16,-5 0-13 0,3-1 4 0,-6-6 8 0,5 11-3 16,-5-11 0-16,2 9 0 0,-2-9-3 0,0 8-2 15,0-8-1-15,-5 4-5 0,5-4-2 0,0 0 0 16,0 0 6-16,-9-4-5 0,9 4-1 0,-4-8 10 16,4 8-17-16,-3-13 8 0,1 7-11 15,2-3 7-15,0 0-12 0,2-1 9 0,1 1-10 16,-1-2 8-16,0 1-13 0,3 0 11 0,-1 1-10 0,1 1 8 15,1 0-9-15,2 1 8 0,-3 2 1 0,3-1 0 16,-8 6-13-16,14-4 13 0,-14 4 0 0,14-1-1 16,-14 1-12-16,14 3 12 0,-5-1-7 15,0 4 4-15,0-1-20 0,1 1-11 0,-1-1-40 16,2 4-6-16,-1-1-62 0,0 0-6 0,0-1-73 0,-1 1-2 16,3 0-57-16,-3-4 13 0,0 1-27 0,2-2-58 15,-1 1-309-15,-1-2-172 0</inkml:trace>
  <inkml:trace contextRef="#ctx0" brushRef="#br0" timeOffset="199302.7">31109 9617 219 0,'-2'-7'353'0,"-1"1"-93"16,-1 1 9-16,0-1-64 0,-1 2-9 0,5 4 4 16,-12-4-7-16,12 4-6 0,-14 1-16 15,14-1-30-15,-14 3-23 0,8 1-26 0,-1 2-4 16,1 0-12-16,0 1-17 0,1 2-9 0,3-1-8 0,0 2-13 15,0 0-38-15,4-1 45 0,0 0-49 0,2 0 38 16,2-2-41-16,1 2 41 0,-1-4-41 0,3 1 38 16,1-2-41-16,1-1 40 0,-1-1 0 0,-10-2-3 15,20 0-6-15,-11-1-5 0,0-3-2 16,1 1 2-16,-3-2-1 0,-1-1-3 0,-1-1 2 0,0-1-1 16,-3 1-3-16,-1-2-3 0,-1 3 7 0,-3-6-11 15,0 4 5-15,-1-3 1 0,-1 2-1 0,-2-1-3 16,3 3-4-16,-3-3-28 0,-1 3-61 15,4 1-60-15,-1-1-61 0,1 2-24 0,0 1-110 16,2-2-269-16,2 6-131 0</inkml:trace>
  <inkml:trace contextRef="#ctx0" brushRef="#br0" timeOffset="199969.17">31373 9479 223 0,'0'0'315'16,"0"0"-1"-16,0 0-62 0,0 0-24 0,-2-7-13 15,2 7-22-15,0 0-24 0,0-8-26 0,0 8-25 16,2-9-19-16,-2 9-25 0,5-9-16 0,-1 0-12 16,3 3-8-16,-2-4-7 0,2 3-9 0,0-5-4 15,0 2-4-15,1-1-1 0,2 0-2 0,-3-2 2 16,-1-1-4-16,-1 2-4 0,2-2 1 0,-2 0-41 15,-3 1 49-15,1-1-41 0,-2 0 45 0,-1-1-40 16,-3-1 45-16,1 0-43 0,-1-1 45 0,-4 3-42 16,2-2 67-16,-2 1-35 0,2 0 56 0,-1 2-2 0,-2 1-5 15,2 0 12-15,-1 5-3 0,3-3-3 0,-2 3-14 16,0-1-6-16,1 3-12 0,1 0-7 0,4 5-2 16,-9-5 12-16,9 5 1 0,0 0-9 0,0 0-7 15,-12 2 28-15,12-2-20 0,-2 8 18 0,2-8-10 16,2 13 10-16,0-5-16 0,1 3 13 0,1 1-20 15,1 1 15-15,0 2 1 0,2 2-7 0,-1 2-4 16,3 0-4-16,-2 1-4 0,0 2-4 0,2 1-3 16,1 2 0-16,-2-3-5 0,0-1 0 0,1 2-4 15,-2 0 2-15,2-1-7 0,-2-1 2 0,2-2 2 16,-2 0 2-16,-2 1-6 0,2-5-3 0,-2-1 2 16,1 0 2-16,-3-3 5 0,1 0 8 15,-2-2 1-15,1 0 8 0,-1-2-2 0,1-1-1 0,-3-6-2 0,3 9-8 16,-3-9 2-16,0 0-7 0,1 7 0 15,-1-7 0-15,0 0-7 0,0 0 2 0,1-7-2 0,-1 7-3 16,3-9 0-16,-3 9-4 0,6-12 2 0,-2 6 1 16,0-1 1-16,1 0-2 0,1 0-6 0,3 1 6 15,-1 1-1-15,-1-1 2 0,2 2 0 0,3 0-6 16,-3 2 5-16,1 0-1 0,-10 2 1 0,19 0 1 16,-19 0-2-16,19 3 3 0,-10 1 0 0,-4-1-2 15,2 2 0-15,-3 2 1 0,-2-1-6 0,-2 0-2 16,0 1-5-16,-4 2 1 0,1-1-4 0,-4 0-8 15,-2 1-6-15,-2 0-2 0,0-1 4 0,1 0-4 0,-2-2-14 16,1-1-11-16,2 0-20 0,-2-2-26 0,1 0-35 16,10-3-36-16,-16 1-62 0,16-1-44 0,-14-3-38 15,14 3 0-15,-9-5-429 0,8-2-257 0</inkml:trace>
  <inkml:trace contextRef="#ctx0" brushRef="#br0" timeOffset="200303.28">31939 9143 190 0,'4'-7'346'0,"-4"7"-53"0,2-11-5 16,-2 11-1-16,0-8 4 0,0 8-11 0,-2-6-21 16,2 6-32-16,-2-5-32 0,2 5-17 0,0 0-14 15,0 0-14-15,-16 0-11 0,16 0-11 0,-9 7-9 16,4-2-10-16,0 2-11 0,1 1-1 0,-2 1-5 15,2 2-7-15,-2 2-8 0,3 1-13 0,-1 0-7 16,0 3-11-16,3 0-8 0,-1 2-8 0,0-1-7 0,1 2-1 16,1 0-3-16,0-1-23 0,1 0 19 0,1 1 3 15,0-1-3-15,3-2-5 0,1 1 1 16,1-3-2-16,2 2 1 0,-1-5-4 0,3 1-2 0,1-2-19 16,1-3 21-16,0 1-23 0,4-3 23 0,0-1-27 15,-2-1-5-15,4-1-39 0,2-2-12 0,-2-1-51 16,1-2-4-16,-2 0-74 0,3-2-10 0,-4 0-37 15,0-2-96-15,-2-1-12 0,-2 0-89 0,1-4-241 16,-6 2-198-16</inkml:trace>
  <inkml:trace contextRef="#ctx0" brushRef="#br0" timeOffset="200482.42">31925 9412 180 0,'0'0'327'16,"-12"3"-42"-16,12-3-93 0,-8 3 15 0,8-3-38 15,0 0 39-15,0 0-35 0,0 0-6 0,0 0-53 16,6-6 4-16,-6 6-45 0,14-9-4 0,-3 5-27 16,0-1 10-16,3-2-32 0,0-1 20 0,1 3-30 0,0-3 16 15,2 0-28-15,0-2 7 0,2 2-108 16,-1-1-30-16,-1 0-118 0,-1-2-42 0,-2 1-238 16,-1 1-32-16</inkml:trace>
  <inkml:trace contextRef="#ctx0" brushRef="#br0" timeOffset="201134.76">32462 8892 228 0,'0'0'198'0,"0"0"-18"0,0 0-15 16,0 0-10-16,0 0 1 0,3-4-1 0,-3 4-7 16,0 0-1-16,0 0 12 0,0 0-61 0,2-7 26 15,-2 7-23-15,0 0 33 0,0 0-10 0,0 0 12 16,0 0-20-16,0 0-24 0,0 0-4 0,-2-7-16 15,2 7 5-15,0 0-14 0,-11 2 19 0,11-2-21 16,-12 4 13-16,12-4-12 0,-13 9 32 0,6-5-28 16,0 1 35-16,-3 4-26 0,3-3 16 0,-2 3-12 15,0 0-6-15,0 2-5 0,4-2-1 0,-1 2-11 16,1-2-2-16,0 3-5 0,2-2-6 0,3 1-5 0,0 1-2 16,0-2-3-16,4 4-6 0,2-2-7 0,-1 0 2 15,4 1-14-15,0 0 9 0,5 0-5 0,-1 2-22 16,4-1 25-16,-2 0-29 0,7 1 24 0,1 2-17 15,-3-2 14-15,3 2-13 0,0 1 18 0,0-1-24 16,-2 0 24-16,-1 0-22 0,-1 1 24 0,-6-1-27 16,-1-2 28-16,-2 2-17 0,-4-2 15 0,-2 1-17 15,-3-3 17-15,-5 2-18 0,-1-1 17 0,-2-1-27 0,-5 2 12 16,-2-2-30-16,-4-1-9 0,0 0-77 16,-1-2-27-16,-2 0-76 0,-1-1-84 0,-1-1-79 0,0-2-144 15,-1-1-281-15,-1-1-343 0</inkml:trace>
  <inkml:trace contextRef="#ctx0" brushRef="#br0" timeOffset="201885.63">30162 10725 209 0,'0'0'348'0,"0"-12"-51"0,0 12-4 16,-3-11 4-16,3 11-8 0,-2-10-38 0,2 10-22 15,-7-9-20-15,7 9-27 0,-10-6-12 0,10 6-18 16,-13-2-15-16,13 2-15 0,-17 2-7 0,7-1 0 15,1 3-7-15,0 0-12 0,-1 0-15 0,1 1-8 16,0 2-12-16,0 1-7 0,-1-1-2 0,2 2-4 16,3-2-7-16,0 3-3 0,1 0-9 0,2 1 3 15,1-2-1-15,2 2-15 0,3-1 7 0,-1 1-14 16,4 2 9-16,1-3-13 0,1 4 8 0,3-3-14 16,1 0 9-16,2 3-8 0,1-2 6 0,0-2-13 15,0 2 12-15,0-1-12 0,-4-1 9 0,1-2-10 16,-2 2 10-16,-2-3-14 0,1 0 11 0,-5 0-10 15,1-1 11-15,-4 1-12 0,-2-7 12 0,1 9-9 16,-1-9 9-16,-5 10-6 0,5-10 13 0,-10 6-14 16,1-3 15-16,0-1-14 0,-1 1 12 0,-2-2-12 15,2 1 14-15,10-2-15 0,-23 0 11 0,14-2-14 16,0 0-2-16,-2-1-53 0,4 0-39 0,0 0-78 16,0 0-12-16,7 3-94 0,-6-10-12 0,6 10-43 15,-1-9-42-15,3 1-352 0,3 2-241 0</inkml:trace>
  <inkml:trace contextRef="#ctx0" brushRef="#br0" timeOffset="202016.55">30247 10867 137 0,'0'0'386'0,"5"-5"-71"15,-5 5-59-15,0 0 33 0,7-5-54 0,-7 5 27 16,0 0-73-16,0 0-45 0,2-7-23 0,-2 7-34 16,0 0-20-16,4-6 19 0,-4 6-63 0,0 0-20 15,7-5-111-15,-7 5-47 0,7-7-118 0,-3 2-378 16,4 0-161-16</inkml:trace>
  <inkml:trace contextRef="#ctx0" brushRef="#br0" timeOffset="202317.73">30422 10576 421 0,'2'-8'302'0,"-2"8"-29"0,2-6-61 15,-2 6 25-15,0 0-29 0,4-5 19 16,-4 5 14-16,0 0-6 0,0 0-19 0,10 3-14 0,-10-3-6 15,7 7-16-15,-5-3-18 0,3 3 7 0,-1 0-4 16,1 1-10-16,-1 2-18 0,0 1-14 0,2 0-12 16,-1 1-20-16,-1 3-14 0,1 0-6 0,2-3-2 15,-2 4-6-15,1-1-8 0,-1 0-3 0,1-1 0 16,-1 1-9-16,0-1-7 0,2 1-5 0,-3-2-8 16,3-1-2-16,-1 0-3 0,-1-2-3 0,3 0-1 15,-2-1-3-15,1-2 3 0,0 0-10 0,2-1 0 16,1-2-9-16,-1-1-32 0,5 0-38 15,-2-3-58-15,0 0-38 0,1-1-80 0,0-2-45 0,1 0-117 16,0-4-60-16,-2 0-491 0,-1 0-553 0</inkml:trace>
  <inkml:trace contextRef="#ctx0" brushRef="#br0" timeOffset="202447.27">30601 10742 293 0,'-12'-1'421'0,"1"-2"-121"0,11 3 27 0,-15-2-59 16,15 2-5-16,-13-3-42 0,13 3-43 0,-8-4-40 15,8 4-27-15,-2-5-25 0,2 5-17 0,4-9-21 16,1 5-13-16,1 0-36 0,3-2-88 0,5-1-80 16,-1 1-83-16,2-3-462 0,2 1-218 0</inkml:trace>
  <inkml:trace contextRef="#ctx0" brushRef="#br0" timeOffset="203352.37">31256 10385 137 0,'0'0'335'0,"-2"-7"-99"0,2 7 23 16,0 0-34-16,0-7-8 0,0 7 1 0,0 0-1 0,0-7-12 15,0 7-20-15,0 0-21 0,0-7-15 16,0 7-11-16,0 0 21 0,0 0 11 0,0 0 4 0,0 0 2 16,0 0 1-16,11 1-9 0,-11-1-10 0,6 7-14 15,-6-7-16-15,10 10-7 0,-5-5-8 16,0 3-11-16,3-1-11 0,-3 1-20 0,5 1 1 15,-1 1-17-15,-1-1-4 0,2 2-16 0,-1-2 0 16,2 4-13-16,0-4 6 0,-1 2-13 0,2-3 7 0,2 2-12 16,-3-2 8-16,3 2-7 0,-2-4-8 0,-1 1 7 15,3-1-6-15,-2-2 6 0,-1-1-18 0,1 0 15 16,-2-1-10-16,3-1 8 0,-13-1-8 0,18-2 6 16,-8-1-29-16,-2 0 33 0,-2-1-13 0,-1-2 13 15,0-1-19-15,0 0 15 0,-2-2-6 0,-1 0-1 16,0-1 3-16,-1 0-8 0,-1-1 9 0,0 1-3 15,-1-1 3-15,-1 0 3 0,2 2-5 0,0-2 6 0,-2 2 0 16,1 0 0-16,-1 1 9 0,2 1-2 16,-2 0 21-16,2 7-14 0,-3-9 4 0,3 9-15 15,-1-11 7-15,1 11-8 0,0 0 17 0,0 0-12 0,0 0 32 16,0 0-27-16,0 0 31 0,0 0-22 0,6 9 31 16,-3-3-37-16,1 3 32 0,-2 0-33 0,2 1 36 15,1 2-38-15,-1 3 32 0,-1-5-9 0,4 5-6 16,-2 0-10-16,1 1 0 0,0 1-10 0,2 0 3 15,-1-2-4-15,-2 0-2 0,2 0-1 0,-1 0-13 16,-1-4-4-16,2 2-21 0,-2-2-33 0,-1-3-50 16,1 0-23-16,-1-2-46 0,-2 0-81 0,3-1-47 0,-5-5-103 15,9 4-55-15,-9-4-67 0,8-2-471 0,-8 2-607 16</inkml:trace>
  <inkml:trace contextRef="#ctx0" brushRef="#br0" timeOffset="204134.5">32159 10092 223 0,'0'0'201'15,"0"0"-23"-15,5-8-12 0,-5 8-6 0,5-5-40 0,-5 5 44 16,0 0-48-16,4-4 42 0,-4 4-39 16,0 0 39-16,0 0-33 0,4-6 26 0,-4 6-17 15,0 0 4-15,0 0-17 0,0 0-4 0,0 0-7 0,0 0-11 16,0 0 34-16,0 0-11 0,0 0 35 0,0 0-27 15,0 0 25-15,-1 8-15 0,1-8 19 0,-5 9-5 16,0-3-3-16,1 1-12 0,0 1-12 0,-2 0-17 16,0 3-13-16,-1 0-14 0,-3 0-11 0,2 2-14 15,-1-1-7-15,-1 1-9 0,-2 1-4 0,2 2-7 16,-1-3-7-16,0 3-1 0,2-3-5 0,-1 0-1 16,1-2-5-16,1 1-1 0,-2 0-4 0,3-1 2 0,0 0-1 15,1-4-3-15,-1 2 1 0,2-1-2 16,0-2 0-16,0 1 1 0,1-2 0 0,0 0 1 15,-1-1 0-15,5-4-2 0,-7 7 0 0,7-7 0 0,-7 7-1 16,7-7 3-16,-6 3-6 0,6-3 9 0,0 0 1 16,-8 4 2-16,8-4-1 0,0 0 1 0,0 0-2 15,0 0-1-15,-11-1-1 0,11 1 3 0,0 0-4 16,0 0 2-16,0 0-3 0,-7-4 1 0,7 4-2 16,0 0 1-16,0 0-2 0,0 0-3 0,0 0 1 15,0 0-2-15,0 0 1 0,4-5-3 0,-4 5 3 16,0 0 1-16,0 0-7 0,0 0 7 0,14 3-2 0,-14-3 2 15,7 2-3-15,-7-2 2 0,9 5-1 0,-9-5 3 16,11 5-2-16,-5 0-1 0,1-3-27 16,-1 3 36-16,4-1 1 0,-3 1-5 0,2 0 3 0,-2 0-10 15,4-1-8-15,-4 3 20 0,2-4-1 0,1 2-2 16,-2 1-8-16,0-1-10 0,0-2 20 0,2 1 22 16,-3-1-28-16,2 1 29 0,-1-1-50 0,1-1 50 15,-9-2-32-15,15 2 26 0,-15-2-42 0,19 3-4 16,-19-3 20-16,18 0 0 0,-18 0 0 0,19-1-1 15,-19 1-14-15,22-3 20 0,-13 2 0 0,1 0-2 16,2-1-3-16,-3-1-4 0,1 0 6 0,0 0 0 0,-1 1-1 16,-1-2-16-16,-2 2 13 0,3-2 8 0,-4 0-12 15,-1 0-19-15,1-1-29 0,-5 5-32 0,5-9-45 16,-5 9-60-16,3-10-81 0,-3 10-20 0,-4-9-62 16,2 3-131-16,-2 2-62 0,-1-3-355 0,-1 3-467 15</inkml:trace>
  <inkml:trace contextRef="#ctx0" brushRef="#br0" timeOffset="206767.9">32465 10044 72 0,'0'0'261'0,"0"0"-49"0,0 0-18 0,0 0-23 15,0 0-7-15,0 0-8 0,0 0-56 0,0 0 38 16,0 0-40-16,0 0 39 0,0 0-41 0,0 0 30 15,0 0-42-15,0 0 28 0,0 0-24 0,0 0 10 16,0 0-26-16,0 0 8 0,0 0 0 0,0 0-21 16,0 0 9-16,0 0-10 0,0 0 2 0,0 0-28 15,0 0 14-15,0 0-11 0,0 0 15 0,0 0-20 16,0 0 19-16,0 0-11 0,1-8 13 0,-1 8-20 16,0 0 26-16,4-4-32 0,-4 4 34 0,0 0-34 0,7-7 23 15,-7 7-32-15,4-4 29 0,-4 4-26 0,5-6 32 16,-5 6-30-16,7-5 24 0,-7 5-37 15,7-7 32-15,-7 7-35 0,11-8 26 0,-11 8-41 0,10-7 34 16,-4 2-28-16,1-1 32 0,0 1-32 0,-2 1 29 16,2-1-24-16,-1 0 34 0,-1-1-17 0,3 0 24 15,-3 1-26-15,0 0 29 0,0-2-31 0,-1 3 22 16,-1-3-31-16,1 1 26 0,-1 1-24 0,0-2 20 16,-1 0-27-16,-2 0 19 0,2 0-23 0,-2 0 22 15,-2-1-20-15,2 1 17 0,-2 0-18 0,-1 0 17 16,0-1-20-16,-1 0 17 0,0 1-19 0,0 1 21 0,0 0-19 15,0 0 25-15,-1 0-21 0,1 1 19 0,4 5-23 16,-8-7 18-16,2 2-18 0,6 5 18 0,-7-6-24 16,7 6 23-16,-8-4-19 0,8 4 21 0,-9-3-22 15,9 3 21-15,0 0-21 0,-9-2 18 0,9 2-18 16,0 0 21-16,0 0-19 0,-8 2 25 0,8-2-17 16,0 0 22-16,-1 7-18 0,1-7 19 15,1 9-16-15,-1-9 21 0,3 9 6 0,-2-3-2 0,2 1 2 0,-1 2 2 16,2 0 3-16,-2 0 5 0,0 2-5 15,2-2 1-15,0 3-1 0,-2-1 3 0,1 2-1 16,1 1-4-16,-2 1 6 0,1 0-29 0,1 0 28 0,-2-2-36 16,1 4 32-16,-1 0-38 0,3 0 31 0,-2-2-36 15,-2 1 30-15,4 0-37 0,-3 1 22 0,0-2-13 16,3 0 36-16,-3 0-38 0,2-1 33 0,-1 1-36 16,-1-3 35-16,3-1-38 0,-3 0 33 0,-1-1-34 15,3 1 30-15,-2-3-24 0,0 2 29 0,1-2-27 16,-1-1 26-16,0 0-31 0,0 2 32 0,-2-9-31 15,3 11 33-15,-3-11-42 0,5 9 38 0,-5-9-25 0,2 7 32 16,-2-7-33-16,3 7 30 0,-3-7-27 0,2 6 27 16,-2-6-24-16,0 0 20 0,0 0-31 15,4 6 24-15,-4-6-21 0,0 0 28 0,0 0-31 0,0 0 25 16,0 0-25-16,0 0 29 0,0 0-31 0,0 0 25 16,0 0-27-16,9-2 24 0,-9 2-22 0,0 0 26 15,0 0-27-15,4-8 26 0,-4 8-28 0,0 0 29 16,4-7-30-16,-4 7 29 0,4-6-31 0,-4 6 24 15,2-8-19-15,-2 8 27 0,4-9-27 0,-1 4 17 16,-1-1-15-16,1 1 24 0,1-3-25 0,1 1 26 16,1-1-29-16,-1 0 36 0,3 1-39 0,-2 0 32 0,3-3-33 15,0 4 28-15,0 0-25 0,0 0 29 0,1 0-29 16,2 1 27-16,-2 1-28 0,0-1 27 0,2 3-27 16,-2-1 30-16,1 1-31 0,-2 0 29 0,-9 2-28 15,18 0 31-15,-18 0-31 0,18 3 29 0,-10 1-31 16,-1-2 29-16,1 3-22 0,-1 1 27 0,-2 0-28 15,-3-1 28-15,3 2-31 0,-5 0 34 0,2-1-30 16,-4 3 29-16,-3-1-31 0,2 1 29 0,-4 0-26 0,-1 1 25 16,-3-1-25-16,1 0 26 0,-2-1-25 15,-2-1 25-15,3 0-31 0,-2-1 27 0,-3 0-32 16,4-2 1-16,-2 0-55 0,-1-2-20 0,2-2-71 0,0 1-42 16,-4-2-74-16,3-1-53 0,-2-1-52 0,-1-2-90 15,0-2-505-15,1-2-574 0</inkml:trace>
  <inkml:trace contextRef="#ctx0" brushRef="#br0" timeOffset="209000.7">30645 11520 270 0,'-3'-6'230'0,"3"6"14"16,0 0-34-16,-1-10 34 0,1 10-55 0,0 0 22 15,-3-6-71-15,3 6 13 0,0 0-49 0,0 0 58 16,0 0-33-16,0 0 4 0,0 0-6 0,0 0 11 16,-2 5 19-16,2-5-25 0,0 11 13 0,2-7-28 15,-2 5 4-15,2-1-22 0,0 2 2 0,1-1-18 16,1 4 4-16,0-1-23 0,1 1 3 0,1 1-8 15,0-1-8-15,1 1-9 0,0 0-6 0,3 0-4 16,1 1-7-16,-1-2-6 0,4 0-5 0,-4-1 1 16,4-4-2-16,-1 2 2 0,0-2-5 0,2-1 0 0,-2-1-4 15,4-3 0-15,-1-1 0 0,0 0-1 16,-2-4-3-16,2 1 1 0,1-1-2 0,-2-3 0 16,1-1-1-16,-2 0 0 0,-1-3 0 0,-2 0-1 15,-1-1 2-15,-1-2-1 0,1-1-2 0,-5 1 1 16,2 0 3-16,-3-1-10 0,0-1 12 0,-2 3-7 15,-1-2 7-15,1 1-13 0,-2 1 18 0,0-3-6 16,0 4 12-16,0-1-7 0,-2 1 30 0,1 1 1 16,1 1 5-16,-1-1 1 0,0 2 2 0,-1 0-1 15,2 1-9-15,0 6-8 0,-1-11-7 0,1 11-5 16,-3-6 2-16,3 6 4 0,0 0 8 0,0 0 2 16,0 0 5-16,2 7 6 0,-2-7 6 0,2 11-2 0,1-3-11 15,1 2 11-15,-1 1-11 0,1 1 10 16,3 3-20-16,-2 0 6 0,1 2-14 0,-1 2 17 15,4 0-25-15,-2 0 17 0,0 0-23 0,1 2 17 16,1-1-20-16,-1 0 20 0,-1 0-26 0,2-1 19 0,-1 0-21 16,-1-1 23-16,3-1-25 0,-3-3 19 0,-1 1-24 15,2-3-3-15,-3 0-45 0,-1-4-48 16,1 2-44-16,2-3-37 0,-4 1-35 0,1-2-36 16,-4-6-95-16,4 9-118 0,-4-9-87 0,0 0-343 15,5 6-471-15</inkml:trace>
  <inkml:trace contextRef="#ctx0" brushRef="#br0" timeOffset="209867.53">31534 11043 17 0,'0'0'286'16,"0"0"-78"-16,-2-7 39 0,2 7-63 0,0 0 29 16,0 0-68-16,-3-7 11 0,3 7-45 0,0 0 41 15,0 0-18-15,0 0 13 0,0 0-16 0,0 0 9 16,0 0 2-16,0 0-13 0,-4 6-1 0,4-6 3 0,0 7-2 15,0-7-3-15,0 9-2 0,0-9-11 0,3 14 3 16,-2-8-4-16,0 3 8 0,2 1 0 0,0 1 0 16,-1 0-8-16,1 0 5 0,1 4-8 0,-1 1-7 15,2-1 5-15,-1 1-1 0,1 0-13 0,2 2 6 16,-1 2-21-16,-1 1-4 0,3-2 5 0,0 1-18 16,-1 0 13-16,0 1-27 0,0-1 24 0,2 0-35 15,-2 0 31-15,0-1-31 0,3 0 29 0,-2 0-41 16,0-1 36-16,0 0-51 0,0 0 49 0,0 0-39 15,-3-2 38-15,3-1-40 0,0 0 39 0,-2-1-49 16,0 1 43-16,1-1-40 0,0 0 30 0,0 0-22 16,-1-1 18-16,1-1-30 0,-2 1 27 0,2 0-30 15,-3-2 33-15,1 1-35 0,-1-2 29 0,1-1-32 16,-1 1 23-16,1-1-24 0,-1 0 17 0,0-1-21 16,0 0 28-16,-2 0-30 0,2-1 28 0,-1-2-36 15,-1 1 38-15,-2-6-37 0,4 11 33 0,-1-5-29 16,-3-6 30-16,6 10-33 0,-6-10 27 0,4 8-18 15,-4-8 23-15,2 8-31 0,-2-8 30 0,4 6-30 0,-4-6 23 16,2 7-20-16,-2-7 13 0,3 5-12 16,-3-5 30-16,0 0-28 0,2 6 24 0,-2-6-34 15,0 0 33-15,2 6-24 0,-2-6 25 0,0 0-21 0,0 0 30 16,0 0-34-16,3 6 26 0,-3-6-25 0,0 0 27 16,0 0-26-16,0 0 26 0,0 0-30 0,0 0 24 15,0 0-21-15,0 0 24 0,0 0-20 0,0 0-5 16,0 0 24-16,0 0-25 0,0 0 20 0,0 0-19 15,0 0 26-15,0 0-29 0,0 0 28 16,-1-8-26-16,1 8 20 0,0 0-24 0,-2-8 22 0,2 8-20 16,-2-7 19-16,2 7-38 0,0 0 8 0,0-9-69 15,0 9 26-15,-2-8-65 0,2 8-59 0,0-8-46 16,0 8-69-16,0-8-69 0,0 8-68 0,-3-11-94 16,1 5-627-16,1-1-778 0</inkml:trace>
  <inkml:trace contextRef="#ctx0" brushRef="#br0" timeOffset="210617.27">31199 11800 2 0,'8'-3'126'0,"2"-2"53"0,-1 0-74 15,2 0 25-15,1-2-48 0,2 0 38 0,0 0-47 16,0 0 36-16,4-4-48 0,-2 3 54 0,0-3-21 15,0 0 28-15,-1 0-51 0,-4 2 5 0,0-1-9 16,-1-1-5-16,-2 1-13 0,-5 1-5 0,0-1-14 16,-3 1-7-16,-3 0-8 0,0 0 2 0,-6 0-1 15,-3 0-5-15,-2 0 15 0,-6 2-23 0,-3 0 0 0,-2 2 3 16,-2 2 17-16,-2 0 33 0,-2 2 21 16,-1 1-4-16,-3 1 3 0,-2 3-2 0,1 0 4 0,1 2-3 15,3 2 1-15,0-1-42 0,4 1 54 16,4 1-64-16,2 0 51 0,4 1-2 0,4 2-14 15,2-2 2-15,4 0-8 0,3 2-7 0,2-2-10 16,6 0-5-16,2-1-2 0,4 0-3 0,5-1-7 0,3-2-7 16,6 0 1-16,3-1-6 0,2-3 1 0,8 0-3 15,1-3 1-15,3-1-2 0,6-3-4 0,-1-2 2 16,1 0-2-16,0-4-1 0,0 1 0 0,-1-2 1 16,0-2-3-16,-2 1 6 0,-1-3-5 0,-3 0 1 15,-2 0 0-15,-1-2 0 0,-4-1 1 0,-2 0 0 16,-5 3 2-16,-4-2-1 0,-3-1 0 0,-5 2-1 15,-2 0-3-15,-2 0 4 0,-5 3-2 0,-1 0 1 16,-3 2-2-16,-5-1 1 0,-4 1 0 0,0 2 0 16,-6 1-2-16,-2 0 4 0,-4 1 0 0,-3 3 1 15,-3 2 3-15,-3 2-3 0,1 1-2 0,-9 1-4 0,0 2 5 16,-4 3 3-16,-2 3-40 0,1 0 43 16,-1 3-32-16,3 4 41 0,-2 0-32 0,3 3 39 15,1 0-44-15,2 3 32 0,1 0 0 0,3 0 0 16,1 2-4-16,7 0 1 0,4-2-2 0,3-2 2 0,4 0-3 15,4 0 6-15,4-5-6 0,2 1 0 16,3-4 1-16,4 0 2 0,1-2 0 0,5 0-7 16,3-2-2-16,4-2 0 0,2-3 1 0,3-1-2 15,5-3-10-15,4-1-39 0,4-3-31 0,2-3-43 16,6-2-42-16,1-3-52 0,-1-1-52 0,1-3-34 0,-1-2-317 16,-1 0-132-16</inkml:trace>
  <inkml:trace contextRef="#ctx0" brushRef="#br0" timeOffset="214680.05">31723 10881 204 0,'-9'-2'160'0,"9"2"6"16,0 0-74-16,0 0 37 0,-3-5-42 0,3 5 42 16,0 0-39-16,0 0 47 0,-2-6-49 0,2 6 23 15,0 0-46-15,0 0 33 0,0 0-51 0,0 0 36 16,0-7-34-16,0 7 37 0,0 0-24 0,5-4 44 15,-5 4-24-15,7-3-4 0,-7 3-8 0,10-4 7 16,-2 1-11-16,1 0-6 0,1 1-3 0,3-3 6 16,1 0 1-16,4-1 1 0,2 0-5 0,4-2-1 0,3 0 3 15,5 0-12-15,1-2-1 0,6-1-8 0,2 1-11 16,-2-2-8-16,3 1 2 0,2-1-6 16,-1 1-3-16,1 0-5 0,-1-1-20 0,-2 2 21 15,1-1-15-15,-1 1 17 0,0 0-14 0,-8 4 13 16,-1-3-18-16,0 2 20 0,1-1-16 0,-8 2 10 0,0 1-11 15,0-2 18-15,-4 1-12 0,1 3 20 16,-3-2-23-16,-1 1 34 0,-3 0-26 0,2 0 25 16,-3-1-29-16,-2 3 28 0,0-1-28 0,-3 1 26 0,0 0-30 15,-9 2 35-15,16-4-24 0,-16 4 36 0,11-3-28 16,-11 3 26-16,13-3-40 0,-13 3 31 16,9-2-29-16,-9 2 28 0,0 0-39 0,9-3 30 0,-9 3-33 15,0 0 30-15,9-3-35 0,-9 3 31 0,0 0-31 16,0 0 25-16,9-3-33 0,-9 3 13 0,0 0-66 15,0 0-11-15,0 0-46 0,0 0-96 0,7-2-71 16,-7 2-132-16,0 0-318 0,0 0-254 0</inkml:trace>
  <inkml:trace contextRef="#ctx0" brushRef="#br0" timeOffset="-212958.57">31201 10136 143 0,'0'0'260'16,"0"0"-85"-16,0 0 27 0,0 0-60 0,0 0 31 16,0 0-56-16,0 0 31 0,0 0-40 0,-4-5 6 15,4 5 9-15,0 0 5 0,0 0-4 0,0 0-5 16,0 0 8-16,0 0-16 0,0 0-10 0,-5-4-4 15,5 4-10-15,0 0-6 0,0 0-7 0,0 0-10 16,0 0 4-16,0 0-11 0,0 0-4 0,0 0 0 16,0 0-8-16,0 0 5 0,0 0-13 15,0 0-4-15,0 0-7 0,0 0-1 0,0 0-7 0,0 0 4 16,0 0 8-16,0 0 0 0,0 0 4 0,0 0 1 16,0 0-2-16,0 0-3 0,11 2 4 0,-11-2 0 15,0 0 0-15,9 4-15 0,-9-4 16 0,5 5-10 16,-5-5-3-16,7 4-2 0,-7-4 1 0,7 5-10 15,-7-5-1-15,7 3-2 0,-7-3 1 0,9 5-4 16,-9-5 0-16,7 3 0 0,-7-3-5 16,9 5 6-16,-9-5-2 0,8 3-1 0,-8-3-1 0,9 2 0 15,-9-2 3-15,0 0 1 0,9 3-2 0,-9-3 10 16,0 0 12-16,0 0 14 0,10 2 5 0,-10-2-4 16,0 0 1-16,0 0-3 0,0 0-3 0,0 0-2 15,10-4-4-15,-10 4-3 0,0 0 0 0,0 0-5 16,0 0-3-16,3-5-2 0,-3 5-4 0,0 0 0 15,0 0-3-15,0 0 1 0,1-7-3 0,-1 7-4 16,0 0 7-16,0 0 0 0,1-7-1 16,-1 7 1-16,0 0-10 0,3-6 11 0,-3 6-3 0,1-6-1 15,-1 6-6-15,4-7 2 0,-4 7-10 0,3-6 10 16,-3 6 1-16,4-10 1 0,-4 10-5 0,3-8 1 16,-3 8 0-16,5-11 1 0,-5 11-1 0,4-10-1 15,-1 3-3-15,-1 2-4 0,-2-2 9 0,3 0-7 16,-2 1 5-16,0-1 2 0,2 0 4 0,-2 0-4 15,1 0 17-15,-1 0-4 0,-1 7 15 0,1-11-10 16,1 4 11-16,-2 7-10 0,1-11 4 0,-1 11-6 16,1-10 2-16,-1 10-2 0,1-9 0 0,-1 9-2 15,0-9 0-15,0 9 0 0,0-8-1 0,0 8 0 16,0-8-4-16,0 8-3 0,0 0-3 0,0-10 0 16,0 10-3-16,0 0-1 0,0-8 1 0,0 8-1 15,0 0-4-15,0 0 4 0,0-9 0 16,0 9-25-16,0 0-50 0,0 0-104 0,0 0-104 0,5-5-222 15,-5 5-691-15,0 0-803 0</inkml:trace>
  <inkml:trace contextRef="#ctx0" brushRef="#br0" timeOffset="-208408.34">28200 8441 67 0,'0'0'197'0,"0"0"-18"0,0 0-18 0,0 0-14 16,0 0-9-16,-1-6-21 0,1 6-15 16,0 0-15-16,0 0-7 0,0 0-9 0,1-7 2 15,-1 7 8-15,0 0 0 0,0 0 6 0,0 0 6 16,0 0 6-16,0 0-11 0,1-6-8 0,-1 6 12 15,0 0-18-15,0 0 14 0,0 0-21 0,0 0 19 0,0 0-33 16,0 0 23-16,0 0-37 0,0 0 29 0,0 0-37 16,0 0 30-16,0 0-40 0,0 0 50 0,0 0-47 15,5-5 36-15,-5 5-50 0,0 0 40 16,0 0-53-16,5 3 48 0,-5-3-47 0,0 0 44 16,8 3-47-16,-8-3 45 0,9 5-44 0,-9-5 43 0,8 3-54 15,-8-3 49-15,9 7-6 0,-9-7-2 16,9 4-9-16,-9-4 1 0,12 3-6 0,-12-3 1 0,9 4-4 15,-9-4 0-15,8 4-2 0,-8-4 0 16,9 3-1-16,-9-3 5 0,8 3-6 0,-8-3-2 16,0 0 2-16,9 2 11 0,-9-2 15 0,0 0 9 0,7 3 8 15,-7-3 16-15,0 0 2 0,0 0-2 16,0 0-11-16,0 0-6 0,13 0-3 0,-13 0 4 0,0 0-6 16,5-5-39-16,-5 5 40 0,4-5-40 15,-4 5 42-15,4-6-39 0,-4 6 39 0,4-7-42 16,-4 7 39-16,5-9-38 0,-5 9 43 0,5-9-50 0,-3 4 41 15,2-2-41-15,-2 1 48 0,1 1-45 0,1-3 44 16,-1 1-44-16,1-1 44 0,1-1-49 0,-3 1 46 16,3-2-50-16,-1 1 40 0,-1 0-5 0,1 0-5 15,-1 0 3-15,1 0-4 0,1 0 0 16,-1 1-1-16,1-1 1 0,-2 1 6 0,1 1 0 0,0-1 1 16,-2 2-1-16,1-1-2 0,2 1-2 0,-5 6-2 15,3-10-4-15,0 4 0 0,-3 6-8 0,4-8 6 16,-4 8-4-16,3-10-2 0,-3 10-2 15,2-6-5-15,-2 6 3 0,3-6-4 0,-3 6 1 16,2-6 1-16,-2 6-5 0,0 0-10 0,2-6-39 16,-2 6-57-16,0 0-55 0,0 0-71 0,3-6-85 0,-3 6-100 15,0 0-89-15,0 0-418 0,0 0-500 0</inkml:trace>
  <inkml:trace contextRef="#ctx0" brushRef="#br0" timeOffset="-206470.36">27064 8542 134 0,'0'0'210'15,"0"0"-25"-15,0 0-9 0,0 0-14 0,0 0-7 16,0 0-12-16,-3-6-24 0,3 6-23 0,0 0-18 16,0 0-11-16,0 0-12 0,0 0-3 0,0 0 5 15,4-5 3-15,-4 5 1 0,0 0 11 0,0 0-1 16,0 0-5-16,0 0-7 0,10-2 3 0,-10 2 13 16,0 0-14-16,9 3 27 0,-9-3-21 0,0 0 14 15,0 0-36-15,10 3 44 0,-10-3-41 0,0 0 44 16,11 3-49-16,-11-3 48 0,6 4-50 0,-6-4 38 0,8 3-49 15,-8-3 40-15,7 2-42 0,-7-2 40 16,7 4-47-16,-7-4 45 0,8 2-50 0,-8-2 41 16,10 2-44-16,-10-2 43 0,0 0-44 0,11 2 43 15,-11-2-45-15,0 0 44 0,12 1-43 0,-12-1 45 16,0 0-44-16,11 2 42 0,-11-2-35 0,0 0 48 16,0 0-41-16,0 0 38 0,14 0-41 0,-14 0 41 15,0 0-41-15,0 0 41 0,9-3-42 0,-9 3 36 16,0 0-40-16,0 0 45 0,6-4-47 0,-6 4 45 15,0 0-50-15,6-6 39 0,-6 6-48 0,0 0 40 16,4-5-45-16,-4 5 42 0,0 0-44 0,2-7 43 0,-2 7-48 16,5-8 46-16,-5 8-48 0,2-7 45 15,-2 7-47-15,3-9 46 0,-3 9-44 0,5-9 41 16,-3 3-45-16,-2 6 45 0,3-11-42 0,0 5 42 16,-2 0-45-16,2 0 4 0,-2 0 6 0,2 0 2 15,-1-1 6-15,1 1 3 0,-2 0 6 0,2-1 3 0,-1 1 8 16,2 1-7-16,-1-2 0 0,-1 1-1 0,-2 6 1 15,4-11-2-15,-4 11 1 0,5-11 1 16,-5 11-4-16,3-9-1 0,-3 9 6 0,4-9-9 16,-4 9-1-16,2-9 1 0,-2 9-1 0,3-7 1 15,-3 7-1-15,2-7-2 0,-2 7-1 0,5-4-1 16,-5 4 9-16,0 0-11 0,2-7 1 0,-2 7-1 0,0 0 0 16,0 0 0-16,3-7 0 0,-3 7-1 0,0 0 1 15,0 0 1-15,0 0 3 0,2-6-3 16,-2 6-2-16,0 0 2 0,0 0 1 0,0 0-1 15,0 0 2-15,0 0 0 0,0 0 1 0,0 0-1 16,0 0 10-16,2-5-10 0,-2 5 3 0,0 0-1 16,0 0-2-16,0 0 2 0,0 0-1 0,0 0-1 15,0 0-1-15,0 0-2 0,0 0 6 0,0 0-6 16,0 0-2-16,0 0 0 0,0 0 0 0,0 0-2 16,0 0 1-16,0 0-7 0,0 0-33 0,0 0-48 15,0 0-19-15,0 0-104 0,0 0-34 0,0 0-91 0,0 0-71 16,0 0-52-16,0 0-463 0,0 0-496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38:13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26389 11060 90 0,'0'0'206'0,"0"0"-30"0,0 0-23 15,-8 2-12-15,8-2-8 0,0 0-9 0,0 0-9 16,-10 4-10-16,10-4-14 0,0 0 1 0,-9 1-3 16,9-1 5-16,0 0 9 0,-11-1 18 0,11 1-19 15,0 0-8-15,-12-2-18 0,12 2 34 0,-9-5-24 16,9 5 16-16,-9-8-38 0,9 8 29 0,-10-7-40 15,10 7 40-15,-6-11-34 0,6 11 39 0,-5-10-58 0,3 2 38 16,2 3-53-16,-1-2 42 0,2-1-51 0,-1 1 63 16,2 1-63-16,0-2 34 0,3 2-45 15,-2-2 43-15,4 2-44 0,-2 2 44 0,3-3-46 16,-1 3 55-16,0 0-43 0,2 2 48 0,0-1-47 0,-9 3 45 16,19-1-35-16,-19 1 49 0,16 3-42 0,-7 0 38 15,1-1-36-15,-2 3 32 0,-1 3-47 0,2-3 44 16,-4 5-47-16,2-1 43 0,-1 3-45 15,-2-2 42-15,-2 2-42 0,1 4 34 0,-3-1-45 16,0 0 40-16,-3 2-45 0,1-1 38 0,-2 2-45 0,-1 3 41 16,-3-1-45-16,1 1 2 0,-2 1 6 0,0-2-1 15,0 0-1-15,-3-1 9 0,2 2-5 0,0-2 0 16,-2-1 3-16,1-1 0 0,1-1 4 0,2-6-4 16,0 2 3-16,0-4 4 0,3 1-3 0,-2-3-3 15,7-6 1-15,-9 6-2 0,9-6 3 0,0 0-4 16,0 0 4-16,0 0 1 0,-12-3-4 0,12 3 0 15,0 0 0-15,0-8-1 0,0 8 4 0,4-8-8 16,-4 8 3-16,7-7 4 0,-7 7-3 0,9-6 0 16,-9 6-1-16,12-5 5 0,-12 5-3 0,16-2 6 15,-16 2 7-15,17 0 3 0,-5 2-6 0,-2-1 1 16,4 3 0-16,-1-2-3 0,2 2 2 0,0-2-3 16,1 1 1-16,-1 1-3 0,3 1-3 0,-4-3 2 15,4 2-1-15,-2-2 2 0,0-1-3 0,-3 2-2 16,2-1 3-16,-2-1-6 0,1 0-2 0,-2-1-17 15,-12 0-49-15,23-2-49 0,-23 2-62 0,18-3-77 16,-18 3-57-16,16-5-106 0,-9 1-92 0,-1-1-257 16,0-2-289-16</inkml:trace>
  <inkml:trace contextRef="#ctx0" brushRef="#br0" timeOffset="716.11">27314 10802 60 0,'0'0'386'0,"0"0"-87"15,5-3-30-15,-5 3-3 0,0 0-14 0,0 0-25 16,0 0 18-16,6-6-61 0,-6 6-19 0,0 0 22 0,0 0-66 15,0 0 42-15,0 0-45 0,-2 7 37 0,2-7-49 16,-5 7 35-16,3-2-57 0,-1 3 30 0,-2-1-51 16,1 3 30-16,-5-1-51 0,3 5 27 0,-1 0-44 15,-5 2 35-15,1 0-45 0,0 2 42 0,-3 0-42 16,0 4 43-16,-2 0-50 0,2-2 37 0,-1 2-44 16,1-2 45-16,0-2-41 0,1 0 47 0,0 0-46 15,2-2 47-15,-1-1-46 0,3-1 37 0,-1-1-48 16,1-2 46-16,1-2-50 0,3 0 52 0,-2-2-39 15,3-2 45-15,-1 1-50 0,5-6 37 0,-7 7-49 16,7-7 44-16,-5 3-46 0,5-3 44 0,0 0-49 16,0 0 43-16,0 0-43 0,0 0 43 0,0 0-47 15,0 0 48-15,4-5-46 0,-4 5 44 0,5-3-46 0,-5 3 45 16,9-5-47-16,-9 5 49 0,13-1-45 0,-13 1 49 16,15-2-42-16,-15 2 63 0,18 3-39 15,-8 0 62-15,3 0-39 0,0 1 1 0,1-1 37 16,1 2-55-16,1 1 44 0,0 0-55 0,1-1 5 15,1 2 10-15,0-1-4 0,-2-1-4 0,2 1-4 0,0-1 1 16,0-1-1-16,-1 1 1 0,-1 0-4 16,2-1 8-16,-4-2-11 0,-1 2 1 0,0-3-1 15,-2 1 0-15,-2 1 1 0,1-1 1 0,-10-2 4 16,16 3-5-16,-16-3-3 0,12 1 0 0,-12-1-2 0,0 0-2 16,15-1 35-16,-15 1-85 0,0 0-8 0,10-6-111 15,-10 6-38-15,0 0-127 0,2-8-49 0,-2 8-67 16,0-8-90-16,0 8-337 0,-2-8-439 0</inkml:trace>
  <inkml:trace contextRef="#ctx0" brushRef="#br0" timeOffset="1549.34">27358 10730 21 0,'0'0'310'0,"0"0"-51"15,-5-6-80-15,5 6 19 0,0 0-45 0,-6-5 26 16,6 5-22-16,0 0 5 0,0 0-10 0,0 0-23 16,-7 6 16-16,7-6-27 0,-5 8 28 0,1-2-45 0,0 3 45 15,0 0-50-15,-1 3 38 0,-1 3-66 0,-1 2 37 16,-3 1-61-16,1 2 45 0,-4 3-56 0,-1 1 49 15,0 1 2-15,0 0-2 0,-3 0-4 16,-3 4-3-16,2-2 0 0,0-3-42 0,1-1 55 0,-2-2-36 16,2-2 25-16,0 0-37 0,0-3 39 15,5-1-41-15,0-5 42 0,1 0-38 0,2-2 49 0,1 0-63 16,-1-2 37-16,9-6-56 0,-9 5 39 16,9-5-49-16,0 0 39 0,0 0-50 0,0 0 47 0,0 0-51 15,0 0 43-15,0 0-47 0,3-7 45 16,-3 7-36-16,11-7 32 0,-11 7-43 0,15-6 47 15,-6 4-47-15,2 1 44 0,0-1-43 0,-11 2 45 0,23 0-44 16,-9 3 45-16,0-1-46 0,4 2 48 0,-1 2-48 16,3 0 45-16,1 1-44 0,-1 1 45 0,2 1-46 15,0 2 47-15,-1-3-47 0,4 5 46 0,-5-3-43 16,3-1 44-16,-4 2-49 0,3-2 50 0,-3 0-48 16,0 0 47-16,1-2-49 0,-3 0 52 0,-1-2-52 15,0-2 47-15,-3 2-45 0,4-2 43 0,-3-1-43 16,-1-1 46-16,1-1-47 0,0-1 45 0,1 0-43 15,0-3 42-15,3 1-48 0,-4-2 47 0,4 1-43 16,-5-2 42-16,4 0-48 0,-3 1 44 0,0 0-45 16,-1-3 20-16,-1 3-66 0,-3 0 7 0,0-1-41 15,-2-1-47-15,0 2-36 0,-2-1-72 0,-2-1-15 16,-3 7-37-16,1-9-18 0,-1 9-25 16,-6-9-377-16,-1 5-240 0</inkml:trace>
  <inkml:trace contextRef="#ctx0" brushRef="#br0" timeOffset="2449.8">27893 10819 249 0,'0'0'323'0,"0"0"-48"15,-1-9-10-15,1 9 3 0,0 0-21 0,0 0 40 16,0-7-58-16,0 7 15 0,0 0-88 0,0 0 9 15,0 0-70-15,1-7 52 0,-1 7-30 0,0 0 51 16,0 0-42-16,9 4 18 0,-9-4-46 0,9 4 30 16,-1 0-52-16,-1 0 28 0,0 2-48 0,1 0 33 15,0 0-58-15,1 3 35 0,0-2-52 0,2 3 39 16,-1-1-51-16,1 1 40 0,-2 0-7 0,3-1-7 16,-1 1-7-16,1 1-3 0,-2-4-4 0,0 1 2 15,2-1-8-15,-2-2 1 0,-1 0-4 0,2-1-3 16,-2-2 1-16,-9-2-2 0,17 0-2 0,-17 0 1 15,18-3-3-15,-9-1-2 0,0-2 2 0,-2 0-2 16,-2-1 0-16,2-3 2 0,-3 2-4 0,0-3-33 16,-1 0 45-16,0 0-38 0,-2-1 44 0,2 2-41 15,-3-2 47-15,1-1-46 0,-1 4 50 0,0-3-44 16,-1 3 47-16,1-3-46 0,-2 4 50 0,1-2-44 0,1 5 66 16,0-3-37-16,0 1 8 0,0 7 6 15,-1-11-6-15,1 11-6 0,-1-9-4 0,1 9 4 16,0 0 48-16,0-7-33 0,0 7 24 0,0 0 18 15,0 0 7-15,0 0 10 0,3 7-2 0,-3-7 1 0,4 13-13 16,0-5 20-16,0 2-45 0,0 1 23 0,0 3-44 16,3 1 24-16,-2 2-37 0,3 1 25 15,-1 2-34-15,1-1 24 0,1 3-40 0,-2-2 32 16,2-1-49-16,0 0-9 0,-2-1-102 0,0-1-16 0,-2-2-81 16,0-1-92-16,-1-1-102 0,-2-1-108 0,0-2-129 15,-2 1-271-15,-2-4-511 0</inkml:trace>
  <inkml:trace contextRef="#ctx0" brushRef="#br0" timeOffset="5182.24">26045 10988 293 0,'0'0'305'0,"-9"-6"-48"15,9 6-4-15,-7-6 8 0,7 6 2 0,-7-4-7 0,7 4-29 16,-4-3-8-16,4 3-49 0,0 0-36 0,-6-5-11 16,6 5 5-16,0 0 1 0,0 0-2 0,0 0-2 15,9 3-3-15,-9-3-7 0,12 5 1 0,-2 0-2 16,1 4 1-16,1-1 4 0,4 4-10 0,0 1-46 16,5 4 51-16,2 1-57 0,3 5 40 0,1 1-58 15,0-2 40-15,1 4-51 0,1-2-6 16,-1 0-3-16,2-2 4 0,0 3-3 0,0-4 0 15,0 0-2-15,0-1-2 0,-1 0 3 0,-3-3-10 0,-1-1 0 16,-2-3-1-16,2 0-4 0,-4-1 2 0,0-4 0 16,-3 2-4-16,1-2 0 0,-4 0-7 0,-1-3-14 15,0-1-42-15,-2 2-13 0,-2-4-92 0,-2 1-37 16,-1 0-115-16,-7-3-39 0,12 2-68 0,-12-2-21 16,0 0-401-16,9-3-391 0</inkml:trace>
  <inkml:trace contextRef="#ctx0" brushRef="#br0" timeOffset="5631.51">26730 11008 311 0,'0'0'377'0,"-2"-7"-103"16,2 7-53-16,-4-5-50 0,4 5-3 0,0 0 14 15,-13 0 2-15,13 0 9 0,-13 7-32 0,7-3 15 0,-4 2-25 16,1 4-26-16,-3-1-26 0,1 3-11 16,-1 3-19-16,-1 1-22 0,-2 0 38 0,0 5-45 15,-3 0 47-15,0 1-48 0,1 1 52 0,0-1-31 16,-4 6-4-16,-1-2 0 0,-1 2-4 0,2 0 10 0,-1-3-7 16,-1 1 8-16,1-1 32 0,3-3-41 0,0 0 36 15,0-2-47-15,1-1 43 0,1-1-58 0,3-2 40 16,0-3-52-16,4-1 37 0,1-2-49 0,-1-1 53 15,3-2-42-15,1 1 38 0,1-2-46 0,1-2 38 16,4-4-44-16,-8 7 39 0,8-7-47 0,-5 4 41 16,5-4-46-16,0 0 45 0,0 0-48 0,0 0 45 15,0 0-45-15,0 0 41 0,0 0-42 0,0 0 49 16,0 0-52-16,0 0 48 0,0 0-49 0,0 0 48 16,0 0-45-16,0 0 47 0,0 0-50 0,0 0 49 15,0 0-49-15,0 0 50 0,0 0-49 16,0 0 47-16,0 0-47 0,0 0 47 0,0 0-53 0,0 0 43 15,0 0-46-15,0 0-4 0,-1-5-109 0,1 5-54 16,0 0-139-16,-5-8-85 0,5 8-109 0,-7-9-405 16,1 1-506-16</inkml:trace>
  <inkml:trace contextRef="#ctx0" brushRef="#br0" timeOffset="16393.93">14006 12476 54 0,'0'0'207'0,"0"0"-20"16,0 0-13-16,0 0-12 0,0 0-12 0,0 0-15 16,0 0-2-16,0 0-18 0,0 0-6 0,0 0 3 15,0 0 3-15,0 0 6 0,0 0 6 0,-12 0 9 16,12 0-35-16,0 0 17 0,0 0-38 0,0 0 20 15,0 0-35-15,0 0 44 0,0 0-49 0,0 0 46 16,0 0-53-16,0 0 41 0,0 0-50 0,0 0 48 16,0 0-45-16,1-4 46 0,-1 4-36 0,0 0 52 15,0 0-36-15,0 0 28 0,11-1-49 0,-11 1 34 16,0 0-52-16,13 0 45 0,-13 0-40 0,0 0 42 16,15 0-44-16,-15 0 49 0,16 0-43 0,-16 0 39 0,16 0-51 15,-16 0 48-15,20 0-50 0,-20 0 49 16,23-2-54-16,-13 2 39 0,5 0-50 0,-3-1 45 15,2 1-48-15,-1-1 42 0,2 0-49 0,-1 1 47 16,1-2-51-16,-1 1 47 0,3 0-49 0,0 0 50 16,-1 0-48-16,2-2 48 0,-1 2-50 0,-1 0 50 15,2 0-52-15,1-2 48 0,-3 2-51 0,2-1 52 0,-2 1-46 16,2-2 44-16,-1 2-47 0,1-2 49 0,1 2-45 16,-4-1 49-16,4 1-46 0,-1 1 38 0,0-3-42 15,0 3 43-15,0-1-42 0,1 1 43 0,-2-1-39 16,2 1 37-16,-4 0-45 0,3 0 38 0,0 0-42 15,0 0 40-15,-2-1-43 0,0 1 45 0,3 0-40 16,-2-1 37-16,2 1-43 0,-3-2 5 0,4 1 2 16,-5 0 6-16,4-1-1 0,0 0 5 0,-1 1 2 15,1 0 9-15,-2-2 1 0,2 2 0 0,0-1 4 16,-1 1 3-16,1-1-5 0,-2-1 1 0,2 1 1 16,-1 1 1-16,0 0-1 0,0 0-3 0,-3 1 3 15,2 0-1-15,-2 0 3 0,4 1 2 0,0 0-6 16,-3 0 6-16,1 2-10 0,0-1-1 0,1 0 0 15,-1-1-5-15,1 1 7 0,-3-1-1 0,2 2-1 16,-3-2 5-16,0 1 0 0,0-1-3 0,0 1 0 16,-1 0 7-16,1-2-6 0,-3 2 2 0,2-1-2 0,2-1-1 15,-3 1 3-15,0-1 12 0,0 0-7 16,2 0 0-16,-1 0-5 0,-2 0-3 0,2 0 0 0,0-1-1 16,0 0 3-16,-2 1-10 0,1 0 5 0,2 0 0 15,-14 0-3-15,25-2-2 0,-25 2 7 0,22 0-6 16,-8 0 2-16,0 0 1 0,-1-1 0 0,0 1-2 15,1 0 0-15,-3-1 2 0,2 1-4 0,1 0 2 16,0-2 0-16,0 2-2 0,-2 0-2 0,2 0 7 16,-1 2-7-16,-1-2 8 0,2 0 11 0,-1 1-7 15,1 0 0-15,-2 1 1 0,1-1 0 0,-1 0-7 16,1 0 5-16,0 0-4 0,-2 1 1 0,1-1 3 16,2 0 4-16,-2-1 1 0,0 1 2 0,0-1-1 15,-2 1 3-15,-10-1 0 0,23 0-3 0,-23 0-2 16,19 0-3-16,-19 0 6 0,18 0-9 0,-18 0 1 15,18-1-5-15,-18 1 0 0,14-1-5 0,-14 1 1 16,13 0-2-16,-13 0-11 0,0 0-31 0,13 0-54 16,-13 0-106-16,0 0-189 0,0 0-175 0,0 0-232 15,-3 6-660-15,-5-2-1070 0</inkml:trace>
  <inkml:trace contextRef="#ctx0" brushRef="#br0" timeOffset="44298.68">25588 9587 126 0,'0'0'120'16,"0"0"-12"-16,0 0-12 0,0 0 3 15,0 0-10-15,0 0-2 0,0 0-4 0,0 0-11 16,0 0-6-16,0 0-5 0,0 0 1 0,0 0-4 0,0 0-2 15,0 0 1-15,0 0-5 0,0 0 1 0,0 0 1 16,0 0-2-16,0 0-1 0,0 0-3 0,0 0 0 16,0 0 2-16,0 0 0 0,0 0 1 15,0 0 4-15,0 0 5 0,0 0 5 0,0 0 0 0,0 0-8 16,0 0 25-16,0 0-42 0,4-5 0 16,-4 5-4-16,10-4-6 0,-3 1-3 0,2 0-9 15,0-2-3-15,0 2 3 0,4-1-8 0,-1-1-3 0,0 0-2 16,1 0-1-16,2 0 3 0,-2 0-5 15,0-1 1-15,0 3-1 0,-2-1-2 0,1 0 1 0,-2 0-1 16,0 1 2-16,-2 1-4 0,1 0 2 0,-1-1-2 16,-8 3 2-16,11-4-3 0,-11 4-1 0,11-3 5 15,-11 3-16-15,0 0-46 0,11-3-51 0,-11 3-44 16,0 0-34-16,0 0-40 0,0 0-45 0,0 0-152 16,0 0 104-16</inkml:trace>
  <inkml:trace contextRef="#ctx0" brushRef="#br0" timeOffset="44610.96">25643 9679 215 0,'0'0'215'0,"-8"7"-19"0,8-7-8 15,-5 4-4-15,5-4-9 0,0 0-20 0,-8 5-13 16,8-5-7-16,0 0-3 0,0 0-9 0,0 0-21 15,0 0 6-15,0 0-12 0,0 0 3 0,11 1-31 16,-11-1 14-16,10-3-31 0,-10 3 20 0,12-5-40 16,-3 2 30-16,0-1-46 0,2 1 27 0,-2 0-38 15,3-1 32-15,-3 0-35 0,3-1 26 0,-1 2-34 16,1 0 34-16,-1-2-34 0,1 1 31 0,-1-1-7 16,-2 3-5-16,3-2 0 0,-3 1-4 0,0-1 0 15,1 0-5-15,-3 2 6 0,1 0-9 0,-8 2 7 16,13-5-7-16,-13 5 0 0,10-5-4 0,-10 5-19 15,9-4-94-15,-9 4-102 0,8-3-161 0,-8 3-291 16,5-5-181-16</inkml:trace>
  <inkml:trace contextRef="#ctx0" brushRef="#br0" timeOffset="48110.12">25038 15020 76 0,'0'0'261'0,"0"0"-72"0,0 0-45 0,0 0-10 15,1-7 15-15,5 2-12 0,-6 5-15 0,12-8-33 16,-7 1-17-16,3 0-15 0,2-1-13 0,2-2 0 16,-1 1-16-16,3-5-3 0,-1 2-5 0,1-2 14 15,2 0 7-15,-4-2-10 0,4-1 3 0,-5-1-14 16,2-1-1-16,-3 0-2 0,0-3-13 0,1 1 45 16,-4-1-3-16,0 0 56 0,-2-2-29 0,-1 4 32 15,-2-3 7-15,1 5-10 0,-3-1 35 0,-3 1-12 16,3 1 12-16,-4 0 10 0,3 2 9 0,-3 2-21 15,-1 0-14-15,3 0 10 0,-4 4 0 0,3-1-11 16,-1 2-14-16,-1-1-14 0,1 3-17 0,4 6-14 16,-8-8-7-16,8 8 0 0,0 0-11 0,-9-3 1 15,9 3-3-15,0 0 1 0,-5 9-5 0,5-9-5 16,-2 14-2-16,2-6-2 0,2 3-3 0,-1-1-2 16,2 4 4-16,-2 1 6 0,4 1-10 0,-1 1 6 0,3 0-1 15,-1 4 8-15,2 0 2 0,-1-1 0 16,0 1 2-16,-1 1-28 0,4 3 22 0,-1-3-5 0,-2 1 1 15,0-2-9-15,2 1 3 0,0-1-8 0,-1 2 5 16,0 0-4-16,-1-1 1 0,2 0 0 0,-2 1-6 16,0-1 4-16,-1 2-5 0,2-1-1 0,-4-2-5 15,3 2 1-15,-1-2-40 0,0 0 46 0,-1 0 1 16,-1-3-5-16,-1-2-1 0,1 0-1 0,0 1-2 16,-2-4-3-16,1-1 0 0,0 0 2 0,-1-3-3 15,0 1 5-15,-1 0-6 0,2-3 5 0,-2 0-2 16,1-1 8-16,-2-6-4 0,2 11 2 0,-2-11-2 15,0 9-3-15,0-9 0 0,0 0-1 0,0 0 4 16,0 8-7-16,0-8 2 0,0 0-1 0,0 0 2 16,0 0-3-16,0-9 0 0,0 9-37 0,0-10 46 15,0 10-39-15,0-12 45 0,0 5-4 0,0-2-3 16,0 1 4-16,0-2-5 0,3-1-3 0,1 0-1 16,-2 0-2-16,2 1-1 0,2-4-2 0,-2 2 5 0,4 1-3 15,0-2-2-15,-1 3 1 0,5 0 2 0,-2 1-3 16,3-1-9-16,-2 3 15 0,1 0-5 0,2 2-5 15,-1 1 7-15,-1 2-10 0,1 1 12 16,0 1-11-16,0 2 7 0,-2 1-15 0,1 1 17 0,-1 2-2 16,-2 1-2-16,-1 1-2 0,-2 1 2 0,-2 2-3 15,-3 0-3-15,-1 1 2 0,-2 1 1 16,-4 0-2-16,-1 2 4 0,-3 0 2 0,-3 0-4 0,0 1 0 16,-2-2-1-16,-2-2 1 0,2-2 4 0,-2 0-4 15,2-3-10-15,0-2-24 0,2-1-67 0,0-3-41 16,13-1-65-16,-22 0-35 0,12-4-108 0,2-1-90 15,2-1-89-15,1-1-368 0,1-2-470 0</inkml:trace>
  <inkml:trace contextRef="#ctx0" brushRef="#br0" timeOffset="48959.47">26559 14527 249 0,'0'0'211'0,"0"0"3"0,3-7-41 0,-3 7 19 16,0 0-37-16,0 0 0 0,0 0-25 0,0 0 20 16,0 0-15-16,0 0 5 0,0 0 19 0,0 0 12 15,0 0-10-15,0 0 1 0,3 10-3 0,-6-4-7 16,0 3 8-16,2 0-31 0,-3 2 3 0,-1 1-31 15,-2 4 0-15,0 0-28 0,-3 4 1 0,1-1-14 16,-3 3 4-16,-2 3-24 0,-1-1 6 16,-1 0-22-16,0 0 10 0,-2-1-17 0,-1-1 10 0,1-1-17 15,0-1 17-15,0-1-6 0,1-4 24 0,3-1-8 16,-2 0 11-16,0-3-13 0,4-2 3 0,1-1-12 16,-1 0 6-16,3-2-3 0,2-3 8 0,-1 0-10 15,8-3-2-15,-11 3-14 0,11-3 6 0,0 0-12 16,-9-4 6-16,9 4-8 0,3-5 4 0,-3 5-9 15,7-9 9-15,1 4-10 0,0 0 9 0,-1 1-10 16,1 0 8-16,3-1-8 0,1 2 10 0,1 0-12 16,-2 1 7-16,2 2-7 0,2 0 13 0,-2 1-7 15,4 1 5-15,-2 1-11 0,4 1 10 0,-2 2-7 16,3 1 9-16,-1 0-10 0,1 1 7 0,0 2-4 16,0 0 6-16,0-1-8 0,0 1 6 0,-1-1-6 15,1 0 8-15,-1-1-1 0,-1 1-1 0,1-1-5 16,-3-2 11-16,0-1-9 0,0-1 9 0,1 0-8 0,-2-1 6 15,-1-1-7-15,2-2 7 0,-2 0-8 0,2-3 0 16,-2 0 2-16,2-1 7 16,-2-2-3-16,0 0-1 0,-1-1-6 0,-2-2 8 0,1 1-9 15,-3-2 7-15,-2 1-7 0,0-2 6 0,0 2-5 0,-4-2 5 16,-1 0-8-16,-2 0 5 0,-1 1-18 16,-2-1-1-16,1 0-37 0,-2 1-32 0,-1-1-56 0,0 3-23 15,0-2-51-15,0 3-108 0,0-1-73 0,-2 1-139 16,4 0-266-16,-1 0-331 0</inkml:trace>
  <inkml:trace contextRef="#ctx0" brushRef="#br0" timeOffset="49592.44">27437 14329 351 0,'0'0'377'0,"-3"-11"-51"16,3 11-6-16,-1-10-7 0,1 10-36 0,-4-8 28 16,4 8-56-16,-1-7-13 0,1 7-46 0,0 0-36 15,-4-6-10-15,4 6 1 0,0 0 5 0,0 0-11 16,0 0 30-16,0 0 6 0,0 8-6 0,0-8-3 16,5 13-29-16,-2-5 4 0,-1 2-10 0,2 0-10 0,0 3 5 15,1 2-13-15,0 0-30 0,3 2 20 0,-2 2-36 16,1 2 21-16,-1-1-6 0,2 3-2 15,-2-2-2-15,1 4-8 0,-1-3-9 0,-1 1-3 16,4 0-11-16,-3 1-1 0,0-1-27 0,1-2 19 0,-2 1-26 16,4-1 18-16,-4-2-24 0,0 1 12 0,2-5-14 15,-2 1 19-15,1-1-22 0,-2-4 21 0,1 3-27 16,-1-3 24-16,1-3-23 0,-1 2 23 0,1-2-26 16,0-2 3-16,-2 1-59 0,-1-2-1 0,-2-5-45 15,6 8-69-15,-6-8-110 0,1 7-112 0,-1-7-128 16,0 0-190-16,0 0-489 0,0 0-815 0</inkml:trace>
  <inkml:trace contextRef="#ctx0" brushRef="#br0" timeOffset="50176.41">26574 15609 351 0,'0'0'309'0,"0"0"-28"16,0 0-83-16,0 0 36 0,0 0-17 0,0 0 3 0,4-5-9 15,1 1-18-15,4-1-33 0,1-1-29 0,6 0-14 16,0-1-31-16,4-1-7 0,3-2-5 16,3-1-4-16,4 0-9 0,4-5-11 0,2 4-6 15,2-2-8-15,-2 1-6 0,3 0-32 0,-2 0 29 0,0-1-31 16,0 2 29-16,-2-1-35 0,-3 2 28 0,0 0-29 15,0 0 27-15,-1 1-26 0,0-1 31 0,-2 0-31 16,-1 2 28-16,0-2-27 0,-6 3 28 0,2-2-36 16,-3 3 30-16,-2-2-31 0,-2 3 32 0,-2 1-37 15,-1-2 27-15,-2 3-75 0,-2-2-12 16,-1 3-83-16,-9 3 2 0,11-6-49 0,-11 6-23 0,0 0-68 16,0 0-318-16,0 0-131 0</inkml:trace>
  <inkml:trace contextRef="#ctx0" brushRef="#br0" timeOffset="50459.39">26785 15663 267 0,'-18'13'305'16,"5"-5"-37"-16,1 0-34 0,3 0 49 0,2-2-12 16,2 0 4-16,5-6-20 0,-1 6-26 15,1-6-43-15,0 0-28 0,13 1-20 0,-3-4-11 16,4 1-15-16,3-2-6 0,4-2-10 0,4-1-10 0,4-2-10 15,2 1-8-15,1-2-14 0,3-1-9 0,4-3-11 16,-1 2 0-16,2-1-11 0,-2-1-4 16,2 1-3-16,1-2-4 0,-2 1-5 0,-2 0 4 0,2 0-4 15,-2 1-2-15,-7 2-1 0,0 1 3 0,-8 1-6 16,1 3-2-16,-4-1 2 0,-3 1-5 0,-2 1-9 16,-1-1-49-16,-4 1-44 0,2 1-52 15,-3-2-89-15,-1 2-74 0,-2-2-99 0,-1 1-368 0,-4 5-311 16</inkml:trace>
  <inkml:trace contextRef="#ctx0" brushRef="#br0" timeOffset="53726.45">21655 16847 50 0,'0'0'513'0,"0"0"-147"15,0 0-80-15,0 0-70 0,0 0-24 0,0 0 16 16,0 0 13-16,4-5-9 0,-4 5-28 16,0 0-29-16,10-6-28 0,-10 6-22 0,11-5-17 0,-5 2-13 15,2-2-6-15,2-1-1 0,-1 0-4 0,1-1-6 16,4 0-3-16,-2-3-8 0,3-1-12 0,0-1-6 15,0-1-5-15,2-1-4 0,-3-2-5 0,3-3-1 16,-2-2-23-16,1 1 25 0,-4-3-25 0,1 0 29 16,-4-1-27-16,1 2 24 0,-3-5 5 0,-2 2-6 15,-3-1-1-15,0-1-4 0,-2 1-1 0,-2-2-1 16,0 2-5-16,-2-1 6 0,-1 2 4 0,-2-1 4 0,-3 3 1 16,3 1 9-16,-4 3-14 0,1 0 21 15,0 2 7-15,-2 2 29 0,2 4 17 0,1-1 4 16,0 2-25-16,-1 2-4 0,1 2-23 0,3 1 1 0,-2 1-14 15,8 4 14-15,-13-1-7 0,13 1 10 0,-10 5 5 16,6 1-2-16,0 0 6 0,3 5 2 0,0 0-7 16,1 3 2-16,1 3-3 0,0 2-5 0,3 2-6 15,1 4 3-15,3 3-1 0,0 1 2 0,2 2-1 16,0 5 1-16,5 0-1 0,-3 1-6 0,1 2 31 16,1-3-24-16,1 1 31 0,-1 1-8 0,2 0-46 15,-1-1 46-15,-1 0-43 0,0 0 32 0,0-1-41 16,0 0 30-16,-2-1-36 0,-1-6 0 0,-1 0-3 15,2-3 4-15,-3 2-18 0,0-7 11 0,-2 0 9 16,0-2-3-16,-1-2 0 0,-2-3-15 0,2-2 12 16,-2 0 8-16,1-2 7 0,-2-3-3 0,-2 0-8 0,-1-7 2 15,4 7 2-15,-4-7 1 0,0 0 32 0,0 0-47 16,3-5 16-16,-3 5-16 0,0-10 36 0,0 3-52 16,1-2 52-16,0 0-42 0,2-1 36 0,-1-2-39 15,3 2 33-15,-1-1-36 0,3-1 37 0,0 0-38 16,3 2 38-16,1 0-39 0,0 2 35 0,1-1-36 15,0 2 39-15,4 1-42 0,-1 2 39 0,0 1-41 16,-1 2 28-16,1 0-41 0,1 2 29 0,-2 1-45 0,2 2-5 16,-2 2 1-16,-3 0-1 0,1 4 4 15,-5-1 0-15,1 2 6 0,-6 1 2 0,0 0 7 16,-4 0-30-16,-1 4 48 0,-7-1-24 0,2-2 37 16,-3 3-32-16,-2-2 41 0,-2 0-34 0,0-1 20 15,-3-1-25-15,-1-3-48 0,2 0 1 0,-2-4-63 0,0-1-33 16,4-3-73-16,0-1-41 0,2-2-60 0,-1-4-103 15,2-1-507-15,2-5-554 0</inkml:trace>
  <inkml:trace contextRef="#ctx0" brushRef="#br0" timeOffset="54126.28">23121 16051 135 0,'-4'-6'600'16,"4"6"-112"-16,-5-9-162 0,5 9-23 0,-9-6-72 16,9 6 30-16,-7-5-38 0,7 5 37 0,0 0-7 15,-9 2 6-15,9-2-13 0,-3 9-7 0,2-2-30 16,2 1-24-16,0 4 2 0,2 4-25 0,2 0 21 15,0 6-34-15,4 6 23 0,1 2-55 0,2 4 31 16,-1 4-45-16,3 2 13 0,-1 0-44 0,2 2 16 16,0 1-28-16,0 3 16 0,-2 0-31 0,2 1 32 15,-2-1-30-15,-2 0 19 0,3 1-21 0,-2 0 18 16,-1-1-26-16,1 1-8 0,-2-3-1 0,1 1-12 16,0-2 0-16,-1-1-3 0,1-2-5 0,0-2 12 15,-1-2-16-15,-1-6 2 0,0-1 0 0,-1-2-2 0,-1-6-8 16,-1-1-31-16,1-4-50 0,-2-1-44 0,0-1-12 15,-1-5-24-15,2 0-77 0,-2-4-121 16,1-2-52-16,-5-3-80 0,0 0-191 0,12-4-449 0,-9-5-750 16</inkml:trace>
  <inkml:trace contextRef="#ctx0" brushRef="#br0" timeOffset="54575.33">23970 16309 403 0,'0'0'300'0,"0"0"9"15,0 0-37-15,-3-4 23 0,3 4-2 0,0 0-2 16,0 0-27-16,0 0-24 0,-5-5-21 0,5 5-10 16,0 0-15-16,0 0-7 0,-2 5-4 0,2-5-1 15,-2 7 3-15,2-7 6 0,2 9-13 0,-1-1-17 16,0-1-16-16,0 2-14 0,2 1-8 0,0 1 14 16,-1 2-35-16,4 1 35 0,-2 2-39 0,-1 1 25 15,1 0-23-15,1 3 31 0,-1 1-24 0,1 0 12 16,1 2-26-16,-2-2 13 0,2 1-27 0,-2 1 8 0,3-2-16 15,-2 1-1-15,2 0-9 0,-3-1-27 0,3 0 8 16,-1-2-23-16,-1-2 13 0,1-3-19 16,-2 1 6-16,1 0-11 0,-1-2 6 0,1-2-12 0,-1-1 15 15,0-1-18-15,2 0 14 0,-3-1-26 0,1-2 6 16,-2 0-62-16,-2-6-46 0,7 6-84 0,-7-6-38 16,0 0-75-16,0 0-91 0,0 0-87 0,6-4-114 15,-6 4-191-15,-2-7-314 0,2 7-725 0</inkml:trace>
  <inkml:trace contextRef="#ctx0" brushRef="#br0" timeOffset="55092.14">23203 17731 449 0,'0'0'489'0,"-8"3"-102"16,8-3-106-16,0 0-43 0,0 0-37 0,0 0-43 15,0 0 54-15,4-7-21 0,6 2 15 0,-1-1-47 16,4-1 5-16,6-3-48 0,0 1 2 0,7-3-48 0,2 0 16 15,10-4-29-15,-2 2 21 0,4-2-34 0,0 2 10 16,3-2-25-16,-4 0 14 0,4 1-29 0,0 0 17 16,2 0-29-16,-2 1 21 0,1-1-30 0,-5 1 26 15,2 0-25-15,-1 1 19 0,-3 0-20 0,-6 4 23 16,-1-2-27-16,-3 1 22 0,-4 3-45 0,-2 0-7 16,-1-1-54-16,-3 2 1 0,-5 3-37 0,0-2-18 15,-2 1-40-15,-2 2-100 0,-8 2-23 0,9-5-75 16,-9 5-313-16,0 0-206 0</inkml:trace>
  <inkml:trace contextRef="#ctx0" brushRef="#br0" timeOffset="55341.75">23608 17669 2 0,'-18'10'546'0,"-1"1"-166"15,4 0-82-15,1-3-74 0,2 0-27 0,2-1-2 16,0-1 8-16,5 0 7 0,-2-2 13 0,7-4-4 15,-5 7-12-15,5-7-2 0,0 0-47 0,0 0 12 16,14 2-30-16,-4-5 13 0,4-1-30 0,4-1 9 0,3-4-35 16,2 1 6-16,6-4-16 0,1 1-16 0,5-2-18 15,1-2-9-15,2 2-9 0,-2-1-3 0,1-1-8 16,0 1-5-16,-1 0-5 0,-4 4 0 0,-1-2-7 16,-2 2-3-16,-3-1-4 0,-3 4-10 0,-2 0-57 15,-4 1-28-15,-2 0-77 0,-2 1-23 0,-1 0-84 16,-2 1-191-16,-2 0-559 0,-1-1-642 0</inkml:trace>
  <inkml:trace contextRef="#ctx0" brushRef="#br0" timeOffset="58591.94">23629 16037 108 0,'-7'12'211'16,"-1"0"-53"-16,1 1-3 0,-5 5-33 0,2 2-3 16,-5 4-5-16,-2 8 16 0,-2 0-3 0,0 3-4 15,-2 1 5-15,-3 4 8 0,-3 5-8 0,-1 2 5 16,0 1 6-16,2 0-3 0,-2 0-42 0,0 0 51 16,1-1-58-16,2-1 32 0,-1 2-10 0,7-8-13 15,-3 0-14-15,3-2-10 0,0 2-8 0,-1-1 4 16,0 1-1-16,4-2 0 0,-2-1 4 0,1-3-10 15,-1-1-1-15,4-1-6 0,0-5 0 0,0-1-4 0,3-1-5 16,-1-1-11-16,2-5-8 0,0 1-2 0,1-3-4 16,0 0-6-16,0-2-2 0,1-2-1 0,2 0-5 15,-2-2-1-15,3-1-1 0,-3-1 0 0,3-1 0 16,0-1-3-16,1 0-1 0,-1-1-1 0,1-1-6 16,-2-2-1-16,6-3-33 0,-6 6-29 0,6-6-26 15,-7 5-29-15,7-5-46 0,0 0-59 0,-9 1-31 16,9-1-117-16,0 0-64 0,-10-3-176 0,10 3-130 0</inkml:trace>
  <inkml:trace contextRef="#ctx0" brushRef="#br0" timeOffset="60174.56">25002 16619 122 0,'0'0'463'0,"0"-6"-86"16,0 6-107-16,0 0-64 0,4-8-8 0,-4 8 5 15,0 0-15-15,1-9-5 0,-1 9-18 0,4-5-18 16,-4 5-29-16,4-4-12 0,-4 4-3 0,4-7 5 16,-4 7-6-16,13-2 4 0,-13 2-4 0,13-2 1 15,-13 2-5-15,19 0-10 0,-8 0-13 0,1 1-11 16,-1 0-9-16,1 1-8 0,3-1-10 0,-2 2-4 15,1 0-6-15,-1-1-7 0,1 0 1 0,-1 2-7 16,-2-2 3-16,4 0-3 0,-4 0 2 0,1 2 4 16,-3-3 2-16,2 1 3 0,-11-2 3 0,15 3 15 15,-15-3 15-15,13 1 22 0,-13-1 28 0,12 1-7 16,-12-1-18-16,8-2-17 0,-8 2-22 0,5-7 6 16,-1 0-8-16,-1-1 1 0,-1-2-7 0,2 0 11 15,-1-5-18-15,0-1 7 0,1 0-22 0,0-6 12 16,0-1-18-16,0 0 9 0,1-3-13 0,-1 1 13 0,3-4-11 15,0 3 6-15,-2 2 0 0,1 1 0 0,-1 1-5 16,3 2-1-16,-4 3 3 0,1 1-6 0,-1 3-6 16,0 1 8-16,-2 1-4 0,1 1-1 0,-1 0-5 15,2 3-17-15,-3-1-55 0,1 1-70 0,-2 7-79 16,2-10-63-16,-2 10-183 0,0-9-174 0,0 9-362 16,-1-8-612-16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39:39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11918 16223 49 0,'0'0'293'16,"0"0"-60"-16,0 0-17 0,0 0 9 0,0 0 12 16,0 0-16-16,-13 0-24 0,13 0-32 0,0 0-28 15,0 0-25-15,0 0-8 0,-14 0 9 0,14 0-5 16,0 0-43-16,0 0 51 0,-13 0-8 0,13 0-13 16,0 0-20-16,-15 1-13 0,15-1-7 0,-11 1-14 15,11-1-9-15,-17 2-2 0,17-2 17 0,-19 3 1 16,6-2-7-16,-1-1 3 0,-1 2-3 0,1-1 1 15,-5-1-1-15,1 0-2 0,-3 1-9 0,1-1 2 16,-1 0-2-16,1 0 0 0,-2 1-7 0,0-1-4 16,2 0-4-16,-3-1-7 0,5 1 2 0,-2 0-3 15,1-1-3-15,2 0 3 0,2 1-5 0,0-2 1 16,4 1-14-16,-2 0-46 0,3-3-85 0,-3 3-106 16,4-3-102-16,1 2-62 0,1-3-359 0,2-1-289 15</inkml:trace>
  <inkml:trace contextRef="#ctx0" brushRef="#br0" timeOffset="334.77">11541 15948 6 0,'0'0'638'0,"-6"-5"-182"0,6 5-80 0,-13 1-94 16,7 3 33-16,-2-1-49 0,-3 1 5 15,0 2-31-15,0 0-15 0,-3 4-51 0,-2 0-13 16,1 3-51-16,0 0-8 0,-2 3-23 0,-2 2-16 0,4 1-11 15,-2 0-12-15,3 1-5 0,2-2-11 0,-2 0-4 16,4 0-11-16,1 0 2 0,0-1-4 0,3-4 3 16,1 2-5-16,-2-3 0 0,1-3-3 15,2 1-1-15,2-2-6 0,-1 1 8 0,-1-3 2 0,3-1-4 16,-2 2 0-16,3-7 1 0,-2 8-2 0,2-8 1 16,-3 9 0-16,3-9 3 0,3 7-2 0,-3-7 5 15,6 7 8-15,-2-2 8 0,1 0 11 0,5-1 1 16,-3 3-6-16,4 1-2 0,1-1-5 0,-1 1-4 15,7 3-6-15,-3 0 2 0,3 1-4 0,0 0-9 16,5 1 3-16,-1 3-3 0,0-3-34 0,1 1-60 0,0 1-61 16,0-2-58-16,1-1-81 0,-2-2-95 15,-2-1-54-15,1 0-390 0,-1-2-372 0</inkml:trace>
  <inkml:trace contextRef="#ctx0" brushRef="#br0" timeOffset="651.29">12225 16038 503 0,'-7'-11'622'0,"1"3"-107"0,-1 0-98 16,-1 0-55-16,0 2-55 0,0 2 14 0,0-2-2 15,1 0-10-15,2 4-41 0,5 2-48 0,-10-4-10 16,10 4-38-16,0 0 9 0,-9 3-12 0,9-3-6 15,1 10-17-15,0-1-1 0,6 0-15 0,-1 5-11 16,2 3-20-16,2 1-18 0,4 2-32 0,2 3 15 16,-1 1-40-16,0 1 21 0,2 0-33 0,-2 2 21 15,3 1-30-15,-4-2 23 0,1 0-29 0,-1-2 23 16,0 0-23-16,-2-1 18 0,1-4-36 0,-3 0 43 16,-1 1-43-16,0-3 6 0,-2-2-68 0,0 0 0 15,-2-2-79-15,0-1-69 0,-3-1-69 0,-1-2-93 16,0-2-126-16,-1-7-121 0,-4 11-494 0,4-11-748 15</inkml:trace>
  <inkml:trace contextRef="#ctx0" brushRef="#br0" timeOffset="919.33">12154 16039 172 0,'-11'-18'607'0,"1"1"-190"15,0 1-58-15,1 4-71 0,1-2-16 0,2 2-25 16,-1 0-14-16,3 0-21 0,1 3-21 0,0-1-26 15,4 2-27-15,2 0-23 0,3 1-32 0,-1 2-4 16,3-1-13-16,2 2-14 0,3 3-7 0,1-1-6 16,1 2-6-16,2 3-5 0,2 0-5 0,2 4-4 15,-2 1-16-15,0 1 13 0,-2 2-16 0,-1 2 10 16,-3 2-22-16,0 0 16 0,-4 1-21 0,-3-2 17 16,-2 2-21-16,-3 0 20 0,-1-3-7 0,-1 0 0 15,0 0-18-15,-4 1-31 0,-2-2-38 0,2 1-36 16,-1-3-53-16,-2-1-56 0,2-1-48 0,-1-3-45 15,1 0-63-15,6-5-267 0,-9 3-172 0</inkml:trace>
  <inkml:trace contextRef="#ctx0" brushRef="#br0" timeOffset="1267.46">12589 15913 241 0,'0'0'321'16,"5"-7"-25"-16,-5 7 18 0,0 0 0 0,0 0-48 15,0 0 38-15,-9-2-34 0,9 2-4 0,-10 3-52 16,10-3-7-16,-10 9-43 0,2-5-3 0,4 1-31 16,-3 2-5-16,2 1-12 0,1 0 11 0,1 0-22 15,2 2-2-15,1 1-30 0,1-1-14 0,2 1-10 16,1 0 3-16,1 2-19 0,2-1 3 0,1-1-13 16,0 0 6-16,2 1-15 0,0-3 7 0,-1 1-13 15,3-2 11-15,-1 0-13 0,1-2 8 0,0-2-6 16,-3 0 3-16,2 0-10 0,0-3 7 0,-11-1-9 15,17 0 8-15,-8-2-12 0,1-2 2 0,-4-1-8 16,2-1 9-16,-3-1-10 0,1-1 1 0,-3-2 0 16,-1 0 9-16,0-2-12 0,-4 2 14 0,1-4-18 15,-1 0 1-15,-5 0-13 0,2 2 11 0,-3-2-7 0,1 2 9 16,-2 2-21-16,-1-1 4 0,1 2-41 16,-4 1 4-16,3 0-24 0,-2 3-31 0,1 1-26 15,0 0-75-15,1 2 3 0,10 2-41 0,-18-1-45 0,18 1-63 16,-11 0-311-16,11 0-195 0</inkml:trace>
  <inkml:trace contextRef="#ctx0" brushRef="#br0" timeOffset="1633.9">12870 15726 472 0,'4'-10'400'0,"-1"3"-19"15,-2 0-42-15,-1 7-22 0,0-11-17 0,0 11-27 16,-5-10-30-16,5 10-29 0,-8-4-18 0,8 4-25 15,-14 1-10-15,14-1-4 0,-14 5-11 0,6 0 0 16,0 2-10-16,1-1-3 0,1 3-10 0,-1 2-13 16,1 0-15-16,2 1-15 0,3 0-10 0,0 1-13 15,1 0-10-15,2 3-8 0,2-2-4 0,2 2-2 16,1 0-9-16,0 1-1 0,4-2-1 0,1 0-5 16,1 0-3-16,4 1-3 0,-2-3-4 0,4 0 0 15,-3-1-2-15,3-1-4 0,-1-2 1 0,-3 2-5 16,0-4 4-16,-1 0-2 0,-2 1 0 0,2-2 5 0,-4-2-6 15,-3 3 3-15,0-3-1 0,1 0-1 0,-4 2-4 16,-4-6 9-16,2 10-11 0,-2-10 9 16,-4 12-5-16,1-6 6 0,-4 1-5 0,0-1 4 0,-2 1-7 15,0-1 13-15,-4 1-33 0,3-1-13 0,-2 1-30 16,-2 0-50-16,5-3-24 0,-1 0-32 0,-3 1-49 16,4-3-56-16,1 1-110 0,8-3-41 0,-13 1-90 15,13-1-300-15,-9-3-355 0</inkml:trace>
  <inkml:trace contextRef="#ctx0" brushRef="#br0" timeOffset="1967.43">13071 15973 305 0,'6'-5'551'0,"-6"5"-173"16,8-6-41-16,-8 6-64 0,5-4 47 0,-5 4-27 16,4-5-17-16,-4 5-62 0,4-5-24 0,-4 5-52 15,4-6-13-15,-4 6-26 0,7-7-20 0,-4 1-22 16,3 1-6-16,-2-2-6 0,4-1-14 0,-2 1-6 15,2-1-7-15,-1-2-6 0,1 1-5 0,0-1-16 0,-3 0-3 16,1 1-6-16,-3-1 6 0,-1 1 0 0,1-1 2 16,-3 2 4-16,0-1 2 0,-1 2 1 15,-3-2 2-15,1 2-1 0,-2 2 3 0,1 0 9 16,-3 1 7-16,7 4 12 0,-12-4 8 0,12 4-1 0,-14 0-3 16,14 0-2-16,-14 4 8 0,9 0 6 0,0 1 5 15,1-2 6-15,-1 4-1 0,4-1-6 0,1 3 4 16,0-1-17-16,3 0 4 0,1 4-15 0,3-1 2 15,2 1-14-15,0-1 7 0,2 0-17 16,3 1 9-16,-1-1-18 0,1-2 3 0,1 0-9 0,1-2-40 16,0-1-17-16,1 1-37 0,1-3-11 0,-3-1-68 15,4-1-19-15,-6-1-106 0,4-1-39 0,-4-3-65 16,3 0-415-16,-3-2-366 0</inkml:trace>
  <inkml:trace contextRef="#ctx0" brushRef="#br0" timeOffset="2267.01">13329 15535 378 0,'-11'-13'582'0,"2"3"-157"16,0 0-30-16,1 1-50 0,-1 3 17 0,4-1-35 15,-1 1-9-15,2 1-54 0,0 0-32 16,4 5-26-16,-5-5 1 0,5 5-18 0,0 0-28 0,0 0-13 16,0 0-36-16,13 4 9 0,-7 2-27 0,2-1 6 15,3 4-12-15,-1 1-34 0,4 5 17 16,-1-1-43-16,0 2 25 0,1 3-32 0,0 1 25 15,0 0-36-15,-1 2 31 0,2 1-5 0,-3-2-3 16,-2-1 0-16,1 0 0 0,0 0-6 0,-1 0-4 0,1-1-6 16,0 0-2-16,-1-1-4 0,1-1 0 0,0-3 0 15,-2 1-1-15,1-4-5 0,-1 1 5 0,1-1-10 16,0-3 6-16,2-1-9 0,-3-2-14 0,2-2-29 16,1 0-31-16,-2-2-45 0,3-2-52 0,-2 0-49 15,-1-3-33-15,1-1-71 0,-4-2-41 0,1 0-98 16,-2-2-87-16,-3-1-395 0,-3-2-530 0</inkml:trace>
  <inkml:trace contextRef="#ctx0" brushRef="#br0" timeOffset="2398.77">13466 15738 344 0,'-17'-1'450'0,"3"0"-82"0,1 1-44 0,2-2 10 16,2 1-19-16,9 1-53 0,-14-5-62 16,14 5-36-16,-9-9-35 0,9 9-24 0,0-13-28 0,5 7-10 15,0-4-18-15,4-1-26 0,4-1-80 0,2-3-136 16,4 3-95-16,-1-4-145 0,4-1-278 0,-3 3-217 15</inkml:trace>
  <inkml:trace contextRef="#ctx0" brushRef="#br0" timeOffset="2950.24">12951 16991 186 0,'-17'3'420'0,"17"-3"-55"16,-11 1-45-16,11-1-13 0,0 0-25 0,-17-1-34 15,17 1-24-15,-4-6-27 0,4 6-11 0,0-9-11 16,4 3-19-16,1-2-25 0,4-3 11 0,3 0-16 16,2-3-1-16,5-2-3 0,2-2-16 0,3 0-6 15,4-3-15-15,1 0-16 0,3-1-13 0,0 1-14 16,0 1-5-16,0-2-10 0,1 1-2 0,0 1-5 16,-1-2-3-16,0 3-2 0,-1-1-4 0,-2 1 0 15,3-1-13-15,-2 1 9 0,-6 3-4 0,3 0 4 16,-3 1 0-16,3 1-6 0,-4 0-1 0,0 1-8 15,-4 3-34-15,0 0-50 0,-5 2-35 0,0 0-48 16,-2 3-32-16,-2 0-30 0,-2 1-41 0,-8 4-21 16,9-3-102-16,-9 3-388 0,0 0-311 0</inkml:trace>
  <inkml:trace contextRef="#ctx0" brushRef="#br0" timeOffset="3167.81">13209 16877 98 0,'-23'20'515'15,"1"0"-120"-15,3-1-113 0,1 0-26 0,4-4-27 16,0-1 2-16,4-2-3 0,1-2-24 0,0-1 26 16,4-2-25-16,5-7 6 0,-4 10-51 0,4-10 1 15,5 5-35-15,-5-5 6 0,14-3-26 0,-4-1 8 16,6-3-8-16,2-1-18 0,2-3-13 0,7-2-12 16,0-2-10-16,5-3-14 0,0-2-12 0,1 1 1 15,-1 0-9-15,1-2 1 0,0 0-14 0,-1-1 3 16,0 1-52-16,-2-1-77 0,0 1-88 0,-4-1-127 15,-3 2-183-15,-5 0-480 0,-2 0-595 0</inkml:trace>
  <inkml:trace contextRef="#ctx0" brushRef="#br0" timeOffset="24597.76">10289 15499 35 0,'-3'-6'191'0,"3"6"-5"0,0 0-35 15,0 0 12-15,0 0-39 0,-6-5-5 0,6 5-16 16,0 0-12-16,0 0-16 0,0 0-16 0,-3-6-7 15,3 6-4-15,0 0-4 0,0 0 3 0,-1-6 1 16,1 6-6-16,0 0-3 0,0 0 3 0,0 0-1 16,0-7 9-16,0 7-4 0,0 0 6 0,0 0 0 15,0 0 1-15,1-7 21 0,-1 7-28 0,0 0 2 16,0 0 5-16,0 0 5 0,0 0-1 0,0 0-9 16,8-3 7-16,-8 3 0 0,0 0-8 0,0 0-4 15,11 4-5-15,-11-4-3 0,9 3-1 0,-9-3-12 16,9 7-1-16,-9-7-4 0,11 6-1 0,-11-6-3 0,12 8 3 15,-5-4 0-15,-2-1-6 0,1 2-2 0,1 0 3 16,-1-1-4-16,-1 0-2 0,0 0 10 0,2 0 15 16,-7-4-36-16,10 8 2 0,-10-8 0 0,7 5 11 15,-7-5 8-15,7 5 12 0,-7-5 10 0,6 4 0 16,-6-4-4-16,0 0-3 0,0 0 3 0,0 0-4 16,0 0 4-16,13 0 3 0,-13 0-2 0,0 0-7 15,1-7-2-15,-1 7-6 0,3-7 8 0,-3 7-7 16,1-9-5-16,-1 9 0 0,1-10-1 0,1 2 4 15,0 1-8-15,-2 1-2 0,3-2 1 0,-2 0-1 16,2-2-3-16,-1 0 0 0,2 1 5 0,-1-2-42 16,0 1 43-16,1-1-48 0,-1 0 55 0,-2 1-50 15,3 0 54-15,-2-1-47 0,1 1 51 0,2 0-45 16,-4 0 56-16,2 1-33 0,1-1 53 0,-2 2-40 16,1 1 43-16,-2-1-40 0,0 2 44 0,1-1-44 15,-2 7 46-15,1-11-42 0,2 7 46 0,-3 4-45 16,1-9 33-16,-1 9-42 0,1-8 34 0,-1 8-44 15,0 0 37-15,0-9-46 0,0 9 36 0,0 0-41 0,3-7 35 16,-3 7-43-16,0 0 40 0,1-6-38 0,-1 6 36 16,0 0-44-16,0 0 44 0,0 0-49 0,0 0 24 15,1-6-93-15,-1 6-32 0,0 0-124 0,0 0-120 16,0 0-191-16,0 0-263 0,-4-5-363 0</inkml:trace>
  <inkml:trace contextRef="#ctx0" brushRef="#br0" timeOffset="40229.42">9392 5334 160 0,'0'0'143'0,"-6"-6"-23"0,6 6-31 0,-3-7-7 0,3 7-10 15,-7-7-7-15,7 7-5 0,-5-8-4 0,5 8-5 16,-5-10-3-16,2 3-7 0,3 7 1 0,-3-11 1 16,3 11-6-16,-4-8-7 0,4 8 1 0,-5-10-5 15,5 10-4-15,-5-8 1 0,5 8 0 0,-5-11 6 16,5 11-1-16,-7-9 8 0,4 3-7 0,3 6 8 15,-6-9-2-15,6 9-3 0,-5-10-4 0,0 5 3 16,0-1 2-16,-2 0-2 0,1 0 11 0,1-1 9 16,-4 1-7-16,3 0-5 0,-3 0-4 0,0 0-7 15,-3-1 11-15,2 1-3 0,-4-2-21 0,1 1 19 16,0 2-6-16,-2-4 2 0,0 3-1 0,-2-1-7 16,-1-2-11-16,-1 2 3 0,-3 0-7 0,3 0 1 15,-4-1-10-15,0 1 11 0,0 0-7 0,0 1 18 16,-3-1-19-16,1 2 10 0,-2 0-3 0,2 0 4 15,-4 2 4-15,3-1 1 0,1 0 7 0,-3 2 7 16,1-1 18-16,2 0-16 0,-2 1 4 0,0 0-21 0,2-1-6 16,0 1 15-16,-3 0-18 0,4 0 13 0,-3 0-22 15,3 0 18-15,-2 0-15 0,3 1 12 16,0-1-21-16,-1-1 20 0,0 1-20 0,2 0 17 0,0 0-15 16,-2-2 12-16,0 2-14 0,3 1 16 0,-2-1-15 15,0-1 12-15,0 1-18 0,1-1 30 0,-2 2-30 16,-1-1 19-16,4 0-16 0,-6 0 17 0,4 1-13 15,-1 1 14-15,-1-1-19 0,-2 1 16 0,3 0-13 16,-2 0 15-16,0 1-14 0,-2-1 14 0,3 1-13 16,-2 0 12-16,1 2-15 0,-1-2 17 0,-1 0-18 15,1 0 17-15,-1 1-20 0,1 0 19 0,-1-1-13 16,0 2 13-16,0-1-15 0,0-1 13 0,0 1-9 16,-2 2 13-16,2-2-15 0,-3 0 15 15,2 0-16-15,0 2 14 0,-2-2-11 0,-1 2 10 0,0 0-20 16,-1 0 32-16,0 1-28 0,0 0 17 0,1 0-16 15,0-1 14-15,0 2-12 0,0 0 14 0,1 0-14 16,-1 0 16-16,2 0-16 0,-1 1 14 0,0-2-11 0,3 1 14 16,-1 1-17-16,3-2 13 0,-5 2-10 15,2 0 12-15,1-1-26 0,1-1 30 0,0 1-21 16,-2 1 26-16,2-2-23 0,0 2 16 0,0-3-12 16,3 2 7-16,-3 0-12 0,4-1 18 0,-4-1-15 0,3 0 12 15,1 3-17-15,-1-4 15 0,1 1-13 0,0-1 11 16,2 3-8-16,0-2 18 0,0-2-23 15,2 2 11-15,-3-2-13 0,2 2 16 0,1-2-15 0,-2 1 18 16,0 1-12-16,1-2-2 0,-3 2 0 0,3-1 5 16,1 1-1-16,-2-1-5 0,1 2 7 0,-1-1-1 15,2-1 1-15,0 2 2 0,1-1-2 0,-1-1 0 16,2 2-7-16,-3 1 7 0,2-1 0 0,0 0 0 16,0-1 1-16,0 3-3 0,2-2 12 0,-2 0-11 15,-1 4 15-15,1-5-18 0,-2 3 6 0,0 1-8 16,1-1 9-16,0 2-12 0,-2-2 10 0,2 2-4 15,0 0 2-15,-1 0-7 0,-1 1 9 0,1 0-7 16,-2 1 8-16,-1 3 28 0,1-3-36 0,-1 3 2 16,3-2 3-16,-2 1-3 0,2-1 2 0,-1 0 4 15,2 0 4-15,-3 1-8 0,2-1-2 0,-1 0 2 16,2 0 0-16,0 2 2 0,1-3 1 0,-2 1 6 16,2 1-10-16,-1-3 3 0,1 1-6 0,0 1 10 0,0-1-7 15,1 0 7-15,-2-1-10 0,4 1 10 0,-3-1-6 16,0 0 4-16,4 0 2 0,-4 0 17 0,4-2-29 15,-1 2 13-15,1 0-6 0,-3-1-3 16,3 1 2-16,-3 0 0 0,2 3-7 0,1-4 10 0,-1 3-4 16,-1-1 4-16,2 1-3 0,0 1 6 0,0-1-7 15,0 0 7-15,-1 1-10 0,2 0 7 16,0-1-1-16,2 1 1 0,-1-4 1 0,1 3 3 0,0-1-11 16,1 1 4-16,0 0 7 0,0 0-5 0,1 0 2 15,-1 0 2-15,1 0 0 0,0 0-6 16,0 1 12-16,0-1-13 0,1 0 7 0,-1 1-8 0,0 1 6 15,1-1-11-15,1 2 12 0,-3 1 22 0,1 0-26 16,0 1 0-16,0-1 1 0,0 1 1 0,0 0 22 16,0 1-31-16,-1-2 5 0,2 1 3 0,-1 1-2 15,-1-1 2-15,4 0 0 0,-2-2-2 0,0-1 10 0,2 0-11 16,-2 2 2-16,2-3 2 0,-2 2-1 16,3-2-1-16,-4 1 4 0,4-2 6 0,0 2-10 15,0-2-4-15,-2 1 6 0,2 0-5 0,-1-1 40 0,2 0-49 16,-1 0 19-16,1-2-16 0,0 2 10 0,0-1-7 15,-2-1 9-15,3 2-8 0,1-1 8 16,-2 0-8-16,1 0 8 0,1-1-6 0,1 1 11 16,-2-1-11-16,2-1 9 0,1 1-8 0,-2 0 2 0,2-2 0 15,0 0-3-15,2 0 5 0,-1 0 0 0,-1-1-6 16,3 0 2-16,-2 1 6 0,1 0-2 0,1 0 1 16,1 0-3-16,0-1 3 0,-2 0-11 0,3-1 20 15,-1 1-11-15,1-1 0 0,-1 0 2 0,3 0-3 16,-2 2 6-16,2-4-4 0,-2 2 14 0,3 2-17 15,-3-5 8-15,4 3-6 0,-1 1 4 0,1-2-9 16,-2 2 11-16,2-1-8 0,2 0 6 0,-1 1-6 16,1 1 4-16,2-2-2 0,-1 1 5 0,2 0-10 15,-3-2 41-15,6 1-48 0,-3 0 13 0,2-1-6 16,1 0 8-16,2 0-12 0,0 0 20 0,1-2-17 16,0 0 7-16,4 1-1 0,-2-2-2 0,5 1 1 15,-3-1-1-15,3 1-1 0,-2-3 1 0,2 1 3 16,-1 1 2-16,2-1 7 0,0 0-16 0,0 0 14 0,2 1-7 15,-2 0 4-15,1 0-4 0,2-1 4 0,-2 2-3 16,2 0 3-16,2-1-8 0,3 2 7 16,-3-1-17-16,2 2 20 0,-1-1-5 0,1 3 3 0,-1-4-9 15,1 4 16-15,-1-3-14 0,1 2 1 16,-2 0 7-16,1 0-8 0,1 1 2 0,1 1-1 16,-2-2 1-16,1 1 10 0,-1 0-11 0,1-1 8 15,-1 2-7-15,2-2 8 0,0 1-7 0,-1 2 27 0,0-3-37 16,2 1 11-16,-1 1-8 0,0-4 9 0,1 3-13 15,-3 1 14-15,3-4-8 0,0 2 9 0,1 1-22 16,1-3 26-16,-2 2-9 0,3-1-5 0,-2 0 3 16,8-2 4-16,0 1-1 0,1-1 0 0,1 3 2 15,-1-4 8-15,3 0-21 0,-3 1 27 0,4 0-20 16,-1-1 11-16,1 1-8 0,0 0 6 0,-2-1-8 16,3 0 0-16,-1 1-3 0,1 0 7 0,-1 1-4 15,0 0 1-15,0-1 1 0,0 1-2 0,1 0 5 16,0 2-3-16,1-1 4 0,-2 1-5 0,2 0 3 15,-1 3 0-15,-1-2-5 0,-1 3 5 0,2 0 1 0,-2 2-1 16,0 2-1-16,0-2 2 0,-1 3 0 16,-2 1-1-16,0 2 50 0,8 2-60 0,-10-1 65 15,5 5-72-15,-2 3 65 0,1-1-77 0,-2 3 12 0,-1-1 3 16,0 4 1-16,0-1 5 0,-2 2 2 16,-1 0 3-16,2 1-9 0,-4 1 10 0,2-1 0 15,-2 0 2-15,-1 0-2 0,-6-4-2 0,1-3 2 0,0 2-3 16,0-2 3-16,-2 0 2 0,2-2 58 0,-1 2-63 15,1-2 55-15,-1-1-71 0,-2 0 63 0,3 0-67 16,0-2 64-16,0 0-6 0,1 0-7 0,-2 0-3 16,2-2-71-16,1 0 61 0,0 1-51 0,1 0 67 15,1-2-68-15,-1 1 72 0,3 0-69 0,-3-1 63 16,2 1-63-16,0 1 67 0,2 0-63 0,-1 0 64 16,1 2-69-16,-3 1 69 0,9 1-66 0,-7-1 5 15,-2 0 16-15,0-1-5 0,6 7 5 0,-10-6-1 16,1 0-2-16,-3 1 10 0,-1 1 2 0,-1 0 59 15,-2 0-71-15,-1-2 64 0,-1 4-66 0,-1 1 59 16,-3-2-13-16,1 3 5 0,0 0-4 0,-2 1-3 16,-2 2-63-16,2 0 72 0,0-1-68 0,-3 1 56 15,4 1-52-15,0 1 65 0,1 0-64 0,-2 0 7 16,2-3 54-16,2 1-58 0,1 2 66 0,-2-2-72 0,5-1 67 16,-1-1-67-16,-2-1 68 0,4-1-72 15,-2 0 56-15,0-3 9 0,2 3-5 0,0-4-10 16,-2 2 1-16,2-2-6 0,-2 0 0 0,3-1-12 0,-5 1 12 15,2-1-2-15,-2 1-4 0,0-2 1 0,0 1-5 16,-3 1-53-16,-1 0 67 0,0 0-60 16,-4-4 67-16,-1 2-63 0,0 1 62 0,0-1-63 0,0-2 62 15,-3 4-53-15,2 1 78 0,-1-2-56 0,0 0 59 16,-1 0-60-16,-1 1 52 0,3-2-60 0,-2-1 58 16,3-2-57-16,-3 1 57 0,3-2-61 0,0 0 50 15,1-2-46-15,2-2 53 0,-3 0-4 0,1-3-10 16,0-1-9-16,1 0 5 0,2-1-5 0,5 1-1 15,-4-3-2-15,6 5 0 0,-3-8-1 0,3 4-58 0,-2-4 61 16,4 1-48-16,-2-2 57 0,-2 0-54 16,6 1 31-16,-3-3 25 0,-1 2-53 0,0-2 32 15,2 2-19-15,-2-4 46 0,2 2-50 0,0 1 55 16,-2-2-18-16,2 1-3 0,-2-1 8 0,2 2-4 16,-4-6-7-16,4 6 3 0,-3-2-6 0,1 0 4 15,-1-1-13-15,0 1 11 0,0-3-1 0,1 2-2 16,-3-1-1-16,1-2-51 0,1 1 69 0,-2-1-54 0,1-1 54 15,0-2-49-15,2-1 48 0,-1-1-48 0,1-1 57 16,2-2-46-16,-1 0 37 0,-2-3 12 0,0 1-64 16,4-8 53-16,-2 4-50 0,1-2 54 0,0 0-47 15,-2-1 41-15,2-1-39 0,-3 0 51 0,1-1-52 16,-2-1 34-16,0-1-24 0,0 0 42 0,-3 1-7 16,2-2-4-16,-5 5-3 0,1-6-12 0,1-2 6 15,-3-1 38-15,0 1-52 0,0-1 5 0,-1-2 2 16,-2 2 1-16,-2 2-9 0,-3 0 3 0,3-6 3 15,-3 5-25-15,-1-2 42 0,-1 0-35 0,-1 0 30 0,-1-1-23 16,-2 0 35-16,2-1-27 0,-3-1 38 16,-1-1-24-16,-1 2 22 0,-1-3-10 0,-2-1 5 15,0-3-2-15,-1 1 1 0,-2-6 32 0,-1 1-46 16,0-2-3-16,-2-2 9 0,1 3-1 0,-1-3-2 0,-1 2-4 16,-2-4 4-16,-1 4-7 0,2-3 5 15,-2 2-1-15,0-3 2 0,0 2 3 0,-2-1-1 16,0 1-2-16,-1 1-8 0,-1 0 10 0,0-2-2 0,-3 2-8 15,2-5-6-15,-3 6 6 0,1 0-6 0,1 1 1 16,-2 1 3-16,-3 0-1 0,2 1-5 16,1 1 0-16,-2-1 1 0,-2 0-1 0,-1-5 3 0,1 8 3 15,-1-2-11-15,-2-5 3 0,3 8 4 0,-2-1 0 16,-4-4-3-16,2 6 5 0,-2-7-6 0,-3 0 2 16,2 3-4-16,-2-1 4 0,4 7-5 0,-3-7 4 15,4 7 1-15,-8-4-5 0,7 5 3 0,-8-5 0 16,8 6-2-16,-10-6 4 0,7 7 0 0,-5-5-6 15,-2-1 5-15,6 7-3 0,-4-6 5 0,-3 2-2 16,5 4-1-16,3 0 6 0,-10-5-8 0,0 1 5 16,1 0-7-16,-1 0 4 0,2 1-2 0,-2-1 1 15,2 1 5-15,-2 0-7 0,2 1-1 0,0-2 1 16,3 6 0-16,-3-6 12 0,-2 2-11 0,7 3-1 16,-5-5-2-16,3 6 2 0,-2-5 2 0,4 5 2 15,-3 1-3-15,3-1-2 0,-2 0 1 0,2 2 7 16,-3 0-2-16,3 1 2 0,-3-1-1 0,2 2 4 0,-2-2-11 15,0 1 7-15,3 1-6 0,-3 0 2 0,4 0-2 16,-2-1 0-16,-1 0 8 0,2 1-8 0,0-3-2 16,-3 4 2-16,4 0 1 0,0-1 2 0,0 1 4 15,0 1 30-15,2 1-44 0,-1-1 41 0,0 1-46 16,2 0 43-16,-1 2-46 0,1 1 45 0,1 0-43 16,2 2 42-16,1 0-45 0,-2 1 5 0,0 1 4 15,2-1 1-15,-2 1 0 0,2-1 6 0,-3 0-1 16,3 1 0-16,-1 2 0 0,-2-3 5 0,2 0 2 15,1 2-5-15,-1-1 3 0,1 3-3 0,-1-4 3 16,-1 3 3-16,3-2-3 0,0 3-1 0,-2-2 2 16,2-1 4-16,0 5-2 0,-2-4-3 0,7 3 1 15,-3 2-2-15,-1-2 0 0,3 2 1 0,-2-1-2 16,-1 1 1-16,1-1-2 0,2 2 2 0,-2-2 0 16,0 2-3-16,2-2 3 0,-2 2 0 0,-2-1 1 15,2 1 2-15,2 0 37 0,-2 0-50 0,-1 1 44 16,1-1-48-16,2 1 44 0,-2 0-49 0,2 0 49 0,-2 0-45 15,-1-1 39-15,4 3-44 0,-3-1 45 0,2-1-47 16,2 3 46-16,-1-1-46 0,-2 2 44 0,3-1-43 16,-1-1 45-16,-1 3-44 0,2-1 6 15,-4 1 1-15,4 1 10 0,-2 0-6 0,-2 1 2 0,3 0 39 16,-2 0-42-16,1 0 39 0,-1 0-35 0,2 1 29 16,-2 0-45-16,1-1 49 0,0 2-47 0,0 1 43 15,0-1-41-15,0 3 45 0,-1-3-46 0,2 2 45 16,-4 1-40-16,4-1 35 0,0 3-45 0,0-4 10 15,1 2 2-15,0-1 40 0,-1 3-47 0,2-4 7 16,1 2 2-16,0 0 2 0,1 0 2 0,1-2 10 16,1 1-9-16,0-2 2 0,4 2-4 0,-2-2 5 15,3 0-14-15,8-2-46 0,-14 4-61 0,14-4-46 16,-14 3-51-16,14-3-78 0,-10 2-61 0,10-2-398 0,0 0-270 16</inkml:trace>
  <inkml:trace contextRef="#ctx0" brushRef="#br0" timeOffset="40928.86">11715 6220 46 0,'-8'7'433'0,"8"-7"-145"16,-6 5-41-16,6-5-32 0,-5 5-3 0,5-5-2 16,0 0-5-16,-8 6-6 0,8-6-14 0,0 0-22 15,0 0-9-15,0 0-20 0,0 0-3 0,0 0 0 16,0 0 0-16,8-7-1 0,-2 2-17 0,3 0-11 15,3-3-11-15,-1 0-14 0,7-1-11 0,-1-2-16 16,3-1-5-16,3 0-11 0,1-2-1 0,2-2-10 0,6-1-5 16,-1-1-8-16,1 0 5 0,-2 2-8 15,2-1-1-15,-5 1-1 0,0 2-2 0,0-2 0 16,-2 0-3-16,3 2 3 0,-6 0-2 0,4-1-4 0,-3 2 1 16,-2 1-3-16,-4 1-2 0,2 1-11 0,-3 1-23 15,-3 0-18-15,-1 0-28 0,-2 1-16 0,-1 1-33 16,0 2-19-16,-4-1-23 0,-1 1-22 0,-4 5-51 15,4-9-8-15,-4 9-72 0,-3-8 6 0,3 8-223 16,-7-7-62-16</inkml:trace>
  <inkml:trace contextRef="#ctx0" brushRef="#br0" timeOffset="41146">12207 5770 163 0,'-9'-5'364'0,"4"0"-67"0,0 2-67 0,0-2-6 16,5 5-22-16,-8-9-15 0,8 9 26 0,-1-8-32 15,1 8-14-15,1-10-2 0,-1 10-3 0,10-7 39 16,-1 3-68-16,-1 1 18 0,2 1-60 0,3-1 37 15,0 3-53-15,2 1 32 0,2 2-49 0,2 2 29 16,1 2-52-16,1 3-5 0,3 3-2 0,-2 2-8 16,-3 3-3-16,3 3-7 0,-5-1-2 0,0 3-7 15,-3 2-8-15,-1-1-9 0,-4-2-24 0,0-1-1 16,-4 1-17-16,-4-3 9 0,2 1-34 0,-5-2 2 0,1-2-52 16,-1 1-29-16,-4-2-18 0,1 1-30 0,-1-4-35 15,0-1-98-15,-1-2-6 0,1-4-193 0,6-5-53 16</inkml:trace>
  <inkml:trace contextRef="#ctx0" brushRef="#br0" timeOffset="41695.49">12558 5806 52 0,'11'-12'631'0,"-5"1"-181"0,3 4-112 0,-4-2-69 16,2 3-51-16,-2 3-33 0,1-2 28 0,-6 5-1 15,10-5-9-15,-10 5-16 0,13 1-21 0,-13-1-18 16,17 5-32-16,-10-1-20 0,1 2-21 0,1 0-11 15,0 1-12-15,-1 0-8 0,1 3-10 0,-3-3-6 16,1 3-5-16,0-2-4 0,-2 0-4 0,0 0-4 16,-1 0 0-16,-1-2 0 0,0 0-7 0,-3-6-1 0,0 11 2 15,0-11-5-15,-6 6 3 0,6-6-4 16,-10 0 2-16,2-1 0 0,-2-3-3 0,0-2 2 16,-3-1-2-16,0-2 4 0,-2-4-4 0,-1-1 35 0,4-1-42 15,-4-2 39-15,5 1-40 0,0-3 41 0,3 1-30 16,0 0 25-16,4 1-38 0,2 1 39 15,2 2-40-15,1-2 1 0,3 2 10 0,2 2-3 0,2-1 6 16,3 3 6-16,0 2 4 0,1 1-1 0,4 0-1 16,0 4 4-16,0 0 36 0,0 3-45 0,2 2 38 15,2 1-46-15,2 3 38 0,-1 1-41 16,-1 2 39-16,-1-1-43 0,1 3 45 0,-4-1-49 0,-1 2 42 16,-1-4-43-16,-2 2 50 0,-3-2-45 15,-2 0 53-15,0-1-40 0,-3 0 38 0,-3 0-49 0,-1-7 49 16,-1 8-44-16,1-8 12 0,-8 4 61 0,8-4-36 15,-14-4 5-15,5 1 3 0,0-3-6 0,-1-3-2 16,-2-1-4-16,2-5 3 0,-1 0-10 0,0-4-1 16,4 0-5-16,0-1 0 0,1 1-5 0,5 1 0 0,2 0 0 15,-1 1 3-15,6 1-5 0,-1 0-1 16,3 4 0-16,1-1-2 0,4 2 5 0,-2 3-6 16,5 1 1-16,-2 1 1 0,4 2 0 0,-2 2-5 0,3 2 1 15,1 1 4-15,0 2-4 0,3 1-4 0,-1 4-9 16,0-2-12-16,-1 2-20 0,2 0-23 15,-5 2 6-15,3 0-73 0,-5 2 1 0,2-3-93 16,-5 2-9-16,1-1-64 0,-4-1-38 0,-1 0-13 0,0-2-95 16,-2-1-349-16,-2 0-317 0</inkml:trace>
  <inkml:trace contextRef="#ctx0" brushRef="#br0" timeOffset="42112.07">13343 5316 78 0,'3'-12'457'0,"-3"0"-133"0,-1 2-58 16,-1 1-20-16,0-1-22 0,-2 2 1 0,1-1 20 16,-3-1-8-16,-1 3-30 0,0 2-12 0,-2 1-17 15,0 1-11-15,-4 3-15 0,2 0-28 0,-2 1 0 16,-4 4-21-16,-1 1-9 0,2 4-4 0,-3 3-4 16,2-1-17-16,0 2-13 0,3 1-11 0,0 1-7 15,4 1 29-15,2-4-52 0,2 2 35 0,2 0-44 0,3-2 35 16,1-1-50-16,1 0 41 0,5-1-45 15,1 0 37-15,0-1-46 0,4-2 39 0,0-2-51 16,2 0 29-16,2-5-62 0,-2 0 26 0,1-1-51 0,3-2-11 16,1-2-5-16,-3-1-1 0,2-2 3 0,-3 1 19 15,2-5 15-15,-2 0 19 0,-2 1 5 16,1 0 34-16,-6-2-20 0,0-2 35 0,-1 0-27 0,-3 1 15 16,-1 0-3-16,-2 1 7 0,-1 0 7 15,0 0 7-15,-1 1 23 0,-1 1 28 0,0 0 21 16,2 2-2-16,0-1-9 0,-1 3-13 0,1 0-13 0,1 6-7 15,-1-9-12-15,1 9-1 0,0 0-5 0,2-7-3 16,-2 7-5-16,0 0-3 0,14 0 1 0,-14 0-3 16,13 2-6-16,-3-1-19 0,2 1-40 0,-1 1-38 15,3-1 1-15,-2 1-74 0,1 0 19 0,1 0-90 16,1-1-38-16,-1 0-44 0,-1 1-95 0,-1-1-171 16,0 0-103-16</inkml:trace>
  <inkml:trace contextRef="#ctx0" brushRef="#br0" timeOffset="42545.6">13502 5223 419 0,'-8'-9'414'0,"0"-1"-66"16,3 2-68-16,-1 0 1 0,1-3-38 0,0 1 30 0,2-3-66 15,2 1 26-15,-1 1-55 0,2 1 26 0,3-2-61 16,0 2 25-16,-1-2-66 0,3 2 31 16,2 1-55-16,0 0 48 0,1 1-48 0,1 2 35 0,2 1-43 15,1 1 16-15,1 2-50 0,-2 2 38 0,2 1-53 16,0 3 41-16,1 2-52 0,0 0 38 0,-1 3-50 15,-3 1 1-15,1 4 5 0,-2-4-2 0,-1 3 0 16,0 2 8-16,-3-1-5 0,0-1 3 0,-4 1 17 16,2-1 7-16,-2-3 5 0,-1 2 5 0,0-3 3 15,-1 1 1-15,-2-2 0 0,2-2-22 0,-3-1 33 0,4-5-36 16,-6 5 39-16,6-5-43 0,-10-2 28 16,10 2-40-16,-11-7 31 0,6 1-41 0,1-2 36 15,-2-2-8-15,1 0-6 0,2-4-8 0,-2 3 1 16,4-2-3-16,0 0 1 0,-1 1 2 0,2-1-10 0,0 2-3 15,2 0 1-15,-1 0 2 0,0 3-2 16,2-2 1-16,-1 5 5 0,1-1-5 0,2 3 1 16,-5 3 3-16,10-5 0 0,-10 5 4 0,12 1-2 0,-12-1-1 15,15 7 1-15,-7-1 0 0,-2-1 0 0,3 3-1 16,1 0 9-16,0 1-6 0,1 2-9 16,0-1 2-16,-2 0-3 0,1 0-5 0,2-1-23 0,-2 0-48 15,-1-1-35-15,1 0-38 0,-1-1-43 0,-2-1-41 16,-1 1-54-16,3-3-8 0,-3 0-20 0,-6-4-14 15,11 3-74-15,-11-3 0 0,11-1-322 0,-11 1-233 16</inkml:trace>
  <inkml:trace contextRef="#ctx0" brushRef="#br0" timeOffset="42705.83">13894 5038 43 0,'0'-7'570'0,"0"7"-147"16,0-13-49-16,0 13-94 0,0-9 9 0,0 9-81 15,0-6 40-15,0 6-61 0,0 0 53 0,0 0-71 16,0 0 15-16,0 0-75 0,0 0 26 0,0 0-66 0,15 2 29 15,-15-2-57-15,7 6 27 0,-7-6-50 16,10 10 36-16,-5-4-51 0,3 0 28 0,-3 0-69 16,1 0-25-16,-1 0-112 0,2 0-45 0,-1 0-60 0,-1-2-46 15,-5-4-134-15,7 8-264 0,-7-8-230 0</inkml:trace>
  <inkml:trace contextRef="#ctx0" brushRef="#br0" timeOffset="42845.74">13677 4945 479 0,'-12'-9'441'0,"1"1"-113"0,3 1-74 0,2 0-61 0,0 0-27 16,3 0-49-16,-1 0-10 0,4-1-37 0,0 8 1 15,4-12-32-15,-1 6-7 0,5 0-83 0,-1 1-95 16,2 1-98-16,2-1-336 0,1 3-95 0</inkml:trace>
  <inkml:trace contextRef="#ctx0" brushRef="#br0" timeOffset="43445.86">14086 4839 428 0,'0'0'428'0,"14"0"-97"16,-14 0-80-16,0 0-45 0,10 2-23 16,-10-2 3-16,0 0-33 0,13 2 31 0,-13-2-64 0,10 4 32 15,-10-4-62-15,12 7 26 0,-5-4-66 16,1 1 33-16,-2 2-55 0,3 0 41 0,0-1-64 0,-3 1 47 15,1 1-57-15,-2 0 48 0,1-2-57 0,-2 1 47 16,1-1-48-16,-5-5 47 0,3 7-52 0,-3-7 47 16,-3 9-54-16,3-9 54 0,0 0-46 0,-10 3 41 15,10-3-47-15,-11-2 50 0,4-2-54 0,-3 1 53 16,4-4-5-16,-1 0-3 0,-2-3-4 0,2-1-4 16,-1-1-3-16,1 0 0 0,4-1-42 0,-1 0 47 15,1 1-39-15,3 1 52 0,0-2-46 0,3 3 48 16,-1-1-50-16,3 2 52 0,3-1-42 0,-1 0 34 15,3 3-43-15,0 1 48 0,3 2-48 0,-2 2 47 16,0 0-47-16,1 1 52 0,1 1-50 0,0 1 50 16,2 1-45-16,-2 2 47 0,4 1-48 0,-5 2 48 15,4 0-47-15,-5 1 50 0,3 0-50 0,-5 1 51 16,0 0-39-16,1-1 59 0,-6-1-50 0,0 0 46 16,0 1-50-16,-3-1 51 0,-1-7-36 0,0 11 56 0,0-11-34 15,-5 7 57-15,5-7-40 0,0 0 42 16,0 0-46-16,-14-1 36 0,14 1-48 0,-8-11 36 0,4 2-49 15,3 1 47-15,-3-4-56 0,3 0 46 0,1 1-52 16,0-2 42-16,3 0-53 0,-1-1 53 0,3 0-59 16,2 2 3-16,0 1 2 0,1-1 4 0,1 3-4 15,0 0-1-15,2 2 8 0,0 1 36 0,-1 3-49 16,3-1 48-16,-2 2-48 0,3 2 41 0,-2 2-52 16,2 0 46-16,1 2-45 0,-2 1 42 0,4 0-52 15,-3 3 30-15,2 0-70 0,-3 0 1 0,2 0-88 16,-1-1 15-16,0 0-76 0,-1 0 39 0,1 1-49 15,-1-2-15-15,-1-1-11 0,-1-1-12 0,-1-1-7 16,3-2-23-16,-13-1 3 0,19 0 15 0,-7-2 20 16,-2-2-138-16,0-1 150 0</inkml:trace>
  <inkml:trace contextRef="#ctx0" brushRef="#br0" timeOffset="43979.47">14821 4652 395 0,'2'-13'178'0,"-2"1"45"0,1 0-23 16,-2 2 22-16,1-2-32 0,-2 1 5 0,-1 0 23 15,-1 0-34-15,2 1 49 0,-4 1-58 0,3-1 36 16,-5 4-61-16,4-1 22 0,-5 0-68 0,3 2 22 15,-1 1-68-15,7 4 32 0,-15-2-55 0,15 2 32 0,-15 1-56 16,5 3 3-16,2 1-6 0,0 1 43 0,-1 1-54 16,4 1 42-16,-1 2-52 0,3-1 44 0,-1 0-50 15,3 0 43-15,1 0-47 0,1 0 46 0,3 0-51 16,0-1 42-16,1-1-48 0,3-2 21 0,-2 1-69 16,3-2 43-16,0-2-49 0,-9-2 35 0,22 0-39 15,-11-2 34-15,2-2-39 0,0 2 29 0,1-4-23 16,-1-4 34-16,-2 2-8 0,3-3 17 0,-5 0 8 15,3-1 23-15,-3-1-13 0,-3 2 19 0,2-2-8 16,-1 1 29-16,-3 1-26 0,1 2 39 0,-1 0 5 16,0 0 55-16,-1 1-39 0,-1-1 41 0,1 2-69 15,-3 7 43-15,5-8-59 0,-5 8 46 0,5-6-55 16,-5 6 47-16,0 0-55 0,9-4 58 0,-9 4-59 16,8 6 51-16,-8-6-50 0,12 4 52 0,-5-1-50 15,-7-3 38-15,14 4-51 0,-4-1 4 0,-1-2 9 16,1 1-4-16,-10-2 3 0,19 0 1 0,-19 0 11 15,21-3 36-15,-12-1-66 0,-2 1 14 0,1-2-32 0,1-1 34 16,-4-1-21-16,1 0 39 0,-2-3-32 0,-1 0 33 16,-2-2-6-16,-1 0 6 0,-5-1 1 0,1-1-2 15,-5-3 23-15,-1-1-8 0,-3 0 27 16,-3-1 32-16,0-1 31 0,-5 1 17 0,1 0 27 0,-1 1 12 16,0 2 15-16,1 1 18 0,1 3 9 0,-1 0 7 15,4 3 7-15,1 0-19 0,2 2-19 16,0 0-62-16,4 3 9 0,0 0-43 0,9 4 35 0,-14-3-8 15,14 3 9-15,-8 3-16 0,8-3-8 0,-1 7 4 16,1-7-3-16,5 14-22 0,-1-6 4 0,6 3-26 16,0 0 2-16,6 2-21 0,-1 1 6 0,4 3-20 15,3 1-10-15,1 1-77 0,5 2-116 0,0 1-160 16,0 5-169-16,-1-2-246 0,1 4-628 0,-8 1-989 16</inkml:trace>
  <inkml:trace contextRef="#ctx0" brushRef="#br0" timeOffset="49175.68">7977 4559 101 0,'-7'5'258'0,"7"-5"-75"16,-11 7-36-16,11-7-34 0,-6 7-16 0,6-7-3 15,-8 4-18-15,8-4-19 0,0 0-18 0,-9 3-42 16,9-3-51-16,0 0-69 0,0 0-185 0,0 0 232 16</inkml:trace>
  <inkml:trace contextRef="#ctx0" brushRef="#br0" timeOffset="49338.57">7804 4644 238 0,'-6'5'215'0,"1"1"-48"0,-2 0-42 16,2-1-20-16,1-1-6 0,-2 0-16 0,6-4-15 0,-8 8-9 16,8-8-18-16,-6 6-6 0,6-6-18 15,-5 5-32-15,5-5-37 0,0 0-47 0,-9 5-74 0,9-5-113 16,0 0 260-16</inkml:trace>
  <inkml:trace contextRef="#ctx0" brushRef="#br0" timeOffset="49494.84">7618 4777 128 0,'-8'6'231'0,"2"2"-64"16,-2-3-36-16,-1 0-4 0,3 1 0 0,-1 0-14 15,2-1-20-15,-4 0-11 0,9-5-21 0,-10 6-13 16,5-3-18-16,5-3-46 0,-9 5-65 0,9-5-85 16,0 0-173-16,-13 2 204 0</inkml:trace>
  <inkml:trace contextRef="#ctx0" brushRef="#br0" timeOffset="49635.95">7330 4970 137 0,'-9'9'270'15,"-1"-1"-73"-15,0 1-44 0,1-1-25 16,-3-1 2-16,2 2-16 0,2-2-14 0,1-2-27 16,-2 1-10-16,1-1-17 0,0 0-3 0,2-1-27 0,0 0-48 15,6-4-57-15,-12 5-63 0,12-5-60 0,-9 5-96 16,9-5 232-16</inkml:trace>
  <inkml:trace contextRef="#ctx0" brushRef="#br0" timeOffset="49777.75">7020 5158 15 0,'-12'8'230'16,"1"0"-15"-16,-1 0-81 0,2 1 19 0,-2-1-57 16,2-1 28-16,-1 0-55 0,2-2 20 0,1 1-51 15,-1-1 20-15,1 0-36 0,2-2 21 0,6-3-76 16,-12 6-28-16,12-6-114 0,-11 5-144 0,11-5 222 15</inkml:trace>
  <inkml:trace contextRef="#ctx0" brushRef="#br0" timeOffset="49903.99">6777 5300 67 0,'-8'7'208'16,"4"-3"-11"-16,-5 2-80 0,3 1 26 0,0-2-57 0,-1 0 27 15,1 0-60-15,-2 1-10 0,3-2 32 0,5-4-52 16,-10 7 22-16,10-7-102 0,-9 6-25 15,9-6-242-15,-10 4 218 0</inkml:trace>
  <inkml:trace contextRef="#ctx0" brushRef="#br0" timeOffset="50061.02">6497 5479 154 0,'-10'9'230'0,"0"-1"-63"0,0 0-35 0,1 1-30 16,-2-2-20-16,5 2-8 0,-2-3-5 0,0 0-14 15,-2 1-7-15,1-2-9 0,4 1-10 0,-1-2-11 16,-2 0-28-16,8-4-37 0,-9 6-49 0,9-6-54 16,-9 5-131-16,9-5 267 0</inkml:trace>
  <inkml:trace contextRef="#ctx0" brushRef="#br0" timeOffset="50195.55">6241 5661 46 0,'-9'6'247'0,"2"1"-48"0,-2-1-32 16,1 0-31-16,-1 1 4 0,0-1-7 0,0 0-5 15,0-1-27-15,2 1-17 0,0-1-17 16,-1-2-13-16,1 1-10 0,2 0-10 0,5-4-36 16,-9 6-64-16,9-6-74 0,-9 2-86 0,9-2-136 0,0 0 179 15</inkml:trace>
  <inkml:trace contextRef="#ctx0" brushRef="#br0" timeOffset="50345.34">5918 5842 128 0,'-9'8'300'0,"0"-2"-53"16,0 1-93-16,0 0 2 0,0-2-61 0,-1 3 14 0,4-2-54 16,-2-2 17-16,0 2-44 0,2-2 26 0,6-4-60 15,-10 7-16-15,10-7-99 0,-8 4-15 0,8-4-216 16,0 0 192-16</inkml:trace>
  <inkml:trace contextRef="#ctx0" brushRef="#br0" timeOffset="50482.54">5703 5950 38 0,'-6'3'241'0,"6"-3"-100"0,-13 10 8 15,13-10-69-15,-14 5 14 0,14-5-53 0,-13 5 31 0,13-5-56 16,-11 5 36-16,11-5-95 0,-12 3-17 16,12-3-199-16,-9 3 82 0</inkml:trace>
  <inkml:trace contextRef="#ctx0" brushRef="#br0" timeOffset="50643.99">5391 6085 72 0,'-10'8'192'0,"-1"-2"-45"0,-1 1-32 16,3 1-23-16,-1 0-30 0,1-1-11 0,0-1-11 16,3-1-3-16,-2 0-7 0,0-1-9 0,3 0-9 15,0 0-55-15,5-4-24 0,-10 7-174 0,10-7 79 16</inkml:trace>
  <inkml:trace contextRef="#ctx0" brushRef="#br0" timeOffset="50771.66">5118 6321 120 0,'-6'6'196'0,"-1"2"-50"0,2-2-30 0,0 0-28 0,0 0-19 15,0-1-10-15,5-5-10 0,-7 8-14 16,7-8-10-16,-6 5-43 0,6-5-62 0,0 0-174 15,-9 4 81-15</inkml:trace>
  <inkml:trace contextRef="#ctx0" brushRef="#br0" timeOffset="50927.99">4967 6394 76 0,'0'0'285'0,"-9"5"-84"0,9-5-41 0,-6 6-39 16,6-6-27-16,-8 5-16 0,8-5-16 0,-6 3-10 15,6-3-14-15,-8 4-17 0,8-4-65 0,0 0-72 16,0 0-207-16,-9 3 219 0</inkml:trace>
  <inkml:trace contextRef="#ctx0" brushRef="#br0" timeOffset="51050.9">4842 6423 261 0,'0'0'268'0,"-4"5"-67"0,4-5-47 15,0 0-37-15,0 0-23 0,-4 6-39 0,4-6-45 0,0 0-62 16,0 0-69-16,0 0-188 0,0 0 232 0</inkml:trace>
  <inkml:trace contextRef="#ctx0" brushRef="#br0" timeOffset="54353.89">8364 6227 127 0,'0'0'405'0,"0"0"-108"0,-5 8-52 15,5-8-29-15,0 0-25 0,-4 6-3 0,4-6-3 16,0 0-18-16,-6 3 19 0,6-3-69 0,0 0 17 16,0 0-76-16,0 0 32 0,0 0-67 0,0 0 21 15,0 0-64-15,0 0 41 0,-5-7-104 0,5 7-29 16,2-9-42-16,-2 9-66 0,1-11-76 0,2 2-268 16,-3 1-80-16</inkml:trace>
  <inkml:trace contextRef="#ctx0" brushRef="#br0" timeOffset="54527.18">8323 5959 454 0,'0'0'350'15,"0"0"-77"-15,-6-7-59 0,6 7-45 0,0 0-16 16,-4-6-23-16,4 6-17 0,0 0-17 0,-4-4-5 16,4 4-28-16,0 0-12 0,-4-10-18 0,4 10-21 15,1-7-34-15,-1 7-48 0,3-12-67 0,-3 5-53 16,4-2-367-16,-3 1-68 0</inkml:trace>
  <inkml:trace contextRef="#ctx0" brushRef="#br0" timeOffset="54987.17">8197 5025 159 0,'-5'-4'348'0,"5"4"-97"16,-7-4-55-16,7 4-37 0,0 0-20 0,-10-4-21 0,10 4-20 15,0 0-13-15,-5-4-20 0,5 4-16 0,0 0-27 16,-5-5-38-16,5 5-42 0,-3-6-47 16,3 6-62-16,0-7-59 0,0 7-128 0,4-11 192 15</inkml:trace>
  <inkml:trace contextRef="#ctx0" brushRef="#br0" timeOffset="55143.51">8143 4890 296 0,'0'0'234'0,"0"0"-54"0,-10 2-41 16,10-2-27-16,0 0-16 0,0 0-14 0,0 0-15 16,-12 0-16-16,12 0-25 0,0 0-36 0,0 0-43 15,0 0-48-15,-5-6-47 0,5 6-155 0,4-8 236 16</inkml:trace>
  <inkml:trace contextRef="#ctx0" brushRef="#br0" timeOffset="66992.75">7950 4464 218 0,'0'0'208'0,"0"0"-50"0,0 0-24 16,5-5-19-16,-5 5-22 0,0 0-17 0,0 0-13 15,0 0-16-15,0 0-7 0,0 0-6 0,0-7-9 0,0 7-7 16,0 0-2-16,0 0-4 0,0 0 4 0,0 0-8 16,0-9-1-16,0 9-2 0,0 0-2 15,0 0 0-15,0 0 2 0,0-7 2 0,0 7 3 0,0 0-2 16,0 0 1-16,0 0-3 0,-6-6-1 0,6 6 2 16,0 0-2-16,0 0-1 0,0 0-2 0,0 0-1 15,-11 2 4-15,11-2-4 0,0 0 4 0,-5 9-1 16,5-9 4-16,-2 8 10 0,2-8 8 0,-4 12 4 15,4-12-5-15,0 14-6 0,0-6 0 0,0 0 2 16,1 0-10-16,2-2 3 0,-2 1-8 0,3 0 5 16,-3-2 3-16,3 0-1 0,-4-5 3 0,8 9 0 15,-8-9 1-15,9 7-5 0,-9-7 2 0,11 2-3 16,-11-2 1-16,12-1-6 0,-12 1-4 0,10-4 9 16,-10 4-8-16,13-6 2 0,-13 6 3 0,6-9 7 0,-2 3 14 15,-4 6 4-15,4-9 14 0,-4 9-10 16,1-11-13-16,-1 11 9 0,-1-9-3 0,1 9-8 15,-4-9-3-15,4 9 9 0,-7-8-9 0,7 8-1 16,-7-7-1-16,7 7-4 0,-9-3 13 0,9 3-25 16,0 0 4-16,-13 1-3 0,13-1-1 0,-9 5 3 15,9-5 1-15,-9 10-3 0,7-6 7 0,-1 4-6 16,2-1-1-16,-2-1 1 0,2 2-3 0,1-1 8 0,1 1-6 16,1-1 8-16,0-1-12 0,-1 0 2 0,2-1 2 15,3-1 2-15,-6-4-4 0,7 8 2 0,-7-8 8 16,10 3-8-16,-10-3 1 0,0 0 1 0,15-2-1 15,-15 2-2-15,9-6 6 0,-9 6 13 0,8-10 20 16,-4 6-7-16,-4 4 19 0,4-12-21 0,-2 6 24 16,-2 6-21-16,0-11 32 0,0 4-54 0,0 7 23 15,-5-9-38-15,5 9 29 0,-5-6-41 0,5 6 11 16,0 0-72-16,-10 3-79 0,10-3-89 0,-9 11-133 16,1-2-180-16,2 3-69 0</inkml:trace>
  <inkml:trace contextRef="#ctx0" brushRef="#br0" timeOffset="67560.97">8401 6504 182 0,'0'0'298'16,"0"0"-110"-16,0 0-11 0,3-7-70 0,-3 7 17 15,2-11-58-15,-2 4 22 0,4-1-54 0,-1 0 25 16,1-2-42-16,1-1 15 0,1-1-95 0,-1-2-48 16,0 0-269-16,2-1 163 0</inkml:trace>
  <inkml:trace contextRef="#ctx0" brushRef="#br0" timeOffset="67875.97">8483 6235 351 0,'0'0'287'0,"0"0"-101"0,0 0 0 16,0 0-33-16,0 0-7 0,0 0-57 16,0 0 0-16,0 0-38 0,-1-8 10 0,6 2-22 0,-3-2-2 15,5 1-21-15,-1-6-24 0,3 1-21 0,2-4-12 16,1-2-15-16,5-4-16 0,-2 1-52 0,3-4 42 16,1-1-55-16,3-3 60 0,1 2-26 0,0 0 9 15,-4 0 20-15,4-1 13 0,-4 5 15 0,-2 1 9 16,-1 0 23-16,0 2 33 0,-2 3 35 0,-3 0 29 15,0 1 31-15,-1 3 22 0,-3 1 18 0,1 0-3 16,-3 1-4-16,3 2 4 0,-4-1-12 0,1 2-16 16,-3-2-9-16,2 2-28 0,-1 1-7 0,1-2-26 15,-2 1 18-15,1-1-44 0,2 1-1 0,-3-2-14 16,2 1 7-16,1-2-19 0,2-1 1 0,-1-1-45 16,4-2-80-16,-1 0-29 0,0-2-101 0,1-1-35 15,1 0-192-15,-2 0 32 0</inkml:trace>
  <inkml:trace contextRef="#ctx0" brushRef="#br0" timeOffset="68006.56">9117 5262 24 0,'0'0'342'15,"0"0"-111"-15,4-6 0 0,-4 6-39 0,0 0 0 16,2-6-64-16,-2 6-10 0,3-6-46 0,-3 6 6 16,4-6-34-16,-4 6-10 0,7-10-83 15,-3 5-21-15,1-4-99 0,3 1-22 0,1-2-193 0,-3-1 162 16</inkml:trace>
  <inkml:trace contextRef="#ctx0" brushRef="#br0" timeOffset="68158.83">9371 4941 160 0,'5'-9'257'0,"-5"9"-61"0,5-8-43 16,-5 8-30-16,2-10-27 0,0 4-17 0,-1-1-15 15,2 1-15-15,1-3-11 0,0 0-13 0,0-1-25 16,2-2-46-16,1-1-45 0,1 0-37 0,0-2-39 15,2 0-87-15,0-2 79 0</inkml:trace>
  <inkml:trace contextRef="#ctx0" brushRef="#br0" timeOffset="68282.28">9587 4577 298 0,'3'-6'330'0,"-1"1"-86"16,-2 5-14-16,5-9-26 0,-5 9-22 0,3-7-27 16,-3 7-23-16,1-7-20 0,-1 7-29 0,0-7-14 15,0 7-23-15,3-6-8 0,-3 6-8 16,1-7-24-16,-1 7-33 0,5-10-84 0,-1 6-59 0,0-2-74 15,0-1-260-15,3 0 2 0</inkml:trace>
  <inkml:trace contextRef="#ctx0" brushRef="#br0" timeOffset="68925.25">9728 4393 47 0,'0'0'261'0,"0"0"-43"0,0 0-28 0,0 0-21 16,-7 5-15-16,7-5-21 0,0 0-24 0,0 0-24 15,0 0-19-15,0 0-8 0,0 0-18 0,0 0-9 16,0 0-7-16,0 0-6 0,3-7-3 0,-3 7 1 16,4-7-7-16,-4 7-4 0,5-9-2 0,-5 9-1 15,4-9 4-15,-4 9-2 0,4-10 23 0,-4 10-26 16,1-10 25-16,-1 10-32 0,0-8 26 0,0 8-25 0,-3-8 28 16,3 8-24-16,-2-7 30 0,2 7-34 0,-4-6 27 15,4 6-28-15,0 0 26 0,0 0-26 16,-11-1 24-16,11 1-28 0,-6 5 3 0,6-5 3 15,-5 7 1-15,5-7 15 0,-2 10-4 0,2-10 1 0,-3 12 8 16,3-12 5-16,0 11-3 0,0-11-1 16,3 12 6-16,-3-12-6 0,2 11 3 0,2-7-4 15,-4-4 3-15,6 7-6 0,-6-7 0 0,9 7 2 0,-9-7-5 16,8 3 7-16,-8-3-10 0,13-1-5 0,-13 1 1 16,11-4 0-16,-11 4 0 0,10-6-4 0,-3 1 6 15,-2 2-4-15,-1-3 2 0,0 1 1 0,-2-1-2 16,2 0 1-16,-3 0 0 0,2 0 10 0,-2-1 10 15,-1 7 3-15,-2-11-4 0,0 4-5 0,0 1 4 16,-1 0-3-16,-2 0 7 0,1 1-13 0,4 5 3 16,-10-8 3-16,6 4-5 0,-2 1-1 0,6 3-5 15,-12-7 1-15,12 7-6 0,-10-2 2 0,10 2 2 16,0 0-6-16,-13 2 1 0,13-2-3 0,-9 7 2 16,9-7 2-16,-7 8-1 0,7-8-1 0,-4 11 5 0,4-11-5 15,-4 11 10-15,4-11-13 0,0 13 5 16,0-13-1-16,3 11 4 0,-1-5-3 0,-2-6 1 15,4 9 7-15,-4-9-11 0,7 11 0 16,-7-11 0-16,8 6 4 0,-8-6 16 0,8 6-31 0,-8-6 18 16,11 2-9-16,-11-2 3 0,0 0 1 0,14-1-2 15,-14 1 2-15,9-3-1 0,-9 3 9 0,9-8-6 16,-9 8 0-16,7-9 3 0,-7 9 22 0,4-10 17 0,-4 10 11 16,0-12 7-16,0 12-18 0,-4-9-7 0,1 3-11 15,-2-1-3-15,0 4-4 0,5 3-14 0,-12-7 2 16,12 7-11-16,-12-2-13 0,12 2-63 0,-17 0-57 15,8 2-62-15,0 2-61 0,2 1-117 0,-1 0-193 16,0 4-82-16</inkml:trace>
  <inkml:trace contextRef="#ctx0" brushRef="#br0" timeOffset="71874.7">11848 9570 408 0,'0'0'296'16,"-3"6"-71"-16,3-6-37 0,0 0-1 0,0 0-11 16,0 0-9-16,0 0-20 0,0 0-26 0,0 0-21 15,0 0-21-15,-11-2-19 0,11 2-11 0,0 0-13 16,-1-9-3-16,1 9-10 0,2-11-11 0,1 4-21 16,-2-1-40-16,3-3-37 0,-2 1-36 0,1-1-54 15,-1-4-47-15,2-1-292 0,-1 0-11 0</inkml:trace>
  <inkml:trace contextRef="#ctx0" brushRef="#br0" timeOffset="72002.81">11897 9188 128 0,'1'-8'287'0,"-1"8"-34"15,0-11-74-15,0 11 14 0,-1-11-65 0,1 11 15 16,0-9-65-16,0 9 16 0,-2-11-53 16,2 11 26-16,0-9-47 0,0 9 4 0,0-12-88 15,0 12-50-15,3-14-58 0,-2 7-235 0,2-3 130 0</inkml:trace>
  <inkml:trace contextRef="#ctx0" brushRef="#br0" timeOffset="72166.61">12020 8824 134 0,'0'0'301'0,"2"-7"-91"0,-2 7-14 0,0-9-62 15,0 9 11-15,0-9-59 0,0 9 11 0,1-10-49 16,0 3 18-16,3 0-44 0,-1-2 16 0,0 1-83 0,3-3-16 15,-1-1-97-15,1-1-14 0,4-4-155 16,-1-1 214-16</inkml:trace>
  <inkml:trace contextRef="#ctx0" brushRef="#br0" timeOffset="72315.92">12257 8394 134 0,'1'-9'330'15,"-1"9"-81"-15,1-8-48 0,-1 8-44 0,0-8 1 16,0 8-35-16,-1-9-21 0,1 9-21 0,-1-9-18 15,1 9-11-15,0-11-12 0,1 4-11 0,2-1-36 16,-1-1-27-16,2-1-77 0,0 0-2 0,5-3-86 16,-1-1-13-16,1-3-116 0,1 0 214 0</inkml:trace>
  <inkml:trace contextRef="#ctx0" brushRef="#br0" timeOffset="72462.55">12478 7965 235 0,'3'-8'350'16,"-3"8"-107"-16,2-11-19 0,-2 11-39 0,4-11-8 15,-4 11-29-15,0-10-20 0,0 10-25 0,4-11-18 0,-4 11-19 16,2-14-11-16,-1 9-15 0,3-4-1 16,0 1-16-16,1-3-15 0,2 0-37 0,2-2-48 15,0 0-88-15,2-2-11 0,1-1-125 0,-1-1-129 0,2 0 100 16</inkml:trace>
  <inkml:trace contextRef="#ctx0" brushRef="#br0" timeOffset="72600.8">12801 7509 30 0,'4'-6'369'0,"-4"6"-119"0,5-9-16 16,-5 9-45-16,3-8 2 0,-3 8-22 0,1-7-35 16,-1 7-27-16,0-7-24 0,0 7-28 0,3-7 0 0,-3 7-3 15,2-10-19-15,-2 10-32 0,4-9-26 0,-1 2-77 16,2-1-32-16,0 1-109 0,1-2-213 0,-2 0 65 16</inkml:trace>
  <inkml:trace contextRef="#ctx0" brushRef="#br0" timeOffset="72743.07">13005 7200 346 0,'0'0'267'0,"1"-7"-37"0,-1 7-26 15,0 0-29-15,0-8-19 0,0 8-43 0,0 0-3 16,0-10-39-16,0 10 2 0,1-8-31 0,-1 8-9 0,4-10-87 16,-4 10-71-16,6-10-75 0,-1 1-254 0,-1 1 68 15</inkml:trace>
  <inkml:trace contextRef="#ctx0" brushRef="#br0" timeOffset="73092.42">13157 6920 119 0,'-3'-6'324'0,"3"6"-98"0,0 0 2 0,-4-7-40 0,4 7 7 15,0 0-35-15,-6-5-5 0,6 5-24 0,0 0-29 16,-8-3-17-16,8 3-17 0,0 0-11 0,0 0-11 15,-10 3-5-15,10-3 7 0,-5 5 19 0,5-5-16 16,-3 8-3-16,3-8-1 0,-2 9-8 0,2-9-4 16,-3 11 21-16,3-11-35 0,1 12 30 0,1-5-42 15,-2-7 29-15,2 13-31 0,-1-8 28 0,2 1-38 16,-3-6 40-16,7 9-38 0,-7-9 30 0,8 8-36 16,-8-8 32-16,11 2-38 0,-11-2 1 0,11 1 9 0,-11-1-4 15,13-2 1-15,-13 2 2 0,10-8 1 16,-3 5 0-16,-2-2-2 0,0 2 9 0,-2-3-6 15,0 0 3-15,-3 6 2 0,3-11 2 0,-3 11-2 0,0-10 11 16,0 10 14-16,-4-8-1 0,4 8-4 16,-9-7-3-16,9 7-3 0,-9-2 6 0,9 2-12 15,-10 2-5-15,10-2-5 0,-13 5-27 0,8 0-112 0,-2-1-232 16,1 2-378-16,0 1-254 0</inkml:trace>
  <inkml:trace contextRef="#ctx0" brushRef="#br0" timeOffset="81957.39">9540 13767 160 0,'0'0'265'16,"-3"-8"-95"-16,3 8 13 0,-1-9-59 0,1 9 7 16,-5-10-11-16,5 10 11 0,-1-10-30 0,-1 2 24 15,1 1-24-15,0 1 0 0,0-1-21 0,-1-1 0 16,1 0 15-16,0-1-25 0,-2 0 15 0,2 0-13 0,-2 0 7 15,1-1-29-15,-1 0 25 0,-1-1-30 16,2 0 35-16,-2 1-43 0,0-4 37 0,-1 2-42 0,0-1 58 16,0-1-62-16,0 2 49 0,-3-3-53 0,4 1 48 15,-4 0-7-15,2-1-14 0,0-1 0 0,-2-2-52 16,-1 2 50-16,3-2-51 0,-3 0 47 0,-1 2-49 16,2-3 47-16,-1 1-53 0,0-2 49 0,0 1-46 15,0 1 47-15,-2 0-48 0,2-1 43 0,0 1-41 16,-4-1 41-16,4 1-54 0,-1 0 5 0,-3 0 5 15,4 0 2-15,-3 0 0 0,0 1 3 0,0-1 0 16,1 0 4-16,-2 3-2 0,0-2 42 0,-1-1-51 16,3 1 43-16,-6 0-51 0,4 0 49 0,-5-1-50 15,2 0 49-15,-3 1-9 0,1 1-2 0,-3 0-4 16,2-1-3-16,0 2-4 0,-3-1-1 0,-1 0-2 16,3 2 6-16,-2 0-11 0,-1-1 2 0,-1 1 0 15,2 0 0-15,-2 2-1 0,1-1-3 0,-2 0 9 0,6 3-6 16,-5-4-1-16,1 5-1 0,2-2 1 15,-3-1 0-15,4 2 2 0,-4-3-1 0,4 3 2 0,-4-3 0 16,2 1-4-16,-1 1 1 0,4-2 1 16,-1 1 3-16,-3-1-3 0,2 2 0 0,2-2-2 0,-1 2-1 15,0-2 3-15,0 2-1 0,3-2 5 0,-4 1-4 16,0 0-2-16,3 0-1 0,-2 0 2 0,-2 0-2 16,4 1 1-16,-2-1 3 0,-2 2-3 0,3-3 1 15,-3 2-41-15,0 2 48 0,2-2-42 0,-2 2 54 16,-1-1-50-16,0 1 48 0,3-1-48 0,-3 2 50 15,-1-2-46-15,2 1 51 0,-1 1-50 0,0 0 49 16,0-1-49-16,1 2 47 0,-1 0-44 0,-1-1 46 16,1 1-48-16,2 0 49 0,-3 1-41 0,1-1 42 15,0 1-50-15,1-1 45 0,-1 3-46 0,-1 0 53 16,1-3-52-16,0 1 46 0,-1 2-47 0,-2-2 50 16,3 2-6-16,-2-1-2 0,0 1-2 0,-2-1-6 15,2 1 0-15,-2-1-3 0,-1 2-3 0,1-1 1 16,0 0-1-16,0-1-1 0,0 1 3 0,-1 0-4 15,-4-2 1-15,2 1 1 0,-2-1-2 0,0 2 6 16,1-1-9-16,-1-1 4 0,0 1 2 0,4 1-4 16,0-1-1-16,-4 0 2 0,1 0 7 0,3 0-8 0,-2-2 1 15,3 2-1-15,-4 0-2 0,3 0 1 0,-4-1 0 16,4 2 0-16,-3-3 4 0,3 3-2 16,-2-2-2-16,2 2-1 0,-2 0 3 0,-2 0 2 0,-1-1-6 15,5 1 0-15,-3 0 4 0,2 2-2 0,-4 0-2 16,2-1 5-16,0 1 3 0,-1 1-6 0,2 0 0 15,-1 0 0-15,-1 1 1 0,3-2-2 0,-2 2 4 16,-1 0 12-16,3 0-13 0,-1 0-4 0,-1 2-1 16,2-2 5-16,0 1-4 0,2 0 8 0,-3 0-7 15,2 1 3-15,0 0 24 0,0-1-31 0,-1 0 26 16,2 0-28-16,-1 0 29 0,1 2-31 0,0-2 25 16,1 0-26-16,0 1 28 0,-1-1-30 0,-1 0 28 15,1 0-26-15,0 1 1 0,-1 1-5 0,1-1 10 16,-1-1-1-16,2 2 2 0,-2 0 0 0,1-1-1 0,1 0 6 15,-1 2-4-15,0-1-1 0,0-1 3 16,-1 3 1-16,4-3 3 0,-3 3-6 0,1-2-1 16,2 2 3-16,-2-1-2 0,3 0 1 0,-1 2-1 0,1-1 7 15,0 0-6-15,0 1-1 0,1 0 2 0,1 1-3 16,-1-2 5-16,3 2-3 0,-2-1 0 0,5-1 4 16,-2 1-2-16,0 0-2 0,1-1 0 0,-1 1 4 15,2-2 2-15,-2 1-7 0,1 1 7 0,1 0-6 16,-1-1 2-16,-1 0-3 0,2 1 4 0,-1 0 2 15,-1-1-2-15,1 2-10 0,0-1 12 0,1-1-5 16,-3 2 0-16,0 0-1 0,4-1 3 0,-6 2 0 16,3 0-11-16,-1-1 0 0,1 2-1 0,-1-1-1 15,-1 0 0-15,2 1 0 0,-3-1 8 0,2 0-5 16,1 2 4-16,-1-1 1 0,0 0 0 0,0 0 1 16,-2 0-3-16,3 1 0 0,-1-1 40 0,-1 2-44 15,2-2 36-15,-3 2-40 0,3 2 43 0,-2-3-39 16,2 2 33-16,0 2-42 0,-1-3 40 0,4 3-34 15,-3-1 33-15,2 0-37 0,0-1 37 0,2 3-36 16,-2-1 37-16,4-1-38 0,-2 0 37 0,1 2-25 16,0-1 24-16,3 0-25 0,-2 1 24 0,2 1-38 15,1-3 39-15,0 2-37 0,-1 0 38 0,4-1-38 0,-1 2 40 16,-2-2-40-16,4 1 40 0,-4 0-38 0,4 1 4 16,-1 1 5-16,-1-2 6 0,0 4-1 15,2-3-3-15,-2 1 4 0,2 0 0 0,1 2 0 0,0-3 0 16,2 0 6-16,-2 1-3 0,1 1-2 0,1-1 35 15,1 1-40-15,-1 0 39 0,2 0-41 0,0 1 35 16,2-1-43-16,-1 1 38 0,0 0-36 16,3 3 39-16,1-1-35 0,0 0 30 0,-1 1-34 0,2-2 33 15,0 1-33-15,0-2 35 0,3 1-38 0,-1-1 42 16,1 0-34-16,1-1 31 0,-1 0-39 0,1-1 37 16,0 0-36-16,2-1 37 0,-1 0-38 0,2 0 39 15,0 0-36-15,1-2 38 0,-2 2-35 0,5-3 35 16,-3 0-31-16,5 4-1 0,1-1 2 0,0-1 3 15,3 0 2-15,0 0 2 0,1-1 0 0,2 2 4 16,2-3 2-16,0 2-6 0,5 2 4 0,2-3-1 16,-2 2 2-16,4-2-1 0,0 1-4 0,-2-1 10 15,0-1-8-15,-4-3-1 0,1 1 0 0,0-1 5 16,0 1 4-16,-1-1-10 0,1 0 2 0,-2-1 0 0,2 1 0 16,-2-2 2-16,-1 2 0 0,3-3 5 15,-1 2-4-15,-2-1-3 0,4 1 2 0,-3-2-3 16,2 2 2-16,-2-2 1 0,5 0 33 0,-2 0-42 15,-1 1 31-15,4-1-36 0,-2 0 33 0,3-1-34 0,-1 1 34 16,0-1-35-16,0 0 32 0,-1 1-31 16,1 0 32-16,1-2-29 0,-2 1 31 0,-2-1-29 0,0 1 27 15,0-1-32-15,-2 1 35 0,-3-1-35 16,0-2 31-16,-1 1-30 0,1 1 36 0,-3 0-31 0,3-1 29 16,-3 0-27-16,2-1 27 0,1 1-31 0,-1-1 32 15,0 0-20-15,1 0 11 0,0-1-25 0,-1 3 28 16,1-3-29-16,2 2 30 0,-1-2-27 0,-1 2 28 15,3-1-30-15,-2 1 31 0,-1-1-34 0,2 3 29 16,0-3-27-16,-3 0 28 0,1 1-29 0,1 1 28 16,0-1-27-16,-1-1 28 0,-1 2-30 0,1-1 28 15,-1 2-23-15,-1-3 18 0,0 1-20 0,2 0 26 16,-2 2-25-16,-2-2 27 0,3-1-30 0,-2 1 29 0,2 1-25 16,-1-1 27-16,-1-1-29 0,1 1 29 15,-1 1-27-15,1-1 29 0,1 0-25 0,0 0 13 16,-2-1-3-16,2 1 14 0,0 1-24 0,-1-2 24 15,0 0-19-15,1 0 18 0,-1 1-23 0,-1-1 25 0,2 0-29 16,-4-1 29-16,4 1-25 0,-2-2 25 16,1 0-27-16,-3 0 27 0,-1 2-25 0,1-2 24 15,0-1-22-15,0 1 26 0,-1-1-26 0,-1 0 21 0,2 0-14 16,-1 0 15-16,1-1-17 0,0 1 1 0,1-1 3 16,-3 1-4-16,2-3 20 0,2 2-15 0,2-1 15 15,-1 2-22-15,-1-1 17 0,2-2-18 0,0 2 14 16,1-1-18-16,-1-1 20 0,0 1-23 0,-2 0 21 15,2-1-20-15,-1 2 19 0,-2-3-19 0,1 2 20 16,0 0-20-16,-1-1 19 0,-3 0-18 0,-1 0 18 16,2 1-20-16,-2-1 16 0,1 1-12 0,0-2 13 15,-1 2-17-15,0-1 18 0,-1-1-15 0,0 1 15 16,2 1-19-16,-2-2 21 0,0 0-22 0,0 1 18 16,-1-1-17-16,1 2 7 0,-1 0-3 0,0-2 0 15,1 1 1-15,-1 0 0 0,0-1 1 0,-1 2 0 16,-1 0 5-16,1-2-5 0,-1 1 6 0,2 0-4 15,-2-1 0-15,0 2-1 0,1 0 1 0,-2-2 0 0,2 0 0 16,-2 1 4-16,1-1-3 0,0 1 0 0,0-1 0 16,0 0 3-16,0 1-1 0,-1-2-2 0,0 3 6 15,2-3-5-15,-2 1 0 0,2-1 1 0,-2 2 3 16,3-2-5-16,-4 1-1 0,4-1 3 0,-4 1-2 16,3 0 1-16,-2 2 0 0,0-3-1 0,1 1 0 15,-1 0 3-15,-1 0-3 0,0-1-2 0,0 1 3 16,0-1 2-16,0 1-4 0,0 1 1 0,0-3 2 15,2 1-4-15,-5 2 1 0,3-1 0 0,0-2 5 16,-1 2-6-16,1-1 4 0,0 2-4 0,0-3 2 16,-1 0 0-16,1 3-1 0,-1-2 0 0,-2 0 2 15,3-1 3-15,-1 2-4 0,1-3 0 0,-2 3 0 16,2-2 2-16,-4 2-41 0,2-2 46 0,0 0-41 16,0 3 47-16,-2-2-42 0,0-1 46 0,2 1-41 15,-3 0 40-15,2 0-42 0,-2-1 46 0,3 0-42 16,-1 2 42-16,-2-1-44 0,3-1 46 0,2 0-42 15,-3-1 46-15,2 1-50 0,-3 1 44 0,2-2-42 16,-1 2 45-16,-2-1-46 0,1-1 43 0,3 2-45 16,-4-1 43-16,0 1-41 0,1-1 45 0,-1-1-42 15,0 2 41-15,1-1-44 0,-2-1 45 0,0 0-45 16,-2 3 45-16,3-3-43 0,-4 2 42 0,0-2-37 0,0 0 44 16,-1 0-48-16,0 0 41 0,1 0-4 0,-2-2 0 15,-1 0-7-15,-2 0-3 0,3 0 3 0,-3-1-6 16,0 0 1-16,0-2-5 0,-3 1 2 0,3-2-3 15,-2 1 0-15,-1-1-1 0,-2-1 1 0,1 0-2 16,-1 0 1-16,1 1-2 0,-1-1-19 0,-1 1-70 16,-2 1-112-16,-1-1-124 0,-2 2-201 0,-3-1-354 15,-3 0-443-15</inkml:trace>
  <inkml:trace contextRef="#ctx0" brushRef="#br0" timeOffset="84506.95">9602 14109 301 0,'-2'-6'499'0,"-1"0"-93"0,-3 0-50 0,2 1-9 15,0-1 6-15,0 1-17 0,1 1-4 0,-1 0-11 16,4 4-22-16,-7-8-49 0,7 8-51 16,-6-7-44-16,6 7-28 0,0 0-25 0,0 0-5 0,0 0-2 15,0 0-3-15,0 0 0 0,9 4-4 0,-4-1-8 16,1 4-12-16,2 0-9 0,2 2-13 0,1-1-8 15,-1 3-5-15,1-1-6 0,1 0-5 0,-2 2-5 16,3-2 1-16,-3 2-12 0,-1-2 7 0,1 1-2 16,-1 0-38-16,0-1 49 0,-4-2-39 15,3-1 48-15,-4 0-34 0,1 0 40 0,-4 0-38 0,-1-7 35 16,4 8-38-16,-4-8 38 0,-3 7-41 0,3-7 35 16,0 0-39-16,-13 0 41 0,13 0-43 0,-16-5 39 15,7-1-33-15,-5 1 21 0,2-4-26 0,1 0 37 16,-4-4-33-16,2 1 33 0,-1-1-30 0,2-1 27 0,3 2-24 15,-1-1 28-15,4-3-34 0,1 2 29 16,-1 1-31-16,4 2 34 0,-1-1-33 0,3 2 23 16,2-1-28-16,0 3 28 0,2-2-30 0,1 4 33 0,2 0-19 15,0 0 7-15,3 4-23 0,1-1 33 0,1 2-32 16,1 1 32-16,0 1-27 0,4 2 29 16,2 0-34-16,-3 3 33 0,2 0-33 0,-1 3 33 0,2-2-42 15,-2 1 47-15,1 2-33 0,-4-3 25 0,0 2-28 16,-1-1 33-16,-1-1-37 0,-3 1 36 0,0-3-33 15,-1 0 30-15,-2 1-29 0,-2-2 34 0,-4-4-32 16,5 6 29-16,-5-6-24 0,0 0 21 0,0 0-26 16,0 0 29-16,0 0-31 0,-9-6 34 0,3-2-33 15,-2 0 28-15,2-2-23 0,-2-2 22 0,3-3-29 16,-3 0 30-16,3 0-32 0,1-2 32 0,2 0-34 16,-1-1 22-16,3 2-19 0,2-1 4 0,0 0 3 15,1 1-3-15,1 3 11 0,1 0-7 0,2 1 2 16,0 3-1-16,-1 1 3 0,2 3 1 0,2 0 1 0,0 2 3 15,-1 0 2-15,2 2-8 0,1 2 3 0,-2 1 27 16,3 1-37-16,-1 1 39 0,2 1-39 16,-3 2 16-16,2 0-12 0,0-1 34 0,-2 3-37 0,3-1 30 15,-2 0-40-15,-2 1 17 0,4-1-50 0,-4 0 2 16,3-3-100-16,-4 2-6 0,0 1-46 0,0-3-48 16,0 0-53-16,-3-1-66 0,1 0-48 0,-7-4-34 15,10 3-90-15,-10-3-248 0,13 0-315 0</inkml:trace>
  <inkml:trace contextRef="#ctx0" brushRef="#br0" timeOffset="84711.55">10286 13820 31 0,'4'-6'524'0,"-1"0"-141"0,-3 6-42 16,2-7-60-16,-2 7 34 0,3-7-54 0,-3 7 30 16,1-5-78-16,-1 5 12 0,0 0-68 0,0 0 27 15,0 0-58-15,9-3 20 0,-9 3-58 0,0 0 22 16,8 6-54-16,-8-6 36 0,6 6-22 0,-6-6-14 15,9 7-8-15,-3-2-11 0,2 1-7 0,-3-1-5 16,4 0-1-16,-1 1-13 0,-2-2-4 0,3 1-10 16,-3-1-45-16,3 1-38 0,-9-5-47 0,9 7-60 15,-9-7-80-15,7 5-79 0,-7-5-63 0,0 0-415 0,0 0-368 16</inkml:trace>
  <inkml:trace contextRef="#ctx0" brushRef="#br0" timeOffset="84856.76">10154 13765 130 0,'-12'-8'318'0,"3"1"-85"0,0 3-55 16,0-2-35-16,3 2-30 0,-1-2-21 0,7 6-22 0,-6-8-14 16,6 8-13-16,-3-9-6 0,3 9-9 0,4-8-8 15,-4 8 0-15,9-7-29 0,-4 3-85 0,5 1-114 16,-1-1-164-16,2 2 175 0</inkml:trace>
  <inkml:trace contextRef="#ctx0" brushRef="#br0" timeOffset="85239.32">10419 13676 216 0,'0'0'340'0,"0"0"-86"15,0 0-33-15,10 2-6 0,-10-2 2 0,0 0 32 16,7 2-49-16,-7-2 33 0,6 4-65 0,-6-4 33 0,12 3-64 16,-12-3 27-16,14 4-66 0,-5-1 29 15,1-1-53-15,-1 2 30 0,0 0-63 0,0 0 35 16,1 0-52-16,-2 0 40 0,1 1-47 0,-3 0 38 15,3-1-40-15,-3-1 43 0,-6-3-42 0,8 6 53 0,-8-6-58 16,5 5 36-16,-5-5-43 0,0 0 45 16,0 0-37-16,0 0 47 0,0 0-44 0,-5-7 43 15,1 1-45-15,0 1 51 0,2-3-53 0,-2-1 37 0,1 0-43 16,-1-2 39-16,2-1-6 0,1 2-3 0,1-2 5 16,0 3-4-16,1-1 0 0,-1 0 7 0,5 1-18 15,-3 0-4-15,2 2-2 0,1 1 1 0,1 1 1 16,0 1 11-16,0 0 3 0,-6 4-4 0,14-2-6 15,-14 2 0-15,18 1-4 0,-10 0-4 0,1 3-38 16,2-1 40-16,0 2-44 0,-1 0 46 0,1 2-42 16,2-1 42-16,-4 0-47 0,3 1 39 0,-3-1-63 15,-2-1 1-15,1 1-101 0,2 0-22 0,-3-1-99 16,-1-1-50-16,-1-1-28 0,-5-3-31 0,10 6-516 16,-10-6-459-16</inkml:trace>
  <inkml:trace contextRef="#ctx0" brushRef="#br0" timeOffset="85411.67">10811 13532 271 0,'0'0'491'0,"2"-9"-119"0,-2 9-89 0,0 0-47 15,1-8 10-15,-1 8-8 0,0 0-13 0,0 0-17 16,0 0-17-16,0 0-36 0,0 0-27 0,0 0-21 16,14 2-22-16,-14-2-16 0,8 6-13 0,-8-6-6 0,9 7-11 15,-3-2-8-15,2 0-5 0,-2-1-7 0,2 2-5 16,0-2-48-16,-1 1-5 0,2-1-119 0,-4-1-60 15,2 1-88-15,-7-4-99 0,7 5-351 0,-7-5-267 16</inkml:trace>
  <inkml:trace contextRef="#ctx0" brushRef="#br0" timeOffset="85573.24">10645 13443 260 0,'-6'-6'373'0,"2"1"-91"0,4 5-68 0,-5-6-68 15,5 6-11-15,-3-6-54 0,3 6 19 0,2-7-20 16,-2 7-23-16,6-4-42 0,-6 4 30 0,13-4-41 0,-13 4 20 16,15-3-119-16,-15 3-90 0,23-1-299 15,-23 1 33-15</inkml:trace>
  <inkml:trace contextRef="#ctx0" brushRef="#br0" timeOffset="86172.82">10962 13396 186 0,'0'0'377'0,"0"0"-92"0,0 0-29 0,0 0-6 15,8-2-9-15,-8 2 5 0,0 0 2 0,0 0-8 16,0 0-34-16,11 0-14 0,-11 0-26 0,8 2-21 16,-8-2-22-16,12 6-20 0,-12-6-17 0,15 6-16 15,-9-2-11-15,2 0-11 0,-2 1-9 0,3 0-8 16,-2 0-3-16,-2 1-4 0,0-2-2 0,-5-4 1 15,9 9 1-15,-3-4 0 0,-6-5-3 0,4 6-1 16,-4-6-7-16,0 0-2 0,0 7-2 0,0-7-1 16,0 0-1-16,0 0 0 0,-14 0 7 0,14 0-8 0,-9-6 4 15,9 6-5-15,-9-11 1 0,3 5 1 16,-1-1 5-16,4-1 4 0,-3-1 4 0,3 0 15 16,0 0 1-16,2 0 2 0,-1 1-6 0,4 0-5 0,-1-1-4 15,2 2-5-15,0-1 10 0,4 1-18 0,-2 1-2 16,5 1-1-16,-1 0 8 0,1 2-1 0,3 0 2 15,-1 2-4-15,0 0-2 0,1 2 0 16,0 0 7-16,2 2-1 0,-2 0 1 0,4 2-1 0,-4 0-4 16,-1 1-2-16,0 0-1 0,-3 0 2 0,-2 1-1 15,0-1 0-15,-3-1 6 0,-2 1-6 0,-2-6 1 16,0 10-4-16,0-10 1 0,-2 7-2 0,2-7 2 16,-9 2 0-16,9-2-1 0,-14-1 5 0,7-4 1 15,-2 2 4-15,2-4-2 0,0 0 1 0,1-1-5 16,-1-3-2-16,2 0 1 0,1-2-3 0,1 1-2 15,3-1 0-15,0-1 1 0,1 1-4 0,5 0 0 16,-1 1 0-16,2-1-2 0,1 2 4 0,2 0-45 16,-1 4 50-16,1-1-2 0,1 3-2 0,0 0 0 15,0 3-1-15,2-1 1 0,0 3 1 0,1 2-4 16,-2 0-1-16,4 1-1 0,-1 1 0 0,-2 2 1 16,4 0-1-16,-5 0 1 0,2 1-10 0,-1-1-18 15,1 1-38-15,-2 1-44 0,-1-2-47 0,1-2-44 0,-3 3-55 16,1-3-53-16,0-1-26 0,-1-1-12 0,-9-2-43 15,19 1-7-15,-7-3-244 0,-2-2-148 16</inkml:trace>
  <inkml:trace contextRef="#ctx0" brushRef="#br0" timeOffset="86773.2">11679 13100 193 0,'0'-10'333'0,"-1"0"-53"16,-2 2 4-16,0 1-25 0,-1-2-30 0,-3 3 33 0,1 0-65 15,-2 1-13-15,1 2 39 0,-4 0-71 0,0 2 38 16,-2 1-54-16,-1 1 31 0,0 3-58 0,-3 2 37 15,3 0-20-15,-2 1-14 0,-1 4-22 0,2 0-19 16,2 1-11-16,-1 1-13 0,5-1-8 0,3 1-8 16,0-1-1-16,4-1-8 0,0 1 2 0,4-1-12 15,2-2-1-15,0 1-4 0,2-2-5 0,3-1-7 16,1 0-14-16,2-4-13 0,-1 1-31 0,3-3-20 16,-2-1-12-16,3 0 20 0,-2-2 7 0,3-2 7 15,-1-2-5-15,0 0 4 0,-2-1 13 0,-1-1-33 0,-1-1 69 16,-4 0-44-16,1-1 48 0,-2-1-38 15,-2 1 52-15,-1-1-46 0,-2 1 58 0,0-1-49 16,-1 0 46-16,-1 2-30 0,0-2 83 0,-1 2-31 16,1 2 54-16,0 0-38 0,1 0 30 0,-2 0-53 0,2 7 41 15,-1-10-61-15,1 10 37 0,4-7-49 0,-4 7 48 16,7-6-52-16,-7 6 40 0,10-2-48 0,-10 2 43 16,18 2-45-16,-8-1 41 0,3 0-43 0,-2 1 41 15,2 0-44-15,2-1 47 0,1 0-46 0,1-1 45 16,3 0-45-16,-4 0 41 0,3-1-45 0,-2-2 44 15,2 0-42-15,-3 0 42 0,-1-1-43 0,-2-1 41 16,-2-1-39-16,-3 0-4 0,0 0 47 0,-3-4-44 16,-3 2 43-16,1-2-43 0,-6 0 42 0,1-4-44 15,-5 0 50-15,0-3-48 0,-4-1 42 0,-1 0-4 16,-4-4 4-16,-3 0-9 0,-4-4-2 0,1-1 1 16,-2 2 3-16,1 0 46 0,3 5 38 0,2 1 43 15,-3 1-3-15,6 5 2 0,-2 0 11 0,3 1-7 16,2 2-1-16,1 1-47 0,0 4 31 0,2 0-37 15,0 2 35-15,9 3-24 0,-12-2 27 0,12 2-10 16,-7 5 10-16,7-5-18 0,-3 9 15 0,4-1-27 16,2 0 7-16,6 4-21 0,-1 0 4 0,3 2-24 0,2 2-11 15,2 1-5-15,3 1-12 0,1 1-5 0,3 0-5 16,1 1-3-16,2 1-8 0,2 2-1 0,-1 1-46 16,1 0-3-16,0-1-78 0,-2 0-83 0,2 3-130 15,-3-1-77-15,-2 1-129 0,-3-3-145 0,-1 0-633 16,-4-1-915-16</inkml:trace>
  <inkml:trace contextRef="#ctx0" brushRef="#br0" timeOffset="114170.04">26381 13298 108 0,'0'0'138'0,"-10"-4"-7"0,10 4-28 16,-9-7-22-16,9 7 6 0,-9-8-42 0,9 8-5 15,-10-7-12-15,10 7 2 0,-9-8 19 0,9 8 4 16,-9-9-3-16,4 6-18 0,-1-2-1 0,1 0-6 16,-1 2-5-16,1-2 2 0,-1 0-10 0,-2 0 2 15,3 0 31-15,-3 2-8 0,2-2 19 0,0-1-30 16,-3 1 15-16,2 1-28 0,-2-1 15 0,2 0-20 16,-2 0 11-16,0 0-19 0,0 0 35 0,-1 0-21 15,1 1 20-15,-2-2-29 0,1 1 16 0,-3-1-19 16,2 1 18-16,-2-1-8 0,-1 0 40 0,0 0-24 15,1 0 25-15,-3 1-31 0,2-1 39 0,-3 2-41 16,2-3 27-16,-3 3-35 0,2-1 27 0,-3-1-16 16,1 1 0-16,-1 0-2 0,-1 0 11 0,-1-2-3 15,0 3-7-15,0-1-4 0,2 1-1 0,-3-2 2 0,3 2 7 16,0 1 17-16,-3-2-6 0,3 2-6 0,1-1-2 16,-2 0-4-16,2 1 13 0,-3-1-10 15,2 1 16-15,1-1-18 0,0 1 9 0,2 1-19 0,-2-1 13 16,0 0-12-16,3 0 10 0,-2-1-27 0,2 1 31 15,-2 1-26-15,4 0 13 0,-1-1-20 0,0 1 18 16,1 1-20-16,-1 0 29 0,0 0-27 0,0-1 22 16,-1 2-25-16,-2 2 23 0,1-1-25 0,-2 0 22 15,-3 1-7-15,3 1 14 0,-2 0-10 0,-4 1-12 16,2 2 2-16,-2-1 1 0,-2 0 0 0,2 3-1 16,-4 0 3-16,3 0-5 0,-3 0 0 15,-1 0 2-15,1 1 1 0,0 0 4 0,1 1 19 0,-1-1 10 16,2 2-4-16,-1-1 9 0,4 2-7 0,-2-1-7 15,2-1-2-15,-1 2-3 0,2 2 6 0,-3-1-7 16,2 2-3-16,1 1 29 0,1 3-39 0,-2-1 29 16,1 0-38-16,-1 1 28 0,0 4-27 0,-2 0 26 15,0 1-31-15,5-2 30 0,-1-1-27 0,1 2-1 16,2-2 5-16,0 0 9 0,-1 1 9 0,4-1 10 16,-2 0 14-16,4-3 7 0,1 0-4 0,0-1 0 15,2-1 2-15,-3 1 3 0,5 1-4 0,3-2 7 16,-2-1 0-16,0 0-13 0,4 0 12 0,-1 0-2 15,1 2-1-15,2-3-2 0,0 0-2 0,1 0-7 0,0 0-3 16,1 2 5-16,1 1 2 0,2-2-11 0,0 1 12 16,4 0-13-16,-1 2 7 0,2 0-10 0,0 0 4 15,3 2-9-15,-1-2 3 0,4 3-6 0,1 0 7 16,0-1-3-16,1 0 3 0,2 0-3 0,2-1 0 16,-2 0-3-16,1-1 1 0,3 0 2 0,-2 0-1 15,2-1 3-15,2-2-3 0,0 0-4 16,-1 1 1-16,3-2-2 0,0-1 0 0,1-1-1 0,1 0 0 15,-1-2 0-15,3 0-4 0,0-2-1 0,-1-1 0 16,2-1-2-16,0-1-3 0,3 1 1 0,-2-2-1 16,-4-2-5-16,3 0 4 0,-1-1-2 0,0 1 2 15,-1-1-2-15,2-1-3 0,-1 0 2 0,0 0-1 16,1-1 1-16,-2 1-3 0,2-2 0 0,0 1 1 16,-1 0-3-16,5-1 2 0,-1-1-1 0,0 1-1 15,-1-1 6-15,1 0-6 0,-2 0-1 0,2 0 3 16,-2-2 0-16,0 1-4 0,-1 0 1 0,4-1 1 15,-3 0 3-15,-1-1-3 0,1 0 2 0,-1 0-4 16,0-1 5-16,0 0-4 0,-1-1 5 0,-1 0-10 0,1 0 9 16,-2-2 0-16,1 0-1 0,-2 1-2 0,1-2 3 15,-3 0-4-15,1-2 1 0,1 1-1 16,-1-1 0-16,0-2 2 0,-1 2-3 0,0-3 0 0,-2 2 1 16,2-1 0-16,-1-2-1 0,-2 1-1 0,0 0 0 15,-1 1-2-15,0-2 1 0,-2 2 2 16,0-2 0-16,0 0-2 0,-5 2 2 0,3 1-3 0,-3-2 3 15,1 1 1-15,-1-1-43 0,-1 1 51 0,-1 0-3 16,1 0-2-16,-2 0 2 0,0 1-2 0,0-2 1 16,-2 3 0-16,1 0-5 0,-2 0 0 0,-1 1 1 15,2-2-3-15,-2 3-2 0,-2-2-5 0,2 1-8 16,-3-1 1-16,0 1 1 0,0 0 7 0,-1 0-3 16,-1 1 5-16,-1 0 4 0,2 0 0 0,-2-2-4 15,-1 2 9-15,0 0-6 0,2-1 6 0,0 0-2 16,-3 1 2-16,2-1-2 0,-2 0 1 0,0 1-3 15,0-1 6-15,-2 2-5 0,0-1 3 0,-1 0-5 16,1 0 8-16,-1 0-5 0,-2 0-11 0,1 0 12 16,-4 0 4-16,1 0-5 0,-2-1 2 0,-1 1 0 15,-2-1 0-15,-3 1-2 0,-3 0 4 0,1 1-3 0,-3-1 2 16,-2 0-2-16,-3 1 1 16,-2-1 1-16,-1 2-4 0,-2-1 2 0,0 2-4 0,0-2-4 15,1 4-16-15,-2-1-26 0,6 0-31 0,-1 2-35 16,3-1-80-16,-3 2-35 0,2-1-123 0,5 1-63 15,1 1-125-15,0 0-292 0,2 0-374 0</inkml:trace>
  <inkml:trace contextRef="#ctx0" brushRef="#br0" timeOffset="115002.89">27751 13665 530 0,'-5'-10'527'0,"1"4"-91"16,-1-1-120-16,3 1-18 0,2 6-76 0,-7-9 2 15,7 9-43-15,-3-6 5 0,3 6-9 0,0 0 13 16,-4-5-31-16,4 5-9 0,0 0-36 0,2 5-17 15,-2-5-11-15,4 10-14 0,0-5-14 16,1 2-9-16,-1 1-9 0,0 1-6 0,0-1-6 0,-1 1-6 16,1 0 1-16,-1-1-11 0,-2 0 3 0,2-1 1 15,0-1 5-15,-3 0-1 0,0-6 0 0,0 10-2 16,0-10-7-16,-6 6 1 0,6-6-3 0,0 0 2 16,-14 0-2-16,6-4 0 0,1 1 4 0,0-4 7 15,-2 0-4-15,0-2-4 0,-1-2-2 0,1-1 9 16,0-1-10-16,-1-1 7 0,4-1-6 0,-1 0 16 15,3 0 5-15,0 1-2 0,3 2-11 0,0-2 5 16,2 3-9-16,-1 0 1 0,4 1-4 0,1 0-4 16,0 2-2-16,2 1 3 0,0 1-6 0,2 2 4 15,0 0-7-15,3 3 6 0,-1 0 0 0,0 2-2 16,1 1-1-16,0 1 2 0,1 3-4 0,2-1 5 0,-2 2-4 16,1-1 1-16,-1 2 0 0,-1 0 2 15,-1 0-3-15,-1 0 2 0,-1-1-3 0,-2-2 4 16,-3 2-1-16,1-3 5 0,-1 1-4 0,-4-5-1 15,0 9 1-15,0-9-3 0,-4 4 3 0,4-4-2 0,0 0 3 16,-14 0-3-16,14 0 3 0,-14-7 1 0,8 2 1 16,-1-3 2-16,2 1-2 0,0-4-1 15,0 0 1-15,3 1 0 0,0-4-7 0,2 2 4 0,0-1-3 16,4-1 3-16,1 0-2 0,1 1 2 0,4 0-2 16,0 2-1-16,1 2 0 0,1 0 1 15,1 1-4-15,2 2 4 0,-2 1-4 0,3 1 4 16,-3 2-3-16,2 2 3 0,-2 1-5 0,1 2 5 15,2 0-3-15,-1 2 3 0,0 1-3 0,-1 1 3 0,-1-1-6 16,-1 3 5-16,0-1-2 0,-1 0 1 0,-1 3 0 16,-1-2-1-16,-2 0-3 0,1 0-2 0,-3 0-7 15,0-1-5-15,0 0-23 0,-1 0-33 0,0-1-39 16,-1-1-25-16,-3-6-55 0,2 11-35 0,-2-11-86 16,3 8-40-16,-3-8-91 0,0 0-79 0,4 7-239 15,-4-7-278-15</inkml:trace>
  <inkml:trace contextRef="#ctx0" brushRef="#br0" timeOffset="115182.75">28309 13433 228 0,'5'-6'550'0,"-5"6"-116"15,6-8-107-15,-6 8 13 0,3-7-32 0,-3 7 6 16,0 0-35-16,2-7-34 0,-2 7-11 0,0 0-38 16,0 0-21-16,0 0-40 0,0 0-13 0,0 0-30 15,-1 10-9-15,1-10-22 0,2 10-2 0,-2-10-17 16,3 12-1-16,0-4-15 0,-1-1 1 0,3 3-20 0,-1-3-12 15,0 1-77-15,2 1-55 0,-1-2-107 16,-1 0-38-16,-1-2-101 0,-3-5-40 0,6 9-449 16,-6-9-424-16</inkml:trace>
  <inkml:trace contextRef="#ctx0" brushRef="#br0" timeOffset="115337.8">28137 13255 227 0,'-9'-12'296'0,"4"3"-52"15,1 1-77-15,2 0-15 0,1 1-51 0,1 7 5 0,0-12-50 16,2 6 9-16,-2 6-13 0,9-7-12 0,-9 7-4 16,15-4-11-16,-15 4-87 0,21 1-114 0,-8-1-245 15,-2 3 114-15</inkml:trace>
  <inkml:trace contextRef="#ctx0" brushRef="#br0" timeOffset="115719.21">28462 13295 311 0,'0'0'403'16,"0"0"-85"-16,9 3-34 0,-9-3-25 0,0 0 2 16,11 6-4-16,-11-6-9 0,9 3-31 0,-9-3-27 15,11 6-23-15,-11-6-23 0,15 6-19 0,-7-1-23 16,-1 0-19-16,3-1-17 0,-2 3-7 0,1 0-14 16,0-1-7-16,-3 1-4 0,1 1-4 0,-2-1-5 15,-1 1-4-15,-3-2-4 0,-1-6 1 0,1 11-5 16,-1-11 0-16,-3 9 0 0,3-9-1 0,-11 4 0 15,11-4-5-15,-11 0 3 0,11 0 26 0,-17-4 1 16,11-1-3-16,-1-1 0 0,0-1-6 0,0-1-3 16,2-2-3-16,1 1-1 0,2-2 12 0,-1-1-14 15,3 2 9-15,0-2-15 0,4 2 11 0,0-1-11 0,1 2 10 16,1 0-15-16,3 1 9 0,0 0-15 16,0 3 12-16,1 0-14 0,1 2 11 0,0-1-13 15,-1 3 10-15,-10 1-11 0,22 1 12 0,-12 3-8 16,1-2 9-16,-2 3-13 0,1-2 11 0,-1 5-12 15,0-2 12-15,-2-1-12 0,2 3 12 0,0-1-12 16,-1-1 10-16,-2 2-21 0,3-1-4 0,-4 1-51 16,2-2-27-16,-2 0-55 0,0-1-85 0,0 1-14 15,-5-6-55-15,6 7-26 0,-6-7-73 0,9 4-357 16,-9-4-273-16</inkml:trace>
  <inkml:trace contextRef="#ctx0" brushRef="#br0" timeOffset="115884.35">28863 13275 58 0,'5'-7'534'0,"-5"7"-146"0,5-7-57 16,-5 7-80-16,0 0 40 0,0 0-45 0,0 0 16 16,0 0-57-16,0 0-1 0,0 0-55 15,0 0-6-15,0 0-43 0,7 8-4 0,-7-8-39 0,2 8 11 16,-2-8-34-16,4 10 11 0,-3-3-27 0,3-3 15 16,0 4-30-16,-1-2 18 0,1-2-106 0,-1 3-38 15,1-1-124-15,-4-6-49 0,5 8-75 0,-5-8-395 16,3 7-282-16</inkml:trace>
  <inkml:trace contextRef="#ctx0" brushRef="#br0" timeOffset="116019.77">28683 13128 207 0,'-2'-7'208'0,"0"0"-52"0,4 1-35 0,-2 6-28 15,2-11-19-15,-2 11-5 0,13-8-40 16,-13 8 8-16,13-5-116 0,-3 1-208 0,-10 4 260 15</inkml:trace>
  <inkml:trace contextRef="#ctx0" brushRef="#br0" timeOffset="116602.49">29008 13134 353 0,'11'0'337'0,"-11"0"-42"16,0 0-15-16,0 0-59 0,0 0 40 0,0 0-57 15,0 0 33-15,12 0-55 0,-12 0 10 0,6 6-52 0,-6-6 5 16,8 6-49-16,-2-2 11 0,-1 2-45 0,4 0 10 16,-2 0-13-16,0 1-15 0,0 1-5 0,0 0-22 15,0 0 13-15,-2 1-7 0,0-1-4 0,-1-1 10 16,-2-1-13-16,3 0 0 0,-5-6-2 0,0 11 1 16,0-11-7-16,-1 7 1 0,1-7-2 0,0 0 2 15,0 0-8-15,-11-1 3 0,11 1 2 0,-9-9-2 16,2 5-21-16,3-5 27 0,-2 1-12 0,2-2 8 15,0 1-11-15,2-3 22 0,-1 2-25 0,1-2 31 16,0 1-23-16,2 0 26 0,2 1-20 0,0 0 14 16,3 1-23-16,-1 0 24 0,3 2-26 0,0-1 19 15,2 4-21-15,0-1 22 0,1 3-18 0,-1-1 12 16,3 2-20-16,-1 2 26 0,1 1-25 0,-2 1 21 16,4 1-19-16,-2 0 20 0,0 4-8 0,-1-1 6 15,0 0 5-15,-1 1-1 0,-3-1 3 0,-1 2 1 16,1-3 4-16,-4 2 1 0,1-3-4 0,-4-5 1 15,0 10-3-15,0-10-3 0,-5 7-2 0,5-7-11 16,0 0 0-16,-11 1 15 0,11-1-2 0,-9-7 22 16,2 3-15-16,2-3 14 0,1 0-17 0,-1-1 9 0,4-3-13 15,-2 1 14-15,3-1-15 0,0 1-2 0,2-2-2 16,0-2-2-16,3 4 1 0,2-2-1 0,2 0-2 16,-2 2 2-16,2 1-4 0,3 1 1 0,-1 1-2 15,0 2 0-15,1 1-1 0,-3 2 1 0,3 1 4 16,-12 1-4-16,24 2-1 0,-11-1 11 0,-2 5-14 15,2-1 10-15,2 1-10 0,-3 3 10 0,1-2-8 16,-2 3 6-16,1-1-10 0,0 1 6 16,-3 1-19-16,3-2-16 0,-1 1-77 0,-2-3-35 0,2 3-91 15,-1-5-39-15,-3 3-75 0,2-3-72 0,3-3-407 16,-3 0-366-16</inkml:trace>
  <inkml:trace contextRef="#ctx0" brushRef="#br0" timeOffset="117219.01">29847 12922 244 0,'-5'-6'364'0,"3"-1"-24"0,-4 3-47 0,1 0 12 15,-5 0-37-15,1 0-4 0,0 0 18 0,-3 2-59 16,1 1-3-16,-3 1-40 0,0 1-13 0,-4 0-50 0,4 4-2 16,-4-1-41-16,4 2-14 0,-1-2-10 15,2 5-3-15,2-2-8 0,-1 2-5 0,3-1 11 16,4 0-24-16,0 2 10 0,2-2-20 0,3 1 14 0,0-2-23 15,3 2 18-15,1-2-22 0,1 2 13 0,1-2-16 16,2-2 9-16,1 1-22 0,0-2 3 0,1-1-20 16,0-2 13-16,1 0-27 0,-11-1 30 0,20-1-16 15,-10 0 31-15,-1-2-30 0,1-1 12 0,-1-1 1 16,0-1 4-16,-2 0 8 0,0-1 4 0,0 0 0 16,-2 0-2-16,0-1 2 0,-1 0 2 0,0-1-1 15,-1 2 0-15,0 2 23 0,-2-3-22 0,2 2 23 16,-3 6-29-16,4-11 24 0,-4 11-27 15,5-6 28-15,-5 6-27 0,0 0 24 0,8-4-25 0,-8 4 4 16,0 0 3-16,15 2 0 0,-15-2 5 0,13 4-3 16,-3-2-1-16,-1 1 3 0,0 1 1 0,1 0-2 15,1-1-1-15,0 1-1 0,1-2 22 0,1 1-24 16,-1-2 21-16,0 0-24 0,1 1 21 0,1-2-16 0,-2-3-4 16,-2 0-1-16,3 1 29 0,-2-1-31 15,-2-2 26-15,0-1-24 0,0 0 22 0,-2-1-27 16,-2-3 25-16,1 1-23 0,-5-4 23 0,0 1-2 15,-2-1 0-15,-1-2-1 0,-3-2-8 0,-2-4 3 0,-3 1 0 16,-3-6 1-16,-1 3-2 0,-4-2 0 0,2-7 0 16,-3 2-21-16,-1 3 31 0,4 2-7 15,0 0 50-15,-1 3 12 0,0 0 16 0,0 3 16 0,3 2 26 16,0 1 0-16,1 4 7 0,2 2-5 0,-1 0-4 16,3 2-9-16,-2 3-18 0,3 0 6 0,-1 1-2 15,9 4-8-15,-14 0-3 0,14 0-4 0,-10 7-1 16,6-1-1-16,3-1-7 0,0 4-11 0,2 0-7 15,3 4-7-15,1 0-14 0,1 0-2 0,6 2-14 16,-1 2 3-16,3 1-4 0,4 1-2 0,4 1-9 16,-2-1 3-16,7 2-12 0,-2-3-11 0,3 4-54 15,1 0-108-15,0-1-125 0,-2 1-168 0,1 0-199 16,-6-4-640-16,1 2-908 0</inkml:trace>
  <inkml:trace contextRef="#ctx0" brushRef="#br0" timeOffset="131001.31">28130 4350 64 0,'2'-11'211'15,"-2"11"-20"-15,0-12-36 0,0 12-17 0,5-12 13 16,-5 6 11-16,0 6-5 0,3-11-13 0,-3 11-13 16,2-9-8-16,-2 9-10 0,0-10 2 0,0 10 4 15,2-9-43-15,-2 9 55 0,-2-8-62 0,2 8 30 16,0-7-65-16,0 7 34 0,-5-7-56 0,5 7 41 16,-5-6-51-16,5 6 72 0,-6-6-44 0,6 6 42 15,-9-10-46-15,9 10 45 0,-12-6-45 0,5 2 35 16,0-1-40-16,-2 0 38 0,0 0-48 0,-2-1 31 15,-2 0-47-15,-1 0 41 0,-1-1-46 0,-1-1 37 16,-3 0-35-16,-1 0 27 0,-2-1-36 0,-2-3 41 16,-3 2-8-16,-1-2-4 0,0 1-3 0,-2-1 5 15,0 0-14-15,-5-3-30 0,-1 2 45 0,1 0-42 16,-1-2 37-16,-1 4-36 0,0-3 48 0,-1 1-46 16,0 1 44-16,-1 0-42 0,0-1-1 0,-2 1 5 15,-1 1 44-15,1-2-45 0,-3 2 38 0,1-1-33 16,1 0 32-16,-2 2-37 0,1-3 37 0,-1 2-40 15,0 0 6-15,1 0 18 0,-1 1-13 0,1-2-4 0,-1 1 3 16,2 1 4-16,1 0 0 0,-1-1-1 0,1 2 12 16,0 0 0-16,6 2 28 0,-6-2-44 15,5 4 38-15,-5-5-39 0,3 4 33 0,-3-2-39 0,4 3 33 16,-7-2-30-16,1-1 34 0,4 3 1 0,-7 0-6 16,3-2-5-16,-2 1-2 0,-1 1-7 0,3-2-23 15,3 3 33-15,1 0-1 0,0-1-37 0,2 2 45 16,-2-2-42-16,0 1 37 0,3 1-25 0,-1-1 31 15,2 2-6-15,-1-2 0 0,1 0 0 0,-1 2-5 16,3-1 5-16,-4 0-9 0,3 2 2 16,-5-1-10-16,2 0 9 0,0 1 1 0,-4 1-3 0,0 0 5 15,-1 0-8-15,-8 3 3 0,2-1 0 0,-3 0-36 16,0 2 45-16,-1 0-36 0,0 3 37 0,1-2-33 16,0 0 37-16,-3 3-42 0,3-2 39 0,0 1-35 15,0 1 42-15,1 1-42 0,1-1 49 0,-2 0-47 16,4 2 20-16,-3-2-14 0,3 5 5 0,1-3 1 15,-1 0 0-15,1 5 1 0,0-2 8 0,1 3-4 16,0 2 0-16,-1 0 41 0,3 1-44 0,-10 4 34 16,3 3-41-16,8-5 42 0,-5 5-44 0,7-1 42 15,1-1 1-15,0-1 0 0,1 3-44 0,2-1 32 0,0 0-35 16,3 2 39-16,1-2-37 0,2 0 37 16,0 0-36-16,2 0 36 0,1 1-36 0,2-1 8 15,2 0-3-15,-2 0 16 0,2 3-8 0,2-3 4 16,0 2-33-16,2-4 41 0,4 1-34 0,-6 5 36 15,5-6 0-15,2 4 3 0,-3-1-8 0,4 1 8 16,2-1-8-16,-1 1 0 0,3 1-1 0,0-1 0 16,2 1-1-16,4-2 5 0,-1 0 12 0,3 0 1 15,0-1-7-15,3 2 10 0,0 0-13 0,3 2 8 16,1 0-1-16,2 0-1 0,1-1 6 0,0-1 1 16,5 0-42-16,-1 0 63 0,2-1-43 0,3 2 38 0,2-2-42 15,2 1 47-15,0-2-39 0,3-1 43 16,1-1-36-16,0-2 42 0,5-1-37 0,-1 0 42 15,3-2-7-15,1 0-5 0,2-1 0 0,2 0-10 16,1-3-3-16,-1 2-4 0,3-1-41 0,5 0 42 0,-2 1-3 16,3-2-9-16,0 0-4 0,4-1 7 15,0 2-6-15,-1-3-3 0,4 1 0 0,-1-1 1 0,2-1-1 16,-1-1 1-16,1-1-3 0,0 1-3 16,0-2 0-16,-1 2 4 0,1-4-5 0,0 1-1 15,1-1-2-15,0 1-1 0,-2-1 2 0,3 0-1 0,-2 0-3 16,1 0-1-16,-1 0 2 0,-1-1 3 15,1 1-4-15,-1 0 0 0,-1 0 2 0,0 0-1 16,-2 2-1-16,1-2 3 0,-2 1-2 0,1 1-1 16,1-1 0-16,-3 1 4 0,2-2-5 0,0 3-1 15,-2-2 2-15,1 0-1 0,-2 0 1 0,2-1 2 0,-4 0-3 16,3 0 3-16,-2-2-2 0,-2 1 2 0,-4-2-2 16,-2 0 1-16,2 0-2 0,0 0-35 0,1-2 43 15,0 0 0-15,1 0-3 0,1 0-3 16,-1 1 0-16,1-2 4 0,-2 1-3 0,2-1-1 15,-1 1 0-15,0-1-3 0,-1 1 4 0,0-1-2 0,-2 0 0 16,0 1-1-16,-1-1 2 0,0 0-2 0,-2 1 0 16,3-1 0-16,-3 2 1 0,0-2-3 15,0 0 4-15,-1 1 3 0,4-2-6 0,-3 1 2 16,0 0-3-16,0-2 4 0,0 2-4 0,0-1 14 0,1 0-11 16,-3 0-7-16,1 0 3 0,-4 0 1 0,3-2 3 15,-3 2-3-15,3-1 0 0,-5-1 1 16,0 0 0-16,-1 0 1 0,-1 0-2 0,6-2 2 0,-1-1-1 15,-3 0 3-15,2 0-5 0,-5-1 0 0,3-3 0 16,-2 3 4-16,1-4-3 0,-3 0 0 16,2 1 5-16,-3-4-6 0,1 0 1 0,-3 1-1 0,1-3 5 15,-2 0-3-15,1 1-2 0,-4-1 3 0,3-1-1 16,-1 1 0-16,-1-2 2 0,0 0-3 0,1 0 3 16,-3 0-1-16,-1-1 0 0,0-2-39 0,1 2 47 15,-3-2-37-15,3 1 44 0,-4-1-1 0,3 1-9 0,-4 0-4 16,2-2 7-16,-5 3-5 0,4-2 0 15,-4 0-2-15,1 0 5 0,1-3 7 0,-4 3-16 16,1-1 18-16,1 1-22 0,-2 1 17 0,-2-4-17 0,1 3 12 16,0-2-11-16,-3 2 17 0,1-1-18 0,-1 1 18 15,-4 1-16-15,3 1 16 0,-3-1-10 0,0 1 17 16,-2 0-12-16,1 0 21 0,-1 0-18 16,0 1 5-16,-3-4 4 0,1 2-1 0,-2-2-1 0,0 2 3 15,-1 0 19-15,1-1-6 0,-3 2-5 0,1-2-5 16,-1 1-4-16,0 1 4 0,-1-2 7 15,-1 1-18-15,-1-3 2 0,-1 1 3 0,-1-2-14 16,0 3 10-16,-1-2-14 0,-2 0 5 0,2 0-7 16,-4 1 11-16,0-1-13 0,-3-2 10 0,-2-1-14 15,-1 4 8-15,0-1-12 0,3 4-6 0,-7-2-38 0,-1 3-24 16,-2 2-48-16,0 0-36 0,-5 1-39 0,0 4-77 16,-4-2-92-16,0 2-87 0,-5 3-363 0,2 1-361 15</inkml:trace>
  <inkml:trace contextRef="#ctx0" brushRef="#br0" timeOffset="131817.53">28550 4349 132 0,'0'0'255'0,"-13"3"-34"0,6 1-26 0,7-4 38 16,-14 5-25-16,6-3 25 0,8-2-50 15,-14 6 33-15,14-6-63 0,-13 4 3 0,13-4-15 16,-14 5-10-16,14-5-5 0,-9 3 1 0,9-3-2 16,-8 3-5-16,8-3-1 0,-6 3-9 0,6-3-17 0,0 0 11 15,-9 2-23-15,9-2 10 0,0 0 5 0,0 0-2 16,0 0 1-16,0 0-5 0,15 0-8 16,-15 0-8-16,18-3-2 0,-2-2-16 0,0 0-1 0,5-1-11 15,3-1-2-15,5-1-19 0,1-1 5 0,0-1-14 16,4 1 3-16,4-4-11 0,0 1 7 0,3-1-10 15,0-1 11-15,0 0-14 0,1 1 4 0,-2-1-8 16,1 0 11-16,0 0-12 0,-3-1 9 16,-1 4-11-16,-6-2 2 0,-3 3 0 0,-1 0-28 0,-6 1 7 15,-3 1-16-15,-2 1-20 0,-5 0-24 16,-2 1-23-16,0 1-28 0,-5-1-36 0,-4 6-16 0,2-8-28 16,-2 8-22-16,-7-9-13 0,-2 5 4 0,0 0 34 15,-1 1 22-15,-2 0 33 0,1-1 31 0,-5-1 25 16,5 2 20-16,-1-1 22 0,1 2 22 0,2-3 48 15,0 2 21-15,0 0 5 0,9 3 5 16,-12-6-14-16,12 6-6 0,-5-7 4 0,5 7 12 0,-2-6 12 16,2 6 10-16,6-6 9 0,-6 6 8 0,9-5 0 15,-9 5 10-15,19-4-8 0,-7 4-3 16,0 2-7-16,1-1 0 0,4 3 3 0,-2 0-2 16,2 2-3-16,0 4-9 0,0-1-9 0,0 3-8 0,-2 3-5 15,-2 1-2-15,0 0-3 0,-4 4-7 16,-1-1-2-16,-5 0-43 0,1-1 42 0,-4 0-42 0,-2 0 37 15,-1-3-26-15,-3 2 11 0,-2 0-73 0,-2-1-5 16,-4-1-85-16,1-1-14 0,-4-3-62 16,3 0-24-16,0-4-64 0,1 0-206 0,1-4-41 15</inkml:trace>
  <inkml:trace contextRef="#ctx0" brushRef="#br0" timeOffset="132401">29562 4038 186 0,'14'-5'562'0,"0"0"-114"0,-5 1-155 16,-1 2-17-16,-8 2-53 0,15-4-83 0,-15 4 39 15,13 2-15-15,-13-2-3 0,13 3-18 0,-7 1-13 16,-6-4-6-16,9 8-12 0,-5-3-15 0,1 1-16 16,0 0-16-16,0 0-8 0,-2 0-17 0,0 0-9 15,0-1 4-15,1 0-5 0,-4-5-4 0,4 9-3 16,-4-9 0-16,4 9 0 0,-4-9 2 0,4 6 6 15,-4-6-12-15,0 0-1 0,0 0 0 0,0 0-6 16,0 0 0-16,0 0-1 0,-10-8 3 0,6 4 9 16,0-3 8-16,-1-2-5 0,1 1-3 0,0-4-7 15,0 1-3-15,-1-1 3 0,4 1-1 0,-2-1 12 16,3 0-8-16,-2 1 10 0,2 1-8 0,0 1 11 16,2 0-17-16,-2 0 7 0,4 1-15 0,-1 3 12 15,2 0-11-15,1 1 8 0,-6 4-12 0,13-2 13 16,-13 2-3-16,18 2 5 0,-7 2-15 0,0 1 11 15,1 0-11-15,1 2 6 0,1 1-2 16,-1-1 3-16,1 3-2 0,-3-3-8 0,1 2 6 16,1 0-1-16,-4-1-1 0,0-1 0 0,0-1 1 0,-2-2-2 15,-3 3 20-15,3-4 11 0,-7-3-16 0,7 5 6 16,-7-5-2-16,0 0-3 0,0 0-1 0,0 0-8 16,3-7 16-16,-6 1-5 0,1 0 18 0,-1-2-5 15,-2-2-4-15,1-2-3 0,3-1-7 0,-2-2-2 16,3-1-4-16,-1 2-2 0,1 1-1 0,1-1 3 15,1-2 1-15,0 2-8 0,3 2 3 0,-1-1-7 16,1 3 2-16,3 1-4 0,0 2 0 0,-1 1 5 16,3 1-5-16,-1 2-10 0,2 2 10 0,-11 1 2 15,21 1-2-15,-9 2-3 0,0 1 2 0,1 3-3 0,1-1-3 16,-1 2-8-16,0 1-18 0,0 0-31 16,0 1-45-16,-1 1-31 0,-1 0-20 0,-1 0-40 15,1-2-43-15,-2 2-66 0,2-3-66 0,-1 2 8 16,-3-4-54-16,2 0-358 0,0-2-297 0</inkml:trace>
  <inkml:trace contextRef="#ctx0" brushRef="#br0" timeOffset="132784.62">30378 3780 407 0,'0'-11'401'16,"0"0"-89"-16,-2 2-18 0,1-1-10 0,-1 3-12 15,-1-2-26-15,-1 1-21 0,0 0-29 0,-1 3-16 16,-2 0-29-16,7 5-33 0,-15-6-17 0,15 6-24 15,-17-2-8-15,6 4-4 0,0 2-9 0,-4 0-7 16,4 2-28-16,-3 3 18 0,3-1-21 0,0 3 14 0,1 1-1 16,1 0-7-16,3 1-5 0,-2 0-6 15,6 0-2-15,-2 0-2 0,3 0-5 0,1-3-3 0,1 3-2 16,3-3 5-16,-2 0-4 0,3-2-4 16,1 2 0-16,0-4 0 0,0 0-3 0,3 0-2 15,0-4-7-15,1 0-13 0,-10-2 6 0,21-2 6 0,-11 0-3 16,0-1 8-16,-2-4-1 0,0 1 6 15,-2-1 0-15,4-1 2 0,-5 0 5 0,0-4-22 16,1 3 31-16,-1-1-26 0,-1-1 31 0,1 2-3 16,-4-1 1-16,1 2 4 0,2 1-4 0,-1-2-2 0,-2 3-6 15,2 2 7-15,-3 4-3 0,6-9-9 0,-6 9 5 16,5-6-2-16,-5 6 0 0,10-1-22 0,-10 1 21 16,12 2-18-16,-4 1 27 0,2 0-8 0,-1 1-17 15,1 2-51-15,0-2-25 0,4 1-43 0,-1 0-67 16,-1 1-56-16,0 0-51 0,2-1-59 0,-2 0-318 15,-1-3-192-15</inkml:trace>
  <inkml:trace contextRef="#ctx0" brushRef="#br0" timeOffset="133183.7">30582 3768 186 0,'-2'-10'400'0,"0"3"-94"16,0-3-34-16,0 1-19 0,0-1-8 0,2 2-8 15,0-1-25-15,0 9-15 0,1-14-33 0,0 7-30 16,2 0-7-16,0-1-25 0,-1 2-10 0,3 2-7 15,-1 0-6-15,4 0-5 0,-8 4-10 0,13-5-11 16,-13 5-10-16,15-2 1 0,-15 2-6 0,16 1-11 16,-6 0 2-16,0 3-7 0,-1-2-5 0,-2 1-3 15,2-1 0-15,0 2-2 0,-2 1-4 0,-7-5 5 16,11 5-1-16,-5 1 1 0,-6-6-1 0,9 4-1 16,-9-4 3-16,5 6 2 0,-5-6 0 0,6 4 2 15,-6-4-2-15,0 0 4 0,0 0-3 0,0 0 6 16,0 0 3-16,0 0 4 0,0 0 7 0,0 0 9 15,0 0-3-15,-4-7-4 0,4 7-6 0,-3-7-1 16,3 7 1-16,0-10 2 0,0 10 5 0,-1-10 0 16,1 10-2-16,0-8-1 0,0 8-4 0,1-7-8 15,-1 7-7-15,0 0-6 0,0-9-1 0,0 9-6 16,0 0 0-16,0 0 0 0,0 0-1 0,0 0-5 16,14 3 4-16,-14-3 3 0,9 6-3 0,-9-6 3 15,9 8-3-15,-2-2-6 0,-2 0-13 0,2-1-30 16,0 2-38-16,-1-1-37 0,2 0-35 0,-2 0-17 15,4-1-42-15,-2-2-54 0,1 1-47 0,1-2-47 16,-1 1-47-16,-9-3-296 0,21 0-213 0</inkml:trace>
  <inkml:trace contextRef="#ctx0" brushRef="#br0" timeOffset="133330.31">30978 3638 233 0,'3'-11'415'0,"-3"11"-60"15,1-7-80-15,-1 7-27 0,0-7-71 0,0 7-12 16,0 0-56-16,3-7 3 0,-3 7-43 0,0 0 3 15,0 0-30-15,0 0 12 0,0 0-26 0,5 4 17 16,-5-4-31-16,4 8 23 0,-4-8-32 0,6 7-5 16,-6-7 4-16,6 9-42 0,-6-9-80 0,6 9-61 15,-6-9-150-15,6 7-231 0,-6-7-74 0</inkml:trace>
  <inkml:trace contextRef="#ctx0" brushRef="#br0" timeOffset="133484.09">30734 3494 330 0,'-6'-7'350'0,"2"0"-128"0,1 1-11 0,3 6-81 0,-3-9 0 15,3 9-62-15,5-8 23 0,-5 8-21 0,7-5-42 16,-7 5-70-16,16-3-84 0,-16 3-106 0,20-2-160 16,-7 3 155-16</inkml:trace>
  <inkml:trace contextRef="#ctx0" brushRef="#br0" timeOffset="134033.73">31115 3499 205 0,'0'0'556'0,"0"0"-173"0,13 1-68 0,-13-1-80 16,0 0-36-16,11 2-52 0,-11-2 1 0,9 3 3 16,-9-3-18-16,9 2 5 0,-9-2-25 0,9 6 9 15,-2-2-40-15,0 0 7 0,0 3-32 0,0-3 7 16,0 3-28-16,-1 0 9 0,-1 0-27 0,1-1 20 15,0 1-31-15,-2-2 24 0,-1 1-25 0,0-1 19 16,-3-5-23-16,3 8 20 0,-3-8-27 0,-2 6 25 16,2-6-29-16,0 0 26 0,-11 1-26 0,11-1 23 15,-12-4-21-15,12 4 21 0,-13-6-27 0,8 1 27 16,-1-3-39-16,1 1 43 0,0 0-30 0,2-3 16 16,1 1-19-16,0-1 22 0,0 0-22 0,3 1 24 15,0-1-24-15,3 2 23 0,0-1-30 0,2 2 30 16,2 0-30-16,0 1 27 0,1 1-17 0,2 3 28 15,-1-1-28-15,4 1 20 0,-3 4-20 0,0-1 21 16,3 2-18-16,-2 1 26 0,2 2-23 0,-1-1 16 16,-2 2-20-16,3 0 29 0,-4 0-30 0,1 1 26 15,-3 0-25-15,0-2 27 0,-1-2-19 0,-2 3 33 0,0-3-32 16,-5-4 52-16,4 9-29 0,-4-9 32 16,0 0-36-16,-3 6 40 0,3-6-4 0,0 0 31 15,-13-2-17-15,13 2 38 0,-9-8-19 0,4 3 5 16,1 0-33-16,-1-3 11 0,3 0-27 0,-1-1 5 15,1 0-27-15,0-1 10 0,2 1-29 0,2-1 16 0,0 1-21 16,2 0 16-16,2 0-25 0,-2 2 21 16,3 0-16-16,0 1 17 0,2 1-20 0,0 2 14 15,1 0-16-15,-10 3 16 0,18-1-14 0,-6 2 16 0,-1 2-16 16,1 2 17-16,-2-2-24 0,3 3 21 16,-2 1-31-16,2 1-15 0,-3 0-61 0,2-1-5 0,-1 3-51 15,1-2-11-15,-3 1-31 0,0-1-56 0,0-2-3 16,-2 0-39-16,1 0-39 0,0-1-33 0,0-2-265 15,2 1-148-15</inkml:trace>
  <inkml:trace contextRef="#ctx0" brushRef="#br0" timeOffset="134633.94">31849 3412 126 0,'2'-9'463'0,"0"1"-125"0,-1 0-34 0,-1 1-42 15,0 7-30-15,-1-13-31 0,-1 7-28 0,-2 1-29 0,-1-1-21 16,0 1-16-16,-4 1-23 0,0 1-16 0,-2 2 3 15,-2 1 2-15,0 0-10 0,2 1 16 16,-5 2-38-16,3-1 19 0,0 3-36 0,0 0 14 0,-1 2-29 16,5-1 13-16,-2-1-17 0,3 3 20 0,1-1-23 15,1 0 16-15,3 0-31 0,-1 2 29 0,2-2-23 16,3-1 15-16,-1-6-20 0,5 12 17 0,0-6-15 16,1-1 20-16,2-1-20 0,1 0 24 0,2-1-34 0,0-2 30 15,-1 0-21-15,3-2 3 0,0 0-4 16,-2-2 2-16,0 1 8 0,1-3 0 0,-3 0 2 0,0-2-5 15,1 0 2-15,-3 1 3 0,1-1 8 0,-3-3-3 16,1 2-8-16,-2-1 6 0,-2 0 0 0,2 0 5 16,-2 0 2-16,0 1 13 0,-1 2 14 0,2-1-9 15,-2 1-3-15,-1 6-11 0,3-8 5 0,-3 8-14 16,4-8-1-16,-4 8-3 0,0 0 6 0,7-3-4 16,-7 3-7-16,0 0 4 0,12 5 0 0,-12-5 0 15,9 6-2-15,0-1 3 0,-2-1 0 0,0 1 1 16,2 0-5-16,1 0-3 0,-1-1 6 0,1 2 1 0,1-3-6 15,2 1 6-15,-2-2-3 0,1 0 7 0,1 1-6 16,0-2-3-16,-13-1 5 0,20-3 0 16,-8 2 2-16,-12 1 0 0,17-6-6 0,-9 2-1 15,-1-3 6-15,-1-1-2 0,-1 1-3 0,-1-3 3 0,-1 1 0 16,-3-3 6-16,0 0-7 0,-3-1-4 0,-1-2 7 16,-1-2-6-16,-4-1 7 0,0-1-11 0,0 1 34 15,-2-1-19-15,-2 1 34 0,2 0-6 0,0 2 40 16,1-1-17-16,1 3 45 0,0 1-7 0,0 2 31 15,2 1-22-15,0 2 3 0,3 0-47 0,-1 2 2 16,1 0-28-16,4 6 8 0,-8-6-19 0,8 6 18 0,0 0-18 16,0 0 24-16,-7 7-28 0,7-7 22 15,1 13-32-15,3-5 26 0,0 3-28 0,4 2 16 0,1 4-24 16,2 1-3-16,1 1 3 0,2 3-3 0,1 1-38 16,0 2-64-16,1 0-79 0,0 4-53 0,0-3-75 15,-5 0-167-15,1 1-511 0,-3 0-586 0</inkml:trace>
  <inkml:trace contextRef="#ctx0" brushRef="#br0" timeOffset="135782.66">30467 3727 180 0,'0'0'309'15,"0"0"-73"-15,0 0-35 0,-2-6-19 0,2 6-29 16,0 0-36-16,2-6-22 0,-2 6-19 15,0 0-2-15,5-6-12 0,-5 6-15 0,10-5 6 0,-10 5 0 16,11-4 5-16,-11 4-3 0,14-3 7 0,-14 3 1 16,16-2-5-16,-16 2-14 0,19-2 0 0,-19 2-5 15,22 2 3-15,-10-1-7 0,-1 1-4 0,-2 0-10 16,3 2-2-16,-1-1-6 0,-1 3 1 0,-1-3 2 16,0 3-3-16,0 0 2 0,-1 0-1 0,-2 0 3 15,1 0-6-15,-1 0 7 0,-1 0 1 0,0-1 2 16,-2 1-2-16,-3-6 5 0,5 8-2 0,-5-8 3 15,3 10-7-15,-3-10 0 0,1 6-4 0,-1-6-1 16,0 0-1-16,-1 7 8 0,1-7-9 0,0 0 0 16,0 0-1-16,0 0 4 0,0 0 2 0,0 0-49 15,0 0 35-15,0 0-36 0,1-7 46 0,-1 7-44 16,2-8 51-16,-2 8-49 0,7-11 49 0,-6 6-5 16,5-4 3-16,-2 1-8 0,-1 1-1 0,1-1-2 15,-2-1 0-15,2-1 5 0,-1 4 4 0,-1-4 20 16,1 3 21-16,-1-3 13 0,-2 4 9 0,4-2 15 15,-4 8-21-15,1-10 34 0,-1 10-4 16,2-11-8-16,-2 11-13 0,1-7-11 0,-1 7-15 0,1-7-8 16,-1 7-12-16,0 0-7 0,0 0-5 15,0 0-1-15,0 0-5 0,0 0 1 0,0 0 2 0,0 0 4 16,0 0 4-16,0 9 0 0,0-9-2 0,0 12-3 16,3-7-3-16,-2 3-13 0,2 1 9 0,-1-1-6 15,3 2-10-15,-1 2-37 0,6 0-75 0,-1 0-82 16,4-3-122-16,2 4-196 0,3-2-419 0,4-2-505 15</inkml:trace>
  <inkml:trace contextRef="#ctx0" brushRef="#br0" timeOffset="199825.63">17140 9936 429 0,'0'0'388'0,"0"0"-141"0,0 0 3 15,5-5-101-15,-5 5 61 0,0 0-74 0,0 0 52 16,0 0-83-16,7-5 43 0,-7 5-69 0,0 0 10 15,0 0 5-15,5-7-12 0,-5 7-6 0,4-5-30 16,-4 5 20-16,3-8 3 0,-3 8-42 0,7-10 41 16,-5 4-15-16,-2 6 11 0,3-11-7 0,-3 3 19 15,1 1-12-15,-1-1 15 0,0-1-3 0,-1 0-9 0,-2-1-8 16,1 0-1-16,-3-1-10 0,0 0-8 0,-1 2 4 16,0-1-3-16,-2 1-2 0,0 1-4 15,0 2 0-15,-1 0 3 0,-1 1-7 0,-1 2-8 0,1 2-2 16,-1 1-7-16,-1 1 3 0,2 1-5 0,-3 4 0 15,2 0-4-15,0 1 1 0,-1 3-3 16,0 2 1-16,2-2-2 0,2 6 3 0,1 0-6 16,0 2-1-16,3-1-1 0,-2 1 7 0,3 0-9 0,2 0 4 15,1 0-1-15,3-1 1 0,-1-1-4 0,5 0 1 16,-1-1 0-16,2-1-1 0,-2-3 1 0,4-1-2 16,2-1 0-16,-2-2 0 0,3-4 4 0,-3 0-4 15,4-3 2-15,-2-3 0 0,2 0-2 0,1-4 2 16,-1-1-3-16,1-2 10 0,0-2-8 0,0-2 4 15,-2-1-3-15,-1 1 3 0,-1-2-2 0,-1 0 7 16,-1 0-10-16,-3 3 9 0,-1-3 2 0,-1 2 2 16,1 0 11-16,-3 2 18 0,0 1 16 0,-1 0 11 15,1 3 21-15,-2-1 7 0,0 9-29 0,0-12 14 0,0 12-38 16,0-8 20-16,0 8-35 0,0 0 40 0,0 0-41 16,-5 6 30-16,3 1-40 0,1-1 3 0,1 3-3 15,1 0-1-15,1 3-2 0,0 1 35 0,4 1-43 16,-2 0 33-16,5 1-44 0,0 0 41 0,4 1-47 15,0 0 20-15,3-2-54 0,-2-3-5 0,5-1-36 16,1 0-40-16,0-4-38 0,2-1-48 16,-3-4-51-16,4-1 20 0,3-3-90 0,-1-1-27 0,3-4-73 15,3-3-428-15,-4-3-411 0</inkml:trace>
  <inkml:trace contextRef="#ctx0" brushRef="#br0" timeOffset="200541.91">17805 9479 132 0,'-3'-7'592'0,"2"2"-125"0,1 5-75 16,-3-11-15-16,3 11-3 0,-5-8-29 0,5 8-18 0,-4-8-35 16,4 8-23-16,0 0-15 0,0 0-14 0,0 0-51 15,-2 7 5-15,2-7-67 0,2 11 33 0,-1 0-70 16,2 1 19-16,2 1-57 0,-1 3 32 0,1 1-56 16,2 2 39-16,0 2-58 0,1-1 37 0,0 0-48 15,-1 2 1-15,2 0 0 0,0-2-1 0,-2-1 0 16,-1 1 2-16,3-1-17 0,-3-5-38 0,-1 2-30 15,1-3-26-15,-1 1-33 0,0-4-34 0,-2 0-21 16,0-3-17-16,1 0-67 0,-4-7 38 0,2 8-69 16,-2-8 59-16,0 0-29 0,0 0 41 0,0 0 28 15,-3-6 20-15,0-1 26 0,0 0 39 0,0-4 25 16,-4-1 19-16,2-1 32 0,-1-3 47 0,-2 2 40 16,-1-4 27-16,2 0 25 0,-4 0 11 0,2 0 20 0,-1-2 17 15,1 1 5-15,0 0 5 0,-2 0 16 16,3 0 12-16,0 1-22 0,3-1-16 0,-1 3-2 15,2-1-16-15,2 2-14 0,0-2-16 0,2 2-9 16,3 1-15-16,1 0-11 0,1-1-10 0,1 2-5 16,2 1-3-16,1 1-7 0,2 1-6 0,-1 1-5 15,2 3-2-15,1 0-1 0,-3 2 0 0,4 2-3 0,-14 2 4 16,21 1-2-16,-11 1-1 0,-3 4-2 0,0 1-4 16,-1 1 4-16,-3 3-3 0,-2 0-4 0,-2 3 2 15,-2 2-2-15,-2 0 1 0,-3 2 0 0,1 2 3 16,-5-3 2-16,3 1 2 0,-2-3 1 0,-2 0 14 15,5-2 13-15,-1-1 8 0,-1-3 1 0,4 1-4 16,-1-2 2-16,2 1 0 0,1-2 1 0,2-1 2 16,1 0 5-16,1-6-3 0,5 11-17 0,0-5 16 15,1 0-23-15,5-2 13 0,1 2-4 0,4-1-5 16,1 0-5-16,1 0 4 0,5 2-14 0,2-2-1 0,-1 0-4 16,0 0 2-16,2 1-6 0,1-1-7 15,-2 2-22-15,1 0-23 0,-2-1-51 0,-2 1-53 16,-2 1-42-16,2 0-59 0,-3 1 25 0,-5-3-91 15,0 0-32-15,0 0-52 0,-5-1-427 0,0-1-368 16</inkml:trace>
  <inkml:trace contextRef="#ctx0" brushRef="#br0" timeOffset="201074.94">18523 9130 353 0,'-1'-8'352'0,"1"8"-55"16,-3-8-22-16,3 8-14 0,-6-11 38 0,6 11-43 16,-5-8 23-16,5 8-33 0,-7-9-8 0,7 9-20 0,-4-8-18 15,4 8-19-15,-5-6-17 0,5 6-33 16,-2-7-11-16,2 7-27 0,0 0 2 0,-3-6-3 15,3 6 17-15,0 0-14 0,0 0 26 0,0 0-32 0,10 1 22 16,-10-1-34-16,9 8-8 0,-2 0 5 16,-1-2-6-16,3 5-10 0,-1-2-8 0,1 4-4 0,0 1-9 15,1 0 39-15,0 3-55 0,-1-1 37 16,4 2-57-16,-2 2 43 0,-2-1-49 0,3 0 50 0,-2 0-54 16,-1-1 43-16,0 0-53 0,-3-2 52 0,1-1-52 15,-2-2 54-15,2-1-53 0,-4-1 59 0,1-3-59 16,-2 0 59-16,1-2-61 0,-3-6 53 0,2 9-57 15,-2-9 56-15,0 0-57 0,0 0 51 0,0 0-53 16,0 0 52-16,0-10-52 0,2 3 52 0,-2 0-48 16,2 0 45-16,0-3-55 0,0 2 56 0,2-2-54 15,3 2 56-15,1-2-55 0,-1 1 51 0,3 0-35 16,0 2-16-16,3 1 56 0,0-1-53 0,-2 4 68 16,2 1-65-16,0 2 46 0,0 0-52 0,-1 1 49 15,1 2-50-15,-4 4 57 0,4-2-60 0,-4 4 50 16,-3 0-53-16,-2 3 39 0,-4-1-54 0,0 3 27 15,-4 1-20-15,-1 1-25 0,-5 0-42 0,-3 2-39 0,-5 1-50 16,0-1-53-16,-2-1-74 0,-5-1-1 16,1-1-115-16,-1-4-132 0,0-3-313 0,2-1-446 15</inkml:trace>
  <inkml:trace contextRef="#ctx0" brushRef="#br0" timeOffset="201774.42">17161 10353 201 0,'0'0'332'0,"-4"5"-89"0,4-5 8 0,0 0-21 0,-7 4-6 16,7-4-10-16,0 0-19 0,0 0 4 0,0 0-61 16,0 0-28-16,0 0-21 0,0 0-13 0,0 0-6 15,0 0 0-15,14-3 0 0,-4-2-8 0,1 0-4 16,2-2-8-16,1 0-9 0,4-2-10 0,1 0 3 16,0 0-20-16,0-1 0 0,3 1-1 0,-2-1-8 15,1 1-15-15,-1-1-51 0,2 1-62 0,-4 1-62 16,-3 1-98-16,1-1-88 0,-4 2-259 0,1 0-140 15</inkml:trace>
  <inkml:trace contextRef="#ctx0" brushRef="#br0" timeOffset="201970.67">17287 10383 480 0,'-6'6'360'0,"1"-1"-76"0,1 0-68 0,0-1-30 0,4-4-9 16,-3 7 14-16,3-7-5 0,0 0-3 0,3 7-25 15,-3-7-26-15,0 0-22 0,14 0-19 0,-14 0-21 16,18-5-13-16,-8 3-14 0,5-5-6 0,-2 1-8 16,4 1 2-16,-2-2-16 0,4 0-4 0,-1 0-10 15,0-4-50-15,0 3-60 0,1-2-67 0,0 2-121 16,-1-3-110-16,-4 4-227 0,-1-2-141 0</inkml:trace>
  <inkml:trace contextRef="#ctx0" brushRef="#br0" timeOffset="202640.8">18745 9769 327 0,'-10'5'312'0,"10"-5"-77"16,-5 4-26-16,5-4-7 0,-6 5-7 0,6-5 57 15,0 0-85-15,-8 3 28 0,8-3-87 0,0 0 33 16,0 0-86-16,0 0 41 0,0 0-70 0,0 0 44 16,0 0-62-16,6-7 38 0,-6 7-52 0,12-7 0 15,-3 2 6-15,-3-1-3 0,4 0-4 0,3 0 7 16,-1-2 3-16,-1 0-3 0,3-1-2 0,0 0-1 16,0 1 0-16,2-2-6 0,0 1-31 0,-3 0-41 15,2 1-61-15,-3-1-29 0,-1 3-106 0,2-1-11 16,-4 0-217-16,-2 4 2 0</inkml:trace>
  <inkml:trace contextRef="#ctx0" brushRef="#br0" timeOffset="202807.8">18850 9764 160 0,'-9'8'373'16,"3"1"-101"-16,-2-3-67 0,4-1-27 0,-1 0-15 16,1 1 57-16,4-6-60 0,-4 6 38 0,4-6-81 15,0 0 35-15,0 0-88 0,0 0 41 0,15 0-80 16,-5-3-3-16,0-2-13 0,2-3 5 0,1 2-8 15,2-2-28-15,1 0-55 0,2-3-113 0,-1 1-77 16,-2 0-324-16,-1 1-104 0</inkml:trace>
  <inkml:trace contextRef="#ctx0" brushRef="#br0" timeOffset="206540.51">17874 13064 109 0,'0'0'393'0,"0"0"-111"0,0-8-61 16,0 8-26-16,0 0-16 0,-2-8-19 0,2 8-15 15,-1-9-8-15,1 9-25 0,-2-8 45 16,2 8-90-16,-3-11 48 0,3 11-86 0,-1-8 54 0,1 8-58 16,-3-11 58-16,3 11-54 0,-2-7 33 0,2 7-33 15,-3-7 44-15,3 7-65 0,0 0 49 0,-6-4-57 16,6 4 38-16,0 0-43 0,-12 3 47 0,12-3-55 15,-9 7 49-15,5-3-42 0,-1 1 53 0,1 2-35 16,-2 0 7-16,1 2 3 0,1 0 0 0,0 1-3 16,-1 0 8-16,2 0-7 0,2-1 2 0,-1 1-4 15,2-1-7-15,0 0-2 0,0-2 5 0,2 0-9 16,-1 0 1-16,2-1 0 0,2-2 0 0,-1 1-1 16,-4-5 1-16,9 4-2 0,-9-4 0 0,14 0-4 15,-14 0-4-15,14-3 3 0,-7-2 0 0,0 1 1 16,2-2-1-16,-4 1 0 0,2-2 2 0,0 1 1 15,-3-2-3-15,0 2 4 0,-1 0 19 0,-2-1-22 16,-1 7 27-16,1-11-33 0,-1 11 24 0,-2-11-26 16,2 11 23-16,-7-7 0 0,7 7-5 0,-6-5-20 15,6 5 22-15,-10-3-24 0,10 3 19 0,-11 2-11 16,11-2-4-16,-12 6-2 0,12-6 2 0,-9 7 5 0,3 2 0 16,3-3-1-16,-1-1 8 0,1 3-8 0,1-2 1 15,0 1 1-15,2 0 1 0,0-1-6 0,2 2 5 16,0-3 2-16,-2-5-5 0,5 9 5 0,-1-4-2 15,-4-5-2-15,9 6 2 0,-9-6 0 0,12 2-5 16,-12-2 3-16,10-2-1 0,-10 2 1 0,10-6 1 16,-10 6 2-16,9-9 2 0,-9 9-1 0,4-10 1 15,-3 3 4-15,-1 7-1 0,1-11 2 0,-1 11 9 16,-1-11-9-16,-1 5 20 0,2 6-23 0,-8-9 17 16,8 9-21-16,-9-5 18 0,9 5-14 0,-10-2-12 15,10 2 2-15,-13 1-3 0,13-1-17 0,-12 6-60 16,7-1-50-16,0 1-52 0,-1 1-90 0,2 1-70 15,0-1-332-15,2 1-188 0</inkml:trace>
  <inkml:trace contextRef="#ctx0" brushRef="#br0" timeOffset="207157.86">18106 13570 54 0,'0'0'359'16,"-4"-6"-69"-16,4 6-83 0,0 0 30 0,-4-3-34 15,4 3-18-15,0 0 0 0,-6-8-32 0,6 8-6 16,-4-5-58-16,4 5 15 0,-2-5-36 0,2 5 11 16,-5-6-31-16,5 6 12 0,-5-7-29 0,5 7 39 15,-7-8-35-15,7 8-2 0,-10-7-6 0,10 7 2 16,-9-7-3-16,4 3-2 0,5 4-4 0,-14-5 0 16,14 5-1-16,-14-2 3 0,14 2 3 0,-18 0 9 0,9 2 8 15,-1 0-10-15,1 2 2 0,-1 1 9 0,-2 2 5 16,1-1 8-16,0 4-4 0,1-2-10 15,1 3-1-15,0-1-7 0,0 1-3 0,2 2-6 16,-1 0 8-16,2 0-15 0,2 0 7 0,1 1-5 0,2-2-8 16,1 1-8-16,1-2-1 0,2 0 0 0,2-1-2 15,0 1 1-15,4-3-4 0,-1 0 2 0,1-2-5 16,1-3 1-16,1 1 0 0,1-4-3 0,-1-2 0 16,2 1-3-16,0-2-15 0,1-2-6 0,-3-1 2 15,2-1 3-15,-1-2 4 0,-2 0 7 0,0-1 11 16,-2-1-7-16,-2 0 4 0,1 0 2 0,-2 2 5 15,-3-2 5-15,2 1 10 0,-3 0 64 0,1 0-14 16,-2 4 64-16,1-1-31 0,-1 0 52 0,0 7-41 16,-1-11 26-16,1 11-67 0,0-8 27 0,0 8-63 15,0 0-3-15,0 0 0 0,0 0-8 0,0 0-2 16,7 2-1-16,-3 3-4 0,4-1-6 0,-2 3-1 16,3-1-1-16,0 1-4 0,4-1-6 0,0 2-23 15,1-1-57-15,-3 1-48 0,3-1-66 0,2-1-55 0,-2-2-41 16,0-1-39-16,-1-1-56 0,-1-3-459 0,1 1-392 15</inkml:trace>
  <inkml:trace contextRef="#ctx0" brushRef="#br0" timeOffset="207906.71">17885 10886 154 0,'0'0'317'0,"0"0"-110"16,0 0 3-16,0 0-40 0,0 0 18 0,0 0-26 15,0 0-20-15,0 0-26 0,0 0-24 0,-10 4-24 16,10-4-14-16,0 0-6 0,0 0-9 0,0 0-7 0,0 0-7 15,0 0-4-15,0 0-4 0,0 0-6 16,0 0 2-16,0 0-1 0,0 0-6 0,0 0 0 16,0 0-5-16,-5-4 6 0,5 4-4 0,0 0-2 15,0 0 3-15,0 0-1 0,-12-3 5 0,12 3-11 0,0 0 5 16,-10 6 8-16,10-6 10 0,-9 4 7 0,9-4-6 16,-9 6 4-16,9-6-9 0,-6 9 4 0,3-3-5 15,1-2-3-15,0 4-2 0,-1-2 1 0,3-6-4 16,-3 10-1-16,3-2-2 0,0-8 1 0,3 11-1 15,0-4-1-15,-3-7 0 0,4 9-7 0,-4-9 11 16,7 8-3-16,-7-8 2 0,6 4-3 0,-6-4 1 16,0 0-1-16,15-1-6 0,-15 1 10 0,9-5-6 15,-9 5 1-15,7-8 2 0,-7 8-3 0,6-10 0 16,-5 4-9-16,-1 6 18 0,3-10-5 0,-3 10 2 16,0-12-3-16,0 12 5 0,-4-8-9 0,4 8 5 15,-4-7-1-15,4 7-1 0,0 0-1 0,-9-4-5 16,9 4-18-16,-6 4-47 0,6-4-84 0,-9 10-28 15,5-5-113-15,-1 4-243 0,1-2-42 0</inkml:trace>
  <inkml:trace contextRef="#ctx0" brushRef="#br0" timeOffset="209024.36">17903 12870 61 0,'0'0'274'0,"0"0"-74"0,0 0-39 16,0 0-21-16,0 0-26 0,-1-8-13 0,1 8-13 15,0-9-19-15,0 9-8 0,1-10-4 0,-1 2-11 0,0 1-40 16,0-1 32-16,0-2-29 0,1 0 51 16,1-3-27-16,-2 0 32 0,1 1-25 0,-1-2 32 15,1-2-25-15,-1-1 12 0,3 0-1 0,-2-1 12 0,-1 0 0 16,1-1-6-16,-1-1-7 0,0 1-11 0,0-2 12 16,0 0-7-16,1-4-3 0,1 2-10 0,-2-1-5 15,1 0 51-15,-1-2-69 0,0 2 42 0,1-1-54 16,1 1 53-16,-4-1-63 0,2 1 56 0,-1-1-69 15,1 0 9-15,-1 0 1 0,-1-1 2 0,1 1 0 16,0 1 4-16,0 0 1 0,-3-1-5 0,4 2 7 16,-1 0-2-16,1 1 3 0,-2 2 5 0,1-1 12 15,1 0 1-15,0 1 3 0,0-1-2 0,1 2-7 16,-1 0-1-16,2-2-2 0,-2 1-2 0,1 1-1 16,0-1 1-16,2 1-2 0,-1 0 1 0,-2 0-3 0,3 1 1 15,-2-1-1-15,2 1-5 0,-1 0 8 16,1 0 24-16,-1 0-33 0,2 0 42 0,-2 1-52 15,0-1 50-15,-1 0-51 0,1 1 38 0,1 1-38 16,-1 0 47-16,-1-1-54 0,0 0 50 0,0 0-45 16,1 0 42-16,-1 1-50 0,0 0 5 0,1 0 2 0,-1 0 5 15,0 0 2-15,-1-1-1 0,0 3 8 16,0-3-2-16,-1 0-2 0,0 2 5 0,-1-2 4 0,1 1-4 16,0 0-4-16,-2 0 10 0,1-1-6 0,0 1 1 15,-1 1-3-15,0 1 4 0,1-2-4 0,-1 1 4 16,-1 0 19-16,1 2-23 0,2 1 1 0,-3-2 0 15,3 4 2-15,-3-1-7 0,3-1 7 0,-4 1 2 16,4 0-2-16,-2 2-2 0,2-1 3 0,-2 2 0 16,1-2-3-16,-1 2 8 0,3-2-8 0,-1 3 3 15,0-2 0-15,1 2-1 0,-2 0 0 0,2-2-2 16,0 3 3-16,-1-3-2 0,0 3-3 0,1-2 1 16,-2-1 0-16,1 2-12 0,1 0-19 0,0 0-31 15,-1 0-22-15,1-2-18 0,-1 3-36 0,-1 0-58 16,2 6-83-16,-5-12-36 0,5 12-143 0,-4-10 59 15</inkml:trace>
  <inkml:trace contextRef="#ctx0" brushRef="#br0" timeOffset="209640.66">17894 10950 131 0,'0'0'232'0,"0"0"-101"0,0 0 19 0,0 0-69 16,0 0 35-16,5-5-52 0,-5 5 26 0,0-8-54 15,0 8 32-15,0-8-30 0,0 8 32 16,0-11-28-16,0 11 41 0,-2-9-30 0,-1 3 35 0,3 6-29 16,-2-11 23-16,2 11-25 0,-4-10 4 0,4 10-9 15,-5-6-9-15,5 6 2 0,-8-4-2 0,8 4 1 16,0 0 1-16,0 0 0 0,-10 1-8 0,10-1-2 16,-5 6-2-16,5-6-12 0,-4 11 2 0,1-4 1 15,3-1-3-15,-1 2 0 0,1 0-7 0,1 2 1 16,-1 0-10-16,3 0 13 0,-1-1-15 0,1 0 3 15,1-1-4-15,0 0 2 0,-1-2-5 0,4 0 7 16,-2-1-2-16,-5-5 3 0,9 6-4 0,-9-6 2 16,10 1-6-16,-10-1 5 0,10-3-5 0,-10 3 8 15,7-8-9-15,-7 8 7 0,5-10-8 0,-4 3 10 16,-1 7-10-16,0-11 19 0,-1 3-14 0,1 8-1 16,-5-9-1-16,5 9 0 0,-9-9-1 0,9 9-11 15,-12-3 5-15,12 3-42 0,-15 1-101 0,15-1-67 0,-18 5-396 16,10 0-124-16</inkml:trace>
  <inkml:trace contextRef="#ctx0" brushRef="#br0" timeOffset="211140.81">18095 10861 20 0,'0'0'325'16,"0"0"-135"-16,0 0 24 0,0 0-73 0,0 0 12 16,0 0-45-16,9-4 10 0,-9 4-50 0,5-6 15 15,-1 1-33-15,-4 5 13 0,7-10-34 0,0 2 18 16,-2 2-35-16,1-2 34 0,-2-2 9 0,3 2-9 0,-2-2-10 15,1 0 11-15,-2 0 2 0,0-2-13 16,-2 1 1-16,1-2 7 0,-2 2 2 0,-1-2-3 0,-1-1-3 16,-2-1-5-16,1 0-12 0,-2 0 12 15,-1 1 8-15,-3-1 5 0,4 1-7 0,-5 2 16 0,4-1 10 16,-3 2-9-16,1 1 10 0,-1-1 1 0,2 4 3 16,-1-1 6-16,0 1 8 0,0 1-2 15,2 1-18-15,1-1-13 0,4 6-13 0,-9-6-4 0,9 6-9 16,-7-5-5-16,7 5 12 0,0 0-25 0,0 0 3 15,-8 3-4-15,8-3-1 0,0 0 2 0,0 8 8 16,0-8-9-16,5 10 1 0,-5-10-2 0,5 9 2 16,2-1 0-16,-2-1-2 0,1 1 5 0,1 0-7 15,-1 3 13-15,3-1-15 0,-1 1 10 0,1 2-14 16,-1-1 2-16,0 1-2 0,1-1 0 0,0 3 6 16,2 1-5-16,-2 0 0 0,-1-2-1 0,2 0 4 15,-3 1-4-15,0-1 2 0,1-1-3 0,0-1 2 16,-2 2 1-16,-1-5-1 0,-1 1 0 0,1-2-1 15,-1 1 42-15,1-2-47 0,-2 2 42 0,-1-5-46 16,2 1 44-16,-1 1-44 0,-3-6 47 0,2 8-44 16,-2-8 42-16,4 4-46 0,-4-4 4 0,0 0 5 15,0 0 41-15,0 0-51 0,0 0 3 0,5-4 2 0,-5 4 2 16,4-8 4-16,-4 8-4 0,4-10 2 0,-4 10 0 16,4-13-1-16,-2 7 0 0,1 0 6 15,1-2 11-15,-1 2-16 0,3-2-2 0,0 1 0 0,0 3 3 16,2-3 0-16,-2 0 0 0,2 3 1 0,2-1 0 15,-3 0 1-15,0 1 0 0,1 2-2 0,-8 2 5 16,17-2 0-16,-17 2-3 0,15 2 2 0,-15-2-2 16,13 5 2-16,-7 1 0 0,-1-3 1 0,-2 2 0 15,-1 1-3-15,1 1 5 0,-1-1-3 0,-2 2-4 16,-3 0 5-16,0-1-6 0,1 2 0 0,-2-1-9 16,-1 1-7-16,-2-2-30 0,2 0-106 0,-4-1-48 15,1-1-70-15,1-2-34 0,-3-1-503 0,10-2-342 16</inkml:trace>
  <inkml:trace contextRef="#ctx0" brushRef="#br0" timeOffset="-184354.4">24055 4518 54 0,'0'0'349'0,"-2"-9"-108"15,2 9-1-15,-3-8-47 0,3 8-3 0,-2-9-55 16,2 9-11-16,-3-9-31 0,3 9-9 0,-3-9-30 16,3 9-4-16,-1-9-15 0,1 9 7 0,0-10-25 15,0 10-23-15,0-10-43 0,3 4-50 0,-3 6-65 16,1-12-68-16,3 3-195 0,-3 1 104 0</inkml:trace>
  <inkml:trace contextRef="#ctx0" brushRef="#br0" timeOffset="-184203.55">24074 4163 95 0,'0'0'151'16,"2"-9"-40"-16,-2 9-25 0,1-9-31 0,-1 9 3 15,3-10-39-15,-1 4-28 0,-2 6-72 0,4-13-73 16,-1 4 41-16</inkml:trace>
  <inkml:trace contextRef="#ctx0" brushRef="#br0" timeOffset="-184044.18">24095 3868 49 0,'-2'-5'153'0,"2"5"-29"0,-2-8-35 0,2 8-19 16,0-7-22-16,0 7-6 0,3-10-21 0,-3 10-42 16,1-9-48-16,4 4-89 0,-4-2 38 0</inkml:trace>
  <inkml:trace contextRef="#ctx0" brushRef="#br0" timeOffset="-183900.67">24112 3553 139 0,'-3'-10'187'0,"3"10"-58"16,-4-9-25-16,4 9-20 0,-1-9-22 15,1 9-10-15,0-9-16 0,0 9-7 0,0-10-30 0,0 10-57 16,1-12-69-16,0 6-75 0,2-1 61 0</inkml:trace>
  <inkml:trace contextRef="#ctx0" brushRef="#br0" timeOffset="-183754.34">24136 3226 95 0,'-1'-8'128'0,"1"8"-29"0,0 0-25 0,0 0-22 16,0-10-38-16,0 10-57 0,1-6-94 15,-1 6 40-15</inkml:trace>
  <inkml:trace contextRef="#ctx0" brushRef="#br0" timeOffset="-183244.11">24149 3019 54 0,'0'0'151'0,"0"0"-47"0,-5-4-10 0,5 4-42 15,0 0 6-15,0 0-27 0,0 0 9 16,0 0-22-16,0 0 10 0,-11 1-16 0,11-1 3 15,0 0-9-15,-5 6 32 0,5-6-25 0,0 0-9 16,-4 8 6-16,4-8-10 0,0 0 5 0,-1 7-3 0,1-7-2 16,0 0 3-16,0 7-1 0,0-7 11 0,0 0-9 15,0 0-5-15,3 6 4 0,-3-6 4 0,0 0 0 16,0 0-2-16,0 0 3 0,0 0-6 0,0 0 6 16,0 0 6-16,0 0-6 0,0 0 20 0,0 0 6 15,10-2 5-15,-10 2 0 0,0 0 4 16,0 0 1-16,0-8-3 0,0 8 2 0,0 0-19 0,-1-7 17 15,1 7-29-15,0 0 19 0,-7-5-28 0,7 5 23 16,0 0-27-16,-5-4 17 0,5 4-21 0,0 0 14 16,0 0-13-16,-15 2 16 0,15-2-20 0,0 0 18 15,-10 4-1-15,10-4 26 0,-5 4-31 0,5-4-6 16,-6 7 5-16,6-7-1 0,-5 8-3 16,5-8 2-16,-1 8 4 0,1-8-2 0,-1 7-4 0,1-7 5 15,0 9 4-15,0-9 5 0,2 7-8 16,-2-7 3-16,7 4 2 0,-7-4-4 0,6 4 3 15,-6-4 1-15,10 3-1 0,-10-3 0 0,0 0 2 16,14-2-1-16,-14 2-1 0,9-3-5 0,-9 3 24 0,9-6 24 16,-9 6 14-16,7-6-29 0,-7 6 33 0,3-10-31 15,-3 10 35-15,2-8-50 0,-2 8 34 0,-2-8-36 16,2 8 10-16,-3-9-39 0,3 9 30 16,-7-6-42-16,7 6-48 0,0 0-131 0,-14 0-337 0,14 0-41 15</inkml:trace>
  <inkml:trace contextRef="#ctx0" brushRef="#br0" timeOffset="-181564">27077 4692 311 0,'0'0'262'0,"0"0"-40"0,0 0-19 16,0 0 1-16,0 0-27 0,0 0-10 15,-7-4-23-15,7 4-18 0,0 0-12 0,0 0-32 0,-2-7-10 16,2 7-18-16,0 0-6 0,-2-6-19 0,2 6 1 15,0 0-13-15,2-8-22 0,-2 8-38 0,2-10-61 16,-1 3-28-16,3 1-115 0,0-2-34 0,0 2-176 16,2-4 65-16</inkml:trace>
  <inkml:trace contextRef="#ctx0" brushRef="#br0" timeOffset="-181394.91">27162 4420 297 0,'0'0'329'0,"0"0"-81"0,-4-8-48 16,4 8-10-16,-5-5-27 0,5 5-42 0,-2-7-23 0,2 7-16 16,-5-6-19-16,5 6-16 0,-3-8-11 0,3 8-7 15,-2-8-45-15,2 8-49 0,-2-12-50 0,2 6-48 16,0-2-53-16,2 0-205 0,-1-2 115 16</inkml:trace>
  <inkml:trace contextRef="#ctx0" brushRef="#br0" timeOffset="-181256.06">27151 4148 290 0,'0'0'245'0,"-2"-10"-21"0,2 10-57 0,-6-10 14 16,6 10-40-16,-2-8 10 0,2 8-57 0,-3-10 14 15,3 10-53-15,-4-8 24 0,4 8-50 0,-1-11 20 16,1 11-42-16,0-13-11 0,0 13-65 0,1-12-29 16,0 2-62-16,3 0-50 0,-1-1-196 0,1-1 134 15</inkml:trace>
  <inkml:trace contextRef="#ctx0" brushRef="#br0" timeOffset="-181111.9">27208 3728 98 0,'0'0'224'16,"-2"-7"-61"-16,2 7-26 0,-3-7-26 0,3 7-31 16,-2-9-11-16,2 9-15 0,-3-7-17 0,3 7-24 15,-1-9-41-15,1 9-45 0,-2-9-81 0,2 9-77 16,2-12 73-16</inkml:trace>
  <inkml:trace contextRef="#ctx0" brushRef="#br0" timeOffset="-180944.28">27217 3495 127 0,'-6'-3'221'0,"6"3"-68"15,0 0-27-15,-8-5-28 0,8 5 8 0,-5-5-46 16,5 5-10-16,-4-6-20 0,4 6-16 0,-2-6-32 15,2 6-42-15,0-8-39 0,0 8-40 0,1-11-75 16,0 5 68-16</inkml:trace>
  <inkml:trace contextRef="#ctx0" brushRef="#br0" timeOffset="-180828.29">27217 3350 191 0,'0'0'193'15,"0"0"-35"-15,0 0-12 0,-4-7-31 0,4 7-18 16,0 0-18-16,0 0-11 0,0 0-18 0,0-6-22 15,0 6-35-15,0 0-44 0,0-7-49 0,0 7-56 16,5-7-99-16,-5 7 80 0</inkml:trace>
  <inkml:trace contextRef="#ctx0" brushRef="#br0" timeOffset="-180686.73">27244 3192 2 0,'0'0'173'15,"0"0"-36"-15,0 0-32 0,-6-4-28 0,6 4-12 16,0 0-14-16,0 0-41 0,0 0-39 0,-4-6-50 16,4 6-81-16,0 0 39 0</inkml:trace>
  <inkml:trace contextRef="#ctx0" brushRef="#br0" timeOffset="-180371.53">27263 3050 46 0,'-8'-5'239'0,"8"5"-75"0,-6-5-4 16,6 5-45-16,-10-2 2 0,10 2-31 0,0 0 15 16,-13-1-38-16,13 1 15 0,0 0-34 0,-12 0 9 15,12 0-22-15,0 0 27 0,-10 4-13 0,10-4-9 0,-3 7 5 16,3-7 2-16,-2 7-5 0,2-7-1 0,-2 7 2 16,2-7 2-16,2 8-11 0,-2-8-4 15,4 8-3-15,-4-8-2 0,5 9-3 0,-5-9-3 0,8 7 3 16,-8-7 1-16,8 5-11 0,-8-5-2 0,10 4 1 15,-10-4 1-15,0 0-3 0,16 0 2 0,-16 0 0 16,9-1 5-16,-9 1-35 0,8-4 35 0,-8 4 2 16,8-6 5-16,-8 6-22 0,2-7 47 15,-2 7-31-15,1-9 35 0,-1 9-28 0,-1-10 34 16,1 10-47-16,-5-10 41 0,0 5-50 0,1 0 35 0,4 5-45 16,-9-7 40-16,9 7-52 0,-13-1-65 0,13 1-131 15,-19 2-366-15,3 3-99 0</inkml:trace>
  <inkml:trace contextRef="#ctx0" brushRef="#br0" timeOffset="-166230.08">28095 13900 49 0,'0'0'200'0,"0"0"1"15,-11 0-37-15,11 0 13 0,0 0-30 0,0 0 32 16,-13 0-48-16,13 0 13 0,0 0-45 0,0 0 17 0,0 0-46 16,0 0 31-16,0 0-46 0,0 0 36 15,-12 0-51-15,12 0 37 0,0 0-34 0,0 0 47 0,0 0-50 16,8-2 50-16,-8 2-59 0,10-2 9 15,-10 2-6-15,14-6 1 0,-5 4 7 0,5-3 9 0,-1 2 1 16,6-4-2-16,3 2 2 0,0-2-14 16,7-3-1-16,2 2-7 0,1-3-4 0,7-1-4 0,2 0 0 15,0 1-3-15,2-2-7 0,2 0-1 16,1 0-4-16,2 1-1 0,1-4 1 0,0 2 5 0,11-2-7 16,0-1 10-16,3 1 27 0,-2-1-37 0,3 1 32 15,0-1-33-15,-1 0 37 0,2 3-38 0,-3-2 33 16,0 0-37-16,-11 5 32 0,0-3-40 0,0 2 35 15,-2 0-33-15,0 1 31 0,-2-1-39 0,-2 2 37 16,-2 1-9-16,-2-2-3 0,-1 3 0 0,-5 0-3 16,-3 0 1-16,-1 0 0 0,-1 1 0 0,-7 2-9 15,-1-1 3-15,-4 0-1 0,0 1 1 0,-2 0-2 16,-2-1-1-16,-2 2 3 0,-2 1-4 0,0-1 3 16,-1 1-1-16,-1-1-6 0,-3 0-35 0,-5 4-67 15,10-7-116-15,-10 7-110 0,5-5-473 0,-5 5-339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44:37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 3296 113 0,'0'0'228'0,"0"0"-33"0,0 0-9 16,-5-4-17-16,5 4-12 0,0 0-10 0,0 0-12 15,-4-4-50-15,4 4 32 0,0 0-42 0,0 0 42 0,0 0-36 16,0 0 39-16,0 0-15 0,-6-6 6 0,6 6-16 15,0 0 14-15,0 0-25 0,0 0 9 16,0 0-10-16,0 0-14 0,0 0 7 0,0 0-14 0,0 0 3 16,0 0-13-16,0 0 11 0,0 0-22 0,0 0 21 15,0 0-26-15,0 0 30 0,0 0-29 0,0 0 33 16,0 0-38-16,0 0 35 0,0 0-21 0,0 0 29 16,0 0-24-16,13 2 15 0,-13-2-25 15,0 0 16-15,13 0-19 0,-13 0 13 0,12 0-19 0,-12 0 15 16,14-2-21-16,-14 2 21 0,18 0-20 0,-6-1 23 15,-2 0-24-15,3 1 21 0,0-2-27 0,0 1 18 16,2-1-21-16,1 0 16 0,1 0-21 0,2 1 25 16,-1-2-16-16,1 1 25 0,3-1-27 0,-3 1 21 15,5-2-27-15,1 2 35 0,0-2-9 0,1 2 2 16,-3-2-6-16,2 3-8 0,1-3-4 0,1 1 0 16,-2 1-1-16,1-2-5 0,-2 2 2 0,3-1 1 15,-2-3 2-15,1 3 0 0,-1-1-3 0,0 0-2 16,0 2 4-16,1-2 8 0,-2 2 0 0,2-3 11 0,-2 2-12 15,-2-1 20-15,2 0-30 0,2 2 22 16,-3-2-21-16,0 1 10 0,0-1-17 0,0 2 16 16,1-3-20-16,-5 3 14 0,3-1-19 0,-2 0 22 0,1 0-24 15,-2 0 24-15,3 1-27 0,-3 0 25 0,1 0-33 16,1-1 31-16,-2 2-24 0,0-1 23 16,0 1-26-16,2-2 35 0,-1 1-29 0,-2 1 26 0,1-1-26 15,-1 0 30-15,0 0-31 0,-4 1 33 0,0 0-42 16,3 0 33-16,-6 0-28 0,2 0 33 0,1 0-34 15,-2-1 31-15,-12 2-31 0,20-1 32 0,-20 1-49 16,15-2 45-16,-15 2-34 0,16-1 39 0,-16 1-37 16,10 0 32-16,-10 0-30 0,0 0 29 0,15-1-27 15,-15 1 30-15,0 0 3 0,12-2-2 0,-12 2-1 16,0 0-12-16,0 0 0 0,10-1-4 0,-10 1-14 16,0 0-51-16,0 0-77 0,9-3-121 0,-9 3-90 15,0 0-143-15,0 0-204 0,5-3-459 0,-5 3-764 16</inkml:trace>
  <inkml:trace contextRef="#ctx0" brushRef="#br0" timeOffset="1616.08">6425 3234 194 0,'0'0'240'16,"0"0"-38"-16,-11-3-12 0,11 3 5 0,0 0 5 16,-10-1-12-16,10 1-16 15,0 0-12-15,0 0-28 0,0 0-1 0,-12-2-84 0,12 2 29 0,0 0-1 16,0 0-16-16,0 0-2 0,0 0-21 0,0 0 2 16,0 0 3-16,0 0 18 0,0 0-27 0,0 0 53 15,0 0-35-15,0 0 43 0,0 0-40 0,0 0 35 16,9-3-30-16,-9 3 28 0,0 0-11 0,14 1 32 15,-14-1-32-15,14 2 16 0,-14-2-32 0,17 1 16 16,-6 0-17-16,-11-1 20 0,21 1-21 0,-9 0 15 0,1 1-15 16,1-1 6-16,0 0-12 0,3 0 14 15,0-1-12-15,0 1 3 0,0 0-18 0,4 1 19 16,0-1-3-16,-1 0 8 0,1-1-7 0,1 1 14 0,0-1-10 16,2 0-5-16,3 0-8 0,0 0-7 0,1 0-5 15,0 0-11-15,-1 1 3 0,1-1-7 0,-1 0-2 16,0 2-7-16,1-2 4 0,-2 1-5 15,1-1 4-15,0 1-4 0,0 0 2 0,0-1-2 0,-3 2-16 16,0-2 18-16,1 0 2 0,-2 0-9 0,-3 1 11 16,3-1 4-16,0 0 9 0,0-1 6 0,-1 1 8 15,0-2-8-15,-1 2-4 0,0-1-3 0,0 0-1 16,1 0-3-16,-1-2-3 0,-2 3 3 0,1-2-5 16,-2 1-2-16,3-1 1 0,-1 0-3 0,-2 1-3 15,1 0 3-15,-1 1 0 0,1-1-6 0,-1 1 3 16,-4-2-2-16,4 2-3 0,-4 0 8 0,3 0-3 15,-2 0-5-15,0 0 2 0,-1 0-1 0,2 0 7 16,-1 2-14-16,-1-2 10 0,1 0 9 0,1 0-11 16,-1 0 6-16,-2 0-1 0,4 0 6 0,-3 0-1 0,2 0 2 15,-3 0 1-15,5 0-2 0,-4 0 9 0,3 0-6 16,-2 0-2-16,0 0 2 0,1-2-12 16,3 2 11-16,-3 0-3 0,1-1-1 0,1 1 3 0,0-1-4 15,0 0 2-15,-2 1-5 0,2-1 5 0,1-1 0 16,-2 2-11-16,1-1 4 0,-3 0 0 0,3 1 1 15,-1-3 1-15,1 2 2 0,1 0-4 0,-3 0-1 16,2 0 1-16,0-2-1 0,0 2-2 0,0 0 11 16,1-1-6-16,-1 0 2 0,0 1-2 0,1-1-1 15,-1-1 6-15,0 2 0 0,1 0 1 0,-1-1-3 16,1-1 2-16,-1 2 0 0,1-1-4 0,0 1-5 16,-2-1 10-16,2 0 1 0,-2-1 2 0,2 2 1 15,-1-1-3-15,0 1 2 0,1-2-2 0,-3 1 4 16,2 1-1-16,-1 0-4 0,2-2 2 0,-1 2-1 15,-1-2 4-15,0 2 1 0,0-1 3 0,1 1 6 16,-1-1-5-16,-1 0-14 0,0 1 11 0,0 0 7 16,1 0-8-16,-3-2-2 0,0 1-2 0,1 2 1 0,-2-1 0 15,2-1 4-15,-1 1 1 0,2 0-5 16,-2 0-1-16,0-1-4 0,-1 1 3 0,2 0-3 16,-2 0-2-16,1 0-8 0,-1 0 11 0,1 1-3 0,0-2-1 15,-1 1-9-15,-1-1 11 0,1 2-10 0,1-1 4 16,-1 0-3-16,0 0 5 0,-1 0-9 0,0 0 3 15,3 1-1-15,-5-2 1 0,2 1-10 0,1 1 7 16,-2-1-3-16,-11 1 4 0,23 0-9 0,-23 0 9 16,23-1-6-16,-23 1 8 0,22-1-9 0,-22 1 7 15,20-1-4-15,-20 1 2 0,22 0-12 0,-22 0 3 16,17-1-33-16,-17 1-63 0,15 0-68 0,-15 0-125 16,13-2-134-16,-13 2-201 0,9-1-324 0,-9 1-437 15,0 0-995-15</inkml:trace>
  <inkml:trace contextRef="#ctx0" brushRef="#br0" timeOffset="8965.84">10925 4633 160 0,'1'-6'377'15,"-1"6"-46"-15,3-10-23 0,-3 10-25 0,0-8 26 16,0 8-37-16,0-10 7 0,0 10 14 0,0-8-55 16,0 8 17-16,0-8-63 0,0 8 28 0,-3-6-55 15,3 6 40-15,-1-6-63 0,1 6-12 0,0 0-19 16,-2-7-19-16,2 7-17 0,0 0-20 0,0 0-13 15,-2-7-10-15,2 7-6 0,0 0-4 0,0 0-5 16,0 0 40-16,0 0-56 0,0 0 47 0,7 3-55 16,-7-3 44-16,6 5-47 0,-6-5 41 0,7 6-47 15,-7-6 46-15,10 7-48 0,-5-2 47 0,0 0-49 16,0 0 49-16,3 0-43 0,-1 3 41 0,0-3-47 16,-1 1 44-16,3 2-45 0,-1-1 51 0,-2-1-53 15,2 0 50-15,0 1-49 0,-2-2 47 0,1 1-51 0,1 0 51 16,-4-1-47-16,3-1 51 0,-4 0-42 0,4 1 57 15,-7-5-30-15,6 5 60 0,-6-5-25 16,8 5 58-16,-8-5-23 0,6 3-6 0,-6-3-12 0,0 0-5 16,0 0-20-16,13-3 2 0,-13 3-12 0,8-7 0 15,-8 7-5-15,7-10-7 0,0 4 3 0,0 0-4 16,-3-2-1-16,4-1-3 0,1 0-2 0,0-1 2 16,0 0-3-16,1-1 4 0,0-1-4 0,4-1-3 15,-5 2-2-15,4-1-3 0,-3 0 1 16,2 3 6-16,-1-2 12 0,-1 1-20 0,1 0 3 0,-1 1-1 15,-1 0-1-15,-2 1 0 0,2 1 6 0,-2 1-7 16,-2 0 1-16,0 0 1 0,0 2 3 0,-5 4-7 16,10-9-1-16,-10 9-29 0,7-6-73 0,-7 6-64 15,5-6-183-15,-5 6-161 0,0 0-327 0,0 0-374 16,-5-6-820-16</inkml:trace>
  <inkml:trace contextRef="#ctx0" brushRef="#br0" timeOffset="13281.18">8404 7615 86 0,'0'0'245'15,"0"0"-51"-15,0 0-24 0,0 0-16 0,0 0-7 16,0 0-28-16,-7-2 14 0,7 2-19 15,0 0-13-15,0 0-10 0,0 0-14 0,0 0-4 16,0 0-3-16,0 0-3 0,0 0-10 0,0 0-2 0,0 0-2 16,0 0-6-16,0 0-2 0,0 0 3 0,0 0 2 15,0 0-4-15,0 0-2 0,0 0 1 0,0 0-2 16,0 0 2-16,0 0-1 0,0 0 48 0,0 0-56 16,0 0 50-16,0 0-40 0,0 0 37 0,0 0-28 15,0 0 24-15,0 0-15 0,0 0 18 0,0 0-6 16,0 0 6-16,0 0-14 0,3 4-7 0,-3-4-9 0,0 0-4 15,9 5 5-15,-9-5-2 0,9 3 6 0,-9-3-5 16,11 4-6-16,-11-4-6 0,14 4-3 16,-14-4-4-16,18 3 1 0,-9-1-2 0,0-1-1 0,4 0 14 15,-2 0 5-15,2 1 0 0,1-2-9 16,-1 1-4-16,2-1-6 0,1 0-5 0,-1-1-7 0,0 1-1 16,3 0 2-16,3 0-6 0,-3-2 1 15,1 2-5-15,-1 0-2 0,2-1 1 0,-1 1 1 0,-1 0-4 16,3 0-1-16,-1 0 4 0,-2 0-6 0,1-1 0 15,0 1 0-15,2 0 3 0,-2-1-3 0,-1 1 2 16,2 0 0-16,-2-2-1 0,0 2 1 0,1-1-3 16,-1 1 3-16,1-1 2 0,-1 1 4 0,-3 0-12 15,5-1 15-15,-6 1-11 0,2 0 13 0,0-1-13 16,0 1 11-16,-2 0-14 0,3 0 16 0,-3-1-13 16,1 1 12-16,-2 0-12 0,0 0 12 0,2 0-15 15,-3 0 18-15,2 0-14 0,-4 1 18 0,4-1-17 16,-14 0 16-16,22-1-21 0,-11 1 24 0,-11 0-23 0,20 2 20 15,-20-2-18-15,17 1 31 0,-17-1-26 0,17 0 33 16,-17 0-34-16,18 1 21 0,-18-1-26 16,14 3 29-16,-14-3-30 0,15 1 28 0,-15-1-27 0,16 1 27 15,-16-1-30-15,14 1 30 0,-14-1-32 0,12 2 33 16,-12-2-32-16,13 1 32 0,-13-1-34 0,13 0 38 16,-13 0-34-16,14 1 34 0,-14-1-37 0,12 0 45 15,-12 0-46-15,0 0 39 0,15 0-42 0,-15 0 39 16,0 0-41-16,19 0 42 0,-19 0-40 15,0 0 40-15,17-1-43 0,-17 1 44 0,0 0-43 16,15-1 49-16,-15 1-46 0,0 0 39 0,16 0-48 0,-16 0 42 16,0 0-42-16,15-2 48 0,-15 2-51 0,0 0 43 15,16 0-46-15,-16 0 45 0,0 0-46 0,12-1 45 16,-12 1-45-16,0 0 52 0,11 1-51 0,-11-1 42 16,0 0-43-16,0 0 44 0,13 0-45 0,-13 0 45 15,0 0-44-15,0 0 37 0,0 0-45 0,12-1 23 16,-12 1-65-16,0 0-29 0,0 0-86 0,0 0-96 0,0 0-115 15,0 0-123-15,0 0-632 0,-9-2-765 0</inkml:trace>
  <inkml:trace contextRef="#ctx0" brushRef="#br0" timeOffset="20946.56">3008 8714 200 0,'0'0'303'0,"0"0"-53"0,0 0-49 0,0 0 43 15,0 0-44-15,0 0 36 0,0 0-61 16,0 0-16-16,0 0-13 0,-4 6-16 0,4-6-26 0,0 0-24 16,0 0-11-16,0 0-6 0,0 0-1 0,0 0-2 15,0 0-10-15,0 0-1 0,0 0-5 0,0 0-1 16,0 0 9-16,0 0-3 0,0 0 7 0,0 0 7 15,0 0 2-15,0 0 0 0,0 0 3 0,0 0 0 16,0 0 4-16,0 0 5 0,0 0 0 0,0 0-5 16,0 0-4-16,0 0 3 0,0 0-3 0,0 0-2 15,0 0 1-15,0 0-11 0,0 0-6 0,0 0-6 16,12 0-1-16,-12 0-5 0,0 0 6 0,0 0 2 16,0 0 6-16,14 0-3 0,-14 0 0 0,0 0-6 15,16 0 2-15,-16 0 0 0,14-2-9 0,-14 2 7 16,18-1-2-16,-18 1 1 0,23 0-5 0,-10-2 3 15,1 1-2-15,0 1 1 0,-1-2-44 0,4 2 45 16,0-1-44-16,0 0 52 0,2-1-51 0,-1 0 51 16,1 1-48-16,0 0 45 0,1 0-41 0,0 1 56 0,-1-2-35 15,3 1 27-15,-2 0-45 0,2 1 35 16,-1-2-43-16,-1 2 38 0,3-1-45 0,-2 1 40 16,0 0-36-16,1 0 32 0,-2 0-37 0,2 0 38 0,1 0-28 15,-2 0 40-15,2 0-41 0,0 0 35 0,-2-1-34 16,1 1 33-16,1-1-37 0,0 0 32 0,-1 1-27 15,0-1 17-15,-1 1-24 0,1 0 25 0,-3 2-35 16,3-3 39-16,-2 2-33 0,0-1 1 0,0 0 8 16,-1 1-3-16,-2-1-2 0,-1 1 3 0,0-1 1 15,-1 1 4-15,-1-1-4 0,0 2 1 0,0-1 0 16,-2-1-1-16,0 1 0 0,0 1-1 0,-12-2 17 16,19 1-13-16,-10 0-6 0,-9-1 0 0,18 1 2 15,-18-1-1-15,13 1 10 0,-13-1-6 16,10 1 2-16,-10-1 1 0,11 2 2 0,-11-2 0 0,0 0 1 15,0 0 4-15,15 0 0 0,-15 0-7 0,0 0-1 16,0 0-7-16,0 0-34 0,12 1-100 0,-12-1-103 16,0 0-219-16,0 0-186 0,0 0-642 0,-14-3-891 15</inkml:trace>
  <inkml:trace contextRef="#ctx0" brushRef="#br0" timeOffset="32846.14">15865 9925 152 0,'0'0'208'0,"0"0"-92"0,0 0 39 16,0 0-39-16,0 0 34 0,0 0-43 0,-12-3 24 15,12 3-41-15,0 0 17 0,0 0-34 0,0 0 12 16,-4-5-17-16,4 5 12 0,0 0-3 0,0 0 0 16,0 0 0-16,-5-6-13 0,5 6-12 0,0 0-1 15,0 0-4-15,0 0-8 0,0 0-3 0,0 0-1 16,0 0-4-16,0 0 1 0,0 0-2 0,0 0 9 0,0 0 4 16,0 0 6-16,0 0 9 0,0 0-1 15,0 0 7-15,0 0 5 0,0 0 1 0,0 0 1 16,0 0-1-16,17 0-14 0,-17 0 0 0,13-1-19 15,-13 1-2-15,16 0-9 0,-16 0 0 0,22-1 1 16,-12 1-1-16,3 0 9 0,2-1 5 0,-2-1 2 16,4 3 0-16,-2-2 7 0,4 1-15 0,2-2 0 15,-2 2-13-15,1 0 5 0,2 0-2 0,-3 0-5 0,4 0 4 16,0 0-5-16,-1 2-2 0,2-2-3 0,3-2 5 16,0 2-9-16,1 0 4 0,0 0 0 0,-1 0 5 15,2 0-4-15,-1-1-1 0,-2-1 2 0,2 2 0 16,0 0-1-16,0 0-2 0,-1 2 2 0,1-2-8 15,-2 0 2-15,1 1-1 0,-7-1-2 0,3 2 4 16,0-1-3-16,-2 0-5 0,-1 0 0 0,-1 0 1 16,2 0-1-16,-2 0 3 0,1 1-4 0,-2-1 3 15,1-1-2-15,-2 1 2 0,1-1-1 0,-4 0 1 16,4 0 3-16,-2 0 2 0,-2-1 1 0,4 0 3 0,-2-1 1 16,-1 1 0-16,-1 0 3 0,1 0 3 0,-2-1-4 15,1 1-3-15,0-1 3 0,-1 1-3 16,0-1-3-16,-3 0 0 0,2 1 0 0,-1 0-1 15,-11 1 0-15,17-1 2 0,-17 1 3 0,15-3 2 0,-15 3 4 16,12-2-1-16,-12 2 3 0,12-1 2 16,-12 1 3-16,0 0 3 0,12-1-1 0,-12 1-1 15,0 0-4-15,0 0 3 0,13-2-6 0,-13 2 1 0,0 0 0 16,0 0 4-16,0 0-3 0,11-2-1 0,-11 2 5 16,0 0-9-16,0 0 2 0,0 0-2 0,0 0 0 15,0 0-4-15,10 0 6 0,-10 0-8 0,0 0 1 16,0 0 2-16,0 0 3 0,0 0-1 0,0 0 4 15,0 0-23-15,0 0 21 0,0 0-17 0,8-4 19 16,-8 4-19-16,0 0 20 0,0 0-21 0,0 0 18 0,0 0-23 16,0 0 22-16,0 0-24 0,0 0 23 15,0 0-27-15,0 0 23 0,0 0-53 0,6-3-75 16,-6 3-144-16,0 0-156 0,0 0-223 0,0-10-383 16,0 10-631-16</inkml:trace>
  <inkml:trace contextRef="#ctx0" brushRef="#br0" timeOffset="49233.45">10976 9929 45 0,'0'0'212'0,"0"0"-88"16,0 0 31-16,0 0-52 0,0 0 35 0,0 0-44 15,0 0 39-15,0 0-51 0,0 0 12 0,0 0 10 16,0 0-15-16,0 0-9 0,0 0-9 0,0 0-4 15,0 0-11-15,0 0 2 0,0 0-4 0,0 0-1 16,0 0 10-16,0 0 3 0,0 0 3 0,0 0 3 16,0 0 4-16,8-3-4 0,-8 3 2 0,0 0-10 15,0 0-7-15,10 1-5 0,-10-1 7 0,0 0 1 16,9 2 10-16,-9-2 14 0,12 2 0 0,-12-2 9 16,11 2-7-16,-11-2-2 0,13 1 9 0,-13-1-15 15,15 2-1-15,-15-2-4 0,17 1-4 0,-17-1-7 16,22 0-5-16,-22 0-3 0,23 2-7 0,-12-2 0 15,3-2-8-15,-1 2-6 0,2 0-2 0,-2-1-5 0,4 1-3 16,-3 0-7-16,2-1 1 0,0 1-2 0,0-1-1 16,0 1-3-16,0 0-2 0,0 0-1 15,0-1 13-15,1 1 0 0,1 0 2 0,0 0 6 0,1 1-4 16,1-1-2-16,-2 0-2 0,1 0 1 0,0 1 1 16,1-1-1-16,-1 1-1 0,0 0-3 15,0 1-1-15,1-1 0 0,1 0 1 0,-2-1-4 16,3 2 4-16,-3-1-8 0,2 0 26 0,0 0-35 0,-2 0 4 15,3 2-5-15,-2-2 1 0,0 0 1 0,0 0-2 16,1 2 1-16,-1-2-1 0,-1 1 0 16,2-1 3-16,-2 1 0 0,0 0-3 0,-1-1 0 0,0 2-1 15,2-1 4-15,-3-1-3 0,1 2 0 0,-3-2 3 16,3 1-6-16,-4-1 3 0,1 1 0 0,0-1 4 16,0 0-6-16,0 0 5 0,-1 1-4 0,0-1 2 15,1 1-1-15,0-1 2 0,0 0-1 0,-1 1-4 16,0-1 10-16,0 0-4 0,3 0 4 0,-3 0 3 15,0-1 1-15,3 1 0 0,-1-1 2 0,-2 0-1 0,3 0-1 16,-2 2 2-16,2-2-1 0,-2-2-2 16,4 2 0-16,-2 0 6 0,-1 0-9 0,1 0-2 15,0 0 0-15,-2 0-1 0,0 0-2 0,1 2 3 16,-1-2 5-16,-1 0-8 0,1 1 0 0,-2 0-2 0,1-1 1 16,-1 2 1-16,-1-1 4 0,-1 0-8 15,-1 1 4-15,2-1 8 0,-12-1 4 0,15 3 0 16,-15-3-2-16,18 0 6 0,-18 0-7 0,13 2-1 0,-13-2 5 15,10 2 1-15,-10-2 3 0,10 2 3 0,-10-2 4 16,0 0 6-16,12 1 2 0,-12-1 6 0,0 0 0 16,0 0 3-16,11 1-1 0,-11-1-12 0,0 0-2 15,0 0-4-15,0 0-5 0,12 2-4 0,-12-2-5 16,0 0 10-16,0 0-33 0,0 0-49 16,0 0-112-16,0 0-177 0,0 0-200 0,0 0-722 0,0 0-881 15</inkml:trace>
  <inkml:trace contextRef="#ctx0" brushRef="#br0" timeOffset="76678.03">17843 14809 83 0,'0'0'166'16,"0"0"-26"-16,0 0-17 0,0 0-32 0,0 0 1 16,0 0-36-16,0 0 2 0,0 0-24 0,0 0 5 0,0 0-19 15,0 0 31-15,0 0-8 0,0 0 21 16,0 0-17-16,0 0 16 0,0 0-18 0,0 0 17 15,13-1-24-15,-13 1 28 0,0 0-31 0,0 0 30 0,0 0-30 16,0 0 27-16,0 0-27 0,0 0 25 0,0 0-28 16,0 0 33-16,0 0-27 0,0 0 26 0,0 0-31 15,0 0 30-15,0 0-37 0,0 0 33 0,0 0-33 16,0 0 38-16,0 0-47 0,0 0 38 0,0 0-44 16,0 0 40-16,0 0-52 0,0 0 46 0,0 0-31 15,0 0 38-15,0 0-33 0,0 0 29 0,0 0-31 16,0 0 43-16,0 0-45 0,0 0 44 0,0 0-39 15,0 0 4-15,0 0 5 0,0 0-4 0,0 0-2 16,0 0-2-16,0 0 1 0,0 0-8 0,0 0-3 16,0 0 2-16,0 0 1 0,0 0 7 0,0 0 0 15,0 0 1-15,0 0-2 0,0 0 0 0,0 0 1 16,0 0 14-16,0 0-17 0,0 0 24 0,0 0-38 16,0 0 0-16,0 0 34 0,0 0-45 0,0 0 38 15,13 0-30-15,-13 0 29 0,12 1-37 0,-12-1 32 16,14 1-35-16,-14-1 37 0,18 1-40 0,-18-1 35 15,20 3-35-15,-9-2 34 0,0 0-35 0,1 0 30 16,3 0-26-16,-2 0 27 0,1 1-34 0,0-1 34 0,1 0-31 16,2 2 32-16,2-2-33 0,-3 0 33 0,3 0-29 15,-1 0 30-15,0-1-36 0,1 2 34 0,0-2-33 16,0 0 36-16,1 0-32 0,0-2 15 0,0 1-15 16,1 0 31-16,-2 0-33 0,1-1 33 0,1 0-29 15,-1 0 26-15,-1 0-30 0,2 1 31 0,-3-1-32 16,1 1 30-16,-1-2-28 0,2 2 4 0,-2 0 2 15,-1-1 1-15,0 1-2 0,0-1 2 0,0 1 1 16,-2 1 29-16,-1-3-35 0,2 3 29 0,-1-1-26 16,0 1 30-16,-1-1-36 0,4 1 33 0,-3-1-31 15,0 1 30-15,1-1-33 0,-2 1 34 0,3 0-33 0,-2-2 28 16,2 2-29-16,-2 0 35 0,2 0-32 16,-2 0 27-16,2 0-29 0,-2 2 29 0,3-2-31 15,-4 0 31-15,4 0-25 0,-3 0 25 0,2 1-17 16,-1-1 38-16,-2 0-34 0,2 1 29 0,-2 0-31 15,0-1 29-15,1 0-32 0,-3 0 30 0,0 1-31 16,0-1 28-16,-12 0-28 0,20 2 25 0,-20-2-28 16,17 1 32-16,-17-1-15 0,15 1 26 0,-15-1-17 0,13 0 21 15,-13 0-15-15,0 0 15 0,17 2-15 0,-17-2 28 16,0 0-16-16,13 0 22 0,-13 0-12 0,0 0 13 16,0 0-15-16,14 0 12 0,-14 0-9 0,0 0 11 15,10-2-18-15,-10 2 5 0,0 0-20 0,10-2 8 16,-10 2-12-16,0 0 1 0,10-5-15 0,-10 5 10 15,0 0-14-15,7-4 7 0,-7 4-13 0,0 0-6 16,6-4-92-16,-6 4-115 0,0 0-238 0,3-8-656 16,-3 8-724-16</inkml:trace>
  <inkml:trace contextRef="#ctx0" brushRef="#br0" timeOffset="99953.77">25342 4338 290 0,'0'-11'307'15,"0"11"-58"-15,2-10 30 0,-2 10-24 0,1-9 19 0,-1 9-41 16,1-12 2-16,-1 12-7 0,0-12-20 15,0 12-24-15,0-12 22 0,0 12-32 0,1-12 4 16,1 5-16-16,-2 7 9 0,0-11-20 0,0 11 10 0,0-11-12 16,0 11-6-16,0-10-12 0,0 10-22 0,-3-7-14 15,3 7-12-15,-6-6-19 0,6 6-9 0,-10-3-9 16,10 3-10-16,-13 1-6 0,13-1 1 0,-16 3-9 16,5 0-5-16,2 1 1 0,0 0-7 0,-1 1 1 15,1 1-2-15,1 1 3 0,2-1-3 0,-2 3 3 16,4-1 0-16,0 2-4 0,3-1-2 0,1 2 0 15,0 0-1-15,4 0-40 0,1 1 46 0,-1 1-40 16,6 0 51-16,-2 2-48 0,2 1 43 0,4 0-47 16,-2-1 43-16,0 0-54 0,0 0 37 0,-2 0-53 15,0-3 39-15,-1 1-53 0,-1-1 47 0,-3 2-48 16,0-3 52-16,-1 0-41 0,-3 1 54 0,-2-1 0 16,-3-1-3-16,-1 0 5 0,-4 1 2 0,1-1 0 15,-3-2 1-15,1 0 3 0,-2 0-1 0,0-2 3 16,1-1-3-16,2-2 1 0,-2-1-3 0,2 1 1 15,9-3-5-15,-13 3-6 0,13-3-7 0,0 0-6 16,-13 0-9-16,13 0-3 0,0 0-2 0,0 0-6 16,0 0-8-16,0 0 1 0,12 4 5 0,-12-4 8 15,11 7-3-15,-4-2 0 0,-1 1 6 0,3 1 9 16,-3 1 0-16,-2 1 5 0,1 1 1 0,-1 0 6 16,0 1 4-16,-3 2 3 0,1 1 7 0,-1-2 0 15,1 1 7-15,-4 0 5 0,1 3 0 0,1-4-9 16,-3 2 4-16,3-1-2 0,-1 1-1 0,1-2 5 15,0 1 2-15,0-2-5 0,1 1-2 0,2-3 3 16,2 1-11-16,-3-2-4 0,5 1-36 0,0-3-58 16,1 0-92-16,2-3-95 0,0 0-85 0,3-3-80 15,3 0-378-15,-2-4-372 0</inkml:trace>
  <inkml:trace contextRef="#ctx0" brushRef="#br0" timeOffset="100187.2">25594 4471 334 0,'-4'-13'646'0,"2"2"-118"0,-5 2-51 16,5 0-41-16,-3 1-44 0,2 0-8 0,-1 2-23 15,2 1-33-15,-1-2-54 0,3 7-52 0,-4-8-58 16,4 8-30-16,-1-6-26 0,1 6-22 0,0 0-7 16,0 0-14-16,4 7-46 0,-2-2 27 0,2 2-39 0,-1-1 36 15,1 4-45-15,4 2 5 0,-1 2 36 16,-2 0-47-16,3 1 50 0,-1 0-55 0,0 1 33 15,-1 0-77-15,1 0 11 0,-2-2-91 0,2 2-19 16,-2-3-69-16,1 1-66 0,-1-2-78 0,0-1-65 16,-3-2-39-16,5-1-474 0,-2-4-531 0</inkml:trace>
  <inkml:trace contextRef="#ctx0" brushRef="#br0" timeOffset="100374.28">25944 4553 296 0,'18'-1'439'0,"-18"1"-126"0,0 0-6 16,19 0 3-16,-19 0-43 0,9 4 49 0,-9-4-30 0,8 4-26 16,-8-4-25-16,6 7-30 0,-6-7-30 15,8 10-33-15,-8-10-26 0,4 11-25 0,-2-4-18 16,0-1-12-16,-2 1-16 0,1 0-11 0,-1 1-24 0,1-1-54 16,-2-1-59-16,0 2-82 0,-1-1-80 0,0-1-75 15,2-6-57-15,-3 7-439 0,3-7-374 0</inkml:trace>
  <inkml:trace contextRef="#ctx0" brushRef="#br0" timeOffset="100720.37">26110 4457 180 0,'-5'-5'589'0,"0"-1"-127"16,1 2-60-16,1-2-16 0,-1 1-33 0,4 5-64 0,-5-9-39 15,5 9-44-15,-2-11-35 0,2 11-37 16,4-11-26-16,-4 11-18 0,12-8-21 0,-5 4-16 16,4 2-8-16,-1-2-9 0,2 3-10 0,1 1-1 0,1 0-1 15,-2 3-11-15,1 0 0 0,1 1-3 16,-3 2 0-16,1 0-3 0,-5 1 2 0,1 1-40 0,-3 2 47 16,-1 0-41-16,-1 0 46 0,-3 1-39 15,-2 0 41-15,1 1 0 0,-3-1 8 0,0-1 2 0,-1 3 10 16,-1-2 16-16,1-1 7 0,0-1 6 0,0-1-10 15,1-1 0-15,0 0 2 0,1-1-3 0,3-6-7 16,-4 10-10-16,4-10-2 0,0 9-9 0,0-9-9 16,6 5-6-16,-6-5-61 0,14 1-2 0,-3-3-107 15,1 0-21-15,4-1-102 0,1-3-1 0,3 0-54 16,3 0-64-16,-2-2-53 0,2-1-374 0,2-2-359 16</inkml:trace>
  <inkml:trace contextRef="#ctx0" brushRef="#br0" timeOffset="100879.86">26587 4431 234 0,'0'0'524'0,"0"0"-97"16,0 0-36-16,0 0-22 0,0 0-2 0,3 8-35 16,-3-8-30-16,-3 8-19 0,3-8-66 0,-5 11 12 15,2-5-87-15,2 0 22 0,0 1-73 0,0 1 29 16,1 1-67-16,-2-1 37 0,2 1-25 0,0 1-15 0,2 0-23 16,-2-2-52-16,1 2-67 0,0-2-75 15,0 0-69-15,2-2-65 0,-2 0-68 0,-1-6-52 16,4 7-479-16,-4-7-465 0</inkml:trace>
  <inkml:trace contextRef="#ctx0" brushRef="#br0" timeOffset="101293.32">26668 4339 330 0,'-4'-6'525'0,"-1"1"-23"0,0 1-88 0,1-3-7 15,1 3-77-15,-1-3-25 0,2 0-46 0,-1 0-21 16,3 0-54-16,0 0-22 0,0 0-47 0,3-1-13 16,2 1-26-16,0 0-11 0,4 1-22 0,0 0 2 15,0 0-20-15,2 2 2 0,0 1-15 0,-2 0 7 16,-9 3-10-16,17-1-2 0,-17 1-14 0,13 4 10 16,-13-4-12-16,10 7 13 0,-6-1-15 0,-4-6 17 15,0 11-14-15,0-3 16 0,-1-2-13 0,-2 3 9 16,-3-1-9-16,5 1 1 0,-2-2 4 0,-1 1-3 15,2 0-1-15,-1-2-1 0,3 2 3 0,0-1-4 16,0-7 5-16,0 12 5 0,3-5-4 0,-1 0 2 0,2 1-2 16,0 0 4-16,2-1-5 0,1 0-1 0,-1-1 8 15,1 2-6-15,-1-1-2 0,0 0 4 0,1-1-2 16,-2 0 4-16,-1 0-4 0,0 0 4 0,-2 0-33 16,-2-6 43-16,0 12-44 0,0-6 46 0,-4 0-2 15,0 0 1-15,-1 1-9 0,-1-1 6 0,-2 0-9 16,3 0-8-16,-3-2-21 0,3 1-39 0,-1-2-64 15,6-3-86-15,-11 6-86 0,11-6-97 0,0 0-70 16,0 0-351-16,-11 0-352 0</inkml:trace>
  <inkml:trace contextRef="#ctx0" brushRef="#br0" timeOffset="101460.23">26930 4435 459 0,'0'0'564'0,"16"-3"-110"15,-16 3-43-15,9-2-19 0,-9 2-36 0,0 0-17 16,0 0-8-16,0 0-17 0,12 2-40 0,-12-2-42 15,0 0-86-15,2 7 17 0,-2-7-74 0,0 6 24 16,0-6-63-16,3 7 35 0,-3-7-62 0,4 11 26 16,-2-7-87-16,2 2-24 0,0-1-115 0,1 0-18 0,1 1-83 15,1-1-77-15,-1 0-72 0,3-3-80 0,-9-2-375 16,18 1-440-16</inkml:trace>
  <inkml:trace contextRef="#ctx0" brushRef="#br0" timeOffset="101820.02">27130 4232 348 0,'-4'-7'618'0,"2"1"-150"0,-1 0-44 0,-2 1-68 15,5 5-37-15,-5-9-56 0,5 9-23 16,-4-8-29-16,4 8-3 0,0 0-22 0,0 0-5 0,0 0-30 16,-7 7-18-16,7-7-23 0,0 10-12 0,1-2-25 15,0 0-15-15,2 2-11 0,1 0-4 0,-2 1-5 16,3-2-9-16,3 4-7 0,-2-2-5 0,1-1-4 15,-1 0-2-15,4-2 1 0,-3 0-5 0,0-1 2 16,2-3-5-16,0 0-1 0,0 0-2 0,-9-4 2 16,18 1-1-16,-18-1 7 0,17-5-6 0,-8 1-2 15,-2 0 2-15,2-3 4 0,-2-1 0 0,-1 0 5 16,2 0 26-16,-2 1 18 0,-1-1 27 0,0 0 19 16,-1 2 7-16,1-2-33 0,0 4 15 0,-5 4-18 15,7-9-11-15,-7 9-11 0,6-6-9 0,-6 6-3 16,0 0 1-16,0 0-14 0,18 2-3 0,-18-2-14 15,8 9 6-15,-3-4 1 0,0 1-4 0,0 2-9 16,1-1-56-16,1 2-15 0,-2 0-64 0,1 0-87 16,-2 0-90-16,4 0-74 0,-2-1-81 0,1 0-66 15,-2-1-583-15,1-4-729 0</inkml:trace>
  <inkml:trace contextRef="#ctx0" brushRef="#br0" timeOffset="102009.95">27622 4270 744 0,'0'0'623'0,"0"0"-169"16,11 1-32-16,-11-1-52 0,0 0-8 0,3 7-16 16,-3-7-21-16,2 7-29 0,-2-7-33 0,0 10-47 15,0-10-49-15,0 12-27 0,0-4-27 0,0 0-21 16,1 1-18-16,-1 0-16 0,2 0-51 0,0 1 16 16,-1-1-95-16,0 0-21 0,0 0-86 0,1-2-86 15,0 1-82-15,0-3-84 0,-2-5-42 0,5 10-81 16,-5-10-291-16,8 4-390 0</inkml:trace>
  <inkml:trace contextRef="#ctx0" brushRef="#br0" timeOffset="102320.24">27855 4149 366 0,'-1'-6'545'0,"-2"0"-140"0,1 0-6 15,2 6-38-15,-8-8-31 0,3 5-32 0,5 3-5 0,-12-6-35 16,12 6-37-16,-11-1-18 0,11 1-44 15,-12 4-16-15,12-4-33 0,-9 7-16 0,9-7-16 16,-5 11-5-16,5-4-24 0,0 0-6 0,3 2-13 16,2 0-2-16,0 1-11 0,1 1-3 0,3 1-28 15,0-1-11-15,3-1-15 0,-1 1 4 0,1 0-11 16,-1 0-3-16,1-2 9 0,-1 2 1 0,-2-3 3 16,0 1 6-16,1-2-2 0,-5 0 4 0,1-2 3 15,-1 1 10-15,-3 1 9 0,-2-7 0 0,4 9 2 0,-4-9 1 16,-4 9 3-16,4-9-2 0,-7 8 5 0,7-8-4 15,-12 4-1-15,12-4 2 0,-14 7-2 16,14-7 3-16,-13 3-25 0,13-3-55 0,-11 3-61 0,11-3-157 16,-11-2-58-16,11 2-141 0,-6-4-331 15,6 4-364-15</inkml:trace>
  <inkml:trace contextRef="#ctx0" brushRef="#br0" timeOffset="102470.76">27820 4223 453 0,'0'0'473'15,"-5"-11"-43"-15,3 6-91 0,-1-1-1 0,3 0-41 16,0 6-58-16,-1-12-32 0,2 4-36 0,0 0-36 16,3 0-25-16,0 1-28 0,1 0-13 0,3-1-24 15,1-2-13-15,1 1-40 0,3 1-124 0,0-2-49 16,1 2-97-16,2-2-96 0,1-1-402 0,-2 2-294 16</inkml:trace>
  <inkml:trace contextRef="#ctx0" brushRef="#br0" timeOffset="102936.36">28095 3953 19 0,'-4'-5'510'16,"-1"0"-61"-16,1 0-82 0,-1-1-10 0,4 0-92 0,-2-1 18 16,0-2-63-16,0 1-1 0,2 1-49 15,1-1-19-15,0 1-45 0,1-2 0 0,3 2-46 16,1-1 12-16,0 2-39 0,0 1 17 0,2 0-33 15,0 1 12-15,1 0-21 0,-8 4 22 0,14-1-33 0,-14 1 25 16,14 4-27-16,-14-4 26 0,10 10-27 0,-6-3 21 16,0 3-18-16,-3-1 25 0,1 2-5 0,-1 0 1 15,-1 3-2-15,-3 0 2 0,1 2-3 0,-1 0 2 16,1-1 4-16,-1 1-7 0,0-1 2 0,1 1-3 16,0-3 3-16,1 0-15 0,1 1 20 0,0-2-21 15,0-1 19-15,3 0-19 0,-1 0 18 0,2-2-23 16,0 0 17-16,3 0-18 0,1-2 15 15,-1 1-18-15,-1-2 20 0,3 0-18 0,-2 0 16 0,0-1-19 16,2 0 19-16,-4 0-16 0,2 0 15 16,-1-2-9-16,-6-3 28 0,9 8 4 0,-9-8 45 15,8 10 19-15,-4-5 17 0,-2 1 4 0,4 0-2 16,-2 1-4-16,0 0-17 0,0 0 4 0,0 2-9 0,1-1-3 16,-1 0-5-16,3 2-5 0,-3-2-13 0,1 3-12 15,2-2-6-15,-1 3-6 0,2-2-8 0,-3-1-3 16,0 1-8-16,-1-2 3 0,0 2-41 0,-2-1 38 15,0 0-34-15,-4 0 39 0,-3 1-68 0,-1 1-8 16,-6 0-131-16,-3 0-73 0,-5 1-126 0,-4 1-164 16,-4-3-676-16,-9 4-829 0</inkml:trace>
  <inkml:trace contextRef="#ctx0" brushRef="#br0" timeOffset="104473.76">25593 4455 106 0,'0'0'144'0,"0"0"-12"16,0 0-30-16,0 0-14 0,-12 0 1 0,12 0-12 0,0 0 4 16,0 0-7-16,0 0-3 0,0 0 1 15,0 0-1-15,0 0-1 0,0 0 1 0,0 0 3 0,0 0 5 16,0 0 1-16,-12-2 1 0,12 2 4 0,0 0 6 15,0 0 1-15,0 0 11 0,0 0 8 0,0 0 15 16,0 0-25-16,0 0 39 0,0 0-53 0,0 0 45 16,0 0-45-16,0 0 44 0,0 0-4 0,0 0-7 15,-11-1 4-15,11 1-8 0,0 0-3 0,0 0-5 16,0 0-7-16,0 0-14 0,0 0-12 0,0 0-12 16,0 0-14-16,0 0-6 0,0 0-7 0,0 0-9 15,0 0 4-15,0 0-10 0,-5 5 62 16,5-5-39-16,0 0 51 0,1 7-47 0,-1-7 51 0,0 7-40 15,2-1 50-15,-2-6-47 0,2 11 46 16,0-5-39-16,-1 1 35 0,0-1-36 0,2 3 34 16,-1-1-34-16,1 0 23 0,-1 2-31 0,2 0 17 15,1-1-23-15,-1 2 12 0,0-1-20 0,0 1 10 16,1 2-22-16,-1 0 14 0,1 0-15 0,1-1 10 16,-1 1-17-16,-1 0 11 0,1-3-22 0,-1 1 5 15,0-2-8-15,2 2 10 0,-3-2-16 0,1 0 16 0,-2 0-16 16,2-1 9-16,-1-1-9 0,-1-1 4 0,2 0-7 15,-4-6 5-15,3 10-5 0,-3-10 14 0,5 8-8 16,-5-8 12-16,2 9-10 0,-2-9 9 0,3 6-14 16,-3-6 9-16,0 0-12 0,2 5 7 0,-2-5-14 15,0 0-17-15,0 0-90 0,0 0-63 0,0 0-120 16,0 0-123-16,0 0-146 0,0 0-193 0,0 0-440 16,0 0-805-16</inkml:trace>
  <inkml:trace contextRef="#ctx0" brushRef="#br0" timeOffset="111146.16">12841 9103 95 0,'0'0'44'0,"0"0"54"0,0 0-78 0,-4-6 61 15,4 6-60-15,0 0 35 0,0 0-48 16,0 0 57-16,0 0-62 0,0 0 53 0,-1-7-65 16,1 7 59-16,0 0-53 0,0 0 55 0,0 0-46 0,-2-7 46 15,2 7-42-15,0 0 36 0,0 0-27 0,0 0 39 16,-1-5-39-16,1 5 36 0,0 0-38 0,0 0 39 15,0 0-41-15,0 0 26 0,-4-6-44 0,4 6 39 16,0 0-43-16,0 0 37 0,0 0-40 0,-7-4 41 16,7 4-41-16,0 0 30 0,0 0-30 0,0 0 36 15,-11-1-26-15,11 1 46 0,0 0-34 0,0 0 38 16,0 0-41-16,-10-2 34 0,10 2-36 0,0 0 36 16,0 0-34-16,0 0 43 0,-15 0-32 0,15 0 15 15,0 0-21-15,-9 1 26 0,9-1 0 0,0 0 3 16,-10 1 0-16,10-1-4 0,-9 2-6 0,9-2 2 0,0 0 4 15,-13 5 0-15,13-5 0 0,-8 2-6 16,8-2-4-16,-10 2 1 0,10-2-5 0,-10 3-7 16,10-3 3-16,-10 4 0 0,10-4 1 0,-10 5-7 15,10-5 5-15,-9 5-4 0,9-5 2 0,-11 5 5 0,11-5 1 16,-10 6-1-16,10-6-3 0,-9 6 4 16,9-6 1-16,-9 7 4 0,9-7 0 0,-10 9-9 0,10-9 0 15,-9 7 0-15,5-3-2 0,-1 3 2 0,1-3-6 16,-1 1 4-16,0 1-2 0,1 1 7 0,-1-2-2 15,1 1 7-15,-1 1-3 0,1-1 1 0,2 1 0 16,-3 1 1-16,2-4 7 0,-2 2-4 0,2 3 4 16,0-3 4-16,0 2-5 0,-1-1 12 0,2 2 40 15,-1-1-44-15,-2 0 33 0,2 2-47 0,2-2 44 16,-4 3-50-16,4-2 43 0,-2 0-49 0,1 1 40 16,-1 1-41-16,-1-1 44 0,3-1-41 0,-2 3 44 15,2-2-47-15,-3 1 42 0,3-1-44 0,0 2 37 16,0-1-44-16,-1 0 46 0,2 1-45 0,-1-2 34 0,0 3-37 15,1-1 43-15,0-3-40 0,-2 3 43 16,1-1-38-16,1 0 38 0,0 0-36 0,0-1 33 16,0 1-42-16,0-1 40 0,1 2-32 0,1-3 34 15,-2 2-40-15,1-1 44 0,0 1-45 0,-1-1 3 0,2 0 4 16,0 0 5-16,-1-2 2 0,3 3 4 16,-1-3 0-16,-1 3 2 0,1-1 5 0,1-1 1 15,-2 1-5-15,2 0-1 0,0-1 1 0,0 1-11 0,-2-1-1 16,3 1 0-16,-1 0-11 0,1-1 11 0,-2 1-7 15,1-1 11-15,0 0-11 0,1 0 14 0,0 0-8 16,-3 0 15-16,3-2-13 0,-1 2 23 0,0-2-23 16,1 1 15-16,-1 0-19 0,1-2 17 0,-1 1-24 15,0 0 21-15,0-2-4 0,-2 1-2 0,2 1-1 16,1-2-2-16,-2 1 0 0,2 0-2 0,-1-1 4 16,-2 0-5-16,2 0 1 0,1 0 2 0,-1 0 2 15,-4-5 0-15,9 9 1 0,-9-9 6 0,10 8-5 16,-10-8 0-16,10 6-2 0,-10-6 0 0,11 6 2 15,-11-6 3-15,11 4-8 0,-11-4-1 0,12 3 0 16,-12-3 1-16,12 1 0 0,-12-1-2 0,13 1 3 0,-13-1-9 16,12 0-1-16,-12 0 1 0,15-1 1 15,-15 1-2-15,14-2-34 0,-14 2 36 0,17-4-30 16,-17 4 35-16,15-3-37 0,-6 1 41 0,1-1-40 16,-2-1 46-16,2 2-43 0,-2 0 36 0,1-2-35 15,0-1 39-15,1 2-40 0,-1 0 37 0,0-2-34 0,0 1 36 16,0-1-37-16,0 1 37 0,1-1-37 0,-4 0 40 15,3-1-37-15,0 0 37 0,1 1-41 0,-3-1 39 16,2-1-35-16,-3 2 36 0,4-1-39 0,-3-1 39 16,2 0-6-16,-3 0-3 0,2 1-4 0,-2-1 11 15,0 0-13-15,2 1 2 0,-4-2-6 0,3 0-2 16,0 1 2-16,-2-2-1 0,-1 2 1 0,1-1-1 16,1 1 4-16,-2-3-6 0,1 2 1 0,-1-1 2 15,1 1-2-15,-1 0 5 0,3-2-6 0,-2 0 2 16,-3 1-1-16,2 0 0 0,-1-2 1 0,-1 3 0 15,-1-3 5-15,2 3 0 0,0-2-6 0,-2 1-2 16,0-1 1-16,-1 0 0 0,3 1 3 0,-3-2-1 16,0 3 1-16,0-1-3 0,0 0 3 0,0 2 4 15,0-4-1-15,-2 1 3 0,1 0 0 0,1 2-5 0,-2-3-1 16,0 3 0-16,1-2 0 0,0 2 0 16,-2-2-1-16,2 2 5 0,-2-2-6 0,2 3 0 15,0-2 0-15,-2 2 0 0,2-1 2 0,0 1 0 0,-1 0-1 16,1-2-2-16,-1 2-1 0,0-1 1 0,1-1 1 15,0 2 13-15,0-1-10 0,-1 2-6 0,2-1 0 16,-2-1 0-16,0 2 0 0,1-1 6 0,1 1-5 16,-1-1-3-16,-2-1 4 0,3 8 2 0,0-11 0 15,-1 4-3-15,-2 2 6 0,3 5 2 0,-1-13-12 16,1 13 6-16,-4-10-4 0,4 10 4 0,-1-11 2 16,1 11-1-16,-5-11 4 0,4 5-3 0,1 6-1 15,-4-8-2-15,4 8 0 0,-4-11 7 0,4 11-39 16,-4-8 42-16,4 8-39 0,-2-11 39 0,2 11-35 15,-4-8 43-15,4 8-41 0,-6-9 50 0,6 9-46 0,-3-7 42 16,3 7-44-16,-5-7 45 0,5 7-40 16,-3-9 40-16,3 9-44 0,-5-6 45 0,5 6-45 15,-4-7 42-15,4 7-39 0,-5-6 54 0,5 6-55 16,-4-5 37-16,4 5-41 0,-4-7 43 0,4 7-41 16,-5-6 45-16,5 6-43 0,-3-6 38 0,3 6-41 0,-7-6 45 15,7 6-44-15,-4-6 42 0,4 6-42 0,-6-5 49 16,6 5-47-16,-7-6 43 0,7 6-41 0,-7-6 42 15,7 6-43-15,-8-5 46 0,8 5-45 0,-6-4 43 16,6 4-43-16,-7-5 42 0,7 5-40 0,-10-5 45 16,10 5-48-16,-8-5 39 0,8 5-42 0,-6-3 46 15,6 3-44-15,-8-4 49 0,8 4-48 0,-10-4 42 16,10 4-43-16,-6-2 49 0,6 2-47 0,-9-4 43 16,9 4-43-16,-10-2 48 0,10 2-50 0,-9-1 46 15,9 1-47-15,-12-1 46 0,12 1-48 0,-10-3 47 16,10 3-40-16,-10-1 39 0,10 1-44 0,0 0 46 15,-14-3-45-15,14 3 48 0,-12-1-47 0,12 1 40 16,0 0-47-16,-14 0 48 0,14 0-43 0,0 0 45 16,-14-1-46-16,14 1 50 0,0 0-51 0,-13 1 47 15,13-1-47-15,0 0 44 0,-10 3-44 0,10-3 50 16,0 0-48-16,-11 2 44 0,11-2-48 0,-7 3 49 16,7-3-49-16,0 0 48 0,-9 2-40 0,9-2 39 15,0 0-61-15,-11 4-13 0,11-4-112 0,0 0-115 16,-11 3-167-16,11-3-158 0,-9 5-633 0,9-5-846 0</inkml:trace>
  <inkml:trace contextRef="#ctx0" brushRef="#br0" timeOffset="128339.82">25622 5111 191 0,'0'0'255'0,"0"0"-26"0,-9 1-19 16,9-1-11-16,0 0-6 0,0 0-16 0,0 0 1 16,0 0-19-16,0 0-9 0,-14 0-8 0,14 0-4 15,0 0-10-15,0 0-12 0,0 0-7 0,0 0-6 16,0 0-10-16,0 0-11 0,0 0-8 0,0 0-1 15,0 0-6-15,0 0-5 0,0 0-4 0,0 0 1 16,0 0 1-16,0 0 16 0,0 0 13 0,0 0 14 16,0 0 3-16,0 0-8 0,0 0-6 0,0 0-6 15,0 0-4-15,7-3-5 0,-7 3-9 0,12-3-5 16,-12 3-6-16,13-3-4 0,-3 0-15 0,-1 1-8 16,2-2-5-16,1 1-4 0,-1-1-4 0,3 1-4 15,1-2-2-15,-1 1-3 0,1-1 0 0,-2 1-3 16,4-2 4-16,-4 2-6 0,2-1 0 0,-2 0-5 15,-1 1 5-15,-1 0 0 0,-2 1-5 0,1 0 1 16,-3-1 0-16,-7 4 3 0,15-4-12 0,-15 4-21 16,12-4-37-16,-12 4-54 0,7-4-55 0,-7 4-55 15,0 0-48-15,0 0-44 0,6-3-19 0,-6 3-50 16,0 0-65-16,0 0-209 0,0 0-175 0</inkml:trace>
  <inkml:trace contextRef="#ctx0" brushRef="#br0" timeOffset="128632.99">25691 5172 222 0,'0'0'317'0,"-6"5"-43"16,6-5-7-16,-5 5 3 0,5-5-21 0,0 0-32 16,-7 4 14-16,7-4-64 0,0 0 18 0,0 0-67 15,-6 6 31-15,6-6-57 0,0 0 39 0,0 0-42 16,0 0 53-16,0 0-44 0,0 0 39 0,0 0-1 15,9 3-31-15,-9-3 38 0,0 0-33 0,13-4 36 16,-13 4-55-16,15-3 31 0,-15 3-57 0,15-5 28 16,-6 3-14-16,3-2-14 0,-2 1-8 0,0 0-11 15,2-1-6-15,-1 1-7 0,1-1-1 0,-2 2-10 16,0-2-5-16,2 0-5 0,-3 1 0 0,1 2-3 16,-1-3-4-16,-9 4-8 0,14-3-41 0,-14 3-78 15,10-5-122-15,-10 5-240 0,8-6-746 0,-8 6-837 16</inkml:trace>
  <inkml:trace contextRef="#ctx0" brushRef="#br0" timeOffset="130622.11">20123 4972 53 0,'-6'-9'197'0,"6"9"-33"0,-6-8 14 16,6 8-53-16,-5-7-6 0,5 7-21 0,-5-9 39 15,5 9-19-15,-2-6 22 0,2 6-31 0,-7-3 24 16,7 3-46-16,-2-6 11 0,2 6-46 0,0 0 28 16,-5-4-23-16,5 4 57 0,0 0-14 0,0 0 43 15,0 0-39-15,-3 7 6 0,3-7 19 0,0 9-1 16,0-9 0-16,0 12 16 0,0-5 3 0,1 2 15 16,1 2-7-16,-1 1 4 0,0 0-5 0,1 4 13 15,0 0-47-15,-1 1 37 0,3 1-57 0,-3 1 32 0,2 0-46 16,-1 2-2-16,2 1 6 0,-2-3-5 15,0 3-7-15,1-3 33 0,-2 0-49 0,4 0 20 0,-4-1-41 16,2-1 27-16,2-1-40 0,-2-2 26 16,-1 3-38-16,1-6 28 0,-1 1-34 0,1-3 28 0,-2 1-41 15,0-3 35-15,1 1-32 0,0-3 12 0,-2-5 3 16,2 11-5-16,-2-11-4 0,2 6 2 0,-2-6-51 16,0 0-39-16,0 0-134 0,0 0-81 15,10-2-135-15,-10 2-137 0,0-10-666 0,0 10-845 0</inkml:trace>
  <inkml:trace contextRef="#ctx0" brushRef="#br0" timeOffset="132132.43">20754 4980 87 0,'0'0'301'0,"0"0"-45"0,0 0-50 15,3 6 13-15,-3-6-40 0,0 0 31 0,0 0-42 0,-1 6 35 16,1-6-68-16,-4 8-12 0,1-2-22 16,-1-1-18-16,-2 4-14 0,2-1-10 0,-2 2-4 15,-2 1-5-15,-1 0-18 0,-2 2-7 0,-1 1-22 16,-1 1 22-16,1-3-27 0,0 3 25 0,-2-2-16 0,1 0 45 16,-1-1-36-16,3-1 7 0,0-1 8 15,-3 0-5-15,4-1-1 0,-1-2 0 0,2 0 18 16,1-1 7-16,0 1 16 0,1-4-2 0,-1 2-9 15,8-5-11-15,-9 4-8 0,9-4-5 0,-8 3-8 0,8-3-5 16,0 0 34-16,0 0-46 0,0 0 35 0,0 0-48 16,0-6 51-16,0 6-56 0,9-5 37 15,-9 5-43-15,13-3 41 0,-13 3-42 0,19-3 42 16,-19 3-42-16,18-1 51 0,-18 1-56 0,25 3 49 16,-13-1-32-16,1 1 41 0,2 1-44 0,-2 2 47 0,0 0-44 15,2 1 40-15,-2 2-45 0,2-2 39 0,-2 1-34 16,1 1 35-16,0-2-41 0,0 1 39 15,-1-1-3-15,-1 2 6 0,2-3 2 0,-3 0 4 0,2 0-6 16,-3-1-5-16,2-1 2 0,-1 0-4 0,-1-2-3 16,2 2-4-16,-1-3-3 0,1 1-2 0,-1 0-36 15,0-1 38-15,-11-1-34 0,18 1 41 0,-18-1-43 16,17 3 37-16,-17-3-41 0,17 1 26 16,-17-1-70-16,12 1 3 0,-12-1-92 0,10 1 1 0,-10-1-51 15,0 0-55-15,11 4-76 0,-11-4-444 0,0 0-309 16</inkml:trace>
  <inkml:trace contextRef="#ctx0" brushRef="#br0" timeOffset="132399.06">20657 5466 391 0,'-13'7'301'16,"13"-7"-61"-16,-9 3-16 0,9-3 3 0,0 0 6 15,-9 3-20-15,9-3-20 0,0 0-10 0,0 0-23 16,0 0-15-16,0 0-15 0,0 0-20 0,15 0-6 16,-15 0-12-16,15-1-7 0,-15 1-4 0,18-1-2 15,-18 1-14-15,23 0-8 0,-23 0-8 0,25 0-10 16,-13 0-7-16,2-1-7 0,-1 1-4 0,1 0-3 16,-1-1-3-16,-2 1-3 0,4 0-2 0,-2-1-1 15,1 0-6-15,-1-1-3 0,1 1-9 0,-2-1-58 16,-1 1-91-16,3-1-97 0,-2 0-93 0,-1-2-135 15,-1 1-223-15,-1-4-213 0</inkml:trace>
  <inkml:trace contextRef="#ctx0" brushRef="#br0" timeOffset="134315.87">21209 5092 137 0,'0'0'260'16,"0"0"-36"-16,-12 0-2 0,12 0-3 0,0 0-22 15,-12-1-32-15,12 1-11 0,-8-3-1 0,8 3-20 16,-7-3-4-16,7 3-14 0,-5-4-13 0,5 4-6 16,-4-6-20-16,4 6-8 0,0 0 9 0,-2-9-18 15,2 9 2-15,4-8-17 0,-4 8-2 0,7-6 2 16,-7 6-5-16,10-6 1 0,-10 6 4 0,13-4-5 15,-13 4 9-15,15-3-6 0,-15 3-3 16,15 0 4-16,-15 0 6 0,18 3-12 0,-9 0 1 0,0 1 0 16,1 0 4-16,-2 2-9 0,0 1 0 0,-2 0-3 15,4 2-3-15,-5 1-4 0,0 0-3 0,1 0-40 16,-2 1 46-16,-2 0-42 0,-1 1 49 0,1 0-40 16,-2-2 52-16,0 1-33 0,-3 1 53 0,3-2-38 15,-2 0 50-15,0-1-32 0,-2-1 46 0,2 1-38 16,-1-2 48-16,3-1-38 0,-2 0 46 0,2-6-39 15,-4 11 37-15,4-11-56 0,-3 8 45 0,3-8-41 16,-2 7 7-16,2-7-2 0,0 0-2 0,1 8-7 16,-1-8 5-16,0 0-12 0,9 2-8 0,-9-2-3 15,13-1-4-15,-13 1-5 0,19-3 0 0,-9 0-7 16,4-3 4-16,-1 4-13 0,0-2 2 0,0 1-3 16,-2 0 0-16,4-3 35 0,-2 4-45 0,-1-2 38 15,-1 2-44-15,-2 1 38 0,1-2-44 0,-10 3 43 16,13-5-48-16,-13 5 38 0,12-2-50 0,-12 2 29 15,0 0-59-15,8-3 11 0,-8 3-99 0,0 0-34 0,0 0-111 16,-8 3-46-16,8-3-71 0,-11 3-90 16,11-3-493-16,-10 3-593 0</inkml:trace>
  <inkml:trace contextRef="#ctx0" brushRef="#br0" timeOffset="135665.76">22376 4839 76 0,'0'0'443'0,"-4"-8"-114"15,4 8 22-15,-1-7-53 0,1 7 6 0,-4-5-2 16,4 5-23-16,0 0-45 0,-2-8-41 0,2 8-41 15,0 0-28-15,0 0 13 0,0 0 4 0,0 0 20 16,0 0-17-16,-2 8 6 0,2-8 5 0,4 10 1 16,-4-3-8-16,4 2-12 0,0 0-18 0,-2 1-10 15,2 0-13-15,0 0-9 0,0 4-12 0,2-3-16 16,-2 3-6-16,1-2-9 0,1 2-12 16,0-2-5-16,0 1-1 0,-1 0-5 0,2-1-42 0,0 0 33 15,-2 0-42-15,2 0 24 0,-1-2-115 16,-2-2-36-16,4 2-69 0,-2-4-75 0,-1 1-96 15,2-1-92-15,0-2-107 0,-7-4-285 0,14 2-441 16</inkml:trace>
  <inkml:trace contextRef="#ctx0" brushRef="#br0" timeOffset="136000.99">22895 4609 366 0,'0'0'316'0,"4"-8"-40"16,-4 8-12-16,2-6-19 0,-2 6-4 0,2-6-21 15,-2 6-59-15,0 0 26 0,0 0-44 0,0 0 43 16,0 0-8-16,0 0-13 0,2 7 3 0,-2-7-6 16,0 13 1-16,1-5-1 0,1 2-8 0,-1 4 5 15,0-2 9-15,1 5 1 0,-1 1-12 0,0 3-12 16,0 3-5-16,1 1-11 0,-1 0-12 0,0 3-39 15,-1 0 33-15,0 1-42 0,0 2 25 0,0-3-38 16,-1 7-5-16,0 0-5 0,1-1-7 0,-2-1-52 16,1 2 52-16,1-6-13 0,0 0 5 0,0-3-12 0,0-1 2 15,0-2-13-15,0-2 1 0,0-3-4 0,0-2-5 16,0-3-13-16,1 1-38 0,2-2-43 16,-2-4-26-16,1-1-128 0,-2-7-53 0,2 9-118 15,-2-9-84-15,0 0-79 0,10-4-446 0,-5-3-642 16</inkml:trace>
  <inkml:trace contextRef="#ctx0" brushRef="#br0" timeOffset="136365.81">23216 4890 257 0,'-9'-5'409'0,"9"5"-102"0,-9-4 37 0,9 4-86 0,-8-7-25 16,8 7-28-16,-2-8-7 0,2 8-19 0,0-9-32 16,0 9-21-16,5-7-14 0,-5 7-32 0,9-7-4 15,-9 7-18-15,14-4 5 0,-14 4-7 16,15-1 1-16,-15 1 22 0,19 3-30 0,-8 1 20 16,-1 0-25-16,-1 2 9 0,-2 2-27 0,1 1 16 0,1 2-19 15,-4 2-1-15,-2 1-3 0,-2 2 0 0,-2 0-3 16,-1 1 2-16,-3-1 7 0,1 0 24 15,-2-1 20-15,1 0 25 0,0-2-21 0,0 1 36 16,1-4-55-16,0 0 38 0,1-2-33 0,-2 0 62 0,3-3-43 16,2-5 35-16,-1 11-64 0,1-11 38 0,3 5-55 15,-3-5 29-15,13 1-54 0,-13-1 39 0,18-3-12 16,-5 0-26-16,0-2-78 0,2 1-85 0,0 0-83 16,-1-1-100-16,0 0-107 0,-1 2-87 15,-3-2-445-15,-1 3-571 0</inkml:trace>
  <inkml:trace contextRef="#ctx0" brushRef="#br0" timeOffset="136948.57">22490 5724 153 0,'0'0'341'0,"-3"-7"-33"0,3 7-45 0,-1-8 7 15,1 8 2-15,-3-7 13 0,3 7 4 16,-1-8-18-16,1 8-29 0,0 0-24 0,-2-8-29 16,2 8-33-16,0 0-22 0,-2-6-28 0,2 6-11 15,0 0 6-15,0 0 12 0,0 0 12 0,0 0 5 16,0 0 5-16,0 0 5 0,4 8-14 0,0-2-6 0,-1 0-38 16,0 1 46-16,1 2-50 0,1-1 33 15,-1 3-49-15,1-1 31 0,-1 2-41 0,1-2-10 16,-1 4-3-16,4 0 10 0,-5 0-30 0,4-2-5 15,-2 2-3-15,0-1-9 0,-1-1-9 0,4-1-52 16,-3-1-66-16,0-1-63 0,-1 0-32 0,2-1-107 0,-2-1-42 16,4-2-61-16,-3 0-40 0,4-3-521 15,-9-2-586-15</inkml:trace>
  <inkml:trace contextRef="#ctx0" brushRef="#br0" timeOffset="137265.22">22809 5596 253 0,'0'-7'422'0,"0"-3"-69"16,0 3-14-16,-1 0-19 0,0-1 5 0,1 3 7 0,-3-4-29 15,3 3-15-15,-1 0-20 0,0-1-22 0,1 7-70 16,-2-10 11-16,2 10-79 0,-1-10 20 0,1 10-22 16,0 0-59-16,0-8 58 0,0 8-38 15,0 0 49-15,0 0-40 0,10 6 42 0,-10-6-42 0,5 11 44 16,1-3-46-16,-1 2 33 0,0 1-37 0,2 3 30 15,-3 2-34-15,3 3 22 0,-1 1-29 0,1 3 3 16,-2 0-21-16,2 2-10 0,-2 3 0 0,0 2-7 16,1 0-48-16,-1 1 50 0,1 0-47 0,-1 1 51 15,-1-1-46-15,0 1 44 0,2-3-56 0,-2-4 54 16,2 0-59-16,-2-2 32 0,1-2-83 0,-1-3-7 16,-1-1-57-16,1-3-59 0,0 0-36 0,-1-3-113 15,2-1-58-15,-1-4-122 0,-1 1-103 0,-3-7-271 16,0 0-480-16</inkml:trace>
  <inkml:trace contextRef="#ctx0" brushRef="#br0" timeOffset="137698.07">23190 5707 440 0,'0'0'334'16,"-6"-8"-27"-16,2 2-31 0,1-1-37 0,0 2-9 16,0-3-7-16,3-1 0 0,0 2-21 0,0-1-25 15,1-2-34-15,3 2-24 0,0 0-24 0,0-1-21 16,2 2-10-16,1-2-18 0,-1 2-9 0,4 1-8 16,-1 0-4-16,0 2 10 0,1 1-18 0,0 2-1 15,-10 1-1-15,18 0 3 0,-9 3-3 0,-1 2-6 16,-3 1 2-16,3 0 0 0,-3 2-1 0,-3 2-3 15,2-1 1-15,-4 1-2 0,2 1 4 0,-2 0 3 16,-2 0-6-16,2-2 0 0,0 1 3 0,-1-3 10 16,0 2-16-16,1-2 0 0,0 0 8 0,0 0 0 15,1-1 7-15,0 0 2 0,2 0-4 0,2 0-4 16,0 1-4-16,0 1 3 0,4-1-5 0,-1 0-2 16,2 0 0-16,0 1 2 0,2 2-42 0,-3-3 50 15,2 3-42-15,-3-2 44 0,0 1-39 0,-3-2 48 16,1 2-45-16,-4-1 43 0,0 2-42 0,-4-1 42 15,1 1-43-15,-6-1 46 0,0 1-52 0,-4 0-7 16,-2 1-49-16,-2 0-80 0,-3 0-62 0,-2 0-68 16,-1-2-154-16,-2 0-320 0,-4 2-279 0</inkml:trace>
  <inkml:trace contextRef="#ctx0" brushRef="#br0" timeOffset="138051.13">22793 6466 407 0,'-5'-7'486'15,"-2"0"-114"-15,3 2 16 0,1-1-44 0,-1 1 41 16,1 0-58-16,-2-1 40 0,5 6-64 0,-4-7 3 16,4 7-100-16,-4-6 3 0,4 6-84 15,0 0 51-15,0 0-36 0,0 0 25 0,0 0-47 0,0 0-7 16,4 10-7-16,1-3-16 0,1 0-17 0,-1 4-5 16,1 0-16-16,0 1-8 0,1 2-9 0,-1-1-7 15,3 2-3-15,-4 0-4 0,3 1-47 0,-2 2 46 16,1-2-55-16,0-1 25 0,-2 0-88 0,-1-1-34 15,0 1-62-15,1-2-64 0,-1-1-75 0,1-3-1 16,-2 0-100-16,-1-3-65 0,-2-6-468 0,9 7-561 16</inkml:trace>
  <inkml:trace contextRef="#ctx0" brushRef="#br0" timeOffset="138349.37">23089 6250 462 0,'3'-9'440'0,"-1"0"-32"16,-2 3-80-16,0 6-5 0,3-10 32 0,-3 10-79 16,1-9 12-16,-1 9-82 0,0-7 7 0,0 7-41 15,0 0 47-15,0 0-60 0,0 0 30 0,7 6-46 0,-7-6 53 16,5 13-52-16,0-4 29 0,-3 5-48 16,5 0-1-16,-2 3 1 0,1 3-9 0,1 1-12 15,0 3-4-15,2 1-16 0,-2 3-12 0,0-1-9 16,2 2-7-16,-1-1-9 0,-2 1-7 0,1-1-55 15,0 2 53-15,-2-6-50 0,2 1-4 0,-1 3 6 16,-2-4 51-16,2 1-63 0,-1-1 53 0,1-2-62 16,-3 2 13-16,3-4-97 0,-2-3-16 0,1-1-63 15,0-2-65-15,-3-2-66 0,3-1-6 0,-2-3-112 16,-1-2-61-16,-2-6-568 0,8 4-689 0</inkml:trace>
  <inkml:trace contextRef="#ctx0" brushRef="#br0" timeOffset="138748.53">23438 6424 209 0,'-1'-7'513'16,"1"7"-131"-16,-5-11-44 0,5 11-85 0,-4-10 17 0,4 10-90 16,-3-7 37-16,3 7-56 0,0 0 52 0,0 0-10 15,0 0-28-15,0 0-30 0,0 0-20 0,-2 7-15 16,4-1-14-16,2-1-14 0,1 2-15 0,0 1-9 15,3 0-45-15,0 0 39 0,1 1-49 0,1-2 36 16,1 0-44-16,0 2 45 0,-1-4-48 0,1 1 39 16,-2-2-43-16,2 0 42 0,-1-2-40 0,0 0 37 15,-10-2-43-15,15 0 41 0,-15 0-43 0,18-5 43 16,-11 1-42-16,-1-2 40 0,0-1-41 0,-1 0 47 16,1 0-35-16,-4-2 59 0,3 0-22 0,-2 0 83 15,-2 1-22-15,3 0 65 0,-3 1-34 0,3 2 49 16,-4 5-51-16,1-13-18 0,-1 13-15 0,4-10-14 15,-4 10-15-15,3-4-18 0,-3 4-5 0,0 0 0 16,0 0-7-16,0 0-1 0,9 4-5 0,-7 3-2 16,1-1 2-16,-1-1-11 0,3 4 1 0,-1 1-6 15,1 1-2-15,-1 2 0 0,3 0-8 0,-2 1-21 16,2 1-70-16,-2 0-73 0,3 2-71 0,1 1-79 16,0 0-57-16,0-1-66 0,1 0-61 0,3-2-538 15,-3 2-653-15</inkml:trace>
  <inkml:trace contextRef="#ctx0" brushRef="#br0" timeOffset="139164.91">24880 6332 145 0,'-2'-11'427'0,"0"0"-65"0,2 3-29 0,-3-1-9 16,3 2-42-16,-2 0 64 0,-1 0-52 0,1 1 31 15,-1 1-54-15,3 5 16 0,-2-11-86 0,2 11-1 16,-3-7-81-16,3 7 27 0,0 0-44 0,0 0 51 16,0 0-47-16,0 0 46 0,0 0-37 0,-3 7 33 15,5-1-55-15,0 2 27 0,1 1-45 0,-2 2 23 16,4 0-51-16,0 2 17 0,0 0-32 0,1 2 24 16,1 0-41-16,-3 1 26 0,5 2-36 0,-3 0 26 15,3 0-37-15,-2 0-6 0,0 0-55 0,0-3-20 16,-2 2-116-16,1-3-41 0,-2 0-113 0,4-3-27 15,-5-1-55-15,3-2-73 0,-1-1-489 0,-5-7-601 16</inkml:trace>
  <inkml:trace contextRef="#ctx0" brushRef="#br0" timeOffset="139448.91">25142 6134 432 0,'-2'-10'509'0,"1"2"-129"0,1 1-56 15,0 7-17-15,-2-13 27 0,2 13-78 0,-3-9 5 0,3 9-78 16,-3-6 27-16,3 6-33 0,0 0 46 16,0 0-46-16,0 0 42 0,0 10-54 0,3-4 40 15,0 4-57-15,-1 2 27 0,3 4-42 0,0 1 24 16,0 4-38-16,2 2 12 0,-1 5-17 0,3 1 3 16,-1 0-28-16,0 2 8 0,-1-2-25 0,0 4-8 0,0-2-10 15,0 2-11-15,-1-1-5 0,-1 0-6 16,0-1-4-16,2-2-54 0,-2 0 50 0,-1-3-48 15,-2 0 54-15,2-2-59 0,-1-2 53 0,-1-2-85 16,1-3 30-16,-1-2-83 0,-2-1 3 0,3-2-51 0,-1-2-58 16,-2-2-117-16,0-1-108 0,0-7-95 0,0 0-154 15,0 0-322-15,0 0-624 0</inkml:trace>
  <inkml:trace contextRef="#ctx0" brushRef="#br0" timeOffset="140049.31">25493 6247 120 0,'0'0'344'0,"1"-8"-82"0,-1 8-28 0,3-8-5 0,-3 8-4 16,3-9-12-16,-3 9 28 0,2-8 0 0,-2 8-22 15,3-7-81-15,-3 7 28 0,2-6-63 0,-2 6 33 16,0 0-50-16,4-5 46 0,-4 5-39 0,0 0 39 16,0 0-36-16,0 0 37 0,0 0-47 15,0 0 32-15,0 0-44 0,0 0 44 0,0 0-51 0,0 0 42 16,0 0-54-16,0 0 46 0,0 0-53 0,0 0 47 16,0 0-49-16,0 0 52 0,10 1-49 0,-10-1 51 15,0 0-41-15,0 0 45 0,0 0-45 0,0 0 3 16,0 0-1-16,0 0-3 0,0 0-6 0,0 0-2 15,0 0-2-15,5-5-2 0,-5 5-5 0,0 0 4 16,0 0-1-16,0 0 3 0,0 0-1 0,0 0-3 16,0 0-6-16,-2-6-4 0,2 6-9 0,0 0-6 15,0 0-3-15,0 0-6 0,-10 4 0 0,10-4-2 16,-9 5 3-16,9-5-5 0,-9 8-4 0,3-3-1 16,0 1 19-16,1 0-24 0,1 1-1 0,2 0 0 15,-2-2-1-15,3 2-2 0,-1 0 0 0,1 1-5 16,1-2 0-16,1 2-8 0,-1-1 2 0,4 2 2 15,0-1-3-15,1 0 3 0,0 1 0 0,3-2 0 16,1 3 2-16,-1-2 30 0,2 1-29 0,-1-1 26 16,-2 1-27-16,1-2 28 0,1 0-34 0,-3 0 24 15,1 0-32-15,-1 0 33 0,-1-2-40 0,0 1 44 16,-1-1-37-16,-1 1 38 0,-3-6-30 0,2 10 36 16,-2-10-38-16,-2 9 40 0,2-9-40 0,-6 9 43 15,6-9-42-15,-7 6 41 0,7-6-36 0,-8 5 3 16,8-5 1-16,-9 4 10 0,9-4-42 0,0 0-9 15,-14 3-115-15,14-3-38 0,0 0-116 0,-11-4-32 16,11 4-72-16,-7-7-75 0,7 7-519 0,-4-12-633 16</inkml:trace>
  <inkml:trace contextRef="#ctx0" brushRef="#br0" timeOffset="140312.6">25506 6237 417 0,'0'0'326'15,"-9"-5"-32"-15,9 5 8 0,-8-3-16 0,8 3 76 0,-9-2-31 16,9 2 8-16,0 0-67 0,-6-3 14 0,6 3-86 16,0 0 7-16,-3-7-68 0,3 7 17 0,4-6-63 15,-4 6 32-15,5-5-62 0,-5 5 37 0,9-7-58 16,-9 7 36-16,11-8-53 0,-11 8 42 0,10-6-52 16,-10 6 43-16,11-6-48 0,-11 6 48 0,9-7-53 15,-9 7 43-15,9-5-54 0,-9 5 44 0,10-7-52 16,-10 7 49-16,9-7-54 0,-9 7 47 0,9-6-44 15,-9 6 41-15,12-7-64 0,-12 7-2 0,9-6-98 16,-9 6-25-16,7-6-118 0,-7 6-16 0,8-4-59 16,-8 4-77-16,8-4-102 0,-8 4-251 0,0 0-310 15</inkml:trace>
  <inkml:trace contextRef="#ctx0" brushRef="#br0" timeOffset="158800.07">25698 4325 64 0,'0'0'141'0,"0"0"-6"15,0 0-19-15,0 0-3 0,3-7-2 0,-3 7-4 16,0 0-3-16,0 0 3 0,0 0-1 0,0 0 5 15,0 0-9-15,0-5-26 0,0 5 28 0,0 0-35 16,0 0 29-16,0 0-42 0,0 0 33 0,0 0-38 16,0 0 31-16,-2-6-46 0,2 6 38 0,0 0-50 15,0 0 34-15,0 0-41 0,0 0 35 0,-6-5-41 16,6 5 56-16,0 0-41 0,0 0 52 0,0 0-48 16,-9-4 45-16,9 4-35 0,0 0 32 0,-7-3-58 15,7 3 44-15,-6-5-44 0,6 5 73 0,-8-4-45 16,8 4 24-16,-9-4-42 0,9 4 23 0,-8-4-35 15,8 4 45-15,-10-4-38 0,10 4 43 0,-9-4-27 16,9 4 22-16,-10-6-28 0,10 6 23 0,-11-3-26 16,11 3 25-16,-12-2-34 0,12 2 19 0,-10-2-28 15,10 2 22-15,-14 0-22 0,14 0 21 0,-14 3-24 16,14-3 31-16,-17 3-18 0,8 0 25 0,0 1-8 16,-1-1 21-16,1 1-27 0,1-1 18 0,-2 2-16 15,1 0 6-15,0 0-7 0,0-1 7 0,-1 2-1 16,1-1 5-16,0 0-1 0,0 1 6 0,2 0-4 15,-1 0-1-15,0 2 1 0,-2-3 5 0,4 2 0 16,-1 1-1-16,-1 0-7 0,1-2-5 0,1 3 2 16,-1-1-11-16,1-1-36 0,-1 1 37 0,1 1-36 15,2 2 47-15,-1-3-42 0,1 2 45 0,0 0-41 16,-1 0 43-16,3 0-43 0,-3 0 47 0,2 1-37 16,1 0 40-16,0 0-5 0,0 0-2 0,-1-1-6 15,2 1 4-15,0 1-4 0,-1 0 2 0,2-1 0 16,-1 0-2-16,0 1-8 0,1-1 2 0,0 2 1 15,1-2 2-15,0 1 1 0,-1 0-3 0,2-1-8 16,-1 0 4-16,1 0-1 0,2 2-8 0,-2-2 0 16,0 0 0-16,4 3-2 0,-2-4-41 0,-1 1 44 15,1 1-36-15,-1-2 45 0,3 0-38 0,-2 1 42 16,1-1-33-16,0 1 31 0,0-2-31 0,1 2 32 16,-1-1-31-16,-1 0 38 0,1-1-27 0,0 0 36 15,2 1-30-15,-2-1 27 0,0 1-28 0,0 0 20 16,1-2-21-16,1 2-6 0,-2-2 5 0,1 2-3 15,-2-2 0-15,1 1-3 0,3-1 0 0,-3 0 7 0,0 1-3 16,2-1-1-16,-1 0 2 0,0 0-5 16,1 0 3-16,-1 0-2 0,-1-1 1 0,2 1 7 15,0-2-9-15,-2 0 1 0,1 2-2 0,0-3 1 16,-1 1-1-16,1 1 0 0,1-2-2 0,-1 1 3 16,-1 1-3-16,0-3 10 0,3 1-11 0,-3 0-1 15,2 1 3-15,-1-3 0 0,-1 2 3 0,3-1 1 16,-3 1-2-16,1-3 4 0,-6-2-5 0,12 6 4 15,-5-3-7-15,-7-3-7 0,11 8 12 0,-11-8-1 16,13 3-3-16,-13-3 3 0,12 5 2 0,-12-5-6 16,10 4 9-16,-10-4-3 0,12 3-3 0,-12-3 1 15,11 3-1-15,-11-3 1 0,12 1 1 0,-12-1-3 16,0 0 0-16,18 0 0 0,-18 0 5 0,0 0-8 16,17 0 0-16,-17 0 2 0,12-1 1 0,-12 1-1 15,12-4-2-15,-12 4-1 0,11-4 1 0,-11 4 1 16,13-3 2-16,-13 3-5 0,10-5 10 0,-10 5-11 0,14-6 11 15,-9 2-20-15,1 1 21 0,0-2-16 0,-1 3 14 16,3-3-14-16,-8 5-3 0,10-8 5 16,-10 8 6-16,10-8-9 0,-5 3 13 0,0 2-12 15,-5 3 15-15,9-8-18 0,-5 3 16 0,1 0-15 16,-1 0 10-16,1 1-11 0,0-3 2 0,-1 3 4 0,0-1 11 16,0-2-14-16,-2 2 12 0,2 0-13 15,0-1 16-15,-1 0-12 0,0 0 7 0,1 0-15 16,-1 0 19-16,-1 0-12 0,1 0 8 0,-2 0-12 15,2 0 15-15,-1 0-16 0,1-1 12 0,-2 1-5 16,1 0 9-16,-1-2-17 0,0 1 13 0,0 1-11 16,1-1 13-16,1 0-13 0,-3 1 11 0,2-1 0 15,-2 0-13-15,1-1 12 0,-1 1 0 0,1 1-15 16,-1-1 17-16,0 0-9 0,0 0 11 0,0-1-15 16,0 1 16-16,0 0-21 0,0 0 23 0,0 0-9 15,0-1 6-15,0 1-15 0,-1 1 17 0,1-2-13 0,0 0 10 16,-1 1-14-16,1 7 17 0,-2-13-17 0,2 6 14 15,0 1-9-15,0-1 9 0,-1 0-16 16,-1 0 17-16,2 7-14 0,-3-13 12 0,3 13-12 16,0-12 15-16,-1 5-18 0,0 1 17 0,-1 0-14 15,2 6 14-15,-2-12-15 0,2 12 15 0,-2-12-14 0,0 6 15 16,2 6-17-16,-3-11 15 0,3 11-14 0,-4-11 14 16,2 7-9-16,2 4 4 0,-3-11-11 15,3 11 16-15,-4-10-8 0,4 10 9 0,-5-9-16 16,5 9 15-16,-3-9-14 0,3 9 10 0,-4-8-5 15,4 8 8-15,-4-9-13 0,4 9 16 0,-3-9-17 0,3 9 16 16,-4-9-16-16,4 9 15 0,-5-9-13 16,5 9 9-16,-5-8-12 0,5 8 15 0,-5-9-9 15,5 9 4-15,-4-7-1 0,4 7-3 0,-5-9 3 16,5 9-2-16,-4-8 15 0,4 8-14 0,-6-8 9 16,6 8-16-16,-5-7 14 0,5 7-8 0,-8-8 9 0,8 8-14 15,-4-7 12-15,4 7-11 0,-6-7 13 0,6 7-11 16,-5-6 9-16,5 6-16 0,-5-7 19 0,5 7-13 15,-7-7 9-15,7 7-11 0,-5-4 14 0,5 4-14 16,-5-6 11-16,5 6-10 0,-4-5 10 0,4 5-11 16,-4-5 14-16,4 5-13 0,-5-6 15 0,5 6-18 15,-6-4 17-15,6 4-17 0,-5-6 14 0,5 6-10 16,-5-4 10-16,5 4-11 0,-7-5 14 0,7 5-14 16,-6-5 15-16,6 5-17 0,-9-5 15 0,9 5-17 15,-8-3 14-15,8 3-9 0,-7-4 8 0,7 4-10 16,-8-3 15-16,8 3-13 0,-9-4 13 0,9 4-13 15,-8-4 12-15,8 4-10 0,-9-3 6 0,9 3-8 16,-7-4 9-16,7 4-11 0,-8-3 17 16,8 3-18-16,-9-4 15 0,9 4-14 0,-8-4 16 15,8 4-17-15,-7-5 10 0,7 5-8 0,-10-2 8 0,10 2-4 16,-7-3 6-16,7 3-9 0,-9-3 12 0,9 3-13 16,-9-3 13-16,9 3-13 0,-7-3 11 0,7 3-8 15,-8-2 3-15,8 2-3 0,-8-3 12 0,8 3-15 16,0 0 17-16,-11-4-20 0,11 4 15 0,0 0-12 15,-10-4 4-15,10 4-42 0,0 0-68 0,-8-4-136 16,8 4-141-16,0 0-246 0,-13-2-883 0,13 2-1149 16</inkml:trace>
  <inkml:trace contextRef="#ctx0" brushRef="#br0" timeOffset="178998.47">27778 4614 171 0,'0'0'225'0,"-9"2"-32"0,9-2-14 0,0 0-7 16,0 0-2-16,0 0-7 0,0 0-25 15,0 0-14-15,-10 3-18 0,10-3-14 0,0 0-17 16,0 0-12-16,0 0-10 0,0 0 0 0,0 0-11 16,0 0-3-16,0 0 1 0,0 0 6 0,0 0 12 15,0 0 15-15,0 0 11 0,0 0 8 0,0 0-32 16,0 0 54-16,0 0-3 0,17-3-7 0,-17 3-8 15,14-5-14-15,-5 2-51 0,1 0 40 0,0-3-52 16,1 0 42-16,1 2-45 0,-3 0 30 0,4-1-50 16,-2 2 46-16,0-3-53 0,0 2 44 0,-1-1-48 15,-1 2 46-15,1-1-49 0,-1 1 46 16,-1-1-41-16,2 2 35 0,-10 2-52 0,14-5 42 0,-14 5-75 16,11-5-32-16,-11 5-41 0,10-4-45 0,-10 4-40 15,0 0-106-15,0 0-410 0,6-3-241 0</inkml:trace>
  <inkml:trace contextRef="#ctx0" brushRef="#br0" timeOffset="179351.7">27857 4652 256 0,'0'0'344'0,"-5"7"-115"0,5-7-46 16,0 0-26-16,-2 5 14 0,2-5 27 0,0 0 30 15,0 0 12-15,0 0-7 0,0 0-31 0,0 0-35 0,11 0-19 16,-11 0-15-16,10-4-12 0,-2 0-15 15,-1 0-14-15,1 1-10 0,0-2-5 0,1 0-39 16,3 0 25-16,-3 2-35 0,0-3 29 0,1 2-56 16,-1-1 41-16,0 0-47 0,0 0 41 0,1 1-47 15,-4 0 42-15,3 1-40 0,-9 3 39 0,14-6-40 16,-14 6 42-16,9-5-36 0,-9 5 46 0,9-5-42 16,-9 5 45-16,10-2-37 0,-10 2 31 0,7-4-37 15,-7 4 37-15,0 0-43 0,7-3 36 0,-7 3-42 16,0 0 38-16,0 0-41 0,6-4 38 0,-6 4-42 15,0 0 39-15,0 0-37 0,0 0 37 0,8-2-39 0,-8 2 38 16,0 0-41-16,0 0 40 0,0 0-43 16,0 0 44-16,0 0-45 0,0 0 39 0,0 0-41 15,7-5 17-15,-7 5-72 0,0 0-16 0,0 0-108 16,0 0-65-16,2-6-63 0,-2 6-169 0,0 0-261 16,-2-10-274-16</inkml:trace>
  <inkml:trace contextRef="#ctx0" brushRef="#br0" timeOffset="182039.84">27663 3820 20 0,'0'0'182'16,"0"0"-31"-16,0 0-1 0,0-7-21 0,0 7 7 15,0 0-32-15,0 0 16 0,-1-7-30 0,1 7 22 16,0 0-33-16,0-7 21 0,0 7-23 0,0 0 35 16,0 0-34-16,1-7 33 0,-1 7-41 0,0 0 25 15,0 0-48-15,0 0 33 0,-1-6-53 0,1 6 31 16,0 0-53-16,0 0 36 0,0 0-46 0,0 0 39 15,0 0-43-15,3-5 38 0,-3 5-40 0,0 0 39 16,0 0-40-16,0 0 43 0,0 0-27 0,13 1 47 16,-13-1-47-16,0 0 38 0,13 4-46 0,-13-4 44 15,9 2-46-15,-9-2 44 0,9 4-38 0,-9-4 51 16,12 3-49-16,-12-3 44 0,9 5-54 0,-9-5 44 16,11 5-44-16,-11-5 52 0,8 5-48 0,-8-5 44 15,8 3-46-15,-8-3 54 0,8 4-54 0,-8-4 45 16,0 0-41-16,7 5 54 0,-7-5-29 0,0 0 23 15,6 3 21-15,-6-3 51 0,0 0-4 0,0 0 14 16,0 0-35-16,0 0 1 0,0 0-32 0,11-2 4 16,-11 2-32-16,2-6-5 0,-2 6 7 0,4-8-5 15,-4 8 1-15,4-10-7 0,-2 4 0 0,-2 6-5 16,5-11 3-16,-2 4-3 0,-1 2-1 0,2-3-3 16,0 1 6-16,-1-2 15 0,2 2-30 0,0-1 13 15,-1-1-7-15,0 1 11 0,1-2-5 0,0 2 10 16,-1-1-16-16,3 0 15 0,-3 1-17 0,0 0 14 15,0 1-12-15,0 0 11 0,0 0-3 0,-1 0 12 16,1 1-10-16,-1 2 12 0,-3 4-5 0,5-10 7 16,-5 10-12-16,4-8 10 0,-4 8-13 0,2-6 4 15,-2 6-9-15,5-7 6 0,-5 7-13 0,0 0 6 16,4-6-10-16,-4 6 8 0,0 0-10 0,1-6 8 16,-1 6-10-16,0 0 6 0,0 0-10 15,4-7 7-15,-4 7-7 0,0 0 7 0,0 0-7 0,0 0 3 16,4-4-9-16,-4 4 4 0,0 0-29 0,0 0-44 15,0 0-78-15,0 0-70 0,0 0-148 0,1-6-131 16,-1 6-491-16,0 0-592 0</inkml:trace>
  <inkml:trace contextRef="#ctx0" brushRef="#br0" timeOffset="185410.46">28767 4080 227 0,'0'0'386'0,"0"0"-33"0,8 4 14 0,-8-4-57 0,0 0 44 16,8 4-40-16,-8-4-4 0,0 0-26 0,6 3 9 16,-6-3-11-16,5 5 6 0,-5-5-3 15,3 7-21-15,-3-7-33 0,6 8-27 0,-3-2-18 16,-1 0-21-16,2 0-23 0,-3 2-34 0,2 0-18 0,-3 0-15 16,1 2-17-16,-1-1-46 0,0 3 31 0,-1-1-17 15,0 2-28-15,-4 0-84 0,0 2-46 0,-2-1-111 16,-1-1-93-16,-1 1-109 0,-1-2-120 15,1-2-125-15,-2-1-297 0,2-3-583 0</inkml:trace>
  <inkml:trace contextRef="#ctx0" brushRef="#br0" timeOffset="185776.13">29185 3630 612 0,'9'-10'525'0,"-4"2"-88"0,2 2-38 16,-3 0-22-16,2-1-30 0,-2 3 6 0,-4 4 5 15,6-7-3-15,-6 7-46 0,5-9-24 0,-5 9-78 16,4-6-19-16,-4 6-61 0,0 0 5 0,5-3-36 16,-5 3 44-16,0 0-15 0,0 0 55 0,14 3-25 15,-10 2 21-15,1 0 2 0,-1 1-5 0,4 2-11 16,-1 2-12-16,1 1-4 0,0 2-3 0,3 3 18 15,-1 0-29-15,1 4 1 0,1 1-34 0,1 3 8 16,-4 3-27-16,5 0-11 0,-3 2-8 0,1 0-11 16,-2 1-11-16,2-3-4 0,-2 2-9 0,0-1-1 15,1-2-7-15,-3-4-2 0,0-2-1 0,1 1-2 16,-2-2 13-16,0-2-25 0,0-2 17 0,0-3-28 16,-3 1-13-16,1-2-54 0,0-3-28 0,-2 1-29 15,1-2-37-15,-4-7-81 0,4 10-97 0,-4-10-159 16,0 0-106-16,0 0-127 0,0 0-104 0,2-9-464 15,-2 0-911-15</inkml:trace>
  <inkml:trace contextRef="#ctx0" brushRef="#br0" timeOffset="186108.93">29718 3188 216 0,'-1'-7'538'16,"0"0"-123"-16,-1-1-82 0,2 8-58 0,0-10-43 15,0 10-14-15,2-11-9 0,-2 11 1 0,5-7 4 16,-5 7 9-16,9-3 2 0,-9 3-5 0,16 3-4 16,-4 0-8-16,2 2 4 0,3 2-13 0,2 3-16 15,5 3-3-15,0 2 36 0,7 4-68 0,0 1 46 16,-1 2-19-16,1 1 19 0,0 2-33 0,-1 5 10 15,0 0-19-15,-2 1-6 0,0 2-33 0,-4 2-9 16,0 1-5-16,-4 3-11 0,-2 1-21 0,-4 4-6 16,-2 0-10-16,-7 1-9 0,-1 4-9 0,-6 0-35 15,-5 0-29-15,-7 7-46 0,-5 2-67 0,-4-3-68 16,-6 0-121-16,-6-1-149 0,-3-1-144 0,-7-2-158 16,-2-2-565-16,-6-2-951 0</inkml:trace>
  <inkml:trace contextRef="#ctx0" brushRef="#br0" timeOffset="187225.15">25098 3848 146 0,'0'0'159'0,"-9"2"-21"16,9-2-6-16,-10 2 6 0,10-2-10 15,-9 3-16-15,9-3-17 0,-10 5-13 0,10-5 5 0,-13 6-14 16,13-6-6-16,-9 7 6 0,3-2 0 15,1 1 2-15,-3-1 13 0,3 2 2 0,0 0 3 0,0 0 5 16,-2 2-27-16,3-1 49 0,-2 2-48 16,2 1 37-16,-1 1-44 0,1 2 44 0,-1 1-36 0,1 0 43 15,-1 3-25-15,0 2 11 0,1 2-27 16,-1 1 35-16,0 1-35 0,1 2 14 0,0 3-24 16,-2 1 2-16,2 1-1 0,2-1-2 0,0-1-3 15,0-1-38-15,0 1 48 0,2-2 2 0,2 2 6 0,-1 0-1 16,2 2 7-16,-1 1-2 0,2-2-5 15,2 2 1-15,-2-1-5 0,1 1-8 0,2-2-7 16,-1 2-12-16,2-3-2 0,-1 3-7 0,1-2-6 16,1 1 0-16,1-1-2 0,-1 0-4 0,0 0-3 15,4 0-1-15,0 3-40 0,-2-6 44 0,3 0-36 0,-2 1 42 16,3-2-41-16,-1 0 10 0,1 0 5 0,2 0 0 16,-2-2 43-16,2-2-47 0,1 1 44 0,-3 0-50 15,3-2 46-15,1-1-47 0,-3-2 46 0,-1-1-44 16,-1-3 47-16,1 0-45 0,-2 0 48 15,-2-2-47-15,1-3 45 0,-3 2-44 0,3-3 31 0,-2 2-26 16,-1-2 23-16,0-1-44 0,0 0 47 0,-2-1-46 16,2-2 39-16,-2 3-39 0,3-5 41 0,0 0-55 15,-1 1-1-15,-9-3-129 0,21-2-75 0,-10 1-149 16,-1-1-135-16,3-3-182 0,2-3-268 16,-2 1-555-16</inkml:trace>
  <inkml:trace contextRef="#ctx0" brushRef="#br0" timeOffset="-196740.97">10845 9906 117 0,'0'0'188'16,"0"0"-74"-16,0 0 29 0,0 0-59 0,0 0 31 15,-9 2-43-15,9-2 32 0,0 0-30 16,0 0 36-16,0 0-42 0,0 0 27 0,0 0-38 0,0 0 34 16,0 0-29-16,-9 2 25 0,9-2-16 0,0 0 17 15,0 0-4-15,0 0-5 0,0 0-4 0,0 0 0 16,0 0-1-16,0 0-3 0,0 0 2 0,0 0-2 15,0 0 1-15,-10 2 5 0,10-2-4 0,0 0-8 16,0 0-2-16,0 0-5 0,0 0 3 0,0 0 7 16,0 0 12-16,0 0 2 0,0 0 7 0,0 0-4 15,-2 7-2-15,2-7-3 0,0 0-9 0,8 3-1 16,-8-3-2-16,0 0-7 0,17 1-6 0,-17-1-8 16,15-1-9-16,-15 1-4 0,19 0-6 0,-7-1-5 15,2 1-5-15,-3-2 0 0,3 2-3 0,-1-1-5 16,2 0-1-16,-2 0-3 0,2 1 2 0,-1-1-5 15,2 0 1-15,-2 1 0 0,0-3-3 0,1 3 2 16,-2-1-3-16,1 0-1 0,0 0 2 0,-2 1-2 0,-1-1-3 16,-11 1 4-16,20-1-4 0,-20 1 2 0,16-2 0 15,-16 2 9-15,15 0-11 0,-15 0 2 0,12-1-5 16,-12 1-7-16,10-3-17 0,-10 3-34 16,0 0-46-16,13-1-47 0,-13 1-30 0,0 0-37 0,5-7-33 15,-5 7-75-15,0 0-26 0,-1-6-342 0,1 6-208 16</inkml:trace>
  <inkml:trace contextRef="#ctx0" brushRef="#br0" timeOffset="-196402.69">11035 9904 53 0,'-9'3'413'0,"0"-1"-97"16,-2-1-46-16,2 3-9 0,0-2-16 0,9-2 0 16,-17 3-5-16,17-3-8 0,-13 3-16 0,13-3-56 15,-11 4-26-15,11-4-21 0,0 0-16 0,-9 3-12 0,9-3-5 16,0 0-12-16,0 0-4 0,4 5-8 15,-4-5-4-15,0 0-7 0,14 1-4 0,-14-1-3 16,15 0-9-16,-15 0-2 0,18-1-4 0,-6 1-6 16,0-1-1-16,1 1-4 0,0-1-3 0,2 0-2 0,-1-1-2 15,4 0 1-15,-4 1 0 0,3-2-1 0,-3 2 1 16,3 1-5-16,-5-1-2 0,2-1 3 16,-2 1 1-16,1 0 1 0,-3 0-3 0,-10 1 6 0,15-1 18 15,-15 1 14-15,16-1 19 0,-16 1 17 0,10-3 4 16,-10 3-5-16,0 0-8 0,12-1-10 0,-12 1-8 15,0 0-9-15,0 0-8 0,0 0-8 0,8-2-3 16,-8 2 1-16,0 0-8 0,0 0-5 0,0 0 2 16,0 0-4-16,0 0-4 0,0 0-9 0,0 0-11 15,4-5-66-15,-4 5-69 0,0 0-78 0,0 0-63 16,7-5-47-16,-7 5-79 0,7-6-476 0,-7 6-461 16</inkml:trace>
  <inkml:trace contextRef="#ctx0" brushRef="#br0" timeOffset="-191361.63">21415 9429 146 0,'0'0'214'0,"3"-8"-43"0,-3 8-10 0,3-6-14 15,-3 6-13-15,3-5-16 0,-3 5-13 0,1-7-19 16,-1 7-14-16,0 0-11 0,5-7-15 0,-5 7 16 0,4-4 6 16,-4 4 2-16,4-5 6 0,-4 5 3 15,0 0 0-15,9-5 1 0,-9 5 7 0,0 0 7 16,10-3-7-16,-10 3 23 0,0 0-37 0,9 4 32 0,-9-4-24 15,0 0 21-15,7 7-42 0,-7-7 35 0,2 7-62 16,-2-7 49-16,-2 11-55 0,-1-4 34 0,-1-1-53 16,0 3 39-16,-2-2-51 0,-3 2 42 15,3-2-49-15,-2 3 49 0,-1-2-51 0,-2-1 46 0,0 1-50 16,2-3 46-16,-1 1-44 0,1 0 42 0,0-1-42 16,-1-3 34-16,1 1-20 0,9-3 27 0,-15 1-48 15,15-1 49-15,-17-1-48 0,8-2 51 0,3 0-49 16,-2-2 44-16,2-1-51 0,1 0 46 0,1-1-42 15,0-2 43-15,1 3-44 0,3-2 46 0,0 1-49 16,0-2 46-16,3 1-42 0,1 1 40 16,0-2-39-16,1 2 48 0,0 0-44 0,2 2 38 0,0 0-41 15,0 1 44-15,-7 4-33 0,20-4 49 0,-11 1-26 16,-9 3 51-16,21 3-46 0,-12 1 41 0,3 0-7 16,-1 3-11-16,1 4-3 0,-2 0-6 0,1 3-5 0,0 3-8 15,-1 2 2-15,-1 0-44 0,-3 2 41 0,2 1-37 16,-3 1 40-16,0-1-41 0,-1 0 45 15,-3-3-42-15,-1 0 6 0,0 0 3 0,0 1 5 16,-2-2 4-16,-3-2 14 0,0 1-8 0,-2-1-2 0,2-2 2 16,-3 0-4-16,-2-3 1 0,2-1 4 15,1 1-7-15,-3-5 2 0,2-1-1 0,-1-2 2 16,9-3-3-16,-18 3 1 0,18-3 1 0,-17-4-4 0,10 0-2 16,-1 0-3-16,2-1 0 0,1-1 3 0,1-1 35 15,1 1-43-15,2-1 37 0,0-1-47 0,1 1 44 16,2 1-41-16,2-1 39 0,0 1-41 0,1 0 40 15,0 0-42-15,5 2 44 0,-1 1-43 0,0 0 41 16,3 2-41-16,-1 0 43 0,1 1-41 0,2 2 43 16,-1 1-48-16,3 0 46 0,0 2-42 0,0 0 39 15,1 1-37-15,-1 0 40 0,2 2-44 0,0 1 4 16,1-1 1-16,-3 0 0 0,-1 0-4 0,-1 0-26 16,1-2-51-16,-2 2-51 0,-1 0-46 0,2-2-43 15,-5-1-57-15,1-1-135 0,0 0-299 0,-1-2-233 16</inkml:trace>
  <inkml:trace contextRef="#ctx0" brushRef="#br0" timeOffset="-190893.28">22044 9171 128 0,'-2'-7'366'0,"1"0"-67"0,1 7-49 16,-2-10 6-16,2 10-24 0,-3-11-6 0,3 11-5 16,-4-8 0-16,4 8-41 0,-1-9-42 0,1 9-26 15,0 0-15-15,-1-6 22 0,1 6 13 0,0 0 8 16,0 0 5-16,7 5-4 0,-7-5 6 0,5 12 8 16,-1-4-2-16,1 2-4 0,2 3-2 0,2 5-3 15,-3 4-14-15,2 1-12 0,1 4-11 0,0 4-7 0,2 6-15 16,-2 1-10-16,3 0-9 0,-1 2 4 0,0-2-21 15,1 2-9-15,2-1 2 0,0 0-8 0,-1-2-50 16,2 0 45-16,-2-3-44 0,0-5 40 16,1-3-45-16,-2-2 45 0,2-1-9 0,-4-5-22 15,0-2-66-15,-1-4-65 0,-1 1-54 0,-2-5-54 16,1-2-104-16,0 0-75 0,-7-6-104 0,8 3-503 16,-8-3-643-16</inkml:trace>
  <inkml:trace contextRef="#ctx0" brushRef="#br0" timeOffset="-190561.14">22758 9306 190 0,'0'0'519'0,"0"-6"-146"16,0 6-42-16,0 0-53 0,0 0 63 16,-4-7-41-16,4 7 27 0,0 0-46 0,0 0 19 15,-4-5-79-15,4 5-2 0,0 0-81 0,0 0 21 0,0 0-50 16,0 0 55-16,0 0-39 0,4 5 3 16,-4-5 4-16,4 11-5 0,0-4-6 0,1 3 3 0,-1 0-13 15,2 2-17-15,-1 3-17 0,1 1-10 0,1 3-12 16,-3 0-9-16,5 2-6 0,-4 0-7 0,3 1-9 15,-2 2-6-15,-1 0-8 0,3-2-78 0,-2 0-13 16,-2-1-56-16,1 1-102 0,1 0-106 0,-4-3-91 16,1-1-141-16,-3-2-584 0,0 2-776 0</inkml:trace>
  <inkml:trace contextRef="#ctx0" brushRef="#br0" timeOffset="-189578.1">21729 10639 300 0,'-6'-4'219'15,"6"4"6"-15,-5-5-26 0,5 5 5 0,-4-8-39 16,4 8-7-16,-2-8-18 0,2 8-11 0,-2-11-8 16,2 11-4-16,3-13 2 0,-1 5-21 0,2 1 22 15,1-1-45-15,3 1 46 0,0-2-57 0,2 0 38 0,1 1-53 16,0 0 41-16,0 2-51 0,2 0 38 15,0 0-56-15,-1 2 39 0,-3 2-53 0,2 1 46 16,-11 1-50-16,17 0 44 0,-17 0-44 0,12 6 44 0,-7-2-52 16,-4 4 1-16,1-2 0 0,-2 3 5 15,-2 1 2-15,0 1-1 0,-3-1 1 0,0 3-1 16,-3-2 2-16,-1 1 0 0,0-1 6 0,1-1 19 0,-1 0 47 16,2-3-42-16,0 1 52 0,2-2-41 0,0-1 29 15,1-1-56-15,4-4 1 0,0 0 33 0,0 0-51 16,3 8-3-16,-3-8 6 0,13 0-2 0,-13 0 2 15,21-1-5-15,-8 1 1 0,1 0-1 0,2 0-1 16,3 1 2-16,-1 0 11 0,1 2-11 16,0-1-8-16,-2 2-1 0,-1 3-1 0,1 0 0 15,-3 0 0-15,-1 2-2 0,-4 1 5 0,-1 0 42 0,-2 3-56 16,-4-2 50-16,-2 1-47 0,-1 0 47 0,-4 1-48 16,-2 0 43-16,-1 0-47 0,-1-3 46 0,-2 2-44 15,-3-2 44-15,0-1-1 0,0-2-8 0,1 1-6 16,-1-3-18-16,3-3-55 0,0-1-99 0,11-1-44 15,-17-2-79-15,10-2-83 0,1-2-443 0,3-2-345 16</inkml:trace>
  <inkml:trace contextRef="#ctx0" brushRef="#br0" timeOffset="-189308.84">22363 10314 4 0,'3'-7'547'0,"-2"1"-147"0,-1 6-66 0,0 0-33 16,0-8-30-16,0 8 46 0,0 0-22 0,0 0-22 16,0 0-11-16,0 0-11 0,0 0-13 0,-5 5-60 15,5-5 23-15,1 12-58 0,1-4 47 0,0 4-70 16,2 2 32-16,2 2-62 0,1 3 29 0,0 3-58 16,2 5-7-16,1-2-6 0,1 4-7 0,-1-1-6 15,4 6-11-15,-2 2-2 0,0 0-1 0,0 0-6 16,-2-1 43-16,3 0-58 0,-4-6 43 0,1 2-54 15,0-4 18-15,-1 0-93 0,0-6 2 0,1 0-85 16,-3-3-24-16,-1-3-103 0,3-3-27 0,-1-1-56 16,-2-4-84-16,1-1-83 0,-7-6-265 0,12 3-342 15</inkml:trace>
  <inkml:trace contextRef="#ctx0" brushRef="#br0" timeOffset="-189027.75">22891 10486 476 0,'1'-6'372'0,"-1"6"-43"0,2-11-6 15,-2 11-41-15,1-7 54 0,-1 7-63 0,0-8 17 16,0 8-72-16,0 0 4 0,0-6-65 0,0 6 42 16,0 0-46-16,0 0 39 0,0 0-47 0,0 6 39 0,0-6-63 15,1 13 4-15,2-5-1 0,-1 2-9 0,1 3-2 16,1-1-42-16,0 4 30 0,1 1-51 0,0 2 33 15,0-2-55-15,1 2 38 0,2 1-59 0,-2 2 49 16,2-1-16-16,0 1-8 0,-1 0-7 0,-3-2-2 16,4 1-5-16,-3-1-5 0,0-2-5 0,0-2-55 15,-1-1-65-15,0-1-23 0,-2-1-128 0,2-1-46 16,-2-3-122-16,-1 0-151 0,-1-2-509 0,0-7-708 16</inkml:trace>
  <inkml:trace contextRef="#ctx0" brushRef="#br0" timeOffset="-185161.86">22454 9113 49 0,'0'0'77'0,"0"0"43"16,0 0-65-16,0 0 53 0,-10 2-55 15,10-2-6-15,-5 5 17 0,5-5 18 0,-8 8 6 0,8-8 6 16,-9 9 0-16,5 0 2 0,-1-2 6 0,0 2 11 16,-4 3-12-16,3 3-5 0,-3 3-6 15,0 1-5-15,-4 5 0 0,-1 4-17 0,-4 4-10 0,3 2-9 16,-4 3-2-16,-2 1 6 0,2 1 1 0,-3 2 14 16,1-1-12-16,-1 0 12 0,0 0-10 15,0 0-2-15,1-2-7 0,0 2 31 0,1-3-39 0,-2 0 19 16,4-1-33-16,-2-2 26 0,2-1-24 0,0-3 28 15,4-5-9-15,-2-1-12 0,4-3-6 0,0-3-4 16,3-1-9-16,0-5 0 0,2 1-5 0,2-3 4 16,1-1-13-16,0-1 1 0,1-2-18 0,3-6-85 15,-2 7-81-15,2-7-92 0,0 0-124 0,0 0-226 16,0 0-133-16</inkml:trace>
  <inkml:trace contextRef="#ctx0" brushRef="#br0" timeOffset="-184617.54">22662 10191 98 0,'0'0'189'0,"0"0"-21"15,0 0-15-15,0 0-13 0,-5 5-3 0,5-5-2 16,0 0-1-16,-4 4-4 0,4-4-7 0,-6 6-5 16,6-6 2-16,-4 9-7 0,0-3 3 0,2 1-2 15,-2 1 2-15,0 2-15 0,-1 2-13 0,-3 1 2 0,3 2-5 16,-2 3-45-16,-1 1 29 0,-2 1-33 0,3 2 48 16,-3 5-48-16,-1-2 3 0,2 4-3 15,-2-2 13-15,2 4-10 0,-2-1-5 0,-2 5 36 16,2 0-46-16,-1 1 66 0,1-1-45 0,-3 0 40 0,2-1 1 15,-2-5-6-15,4 0 2 0,-2-1-3 0,-2 0-2 16,0-1 3-16,0-2-9 0,1-1-44 16,-2-1 41-16,2-2-41 0,-1-4 32 0,3 0-46 15,-1-3 41-15,2-1-52 0,2-4 38 0,1 1-42 16,0-2 38-16,3-2-45 0,-3 0 35 0,2-2-44 0,5-4 35 16,-7 4-65-16,7-4-8 0,0 0-100 0,0 0-26 15,0 0-89-15,-10-2-94 0,10 2-126 0,0 0-321 16,0 0-345-16</inkml:trace>
  <inkml:trace contextRef="#ctx0" brushRef="#br0" timeOffset="-161631.93">26022 9007 293 0,'5'-4'266'0,"-2"-2"-40"0,0-2-17 0,-3 8-13 0,3-10 1 15,2 2 18-15,-3 2 1 0,0-1-14 0,-1 0-55 16,2 0 11-16,-2-2-31 0,2 2-12 0,-2 0-3 16,2-1-11-16,-2 2 3 0,0-2 4 0,-1 1 1 15,2 1 13-15,-2 6 1 0,-2-12-5 16,2 12-3-16,-2-10-20 0,-2 6-13 0,4 4-8 0,-10-7-4 16,10 7 7-16,-18-2 2 0,6 4-5 0,-2-2 2 15,-1 3 4-15,-2 2-4 0,-1 1-49 0,-1 1 43 16,-1 1-47-16,4 1 35 0,-1 0-45 0,2 1 38 15,3 1-40-15,1-1 39 0,4 3-44 0,0-3-1 16,0 4 4-16,4-1 7 0,3-1-9 0,0 0 3 16,4 5-2-16,2-1-1 0,1 3 0 0,3-1 41 15,3 0-50-15,1 1 41 0,1 1-44 0,3 1 38 16,1-2-48-16,-2 1 47 0,1 1-53 0,-3-1 49 16,3 0-47-16,-5 2 41 0,-2-3-51 0,-4 1 44 15,-2-3-52-15,-3 0 46 0,-4 1-41 16,-2-1 46-16,-4 1-43 0,-4-1 46 0,-3 0-46 0,-2 1 52 15,-3-3-49-15,0-2 48 0,-2-3-45 0,2-1 45 16,-1-1-46-16,0-3 49 0,4 0-45 0,-1-3 55 16,5-1-55-16,-1-1 47 0,4-1-50 0,1-2 46 15,9 3-49-15,-13-6 42 0,13 6-45 0,-2-5 55 16,2 5-52-16,6-7 48 0,-6 7-49 0,13-6 46 16,-4 4-46-16,-9 2 50 0,20 0-48 0,-7 1 46 15,-1 1-49-15,0 4 51 0,1 0-8 0,-1-1-3 16,-1 5-47-16,-1-2 49 0,0 5-45 0,0-1 51 15,-3 2-49-15,-3 1 50 0,4 1-42 0,-5 0 43 16,1 0-49-16,0-1 47 0,0 0-46 0,-1 1 47 16,1-1-49-16,-2-3-18 0,4-1-13 0,-3 2-18 15,1-4-29-15,1 0-30 0,1-1-53 0,1-2-60 16,1 0-28-16,2-1-16 0,0-3-7 0,1 1-85 16,1-3-440-16,-1-2-362 0</inkml:trace>
  <inkml:trace contextRef="#ctx0" brushRef="#br0" timeOffset="-161248.54">26358 9326 132 0,'-5'-8'490'0,"0"0"-116"0,-1 1-57 0,2 0-19 16,0-2-57-16,0 2-31 0,2-3-1 0,0 3-28 0,2-2-12 15,0 2-25-15,0 0-26 0,4-1-20 0,-1 1-20 16,2-1-12-16,0 2-14 0,4 2-6 0,-1-1-11 16,1 1 0-16,1 2 1 0,-1-1 42 15,-9 3-42-15,18 1 38 0,-7 2-38 0,-3 1 40 0,1 2-51 16,-2 0 34-16,-2 3-41 0,-1 1 34 16,0 1-7-16,-4 2-8 0,-2 1-2 0,-2 2-7 0,-1 1-1 15,-4 2 6-15,0-1 5 0,-2 0-20 16,0-2 62-16,1 0-32 0,0-1 50 0,1-3-47 15,0 0 37-15,2-2-53 0,1 0 52 0,0-3-54 0,2 2 47 16,1-3-51-16,3-6 37 0,-4 10-52 0,4-10 39 16,2 7-53-16,-2-7 49 0,9 2-59 0,-9-2 45 15,16 0-54-15,-4-1 28 0,2-3-93 16,1 1-12-16,2-3-51 0,1 2-44 0,3-3-65 0,1-1-47 16,0 0-41-16,-2-1-31 0,1 1-47 0,0-3-414 15,-3 2-379-15</inkml:trace>
  <inkml:trace contextRef="#ctx0" brushRef="#br0" timeOffset="-161074.85">26726 9322 233 0,'0'0'404'0,"0"0"-105"0,0 0-14 0,0 0 2 15,15 0 9-15,-15 0 9 0,0 0-3 0,10 4-12 16,-10-4-27-16,7 7-29 0,-7-7-23 0,7 6-18 16,-7-6-23-16,9 7-31 0,-9-7-24 0,9 10-25 15,-4-6-11-15,-1 4-18 0,1-1-13 0,-1 0-8 16,-2 0-10-16,3 1-23 0,-1 0-46 0,-3 0-62 15,2-2-57-15,-1 3-72 0,-2-4-84 0,0-5-80 16,2 13-81-16,-2-13-367 0,0 7-385 0</inkml:trace>
  <inkml:trace contextRef="#ctx0" brushRef="#br0" timeOffset="-160576.29">26965 9169 187 0,'0'0'336'0,"-6"-9"-21"16,6 9-49-16,-4-9-7 0,0 5 12 0,-1-3-45 16,3 3-17-16,-1-2 14 0,-1-2 16 0,2 1-58 15,0 0 6-15,-1 0-71 0,1 0 19 0,4-2-61 16,-1 2 22-16,4-2-55 0,-1 1 34 0,2 1-18 15,2-1-12-15,0 2-6 0,4-2-5 0,-3 2-10 16,3 2-5-16,-1 0-2 0,1 2-41 0,-1 0 45 16,1 4-29-16,-3-1 48 0,2 3-30 0,-2 0 40 15,-2 3-37-15,-2 1 33 0,0 0-43 0,-4 3 1 16,-1-1 35-16,-1 3-40 0,-4 0 34 0,0 0-38 16,-2 0 43-16,1 1-43 0,-1-1 42 0,0-1-5 15,0 0-7-15,1 0-5 0,-1-4-4 0,4 2 0 16,-4-3-6-16,5 0 3 0,-1-1 2 0,3-6-10 15,0 11-36-15,0-11 48 0,4 11-6 0,0-8-4 16,2 2 1-16,1 1 0 0,0-1-6 0,1 0-32 16,2 1 42-16,-1 0-4 0,0-1-4 0,1 2 1 15,-2 0-1-15,-2 0 1 0,1 2-4 0,-3-2 3 16,-2 2 0-16,1 1 6 0,-3-3-7 0,-3 4 1 16,-1-2 0-16,-1 0 0 0,-1-1-1 0,-2 3 0 15,-1-2 0-15,2 0-2 0,-2-2 4 0,0 1-4 0,0-2-5 16,2-2-8-16,0 3-25 0,0-4-68 15,7-3-85-15,-10 5-89 0,10-5-88 0,0 0-56 16,0 0-57-16,-4-5-251 0,4 5-234 0</inkml:trace>
  <inkml:trace contextRef="#ctx0" brushRef="#br0" timeOffset="-160407.15">27238 9290 212 0,'14'-5'469'0,"-3"0"-101"0,-1-1-83 15,-2 2-17-15,-8 4-26 0,12-6 64 0,-12 6-42 16,12-2 36-16,-12 2-50 0,0 0 15 0,13 0-68 0,-13 0 7 15,7 3-76-15,-7-3 16 0,8 7-67 0,-8-7 26 16,8 11-23-16,-4-5-15 0,0 2-13 16,0 0-15-16,1 1-24 0,-1-1-85 0,1 2-83 15,0-1-88-15,-1-2-81 0,1 2-59 0,-1-2-70 0,2-2-398 16,0 0-396-16</inkml:trace>
  <inkml:trace contextRef="#ctx0" brushRef="#br0" timeOffset="-159998.52">27532 9084 211 0,'-2'-7'506'15,"0"-1"-103"-15,-2 3-63 0,4 5-69 0,-8-8 15 16,8 8-61-16,-5-9 15 0,5 9-15 0,-6-4-5 16,6 4-49-16,0 0 23 0,-9 3-63 0,9-3 13 15,-5 7-55-15,5-7 20 0,-2 12-51 0,4-5 26 0,-1 0-46 16,0 3 30-16,4-2-51 0,-1 2 36 0,1 0-48 15,2 1 37-15,1-3-41 0,0 3 34 0,1-4-43 16,1 0 44-16,-1-1-49 0,2-1 43 16,0-2-45-16,-1 0 38 0,2-2-41 0,1-1 42 15,-13 0-42-15,21-3 41 0,-9 0-42 0,-1-1 40 0,-3 0-41 16,2-4 43-16,-3 1-41 0,0 0 39 0,-2-1-39 16,2-1 39-16,-3 1-39 0,-2 0 50 0,2 0-24 15,-3 2 68-15,2 0-35 0,-3 6 49 16,1-12-50-16,-1 12 37 0,3-7-52 0,-3 7 49 0,0 0-34 15,0 0 60-15,0 0-47 0,0 0 3 0,0 0-7 16,-5 7-8-16,5-7-6 0,-2 10-8 0,2-10 2 16,2 12-6-16,-2-4 0 0,1-1-9 0,0 4 32 15,3-2-42-15,-1 2 33 0,-1-2-66 16,3 2 0-16,0-2-91 0,0 2-11 0,-1-1-65 0,1 0-47 16,-1-2-68-16,1 2-57 0,2-5-53 0,-2 4-47 15,1-3-457-15,-6-6-496 0</inkml:trace>
  <inkml:trace contextRef="#ctx0" brushRef="#br0" timeOffset="-159819.05">27894 9235 24 0,'0'0'622'0,"8"-3"-105"0,-8 3-142 15,0 0-5-15,9-4-63 0,-9 4 29 0,0 0-43 16,0 0 35-16,0 0-49 0,0 0 29 0,8 4-72 16,-8-4 8-16,0 0-87 0,1 7 8 0,-1-7-70 15,1 8 22-15,-1-8-63 0,0 9 29 16,0-9-54-16,3 11 31 0,-3-11-55 0,2 13 12 0,0-7-115 15,-1 1-25-15,0 0-68 0,1-1-57 0,-2-6-82 16,2 12-54-16,-2-12-37 0,5 8-53 0,-5-8-392 16,7 5-419-16</inkml:trace>
  <inkml:trace contextRef="#ctx0" brushRef="#br0" timeOffset="-159381.96">28197 8958 420 0,'0'-9'338'0,"2"2"16"0,-2-2-57 0,0 9-9 16,-2-11-4-16,2 11-4 0,-3-11-10 0,3 11-15 15,-5-8-35-15,5 8-27 0,-6-6-13 0,6 6-13 16,0 0-9-16,-14 0-5 0,14 0-4 0,-12 6-10 16,5-1-12-16,1 1-45 0,0 1 39 0,0 0-50 15,1 4 44-15,1-1-47 0,0 2-9 0,1-1-2 16,1 4-4-16,0 1-4 0,2-2-6 15,0 0-8-15,1 2-6 0,0 1 37 0,2 0-51 0,1-1 31 16,0 2-44-16,2-2 42 0,1 2-45 0,1-2 35 16,-1-2-43-16,2 0 43 0,-1 0-46 0,3-4 44 15,-2 1-46-15,2-1 35 0,-1-2-37 0,1-3 41 16,0 0-43-16,-2-1 42 0,1-3-41 0,-10-1 24 16,18 0-22-16,-18 0 39 0,18-7-43 0,-12 2 36 15,1 0-38-15,-3-3 44 0,0 1-43 0,-3 0 2 16,0-1 4-16,-1 8 1 0,-5-13 4 0,1 5 5 15,-2 1-6-15,-1 0 11 0,-3 2-10 0,-1 0 5 16,0 2 1-16,-3-1 0 0,2 2 0 0,-1 0 2 16,0 1-3-16,-1 1 2 0,1 1-2 0,2 1-7 15,-2 0-29-15,3 2-48 0,-2-1-2 0,3 1-92 16,0 1-14-16,2 1-103 0,-1 0-16 0,2-2-72 16,2 5-60-16,0-4-82 0,4-5-299 0,-4 7-365 15</inkml:trace>
  <inkml:trace contextRef="#ctx0" brushRef="#br0" timeOffset="-156915.03">28535 9179 196 0,'0'0'203'0,"0"0"-34"15,5-5-6-15,-5 5-6 0,0 0 9 0,6-5 41 16,-6 5-64-16,4-4-5 0,-4 4-14 0,0 0 1 16,8-5 0-16,-8 5-15 0,0 0 16 0,7-5-28 0,-7 5 25 15,0 0-48-15,0 0 48 0,0 0-31 0,9-2 56 16,-9 2-40-16,0 0 49 0,0 0-30 16,4 7 25-16,-4-7-14 0,3 7-46 0,-3-7 39 15,0 8-25-15,0-8-12 0,-2 11-8 0,2-11-16 16,-1 12-10-16,0-4-14 0,-2-3-8 0,1 4-6 0,-1-1-8 15,1-1 1-15,-3 3-12 0,1-3-7 16,0 3-20-16,-1-2-55 0,0 1-66 0,0-2-66 16,-2 1-78-16,2 1-75 0,-1-4-43 0,1 2-97 15,5-7-260-15,-8 8-264 0</inkml:trace>
  <inkml:trace contextRef="#ctx0" brushRef="#br0" timeOffset="-156382.33">28781 9001 187 0,'0'0'291'0,"-8"-8"-11"0,8 8-41 16,-4-6 1-16,4 6-16 0,-5-6 6 0,5 6 11 16,-4-9 14-16,4 9-59 0,-4-8-27 0,4 8-20 15,-3-11-8-15,3 11 1 0,0-9-13 0,0 9-18 16,4-10-27-16,-4 10-16 0,5-8-11 0,-5 8-2 16,8-10-7-16,-8 10-6 0,11-7-5 0,-11 7-3 15,13-5-3-15,-13 5 1 0,13-3 3 0,-13 3-1 16,15 0 7-16,-15 0 11 0,13 5 5 15,-13-5-4-15,14 4-3 0,-9 1 0 0,-1 1-1 0,1 0-5 16,-1 0 2-16,-1 3-43 0,-2-2 42 0,1 0-47 16,-4 2 43-16,1 0-48 0,-3 0 44 0,1 1-43 15,-2 0 39-15,-1-2-45 0,-1 3 44 0,0-1-44 16,0-1 44-16,0-1-43 0,0 1 42 0,0-2-45 16,2 0 40-16,-1-1-40 0,1 0 48 0,3-1-39 15,-2 0 48-15,4-5-39 0,-5 7 48 0,5-7-38 16,-2 7 39-16,2-7-47 0,0 0 40 0,3 7-53 15,-3-7 46-15,8 2-48 0,-8-2 43 0,11 1-51 16,-11-1 47-16,18-1-48 0,-8-1-3 0,2 1 37 16,-1 0-88-16,0-1-1 0,1-1-78 0,-2-1-8 15,2 2-90-15,-1-1 13 0,1-1-49 0,-2 1-7 16,0-3-21-16,-2 2-25 0,1-1-18 0,-1-1-27 16,-2-1-182-16,-1 0-81 0</inkml:trace>
  <inkml:trace contextRef="#ctx0" brushRef="#br0" timeOffset="-155999.75">29024 8965 159 0,'0'0'317'0,"5"-11"-20"0,-5 11-55 16,3-9 45-16,-3 9-54 0,1-10-17 0,-1 10-8 16,4-8-1-16,-4 8-15 0,3-9-16 0,-3 9-15 15,2-5-26-15,-2 5-30 0,1-6-23 0,-1 6-16 16,0 0-11-16,0 0-3 0,6-6 6 0,-6 6 2 16,0 0 5-16,0 0-22 0,7 8-4 0,-7-8-10 15,5 7-5-15,-2-1-3 0,-3-6-2 0,5 11-5 16,-2-5 1-16,0 1-4 0,0 0-5 0,1 2 2 15,0-2 2-15,1 0-2 0,-3 0 10 0,3-1-15 16,-1 0-1-16,0-1-3 0,1-1 1 0,-5-4-1 16,10 7 1-16,-10-7 0 0,9 2 4 0,-9-2 5 15,0 0-14-15,16-1 1 0,-16 1 4 0,10-5 4 16,-10 5-2-16,9-7-6 0,-4 2 1 0,-1-1-1 16,-4 6 5-16,7-9 3 0,-3 3-8 0,-4 6 4 15,5-10 18-15,-5 10 18 0,3-8 8 0,-3 8-3 16,4-7-6-16,-4 7-9 0,0 0 15 0,2-5-11 15,-2 5 12-15,0 0 6 0,0 0 0 0,0 0 2 16,4 7-12-16,-4-7-6 0,0 10-4 0,0-10-6 16,2 10-4-16,-2-1-2 0,1-3-5 0,1 1 0 15,-2 1-40-15,4 1 41 0,-1-1-52 0,-1-1-1 16,1 2-96-16,1-2-18 0,-2 0-93 0,3 1-40 16,-1-5-64-16,1 2-76 0,-5-5-384 0,12 5-345 15</inkml:trace>
  <inkml:trace contextRef="#ctx0" brushRef="#br0" timeOffset="-155810.5">29451 9024 583 0,'15'0'458'0,"-15"0"-90"0,11 1-28 0,-11-1 0 16,10 3-4-16,-10-3-12 0,9 4-11 0,-9-4-13 0,9 6-24 16,-9-6-81-16,8 6 16 0,-8-6-85 15,8 9 24-15,-8-9-76 0,7 8 27 0,-3-2-62 16,-2 2 34-16,2-4-54 0,-1 3 32 0,-1 1-63 15,-1-2-5-15,2 1-70 0,-2 0-64 0,2-1-67 16,-1 2-61-16,-2-8-57 0,2 9-45 0,-2-9-35 0,1 9-79 16,-1-9-231-16,0 0-232 0</inkml:trace>
  <inkml:trace contextRef="#ctx0" brushRef="#br0" timeOffset="-150232.58">29739 8757 127 0,'0'0'189'0,"0"0"-29"0,0 0 4 16,0 0-7-16,0 0 7 0,-7 3 4 0,7-3-23 15,0 0 26-15,0 0-39 0,0 0 39 0,-7 4-49 16,7-4 44-16,0 0-48 0,0 0 45 0,-9 2-59 15,9-2 5-15,0 0 24 0,0 0-33 0,-9 2 16 16,9-2-39-16,0 0 15 0,0 0-32 0,0 0 23 16,-9 3-30-16,9-3 26 0,0 0-23 0,0 0 15 15,0 0-20-15,0 0 10 0,0 0-16 0,0 0 9 16,0 0-20-16,0 0 13 0,0 0-20 0,0 0 14 16,14-1-14-16,-14 1 11 0,13-2-16 0,-13 2 15 0,16-2-12 15,-16 2 7-15,17-2-23 0,-17 2 13 16,19-3-17-16,-19 3 13 0,17-1-17 0,-17 1 11 15,16-1-13-15,-16 1 13 0,14 0-17 0,-14 0 17 16,13-1-12-16,-13 1 15 0,0 0 3 0,14-1 16 16,-14 1-9-16,0 0 10 0,0 0-12 0,13-1 4 15,-13 1-12-15,0 0 6 0,0 0-12 0,0 0 9 16,0 0-15-16,10-2 11 0,-10 2-16 0,0 0 4 16,0 0-21-16,0 0-20 0,0 0-53 0,0 0-23 15,9-3-84-15,-9 3-28 0,0 0-106 0,9-4-23 16,-9 4-50-16,8-5-400 0,-8 5-334 0</inkml:trace>
  <inkml:trace contextRef="#ctx0" brushRef="#br0" timeOffset="-149782.9">30029 8649 185 0,'0'0'300'0,"-8"-2"-41"0,8 2-4 16,0 0-2-16,-11-6-57 0,11 6 27 0,-5-5-63 15,5 5 19-15,-6-4-64 0,6 4 11 0,0 0-62 16,0-6 22-16,0 6-59 0,0 0 38 0,6-9-48 16,-6 9 37-16,8-3-46 0,-8 3 37 0,13-4-43 0,-13 4 35 15,14-1-46-15,-14 1 47 0,16 0-31 0,-16 0 62 16,16 4-28-16,-6-2 31 0,-2 1-30 0,0 3 34 16,1-1-30-16,-3 1 39 0,-1 1-39 15,0 1 20-15,-1 0-33 0,-2 1 23 0,-1 1-33 16,-1-1 22-16,-1 1-30 0,-2 0 18 0,-1 2-27 0,-1-1 23 15,-3 1-28-15,1-2 24 0,0-1-20 16,-2 3 23-16,3-5-23 0,-2 0 24 0,2 1-15 16,-2-2 12-16,4 0-19 0,-1-2 23 0,5-4-15 15,-9 9 17-15,9-9-3 0,-7 7 13 0,7-7-24 0,-7 5 12 16,7-5-19-16,0 0 12 0,0 0-19 0,-2 5 13 16,2-5-18-16,0 0 15 0,0 0-16 15,0 0 13-15,11 0-17 0,-11 0 16 0,10-1-13 16,-10 1 9-16,13-3-12 0,-13 3 16 0,14-4-19 15,-14 4 17-15,18-3-16 0,-9 0 13 0,1 2-15 16,0-1 8-16,1 0-15 0,0 0 8 0,-2 0-60 16,1-1-7-16,2 0-72 0,-3-1 8 0,1 1-94 15,0 0 14-15,-1 0-28 0,0-2-37 0,-2 0-45 16,0-1-48-16,2 1-162 0,-4-1-48 0</inkml:trace>
  <inkml:trace contextRef="#ctx0" brushRef="#br0" timeOffset="-149349.34">30293 8674 41 0,'0'0'330'0,"0"-9"-62"0,0 9-14 0,-1-6-9 16,1 6-12-16,-1-8 1 0,1 8-49 0,-3-5 41 16,3 5-62-16,0 0 16 0,-2-8-76 0,2 8 19 15,0 0-64-15,0 0 22 0,0 0-50 0,0 0 37 16,0 0-42-16,0 0 38 0,0 0-37 0,0 0 32 16,0 0-25-16,8 6 25 0,-8-6-41 0,6 7 29 15,-2-1-38-15,-1 0 30 0,0-1-36 0,1 1 29 16,0 1-31-16,1-1 25 0,0 0-33 0,-1-2 30 15,-1 2-33-15,1-1 31 0,0 0-26 0,-4-5 19 16,9 10-22-16,-9-10-1 0,5 7 7 0,-5-7 30 16,7 6-31-16,-7-6 29 0,6 4-34 0,-6-4 26 15,0 0-27-15,0 0 27 0,10 0-31 0,-10 0 33 0,0 0-6 16,10-8-26-16,-10 8 27 0,6-7-29 0,-6 7 27 16,3-7-22-16,-3 7 36 0,6-8-3 0,-6 8 24 15,5-7-10-15,-5 7 28 0,5-9-14 0,-5 9 17 16,3-7-16-16,-3 7 6 0,4-5-25 0,-4 5 8 15,0 0-23-15,4-6 14 0,-4 6 0 16,0 0 17-16,0 0-7 0,9 2 12 0,-9-2-14 0,5 5 6 16,-5-5-14-16,7 6 3 0,-7-6-14 0,7 8 0 15,-7-8-10-15,7 10 9 0,-3-4-9 0,1 2 3 16,0-3-12-16,-1 4 7 0,1-3-9 0,-1 1 3 16,1 2-10-16,-1-3-1 0,-1 1-53 0,1-1-36 15,1-1-70-15,-5-5-5 0,5 10-84 0,-5-10-2 16,4 8-68-16,-4-8-38 0,3 5-105 15,-3-5-237-15,0 0-210 0</inkml:trace>
  <inkml:trace contextRef="#ctx0" brushRef="#br0" timeOffset="-148582.72">30580 8401 109 0,'-4'-5'245'0,"1"-1"-50"16,3 6-34-16,-4-9 10 0,2 3-42 0,2 6 7 16,-3-10-33-16,3 10 12 0,0-11-45 0,0 11 19 15,5-9-48-15,-5 9 18 0,7-11-38 0,-7 11 26 16,9-8-35-16,-9 8 22 0,11-5-30 0,-11 5 23 15,13-4-31-15,-13 4 26 0,12-2-27 0,-12 2 52 16,15 1-24-16,-15-1 32 0,11 5-19 0,-4-1 43 16,0 0-34-16,-2 3 44 0,1 0-37 0,-3 1 40 15,1 1-31-15,0 1 45 0,-1 1-50 0,-1-2 32 16,3 3-47-16,-5 0 42 0,4-1-40 0,-1 2 30 0,-1 0-43 16,1 1 40-16,-1 0-49 0,2-1 29 0,-1-1-39 15,1 2 32-15,2-1-3 0,0-1-9 16,-2 0-1-16,1-2-7 0,1-1-1 0,-1 0-7 15,2 0-32-15,0-2 9 0,0 2 29 0,0-4-1 16,2 0-9-16,-2 1-2 0,0-2-3 0,-1-1 2 16,-6-3-8-16,15 3 1 0,-15-3 4 0,11 2-4 0,-11-2 2 15,0 0-2-15,15 0 1 0,-15 0 4 0,0 0-9 16,0 0 5-16,13-1 0 0,-13 1-4 0,0 0-1 16,0 0 4-16,0 0 2 0,0 0-2 0,6 5-3 15,-6-5 7-15,0 0 6 0,-2 7 11 0,2-7 10 16,-2 9 3-16,2-9 9 0,0 12 2 0,0-12 4 15,0 14 1-15,0-6-10 0,2 1-3 0,0 0-3 16,-1 1 1-16,3 0-8 0,1 2-3 0,-1-3-2 16,1 2-2-16,-1 1-4 0,3 0-4 0,-2 1-3 15,0-4-2-15,0 3-1 0,-1 0-7 0,0-3 22 16,-1 2-7-16,-1 0 15 0,-2 0-11 0,0-2 9 16,-2 1-15-16,-1 0 11 0,-1-1-16 0,-3 2 10 15,-3-1-14-15,1 1 11 0,0-3-15 0,-4 2-19 16,3-2-46-16,-3 1-79 0,1 0-88 0,-1-2-103 15,0 1-90-15,3-3-479 0,0 1-469 0</inkml:trace>
  <inkml:trace contextRef="#ctx0" brushRef="#br0" timeOffset="-145192.04">31178 8748 449 0,'0'0'281'15,"0"0"-26"-15,14-1-53 0,-14 1 12 0,0 0 13 16,13 1 9-16,-13-1-4 0,10 3-17 0,-10-3-36 16,9 6-13-16,-9-6-16 0,7 8-18 0,-3-3-24 15,-4-5-10-15,5 11-21 0,0-3-20 0,-3 0-4 16,-2 2-10-16,0 0-10 0,-2 0-3 0,0 1-5 15,-1 0-8-15,0-2-12 0,-3 2-11 0,1-2-36 16,-1 1-97-16,-2-2-27 0,2 0-97 0,-2-2-82 16,2 0-454-16,-1 0-324 0</inkml:trace>
  <inkml:trace contextRef="#ctx0" brushRef="#br0" timeOffset="-144666.22">31690 8318 69 0,'0'0'331'16,"5"-10"-36"-16,-5 10-26 0,2-7 8 0,-2 7-13 16,2-6-5-16,-2 6-15 0,0 0-29 0,3-8-44 15,-3 8-30-15,0 0-24 0,2-6 0 0,-2 6-1 16,0 0 4-16,0 0 3 0,0 0-7 0,0 0 5 16,8 5-11-16,-8-5 0 0,2 6-13 0,-2-6 25 15,4 11-8-15,-2-6 6 0,-1 3-4 0,1 0 6 16,1 1-4-16,0 1-7 0,-1 1 8 0,1 2-23 15,0-2 11-15,1 4-20 0,-1 0 17 0,-1 0-36 16,2 1 21-16,-1 1-34 0,1-1 34 0,-2 1-45 16,2 0 32-16,-1-2-43 0,0 2 31 0,0 0-34 15,-2 0 32-15,3 0-42 0,-1-2 34 0,-1-1-43 16,1 1 35-16,-1-1-41 0,0-2 12 0,0 0-10 16,-2 0 30-16,3-2-43 0,-1 1 29 0,1-2-26 15,-2 0 29-15,0-2-34 0,-1 2 35 0,2-4-36 16,-2-5 35-16,0 13-44 0,0-13 45 0,1 9-35 15,-1-9 32-15,2 8-29 0,-2-8 25 0,0 0-31 0,0 9 31 16,0-9-41-16,0 0 11 0,0 0-67 16,0 0-16-16,0 0-76 0,0 0-81 0,-2-5-76 0,2 5-65 15,-3-10-108-15,3 10-99 0,-5-10-501 0,3 2-717 16</inkml:trace>
  <inkml:trace contextRef="#ctx0" brushRef="#br0" timeOffset="-140616.96">31740 8014 34 0,'0'0'27'0,"0"0"-1"16,1-7 7-16,-1 7 0 0,0 0-12 0,0 0 2 15,0 0 7-15,0 0-1 0,0-7 7 0,0 7-1 16,0 0-2-16,0 0 1 0,0 0-2 0,0 0 4 15,0-7-4-15,0 7 6 0,0 0-2 0,0 0-1 16,0 0-2-16,0 0-6 0,0 0-6 0,0-7 13 16,0 7-5-16,0 0-5 0,0 0 2 0,0 0 7 15,1-7 2-15,-1 7 0 0,0 0 5 0,0 0 4 16,0 0-3-16,0 0-6 0,0 0-2 0,0 0-2 16,2-9-1-16,-2 9-2 0,0 0-2 0,0 0 3 0,0 0 7 15,0 0-8-15,0 0 6 0,0 0 1 16,0 0-32-16,0 0 48 0,0 0-35 0,0 0 46 15,0 0-40-15,4-5 43 0,-4 5-42 0,0 0 44 16,0 0-39-16,0 0 43 0,0 0-29 0,0 0 43 0,0 0-33 16,13 0 20-16,-13 0-27 0,0 0 41 15,11 4-17-15,-11-4 18 0,9 2-26 0,-9-2 30 16,10 7 6-16,-1-3-13 0,1 1 6 0,-1 0-19 16,0 2 22-16,5 1-27 0,-2 0 26 0,3 1-22 0,1 1 23 15,1 3-39-15,1 0 34 0,4 2-32 0,2 3 24 16,-2 0-17-16,-2 0 22 0,3 2-7 15,-1 2-3-15,2 2-1 0,-2 1-6 0,2 2-3 16,-5 1-3-16,-2-3-13 0,-3 3-4 0,-1-2 1 0,0 5-8 16,-4-3-4-16,0 2-30 0,-3 1 26 0,2-1-23 15,-6 2 20-15,2 0-24 0,-3-3 18 0,-1 0 0 16,-1-2-5-16,-3 5-6 0,-1-2-18 0,-2 0-43 16,-1-2-67-16,-1 0-83 0,-4 1-113 0,-5 1-143 15,0 0-564-15,-6-4-631 0</inkml:trace>
  <inkml:trace contextRef="#ctx0" brushRef="#br0" timeOffset="-139368.05">25512 8777 24 0,'0'0'84'0,"0"0"-7"0,0 0 10 0,0 0-17 16,0 0 1-16,-7-2-16 0,7 2 12 0,0 0-20 16,0 0 7-16,0 0-18 0,0 0 6 0,0 0-9 15,-11-2 20-15,11 2-9 0,0 0 15 0,0 0-13 16,-10 5 19-16,10-5-5 0,-5 4 17 0,5-4-10 15,-6 4 16-15,6-4-19 0,-7 8 22 0,2-3-13 16,5-5 14-16,-6 10 0 0,1-4-10 0,2 3 2 16,-2-1 5-16,1 2-14 0,-1 1 0 0,0 0 11 15,-3 3-12-15,3 0-20 0,-1 3 19 0,1 1-23 16,-2 2 15-16,0 1-15 0,0 0 2 0,2 2 40 16,0 3-49-16,-3 0 39 0,6 0-36 0,-2 1 38 15,0 4-10-15,3 0 2 0,0 3-1 0,1-4-6 16,0 2-3-16,2 0 3 0,-1 2-1 0,3-3-5 15,1 0-5-15,-1-1-5 0,3 2 1 0,-2-4-10 16,1 3-31-16,2-3 33 0,-1 0-43 0,1-2 40 16,-1-1-37-16,1-2 32 0,0-1-38 0,0-1 4 15,3 4 3-15,-2-5-4 0,0 2-2 0,3-3 7 16,0 0 32-16,1-1-44 0,4 2 37 0,-2-2-58 0,4 0-42 16,-3-4-125-16,3 0-98 0,1-3-133 15,0 0-428-15,1-3-404 0</inkml:trace>
  <inkml:trace contextRef="#ctx0" brushRef="#br0" timeOffset="-137900.68">26324 10107 24 0,'0'0'158'15,"-3"-5"-18"-15,3 5-32 0,0 0-11 0,0 0-12 16,0 0-14-16,0 0-13 0,0 0-13 0,-4-6-10 15,4 6-6-15,0 0-4 0,0 0-4 16,0 0-7-16,0 0-1 0,0 0-3 0,0 0 5 0,0 0 24 16,0 0 10-16,0 0 24 0,9-2-20 0,-9 2 5 15,0 0 0-15,13-2-1 0,-13 2 8 0,14-2 21 16,-14 2-24-16,18-4 4 0,-6 2-9 0,-1 0 8 16,3-1 2-16,3 0-2 0,1-1-3 0,1 0-1 15,5 1-1-15,0-3-7 0,3 1-3 0,4-1 3 16,2 0-14-16,0-1-3 0,3 1 0 0,0-1-13 15,7-1 9-15,-2 0-11 0,3-1 11 0,-1 1-14 16,1 0 26-16,2-1-29 0,-2 1 17 0,5 0-25 16,-2-2 23-16,0 3-25 0,2-3 26 0,2 3-23 15,-1-1 33-15,0 0-27 0,2 0 34 0,-1 0-40 16,1 0 38-16,-1 0-39 0,1-1 45 0,-1 2-46 16,0-1 44-16,2 1-48 0,-3-1 51 0,3-1-46 15,-2 1 40-15,1-3-8 0,0 3-6 0,0 0 1 16,-2 1-7-16,1-1-4 0,0 0-1 0,-1 0 1 15,0 1-10-15,-4-2 5 0,4 2-7 0,-4 0 1 16,1-2 5-16,-3 2 3 0,2-2-1 0,-3 1 4 16,3 1 8-16,-4-2-5 0,4 3 1 0,-5-2-5 15,3 0 22-15,0 0-32 0,-1 0 22 0,0 1-26 16,-1-1 22-16,-1 2-24 0,-3 0 23 0,5-3-20 16,-6 5 23-16,7-3-22 0,-3-1 24 0,-2 2-22 15,3 0 19-15,1-2-12 0,-1 2 22 0,2-1-18 16,-1-1 15-16,1 1-19 0,-1-1 7 0,-2 1-17 15,5 0 14-15,-4-2-19 0,4 0 13 0,-4 0-20 16,3 2 18-16,-1-2-21 0,-1 1 17 0,-1-1-16 16,2 1 14-16,0 0-16 0,-3 1 19 0,2-2-16 15,-6 2 13-15,0 1-14 0,-2-1 17 0,1 0-13 16,1 1 26-16,-1-3-8 0,2 3 14 0,3-1-15 16,-4 0 12-16,-1 1-11 0,1 0 1 0,0-2-9 15,2 4 9-15,-2-2-9 0,-1 0 7 0,2 0-8 16,-4 0-4-16,3 0 0 0,-3 0 11 0,0 1-8 15,-1-1 5-15,-1 1-8 0,-4 2 11 0,-1-2-8 16,0 1 13-16,-1-1-7 0,-2 1 13 0,0 0-10 16,2-1 11-16,-3 0-6 0,0 2 8 0,-1-1-9 15,-1 0 7-15,0 0-2 0,-2-1 5 0,-1 3 4 16,1-2 2-16,0 1-10 0,-1 0 8 0,-1-2-1 16,0 2-6-16,0 0-1 0,0 0-6 0,-1-1 1 0,0 0-12 15,-2 2 6-15,2-2-1 0,-3 2-6 0,0 0 0 16,0-1 9-16,-1 1-12 0,1-2 0 0,-1 2-1 15,2-2 0-15,-1 2-9 0,0-1 8 0,0 1 1 16,1 0-3-16,-1-2-1 0,0 1 3 0,0 1-5 16,0-1 1-16,-1 1-19 0,0-1 13 0,-2-1-13 15,3 0-32-15,-3 2-37 0,0-1-65 0,-1-1-51 16,0 1-73-16,0-3-149 0,-1 2-137 0,-2 0-391 0,1 0-540 16</inkml:trace>
  <inkml:trace contextRef="#ctx0" brushRef="#br0" timeOffset="-130168.98">29626 9726 1 0,'-4'-9'442'16,"4"9"-55"-16,-5-6-96 0,5 6 16 0,-4-7-64 15,4 7 1-15,-6-7 3 0,6 7-5 0,-4-3-17 16,4 3-24-16,0 0-29 0,-4-6-29 0,4 6-24 15,0 0-21-15,0 0-11 0,-2-5 5 0,2 5 0 16,0 0-2-16,0 0-2 0,0 0 9 0,0 0 11 0,0 0 13 16,0 0 12-16,0 0 1 0,6 6-5 15,-6-6 2-15,4 7 3 0,-4-7-33 0,5 11 24 16,-2-4-36-16,-1 1 32 0,1 2-18 0,-1-1-2 0,1 3-13 16,-2 0-7-16,3-1-3 0,-1 4-3 15,2 0-2-15,-3-1 2 0,3 1-4 0,-1-1 8 0,1 1-19 16,-2 1 0-16,2-2-17 0,0 1 11 0,-2-1-20 15,3 0 4-15,-2 1-14 0,0-2-6 16,0 0 0-16,-1-1 0 0,1-1-9 0,-1 0 9 0,-1-1-10 16,3 0 4-16,-2-1-10 0,-2-1 8 15,3 0-12-15,-3-1 8 0,3 0-4 0,-4-7 4 16,3 11-12-16,-1-6 12 0,-2-5-11 0,4 10 13 0,-4-10-15 16,3 10 11-16,-3-10-9 0,4 8 9 0,-4-8-12 15,3 9-11-15,-3-9 10 0,3 6 9 0,-3-6-14 16,4 6 12-16,-4-6-20 0,2 4-1 0,-2-4-15 15,0 0-9-15,4 7-19 0,-4-7-7 0,0 0-39 16,3 4 4-16,-3-4-71 0,0 0 10 0,0 0-53 16,0 0-67-16,0 0-79 0,0 0-69 0,0 0-91 15,-4 6-46-15,4-6-422 0,0 0-595 0</inkml:trace>
  <inkml:trace contextRef="#ctx0" brushRef="#br0" timeOffset="-129902.64">29462 10190 453 0,'0'0'448'0,"0"0"-124"0,0 0-23 15,-11-1-76-15,11 1-6 0,0 0 15 0,0 0-1 0,0 0-7 16,0-7-7-16,0 7-12 0,0 0-25 0,13-3-24 16,-13 3-21-16,11-1-17 0,-11 1-8 0,16 1-5 15,-16-1-8-15,16 2-8 0,-5 1-8 0,0-2-3 0,-1 1-9 16,2 2-13-16,-1-1-10 0,0 1-11 0,1-2-8 15,0 2-5-15,-1 0-2 0,3-1-5 0,-2 2-3 16,2-2-3-16,-1 2-6 0,3-2-5 0,-4 1-13 16,1-1-61-16,-1-1-57 0,1 1-83 0,1 0-65 15,-1-3-79-15,0 1-38 0,0-1-97 0,-2 0-339 16,3-1-371-16</inkml:trace>
  <inkml:trace contextRef="#ctx0" brushRef="#br0" timeOffset="-129712.33">30076 10095 187 0,'5'-9'538'0,"-5"9"-168"0,1-8-35 16,-1 8-11-16,-4-4 4 0,4 4-8 0,-6-5-25 15,6 5 4-15,0 0-18 0,-14-1-25 0,14 1-19 16,-11 3-33-16,1 0-31 0,0 1-31 0,0 2-26 16,-2 2-22-16,-1-1-21 0,-1 2-12 0,0 2-11 15,-2 1-7-15,1 1-12 0,-3 1-11 0,4 0-15 16,-4 0-75-16,3 0-81 0,-2 2-97 0,0-3-113 0,1 2-124 15,-1-2-133-15,1 0-278 0,0-1-456 0</inkml:trace>
  <inkml:trace contextRef="#ctx0" brushRef="#br0" timeOffset="-128936.41">28850 10792 104 0,'0'0'481'0,"-7"-7"-85"0,7 7-64 15,-8-9 36-15,8 9-54 0,-6-9 51 0,6 9-64 16,-5-7 53-16,5 7-48 0,-6-6 27 0,6 6-89 15,-3-6-36-15,3 6-23 0,0 0-13 0,0 0-3 16,0 0-4-16,-12 1-5 0,12-1-19 0,0 10-14 16,-2-4-8-16,0 1-9 0,0 3-13 0,-1-1-5 15,2 4-27-15,0 4 2 0,-2-1-25 0,0 2 6 16,1 0-19-16,-1 1 3 0,0 0-16 0,0 3 6 16,1-3-13-16,0-1 10 0,-2-1-16 0,2 0 10 0,1-3-12 15,-1-2 8-15,1 0-7 0,-2-3 17 16,3 1-8-16,-1-4 13 0,1-6-16 0,-1 11 9 15,1-11-6-15,0 0-4 0,0 0-8 0,0 0 12 16,2-9-14-16,0 4 13 0,0-5-14 0,0 0 12 16,-1-2-10-16,1-1 7 0,2-1-13 0,-2-3 16 15,0 1-13-15,2-2 0 0,0 0 1 0,-2 1 1 16,2-1 0-16,-1-1 3 0,-1 1 3 0,2 1-6 16,-1 0 2-16,1 2 1 0,-2 0-1 0,1-1 2 15,0 1-1-15,0 3 0 0,-1 2 7 0,1-1-6 0,0 1 1 16,-1 1 3-16,-2 2-2 0,3-1-2 0,-2 1 2 15,-1 7-2-15,3-9 2 0,-3 9 0 0,2-11-4 16,-2 11-3-16,1-7 6 0,-1 7 3 16,0 0-4-16,4-7 5 0,-4 7 8 0,0 0 2 0,0 0-3 15,0 0-2-15,12 1 1 0,-12-1 4 0,5 6 4 16,-5-6 3-16,6 6 1 0,-6-6 1 0,4 9 0 16,2-3 0-16,-2 0-5 0,0 1-2 15,1 1-1-15,-2-1 3 0,2 1-6 0,0 0 3 0,1 1 2 16,-2-1-1-16,3 3 0 0,0-1 0 0,0 2 1 15,0-1-4-15,2 0 0 0,-2 3-2 0,0-1 3 16,2 0-7-16,0 0 4 0,0 2-6 16,1 1 4-16,-1-1-6 0,0-2-8 0,-1 3 10 15,1-3 1-15,-1 0-6 0,-1 0 3 0,1 1-4 0,1-1 4 16,-3-1-3-16,1-1-2 0,-1-1-1 0,0 0 4 16,-1-2-2-16,1 1 1 0,-3-2-2 0,3 0 4 15,-2 0-8-15,-1-2 1 0,1 0-4 0,-4-5 0 16,5 10-21-16,-5-10-6 0,5 5-35 0,-5-5-40 15,4 7-32-15,-4-7-24 0,0 0-101 0,0 0-9 16,0 6-59-16,0-6-52 0,0 0-54 0,0 0-73 16,-10-3-46-16,10 3-495 0,-11-5-671 0</inkml:trace>
  <inkml:trace contextRef="#ctx0" brushRef="#br0" timeOffset="-128668.58">28798 10965 98 0,'0'0'510'0,"-15"-4"-125"0,15 4-87 15,-14-2-64-15,14 2-16 0,-11-2 0 0,11 2 12 16,-11-3 0-16,11 3-3 0,0 0-8 0,-10-2-25 16,10 2-28-16,0 0-25 0,0 0-27 0,0 0-19 15,6-5-19-15,-6 5-14 0,15-6-13 0,-7 4-10 16,1-1-8-16,2 1-6 0,1 0-5 0,2-2-1 0,0-1-9 15,0 1-6-15,3 1-3 0,-1-2-4 0,2 2-39 16,-1-2-61-16,0 1-55 0,0 1-57 0,0-2-51 16,0 1-31-16,-2 0-47 0,0 1-72 15,-2 1-237-15,0-1-162 0</inkml:trace>
  <inkml:trace contextRef="#ctx0" brushRef="#br0" timeOffset="-128218.08">29102 10860 358 0,'-2'4'367'0,"2"-4"-82"0,0 0-27 16,0 0-1-16,-9-3-9 0,9 3-1 0,0 0-8 0,0 0-24 15,-7-5-19-15,7 5-19 0,0 0-34 16,0 0-16-16,0 0-3 0,2-7-4 0,-2 7-3 16,0 0-5-16,0 0 1 0,0 0 10 0,16 1-4 0,-16-1-11 15,8 4-9-15,-8-4-8 0,11 6-7 0,-11-6-14 16,11 7-8-16,-6-1-4 0,1-1-10 15,-2-2-8-15,2 2-9 0,-2 1 7 0,0-1 4 16,-4-5-2-16,5 9 1 0,-5-9 3 0,7 9 2 16,-7-9-2-16,2 7-1 0,-2-7-8 0,0 6 3 0,0-6-1 15,0 0-49-15,0 0 42 0,-4 6-45 0,4-6 48 16,0 0-43-16,-5-6 48 0,5 6-50 0,-2-10 41 16,2 10-39-16,-2-12 38 0,4 4-43 0,-2 2 45 15,2-3-45-15,1 1 41 0,2-2-46 0,0 2 46 16,1-2-46-16,1 3 47 0,0-1-47 0,2 1 42 15,0 1-35-15,0-1 33 0,0 3-40 0,1-1 44 16,-1 3-42-16,-1-2 47 0,-8 4-42 0,16-1 48 16,-16 1-40-16,16 3 38 0,-16-3-41 15,15 5 43-15,-7-1-44 0,-2 2 39 0,-1 0-43 16,3 1 43-16,-4 1-46 0,1-1 45 0,-1 0-48 0,0 1 36 16,0-1-47-16,-2 1 25 0,3-1-86 0,-1-3 3 15,-3 3-54-15,4-3-50 0,-5-4-38 0,6 7-57 16,-6-7-66-16,7 7-63 0,-7-7-33 0,0 0-80 15,14 0-280-15,-14 0-341 0</inkml:trace>
  <inkml:trace contextRef="#ctx0" brushRef="#br0" timeOffset="-127918.79">29451 10689 274 0,'-4'-11'408'0,"-1"4"-53"15,1 0-22-15,-1-2-60 0,3 4 43 0,-5-3-9 16,4 2-11-16,-1 2-4 0,0-3-6 0,1 3-10 15,3 4-20-15,-8-9-75 0,8 9 10 0,-5-7-81 16,5 7 28-16,0 0-53 0,-7-6 47 0,7 6-46 16,0 0 37-16,0 0-47 0,0 0 38 0,0 0-47 15,0 0-3-15,7 7-5 0,-7-7-4 0,9 9-1 16,-5-3-3-16,1-1-4 0,1 3-9 0,2-1-7 16,-4 1-3-16,4-2-2 0,-2 6-4 0,2-3-3 15,-2 2 2-15,3-1-12 0,-4 1 18 0,2 0-22 16,0 0 24-16,-3 0-31 0,1-2 26 0,-1 1-33 0,1-3 27 15,1 2-39-15,-3 0 22 0,2 0-68 0,-1-1 3 16,1-1-86-16,-1 1 1 0,-1-3-49 0,1-1-38 16,-2 2-44-16,-2-6-54 0,5 8-48 15,-5-8-41-15,5 5-29 0,-5-5-439 0,3 6-453 16</inkml:trace>
  <inkml:trace contextRef="#ctx0" brushRef="#br0" timeOffset="-127745.33">29445 10843 160 0,'0'0'443'0,"-13"-4"-86"16,13 4-40-16,-10-4-39 0,10 4-25 0,-9-7-44 16,9 7-60-16,0 0 21 0,-7-7-36 15,7 7-23-15,0 0-24 0,2-11-11 0,-2 11-24 0,7-6-11 16,-1 3-8-16,2-2-44 0,1 0 31 0,2 1-59 16,0 0-30-16,1 0-52 0,-1-2-54 0,4 1-50 15,-2 2-46-15,1-2-36 0,-4 0-215 0,3 0-27 16</inkml:trace>
  <inkml:trace contextRef="#ctx0" brushRef="#br0" timeOffset="-127561.08">29631 10724 412 0,'8'-2'252'0,"-8"2"-11"0,0 0-12 16,10-3-19-16,-10 3-11 0,0 0-7 0,0 0 32 15,0 0-38-15,0 0 58 0,9 3-54 0,-9-3 22 16,0 0-54-16,0 0 28 0,5 4-55 0,-5-4 37 16,0 0-44-16,4 6 30 0,-4-6-59 0,4 7 36 15,-4-7-68-15,4 7 33 0,-4-7-61 0,5 7 35 16,-5-7-55-16,4 8 40 0,-4-8-11 0,5 7-12 15,-5-7-9-15,2 8-13 0,-2-8-22 0,4 8-36 0,-4-8-42 16,0 7-64-16,0-7-78 0,-1 6-78 0,1-6-70 16,0 0-63-16,-8 5-412 0,8-5-401 0</inkml:trace>
  <inkml:trace contextRef="#ctx0" brushRef="#br0" timeOffset="-127433.97">29525 10668 239 0,'-4'-8'316'0,"-1"2"-80"0,5 6-52 15,-5-8-41-15,5 8-27 0,-2-11-29 0,2 11-13 16,0-7-16-16,0 7-17 0,4-10-5 0,-4 10-54 16,7-6-90-16,-7 6-122 0,9-7-142 0,-9 7 171 15</inkml:trace>
  <inkml:trace contextRef="#ctx0" brushRef="#br0" timeOffset="-126621.64">29850 10551 52 0,'0'0'407'16,"4"-6"-88"-16,-4 6-43 0,0 0-15 0,2-6-13 16,-2 6 0-16,0 0-19 0,0 0-23 0,0 0-18 15,0 0-12-15,0 0-9 0,0 0-17 0,-11 3-10 16,11-3-53-16,-11 7 38 0,8-3-43 15,-4 1 46-15,2 1-52 0,1 0 31 0,-1 2-45 0,1-1 40 16,2 0-51-16,-1 0 35 0,-1 2-50 0,4-1 38 16,0-1-36-16,0 2 18 0,0-2-56 0,4 3 40 15,-3-2-45-15,3 2 42 0,0-2-50 0,1 2 45 16,1-3-47-16,-1 2 46 0,2 0-11 0,2-1-4 16,-1 0-3-16,1-1-3 0,-3 1-2 0,1-1-4 15,0-1-2-15,-3 0-1 0,4 0-1 0,-5-3-8 16,1 3 2-16,-4-6 0 0,4 9 2 0,-4-9 1 15,-1 7 1-15,1-7 1 0,-7 9-5 0,7-9 5 16,-11 4 0-16,5 0-1 0,6-4 1 0,-13 4-2 16,13-4 6-16,-14 5-7 0,14-5-6 0,-12 1 1 15,12-1-48-15,-10-1-22 0,10 1-30 0,-7-5-24 16,7 5-63-16,-2-7 52 0,2 7-41 0,5-9 30 16,0 2-7-16,-1 1 25 0,3-2 18 0,-1-1 28 15,2 0 13-15,1 0 17 0,-2-1 11 0,2 1 16 0,0-1 0 16,-1 1 28-16,-2 0 15 0,1 1 23 0,-1 2 65 15,0-2-16-15,-2 1 79 0,1 3 14 0,-1-3 11 16,-4 7-11-16,7-8-13 0,-7 8-56 16,5-7 26-16,-5 7-63 0,6-7 28 0,-6 7-52 0,0 0 48 15,6-5-30-15,-6 5 50 0,0 0-49 0,0 0 32 16,0 0-65-16,11 2 45 0,-11-2-50 0,6 4 47 16,-6-4-54-16,10 6 41 0,-10-6-53 0,9 6 45 15,-9-6-53-15,11 3 46 0,-11-3-51 0,12 5 45 16,-12-5-50-16,9 5 46 0,-9-5-43 0,11 2 41 15,-11-2-50-15,0 0 51 0,15-3-50 0,-15 3 51 16,6-6-48-16,-6 6 41 0,5-8-48 0,-5 8 48 16,4-11-47-16,-4 11 51 0,1-10-30 0,-1 10 62 15,2-10-33-15,-2 10 52 0,2-9-39 0,-2 9 37 16,0-9-37-16,0 9 21 0,3-5-36 0,-3 5 17 16,0 0-31-16,0 0 53 0,5-4 17 0,-5 4-8 15,6 4 5-15,-6-4 5 0,11 8 4 0,-5-1 7 16,0 0 5-16,3 4-6 0,-2 0-12 0,2 2-16 0,1 4 1 15,-1 0-3-15,0 2-15 0,1 1-5 16,-1 2-14-16,0 5-4 0,0 0 0 0,-2-2-6 16,0-1-5-16,-2-1-8 0,-1 0 1 0,2-2 1 0,-3-2-4 15,-1-2-11-15,1 1-17 0,-1-2-20 0,-2-4-43 16,2-1-31-16,0 1-29 0,-2-4-6 0,0 1-113 16,0-9-39-16,0 9-80 0,0-9-78 0,0 0-70 15,0 0-36-15,0 0-75 0,0 0-310 0,0-8-535 16</inkml:trace>
  <inkml:trace contextRef="#ctx0" brushRef="#br0" timeOffset="-126034.86">30301 10689 9 0,'-3'-10'534'0,"-2"3"-152"0,3-1-37 0,-2-1-31 15,0 3-2-15,2-2-18 0,0 2-27 0,-2 0-7 16,2 0-18-16,2 6-22 0,-3-9-32 0,3 9-33 0,-4-10-36 15,4 10-17-15,0 0-24 0,2-7-5 16,-2 7-6-16,0 0-6 0,0 0-4 0,0 0-8 0,15 1-4 16,-15-1-12-16,10 6-41 0,-5-2 43 15,1 0-42-15,-1 1 46 0,0 0-46 0,0 1 55 0,0-1-56 16,-1-1 50-16,-4-4-47 0,4 10 45 0,-4-10-46 16,2 7 52-16,-2-7-56 0,-2 7 45 0,2-7-49 15,-7 6 44-15,7-6-46 0,0 0 51 0,0 0-51 16,-15-2 45-16,15 2-47 0,-8-8 43 0,8 8-42 15,-5-11 44-15,2 4-7 0,2 0-6 0,1-2-4 16,1 2-3-16,3-2-2 0,-2 0-4 0,3 1 4 16,0 0 2-16,0 2-7 0,4 0 1 0,-1 0 0 15,-1 3 1-15,2-1 0 0,0 2 2 0,0 0 3 16,-9 2 0-16,19-1 0 0,-19 1-1 0,18 4 6 16,-8-2 1-16,-1 1 3 0,-1 0 0 0,0 2-47 15,-1 0 52-15,-2 1-49 0,-1-1 52 0,0 0-49 16,-4-5 54-16,5 9-50 0,-5-9 47 0,0 8-45 15,0-8 44-15,-5 7-46 0,5-7 53 0,0 0-49 0,-9 2 48 16,9-2-50-16,0 0 48 0,-10-4-44 16,10 4 48-16,-4-8-54 0,4 8 47 0,-2-10-6 15,3 2-3-15,0 2-7 0,3-3-4 0,1 2 5 0,-1 0-4 16,2-1-4-16,1 2-1 0,-1 0 0 0,3-1-2 16,-3 3 1-16,2 0 3 0,1 1-2 0,-9 3-3 15,14-5 4-15,-14 5-2 0,14-3 2 0,-14 3 1 16,14 3-1-16,-14-3 3 0,12 5-2 0,-6-2-1 15,-1 1 0-15,0 0-46 0,0 3 40 0,-1-2-70 16,-2 0 14-16,0 3-85 0,1-3 1 0,-1 0-93 16,-2-5 10-16,3 11-49 0,-3-11-2 0,1 9-22 15,-1-9-8-15,3 5-7 0,-3-5-23 0,0 0 3 16,0 0-219-16,0 0-64 0</inkml:trace>
  <inkml:trace contextRef="#ctx0" brushRef="#br0" timeOffset="-125503.58">30623 10557 567 0,'3'-8'177'0,"-2"1"51"0,1 0-24 16,-2-1 52-16,0 2-35 0,0 6 24 0,0-13 18 15,0 13-8-15,2-11-20 0,-2 11-10 0,0-11-19 16,0 11-32-16,1-7-30 0,-1 7-26 0,1-6-10 16,-1 6-3-16,0 0-6 0,0 0-9 0,0 0-9 15,8-2-10-15,-8 2-17 0,6 3-9 0,-6-3-10 16,9 6-7-16,-9-6-8 0,10 7-2 0,-6-2 1 0,0 0-8 16,3 0-6-16,-4-2 3 0,-3-3 0 0,9 10 2 15,-9-10 0-15,7 9 1 0,-7-9-3 16,5 6 0-16,-5-6 2 0,4 7 1 0,-4-7-3 0,0 0 2 15,0 0-3-15,0 0-3 0,0 0 2 0,0 0-2 16,0 0-1-16,0 0 1 0,0 0 3 0,0-10-6 16,0 10 0-16,4-11-2 0,-2 4 0 0,2 0-4 15,2-1 2-15,1 1 9 0,-1 0-10 0,2 1 12 16,1 0-14-16,0 2 3 0,0-2 1 0,2 2 10 16,-1 0-12-16,-1 2 14 0,0 1-15 0,-9 1 14 15,19-1-6-15,-19 1 14 0,17 1-5 0,-17-1 7 16,15 3-7-16,-15-3 10 0,13 6-10 0,-13-6 6 15,10 8-4-15,-10-8 0 0,5 8 1 0,-5-8-3 16,4 8 6-16,-4-8-2 0,-1 6 4 0,1-6 1 16,0 0-3-16,-5 6 6 0,5-6 13 0,0 0 6 15,0 0-7-15,-10-5 4 0,10 5-8 0,-2-7 4 16,2 7-15-16,-1-12-2 0,2 6-2 0,2-2-5 0,1 0-2 16,0 0-14-16,2 0 15 0,0 0-9 0,3 1 8 15,-1 2-12-15,0-2 19 0,1 1-16 0,1 2 4 16,-3 0-3-16,3 1 29 0,-10 3-25 0,16-3 27 15,-16 3 0-15,14 1-10 0,-14-1 0 0,15 4-5 16,-15-4-2-16,13 6-4 0,-9-1-2 0,4 1-1 16,-3 0-19-16,0 2-13 0,-1-1-28 0,0-1-31 15,0 1-48-15,-1 1-32 0,2-2-53 0,-2 1-1 16,-1-2-82-16,-2-5-45 0,8 9 0 0,-4-4-62 16,-4-5-18-16,10 5-398 0,-10-5-355 0</inkml:trace>
  <inkml:trace contextRef="#ctx0" brushRef="#br0" timeOffset="-124985.79">31180 10439 139 0,'0'0'464'0,"4"-8"-105"0,-4 8-28 0,0 0-74 16,-1-9 44-16,1 9-50 0,-3-7 11 0,3 7-62 15,0 0 7-15,-2-7-55 0,2 7-1 0,0 0-53 16,-3-6 1-16,3 6-35 0,0 0 5 0,0 0-34 16,0-8 12-16,0 8-7 0,0 0-33 0,5-6 19 0,-5 6-37 15,5-6 32-15,-5 6-27 0,5-7 24 16,-5 7-5-16,6-8-3 0,-6 8 1 0,3-10-4 15,-3 10-4-15,3-9 0 0,-3 9 0 0,-3-9 0 0,3 9-6 16,-1-8 6-16,1 8-22 0,-4-5 0 0,4 5 26 16,0 0-23-16,-7-4 25 0,7 4-2 15,0 0-16-15,-9 4 20 0,9-4-1 0,-5 9-21 0,5-9 27 16,-2 11-26-16,2-4 20 0,0-1-17 0,0 2 22 16,2 1-21-16,0 0 17 0,3 0-20 0,2 0 19 15,-2-1-24-15,1 0 27 0,3-1-30 0,0-2 4 16,0 1 2-16,1-1 24 0,0-1-29 0,2-2 27 15,-2-1-30-15,3 0 26 0,-13-1-33 0,20-2 14 16,-8 1-26-16,-2-3 16 0,-1-1-23 0,0-1 32 16,-3 0-35-16,-1-2 44 0,1-2-34 0,-2-1 38 15,-3 0-4-15,1-1 6 0,-3-3-7 0,0-3 7 16,-2-1-2-16,1-3-27 0,-2 1 33 0,1-2-33 16,-1 4 41-16,-1-2-34 0,3-1 37 0,-3 4-28 15,1 2 60-15,1 0-7 0,-1 2 38 0,2 2-2 0,-1 1 18 16,1 0-29-16,0 4 4 0,0 0-16 15,-1 1 33-15,3 6 11 0,-2-7 11 0,2 7-6 16,0 0 5-16,0 0-5 0,-8 5-6 0,8-5 1 0,-1 12-26 16,0-4 3-16,2 2-26 0,-1 1 1 15,1 3-20-15,-1 0 7 0,0 1-17 0,3 1 5 16,-2 1-12-16,0 1 6 0,4-1-21 0,-4 1 11 0,3 0-26 16,0 0-60-16,-1 0-57 0,2-1-78 0,-1 3-38 15,1-4-130-15,1-2-60 0,-2-1-90 0,1-1-415 16,-1-1-526-16</inkml:trace>
  <inkml:trace contextRef="#ctx0" brushRef="#br0" timeOffset="-124840.42">31361 10389 53 0,'-4'-6'513'0,"1"0"-152"16,-1 1-66-16,2-1-31 0,0 0-19 0,2 6-35 15,-4-9-81-15,4 9 10 0,0-12-74 0,0 12 30 16,4-10-67-16,0 5 36 0,-4 5-112 0,12-8-37 15,-5 3-134-15,2 0-116 0,0 0-218 0,-1 2-67 16</inkml:trace>
  <inkml:trace contextRef="#ctx0" brushRef="#br0" timeOffset="-124297.2">31580 10364 202 0,'0'0'398'0,"3"6"-60"16,-3-6-12-16,0 0-32 0,2 6-72 0,-2-6 22 15,0 0-88-15,0 0 20 0,0 0-71 0,0 0 21 16,0 0-23-16,5-9-17 0,-5 9-19 0,6-9-13 16,-4 4-12-16,3-2-8 0,-1-2-8 0,1 2-4 15,0-4-4-15,-1 2-7 0,0-2-2 0,0-2 2 0,-2 2-4 16,2-1-1-16,-2 2 0 0,0-1-2 0,-2 1-3 16,1 0 3-16,1-1-3 0,-1 4 4 0,-2 0-6 15,1 0-1-15,0 7 6 0,-2-10-6 0,2 10-1 16,-2-8 3-16,2 8-3 0,0 0 1 0,-7-4 2 15,7 4 0-15,0 0 2 0,-5 5 2 0,5-5-8 16,-2 6 6-16,2-6-3 0,1 8 1 0,-1-8 0 16,3 11 2-16,-1-5-2 0,1-1-2 0,-1 1 0 15,2 0 2-15,2 0-3 0,-2 1-3 0,3-1-3 16,-2 0-2-16,1 0-33 0,-1 0-20 0,0 0-11 16,0 0-7-16,-1-1 2 0,0-1-6 0,-4-4 4 0,7 9 6 15,-7-9 10-15,5 9 3 0,-5-9 0 0,5 7 4 16,-5-7 5-16,5 6 8 0,-5-6-23 0,0 0-4 15,6 6-5-15,-6-6 1 0,0 0 17 0,0 0 2 16,11-1 53-16,-11 1-36 0,8-5 48 0,-8 5-39 16,9-7 43-16,-5 2-43 0,-4 5 57 0,9-9-11 15,-4 3 60-15,2 2-19 0,-2-3 29 0,0 3 40 16,0-1 37-16,0 2 8 0,-5 3-4 0,10-8-1 16,-5 3-6-16,-5 5-12 0,8-4 2 0,-8 4-4 15,8-3 5-15,-8 3-6 0,0 0-7 0,14 0-18 16,-14 0-18-16,9 2-16 0,-9-2-20 0,11 4-8 0,-11-4-14 15,10 6-6-15,-10-6-7 0,11 8-10 0,-5-5-1 16,-6-3-8-16,10 7-12 0,-10-7-40 0,7 8-40 16,-7-8-43-16,5 4-47 0,-5-4-76 0,0 0-95 15,0 0-54-15,0 0-497 0,0 0-455 0</inkml:trace>
  <inkml:trace contextRef="#ctx0" brushRef="#br0" timeOffset="-124173.34">31806 10103 211 0,'-2'-9'328'0,"2"2"-83"0,0 1-47 0,2-1-42 16,-2 7-32-16,4-13-30 0,-4 13-18 0,4-10-12 16,1 7-18-16,-5 3-11 0,9-7-73 0,-9 7-91 15,14-6-122-15,-6 3-116 0,-8 3 176 0</inkml:trace>
  <inkml:trace contextRef="#ctx0" brushRef="#br0" timeOffset="-123970.1">32091 9990 239 0,'0'0'459'0,"0"0"-56"16,6-5-27-16,-6 5-78 0,0 0 37 0,0 0-25 16,0 0-26-16,-8 3-19 0,8-3-17 0,-7 8-14 15,7-8-19-15,-5 11-29 0,2-3-20 0,1 0-35 16,0 2-18-16,1 1-19 0,1 1-26 0,-2-1-7 16,2 1-18-16,2 2-2 0,-1-1-13 0,1-1-7 15,3 2-5-15,-1-1-24 0,3-1-56 0,-1-1-57 16,2 0-64-16,2-1-82 0,0-2-110 0,2-1-76 15,2-1-534-15,-1-1-584 0</inkml:trace>
  <inkml:trace contextRef="#ctx0" brushRef="#br0" timeOffset="-123314.78">32290 10610 238 0,'0'0'288'0,"0"0"-57"0,8-5-34 16,-8 5-12-16,0 0-15 0,0 0-17 0,0 0-3 0,0 0 1 16,0 0-9-16,0 0-6 0,0 0-52 0,-11-1 46 15,11 1-68-15,-13 4 47 0,4-1-50 0,-1 0 54 16,-1 0-53-16,-2 2 36 0,-5-1-44 0,-2 3 39 15,0-1-50-15,-5 2 40 0,-3-1-30 0,-2 3 25 16,-2 0-31-16,0-1 27 0,-6 2-30 0,-3 2 23 16,0 0-29-16,0-1 24 0,-3 3-23 0,0-1 21 15,-2 0-19-15,0 2 16 0,-1 0-27 0,-1 1 12 16,-8 2-20-16,-1 0 6 0,-1 1-18 0,1 1 18 16,-3-2-24-16,0 1 19 0,-2 1-17 0,-3-2 22 15,3 2-19-15,-4-2 4 0,-1 1-2 0,-4-2-3 16,0 1-1-16,0-1 4 0,-3 2-2 0,-2-2-2 0,1 0 12 15,-1-3 5-15,0 2-5 0,2-1 5 0,1 1-30 16,4-1 48-16,0 0-35 0,3-3 44 16,1 0-33-16,14 0 62 0,-2-2-44 0,6-1 50 0,1 2-42 15,4-4 49-15,0 3-56 0,10-4 41 0,1 2-57 16,7-4 2-16,2 0-4 0,3 0-3 0,3 0 3 16,0 0 0-16,4-2 1 0,2 1-1 0,0 0 1 15,1-1-3-15,1 1-2 0,8-4-4 0,-11 4 0 16,11-4-4-16,-7 4-1 0,7-4-6 0,-5 5-5 15,5-5-24-15,0 0-4 0,0 0-94 0,0 0-15 16,0 0-123-16,0 0-51 0,0 0-61 0,0 0-55 16,0 0-506-16,0-8-521 0</inkml:trace>
  <inkml:trace contextRef="#ctx0" brushRef="#br0" timeOffset="-109088.27">28826 8547 123 0,'0'0'156'0,"1"-8"-40"0,-1 8 1 0,2-8-21 16,-2 8 8-16,1-11-33 0,-1 11-6 0,1-11-25 15,1 5 33-15,-2 6-54 0,0-12 18 0,0 12 0 16,1-13 29-16,-1 13-26 0,-1-11 15 0,1 11-28 15,-2-11 17-15,2 11 3 0,-2-10-8 0,2 10-5 16,-4-8 9-16,4 8-4 0,-7-7-8 0,7 7 0 0,-8-3 10 16,8 3-1-16,-12 0 23 0,12 0-27 15,-14 3 29-15,4 1-29 0,1-1 24 0,0 1-34 16,-1 1 27-16,1 1-26 0,0 0 52 0,1 0-41 16,-1 2 36-16,0-2-46 0,3 3 46 0,-1-1-39 15,1-1 36-15,2 3-46 0,-1-3 38 0,1 1-48 16,2 1 50-16,0 0-49 0,1-1 36 0,1 0-40 15,1-1 29-15,-1 0-40 0,2 2 42 0,0-3-42 16,1 0 36-16,1 1-38 0,0-2 37 0,-1 0-37 16,4-2 36-16,-2 2-50 0,-5-5 48 0,11 5-47 15,-11-5 41-15,14 1-42 0,-14-1 41 0,13 0-44 0,-13 0 6 16,14-4 0-16,-5 0 5 0,-2-1-1 16,0 1 10-16,0-1-8 0,0-1 0 0,-2-1 5 15,2 1 1-15,-2-1 12 0,-1 0 6 0,2-1 18 16,-2 1 11-16,0 0-8 0,0 0 2 0,-2 0-1 15,1 2 9-15,-1-2 6 0,2 2 9 0,-4 5-1 16,3-10-4-16,-3 10-4 0,5-8-24 0,-5 8-1 16,2-5-9-16,-2 5-3 0,0 0-4 0,0 0 4 15,0 0 0-15,0 0-1 0,9 5-3 0,-9-5 3 16,3 8-4-16,-1-3-4 0,2 1 0 0,0 1 19 16,0 0-20-16,2 0 21 0,-1 1-21 0,2-2 17 15,1 2-20-15,2-1 14 0,0 0-17 0,0 0 3 0,5-1-12 16,0-2-8-16,2-1-104 0,0 0-60 15,2-1-169-15,4-2-141 0,0-4-329 0,4 1-352 16</inkml:trace>
  <inkml:trace contextRef="#ctx0" brushRef="#br0" timeOffset="-108070.64">29755 8063 171 0,'-5'-5'236'0,"5"5"-25"0,0 0-19 0,-4-5-8 15,4 5-15-15,0 0-23 0,0 0-25 0,-5-5-24 16,5 5-16-16,0 0-18 0,0 0-6 0,0 0-8 16,0 0 12-16,5-5 9 0,-5 5 14 15,0 0-13-15,0 0 8 0,13 3-25 0,-13-3 42 0,8 5-43 16,-8-5 38-16,6 8-27 0,-6-8 41 0,5 8-44 16,-5-8 34-16,5 14-40 0,-1-7 30 0,-2 1-32 15,0 2 14-15,-1-1-32 0,1 1 21 0,1 0-39 16,-1 1 13-16,0-2 4 0,-2 2-2 0,3-1-7 15,-2 0 2-15,0 1-1 0,1 0 5 0,0-1-6 16,-2-1-4-16,3 1-8 0,-1-1 4 0,0 0-5 16,-1-1-3-16,0 0 2 0,1-1-5 0,-1 1 0 15,1-2 4-15,0 1-3 0,0-1-3 0,-2-6-2 16,3 11 5-16,-3-11 0 0,2 10 1 0,-2-10 2 16,3 9 1-16,-3-9 0 0,4 8 1 0,-4-8-5 15,2 6 3-15,-2-6-3 0,3 5-3 0,-3-5 3 16,0 0-1-16,2 5 0 0,-2-5 1 0,0 0-1 15,0 0 1-15,0 0 6 0,0 0-15 0,0 0 3 16,0 0 1-16,0 0 2 0,0 0-5 0,4-6 0 16,-4 6-5-16,0 0 8 0,0-7-2 0,0 7 7 15,0-7-9-15,0 7 1 0,-1-8 1 0,1 8 0 16,0-9-2-16,0 9 0 0,1-9 2 0,-1 9-2 16,8-10 18-16,-6 4-18 0,3-1 14 15,1 3-21-15,0-1 20 0,-1-1-19 0,5 2 19 16,-3 0-23-16,0-1 23 0,1 1-24 0,1 1 24 0,0 0-18 15,0 0 10-15,-9 3-14 0,16-3 16 0,-16 3-17 16,16-2 24-16,-16 2-27 0,16 0 26 0,-16 0-23 16,13 3 23-16,-13-3-24 0,14 5 20 0,-14-5-19 15,9 6 17-15,-4-1-15 0,-1 0 3 0,-4-5-5 16,5 10 8-16,-5-10 0 0,2 11 3 0,-2-11 1 16,-2 14 2-16,0-9-3 0,-3 3-1 0,-1-1 0 15,1 1 3-15,-2-1-2 0,-5 0 3 0,3 0 7 16,-5 1-12-16,3-1-3 0,0-2-2 0,-3 2-22 15,4-1-50-15,1-3-56 0,-1 1-75 0,2-1-76 16,8-3-84-16,-11 4-408 0,11-4-299 0</inkml:trace>
  <inkml:trace contextRef="#ctx0" brushRef="#br0" timeOffset="-101089.11">32499 9697 212 0,'0'0'293'0,"-1"-7"-35"15,1 7-11-15,0 0-43 0,-3-7 25 0,3 7-31 16,0 0 25-16,-2-6-25 0,2 6-23 0,0 0-7 0,-3-6-27 16,3 6 0-16,0 0-29 0,0 0 20 0,-1-7-50 15,1 7 49-15,0 0-30 0,0 0 30 0,0 0-31 16,0 0 14-16,-4-5-30 0,4 5 5 0,0 0-41 15,0 0 30-15,0 0-24 0,0 0 20 0,0 0-9 16,0 0 40-16,0 0-20 0,0 0 33 0,5 3-5 16,-5-3-10-16,9 8 3 0,-4-4-11 15,3 0-6-15,0 1-7 0,1 1-13 0,1 1 3 0,1 1-3 16,1 0-5-16,0 1 2 0,1 0 36 0,1 1-65 16,2 0 47-16,0 1-43 0,-2 0 34 15,3 2-40-15,-2-2 34 0,1 2-47 0,-1-1 43 0,0-1-41 16,-1 1 31-16,2-1-36 0,-3 1 28 0,-1-1-38 15,2-2-7-15,-2 1 10 0,1-1-4 0,-2 0 8 16,-1-1-4-16,4 2-1 0,-3-3-3 0,1 2 1 16,-3-1 0-16,0-3-7 0,0 2 3 0,1-1-2 15,-2-1 0-15,-1 1-10 0,0-2 13 0,1 1-4 16,-8-5 1-16,10 6 1 0,-10-6-1 0,8 6 0 16,-8-6-8-16,7 5-7 0,-7-5-20 0,0 0-23 15,7 5-28-15,-7-5-31 0,0 0-28 0,0 0-37 0,0 0-71 16,0 0-28-16,0 0-56 0,-7-4-31 15,7 4-56-15,-10-5-108 0,6 1-39 0,-1-1-298 0,0 0-416 16</inkml:trace>
  <inkml:trace contextRef="#ctx0" brushRef="#br0" timeOffset="-100689.3">32886 9637 128 0,'0'0'296'0,"0"0"-65"15,0-8-34-15,0 8-8 0,0 0 1 0,-2-6-10 16,2 6-5-16,0 0 2 0,0 0-8 0,-10-2-38 16,10 2 16-16,0 0-19 0,-9 2-10 0,9-2 18 15,-7 4-5-15,7-4 29 0,-6 8-32 0,1-3 30 16,0 1-28-16,0 0 38 0,-2 1-20 0,2 1 22 15,-1 1-22-15,-2 1 25 0,0 1-12 0,1 0-12 16,-1 2-15-16,-2 1-19 0,0 0-7 0,-1 3 16 16,1-1-41-16,-1 1 16 0,0 1-37 0,-3 0 18 0,1 0-48 15,0 0 5-15,1 1 1 0,0-2-30 16,-2 1 22-16,3-2-3 0,-1-3-1 0,2 3-7 16,2-4 7-16,0 1 0 0,0-1 38 0,0-2-52 0,2-1 42 15,1 0-49-15,-2-2 40 0,2 0-45 0,1 0 43 16,4-7-46-16,-6 10 44 0,6-10-47 15,-5 6 39-15,5-6-47 0,0 0 33 0,-5 5-81 16,5-5-75-16,0 0-119 0,-5-5-135 0,5 5-162 0,-3-8-840 16,1 2-997-16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50:25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5844 14059 116 0,'0'0'197'0,"-10"-2"-42"16,10 2 25-16,0 0-57 0,0 0 9 0,-12-2-34 0,12 2 11 15,0 0-42-15,0 0 9 0,-9-3-26 0,9 3 17 16,0 0-18-16,0 0 29 0,0 0-18 15,0 0 35-15,0 0-28 0,-14 0 41 0,14 0-35 16,0 0 50-16,0 0-35 0,0 0 7 0,-9 2 3 0,9-2-4 16,0 0-11-16,0 0 0 0,-9 2 3 0,9-2 2 15,0 0 1-15,-11-2-8 0,11 2-9 0,-9-3 15 16,9 3-8-16,-12-1-3 0,12 1 12 0,-16-1-9 16,16 1 1-16,-21-1-3 0,10 0-15 0,-1 1-5 15,-3 1 9-15,2-1-8 0,-3 1 15 0,-1-1-15 16,-1 1 14-16,0 1-14 0,-1 1-4 0,0-1 8 15,-1 0-5-15,0 3 4 0,1-2-9 0,0-1-8 16,0 3-1-16,-3 0-6 0,1 1-7 0,1 0-6 16,1 1-2-16,0 2-2 0,-2-1-10 0,3 2 0 15,-2 2 1-15,1-1-5 0,-2 5 1 0,1 0-3 0,-2 2 1 16,4 1 0-16,-2 0-1 0,1 3 6 0,-1 0-42 16,3 2 59-16,-4 3-34 0,3 2 51 15,-1 1-48-15,4 1 46 0,-2 0-3 0,3 0 1 0,0 3-9 16,0-1-1-16,4-3-1 0,-2 1-1 15,3-1 6-15,0-1 5 0,2 3 5 0,-1-2-6 16,4 0 4-16,-1-5 3 0,2 2 0 0,1-4-2 0,2 3-4 16,0-2 7-16,1 1-31 0,0-2 34 0,3 1-29 15,1-3 14-15,2 2-11 0,2-1 27 0,-2 0-29 16,6 1 3-16,1 0-2 0,-1 0 9 0,2-1 5 16,2 1 14-16,1-3-25 0,0 0 9 0,1 1-21 15,1-1 19-15,2-2-28 0,0 0 18 0,2 0-1 16,0-2-22-16,1 1 28 0,2-3 3 0,-2 2-8 15,2-5 1-15,1 1-4 0,-1-1-2 0,0-2 8 16,-3-1 0-16,2-2 3 0,-2-1-1 0,1-1 2 16,1-2-1-16,-3-1-10 0,0-2-5 0,4-1 14 15,0-3-15-15,-2 0 12 0,4-3-10 0,2-2 0 0,-3-1-9 16,4-2 12-16,0-3-13 0,1 0 1 16,1-2 11-16,-2-3-16 0,0 2 7 0,-1-3-6 15,1 1 5-15,0-2-8 0,-1-1 13 0,1 1-13 16,-3-2 7-16,1 0 3 0,-1-2-3 0,1 1 0 15,-4-2 0-15,1 1-1 0,-2-2-1 0,0-1-3 16,-2 0-9-16,0 0 12 0,-4 0-10 0,2-1 13 0,-2-1-9 16,-2 2 10-16,-4 3-13 0,0 0 8 0,-1-2-9 15,1 3 5-15,-4-3-2 0,-2 3 0 0,2-3 8 16,-5 5-8-16,1 0 10 0,-2-1-16 0,-2 0 14 16,-2 0-10-16,1-1 6 0,-3 1-10 0,-2 1 8 15,1-1 6-15,-6-2-1 0,1 1-2 0,0 0-14 16,-5 1 13-16,0 0-8 0,-1 1 10 0,-3 2 0 15,-5-3-14-15,-1 0 10 0,-3 3-7 0,-3 1 13 16,2 3-12-16,-5 1 13 0,5 4-14 0,-3 2 16 16,-2 2-13-16,0-1 2 0,-2 4-2 0,2 0 9 15,-2 3-13-15,3 3 14 0,0 0-16 0,-5 3 0 16,0 3-53-16,-6 3-28 0,2 0-56 0,-1 2-68 16,1 2-98-16,3 1-55 0,0 1-113 0,4-1-92 15,5 0-157-15,2 0-280 0,4-1-618 0</inkml:trace>
  <inkml:trace contextRef="#ctx0" brushRef="#br0" timeOffset="450.07">6970 14234 255 0,'-12'-16'706'0,"1"0"-137"0,-3 3-70 0,1 0-34 16,-1-1-24-16,0 2 15 0,0 0 4 0,2 1-38 16,1 2-12-16,-2-1-44 0,4 3-19 0,-1-2-43 0,2 3-47 15,-1 0-54-15,3 1-43 0,6 5-33 0,-8-8-19 16,8 8-18-16,0 0-8 0,0 0 3 0,0 0-10 16,0 0 1-16,6 7-16 0,2-2 7 0,1 2-14 15,3 1 4-15,3 3-16 0,0 3 0 0,-1-1-13 16,3 0 4-16,2 4-12 0,-1 1 1 0,0 0-10 15,2 0 7-15,1 0-15 0,-3 0-20 0,0 1-49 16,-2-1-63-16,1-2-78 0,-4-2-55 0,3 0-102 16,-3 1-55-16,1-3-125 0,-1-3-39 0,0-1-83 15,-3-1-652-15,0-2-921 0</inkml:trace>
  <inkml:trace contextRef="#ctx0" brushRef="#br0" timeOffset="800.3">7307 14258 231 0,'3'-8'589'0,"-3"8"-145"16,-3-8-102-16,3 8-16 0,0-6 4 0,0 6-9 16,-4-7-39-16,4 7-31 0,-2-7-34 0,2 7-36 15,-3-8-35-15,3 8-31 0,1-14-19 0,1 8-22 0,-1-1-8 16,3-3-17-16,-3 1-12 0,3-1-7 0,0-2-4 16,-2 2-5-16,1-3-3 0,-2 2 3 0,0 1-10 15,1-2-3-15,-4 1 7 0,1 0 6 0,-1 1 1 16,-1 1 0-16,-2 0 14 0,1 1-7 0,-2 3 6 15,-1 0 9-15,2 2 13 0,5 3 8 0,-12-5-3 16,12 5-1-16,-13 4-1 0,6-2-3 0,0 4-3 16,0 0-5-16,2 1-2 0,0 3-11 0,2-1-7 15,2 1-2-15,0 2-2 0,2 0-6 0,0 1 0 16,5 2-5-16,-1-1-1 0,2 0-5 0,5 1-8 16,-2-1-6-16,2-2-10 0,2-2-4 0,-2-2-19 15,4-1-22-15,-1-3-33 0,2-2-42 0,-3 0-36 16,1-4-34-16,3 0-52 0,0-2-42 0,1-4-20 15,-1-1-6-15,1-2 15 0,-2-1-32 0,-1-1-3 16,-2-3-25-16,2 1-202 0,-5-1-86 0</inkml:trace>
  <inkml:trace contextRef="#ctx0" brushRef="#br0" timeOffset="1434.42">7611 13980 340 0,'3'-14'209'0,"-2"2"4"0,-1 1 18 16,0 1-7-16,-2 0 9 0,-2 1 38 0,1-1-38 16,-2 3 41-16,1-1-46 0,-1 1 39 0,-1 4-62 15,6 3 23-15,-13-6-19 0,13 6-14 0,-17 0-19 16,8 3-19-16,0 1-20 0,-1 2-9 0,0 1-5 15,1 1-24-15,0 5-14 0,-1-2-19 0,3 1-11 16,1 4-9-16,2-1-2 0,-2-1-12 0,3 1-7 16,2 0-3-16,1-2-3 0,1 0-4 0,2-2 0 15,2 1-5-15,-1-2-4 0,2-2 0 0,-2-1-6 16,4-2-6-16,2-2 1 0,-10-3-7 0,17 2-14 16,-7-5-12-16,0-1-16 0,0-2-12 0,2-3 7 15,-2 0 7-15,-1-4 8 0,1 1 15 0,-4-1-1 16,2 0 10-16,-4 0 5 0,1-1 7 0,-2 0 1 15,-1 2 5-15,1 2 10 0,-2-2-28 16,-1 2 71-16,0 2-1 0,0 1 25 0,1-1-43 0,-1 8 35 16,0-12-58-16,0 12 42 0,2-7-55 0,-2 7 47 15,0 0-54-15,2-6 50 0,-2 6-48 0,0 0 37 16,9 5-3-16,-9-5-8 0,12 4-6 0,-12-4-9 0,14 7-8 16,-5-4-25-16,0-1 3 0,1 1-37 0,0-2-37 15,2 0-21-15,-1-1-24 0,1-2-22 0,0-1-30 16,1 0-20-16,0-3-13 0,2-1-13 0,-3-2-2 15,0 1 3-15,0-3 18 0,-3 1 15 0,1-2 7 16,-3-1 32-16,-1 1 35 0,-1-1 26 0,-4 1 25 16,2 0 26-16,-3 0 54 0,0 0 57 0,-1 1 65 15,-2 1 10-15,-1 1 23 0,0 0 45 0,-1 1-24 16,0 1 52-16,-1 1 2 0,-2 1-9 0,8 5-12 16,-11-5-23-16,11 5-50 0,-12-1 29 0,12 1-58 15,-14 4 24-15,14-4-54 0,-9 6 29 0,9-6-52 16,-4 11 47-16,4-11-61 0,0 12 40 0,3-6-59 15,1 2 40-15,1-1-51 0,3 4 40 0,3-3-5 16,-1 2-11-16,2-1-14 0,3-1-3 0,-1-1-2 16,1 1-5-16,1-1-7 0,2-1 4 0,-3-1-3 15,0 0 3-15,-2 0 0 0,1-1-6 0,-5-1 5 16,0 1 11-16,1-1-7 0,-10-3 3 0,9 8 0 0,-9-8-2 16,1 8 2-16,-1-8 0 0,-3 9 4 0,-1-5-2 15,-5 2-1-15,3 0-1 0,-2-1 2 0,0 1-4 16,-2-1-2-16,2 0 0 0,1-3 0 0,0 3-5 15,7-5-21-15,-10 4-40 0,10-4-67 0,0 0-66 16,0 0-78-16,0 0-67 0,-6-5-54 0,8-1-49 16,2-2-433-16,4-1-433 0</inkml:trace>
  <inkml:trace contextRef="#ctx0" brushRef="#br0" timeOffset="1650.72">8009 13562 191 0,'-3'-15'626'0,"-1"3"-118"0,0 2-49 16,1 1-5-16,-2 0-30 0,2 1-9 0,-1 1-13 15,2 1-42-15,-1 0-49 0,3 6-59 0,-5-11-60 16,5 11-26-16,-1-5-21 0,1 5-14 0,0 0-45 16,0 0 22-16,0 0-38 0,11 4 17 0,-11-4-33 15,13 9 6-15,-7-2-26 0,2 2 16 0,1 2-46 16,4 0 17-16,-3 0-5 0,3 3-1 0,-3-1 0 16,3 0-5-16,2 1 0 0,-3 0-3 0,-1-3-5 0,-2 1-3 15,3-2-38-15,-2 0-55 0,-1 1-63 0,0-2-24 16,-3-2-114-16,3 0-28 0,-4-1-93 0,0-1-107 15,-5-5-140-15,4 5-276 0,-4-5-514 0</inkml:trace>
  <inkml:trace contextRef="#ctx0" brushRef="#br0" timeOffset="1765.92">8098 13654 394 0,'-9'-8'516'0,"9"8"-85"16,-4-9-101-16,4 9-71 0,-2-12-48 0,2 4-41 15,4-1-36-15,-2-1-30 0,3-4-27 16,3 0-40-16,0-2-121 0,3-3-131 0,1 0-204 0,2-4-192 15,0-2-122-15</inkml:trace>
  <inkml:trace contextRef="#ctx0" brushRef="#br0" timeOffset="9782.2">9067 5842 82 0,'0'-6'341'0,"-3"0"-87"16,2 0-38-16,-4 0-3 0,2 1 10 0,0-1 12 15,-1 0-26-15,-1 2 2 0,-3 1-44 0,3-2 26 0,-2 2-58 16,7 3 28-16,-16-2-60 0,16 2 30 0,-17 2-26 16,8 3 47-16,-2-1-38 0,-1 2 31 0,0 3-44 15,0-1 36-15,0 4-50 0,0 1 36 0,-1 1-51 16,0 2-3-16,3 2-7 0,1 0-1 0,0 1-9 16,0 0-5-16,4 3 1 0,1 0-4 0,4-3-7 15,0 3-4-15,0 0-1 0,4 1-4 0,1-1 41 16,4-1-48-16,0 1 35 0,3-1-48 0,0-3 36 15,1 0-48-15,0-3 44 0,2-3-49 0,3 0 3 16,-1-3 1-16,-1-1 7 0,0-3-4 0,1-2 1 16,0-2-1-16,0-1 4 0,-1-1-3 0,1-2 0 15,1-3-5-15,-3-1 0 0,1 2 1 0,-2-3-8 16,-3 0-11-16,1-1-16 0,-3-1 0 0,-3 0-5 16,-1 2 7-16,-2-2 6 0,-2 2-1 0,-1-2 11 0,-1 2-3 15,-2 0 13-15,1-1-5 0,-2 2 11 16,-1-2-1-16,-1 3 17 0,3 2 14 0,-1-3-1 0,-1 1 20 15,1 3-22-15,4 3 7 0,-8-8-19 0,8 8 13 16,0 0-15-16,0 0 25 0,0 0-20 0,0 0 24 16,0 0-3-16,0 0 1 0,4 9-3 0,1-3 3 15,4 0-8-15,-1 1-8 0,1 3 0 0,1 0-3 16,3 1-4-16,0 0-7 0,2 3 9 0,0-1-12 16,0-1-9-16,0 1-33 0,0-2-29 0,-2-2-43 15,-1 1-53-15,1-2-59 0,-2 0-60 0,-1-1-16 16,-3-4-17-16,1 2-39 0,-8-5 3 0,13 4-81 15,-13-4-291-15,10-1-230 0</inkml:trace>
  <inkml:trace contextRef="#ctx0" brushRef="#br0" timeOffset="10332.78">9337 6087 212 0,'-7'-16'454'0,"3"3"-103"0,-1-2-39 0,3 3-34 16,-2 1-5-16,1-2-13 0,2 4-10 0,1-2-15 15,0 2-13-15,0-1-14 0,3 2-13 0,2-1-27 16,-2 3-16-16,4-1-14 0,1 1-21 0,-1 2-20 15,5 1-16-15,-2 0-11 0,4 2-16 0,-1 0-11 16,1 3-5-16,1 0-5 0,-1 1-12 0,4 1 0 0,-5 2-5 16,2 0 0-16,-2 0-2 0,-2 1-1 0,-1-1 1 15,-3-1 3-15,0 1 5 0,-2 0 7 16,-5-6-12-16,3 7 25 0,-3-7-11 0,0 0 20 0,-7 5-21 16,7-5 18-16,-10-4-3 0,3 1-2 0,-2-3-8 15,2-2-9-15,-2-1-5 0,1-3-8 0,0 0-19 16,1-3-18-16,2 1-38 0,1-4 2 0,1 1-78 15,3 1 1-15,1 0-80 0,2 0 10 0,2 2-63 16,-1 0 9-16,5 1 9 0,-1 3-17 16,1-1 12-16,3 4 13 0,0-1 3 0,-2 5 2 0,1 0 19 15,1 2 28-15,0 1 33 0,2 2 29 0,-3 1 18 16,-1 2 20-16,1 0 22 0,-1 0 14 0,-1 0 37 16,-2 0 62-16,1 0 58 0,-1-2 49 0,-7-3 32 15,11 7 21-15,-11-7 27 0,8 8-23 0,-8-8 15 0,6 3 42 16,-6-3-74-16,0 0 4 0,9 4-76 15,-9-4 21-15,0 0-69 0,6-4 27 0,-6 4-56 16,4-4 28-16,-4 4-51 0,4-11 34 0,-1 6-51 0,-1-2 45 16,-1 0-54-16,1 1 43 0,-1-3-44 0,-1 2 43 15,0 1-39-15,0-1 59 0,0 0-20 0,0 7 41 16,-4-11-35-16,4 11 30 0,-5-7-47 0,5 7 33 16,-6-3-49-16,6 3 36 0,-12 3-44 0,12-3 37 15,-9 7-43-15,4-2 38 0,1 1-33 0,2 1 27 16,-1 1-36-16,1-1 38 0,2 1-40 15,0 0 37-15,2 2-37 0,3-2 31 0,-1 1-47 0,4 0 26 16,1 0-77-16,2 0 8 0,1-3-76 0,-2-3-46 16,5 2-22-16,-2-5-20 0,4 0 1 15,3-3-40-15,-3-2 8 0,3-1-79 0,1-4-280 0,-1 0-138 16</inkml:trace>
  <inkml:trace contextRef="#ctx0" brushRef="#br0" timeOffset="10852.37">10041 5578 219 0,'2'-15'389'0,"0"4"-59"0,-1 2-10 0,-2 0-50 0,-1-1-3 15,0 0 7-15,-1 3-20 0,-1 0-38 16,0 2-22-16,4 5 18 0,-11-7-60 0,11 7 15 16,-11-2-57-16,11 2 21 0,-17 7-59 0,11-4 19 0,-2 3-56 15,0 0 31-15,1 2-51 0,2-1 40 16,-1 2-48-16,4-2 36 0,-1 3-42 0,1-2 33 16,-1 2-46-16,3-4 35 0,1 1-47 0,1 1 28 0,0-3-41 15,2 0 27-15,-4-5-71 0,8 6 37 0,-8-6-54 16,0 0 42-16,16-2-57 0,-9-2 43 0,-1-1-47 15,4 0 16-15,-5-4 16 0,3 1 25 0,0-1 6 16,1-1 9-16,-3 1 14 0,-1 1 0 0,2-1 9 16,-1 1 5-16,-1 2 1 0,0-3 4 15,2 4 3-15,-4 0 5 0,3-3-3 0,-1 5 6 0,-5 3 1 16,11-6 0-16,-4 3-5 0,-7 3 7 0,12-6 23 16,-12 6-28-16,18-1 1 0,-18 1 1 0,21-2-2 15,-11 1 2-15,0-2 1 0,3 2 1 0,-3-1-2 16,2-1-1-16,-1-2 2 0,-1 1 2 0,1-1-8 15,0-3 8-15,-1 1-2 0,-1-1-3 0,0 0 1 16,-2-2 0-16,-2-1 1 0,-1 1 4 0,-2-1 6 16,-2-2-9-16,-2 3 3 0,-2-5-2 0,-3 1 2 0,1-1-1 15,-5-1 25-15,-1 0 3 0,-2 0 10 0,0-2 36 16,-4 0 48-16,0-2-42 0,4 6 67 16,1-1-27-16,-2 3 48 0,5 2-36 0,-2 1 34 0,3 0-67 15,2 3 16-15,0-2-65 0,2 4 33 0,5 4-37 16,-8-5 7-16,8 5-50 0,0 0 40 0,-7 5-48 15,7-5 45-15,1 11-49 0,0-6 1 0,4 4 3 16,-1 0 4-16,4 2-1 0,0-1 2 0,2 2 2 16,-1-2-3-16,1 0-2 0,3 1-10 0,-2 0-30 15,2-2-47-15,1 0-66 0,-2-1-65 0,0 1-44 16,0-2-34-16,-2 0-68 0,0-2-20 0,-1-2-95 16,-9-3-208-16,11 6-195 0</inkml:trace>
  <inkml:trace contextRef="#ctx0" brushRef="#br0" timeOffset="10976.07">10238 5280 275 0,'0'0'435'16,"-9"-5"-114"-16,9 5-64 0,-7-3-45 0,7 3-43 16,-5-4-38-16,5 4-27 0,-3-7-20 0,3 7-15 15,2-8-17-15,0 3-6 0,2 0-16 0,3-2-8 0,-1 2-9 16,4-3-62-16,-1 1-40 0,3-2-105 0,0 2-80 16,0-2-232-16,1 2-1 0</inkml:trace>
  <inkml:trace contextRef="#ctx0" brushRef="#br0" timeOffset="11532.15">10445 5152 97 0,'4'6'388'16,"-4"-6"-129"-16,0 0-24 0,2 6-42 0,-2-6-2 0,0 0-8 15,0 0-1-15,1 7 15 0,-1-7-37 0,0 0-19 16,0 0-23-16,0 0-25 0,0 0-22 0,0 0-15 16,0 0 27-16,12-5-56 0,-12 5 33 0,2-6-48 15,-2 6 33-15,4-8-48 0,-4 8 40 0,0-9-39 16,0 9 36-16,0-7-37 0,0 7 31 0,-2-6-47 15,2 6 41-15,0 0-37 0,-7-5 37 0,7 5-43 16,0 0 47-16,-10 4-43 0,10-4 35 0,-8 6-34 16,8-6 5-16,-3 10 5 0,3-10 3 0,-3 12 5 15,3-12 6-15,1 11 2 0,1-3-3 0,0 0-3 16,2 0-5-16,0 0 0 0,3-1 2 0,0-1 1 0,-1-1-7 16,3 0-8-16,3-3-17 0,-2-1-25 15,-10-1-32-15,23-1-21 0,-13-1-14 0,3-3-45 16,0-3 10-16,0-1-41 0,-1 0 17 0,0-2 12 15,2-3 13-15,-4 0 30 0,2 0 21 0,-6-2 15 16,3-1 21-16,-4 2 18 0,-4-1 39 0,0 2 40 16,-2 1 18-16,-1-2 43 0,-2 0 30 0,-1 3 12 0,-3 1 21 15,2 1 21-15,-2 2 18 0,2 0 9 0,-3 2-41 16,1 0 23-16,2 2-27 0,-1 1-27 0,7 3-20 16,-10-6-13-16,10 6-12 0,0 0-10 15,0 0-10-15,-6 5 1 0,6-5-22 0,5 7-8 0,-1-2-7 16,2 3-8-16,2 0 0 0,-1 2-3 0,5 1-46 15,1 2 45-15,-1 1-46 0,4-1 52 0,-3 0-49 16,2 2 50-16,-2-3-49 0,1 1 12 0,-4-1-2 16,0-3 3-16,-1 1 5 0,-3-2 4 0,1 1 15 15,-2-2-1-15,-1 1 13 0,-3-3-14 0,2 1 2 16,-3-6 2-16,0 11-4 0,0-11 3 0,-4 7-1 16,4-7-3-16,-5 5-2 0,5-5-2 0,0 0-5 15,-11 2-12-15,11-2 2 0,-5-7-99 0,5 7-34 16,-6-13-53-16,5 4-69 0,-1-2-53 0,1-2-103 15,2-3-170-15,-1-3-107 0</inkml:trace>
  <inkml:trace contextRef="#ctx0" brushRef="#br0" timeOffset="11682.22">10785 4838 319 0,'2'-11'475'0,"1"1"-58"0,-1 2-107 0,2 1 8 16,-4 0-100-16,0 7 2 0,4-9-81 0,-4 9 54 16,4-5-5-16,-4 5-14 0,0 0-22 0,0 0-32 15,9 6-26-15,-5-1-14 0,-1 2-15 0,4 0-13 16,-1 1-10-16,1 3-9 0,-1 2-7 0,3-1-5 15,1 4-73-15,-1 1-31 0,3 0-103 0,-2-1-51 16,0 0-46-16,-2-4-100 0,2 0-388 0,-2 0-289 16</inkml:trace>
  <inkml:trace contextRef="#ctx0" brushRef="#br0" timeOffset="11800.05">10855 4953 348 0,'-6'-10'499'0,"-1"0"-116"0,5 1-99 16,-1-1-55-16,2-1-46 0,1-1-36 0,2 1-28 15,3-4-32-15,2 2-40 0,2 0-12 0,0 1-80 16,0 1-139-16,2 0-155 0,1 1-220 0,-1 3-74 16</inkml:trace>
  <inkml:trace contextRef="#ctx0" brushRef="#br0" timeOffset="12515.99">10157 6570 274 0,'-10'-9'340'0,"6"4"-86"0,4 5 3 0,-9-10-17 0,3 7-14 16,-1-4 23-16,-2 2-57 0,0 0-2 15,0 1-11-15,-2 1 35 0,1 1-50 0,-2 0 41 0,-2 2-50 16,0 2 24-16,-2 1-49 0,0 3 33 0,-3 2-43 16,1 1 36-16,-2 2-51 0,1 0-18 0,-1 5-16 15,-1 0-13-15,2 1-6 0,2 1-16 0,2-1-7 16,3-1 1-16,2 1-9 0,0 0-1 0,3 0-3 16,5-2-2-16,-1 0-4 0,3-3-1 0,1 0-4 15,3-1-2-15,0-2-1 0,2-2 0 0,3-1-1 16,2-2-2-16,-1-2 3 0,-10-2-15 0,24-3 13 15,-7-3-9-15,-3 0 12 0,2-2-9 16,1-4-1-16,-2-2 0 0,1-3-4 0,-2 1-3 0,0-6 3 16,-4-1 0-16,0 2-2 0,-3-2 47 0,-2-4-50 15,-3 1 44-15,-2-2-47 0,-1-4 44 0,-4-2-43 16,-2 1 43-16,-4-5-40 0,-2-1-1 0,0 2 6 16,-3 0 5-16,-2 2 14 0,0 0 44 0,4 8 30 0,0 3 23 15,0 3 14-15,1 4 11 0,4 1-40 16,-1 3 38-16,1 3-65 0,3-2 29 0,0 7-69 15,1-1 42-15,5 6-58 0,-7-5 48 0,7 5-54 0,0 0 48 16,-2 10-51-16,5-4 47 0,3 6-51 0,-1 1 47 16,3 2-11-16,4 4-1 0,2 3-4 0,1 3-4 15,2-1-4-15,4 4-2 0,0 1 3 0,3-3-5 16,-1 3-4-16,3-2-58 0,-2-1 20 0,2-4-76 16,-1 3 3-16,3-5-59 0,-5-2-35 0,-1-1-50 15,2-4-56-15,-1 0-49 0,-4-3-44 0,-1-2-50 16,-1-2-26-16,-2-2-460 0,-1-3-502 0</inkml:trace>
  <inkml:trace contextRef="#ctx0" brushRef="#br0" timeOffset="13048.67">10349 6416 104 0,'-3'-5'644'0,"1"-1"-204"0,2 6-73 0,-7-9-104 16,7 9-29-16,-7-5 40 0,7 5-77 0,-4-7 23 15,4 7-65-15,-3-7 17 0,3 7-66 0,-2-5 19 0,2 5-61 16,0-8 29-16,0 8-58 0,4-11 28 15,-2 4-50-15,2 1 32 0,1-2-44 0,-3-1 34 0,2 2-44 16,0-1 42-16,-1 0-34 0,-2 1 29 0,0 0-41 16,-1 7 37-16,2-9-44 0,-2 9 41 0,-4-9-38 15,4 9 38-15,-7-4-44 0,7 4 41 16,0 0-41-16,-15 3 48 0,7 2-46 0,2 0 40 0,0 2-41 16,-2 0 42-16,4 1-41 0,-1 1 42 0,1 0-41 15,3 1 42-15,0 1-38 0,1-2 38 0,2 2-39 16,1-1 39-16,3-1-45 0,2 2 39 0,1-3-44 15,1-1 35-15,5-1-55 0,-3-4 12 0,3-1-79 16,2-2 20-16,2-3-60 0,0-1-7 0,3-4-6 16,-1-2 23-16,4-2 3 0,-3-3 9 0,1-1 40 15,-2-1-2-15,-4 0 34 0,-1-1-3 0,-3 1 29 16,-1 0-10-16,-5 1 27 0,-1 2 6 0,-3 1 21 16,-1 1 23-16,-1 0 35 0,-2 3 28 0,-2 0 14 15,1 0-2-15,-2 3 10 0,-1 1 1 0,-3 0 5 16,8 6-4-16,-9-6-1 0,9 6-14 0,-10-4-16 15,10 4-13-15,0 0-2 0,-10 3-10 0,10-3-14 16,0 0-2-16,-2 11-10 0,2-11 29 0,8 9-46 0,-4-1 33 16,2 0-50-16,3 0 34 0,1 2-40 0,-2 0 38 15,5 0-50-15,-2 0 37 0,2-1-44 0,-1 1 42 16,2-2-43-16,-3 2 41 0,1-3-38 0,-2 2 40 16,-2-2-49-16,-2 0 43 0,0-1-41 0,1 2 44 15,-5-3-42-15,1 1 41 0,-3-6-36 0,0 12 40 16,-3-6-46-16,1 0 36 0,-2-1-59 0,4-5 11 15,-10 10-90-15,5-7-2 0,5-3-70 0,-12 5-50 16,12-5-52-16,-10 2-53 0,10-2-386 0,0 0-249 16</inkml:trace>
  <inkml:trace contextRef="#ctx0" brushRef="#br0" timeOffset="13482.82">10868 6160 179 0,'0'0'357'16,"0"0"-97"-16,-11-1-7 0,11 1-18 0,-6-5-29 15,6 5-9-15,-2-6-16 0,2 6-16 16,-4-10-17-16,4 10-9 0,0-9-4 0,1 2-12 0,-1 1 0 16,4 0 16-16,-3 0-14 0,3-1-1 0,2 2 0 15,-2-2-14-15,1 1-6 0,0 3-5 0,2-1-10 16,-7 4-4-16,11-4-11 0,-11 4-10 0,13 0 4 15,-13 0-2-15,13 4-2 0,-13-4-2 0,10 7-7 16,-5 0-7-16,-1 0-8 0,0 0-6 0,-2 2 1 16,1-2-5-16,-3 0-1 0,2 0 2 0,-2-7 7 15,-2 12-5-15,2-12 2 0,-1 10 9 0,1-10 2 16,0 0-7-16,-7 3-4 0,7-3-2 0,-5-3-13 16,5 3-5-16,-2-11-4 0,0 4-20 0,2-2 17 15,2-2-19-15,0 0 17 0,2-3-1 0,0 1-3 16,1-2 0-16,2 3 1 0,1-1-5 0,1 0 7 15,0 3-8-15,0-1 0 0,0 2 1 0,1 1 0 16,0 3 2-16,-1 0 1 0,0 3-1 0,1-1 3 16,-10 3-2-16,16 0 2 0,-7 1-2 0,1 2 0 0,-1 2-9 15,-1-2-25-15,1 2-38 0,-2 0-40 0,1 1-29 16,-3-1-59-16,3-1-64 0,-8-4-4 16,9 8-56-16,-9-8-73 0,6 5-132 0,-6-5-240 15,0 0-282-15</inkml:trace>
  <inkml:trace contextRef="#ctx0" brushRef="#br0" timeOffset="13632.61">11008 5766 341 0,'-7'-8'490'0,"0"2"-115"0,2 0-54 0,1 2-83 16,4 4-17-16,-9-7-73 0,9 7-2 0,-5-6-60 16,5 6 14-16,0 0-55 0,0 0 22 0,0 0-46 15,0 0 23-15,7 4-66 0,-1-1-69 0,-1 1-77 16,3-1-145-16,1 1-333 0,1 0-156 0</inkml:trace>
  <inkml:trace contextRef="#ctx0" brushRef="#br0" timeOffset="13915.57">11277 5625 95 0,'0'-8'582'0,"0"8"-126"15,-3-6-121-15,3 6 2 0,0 0-64 0,0 0 36 0,0 0-68 16,0 0 44-16,0 0-51 0,-9 6 26 0,9-6-56 15,0 12 26-15,1-5-67 0,3 3 23 16,-1 0-61-16,3 3 23 0,1 0-61 0,0 2 37 0,3 2-60 16,1-1 0-16,0 1-5 0,2 1-9 0,0 0 3 15,0-1-7-15,-1 1-4 0,4-1-4 16,-5 0-40-16,4-2 48 0,0 0-46 0,0-2 36 0,-1 0-42 16,0-3 40-16,-3-1-44 0,2-2 36 0,1 1-25 15,-1-4 14-15,1 1-51 0,-4-4-3 0,2 0-83 16,1-2-51-16,-3-2-65 0,0 0-88 0,-1 0-52 15,-3-3-53-15,0 0-121 0,-4-1-369 0,-1-2-492 16</inkml:trace>
  <inkml:trace contextRef="#ctx0" brushRef="#br0" timeOffset="14021.75">11439 5835 508 0,'-13'-1'471'0,"2"1"-129"0,11 0-63 16,-20-3-75-16,20 3 7 0,-12-1-84 0,12 1 2 15,-10-3-57-15,10 3 25 0,0 0-62 0,0 0 13 16,-3-7-52-16,3 7-78 0,9-3-109 0,-9 3-149 0,13-4-257 15,-13 4-111-15</inkml:trace>
  <inkml:trace contextRef="#ctx0" brushRef="#br0" timeOffset="14548.82">10690 7260 519 0,'0'0'491'0,"-13"3"-116"0,13-3-78 16,-12 2-6-16,12-2 52 0,-11 2-69 0,11-2 14 15,0 0-77-15,-15-3-3 0,15 3-67 0,-4-6 2 0,4 6-64 16,-1-11 21-16,2 4-55 0,2-2 29 0,2-1-51 16,0-3 29-16,1-2-44 0,2 3 37 15,-3-4-48-15,4 1 38 0,-4 1-42 0,0-1 5 0,0 1-1 16,-1-1 0-16,-3 2 3 0,1 3-2 0,-4-2 8 15,1 2 0-15,-1 2 2 0,-4 1-5 0,0 0-3 16,1 4 4-16,5 3 0 0,-18-2 37 0,9 3-45 16,-1 2 47-16,-2 4-53 0,2-2 42 0,-4 4-47 15,5 0 41-15,-1 3-42 0,0-1 44 0,2 2-41 16,3 2 44-16,0-1-34 0,2 1 33 0,2-2-45 16,2 3 45-16,0-4-45 0,5 4 41 0,-1-3-43 15,3 2 37-15,3-3-46 0,0 0 37 0,2-1-48 16,5-3-32-16,-1-1-44 0,-2-2-43 0,4-2-46 15,-1-2-36-15,1-2-38 0,-1-1-8 0,0-3-68 0,1-1-13 16,0-1-313-16,-2-3-188 0</inkml:trace>
  <inkml:trace contextRef="#ctx0" brushRef="#br0" timeOffset="14915.83">10882 7113 442 0,'-4'-8'373'0,"-1"-1"-42"16,0 1-31-16,-1-1-31 0,1 2-14 15,-1 1 1-15,4-2-16 0,-2 1-12 0,0-2-22 0,3 3-20 16,1-1-18-16,0 0-24 0,1 0-8 0,3-2-6 15,1 2-10-15,2 1 2 0,1-1-11 0,1 2-1 16,0 2-14-16,4-1-10 0,-2 2-15 0,3 1-12 16,-2 1-9-16,-1 1-11 0,2 1-3 0,0 2-3 15,1 0 2-15,-4 2-7 0,2 2-3 0,-1 0-2 16,-3 2 0-16,0-1-3 0,-3 1 0 0,1-3 8 16,-2 3 15-16,-3-3 15 0,2-1 22 0,-2 1 8 15,-1-7 15-15,-1 8-51 0,1-8 45 0,0 0-61 16,-7 4 47-16,7-4-65 0,-6-6 47 0,2 1-61 15,0-1 48-15,2-2-58 0,-2-1 53 0,0-1-58 0,0 0 49 16,0 0-50-16,2-1 48 0,-2 2-57 16,1-1 51-16,2 2-57 0,1 0 4 0,0 1 7 15,1 1 3-15,-1 6 1 0,4-12 50 0,-4 12-55 16,9-5 54-16,-9 5-57 0,9-3 59 0,-9 3-63 0,13 1 57 16,-13-1-58-16,17 4 54 0,-8 1-53 15,1-1 48-15,-1 2-85 0,0-1 9 0,1 2-42 16,0 0-38-16,-1-1-32 0,0-2-33 0,4 3-26 0,-6-4-21 15,1 1-92-15,-8-4-32 0,14 4-59 0,-14-4-33 16,13-2-457-16,-13 2-485 0</inkml:trace>
  <inkml:trace contextRef="#ctx0" brushRef="#br0" timeOffset="15080.76">11284 6813 402 0,'0'0'477'0,"4"-12"-75"0,-4 12-76 15,1-8-41-15,-1 8-24 0,2-8-27 0,-2 8-1 16,0 0 6-16,3-4-9 0,-3 4-22 0,0 0-29 15,0 0-26-15,11 3-24 0,-11-3-27 0,9 6-20 16,-9-6-15-16,11 9-8 0,-4-4-19 0,-1 1-7 16,2-1 0-16,-1 1-56 0,0 1-56 0,-1-4-61 15,1 2-77-15,-2-1-43 0,-5-4-27 0,10 6-58 16,-10-6-543-16,0 0-446 0</inkml:trace>
  <inkml:trace contextRef="#ctx0" brushRef="#br0" timeOffset="15215.78">11151 6785 346 0,'-14'-6'432'0,"2"2"-97"16,0 0-74-16,4 0-55 0,-2 0-40 0,4-1-40 16,1 0-18-16,5 5-20 0,-4-8-21 0,4 8-10 15,1-10-17-15,3 5-10 0,1-1-33 0,4 0-60 16,1 1-97-16,3-2-49 0,2 1-361 0,-2 0-86 16</inkml:trace>
  <inkml:trace contextRef="#ctx0" brushRef="#br0" timeOffset="15499.9">11425 6537 101 0,'0'0'497'0,"0"0"-99"0,1-6-57 0,-1 6 5 16,0 0-50-16,0 0 31 0,-13 4-59 0,13-4 10 15,-10 5-75-15,4-1 5 0,2 1-70 0,0 0 20 16,0 2-62-16,2-3 24 0,-2 4-55 0,4-1 25 16,4 1-53-16,-2 0 30 0,3 0-41 0,3 2-12 0,1 0-4 15,4-1-6-15,0 0-5 0,3 1-7 16,2-1-8-16,1 0-20 0,2 0-2 0,-3-1 5 0,1-1 6 15,-4-1 4-15,0 0 3 0,0 1 0 0,-4-3 3 16,-2 2 1-16,-1-1 4 0,-3 1 4 0,-5-6 2 16,6 8 4-16,-6-8 0 0,-1 11 3 0,-4-6-2 15,1 0 0-15,-3 0 2 0,1-1-1 0,0 1 3 16,-3-1-2-16,1-1-3 0,8-3-1 0,-14 4-7 16,14-4-36-16,-14-2-67 0,14 2-57 0,-8-5-45 15,3 0-27-15,3-1-58 0,0-5-26 0,2 0-430 16,0-3-267-16</inkml:trace>
  <inkml:trace contextRef="#ctx0" brushRef="#br0" timeOffset="15715.34">11582 6457 502 0,'0'-14'513'0,"0"5"-62"0,0-1-70 15,0 3 36-15,-1 1-78 0,1 6 11 0,0-14-86 16,0 14-6-16,-2-9-66 0,2 9 50 0,0 0-50 16,0 0 33-16,0 0-67 0,0 0-16 0,11 3-16 0,-7 1-17 15,3 3-12-15,0 1-14 0,0 0-18 0,2 3-13 16,3 0-9-16,-2 1-10 0,5 0-2 15,1 1-7-15,-1 0 12 0,-1 1-19 0,3-1-42 16,-2-2 47-16,1 1-44 0,1 0 48 0,1-2-50 0,-1-1 19 16,-2-1-75-16,-1-2-28 0,0 1-62 0,-1 0-85 15,-2-2-92-15,0-1-59 0,-5 1-81 0,-6-5-594 16,10 1-698-16</inkml:trace>
  <inkml:trace contextRef="#ctx0" brushRef="#br0" timeOffset="15839.42">11770 6549 160 0,'0'0'452'0,"-4"-10"-119"0,4 10-74 0,-1-12-64 16,2 5-35-16,2-1-33 0,1-1-33 0,-1 0-10 15,4-1-27-15,-1-1-4 0,2 1-40 0,0 0-71 16,2 0-138-16,-1 1-117 0,-2-1-135 0,1 3 77 16</inkml:trace>
  <inkml:trace contextRef="#ctx0" brushRef="#br0" timeOffset="16249.14">11137 7636 61 0,'-6'5'482'0,"6"-5"-124"0,-6 6-51 16,6-6-48-16,-7 5-32 0,7-5-21 0,0 0 43 0,0 0-60 16,0 0 2-16,-6-3-41 0,6 3 0 0,5-10-23 15,0 3-2-15,3-3-7 0,2-2-9 0,3-1-3 16,3-3 0-16,2-2-16 0,5-1-16 0,3-4-14 15,2 2-12-15,0-5-7 0,3 1-10 0,-1 1 30 16,5-2-46-16,-2-1 34 0,2 1-47 0,-1-2-2 16,1 2 1-16,-1-2-1 0,1 3 4 0,0-1-2 0,-3 1-5 15,0 2 1-15,-1 0-3 0,-2 2-7 16,-7 5-34-16,-2 0-52 0,-3 3-49 0,-3 3-48 16,-2 1-7-16,-2 3-29 0,-4 0-41 0,-6 6-85 0,5-6-54 15,-5 6-224-15,0 0-146 0</inkml:trace>
  <inkml:trace contextRef="#ctx0" brushRef="#br0" timeOffset="16431.43">11462 7432 305 0,'-17'22'489'0,"1"0"-122"0,2-1-84 16,2-3-51-16,1-2-18 0,4-2 1 0,-3-1 12 0,6-3 7 16,-1 0 8-16,4-2 8 0,1-8-13 0,0 11-27 15,0-11-36-15,9 1-31 0,-9-1-33 0,18-6-4 16,-4-3-32-16,4-1-7 0,4-5-12 0,3-3-9 0,3-2-9 15,4-3-8-15,0-1-7 0,2 0-6 16,0 0-9-16,-3-1-28 0,3 0-96 0,-5 2-125 16,2-1-107-16,-6 1-163 0,-5 3-472 0,-4 0-581 0</inkml:trace>
  <inkml:trace contextRef="#ctx0" brushRef="#br0" timeOffset="23853.19">26225 14326 65 0,'0'0'305'0,"-2"-7"-45"0,2 7-60 15,-3-7 18-15,3 7-36 0,-1-6 42 0,1 6-33 16,-1-6 6-16,1 6-2 0,-3-6-2 0,3 6-23 16,0 0-15-16,-2-7-15 0,2 7-10 0,0 0-1 15,0 0-5-15,-3-7-10 0,3 7-6 0,0 0-10 16,0 0-1-16,0 0 12 0,0 0 16 0,0 0 7 15,0 0 8-15,0 0-1 0,-1 8 4 0,1-8-53 16,0 8 54-16,1-2-33 0,-1-6 45 0,0 14-51 16,0-5 40-16,0 2-34 0,1 0-4 0,1 2 2 15,-2 3 4-15,1 0-7 0,0 2-5 0,-1-1-13 16,0 2-4-16,2 1 7 0,-1 1-13 0,0 0 6 16,-1 3-14-16,3-2 10 0,0 1-13 0,-1 1 7 15,0-1-11-15,-1-2-4 0,1-1-9 0,0-2-4 0,1 0 3 16,-2 0-3-16,2-3-7 0,-1 0-8 15,0-2-2-15,-1-1-4 0,0-1-3 0,1-1-5 16,0 2-4-16,-2-4-2 0,1-1-3 0,1 0 0 0,-2-7 1 16,3 12-4-16,-3-12 4 0,2 11-6 0,-2-11 2 15,1 9 2-15,-1-9-4 0,1 8-3 0,-1-8 4 16,0 6 0-16,0-6 2 0,0 0-9 0,0 8 7 16,0-8-7-16,0 0 8 0,1 6-5 0,-1-6 3 15,0 0-7-15,0 0 4 0,0 0-2 0,2 8 2 16,-2-8-3-16,0 0-1 0,0 0-5 0,0 0-1 15,2 5-2-15,-2-5-6 0,0 0-7 16,0 0-10-16,0 0-2 0,0 0-14 0,0 7 2 0,0-7-17 16,0 0 2-16,0 0-24 0,-2 9-10 0,2-9-43 15,0 0-8-15,-3 9-74 0,3-9 3 0,-2 8-49 16,2-8-47-16,-3 7-49 0,3-7-67 0,-5 6-76 16,5-6-42-16,0 0-457 0,-6 6-611 0</inkml:trace>
  <inkml:trace contextRef="#ctx0" brushRef="#br0" timeOffset="24213.65">26128 14887 313 0,'0'0'359'0,"0"0"-41"16,-10-1-66-16,10 1 33 0,0 0-46 0,0 0 12 15,0 0 4-15,0 0-19 0,0 0-20 0,-10-2-33 16,10 2-24-16,0 0-11 0,0 0-9 0,0 0-1 16,0 0 11-16,0 0 16 0,8 5 3 0,-8-5-14 15,7 4-5-15,-7-4-8 0,10 7-10 0,-10-7 1 16,11 8-14-16,-4-1 3 0,-2-2-33 0,4 1 22 16,-4 1-44-16,3 1 23 0,-1-2-27 0,0 2 20 15,-1-1-32-15,0 1 13 0,0 0-19 0,3 0 10 16,-1 1-23-16,-3-1 3 0,1 0-13 0,-1-1 7 15,-1-2-16-15,0 2 8 0,2-1-15 0,-6-6 13 16,7 7-21-16,-3-2-12 0,-4-5-3 0,7 6-37 16,-7-6-13-16,0 0-107 0,9 2-24 0,-9-2-75 0,0 0-68 15,10-4-81-15,-10 4-77 0,7-7-42 16,-7 7-452-16,4-9-593 0</inkml:trace>
  <inkml:trace contextRef="#ctx0" brushRef="#br0" timeOffset="24530.76">26482 14815 56 0,'0'0'346'0,"0"0"-77"0,0 0-74 15,0 0 24-15,0 0-29 0,0 0 43 0,0 0-8 16,0 0-24-16,0 0-7 0,0 0-6 0,0 0-22 15,0 8-10-15,0-8-1 0,0 0 4 0,-2 7-1 16,2-7 2-16,-5 6 5 0,5-6-3 0,-7 10-8 16,7-10-14-16,-6 9-10 0,1-1-1 0,0-1-9 15,-1-1-10-15,1 2-11 0,-2 1-5 0,0-1 1 16,0-1-11-16,0 2-9 0,-3-1-5 0,4 0-52 16,-1 1 39-16,1-2-51 0,-2 1 43 0,1-2-49 15,0 2 37-15,2-1-50 0,0-1 41 0,-1-1-45 0,1 1 39 16,1-1-98-16,4-5-20 0,-7 7-94 0,7-7-95 15,-6 7-133-15,6-7-150 0,-7 4-510 0,7-4-694 16</inkml:trace>
  <inkml:trace contextRef="#ctx0" brushRef="#br0" timeOffset="29131.94">27457 12654 246 0,'-5'-6'295'16,"5"6"-5"-16,-7-8-32 0,7 8 42 0,-11-6-51 15,11 6 4-15,-12-6-7 0,12 6-16 0,-16-3-30 16,16 3-18-16,-16 1-23 0,5 2-12 0,1 1-9 15,0 2-9-15,-2-1-2 0,2 4 2 0,0 0 4 16,0 2-3-16,1 2-12 0,1-1-49 0,1 4 35 16,0-1-50-16,3 0 39 0,2 3-57 0,2-2 40 0,0 2-53 15,2 0-1-15,3 1 41 0,3 0-52 0,2-1 40 16,2-1-51-16,1-1 42 0,3-3-49 16,3-1 40-16,-1-1-41 0,5-6 37 0,0 3-43 15,0-5 43-15,4-1-47 0,-5-2 42 0,5-3-47 16,-2 0 46-16,0-4-46 0,0 0 44 0,-2-1-45 0,-1-2 44 15,-3-3-38-15,0 1 36 0,-2-2-2 0,-4-2-4 16,-4-1-5-16,-2-1-6 0,-2 3 0 16,-5-3-2-16,-2 2-6 0,-5 0 0 0,-3-2-7 15,0 1-2-15,-9-1-9 0,-3 2-7 0,0 1-11 0,-1 1-23 16,-5 3-13-16,0 2-11 0,0 0-19 16,2 3-17-16,3 0-21 0,0 3-31 0,2-1-46 15,3 2-66-15,-1 1-35 0,3 1-26 0,5 0-81 16,11 0-245-16,-22 0-185 0</inkml:trace>
  <inkml:trace contextRef="#ctx0" brushRef="#br0" timeOffset="29479.65">27479 12443 261 0,'0'0'510'0,"-2"-10"-131"0,2 10-88 0,-4-8-25 16,4 8-2-16,-4-5-4 0,4 5-4 0,0 0 1 16,0 0-13-16,0 0-9 0,-8 5-13 0,8-5-11 15,-2 14-6-15,2-2-9 0,0 3-11 0,0 3-17 16,1 2-16-16,-1 5-13 0,-1 4-47 0,1 0 36 16,0 6-48-16,-2 1 31 0,2 1-41 0,0 1-1 15,-2 2 2-15,1 5-4 0,1 0 16 0,0-1-18 16,0-5-2-16,-2 1-11 0,2-2 3 0,-1-2-20 15,1-2 14-15,0 1-22 0,0-6 3 0,0-3-11 16,0-1 11-16,0-4-19 0,0-3 8 0,0-1-14 16,0-3 11-16,0 0-11 0,0-3 13 0,1-2-20 0,-1-1-1 15,0-8-82-15,2 9-36 0,-2-9-67 0,0 0-71 16,0 0-65-16,7-5-78 0,-7-2-103 0,3-2-106 16,1-2-473-16,-2 0-702 0</inkml:trace>
  <inkml:trace contextRef="#ctx0" brushRef="#br0" timeOffset="30184.05">28504 12380 287 0,'0'0'284'0,"-7"-3"-64"15,7 3 21-15,-6-5-29 0,6 5 25 0,-9-7-43 16,9 7-21-16,-12-6-22 0,12 6-18 0,-12-8-15 16,6 5-10-16,-3 1-8 0,1-2 19 0,-2 3-40 15,10 1 0-15,-22-1 7 0,22 1 2 0,-20 0-5 16,8 2 4-16,1-1-12 0,-1 4 1 0,-2 1 10 15,3 1-2-15,-3 0-6 0,3 3-7 0,-4 2 3 0,2 0 2 16,2 2 7-16,-1 2-2 0,-1 1-1 0,3 1 3 16,1 0 7-16,0 1-12 0,2 0-4 15,-1 1-2-15,3 0-2 0,1-2-3 0,0 0-1 16,4 0-2-16,-1-1-4 0,2 0-7 0,-1-2-7 0,3 1-5 16,2-1-46-16,0-1 45 0,3-2-48 0,1-1 42 15,1 1-46-15,1-4 43 0,2 0-45 0,2-2 48 16,-1-1-53-16,4-2 41 0,-1 1 1 0,1-1-8 15,0-3 1-15,1 0-9 0,-2 0 0 0,0-1 0 16,0-1-3-16,-3 2-3 0,0-2-2 0,-1 0-1 16,-3 1 0-16,2 0-4 0,-12 1-3 0,16-1 0 15,-16 1-5-15,16-1-15 0,-16 1-13 0,0 0-12 16,12-3-6-16,-12 3-5 0,0 0-6 0,0 0-6 16,0 0-9-16,0 0 3 0,0 0-6 0,0 0 1 15,0 0 5-15,0 0 4 0,0 0 1 0,0 0 2 16,0 0-14-16,0 0-11 0,0 0-17 0,0 0-17 15,0 0-12-15,0 0-16 0,0 0-12 0,0 0 28 16,0 0-39-16,0 0 17 0,0 0-42 0,0 0 17 16,0 0-66-16,0 0-20 0,-1-7-195 0,1 7 40 15</inkml:trace>
  <inkml:trace contextRef="#ctx0" brushRef="#br0" timeOffset="31640.03">28684 12317 338 0,'0'0'349'0,"0"0"-70"0,0 0 12 0,0 0 7 16,-5-5-4-16,5 5 0 0,0 0-20 0,-11-1-30 15,11 1-25-15,-12 3-28 0,12-3-11 0,-15 7-11 16,7-3-13-16,-3 2-5 0,-1 2-1 0,-1-1-4 15,-1 2-18-15,-1 2-11 0,-3 1-12 0,0 1-11 16,-2 3-1-16,-3-1-24 0,1 2 18 0,0 0-2 16,1 0-2-16,-1 1-10 0,1-1-3 0,-2 0 1 15,3-1 4-15,1 0-32 0,-2-1 27 0,4-1-25 16,1-1 30-16,0 0-27 0,1-2 11 0,3-1-21 16,0-1 19-16,2-2-19 0,1 1 12 0,1-3-18 15,1 1 13-15,0-1-15 0,0 0 16 0,7-5-19 16,-9 7 14-16,9-7-13 0,-8 8 11 0,8-8-14 0,-8 5-11 15,8-5 16-15,-5 4 3 0,5-4-5 16,-5 5 11-16,5-5-14 0,0 0 11 0,-6 5-1 16,6-5 12-16,0 0-12 0,0 0 9 0,-5 4-8 15,5-4 4-15,0 0-8 0,0 0 10 0,0 0-6 0,0 0 6 16,0 0-8-16,0 0 11 0,0 0 2 16,2 6-4-16,-2-6-4 0,0 0-6 0,8 3-1 15,-8-3-3-15,0 0 7 0,11 4-6 0,-11-4 2 16,8 3-11-16,-8-3 8 0,8 4-10 0,-8-4 7 0,6 4-9 15,-6-4 14-15,10 8-10 0,-5-5 9 0,-5-3-15 16,9 8 16-16,-5-2-13 0,3 0 10 0,0-3 0 16,0 3 0-16,0 0 4 0,2-2 2 0,1-1-6 15,-2 1 0-15,4 0-2 0,0-2-5 0,1 0-2 16,1 1-1-16,3-1-8 0,-1-1-12 0,1 2 12 16,2-2 3-16,0 3 0 0,-2-3-5 0,2 1 1 15,-1 1 0-15,1-1 0 0,0 0-5 0,-3-1 4 16,2 3-4-16,-3 0 2 0,0-2 0 0,-2 1-1 15,-1-1 0-15,-1 0-3 0,-1-1-13 0,-10-1 10 16,17 3 9-16,-17-3 0 0,13 2 0 0,-13-2-5 16,11 3 5-16,-11-3-3 0,12 2-2 0,-12-2 2 15,9 1 1-15,-9-1 0 0,0 0-1 0,11 2-2 16,-11-2-1-16,0 0-5 0,12 0-20 0,-12 0-32 16,0 0-41-16,11-2-53 0,-11 2-45 0,0 0-49 15,12-2-26-15,-12 2-103 0,7-4-53 0,-7 4-74 16,0 0-78-16,9-2-78 0,-9 2-90 0,0 0-324 15,0 0-684-15</inkml:trace>
  <inkml:trace contextRef="#ctx0" brushRef="#br0" timeOffset="32112.64">28333 13036 171 0,'0'0'382'0,"-12"-2"-76"0,12 2-23 16,-12-1-23-16,12 1-21 0,-9-3-8 0,9 3-59 0,-8-5 23 15,8 5-69-15,-3-6 21 0,3 6-64 0,2-7 38 16,-2 7-56-16,7-8 41 0,-7 8-45 0,13-8 56 16,-4 5-40-16,1-1 47 0,1-1-35 0,1 3 34 15,0-1-29-15,-1 1 50 0,3 1-33 0,-1 1 43 16,0 0-48-16,0 1 48 0,1 0-45 0,-1 1 38 16,-2 2-39-16,4 1 45 0,-2 0-46 0,0-2 27 15,1 4-42-15,1 1 21 0,-2-1-34 0,2 2 23 16,-2-1-38-16,3-1 8 0,-1 1-24 0,-1 0 10 15,1-1-20-15,-1-1 7 0,4-2-18 0,-5 2 6 16,5-3-19-16,-3-1 14 0,-1 1-20 0,-1-2 11 0,2-1-16 16,-3 0 11-16,1-1-11 0,-2 0-10 15,0-2 4-15,-1 1 8 0,-1 0-46 0,-2-5-44 16,-2 4-9-16,2-3-90 0,-5-1-15 0,1 2-117 16,-3-2-46-16,0-3-96 0,-1 2-158 0,-1-5-478 15,-3 3-710-15</inkml:trace>
  <inkml:trace contextRef="#ctx0" brushRef="#br0" timeOffset="33379.68">29622 12227 207 0,'0'0'187'16,"0"0"-34"-16,4-8-14 0,-4 8-15 0,5-5-5 16,-5 5 2-16,3-5-1 0,-3 5-3 0,4-8 0 15,-4 8 5-15,2-7 11 0,-2 7 10 0,4-7-3 16,-4 7-3-16,1-8 5 0,-1 8-4 0,0-7-4 15,0 7-26-15,-5-9-21 0,5 9-1 0,-5-8 0 0,5 8 8 16,-9-8-12-16,3 5 2 0,-1-1-12 0,-3 2-5 16,1 0-1-16,-5 1-2 0,4-1 1 15,-2 2 5-15,-3 0-4 0,4 2-3 0,-5-1 2 16,2 1 8-16,-4 1 9 0,4 2-5 0,-4 2 9 16,4-2-32-16,-2 3 44 0,-1 1-7 0,1 2 3 15,1 0-9-15,0 1-10 0,4 1-6 0,0 0-11 16,1 0-7-16,5 1-5 0,0 0-5 0,2-1-2 15,1 1-4-15,3-3-3 0,0 1-9 0,3 2-3 16,3-1-3-16,0-1-3 0,2 0-4 0,0-2-2 0,4 0 0 16,1 0 4-16,0-1-9 0,5 2 2 0,-1-2-1 15,-1 0 3-15,3 1-5 0,-2-2 1 16,1 1-2-16,3 0-3 0,-3 1 7 0,0-1-4 16,-1 1 1-16,3 1-2 0,-2 1 0 0,-4 0 0 15,4 1 0-15,-3 1 1 0,0 1-2 0,-2 2 1 0,2-2 5 16,-2 2-2-16,-2 1 0 0,1-1 3 0,-4 0 2 15,1 0 0-15,-3-2 5 0,-3 1-44 16,-2-1 54-16,0 0-47 0,-2-3 51 0,-3 1-40 16,-2-1 44-16,-2 0-43 0,-3 0 48 0,-1-2-46 0,-2-1 45 15,-2-3-46-15,-1 1 40 0,-2-2-44 0,-1-3 45 16,1 0-47-16,-1-4 42 0,1 0-4 16,0-1-8-16,3-5-9 0,-2 2-44 0,5-3-90 15,-4-3-73-15,7 0-50 0,0 1-91 0,1-2-90 0,4-1-67 16,2 3-537-16,1-3-652 0</inkml:trace>
  <inkml:trace contextRef="#ctx0" brushRef="#br0" timeOffset="34779.96">29939 13611 16 0,'4'-6'373'0,"-1"0"-61"0,-1 0 4 0,1 0 2 15,-1-1-57-15,0-1-1 0,-1 0 13 0,-1 1 28 16,-1-2-45-16,-1 1-24 0,1 0-15 0,-3-1-9 15,-1 1-32-15,1 1-15 0,-2 0-33 0,-2 2-6 16,-2 0-9-16,2 1-3 0,-3 1-19 0,-2 2-6 16,2 1-15-16,-2 1-6 0,-4 1-11 15,1 3 4-15,0 1 3 0,-2-1 9 0,2 5-1 0,-1 0 3 16,0 1-13-16,2 1-6 0,2 1-3 0,4-1-8 16,1 1-3-16,1 2-44 0,3-1 49 0,2 0-45 15,2 0 35-15,4 3-6 0,1-2-7 0,4 2-2 16,5-2-1-16,2 3-8 0,3 0 0 0,3 0 3 15,2-1-8-15,7 1 0 0,0 1-3 0,1-1-18 16,0-1 18-16,1 0-15 0,-4 1 15 0,-1-3-15 16,-3 0 19-16,-2-1-23 0,-4 0 3 0,-2-1-11 15,-4 2 10-15,-4-4-3 0,-1 0 11 0,-5 1-11 0,-3-1 18 16,-3 1-10-16,-3 1 9 0,-3-2-8 16,-6 2 14-16,0-2-12 0,-4 0 8 0,-2-3-8 15,1 1 16-15,-3-3-20 0,2-2 11 0,1 0-32 16,1-3-45-16,1-1-47 0,1-2-82 0,0-3-45 0,3-1-135 15,2-1-48-15,2-4-79 0,4 0-437 16,2-2-534-16</inkml:trace>
  <inkml:trace contextRef="#ctx0" brushRef="#br0" timeOffset="35095.61">30553 13480 145 0,'6'-11'644'0,"-1"4"-140"16,-2 0-106-16,-3 7-35 0,0-11-8 0,0 11-25 0,-5-7-6 16,5 7-10-16,-7-5-11 0,7 5-29 0,-13 1-27 15,7 3-48-15,-3-1-21 0,0 3-43 0,0 3 10 16,-1 0-13-16,1 3-14 0,1 1-15 0,-2 5-8 16,5-3-12-16,-1 2-14 0,2 1-12 0,1 1-17 15,1 0-27-15,2 0 25 0,2 4-7 0,1-1-9 16,2-1-3-16,0 1-5 0,5-2-7 0,1-1 4 15,0-1-1-15,0 0-1 0,4-2-3 0,-1-1-5 0,1-1-2 16,2-3-7-16,-1-1-13 0,-1-2-14 0,2-2-52 16,0-1-10-16,0-3-37 0,2 0-60 15,-3 0-43-15,2 0-53 0,0-4-63 0,-3-2-150 16,-1 1-132-16,-3-4-347 0,-2 1-576 0</inkml:trace>
  <inkml:trace contextRef="#ctx0" brushRef="#br0" timeOffset="35229.28">30526 13715 9 0,'0'0'453'16,"-8"-4"-105"-16,8 4-110 0,-4-7-15 0,4 7-85 15,6-9 2-15,0 4-58 0,0-1 21 0,6-2-28 16,1 1-16-16,2-1-18 0,3-2-79 0,2 1-74 16,2-1-65-16,2-1-73 0,3-2-172 0,1 0 113 15</inkml:trace>
  <inkml:trace contextRef="#ctx0" brushRef="#br0" timeOffset="35463.32">31069 13368 649 0,'5'-9'514'0,"-1"1"-68"0,-1 1-31 0,-1 2-18 15,-2 5-33-15,3-10-17 0,-3 10-26 0,5-8-38 16,-5 8-10-16,0 0-25 0,0 0-2 0,0 0-51 16,0 0 19-16,5 4-66 0,-3 2 27 0,1 2-39 15,0 2 17-15,0 2-43 0,3 2 13 0,-1 1-41 16,2 2 3-16,-2 1-32 0,3 2 12 0,0 0-36 15,-1 1 18-15,2 1-9 0,-1 0-2 0,0 0-11 0,1-1-14 16,-2 1-12-16,0-1-36 0,0-1-35 0,2-2-48 16,-2 0-68-16,-1-3-38 0,-1-1-59 0,0-2-49 15,2 2-19-15,-5-5-54 0,-1-2-109 0,-1-7-103 16,-1 9-342-16,1-9-547 0</inkml:trace>
  <inkml:trace contextRef="#ctx0" brushRef="#br0" timeOffset="35712.65">30817 13398 395 0,'-5'-20'292'0,"4"3"-72"0,2-2-34 0,4 1 12 15,2-2 4-15,4 0-4 0,3-1 12 0,4 1-10 16,4 1-21-16,1 4-23 0,4 0-11 0,0 2-5 16,3 3-7-16,1 1-3 0,3 3-7 0,-7 1-8 15,1 2-12-15,1 5-13 0,-1 2-13 0,-3 1-8 16,-2 2-12-16,-2 5-11 0,-2-1-8 0,-3 3-7 15,-4 0-6-15,-4 3-8 0,-3-1 2 0,-3 0-10 16,-3 1-7-16,-3 1-12 0,-2 0-12 0,-3 2-18 0,-3-2-20 16,1-2-10-16,-2 0-16 0,-2-3-9 0,2-1-36 15,0-1-59-15,3-3-70 0,1-2-55 0,0-1-485 16,9-5-325-16</inkml:trace>
  <inkml:trace contextRef="#ctx0" brushRef="#br0" timeOffset="35996.35">31727 13065 530 0,'4'-6'546'16,"-4"6"-102"-16,3-8-58 0,-3 8-11 0,0 0-29 16,-9-2-4-16,9 2 4 0,-12 6 5 0,3-1-30 15,-1 2-6-15,1 2-86 0,-2 4 11 0,0 2-64 16,2 2 19-16,0 3-52 0,-1 1 17 0,3 1-39 15,1 2 12-15,1 1-39 0,4 1 6 0,0-1-39 16,1 3 10-16,2-3-32 0,1 3 10 0,3 1-30 16,1-1 20-16,2-1-28 0,2-1 14 0,1-2-24 0,2-1 13 15,0-2-68-15,0-3 1 0,0-4-25 0,2-1-33 16,0-1-67-16,2-3-51 0,-4-1-45 16,2-3-39-16,0-1-48 0,-2-1-75 0,0-5-76 0,2 0-73 15,-3-4-366-15,1-1-535 0</inkml:trace>
  <inkml:trace contextRef="#ctx0" brushRef="#br0" timeOffset="36579.86">31996 13227 279 0,'0'0'355'15,"0"0"-108"-15,-3-8 32 0,3 8-44 0,-3-4 13 16,3 4-14-16,-3-7-18 0,3 7-18 0,-8-5-57 0,8 5-1 15,-8-5-27-15,8 5 9 0,-10-2-25 16,10 2 16-16,-15-2-34 0,15 2 37 0,-18 4-22 16,6-2 30-16,2 2-30 0,-1 1 18 0,-2 2-17 0,1 0 23 15,-2 3-9-15,5-1-16 0,-2 1-11 0,1 1-13 16,1 1-12-16,2 1-14 0,1-1-2 0,-2 1-4 16,4 0-15-16,2-2-3 0,1 2-2 15,-1-2-5-15,2 0-7 0,2-1 3 0,0-1-1 0,3 0-6 16,0-4-16-16,2 2 17 0,-1-1-3 0,2-3-20 15,1-1 17-15,-9-2-23 0,16 2 8 0,-16-2-5 16,18-3 18-16,-9 0-20 0,0-1 23 0,0 1-14 16,-3-4 21-16,1 2-18 0,-1-2 20 0,-2 0-27 15,1 1 36-15,0-1-21 0,-2 1 17 0,-1 0-18 16,1 0 30-16,-3 6-13 0,4-8 25 0,-4 8-26 16,2-8 15-16,-2 8-24 0,4-6 18 0,-4 6-19 15,0 0 23-15,0 0-20 0,0 0 24 0,8 3-22 16,-8-3 24-16,6 7-32 0,-6-7 27 0,5 10-23 15,-1-5 21-15,1 2-29 0,1 0 26 0,-1 0-27 0,3 0 19 16,-2 1-24-16,1 0 18 0,0-1-42 16,2-1-34-16,-2 1-70 0,0-1-19 0,-1-2-57 15,3 1-43-15,-3-2-43 0,-6-3-112 0,11 5-36 16,-11-5-333-16,0 0-304 0</inkml:trace>
  <inkml:trace contextRef="#ctx0" brushRef="#br0" timeOffset="37364.51">31915 13057 260 0,'0'0'354'0,"-4"-8"-104"0,4 8-8 0,-6-8-2 16,6 8 0-16,-7-5-6 0,7 5-30 0,-10-3-7 15,10 3-24-15,-14 0-14 0,14 0-19 0,-13 4-16 16,3 1-15-16,3 0-10 0,-1 1 0 0,-1 0-2 15,1 2-10-15,-1 0-3 0,2 3-6 0,-2 0-9 16,2 2-26-16,1-1 24 0,1 3-41 0,0-2 28 16,0 2-29-16,1 1 24 0,3 0-33 0,1-1 23 15,0 2-28-15,2-1 19 0,3 0-29 0,-1 0 23 16,2 0-24-16,1-2 19 0,2 2-30 0,2-2 26 16,-2-1-20-16,0 1 15 0,2-5-20 0,-1 3 26 15,-1-3-27-15,-1 0 26 0,-4-2-30 0,3 1 28 16,-5-1-23-16,1-1 27 0,-3-6-27 0,0 10 25 15,-3-4-24-15,-2-1 22 0,-1 1-20 0,-4 0 22 16,1-2-30-16,-2 2 28 0,1-1-3 0,-1-1-1 0,0 2-5 16,1-2-2-16,1 0 2 0,0 0-2 0,0 0-6 15,9-4-7-15,-10 9-5 0,10-9-6 0,-6 7-13 16,6-7 0-16,0 0-8 0,2 9 10 16,-2-9 2-16,11 7 8 0,-3-1 2 0,-1-2 0 0,0 2 10 15,1 2 1-15,4-1 4 0,-3 1 2 0,0 2 5 16,-2-1 3-16,3 1 5 0,-4 1 8 0,-1 0 15 15,-1 1 11-15,-1-1 14 0,0 1 5 0,-1 1 5 16,0-2-1-16,0 3-13 0,-2-2 3 0,0-2-10 16,3 1-8-16,-2 0-11 0,0-3-1 0,1 2-5 15,0-3-4-15,1 1-2 0,1-2-5 0,2-2-7 16,2 0-20-16,-1-2-53 0,-7-2-49 0,18 3-83 16,-6-6-47-16,-1 2-91 0,3-4-36 0,0 1-135 15,0-4-273-15,-1-1-304 0</inkml:trace>
  <inkml:trace contextRef="#ctx0" brushRef="#br0" timeOffset="37621.04">32219 13386 52 0,'4'-6'484'0,"-4"6"-128"15,5-4 4-15,-5 4-42 0,0 0-13 0,6-8-5 16,-6 8-42-16,0 0 13 0,0 0-28 0,0 0 4 16,0 0-47-16,0 0-12 0,0 0-54 0,0 0-1 15,4 8-47-15,-4-8 3 0,-2 8-37 0,2-8 10 16,-3 10-31-16,1-3-6 0,-3 0-54 16,2-1-42-16,1 2-84 0,0 0-21 0,0-1-64 0,-1 0-108 15,2-1-38-15,0 0-85 0,1-6-266 0,-2 9-243 16</inkml:trace>
  <inkml:trace contextRef="#ctx0" brushRef="#br0" timeOffset="38046.18">32382 13048 397 0,'3'-10'439'0,"-1"3"-96"0,-2 7-15 16,2-9-1-16,-2 9-10 0,0 0-5 0,0 0-11 0,0 0-26 15,0 0-29-15,0 0-20 0,0 0-20 16,3 8-20-16,-3-8-28 0,2 12-26 0,0-4-15 16,0 1-20-16,-2 0-45 0,4 1 26 0,-1 1-44 15,-1 0 22-15,1-1-38 0,-1 1 26 0,3 0-38 0,-2-2 8 16,-1 1-11-16,2-2 24 0,-2-1-30 16,0 1 26-16,-1-2-29 0,-1-6 33 0,4 10-31 15,-4-10 29-15,4 7-35 0,-4-7 33 0,0 0-34 0,13 1 27 16,-13-1-35-16,9-2 35 0,-9 2-32 0,10-5 33 15,-10 5-38-15,10-4 38 0,-10 4-35 0,10-3 25 16,-10 3-19-16,11-1 28 0,-11 1-33 0,0 0 35 16,11 6-30-16,-11-6 30 0,5 8-33 0,-5-8 36 15,0 13-33-15,-2-5 29 0,0 1-31 0,-1 1 31 16,-1 0-36-16,-3 1 27 0,2 0-30 0,-2-1 26 16,0-1-36-16,1-1 24 0,0 1-29 0,0-3 25 15,1-1-51-15,5-5-19 0,-8 8-71 0,8-8-9 16,0 0-52-16,0 0 20 0,0 0-13 0,0 0-45 15,-1-9 7-15,6 5-36 0,-1-4-26 0,4 0-28 0,3-1-31 16,-2-2-212-16,4 0-91 0</inkml:trace>
  <inkml:trace contextRef="#ctx0" brushRef="#br0" timeOffset="38176.68">32603 13198 480 0,'11'-6'261'0,"-2"1"-1"0,1 2 15 16,-10 3 14-16,16-2 3 0,-16 2-14 0,14 1 12 16,-14-1-44-16,11 4 42 0,-11-4-32 0,11 9-8 15,-6-5-44-15,1 2 8 0,-1 0-57 0,0 1 1 16,-1 0-58-16,0 1 8 0,0 0-51 0,-2 0 16 0,3-1-47 15,-3 0 17-15,-1-1-83 0,1 1-52 0,-2-7-106 16,2 11-49-16,-2-11-50 0,1 8-130 0,-1-8-135 16,0 0-289-16,1 7-401 0</inkml:trace>
  <inkml:trace contextRef="#ctx0" brushRef="#br0" timeOffset="38445.65">32852 13018 517 0,'0'0'461'0,"0"-6"-65"0,0 6-27 16,0 0-30-16,0 0 29 0,-8-5-39 0,8 5 10 15,-7 5-46-15,0-2 8 0,3 1-69 0,-3 3 3 16,0 1-65-16,0 2-2 0,0 1-52 0,1 2 17 16,1 1-52-16,-2 0 10 0,4 1-40 0,1 0 9 15,0-1-28-15,0 0 9 0,4-2-25 0,-1 1 16 16,2-2-27-16,0 0 19 0,4-1-27 0,0-2 17 15,1-1-42-15,2 0 2 0,2-3-72 0,-1 0-11 0,2-3-63 16,0-1-41-16,0 0-30 0,1-1-40 0,0-3-34 16,1 0-77-16,-2-3-79 0,1-1-423 0,-3-2-461 15</inkml:trace>
  <inkml:trace contextRef="#ctx0" brushRef="#br0" timeOffset="39028.94">32978 12893 230 0,'0'0'300'0,"-7"-9"-61"15,7 9-40-15,-8-8-19 0,8 8-23 0,-4-10-28 16,4 10-21-16,0-10-7 0,0 10-25 0,2-11 0 16,0 5-11-16,2 0-8 0,1 2-12 0,0 0 17 0,-5 4 16 15,10-6-18-15,-3 2 7 0,-7 4 7 16,14-4 2-16,-14 4 9 0,13 1-3 0,-13-1-9 16,14 7 17-16,-8-3-9 0,0 1 25 0,-2 2-24 0,0 2 33 15,1-2-31-15,0 4 25 0,-4-2-44 0,1 2 32 16,0 0-34-16,1 0 15 0,-2 0-37 0,2-2 22 15,-1 2-32-15,0-3 20 0,0 2-33 16,1-2 21-16,-1 1-29 0,0-2 20 0,1-2-27 0,0 2 23 16,-3-7-30-16,6 9 25 0,-6-9-27 0,5 8 22 15,-5-8-25-15,8 6 21 0,-8-6-27 0,10 4 32 16,-10-4-27-16,8 4 24 0,-8-4-32 0,6 5 31 16,-6-5-25-16,6 5 33 0,-6-5 1 0,5 6 46 15,-5-6-11-15,5 11 2 0,-5-11 31 0,2 10-24 16,1-2 33-16,-1 0-27 0,0 1 32 0,-1-1-46 15,2 2 28-15,-2-2-46 0,1 2 32 0,2 0-43 16,-1 0 29-16,1 0-40 0,-1 1 26 0,1-2-35 16,0 2 26-16,0-1-36 0,-3-1 32 0,4 1-35 15,-3-2 32-15,-1 0-30 0,0 1 30 0,-2-2-35 0,0-1 23 16,-1 1-22-16,-3 0 26 0,1 1-31 16,-1-3 27-16,-1 1-45 0,0 2 21 0,-1-4-55 15,-1 1 10-15,2-1-60 0,-2 1-24 0,8-5-41 0,-11 6-21 16,11-6-56-16,-9 2 1 0,9-2-42 0,0 0-64 15,-8-4-58-15,8 4-61 0,0-11-250 0,3 4-234 16</inkml:trace>
  <inkml:trace contextRef="#ctx0" brushRef="#br0" timeOffset="39262.61">33253 12803 305 0,'1'-11'469'0,"1"4"-80"16,-1 0-61-16,-1 7-43 0,4-11-16 0,-4 11-25 15,6-9 5-15,-6 9-4 0,10-2 16 0,-10 2-9 16,13 3-26-16,-4 3-17 0,1 0-10 0,2 1 27 16,1 2-55-16,3 4 20 0,0-2-28 0,2 7 5 15,1 1-20-15,-1-1-15 0,1 3-18 0,-3 1-14 16,2 2 10-16,-6 1-50 0,2 0 18 0,-5 0-40 16,-4-1 24-16,-2 0-45 0,-2 2 11 0,-2-1-52 15,-5-2-48-15,-3 6-77 0,-2-2-82 0,-7 4-112 16,-4-3-61-16,-3 0-148 0,0-4-705 0,-5 0-865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52:01.1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23713 13375 242 0,'-3'-9'220'0,"3"9"-28"0,-4-9-37 0,4 9 0 16,-3-9 5-16,3 9-11 0,-4-11-19 0,0 6-19 16,4 5-18-16,-5-9-16 0,2 2 11 0,-1 3 4 15,4 4-2-15,-5-11 3 0,0 7-2 0,5 4-3 16,-7-9-10-16,3 4-6 0,-1 1 4 0,0 0-18 15,5 4-3-15,-12-6 4 0,3 2 10 0,0 3-12 16,0 0-2-16,-5-1-8 0,3 2 18 0,-3 2 2 16,-2-1 3-16,-3 3 4 0,1-1 5 0,-5 3 5 15,0-1 3-15,-1 2 5 0,1 1 4 0,-1 1 2 16,-2 1 7-16,-1 2-1 0,-1 0-4 0,5 1-16 16,-4 1 6-16,4 1 4 0,0 1 0 0,-1 0-49 15,5 1 60-15,0 2-47 0,3 2 33 0,0-2-44 0,3 3 47 16,0-2-45-16,3 1 1 0,2 1-3 0,2 1 3 15,0 0-1-15,2 0-4 0,2 1 1 16,0 2 34-16,3-1-44 0,0 0 22 0,3 0-37 0,0 4 33 16,4-1-43-16,-1-1 35 0,2 1-40 0,0-2 31 15,3 1-36-15,-2-2 28 0,3 0-34 0,-2-1 32 16,1-1-36-16,2 0 36 0,-3-5-36 0,3 0 35 16,-2-1-22-16,1-1 30 0,1 0-21 0,-1-3 23 15,-1-1-18-15,4 0 16 0,-2-5-21 0,0 2 16 16,2-3-24-16,1-4 19 0,1 2-24 0,0-3 20 15,1-1-19-15,2-1 13 0,0-2-18 0,2 1 18 16,1-3-20-16,-1 2 13 0,-1-5-12 0,1 4 17 16,0-5-21-16,-1 1 19 0,0 1-12 0,-1-2 14 15,2 1-19-15,-4-2 18 0,3 1-18 0,-2-3 17 0,0 2-20 16,0-2 21-16,-2 1-17 0,0-1 19 16,0-1-22-16,-3 2 16 0,3-2-14 0,-4 0 13 15,3 1-15-15,-2 0 1 0,-1-3 4 0,0 3-1 16,0-2 0-16,-3 1 3 0,-1 0 1 0,1 0 3 0,-3 1 0 15,-2-2 1-15,1 1-2 0,0-1 1 0,-3 0 7 16,1 0-6-16,-3-1-1 0,-1 0-1 16,-1 1 1-16,-1-3-5 0,-1 0 1 0,-4-3 2 0,-2-2 0 15,1 0 13-15,-5-4-18 0,-2 1 17 0,-3-7-20 16,-2 3 14-16,1 1-16 0,-5 1 12 0,2 2-22 16,1 4-9-16,-4 0-4 0,1 3 10 0,-5 3-73 15,1 0-14-15,-2 3-67 0,-2 1-87 0,-3 4-67 16,-1 0-95-16,-1 3-112 0,-1 1-128 0,0 2-309 15,0 1-567-15</inkml:trace>
  <inkml:trace contextRef="#ctx0" brushRef="#br0" timeOffset="583.83">23060 13682 105 0,'0'0'298'0,"0"0"-50"15,0 0-12-15,0 0 6 0,0 0-2 0,0 0-19 16,0 0 2-16,0 0-43 0,0 0 20 0,2-5-59 15,-2 5 29-15,0 0-58 0,0 0 40 0,0 0-52 16,0 0 38-16,0 0-51 0,0 0 34 0,0 0-54 16,0 0 33-16,-9-4-30 0,9 4 25 0,0 0-46 15,0 0 31-15,-16 2-47 0,16-2 37 0,-13 2-44 0,3 0 39 16,0 1-32-16,-3 0 38 0,-4-1-40 0,1 4 37 16,-2-3-40-16,-5 3 42 0,-3 0-43 0,-3 0 39 15,-3 2-45-15,-3 0 38 0,-4 2-9 0,-5-1-3 16,1 1 4-16,-1 2-5 0,-2-2-4 0,0 1-3 15,2 0-4-15,0 0-2 0,-1-2-3 0,4 2-7 16,2-2 0-16,6 0-5 0,-1-2-2 0,6-1-4 16,1 1-1-16,3 0-4 0,3-3-2 15,4 1 1-15,0-2-1 0,3 2-2 0,1-3-14 0,3-1-17 16,1 1-37-16,0 1-52 0,9-3-58 0,-11 3-70 16,11-3-84-16,0 0-93 0,-12-1-80 0,12 1-423 15,0 0-500-15</inkml:trace>
  <inkml:trace contextRef="#ctx0" brushRef="#br0" timeOffset="900.03">22016 13687 21 0,'0'0'580'0,"0"-12"-125"0,0 12-55 16,0-11-34-16,0 11-14 0,0-9-36 0,0 9-48 15,0-7-34-15,0 7-37 0,0 0-16 0,0 0-7 16,0 0-28-16,-8 2-21 0,8-2-47 0,-9 12 32 15,3-2-50-15,-1 1 34 0,0 2-11 0,-5 3-17 16,3 2-11-16,-2 0-14 0,-2 3-6 0,-1 1-3 16,-1 1-7-16,0-2-6 0,0 2-3 0,1-2 3 15,0-3-8-15,2-1 3 0,2-1-5 0,0 0 5 16,1-4 16-16,4 1 10 0,0-2 13 0,2 0 4 16,3-2 3-16,0 1-6 0,4-1-6 0,1 1-7 15,4 1-5-15,5-2-9 0,0 4-5 0,5-4 1 16,2 2-6-16,6-2-4 0,2 1-4 0,3-1 1 15,0 1-9-15,0-2-32 0,5 0-69 0,-4-1-68 16,-1 0-88-16,0 0-48 0,-4-3-140 0,-5 2-73 16,-1-3-517-16,-4-1-648 0</inkml:trace>
  <inkml:trace contextRef="#ctx0" brushRef="#br0" timeOffset="1318.28">20216 13916 34 0,'-6'-9'696'15,"-2"2"-121"-15,2 1-112 0,-1 1-45 0,1-1-30 16,0 3-5-16,1-2-1 0,5 5-20 0,-8-7-82 16,8 7-1-16,-8-6-59 0,8 6 17 0,0 0-25 0,0 0 2 15,0 0-22-15,3 6 2 0,-3-6-17 0,7 9 2 16,0-4-37-16,1 2 4 0,2 2-25 15,-1-1-16-15,2 2-26 0,1 0-13 0,-1 0-15 16,2 4-3-16,2-2-15 0,-2 2-3 0,4 0-12 0,-3 1-6 16,2 0-34-16,-2-1-40 0,4 1-67 0,-4 1-40 15,4-2-124-15,-4-1-57 0,2 0-93 0,-1 1-94 16,0-4-89-16,-2-1-674 0,1-2-904 0</inkml:trace>
  <inkml:trace contextRef="#ctx0" brushRef="#br0" timeOffset="2250.51">20562 14072 602 0,'-3'-8'420'0,"3"8"-43"15,-4-9-83-15,4 9-41 0,-3-8-22 0,3 8-32 16,2-13-34-16,-1 6-20 0,3 0-21 0,-2-1-19 16,5-1-18-16,-2-1-20 0,3 0-11 0,0-1-10 15,1-2-11-15,-2 2-5 0,2-1-6 0,-2 0 0 16,0 0-9-16,-1-1 4 0,-1 3 9 0,-1 1 10 15,-3-1 8-15,1 2 4 0,-2 0 15 0,0 1-2 16,0 7 11-16,-5-9 12 0,5 9-3 0,-11-6-3 0,11 6 11 16,-12-2 7-16,12 2 1 0,-16 4-8 15,7 1-7-15,2-1-14 0,-1 3-6 0,0 0-11 16,2 1-8-16,1 2-5 0,0 1-8 0,2 0-5 16,3-1-3-16,0 2-5 0,0 2-2 0,4-1-3 0,2-1-1 15,1 1-4-15,2-1-3 0,3-1-6 0,-1-2-11 16,3 0-20-16,2-1-20 0,0-3-38 0,2 0-9 15,1-3-40-15,-1-1-11 0,1-1-53 0,0-1 12 16,0-1-58-16,0-3 27 0,2-1-47 0,-1-1 45 16,-2-3-17-16,-1 1 46 0,-1-2 2 0,-3-2 45 15,2-1 12-15,-4-1 43 0,-1 0-2 0,0-2 41 16,-5 2-6-16,2 1 18 0,-4-3 48 0,1 1 55 16,-1 2 18-16,-2-1 39 0,-1 3 33 0,-1-1 6 15,-2 2-8-15,-1 1-12 0,1 0 13 0,-3 1 2 16,1 4-13-16,-3-2-6 0,1 4-4 0,7 3-19 15,-15-3-14-15,5 6-13 0,1 0-10 0,-1 3-8 16,2-1-10-16,1 3-7 0,1 0-6 0,-1 4-4 16,4-1-11-16,0 1-4 0,2 0-4 0,-2 0 8 0,3 1-16 15,4-1 12-15,-1 0-12 0,2-2 8 16,-1 0-16-16,2 1 9 0,0-4-14 0,3 0 9 16,-1-1-13-16,1-3 13 0,-9-3-17 0,16 1 2 15,-5-2-2-15,-2-2 5 0,2-3-9 0,-1-2 2 0,2-1-2 16,-2 0-1-16,-1-1 4 0,0-1 1 0,0-2 2 15,-3 3-30-15,1-2 44 0,-1 0-40 0,-2 2 42 16,2 2-35-16,-3-2 42 0,1 3-4 0,-2 0-42 16,2 2 53-16,-4 5-19 0,4-9 2 0,-4 9-38 15,5-7 47-15,-5 7-39 0,0 0 42 0,10-1-42 16,-10 1 41-16,0 0-2 0,13 2-3 0,-13-2-2 16,13 4-9-16,-13-4-36 0,15 1 31 0,-15-1-61 15,14 0 20-15,-14 0-70 0,21-2 33 0,-12-3-66 16,2 2 38-16,1-3-41 0,-1 1 17 0,-1-4 2 15,1 1 1-15,-2-2 10 0,-2-1 23 0,1 0 19 16,-3 0 17-16,-1 0 19 0,-1-1-2 0,-2-1 9 16,-2 0 44-16,-1 2-33 0,-2-4 39 0,-1 4-12 15,1 0 82-15,-1 1-16 0,-2 0 27 0,2 2 37 0,-2 0 10 16,1 1-5-16,-1 1-16 0,2 1-16 16,5 5-14-16,-10-6-9 0,10 6 0 0,0 0-8 15,0 0-14-15,0 0-6 0,-9 4-2 0,9-4-8 0,4 7-12 16,0-1-2-16,2 1-7 0,2 1-4 0,1 2 0 15,1-1-5-15,3 2-2 0,1 1-4 0,2 0-38 16,-2-1 41-16,4 0-37 0,-2 1 42 0,0-2-40 16,-3-1 39-16,-1 0-3 0,0 0 1 0,-1-1-8 15,-5-2 1-15,2-1-1 0,-3 2 3 0,-5-7-4 16,4 11 1-16,-4-11-1 0,-3 10-1 0,3-10 0 16,-8 9 1-16,2-4 9 0,0-1-10 0,-1 1 4 15,1-2-4-15,6-3-1 0,-13 3-6 0,13-3-50 16,-10 3-23-16,10-3-94 0,-8-4-63 0,8 4-64 15,-4-5-99-15,4 5-446 0,1-14-385 0</inkml:trace>
  <inkml:trace contextRef="#ctx0" brushRef="#br0" timeOffset="2466.23">21359 13387 63 0,'0'-15'652'0,"0"2"-143"0,-3 2-92 0,2 2-29 15,1-1-33-15,0 2-35 0,0 0-11 0,0 1-39 16,0 7-42-16,0-12-35 0,0 12 1 0,6-8-17 0,-6 8-18 15,7-3-28-15,-7 3-24 0,10 3-14 0,-5 0-11 16,3 3-13-16,-2 2-7 0,3 1-22 0,0 3-5 16,0 0 0-16,-1 3-10 0,1 2-2 0,1 0-6 15,-1 1-6-15,-2 0-7 0,1 0-19 0,2-1-31 16,-3-2-51-16,-1 0-47 0,1-2-66 0,-1 0-84 16,0-2-81-16,-2 0-72 0,-1-2-78 0,-1-4-360 15,-2-5-444-15</inkml:trace>
  <inkml:trace contextRef="#ctx0" brushRef="#br0" timeOffset="2572.58">21505 13534 163 0,'0'0'510'0,"2"-11"-179"0,2 5-34 15,2-1-102-15,-1-1-4 0,3 0-75 0,1-2 17 16,4 0-67-16,2-1 17 0,4-1-67 0,0 1-123 16,5-1-243-16,1-1-165 0,2 1-13 0</inkml:trace>
  <inkml:trace contextRef="#ctx0" brushRef="#br0" timeOffset="5099.46">24583 5042 4 0,'-9'-4'182'15,"0"-1"-28"-15,-1 0-20 0,1 0 1 0,0 0-4 16,0 0-44-16,-2-1 17 0,2 3-33 0,-4-4 37 16,0 1-35-16,2-3 5 0,-3 4-36 0,1-2 27 15,-2 1-32-15,-1 1 24 0,1-1-18 0,-2 1 37 16,-2-2-33-16,0 1 23 0,-3 1-39 0,-1-1 18 15,0 1-35-15,-1 0 25 0,0 1-26 0,-1 0 35 16,0 0-36-16,-1 0 58 0,1-1-26 0,0 2 24 16,0-1-52-16,-1 1 33 0,-1 0-42 0,3 0 33 15,-4 1-40-15,1 0 29 0,2 0-38 0,-2 1 46 16,0-1-54-16,-1 1 46 0,0 1-48 0,-3-1 39 16,2 1-38-16,-1 0 37 0,-2 1-38 15,-3 2 38-15,-3-1-40 0,1 1 42 0,-1 0-40 0,0 2 40 16,-1 0-41-16,2-1 55 0,-3 2-37 0,2-1 43 15,1 1-32-15,0 1 43 0,1 0-40 0,-2 0 12 16,4-1-6-16,-2 2 8 0,1-1-7 0,2 2-6 16,-2 0 4-16,2 0 11 0,1 1 2 0,0 0-5 15,2-1-5-15,-3 2 1 0,4 2 1 0,-1-2-6 16,0 0-1-16,1 3-11 0,-2-2 9 0,3 2 2 16,0-1 0-16,0 2-28 0,0 0 36 0,2-2-19 15,0 3 47-15,0-2-43 0,3 2 37 0,-1 0-44 16,1-1 38-16,1 2-43 0,1 1 48 0,6-4-3 15,-3 4 1-15,0 0-4 0,0 0 8 0,0 2 1 16,3-1 0-16,1-2 2 0,1 1-3 0,1 0 2 16,0 1-14-16,-1 0 1 0,3-1 10 0,2 1 0 15,-1-1-5-15,2 0 12 0,0-1 13 0,4-1-6 16,-1-1 4-16,1 2-2 0,3-1 0 0,0-2 9 16,3 2-13-16,-1-2-7 0,2 2-5 0,1-3-2 15,2 3-1-15,0-4-6 0,2 2-5 0,0-2-3 16,3 4 1-16,-1-3-6 0,1 0-40 0,2 0 42 15,-1 2-38-15,2-4 39 0,0 2-42 0,-1 0 44 16,2-1-41-16,-1 0 39 0,0 0-40 0,2 0 39 0,-2-1-40 16,2-1 46-16,-2 1-8 0,3-1 13 15,-1-2-41-15,1 2 6 0,-1-1 6 0,0-2 0 16,2 2-3-16,-1-2 4 0,3 2-1 0,-1-2 0 16,-1-1 5-16,0 1-3 0,2-1-1 0,-5 0 1 15,3-1 7-15,0 1 1 0,0-3 1 0,-1 1-2 0,1 1 2 16,1-2-2-16,-2 1-3 0,1-2 4 15,3 1-1-15,-3-1 12 0,2 0-22 0,0-1 1 16,-1 0 0-16,1 1 0 0,2 1 6 0,0-2 1 16,0 0 4-16,1 0-4 0,-1-1-5 0,2 0-2 15,-2 1-1-15,5-2 1 0,-4 2 0 0,-1-1-6 16,1-1 2-16,0 1 0 0,2 0 5 0,0 0-7 16,1-1 2-16,-2 0-2 0,3 1 1 0,-3-1 0 15,2-1 2-15,-2 0-2 0,1 1-3 0,-3 0 9 16,-3 1-9-16,3-1 1 0,3-1-1 0,-5 1 1 15,1 0 2-15,-1-1-2 0,0 1 2 0,-2 0-3 16,3 0 7-16,0 0-6 0,-3 0-2 0,3-1-3 16,-1 1 5-16,1 0-2 0,0-1 2 0,1 1 0 15,-1 1 2-15,-2-2-2 0,6 0 3 0,-3 0-3 16,0 1-1-16,0-1 1 0,2 1-2 0,-2-2 2 0,0 1 2 16,-1 0-4-16,0-1 3 0,3 1 4 0,-3-1 2 15,0 1-10-15,-1 0 2 0,4-2-1 16,-5 2 2-16,1 1-1 0,0-3 0 0,-3 1 2 15,3 0-1-15,-1 0 8 0,-2-1-9 0,1 0-1 16,2 0 2-16,-3 1 1 0,-1-1-2 0,0 0 3 0,2-2-2 16,0 2 2-16,-3 0-3 0,2-2 43 0,-2 1-52 15,2-1 44-15,-1 2-48 0,1-2 45 16,-3-2-46-16,3 4 43 0,2-5-48 0,-4 3 46 16,3-1-47-16,-1 0 42 0,-2 0-43 0,0 0 46 0,0-1-45 15,0 1 43-15,-1-2-45 0,-1 2 46 0,0-2-46 16,-1 2 49-16,0-3-49 0,-3 0 46 0,0 0-2 15,0 1-10-15,-1-1 3 0,-1 1-4 0,-2-2-1 16,1 3-5-16,-2-4 2 0,-1 2-1 16,-1-2 1-16,1 0-5 0,-2 1-1 0,0-2 0 15,-2 0 1-15,0 0 0 0,1-2-43 0,-1 1 52 0,0-3-42 16,-1 1 47-16,1-1-43 0,-2 2 42 16,0-2-28-16,0 1 27 0,-1-1-45 0,-1 1 51 15,0-1-47-15,1 0 49 0,-4-1-47 0,2 0 47 16,-2-1-39-16,-1 1 3 0,0-1 44 0,-1 1-46 15,-1-1 43-15,0-1-25 0,-2 1 20 0,-1-2-46 0,0 0 46 16,-2 0-45-16,0 1 49 0,0 0-54 0,-4 1 48 16,2 0-2-16,-1 1-4 0,-2 1-2 0,-1 1-6 15,1 1-4-15,-3 1 0 0,-2 2 0 0,0 0 4 16,-2 3-12-16,-2 0-4 0,-1 2-14 16,-2 1-21-16,0 0-45 0,0 2-52 0,2 1-32 15,0 2-62-15,2 1-89 0,-1 0-80 0,1 1-80 0,5-1-497 16,-2 3-577-16</inkml:trace>
  <inkml:trace contextRef="#ctx0" brushRef="#br0" timeOffset="5665.55">25802 4918 500 0,'0'0'427'0,"0"0"-110"0,0 0 6 0,0 0-56 15,0 0 1-15,0 0-18 0,0 0-34 0,-15 2-15 16,15-2-20-16,-13 6-16 0,4-1-21 0,-3 1 0 16,-1 1-15-16,-2 0-7 0,-2 3-11 0,-2-1-2 15,1 2-2-15,-7 3-12 0,1-2-13 0,-3 4-10 16,1-1-4-16,-6 1-18 0,-2 1-48 16,0 1 37-16,-1 0-45 0,-2-1 40 0,0 1-42 15,0-1 37-15,0 1-41 0,3-3 39 0,0 0-42 0,5-1 39 16,2-1-42-16,2-2 41 0,5-2-44 0,0 0 41 15,2 0-45-15,4-3 25 0,1 0-73 0,2-1-6 16,2-2-96-16,1 1-20 0,8-4-95 0,-13 3-70 16,13-3-55-16,0 0-65 0,-7-4-274 0,7 4-265 15</inkml:trace>
  <inkml:trace contextRef="#ctx0" brushRef="#br0" timeOffset="5949.44">25105 5039 257 0,'2'-8'595'0,"0"2"-163"15,-2 6-64-15,1-10-42 0,-1 10-36 0,1-8-20 16,-1 8-58-16,0 0 1 0,0 0-15 0,0 0 6 16,0 0-26-16,0 0-22 0,0 0-20 0,-4 11-19 15,0-4-20-15,2 2-3 0,-1 2-7 0,1 0-18 16,-2 2-12-16,1 2-51 0,-1 1 40 16,-2 0-49-16,2 0 43 0,-1 2-47 0,3-1 46 0,-2 0-50 15,-2 0 42-15,4-1-49 0,-3-2 46 0,1-2-44 16,3-1 48-16,-2-1-37 0,2 0 48 0,0-3-36 15,-1 2 44-15,2-2-44 0,2 0 48 0,0-1-28 16,0 0 28-16,3 2-42 0,2-1 41 0,2-2-51 16,3 2 41-16,3-1-49 0,-1-1 46 0,7 3-51 15,2-3 41-15,0 1-44 0,2-2 30 0,3 1-84 16,-1-2-28-16,4-1-125 0,-1 0-49 0,1 0-117 16,1-2-108-16,1-2-569 0,1 0-680 0</inkml:trace>
  <inkml:trace contextRef="#ctx0" brushRef="#br0" timeOffset="6732.31">26202 4791 249 0,'2'-8'387'0,"-2"8"-25"15,0-12-77-15,-2 6-31 0,2 0 15 0,-2-1 11 16,-1 1-13-16,-2-1-38 0,0 1-24 0,1 0-8 15,-2 0-33-15,-1 1-34 0,0 0-19 16,-1 1-16-16,-1 3-16 0,-1 0-14 0,10 1-8 0,-23 0-11 16,10 2-8-16,-1 2-4 0,1 1 5 0,-2 2-18 15,1-1 7-15,1 3-17 0,-1-1 15 0,1 1-11 16,3 0 16-16,2 1-16 0,3-1 12 0,-2 0-16 16,4 1 13-16,1 0-19 0,0-2 12 0,4 1-12 15,0 0 10-15,3-2-16 0,3 0 12 0,0-2-11 16,1 1 9-16,1-2-15 0,1-1 11 0,1 0-14 15,2-2 12-15,-1-1-15 0,2-1-1 0,-2 0 4 16,2-3 2-16,-2 1 4 0,0-2 0 0,-1 0-2 16,0-2 4-16,-2 1 2 0,-2 0 2 0,-2-2 4 15,-1 0 6-15,-1 1 19 0,1 0 8 0,-2 0 23 16,-1 1 32-16,-2 6 20 0,0-12 0 0,0 6 3 16,0 6 1-16,-1-10-11 0,1 10-15 0,-1-8-19 15,1 8-18-15,0 0-5 0,-3-6-10 0,3 6 2 16,0 0-1-16,0 0 0 0,0 8-2 0,3-2 8 15,-1 2-4-15,1 1-27 0,2 3 23 0,0 1-26 16,4 5 26-16,1 0-27 0,-1 3 26 0,2 3-30 16,1-1 24-16,2 3-23 0,0 0 4 0,2 1-5 15,3 1 0-15,-4 3 0 0,4-1 2 16,-3 0-1-16,0-3-3 0,-3-3 2 0,2 1 2 16,0 0-8-16,-3 0 0 0,2-4 2 0,-5-2 0 0,0-2 15 15,-1-2-20-15,-2-2 20 0,-1-2-14 0,-1-1 19 16,1-2-10-16,-5-3-3 0,0-5-10 0,-2 10 1 15,2-10-3-15,-12 0 1 0,12 0 1 0,-16-6-4 16,3-1-2-16,0-3 8 0,-3-3-57 0,0-2 60 16,-2-5-18-16,0-2-18 0,2-1-22 0,0-2 23 15,1 0-33-15,2 0 28 0,2 0-49 0,3 2 20 16,2 2-17-16,-1 1-33 0,5 2-42 0,-1-2-34 16,3 3-27-16,3-1-42 0,-1 2-45 0,5 0-45 15,-1 0-28-15,2-2-2 0,3 4-39 0,1-1-16 16,1 0-274-16,-1 2-209 0</inkml:trace>
  <inkml:trace contextRef="#ctx0" brushRef="#br0" timeOffset="7048.83">26468 4776 412 0,'0'0'357'0,"-2"-10"30"15,2 10-57-15,-5-9 14 0,1 4 0 0,1-1-29 16,3 6-35-16,-5-8-24 0,5 8-18 0,-5-9-25 16,5 9-33-16,-3-6-40 0,3 6-30 0,0 0-24 15,2-8-14-15,-2 8-15 0,0 0-9 0,14 0-6 16,-14 0-12-16,16 3-2 0,-5 2-1 0,-1-1-8 15,1 1-1-15,1 2-7 0,-2-1 8 0,3 2-10 16,-3 0 7-16,-2-1-10 0,1 0 11 0,-2 0-10 16,-3-1 12-16,1 0-5 0,-2-1 1 0,-3-5 2 15,1 8 4-15,-1-8 14 0,-4 5 14 0,4-5 15 16,0 0 24-16,-11 1 5 0,11-1-18 0,-10-6-8 16,3 1-4-16,2-1-7 0,0-1-12 0,0 0-5 15,1-4-5-15,1 3-11 0,-2-2-10 0,4 0-40 16,1 0 29-16,6 0-57 0,-3 0 10 0,3 0-31 15,1 0-28-15,3 1-36 0,0 0-21 0,3 2-10 16,1 0-34-16,-1 1-19 0,1 1-24 0,1 0-16 16,-3 3-26-16,2 0 19 0,-3 0-26 0,3 2-10 15,-14 0-34-15,22 0-1 0,-9 0-184 0,-13 0-28 16</inkml:trace>
  <inkml:trace contextRef="#ctx0" brushRef="#br0" timeOffset="7598.38">26826 4638 331 0,'0'0'143'0,"12"-3"31"0,-12 3-18 0,12-3 38 16,-12 3-9-16,7-5 28 0,-7 5-48 0,6-6 9 15,-6 6 16-15,5-6-14 0,-5 6 2 0,5-7-20 0,-5 7 8 16,2-7-9-16,-2 7-29 0,-2-8-17 0,2 8 2 16,-3-5-8-16,3 5-17 0,-4-6-14 15,4 6-21-15,-5-4-11 0,5 4-2 0,0 0-12 16,-11-3-6-16,11 3-4 0,0 0 1 0,-11 2-9 0,11-2 2 16,-6 3 3-16,6-3 0 0,-6 5-3 0,6-5 2 15,-2 6 3-15,2-6-5 0,0 0-3 0,-1 10 4 16,1-10-4-16,0 0-3 0,2 10 0 0,-2-10 0 15,0 0-3-15,7 5-1 0,-7-5 1 0,8 3-3 16,-8-3-3-16,0 0-2 0,16 0 3 0,-16 0-7 16,11-3 0-16,-11 3 3 0,13-3-5 0,-13 3 0 15,10-6 3-15,-10 6 2 0,7-6-3 0,-7 6 0 16,7-6 4-16,-7 6-2 0,3-6-2 0,-3 6 2 16,0 0 5-16,-2-10-6 0,2 10 3 0,0 0-1 15,-3-7 3-15,3 7-1 0,-7-5-1 0,7 5 7 16,0 0-5-16,-7-3-1 0,7 3-1 0,0 0 1 15,-12-3 2-15,12 3 0 0,0 0 0 0,0 0 2 16,-14 0 3-16,14 0-6 0,0 0 3 0,-11 1 0 16,11-1 1-16,0 0 1 0,-14 2-3 0,14-2 4 15,0 0-1-15,-13 2 0 0,13-2 0 0,-9 1 2 16,9-1-1-16,-10 3-1 0,10-3 7 0,0 0-5 16,-13 2 0-16,13-2 0 0,-8 3 0 0,8-3 4 0,-6 4 8 15,6-4 4-15,-7 5-1 0,7-5 5 16,-3 7 0-16,3-7 1 0,-2 8 3 0,2-8-5 15,0 9 0-15,0-3 4 0,0-6-7 0,4 11 1 0,-1-5-1 16,-1-2 9-16,3 3-14 0,0-3 9 0,2 2-12 16,-1-1 9-16,3 0-16 0,1 0 13 0,-2-2-15 15,4 1 10-15,0 0-13 0,0-2-3 0,1 0-3 16,-2 1-9-16,3-1-35 0,0-1-53 16,-2-1-56-16,2 0-63 0,-3 0-71 0,3 0-32 0,-2-1-80 15,-2-2-387-15,3-1-313 0</inkml:trace>
  <inkml:trace contextRef="#ctx0" brushRef="#br0" timeOffset="8299.43">27160 4541 82 0,'0'0'348'16,"2"-7"-69"-16,-2 7-26 0,0-7-18 0,0 7-24 16,0 0-5-16,1-8-15 0,-1 8-21 0,0 0-14 15,0-8-12-15,0 8-17 0,0 0-19 0,0 0 3 16,2-9 3-16,-2 9 6 0,0 0-2 0,0 0-6 0,-2-7-8 15,2 7-2-15,0 0-5 0,0 0-2 16,-1-7-11-16,1 7-5 0,0 0-2 0,-4-5-1 16,4 5-3-16,-5-5-15 0,5 5-12 0,-7-3-12 0,7 3 2 15,-9-4-4-15,9 4-7 0,-13 0 0 16,13 0-12-16,-15 3 0 0,6-2-1 0,0 1-4 16,-3 3 2-16,3-3-2 0,0 3 3 0,2 0-6 15,-2 1 0-15,2 0 4 0,1 0-4 0,1 2 2 16,-3 0-1-16,4 0 5 0,2 1-9 0,-1-1 1 0,2 0-7 15,1 1-7-15,1-2-2 0,0 0 0 0,3 0-2 16,0-1-4-16,4-1-6 0,-1-1-2 0,1-1-4 16,1-1-3-16,-9-2 2 0,19 0 3 0,-10-1 0 15,4-2 5-15,-2-1 7 0,1-1-5 0,1 0 1 16,-2 0 3-16,2-1 8 0,-4-1-2 0,0 2 4 16,1-3 1-16,-2 3 5 0,-2-2-3 0,2 3 1 15,-2-3 3-15,0 4-1 0,0-2-4 0,-6 5 0 16,9-6 4-16,-9 6-2 0,9-5 1 0,-9 5 5 15,12-1-5-15,-12 1 0 0,12 1 5 0,-12-1 0 16,15 3-2-16,-6-1-3 0,0 1 6 0,1-1-1 16,2 0-2-16,-2 1 2 0,5-1 4 0,-2-1-8 15,0 0 3-15,1 1 1 0,1-4-2 0,-2 1-1 16,1 0-2-16,2-1 3 0,-2-2 3 0,0 0-6 16,-3-2-5-16,1 1-3 0,-5-2 0 0,0-1-1 15,-1 0 2-15,-5-1 20 0,1-1-20 0,-2 0 22 16,-3-2-23-16,-2-2 17 0,-3 0-17 0,-1-1 23 0,-2-2-25 15,-1 0 19-15,-3 0-12 0,2 1 2 0,-5-3-5 16,6 2 24-16,-4 1 18 0,2 1 30 0,3 0-24 16,-3 0 13-16,3 6-3 0,2-2 16 0,-1 2-27 15,1 2 5-15,3 1-19 0,-2 3 5 0,8 3-11 16,-11-5 9-16,11 5-10 0,0 0 16 0,-12 6-9 16,12-6 9-16,-2 8-6 0,2 0 9 0,0-1-10 15,2 1 2-15,1 2-12 0,1 1 8 0,-1-1-9 16,4 4-7-16,-1-2 4 0,4-1 1 0,-2 3-1 15,1 2-4-15,1-4-3 0,2-1 0 0,-2 0-10 16,1 0-18-16,0 1-40 0,0-4-52 0,-1 3-30 16,1-4-36-16,-1 1-45 0,-1-2-32 0,0-1-37 15,-1 1-26-15,0-2-23 0,-8-4-83 0,11 3-260 16,-11-3-196-16</inkml:trace>
  <inkml:trace contextRef="#ctx0" brushRef="#br0" timeOffset="8440.44">27450 4421 153 0,'0'0'427'0,"-8"-6"-125"0,8 6-5 15,-4-6-87-15,4 6 12 0,-5-6-62 0,5 6 13 16,-3-9-68-16,3 9 18 0,2-7-67 0,-2 7 32 16,6-9-63-16,-1 4 34 0,3 0-50 0,2 0 29 15,-1-1-39-15,5 0 14 0,0 0-67 0,-1 2-69 16,5-3-48-16,-4 1-24 0,5 1-38 0,0-1-65 16,-1-1-139-16,0 3 90 0</inkml:trace>
  <inkml:trace contextRef="#ctx0" brushRef="#br0" timeOffset="9031.77">27745 4300 220 0,'0'0'292'0,"-4"6"-42"0,4-6-15 16,0 0 7-16,-5 5-7 0,5-5-3 0,0 0-51 15,0 0 20-15,0 0-84 0,0 0 20 16,0 0-75-16,0 0 28 0,0 0-57 0,0 0 31 16,6-8-56-16,-6 8 39 0,7-8-51 0,-3 3 40 0,1 0-48 15,-1-1 44-15,2 0-41 0,-4-1 40 0,2 2-5 16,-2-1-10-16,0 1-1 0,-2 5-1 15,3-11-5-15,-3 11-3 0,-3-11 6 0,3 11-9 0,-4-7-1 16,4 7 3-16,-6-2-4 0,6 2 1 0,0 0 3 16,-15 2 3-16,15-2-37 0,-11 7 61 0,6-1-43 15,-1-2 47-15,2 3-41 0,0 1 45 0,-1 0-43 16,4 1 38-16,0-1-32 0,-1 0 30 0,2 1-39 16,3 1 38-16,-2-1-41 0,4-2 2 0,0 2 0 15,4-4 5-15,0 2 6 0,0-3-9 0,3 0 3 16,-1-2-5-16,2-1-5 0,2 1-24 0,-1-4-27 15,4 0 25-15,1 0-55 0,-1-4 24 0,0 1-40 16,1-2 41-16,2-1-6 0,-3-2 4 0,-2 0 3 16,-2 0 5-16,-2-1 11 0,-4 1 11 0,2-1 14 15,-5-1 6-15,-1 1 9 0,-2 1 25 16,-2 1 50-16,0-1 34 0,-1 2 33 0,-3 0-34 0,0 0 48 16,-1 3 21-16,0-1-1 0,1 0-9 0,4 6-13 15,-11-4-20-15,11 4-17 0,-13-4-6 0,13 4-9 16,0 0-8-16,-10 3-5 0,10-3-9 0,-5 5-16 15,5-5-16-15,0 12 6 0,2-7-19 0,-1 3 6 16,5 0-16-16,-1 2 9 0,4-1-15 0,-2 2 9 0,4 0-13 16,1 0 10-16,0 0-13 0,1 0 11 15,-1 0-9-15,-1-1 9 0,1 0-16 0,-1-1 4 16,-4 0-10-16,1-2 11 0,-2 0-2 0,-2-1 3 16,-1 1 10-16,-3-7-7 0,0 10 1 0,0-10 1 15,-5 9-2-15,5-9 2 0,-12 6 5 0,12-6-6 0,-13 6 0 16,13-6 0-16,-15 4-1 0,15-4-1 15,-13 0-3-15,13 0-8 0,-10-4-26 0,10 4-27 16,-8-7-72-16,8 7-25 0,-1-13-90 0,2 4-27 0,3-2-57 16,1-3-44-16,3 0-20 0,0-5-316 0,2-1-217 15</inkml:trace>
  <inkml:trace contextRef="#ctx0" brushRef="#br0" timeOffset="9249.19">28150 4137 585 0,'9'-16'237'16,"0"1"26"-16,-3 1 5 0,-2 0 21 0,0 5 17 15,-1-3-1-15,-1 4-24 0,3-2-21 0,-5 3-10 16,2-2-24-16,1 3-36 0,-3 6-35 0,2-10-32 0,-2 10-21 15,0 0-18-15,0 0 11 0,0 0-15 16,0 0 1-16,0 0-4 0,2 6-6 0,-1-1-14 0,2 3 3 16,0 3-4-16,0 0-4 0,3 0-9 0,0 4-12 15,2-1 0-15,-1 3-5 0,2 0-4 0,3 0-6 16,-2 0-1-16,0-1 0 0,2 1 3 0,-1 0-15 16,-2-2 8-16,4 1-15 0,-4-3-22 0,1-1-35 15,-2 0-62-15,-1-2-34 0,2 1-77 0,-5-4 0 16,0 0-94-16,2-2-81 0,-6-5-153 0,2 6-273 15,-2-6-375-15</inkml:trace>
  <inkml:trace contextRef="#ctx0" brushRef="#br0" timeOffset="9336.62">28269 4181 154 0,'1'-9'411'16,"2"1"-121"-16,1 0-68 0,1-1-44 0,5-1-103 15,-1 0-161-15,2-6-310 0,1 5 149 0</inkml:trace>
  <inkml:trace contextRef="#ctx0" brushRef="#br0" timeOffset="24730.34">5666 13594 285 0,'0'0'264'0,"0"0"-94"0,0 0 25 16,0 0-45-16,0 0 6 0,0 0-59 0,0 0 0 15,0 0-36-15,0 0 12 0,0 0-36 16,-5-6 12-16,5 6-29 0,0-7 40 0,0 7-15 15,3-9 24-15,-1 3 1 0,-2 1 3 0,3-4 2 0,-2 0-4 16,3-1 18-16,-2-1 8 0,2 0-16 0,1-3-27 16,-1-1 28-16,3 0-34 0,-2-2-3 0,1-2 1 15,-2 0-10-15,5-2-6 0,-4 1-4 0,3-2 0 16,-2 1 11-16,4-1 20 0,-3-1-35 0,0 0-2 16,1 2-1-16,1-2-7 0,-1 1 24 0,-2 1-22 15,3-1 20-15,0 1-38 0,-3 1 35 0,1 1-38 16,-1 1 33-16,2 1-37 0,-3 2 30 0,0 0-31 15,-1 2 39-15,1-2-38 0,-1 4 33 0,0-1-25 16,-1 1 29-16,0 1-11 0,-1 0-1 0,1 2 2 16,0-2-1-16,-1 5-3 0,-2-1 3 0,3-2 1 15,-3 8-11-15,1-10 0 0,-1 10 1 0,4-11-5 16,-4 11 2-16,1-8-7 0,-1 8-2 0,0-10-4 16,0 10-14-16,3-9-49 0,-3 9 6 0,0-11-106 0,0 11-50 15,-3-8-56-15,1 3-136 0,2 5-208 16,-7-9-133-16</inkml:trace>
  <inkml:trace contextRef="#ctx0" brushRef="#br0" timeOffset="24930.36">5761 12803 34 0,'0'0'490'15,"0"0"-144"-15,-14 1-81 0,14-1-50 0,0 0-47 16,0 0-32-16,-13-2-22 0,13 2-14 0,-3-6-4 16,3 6 9-16,2-6-3 0,-2 6-12 15,5-8-11-15,0 2-6 0,1 1-6 0,2-1-3 0,1-1-8 16,1 3-10-16,2-1-1 0,-1 2-2 0,3 3-12 15,-1 0-7-15,5 2 9 0,-3 1-18 0,2 3-4 16,-1 5 0-16,1 0-10 0,-4 2 43 0,1 4-51 16,-4 0 33-16,-1 2-45 0,0 1 24 0,-3 1-81 15,-1-2-32-15,-1-1-37 0,-1 1-86 0,-3-2-45 16,1-3-378-16,-2 0-164 0</inkml:trace>
  <inkml:trace contextRef="#ctx0" brushRef="#br0" timeOffset="26263.18">7550 10908 94 0,'0'0'295'0,"0"0"-69"0,-4 6-24 16,4-6-8-16,0 0-11 0,0 0-24 0,-5 3-27 16,5-3-33-16,0 0-12 0,0 0-12 0,-5-3-13 15,5 3-1-15,-4-6-15 0,4 6 12 0,0-12 2 16,0 12 1-16,-4-15-2 0,3 7 61 0,1-4-70 15,-1 0 48-15,-1-1-52 0,1-3 47 0,1-2-5 16,-1-1-6-16,0-4-16 0,-2-4-42 0,3 2 43 16,-1-4-40-16,-1 2 34 0,1-7-38 0,1-1-4 0,-1-1 0 15,0 1 5-15,-2-1-16 0,2-1 2 0,-2 0-6 16,-2-5 28-16,1 5-33 0,2 0 27 16,-1 1-29-16,2 0 26 0,-3 0-21 0,0 1 29 0,0-7-3 15,2 9-14-15,-2 2-1 0,-2 1 21 0,3 3-10 16,-1 3 14-16,0-1-19 0,1 1 11 15,0 2-18-15,-1 1 13 0,0 3-17 0,2 1 8 0,-2 2-1 16,0 0 1-16,2 1 5 0,-1 2 0 0,0 3-4 16,2-2-2-16,-1 1-2 0,-1 2-2 0,2 1 1 15,-2 0-3-15,3 0 1 0,-2 1-6 0,2 6-3 16,-3-11 1-16,3 11-1 0,-4-8 1 0,4 8-3 16,-1-8 0-16,1 8-1 0,-1-6 2 0,1 6-2 15,0 0-4-15,-3-7 5 0,3 7-2 0,0 0-5 16,0 0-4-16,-2-7 3 0,2 7 1 0,0 0 3 15,0 0-2-15,0 0-16 0,0 0-24 0,-4 7-5 16,4-7 17-16,-3 8-23 0,3-8 25 0,-4 11-5 16,3-4 27-16,-2 0-29 0,2 2 37 0,-1-1-30 0,-2 2 36 15,0-1-28-15,3 1 30 0,0-1-27 0,-2 1 32 16,2 1 3-16,-1-1-2 0,1 2 1 16,1-2-9-16,-1 0-31 0,1-1 38 0,-1 0-33 0,1-2 36 15,0 0-37-15,0-7 39 0,1 12-29 16,-1-12 28-16,1 8-33 0,-1-8 32 0,0 0-31 15,0 0 26-15,0 0 6 0,0 0-31 0,8-8 36 16,-7 2-39-16,0-4 39 0,2-1-36 0,-3 0 31 0,5-5-21 16,-4 2-6-16,2 0 1 0,-2-2 6 0,0 1 1 15,2 2 3-15,-2 0 4 0,0 2 4 0,1 1 2 16,-1 1 9-16,2 1 22 0,-2 1 17 0,-1 7 11 16,5-9-6-16,-5 9-14 0,8-3-6 0,-8 3-12 15,7 3-1-15,-7-3-5 0,12 8-5 0,-6-1 6 16,4 2-15-16,-2 0-2 0,1 2-59 0,2 1-46 15,1 3-60-15,0 0-126 0,2 3-166 0,-3 4-357 16,3 2-334-16</inkml:trace>
  <inkml:trace contextRef="#ctx0" brushRef="#br0" timeOffset="28462.51">7527 8085 30 0,'0'0'391'0,"0"0"-111"0,0 0-67 16,0 0-37-16,0 0-25 0,0 0-24 0,5-6-9 15,-5 6-2-15,0-10-19 0,0 4-10 0,0-4-10 16,0-1-10-16,-1-2 0 0,1-4-12 0,0-1-9 15,0-2-8-15,0-2 56 0,0-2-66 0,0-4 49 16,0 1-73-16,0-2 58 0,0-4-11 0,1 0-8 16,-1-2-7-16,-1-1-64 0,-2 0 63 0,2 0-64 15,0-1 62-15,-2 1-63 0,1-1 3 0,-1 3 12 0,2-2-2 16,-2 0 8-16,-2 4 1 0,2-2 5 16,1 3 5-16,-2 5-1 0,0-1 5 0,2 2 6 15,-2 2 6-15,1 2 52 0,1 3-66 0,-1 1 49 0,1 1-58 16,-1 2 54-16,-1 3-70 0,4-1 60 15,-4 1-58-15,1 3 58 0,0 1-58 0,2-2 51 16,-2 3-63-16,2 0 49 0,1 6-86 0,-4-9-14 0,4 9-17 16,-5-6-7-16,5 6-10 0,-4-7 3 0,4 7-2 15,0 0 15-15,-6-5 18 0,6 5 14 0,0 0 13 16,0 0 9-16,-8-5 10 0,8 5 1 0,0 0 12 16,-5-5 6-16,5 5 7 0,0 0 9 0,0 0 17 15,-4-4 14-15,4 4-4 0,0 0 9 0,0 0 0 16,0 0-13-16,0 0-4 0,0 0-2 0,-11 1-4 15,11-1-3-15,-5 9-1 0,5-9 2 0,-5 12-5 16,2-4-1-16,2 3 1 0,-2-1-9 0,-1 3 11 16,3-1 8-16,-3 2-3 0,3 0 27 0,-2-2 4 15,3 0-8-15,-2 0-4 0,-2-3 0 0,4 1-4 0,-1-4-5 16,-1 1 1-16,2-7 6 0,0 10 7 16,0-10-1-16,0 0 3 0,0 0 2 0,0 0-5 15,7-9-5-15,-5-2-8 0,2-2 4 0,1-1 14 16,-1-5 69-16,0-2-58 0,4-1 47 0,-2 0-46 15,2-1 31-15,-2 2-5 0,2-1 2 0,-1 0 0 16,1 3-16-16,1 1-13 0,0 2 0 0,0 3 2 16,0 1-8-16,1 4-4 0,0 0-5 0,0 5-7 0,2-1-3 15,1 3-7-15,-2 2-10 0,3 1-8 0,2 2 13 16,0 3-22-16,2 2-21 0,0 2-71 0,-1-1-12 16,2 4-131-16,-1-1-81 0,-3 1-506 0,2 1-365 15</inkml:trace>
  <inkml:trace contextRef="#ctx0" brushRef="#br0" timeOffset="30046.43">4929 13954 191 0,'0'0'257'0,"-4"8"-63"16,4-8-40-16,0 0 0 0,-7 8 9 0,7-8-9 16,-7 2-33-16,7-2-22 0,-10 1-9 0,10-1-12 15,-12 0 0-15,12 0 8 0,-14-3-9 0,4-2 5 16,0-2 10-16,-3 0 7 0,-1-7-10 0,-3 2 28 16,-1-6-31-16,-1-1 1 0,-1-4 17 0,-3-3 4 15,-2-4-5-15,2 0 36 0,-2-2-59 0,1-3 42 16,-1-1-50-16,1 0 25 0,-2-2-49 0,2 1 32 15,0-1-50-15,2 1 38 0,-1-1-53 0,0 4 34 16,4-1-44-16,-3 2 39 0,3 1-41 0,0 2 32 16,-2 2-42-16,6 4 3 0,-3 3 1 0,2-2 3 15,-1 3 0-15,-1-1 3 0,4 6-3 0,0-1 1 0,0 1 1 16,-1 2-3-16,2 1 4 0,0 1 3 0,0 2-6 16,3 0 0-16,-4 2 0 0,5-1 1 0,0 3 1 15,0-2-1-15,0 2 1 0,3 1-4 0,-2 1 1 16,8 3-2-16,-11-5-4 0,11 5 1 0,-9-5-7 15,9 5 1-15,0 0-2 0,-12-1-2 0,12 1-6 16,0 0-1-16,-10 3 8 0,10-3 1 0,-4 5-2 16,4-5-3-16,-1 7 3 0,1-7-5 0,-1 14-1 15,1-6 29-15,1 4-42 0,0 0 40 0,3 4-49 16,0 2 52-16,1 5-45 0,0 1 53 0,1 4-41 16,2 0 39-16,1 2-47 0,-1 0 51 0,1 0-49 15,-2-3 53-15,2 1-47 0,-1-5 10 0,-3-1-1 16,0-3 4-16,0-4 1 0,0 0 2 0,-1-4 5 15,-1-2-7-15,-1 0 0 0,-2-9 2 0,2 10 0 16,-2-10 3-16,0 0 40 0,0 0-47 0,-6-9 47 16,4-1-50-16,-3-2 43 0,-3-3-47 0,0-4 48 15,1-2-48-15,-5-5 47 0,2-2-41 0,0 0 42 16,-3-6-45-16,2 5 9 0,0 1 2 0,0 1 5 0,3 0 10 16,-1 4 10-16,2 2 6 0,0 1 0 0,2 3-4 15,0 0-3-15,1 1-3 0,3 0 0 0,-2 4-7 16,3 1 3-16,0 0 2 0,3 1 0 0,1 0 4 15,1 2-5-15,0 0-1 0,5 1-5 0,-1 0 1 16,4-1 2-16,1 2-5 0,0-2-6 0,1 2-23 16,2 0-59-16,2-4-74 0,-1 2-50 15,1-3-69-15,1 0-43 0,-1-2-474 0,-3-3-319 0</inkml:trace>
  <inkml:trace contextRef="#ctx0" brushRef="#br0" timeOffset="30946.86">3707 10476 85 0,'0'0'353'16,"5"6"-79"-16,-5-6-86 0,0 0 11 0,6 5-36 15,-6-5 0-15,0 0-30 0,0 0-10 0,7 5-6 16,-7-5-35-16,0 0-23 0,0 0-3 0,0 0-12 16,0 0 1-16,0 0 19 0,9-2-10 0,-9 2 16 15,4-10-19-15,-3 3 22 0,3-1-29 0,-3-4 32 16,-1-2-38-16,3-3 30 0,-2-3-41 0,0-5 40 15,-1-3-44-15,0-5 56 0,1-4-43 0,1-2 5 16,-2-8-1-16,1 1 5 0,-1-4-8 0,1 1-3 16,1-2 0-16,-2 0 30 0,1 1-57 0,-1-1 42 15,0 1-55-15,-1 3 46 0,1 2-51 0,-3 6 48 16,3 2-54-16,-1 2 46 0,-1 7-52 0,1 1 6 16,0 1 3-16,-2 5 4 0,2 2 0 0,-4 1-16 15,2 1-28-15,1 5-22 0,-2-1-21 0,0 1-13 0,-1 2-7 16,1 0-4-16,0 3-21 0,-2 0 15 15,1 0-61-15,1 2 28 0,-2 2-41 0,6 3 44 16,-13-6-40-16,13 6 69 0,-10 0-29 0,10 0 76 0,-12 0-38 16,12 0 24-16,-11 6 34 0,11-6 30 0,-11 6 47 15,11-6 36-15,-9 3 36 0,9-3 18 0,-6 2 0 16,6-2-7-16,0 0-20 0,-10 4-15 0,10-4-17 16,0 0-8-16,0 0-3 0,0 0-8 0,-4-6 31 15,4 6 27-15,4-7 3 0,1 2-17 0,3-1 22 16,-2 0-11-16,2 0-19 0,2-1 13 15,3 1-20-15,0 0 5 0,-1 0-23 0,2 2 8 0,-1 1-18 16,1 2-7-16,-1-2 7 0,1 4-5 0,-1 2-1 16,-1-1-3-16,1 3-3 0,0 2 16 0,-1 1-32 15,-3 4 46-15,-2-1-60 0,2 4-14 0,-5-1-51 16,0 2-69-16,-3 2-35 0,-1-1-125 0,0 0-267 16,-4 1-89-16</inkml:trace>
  <inkml:trace contextRef="#ctx0" brushRef="#br0" timeOffset="31662.69">3715 7986 337 0,'2'6'369'0,"-2"-6"-77"16,0 0-44-16,0 0-46 0,0 0-37 0,0 0-35 16,0 0-21-16,0 0-11 0,-5-11 1 0,5 4-17 15,-2-4 15-15,0-2-29 0,2-3 44 0,2-3-63 16,-2 0-3-16,2-7 0 0,-1-1 25 0,2-4-27 15,-1-3 33-15,1-1-38 0,2-6 2 0,-2-4 0 16,1 1-10-16,-2-4-1 0,2 2 45 0,1-3-59 16,-1-2 46-16,-2 2-52 0,1-3 49 0,1 4-46 15,-3-2 8-15,3 0-3 0,-1 1 7 0,-1 2 6 0,1 1 2 16,-2 2-4-16,3 6-1 0,-2 2 0 0,1 3 36 16,-2 0-55-16,-1 6 41 0,3 0-46 15,-3 3 44-15,0 3-49 0,1 1 40 0,-1 2-46 16,0 4 42-16,0 0-45 0,0 2 44 0,0 1-45 15,0 0 42-15,0 4-42 0,0-2 38 0,0 2-48 16,0 7 36-16,0-11-63 0,0 11 9 0,0-8-104 16,0 8-56-16,0 0-52 0,-4-5-46 0,4 5-106 0,0 0-323 15,-11 4-233-15</inkml:trace>
  <inkml:trace contextRef="#ctx0" brushRef="#br0" timeOffset="31895.58">3610 6715 150 0,'0'0'465'0,"-10"5"-118"0,10-5-59 0,-8 3-51 15,8-3-34-15,0 0-33 0,-11 1-15 0,11-1-16 16,-7-3-16-16,7 3-9 0,0-8-4 0,0 8-21 16,0-11-8-16,3 4-10 0,1-2 43 0,1 1-60 15,2-3 38-15,1 0-54 0,1-1 41 0,1 2-56 16,2-2 39-16,-1 3-49 0,3 0 38 0,-1 2-51 16,2 0 49-16,-1 2-47 0,0 4 37 0,0 1-49 15,2 1 45-15,-2 4-47 0,1 5 1 0,2 1 1 16,-2 6 7-16,-1 4-11 0,-1 5 3 0,0 2-23 0,-3 8-37 15,-2 2-30-15,-2 4-36 0,-5-5-56 16,0 3-51-16,-2 4-158 0,-5 0-275 0,2-1-185 16</inkml:trace>
  <inkml:trace contextRef="#ctx0" brushRef="#br1" timeOffset="46810.25">3279 6135 109 0,'0'0'235'0,"0"-6"-44"16,0 6-10-16,0 0-10 0,0 0-9 16,0 0 14-16,0 0-52 0,0 0 1 0,-1-6-23 15,1 6 5-15,0 0-6 0,0 0-9 0,0 0-4 0,0 0-7 16,0 0 7-16,0 0-28 0,0 0 13 0,0 0-14 16,0 0-1-16,0 0-28 0,0 0 19 15,0 0-26-15,0 0 23 0,0 0-27 0,0 0 26 0,0 0-25 16,0 0 46-16,-4 6-39 0,4-6 50 0,0 8-45 15,0-8 59-15,1 13-31 0,-1-6 47 0,0 4-42 16,1 0 49-16,1 2-13 0,-1 4-4 0,-1 1-8 16,4 1-17-16,-3 6-10 0,0 2-12 0,0-1 13 15,2 8-23-15,0 2-41 0,-2 1 39 0,3 5-46 16,-2 3 44-16,1 1-45 0,2 0 3 0,0 2 37 16,-1-1-41-16,0 1 37 0,-2 0-42 0,2 1 41 15,-1-1-39-15,1-1 37 0,-2 1-43 0,2-2 46 16,2 1-48-16,-2-4 48 0,0 0-40 0,1 0 46 15,-1-8-41-15,1 0 0 0,-1 0 6 0,2-2 9 0,1 1-1 16,-1-3 0-16,1 1 40 0,-2-1-47 16,2-2 42-16,0 0-51 0,-1-1 40 0,-1-3-44 15,0-2 43-15,2 0-45 0,-2 0 43 0,-1-2-37 16,-1 0 34-16,0-4-46 0,2 1 47 0,-2-3-43 0,-1 0 39 16,2 0-37-16,-3-2 36 0,2-2-41 15,-2 1 44-15,2-2-41 0,-2 0 38 0,-1-1-38 0,3-1 45 16,-2-2-46-16,-1 2 40 0,1-3-43 0,-1-5 44 15,0 11-41-15,0-11 40 0,1 10-44 0,-1-10 44 16,-1 7-46-16,1-7 40 0,-1 7-37 0,1-7 4 16,0 0-87-16,-5 5 2 0,5-5-104 0,-8 2-8 15,8-2-51-15,0 0-57 0,-14 0-36 0,14 0-100 16,-10-3-193-16,2-2-162 0</inkml:trace>
  <inkml:trace contextRef="#ctx0" brushRef="#br1" timeOffset="47127.48">3152 7445 100 0,'0'0'453'0,"-6"-6"-132"0,6 6-59 0,0 0-32 16,-9-4-18-16,9 4 4 0,0 0-41 15,0 0 27-15,0 0-65 0,-14 1 20 0,14-1-64 0,-1 7 43 16,1-7-47-16,1 12 47 0,0-2-55 15,3-1 7-15,1 5 9 0,-1 0-10 0,4 1 27 0,-2 0-63 16,3 2 31-16,0 1-41 0,0 0 44 0,4 0-55 16,-3 0 37-16,0 0-47 0,4-1 33 0,-2-1-42 15,-1 1 41-15,2-1-43 0,0-1 45 0,-2-5-37 16,-1 2 45-16,1-4-41 0,0 1 49 0,-1-4-52 16,1-2 38-16,0 0-49 0,2-3 42 0,0-2-52 15,1-1 42-15,1-3-41 0,2-1 30 0,2-2-62 16,0-2-16-16,-1 2-114 0,1-1-72 0,-1-1-52 15,1-1-47-15,-1 0-104 0,0 3-429 0,-4-2-420 16</inkml:trace>
  <inkml:trace contextRef="#ctx0" brushRef="#br1" timeOffset="47877.34">3281 9593 193 0,'0'0'431'0,"-5"-7"-119"0,5 7-53 16,0 0-21-16,-6-3 1 0,6 3 5 0,0 0-45 15,-9 4 39-15,9-4-25 0,-5 12-13 0,2-4-7 16,2 4-13-16,0 4-51 0,-3 1 40 0,4 3-50 16,0 5 43-16,0 2-50 0,4 7 28 0,-3 0-69 0,1 2 35 15,4 8-61-15,-2 0 35 0,1 0-60 0,1 2 40 16,2-1-57-16,-2 0 47 0,0 1-56 0,1-3 45 16,3-1-52-16,-4-2 51 0,1-7-54 0,-2-2 46 15,1-2-52-15,1-4 39 0,-2-2-78 0,0-2-46 16,-1-4-56-16,-2-2-50 0,1-4-30 0,0 1-21 15,-1-5-56-15,-2 0-32 0,0-7-131 0,0 0-237 16,0 0-225-16</inkml:trace>
  <inkml:trace contextRef="#ctx0" brushRef="#br1" timeOffset="48109.82">3234 10173 297 0,'-2'-7'451'0,"-2"1"-91"0,4 6-71 0,-7-7-59 16,7 7-2-16,0 0 8 0,0 0-9 0,-12 1-19 0,8 5-26 15,0 0-28-15,1 3-18 0,1 2-30 16,-1 6-23-16,2-1-10 0,0 4-16 0,-1 1-9 16,2 1-4-16,2 4 6 0,0 0-42 0,1-1 41 15,1 0-45-15,1-2 45 0,0-1-34 0,4-1 10 0,-3-3 3 16,3-1 7-16,0 0-6 0,4-5-2 0,-3-2-5 16,2-2-3-16,3-2-4 0,-2-4 31 15,2-2-53-15,3-3 23 0,4-4-114 0,-2-1-33 16,7-6-109-16,-4-2-101 0,0 0-113 0,0-2-360 0,0-1-346 15</inkml:trace>
  <inkml:trace contextRef="#ctx0" brushRef="#br1" timeOffset="48793.55">3836 12223 134 0,'0'0'549'0,"-9"-8"-143"0,9 8-64 0,-6-6-45 0,6 6-2 16,-8-8-2-16,8 8-36 0,-5-5-1 15,5 5-89-15,0 0 14 0,-9-5-88 0,9 5 24 16,0 0-61-16,0 0 13 0,0 0 0 0,13 1 5 15,-13-1 2-15,14 8 40 0,-1-1-51 0,-1 0 53 16,5 4-52-16,1-1 50 0,5 7-36 0,1 1 48 16,4 5-67-16,2 2 40 0,0 0-49 0,1 3 53 15,1 1-57-15,0 1 42 0,-1-2-55 0,2 5 41 16,-3-3-56-16,2 1 42 0,-1 0-50 0,1 0 4 0,-3-2-10 16,1 1 2-16,-1-1-1 0,-2 1 2 0,-1-3-2 15,-1 1 2-15,0-1 2 0,-3-1-8 0,-2-5-2 16,-2-1 2-16,-3-1 0 0,0-2 2 0,-2-2-1 15,-2-1-7-15,0-2-15 0,-3-1-29 0,0-2-33 16,-1-1-27-16,-1-1-28 0,-2-2 2 0,1 1-92 16,-1-1-32-16,-4-5-93 0,6 7-70 0,-6-7-12 15,3 8-97-15,-3-8-244 0,0 0-291 0</inkml:trace>
  <inkml:trace contextRef="#ctx0" brushRef="#br1" timeOffset="48991.07">4415 13076 438 0,'0'0'473'0,"0"0"-129"0,-9 4-66 15,9-4-72-15,0 0 11 0,0 0-44 0,3 7 54 16,-3-7-75-16,0 0 36 0,16 2-63 0,-16-2 42 0,18-5-77 16,-5 1 28-16,1-2-67 0,2 0-12 15,3-3-7-15,1-1-10 0,-1-2-12 0,4-1-51 0,-1-2-78 16,-2 0-54-16,1-1-38 0,-1-1-74 0,-2-2-11 15,-1 1-410-15,-1-1-212 0</inkml:trace>
  <inkml:trace contextRef="#ctx0" brushRef="#br1" timeOffset="49125.33">4736 12713 311 0,'-5'-10'530'0,"-3"4"-21"0,4 2-100 16,4 4 11-16,-10-5-94 0,10 5 1 0,0 0-62 16,-14 2 31-16,14-2-86 0,-8 11 16 0,6-1-69 15,-1-1 3-15,2 5-80 0,1 3-15 0,1 1-12 16,0 5-13-16,3 1-7 0,0 3-58 0,5 0-80 15,-3 4-71-15,3 0-149 0,0-2-126 0,3 1-589 16,-2-2-654-16</inkml:trace>
  <inkml:trace contextRef="#ctx0" brushRef="#br1" timeOffset="49760.41">7689 12194 255 0,'0'0'383'0,"-10"5"-104"16,10-5-45-16,-11 9-16 0,4-3-9 0,-3 2 3 15,1 0-1-15,0 3-17 0,0 1-24 0,-5 4-16 16,1 1-13-16,-2 4-11 0,-2 3-15 0,-2 6 28 15,-3 3-60-15,2 2 34 0,-2 2-60 0,-6 8 37 16,-3 6-55-16,1 1-6 0,-1 0 0 0,-3 5-8 16,-4 3-4-16,-1 0 33 0,-1 2-49 0,1-1 39 15,-2 2-47-15,-1-2 36 0,1 0-44 0,0 0 40 16,0-2-42-16,1-2 4 0,2-2 2 0,-3-2 4 16,5-3 0-16,2-1-2 0,-1-4 39 0,2-3-46 15,7-7 40-15,1-5-48 0,2-2 42 0,5-5-45 16,0-4 38-16,4-4-80 0,0-2-29 0,5-4-109 15,-1-2-57-15,1-3-43 0,9-4-43 0,-13 0-62 0,13 0-231 16,-10-8-147-16</inkml:trace>
  <inkml:trace contextRef="#ctx0" brushRef="#br1" timeOffset="50010.27">6522 13409 448 0,'0'-12'450'0,"0"2"-52"0,-1 3-113 0,1 2-5 16,0 5-79-16,-4-7 31 0,4 7-68 0,0 0 38 15,-9 3-52-15,6 2 32 0,-1 3-24 0,-1 4-69 16,-1 4 26-16,0 2-62 0,0 2 30 0,1 2-51 16,1 0 31-16,-1 1-46 0,1 0-2 15,1-1 1-15,2-2 5 0,0-1 33 0,1 1-34 0,0-4 30 16,2 2-40-16,2-4 40 0,1 0-43 0,2-2 42 16,0-3-40-16,6-2 34 0,1-4-45 0,3-2 4 15,1-2-2-15,6-1 1 0,7-7 2 0,6-3-3 16,2-3-12-16,2-4 11 0,10-6-87 0,-1-3-1 15,1-4-92-15,2-3-10 0,-3-2-60 0,1-2-83 16,-2-4-105-16,-3-2-312 0,2 0-261 0</inkml:trace>
  <inkml:trace contextRef="#ctx0" brushRef="#br1" timeOffset="50643.54">7645 8639 245 0,'0'0'269'16,"0"0"-4"-16,0 0-59 0,0 0 14 15,0 0-25-15,0 0-5 0,0 0-2 0,1-6-25 16,-1 6-16-16,0 0-15 0,0 0-13 0,0 0-14 0,0 0-15 16,0 0-11-16,0 0-6 0,0 0-13 0,0 0-7 15,0 0-9-15,0 0-5 0,-8 2 19 0,8-2 7 16,0 9 13-16,0-9 17 0,0 16 5 0,3-5-2 15,-2 5 0-15,2 3-12 0,0 4-12 0,0 4-15 16,3 6-9-16,1 6-6 0,-2 5-3 0,0 0-7 16,0 5-5-16,4 2-8 0,-4 0-4 0,1 2-1 0,1 1 36 15,-2 0-52-15,4 0 42 0,-4-2-47 16,3-1 2-16,-2 0 0 0,-1-1 2 0,3-3 3 0,-3-1-3 16,1-3 0-16,1-3 4 0,-2-5-1 0,1-1-5 15,-1-4 0-15,-1 0 0 0,1-4-25 0,-1-3-48 16,0-1-40-16,-1-5-49 0,0 0-32 0,0-4-22 15,-2-1-20-15,2-2-49 0,-3-4-4 0,0-6-100 16,0 9-241-16,0-9-144 0</inkml:trace>
  <inkml:trace contextRef="#ctx0" brushRef="#br1" timeOffset="50895.25">7638 9675 417 0,'-5'-7'341'16,"1"1"-70"-16,4 6-68 0,-9-4-35 0,9 4-48 15,0 0 11-15,-10 3 3 0,10-3-5 0,-4 13-22 16,2-4-3-16,-1 3-19 0,3 3-14 0,0 1 45 16,0 2-72-16,0 3 53 0,3 1-43 0,-1 0 15 15,1 1-42-15,1 0 4 0,1 1 2 0,1-3 14 16,0-2 2-16,2 2-11 0,0-3-4 0,1 0-1 0,0-5 0 16,0-1 2-16,1-1-5 0,4-5 5 15,-1 0-12-15,1-4-5 0,0-2-3 0,4-2-3 0,-2-3-7 16,6-2-2-16,0-5-3 0,3-1-12 15,0-3-11-15,2-5-91 0,1-2-42 0,-3-1-54 16,1-1-127-16,-2 0-398 0,-3-3-239 0</inkml:trace>
  <inkml:trace contextRef="#ctx0" brushRef="#br1" timeOffset="51326.2">7463 7088 278 0,'-5'-18'444'0,"1"4"-109"0,-1 0-67 0,1 5-54 15,-1-1 6-15,1 2-34 0,0-2 0 0,1 4-26 16,3 6-30-16,-6-9-5 0,6 9 7 0,0 0 11 16,-6 6 38-16,6 1-55 0,-1 4 30 0,1 3-47 15,0 4 43-15,1 5-44 0,2 3 21 0,-1 7-59 16,1 0 28-16,3 8-27 0,-2 2-36 0,2 0-7 15,1 3 0-15,-1-1-5 0,1 3-3 0,-1-3-8 16,1 3-1-16,1-4-2 0,-1 2 2 0,-1-2-7 16,3 0-2-16,-4-3-5 0,0-8-19 0,2 1-52 15,-2-3-43-15,0-6-38 0,-1-1-35 0,-2-2-25 16,2-4-16-16,-1-2-33 0,-2-4 5 0,0 1-83 0,-1-3-56 16,0-2-208-16,0-8-121 0</inkml:trace>
  <inkml:trace contextRef="#ctx0" brushRef="#br1" timeOffset="51482.31">7422 7929 263 0,'0'0'257'15,"-9"-4"-46"-15,9 4-25 0,-10-5-12 0,10 5-13 0,-8-3-22 16,8 3-26-16,0 0-15 0,-9-3-25 16,9 3-18-16,0 0-10 0,-5-4-9 0,5 4-9 0,0 0-8 15,0 0-3-15,0 0-5 0,0 0-20 0,0 0-57 16,0 0-71-16,0 0-74 0,0 0-249 0,0 0 60 15</inkml:trace>
  <inkml:trace contextRef="#ctx0" brushRef="#br1" timeOffset="51993.48">7987 7148 305 0,'-4'-5'321'0,"0"0"-46"0,4 5-24 16,-10-7 10-16,10 7-20 0,-11-7 46 0,11 7-56 16,-12-6 25-16,12 6-67 0,-9-5 15 0,9 5-79 15,-9-3 18-15,9 3-72 0,0 0 27 0,0 0-29 16,0 0 58-16,-11 4-36 0,11-4 48 0,-2 11-64 15,4-4 35-15,-1 4-41 0,-1 1 46 0,5 3-36 16,-2 1 46-16,2 5-65 0,-1 1 35 0,1 3-58 0,0 0-2 16,0 6-7-16,0-1-5 0,-1 2 6 15,2 2-14-15,-3 1-1 0,1-2 0 0,-2 2-1 16,1 1-8-16,-2 0 45 0,-1 0-56 0,1-1 44 0,-1 0-56 16,0-1 37-16,-1-7-69 0,0 1 21 0,0-3-69 15,-2-2 6-15,3-4-77 0,-1-2-6 0,-1-2-89 16,1-2-24-16,1-4-46 0,0 0-93 0,0-9-54 15,-3 9-250-15,3-9-238 0</inkml:trace>
  <inkml:trace contextRef="#ctx0" brushRef="#br1" timeOffset="52309.99">7863 7844 191 0,'0'0'348'0,"-11"5"-94"0,11-5-28 15,-8 8-4-15,3-4-13 0,0 2-12 0,2 0-26 16,1 0 4-16,-1 1-44 0,2 0 29 0,-1 0-35 15,2 3 8-15,2-2-66 0,0 2 39 0,2-3-62 16,1 2 43-16,4-2-63 0,-1-1 44 0,2 0-64 16,3-1 45-16,-3-2-57 0,5 0 42 0,-2-2-55 15,4 1 37-15,-2-4-79 0,3 1-1 0,-1-2-65 16,2 0-40-16,-2-2-1 0,3-2-62 0,-1 0-24 16,-2-3-8-16,2 0 55 0,-5-2-31 0,2 2 93 0,-3-2-24 15,0-4 101-15,-4 5-11 0,0-1 116 16,-3 0 23-16,3 1 96 0,-5 0 15 0,-1 1 36 15,1 1 13-15,-3 3-12 0,0-1-12 0,-1 7-35 0,3-8-22 16,-3 8-18-16,0 0-19 0,0 0-15 0,0 0-14 16,-3 10 29-16,1 0-66 0,-2 5 38 0,1 1-61 15,-1 6 21-15,-2 1-112 0,0 3-113 16,-1 4-80-16,1 1-477 0,-2 2-259 0</inkml:trace>
  <inkml:trace contextRef="#ctx0" brushRef="#br1" timeOffset="95204.81">11127 11832 352 0,'0'0'399'16,"0"0"-42"-16,-1-10 21 0,1 10-83 0,0 0 49 15,0 0-79-15,-1-5-13 0,1 5-85 0,0 0 30 16,0 0-40-16,0 0 26 0,0 0-32 0,0 0 48 16,12 3-52-16,-12-3 32 0,9 7-56 0,-2-2 42 15,-2 0-59-15,4-1 28 0,-3 3-62 0,3 0 39 0,-1 0-51 16,2-1 34-16,-2 0-53 0,1 2 41 15,-3-2-55-15,4 0 33 0,-2 1-44 0,-2 1 44 16,1-3-34-16,0 0 3 0,-3 1 12 0,1-2 11 0,-5-4 8 16,7 10-1-16,-7-10-13 0,2 7-6 0,-2-7-7 15,0 0-3-15,-5 6-7 0,5-6 0 0,-9 3-2 16,9-3-6-16,-15-2-2 0,7 0 2 0,-2-2-1 16,-2-1 1-16,2-2-3 0,-1 0-5 0,-2-3 2 15,3 1 2-15,-3-3 3 0,4 0 1 0,1 0-2 16,-1-1-1-16,2 1 4 0,2 0-4 0,1 2-4 15,1-1 4-15,2 1 1 0,1 1-6 0,1 0-3 16,0 1 1-16,2 1 1 0,2-1-2 0,0 1 3 16,3 1 1-16,0 2-1 0,-1 0 4 0,5 1-4 15,-2 2-1-15,0 0-1 0,-10 1 4 0,26 0-6 16,-12 1 0-16,-1 2 0 0,2-1 1 0,0 3-4 16,3 0 1-16,-4 1 2 0,4-1-1 0,-4 2 2 15,0 0-1-15,2 1-2 0,-5-1 0 0,3 1 7 0,-5-1-11 16,0 1 5-16,1-4-3 0,-3 3 3 15,-1 0 1-15,-2-3 1 0,0 1-1 0,-4-5 3 16,2 7-1-16,-2-7-1 0,0 0 1 0,0 0 14 0,0 0-14 16,0 0 3-16,0 0-9 0,-7-4 13 15,4-3-16-15,0 0 15 0,2-3-13 0,0 1-3 0,0-3 2 16,2 1 0-16,-1-1-1 0,2 1 3 0,1-1-2 16,2 2 7-16,-1-3-8 0,2 4 2 0,1-2 1 15,-1 3-2-15,2 1 0 0,1 1 6 0,0 1-4 16,-2 1 0-16,4 1 1 0,-11 3-2 0,19 0 1 15,-9 2-1-15,0 0 5 0,2 1-5 0,-2 2 3 16,4 0-1-16,-4 3 0 0,3-1-3 0,-3 1 9 16,2 0-8-16,-1 0-5 0,-2 0-11 0,0 1-12 15,1-2-26-15,-3 0-38 0,-1 0-37 0,1 1 1 16,-2-1-100-16,1-2-15 0,-2-1-82 0,-4-4-7 16,6 10-88-16,-6-10-63 0,0 0-48 0,8 3-410 15,-8-3-524-15</inkml:trace>
  <inkml:trace contextRef="#ctx0" brushRef="#br1" timeOffset="95385.01">11753 11701 533 0,'0'0'445'0,"1"-11"-86"0,-1 11 8 0,3-7-41 0,-3 7 46 15,3-7-83-15,-3 7-3 0,2-6-83 0,-2 6 7 16,0 0-58-16,5-4 28 0,-5 4-60 0,0 0 19 16,12 0-72-16,-12 0 32 0,11 3-61 0,-11-3 34 15,13 4-52-15,-4 0 35 0,-1 1-56 0,-1-2 36 16,1 4-47-16,2-2 17 0,-3 0-99 0,-1 0-8 15,2 1-107-15,-3 0-13 0,-5-6-66 0,9 9-64 16,-9-9-71-16,4 5-419 0,-4-5-384 0</inkml:trace>
  <inkml:trace contextRef="#ctx0" brushRef="#br1" timeOffset="95538.25">11697 11632 142 0,'-9'-10'350'15,"0"2"-60"-15,3 0-33 0,1 0-6 0,-2 2-29 16,2-3-26-16,1 2 0 0,3 1-61 0,-1 0-2 15,2 6-59-15,1-12 24 0,-1 12-51 0,5-10-10 16,1 3-4-16,2 4-12 0,0-1-16 0,1 1-72 16,-2-1-111-16,3 1-78 0,1 1-368 0,-11 2-137 0</inkml:trace>
  <inkml:trace contextRef="#ctx0" brushRef="#br1" timeOffset="95904.28">11876 11525 61 0,'0'0'421'0,"0"0"-134"0,9 2-28 0,-9-2-23 15,0 0-3-15,0 0 29 0,10 3-40 16,-10-3-13-16,9 4 11 0,-9-4-77 0,12 4 25 0,-12-4-63 16,11 7 32-16,-1-4-63 0,-2 1 26 0,0 1-59 15,1 0 29-15,1 1-49 0,-2-2 33 0,1 3-48 16,-2 0 40-16,1-1-8 0,-2 0-3 0,1 0 0 16,-2 0 6-16,0-1-11 0,-5-5-3 0,4 9-4 15,-4-9 6-15,0 0 6 0,-2 9 9 0,2-9-32 16,0 0 43-16,0 0-31 0,-12-4 48 0,12 4-43 0,-7-8 36 15,2 2-46-15,2-2 32 0,1-1-45 16,-2 0 53-16,4 1-49 0,-2-2 0 0,2 2-1 16,2-1 3-16,1 1-6 0,-1 0 3 0,2 0-5 0,1 1 1 15,0 1 3-15,2 3 5 0,2-1 2 0,-9 4 8 16,12-3 11-16,-12 3-1 0,18 1 38 0,-9 0-57 16,-1 2 37-16,1 1-50 0,1 2 44 15,0 0-51-15,1 1 41 0,0 0-47 0,-2 2 41 0,0-2-45 16,1 3 43-16,-1-2-47 0,0 2 37 0,-1-3-62 15,-2 1-1-15,-1 1-100 0,2-2-35 0,-3 0-88 16,1-1-83-16,0-1-78 0,-5-5-104 0,5 8-266 16,-5-8-327-16</inkml:trace>
  <inkml:trace contextRef="#ctx0" brushRef="#br1" timeOffset="96316.92">12289 11516 47 0,'-5'-5'488'0,"5"5"-107"0,0 0-10 0,0 0-43 16,-7-3 10-16,7 3 33 0,0 0-84 0,0 0-1 15,0 0-89-15,-6-4-5 0,6 4-71 0,0 0 7 16,0 0-58-16,0 0 22 0,0 0-49 0,0 0 39 15,7 6-40-15,-7-6 29 0,8 5-48 0,-8-5 38 16,9 6-55-16,-4-1 37 0,3-2-46 0,-3 2 40 16,0 0-45-16,2 1 35 0,-1-1-42 0,0-1 34 15,-2 2-53-15,0-2-8 0,-4-4-88 0,8 8-16 16,-8-8-97-16,2 10-64 0,-2-10-72 0,0 0-74 0,-2 7-306 16,2-7-272-16</inkml:trace>
  <inkml:trace contextRef="#ctx0" brushRef="#br1" timeOffset="96454.21">12141 11467 201 0,'-7'-7'288'16,"1"0"-94"-16,2 0-7 0,0 1-73 0,-1 1-14 15,3 0-28-15,2 5-13 0,-2-10-13 0,2 10-13 0,2-7-2 16,-2 7 9-16,5-5-125 0,-5 5-92 0,7-4-172 16,-7 4 196-16</inkml:trace>
  <inkml:trace contextRef="#ctx0" brushRef="#br1" timeOffset="96904.4">11604 11840 9 0,'-18'8'331'0,"2"-1"-93"0,3-2-24 15,2-1-5-15,2 0 24 0,-1 0 2 0,10-4 10 16,-9 3-21-16,9-3-35 0,0 0-67 0,0 0 19 15,12-6-63-15,2 0 36 0,1-5-30 0,5 0-12 16,6-1-50-16,2 0 35 0,7-7-48 0,-1 1 42 16,2-1-51-16,1 0 45 0,4-1-54 0,-3 3 42 15,-1-3-50-15,2 1 47 0,0 1-43 0,-4 0 40 16,-2 2-47-16,-5 3 5 0,0 0 1 0,-8 3 3 16,-3 1 2-16,-3 1-2 0,-1 1 6 0,-6 4-5 15,-7 3 21-15,6-5 15 0,-6 5-47 0,0 0 43 0,-17 4-45 16,2-1 47-16,-5 5-47 0,-5 2 37 0,-7 1-39 15,-7 4 31-15,-3 2-36 0,-3 1 35 0,-13 4-33 16,1 1 34-16,-3 1 4 0,-2 0 10 16,0 0-14-16,-1 1 1 0,3-1-6 0,1-1-29 0,3 1 35 15,4-3-29-15,9-1 40 0,4-3-22 0,4-2 67 16,6-4-46-16,3 1 48 0,6-5-26 0,6 0 68 16,2-2-32-16,12-5 38 0,-10 5-57 0,10-5 34 15,0 0-22-15,13-7-15 0,2 0-8 0,6-2-8 16,4-4-9-16,12-2-6 0,0-2-4 0,4-1-5 15,4-1-3-15,6-4-6 0,2 1-17 0,0 0-87 16,-8 3-34-16,0 1-92 0,-2 1-90 0,1 0-111 16,-2 1-383-16,-4 2-343 0</inkml:trace>
  <inkml:trace contextRef="#ctx0" brushRef="#br1" timeOffset="97554.76">11214 12796 126 0,'-5'-10'573'0,"0"2"-112"16,0 1-35-16,-3-2-4 0,2 1-10 0,-1 0-14 15,1-2 5-15,-3 3-42 0,4-2 29 0,-2 3-61 16,2 0-26-16,0-1-67 0,1 3-32 0,4 4-56 16,-7-7-5-16,7 7-19 0,0 0 26 0,0 0-16 15,0 0 0-15,0 0-24 0,0 0-2 0,7 10-27 16,-3-5 0-16,1 4-25 0,2-1-12 0,-1 3-8 15,4 0-5-15,-1 1-5 0,0 1-4 0,3 3-5 16,-1-1-3-16,-2-1-9 0,3 1-9 0,-2 0-34 16,-1-3-51-16,2 0-53 0,-2 0-72 0,0-3-80 0,0 2-44 15,-4-3-115-15,3 0-24 0,-3-1-51 0,-5-7-104 16,5 10-396-16,-5-10-642 0</inkml:trace>
  <inkml:trace contextRef="#ctx0" brushRef="#br1" timeOffset="98054.99">10998 12924 259 0,'-18'-1'521'0,"3"-1"-81"16,3 0-122-16,-2 1 13 0,4 0-47 0,2-1 11 16,8 2-87-16,-12-7 22 0,12 7-65 0,-3-8 13 15,6 2-73-15,3-1 16 0,5-1-60 0,2-3 26 16,5 0-18-16,6-3-15 0,2-2-7 0,6-1-13 16,4-2-4-16,-2 1-7 0,3-1-7 0,-1-1-1 15,-1 0-4-15,-1 1-4 0,-3 1-1 0,-6 1 3 16,-2 1-5-16,-6 3-2 0,0 0-3 0,-6 1 2 15,-1 3-3-15,-6-2-1 0,-1 3 4 0,-3-1-4 16,-3 3 3-16,-1 0 1 0,-3 0 12 0,-1 2 2 16,0 1 14-16,-1 2 12 0,9 1 3 0,-19-2 10 15,10 4-4-15,-1 0 2 0,1 1 0 0,0 1 13 0,4 2-13 16,-1 1 2-16,2 0 1 0,1 3 1 16,3 1-8-16,0 1-2 0,4 1-12 0,1 3-5 0,0-1-3 15,4 2-47-15,0 2 44 0,5 0-44 0,-1 3 49 16,2 0-44-16,-1-3 43 0,0-1-47 0,-1-1 46 15,1-3-45-15,-1-1 4 0,-1-1 10 16,0-2 0-16,-4 0 6 0,0-3 5 0,-2-1 1 0,2-1-4 16,-8-5-1-16,10 3 43 0,-10-3-52 0,8-2 45 15,-8 2-51-15,6-10 45 0,-3 5-47 0,-1-3 44 16,2-2-50-16,-2 1 48 0,1-1-50 0,2 0 49 16,-1 0-7-16,1 0-2 0,-1 2-3 0,2 1-5 15,-2-1-5-15,3 4 4 0,-1 0 2 0,-6 4-40 16,14-3 51-16,-14 3-42 0,14 1 43 0,-6 1-46 15,2 2 47-15,-1-1-45 0,0 3 49 0,2-2-52 16,0 3 49-16,0-1-50 0,2 1 39 0,-3 0-74 16,4 1-8-16,-2-2-100 0,-1-2-16 0,-1 0-111 0,1 1-32 15,0-3-52-15,-1-1-31 0,-10-1-95 0,20-1-291 16,-20 1-321-16</inkml:trace>
  <inkml:trace contextRef="#ctx0" brushRef="#br1" timeOffset="98321.63">11821 12751 290 0,'0'0'359'0,"-1"-7"-68"0,1 7-16 16,-3-6-24-16,3 6-10 0,0 0-3 0,-1-7-73 0,1 7 14 16,0 0-44-16,1-10-24 0,-1 10-21 0,4-6-22 15,-4 6-12-15,5-8-11 0,-1 3-9 0,0 0-7 16,-2-1-6-16,1 1 1 0,3-2-10 0,-5 1 1 16,2 0 11-16,-2 0 23 0,-1 6 23 0,2-10 8 15,-2 10 11-15,-2-10 12 0,2 10-4 0,-4-7-1 16,4 7-13-16,-3-6-6 0,3 6-9 0,0 0 0 15,0 0-3-15,-13 2-8 0,13-2-8 0,-1 6-9 16,1-6-1-16,0 8-6 0,1-1 1 0,-1-7-9 16,8 11-2-16,-1-3-9 0,0-2-5 0,2 0-10 15,1 2-31-15,4-2-65 0,0-1-71 0,1-1-84 16,1-1-85-16,2 0-55 0,-3-3-81 0,4-3-330 16,0 0-328-16</inkml:trace>
  <inkml:trace contextRef="#ctx0" brushRef="#br1" timeOffset="98554.72">12230 12336 688 0,'-4'-11'493'0,"2"4"-29"15,-1 1-74-15,-1 0 15 0,4 6-69 0,-7-9 23 16,7 9-68-16,-7-6 31 0,7 6-55 0,0 0 22 16,0 0-81-16,0 0-22 0,0 0-21 0,0 9-20 15,0-9-20-15,9 10-16 0,-4-2-11 0,3-1 0 16,0 4-31-16,2 0 4 0,0 2-31 0,0 2 6 15,4-1-12-15,-2 0-9 0,-1 3-13 16,2-1 16-16,1 1-32 0,-2-2 12 0,0 1-57 0,0-3-33 16,1 1-126-16,-3-2-42 0,1-1-81 0,0 0-80 15,0-3-98-15,-1 0-77 0,-1-4-455 0,0 0-656 16</inkml:trace>
  <inkml:trace contextRef="#ctx0" brushRef="#br1" timeOffset="99603.46">12569 12482 72 0,'-5'-7'582'0,"5"7"-162"16,0 0-57-16,-13 0-9 0,13 0-7 16,0 0-12-16,-13-1-31 0,13 1-38 0,0 0-34 15,0 0-32-15,-13-1-31 0,13 1-36 0,0 0-23 0,0-7-24 16,0 7-18-16,4-9-7 0,0 3-19 0,0-1-7 16,1 0-45-16,0-1 42 0,1-2-46 0,-1 2 42 15,1-2-44-15,-3 0 42 0,1 1-43 0,0 0 42 16,-3 0-31-16,1 3 36 0,-2 6-38 0,-2-14 40 15,2 14-38-15,-3-8 45 0,3 8-38 16,-8-5 55-16,8 5-39 0,-12 1 48 0,12-1-48 0,-15 7 40 16,10-3-49-16,-3 2 38 0,3 2-4 0,-1-1-7 15,2 1-9-15,0 0-2 0,3 3-4 0,-1-1-4 16,4 1-4-16,-1-2 3 0,2 2-3 0,2-2-10 16,2 1-7-16,1-1-15 0,1 0-43 0,1-4-47 15,3 0-45-15,-1-2-74 0,1-1 25 0,2-2-28 16,2-2-29-16,0-1-6 0,2-1 2 0,3-2 4 15,-4-1 11-15,4-1 19 0,-2-2 36 0,-2-1 36 16,0-1 32-16,-3 1 26 0,0-3 19 0,-3 1 20 16,-2 1 18-16,-1 0 41 0,-2-1 38 0,-5 2 33 15,1-1 51-15,-2 2 40 0,-2 0-2 0,-2 1 16 0,1 0-7 16,-5 2 25-16,2 0-14 0,-4 2 6 0,0 2-18 16,0 0-8-16,-2 1 22 0,11 2-59 0,-21 2 30 15,9 1-62-15,0 0 24 0,1 3-53 0,-1 2 26 16,3 0-54-16,-1 1 31 0,4 1-10 0,-1 1-5 15,3-1 0-15,2 1-16 0,-1-1-5 0,3 1-3 16,0 0-7-16,3-2 0 0,1 1-4 0,-2-2 2 16,3 1-9-16,2-2-2 0,0-2-2 0,0-1-2 15,0 0-6-15,-7-4-3 0,18 3-1 0,-18-3-16 16,18-5-6-16,-8 1-2 0,-1-1 3 0,-1 0 0 16,0-3 8-16,-1 1 2 0,1-2-30 0,-3 0 47 15,0 0-35-15,-1 1 44 0,1-2-34 0,0 2 45 16,-2 0-41-16,-1 1 45 0,2 1-35 0,-4 6 42 15,4-12-42-15,-4 12 37 0,5-9-37 0,-5 9 35 0,4-5-39 16,-4 5 42-16,0 0-40 0,10-1 40 16,-10 1-41-16,12 2 42 0,-12-2-42 0,14 6 40 15,-7-4-4-15,1 3-5 0,2-1 0 0,2 0 0 16,-2 0-5-16,0-2-1 0,3 0-6 0,-1 0 4 0,0-1-4 16,0-1 0-16,-2-1 0 0,4-1-8 0,-4-1-3 15,1-1-49-15,0-1 45 0,-2-2-39 16,0 0 42-16,1-4-36 0,-2 2 49 0,-3-3-36 0,0 1 43 15,-2-1-39-15,0-4 41 0,-3 2 4 16,-2-2-9-16,1-2-2 0,-2 0-1 0,-2-4 3 16,-1 2-4-16,-2 0 1 0,-2-1 2 0,1 1-4 0,-4-3 1 15,0 5 2-15,2 0 23 0,-3 2 12 0,1 0 4 16,-1 1 4-16,-2 3-2 0,5 2 10 0,-2 1 17 16,-1 1-1-16,1 2-5 0,3 1-8 0,0 1-14 15,0 1-6-15,1 0-8 0,9 3-6 0,-13-2 1 16,13 2-5-16,0 0 3 0,-17 1-5 0,17-1 3 15,0 0-1-15,-5 4-3 0,5-4 0 0,0 0-1 16,0 0-4-16,1 8-1 0,-1-8-2 0,0 0 2 16,8 5-3-16,-8-5 1 0,10 2-3 0,-10-2-3 15,7 4 3-15,-7-4 1 0,6 2-1 0,-6-2 0 16,0 0 2-16,9 4 0 0,-9-4-3 0,0 0 3 0,0 0 1 16,10 2-3-16,-10-2 4 0,0 0-5 0,0 0-2 15,0 0 1-15,0 0 0 0,0 0 0 0,0 0-3 16,12-1 5-16,-12 1-4 0,0 0 1 0,0 0-1 15,0 0-2-15,4-5 1 0,-4 5-1 0,0 0 3 16,0 0-2-16,0 0 1 0,2-4-2 0,-2 4 3 16,0 0-2-16,0 0 0 0,0 0 0 15,0 0 0-15,0 0-2 0,4-5 1 0,-4 5 0 0,0 0-6 16,0 0 8-16,0 0-2 0,0 0-3 0,0 0 1 16,0 0 3-16,0 0-3 0,0 0-5 0,0 0-29 15,0 0-70-15,0 0-93 0,5 3-106 0,-5-3-115 16,0 0-125-16,0 0-467 0,3 6-619 0</inkml:trace>
  <inkml:trace contextRef="#ctx0" brushRef="#br1" timeOffset="100603.65">12909 12135 201 0,'0'0'265'0,"5"-8"-26"16,-5 8-24-16,6-9-6 0,-6 9-13 0,5-8-16 16,-5 8-6-16,7-8-1 0,-7 8-12 0,3-9-25 0,-3 9 29 15,4-6-47-15,-4 6 46 0,4-7-21 16,-4 7 34-16,3-4-7 0,-3 4-1 0,0 0-47 16,0 0 25-16,1-8-57 0,-1 8 18 0,0 0-42 0,0 0 24 15,0 0-45-15,0 0 42 0,0 0-34 0,-13 0 31 16,13 0-42-16,0 0 35 0,-9 6-55 0,9-6 38 15,-5 5-47-15,5-5 37 0,-4 5-34 0,4-5 46 16,-1 8-49-16,1-8 46 0,0 9-52 0,0-9 43 16,5 10-46-16,0-3 2 0,-1 1 1 0,1 1-1 15,4-3-1-15,1 6 0 0,-2-2 42 0,4 1-51 16,1 4 44-16,2-3-53 0,1 3 47 0,-2-1-51 16,4 2 47-16,0 1-25 0,3-2 16 0,-6 0-42 15,4-2 43-15,-1-1-50 0,-1-1 48 0,0 1-45 16,-2-4 47-16,-3 1-49 0,0-2 44 0,-3 1-50 15,0-2 50-15,-4 1-45 0,-3 0 48 0,-2-7-48 16,0 10 50-16,-4-2-6 0,-2-3 0 0,-1 2-6 16,-4 0-1-16,0-1-6 0,-3 1 1 0,1-2 3 15,-2 1-3-15,0-3-3 0,2 3-2 0,1-3 3 0,0 0-2 16,1 0-9-16,3-1-35 0,8-2-71 16,-15 2-76-16,15-2-69 0,0 0-57 0,-12-3-47 15,12 3-33-15,2-6-52 0,2-1-393 0,-1 0-384 0</inkml:trace>
  <inkml:trace contextRef="#ctx0" brushRef="#br1" timeOffset="100836.74">13182 12068 297 0,'-4'-13'560'0,"-1"1"-80"16,1 4-35-16,-3-2-25 0,2 3-29 0,-2-1-1 16,2 1-13-16,0 0-27 0,1 1-91 0,-1 2-9 15,5 4-86-15,-6-8 20 0,6 8-61 0,0 0 25 16,0 0-41-16,0 0 15 0,0 0-44 0,0 0 15 15,15 4-37-15,-7 0 17 0,1 1-36 0,3 4-6 16,-1-2-6-16,0 2-6 0,3 1-1 0,0 3-3 16,1-2-4-16,1 3 1 0,-1 0-48 0,-1 0 51 15,1 2-51-15,0-1 44 0,0 1-26 0,-2 0-41 16,0-3-33-16,-1 1-45 0,-1-3-18 0,1 0-97 0,-4-3-26 16,0 1-95-16,-2-2-51 0,0-2-56 15,-6-5-525-15,8 6-607 0</inkml:trace>
  <inkml:trace contextRef="#ctx0" brushRef="#br1" timeOffset="100971.3">13342 12141 431 0,'-8'-6'488'0,"-1"0"-114"0,3 0 8 0,1 1-48 15,0 0 10-15,1-1-59 0,0 0-30 0,0 0-54 16,4 6-37-16,-1-13-33 0,2 7-27 0,4-2-19 16,0 0-21-16,3-1-16 0,5 0-37 0,0-4-92 15,1 5-101-15,1-3-96 0,3 1-128 0,0-2-461 16,1 2-419-16</inkml:trace>
  <inkml:trace contextRef="#ctx0" brushRef="#br1" timeOffset="101503.61">13849 11875 495 0,'0'0'393'0,"-1"8"-33"15,1-8-2-15,0 0 4 0,-6 6-10 0,6-6-62 16,0 0-41-16,0 0-47 0,0 0-38 0,0 0-34 0,0 0-26 15,2-6-19-15,-2 6-17 0,8-9-12 0,-2 3-16 16,-2-2-3-16,2 0-9 0,3 0-7 16,-5-1-3-16,3 0 0 0,-2 0-6 0,-1 0-4 15,-2-1 1-15,1 2-5 0,-3 1-1 0,0 7 1 0,-3-12 2 16,1 6-3-16,2 6 5 0,-9-7 1 0,9 7 1 16,-12-2 5-16,12 2 10 0,-15 4 6 0,8-2-5 15,1 4 6-15,-2 0-7 0,3 0 0 0,1 3 0 16,2-1 0-16,-1 0-4 0,3 1-4 0,1 2 2 15,2-1-4-15,2 0-4 0,4 0 1 0,0 1-1 16,0-2-3-16,6-1-4 0,-2 0 7 0,1-2-17 16,4-2-6-16,0-1-15 0,0-2-24 0,1-1-24 15,-1-2-5-15,2-2-19 0,2-2 4 0,-1 0-8 16,-2-2 4-16,-1-2-5 0,-3-1 13 0,-4 0 12 16,0 0 12-16,-5-2 16 0,-1 0 10 0,-2-1 12 15,-2 0 4-15,-3-2 5 0,-4 0 13 0,0-2 27 16,-2 0 43-16,-4 1 33 0,1 0 41 0,-3 2 16 15,3-2-22-15,-1 4 68 0,1 1-35 0,-1 1 53 0,3 2-49 16,-1-1 26-16,4 4-56 0,-1-1-26 0,1 0-20 16,6 7-3-16,-10-4 1 0,10 4 6 15,0 0-15-15,0 0-7 0,-7 3-13 0,7-3-9 0,4 11 7 16,1-4-31-16,1 1 19 0,2 2-27 0,1 3 15 16,3-1-28-16,-1 2 14 0,2 0-22 0,2 1 12 15,1-1-34-15,0 1-19 0,0-1-96 0,0-1-19 16,2 1-70-16,-1-3-59 0,-1 0-64 0,1-1-80 15,-2-3-86-15,-2-1-67 0,0-3-358 16,1 1-522-16</inkml:trace>
  <inkml:trace contextRef="#ctx0" brushRef="#br1" timeOffset="102269.9">14345 11742 395 0,'0'0'493'0,"-8"-7"-77"0,8 7-43 0,-10-6 7 15,10 6-19-15,-9-7-51 0,9 7-31 0,-9-7-12 16,3 3-31-16,6 4-45 0,-6-8-33 0,6 8-29 15,-4-10-22-15,4 10-25 0,-2-11-14 0,4 4-9 0,-1 1-57 16,2-1 41-16,-1 0-51 0,1 2 43 0,-2-2-47 16,3 1 42-16,-4 6-46 0,2-9 45 15,-2 9-51-15,1-9 43 0,-1 9-44 0,0 0 45 16,0 0-40-16,-2-4 40 0,2 4-7 0,-6 4-1 0,6-4-2 16,-4 10-2-16,1-5 0 0,2 2 1 15,0 0-4-15,1 0-1 0,1 2 1 0,0 0-1 0,3 1 0 16,-1 0 0-16,4-1 0 0,-3 0-6 0,4 0-5 15,1 0-2-15,0-2-12 0,2-1-23 16,0-2-18-16,-1-1-18 0,1-1-17 0,-2 1-10 16,-9-3-3-16,19-1-8 0,-19 1 8 0,14-4 20 0,-14 4 17 15,12-7 14-15,-12 7 11 0,5-9 15 0,-4 2 6 16,-1 7 4-16,-2-12 4 0,-1 4 6 0,0 0 11 16,1 0 29-16,-3 1 23 0,1-1-32 0,2 2 59 15,-1-1-33-15,0 2 43 0,2-1-53 0,1 6 34 16,-2-8-52-16,2 8 36 0,0 0-44 0,3-8 36 15,-3 8-7-15,0 0-8 0,16 0-7 0,-16 0-5 16,12 4-1-16,-2-2-6 0,0 1-2 0,-1 1-2 16,0 1-1-16,-2 0-4 0,2 1 1 0,0-1 6 15,-1 1 0-15,-3-2-1 0,1 1 4 0,-6-5 6 16,7 8-5-16,-7-8 3 0,4 5 7 0,-4-5 0 0,0 0 5 16,0 0 10-16,0 0 13 0,-8-2 1 0,8 2-3 15,-8-10-3-15,7 4-50 0,-2-1 41 16,2-1-43-16,1-3 48 0,0 1-46 0,0 0 47 15,4-1-52-15,2 0 47 0,1 1-50 0,-1-1 44 16,4 3-49-16,2-2 46 0,1 3-44 0,-1 0 39 0,1 1-44 16,1 2 48-16,0 1-49 0,-1 2 50 15,1-1-25-15,0 3 18 0,-1 0-46 0,-3 1 48 0,0 0-48 16,2 2 51-16,-4-1-52 0,-2 4 53 0,-1-2-48 16,-5-5 50-16,8 9-6 0,-8-9-4 0,1 9-6 15,-1-9 1-15,-5 7-2 0,5-7-3 0,-9 2-43 16,9-2 48-16,0 0-41 0,-14 0 50 0,14 0-47 15,-12-5 51-15,7 1-50 0,1-2 50 0,1-1-50 16,0 0 47-16,2-1-46 0,1 1 45 0,1-3-48 16,2 2 48-16,0-2-48 0,4 2 2 0,-2 1 5 15,4-2 2-15,-1 3 8 0,1 0-5 0,1 1 3 16,0 2 1-16,0 1 41 0,0-1-45 0,-10 3 42 16,21 1-47-16,-10 0 48 0,0 3-51 0,0-2 47 0,-1 4-50 15,2-1 52-15,-2 1-47 0,3 0 40 16,-3 1-48-16,-1-1 33 0,1 2-75 0,-1-4-4 15,0 2-61-15,-1-1-62 0,-2 0-73 0,2-2-68 16,-8-3-73-16,11 4-58 0,-11-4-461 0,13 0-501 16</inkml:trace>
  <inkml:trace contextRef="#ctx0" brushRef="#br1" timeOffset="103069.54">15017 11465 318 0,'-6'-5'378'0,"6"5"-58"0,-5-4-16 0,5 4 22 16,0 0-56-16,-8-5 32 0,8 5-92 0,-5-4 18 15,5 4-79-15,0 0 15 0,-4-8-68 0,4 8 22 16,0-7-61-16,0 7 25 0,3-10-54 0,-3 10 33 16,4-8-50-16,-4 8 34 0,2-10-48 0,-2 10 42 15,3-9-52-15,-3 9 57 0,0-9-21 0,0 9 1 16,-2-6-13-16,2 6 0 0,0 0-2 0,0 0-39 16,-10-2 47-16,10 2-31 0,-7 4 36 0,7-4-46 0,-7 7 44 15,5-2-39-15,-1 1 47 0,3-1-40 16,-1 3 39-16,2-1-45 0,-1 1 44 0,4 0-16 15,0 0-28-15,3 1 50 0,-2-2-16 0,3 0-6 16,1 1-13-16,1-3-29 0,-1 1-27 0,0-1-65 0,3-3 37 16,-1 1-45-16,-11-3 23 0,19 1-27 15,-19-1 32-15,16-1 3 0,-16 1 27 0,15-6 20 0,-10 1 4 16,0 1 2-16,-2-1 21 0,-1 0-1 0,1-1 15 16,-2-1-3-16,1 0 21 0,-2-1-3 0,1 2 49 15,-1-2-20-15,1 0 36 0,-1 0-36 0,0-1 36 16,0 3-41-16,3-2 34 0,-2 2-57 0,3 0 47 15,-2 0-49-15,2 1 50 0,-4 5-45 0,9-7 48 16,-9 7-43-16,12-6 41 0,-12 6-53 0,15-3 44 16,-15 3-48-16,14-1 45 0,-14 1-51 0,15 3 45 15,-15-3-44-15,13 5 48 0,-13-5-51 0,10 4 10 16,-10-4 8-16,7 6-9 0,-7-6 6 0,4 5 6 16,-4-5-1-16,0 0 3 0,-2 7 8 0,2-7-1 15,0 0 47-15,0 0-46 0,0 0 46 0,0 0-47 16,-9-3 44-16,9 3-42 0,-2-6 38 0,2 6-50 15,0-7 39-15,0 7-50 0,2-11 43 0,-2 11-45 16,4-10 43-16,1 6-45 0,-1-1 43 0,1 1-44 0,-5 4 40 16,13-7 6-16,-13 7 19 0,11-4-36 15,-11 4 47-15,15-2-47 0,-15 2 42 0,15 1-43 16,-15-1 40-16,14 5-51 0,-5-3 37 0,-1 2-45 0,-1-1 37 16,-2 2-43-16,4 0 37 0,-4 0-42 0,2-2 37 15,-2 2-47-15,-5-5 8 0,11 7-90 0,-11-7 6 16,8 5-111-16,-8-5-39 0,0 0-64 0,14 0-12 15,-14 0-38-15,10-5-15 0,-6 1 15 0,3-4 49 16,-2 0 67-16,-1 0 55 0,-2-2 67 0,2-2 50 16,-3 0 52-16,2 0 49 0,-3-3 32 0,-4 0 36 15,1-1 3-15,0 0 66 0,-1-1-4 0,-1 0 41 16,-2 1 49-16,2 0 17 0,-4 1 7 0,4 2 4 16,0 1 4-16,0 1-5 0,0 2-29 0,0 0-42 15,1 2-40-15,1 2-9 0,3 5-11 0,-5-8-17 16,5 8-16-16,0 0-22 0,0 0-19 0,0 0-10 0,0 7-14 15,0-7-8-15,8 11-8 0,-2-3-6 16,-1-1-6-16,4 4-8 0,0 0 0 0,3 0-45 16,-1 2 19-16,2-1-46 0,2 1-44 0,-2-1-41 15,0-1-48-15,-3-1-57 0,3-2-80 0,-3 3-64 16,-2-4-52-16,-2-1-456 0,-3 0-464 0</inkml:trace>
  <inkml:trace contextRef="#ctx0" brushRef="#br1" timeOffset="103186.23">15419 11235 56 0,'-9'-5'414'0,"4"0"-84"0,1-2-33 16,4 7-21-16,-3-9-26 0,4 1-33 0,2 3-36 16,2-2-36-16,3-2-28 0,1 2-30 0,1-2-17 15,5 2-18-15,-1 0-17 0,5-1-44 0,1-1-88 16,0 1-83-16,3 1-84 0,3-3-358 0,-4 4-132 16</inkml:trace>
  <inkml:trace contextRef="#ctx0" brushRef="#br1" timeOffset="103413.39">16041 10923 488 0,'3'-5'527'0,"-3"5"-1"0,3-8-8 0,-3 8-12 16,3-10-63-16,-3 10 44 0,3-7-56 16,-3 7-38-16,2-7-82 0,-2 7-56 0,0 0-51 15,4-6-33-15,-4 6-31 0,0 0-21 0,0 0-20 0,13 3-18 16,-13-3-3-16,9 8-30 0,-3-2 6 0,2-2-25 15,-2 4 11-15,3-1-25 0,-1-1-1 0,1 2-57 16,-2-2-29-16,0 3-93 0,0-3-51 0,2 0-60 16,-4 1-70-16,2-1-77 0,-3-2-116 0,-4-4-129 15,4 6-340-15,-4-6-612 0</inkml:trace>
  <inkml:trace contextRef="#ctx0" brushRef="#br1" timeOffset="103569.64">15980 10846 228 0,'-9'-7'452'0,"1"-2"-87"0,2 3-37 0,1-1-72 16,-1-1-12-16,4 2-76 0,-1 0 1 0,3-1-67 16,0 7 3-16,3-10-49 0,-3 10 13 0,8-9-47 15,-1 4-2-15,1 1-85 0,1 1-97 0,1 0-86 16,5-2-92-16,1 1-212 0,0 0-64 0</inkml:trace>
  <inkml:trace contextRef="#ctx0" brushRef="#br1" timeOffset="103770.28">16345 10665 301 0,'9'-4'353'15,"-9"4"-14"-15,9-4 14 0,-9 4-48 0,0 0 9 16,0 0 47-16,0 0-66 0,0 0 26 16,-5 3-48-16,5-3 39 0,-8 9-63 0,8-9 27 0,-6 8-70 15,5 0-23-15,-1-3-17 0,2 2-11 0,0 2-14 16,3-1-28-16,1 3-23 0,1-1 15 0,1 3-48 16,2-1 18-16,6 0-43 0,-1 2 20 0,1 0-37 15,1 0 25-15,2-2-33 0,-2 1 21 0,0 1-37 16,0-3-12-16,-2 3-103 0,-2-2-3 0,-5-2-57 15,-1 4-57-15,-1-4-67 0,-6 1-87 16,-3 3-79-16,-3-2-68 0,-4 2-426 0,-8 3-555 0</inkml:trace>
  <inkml:trace contextRef="#ctx0" brushRef="#br1" timeOffset="104903.16">14323 12447 106 0,'0'0'412'0,"-5"-8"-54"0,5 8 3 15,-6-6-12-15,6 6-4 0,-8-7 6 16,8 7-21-16,-5-6-31 0,5 6-33 0,-5-5-48 16,5 5-37-16,0 0-7 0,-5-3-28 0,5 3 68 0,0 0-32 15,0 0 29-15,-1 7-48 0,1-7 19 0,2 11-46 16,-1-5 16-16,2 3-39 0,2 0 3 16,-1 1-32-16,2 1 3 0,2 1-29 0,-2 1 5 0,2 1-26 15,3 1-2-15,0 2-13 0,0-1 10 0,2 2-22 16,1-1 9-16,-1-2-19 0,0 1-39 0,2 0-49 15,-2-2-21-15,0-2-104 0,-2-2-31 0,1 0-51 16,0-2-100-16,-4-1-49 0,-2 0-86 0,1-4-549 16,-7-3-696-16</inkml:trace>
  <inkml:trace contextRef="#ctx0" brushRef="#br1" timeOffset="105436.37">14280 12611 327 0,'-18'-3'519'0,"5"2"-88"0,1 0-65 0,0 0-28 15,-1 1-18-15,13 0-34 0,-16-1-15 0,16 1-36 16,-16-3-42-16,16 3-38 0,0 0-27 0,-7-3-25 16,7 3-21-16,5-8-10 0,2 5-19 0,2-2-12 15,4-2-7-15,1 0-4 0,3-3-11 0,3 0-7 16,1-2-8-16,0 1-16 0,4-4-10 0,-2 1-11 16,-2-1 1-16,1 1 8 0,-5 1 5 0,-2-2 4 0,-2 2 1 15,-4 1 3-15,-1-1-39 0,-3 1 47 0,-2 1-38 16,-1-1 50-16,-2 3-39 0,-2-2 42 15,-3 2-41-15,2 0 52 0,-3 2-33 0,1-2 46 0,-1 3-32 16,-3 1 49-16,4 0-44 0,5 5 37 0,-12-5-40 16,12 5 36-16,-11-1-33 0,11 1 45 0,-9 4-36 15,9-4 41-15,-5 7-38 0,5-7 37 0,0 11-48 16,1-4 43-16,4 2-53 0,-1 2 40 0,4 0-8 16,-1 1 2-16,4 4-15 0,1 0-4 0,0 0 0 15,-2 0-7-15,4 1-1 0,0 0 3 0,-1-1-6 16,0 1 0-16,-3 0 3 0,1-1-4 0,-2-1-3 15,-1-1 2-15,-2-1 1 0,-1 0 3 0,-2-4 1 16,0 2 1-16,-3-4-3 0,0 2 0 0,0-2 0 16,-3-1-1-16,3-6 2 0,-4 9-2 0,4-9-2 15,-6 3-2-15,6-3 3 0,0 0-2 0,0 0 0 16,-8-3-1-16,8 3 4 0,0-9-6 0,0 9 0 16,2-9 0-16,-2 9 1 0,5-10-1 0,1 5 0 15,-1 0 5-15,1 1-7 0,2-2 1 0,2 3 2 0,-2 0 0 16,1 0-2-16,0 2 3 0,2-1 2 0,-11 2-4 15,20 0 0-15,-9 1 1 0,-2 1-1 0,3 2-1 16,-2-2-8-16,0 3-15 0,-2 0-24 0,2 1-27 16,-2-2-29-16,-2 3-38 0,-1-1-42 0,3-2-59 15,-6 2-60-15,-2-6-42 0,5 10-42 0,-5-10-417 16,2 6-333-16</inkml:trace>
  <inkml:trace contextRef="#ctx0" brushRef="#br1" timeOffset="105870.29">14610 12614 87 0,'-11'-2'430'0,"11"2"-74"16,-20-3-33-16,20 3-10 0,-19 0-35 0,19 0-28 15,-21-1-22-15,21 1-27 0,-15 0-28 0,15 0-29 16,-15-1-19-16,15 1-20 0,-11-2-17 0,11 2-20 0,-5-4-14 16,5 4-11-16,0-7-10 0,0 7-3 15,3-9-9-15,-2 3-5 0,4-3 0 0,-2 2-6 16,1-1-1-16,0 0-1 0,-2 0 0 0,1 1 1 0,-3 0-5 15,0 7-4-15,0-14 2 0,-3 10 0 16,3 4-2-16,-9-10 2 0,9 10 11 0,-11-5-5 0,11 5-5 16,-18 0 2-16,6 2 1 0,0 2 0 0,-1 2-1 15,-1 0 3-15,1 1 7 0,1 2-1 0,-3-1-3 16,6 2 1-16,0-1-4 0,0 3 5 0,3-2-7 16,2 1 8-16,3-1-1 0,-1-2-2 0,4 0-4 15,0-1-2-15,3 0 2 0,3 0-9 0,1-3-6 16,1 0-16-16,3-3-21 0,0 0-22 0,1-2-10 15,1 0-9-15,2-3 15 0,-2 1 9 0,-1-3 6 16,0 1 11-16,-5 0 10 0,0-1 8 0,-1 0 3 16,-5 3 16-16,-3 3-8 0,3-10 1 0,-3 10 9 15,-6-7 14-15,6 7 34 0,-14-3 18 0,14 3 19 16,-18 2 19-16,6 0-2 0,2 0-6 0,-1 2-15 16,0 1-7-16,1-2-19 0,2 2-4 0,2 1-11 15,0-1-6-15,2 1-2 0,4-6-10 0,-1 10-19 16,1-10-78-16,6 7-106 0,2-5-124 0,-8-2-155 0,23 0-391 15,-7-1-403-15</inkml:trace>
  <inkml:trace contextRef="#ctx0" brushRef="#br1" timeOffset="106769.7">15234 12310 322 0,'0'0'296'16,"0"0"-24"-16,0 0-8 0,0 0-23 0,0 0-5 16,0 0-23-16,0 0 42 0,-10-3-72 0,10 3 30 15,0 0-58-15,2-6 47 0,-2 6-44 16,0 0 36-16,1-10-36 0,-1 10 48 0,0-6-42 0,0 6-2 15,1-9-7-15,-1 9-3 0,-1-8 0 0,1 8-20 16,-1-8-3-16,1 8-6 0,-5-8-13 16,5 8-17-16,-8-7-8 0,8 7-3 0,-12-6-20 0,12 6-7 15,-16-4-2-15,16 4-4 0,-22-1-4 0,11 3-9 16,-2 2-12-16,-3 0-4 0,2 2-3 0,-2 2-5 16,-1 0-2-16,-1 4-4 0,-1-1 19 0,6 3-23 15,-2-2 24-15,2 2-30 0,4-2 29 0,-1 1-28 16,5-1 20-16,1 1-31 0,0-2 31 0,4 0-44 15,1 0 30-15,2-3-47 0,2-1 27 0,2-1-52 16,0-1 23-16,2-3-53 0,1 1 40 0,-10-3-49 16,23-3 42-16,-11 1-43 0,2-3 52 0,-1-1-41 15,-1-2 59-15,0 0-33 0,1-2 54 0,-2-1-36 16,-2 0 53-16,-1 0-41 0,2 0 52 0,-2 0-44 0,-2 0 8 16,-1 1 6-16,2 3 9 0,-4-1 12 0,1 2-3 15,0-1 0-15,-4 7 27 0,5-8-29 16,-5 8-2-16,7-3 44 0,-7 3-35 0,0 0 27 0,12 0-48 15,-12 0 44-15,12 3-40 0,-4 1 42 0,0-1-46 16,2 1 43-16,0-1-52 0,1-1 38 16,-2 1-46-16,3-1 36 0,-1 0-56 0,1-1 36 0,-12-1-48 15,20-2 32-15,-11-1-44 0,0 0 45 0,0-1-34 16,-4-2 47-16,1-1-33 0,-3 0 46 0,1-3-34 16,-4 2 9-16,-1-4 42 0,-2 0-35 0,-2-2 46 15,-3-1-47-15,-2-3 46 0,0-1-40 0,-4-3 45 16,-3-1-1-16,3 0-3 0,-4 0 20 0,2 0 8 15,-1 0 16-15,-1 1 30 0,5 2 29 0,-2 4 5 16,5 0-13-16,1 4 2 0,-1 1-47 0,3 0 23 0,0 2-56 16,1 2 32-16,2 4-45 0,4 3 33 15,-7-5-36-15,7 5 41 0,0 0-42 0,0 0 31 16,5 11-42-16,-1-4 30 0,0 1-31 0,2 4 24 0,2 1-37 16,1 1 2-16,2 2 1 0,1 0 4 0,0 2-2 15,5 2-1-15,-3-5-2 0,3 4-6 16,1 0-53-16,-3-1-18 0,3-2-56 0,-3-3-4 15,2 2-93-15,-3-5-11 0,4 0-108 0,-5-2-55 16,1-1-67-16,-2-3-85 0,1-1-288 0,-4-2-390 16</inkml:trace>
  <inkml:trace contextRef="#ctx0" brushRef="#br1" timeOffset="107185.58">15484 12101 270 0,'-5'-4'460'0,"5"4"-83"0,-10-5-16 0,10 5-82 16,-9-1 28-16,9 1-75 0,0 0 14 0,0 0-70 15,-17 0 20-15,17 0-64 0,0 0 19 0,-4 6-67 16,4-6 27-16,4 6-56 0,-4-6 25 0,9 7-51 16,-9-7 33-16,10 6-49 0,-1-3 35 0,1 0-47 15,-1 0 33-15,0-1-44 0,-9-2 47 0,18 1-60 16,-18-1 35-16,17-1-54 0,-17 1 37 0,16-2-41 16,-8-2 40-16,-2 1-38 0,3-1 46 0,-5-2 1 15,1 1 2-15,-1 0-5 0,-1-1-3 0,1 1 6 16,-4 5-6-16,2-10 5 0,-2 10 1 0,6-11 3 15,-6 11-5-15,3-8-3 0,-3 8 4 0,2-7-4 0,-2 7 1 16,0 0 3-16,8-2 3 0,-8 2-2 0,0 0-2 16,14 4 0-16,-14-4 0 0,14 3 0 15,-5 1-1-15,-1-2 0 0,2 1 0 0,0 0-42 16,1-2 50-16,-1 2-42 0,0-2 47 0,-10-1-43 0,18 1 44 16,-18-1-4-16,14-2 3 0,-14 2-5 0,10-5-2 15,-10 5-3-15,8-8 4 0,-8 8-6 0,1-11 0 16,-4 5 1-16,0-1 2 0,-2 0-3 0,-3 0-1 15,2-1 0-15,-2 1 0 0,-2-1 0 0,-1 0 0 16,1 3-5-16,0-2 3 0,1 1 3 0,3 2-23 16,-1 0-64-16,0 0-46 0,7 4-35 0,-7-5-48 15,7 5-37-15,0 0-21 0,0 0-79 0,4-4-307 16,-4 4-168-16</inkml:trace>
  <inkml:trace contextRef="#ctx0" brushRef="#br1" timeOffset="107969.09">15920 11900 64 0,'5'-6'390'0,"-5"6"-66"0,6-7 10 16,-6 7 2-16,0-9-13 0,0 9 4 0,-6-6-13 16,6 6-35-16,-7-7-26 0,7 7-32 0,-15-3-23 15,15 3-33-15,-13 1-18 0,4 0-18 0,-1 1-21 16,1 2-19-16,0 0-16 0,-1 2-12 0,4 0-14 0,-1 0-6 16,3 0-7-16,0 1-4 0,2 0-7 0,2 0 0 15,0 0-5-15,2 1-10 0,2-1-5 0,1 0-9 16,3-1-20-16,0-1-30 0,1 0-22 0,0-3-18 15,0 1-12-15,2-2-9 0,-11-1-16 0,18 0 10 16,-5-2 23-16,-4 0 12 0,0-2 15 0,1 0 16 16,-2-1 11-16,-1 0 17 0,-3-1 0 0,4 1 6 15,-6 0 6-15,2-1 6 0,-4 6-1 0,5-10 5 16,-5 10 9-16,3-9 4 0,-3 9 2 0,1-6 2 16,-1 6-3-16,3-5-1 0,-3 5-1 0,0 0 1 15,0 0 2-15,0 0-1 0,0 0 0 0,0 0 1 16,12 2 1-16,-12-2 4 0,7 6-9 0,-7-6-1 15,13 5 3-15,-13-5-4 0,15 3-4 0,-15-3-5 16,17 3 2-16,-17-3-18 0,21-1-49 0,-12-1-53 16,3 1-8-16,-3-1-21 0,0-2 1 0,1 0 20 15,-4-1 17-15,2 0 23 0,-3 0 15 0,0-2 16 16,-4 1 9-16,2-1 13 0,-3-1 10 0,0 8 6 16,-1-13 11-16,-2 6 7 0,1 1-1 0,-1-1 33 0,-1 1 9 15,0 1 15-15,4 5 3 0,-5-11-3 0,5 11-27 16,-5-6 4-16,5 6-2 0,0 0-3 0,0 0-6 15,0 0-1-15,0 0 5 0,0 0-14 0,0 0 2 16,0 0-4-16,5 5 2 0,-5-5-3 0,10 6 1 16,-10-6 3-16,12 6-7 0,-12-6-3 0,15 5 3 15,-15-5-1-15,16 2 0 0,-16-2 14 0,16 0-18 16,-16 0 0-16,13-1 2 0,-13 1 3 0,15-5-3 16,-15 5 2-16,11-7-2 0,-9 1 2 0,-2 6-1 15,8-10 2-15,-8 10 2 0,2-12 6 0,-2 12 59 16,0-12 30-16,0 12-1 0,0-11 38 0,0 11 22 15,0-10 14-15,0 10-11 0,0-9-32 0,0 9-17 16,0-7-27-16,0 7-6 0,0 0 16 0,0 0 2 16,0 0-6-16,0 0-7 0,13 5 5 0,-8-2-10 15,2 4-6-15,0 1-7 0,2 0-9 0,2 3-8 16,1 0-6-16,0 5-11 0,2-1-9 0,-1 2-3 16,2 3-3-16,2 1 1 0,-1-1-4 0,-2 2-35 15,0 2 39-15,0-2-41 0,-2-1 45 0,-1-2-42 0,-3-1 48 16,-3-2-43-16,0-1 19 0,-3-3-13 0,-2 0 2 15,-2-2 5-15,-3-1 8 0,1-2-8 0,-4-2 8 16,-2-2-5-16,0-2 41 0,0-2-48 0,-3-3 42 16,-1-2-48-16,-1-1 46 0,-1-4-46 0,1-1 39 15,1-2-46-15,0-3 42 0,2-2-13 0,2-2-49 16,3-1-68-16,2-1-46 0,2 1-52 0,2 3-63 16,2 0-71-16,2-3-55 0,2 2-93 0,2 0-318 15,2 2-335-15</inkml:trace>
  <inkml:trace contextRef="#ctx0" brushRef="#br1" timeOffset="108686.66">16455 11700 366 0,'0'0'374'0,"-2"-8"-17"0,2 8-12 0,-6-7-59 15,6 7 29-15,-5-6-14 0,5 6-32 0,-5-6-27 16,5 6-41-16,0 0-41 0,-6-5-29 16,6 5-26-16,0 0-17 0,0 0-4 0,0 0-10 0,0 0-9 15,0 0-7-15,2 8-5 0,-2-8-14 0,7 8-5 16,-2-3-3-16,3 2-4 0,-2-1-9 0,4 0 0 16,-1 4-3-16,0-3-3 0,4 1-4 0,-3 1 1 15,0 0-3-15,4 0-2 0,-5-1 3 0,3-1-6 16,-3 0-2-16,-2 0-1 0,1-2 0 0,0-1-5 15,-2 2-11-15,-1-1 5 0,-5-5-8 0,5 8-4 0,-5-8-20 16,0 8-17-16,0-8-19 0,-5 5 8 16,5-5-5-16,-9 6 6 0,9-6-18 0,-16 2-8 15,16-2-2-15,-16 2-7 0,16-2-34 0,-15 1-44 0,15-1-51 16,0 0-66-16,-15 0-98 0,15 0-210 0,0 0-123 16</inkml:trace>
  <inkml:trace contextRef="#ctx0" brushRef="#br1" timeOffset="108994.52">17022 11461 341 0,'-3'-8'527'0,"3"8"-80"0,-5-9-43 16,5 9-10-16,0 0-20 0,-4-6-44 0,4 6-49 15,0 0-54-15,0 0-28 0,-4-5-22 0,4 5-24 16,0 0-22-16,0 0-21 0,6 5-20 0,-6-5-16 0,10 6-16 16,-2-1-11-16,-1 1 32 0,-1-1-62 15,4 1 38-15,-2 1-71 0,0-1-12 0,-2 2-96 0,0-1-25 16,-1 1-99-16,-1-1-12 0,-1 0-56 0,-3-7-52 15,-1 13-49-15,-3-8-401 0,4-5-352 0</inkml:trace>
  <inkml:trace contextRef="#ctx0" brushRef="#br1" timeOffset="109452.84">16891 11535 17 0,'-13'-6'262'0,"4"-1"-50"16,-1 1-28-16,1-1-16 0,4 0 28 0,0-1-29 16,1 1 14-16,3 0-25 0,1 0-11 0,1 0-21 15,3-1-28-15,2 0-5 0,1 1-25 0,3-1-9 16,1-1-13-16,2 2-7 0,2-1-8 0,2-1-5 15,2 2-6-15,2-2-1 0,-2 1-6 0,1-2 2 16,2 2-3-16,-3-2-4 0,0 2 1 0,-2-2 6 0,-2 2-11 16,-2 0 1-16,-2 0 1 0,-2 0 18 15,-1 0-24-15,-4-1 5 0,2 1 11 0,-4 2 28 16,-2-2 16-16,0 8 14 0,-2-13 1 0,-4 7 9 16,4-1-9-16,-2 2-7 0,-3 2-9 0,2-2 5 0,5 5-6 15,-10-4 17-15,10 4-23 0,0 0-4 16,-14 1-3-16,14-1 7 0,-7 8-4 0,7-8 2 15,-1 10-50-15,2-2 39 0,3 0-47 0,-1 1 44 0,3 1-44 16,2 4 41-16,1-2-43 0,1 3 7 0,2 1 36 16,0 1-45-16,0-2 40 0,2 2-48 15,-1 0 45-15,1-4-47 0,-3 2 42 0,2 0-49 16,-3-4 42-16,-1 0-42 0,0-4 47 0,-1 0-42 0,-3-2 43 16,1-1-44-16,-6-4 47 0,0 0-46 0,9 1 45 15,-9-1-41-15,7-4 49 0,-7 4-43 0,5-8 38 16,-5 8-44-16,2-11 6 0,2 6 43 0,-4 5-46 15,4-12 46-15,0 8-43 0,-4 4 41 0,6-10-48 16,-6 10 51-16,10-9-53 0,-5 6 49 0,3-1-50 16,0 0 47-16,2 1-47 0,-1 0 47 0,-9 3-42 15,18-1 41-15,-18 1-46 0,20-1 44 0,-8 2-104 16,-12-1-39-16,20 0-21 0,-20 0-21 0,19 1-27 16,-19-1-60-16,17 0 5 0,-17 0-98 0,14-1-239 0,-14 1-98 15</inkml:trace>
  <inkml:trace contextRef="#ctx0" brushRef="#br1" timeOffset="109685.4">17485 11347 218 0,'0'0'259'0,"-4"-7"-35"0,4 7-28 0,-6-8-13 0,6 8-18 15,-1-6-21-15,1 6-15 0,0-7-15 16,0 7-8-16,1-8-18 0,-1 8 14 0,6-8-45 0,-6 8 7 16,5-10 1-16,-5 10 2 0,7-8 6 0,-7 8 3 15,4-9 27-15,-4 9-9 0,4-6 19 0,-4 6 8 16,0 0-7-16,2-6-12 0,-2 6 15 0,0 0 15 15,0 0 5-15,-4 4-1 0,4-4-39 0,-4 7 35 16,4-7-53-16,-1 11 36 0,1-11-62 0,0 12 32 16,3-4-54-16,1-2 34 0,1 3-50 0,2-2 33 15,2-1-61-15,0 1-63 0,3 0-120 0,-1-2-102 16,2 1-144-16,0-3-556 0,-2 0-597 0</inkml:trace>
  <inkml:trace contextRef="#ctx0" brushRef="#br1" timeOffset="110485.99">15527 13126 187 0,'-9'-6'505'0,"3"1"-76"0,-3 1-28 0,9 4-24 0,-9-7-37 15,9 7-41-15,-9-7-37 0,9 7-45 16,-4-6-38-16,4 6-21 0,0 0-22 0,-2-6-7 16,2 6-13-16,0 0-10 0,11-3-16 0,-11 3-17 15,13 1-9-15,-13-1-15 0,19 3-9 0,-10 0-8 0,1 0-3 16,-2 1-6-16,0 1-2 0,-2-1-3 0,2 1-3 15,-3-1 0-15,-1 1-3 0,-4-5-1 16,2 8-3-16,-2-8 3 0,0 9-4 0,0-9-4 0,-6 7 2 16,6-7-1-16,-10 2-2 0,10-2 2 0,-12 0 0 15,12 0-2-15,-13-6-1 0,6 1-1 0,0-1 3 16,2-1-3-16,1-2-1 0,-1 1-37 0,3-2 46 16,2 2-42-16,0-2 46 0,1 2-33 0,3-3 33 15,0 4-39-15,2-2 41 0,0 1-40 0,3 1 42 16,2 0-38-16,-2 2 40 0,3 2-43 0,-2-1 47 15,2 3-45-15,1 1 43 0,0 0-42 0,-1 2 42 16,0 1-43-16,-2 0 41 0,3-1-3 0,-3 5-2 16,-1-1-4-16,0-1 0 0,-1 2-2 0,-3 0 0 15,0 0 4-15,-4-1-2 0,2 0-1 0,-3-6 2 16,0 8 0-16,0-8-2 0,-4 9 6 0,4-9 5 16,-8 3-1-16,8-3 5 0,0 0 2 0,-9-5 0 15,5-2 1-15,3 3-46 0,-3-5 46 0,3 1-48 0,2-3 49 16,3-1-48-16,-1-3 43 0,2 3-42 0,1-3 46 15,3 2-7-15,1-3-6 0,2 2-3 0,1 2-1 16,1 0-1-16,-1 2 10 0,-1 2-40 0,1 2 56 16,2 1-34-16,-3 1 54 0,-2 2-42 0,4 2 48 15,-2 0-52-15,-2 2 41 0,3 1-52 0,-2 1 45 16,-1 0-48-16,1 1 3 0,-2 1 0 0,1 1 6 16,-1-1-7-16,-2 0 40 0,1 0-62 0,1 0 1 15,-4-1-106-15,3 0-19 0,0-2-97 0,-8-3-39 16,11 4-70-16,-11-4-73 0,0 0-48 0,14-2-398 15,-14 2-425-15</inkml:trace>
  <inkml:trace contextRef="#ctx0" brushRef="#br1" timeOffset="110642.72">16077 12846 275 0,'2'-9'434'16,"-2"9"-95"-16,3-7-26 0,-3 7-10 0,0 0-51 16,0 0 42-16,0 0-40 0,5-3-24 0,-5 3-26 15,0 0-29-15,9 3-30 0,-9-3-62 0,8 5 25 16,-8-5-59-16,9 6 31 0,-9-6-53 0,12 7 31 0,-7-4-47 15,2 2 30-15,-2-2-52 0,-5-3 0 0,13 6-121 16,-13-6-30-16,7 4-96 0,-7-4-132 16,0 0-464-16,0 0-402 0</inkml:trace>
  <inkml:trace contextRef="#ctx0" brushRef="#br1" timeOffset="110785.87">15922 12729 16 0,'4'-9'167'0,"-4"9"-19"0,8-5-54 16,-8 5-4-16,11-4-33 0,-11 4 2 0,18-4-22 0,-18 4 4 16,23 0-18-16,-11-2-63 0,0 4-86 0,1-2-52 15,1 0 49-15</inkml:trace>
  <inkml:trace contextRef="#ctx0" brushRef="#br1" timeOffset="111102.08">16169 12725 261 0,'0'0'299'0,"8"5"-51"0,-8-5-9 16,6 4-9-16,-6-4-23 0,10 5-9 0,-5 0-9 15,-5-5-11-15,12 7-13 0,-5-3-19 0,2-1-24 0,-2 3-14 16,0-3-19-16,2 1-14 0,0-1-17 0,-1 1-10 16,-2 1-4-16,3-1-2 0,-4 0 8 15,-5-4-6-15,8 6-4 0,-8-6-8 0,7 7-6 0,-7-7-5 16,0 0-3-16,-2 6-1 0,2-6 0 0,0 0-5 16,0 0 0-16,0 0 3 0,-11-2-2 15,11 2 3-15,-7-7-2 0,6 0-1 0,1 7 2 0,-5-11-2 16,5 3-1-16,0 1 1 0,4 1 9 0,-2-2-4 15,1 1-6-15,3-1-1 0,-2 2 3 0,3 1 20 16,1-2 12-16,0 4 19 0,1-1 3 0,1 2 0 16,2 1-2-16,-1-1-1 0,-11 2-10 0,23 2-8 15,-11-1-9-15,-1 1-13 0,1 2 4 0,-2-1-8 16,1 2-6-16,0 0-3 0,-2 0-8 0,-1-1-26 16,2 2-31-16,-3-2-76 0,0 1-87 0,0-3-80 15,-3 3-46-15,-4-5-74 0,9 4-411 0,-9-4-365 16</inkml:trace>
  <inkml:trace contextRef="#ctx0" brushRef="#br1" timeOffset="111264.69">16550 12668 402 0,'0'0'409'0,"1"-7"-17"16,-1 7-101-16,0 0-11 0,0 0-16 0,1-6-11 0,-1 6-23 16,0 0-26-16,0 0-30 0,0 0-27 0,0 0-28 15,12 3-26-15,-12-3-16 0,9 3-9 0,-9-3-18 16,9 5-10-16,-9-5-8 0,14 6-14 0,-14-6-15 15,11 6-61-15,-11-6-66 0,14 4-76 0,-14-4-60 16,9 4-37-16,-9-4-138 0,0 0-253 0,0 0-195 16</inkml:trace>
  <inkml:trace contextRef="#ctx0" brushRef="#br1" timeOffset="111401.86">16423 12606 41 0,'-9'-7'262'0,"0"-1"-89"0,4 3 16 0,-1-2-41 16,3-1-9-16,3 8-40 0,-1-11-5 0,2 4-37 15,3 2 2-15,2 0-30 0,1-2 14 0,2 1-27 16,1 3 21-16,3-1-84 0,-3 0-125 0,5 0-199 16,-2 1 176-16</inkml:trace>
  <inkml:trace contextRef="#ctx0" brushRef="#br1" timeOffset="111902.77">16698 12518 290 0,'0'0'331'0,"5"4"-50"0,-5-4 44 0,9 4-65 15,-9-4-5-15,5 4-17 0,-5-4-26 0,9 5-21 0,-9-5-32 16,13 5-16-16,-7-1-11 0,-6-4-29 0,16 4-17 16,-6 0-14-16,-4-1-15 0,3 0-11 15,0 1-7-15,0-1-1 0,-3 1-7 0,-6-4-7 16,11 9-1-16,-11-9-4 0,5 7-2 0,-5-7-5 0,1 5 12 16,-1-5-14-16,-4 6-2 0,4-6-5 0,-8 2 0 15,8-2-1-15,-10-1 9 0,10 1-7 16,-14-6-1-16,7 2 8 0,0 0 4 0,1-1 0 0,-2-3-2 15,4 2 5-15,2-1-2 0,-1 0-2 0,3 1-2 16,0-1-3-16,4 0 0 0,1 2-5 0,-1-3 6 16,6 2-7-16,-2 3 1 0,2-2-3 0,0 2 2 15,2 0 0-15,-1 2 0 0,3-1 1 0,-2 2-3 16,0 0 2-16,0 2-3 0,0 0 1 0,-1 0 1 16,-2 2 6-16,0 0-1 0,0-1 5 0,-3 1 9 15,-2 0-4-15,0 2 4 0,-4-6-3 0,3 7 6 0,-3-7 1 16,-3 7 3-16,3-7 4 0,-6 5 7 15,6-5 2-15,0 0 8 0,-17-1 2 0,17 1-1 16,-9-6 3-16,5 1-9 0,-1 0-7 0,1-3-5 16,2 0-6-16,-2 0-4 0,4-3-6 0,0 1 4 15,4 1-10-15,-2-2 1 0,2 2-42 0,1-1 46 16,3 2-42-16,-2-1 44 0,3 1-43 0,0 2 43 0,0-1-42 16,0 2 44-16,0 2-41 0,-1 1 44 0,-8 2-1 15,17-1-8-15,-17 1-4 0,17 2 0 0,-7 0-3 16,-2 2-4-16,1 1-9 0,-1 0-27 0,1-1-61 15,-2 2-58-15,1 2-73 0,1-3-49 0,1-1-40 16,-2 1-18-16,1 0-65 0,2-4-401 0,-2 0-324 16</inkml:trace>
  <inkml:trace contextRef="#ctx0" brushRef="#br1" timeOffset="112402">17357 12294 145 0,'-1'-8'423'16,"0"0"-33"-16,-3 2-39 0,0 2-8 0,4 4-59 15,-8-9 22-15,8 9-71 0,-11-5 11 0,11 5-76 16,-18-1 11-16,9 3-56 0,-2 1 21 0,0 1-64 16,1 0 24-16,0 1-21 0,1 2-17 0,3 1-9 0,-2 0-12 15,2 1-8-15,2-1-5 0,1 2-9 16,2-3-8-16,1 1-1 0,1-2-6 0,2 2-8 16,3-1-3-16,-1-3-5 0,3 1-12 0,0-2-15 0,-8-3-8 15,16 2-3-15,-16-2-5 0,21-3-5 0,-10 1-3 16,1-3 4-16,0 2 9 0,0-4 12 0,-2 0 3 15,3 2-36-15,-3-3 57 0,-1 1-41 0,1 1 52 16,-1-1-42-16,-1 1 55 0,0 0-44 0,-1 1 43 16,1-1-48-16,-3 1 51 0,3 2-45 0,-1-1 46 15,-7 4-48-15,11-6 55 0,-11 6-47 0,11-2 47 16,-11 2-46-16,13-2 42 0,-13 2-44 0,13 0 47 16,-13 0-46-16,14 0 49 0,-14 0-50 0,12 0 48 15,-12 0-47-15,15-1 52 0,-15 1-50 0,14-5 41 16,-8-1-46-16,-6 6 46 0,10-7-47 0,-5 1 46 15,-2 0-44-15,-2-1 46 0,-1 0-49 0,0-3 48 16,-2 0-46-16,-2 0 47 0,-4-3 4 0,3 0 18 16,-3 1 13-16,-4-4 21 0,0 1 19 0,0 1 10 15,-1-1 39-15,0 1 25 0,-1 1 32 0,2 2-8 16,-1 0 2-16,3 3-30 0,0 0 13 0,2 2-47 16,-2-1-4-16,4 2-31 0,6 5 8 0,-12-4-24 0,12 4 6 15,0 0-24-15,-10 2-1 0,10-2-17 0,-3 10 2 16,3-10-19-16,4 14-2 0,1-5-6 0,2 3-4 15,-1 1-3-15,3 4-20 0,4 1-30 0,-3 1-91 16,4 5-110-16,-1 0-76 0,-3 2-131 0,4 2-153 16,-2 0-744-16,-3 0-943 0</inkml:trace>
  <inkml:trace contextRef="#ctx0" brushRef="#br1" timeOffset="113193.42">18027 12192 378 0,'10'-3'674'0,"-1"0"-187"0,-9 3-58 0,11-4-103 0,-11 4-7 16,0 0-67-16,13-1 9 0,-13 1-61 0,0 0 12 15,9 5-73-15,-9-5 14 0,3 7-74 0,-3 0 20 16,0 1-68-16,-3 1-68 0,0 4-220 0,-5 3-210 16,-3 2-555-16,-5 4-633 0</inkml:trace>
  <inkml:trace contextRef="#ctx0" brushRef="#br1" timeOffset="116051.14">13001 11203 412 0,'0'0'348'0,"-7"-6"-17"16,7 6-21-16,-9-5 34 0,9 5-45 0,-12-2 47 15,12 2-65-15,-12 1 17 0,12-1-52 0,-13 5 32 16,8-2-62-16,-1 5 34 0,1-1-56 0,-2 1 9 16,2 3-6-16,0 0-11 0,4 0-60 0,0 4 36 15,1 0-70-15,1 3 39 0,0-2-76 16,5 6 40-16,1-2-67 0,2 1 42 0,0-2-57 0,6 2 46 15,-3-3-11-15,4 2-8 0,2-2-10 0,1-5-7 16,0-1-17-16,-2-1-31 0,5-3-59 0,-3-2-63 16,1-2-57-16,-1-3-59 0,2-2-57 0,2-3-54 0,1-2-52 15,-1 0-39-15,-2-3-113 0,-1-1-312 16,-1-2-450-16</inkml:trace>
  <inkml:trace contextRef="#ctx0" brushRef="#br1" timeOffset="116684.88">13388 11147 340 0,'-3'-8'299'0,"3"8"-18"0,-6-7 6 16,6 7-23-16,-8-7-40 0,8 7 24 0,-11-6-63 0,11 6 25 15,-15-2-72-15,15 2 40 0,-17 1-67 16,7 1 27-16,-2 0-53 0,3 3 26 0,-5 1-56 16,4 1 33-16,-2-1-51 0,1 4 33 0,1-2-54 0,-1 3 40 15,3-1-51-15,0 1 38 0,3-3-41 16,1 3 37-16,1-3-44 0,2 3 43 0,2-3-45 16,-1 0-2-16,3-1 4 0,2 0 2 0,0-1 4 15,2-1-7-15,1-1 0 0,0-1 0 0,1-2 4 0,-9-1-7 16,19 0-6-16,-9-1-2 0,2-2 40 0,-1-3-52 15,0 3 40-15,-2-3-41 0,2-4 49 0,-3 3-45 16,0-1 40-16,0 1-40 0,-3-2 45 0,1 1-42 16,-3 0 49-16,1-1-32 0,0 2 56 0,-4-2-3 15,3 3 65-15,-3 6-18 0,1-12 63 0,-1 12-31 16,1-9 53-16,-1 9-61 0,3-10 22 0,-3 10-74 16,0 0 34-16,2-7-38 0,-2 7 46 0,0 0-51 15,0 0-3-15,11 1 6 0,-11-1 3 0,9 7 5 16,-4-2-10-16,3 1 4 0,0 1 1 0,4 3-8 0,-1-2-12 15,2 3-51-15,4 0 50 0,-2 2-54 16,3 0 54-16,0 1-60 0,2 2 51 0,3-1-52 16,-5 0 47-16,1-1-50 0,-2-1 52 0,-1 0-51 15,1 1 52-15,-3-1-53 0,-4-3 52 0,2 1-52 16,-4-2 52-16,-2 0-53 0,-1-1 48 0,-2-1-32 16,-3-7 25-16,-2 10-50 0,2-10 45 0,-7 8-47 15,0-5 52-15,7-3-52 0,-19 1 44 0,8-3-48 0,-3-1-10 16,-2-3 37-16,1 1-52 0,-2-5 26 0,-1 0-20 15,3-2-19-15,-3 0-18 0,4-1-16 0,0-1 28 16,2-2-64-16,5 3 28 0,-2 0-53 0,5-2 13 16,2 1-67-16,0 2 20 0,2 0-48 0,3-2-22 15,-1 4-15-15,1-2-51 0,3-2-35 0,1 4-348 16,-2-2-226-16</inkml:trace>
  <inkml:trace contextRef="#ctx0" brushRef="#br1" timeOffset="117434.4">13559 11083 5 0,'0'0'391'0,"-5"-7"-69"15,1 2-9-15,4 5-14 0,-5-9 0 0,5 9-48 16,-5-8 38-16,5 8-70 0,-6-8 18 0,6 8-74 16,-2-10 32-16,2 10-47 0,4-7 35 0,-4 7-48 15,9-6 34-15,-9 6-56 0,17-4 32 0,-17 4-60 16,21-2 29-16,-9 3-62 0,3 0 32 0,-2 2-57 16,1-1 38-16,2 2-49 0,-3-2 36 0,-1 3-51 15,-2 0 44-15,0-2-42 0,-1 2 54 0,-1-2-46 16,-4 3 45-16,-4-6-50 0,7 8 46 0,-7-8-51 0,0 0 43 15,0 6-45-15,0-6 53 0,0 0-49 0,0 0 53 16,-15-2-55-16,15 2 44 0,-9-5-51 0,4 1 45 16,-1-3-44-16,1 1 37 0,0-2-50 0,2-2 38 15,-1 2-64-15,3-3 7 0,1 1-92 0,1-1-5 16,2 0-73-16,1 1-2 0,1-3-61 0,2 5 12 16,2-3-10-16,-1 2 15 0,3-1 37 0,1 2 12 15,0-1 37-15,0 3 36 0,1-2 22 0,2 2 16 16,-2 0 24-16,0 1 11 0,1-1 6 0,-2 1 17 15,-1 1 9-15,-1-3 7 0,-1 4 18 0,0-1 55 16,-3 1 32-16,1-2 7 0,-2 1 29 0,-5 4-26 16,8-6-8-16,-8 6 3 0,5-8 5 0,-5 8 4 15,2-9-7-15,-2 9-2 0,-1-5-1 0,1 5 1 16,-4-8 20-16,4 8-61 0,-5-5-12 0,5 5 52 16,0 0-48-16,-9-4 28 0,9 4-51 0,0 0 40 15,0 0-56-15,-14 1 40 0,14-1-50 0,-9 2 44 16,9-2-44-16,-6 6 36 0,6-6-45 0,-5 8 41 0,5-8-42 15,-4 7 41-15,4-7-43 0,-3 10 45 16,3-10-44-16,3 7 43 0,-3-7-41 0,4 6 41 16,-4-6-40-16,6 7 40 0,-6-7-43 0,8 5 43 0,-8-5-45 15,11 0 41-15,-11 0-43 0,13 0 45 0,-13 0-40 16,15-4 42-16,-6 1-48 0,-2-2 44 0,0 1-47 16,2 0 44-16,-1 0-43 0,-3-3 40 0,3 1-37 15,-2 1 34-15,-1-2-45 0,-2 1 5 0,-3 6 8 16,6-9 5-16,-3 2-3 0,-3 7 2 0,0-11 5 15,0 11 2-15,0-12 3 0,0 12-4 0,-3-10 8 16,3 10-3-16,-6-8 3 0,6 8-2 0,-10-7 0 16,10 7 4-16,-9-4-2 0,9 4-1 0,-12-2 0 15,12 2 3-15,-14 3-2 0,8 0 2 0,-1 2 3 16,-2-2 37-16,2 4-47 0,-1 1 39 0,2-1-43 16,-1 2 42-16,1 0-44 0,-1 0 46 0,4 1-40 15,-1 0 41-15,1-1-37 0,2 2 46 0,1-3-39 16,1 2 43-16,0-1-44 0,3 0 35 0,0-1-40 0,4 1 37 15,-2-3-45-15,3 0 40 0,0 0-39 16,2-3 37-16,1 1-45 0,0-2 40 0,2-1-44 0,-1 1 36 16,0-2-48-16,2-2 5 0,1-1-81 15,1 1-34-15,-2-3-69 0,2-3-29 0,-2 3-32 0,0-2-72 16,1-2-18-16,-1 0-294 0,-1-2-164 0</inkml:trace>
  <inkml:trace contextRef="#ctx0" brushRef="#br1" timeOffset="118434.43">14294 10640 351 0,'0'0'323'16,"-1"-8"-13"-16,1 8-10 0,-3-11-39 0,3 11-15 15,-5-9-24-15,5 9 5 0,-4-9-26 0,4 9-21 16,-6-6-11-16,6 6 16 0,-8-7-80 0,8 7 16 16,-9-2-59-16,9 2 2 0,0 0 1 0,-16 2-2 15,9 1-7-15,0 2-8 0,-1 0-11 0,-1 2-3 16,3-1-10-16,-1 2-5 0,1 1-3 0,-1-1-6 15,1 2 6-15,2-1 32 0,-1 1-50 0,2-1 38 0,2 1-44 16,0-2 43-16,0 1-48 0,3-3 40 16,-2 2-45-16,3-2 37 0,-3-6-47 0,7 7 33 15,-7-7-63-15,13 6-12 0,-13-6-15 0,13 0 3 0,-13 0 3 16,16-6-5-16,-6 3 7 0,-3-2 12 0,1-1 12 16,1-1 10-16,-2 1 46 0,1-3-37 0,-3 2 7 15,3 0 2-15,-3-1 14 0,0 1-2 16,-1-1 6-16,-1 1 0 0,-1 3 2 0,2-3 2 0,-4 7 0 15,6-8 9-15,-6 8-14 0,4-6 6 0,-4 6 25 16,0 0-28-16,8-4-5 0,-8 4 6 16,0 0 3-16,9 2-2 0,-9-2 4 0,7 4 0 0,-7-4 28 15,9 5-33-15,-9-5 24 0,12 4-30 0,-12-4 0 16,13 2 3-16,-13-2 4 0,12 1-3 0,-12-1 3 16,16-2-1-16,-16 2-1 0,13-5 3 0,-7 2 4 15,-6 3-4-15,9-9-4 0,-3 4 12 0,-2 1-7 16,-1-3 0-16,-1 1-4 0,-2 1 4 0,0 5 2 15,0-14-2-15,0 7 8 0,0 7 34 0,0-15-51 0,-2 7 46 16,-1 2-52-16,2 0 55 0,-2 0-52 0,1 0 41 16,2 6-47-16,-7-9 42 0,7 9-42 0,-5-10 45 15,5 10-50-15,-5-7 53 0,5 7-54 16,-4-6 50-16,4 6-48 0,0 0 47 0,-5-5-47 0,5 5 48 16,0 0-28-16,0 0 24 0,-10-4-54 0,10 4 58 15,0 0-50-15,0 0 51 0,0 0-46 16,0 0 42-16,0 0-42 0,0 0 46 0,-10 2-48 0,10-2 48 15,0 0-47-15,0 0 49 0,0 0-51 0,0 0 48 16,0 0-49-16,0 0 51 0,0 0-44 0,0 0 55 16,0 0-40-16,0 0 57 0,0 0-44 0,0 0 52 15,0 0-38-15,0 0 56 0,0 0-40 0,0 0 37 16,0 0-40-16,0 0 35 0,-8 2-48 0,8-2 32 16,0 0-46-16,0 0 35 0,0 0-46 0,0 0 40 15,0 0-45-15,0 0 38 0,0 0-39 0,0 0 35 16,0 0-41-16,0 0 41 0,0 0-31 0,0 0 21 15,0 0-42-15,0 0 47 0,0 0-44 0,0 0 41 16,0 0-44-16,0 0 43 0,0 0-41 0,-5 5 43 16,5-5-43-16,0 0 40 0,0 0-40 0,0 0 42 15,0 0-43-15,0 0 42 0,0 0-36 0,0 0 37 16,0 0-41-16,0 0 45 0,0 0-46 0,0 0 41 0,0 0-40 16,0 0 42-16,0 0-40 0,0 0 36 0,0 0-40 15,0 0 42-15,0 0-40 0,0 0 45 0,0 0-42 16,0 0 45-16,0 0-35 0,0 0 41 0,0 0-41 15,0 0 44-15,0 0-40 0,0 0 33 0,0 0-39 16,0 0 50-16,0 0-53 0,0 0 38 0,0 0-42 16,0 0 42-16,0 0-43 0,0 0 44 15,0 0-47-15,0 0 40 0,0 0-41 0,0 0 44 0,0 0-44 16,0 0 41-16,0 0-38 0,0 0 39 0,0 0-41 16,0 0 43-16,0 0-39 0,0 0 38 0,0 0-41 15,0 0 39-15,0 0-39 0,0 0 41 0,0 0-44 16,0 0 43-16,0 0-40 0,0 0 43 0,0 0-46 15,0 0 39-15,0 0-42 0,0 0 44 0,1-6-46 16,-1 6 39-16,0 0-39 0,0 0 23 0,0 0-71 16,4-6 14-16,-4 6-89 0,0 0 19 0,0 0-77 15,0-8-28-15,0 8-13 0,0 0-64 0,0 0-57 16,0-8-337-16,0 8-214 0</inkml:trace>
  <inkml:trace contextRef="#ctx0" brushRef="#br1" timeOffset="119251.81">14229 10453 104 0,'0'0'223'0,"0"0"-29"16,0 0-10-16,0 0-5 0,0 0 2 0,0 0-1 0,0-7-7 15,0 7-1-15,0 0-2 0,0 0 5 16,-3-8 1-16,3 8-40 0,0 0 29 0,-4-5-52 16,4 5 40-16,0 0-41 0,0 0 37 0,-2-5-56 15,2 5 33-15,0 0-60 0,0 0 26 0,0 0-39 0,0 0 63 16,4-7-18-16,-4 7 60 0,0 0-50 0,10 3 47 15,-10-3-38-15,9 6 47 0,0-3-46 0,-3 3-7 16,3-1-4-16,0 0-2 0,-1 2-14 0,2 1-3 16,-1 0-8-16,2 0-5 0,1 1-52 0,-1 0 33 15,1 1-48-15,0 1 36 0,0-3-47 0,-2 3 41 16,2-3-48-16,-1 3 52 0,1-3-55 0,-1 2 50 16,0-3-59-16,0 1 33 0,-2 0-65 0,0-3 7 15,-1 0-76-15,-1 1-34 0,2-3-52 0,0 1-49 16,-9-4-68-16,11 4-45 0,-11-4-43 0,0 0-115 15,12 1-346-15,-12-1-432 0</inkml:trace>
  <inkml:trace contextRef="#ctx0" brushRef="#br1" timeOffset="119390.19">14412 10561 366 0,'0'0'352'0,"-16"-5"-27"0,10 0-18 0,6 5-52 15,-13-6 2-15,13 6-74 0,-8-6-30 0,8 6-30 0,-8-7-31 16,8 7-19-16,-3-10-12 0,3 10-20 0,1-12 30 15,3 6-49-15,4-1-10 0,-2-1-14 0,3-1-89 16,4 0-98-16,-2-1-114 0,2-2-363 0,0 2-175 16</inkml:trace>
  <inkml:trace contextRef="#ctx0" brushRef="#br1" timeOffset="119985.4">14575 10379 128 0,'0'0'278'0,"-8"5"-46"0,8-5-47 16,0 0-32-16,0 0-30 0,0 0-20 0,-10-1-28 16,10 1-15-16,0 0-12 0,0-8-10 15,0 8-7-15,4-8-8 0,-1 2 4 0,-3 6-13 0,5-12-2 16,-4 5 0-16,4 0-4 0,-3 0 24 0,0 0 33 16,-2 0 21-16,1-1 7 0,-1 1 15 0,0 7 27 15,-1-11-9-15,1 11 42 0,-5-9-69 0,5 9 46 16,-8-7-21-16,8 7 32 0,-9-2-44 0,9 2 38 0,-14 2-15 15,14-2-41-15,-11 8 26 0,4-3-49 16,0 2 30-16,2-1-57 0,-1 2 36 0,4 1-41 16,-1-1 26-16,2 3-44 0,1-3 37 0,1 3-48 0,2-2 34 15,-1 1-46-15,4 1 40 0,0-1-47 0,4 0 32 16,-1-1-44-16,0-1 21 0,5-2-72 0,-2-1 18 16,0-1-66-16,1-2 30 0,0-1-51 0,2-2 32 15,1-1-57-15,0-3-4 0,0 1-26 0,0-3-17 16,-2 0 0-16,2-2 1 0,-4 0 6 0,1-1 35 15,-1 0 29-15,-3-3 28 0,-2 3 24 0,-3-1 15 16,1 0 20-16,-4 0 37 0,1 1 33 0,-2 0 27 16,-3 1 32-16,2 1 33 0,-3 1 41 15,0 0 19-15,0 2-2 0,-2 0-30 0,6 5 34 0,-8-6-60 16,8 6 40-16,-7-2-20 0,7 2-13 0,0 0-15 16,-7 3-14-16,7-3-11 0,0 0-5 0,0 10-14 15,0-10-16-15,4 10-10 0,1-3 0 0,0-1-7 16,2 2-5-16,2-2-3 0,1 2-3 0,0 1-2 0,0-2-4 15,2 3 0-15,-2-3-4 0,3 1-39 16,-3-1 47-16,2 2-42 0,-2-2 48 0,-1-1-45 0,-3 0 47 16,2 0-46-16,-3-1 54 0,-5-5-41 15,6 8 36-15,-6-8-44 0,0 8 45 0,0-8-44 0,-5 7 44 16,5-7-46-16,-6 4 46 0,6-4-49 0,-12 4 44 16,12-4-47-16,0 0 31 0,-14-3-91 0,14 3-17 15,-12-7-74-15,6 3-52 0,1-3-46 0,0-1-47 16,1 0-86-16,2-4-171 0,-3-3-95 0</inkml:trace>
  <inkml:trace contextRef="#ctx0" brushRef="#br1" timeOffset="120155.24">14808 10160 24 0,'-3'-12'467'0,"3"1"-68"0,0 3-38 15,-1 0 14-15,1 1-80 0,0 7 26 0,-1-11-90 16,1 11 32-16,0-8-38 0,0 8 39 0,0 0-63 16,0 0 29-16,7-3-74 0,-7 3 19 0,8 4-71 15,0 0 24-15,-1 0-67 0,4 2 32 0,0-1-59 16,2 4 30-16,0-2-54 0,2 2 40 0,2 0-50 15,-1 3 41-15,2-2-56 0,1 1 11 0,-3 1-114 0,0 0-31 16,2-2-121-16,-5 0-15 0,-3-1-48 16,1 0-59-16,-3-2-54 0,-4 0-363 0,0-2-341 0</inkml:trace>
  <inkml:trace contextRef="#ctx0" brushRef="#br1" timeOffset="120265.32">14923 10231 285 0,'-12'-9'290'0,"5"2"-74"16,0-1-46-16,2 0-32 0,0-1-26 0,1 0-27 0,4-1-23 15,1 0-6-15,2-2-13 0,5 0-9 0,-1-1-47 16,2-3-87-16,4 0-66 0,0 0-219 0,-2-1 159 16</inkml:trace>
  <inkml:trace contextRef="#ctx0" brushRef="#br1" timeOffset="120440.72">15085 9789 145 0,'0'0'632'0,"-4"-10"-171"16,4 10-48-16,-2-7-79 0,2 7 36 0,0 0-69 15,0 0 27-15,0 0-46 0,0 0 22 0,0 0-82 16,14 6-29-16,-5 0-20 0,3 1-38 0,5 3-28 0,2-1-39 16,4 6 6-16,3 3-35 0,3 2 14 0,6 3-14 15,-2 5-20-15,-1-1-9 0,6 10-130 16,-2 2-56-16,-3 2-153 0,-1 3-103 0,-5 2-138 0,-1 2-392 16,-5 1-550-16</inkml:trace>
  <inkml:trace contextRef="#ctx0" brushRef="#br1" timeOffset="121153.31">17834 11714 56 0,'-4'-6'456'0,"0"1"-69"15,0 0-18-15,1 1 43 0,-4-1-51 16,7 5 40-16,-7-7-69 0,7 7 24 0,-9-5-63 0,9 5 29 16,0 0-64-16,-17 3 30 0,17-3-56 0,-9 12-8 15,5-3-12-15,0 2-5 0,1 2-13 16,-2 4-15-16,2 1-16 0,2 1-17 0,1 0-28 16,0 5-12-16,2 1-22 0,3 1-11 0,-1-1-52 0,4 3 37 15,1 0-48-15,2-2 36 0,1 0-46 0,2-3 37 16,1-1-42-16,4-2 37 0,-2-2-79 0,0-5-1 15,1-1-86-15,1-3-36 0,1-2-97 0,-2-1-56 16,1-4-59-16,0-1-60 0,1-2-54 0,-1-1-114 16,-4-2-487-16,3-2-714 0</inkml:trace>
  <inkml:trace contextRef="#ctx0" brushRef="#br1" timeOffset="121296.59">18018 11904 30 0,'-13'-1'98'0,"13"1"-19"0,0 0-26 15,0 0-37-15,0 0-42 0,0 0-60 16,-11-2 30-16</inkml:trace>
  <inkml:trace contextRef="#ctx0" brushRef="#br1" timeOffset="122612.84">17945 11830 105 0,'0'0'579'0,"-10"-5"-161"16,5 1-23-16,5 4-52 0,-12-6 56 0,12 6-76 0,-11-7 17 15,7 2-69-15,4 5-8 0,-4-9-92 0,4 9 7 16,0-7-73-16,0 7 25 0,7-7-55 0,-7 7 34 16,14-4-54-16,-14 4 41 0,23-1-65 0,-12 2 38 15,3 1-53-15,3 0 38 0,1 3-50 0,-3 0 44 16,3 1-48-16,-4 1 41 0,3 1-52 0,-5 1 51 15,0 0-47-15,-1 0 47 0,-3 1-48 0,-1-1 56 16,-4 0-30-16,2-2 73 0,-5 0-15 0,2-1 26 16,-2-6 23-16,-5 8-27 0,5-8-2 0,-7 4-3 15,7-4-12-15,-11-2-37 0,11 2 21 0,-13-8-11 16,9 1-12-16,-2-1-8 0,2-1-9 0,1-1-7 16,-1-4-22-16,3 1-33 0,2-3-61 0,1-1-71 15,2 1-19-15,1-2-90 0,1 0 12 0,3 0-69 16,0 2 12-16,1 1-19 0,0 2 24 0,-2 2 41 0,2 1 18 15,-2 1 48-15,2 2 38 0,-3 1 34 0,-1 2 24 16,-6 4 22-16,10-4 17 0,-10 4 16 0,0 0 20 16,0 0 40-16,14 1 47 0,-14-1 24 0,0 0 16 15,4 9 5-15,-4-9-16 0,3 5 18 0,-3-5-43 16,0 0 44-16,2 6-48 0,-2-6 38 0,0 0-56 16,7 4 37-16,-7-4-52 0,0 0 40 0,0 0-54 15,16-2 46-15,-16 2-54 0,9-4 44 0,-9 4-52 16,12-7 57-16,-7 3-56 0,-1 0 44 0,-1-1-47 15,-3 5 46-15,7-9-47 0,-7 9 44 16,1-9-33-16,-1 9 45 0,0-9-41 0,0 9 55 0,-5-5-31 16,5 5 61-16,0 0-43 0,-10-2 49 0,10 2-42 15,-12 5 47-15,12-5-44 0,-10 8 33 0,4-3-49 16,2 1 25-16,-1 1-44 0,1 1 38 0,0 0-6 16,4-1-9-16,0-1-6 0,0 2-6 0,1-1-3 15,2 0-4-15,3 0-8 0,-1-2-2 0,3 1-7 16,0-3-5-16,1 0-22 0,1-2-7 0,-10-1-16 0,20-1-23 15,-8-1-58-15,-2-1 57 0,3-2-34 0,-3 0 69 16,2-2-44-16,-1-1 61 0,-2-1-39 16,0 0 55-16,0-1-44 0,-3-2 57 0,1 1-40 15,-2-1 2-15,-1-1 5 0,-2 1 8 0,3 0 2 0,-5 0 4 16,0 1 12-16,0-1-3 0,0 3 6 0,-2-1 19 16,-2 2 17-16,1-2 11 0,2 5 18 0,-3-1-6 15,2 2-6-15,2 4-9 0,-7-5-5 0,7 5-6 16,0 0-2-16,0 0-6 0,0 0-5 0,-7 3 39 15,7-3-53-15,2 9 36 0,2-5-47 0,0 3 40 16,1 1-43-16,0-1 34 0,5 4-44 0,-1-2 39 16,0 2-44-16,3 0 39 0,-1 1-47 0,1-1 40 15,-1 0-46-15,1 0 46 0,-2-2-41 0,0 2 41 16,-2-1-44-16,-2-1 47 0,-2-1-44 0,0 0 52 16,0-2-49-16,-4-6 48 0,0 12-45 0,0-12 50 15,-4 9-2-15,4-9 12 0,-6 7-1 0,6-7-2 16,-7 4-1-16,7-4-4 0,0 0-6 0,-9 4-5 15,9-4-45-15,0 0 42 0,-5-5-46 0,5 5 36 0,0-8-71 16,0 8 14-16,3-12-80 0,-1 3 25 16,3 1-55-16,-2-2 34 0,3-3-9 0,-2 1 42 15,0-3-8-15,2 0 29 0,-3 0 17 0,1-1 11 0,-2 0 14 16,-1-1 13-16,2 2 44 0,-2-1 56 0,1 2 47 16,-2 2 50-16,1-2 65 0,0 3-34 0,-1 0 49 15,0 0-45-15,0 3 1 0,0-1-22 0,2 2-53 16,-2 7-28-16,0-12-19 0,0 12-2 0,2-7-9 15,-2 7-11-15,0 0-8 0,0 0-10 0,14 0-10 16,-14 0-42-16,9 8 34 0,-1-1-42 0,1 1 43 16,0 5-46-16,1-2 39 0,1 3-4 0,1 3-6 15,-1-1 2-15,2 2-8 0,0 0-5 0,0 0-3 16,-2 0 5-16,2-1-5 0,-2 0 0 0,0-2-1 16,-2-2-1-16,1-1-22 0,-3-1-1 0,1-2-94 15,-1 0 17-15,-1-2-83 0,-1-3-22 0,-5-4-116 16,5 7-35-16,-5-7-40 0,0 0-53 0,0 0-35 15,0 0-359-15,-1-10-384 0</inkml:trace>
  <inkml:trace contextRef="#ctx0" brushRef="#br1" timeOffset="122817.16">18628 11451 91 0,'-13'-14'398'16,"3"2"-21"-16,-2 0-20 0,2 1-55 0,2-1 16 0,1 2-92 16,0 1 21-16,3 0-93 0,-1 0 31 15,4 2-64-15,0 0 24 0,2-2-67 0,0 4 26 0,4-1-58 16,-1 1 34-16,-4 5-57 0,13-4 37 0,-13 4-54 15,15-4 45-15,-15 4-46 0,16 1 36 0,-7 2-51 16,-2 0 3-16,2 2 5 0,-2 1-2 0,-2 0-8 16,2 3 1-16,-3-2-28 0,0 1-40 0,-1 3-36 15,-1-3-31-15,-2 3-47 0,1-1-68 0,-1-2-30 16,0 0-422-16,-1-1-218 0</inkml:trace>
  <inkml:trace contextRef="#ctx0" brushRef="#br1" timeOffset="122917.81">18795 11446 63 0,'0'0'356'0,"0"0"-72"0,14-3-97 0,-14 3-10 0,0 0-64 16,9-1-41-16,-9 1-152 0,0 0-130 15,0 0-90-15,0 0 239 0</inkml:trace>
  <inkml:trace contextRef="#ctx0" brushRef="#br1" timeOffset="124071.9">17471 13143 359 0,'-8'-9'609'0,"3"2"-155"0,0 1-10 15,-2 0-52-15,2 1 18 0,1 0-61 0,0 1 19 16,4 4-98-16,-5-9-8 0,5 9-92 0,-4-6 19 0,4 6-66 16,0 0 23-16,6-4-62 0,-6 4 24 0,0 0-63 15,21 1 36-15,-12 1-54 0,0 2 34 16,3 0-51-16,-3 3 36 0,3 0-47 0,-1 0 42 0,-2-1-48 16,2 2 42-16,-1 2-46 0,-3-3 41 0,-2 2-45 15,1-2 47-15,-4 0-47 0,1 0 45 0,-3-7-48 16,0 11 46-16,0-11-41 0,-7 10 37 0,7-10-47 15,-9 4 47-15,9-4-29 0,-15-1 22 0,6-2-41 16,0-2 40-16,-1 0-40 0,2-3 44 0,-1-4-46 16,0 3 46-16,2-3-44 0,0-1 43 0,2 1-46 15,4 0 3-15,-2-2 6 0,5 4 3 0,-1-2 2 16,1 1 4-16,4 1 3 0,-1 0-2 0,2 2-1 16,2 1 5-16,-1 3-3 0,1-2 4 0,1 4 2 15,2 0 14-15,0 1-15 0,1 2-1 0,-4 0-1 0,5 1 3 16,-2 2 1-16,-2 1 4 0,3 1 37 15,-2 0-53-15,-1 1 43 0,1 0-44 0,-5 0 41 16,-1 1-45-16,3-1 42 0,-4-1-44 0,-2 0 49 0,-2-6-48 16,3 8 42-16,-3-8-42 0,0 0 43 15,-3 8-45-15,3-8 47 0,0 0-47 0,-5-7 43 16,5 7-43-16,-6-9 45 0,3 0-41 0,3 1-3 16,-2-4 4-16,2 1 5 0,0-1 2 0,1-2-1 0,0 0 0 15,3 0 8-15,2 0 35 0,-1-1-49 0,2 5 45 16,1-2-46-16,-2 1 46 0,3 4-49 0,-1 0 45 15,-1 0-48-15,1 4 7 0,2 0 3 0,-10 3 1 16,16-1 6-16,-5 2 5 0,-2 2-7 0,1-1 3 16,3 3 1-16,-2 1 2 0,3 0-9 0,-1 3-34 15,-1-2-40-15,2 0-42 0,-1 0-9 0,1 0-78 16,-2-1 0-16,1 0-59 0,1-2 25 0,-2-2-42 16,-1-1-25-16,2 0 40 0,0-1-8 0,-2-1 45 15,1-1-19-15,-1-2 75 0,-2 0 4 0,0-4 72 0,1 2-13 16,-3-2 23-16,-1 0 21 0,1-3 15 0,-1 0 11 15,-1-1 45-15,-2 1 45 0,-1-1 28 16,-1-1 27-16,1 2 31 0,-2-1 24 0,0 0 48 0,-3 3 24 16,3-2 5-16,-2 1-27 0,0 2-16 0,-4 1-13 15,2 0-7-15,-1 0-12 0,1 4-11 16,-4-1 0-16,8 4-5 0,-15-1-11 0,15 1-39 16,-18 4 39-16,8-1-61 0,1 3 35 0,-1 0-59 0,-3 1 40 15,4 3-56-15,3-1 39 0,-1 2-52 0,0-1-4 16,3 1 0-16,0 0 0 0,4-1-1 0,0 1 0 15,3-1 1-15,-1 1 36 0,2-3-50 0,4 1 41 16,-2-2-54-16,0-2 44 0,2 2-52 0,2-4 47 16,-2 0-52-16,-8-3 4 0,14 1 0 0,-14-1 6 15,19-4 40-15,-12 1-46 0,-1-4 44 0,2 3-42 16,-3-2 43-16,0-3-43 0,-1 1 43 0,0-1-42 16,-2 0 48-16,1-1-45 0,-1 2 42 0,3-3-3 15,-3 3-4-15,0-1-2 0,1 1 1 0,-1 1-43 0,2-1 44 16,-1 3-5-16,1 0 1 0,1 0-3 15,-5 5 0-15,11-5-3 0,-11 5 8 0,14-1-10 16,-14 1 3-16,17 1-43 0,-8 3 46 0,0 0-40 16,2 0 47-16,-2 1-49 0,1 0 7 0,3 2-91 15,-3-1 2-15,1-1-101 0,-1 2 24 0,-1-2-67 16,-1-1-26-16,0 1 20 0,-4-1-25 0,-4-4-4 16,9 6-21-16,-9-6 7 0,0 0 7 0,0 0-138 0</inkml:trace>
  <inkml:trace contextRef="#ctx0" brushRef="#br1" timeOffset="124434.4">18262 12863 757 0,'4'-7'26'0,"-4"7"26"16,-4-11 7-16,0 5 20 0,2-3 8 0,-2 1 7 15,1-3 16-15,-3 2 4 0,4-2 27 0,0 0 7 16,0 0 27-16,0-1-21 0,2 2 8 0,2-1 3 16,-1 0-6-16,0 1 0 0,2 0-6 0,-1 2-10 15,3 1 0-15,-1 0 4 0,3 2-1 0,-2 2-9 16,-5 3-13-16,10-7-16 0,-10 7-13 0,15-1-12 16,-15 1-12-16,13 3-9 0,-13-3-8 0,14 7-11 15,-9-4-3-15,2 3-8 0,-1-1-2 0,0 1-6 16,-2-1-5-16,0 0 12 0,1 0-2 0,-5-5 8 0,7 7 12 15,-7-7 13-15,5 7-51 0,-5-7 52 16,0 0-54-16,0 0 43 0,0 0-51 0,0 0 48 16,0 0-7-16,2-7 1 0,-2 7-54 0,-1-11 46 0,1 4 2 15,-1 0-4-15,0-3 2 0,-1 2 7 0,2-3-29 16,-1 4 55-16,1-2-38 0,0 1 44 16,0 1-45-16,0-1 33 0,0 8-48 0,1-10 37 15,-1 10-36-15,4-9 33 0,-4 9-35 0,6-3 33 0,-6 3-37 16,0 0 34-16,14 1-43 0,-14-1 31 0,12 7-37 15,-3-2 27-15,0 1-31 0,-1 0 30 16,3 2-39-16,-1-1 2 0,1 2-85 0,0-1 2 0,-1 1-89 16,-1-2-3-16,3-2-45 0,-2 1-44 0,0-1-79 15,0-2-25-15,-1-1-35 0,-9-2-47 0,16 3-398 16,-16-3-415-16</inkml:trace>
  <inkml:trace contextRef="#ctx0" brushRef="#br1" timeOffset="124600.5">18620 12615 34 0,'-1'-9'442'0,"1"3"-47"0,-4 0-4 15,4-1-6-15,0 7-17 0,-1-11-34 0,1 11-68 16,-3-8-45-16,3 8-31 0,0 0-17 0,0-7-28 16,0 7-24-16,0 0-16 0,0 0-21 0,0 0-18 15,11 2-13-15,-11-2-4 0,10 6-14 0,-10-6-10 16,9 7-8-16,-1-2-8 0,-4 0-57 0,3-2-45 16,-1 2-45-16,-6-5-57 0,9 7-57 0,-9-7-29 15,9 4-52-15,-9-4-85 0,0 0-262 0,0 0-189 0</inkml:trace>
  <inkml:trace contextRef="#ctx0" brushRef="#br1" timeOffset="124717.29">18499 12517 322 0,'-12'-8'258'0,"3"0"-25"15,1 1-19-15,3 0-23 0,-2 0-35 0,2 0-30 16,2 1-28-16,2 0-18 0,1 6-18 0,1-11-12 16,4 5-12-16,-1 0-2 0,5 3-59 0,-1-2-98 15,1 1-111-15,2-1-236 0,-1 2 49 0</inkml:trace>
  <inkml:trace contextRef="#ctx0" brushRef="#br1" timeOffset="125233.42">18708 12412 426 0,'0'0'401'16,"0"0"-65"-16,0 0-29 0,10 2-13 0,-10-2-50 16,0 0 37-16,8 4-42 0,-8-4-35 0,8 3-21 15,-8-3-23-15,11 5-31 0,-11-5-24 0,13 5-16 16,-13-5-15-16,17 5-17 0,-10-2-9 0,1 1-10 0,-2 0 0 15,3 0-2-15,-5 0-1 0,1 1-4 16,-5-5-4-16,4 11-2 0,-4-11-4 0,0 9-3 0,0-9-2 16,-4 10 1-16,4-10-3 0,-7 6 1 15,7-6 10-15,-12 4 1 0,12-4 3 0,0 0-2 0,-15-1 1 16,15 1-8-16,-12-6-3 0,9 2-1 0,-1-1-2 16,1-1-4-16,2 0-36 0,-2-2 41 0,3 1-40 15,1 1 46-15,2-1-47 0,1 0 42 0,1 1-41 16,1 0 46-16,2 0-46 0,-2 1 44 0,2 1-40 15,2 1 39-15,-1-1-2 0,0 2-2 0,-9 2-2 16,17-1-3-16,-17 1-3 0,17 1 1 0,-17-1-1 16,15 3 2-16,-15-3 4 0,11 7 4 0,-11-7 3 15,12 5 12-15,-12-5-1 0,6 7-1 0,-6-7-3 16,3 8 6-16,-3-8 1 0,0 0 6 0,0 0-39 16,-3 7 48-16,3-7 1 0,0 0-3 0,0 0-41 15,-9-5 49-15,9 5-52 0,-2-11 44 0,2 11-51 16,0-12 47-16,1 2-55 0,3-1 45 0,0-1-48 15,1-3 49-15,1 2-51 0,3-1 3 0,1 1 2 0,-1-3 6 16,3 3-1-16,-1 1 0 0,-2 1 6 0,3 1 39 16,-1 2-53-16,-3 2 3 0,2 1 6 15,-1 1-1-15,-9 4 3 0,14-3 0 0,-14 3 1 0,15 1 47 16,-15-1-55-16,11 5 43 0,-5-1-55 0,1 0 26 16,-2 1-102-16,1 2-17 0,0-1-93 0,-2 0-11 15,3 0-91-15,-2 1-55 0,2-3-43 0,-3 1-43 16,-4-5-341-16,12 5-319 0</inkml:trace>
  <inkml:trace contextRef="#ctx0" brushRef="#br1" timeOffset="125766.78">19263 12176 197 0,'-3'-5'411'0,"1"-1"-40"0,-1 1-37 16,-2 0-1-16,0-3-66 0,5 8 54 0,-14-6-83 15,14 6 16-15,-13-2-72 0,13 2 9 0,-14 1-66 16,5 3 16-16,0-2-66 0,0 3 20 0,2 0-53 15,0 1 31-15,1 0-53 0,2 0 34 0,0 2-47 0,1 0 35 16,2-2-49-16,1 1 34 0,1 0-43 16,2-2 26-16,1 1-69 0,0-1 30 0,2-2-55 15,-6-3 42-15,13 5-49 0,-13-5 50 0,14 1-42 16,-14-1 49-16,17-1-39 0,-10-1 13 0,-7 2 11 0,14-6 9 16,-5-1 12-16,-2 2 9 0,-1 0 18 0,1-1 26 15,-2-1-45-15,0 0 41 0,-2 0-46 0,1 0 55 16,-1 3-49-16,-3 4 46 0,4-13-46 0,-4 13 47 15,5-7-51-15,-5 7 49 0,4-7-29 0,-4 7 26 16,7-5-52-16,-7 5 53 0,0 0-51 0,11-1 57 16,-11 1-49-16,9 1 42 0,-9-1-49 15,10 2 7-15,-10-2 3 0,11 4 4 0,-11-4 3 0,11 1 12 16,-11-1-9-16,0 0 19 0,13-2 25 0,-13 2-55 16,7-5 53-16,-7 5-58 0,1-9 49 0,-1 9-51 15,0-11 52-15,-1 3-53 0,-3-1 52 0,0 0-3 16,-2-2-1-16,0 0 25 0,-2-2 24 0,0-2-3 15,2 2 7-15,-3-1 7 0,1 1-4 0,-1-2-1 16,0 0 34-16,2 2 13 0,0 1 20 0,-1-1 8 0,3 3 4 16,-2 1-23-16,3 2-27 0,0 1-20 15,0 0-16-15,4 6 5 0,-4-6-44 0,4 6 41 16,0 0-45-16,0 0 41 0,0 0-44 0,4 12 34 0,0-4-46 16,1 0 33-16,0 2-45 0,4 1 41 0,-1 1-44 15,1 2 34-15,2 2-45 0,1-1 3 0,-1 1 0 16,3-1-7-16,1 0-47 0,0 0-43 0,0-4-54 15,-1 0-54-15,0-1-61 0,0-2-82 0,-1-3-60 16,-1 1-128-16,-1-4-413 0,1 0-546 0</inkml:trace>
  <inkml:trace contextRef="#ctx0" brushRef="#br1" timeOffset="125988.82">19497 11797 888 0,'-3'-10'609'0,"1"2"-105"15,2 8-72-15,-2-11-77 0,2 11-21 0,-2-8-11 16,2 8-61-16,0 0 13 0,0 0-80 0,0 0 13 0,0 0-81 16,11 5 17-16,-4 1-66 0,2 1 22 15,1 2-56-15,0 2 29 0,5 2-53 0,0 2 33 16,0 0-49-16,0 5 36 0,2 0-60 0,-2 0 25 16,-2 3-84-16,-3-3 4 0,-3 2-90 0,-1-1 5 0,-2 0-73 15,-4 0-41-15,-2-1-7 0,-4 0-10 16,-2 1-23-16,-3 2 2 0,-6-3-102 0,-1 0-364 15,-7-4-298-15</inkml:trace>
  <inkml:trace contextRef="#ctx0" brushRef="#br1" timeOffset="129799.36">14350 14819 286 0,'0'0'257'0,"0"0"-61"0,0 0-30 16,0 0-6-16,-9 2 1 0,9-2 4 0,0 0-6 15,0 0-2-15,0 0-7 0,0 0-18 0,0 0 20 16,0 0-46-16,0 0 43 0,1-7-62 0,-1 7 49 0,8-6-42 16,-1-1 48-16,0 3-50 0,2-2 31 0,4-4-66 15,0 2 36-15,2-3-60 0,3 0 37 16,-1 0-56-16,3-2 38 0,3-1-51 0,0-1 43 0,0 1-51 15,1-2 43-15,2 3-49 0,-3-1-2 0,3 0 1 16,-4 0-4-16,0 3-34 0,-4 0-54 0,3 1-40 16,-4 0-38-16,-3 3-43 0,-1 0-82 0,-1 2-27 15,-3 0-308-15,-9 5-154 0</inkml:trace>
  <inkml:trace contextRef="#ctx0" brushRef="#br1" timeOffset="129984.19">14509 14808 572 0,'-16'10'588'0,"2"-1"-190"16,3-2-35-16,1 0-114 0,1-1-13 0,1-1-92 0,0-2 41 16,2 3-23-16,6-6 52 0,0 0-61 15,-6 2 24-15,6-2-66 0,0 0 17 0,8-8-65 16,-1 4 28-16,0-2-53 0,5-3 28 0,5-1-54 16,-1-1 40-16,3-3-51 0,6 2 38 0,-1-3-50 0,-1-1 36 15,4-1-62-15,-3 1-30 0,3 0-130 0,-3 1-57 16,-2 0-105-16,-2 0-98 0,-2 1-390 0,-5 3-390 15</inkml:trace>
  <inkml:trace contextRef="#ctx0" brushRef="#br1" timeOffset="131316.7">14532 14772 389 0,'-7'7'481'0,"-2"-2"-116"15,3 2-91-15,1-3-51 0,0 0-3 0,5-4 8 16,-8 8-21-16,8-8-32 0,0 0-29 0,0 0-22 0,0 0-25 15,0 0-14-15,5-9-19 0,2 2-14 0,4-3-10 16,3-2-10-16,2-1-6 0,0 0-5 16,7-5-3-16,-2 0-40 0,3 1 41 0,-3-1-49 0,0 1 46 15,2 1-43-15,-5 1 52 0,-3 3-50 0,0 0 3 16,-4 2-3-16,-2 2-2 0,-2 1-1 0,-7 7 3 16,2-7 51-16,-2 7-46 0,0 0 40 0,-17 2-46 15,7 3 44-15,-5 3-44 0,-7 6 46 0,-1 1-4 16,-3 2-1-16,-3 3-6 0,-2 3 1 0,0 1-2 15,1 1 8-15,0 1 20 0,4-1 5 0,-1 0-5 16,7-5-4-16,3-1-9 0,4-3-2 0,3-3-5 16,2-2 3-16,7-1-7 0,1-10-2 0,1 9-7 15,-1-9-10-15,15 3-54 0,-3-7-70 0,8-3-89 16,1-5-78-16,6-2-88 0,7-7-356 0,2-1-249 16</inkml:trace>
  <inkml:trace contextRef="#ctx0" brushRef="#br1" timeOffset="132099.37">14147 15594 361 0,'-6'-11'627'0,"-1"1"-117"0,2 3-96 0,0 0-76 15,0 2-72-15,1-1-32 0,4 6-23 0,-5-7 6 16,5 7 1-16,0 0-1 0,5-6-15 0,-5 6-23 0,15-1-13 16,-15 1-18-16,26 3-19 0,-11 1-21 15,8 2-11-15,0 1-19 0,5 3-10 0,3 2-11 16,3 1-16-16,2 4-6 0,1 1-7 0,2 1 2 16,-1-1-16-16,-1 1 0 0,-1-1 0 0,-3 0-4 0,-5-3-1 15,-2-3-6-15,-7-1 6 0,0-2-1 16,-5-2 49-16,0-1 25 0,-3 0-2 0,-4-4-16 0,-7-2-8 15,12 3-8-15,-12-3-9 0,0 0-6 0,2-10-12 16,-3 5 1-16,-3-3 3 0,0-1-6 0,-2-1 3 16,0-1-2-16,-1-1-5 0,1-1 0 0,-1 1-2 15,-1-1-4-15,1-1 1 0,-2 3-3 0,4-3-19 16,-3 2 21-16,3-1-26 0,0 1 28 0,1 1-26 16,0 1 28-16,0 0-30 0,2 1 28 15,-3 1-25-15,2 0 29 0,2 2-28 0,-1-2 24 0,-1 3-22 16,3 5 18-16,-4-10-25 0,4 10 3 0,-2-7 0 15,2 7 28-15,-3-6-27 0,3 6 25 0,0 0-22 16,0 0 13-16,0 0-19 0,0 0 25 0,0 0-25 0,0 0 27 16,0 0-28-16,0 0 23 0,-8 3-7 0,8-3 1 15,0 0-13-15,0 9-22 0,0-9-15 16,0 0-13-16,0 8-25 0,0-8-21 0,0 0-26 0,2 7-33 16,-2-7-8-16,0 0-35 0,1 8-1 0,-1-8-48 15,0 0 16-15,0 0 10 0,4 5 36 0,-4-5-37 16,0 0 63-16,0 0 25 0,0 0 39 0,0 0-17 15,10-2 58-15,-10 2-18 0,0 0 50 0,0 0-15 16,0 0 35-16,5-5-25 0,-5 5 35 0,0 0-36 16,0 0 48-16,0-6-8 0,0 6 7 15,0 0-35-15,-5-7 45 0,5 7-43 0,0 0 40 0,-4-7-2 16,4 7-2-16,-5-5-37 0,5 5 45 0,-4-6-33 16,4 6 30-16,-4-6-37 0,4 6 12 0,-6-6-76 15,6 6-31-15,-4-7-68 0,4 7-38 0,-6-5-274 16,6 5 8-16</inkml:trace>
  <inkml:trace contextRef="#ctx0" brushRef="#br1" timeOffset="132465.78">14507 15385 72 0,'2'-6'255'0,"-2"6"-63"16,0 0 3-16,0 0-33 0,0 0 36 0,0 0-37 0,0 0-11 16,0 0-3-16,0 0-10 0,0 0-11 15,0 0 4-15,0 0 43 0,0 0 40 0,0 0-2 0,5 8-7 16,-5-8-10-16,2 11-14 0,1-5 1 0,-2 3-5 15,4 3-9-15,-2-1-17 0,2 1-20 0,0 3-14 16,2 1-28-16,-1 0-10 0,3 1-20 0,0 1-2 16,0 2-20-16,2-4-2 0,-2 2-13 0,1-1 6 15,2 0-9-15,-2-2-1 0,2 1-18 0,-1-3-7 16,-1 0-74-16,1-2-54 0,-1-1-83 0,-1-1-31 16,0 0-113-16,0-3-51 0,0 0-103 0,-3-2-264 15,-6-4-300-15</inkml:trace>
  <inkml:trace contextRef="#ctx0" brushRef="#br1" timeOffset="132673.97">14916 15591 645 0,'3'-5'458'0,"-3"5"-46"0,0 0-76 16,0 0 19-16,0 0-41 0,0 0-8 0,0 0-39 0,0 0-16 15,0 0-38-15,0 0-27 0,0 0-38 0,-4 7-13 16,4-7-24-16,4 5-14 0,-4-5-26 0,6 8-7 15,-1-2-20-15,1-3-2 0,-1 4-13 0,1-4-3 16,2 2-16-16,-3-1-15 0,0 0-68 0,-5-4-46 16,10 7-73-16,-10-7-6 0,9 6-82 0,-9-6-38 15,0 0-76-15,5 5-67 0,-5-5-325 0,0 0-307 16</inkml:trace>
  <inkml:trace contextRef="#ctx0" brushRef="#br1" timeOffset="132799.59">14791 15470 264 0,'-9'-12'284'0,"1"2"-34"0,3 3-69 0,-2-1-7 0,2 1-66 16,1 0 1-16,1-1-45 0,3 8 11 0,3-13-40 16,-2 7 16-16,4 1-32 0,2 0 20 0,0-1-38 15,2 2-69-15,1-1-85 0,3 0-300 0,0 2 74 16</inkml:trace>
  <inkml:trace contextRef="#ctx0" brushRef="#br1" timeOffset="133049.34">15129 15217 472 0,'-6'-9'445'16,"6"9"-63"-16,-7-3-43 0,7 3-12 0,-13 0-15 15,13 0-27-15,-13 2-13 0,7 2-28 0,-1-2-25 16,-1 4-64-16,1 1 16 0,1 0-23 0,0 1-14 16,3 1-13-16,-2 1-22 0,2 1-13 0,2 1-15 15,1 0-13-15,1 0-11 0,0 4-7 0,4-2-8 16,-1 1-5-16,4 0-5 0,0 0-3 0,1 0-7 15,2-1-6-15,2 0-1 0,-2-3-37 0,2-2-46 16,0-2-36-16,2 0-41 0,1-2-41 0,0-3-40 16,3 0-49-16,-3-2-39 0,-1 0-71 15,3-4-55-15,4-1-276 0,-7 0-232 0</inkml:trace>
  <inkml:trace contextRef="#ctx0" brushRef="#br1" timeOffset="133316.59">15399 15355 453 0,'0'0'364'0,"-10"-1"-78"0,10 1-16 0,0 0-1 16,-12-3-18-16,12 3-60 0,0 0 11 0,-8-3-41 16,8 3-33-16,-4-5-32 0,4 5-19 0,-1-6-53 15,1 6 35-15,2-8-53 0,-2 8 39 0,4-13-44 16,-1 8 43-16,-1-2-56 0,0-1 49 0,0 1-54 16,-2 0 43-16,3 1-2 0,-3-1 8 0,0 7 25 15,-3-11 24-15,3 11 21 0,-1-11-4 0,1 11-3 16,-4-6-10-16,4 6-9 0,0 0-5 0,-8-4-8 15,8 4-47-15,0 0 31 0,-4 5-31 0,4-5 23 16,4 8-43-16,-3-1 38 0,5-3-7 0,0 4-8 16,3-2-4-16,1-1-19 0,2 2-55 0,4-1-47 15,0-2-61-15,3 1-52 0,2 0-77 0,1 0-61 16,0-4-111-16,1 0-256 0,1-3-229 0</inkml:trace>
  <inkml:trace contextRef="#ctx0" brushRef="#br1" timeOffset="133599.69">15725 15022 409 0,'-9'-11'594'0,"3"1"-157"0,1 3-61 15,0-1-28-15,0 1-69 0,2 1-23 0,-2 1-51 0,5 5 9 16,0-8-16-16,0 8-7 0,6-6-34 0,-6 6-25 16,13-3-25-16,-13 3-20 0,24-2-15 0,-9 2-14 15,2 2-12-15,3-1-8 0,0 2-1 0,4 1-14 16,-1-1-3-16,-1 1-2 0,1 0-3 0,-4 1-3 15,-1-2-1-15,-1-1 11 0,-4 2 37 0,-1-2 64 16,-3-2 27-16,-9 0-67 0,16 2 33 0,-16-2-68 16,7-4 33-16,-7 4-14 0,3-7-15 0,-6 1-3 15,1 0-13-15,-3-1-3 0,0-2-14 0,-2 1 0 16,1-3-9-16,-1-1-7 0,0 0-45 0,0-1-81 16,1 1-75-16,1-1-64 0,1 0-89 0,1 3-90 15,3-1-18-15,0 2-38 0,2-1-13 0,0 2-261 16,3-1-284-16</inkml:trace>
  <inkml:trace contextRef="#ctx0" brushRef="#br1" timeOffset="134419.84">16113 14799 112 0,'6'6'358'0,"0"0"-89"15,-2-1 24-15,-4-5-34 0,7 9 0 0,-7-9 22 16,5 5-23-16,-5-5-45 0,0 0-48 0,0 0-34 0,0 0-25 16,0 0-23-16,0 0-10 0,0 0-22 0,4-9-7 15,-4 9-6-15,0-12-10 0,0 4 1 0,-2 0-12 16,2 1-2-16,-1-3-1 0,0 2-3 0,1 1-4 15,-2 1 12-15,1-1 12 0,0 2-6 0,1 5-7 16,-1-9-3-16,1 9-3 0,0 0-3 0,0 0-4 16,0 0 1-16,-9 6 0 0,9-6-3 0,-2 11-3 15,1-4 1-15,2-1 0 0,1 4-2 0,0-2-12 16,3 3-23-16,2-3-37 0,-1 1-33 0,4 0-37 16,-1 2 26-16,2-2-39 0,1-1 23 0,0-1-31 15,3-2 33-15,-3 1-4 0,-1-2 51 0,2-2-7 16,-3 0 44-16,2-2-17 0,-1-1 39 0,-11 1-16 15,14-1 31-15,-14 1-17 0,13-5 61 0,-13 5 13 16,8-5 47-16,-8 5-25 0,6-8 68 0,-6 8-45 0,3-10-3 16,-2 3 15-16,-1 7-17 0,0-13 0 15,0 6 2-15,-1 0 3 0,-1-3-16 0,1 2-11 16,1-2-11-16,-1-1-9 0,-1 2-3 0,1-2-4 0,-1 0-7 16,-1 1-3-16,0 0-3 0,2-1-2 0,-3 1-4 15,1 1 12-15,0 2 11 0,1 0 2 0,-1 0-2 16,-1 3-7-16,4 4-1 0,-4-9-13 15,4 9-5-15,-6-4-3 0,6 4-3 0,0 0-2 0,0 0 0 16,0 0-4-16,-9 4 4 0,9-4-4 0,0 0 0 16,5 10-4-16,-5-10 1 0,5 8 6 15,0-2-7-15,2 0 0 0,-1-1 4 0,3 2-4 0,0-1 0 16,0-1 0-16,2 2 6 0,1 0-7 0,-2 1-1 16,3-1 2-16,-3 0 0 0,0 1-3 0,2 1 29 15,-2-1-20-15,-2 0 9 0,1 1-16 0,-3-1 32 16,-1 1-4-16,-1-1 34 0,1-1-7 0,-1 2 31 15,1-2-3-15,-4-1 10 0,3 0-8 0,-4-6-2 16,5 9 1-16,-5-9-4 0,4 7-16 0,-4-7-15 16,0 0-6-16,10 2-15 0,-10-2-9 0,13-6-30 15,-7 1-46-15,2-2-46 0,4-4-28 0,-3 1-18 16,1-3-11-16,1-2-6 0,0-3 10 0,-2-2 3 16,1 0 17-16,-4 0 3 0,2-2 44 0,-3 1 0 0,-2-1 39 15,-2 1-13-15,-1 1 36 0,-3 2-14 16,-1 0 40-16,-1-1 37 0,0 5 59 0,-1-1 48 15,-3 3 23-15,1 2 1 0,-1 0 2 0,3 2 3 0,-3 0-32 16,1 3-22-16,2 2-13 0,6 3-18 0,-13-5-57 16,13 5 45-16,0 0-51 0,-12 1 41 0,12-1-56 15,0 0 42-15,2 11-52 0,0-7 45 0,4 4-48 16,2-1 39-16,0 3-46 0,1-1 40 0,1 1-4 16,4 1-4-16,-2 2-6 0,2 0 4 0,-1-1-8 15,1 1-5-15,-3-1 1 0,-2-1-2 16,1 0-1-16,-2-1-1 0,-3 1-3 0,2-1-1 0,-5-1 1 15,2-3-8-15,0 3-6 0,-4-9-11 0,2 12-26 16,-2-12-44-16,0 10-41 0,0-10-44 0,0 0-48 16,0 7-49-16,0-7-41 0,0 0-31 0,0 0-14 15,5-4-56-15,-5 4-239 0,9-9-170 0</inkml:trace>
  <inkml:trace contextRef="#ctx0" brushRef="#br1" timeOffset="134701.81">16821 14528 189 0,'4'-12'432'16,"-2"1"-37"-16,-2 3-1 0,0 0-73 0,0-1 46 15,-2 2-15-15,0 0-18 0,-3 2-22 0,1 0-17 16,4 5-71-16,-11-5 28 0,11 5-78 0,-17-3 24 0,17 3-74 16,-15 4 14-16,5 0-69 0,1 1 28 0,0 0-55 15,1 3 30-15,2-1-58 0,-1 2 38 0,5-1-53 16,-1 2 45-16,0-2-56 0,3 2 43 0,2-2-53 16,0 2 34-16,2-2-73 0,0-2 26 15,1 1-9-15,3-1-1 0,-2-2-4 0,-1-1 10 0,-5-3 10 16,14 4-34-16,-14-4 50 0,17 0-37 0,-17 0 54 15,14-1-45-15,-14 1 50 0,14-5-40 0,-14 5 44 16,14-3-40-16,-14 3 45 0,12-2-44 0,-12 2 46 16,11-3-44-16,-11 3 44 0,13-2-42 0,-13 2 46 15,15-2-44-15,-15 2 44 0,17-1-50 0,-17 1 27 16,19-1-97-16,-19 1-29 0,22-3-125 0,-12 2-43 16,3 0-67-16,-2-2-114 0,2 1-403 0,0-2-434 15</inkml:trace>
  <inkml:trace contextRef="#ctx0" brushRef="#br1" timeOffset="135099.31">17176 14330 396 0,'0'0'498'0,"-2"-11"-97"16,4 4-63-16,-2 7-29 0,1-11-5 0,3 5-19 0,-1 1-18 15,2 2-21-15,0-2-23 0,4 0-28 0,-2 1-16 16,1 2-14-16,2 0-20 0,2 1-25 0,-2 1-21 15,3 0-17-15,-2 1-14 0,-2 1-10 0,3 0-10 16,-3 2-2-16,-3 1-5 0,2 0-4 0,-1-1-5 16,-4 1-7-16,-2 1 0 0,-1-6 1 0,0 11-34 15,0-11 60-15,-7 11-36 0,7-11 62 0,-11 6-33 16,11-6 52-16,-13 3-39 0,13-3 36 0,-13-2-52 16,5-2 31-16,1-1-47 0,2-3 25 0,-1 0-37 15,2-3 32-15,0 2-45 0,3-4 34 0,1 1-37 16,1 2 30-16,3-2-39 0,-1 1 37 0,4 0-42 15,-2-1 42-15,3 2-42 0,-1 3 42 0,-1-1-38 16,4 2 31-16,-1 1-36 0,0 1 36 0,1 2-35 16,-1 1 37-16,-9 1-38 0,21-1 34 0,-11 2-34 0,0 0 37 15,3 2-36-15,-3 1 37 0,0 0-34 16,3 1 32-16,-1-1-50 0,0 4 10 0,-1-4-97 16,-1 1-4-16,1 0-62 0,-3 0-59 0,0 0-54 0,1-2-55 15,-2 2-48-15,2-3-36 0,-9-2-33 16,12 3-410-16,-12-3-435 0</inkml:trace>
  <inkml:trace contextRef="#ctx0" brushRef="#br1" timeOffset="136065.9">17616 14191 171 0,'0'0'406'0,"0"0"-21"0,2-8-65 15,-2 8-30-15,0 0-7 0,4-6-16 0,-4 6-17 16,0 0-31-16,1-5-34 0,-1 5-19 0,0 0-35 16,3-8-24-16,-3 8-22 0,4-6-10 0,-4 6-19 15,6-8-10-15,-2 2-10 0,0 1-7 0,-2-1-5 16,2 0-5-16,0 0-1 0,-3-1-3 0,3 0 23 15,-3 1 20-15,3-1 4 0,-3 0 12 0,-1 7 9 16,-1-10-8-16,1 10 8 0,-5-9 10 0,5 9 1 16,-9-4 6-16,9 4-7 0,0 0-4 0,-13 0 0 15,13 0-13-15,-11 3-10 0,11-3-11 0,-8 7-6 0,8-7-6 16,-4 9-7-16,4-9 0 0,-1 10-10 16,1-10-8-16,4 11-4 0,-2-6-4 0,5 1-10 15,0 0-24-15,1-2-48 0,1 1-51 0,1-1-54 0,2 0-35 16,-1-2-32-16,3-1-5 0,-2 1-9 0,1-2-30 15,1-2-6-15,0 1 0 0,-2-1 16 0,0 0-30 16,1-2 18-16,-3-1 5 0,-1 1 34 0,-1 1 43 16,-1-2 56-16,0-1 59 0,-7 6 94 0,7-7 43 15,-7 7 68-15,4-9 15 0,-4 9 51 0,2-7-17 16,-2 7 39-16,0 0 27 0,-2-9 16 0,2 9-13 16,0 0-11-16,-2-6-19 0,2 6-15 0,0 0-30 15,0-7-30-15,0 7-21 0,2-8-26 0,-2 8-10 16,3-7-17-16,1 2-12 0,1 0-6 0,-2-2-5 15,3 1-6-15,0-1-4 0,-1 0-4 0,3 0-4 16,-2-2 1-16,-1 2-3 0,0-2-1 0,1 2 1 16,-4 0 9-16,2 0 8 0,-3 2 10 0,-1 5 5 15,3-11 4-15,-3 11-1 0,-4-8 2 0,4 8 2 16,-4-3-6-16,4 3 5 0,0 0 7 0,-14 0-5 16,14 0-4-16,-10 4-47 0,10-4 42 0,-10 7-8 15,6-2-3-15,1 1-7 0,1-1-2 0,0 2-3 16,2-7 0-16,0 12-10 0,3-5-7 0,1 1-29 0,0-3-41 15,2 2-47-15,2-1-47 0,-1-2-41 0,4 0-26 16,0-1-28-16,-1 0-7 0,3-3 13 16,1 0 39-16,0-1-19 0,0-2 30 0,4 1-32 0,-4-3 27 15,2 0 7-15,-3-1 46 0,0 0 17 0,1 0 36 16,-2-1-2-16,-2-1 47 0,-1 1 21 0,-3-1 49 16,1 1 36-16,-2 0 29 0,-1-1 22 0,-3 2 22 15,2-1 37-15,0 0 27 0,-3 7-5 0,0-11 6 16,0 11-44-16,-6-9 51 0,6 9-19 0,-4-9-10 15,4 9-8-15,-6-6-17 0,6 6-9 0,-9-2-6 16,9 2-8-16,-12 1-22 0,12-1-15 0,-10 6-18 16,10-6-8-16,-9 8-13 0,9-8-9 0,-7 10 1 15,4-3-11-15,2-3-3 0,0 3-7 0,1-7 4 16,1 12-8-16,0-5-1 0,-1-7-3 0,8 11-1 0,-8-11-2 16,7 9-4-16,-7-9-1 0,13 5-6 15,-13-5-21-15,11 1 16 0,-11-1-14 0,12-4-4 16,-12 4 7-16,10-7 0 0,-3 2 5 0,-5-2 5 0,2-1 2 15,-3 1 4-15,1-4 4 0,-4 1 3 0,1-2-40 16,-3-1 47-16,-3-2-40 0,-1-2 49 0,-2 1-41 16,-3-2 42-16,-1-4-36 0,-4 0 53 15,1 2-5-15,0 1 75 0,0 0 39 0,0 3-20 0,3 1 50 16,-1 3-45-16,2 2 54 0,2 0-52 0,0 2 25 16,1 0-66-16,1 3 28 0,2 0-49 0,7 5 34 15,-11-3-42-15,11 3 1 0,-9 1-6 0,9-1-6 16,-5 8-8-16,5-8-6 0,3 12 1 0,1-4-9 15,-2 2-50-15,6 2 46 0,-2 2-3 0,6 3-4 16,-1 0 0-16,1 1-13 0,3 3 16 0,2-1-76 16,1 0 6-16,1-1-88 0,0 1 5 0,0-2-51 15,2-2-38-15,-1 0-44 0,-1-4-59 16,-2-2-57-16,2-3-44 0,-5-2-68 0,4-2-361 0,-5 0-405 16</inkml:trace>
  <inkml:trace contextRef="#ctx0" brushRef="#br1" timeOffset="136715.57">18357 13721 553 0,'-4'-6'420'0,"4"6"-53"0,-10-7-64 0,10 7 40 0,-10-7-71 16,3 2 29-16,7 5-52 0,-9-7 24 0,9 7-74 16,-5-7 3-16,5 7-77 0,-5-9 14 0,5 9-65 15,4-7 26-15,-4 7-54 0,6-7 30 0,-6 7-50 16,12-4 33-16,-12 4-48 0,15-2 38 15,-15 2-44-15,17 1 37 0,-17-1-44 0,19 3 43 0,-9-1-50 16,-2 1 47-16,2 0-45 0,-4 0 52 0,-6-3-44 16,12 8 45-16,-12-8-46 0,7 8 47 0,-7-8-48 15,0 7 49-15,0-7-40 0,-5 7 60 0,5-7-36 16,-5 4 45-16,5-4-48 0,0 0 2 0,-14-2 9 16,14 2 42-16,-10-7-59 0,6 3 37 0,-1-2-47 15,2-2 42-15,1 0-54 0,1 0 41 0,-1 0-44 16,4 0 34-16,-2 0-44 0,2-1 44 0,1 1-52 15,1 1 51-15,1 1-51 0,2 0 54 0,-3 1-48 0,-4 5 31 16,14-5-39-16,-14 5 45 0,14-2-44 0,-14 2 51 16,16 1-55-16,-5 1 39 0,-1 2-33 15,-2 1 46-15,2-2-47 0,2 3 3 0,-1 0 4 16,-3-1 6-16,6 2-14 0,-4-1-6 0,3-2-29 0,-3 0-20 16,-1 0-23-16,4-1-17 0,-13-3 24 0,19 1-54 15,-9-2 30-15,2 0-51 0,-3-3 66 0,2-1-30 16,-2 0 59-16,-2-1-27 0,-1-1 60 0,3 0 7 15,-4-1 6-15,-1-1 4 0,-2 0 5 0,1-1 8 16,-3 2-1-16,0-1 1 0,-3 1 4 0,2 0 6 16,-3 1-4-16,0 1 10 0,2 1 6 0,2 5-4 15,-10-6 4-15,10 6 6 0,-12-1 14 0,12 1 2 16,-9 4-2-16,9-4-6 0,-7 6 0 0,4 0 3 16,3-6-38-16,-2 11 39 0,3-4-39 0,0-1 42 15,5 1-47-15,-2 0 40 0,3 0-45 0,-1-4 45 16,2 2-45-16,2-2 42 0,-10-3-42 0,17 1 40 15,-17-1-40-15,20-2 40 0,-10-1 0 0,0-2-8 16,-3 0-1-16,0-1-1 0,0-2-3 0,-2 0-1 16,-2 0-1-16,0-1-1 0,-3 2-2 0,0-1 4 15,-3-2-6-15,-1 0 0 0,0 1-4 0,-3 0-2 16,1 1-28-16,0 0-46 0,-3 1-42 0,1-2-61 0,2 2-61 16,-2 1-40-16,-1-1-52 0,5 2-76 0,-2-1-332 15,6 6-249-15</inkml:trace>
  <inkml:trace contextRef="#ctx0" brushRef="#br1" timeOffset="136965.14">18770 13246 150 0,'3'-7'553'0,"-3"7"-68"0,0-13-36 0,0 13-12 16,0-8-20-16,0 8-25 0,0-7-20 0,0 7-80 16,0 0 29-16,-3-6-68 0,3 6 24 0,0 0-73 15,0 0 14-15,0 0-35 0,2 7-38 0,-2-7 0 16,5 11-6-16,0-5-38 0,-1 2-5 0,5 2-26 15,-1 1-1-15,2 1-26 0,2 1 5 0,0 1-21 16,1 2 3-16,2-1-8 0,-2-1-5 0,4 1-7 16,-2 0 8-16,3-1-16 0,-4 0 9 0,5-1-18 15,-6-1-17-15,4 0-52 0,-6-3-13 0,2 0-98 16,-2-2-13-16,-2-1-52 0,-1 1-28 0,-2-1-56 16,-2-1-66-16,-4-5-66 0,4 7-34 0,-4-7-26 0,-4 5-307 15,4-5-374-15</inkml:trace>
  <inkml:trace contextRef="#ctx0" brushRef="#br1" timeOffset="137060.68">18932 13467 113 0,'-9'-8'437'0,"1"1"-59"16,3 1-49-16,1-1-48 0,-1 0-41 0,4 1-29 16,1-1-22-16,0 0-32 0,2-3-36 0,2 1-23 15,0 0-16-15,5 0-24 0,1-1-16 16,1 0-32-16,0 1-119 0,2-1-141 0,2-1-508 16,-3 2-270-16</inkml:trace>
  <inkml:trace contextRef="#ctx0" brushRef="#br1" timeOffset="137698.4">17482 14894 28 0,'-3'-6'603'16,"-2"-1"-95"-16,0 1-51 0,-1-1-19 0,1 1-6 15,0-2-13-15,1 1-11 0,-2 3-19 0,5-3-28 16,-2 3-50-16,3 4-64 0,-5-9-65 0,5 9 11 16,0-7-47-16,0 7 8 0,0 0-31 0,12-1-1 15,-12 1-32-15,15 4-7 0,-7 2-14 0,2-1-25 16,1 2 2-16,0 3-20 0,1 0 7 0,-2 2-12 15,2-1-3-15,-2 0-7 0,0 0-6 0,-1 0 1 16,0 0 14-16,0-2-11 0,-5-1 5 0,3-1-10 16,-2 0 15-16,0-2-14 0,-5-5 10 0,6 6-18 15,-6-6 7-15,0 0-3 0,12-1 3 0,-12 1-15 16,9-10 5-16,-2 4-19 0,0-1 13 0,2-2-16 16,1 0 11-16,-1 0-26 0,1 1 11 0,0 0-36 0,2 2 31 15,-3 0-32-15,0 2 33 0,1 1-39 16,-10 3 45-16,14-3-36 0,-14 3 47 0,11 4-37 15,-11-4 42-15,4 8-35 0,-4-8 40 0,0 13-33 0,-2-6 46 16,-1 3-7-16,-3 0 2 0,1-1-7 0,-2 2-8 16,-2 0-30-16,-1-1-29 0,1-1-36 0,0 0-33 15,-1 0-25-15,2-3-39 0,1-1-45 0,0-1-69 16,7-4-59-16,-11 2-24 0,11-2-68 0,0 0-381 16,-3-9-401-16</inkml:trace>
  <inkml:trace contextRef="#ctx0" brushRef="#br1" timeOffset="137965.87">17774 14848 57 0,'9'-8'577'0,"-2"2"-137"0,0 1-74 16,-7 5-58-16,8-8-20 0,-8 8-10 0,7-6-32 16,-7 6-12-16,9-5-21 0,-9 5-28 0,5-3-31 0,-5 3-21 15,7-6-13-15,-7 6-20 0,9-3-18 0,-9 3-17 16,10-7-8-16,-5 3-16 0,0-2-9 16,0 0-6-16,2 0-1 0,-2-1-8 0,0 2-3 0,-3-1-3 15,2-1-1-15,-4 7 0 0,2-10 7 0,-2 10 3 16,-2-8 0-16,2 8 8 0,-5-4-3 0,5 4 1 15,0 0 6-15,-15 3 10 0,10 1 9 0,-2 0 2 16,1 2 2-16,2 0-8 0,-2 1-7 0,3 2-2 16,2-2-5-16,1 1-3 0,1 0-5 0,1 1-6 15,3-1-1-15,1 2-6 0,4-3-15 0,-1 2-24 16,4-2-56-16,2-2-49 0,-1 1-67 0,4-4-69 16,0-1-52-16,0-1-31 0,1-1-70 0,3-2-31 15,-2-4-329-15,2 0-301 0</inkml:trace>
  <inkml:trace contextRef="#ctx0" brushRef="#br1" timeOffset="138198.84">18260 14486 495 0,'-2'-12'579'0,"0"1"-98"16,-1 3-25-16,2-1-5 0,0 3-11 0,-1 0 1 16,-1-1-33-16,0 1-77 0,3 6-19 0,-2-8-102 15,2 8 6-15,0 0-21 0,1-8 7 0,-1 8-26 16,0 0-9-16,0 0-40 0,11 3-11 0,-4 2-24 0,-1-2-15 15,2 2-15-15,2 1-12 0,0 1-7 0,2 2-10 16,2-1-1-16,-3 2-14 0,3-1 1 0,-1 1-9 16,2 0-6-16,-2-1-18 0,-1 1-37 0,2-2-61 15,-3 1-64-15,1-1-28 0,-1-1-102 0,-3 0-13 16,0-1-40-16,-1-1-45 0,-2 0-87 0,-5-5-69 16,4 7-454-16,-4-7-618 0</inkml:trace>
  <inkml:trace contextRef="#ctx0" brushRef="#br1" timeOffset="138369.41">18293 14570 30 0,'-17'-4'559'0,"6"0"-142"0,-1-1-19 0,1 1-74 16,2-2 21-16,0-1-77 0,0 0 14 0,5 0-68 15,-1-2 4-15,2 0-41 0,3-2-36 0,3 1-24 0,2-2-26 16,3-1-19-16,2-1-16 0,3 0-6 16,3 0-15-16,2-2-12 0,5-1-8 0,-1 2-40 15,2 1-70-15,-3-1-74 0,2 2-69 0,-3 2-54 16,-2 1-5-16,1 2-25 0,-6 1 13 0,2 2-8 0,-2 2-1 15,-3-1-139-15,-1 2 65 0</inkml:trace>
  <inkml:trace contextRef="#ctx0" brushRef="#br1" timeOffset="138999.04">18529 14296 393 0,'0'0'225'0,"-2"9"-40"0,2-9 9 15,-7 6 13-15,7-6 4 0,-3 5 14 16,3-5 17-16,0 0 1 0,-4 7-17 0,4-7-50 0,0 0-32 16,0 0-19-16,0 0-20 0,0 0-10 0,0 0-4 15,14-1-13-15,-14 1-8 0,12-2-5 0,-12 2-2 16,18-1-10-16,-18 1-4 0,17 3-3 0,-8-1-4 15,1 0 9-15,-1 2-13 0,0-1 5 0,0 4-8 16,-3-2-38-16,1 1 50 0,-3 3-43 0,-2-2 39 16,0 0-39-16,-2 2 41 0,0-3-22 0,-2 1 65 15,2-7-20-15,-5 11 62 0,5-11-52 0,-4 9 37 16,4-9-64-16,-6 4 34 0,6-4-57 0,0 0 38 16,-9-5-56-16,9 5 40 0,-1-11-52 0,1 3 42 15,1-2-54-15,3 0 18 0,-2-5-40 0,2 1-40 16,1-3-19-16,2 1-16 0,2-2-1 0,-1 0 11 0,1 1-7 15,1 0-16-15,0 1-12 0,-3 3-2 16,1-2-3-16,-3 3-1 0,4 1 15 0,-4 2 13 16,0 0 6-16,-2 2 9 0,1-1 8 0,-2 3 9 15,-2 5 9-15,4-9 13 0,-4 9 8 0,3-5 29 0,-3 5-12 16,0 0 6-16,3-5 9 0,-3 5 9 0,0 0-2 16,0 0 5-16,0 0 2 0,0 0 10 0,0 0 31 15,0-8 35-15,0 8 30 0,0 0 13 0,0 0 11 16,0 0 4-16,0 0-1 0,0 0-12 0,0 0-6 15,0 0 32-15,0 0 21 0,0 0 16 0,0 0 3 16,0 0-6-16,11 6-3 0,-11-6-32 0,6 7-19 16,-1-2-7-16,-1 2-15 0,4-1-12 0,-3 2-12 15,1-1-10-15,1 1-49 0,-1 1 31 0,3-2-50 16,-3 2 45-16,2-2-51 0,-3 0 43 0,5-1-46 16,-3 0 44-16,-2 0-39 0,1-1 40 0,-6-5-41 15,12 5 40-15,-12-5-43 0,11 1 40 0,-11-1-8 16,12-5-4-16,-5 1-2 0,-3-1-6 0,1 0-2 15,-2-3 3-15,1 0-9 0,0 1 1 0,-2-3-5 16,1 2 1-16,-2-2-2 0,3 2 3 0,-3 0-1 0,0 1-2 16,0 2 0-16,-1 5-5 0,3-13-9 0,-3 13-2 15,3-7 13-15,-3 7-4 0,0 0 4 0,6-4-4 16,-6 4 5-16,0 0 3 0,9 3-4 0,-9-3 8 16,10 5-8-16,-10-5 3 0,9 7-10 0,-2-2-24 15,-1 0-32-15,3-1-23 0,-1 1-39 16,1 1-33-16,-2-2-60 0,2 1-67 0,0-1-77 0,-1 1-70 15,2-1-56-15,-10-4-409 0,14 3-471 0</inkml:trace>
  <inkml:trace contextRef="#ctx0" brushRef="#br1" timeOffset="139315.31">19141 14074 126 0,'-5'-9'492'16,"5"9"-169"-16,-1-8 15 0,1 8-71 0,-2-6-25 15,2 6-21-15,-2-5-23 0,2 5-33 0,0 0-36 16,2-10-32-16,-2 10-20 0,2-7-13 0,-2 7-15 16,6-9-11-16,-2 3 10 0,-1 1-18 0,1 1-11 15,-2-5-3-15,2 3-5 0,0-1 0 0,-1-1 11 16,-2 2 24-16,0-2 23 0,-1 1 4 0,0 7 11 0,0-12 11 16,-2 6 10-16,2 6 17 0,-7-9-2 0,7 9 2 15,-9-4 13-15,9 4 13 0,0 0 10 0,-14 2 3 16,14-2-10-16,-9 9-15 0,9-9-5 0,-5 10-12 15,4-2-19-15,-1-1-18 0,4 2-18 0,0-1-8 16,1 3-7-16,2-2-15 0,1 3-4 0,3-2-10 16,0 1-1-16,3-2-61 0,2 0-7 0,-1-2-66 15,2-2-72-15,0 1-69 0,2-4-73 16,-2 0-105-16,2 0-92 0,-3-2-559 0,0-2-703 0</inkml:trace>
  <inkml:trace contextRef="#ctx0" brushRef="#br1" timeOffset="139819.84">19590 14392 226 0,'0'0'257'0,"0"0"-41"0,0 0-15 16,-3-6-1-16,3 6-6 0,0 0-16 0,0 0-6 0,0 0-8 15,0 0-1-15,0 0-6 0,0 0-31 0,-12 1 40 16,12-1-49-16,-8 6 51 0,8-6-35 0,-10 8 45 16,2-4-52-16,-2 4 33 0,0 0-45 0,-2 0 32 15,-3 3-48-15,-2 1 31 0,-2 0-49 0,-3 4 37 16,1 1 4-16,-9 3-12 0,1 0-3 0,-3 3-19 16,-1 1-12-16,-4 1-4 0,0 2 5 0,-6 3-3 15,-4 1-1-15,5-1-4 0,-2 0-2 0,6-5 4 16,2 2 2-16,1-2-7 0,1 0-4 0,0-1-38 15,2-1 34-15,1 0-40 0,2-3 33 0,6-2-43 16,0-1 35-16,6-4-40 0,1-2 29 0,0 0-34 0,5-4 37 16,0 1-29-16,2-1 33 0,2-1-31 0,-1-2 19 15,8-4-33-15,-9 6 21 0,9-6-59 0,0 0-30 16,0 0-113-16,0 0-116 0,0 0-144 0,-6-3-201 16,6 3-551-16,0 0-810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09:54:47.21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4333 5389 82 0,'0'0'211'0,"0"0"-26"0,0 0-47 0,0 0-2 15,0 0-38-15,0 0 15 0,0 0-25 0,-5-3 22 16,5 3-27-16,0 0 18 0,0 0-26 0,0 0 23 16,0 0-36-16,0 0 27 0,0 0-39 0,0 0 26 0,0 0-37 15,0 0 30-15,0 0-36 0,0 0 8 16,0 0 10-16,0 0 17 0,0 0-6 0,0 0 7 0,0 0 8 16,0 0 3-16,0 0-1 0,0 0-2 15,0 0 0-15,0 0-9 0,0 0-6 0,5 5 1 0,-5-5 13 16,0 0-1-16,0 0 0 0,7 3 4 15,-7-3-3-15,0 0-5 0,11 1-10 0,-11-1-1 16,0 0-6-16,18 1-5 0,-18-1-3 0,14 2 3 0,-14-2 2 16,21 0-1-16,-21 0-4 0,22 0-7 0,-9 0 16 15,1 0-2-15,0 0-1 0,2 0 0 0,-1 0 0 16,2 0-3-16,1 0 6 0,1 0 0 0,0 0-6 16,0 0-2-16,3 0 1 0,-3-2-3 0,4 1 4 15,-1 1 1-15,1-1 3 0,-1 0-12 0,-1 1 0 16,3-1-4-16,-2 0-43 0,5-1 45 0,0 1-39 0,-2 0 35 15,1-1-45-15,2 1 45 0,-1-1-5 16,0 1-2-16,-3-2 2 0,3 1-49 0,1 1 41 16,-1-1-4-16,-2-1-3 0,2 1-5 0,0 0 8 15,-4 0-53-15,4 0 46 0,-3-2-41 0,2 3 46 0,-3-2-39 16,-4 2 43-16,4-1-44 0,-1 1 47 16,-3 0-46-16,4-2 45 0,-3 2-44 0,0 1 44 15,0-2-44-15,-1 2 54 0,-1-2-50 0,2 1 38 0,-3 0-45 16,2 0 49-16,0-1-47 0,-2 1 49 0,2 0-47 15,-2 0 47-15,1 1-46 0,-4-1 46 0,1 0-48 16,-1-1 49-16,3 1-44 0,-4 0 42 0,2 1-44 16,-2-1 45-16,1 0-47 0,-3 0 44 0,2 1-43 15,0-2 46-15,-3 1-41 0,-10 1 41 0,20-1-48 16,-20 1 46-16,17 0-43 0,-17 0 48 0,17 0-48 16,-17 0 49-16,11 0-43 0,-11 0 48 0,0 0-39 15,17 0 51-15,-17 0-33 0,0 0 44 0,13-2-36 16,-13 2 40-16,0 0-41 0,0 0 1 0,12 0-5 15,-12 0-2-15,0 0 5 0,0 0-12 0,0 0-6 16,11-1-11-16,-11 1-43 0,0 0-48 0,0 0-188 16,0 0-132-16,0 0-201 0,2-4-567 0,-2 4-798 15</inkml:trace>
  <inkml:trace contextRef="#ctx0" brushRef="#br0" timeOffset="4382.21">12470 5242 104 0,'0'0'216'0,"0"0"23"16,-9-3-58-16,9 3 24 0,0 0-39 0,-7-2 7 16,7 2-37-16,0 0 15 0,-8-3-9 0,8 3-9 0,0 0 2 15,0 0-7-15,-8-5-4 0,8 5 13 16,0 0-2-16,0 0 7 0,-6-4 3 0,6 4 2 15,0 0-9-15,0 0-5 0,0 0-12 0,-10-2-7 0,10 2-15 16,0 0-9-16,0 0-5 0,0 0-4 0,-12 0-6 16,12 0-7-16,0 0-4 0,-6 3-4 0,6-3-3 15,-7 3-4-15,7-3 2 0,-6 5 9 0,6-5-3 16,-6 4-6-16,6-4-5 0,-7 4-5 0,7-4-3 16,-8 3 1-16,8-3-16 0,-7 5 27 0,7-5-21 15,-6 4 31-15,6-4-31 0,-7 3 35 0,7-3-40 16,0 0 35-16,-6 5-40 0,6-5 33 0,0 0-37 15,-7 5 35-15,7-5-46 0,0 0 47 16,0 0-57-16,-6 4 41 0,6-4-42 0,0 0 50 0,0 0-40 16,0 0 58-16,-4 6-46 0,4-6 60 0,0 0-46 15,0 0 60-15,3 8-53 0,-3-8 55 0,7 4-45 16,-7-4 46-16,8 3-40 0,-8-3 47 0,14 3-42 16,-14-3 37-16,19 1-44 0,-7 0 35 0,2-1-50 0,0-1 31 15,1 0-42-15,3-1 15 0,3 1-30 0,0-1-2 16,1 0 1-16,4-2-6 0,-2 0 37 15,1-1-45-15,1 2 36 0,-2-1-41 0,3-1 36 0,-3 2-41 16,1-1 35-16,-4 2-37 0,-1 0 34 0,-1-1-35 16,-1 2 36-16,-3-2-43 0,-2 2 30 0,-2 0-22 15,1 0 34-15,-12 1-31 0,18-1 45 0,-18 1-40 16,12-2 41-16,-12 2-41 0,0 0 41 0,16 0-40 16,-16 0 47-16,0 0-45 0,0 0 41 0,0 0-39 15,0 0 41-15,0 0-41 0,0 0 41 0,0 0-43 16,0 0 38-16,0 0-30 0,0 0 21 15,0 0-42-15,0 0 30 0,0 0-55 0,3-4-15 0,-3 4-102 16,0 0-16-16,0 0-126 0,0 0-71 0,0 0-84 16,3-7-77-16,-3 7-58 0,7-4-166 0,-7 4-334 15,7-5-708-15</inkml:trace>
  <inkml:trace contextRef="#ctx0" brushRef="#br0" timeOffset="5799.1">18422 5231 316 0,'0'0'548'16,"0"0"-134"-16,-10 4-104 0,10-4-42 0,0 0 17 15,-13 3 13-15,13-3-7 0,0 0-18 16,-8 3-30-16,8-3-36 0,0 0-37 0,0 0-37 0,0 0-22 16,0 0-13-16,0 0-8 0,0 0-6 0,0 0 3 15,0 0 10-15,14 3-13 0,-14-3-7 0,16-1-6 16,-4 0-2-16,0 0-7 0,0-1-34 0,3 1 21 16,-1 0-30-16,4 0 21 0,-2-1-28 0,3 0 23 15,2-1-33-15,-2 1 26 0,2 0 4 0,0 0-13 16,-3-2 1-16,5 2 0 0,-1-2-7 0,-3 0-1 15,2 1 2-15,-2-1-1 0,-1 1-4 0,1-1-6 16,-4 1 3-16,0 0-1 0,-2 0 2 0,0 1 7 16,-3 0 8-16,-10 2 1 0,19-1 2 0,-19 1 5 15,13-4-2-15,-13 4-4 0,12-3-2 0,-12 3-10 0,11-3 1 16,-11 3-47-16,9-4-80 0,-9 4-101 0,7-3-82 16,-7 3-199-16,5-5-256 0,-5 5-301 15,5-7-670-15</inkml:trace>
  <inkml:trace contextRef="#ctx0" brushRef="#br0" timeOffset="22830.16">9627 8849 122 0,'0'0'226'0,"0"0"-44"0,0 0-14 15,0 0-13-15,0 0-7 0,0-7 1 0,0 7-6 16,0 0-4-16,0 0 11 0,0 0-1 0,0 0-12 16,0 0 28-16,-4-7-20 0,4 7 41 0,0 0-44 15,0 0 50-15,0 0-38 0,0 0 33 0,0 0-48 16,0 0 33-16,-4-5-47 0,4 5 37 0,0 0-48 16,0 0 36-16,0 0-54 0,0 0 42 0,0 0-62 15,0 0 37-15,0 0-63 0,0 0 35 0,0 0-57 16,0 0 38-16,0 0-50 0,0 0 44 0,0 0-53 15,-5-5 43-15,5 5-50 0,0 0 51 16,0 0-33-16,0 0 23 0,0 0-48 0,0 0 45 0,18 0-41 16,-18 0 47-16,11-1-47 0,-11 1 47 0,17-2-47 15,-17 2 5-15,19-1 6 0,-5 0 4 0,-1 1 3 16,2-1 41-16,-2 0-51 0,4 0 2 0,-2-1 0 0,4 1-3 16,-2 0 13-16,1 0-11 0,-3-2 5 15,4 2-9-15,-1 0-2 0,-4 0 2 0,0-1 0 0,2 1 1 16,-2 0-3-16,0 0 0 0,0 0 2 0,-2 1-7 15,0-1 9-15,-2-1-1 0,-10 2 1 0,18 0 3 16,-18 0-4-16,17 0 0 0,-17 0 2 0,12-1 2 16,-12 1-1-16,0 0 2 0,17 0 4 0,-17 0-6 15,0 0 0-15,0 0-3 0,14 0 2 0,-14 0 1 16,0 0-2-16,0 0-3 0,0 0-1 0,0 0-7 16,9-2-24-16,-9 2-47 0,0 0-56 0,0 0-67 15,0 0-33-15,-5-6-125 0,5 6-39 0,-8-4-69 16,8 4-30-16,-10-2-369 0,10 2-416 0</inkml:trace>
  <inkml:trace contextRef="#ctx0" brushRef="#br0" timeOffset="23117.4">9783 8858 113 0,'-12'5'434'0,"3"-1"-111"0,3 0-64 16,-2-2-10-16,8-2 14 0,-13 5-17 0,13-5 17 15,-10 3 27-15,10-3-82 0,-6 4 18 0,6-4-64 0,0 0 22 16,-8 4-45-16,8-4 34 0,0 0-48 0,0 0 40 15,0 0-58-15,0 0 36 0,14 1-60 0,-14-1 45 16,13-1-56-16,-13 1 36 0,19-3-58 0,-9 2 1 16,-10 1-1-16,23-2 1 0,-10 1 0 0,0 0-2 15,-2 0 4-15,1 1-15 0,3-1-5 0,-3 1-6 16,0-1-1-16,0 1-1 0,1 0 0 0,-13 0 3 16,19 0-11-16,-19 0-2 0,18-2 0 0,-18 2 4 15,15 0 2-15,-15 0 6 0,13 2-8 0,-13-2 1 16,0 0-3-16,14 0-3 0,-14 0-2 0,0 0 9 15,0 0-9-15,15 0-17 0,-15 0-27 0,0 0-70 16,0 0-99-16,0 0-133 0,0 0-130 0,0 0-244 0,0 0-354 16,0 0-678-16</inkml:trace>
  <inkml:trace contextRef="#ctx0" brushRef="#br0" timeOffset="26563.55">14045 8872 150 0,'0'0'227'0,"0"0"-4"15,0 0-55-15,0 0 17 0,0 0-47 0,0 0 15 0,0 0-40 16,-3-5 16-16,3 5-15 0,0 0 0 16,0 0-1-16,0 0-11 0,0 0-2 0,0 0-19 15,0 0 15-15,0 0-20 0,0 0-2 0,0 0 7 0,0 0-4 16,0 0-1-16,0 0 11 0,0 0 5 16,0 0 11-16,0 0 5 0,0 0 2 0,0 0 5 15,0 0-5-15,0 0 34 0,0 0-35 0,0 0 33 16,8-3-40-16,-8 3 39 0,0 0-53 0,0 0 4 0,0 0-3 15,11-2-4-15,-11 2-5 0,0 0-1 0,0 0-10 16,14-1-4-16,-14 1-4 0,0 0-2 0,13-1 1 16,-13 1-2-16,12-3-1 0,-12 3 1 0,13-1-5 15,-13 1-4-15,12-2 0 0,-12 2 16 0,13-1-14 16,-13 1-15-16,17-4 0 0,-17 4 3 0,15-3-39 16,-15 3 48-16,19-3-51 0,-19 3 52 0,19-3-52 15,-7 1 51-15,-2 1-55 0,-1-1 51 0,-9 2-50 16,23-2 53-16,-10 1-58 0,-3-1 58 0,2 0-56 15,0 1 54-15,1-1-56 0,0-1 58 0,1 2-55 0,-1 0 52 16,1 0-58-16,0 0 53 0,1 0-2 16,-2 1-12-16,2-2-1 0,1 1-6 0,-1 0-3 0,-1 1-1 15,3-1 1-15,-2-1-5 0,0 2-6 0,1 0 4 16,0-1-2-16,-2 1-2 0,3 0 2 16,-3 0 0-16,1 0-3 0,-2 0 3 0,4 1-5 0,-5-1 5 15,1 0-4-15,3 2 2 0,-5-2-1 16,3 0-1-16,-1 1-1 0,1-1 2 0,-3 1-2 0,1-1 2 15,2 0-2-15,-2 1 2 0,0-1 0 0,0 0-2 16,-12 0 1-16,23 0-1 0,-23 0 4 0,23 0-8 16,-12 0 6-16,-11 0-1 0,23 0 1 0,-23 0-1 15,22 0 0-15,-22 0 10 0,22 0-52 0,-22 0 47 16,20 0 2-16,-20 0-2 0,20 0-2 0,-20 0 6 16,21 0-7-16,-21 0 1 0,19 0 1 0,-19 0-1 15,21 0 2-15,-10-1-50 0,-11 1 59 0,22 0-2 16,-22 0-2-16,23-1 2 0,-23 1-52 0,24-1 56 15,-13 1-48-15,1-2 50 0,0 2-48 0,-1-1 53 0,2 1-51 16,0 0 51-16,0-1-49 0,-13 1 50 16,23 0-6-16,-23 0-1 0,23 0-4 0,-11 0-3 15,0 1-3-15,-2-1 8 0,3 1-14 0,-3-1 4 16,-10 0-1-16,22 2 2 0,-12-1-2 0,-10-1 4 16,19 1-2-16,-19-1 1 0,18 1 1 0,-18-1-2 15,19 2 3-15,-19-2-3 0,18 1 0 0,-18-1-1 0,18 1 4 16,-18-1 0-16,19 1-4 0,-19-1 3 0,17 1 1 15,-17-1-7-15,15 1 3 0,-15-1-1 0,16 0 0 16,-16 0 1-16,14 2-4 0,-14-2 0 0,11 0-3 16,-11 0 7-16,10 1-5 0,-10-1 1 0,12 2-2 15,-12-2 1-15,0 0-4 0,14 0 4 0,-14 0 0 16,0 0-3-16,13 1 0 0,-13-1 1 0,0 0-11 16,11 2-44-16,-11-2-82 0,0 0-135 0,0 0-146 15,12 1-156-15,-12-1-242 0,0 0-450 0,0 0-874 16</inkml:trace>
  <inkml:trace contextRef="#ctx0" brushRef="#br0" timeOffset="30978.16">22072 8911 175 0,'0'0'145'0,"0"0"24"15,0 0-48-15,0 0 27 0,0 0-38 0,0 0 33 16,0 0-39-16,0 0 29 0,0 0-42 0,0 0 20 15,0 0-24-15,0 0 11 0,0 0-20 0,0 0 9 0,0 0-7 16,0 0-2-16,0 0 22 0,0 0-13 0,0 0 27 16,0 0-31-16,0 0 0 0,0 0 6 0,0 0 0 15,5 6 6-15,-5-6-4 0,0 0-4 0,12 0 11 16,-12 0-5-16,12 1-3 0,-12-1-7 0,13 0 37 16,-13 0-41-16,19 0 29 0,-19 0-48 0,21 0 30 15,-21 0-40-15,25 0 40 0,-11 1-46 0,-1-1 29 16,4 0-42-16,-2 0 38 0,2 0-41 0,1 2 35 15,1-4-46-15,1 2 37 0,-1 0-44 0,2-1 38 16,-2 1-46-16,4-1 40 0,-3 0-44 0,3 0 41 16,-3 1-46-16,3-1 38 0,-2-2-44 0,0 2 43 15,2 0-44-15,-2 0 40 0,0 0-41 16,2-2 41-16,-1 2-36 0,-1-1 44 0,1 0-40 0,0 0 44 16,-1 1-43-16,0-2 2 0,2 2 4 0,-1 0 1 15,-2 1 3-15,2-1-1 0,-2 0-1 0,2 1 40 16,-3-1-47-16,2-1 44 0,0 1-50 0,-1 1 47 15,0-2-52-15,-2 1 46 0,4-1-48 0,-3 1 42 16,-1 2-44-16,2-2 48 0,-1 0-47 0,-2-1 46 16,1 1-48-16,-3 1 47 0,-1-1-48 0,2 1 48 15,-2-1-41-15,-2 1 46 0,1-1-48 0,1 1 48 0,-1 0-38 16,-13 0 41-16,22 0-46 0,-22 0 44 0,19 0-41 16,-19 0 54-16,17-1-38 0,-17 1 53 15,15 0-27-15,-15 0-20 0,14-2 2 0,-14 2-1 16,13-1 0-16,-13 1 4 0,11 0-3 0,-11 0 3 15,0 0 0-15,17-1-2 0,-17 1-2 0,11-2 0 0,-11 2 0 16,11-1 0-16,-11 1-3 0,12-1-3 16,-12 1 1-16,12-2-1 0,-12 2 3 0,14-3-1 15,-14 3 2-15,17-3-3 0,-17 3 7 0,17-2-6 16,-8 0-2-16,2 1-2 0,0-1-1 0,-1 0 0 0,-1 0 0 16,3 0 3-16,-3-1-7 0,2 2-1 15,-1-1 0-15,-1 1 0 0,-9 1-2 0,15-4 4 0,-15 4-9 16,12-4-17-16,-12 4-88 0,10-5-106 0,-10 5-221 15,7-3-260-15,-7 3-482 0,0 0-791 0</inkml:trace>
  <inkml:trace contextRef="#ctx0" brushRef="#br0" timeOffset="37277.61">3022 9885 150 0,'0'0'204'0,"0"0"-46"16,0 0-11-16,0 0-32 0,0 0-22 0,0 0-15 16,0 0-18-16,0 0-13 0,0 0-8 0,0 0-5 15,0 0 45-15,0 0 1 0,0 0-4 0,0 0-2 16,0 0 0-16,13 0-1 0,-13 0 0 0,0 0 3 16,0 0 3-16,0 0-9 0,11 1-2 0,-11-1-2 15,0 0 7-15,11 1-7 0,-11-1 9 0,0 0-11 16,12 2 17-16,-12-2-24 0,0 0 45 0,17 0-50 15,-17 0 45-15,14 0-52 0,-14 0 49 0,15-2-50 16,-15 2 39-16,19-1-51 0,-19 1 47 0,21-1-39 16,-7 1 44-16,-2 0-53 0,1 0 1 0,0 0-8 0,3 1 1 15,-2 0 38-15,2 1-47 0,1 0 43 0,1 0-49 16,0 1 35-16,0-1-46 0,1 1 41 16,0 0-46-16,0 0 52 0,-1 0-36 0,4 1 41 0,-3-1-45 15,0-1 42-15,3 1-38 0,-2 0 46 0,-2-1-37 16,4 0 38-16,-2 1-37 0,1-1 47 0,-1-1-52 15,2 0 42-15,-4 0-47 0,4 1 43 0,-1-1-48 16,-1-1 46-16,1 1-46 0,0-1 44 0,-1 0-45 16,2 2 42-16,-2-2-39 0,2 1 30 0,0 0-44 15,-2 0 42-15,2 0-48 0,0 1 51 0,-1 0-45 16,1 0 42-16,1-1-48 0,3 2 49 0,-1-1-54 16,-4 1 49-16,2 0-49 0,1 0 44 0,0 0-43 15,-1 1 45-15,0-1-46 0,2 0 45 0,-3 1-47 16,3-1 48-16,-2 1-46 0,-1-1 44 0,0 1-40 15,0 0 42-15,0-1-46 0,-3 1 47 0,3-1-46 16,-3-1 42-16,3 1-47 0,-2 1 53 0,2-1-52 16,-2 1 47-16,2-2-47 0,-4 0 49 0,4 0-47 15,-2 0 48-15,-1 1-49 0,2-2 47 0,-1 1-48 16,-2 1 46-16,3-2-45 0,-2 0 48 0,-1 0-45 0,1 0 43 16,-1 0-49-16,1 1 49 0,-1-1-45 15,-3-1 44-15,2 2-46 0,-1-2 49 0,1 1-51 0,-3-1 4 16,2 0 49-16,0 1-49 0,-1-1 47 0,2 0-50 15,-2 0 49-15,1 0-49 0,0 0 48 0,0 1-50 16,0-1 50-16,2 0-48 0,1 0 50 0,-1 0-51 16,0-1 47-16,1 2-47 0,-1-2 47 0,1 1-47 15,-1 0 49-15,1 0-33 0,0-1 29 0,1 1-47 16,-1-1 51-16,0 1-47 0,0-2 48 16,-1 2-48-16,0-1 45 0,1 1-48 0,0-2 48 0,-1 2-50 15,1-1 51-15,-2 2-50 0,2-2 55 0,-2 1-54 16,-2 0 50-16,2 0-50 0,-2 0 50 0,3 0-49 15,-4 0 48-15,2 0-47 0,0 0 52 0,0 0-48 16,0-1 4-16,-1 1 12 0,1 0 0 0,0 0 12 16,0 1-3-16,3-1 1 0,-4 0 4 0,2 1 1 15,-2-1 0-15,4 0 1 0,0 2 6 0,-5-2-6 16,4 1-2-16,-2-1 1 0,0 0 0 0,0 2 3 16,-1-2-7-16,-1 1 1 0,2 0 1 0,-1-1-2 15,1 1 4-15,-3-1 2 0,2 1 1 0,1 0 3 0,-1-1-2 16,-1 3 2-16,0-3 1 0,0 1-2 0,0 0-3 15,2-1-2-15,-2 1 1 0,1 0-2 0,-1 0-2 16,0 1 0-16,0-1 3 0,3 1 0 0,-3-1 0 16,0 0-4-16,0 0 1 0,1 0 0 0,-1 0 1 15,2 1 0-15,-2-1-3 0,0 0 2 0,0 0-5 16,1 0 1-16,-1 0-4 0,-1 0 1 0,1 2 4 16,0-1-5-16,3-1 1 0,-3 0-1 0,1 0 1 15,0-1 3-15,3 1 1 0,-2 0 24 0,2 1-23 16,-3-1-6-16,1 0 3 0,2-3-1 0,-2 2 0 15,0 1 3-15,0 0-3 0,0-1 1 0,0 0 3 16,3 0-5-16,-4 0 2 0,3 0-1 0,-3 0 3 16,5 0 1-16,0 0-7 0,-2 0 0 0,-3 0 1 15,3 1 1-15,3-1-3 0,-2 0 0 0,-1 0 8 16,1 1-5-16,-1-1 1 0,1 1 3 0,1-1-2 16,-2 0 3-16,3 0 1 0,-2 0-9 0,0 2 0 15,0-2 1-15,-1 1 0 0,2-1 1 0,0 0 0 0,-2 0 3 16,1-1-5-16,-1 1 0 0,1 0 2 0,0 0-2 15,0-2 6-15,-1 2-5 0,0-1-2 0,1 1 1 16,-1-1 1-16,0-1 2 0,0 1-2 16,-3 1 3-16,2-2 2 0,-2 2-6 0,3-1 1 0,-4 1 3 15,4-1 2-15,-4 1 1 0,4-1 4 0,0 0 4 16,-2 0-50-16,0 1 50 0,0-3-42 0,1 3 49 16,0-3-45-16,-1 2 56 0,1 0-50 0,1 0 52 15,-3 0-51-15,3-2 53 0,0 1-56 0,-3 1 52 16,3-1-46-16,-1 0 45 0,-2 1-53 0,2-2 54 15,0 2-55-15,0-1 59 0,1-1-52 0,-1 2 43 16,-1-1-52-16,3 0 52 0,-3-1-53 0,1 2 54 16,0-2-55-16,1 1 62 0,-1 1-61 0,1-2 54 15,-3 1-55-15,4 0 56 0,-1-1-58 0,-3 1 58 0,3 0-52 16,0-1 62-16,0 2-57 0,-1-3 49 16,-1 2-55-16,2 0 74 0,0-1-78 0,0 0 56 15,-1 2-55-15,-1-1 55 0,2 0-54 0,0-1 64 16,0 1-66-16,-3 0 58 0,4-1-52 0,-3 0 57 0,1 2-60 15,0-2 60-15,0 2-52 0,-2-3 51 0,3 2-63 16,-3-1 10-16,1 2 2 0,-1-1 3 0,-1 0 3 16,3 0 4-16,-3 0 1 0,0-1 2 0,1 2 4 15,-1-2 3-15,1 1 4 0,1-1 14 0,-2 0-1 16,1 2-4-16,0-1-3 0,1-1-1 0,-1-1-1 16,-1 1 3-16,0 1 0 0,-1-1-7 0,0 2 0 15,1-2 0-15,-1 1 0 0,1 0-3 0,-3 0 11 16,2-1-15-16,-1 1-1 0,-1-1-3 0,-1 2 5 15,1-2-3-15,-2 1 2 0,-9 2-5 0,16-2-2 16,-16 2-7-16,16-4-15 0,-16 4-27 0,12-2-27 16,-12 2-5-16,13-3-80 0,-13 3-59 0,13-6-91 15,-13 6-131-15,10-7-168 0,-6 1-528 0,0 1-759 0</inkml:trace>
  <inkml:trace contextRef="#ctx0" brushRef="#br0" timeOffset="51015.12">21759 12296 46 0,'0'0'192'0,"0"0"-19"0,0 0-27 16,0 0-8-16,0 0-25 0,0 0-19 0,0 0-17 16,0 0-2-16,0 0-12 0,5-5-3 0,-5 5 7 0,0 0-3 15,8-2 1-15,-8 2 3 0,0 0-2 0,11-2-7 16,-11 2 8-16,13-1 4 0,-13 1-1 0,10-1 0 16,-10 1-1-16,15-2-7 0,-15 2-7 0,17 0 4 15,-17 0-10-15,19-2-3 0,-19 2-4 0,22-1-10 16,-8-1 2-16,-2 1-7 0,3 0 14 0,-2 0-19 15,3-1 11-15,0 1-16 0,0-1 17 0,2 1-18 16,0 0 21-16,-1-1-21 0,-1 2 17 0,3-1-21 16,-1 0 26-16,-1 0-26 0,0 1 37 0,2-1-33 15,-1 1 41-15,1-2-35 0,1 2 43 0,-1 2-41 16,3-2 49-16,1 1-42 0,3 0 37 0,-1 0-46 0,2 0 38 16,1 2-39-16,0-2 43 0,0 1-44 15,2 2 32-15,-1-2-41 0,1 0 45 0,0 0-43 16,-2-1 40-16,2 1-42 0,-2-1 42 0,0 0-43 0,-1 0 40 15,-5-1-41-15,1 1 36 0,-2-1-40 0,1 1 38 16,0-1-36-16,-2 0 35 0,-2 0-42 0,2 0 38 16,0-1-38-16,-2 1 42 0,-2 0-39 15,-2-1 37-15,1 1-34 0,0 0 32 0,-1-1-34 16,-3 1 34-16,2 0-38 0,-2-1 32 0,-11 1-35 0,18 0 36 16,-18 0-43-16,17 0 46 0,-17 0-32 0,12 0 50 15,-12 0-40-15,0 0 44 0,17 0-44 0,-17 0 41 16,0 0-45-16,11 0 40 0,-11 0-48 0,0 0 37 15,0 0-42-15,0 0 36 0,15 0-44 0,-15 0 39 16,0 0-40-16,0 0 38 0,0 0-44 0,0 0 38 16,10-1-75-16,-10 1-26 0,0 0-118 0,0 0-75 15,0 0-127-15,7-4-208 0,-7 4-249 0,0 0-406 16</inkml:trace>
  <inkml:trace contextRef="#ctx0" brushRef="#br0" timeOffset="62341.68">18665 6525 178 0,'-8'-6'353'0,"0"1"-99"16,2 0-54-16,6 5-43 0,-5-8-32 0,5 8-27 15,-1-10-25-15,1 10-14 0,6-10-9 0,0 5-11 16,1 0-46-16,2 0-86 0,0-1-112 0,1 2-202 0,0 0 134 15</inkml:trace>
  <inkml:trace contextRef="#ctx0" brushRef="#br0" timeOffset="94548.77">3469 8723 197 0,'0'0'210'0,"0"0"-37"0,0 0-23 16,0 0-21-16,0 0-10 0,0 0-10 0,0 0-7 15,-10-1-13-15,10 1-10 0,0 0 0 0,0 0-9 16,0 0-1-16,0 0-2 0,0 0-3 0,0 0-2 0,0 0-2 15,0 0 3-15,0 0-13 0,0 0-6 0,0 0-1 16,0 0-3-16,0 0-4 0,0 0 2 0,0 0 19 16,0 0 22-16,0 0-36 0,0 0 31 15,0 0 15-15,0 0-25 0,0 0 55 0,0 0 2 0,0 0-1 16,14 0 1-16,-14 0-2 0,9-1-6 0,-9 1-16 16,15-3-17-16,-15 3-13 0,17-3-14 0,-4 1-7 15,-3 0-7-15,4-1-6 0,0 1-8 0,-1-1 2 16,2 1-9-16,-2-2-2 0,1 2-4 0,0 0 2 15,-1-1-6-15,0 1-2 0,-2 0 3 0,3 1-6 16,-2-1-2-16,-2 0 1 0,1 0 6 0,0 1-8 16,-11 1-1-16,16-1-1 0,-16 1-4 0,13-2 2 15,-13 2-1-15,12-1-2 0,-12 1-4 0,0 0-3 16,14 0-40-16,-14 0-66 0,0 0-89 0,0 0-43 16,0 0-47-16,0 0-34 0,0 0-76 0,0 0-254 15,0 0-172-15</inkml:trace>
  <inkml:trace contextRef="#ctx0" brushRef="#br0" timeOffset="94830.77">3609 8775 126 0,'0'0'372'16,"-7"3"-107"-16,7-3-52 0,0 0-11 0,-6 5-15 0,6-5-6 16,0 0-4-16,0 0-10 0,-5 6-1 0,5-6 0 15,0 0-40-15,0 0 38 0,0 0-10 0,0 0-7 16,6 4 7-16,-6-4-9 0,0 0-5 0,13 0-11 15,-13 0-10-15,14-2-11 0,-14 2-10 0,14-3-8 16,-1 0-9-16,-4 1-4 0,1-2-19 0,3 1-43 16,-3-1 35-16,2-1-7 0,0 1-12 0,1 0-1 15,0-1-4-15,-3 0-9 0,0 1-3 0,2 0 1 16,-3 2-4-16,-2-2-1 0,-7 4-1 16,14-6 0-16,-14 6 2 0,11-4-2 0,-11 4 0 0,9-3-9 15,-9 3-10-15,0 0-76 0,6-4-18 0,-6 4-73 16,0 0-105-16,0 0-104 0,0 0-99 0,-6-7-393 15,6 7-434-15</inkml:trace>
  <inkml:trace contextRef="#ctx0" brushRef="#br0" timeOffset="-154410.25">23539 2464 307 0,'0'0'380'0,"0"0"-98"0,0 0-56 0,-2-7-28 0,2 7-24 16,0 0-29-16,0 0-23 0,0 0-28 15,0 0-16-15,-4-4-21 0,4 4-16 0,0 0-16 16,0 0-57-16,0 0-84 0,0 0-74 0,0 0-88 15,0 0-197-15,6-8 38 0</inkml:trace>
  <inkml:trace contextRef="#ctx0" brushRef="#br0" timeOffset="-87024.08">8909 15397 312 0,'0'0'375'0,"0"0"-99"0,0 7-54 0,0-7-55 15,0 0-4-15,-3 6-63 0,3-6 13 0,0 0-53 0,0 0 18 16,0 0-63-16,0 0-16 0,0 0-76 0,0 0-35 15,0 0-75-15,0 0-82 0,0 0-123 16,0 0 150-16</inkml:trace>
  <inkml:trace contextRef="#ctx0" brushRef="#br0" timeOffset="-84708.71">21875 12328 165 0,'0'0'154'0,"0"0"-13"16,-13 0-12-16,13 0-11 0,0 0-13 0,-16-2-15 15,16 2-13-15,-12 0-4 0,12 0-12 0,0 0-2 16,-15-1-4-16,15 1 8 0,-10-1 1 0,10 1 6 16,-11-1 3-16,11 1 2 0,-10 0 0 0,10 0 15 15,0 0-18-15,-14-1 3 0,14 1 9 0,0 0-12 16,-13 0 10-16,13 0-5 0,0 0 25 0,-15 1-29 0,15-1 41 15,0 0-46-15,-10-1 1 0,10 1 47 0,0 0-53 16,-13 1 49-16,13-1-59 0,0 0 44 16,0 0-54-16,-9 0 46 0,9 0-36 0,0 0 50 0,0 0-38 15,0 0 34-15,0 0-42 0,-5 5 37 0,5-5-41 16,0 0 49-16,5 4-39 0,-5-4 37 0,0 0-41 16,15 3 46-16,-15-3-45 0,16 1 50 0,-16-1-54 15,20 0 38-15,-6 0-55 0,0 0 45 0,-1-1-37 16,6-1-16-16,-1 2 2 0,3-1 2 0,-1-1 2 15,-1 0-2-15,4 0 9 0,1 0-8 0,3 1 0 16,-2-1-1-16,0-1 2 0,3 0-3 0,-1 1-3 16,1 0 8-16,-1-1-9 0,1 1 1 0,0 0 1 15,0-1 0-15,-2 1 5 0,2-2-2 0,0 4-3 16,-1-4-1-16,1 1 6 0,2 1-43 0,-2-1 50 16,0 1-49-16,-1-1 53 0,1 1-56 0,-3-2 55 15,4 2-51-15,-3 0 56 0,0-1-51 0,-1 1 53 16,0-3-60-16,-1 2 56 0,3-1-58 0,-3 1 54 0,3 1-56 15,-3-1 11-15,3-1 8 0,-4 0 48 0,3 2-60 16,-1-2 58-16,-1 2-54 0,2 0 52 0,-4-2-57 16,-1 1 54-16,1 0-55 0,-1 0 51 0,-1 1-50 15,2 1 52-15,-3-1-46 0,1 0 49 0,1 0-50 16,-3-1 43-16,2 1-24 0,-1 1 19 0,-1-2-43 16,0 2 40-16,0 0-50 0,0 0 47 0,-1 0-46 15,-1 0 47-15,1-1-48 0,-3 1 45 0,0 0-45 16,1 1 47-16,-3-2-44 0,2 2 41 0,-3-1-44 15,3 1 38-15,-3-1-38 0,-11 1 40 0,19 0-44 16,-19 0 44-16,14-1-38 0,-14 1 36 0,13-1-38 16,-13 1 39-16,0 0-45 0,16 1 36 0,-16-1-75 15,0 0-25-15,0 0-149 0,0 0-125 0,0 0-190 16,-5 6-187-16,5-6-636 0,-20 1-973 0</inkml:trace>
  <inkml:trace contextRef="#ctx0" brushRef="#br0" timeOffset="-7102.31">23671 5447 964 0,'-2'-8'607'0,"-1"0"-63"15,0 2-124-15,1 1-10 0,2 5-56 0,-4-10 41 16,4 10-54-16,-5-8-39 0,5 8-49 0,-3-7-28 16,3 7-11-16,0 0-13 0,0 0-22 0,0 0-18 15,-4 7-21-15,4-7-20 0,1 10-18 0,1-2-15 16,0-1-13-16,1 4-3 0,1-3-26 0,0 3 1 15,-2-2-20-15,4 2-3 0,-2 1 4 0,0-1-17 16,1 2-6-16,0-2-50 0,-2 3-49 16,-2-4-101-16,3-1-57 0,-3 2-140 0,3-2-65 15,-4-1-129-15,1-2-195 0,-1-6-324 0,-6 7-722 0</inkml:trace>
  <inkml:trace contextRef="#ctx0" brushRef="#br0" timeOffset="-6960.84">23485 5259 335 0,'-5'-13'506'0,"3"4"-117"16,-1 0-93-16,1 2-49 0,-1 0-34 0,3 1-54 0,0 6-31 15,0-10-29-15,0 10-24 0,4-9-16 0,-4 9-16 16,10-5-59-16,-10 5-111 0,14-2-119 0,-14 2-438 16,19-1-191-16</inkml:trace>
  <inkml:trace contextRef="#ctx0" brushRef="#br0" timeOffset="-6635.45">24114 4967 202 0,'3'-12'522'16,"-3"3"-56"-16,-3 1-86 0,2 1-34 0,-4-1 10 16,0 2-49-16,-3-1-16 0,0 2-13 15,-1 1-15-15,-3 1-23 0,0 1-22 0,2 2-12 16,-3 3-14-16,0 1-28 0,-2 3-18 0,2 2-8 0,3 2-10 15,-3 3-47-15,2 2 35 0,3 2-40 0,-1 1 10 16,5 1-21-16,0 2 2 0,3-2-11 0,4 6-4 16,1-2-50-16,3 4 47 0,3 1-8 0,2 0-9 15,3 3-4-15,3 1 5 0,1-1 4 0,2 1-21 16,-1-2 9-16,1 0-20 0,0 0 16 0,-3-1-20 16,3-1 11-16,-7-3-10 0,2 0-4 0,-3-2-14 15,-1 0 9-15,-5-4-33 0,0 1 18 0,-1-1-60 16,-5-2-2-16,1-1-94 0,-5-2-21 0,1 0-111 15,-2-1-36-15,-3-2-97 0,-2-1-118 0,1-4-518 16,-3 0-697-16</inkml:trace>
  <inkml:trace contextRef="#ctx0" brushRef="#br0" timeOffset="-6507.2">23957 5593 268 0,'-3'-5'558'0,"1"-4"-102"0,-1 2-108 0,3 0-71 16,0-2-93-16,0 1 6 0,1-2-79 0,3 0 21 15,2-2-77-15,1-2 34 0,6 1-67 0,0-1 17 16,3-2-111-16,5-2-117 0,2 0-157 0,0-1-325 16,5-1-179-16</inkml:trace>
  <inkml:trace contextRef="#ctx0" brushRef="#br0" timeOffset="-5585.51">25139 5057 377 0,'0'0'336'0,"-6"-8"-43"0,1 4-91 0,5 4 4 0,-11-9-32 15,1 5 39-15,1 0-50 0,0 1-18 0,-5-1-13 16,3 3-20-16,-2-1-20 0,0 4-14 0,0-1-25 16,-1 1-10-16,0 2-7 0,0 1-8 15,3 1-5-15,-1 1-2 0,1 0-6 0,3 2-1 16,0-1-34-16,2 1 38 0,2 0-29 0,3 0 31 0,1-1-36 15,1 0 33-15,3 1-34 0,2-2 31 16,1-1-29-16,2 0 26 0,1-1-32 0,1-3 37 16,2 0-29-16,0-1 25 0,0-2-28 0,-2-1 27 15,3 0 0-15,-2-2-3 0,-1-1 1 0,1-1 3 16,-4 0 4-16,2 0 49 0,-3-1 36 0,-3 0 40 16,3-1 32-16,-3 1 38 0,-1 0 26 0,2 0 10 15,-3 1 2-15,0 1-12 0,-2 5-60 0,4-10-1 16,-4 10-70-16,4-6 6 0,-4 6-46 0,0 0 25 15,0 0-15-15,10 5 23 0,-5 3-26 0,2 1 11 16,0 5-19-16,1 2-4 0,2 2-5 0,4 6-4 16,-2 2-10-16,4 7-6 0,0 3-7 0,3 1-4 0,-1 3-6 15,-2 0 2-15,2 2-6 0,0 1-3 0,-1-1-1 16,-2-2-3-16,0 1-2 0,-2-4-2 0,1-2 1 16,-5-6-2-16,0-4 2 0,-5-3-5 15,2-5 4-15,-3-2-2 0,-2-1 3 0,-1-5 2 0,-1-2-5 16,1-7-2-16,-9 7 7 0,9-7-10 0,-14-3-6 15,2-4-6-15,0-4 1 0,-4-5-64 0,0-4 8 16,2-4-78-16,-4-7 16 0,2-3-80 0,0-2-5 16,4 1-58-16,2 4 23 0,2 0-53 15,3-1-28-15,0 6-12 0,4 1-55 0,0-1-37 0,-1 2-63 16,4 1-224-16,-2 3-231 0</inkml:trace>
  <inkml:trace contextRef="#ctx0" brushRef="#br0" timeOffset="-5051.46">25296 5103 265 0,'0'0'365'16,"2"-10"-24"-16,-2 10-51 0,1-9-35 0,-1 9-15 0,2-10-16 16,-2 10-20-16,4-8-16 0,-4 8-12 0,9-6-16 15,-9 6-4-15,11-6-3 0,-11 6-31 0,17-1-10 16,-8 2-18-16,3 1-17 0,-1 0-14 16,1 1-8-16,-1 2-11 0,3-1-9 0,-3 1-5 15,-1 2-1-15,-3-2-13 0,1 2-35 0,1-1 43 0,-4 0-39 16,0 0 47-16,-2 0-37 0,-3-6 40 0,2 7-36 15,-2-7 24-15,0 0-22 0,-3 7 53 0,3-7-36 16,0 0 44-16,-11-1 12 0,11 1 4 0,-10-6-8 16,5 3-8-16,1-2-2 0,0-1-8 15,-1 0-7-15,4 0-16 0,0-2-7 0,2 1-8 0,0-2-6 16,4 1-3-16,-1 0-11 0,3 1-18 0,0 0-43 16,2 0-31-16,0 2-15 0,1 0-10 15,2 1-15-15,-3 2-2 0,1 1 6 0,-10 1 4 16,19-1 12-16,-19 1 16 0,17 2 19 0,-17-2 18 15,13 3 5-15,-13-3 21 0,11 4-1 0,-11-4 12 0,10 4 6 16,-10-4 4-16,7 3 33 0,-7-3-31 0,6 4 5 16,-6-4 9-16,0 0 12 0,9 3-21 0,-9-3 7 15,0 0-6-15,10-2 2 0,-10 2-1 0,7-6 5 16,-7 6-1-16,9-8 2 0,-4 1-2 0,2 1 7 16,-3-2-5-16,1 0 7 0,0 1-5 15,1-2 1-15,-4 1 0 0,2-2 0 0,0 2-1 0,-3 1-1 16,-1 0 2-16,-1 0 2 0,1 7 1 0,-4-11-5 15,4 11 10-15,-8-6-4 0,8 6 2 0,-11-2 4 16,11 2 11-16,-14 4-3 0,7 0 2 16,2 2-4-16,-3-1 3 0,3 2-4 0,0 1 0 0,3-1 7 15,-1 3-10-15,3-3 2 0,0 3-6 0,3-1 3 16,2 1 1-16,1-2 5 0,3 2-18 0,3-2-18 16,2-1-44-16,1 0-25 0,2-1-51 15,-1-4-45-15,5 0-32 0,-1-1-90 0,3-2-56 16,2-2-165-16,-1-1-28 0</inkml:trace>
  <inkml:trace contextRef="#ctx0" brushRef="#br0" timeOffset="-4500.67">26095 4849 124 0,'-5'-6'406'16,"-1"2"-112"-16,-1 0 7 0,-2 0-47 0,2 1 30 15,-4 2-51-15,2-1-1 0,-3 2-36 0,1 2-40 16,-4 0-29-16,5 1-23 0,-3 2-25 0,0 0-12 15,2 3-11-15,-1-1 0 0,3 2-19 0,2-1 0 16,0 1-8-16,3 0-4 0,-1 0-4 0,4 1-8 16,1-2-2-16,0 1-6 0,6-1-7 0,-2-1-6 15,1-1-19-15,2-1-12 0,2-3-17 0,0 1-5 16,-9-3-20-16,18 1 1 0,-6-2 2 0,-3-3 46 16,3 0-38-16,-1-1 45 0,-2 0-23 15,3-3 42-15,-2 0-35 0,-2 1 49 0,-1-1-35 16,-2-1 37-16,3 3-35 0,-4-3 40 0,1 4-38 0,-2-2 42 15,-1 3-37-15,3-2 41 0,-5 6-43 0,4-7 56 16,-4 7-53-16,8-2 40 0,-8 2-47 0,0 0 46 16,11 4-41-16,-11-4 46 0,9 7-46 0,-2-2 66 15,0-1-65-15,1 2 50 0,0-2-51 0,2 1 9 16,-1 0-5-16,0-1 6 0,0-2 3 0,3 0 2 16,-12-2 0-16,20 2 2 0,-9-5-1 0,-1 1-1 15,-1-3 9-15,3 0-1 0,-3-3-7 0,0-1 5 16,-2-3 1-16,0 0 2 0,-2-1 19 0,-4-3 22 15,2 1 12-15,-5-2 0 0,0 0 17 16,-1-4 11-16,-3 0-10 0,-2-1 12 0,1 1-2 0,-4-4-43 16,2 3 72-16,-1 2 18 0,-1 0-3 0,2 4 24 15,0 1 4-15,1 3-12 0,2 1-31 0,-1 2-26 16,2 1-18-16,0 3-12 0,5 5-12 0,-9-4-9 16,9 4-9-16,0 0-36 0,-9 6 46 0,9-6-3 15,-1 14-8-15,1-4-5 0,1 2-5 0,2 2-1 16,-1 1-5-16,2 1 1 0,1 1-10 0,3 1-10 15,-1 0-15-15,3-2-44 0,-1 1-56 0,1 0-67 16,-3-5-59-16,2 1-66 0,-2-2-100 0,2 0-107 16,-4-3-327-16,-3-2-391 0</inkml:trace>
  <inkml:trace contextRef="#ctx0" brushRef="#br0" timeOffset="-4362.83">26242 4746 60 0,'-3'-7'441'0,"3"7"-159"15,0 0-28-15,4-8-91 0,-4 8-6 0,6-6-60 16,-6 6 7-16,8-7-46 0,-8 7 21 0,11-5-51 16,-4 1 26-16,1 1-83 0,1-1-68 0,0 1-114 15,0-1-243-15,1 0 69 0</inkml:trace>
  <inkml:trace contextRef="#ctx0" brushRef="#br0" timeOffset="-3666.92">26403 4713 17 0,'0'0'314'0,"-4"9"-47"0,4-9-61 0,-2 9 12 16,2-9-38-16,-3 5 36 0,3-5-40 0,0 0 34 16,-1 7-61-16,1-7-21 0,0 0-28 0,0 0-18 15,0 0-15-15,0 0-16 0,13-3-9 0,-13 3-11 16,11-7 2-16,-6 2-14 0,0 1-8 0,1 0 4 0,-1-1-3 16,-5 5-6-16,7-8 3 0,-2 4-3 15,-5 4 1-15,4-7-5 0,-4 7-1 0,0 0 9 16,0 0-11-16,-2-8-1 0,2 8 0 0,0 0 20 15,-7 5-25-15,7-5 3 0,-7 9 2 0,7-9 4 16,-5 8-6-16,5-8 12 0,-3 11 8 0,3-11-19 0,0 12 18 16,0-12-24-16,3 9-1 0,-3-9-2 0,10 8 3 15,-10-8 1-15,11 3 30 0,-11-3-95 16,21-2 12-16,-10-2-67 0,6-1 17 0,-2-2-11 16,4-1 45-16,-1-2-5 0,0-1 38 0,-1-2-15 15,-1 1 34-15,-3-1-15 0,2-2 39 0,-4 1-2 16,-2 1 39-16,-2 1 18 0,0-1 24 0,-5 1 40 15,1 2 28-15,-2-1 34 0,-1 4-43 0,-1 0 1 16,-2 0-20-16,3 7-12 0,-4-10-11 0,4 10-15 16,-6-6-11-16,6 6 5 0,0 0-10 0,-11 3 7 15,11-3 5-15,-3 8-16 0,3-8-10 0,0 15-4 16,3-5-5-16,-1 1-9 0,4 3-4 0,1 1 9 16,0 3-24-16,4-1 16 0,-1 1-18 0,0 0 13 15,2-1-21-15,0 1 16 0,-3-3-19 0,-1-1 14 16,1 0-19-16,-3-2 24 0,1 0-8 0,-3-3 28 15,-2 1 1-15,1-4 10 0,-3 1-22 0,0-7 8 16,-3 12-12-16,-1-7 3 0,4-5-15 0,-9 7 6 16,9-7-14-16,-12 3 9 0,12-3-15 0,-11-1 6 0,11 1-51 15,-11-7-48-15,6 0-82 0,0-1-59 16,1-3-48-16,1-1-12 0,3-4-45 0,0-1 3 16,2-1-41-16,0-4 39 0,3 0 53 0,1-1 76 15,2 1 78-15,-3 1 101 0,2-1 54 0,0 2 79 16,0 2 29-16,-1 2 90 0,-2 2 2 0,1 1 81 15,-2 3-29-15,2 0-16 0,-3 1-12 0,1 1-53 16,-2 1-8-16,-1 7-33 0,5-8 11 0,-5 8 7 16,0 0-6-16,0 0-22 0,5 4-14 0,-5-4-19 15,6 11-14-15,-4-3-14 0,3 1-13 0,0 2-17 16,0 1-9-16,2 3-7 0,1 2-6 0,2 1-5 16,-1 1-9-16,0 0-8 0,3 0-65 0,-1-1-58 0,-1 0-86 15,1-1-33-15,-2-2-116 0,-2-1-69 16,-1-3-111-16,0-2-305 0,-3-1-379 0</inkml:trace>
  <inkml:trace contextRef="#ctx0" brushRef="#br0" timeOffset="-3573.25">26884 4686 15 0,'-3'-11'455'0,"-1"0"-166"0,4 2-28 16,0-1-89-16,4-1-42 0,0 1-27 0,1-3-20 16,3-1-48-16,0 1-113 0,4-3-176 0,0 1-131 15,2-1 160-15</inkml:trace>
  <inkml:trace contextRef="#ctx0" brushRef="#br0" timeOffset="-2519.13">27498 4424 61 0,'0'0'450'0,"-9"5"-118"0,9-5-31 15,-10 6-12-15,10-6-12 0,-5 4 0 16,5-4-35-16,0 0-50 0,0 0-45 0,0 0-33 15,0 0-20-15,0 0-21 0,0 0-13 0,3-7-10 16,2 3-11-16,4-1-3 0,-2-2-14 0,1 1 1 16,0-1 21-16,2-3-37 0,-4 3 29 0,1 0-32 15,-2-1 33-15,-1 1-32 0,-1 1 23 0,-3 6-24 16,2-9 28-16,-2 9-30 0,-7-7 21 0,7 7-34 16,-10-4 32-16,10 4-23 0,-18 1 39 0,9 3-28 15,-2-1 3-15,-1 3 3 0,-1 2 6 0,3 0-9 16,-1-1 12-16,3 4 3 0,0-2 4 0,3 3-3 15,0-1-40-15,3 1 44 0,2 1-6 0,2-1-11 16,3 0 6-16,2 2-8 0,2-3-10 0,3-1-2 16,1-1-3-16,5-2-21 0,-1-2-40 0,3-1-29 15,-1-3-32-15,4-1-25 0,0-3 1 0,3-2 29 16,-4-1 18-16,2-3 6 0,-2-1 23 0,1-3 4 16,-3-3 55-16,-5 0-36 0,-2 0 44 0,-1-2-34 15,-5-3 47-15,-3 0-39 0,-1-2 48 0,-3-2 33 16,-3-2 28-16,-1 2-22 0,-2-4 80 0,-3 2 27 15,1-1 18-15,-2 4 18 0,0 3-2 0,1 3 11 16,1 0 0-16,1 3 5 0,-1 2-10 0,3 1-53 16,0 2-28-16,1 3-34 0,1 1-5 0,3 6-19 15,-5-6 9-15,5 6-16 0,0 0 9 0,0 0-24 16,4 11 17-16,1-3-31 0,0 3 15 0,4 3-3 16,1 0-4-16,2 1-9 0,1 3-3 0,0-1-3 15,2 5-7-15,0-2-3 0,3 2-15 0,-4 0-45 16,4-2-57-16,-4 0-66 0,4 1-61 0,-5-5-67 15,0 0-78-15,-1 0-78 0,1-3-49 0,-3-1-64 16,-1-4-260-16,-1 0-365 0</inkml:trace>
  <inkml:trace contextRef="#ctx0" brushRef="#br0" timeOffset="-1986.07">27994 4351 514 0,'-2'-6'494'0,"2"6"-114"0,-4-10-25 15,4 10-61-15,-3-10 5 0,2 3-82 0,1 7 4 0,-3-10-38 16,3 10-1-16,0-12-48 0,0 5-9 0,2 0-37 15,-1 2-7-15,1-4-28 0,2 2 2 0,0 0-25 16,0-2 9-16,0 2-22 0,0 1 8 16,-2 0-14-16,-2 6 6 0,7-9-20 0,-7 9 12 0,5-8-21 15,-5 8 19-15,0 0-19 0,0 0 11 0,0 0-5 16,0 0 17-16,-5 5-18 0,2 1 16 0,-1-1-16 16,0 2 20-16,3 0-24 0,-3 0 22 0,3 3-17 15,0-3 16-15,-1 2-17 0,2-2 17 0,2 2-17 16,0-2-7-16,0 1 2 0,0-2 3 0,3 0 0 15,2-1 1-15,-7-5-3 0,11 5 0 0,-11-5 14 16,17 0-20-16,-17 0 2 0,16-4-8 0,-8 0 21 16,2 1-26-16,-3-3 26 0,0 0-21 0,0 0 26 15,0-1-20-15,-3-2 4 0,3 3-2 0,-4-2 28 16,3 1-3-16,-3 1-2 0,1 1-1 0,1 0-4 16,-5 5 1-16,9-7-14 0,-9 7-2 0,9-5 20 15,-9 5-3-15,12-3 1 0,-12 3-1 0,11 2 0 16,-11-2-3-16,14 4-5 0,-14-4-15 0,14 4 23 15,-14-4-23-15,11 4 24 0,-11-4-22 0,12 2 25 16,-12-2-19-16,8 2 12 0,-8-2-9 0,0 0 19 0,10-1-24 16,-10 1 22-16,5-6-2 0,-5 6-2 0,7-8 1 15,-5 2-6-15,1 0 6 0,-1 0-5 16,1-1 3-16,-2 1 0 0,3-1 0 0,-1-1-1 16,-1 4 3-16,2-2-11 0,-4 6 14 0,8-10 0 15,-8 10-5-15,9-6 17 0,-9 6 10 0,11-2-7 16,-11 2-1-16,15 0-3 0,-15 0-3 0,15 5-6 15,-5-3 2-15,-1 1-6 0,1 2 2 0,-1-1-3 16,2 2-1-16,-2-3-6 0,-1 2-23 0,2 0-44 16,-1-1-66-16,3-2-122 0,-2 0-61 0,0 0-93 0,-10-2-436 15,22-2-389-15</inkml:trace>
  <inkml:trace contextRef="#ctx0" brushRef="#br0" timeOffset="-1386.12">28899 3977 128 0,'0'0'303'0,"0"0"-44"0,0 0-30 0,0 0-23 16,0 0-23-16,0 0-21 0,-6 3-5 0,6-3-13 0,0 0-16 16,-2 6-10-16,2-6-10 0,0 0-8 15,0 7-8-15,0-7-9 0,4 5 6 0,-4-5-70 16,7 5 36-16,-7-5-13 0,8 5-5 0,-8-5-8 0,11 1-6 15,-11-1 3-15,0 0-50 0,16-1 44 0,-16 1 2 16,9-6-8-16,-9 6-46 0,4-9 50 0,-1 2-48 16,-3 0 49-16,0-2-41 0,-3-1 56 0,2-1-12 15,-4-3 49-15,0 0-35 0,-2-1 70 0,0-2-20 16,-2-1 6-16,1-1-19 0,-1 1 22 0,1 0-22 16,3 2 19-16,-1 1-10 0,1 0-13 0,-2 2 9 15,5 2-15-15,-1 2-14 0,2-1-15 0,1 3-2 16,0 7-9-16,4-11-12 0,-4 11 8 0,10-4-18 15,-10 4 12-15,13 2-13 0,-5 4 11 0,3 1-5 16,-1 4 8-16,0 0-5 0,4 6 13 0,-3 1-4 16,0 5 23-16,3 4 4 0,-3-1 32 0,-1 3 2 15,0-1 27-15,-2 4 9 0,2 0-10 0,-4-1-4 16,2 2-21-16,-2-1 7 0,1 1-1 0,0-2-11 16,2-1-13-16,-2 0-5 0,-1-1-6 0,4-2-5 15,-3 0-35-15,0-6 37 0,2-1-42 0,0 0 41 16,0-2-44-16,1-1 33 0,4-3-39 0,-5-3 37 15,2-3-38-15,1-1 31 0,-1-3-34 0,1-1 26 16,-12-3-41-16,20-2 10 0,-13 0-36 0,1-4-40 16,-4-1-34-16,-2-2 6 0,-4-1-10 0,-3-4 12 15,-7-3 5-15,-1 0 27 0,-6-2 9 0,-1 0 26 0,-3 0-2 16,-2 0 21-16,1 2-4 0,2 0 18 16,-1 2 0-16,2 0 13 0,4 3 2 0,0 2 7 15,5 0 14-15,0 2 15 0,3-1-15 0,3 2-3 16,1-2-14-16,2 3 3 0,6-2-39 0,-1 0-59 0,7-2-90 15,2 0-78-15,6-2-110 0,4-1-116 0,3-2-481 16,4-1-552-16</inkml:trace>
  <inkml:trace contextRef="#ctx0" brushRef="#br0" timeOffset="-1169.22">29580 3609 567 0,'5'-14'577'0,"-2"2"-101"0,-2 1-53 0,0 3-50 16,-1-1-48-16,0 2-43 0,0 7-30 0,0-12-25 0,0 12-6 15,-5-5-5-15,5 5-3 0,-6 4-18 0,6-4-15 16,-6 12-35-16,3-3 14 0,0 3-59 0,2 2 16 16,1 3-19-16,3 0-12 0,-1 5-22 0,1 1-10 15,1 2-7-15,1 1-7 0,2 1-10 0,-1-3-43 16,1 2 35-16,0-2-55 0,0-2-30 0,0-2-55 16,0-1-70-16,-2-3-39 0,2-3-30 0,-2-2-33 15,-1-1-70-15,0-4-79 0,-4-6-59 0,0 0-436 16,0 0-512-16</inkml:trace>
  <inkml:trace contextRef="#ctx0" brushRef="#br0" timeOffset="-952.26">29580 3667 290 0,'-5'-21'481'0,"1"3"-22"15,-1 2-60-15,3 0-50 0,0 2 9 0,1 0-66 16,0 2-7-16,1 1-34 0,1 1-32 0,0 0-23 16,3 2-13-16,1 1-14 0,2 3-24 0,0-1-20 15,2 4-14-15,-9 1-21 0,21 1-17 0,-10 3-9 16,3 2-13-16,0 1-5 0,2 4-9 0,2 1-6 15,-1 2-9-15,0 3 2 0,1 2-7 0,0 0-5 16,1 3 5-16,-2-2-2 0,2 3-3 0,0-2-3 16,0 0-4-16,0 1 1 0,-1-2-1 0,1-1-13 15,-1 1-37-15,-2-4-47 0,-2-1-54 0,-2-1-61 16,-1-2-75-16,-1-1-87 0,-4-2-88 0,-1-1-88 16,-5-1-306-16,0-7-394 0</inkml:trace>
  <inkml:trace contextRef="#ctx0" brushRef="#br0" timeOffset="-821.69">29686 3854 575 0,'-14'-6'569'16,"4"3"-164"-16,2-5-47 0,1 3-101 0,3 0-20 15,0-2-91-15,4 7 0 0,1-13-57 0,4 5 12 16,0-2-53-16,3 1 19 0,4-1-63 0,4-1-39 16,3 0-150-16,3-4-70 0,6 2-132 0,4-4-290 15,3 0-185-15</inkml:trace>
  <inkml:trace contextRef="#ctx0" brushRef="#br0" timeOffset="-469.16">30364 3506 562 0,'-11'5'446'0,"11"-5"-82"0,-12 5-37 16,12-5-13-16,-11 3-4 0,11-3-20 0,-9 2-9 15,9-2-10-15,0 0-17 0,-10 4-39 16,10-4-31-16,0 0-41 0,0 0-30 0,3-7-26 15,-3 7-13-15,11-7-16 0,-2 2-15 0,3-2-8 16,-1 0-11-16,3-2-4 0,0 1-2 0,-2-1-6 0,-2 0-11 16,3-1 10-16,-4 0-21 0,-1 0 17 15,-3 0-23-15,1 2 16 0,-5-2-17 0,-1 10 18 16,0-12-21-16,-2 6 19 0,-5 3-19 0,7 3 25 0,-14-4-16 16,14 4 16-16,-23 1-15 0,10 3 19 15,-2 1-18-15,2 0 21 0,-1 4-3 0,0 0-5 16,1 3 4-16,2-1-1 0,1 1 0 0,2 1 0 15,0 1 0-15,5-2-7 0,0 1-3 0,3-1-6 16,3 0-10-16,0 0-26 0,6 1-37 0,2-3-34 0,0 1-53 16,7-2-45-16,1 0-63 0,0-4-55 0,4-1-39 15,-2 0-38-15,1-3-348 0,-1-1-270 0</inkml:trace>
  <inkml:trace contextRef="#ctx0" brushRef="#br0" timeOffset="-85.73">30615 3493 563 0,'-7'-9'465'15,"0"1"-51"-15,0 2-61 0,0-2 7 0,1-1-56 16,1 1 10-16,0 1-30 0,1-1 14 0,-3 0-23 16,5 1-18-16,-1 1-53 0,3 6-46 0,-2-11-26 15,2 11-28-15,4-9-23 0,-4 9-15 0,7-4-14 16,-7 4-13-16,14-1-5 0,-14 1-4 0,17 4-2 16,-7 0-9-16,-1 1 0 0,-1 0 2 15,3 0-2-15,-4 4-5 0,0-2 0 0,0 3-3 16,0-2 5-16,-2 2-6 0,-1-1-4 0,-1 1-13 15,-2 0 23-15,2-2 2 0,-3 0 6 0,1-1 21 0,-1-7-3 16,0 11 24-16,0-11-22 0,-3 7 29 0,3-7-43 16,0 0 26-16,0 0-25 0,0 0 44 0,-9-5-41 15,9 5 6-15,-5-11-7 0,5 2 32 0,-3 1-44 16,3-2 24-16,0-1-39 0,0 1 41 0,3 0-42 16,-3 1 35-16,2-1-38 0,-1 1-1 0,1 1-14 15,0 2 10-15,0 0-6 0,-2 6 1 0,5-8-1 16,-5 8 0-16,8-5 1 0,-8 5 37 0,0 0-39 15,17 3-7-15,-11 1 37 0,1 0-59 0,1 2-13 16,-1 0-22-16,0 1-27 0,3 0-41 0,0 3-45 16,-1-3-53-16,0 0-21 0,1-1-49 0,-1 0-21 15,0-1-31-15,1 0-85 0,1-3 11 0,-2 1-61 16,-9-3-235-16,18-1-235 0</inkml:trace>
  <inkml:trace contextRef="#ctx0" brushRef="#br0" timeOffset="64.27">30927 3405 82 0,'0'-7'510'0,"0"0"-144"0,0 0-7 0,0 0-14 15,-1-1-20-15,0 1 19 0,1 7-49 0,-2-11 1 16,2 11-66-16,0-9-31 0,0 9-59 0,-2-8-11 16,2 8-48-16,0 0 6 0,0 0-31 0,0 0 1 15,0 0-23-15,0 0 12 0,6 8-24 0,-6-8 9 16,4 9-29-16,0-3-20 0,0 0-92 0,-2 1-21 16,1 0-89-16,-1-2-67 0,-2-5-52 0,4 10-82 15,-4-10-374-15,4 7-319 0</inkml:trace>
  <inkml:trace contextRef="#ctx0" brushRef="#br0" timeOffset="614.43">30838 3260 411 0,'-3'-8'333'16,"1"0"-122"-16,2 1 2 0,0 7-55 0,1-12-34 16,0 5-20-16,3 2-26 0,2-1-14 0,-2 1-13 15,5 1-12-15,-1-1-7 0,3 1-6 0,2-1-5 0,1 1-6 16,3 0-6-16,-1 1 1 0,1 0 0 0,1-2-5 15,-3 2 2-15,2-1-4 0,-4 1 0 0,-1 0 2 16,-3 1 4-16,0-1 0 0,-9 3 2 0,14-2-1 16,-14 2 22-16,11-3 22 0,-11 3-7 0,0 0 44 15,0 0 3-15,0 0 19 0,5 5-10 0,-5-5-18 16,-3 8 11-16,3-8-20 0,-2 9 14 0,0-3-36 16,1 1 21-16,1 3-27 0,1-3 15 0,-1 2-27 15,3 2 18-15,-1 0-35 0,4 0 21 0,1 1-33 16,1-1 27-16,1 1-32 0,0-2 28 0,2 0-31 15,-2-1 28-15,2 1-29 0,-3-3 21 0,0 1-22 16,-3-2 27-16,2 0-34 0,-7-6 23 0,6 8-32 16,-6-8 18-16,1 6-11 0,-1-6 21 0,-6 6-19 15,6-6 24-15,-10 2-25 0,10-2 29 0,-12 1-25 16,12-1 20-16,-13 0-23 0,13 0 22 16,-10-4-20-16,10 4 19 0,-10-6-30 0,6 0 10 0,4 6-39 15,-1-12-10-15,2 3-26 0,0-2-18 0,6-3-3 16,-2 0-47-16,4-4 31 0,0-1-23 0,2 0 50 15,1-6-21-15,-1 4 55 0,3-3-25 0,-2 0 60 16,-1 3 36-16,-2 2 79 0,0 0 33 0,-1 1 21 16,-2 2 56-16,1 2 12 0,-4 1 56 0,1 2-22 15,0 2 2-15,-1 0-66 0,-1 1-23 0,2 2-58 16,-4 6 8-16,3-9-48 0,-3 9 13 0,0 0-16 16,0 0-9-16,0 0-5 0,0 0-7 0,1 12-5 15,-1-4-9-15,2 1-25 0,0 3 25 0,0 0-31 16,0 4 9-16,1-1-82 0,3 7-44 0,-4-5-92 15,3 1-48-15,0 0-57 0,-2 0-116 0,1-2-119 16,-2-1-276-16,0-3-372 0</inkml:trace>
  <inkml:trace contextRef="#ctx0" brushRef="#br0" timeOffset="749.7">31258 3201 218 0,'0'0'313'0,"4"-10"-87"0,0 3-48 16,1 1-31-16,3 1-33 0,-1-2-24 0,4-1-21 15,1 2-15-15,0-1-10 0,2 0-17 0,2-3-45 16,1 3-52-16,0-1-42 0,-1 1-48 0,1-1-7 16,2-1-7-16,-2 1-72 0,-2 1 79 0</inkml:trace>
  <inkml:trace contextRef="#ctx0" brushRef="#br0" timeOffset="830.62">31547 2974 49 0,'0'0'81'15,"-5"-7"-10"-15,5 7-17 0,-6-4-8 0,6 4-12 0,-8-1-87 16,8 1 5-16,0 0-33 0,-13-3 28 0</inkml:trace>
  <inkml:trace contextRef="#ctx0" brushRef="#br0" timeOffset="1039.52">31587 3074 49 0,'0'0'542'0,"6"7"-78"15,-6-7-38-15,5 7 5 0,-5-7-36 0,9 7-1 16,-9-7-44-16,5 5 4 0,-5-5-66 0,6 5-12 16,-6-5-69-16,4 5-12 0,-4-5-59 0,3 7 1 15,-3-7-49-15,1 11 2 0,-5-2-45 0,-1 0-32 16,-2 3-138-16,-7 5-159 0,-5 1-238 0,-10 5-724 16,-1 0-856-16</inkml:trace>
  <inkml:trace contextRef="#ctx0" brushRef="#br0" timeOffset="1677.35">26238 5807 732 0,'-9'-12'706'0,"2"3"-114"15,0 2-87-15,1 0-58 0,1 1-31 0,-1 0-30 16,6 6-87-16,-7-9-4 0,7 9-104 0,-6-6 2 15,6 6-29-15,0 0 8 0,0 0-45 0,0 0 6 16,0 7-35-16,2 0-8 0,6 0-26 0,-3 3-16 16,3 2-2-16,1 0-10 0,2 2-7 0,-1 2-16 15,2-1-47-15,-1 0-85 0,1-1-20 0,-1 1-52 16,1-3-55-16,-5 1-50 0,1-1-71 0,0-1-46 16,-6-2-30-16,1 1-101 0,-5-2-394 0,-1-1-513 15</inkml:trace>
  <inkml:trace contextRef="#ctx0" brushRef="#br0" timeOffset="2397.02">26050 6018 480 0,'-17'-4'412'0,"2"0"-89"0,4-1-25 0,1 2-51 16,2-3 10-16,0-1-71 0,3 2 28 0,5-2-16 15,0-2-21-15,5 1-22 0,0-5-25 0,6 2-27 16,3-1-21-16,2-3-17 0,5-2-6 0,2-2-11 0,1 2-11 16,6-3-4-16,-1 1-7 0,0-2-6 15,-2 2-1-15,-1 1-5 0,-5 0-1 0,-1 1-2 16,-1-1 0-16,-6 3-3 0,-1-1-1 0,-5 2-3 15,-2-1 0-15,-3 1 6 0,-2 0 7 0,0 3 13 16,-5-3 29-16,1 2 21 0,-1 1 8 0,-4 0-6 16,4 2 2-16,-2 2-6 0,0 0-13 0,-2 3-12 15,9 4-7-15,-11-3-1 0,11 3 4 0,-8 5 1 16,4-1-2-16,3 3 0 0,1 2-4 0,1 2-7 16,2 3-1-16,3 2-7 0,1 3-4 0,3 0-3 15,3 5-44-15,1 0 49 0,2 0-50 0,5 3 48 16,-1 0-50-16,-2-4 42 0,-1-1-56 0,2 1 33 15,-1-4-60-15,-6-4 44 0,1-1-42 0,-3 0 52 16,-1-4-34-16,-1-2 53 0,-3-2-43 0,-5-6 44 16,8 7-41-16,-8-7 47 0,0 0-44 0,0 0 46 15,0 0-43-15,-2-7 46 0,2 7-44 0,-2-11 48 16,1 4-6-16,-2 1-5 0,3-1-6 0,0 7 2 0,0-12-5 16,3 5-4-16,-1 0 0 0,-2 7 0 0,9-8 0 15,-4 5 3-15,3-1 2 0,2 1-6 16,-1 2-2-16,-9 1-1 0,21-1-3 0,-21 1-14 15,20 1-15-15,-7 0-12 0,-3 0-14 0,-1 2-4 16,-9-3 1-16,17 3-3 0,-17-3 12 0,14 2 12 16,-14-2 10-16,11 1 9 0,-11-1 7 0,0 0 1 15,10-3 1-15,-10 3 6 0,6-7 4 0,-6 7-3 16,2-9 4-16,-1 1-3 0,1 1 4 0,0-1-2 16,2-1 6-16,-1 0-3 0,-1-1-2 0,3 1 1 15,-1 0 2-15,3 0-1 0,0 1-1 0,1 1 2 16,-1 0-1-16,3 1 2 0,0 3 0 0,1-1 4 15,-2 0-2-15,3 3-2 0,-12 1 0 0,20 0 5 16,-10 1-3-16,-1 2 1 0,0-1-1 0,1 2-1 16,-10-4 4-16,12 7 1 0,-12-7-1 0,8 7-2 15,-8-7 4-15,5 6 3 0,-5-6-2 0,0 0 0 0,0 0 6 16,0 0 0-16,0 0 2 0,0 0 3 16,0 0-2-16,-3-5 7 0,3 5 5 0,-1-12 19 15,2 5-4-15,-1-1 5 0,3 1 12 0,-1-3-3 16,3 2-5-16,-1-1-3 0,1 2-7 0,-1 1-2 15,3-2-3-15,0 4-2 0,3 0 2 0,-2 3-9 0,-8 1-2 16,20 0-3-16,-8 4-3 0,-2-1-6 16,4 5-27-16,-1 0-67 0,-1 1-91 0,-1 1-123 0,-2 2-147 15,2 0-193-15,-3-1-291 0,1 2-496 16</inkml:trace>
  <inkml:trace contextRef="#ctx0" brushRef="#br0" timeOffset="2815.04">27841 5362 911 0,'0'0'625'0,"-11"-1"-116"0,11 1-60 0,-11-3-72 15,11 3 26-15,0 0-74 0,-10 0 2 0,10 0-71 16,0 0 24-16,-8 4-43 0,8-4-21 0,0 0-25 16,1 7-14-16,-1-7-42 0,6 11-19 0,-1-4-32 15,1 0-7-15,-1 1-27 0,4 1 2 0,-1 1-39 16,0-1-27-16,0 1-79 0,1-1-40 0,-1 1-119 16,-1-2-30-16,-2 1-58 0,1-3-55 0,-2 0-78 15,-4-6-65-15,4 10-522 0,-4-10-673 0</inkml:trace>
  <inkml:trace contextRef="#ctx0" brushRef="#br0" timeOffset="2948.37">27699 5371 119 0,'-13'-13'449'0,"2"3"-93"15,-1-2-53-15,3 2-25 0,0-1-61 0,2 3-34 16,2-1-30-16,2 1-30 0,2 0-25 0,1 8-24 16,1-12-19-16,2 5-12 0,3 3-18 0,1-1-72 15,1 1-107-15,3 0-123 0,1 1-352 0,-2-1-139 16</inkml:trace>
  <inkml:trace contextRef="#ctx0" brushRef="#br0" timeOffset="3219.42">27942 5102 335 0,'0'0'584'0,"1"-9"-102"0,-1 9-71 0,0-7-31 15,0 7-47-15,0 0-55 0,0-9-33 0,0 9-6 16,0 0 7-16,0 0-5 0,0 0-14 0,13 5-6 15,-13-5-25-15,10 11-71 0,-3-2 30 0,3 0-56 16,0 3 22-16,1 2-57 0,3 1-12 0,-1 1-9 16,5 4-3-16,-2 0 27 0,1 0-42 0,-1 1 29 15,0 0-43-15,0-1 31 0,0 0-40 0,0-1 32 16,-2 0-41-16,-1-3 36 0,-1 1-40 0,1-2 37 16,0 1-39-16,-2-3 40 0,-2 1-43 0,1-4 22 15,-1 0-78-15,-2-2 1 0,-1 1-37 0,1-3-50 16,-1-3-83-16,-6-3-81 0,6 7-101 0,-6-7-72 15,0 0-49-15,4-8-384 0,-4 8-502 0</inkml:trace>
  <inkml:trace contextRef="#ctx0" brushRef="#br0" timeOffset="3336.3">28182 5354 468 0,'-13'-8'442'0,"2"0"-50"0,-1 1-98 16,3 1 34-16,0-1-47 0,3 2 22 0,0-1-88 16,-1-1-6-16,5 2-78 0,2 5 23 0,-3-10-84 15,6 5 25-15,2-1-24 0,1 0-22 0,6-2-86 16,2 1-131-16,5-2-127 0,1 0-150 0,1 0-363 15,-1 0-340-15</inkml:trace>
  <inkml:trace contextRef="#ctx0" brushRef="#br0" timeOffset="3540.33">28681 5081 846 0,'12'0'690'0,"-12"0"-122"0,0 0-71 16,0 0-31-16,0 0-18 0,10-4-35 0,-10 4-53 15,0 0-89-15,0 0-31 0,0 0-61 0,0 0-11 16,13 2-37-16,-13-2-7 0,8 5-31 0,-8-5-10 16,11 7-25-16,-3-3 2 0,1 3-23 0,-1-2-1 0,-1 1-61 15,2 2-65-15,0-2-47 0,0-1-134 0,0 2-53 16,-2-3-98-16,0 2-92 0,-2-1-134 16,-5-5-392-16,5 5-656 0</inkml:trace>
  <inkml:trace contextRef="#ctx0" brushRef="#br0" timeOffset="3680.58">28610 4986 41 0,'-2'-7'488'0,"0"0"-141"15,2 7-68-15,2-11-101 0,-2 11-4 0,6-10-44 16,-1 4-26-16,4 3-19 0,-1-1-20 0,3 1-11 16,1 1-59-16,-1 0-96 0,1-1-89 15,4 1-326-15,0 0-16 0</inkml:trace>
  <inkml:trace contextRef="#ctx0" brushRef="#br0" timeOffset="3929.42">28957 4877 156 0,'0'0'416'16,"0"0"-38"-16,0 0-57 0,0 0 39 0,0 0-70 15,0 0 20-15,0 0-63 0,-9 3-5 0,9-3-43 16,-7 5-6-16,7-5-40 0,-6 10-4 0,3-4-29 16,1 1 2-16,2 1-36 0,0 0-6 0,2 1-7 15,3 2-24-15,0 1-8 0,2 2-7 0,1 0-6 16,3 0-7-16,1 1-2 0,-1-1-9 0,6 0-9 15,-5-2 3-15,1-1 0 0,-1-2-4 0,-2 0 1 16,0-2 1-16,-3 0 4 0,-1 0-3 0,-2-3 0 16,-4-4-3-16,4 7-3 0,-4-7 1 0,-3 7 1 15,3-7-7-15,-9 2-1 0,9-2 2 0,-15 2-8 16,15-2-8-16,-18 3-27 0,18-3-51 16,-18 1-51-16,18-1-78 0,-13 1-85 0,13-1-77 0,0 0-492 15,-13-2-444-15</inkml:trace>
  <inkml:trace contextRef="#ctx0" brushRef="#br0" timeOffset="4464.22">29524 4834 233 0,'2'-9'695'0,"0"3"-206"16,-2 6-82-16,-5-9-78 0,5 9-27 0,-12-5-63 15,12 5 0-15,-15-2-36 0,2 4-4 0,3 2-44 16,-2-1-17-16,0 3-36 0,0 0-9 0,-1 2-28 15,4 1 1-15,2 0-25 0,0 2 5 0,0 1-18 16,2-1 2-16,3 0-30 0,0 0-9 0,2-1-46 16,1-1 1-16,2-1-48 0,-1 1 13 0,6-2-41 15,-3-2 23-15,2 0-39 0,3-3 34 0,0 0-40 16,-10-2 62-16,19-1-27 0,-8 0 61 0,1-1-26 16,-2-2 53-16,3 0-31 0,0-2 50 0,-1 2-38 15,1-4 60-15,-4 2-48 0,3 2 57 0,-2-2-29 16,0 2 87-16,0-2-29 0,-1 1 51 0,2 2-30 15,-1-1 15-15,0-1-28 0,-1 1 22 0,2 1-40 16,-4 0 22-16,3-2-35 0,0 3 21 0,0-3-30 16,1 2 18-16,-2-2-28 0,1 1 22 0,-1-2-24 15,-1 1 14-15,0-2-24 0,-1-1 29 0,-1-1-35 0,-3 0 25 16,-1-1-29-16,-2 0 26 0,-2-1-23 0,-3-2 27 16,-3-2-30-16,-3-2 32 0,0-1-3 0,-2 2 46 15,-3-4-5-15,-1 1 13 0,2 0 14 16,1 1 2-16,-3 0 7 0,4 0 23 0,1 3 1 0,0 0 5 15,1 3 11-15,3 2-4 0,0 0-20 0,2 2-24 16,1 1-20-16,-2 3-10 0,7 4-38 0,-5-7 20 16,5 7-1-16,0 0-1 0,0 0-9 0,4 9 1 15,1-1-2-15,2 0-6 0,0 3 0 0,2 1-4 16,3 4 0-16,-1 0-8 0,1 1 5 0,4 4-5 16,0-2-2-16,2 2-7 0,-2-2-16 15,3-1-45-15,0-1-45 0,-2-4-69 0,1 0-45 16,-1-2-85-16,-1-2-41 0,0-3-104 0,-1 1-46 0,-2-6-429 15,1 0-501-15</inkml:trace>
  <inkml:trace contextRef="#ctx0" brushRef="#br0" timeOffset="4946.72">29932 4597 21 0,'-4'-9'551'0,"0"0"-126"0,1 3-58 16,0 0-44-16,3 6-51 0,-5-10-47 0,5 10-41 15,-4-7-27-15,4 7 3 0,0 0-13 0,0 0-16 16,0 0-9-16,0 0-19 0,0 0 3 0,6 7-38 15,0-2 6-15,1 1-33 0,-1 1 11 0,3 1-28 16,4 0 14-16,-2 0-23 0,2 1 14 0,1 0-27 16,2 1 19-16,0 1-6 0,-3-1-6 0,0-2-5 15,0 0-9-15,-2 1-18 0,-3-3-7 0,-2 1 6 16,-1-2 4-16,-5-5 6 0,4 8 2 0,-4-8 1 16,-1 6 0-16,1-6 7 0,0 0 4 0,-12 2-24 15,12-2 30-15,-11-2-20 0,3-1 34 0,8 3-18 16,-11-9 15-16,4 4-20 0,3-1 23 0,-1-1-34 15,3 0 29-15,2-1-25 0,2 0 22 0,2-1-20 16,1 0 15-16,2 1-19 0,2-1 23 0,2 1-23 16,-1 0 22-16,2 2-22 0,2-1 21 0,-4 2-19 15,0 0 20-15,2 2-22 0,-3 1 23 0,-9 2-16 0,16-1 25 16,-16 1-9-16,14 2 34 0,-6 1-15 16,-3 2 13-16,3-2-19 0,-2 4 22 0,-1-1-14 15,1 2 4-15,-1 0-20 0,1-1 16 0,-1 2-1 16,0-3-2-16,2 2 3 0,-2-1 0 0,2-2-3 15,0 0-14-15,-7-5 10 0,13 5-18 0,-13-5 13 0,15 0-16 16,-7-3 12-16,-1 0-15 0,1-4 13 16,-2 2-10-16,-1-2 10 0,-1-2-15 0,-3 0 10 0,-1 0-17 15,-1 0 12-15,-1-1-19 0,-5-2 3 16,1 2-30-16,-3-1-25 0,0 2-42 0,-1 1-3 0,-2 0-72 16,3 2 6-16,0 2-99 0,-1-2-20 0,4 4-63 15,6 2-433-15,-12-5-318 0</inkml:trace>
  <inkml:trace contextRef="#ctx0" brushRef="#br0" timeOffset="5596.94">30817 4350 429 0,'8'-8'505'0,"-4"-1"-78"16,-2 2-55-16,-2 7-38 0,0-12-33 0,-2 7-31 15,-2 1-19-15,-1-2-13 0,5 6-20 0,-15-4-28 16,15 4-26-16,-20-2-26 0,9 4-26 0,-1 0-19 16,2 1-18-16,-3 3-6 0,3 1-19 0,-1 0 4 15,0 3-19-15,4-2 2 0,0 2-11 0,2-1 3 16,0 0-17-16,4 0 8 0,0 0-18 0,2-1 6 16,0-1-11-16,4 1 6 0,0-2-9 0,4 1 8 15,-2-3-13-15,0 0-6 0,3-2 2 0,1-1 11 16,-11-1-9-16,20 0 11 0,-10-1-9 0,1-1 10 15,1-1 1-15,-4 1-1 0,1-1 0 0,1 0 2 16,-1-1 3-16,-9 4-5 0,14-3-2 0,-14 3 3 16,13-4-3-16,-13 4-1 0,10-1 0 0,-10 1 0 15,14 0 1-15,-14 0-6 0,11 2-15 0,-11-2-9 16,10 3-32-16,-10-3-33 0,10 5-38 0,-10-5-38 16,6 5-41-16,-6-5-26 0,7 3-9 0,-7-3-35 15,0 0-36-15,0 0-24 0,0 0 22 0,8-5 58 16,-8 5 76-16,0-8 118 0,0 8 16 0,0-11 94 15,-2 5 16-15,2-1 54 0,-2-3-29 0,2 1 61 16,-2-1-19-16,2-1 32 0,0 3 28 0,0-2 19 16,0 0-22-16,2 1-43 0,0 0 1 0,1 2-60 15,1 0 21-15,2 2-30 0,0 1 21 0,1 1-23 16,-1 0 21-16,-6 3-35 0,18 0 20 0,-8 2-37 16,-1 0 22-16,3 2-38 0,-3 1 29 0,3 2-7 15,-5 0-1-15,-1 1-11 0,1-1-5 0,-3-2 0 16,-1 3-5-16,-1-2 0 0,-2-6-1 0,-2 10-2 15,2-10-8-15,-7 7 10 0,7-7 1 0,-9 2 16 16,9-2 16-16,-11-2 16 0,11 2 11 0,-10-8-2 16,6 1-3-16,2 1-3 0,1-2-7 0,1 1-13 15,0-4-4-15,2 1-4 0,2 0-4 0,1 2-10 16,4-3-5-16,1 3-8 0,1 1 0 0,1 1 1 16,2 2-3-16,0 2-6 0,2 1-4 0,0 3 5 15,1 0 0-15,-1 5-3 0,1 3 0 0,2 1-9 16,-5 3-36-16,0 2-72 0,-2 3-106 0,-4 1-162 15,-1 4-228-15,-7 0-425 0,0 1-647 0</inkml:trace>
  <inkml:trace contextRef="#ctx0" brushRef="#br0" timeOffset="6546.67">30010 4484 470 0,'0'0'335'15,"0"0"-12"-15,-5-3-78 0,5 3 18 0,0 0-55 16,0 0 37-16,0 0-50 0,0 0-14 0,-11 1-2 16,11-1-19-16,-4 4-7 0,4-4-2 0,-1 12-14 15,1-12-9-15,1 12 8 0,3-3-19 0,-1 0-4 16,1 1-27-16,2 1-1 0,2 1-14 0,-1 1-9 15,2-1-20-15,0 1 2 0,3 2-19 0,-1-1 6 16,1 1-13-16,-1-1 3 0,-2-2-15 0,1 0 13 16,-1 0-8-16,-2 0 2 0,-1-1-10 0,-1 0 9 15,0-3-20-15,-2 2-8 0,-2 0-54 0,-2-1-75 16,0 1-104-16,-4 0-183 0,-2-1-146 0,-2-1-300 16,0 2-433-16</inkml:trace>
  <inkml:trace contextRef="#ctx0" brushRef="#br0" timeOffset="7346.72">29086 5775 612 0,'-5'-5'597'0,"-1"0"-123"16,6 5-73-16,-9-7-64 0,9 7-39 15,-10-2-48-15,10 2-4 0,0 0-10 0,-13 2-19 16,13-2-34-16,-5 8-34 0,0-2-18 0,5 0-19 0,-1 1-13 16,1 3-21-16,1-2-30 0,3 3 9 0,0-1-11 15,2 1-7-15,2 1-5 0,1-2-52 16,2 0 39-16,-2-2-57 0,5 0 43 0,-3-1-5 15,1-4-7-15,-1 1-8 0,0-2-11 0,1-2-1 16,-2-2-1-16,0 0-2 0,0-3 9 0,-1 0 6 16,-2-2-5-16,0 0 4 0,1-1-1 0,-2-2 15 0,-2 0-9 15,1 1 10-15,-1 0-7 0,0 1 13 0,1 1-14 16,-2-1 8-16,-3 8-9 0,5-9 5 0,-5 9-8 16,5-8 4-16,-5 8-1 0,9-2 11 15,-9 2-7-15,11 1 10 0,-2 0-8 0,2 2 9 16,1 1-10-16,2-1 10 0,3-1-16 0,1 2-14 0,0-2-15 15,0 1-40-15,1-2-10 0,1-2-45 0,-2 1 10 16,0-2-41-16,-1 0 10 0,-1 0 13 0,-2-3 13 16,0 1 20-16,-1-4 20 0,-4 2 18 15,-3-2 54-15,1-1-34 0,-3 0 60 0,-2-1-35 16,-2-1 71-16,0 2-8 0,-2-3 60 0,-2 1 8 0,1-1 34 16,-1 1 20-16,-1 0 21 0,0 1 18 15,1 2 17-15,1 0-7 0,1 1-47 0,-3 1-37 16,5 6-24-16,-2-9-16 0,2 9-1 0,0 0 5 15,0 0 8-15,0 0 2 0,9 8-3 0,-2-1-8 16,3 4-4-16,1-1-3 0,4 6-12 0,2 3-14 0,2 3 8 16,5 4-21-16,-3-1 4 0,3 4-16 0,1 2 3 15,-3 1-15-15,1 1-1 0,1 0 1 0,-1 0 4 16,0 1-19-16,-3-1-4 0,0-2-37 0,-3-1-1 16,-3-5-53-16,-3-6-15 0,-1-1-26 15,-3-4-24-15,-1-1-41 0,-3-3-67 0,-3-3-77 0,0-7-73 16,-5 7-63-16,5-7-4 0,-14-1-28 0,3-2-342 15,-3-7-396-15</inkml:trace>
  <inkml:trace contextRef="#ctx0" brushRef="#br0" timeOffset="7746.52">29643 5914 100 0,'-19'-31'456'0,"0"0"-114"0,6 6 17 0,0-1-114 16,3 6 36-16,3-1-61 0,1 1 27 0,2 4-63 0,3-1 1 16,-2 4-32-16,6 1 0 0,2-1-49 0,3 3 11 15,1 0-40-15,3 3 8 0,-3-1-35 16,4 5 14-16,2 0-33 0,-2 2 14 0,4 2-22 15,-2 3 11-15,0 0-28 0,0 4 23 0,-2 0-36 16,0 2 15-16,-4-1-33 0,0 4 20 0,0 1-28 0,-4-2 4 16,-3-1 0-16,-2 1 8 0,-2-2-12 0,0 1 5 15,-1-2 0-15,-1 0-4 0,-1-2-12 0,0-1-8 16,-1 0-23-16,6-6-15 0,-9 4-3 0,9-4 1 16,0 0 49-16,-12-3-30 0,12 3 49 0,-2-14-29 15,2 7 45-15,0-4-37 0,2-1 46 0,1-1-39 16,1-1 43-16,1-1-42 0,3 1 66 0,0 0-42 15,1 0 70-15,0 0-11 0,0 2 30 0,1 1 28 16,-1 1 44-16,2 2 2 0,-1 2 22 0,-1 1-12 16,1 2 36-16,0 1-17 0,2 2 5 0,-1 3-8 15,3 1-1-15,-1 3 0 0,4 1-18 0,-2 4-17 16,4 0-15-16,0 5-13 0,1 1-24 0,0 1-15 16,0 3-9-16,2 5-13 0,-3-4-7 0,3 5-7 15,-3-2-42-15,2 2 34 0,-5-4-38 16,1 0 42-16,-2-1-49 0,-1-2 6 0,-2-3-86 15,-1-1-12-15,-2-4-63 0,-1 0-45 0,-2-2-37 0,1-2-85 16,-5-4-98-16,-2-5-68 0,5 8-498 0,-5-8-605 16</inkml:trace>
  <inkml:trace contextRef="#ctx0" brushRef="#br0" timeOffset="7965.44">30007 5751 594 0,'-13'-24'418'15,"2"4"-20"-15,1 1-89 0,1 1-8 0,1-1-66 16,3 3 3-16,0 1-34 0,2 2 4 0,3-1-47 15,0 2-12-15,1 2-41 0,3 0-6 0,3 1-34 16,0 1 8-16,2 2-23 0,0 2 7 0,4 0-25 16,-1 3 7-16,0 1-18 0,1 2 11 0,1 3-21 15,-2 1 7-15,-1 2-14 0,-1 2 12 0,-1 1-19 16,-2-1 12-16,-1 2-31 0,-3 1 12 0,0-2-32 16,-3 0 8-16,0 3-48 0,-2-4 0 0,-2 1-72 15,2-1 9-15,-2-1-97 0,0 0-7 16,0-2-80-16,0-3-119 0,4-4-215 0,-5 5-167 0</inkml:trace>
  <inkml:trace contextRef="#ctx0" brushRef="#br0" timeOffset="8613.56">30222 5529 98 0,'0'0'468'0,"4"-9"-106"16,-4 9-78-16,3-6 13 0,-3 6-67 0,3-6 34 15,-3 6-59-15,0 0 22 0,4-7-45 0,-4 7 16 16,0 0-51-16,4-7-6 0,-4 7-48 0,5-8 0 15,-5 8-36-15,6-9 4 0,-1 3-30 0,2 0 13 16,-1 0-25-16,-1-1 12 0,0 0-27 0,-1 1 24 16,1-3-30-16,0 2 25 0,-5 1-25 0,3-1 20 15,-3 7-25-15,1-12 22 0,-1 12-24 0,-4-10 20 0,4 10-22 16,-5-6 24-16,5 6-22 0,-9-2 22 16,9 2-27-16,-9 1 28 0,9-1-25 0,-9 6 21 15,9-6-23-15,-9 9 22 0,8-3-24 0,-1 1 23 16,2 0-32-16,1 0 0 0,0 1-83 0,4 1 1 15,0-1-90-15,2 2 2 0,-1-4-34 0,3 0-11 16,1 0 1-16,2-1 2 0,-2-3 28 0,5 0 19 16,-2-1 36-16,0 1 31 0,0-4 26 0,-2 0 21 15,1-3 16-15,-1 3 47 0,1-1 42 0,-3-4 40 0,0 3 27 16,-2-2 8-16,0-2-28 0,-2 1 48 0,-1 1-31 16,-2-2 49-16,-1 1-20 0,-1-3 35 0,-1 3-38 15,1-3-14-15,-4 1-1 0,-1-1 16 16,1 1 3-16,-1-3-10 0,0 3-15 0,0-1 6 0,0 1-7 15,0-1 7-15,0 2-41 0,0-2 19 0,1 3-26 16,0 0 10-16,1 1-29 0,1 0 4 0,-1 0-27 16,3 6 19-16,-2-7-28 0,2 7 16 15,0 0-24-15,0 0 3 0,0 0-2 0,0 0-2 0,0 0 2 16,6 8-3-16,-6-8 2 0,3 12-1 0,-1-3 17 16,1-2-23-16,-2 4 22 0,2-2-21 0,0 2 20 15,-3-2-22-15,2 2 22 0,0 0-27 16,-2-1 26-16,3 0-21 0,-2 0 18 0,0 1-16 15,3-3 18-15,-1 0-20 0,-1 1 20 0,2-2-21 0,1 1 23 16,2-3-25-16,-1 0 26 0,2 0-24 0,-2 0 22 16,6-3-24-16,-3 2 24 0,0-2-24 0,1 2 24 15,0-1-24-15,0 0 25 0,-1-2-25 0,-1 1 22 16,-8-2-30-16,13 6 25 0,-13-6-22 0,10 8 26 16,-10-8-18-16,7 6 20 0,-7-6-23 0,4 5 25 15,-4-5-22-15,4 7 24 0,-4-7-28 0,0 0 24 16,5 6-37-16,-5-6 39 0,5 4-26 0,-5-4 1 15,0 0-70-15,16 2-25 0,-16-2-128 0,14-4-56 16,-3 1-101-16,-2-2-387 0,2-3-300 0</inkml:trace>
  <inkml:trace contextRef="#ctx0" brushRef="#br0" timeOffset="9062.43">30925 4990 424 0,'-2'-10'631'0,"0"2"-139"0,1 2-72 0,-1 0-44 16,0 0-49-16,2 6-35 0,-3-10-36 0,3 10-38 16,-3-7-12-16,3 7 10 0,0 0-6 0,0 0-23 15,0 0-19-15,0 0-9 0,8 8-37 0,-3 0-6 16,1 1-37-16,2 2 9 0,0 2-40 0,2 3 8 16,-1 0-46-16,3 2 40 0,-2 0-31 0,0 2 18 15,0 0-7-15,-1-1-4 0,-1 0-7 0,1 1 4 16,-3-2-12-16,-2-3 0 0,1 0-2 0,-1-1 3 15,-2-3-5-15,-1-1 3 0,0-2-2 0,0-1 4 16,-1-7-7-16,-2 11 4 0,2-11-2 0,0 0 3 0,0 0-7 16,0 0 1-16,6-7-6 0,-3 2 7 0,-1-2-7 15,5-1-32-15,0-1 37 0,1 1-26 0,3-2 24 16,1 2-21-16,1-2 20 0,1 3-18 16,1 1 20-16,-1-2-20 0,3 5 21 0,-3-1-17 0,-1 2 16 15,1 1-16-15,-3 2 8 0,1 0-18 16,-2 2 9-16,-2 1-19 0,-3 1 10 0,-1 0-6 15,-2 2 10-15,-4 0 1 0,-3 1 2 0,-1-1 4 16,-3 1 4-16,-3 1 5 0,0-1-2 0,-1-1 0 0,-3 0-2 16,2 0-12-16,-3-3-13 0,2 0-25 0,-1-1-29 15,2-2-36-15,0 1-20 0,4-4-61 0,0 1-20 16,1-1-97-16,2-2-11 0,7 4-44 0,-5-8-30 16,5 1-59-16,2-1-255 0,0-2-226 0</inkml:trace>
  <inkml:trace contextRef="#ctx0" brushRef="#br0" timeOffset="9356.04">31354 5002 444 0,'9'-9'507'0,"-1"4"-78"16,-2-1-64-16,-1 2-22 0,-5 4-46 0,5-8-51 15,-5 8-23-15,0 0-21 0,0 0-25 0,0 0-24 16,0 0-15-16,-9 4-17 0,3 0-11 0,-2 2-22 16,3 1-11-16,1 0-8 0,-1 2-6 0,1 1-9 15,2 0-9-15,-1 1-9 0,3 0-3 16,0-1-6-16,0 0 0 0,5 0-15 0,-1 0 6 0,1 0-11 15,2-3 10-15,2 0-14 0,0 0 9 0,0-3-14 16,3 0 11-16,-1-2-11 0,-1-1 11 0,-10-1-4 16,21 0 2-16,-10-2-3 0,-1-2 3 0,-1 0-4 15,-3-1 0-15,1-2-1 0,0 0 4 0,-4-1-2 16,-1-1 0-16,-2 1 1 0,-1-1-1 0,-1-1-2 0,-5 2-3 16,2-1-2-16,-4-1-1 0,0 1-2 15,0 2-10-15,0 1-12 0,0 0-36 0,2 1-42 16,-1 0-38-16,8 5-32 0,-11-3-29 0,11 3-52 15,-9-3 3-15,9 3-62 0,0 0 18 0,0 0-60 16,0 0 9-16,0 0-221 0,0 0-87 0</inkml:trace>
  <inkml:trace contextRef="#ctx0" brushRef="#br0" timeOffset="10346.41">31518 4970 35 0,'10'-1'412'0,"-10"1"-30"0,13-5-51 0,-13 5 3 16,10-3-14-16,-10 3-41 0,9-2-12 0,-9 2-70 15,0 0-6-15,9-2-48 0,-9 2 19 0,0 0-27 16,8 4 13-16,-8-4-33 0,3 7 10 0,-3-7-18 15,7 9-9-15,-7-9-11 0,5 11-9 0,-1-6-13 16,-2 0-9-16,3 2-9 0,-1-2-8 0,4 1-5 16,-5-1-4-16,3-1-6 0,-6-4-2 0,11 7-5 15,-11-7-2-15,12 3-3 0,-12-3-2 0,11 1-6 0,-11-1 0 16,12-2-9-16,-12 2-4 0,10-6-18 0,-10 6 21 16,9-8-17-16,-7 2 7 0,2 1 0 15,-1-1 18-15,-2 0-16 0,-1 6 20 0,5-11-22 0,-5 11 23 16,4-9-30-16,-4 9 31 0,3-8-20 0,-3 8 15 15,3-6-13-15,-3 6 20 0,0 0-21 0,0 0 21 16,0 0-22-16,13 0 21 0,-13 0-23 0,10 5 21 16,-10-5-18-16,11 6-12 0,-11-6-44 0,11 7 3 0,-11-7-42 15,14 6 15-15,-14-6-41 0,12 5 22 16,-12-5 1-16,11 4-7 0,-11-4-3 0,0 0 2 16,12 0 36-16,-12 0 7 0,0 0 26 0,2-6-3 0,-2 6 22 15,0-10-3-15,0 10 15 0,-4-11-2 0,2 4 39 16,-1 0 14-16,2-2-1 0,-3 1 46 15,2 0-7-15,-1-2 30 0,3 4-26 0,-2-2 21 0,2 8-35 16,0-13 13-16,0 13-44 0,1-9 21 0,-1 9-37 16,5-7 26-16,-5 7-33 0,10-3 20 0,-10 3-29 15,12 1 26-15,-6 2-31 0,4 1 28 0,-3-2-29 16,0 3 30-16,1-1-29 0,0 2 30 0,-3 0-33 16,1-1 31-16,-3 1-28 0,-3-6 32 0,6 9-31 15,-6-9 38-15,3 7-24 0,-3-7 30 0,0 0-22 16,0 0 36-16,0 7-16 0,0-7 19 0,0 0-11 0,0 0 25 15,-5-7-17-15,5 7 18 0,-2-9-30 0,2 9 15 16,2-12-24-16,-1 7 14 0,0-2-29 0,3-1 14 16,1 1-27-16,-1 0 19 0,2 1-28 0,-2 0 23 15,5 1-24-15,-1 1 19 0,-1 0-20 0,2 1 20 16,-9 3-22-16,16-2 18 0,-16 2-20 0,16 1 13 16,-7 1-22-16,1 1 21 0,1 0-16 0,-2 1-4 15,1 0-55-15,-1 0-10 0,-1 2-56 0,2-2 22 16,-3 1-37-16,2-2 20 0,0 1-24 0,-1-1 4 15,1 0 0-15,-9-3-27 0,15 3 31 0,-15-3-16 16,17-1 60-16,-8-2 26 0,1 0 13 0,-1-1 13 16,-1 0 15-16,1-2 5 0,-2-1 7 0,1 0 7 0,-2-1 5 15,0-1 9-15,1 0-5 0,-3 0 55 0,0-1 4 16,0 2 36-16,-3-2-12 0,0 3 14 0,-1 0-3 16,0 7-22-16,-1-12-2 0,1 12-18 0,-4-7 11 15,4 7-18-15,-8-4 6 0,8 4-17 0,0 0 8 16,-14 2-14-16,14-2 9 0,-9 5-14 0,9-5-30 15,-7 10 37-15,7-10 10 0,-7 10-18 0,7-10 17 0,-2 9-20 16,2-9 14-16,1 7-21 0,-1-7 18 16,4 5-20-16,-4-5 16 0,0 0-20 0,11 1 19 0,-11-1-22 15,9-4 18-15,-3-2-13 0,0 2 12 0,-2-4-16 16,1-1 15-16,-1-2-17 0,-2 0 19 0,1 0-11 16,-2-3 14-16,0 2-12 0,-2-4 23 0,-2 0 12 15,1 0 37-15,-1 0 20 0,-1-1 15 0,-1 0 4 16,-2 0 38-16,2 2-5 0,-1 0 38 0,3 3-24 15,-3 1 10-15,3 1-29 0,-2 1-46 0,1 1-1 16,1 1-39-16,3 7 10 0,-6-7-10 0,6 7-8 16,0 0-7-16,-7 4-10 0,7-4 8 0,-5 10-3 0,5-2-4 15,0 2-8-15,5 1-10 0,-3 5 6 16,0 1-2-16,3 3-4 0,1 2 0 0,2 1-8 0,1 4 5 16,4 1 3-16,-1 0-8 0,3 3 2 0,0 1-8 15,1-2 8-15,0-4-17 0,-3 1-48 0,2 0-47 16,-2-1-78-16,-3-1-35 0,2 0-69 0,-4-5-69 15,-2 1-79-15,-3-3-168 0,-1 0-324 0,-3-1-502 16</inkml:trace>
  <inkml:trace contextRef="#ctx0" brushRef="#br0" timeOffset="10629.76">31451 5592 319 0,'-13'6'517'16,"-2"0"-101"-16,7-2-88 0,-1-2-63 0,9-2-53 16,-10 1-7-16,10-1-4 0,0 0-13 0,4-7-5 15,1 1-15-15,3-1-19 0,5-3-20 0,3 0-10 16,7-4-12-16,3 0-10 0,6-3-3 0,2-1-4 16,1 2-6-16,2-2-5 0,1 0-3 0,3-2-4 0,-1 2-4 15,-1-1 0-15,5 0-2 0,-3 0-4 16,1-1-1-16,-1 1 1 0,0 1 1 0,-2-1 0 15,-2 2-5-15,0 1-9 0,-5-1-10 0,-6 5-10 0,-4 0-4 16,-3 3-10-16,-4-1-43 0,0 2-106 0,-6 2-123 16,-3-1-208-16,-4 1-779 0,-2 6-853 0</inkml:trace>
  <inkml:trace contextRef="#ctx0" brushRef="#br0" timeOffset="14269.13">20100 14236 544 0,'-3'-6'712'0,"2"0"-175"16,-4 1-88-16,5 5-89 0,-4-8-34 0,4 8-29 16,-2-9 8-16,2 9 8 0,0 0-6 0,0 0-7 15,0 0-56-15,0 0-41 0,0 0-35 0,16 5-30 16,-8 0-24-16,1 0-21 0,2 3-25 0,0 1-3 15,0 0-17-15,3 1-23 0,-1 2 13 0,2-1-22 16,-3 2 2-16,-2-2-40 0,3 0-28 0,-4 0-103 16,0-3-36-16,-2 3-70 0,1-4-58 0,-3 0-75 15,-1-2-129-15,-4-5-114 0,4 6-349 0,-4-6-581 0</inkml:trace>
  <inkml:trace contextRef="#ctx0" brushRef="#br0" timeOffset="14428.8">20008 14022 525 0,'-10'-11'418'0,"2"1"-120"0,4 2-21 0,-2 0-83 16,3 0-6-16,3 8-73 0,-4-9 16 0,4 9-67 15,4-9 27-15,-4 9-60 0,9-4 32 0,-9 4-58 16,19 0-26-16,-8-1-119 0,1 2-56 16,4-1-63-16,-1 0-56 0,4-1-148 0,2 1 58 0</inkml:trace>
  <inkml:trace contextRef="#ctx0" brushRef="#br0" timeOffset="14695.87">20510 13816 87 0,'12'-12'460'16,"-2"2"-67"-16,-2 1-31 0,-5 0-44 0,1 1-4 15,-4 2 6-15,0 0-26 0,0 6-21 0,-6-9-9 16,6 9-15-16,-13-6-14 0,13 6-50 0,-18 2 33 0,9 1-62 16,-2 0 39-16,2 3-59 0,-2 3 27 15,3-1-12-15,1 5-14 0,1 0-11 0,2 3-13 16,1 2-17-16,3 2-10 0,4 3-24 0,0 2-6 0,5 5-10 15,4 4-7-15,1 0-7 0,4 1-8 0,0 1-4 16,3-1-7-16,2 0-1 0,2-1-1 0,-1-2-1 16,2 0-27-16,-2 0 24 0,0-3-36 0,-1 2 14 15,-4-5-74-15,-2-3 15 0,-4-1-26 0,-2-4-14 16,-2-3-21-16,-4-2-42 0,-2-1-42 0,-2-1-58 16,-3-3-59-16,-4-1-49 0,-1 0-7 0,-3-3-29 15,-3-1-2-15,-4-2-357 0,-1-2-299 0</inkml:trace>
  <inkml:trace contextRef="#ctx0" brushRef="#br0" timeOffset="14811.84">20459 14386 197 0,'-10'-10'366'0,"1"-2"-91"16,0-1-11-16,5 3-63 0,3-1-6 0,1-1-63 0,1 1 9 15,8-3-26-15,0 1-19 0,5-1-23 0,5-1-15 16,4-1-12-16,5-1-11 0,5-1-9 0,5 0-55 16,1 0-128-16,1-1-165 0,3 1-213 0,0-1-41 15</inkml:trace>
  <inkml:trace contextRef="#ctx0" brushRef="#br0" timeOffset="15844.83">21558 13841 264 0,'0'-14'565'0,"-2"3"-76"0,0-1-39 15,0 2-20-15,-1 0-3 0,1-1 6 0,0 2 2 16,-3 0-24-16,3 1-57 0,1 1-42 0,-1 0-89 16,2 7-27-16,-2-7-41 0,2 7-6 0,0 0-26 0,0 0-7 15,0 0-29-15,0 0-6 0,7 7-26 16,0 0-17-16,-1 2 1 0,2 1 0 0,-2 2-9 0,4 2-9 16,1 2-16-16,-1 1-27 0,1 0-41 15,-2 1-69-15,0 0-76 0,0 0-82 0,-4 1-48 0,0-3-55 16,-1-3-149-16,-4 1-69 0,3-4-426 0,-6 1-653 15</inkml:trace>
  <inkml:trace contextRef="#ctx0" brushRef="#br0" timeOffset="16329.1">21363 13927 483 0,'-9'-9'423'0,"4"3"-65"16,2 0-120-16,2-1 26 0,1 7-54 0,4-12-12 15,2 5-17-15,5-1-33 0,2 0-23 0,5-1-27 16,5 0-18-16,3-1-8 0,3 0-20 0,3 0-11 15,6-3-6-15,1 0-6 0,-1-1-6 0,-1 2-8 16,-2-2 4-16,-6 2-6 0,-1 0-6 0,-5-1 0 16,-4 2-6-16,-2-2 3 0,-3 0 22 0,-5 2-32 15,-4-3 29-15,0 2-32 0,-3 0 28 0,-2 1-30 0,-2-3 29 16,-3 3-18-16,1 1 25 0,-1 0-14 0,-1 1 30 16,-2 1-25-16,3 2 23 0,-1 1-26 15,6 5 35-15,-11-3-4 0,11 3 21 0,-10 3-19 16,10-3 7-16,-5 11-24 0,4-3 13 0,2 1-19 15,2 2-9-15,0 4-8 0,5 0 10 0,0 3-2 0,1 1-4 16,0 1 1-16,3 4 12 0,1-3-22 16,-1 1 19-16,-2-3-23 0,0 1 15 0,0-2-19 0,-1 0 15 15,-2-4-15-15,-1 0 21 0,3-2-18 0,-5-2 13 16,0-2-14-16,-2-2 16 0,-2-6-14 0,5 8 10 16,-5-8-14-16,0 0 18 0,0 0-16 0,0 0 14 15,14-3-12-15,-14 3 12 0,7-10-14 0,-2 4 2 16,0 0 0-16,0 0 4 0,3 0-1 0,-2 1 2 15,2 0 0-15,1 1-2 0,0 1 4 16,0 0-5-16,-9 3 2 0,15-1-3 0,-15 1 4 0,19 2-1 16,-10 0-2-16,1 1 17 0,1 0-21 0,-2 2 17 15,1-1-20-15,-1 0 17 0,1 1-25 0,-1 0-6 16,1-1-70-16,-1-1-10 0,0 1-79 0,1-2-13 0,-10-2-68 16,16 2 2-16,-16-2-10 0,19-2-24 0,-19 2-15 15,14-3 4-15,-5-2-184 0,-2 1 24 16</inkml:trace>
  <inkml:trace contextRef="#ctx0" brushRef="#br0" timeOffset="16528.52">22271 13816 562 0,'4'-8'44'0,"-1"1"41"0,-1-1 6 0,2 1 63 16,-3 1-4-16,1 0-1 0,-2 6-5 16,2-10-4-16,-2 10-17 0,1-13-4 0,-1 13-7 15,3-10-19-15,-3 10-13 0,1-9-12 0,-1 9-9 0,3-7-13 16,-3 7-7-16,0-7 5 0,0 7-10 16,0-7-7-16,0 7-4 0,-1-8-3 0,1 8 2 0,-7-3 6 15,7 3 32-15,0 0 7 0,-14 0 24 0,14 0 14 16,-10 4 5-16,3 0 28 0,2 1 22 0,-1 1 6 15,4 1-6-15,0-1-8 0,2 3-17 0,2 0-21 16,0 2-20-16,4 0-15 0,2 2-10 0,2-1-21 16,4 1-3-16,3 0-25 0,2-1-58 0,0-2-128 15,4-1-84-15,2-1-194 0,0-2-607 0,2-4-668 16</inkml:trace>
  <inkml:trace contextRef="#ctx0" brushRef="#br0" timeOffset="17312.9">24303 4639 785 0,'0'0'704'15,"0"0"-162"-15,-7 4-114 0,7-4-97 0,0 0-53 16,-7 7-1-16,7-7 6 0,-2 7 1 0,2-7-21 0,0 12-33 16,0-6-39-16,1 3-38 0,0 0-68 0,2 3 27 15,1 1-29-15,-2 2-8 0,3-1-17 0,-1 3-18 16,1-1-12-16,2-2-24 0,-4 3-62 0,3-1-82 16,-4-2-83-16,3 1-77 0,-3-4-103 0,-2 2-88 15,0-3-64-15,-2-1-404 0,-3-1-545 16</inkml:trace>
  <inkml:trace contextRef="#ctx0" brushRef="#br0" timeOffset="17794.77">24077 4882 58 0,'-14'-10'517'0,"5"1"-139"15,0 0-63-15,4 1-47 0,-1-1-14 0,2 0-6 16,1 1-5-16,3-1-21 0,2 0-27 0,0 1-27 0,6-2-24 16,1 0-27-16,1 0-14 0,4 1-24 15,1-3-8-15,3 2-11 0,1-1-10 0,6-2-10 0,0 1-4 16,-1 0-10-16,3 0-3 0,-2-1-5 0,-1 1 2 15,0-1-5-15,-5 2-2 0,-1 0-40 16,0-1 49-16,-4 0-42 0,-2 0 47 0,-3 1-1 0,-2-1-7 16,0 0-4-16,-3 1 2 0,-2 0-4 0,-2 0 2 15,-2 0 0-15,-1-1 21 0,-1 3 4 0,0 0 10 16,-1 2 12-16,-1 1-4 0,-1-1-5 0,1 4-12 16,6 3-4-16,-11-4 2 0,11 4 5 15,-11 4 7-15,11-4 1 0,-10 8-16 0,6 2-39 0,-1-2 39 16,4 4-8-16,0 1-2 0,-1 2-5 0,4 2-5 15,0 1-1-15,1 3 1 0,1 2-3 0,1 0-6 16,2-1-1-16,-2 2-2 0,2-3-2 0,1 2 7 16,0-3-10-16,-1 0 2 0,-1-2 0 0,1-3-3 15,-2-2 5-15,-1-1-1 0,1-2 0 0,-3-1 2 16,2-2-1-16,-4-7 1 0,5 7-1 0,-5-7 1 16,0 0 0-16,0 0-4 0,9-3 2 0,-9 3-4 15,5-6 2-15,-5 6 1 0,8-7 0 16,-8 7-2-16,6-7-1 0,-6 7 1 0,7-6-2 0,-7 6-1 15,7-4-2-15,-7 4 8 0,14-2-2 0,-14 2-2 16,13 0 2-16,-13 0 0 0,15 2-4 0,-15-2-17 16,18 1-36-16,-7 2-40 0,-1-2-48 0,0 2-64 15,-10-3-65-15,21 1-50 0,-21-1-34 0,19-1-22 16,-9-1-63-16,0-2-288 0,0 1-236 0</inkml:trace>
  <inkml:trace contextRef="#ctx0" brushRef="#br0" timeOffset="18011.87">24701 4688 63 0,'0'-8'434'0,"0"8"-65"15,-2-11-4-15,2 11-39 0,-1-9-53 0,1 9 22 16,-1-9-48-16,1 9-47 0,-1-7-27 0,1 7-40 16,0 0-23-16,0-10-11 0,0 10 2 15,0 0-8-15,0-7 3 0,0 7-7 0,0 0-7 0,3-6-5 16,-3 6-10-16,4-6-3 0,-4 6-10 0,4-5-4 16,-4 5 21-16,3-5 43 0,-3 5-6 0,0 0 80 15,2-7-43-15,-2 7 37 0,0 0-53 0,0 0 22 16,0 0-37-16,0 0 7 0,0 0-18 15,0 0-7-15,-5 5-15 0,5-5-10 0,-1 11 4 0,2-5-26 16,-1 1 7-16,4 2-20 0,2 1-1 0,1-1-66 16,3 2-75-16,5 0-146 0,3-1-176 0,1-1-186 15,4-1-770-15,2-1-985 0</inkml:trace>
  <inkml:trace contextRef="#ctx0" brushRef="#br0" timeOffset="18945.21">23032 13385 879 0,'-3'-17'685'0,"-1"3"-111"0,2-1-102 15,-5 2-39-15,2 1-8 0,0 3 5 0,1-1-22 16,0 2-45-16,2-1-70 0,-1 4-39 0,3 5-33 0,-5-8-2 15,5 8-27-15,0 0-6 0,0 0-28 16,9 10-21-16,-2-5-24 0,0 3-20 0,2 2-16 0,3 1-13 16,1 3-17-16,2 0-5 0,2 4-7 0,2 2-7 15,-3-1-14-15,2 1-1 0,1 0-32 0,-3 2-25 16,-1-1-52-16,0 1-46 0,-3-4-80 0,-1 0-29 16,-2-1-106-16,1 0-14 0,-6-4-47 0,3 0-53 15,-4-2-53-15,0-1-41 0,1-2-487 0,-4-8-670 16</inkml:trace>
  <inkml:trace contextRef="#ctx0" brushRef="#br0" timeOffset="19944.8">23253 13583 268 0,'0'0'470'15,"-2"-10"-113"-15,2 10 21 0,0-8-74 0,0 8-14 16,2-8-26-16,-2 8-72 0,2-9-3 0,2 4-52 16,0 1 3-16,2-2-49 0,1 0 8 0,0 0-43 15,1 0 13-15,5-2-34 0,-3 0 12 0,2 1-30 16,-1-2 21-16,-1 0-30 0,1 2 21 0,-4-2-5 15,1 2 24-15,-4 0-25 0,0 0 21 0,-2 0-16 0,-2 7 19 16,-4-11-11-16,0 6 24 0,-1 1-4 0,-2 1 16 16,7 3-1-16,-17-3 15 0,17 3-4 0,-20 1 4 15,8 2-13-15,3-1-8 0,-1 3-18 0,2 1-3 16,1 0-11-16,0 0 3 0,5 2-9 0,-1 1-7 16,1 0-2-16,5 0-1 0,0 2-5 0,3 0-1 15,3 0-11-15,4-1-8 0,1 1-33 0,5 0-31 16,-1-4-32-16,4-1-22 0,1 0-17 0,1-3-6 15,2 0-6-15,1-3 2 0,1-1 14 0,-1-3 4 16,1-1 24-16,4 0 28 0,-2-4 16 0,-3 0 6 16,0-1 13-16,-7 0 13 0,2-1 7 0,-3-2 7 15,-5 0 3-15,2 1 13 0,-6-3 36 0,-2 4-31 16,-3-1 66-16,-1 1-16 0,-2 0 41 0,-4 1-17 16,-1 2 26-16,-1 1-20 0,-1 1 18 0,-3 0-18 15,-1 4-1-15,-1 0-27 0,-1 1 6 0,-2 2-25 16,0 2 8-16,2 0-21 0,-3 2 6 0,2 1-18 15,-1 0 14-15,3 1-15 0,2 1 9 0,2 0-17 0,0-1 15 16,1 1-13-16,3 1 8 0,0-2-14 16,2 0 15-16,2-1-16 0,-2-6 13 0,7 10-14 15,0-7 14-15,0 1-16 0,-7-4 0 0,15 1-1 16,-2-1-16-16,-2-2-6 0,3-1 19 0,-1-1-10 0,4-1 14 16,-3-1-15-16,2 0 22 0,-3-1-14 0,0-1 17 15,2 2-14-15,-2-1 19 0,2 1-19 0,-3-1 24 16,-1 2-22-16,-2 1 18 0,-1 0-19 0,0-1 21 15,-8 5-11-15,14-5 18 0,-14 5-15 0,11-2 13 16,-11 2-17-16,14-2 18 0,-14 2-15 0,13-1 9 16,-13 1-10-16,17-1 12 0,-17 1-16 0,15-2 16 15,-3-1-16-15,-1 0 14 0,-1-1-16 0,2-1 17 16,-1 1-16-16,1-3 16 0,-1-1-19 0,0 0 19 16,-2-1-20-16,-3 1 16 0,0-1-15 0,-3 1 17 15,-3-1-20-15,0 2 20 0,-3-1-14 0,-1 1 16 16,-3 0-4-16,2-1 22 0,-2 4 0 0,1-1 16 15,-2 1-17-15,1 2 9 0,7 2-15 0,-11-2 8 16,11 2-11-16,-9 2 8 0,9-2-1 0,-6 7 5 0,6-7-15 16,0 12 6-16,6-2-12 0,-3-2 9 15,3 3-15-15,3 1 13 0,0-2-13 0,3 5 10 16,1-2-11-16,0 1 9 0,2 0-6 0,-1-1 5 0,-3-1-12 16,1-1 10-16,-1 0-12 0,-2-2 10 0,-2 0-6 15,-1-2 7-15,0-1-8 0,-5 0 10 0,-1-6-12 16,3 9 9-16,-3-9-6 0,-4 5 7 0,4-5-11 15,-6 5 10-15,6-5-10 0,0 0 12 0,-13 0-10 16,13 0 9-16,-6-5-9 0,6 5 3 0,-7-7-10 16,5 1 5-16,-1-2-37 0,3-1-13 0,3-1-34 15,-1-4 11-15,1-1-18 0,2-3 37 0,0-3-6 16,3 1 29-16,1-1-12 0,0-2 29 0,-3 3-9 16,3 1 6-16,0 0 24 0,-3 2 75 0,-2 3 60 15,3-1 46-15,-2 3 39 0,0 1-21 0,0 1 18 16,-1 0-47-16,-2 3-11 0,2 0-26 0,0 0 7 15,-4 7-9-15,5-4 4 0,-5 4-2 0,0 0-5 16,15 3-31-16,-9 2-8 0,1 1-20 0,-2 2-13 16,4 3-10-16,0 1-12 0,0 1-8 0,3 4-9 15,-2 1-5-15,0 0-14 0,0 3-30 0,2-2-50 16,-2 1-47-16,0-1-72 0,0 1-58 0,1-2-68 16,-2 0-51-16,-2-4-82 0,-3 0-66 0,1-3-36 0,-1-3-530 15,-4-1-707-15</inkml:trace>
  <inkml:trace contextRef="#ctx0" brushRef="#br0" timeOffset="20044.53">24344 13362 532 0,'-9'-11'393'0,"3"1"-10"0,2 1-116 16,0-1-13-16,3 1-79 0,1-3 4 0,1 2-80 15,4-1 21-15,0 1-67 0,3-1-7 16,5-1-17-16,1 1 6 0,4-1-103 0,0 2-113 0,2-1-188 16,6-3-242-16,-1 1-124 0</inkml:trace>
  <inkml:trace contextRef="#ctx0" brushRef="#br0" timeOffset="20661.75">25139 13115 41 0,'0'0'547'0,"-4"7"-182"0,4-7-5 16,-2 5-72-16,2-5 12 0,0 0 17 0,-4 6 10 16,4-6-29-16,0 0-22 0,0 0-33 0,0 0-39 0,0 0-36 15,10-3-33-15,-10 3-21 0,17-5-26 0,-8 0-16 16,0-1-15-16,3 0-12 0,0-1-7 16,1-1-4-16,-2 2-8 0,-2-1-7 0,0 1-1 0,-3 0 2 15,1 0-4-15,-3 0-4 0,0 3-2 0,-4 3 2 16,0-7-8-16,0 7-1 0,-7-5 1 0,7 5-2 15,0 0-1-15,-19 2 2 0,9 1 1 0,1 1-1 16,-3 1-2-16,2 2 3 0,0 0-2 0,0 2 0 16,3 2 2-16,0-2 1 0,1 2 6 0,4 0-11 15,1-1 10-15,1 3-10 0,2-2 10 0,3 1-10 16,0 1 8-16,4-1-11 0,3-2 8 0,1 0-15 16,2-2 4-16,2-1-15 0,-1-1-8 15,2-3-31-15,3-1-3 0,-2-2-34 0,0-2 7 0,1 0-14 16,1-5 22-16,-1 0-10 0,-1-2-6 0,-2-2 18 15,1-2 17-15,-3-2 13 0,-2 0 9 0,-3-3 14 16,-1-1 2-16,-3 0 5 0,-2-5-33 0,-2 4 47 16,-4-3-2-16,0-1 4 0,-3-1 14 0,-3-2-13 15,-1 0 10-15,0 2 66 0,0 0 13 0,0 4 12 0,2 2 5 16,-1 1 28-16,-1 5-1 0,5 0-21 0,-1 3-23 16,1 0-1-16,0 6-2 0,4 4 17 15,-5-6-3-15,5 6-5 0,0 0-13 0,-2 6-15 0,2-6-7 16,5 13-11-16,-1-5-8 0,1 6-43 0,1-1 45 15,1 1-50-15,3 4 43 0,1 0-44 0,1 1 36 16,2 3-47-16,0 1 39 0,1-3-18 0,1 2-65 16,0-3-58-16,3-1-50 0,-5-2-29 0,4-3-82 15,-5 0-37-15,4-2-8 0,-5-4-57 0,1 2 14 16,1-5-17-16,-3 0-17 0,1-2-216 0,-12-2-133 16</inkml:trace>
  <inkml:trace contextRef="#ctx0" brushRef="#br0" timeOffset="21278.67">25725 13071 569 0,'2'-6'193'0,"-2"6"88"16,1-11-2-16,-1 11 6 0,2-12-22 0,-4 6-35 15,2 6 38-15,-1-11-12 0,1 11-26 16,0-13-23-16,0 13-26 0,0-12-28 0,0 12-27 0,3-12-24 16,0 6-15-16,0 0-21 0,2 0-18 0,0-2 0 15,0 3-13-15,-1 0-7 0,0-1-9 0,-4 6-1 16,8-6-7-16,-8 6 13 0,5-5-14 0,-5 5-4 16,0 0 0-16,0 0-1 0,0 0-3 0,0 0 4 15,-3 7-2-15,3-7 4 0,-6 11-6 0,2-5-1 16,0 1 2-16,2 3-1 0,0-4-1 0,1 2 2 15,0-1 3-15,1 2 8 0,0-2-14 0,1 0 11 0,0 1-15 16,3-3 12-16,1 0-17 0,0 0 14 16,-5-5-16-16,13 6 14 0,-13-6-15 0,14 1 2 15,-14-1 4-15,16-1-2 0,-9-1 6 0,2-2 3 16,-3-1-3-16,2 0 1 0,-3 1-1 0,0-2 5 0,2-1-4 16,-2 2-5-16,-1-2 13 0,0 0 9 0,1 1-18 15,-1 2 0-15,-1-3 6 0,4 4-4 16,-7 3 1-16,10-7 4 0,-10 7-8 0,12-5 3 0,-12 5 1 15,15-1 1-15,-15 1 2 0,17 1-7 0,-17-1 5 16,17 4 0-16,-9-1 0 0,0 0 0 16,0 0 1-16,0-1 0 0,-8-2-2 0,12 7-1 0,-12-7-1 15,11 3 1-15,-11-3-4 0,7 4 7 0,-7-4 2 16,0 0-4-16,0 0 4 0,9-3-1 0,-9 3 1 16,0 0-1-16,6-8 2 0,-6 8-1 0,8-8-1 15,-3 2 3-15,1-1-6 0,-1 2 0 0,3-2 2 16,1 0-3-16,-1 1 2 0,1 2-4 0,-2-3 4 15,3 4 3-15,-1-1-2 0,-1 1-3 0,2-1 1 16,-1 1 1-16,-9 3 2 0,13-2-4 0,-13 2 1 16,13-1 6-16,-13 1-3 0,11 1 2 0,-11-1 3 15,0 0 7-15,12 1-1 0,-12-1 3 0,0 0 6 16,0 0-6-16,0 0 2 0,0 0 1 0,0 0 8 16,0 0 2-16,2-5 5 0,-2 5 20 0,-5-7-1 0,5 7-5 15,-1-10-8-15,1 10-1 0,1-10-2 16,2 4-2-16,-1 1-7 0,3 1-9 0,1-2-6 0,1 1 1 15,0 2-6-15,3 0-1 0,0 2 0 16,0-1 2-16,3 1-5 0,0 1-4 0,1 1-13 0,3 2-37 16,0-1-50-16,0 2-46 0,2-1-64 0,0 2-67 15,-1 0-74-15,5 0-52 0,-1 1-81 16,-3-1-323-16,2-2-335 0</inkml:trace>
  <inkml:trace contextRef="#ctx0" brushRef="#br0" timeOffset="21827.75">26937 12765 507 0,'7'-8'435'0,"-2"5"-82"0,-5 3-17 0,6-6-99 15,-6 6 13-15,5-5-48 0,-5 5 1 0,0 0-63 0,0 0 1 16,0 0-50-16,8 6 10 0,-8-6-47 16,1 6 13-16,-1-6-36 0,4 10 23 0,-4-10-41 15,3 9-1-15,-3-9-6 0,1 11 4 0,-1-11-5 16,1 7 5-16,-1-7-6 0,0 0-3 0,0 0 1 15,0 0-2-15,0 0 32 0,0 0-36 0,-2-6 26 16,2 6-30-16,-3-13 30 0,0 5-31 0,2-2 29 16,0-1-25-16,0 0 22 0,1-1-23 0,0 2 51 15,1-3-10-15,0 0 25 0,0 1-19 0,3 0 18 0,0 2-20 16,0 0 12-16,1 2-26 0,3 0 12 0,1 4-21 16,-2 0 18-16,4 3-16 0,-11 1 23 0,21 1-4 15,-7 4 19-15,0 1 1 0,2 2 20 16,0 3-10-16,2 3 2 0,2 3-7 0,-1 3-1 0,0 2 0 15,-1 2 6-15,1 5 4 0,-2 3-37 0,0-2 49 16,-1 1-5-16,0 3 1 0,-3-1-4 0,-1-5-15 16,-3 1-5-16,0-3 0 0,-1 2-7 15,-1-6-13-15,-1-2 4 0,-2-2-1 0,0-3-12 0,0-2 1 16,-2-1 10-16,3-2-4 0,-2-2-27 0,-1-4 18 16,-2-4-6-16,8 8 0 0,-8-8-9 0,0 0-4 15,14-3 0-15,-7-3-12 0,-1-1 2 0,-1-3-6 16,-1 1-23-16,-1-3-21 0,-2-1-3 0,-2-4-58 15,-5 0 51-15,-1-3 8 0,-6-3 11 0,-2 1 7 16,-4 0 10-16,-1 0 5 0,-1 1 14 0,0 1-4 16,-1 2 8-16,2 0 3 0,2 4 2 0,3 0 3 15,-1 4 2-15,6 0 8 0,0 2 4 0,2-1-3 16,5 3-5-16,3 6-1 0,-2-11-5 0,2 11-23 16,13-8-83-16,-3 4-101 0,7-3-66 0,1 4-151 15,6-3-74-15,5-2-95 0,3 1-288 0,3-1-434 16</inkml:trace>
  <inkml:trace contextRef="#ctx0" brushRef="#br0" timeOffset="22211.37">28011 12505 473 0,'11'-12'556'0,"0"4"-130"16,-4-2-24-16,1 4-50 0,-2-1-8 0,-2 2-26 16,-4 5 26-16,5-4-3 0,-5 4-22 0,0 0-35 0,0 0-26 15,-2 13-35-15,0-5-34 0,-1 3-51 16,-1 1-5-16,-2 2-22 0,3 3-19 0,-2 1-17 0,0 2-14 15,-1 2-11-15,3-1-10 0,-1 3-28 16,-1-2 17-16,2 0-27 0,-1-4 23 0,0-1-25 0,3-3 24 16,-1-2-16-16,0-1 9 0,2-4-17 0,0-7 20 15,0 9-23-15,0-9 20 0,0 0-19 0,3-6 12 16,-2 1-6-16,2-5-1 0,-1-2 4 0,2-4 1 16,-1 0 0-16,-1-5-6 0,2-1 2 0,-1-2-3 15,-1-3 2-15,3 2-23 0,-1-2 26 0,-1 2-24 16,2 3 26-16,-3-1-22 0,3 1 24 0,-2 4-22 15,0 3 26-15,-1 0-28 0,1 3 3 0,-1 4 10 16,2 0 27-16,-4 8-13 0,9-7 17 0,-9 7-5 16,9 4-4-16,-5 0 3 0,2 4-3 0,-1 0-4 15,4 5-6-15,-1 1 0 0,0 3-2 0,3 0-5 16,-1 1 7-16,1 3-6 0,4 1 1 0,-2 0-3 16,1 1-1-16,-3 0-6 0,3-1-10 0,-2-3-30 15,-1-1-52-15,-1 0-85 0,-1-2-90 0,-2-2-48 16,-1 0-91-16,-3-3-99 0,-2-2-70 0,-1-3-511 15,-1 2-707-15</inkml:trace>
  <inkml:trace contextRef="#ctx0" brushRef="#br0" timeOffset="22350.47">28044 12702 142 0,'-11'-7'650'16,"2"1"-189"-16,2 0-50 0,2 1-87 16,0-1-33-16,2 0-69 0,3 6 14 0,2-12-40 15,0 5-16-15,6 0-51 0,0 1-14 0,2-3-36 16,1 3 1-16,5 1-36 0,1-3-20 0,5 2-129 0,1-1-58 15,7 0-162-15,0-1-122 0,4-2-358 0,6 2-333 16</inkml:trace>
  <inkml:trace contextRef="#ctx0" brushRef="#br0" timeOffset="22861.51">28679 12518 492 0,'0'0'437'0,"-11"4"-47"0,11-4-84 15,-12 4 29-15,12-4-28 0,0 0 15 0,-11 2-27 16,11-2-15-16,0 0-51 0,0 0-31 0,0 0-47 16,0 0-18-16,0 0-35 0,6-10-11 0,3 4-22 0,3 1-5 15,-1-3-17-15,6 0 1 0,-1-3-19 0,2 0 5 16,1-1-10-16,-3 2-8 0,0-2-3 15,0-2 1-15,-1 3 4 0,-5-1 4 0,-1 3 3 0,-4-1 2 16,2 2-1-16,-4-1 3 0,-1 4-9 16,-2 5 0-16,-4-10-3 0,4 10-3 0,-12-5 0 0,12 5-3 15,-16 2 2-15,4 2-4 0,-1 2 0 0,2 0-1 16,-2 2 5-16,0 2-8 0,2-1 6 16,1 4-9-16,1 0 9 0,2 0-7 0,0 1 2 15,4 1 0-15,-1 2 0 0,4-4-12 0,2 2 0 0,1 0-32 16,5-1-39-16,0 0-58 0,2-4-38 0,3 2-93 15,-2-2-17-15,5-3-73 0,0-1-18 0,0 0-51 16,1-3-345-16,1-1-292 0</inkml:trace>
  <inkml:trace contextRef="#ctx0" brushRef="#br0" timeOffset="23228.29">28969 12546 218 0,'0'-9'349'0,"-2"1"-50"0,-1 0-8 15,1-2-43-15,0 0 46 0,2 1-51 0,0 1 25 0,2-2-62 16,3 2 13-16,-3-1-37 0,5 2 7 0,-1 1-26 15,2-1 11-15,3 3-24 0,-2 1 7 0,3 0-19 16,-1 1-1-16,3 3-20 0,-2-1-4 0,1 3-20 16,-3 0-6-16,1 1-13 0,-1 0-13 0,1 3-5 15,-2 0-3-15,-3-1-6 0,-1 2 0 0,-1-1-6 16,-1 2-7-16,-2-1 2 0,-2-1-8 0,1 2-1 16,-2-3 1-16,-3 1 8 0,3-1 2 0,2-6 11 15,-8 7-21-15,8-7 21 0,-8 5-21 0,8-5 21 16,0 0-35-16,-11-6 26 0,11 6-24 0,-3-10 16 15,3 2 0-15,0 0-7 0,1-5-3 0,3 4 6 16,0-3-15-16,0-3-4 0,2 4 1 0,-1-1 5 16,2-1 1-16,-2 4-6 0,0 0 4 0,3 2-2 15,-1 0-2-15,-1 1 0 0,1 2-1 0,-7 4-1 16,14-3 1-16,-14 3 1 0,14 2-5 0,-5 1-1 16,0 1 1-16,0 3-4 0,0 0 6 0,3 1-4 15,-3 2-6-15,2 1-27 0,-1-1 19 0,1 2-59 16,-2-1-57-16,2 0-57 0,-1 1-64 0,-1-4-37 15,1 2-54-15,-1-3-97 0,2-1-67 0,-4-1-526 16,3-1-638-16</inkml:trace>
  <inkml:trace contextRef="#ctx0" brushRef="#br0" timeOffset="23400.2">29502 12408 346 0,'0'-6'502'0,"0"6"-99"15,3-8-30-15,-3 8-69 0,1-9 4 0,-1 9-40 0,0 0 11 16,0 0-42-16,3-6-16 0,-3 6-42 0,0 0-18 15,0 0-41-15,5 10-13 0,-5-10-29 0,7 8-14 16,-4-2-9-16,1 2-8 0,1-1-21 0,-1 2 2 16,0 0-31-16,1-1-71 0,0 1-64 15,-1-4-71-15,-1 4-126 0,1-3-54 0,-4-6-117 0,3 8-271 16,-3-8-297-16</inkml:trace>
  <inkml:trace contextRef="#ctx0" brushRef="#br0" timeOffset="23544.1">29401 12317 117 0,'-4'-11'325'0,"-2"2"-84"0,5 1-14 0,0 1-53 16,2 1 23-16,0-1-77 0,2 1 5 0,0 1-51 0,2 0 12 15,-5 5-46-15,13-6 18 0,-13 6-37 0,18-2-63 16,-18 2-143-16,21-1-310 0,-9 2 13 0</inkml:trace>
  <inkml:trace contextRef="#ctx0" brushRef="#br0" timeOffset="24044.44">29783 12235 174 0,'0'0'495'0,"-3"-6"-73"16,3 6-42-16,-7-4-25 0,7 4-9 0,-11-4-22 0,11 4-22 16,-12-3-11-16,12 3-30 0,-16 1-37 0,16-1-38 15,-11 4-28-15,11-4-25 0,-9 7-22 0,4-2-20 16,3 1-11-16,0 0-15 0,2 1-12 0,0 2-12 15,2-1-2-15,0 3-13 0,3 0 0 0,-1 1-9 16,5 0 1-16,0 0-7 0,-1 1 4 0,1 0-12 16,0-1 2-16,1 0-5 0,-1 2-2 15,-1-4-3-15,0 2 0 0,-4-4-7 0,1 1 6 0,-2-2-5 16,-3-7 8-16,1 11-4 0,-1-11 9 0,-5 7-9 16,5-7 7-16,-11 5-7 0,11-5 7 0,-14 1-3 15,14-1 2-15,-17-3-2 0,9 0 6 0,-1 0-12 16,3-1 2-16,-2-2-24 0,3 0-32 0,1 0-43 15,3-3-29-15,0 0-55 0,1-1 6 0,2 0-61 16,2-5-31-16,3 1 23 0,0-3-16 0,2-1 28 0,0 0 18 16,2-1 49-16,0 1 16 0,-2-2 47 15,2 1 23-15,-2 1 31 0,0 1 112 0,-2 3 100 16,-1-2 24-16,0 2 78 0,-2 2-8 0,0 3 33 16,0-1-9-16,-3 0-6 0,3 4-44 0,-3-1-15 0,-1 7-4 15,5-7-8-15,-5 7 4 0,0 0-6 16,0 0-20-16,0 0-26 0,9 6-12 0,-6 0-41 0,2 1 1 15,0 3-33-15,0 2 7 0,4 2-35 0,-2 0 13 16,2 4-11-16,2-1-10 0,-1 2-15 16,-1 2 0-16,1-1-26 0,1 0-53 0,-2-1-79 15,1-1-81-15,-3 0-57 0,0-4-55 0,-2-1-76 0,-2 0-101 16,-1-4-87-16,-1-2-352 0,-1-7-538 0</inkml:trace>
  <inkml:trace contextRef="#ctx0" brushRef="#br0" timeOffset="24328.72">29932 12319 134 0,'-2'-9'289'0,"4"3"-37"16,0-3-68-16,3 1 34 0,0 1-66 0,4-2 4 16,0 1-51-16,4-1 7 0,0 1-51 0,2 1 19 15,2-3-46-15,2 2 22 0,0-2-41 0,0 3 27 16,1-1-8-16,-1-1-6 0,-4 1-9 0,0 2 1 16,-2-2 10-16,0 0 14 0,-3 2 30 0,-2-1 26 15,-2 0 23-15,0 2-38 0,0-1 40 0,-2 0-38 0,-4 6 33 16,3-9-12-16,-3 9-4 0,3-6-5 0,-3 6-15 15,0 0 13-15,0 0-16 0,0 0 16 16,0 0-34-16,0 0 13 0,1 11-30 0,2-5 11 16,-1 2-24-16,3 0 7 0,-1 2-20 0,4 2 7 0,-2 0-17 15,2 1 14-15,1-1-12 0,-3 2 4 16,2 1-18-16,-3-2 13 0,0 1-4 0,0-1-8 0,-5 1 4 16,0-4-7-16,-1 3 2 0,-3-3-4 0,-1 0-58 15,-1 0-42-15,-1-2-55 0,1 0-67 0,-2-2-74 16,2-1-79-16,1-1-451 0,5-4-372 0</inkml:trace>
  <inkml:trace contextRef="#ctx0" brushRef="#br0" timeOffset="24459.3">30530 12322 557 0,'20'1'632'0,"-6"0"-169"0,-2 1-57 16,-1 2-65-16,-3-1-77 0,-2 3-36 0,-1-2-45 15,-2 2-34-15,-3 2-32 0,-3 1-27 0,-2 3-23 16,-5 3-115-16,-1 0-194 0,-5 2-268 0,-2 3-341 15,-6 4-394-15</inkml:trace>
  <inkml:trace contextRef="#ctx0" brushRef="#br0" timeOffset="25061.33">22593 14759 616 0,'-5'-10'509'0,"3"0"-20"16,-1 2-21-16,2-1-7 0,-2 2-20 0,2 0-13 15,-2 2-38-15,3 5-67 0,-1-10-57 16,1 10-31-16,0 0-40 0,1-7-23 0,-1 7-47 0,8 3 5 16,-4 2-25-16,5 1-27 0,-3-1-8 0,3 6-13 15,0 0-8-15,4 3-12 0,-3 1-7 0,3 2-13 16,-3-1-17-16,0 0-44 0,2 1-65 0,-3-2-71 16,-1 1-68-16,-3-1-56 0,1-1-67 0,-5-2-142 15,-1 1-68-15,-2-2-461 0,-6 1-656 0</inkml:trace>
  <inkml:trace contextRef="#ctx0" brushRef="#br0" timeOffset="25843.94">22279 14924 307 0,'-6'-7'417'0,"2"-1"-99"0,1 3-49 16,4-4-20-16,3 2-6 0,1-1-9 0,6-2-8 16,0-2-36-16,8 1-28 0,3-3-23 0,4-1-20 15,0 1-23-15,9-4-17 0,0 1-6 16,-1-1-33-16,3 0 21 0,-4 0-32 0,2 1 18 0,-9 2-29 15,0 0 20-15,-4-1-30 0,-4 4 4 0,-3-2-1 16,-1 0 3-16,-5 3-1 0,-2-2 0 0,-2 0-1 16,-2 2 22-16,-3 0-23 0,0 1 23 0,-3 0-15 15,-1 0 17-15,0 2-15 0,-2 1 26 0,-1-1-18 16,1 5 15-16,-3-1 2 0,9 4 14 0,-14-1-8 16,14 1 3-16,-13 5 1 0,9-1-7 0,2 5 4 15,0-1-12-15,2 3 5 0,2 3-16 0,3 0 3 16,2 5-14-16,1 2 5 0,2 4-11 0,4 0 1 15,-1 1 2-15,2 1-3 0,-2-1-8 0,0 2 4 0,2-2-11 16,-2-1 10-16,0 0-12 0,-4-4 8 16,0-2-8-16,-2 0 7 0,-3-4-8 0,1-2 11 15,-3-3-9-15,-2 0 9 0,0-2-9 0,0-8 10 16,-3 10-11-16,3-10 10 0,0 0 0 0,0 0-3 0,0 0 0 16,-11-4-1-16,11 4-1 0,0-13-1 0,3 4-15 15,-1 0 20-15,0-2-9 0,5 2 8 0,-1-2-12 16,1 2 11-16,3-1-9 0,1 2 10 0,-1 0-9 15,3 1 6-15,1 3-6 0,-1 0 9 16,0 2-6-16,-2 1 5 0,3 2-2 0,-1 3-4 0,-1-1 2 16,-1 1 4-16,2 1 0 0,0 1-1 0,-3 0-1 15,1 0 0-15,-2-1-1 0,-1 2-9 0,0-1 8 16,-1-2-6-16,0 2-1 0,-2-3 3 0,-5-3-1 16,8 6-9-16,-8-6 4 0,0 0-11 0,10 1-5 15,-10-1 3-15,0 0 2 0,5-8 3 0,-3 4 1 16,1-3 4-16,0 0 5 0,-1-3-1 0,2 1 4 15,0-1-1-15,1 0 1 0,1-1-8 0,2 0 14 16,-2 0-11-16,2 1 12 0,2 3-10 0,2-1 13 16,-3 2-12-16,2 1 11 0,-1 0-12 0,2 3 16 15,-1 0-3-15,1 0-2 0,-12 2 2 0,20 2-1 16,-9-1-1-16,-1 1-3 0,-3 1 0 0,-7-3 3 0,13 4-4 16,-13-4-1-16,9 5 0 0,-9-5 1 0,0 0-1 15,3 8 5-15,-3-8 1 0,0 0-2 0,0 0 0 16,0 0 0-16,-10-3 1 0,10 3 2 0,-4-9-2 15,4 9-2-15,0-13-10 0,2 5 14 0,2-1-9 16,1-1 8-16,3-2-10 0,1 2 17 0,0-1-12 16,2 2 12-16,2-1-9 0,1 2 15 0,-1 0-2 15,0 3 8-15,3 0 1 0,-3 1 16 0,0 0-6 16,0 4 5-16,-1 0-5 0,0 3 6 0,-2 0-12 16,3 0-1-16,-4 2-13 0,1-1 3 0,0 3-7 15,0 0 5-15,0 0-17 0,-2 0-31 0,0 0-93 16,0 1-81-16,-2-2-153 0,3-1-126 0,-1-1-526 15,-1 1-617-15</inkml:trace>
  <inkml:trace contextRef="#ctx0" brushRef="#br0" timeOffset="26098.86">24324 14432 675 0,'0'0'752'0,"-3"-7"-152"16,3 7-76-16,-2-5-39 0,2 5-1 0,-7-6-8 0,7 6-40 16,0 0-62-16,-4-6-79 0,4 6-32 0,0 0-38 15,0 0-36-15,0 0-31 0,0 0-26 0,0 0-32 16,12 5-6-16,-12-5-32 0,10 8-1 0,-2-4-23 16,-2 3 4-16,2-1-21 0,0 0-7 0,-2 2-35 15,-1-1-35-15,3 0-58 0,-3 1-30 0,-1-1-96 16,-2 1-28-16,-2-3-86 0,0-5-65 0,-2 13-54 15,-2-9-90-15,-3 0-67 0,7-4-375 0,-17 2-607 16</inkml:trace>
  <inkml:trace contextRef="#ctx0" brushRef="#br0" timeOffset="26227.6">24135 14390 279 0,'-9'-11'305'0,"2"0"-44"0,3 2-24 16,3-1-10-16,1 2-31 0,0-1-18 0,4 2-21 15,1-2-30-15,3 4-31 0,-1-1-19 0,4 1-14 0,1 0-13 16,0 3-14-16,0 0-63 0,1 1-145 0,2 1-170 15,-1-1-204-15,0 2-55 0</inkml:trace>
  <inkml:trace contextRef="#ctx0" brushRef="#br0" timeOffset="26477.98">24436 14222 603 0,'0'-12'506'0,"0"12"-89"16,-1-11 16-16,1 11-21 0,0-10-61 0,0 10-25 0,1-7-18 15,-1 7-2-15,0 0-13 0,0 0-35 0,14 1-23 16,-7 3-34-16,0 1-25 0,3 2-12 0,2 0-19 16,-2 3-27-16,6 2-7 0,-4 0-14 0,4 2-9 15,-3 1-22-15,3 2-9 0,-2-1-14 0,3 4 3 16,-4-3-18-16,2-1 7 0,-2 1-11 0,2 0 1 16,-2-1-18-16,0 0 15 0,1 0-18 0,-1-2 9 15,-1-2-17-15,0 0 5 0,-1-4-28 0,3 2-34 16,-3-4-90-16,1 2-14 0,-2-4-68 0,1 0-60 15,-1-2-71-15,-10-2-61 0,15 1-106 0,-15-1-49 16,8-2-385-16,-8 2-554 0</inkml:trace>
  <inkml:trace contextRef="#ctx0" brushRef="#br0" timeOffset="26600.23">24717 14411 34 0,'-16'-8'517'16,"4"0"-44"-16,-2-1-95 0,3 2 3 16,-1-2-57-16,5 4-48 0,0-2-46 0,3-1-16 0,2 2-63 15,2 6-12-15,0-12-45 0,4 7 1 0,2 0-40 16,3-2 4-16,4 1-77 0,1 1-68 0,4-1-138 15,3 1-104-15,1-1-109 0,1-2-304 0,4 2-244 16</inkml:trace>
  <inkml:trace contextRef="#ctx0" brushRef="#br0" timeOffset="26807.36">25273 14206 512 0,'0'0'515'0,"0"0"-35"16,0 0-52-16,12-1 12 0,-12 1-45 0,0 0-21 15,0 0-20-15,0 0-15 0,11 1-14 0,-11-1-38 16,9 4-43-16,-9-4-30 0,9 6-38 0,-9-6-31 16,11 8-29-16,-3-2-24 0,-1 0-15 0,0 0-20 15,1 2-7-15,2-1-6 0,1 2-16 0,-4-2-19 0,3 0-92 16,-3 1-23-16,-1-3-81 0,1 2-80 16,-1-2-67-16,0-1-61 0,-6-4-112 0,3 5-63 15,-3-5-444-15,0 0-623 0</inkml:trace>
  <inkml:trace contextRef="#ctx0" brushRef="#br0" timeOffset="26944.09">25165 14079 318 0,'-7'-11'256'15,"2"2"-55"-15,4 2-18 0,1 7-20 0,0-12-35 16,0 12-30-16,6-9-20 0,-6 9-14 0,11-5-14 16,-11 5-11-16,17-2-22 0,-17 2-107 0,23 1-107 15,-10-1-218-15,0 1 123 0</inkml:trace>
  <inkml:trace contextRef="#ctx0" brushRef="#br0" timeOffset="27186.52">25512 14032 113 0,'0'0'488'15,"0"0"-41"-15,4-5-96 0,-4 5 7 0,0 0-46 16,-9-3-5-16,9 3-50 0,0 0-7 0,0 0-43 0,-13 2-8 16,13-2-15-16,-5 6-9 0,5-6-32 15,-2 11-8-15,3-4-28 0,0 1-11 0,4 2-26 16,-1 1-4-16,3 0-13 0,-1 2-9 0,7 3-12 15,-2-2-4-15,3 1-12 0,-1 0 5 0,4 1-11 0,-3-3 4 16,2 0-4-16,-3-1-2 0,-1-1-6 0,-1-3 5 16,-3 0-7-16,-2-1 4 0,-2-1-5 0,-4-6 9 15,3 9-8-15,-3-9 3 0,-3 5-10 0,3-5 7 16,-11 2-14-16,11-2-7 0,-17 2-54 0,17-2-35 16,-17-3-91-16,8 2-28 0,-1-1-114 0,1-2-50 15,9 4-110-15,-11-7-326 0,11 7-369 0</inkml:trace>
  <inkml:trace contextRef="#ctx0" brushRef="#br0" timeOffset="28245.1">26427 14049 267 0,'7'-9'424'0,"-1"1"-49"16,-5 1-7-16,1 0-72 0,-4 1 5 0,-3 0-57 15,0 0 2-15,-1 0-31 0,-3 2 1 0,-4 1-42 16,0 0 4-16,-3 3-37 0,-2 0 11 0,-1 3-14 0,-6-1-5 16,2 3-19-16,0 2-7 0,-1 0-23 15,0 1-11-15,-2 3-21 0,6 0-2 0,-1 0-17 16,3-1 3-16,2 2-15 0,4 1 2 0,0-4-9 0,4 2 6 16,3-3-9-16,2 1 0 0,3-2-6 0,3-1 1 15,2 0-9-15,1-2 5 0,6 0-22 0,-1-1-8 16,1 0-6-16,4-3 4 0,2 0-21 0,0-3-3 15,1 0-9-15,2 1 23 0,-1-1-2 16,3-1 15-16,0 1 9 0,-5-1 4 0,2-1 3 16,-1 1 3-16,-2 1 3 0,1-2 1 0,-2 1 1 15,0 1 4-15,0 0 2 0,-2 1 5 0,0 0 2 0,-2-1 0 16,2 1 0-16,-1 0-3 0,1 1 0 0,-1 0-2 16,0-1-1-16,0-1 2 0,0 2-5 0,-1-1 6 15,1-2-6-15,1-1 2 0,-1-1 0 0,-3 1-2 16,3-3-1-16,-2 0-2 0,-3-2 4 0,0-2-2 15,-3-1-10-15,-3 0 12 0,-2 0-14 0,-2-4 15 16,-2-3-9-16,-5-1 14 0,-1-3-8 0,-2-1 6 0,-2-1 7 16,0 1 9-16,-2-1 23 0,-2-3-5 0,2 4 22 15,0-1-1-15,-1 4 10 0,2-1 13 16,-1 2 5-16,5 4 13 0,-2 2-3 0,5 3 13 16,1 0-31-16,0 4-11 0,1 1-9 0,2 2-7 0,4 5-6 15,-4-4-4-15,4 4 1 0,0 0-13 0,2 6-9 16,0 1-1-16,2 2-1 0,2 0-4 0,1 5-31 15,0 3 38-15,1 1-6 0,4 2-4 16,-1 4-4-16,1 0-1 0,2 1-6 0,-1 0-1 0,2 1-7 16,0-2-33-16,0-1-6 0,2 0-49 15,1-3-44-15,-1-2-36 0,-1-3-37 0,0-2-25 16,0 0-26-16,3-5-23 0,-2-1-44 0,1-2-28 0,-1-2-8 16,2-1 2-16,-3-4 10 0,3 1 5 0,0-3 47 15,1-4 47-15,0 0 48 0,-2-2 36 0,-4-2 36 16,3-1 33-16,-6-3 35 0,1 1 43 0,-3 0 70 15,-2 1 24-15,-3-2 70 0,1 2 41 0,-5 1 44 16,0 1-20-16,-1 0 66 0,-3 2-35 0,0-1 34 16,-1 4-45-16,-5 0 15 0,1 1-23 0,1 1 1 15,-2 1-31-15,1 2-18 0,9 2-14 0,-15 1-10 16,15-1-19-16,-13 7-21 0,9-4-16 0,2 4-12 16,0 1-17-16,2-1-15 0,3 3-1 0,1 1-16 15,2 1 2-15,3 1-13 0,1 2-1 0,3-1-5 0,3 2 4 16,-2-2-10-16,1 0 5 0,-2 0-10 15,-1-1 4-15,-1-1-10 0,-2-1-3 0,-2 0-7 16,-3-3 7-16,-1 2-7 0,-3-4 8 0,-3 1-7 16,-1-1 8-16,-3-1-5 0,0-1 7 0,-2 0-6 15,0-2 8-15,9-2-3 0,-19 2 2 0,19-2-1 0,-16-2 4 16,16 2-23-16,-13-7-23 0,13 7-39 0,-5-9-12 16,7 1-38-16,0 1-9 0,4-1-36 0,5-2 40 15,0 0-6-15,3 2 56 0,2 1-11 0,1-3 50 16,2 5-20-16,0-3 45 0,-2 1-27 0,-1 4 46 15,0-2-31-15,-2 3 37 0,-1 0-10 0,-13 2 58 16,21 1-10-16,-13 2 34 0,-1 2-15 0,-1-2 22 16,0 2-25-16,-3 0 17 0,-1 2-16 0,1 0 8 15,-2 2-30-15,2-2 15 0,-1 1-9 0,2 0-1 16,-1-2 1-16,2 1 0 0,-3-2-5 0,-2-5-4 16,9 6-6-16,-9-6-3 0,12 3-6 0,-12-3 0 15,11-5-15-15,-4 1 11 0,-1 0-20 0,-1-4 16 16,-2 1-13-16,1-3 12 0,-3 2-17 0,1-3 8 15,-4 2-35-15,-2-2-21 0,2 0-72 0,-5-2-61 16,1 2-76-16,-2 0-75 0,-2 0-74 0,0 1-399 16,-1 1-350-16</inkml:trace>
  <inkml:trace contextRef="#ctx0" brushRef="#br0" timeOffset="28744.08">27897 13702 305 0,'0'0'386'0,"5"-9"1"16,-5 9-30-16,4-9 42 0,-4 9-60 0,1-9-29 15,-1 9-51-15,-5-7-10 0,5 7-41 0,-11-4-11 0,11 4-28 16,-21-2 5-16,10 4-11 0,-6 1-12 0,2 1-20 16,-3 0-18-16,1 1-19 0,-1 2-17 0,1 1-15 15,2 1-10-15,0 0-13 0,5 1-2 16,-2 0-13-16,2 3 0 0,5-3-2 0,1 0-3 0,0-2-6 15,4 1-1-15,2-3-4 0,0 1-4 0,3-2-4 16,3-1-6-16,1-1 1 0,1-2-10 0,0 0 5 16,4-2-4-16,-2-1 6 0,3-2-2 0,-1-1-1 15,0 0 6-15,-1-2 1 0,1 0 2 0,0 0 3 16,-2 0-6-16,0 0 5 0,-1 1 0 0,-2 2 0 16,1-1-3-16,-2 1 3 0,-1 1 2 0,-7 3-2 15,17-3 5-15,-17 3-1 0,15 1-1 0,-5 2 0 16,-1 0 1-16,2 1 4 0,1 1-8 0,1 0-14 15,0 0-54-15,2 2-46 0,-2-1-73 0,4-1-48 16,-2 2-113-16,0-1-55 0,1 0-50 0,0-3-456 16,1 0-475-16</inkml:trace>
  <inkml:trace contextRef="#ctx0" brushRef="#br0" timeOffset="29726.79">28495 13430 274 0,'-6'-12'600'0,"-1"1"-88"16,2 0-44-16,-2 1-26 0,-1 1-29 0,2 0 2 15,-2 0 3-15,0 3-43 0,1-1-15 0,1 1-101 16,1 2-4-16,5 4-36 0,-6-3-52 0,6 3 14 16,0 0-20-16,-5 7 13 0,5-7-38 0,5 11-1 15,-1-2-32-15,2 2-1 0,3 2-35 0,4 1 6 16,-2 2-19-16,3 1-9 0,3 2-8 0,0 3-9 16,-1-1-5-16,1 1-12 0,-2-1-24 0,2 1-39 15,-2-1-62-15,-1-1-47 0,0-2-62 0,0-1-81 16,-2-2-39-16,-1 0-61 0,1-3-13 0,-1-2-98 15,-3-1-26-15,2-2-71 0,-1-4-271 0,0 1-441 16</inkml:trace>
  <inkml:trace contextRef="#ctx0" brushRef="#br0" timeOffset="30027.43">28859 13500 305 0,'-1'-10'481'0,"-1"1"-45"15,-1 1-47-15,-2 0-30 0,1 2-6 0,-1 2-50 16,1-1-28-16,4 5-19 0,-11-5-32 0,11 5-26 0,-16 0-31 15,16 0-24-15,-16 5-29 0,9 1-11 0,-3 0-20 16,4 1-6-16,1 3-13 0,-1-2-4 16,2 4-18-16,3 0-3 0,-1 0-8 0,3 1-1 15,0-1-5-15,4 2-4 0,-1 0-4 0,3-2-2 0,0-1-3 16,3-2 1-16,-1 0-4 0,2-4-3 0,-1 0 2 16,0-2-2-16,-1-1-4 0,-9-2 3 0,19-1-1 15,-10-1-2-15,1-3-2 0,-3-1 6 0,-1 0-8 16,-2-1 7-16,-1-3-8 0,-1 2 3 0,-2-2-14 15,-1 1-2-15,-2-2-16 0,-2 0-23 0,1 1-46 16,-1 0-35-16,-2 0-44 0,0 2-17 0,2 0-25 16,1 1-59-16,0 0-44 0,4 7-5 0,-3-9-2 15,3 9-17-15,1-6-24 0,-1 6-170 0,5-6-53 16</inkml:trace>
  <inkml:trace contextRef="#ctx0" brushRef="#br0" timeOffset="30411.28">28925 13461 20 0,'0'0'408'0,"12"1"-57"0,-12-1-14 16,11 1-19-16,-11-1-9 0,0 0 6 0,11 1-17 15,-11-1-29-15,8 4-18 0,-8-4-15 0,6 5-22 16,-6-5-26-16,5 6-17 0,-5-6-36 0,7 7-13 0,-7-7-28 16,7 10-8-16,-2-6-21 0,0 3-8 15,2-2-19-15,-2 1 4 0,0-1-16 0,3 0 3 16,-3 1-15-16,0-1-2 0,-5-5-5 0,9 6 8 0,-9-6-13 16,6 5 5-16,-6-5-7 0,0 0 7 0,12 1-5 15,-12-1 2-15,6-5-10 0,-6 5 11 0,5-6-4 16,-1 1 2-16,-1-1-2 0,1 0-1 0,1 1 1 15,-3-1-2-15,3 1-2 0,-1 0-8 16,1 1 10-16,-5 4-2 0,13-6 5 0,-13 6-1 0,13-3-3 16,-13 3 3-16,15 0-3 0,-15 0 4 0,18 4-1 15,-9-1-2-15,2 0 3 0,0 0 1 0,0 2-4 16,1-1 5-16,-1 1-2 0,2-2 0 0,-1 1-1 16,-1-1 5-16,2-2-3 0,-2 0-2 0,-11-1 5 15,21-1-3-15,-12 0-9 0,0-2 10 0,0-2 7 16,-4 1 2-16,0-3-5 0,-1 0 6 0,-2 0-1 15,-2 0 0-15,-2-2-7 0,-1 0 2 0,-1-1 0 16,-1 1-5-16,-4-1 2 0,2 1-10 0,-2-1-2 0,0 2-31 16,-1-1-45-16,1 2-55 0,-1 4-58 15,2-1-58-15,0 0-88 0,8 4-80 0,-13-3-41 16,13 3-365-16,0 0-364 0</inkml:trace>
  <inkml:trace contextRef="#ctx0" brushRef="#br0" timeOffset="30710.78">29377 13462 413 0,'10'-3'401'0,"-10"3"-69"0,0 0-30 0,8-5-24 0,-8 5-17 15,6-8-33-15,-6 8-43 0,9-7-35 0,-9 7-23 16,9-8-23-16,-4 3-22 0,3 0-10 0,0-2-17 16,-1 2-15-16,2-2-18 0,1 0 10 0,-2-1-10 15,1 1-4-15,1 0-2 0,-3 0 2 0,0-1 18 16,-1 1 10-16,-1 0 9 0,0 2-4 0,-5 5-1 15,5-10-5-15,-5 10-4 0,2-7-2 0,-2 7 9 16,0 0 6-16,0 0 1 0,0 0 7 0,0 0 1 16,-14 2-11-16,14-2-1 0,-5 8 4 0,5-8-9 0,-4 11-7 15,2-4-4-15,2 0-10 0,0 1-2 16,0 0-2-16,2 2-3 0,2-2 0 0,-1 2-2 16,3-2-7-16,-1 1-7 0,4-1-10 0,-2-1-39 15,3 0-55-15,-1-1-55 0,1-1-48 0,0 0-86 0,2 0-66 16,-1-3-37-16,2 0-30 0,-2-2-283 15,2 0-213-15</inkml:trace>
  <inkml:trace contextRef="#ctx0" brushRef="#br0" timeOffset="31093.7">29741 13420 349 0,'0'0'354'0,"-4"-10"-35"0,-1 4-3 16,3 0-25-16,-2-1-11 0,0 0-19 0,0-1-19 16,0 0-33-16,2 0-32 0,-1-1-18 0,2-1-21 0,0 1-27 15,1 1-24-15,0-3-14 0,2 1-12 0,1 0-15 16,-1-3-6-16,2 4-11 0,1-3-6 0,-1 1-7 15,1 0 2-15,0 0-3 0,-2 1-4 0,-2-1-21 16,2 3 31-16,-3 0-23 0,0 0 17 0,-3 1-13 16,1 1 15-16,-3 1-3 0,5 5-1 0,-9-7 1 15,2 4 1-15,7 3 0 0,-13-2 0 0,13 2-4 16,-14 5-3-16,7-3-1 0,7-2-2 0,-9 8 4 16,4-1-1-16,3-1 1 0,2 1-1 0,2 0 0 15,3 1-1-15,0 1-3 0,3 0-3 0,1 0 4 16,3 2-5-16,0-3-1 0,1 3 0 0,1-1 0 0,-3-1-2 15,2 2-1-15,-2-2 2 0,-3 1 0 0,1-1-2 16,-4 1 0-16,-1 0 2 0,-3 0-1 16,2-2 6-16,-5 0 6 0,1 1 1 0,1-2 8 0,-4 2 12 15,2-2 8-15,-1 0 10 0,1-1 4 16,0 0-7-16,2-6-1 0,-6 9 3 0,6-9 0 0,-1 8-10 16,1-8-2-16,4 7-8 0,-4-7-13 0,11 3 2 15,-11-3-20-15,19 1-58 0,-5-1-70 0,-1-1-61 16,6-1-57-16,-1-2-111 0,5 0-58 0,0-4-496 15,-1 0-485-15</inkml:trace>
  <inkml:trace contextRef="#ctx0" brushRef="#br0" timeOffset="31506.1">30114 12973 429 0,'-5'-9'471'0,"1"2"1"0,-2 1-87 15,4-2 16-15,-2 4-23 0,0-2 5 0,4 6-45 16,-5-10-61-16,5 10-49 0,-4-5-8 0,4 5 3 16,0 0-16-16,0 0-31 0,0 0-14 0,0 11-14 15,2-5-24-15,2 2-16 0,-1 3-11 0,3 0-15 0,-2 3-16 16,4 2-42-16,-1 2 24 0,0 1-38 0,1 2 24 16,0-1-32-16,-1-1 31 0,-1 0-41 15,-1-2 35-15,-1-1-40 0,1-1 36 0,2-2-34 0,-4-2 31 16,1-1-27-16,-1-2 30 0,-1-1-35 0,2-1 35 15,-4-6-43-15,9 5 40 0,-9-5-38 0,14 2 35 16,-14-2-35-16,19-4 35 0,-8 2-54 0,0-2 33 16,4-1-31-16,0 2 16 0,1-2-22 0,0 1 24 15,1 1-19-15,-2 1 22 0,0 0-20 0,-2 1 22 16,-1 2-21-16,0-1 13 0,-2 3-21 0,0 0 23 16,-5 2-14-16,-1 0 7 0,-4-5 0 0,1 11 3 15,-1-11 2-15,-3 13 2 0,-4-5 3 0,1-1-10 16,-2 2-6-16,-1-1-9 0,0-1-13 0,-1-1-9 15,1 0-10-15,0-1-23 0,0 0-20 0,2-2-38 16,7-3-53-16,-11 4-48 0,11-4-32 0,0 0-40 16,0 0 2-16,-11-4-54 0,11 4-2 0,6-7-342 15,-1 1-226-15</inkml:trace>
  <inkml:trace contextRef="#ctx0" brushRef="#br0" timeOffset="31809.96">30548 13102 54 0,'6'-10'524'16,"-1"3"-74"-16,-2 0-61 0,-3 7-18 0,5-10-69 0,-5 10-12 15,1-7-49-15,-1 7 1 0,-5-6-38 0,5 6-5 16,0 0-28-16,-13 1-5 0,13-1-30 16,-10 8-13-16,4-3-26 0,-1 1-14 0,3 3-14 15,-1-1-14-15,1 2-9 0,2 0-5 0,-1 3-7 0,3-1-12 16,3-1 2-16,-1 2-4 0,2 0 0 0,1-1-6 16,1 0-1-16,2-2 0 0,-3-1-3 0,3-2 1 15,1-1-7-15,1-1 2 0,-2-1 3 0,1-2-6 16,-9-2-3-16,15 1 3 0,-6-2-1 0,-9 1-2 15,14-6 1-15,-5 0 1 0,-4 0 1 0,-1-1-4 16,-1-1 2-16,-2 0 2 0,-1 0-14 0,-1-2 13 16,-2 0-7-16,-3 1 5 0,-1-3-13 0,-1 2 4 15,0-1-31-15,-1 3-35 0,-3-2-60 0,5 5-15 16,0 0-43-16,-2-1-89 0,2 2-8 0,7 4-40 16,-11-3-49-16,11 3-76 0,0 0-210 0,0 0-174 15</inkml:trace>
  <inkml:trace contextRef="#ctx0" brushRef="#br0" timeOffset="32693.14">30681 13085 35 0,'0'0'433'0,"12"-2"-44"0,-12 2-8 0,8-3-42 15,-8 3-38-15,8-2-41 0,-8 2-40 0,0 0-18 0,9 2-26 16,-9-2-13-16,7 5-17 0,-7-5-13 0,8 7-20 16,-3-2-16-16,0 1-16 0,4 1-17 0,-3-1-8 15,2 1-12-15,2 0-36 0,2 2 25 0,-2-2-28 16,2 0 26-16,-1-3-31 0,-1 1 25 0,1-2-28 15,-1 0 24-15,-1 0-26 0,-9-3 22 0,16 2-29 16,-16-2 24-16,9-4-3 0,-9 4 1 16,8-6-5-16,-8 6-1 0,4-10-10 0,-3 2 12 0,-1 1 0 15,1-1 0-15,1-1-4 0,-2-1-3 0,1 1 1 16,0-1 7-16,2 2-4 0,-1-3 0 0,-1 5 1 16,3 0-4-16,0 0 0 0,1 1-1 0,-5 5 3 15,14-6-3-15,-14 6 0 0,13-1 1 0,-13 1-2 16,18 5-1-16,-9-2 3 0,0 1-2 0,0 2 2 15,0-1 0-15,-1 2-27 0,-1-2 31 0,-3 2-24 16,2 0 29-16,-2-2-29 0,-4 2 28 0,0-7-23 0,0 8 26 16,0-8-32-16,-1 8 34 0,1-8-24 0,0 0 27 15,-11 3-27-15,11-3 25 0,0 0-3 16,-8-4-2-16,8 4-4 0,-3-8 4 0,3 8-3 0,0-9 0 16,2 3-2-16,1 1-3 0,3-2 3 0,2-2-16 15,1 2 17-15,2-1-3 0,1 2 0 0,1-1-2 16,0 1 0-16,2 1-2 0,-2 0-5 0,-2 2 10 15,2-1-7-15,-2 2 3 0,-11 2-2 0,19 0-2 16,-19 0 2-16,16 4 4 0,-16-4 2 0,13 6-2 16,-13-6-2-16,9 9 0 0,-6-4-1 0,-1 0 0 15,-2-5 5-15,5 10-24 0,-5-10 26 0,0 10-21 16,0-10 28-16,0 5-28 0,0-5 30 0,0 0-1 16,3 7-4-16,-3-7-2 0,0 0 0 0,0 0-7 15,11-3-4-15,-11 3-19 0,11-7-15 0,-3 1-33 16,1 1-8-16,3-1 5 0,1 1 6 0,2 0-7 15,0-2 0-15,0 1-6 0,0 1-53 0,0-1 60 16,2 0 17-16,-2 2 15 0,-2 1 5 0,-2 0-34 0,0-2 51 16,-1 2 8-16,-10 3 3 0,13-3-1 15,-13 3 2-15,0 0 0 0,0 0 3 0,0 0 5 16,0 0-5-16,0 0 5 0,0 0-2 0,-2 7 4 0,2-7-2 16,-7 6 0-16,7-6 8 0,-7 7-12 0,7-7 6 15,-5 8 6-15,5-8 1 0,0 7 0 0,0-7 0 16,5 4 2-16,-5-4-4 0,10 3-3 0,-10-3-2 15,17 2-3-15,-7-3 9 0,1-1-6 16,1 0-1-16,0-1-1 0,1-2-5 0,1-1 10 0,-3 0-6 16,2-1 2-16,-3-3-3 0,-1 1-2 0,-4-2 1 15,2-1 0-15,-4 1 4 0,-3-2-3 0,0-2 3 16,-2-2-2-16,-1 1 13 0,-5-3 1 0,0-2 16 16,-1 1 5-16,-3-1 16 0,1 3-8 0,-1-3 27 15,-2 3 0-15,4 1 46 0,-3 2-31 0,4 3 43 16,2 1-37-16,0 2 5 0,0 2-22 0,2 2 35 0,5 5 3 15,-10-4 13-15,10 4 4 0,0 0-6 0,-6 4-11 16,6-4-18-16,-1 11-12 0,3-4-21 16,0 3-3-16,1-1-12 0,3 3-6 0,-1-1-14 0,2 5 3 15,1-2-3-15,0 1-9 0,-1-2 0 0,5 4-16 16,-3-2 5-16,1 2-29 0,1-2-61 0,2-1-25 16,-4-2-47-16,4-1-56 0,-3-1-48 0,3 0-54 15,-1-3-77-15,-1 1-20 0,3-4-505 0,-2 0-485 16</inkml:trace>
  <inkml:trace contextRef="#ctx0" brushRef="#br0" timeOffset="33242.99">31913 12757 178 0,'2'-8'496'0,"-1"2"-113"0,1-1-34 0,-2 7-72 0,2-8-38 16,-2 8-19-16,0 0-32 0,0-8-2 0,0 8-44 15,0 0 2-15,0 0-41 0,-2 8 4 0,2-8-43 16,1 9 14-16,0-3-36 0,3 1 12 0,-3 0-39 15,4 3 25-15,-2-3-27 0,1 3 23 0,1-2-40 16,0 0 32-16,1-1-33 0,-2-2 31 0,1 1-30 0,-5-6 23 16,8 7-28-16,-8-7 19 0,0 0-20 15,0 0 23-15,0 0-24 0,5-7 24 0,-9 0-30 16,-1 0 30-16,1-3-26 0,-3 0 25 0,-1-3-31 0,-1-4 26 16,-1 0-14-16,0-2 19 0,1 1-22 0,1 0 24 15,0-3-32-15,1 2 35 0,2 1-29 0,1 1 25 16,1 3-21-16,3 1 22 0,0 1-25 0,0 2 24 15,4 0-23-15,-4 10 21 0,8-8-25 0,-8 8 25 16,12-4-24-16,-12 4 24 0,15 5-23 0,-5 1 24 16,0 2-29-16,0 2 28 0,0 3-21 0,2-1 24 15,-2 4-19-15,0 2 42 0,-1 0 3 0,0 2 47 16,-2 1-5-16,2 0 36 0,-3 1 10 0,0 1 3 16,0 0 11-16,-3-2 1 0,4 5-4 0,-4-4-13 15,3 2-13-15,-4-1-12 0,3-2-11 0,-1 4-14 0,1-4-8 16,0 0-9-16,-1 0-9 0,1-4-6 0,-1 0-7 15,1-1-6-15,2-2-5 0,0-1-4 0,2-1-2 16,-1-2-4-16,0-1-3 0,2-3-4 0,-2 1-2 16,1-4-3-16,-9-3-5 0,15 2-6 0,-15-2-12 0,11-3-18 15,-11 3-16-15,4-11-14 0,-6 3 0 16,-1-3 1-16,-2-4-5 0,-5 0 12 0,-2-3 12 16,-2-4 7-16,-4 0 6 0,2 0 9 0,-2-2-16 0,1 0 26 15,-1 2-18-15,5 2 30 0,-1 0-21 0,4 4 10 16,0 0-38-16,2 4-20 0,3-1-69 0,3 4-15 15,0-1-56-15,2 3-16 0,4-3-58 0,0 3-126 16,1-1-108-16,5 3-291 0,1-2-343 0</inkml:trace>
  <inkml:trace contextRef="#ctx0" brushRef="#br0" timeOffset="33859.37">32426 12435 573 0,'0'0'466'0,"8"-8"-83"0,-8 8-62 16,5-5-15-16,-5 5-20 0,0 0 25 0,0 0-11 0,9 4 9 16,-9-4-22-16,1 9 3 0,-1-9-45 15,0 14-8-15,0-5-54 0,0 2-10 0,0 2-27 0,0 1-15 16,0 0-22-16,0 3-13 0,3 0-24 0,-2 1-15 16,0 1-6-16,1-1-7 0,-2 0-8 0,1 0-13 15,0-1-5-15,1-2 1 0,-2-2-1 0,0 0-1 16,1-3-4-16,-1-1 11 0,0-2-1 0,0-7-3 15,-1 12-7-15,1-12-3 0,0 0-2 0,0 0-4 0,0 0 2 16,-6-10-2-16,2 3-5 0,3-5 4 0,-4-1-2 16,3-3 1-16,-1-2 1 0,3-4-5 15,-2-4 1-15,0 1 7 0,2-2-3 0,-2 1-1 0,2-3-3 16,2 2 30-16,-2-2-33 0,3 1 36 0,-2 3-48 16,3 0 44-16,0 2-40 0,-2 5 37 0,2 1-40 15,-1 2 37-15,-1-1-44 0,2 5 4 0,0 0 5 16,0 2 4-16,0 2 35 0,2 0-43 0,0 4 35 0,-6 3-32 15,11-2 38-15,-11 2-39 0,12 5 39 16,-5-1-38-16,-1 4 4 0,3 0-2 0,1 4 12 16,-1 0-8-16,2 2 4 0,1 3 5 0,-3 0-4 0,3 1 7 15,0 1-4-15,1 3 48 0,1 0-49 16,0 0 19-16,0 0-33 0,-1 0 35 0,1-2-25 0,0-1 23 16,-3 0-29-16,3-1 27 0,-4 0-31 0,0 0 0 15,0-1-5-15,-1-1-18 0,-2 2-48 0,-2-5-20 16,-1-1-85-16,-2-1-48 0,-2-2-87 0,-2 1-36 15,-1-2-104-15,-2-2-105 0,-1 0-466 0,-2-2-652 16</inkml:trace>
  <inkml:trace contextRef="#ctx0" brushRef="#br0" timeOffset="33973.03">32469 12597 98 0,'-4'-10'545'0,"2"3"-161"0,2-2-50 0,4 3-72 15,1-2-33-15,4-1-36 0,3 1-52 0,2-2-20 16,2 1-30-16,5-1-19 0,1 3-12 0,2-3-26 15,0 3-128-15,6-2-219 0,-2-2-370 0,1 0-190 16</inkml:trace>
  <inkml:trace contextRef="#ctx0" brushRef="#br0" timeOffset="35226.82">32826 4253 235 0,'0'0'334'15,"0"0"-24"-15,-7-4-27 0,7 4 25 0,0 0-37 16,-9-3-12-16,9 3-41 0,0 0-30 0,0 0-16 15,-14 2 5-15,14-2 6 0,-9 6 29 0,1-1 13 0,2 0 5 16,-2 6-1-16,-1 0 22 0,-2 1-48 0,0 5 3 16,-3 1-46-16,1 5-12 0,1 2-15 0,-4 1-22 15,1 6-21-15,-2 0-16 0,3 0-12 0,-1 3-13 16,1-2-8-16,1 1-12 0,2-5-4 0,2-1-3 16,-1-1-4-16,1 0-5 0,3-5-3 0,-1-1-1 15,3-5-2-15,0 1 2 0,0-3-3 0,0-3-4 16,2 0 1-16,1-1 2 0,-1-3 1 0,2-7-5 0,0 8-1 15,0-8-4-15,0 0-6 0,0 0 2 16,11-7-14-16,-6-1 4 0,0-2-24 0,1-4 18 16,-1 0-23-16,2-5 27 0,-1-4-19 0,0 0 23 15,2-5 0-15,-2 0 3 0,2-1-25 0,-1-2 34 16,0 1-29-16,-2 0 33 0,2 0-29 0,-2 6 36 0,-1 0-31 16,2 0 6-16,-3 2 5 0,0 3 3 0,0 2 8 15,0 0 10-15,-2 4 12 0,1 0 3 0,0 2-2 16,-2 0-10-16,2 2-2 0,-2 1-1 0,0 8-1 15,2-10 0-15,-2 10 3 0,0 0 11 0,3-5-18 16,-3 5 20-16,0 0-11 0,9 9 17 0,-6-3-11 0,1 3 11 16,1 0 0-16,1 2-8 0,1 3 8 0,0 0-6 15,3 3-13-15,1-1 7 0,0 2-2 0,-1 2 2 16,3-1-3-16,1 1 0 0,-1 2-14 0,2 0 19 16,-2-2-16-16,2 0 7 0,-2 2-9 0,1-4 4 15,-2 0-10-15,2 0-4 0,0-1-21 0,-1 0-58 16,1-2-50-16,0-1-43 0,-1 0-52 0,-3-3-62 15,-1-1-34-15,1 0-65 0,-4 1-98 0,1-5-561 16,-7-6-669-16</inkml:trace>
  <inkml:trace contextRef="#ctx0" brushRef="#br0" timeOffset="35405.3">32653 4759 598 0,'-8'-2'494'15,"0"-2"-70"-15,2 1-76 0,6 3-6 0,-8-10-76 16,4 4-10-16,4-1-61 0,2 0 9 0,0-3-57 16,6 0-10-16,1-1-45 0,2-1 1 0,6-2-38 0,3 1 2 15,10-7-56-15,-5 5-80 0,3 2-153 16,6-4-295-16,-1 0-375 0,-1 1-466 0</inkml:trace>
  <inkml:trace contextRef="#ctx0" brushRef="#br0" timeOffset="54166.28">4626 5220 218 0,'0'0'230'0,"0"0"-39"16,0 0-16-16,0 0-11 0,-4-4-8 0,4 4-9 0,0 0-19 15,0 0-15-15,-1-7-10 0,1 7-24 0,0 0 0 16,0 0 0-16,-4-6 4 0,4 6 8 0,0 0 17 15,0 0-13-15,0 0-8 0,0 0-8 0,-1-5-8 16,1 5-2-16,0 0-9 0,0 0 1 0,0 0-7 16,0 0-1-16,0 0-5 0,0 0-6 15,0 0 3-15,0 0-6 0,0 0-3 0,0 0-10 0,0 0 1 16,0 0 8-16,0 0 16 0,0 0 12 0,0 0 1 16,-4 6 1-16,4-6 5 0,1 9 10 0,-1-9 4 15,1 12-29-15,1-5 40 0,-1 2-29 0,0 2 40 16,2-1-6-16,-2 2 7 0,2 2-7 0,-2 0-10 15,3 2-4-15,-3 1-14 0,4 1-8 0,-1 0-2 16,-2 4-6-16,2 1-10 0,0 0 2 0,0-2-10 16,0 2-7-16,1 0-5 0,0 1-4 0,0-1-2 0,0 1-5 15,0-2-1-15,1 3 8 0,-1-3-49 16,2 2 44-16,-3-1-44 0,1 0 53 0,2-1-45 16,-3-2 62-16,3 0-46 0,-3 1 53 0,1-2-46 0,0-2 46 15,-1 0-49-15,0-1 1 0,0 0 5 0,1 0 2 16,-1-2-6-16,-1 0 1 0,1 1-3 15,0-2 2-15,-1-1 0 0,-1 0 0 0,2-3 7 0,-1 4-8 16,-1-4-2-16,2 2 0 0,-2 0 43 0,1-2-51 16,1 2 44-16,-1-1-46 0,-1 1 40 0,1-3-46 15,1 2 43-15,-2-1-46 0,1 1 51 16,0-2-46-16,1 2 36 0,-1-2-42 0,-1 2 34 0,2-3-34 16,-3 2 45-16,2-1-45 0,0-2 41 0,-2 0-40 15,3 1 44-15,-3-1-46 0,-1-6 46 0,5 11-43 16,-2-5 44-16,-3-6-42 0,2 8 41 0,-2-8-42 15,4 7 45-15,-4-7-43 0,3 7 46 0,-3-7-42 16,0 0 43-16,2 8-51 0,-2-8 51 0,0 0-46 16,0 0 44-16,4 3-48 0,-4-3 25 0,0 0-31 0,0 0 29 15,0 0-93-15,5 7-7 0,-5-7-102 16,0 0-27-16,0 0-92 0,0 0-114 0,0 0-147 16,0 0-459-16,0 0-648 0</inkml:trace>
  <inkml:trace contextRef="#ctx0" brushRef="#br0" timeOffset="54475.95">4645 6282 371 0,'0'0'535'16,"-18"0"-127"-16,18 0-97 0,-14 0-49 0,14 0-8 16,-14-1 3-16,14 1-19 0,-11-1 6 0,11 1-17 15,0 0-29-15,-16-1-31 0,16 1-29 0,0 0-26 16,-10-4-23-16,10 4-15 0,0 0-9 0,0 0 3 15,0 0-4-15,9-3-3 0,-9 3-9 0,14-1 3 16,-14 1-2-16,17 0-4 0,-5 1-4 0,0 0-10 16,3 0 1-16,-2 2-4 0,4 0-4 0,-2-1-2 15,3 1-46-15,-3-1 46 0,3 2-48 0,-1 0 48 16,-1-1-47-16,1 1 48 0,1-1-47 0,0 0 49 16,-3 0-47-16,4 1 45 0,-2-2-46 0,1 2 42 15,-3-3-54-15,3 0 32 0,-4 0-77 0,3 1-11 0,-3-2-101 16,1 0-4-16,-1-3-88 0,3 1-29 15,-2-1-47-15,-1-2-33 0,0-1-38 0,0-1-290 16,0-1-223-16</inkml:trace>
  <inkml:trace contextRef="#ctx0" brushRef="#br0" timeOffset="54656.84">5223 6153 440 0,'2'-5'377'0,"-2"5"-44"16,0-11-9-16,0 11-42 0,0-8-4 0,0 8-3 0,0-10 27 15,0 10-54-15,-6-6 27 0,6 6-66 0,-3-6 23 16,3 6-80-16,0 0 14 0,-6-4-76 0,6 4 26 15,0 0-67-15,-10 3 35 0,4 2-48 0,0 1 25 16,1 1-57-16,-1 4 36 0,-2 1-46 0,-1 1 34 16,0 4-50-16,0 1-36 0,0 3-161 0,-3 1-69 15,0 4-102-15,-2-1-144 0,1 1-372 0,-1 0-471 16</inkml:trace>
  <inkml:trace contextRef="#ctx0" brushRef="#br0" timeOffset="55507.04">5287 6840 209 0,'-4'-4'419'0,"4"4"-84"16,-8-7-40-16,8 7-44 0,-5-5-26 0,5 5-9 16,-4-5-32-16,4 5-33 0,0 0-31 0,-6-4-16 15,6 4 6-15,0 0 28 0,0 0-34 0,0 0 12 0,1 10 0 16,-1-10 23-16,5 10-41 0,-2-3 19 16,1-1-57-16,-1 2 29 0,4 1-55 0,-2-2 33 15,-1 3-45-15,1-2 33 0,0 1-42 0,0-1 37 0,-1 0-48 16,2-1 37-16,-3 0-41 0,1-1 47 0,-3 1-38 15,-1-7 54-15,5 9-17 0,-5-9 66 0,4 8-35 16,-4-8 32-16,0 0-61 0,3 6 36 0,-3-6-60 16,0 0 43-16,0 0-55 0,-11-2 44 0,11 2-52 15,-9-7 46-15,3 0-52 0,0 0 49 0,-1-1-57 16,-1-2 5-16,2-1 6 0,-2 0 7 0,5 0 3 16,-3 2 0-16,3-2 3 0,0 1-7 0,0-1-2 15,2 3-2-15,1-2 44 0,1 3-56 0,2-3 48 16,0 2-53-16,2 1 47 0,1 1-50 0,3 1 48 15,0 0-47-15,1 2 49 0,3 0-47 0,-2 1 46 16,4 2-48-16,-1 0 6 0,0 2 3 0,4 1 3 16,-3 1 4-16,3 3 1 0,2 0 1 0,-2 1 2 15,0 0-1-15,0 4 3 0,0-3-1 0,-4 2 5 0,0-2-6 16,-1 0 45-16,-2 0-50 0,-2 0 53 16,0-2-48-16,-4 0 52 0,3 0-40 0,-4-1 40 15,-3 0-47-15,-1-6 46 0,3 8-45 0,-3-8 11 16,0 0-1-16,-8 3 1 0,8-3-2 0,-13-5 3 0,5 0-1 15,1-2-2-15,-5-1 1 0,2-3 1 0,1 0 1 16,-1-2-1-16,4 0-2 0,-2-1-2 0,3 1 3 16,-1-2-10-16,4 2 8 0,2 0-18 0,-1-1 35 15,2 2-41-15,1 1 30 0,4 1-29 0,0-1 24 16,2 0-32-16,3 4 38 0,-2-1-41 0,3 1 39 16,2 2-40-16,-1 2 6 0,1 1 6 0,1 1-1 15,0 1 1-15,-1 0 0 0,4 2 4 0,-1 1 4 16,1 2-3-16,-3 0-2 0,0 1-38 0,1 2 43 15,-1 1-43-15,-2 0 41 0,2 2-50 0,-2 3 18 16,-4-3-60-16,1 1-54 0,-1 1-80 0,0-2-84 16,-1 0-63-16,-3 3-53 0,-1-6-99 0,-2 2-445 15,2-3-561-15</inkml:trace>
  <inkml:trace contextRef="#ctx0" brushRef="#br0" timeOffset="55940.88">6033 6620 492 0,'-1'-7'410'15,"-2"1"-53"-15,-1-1-48 0,2 2-43 0,-3-1 35 0,2 1-3 16,-2-1-30-16,1 1-37 0,-1 0-63 0,0 0 4 16,5 5-27-16,-13-6-28 0,13 6-19 0,-11-2-24 15,11 2-47-15,-14 2 47 0,6 3-51 0,0 0 43 16,0 2-46-16,0 3 36 0,0-2-45 0,0 3 39 15,3 1-53-15,0-1 41 0,-1 1-48 0,3-1 9 16,1 1-5-16,-1-1 0 0,3 1 6 0,0-2 0 16,3 0 0-16,-2-1 3 0,0 0 4 0,3-1-3 15,1-2-1-15,-1-1 1 0,1 0 0 0,-5-5-2 16,10 4 0-16,-10-4-3 0,14 0 0 0,-14 0 43 16,16-5-54-16,-10 0 38 0,4-1-44 0,-3 1 43 15,-1-3-44-15,-1 2 40 0,3-4-38 0,-3 3 37 16,0-1-38-16,-1 0 37 0,1 1-35 0,-1 0 34 15,-2 1-39-15,1 1 41 0,-3 5-44 0,6-8 40 0,-6 8-40 16,8-7 42-16,-8 7-40 0,9-3 46 0,-9 3-46 16,11-1 43-16,-11 1-43 0,13 1 43 15,-13-1-43-15,17 3 41 0,-8-1-44 0,0 0 8 0,0 1-80 16,1 1-5-16,0 0-100 0,-1-1 1 0,1 0-49 16,-2 1-40-16,0-2-31 0,-8-2-26 0,11 6-37 15,-11-6-208-15,12 3-104 0</inkml:trace>
  <inkml:trace contextRef="#ctx0" brushRef="#br0" timeOffset="56339.47">6184 6650 145 0,'-4'-6'332'0,"-2"0"-38"0,1-3-38 0,-2 2-25 16,3-1-37-16,-1-2-12 0,1 2 4 0,2-2 13 15,-2 2-45-15,1-3 36 0,2 3-23 0,1-1-15 16,0 2-25-16,3-1-6 0,-2 0-5 0,5 1-3 16,-1 1 3-16,2 0-4 0,1 2-16 0,2 0-7 15,-1 1-11-15,1 1-9 0,1 2 0 0,1 0-5 16,-2 2-10-16,3 1-2 0,-2 1-5 0,2 0-6 15,-1 2-2-15,-1 1-7 0,-1 0-7 0,1 1-35 0,-4 0 40 16,1-2-38-16,-1 1 46 0,0 0-38 16,-2 0 43-16,0-3-40 0,-1 2 65 0,-4-6-26 15,10 8 72-15,-10-8-36 0,4 4 31 0,-4-4-59 16,0 0 31-16,0 0-55 0,0 0 35 0,5-7-55 0,-5 7 43 16,0-11-52-16,0 4 42 0,0 0-44 0,0-2 35 15,0 0-51-15,0 1 49 0,0-2-47 0,1 0 50 16,1 3-53-16,-1-1 42 0,-1 1-46 0,0 7 41 15,3-12-43-15,-3 12 49 0,2-9-40 0,-2 9 49 16,8-5-45-16,-8 5 46 0,0 0-46 0,0 0 46 16,15 3-47-16,-15-3 47 0,12 6-44 0,-5-1 43 15,0 0-50-15,0 2 48 0,1 0-47 0,2 0 49 16,-1 3-52-16,-1-3 43 0,0-1-47 0,2 1 35 16,-3 0-96-16,1-1-5 0,1-1-93 0,0 1-10 15,-3-3-110-15,2 0-16 0,-8-3-55 0,14 1-75 16,-14-1-75-16,13-3-272 0,-13 3-323 0</inkml:trace>
  <inkml:trace contextRef="#ctx0" brushRef="#br0" timeOffset="56485.54">6594 6429 394 0,'0'0'470'16,"0"0"-83"-16,0-8-116 0,0 8-32 0,0 0-46 0,0 0 29 16,0 0-57-16,0 0 32 0,0 0-24 0,0 0-33 15,6 3-26-15,-6-3-22 0,7 6-17 0,-7-6-15 16,6 8-12-16,-6-8-56 0,8 8 48 0,-8-8-55 15,6 7 19-15,-6-7-116 0,8 6-68 0,-8-6-82 16,6 5-77-16,-6-5-413 0,0 0-263 0</inkml:trace>
  <inkml:trace contextRef="#ctx0" brushRef="#br0" timeOffset="56639.8">6436 6361 435 0,'0'0'304'0,"-7"-4"-74"0,7 4-44 15,-3-6-44-15,3 6-32 0,0 0-19 0,4-7-19 16,-4 7-19-16,8-4-10 0,-8 4-10 0,13-2-49 16,-13 2-67-16,15-3-58 0,-15 3-59 0,21-2-201 15,-11 1 144-15</inkml:trace>
  <inkml:trace contextRef="#ctx0" brushRef="#br0" timeOffset="57107.12">6612 6326 58 0,'19'0'186'0,"-19"0"10"0,19 3-2 15,-10 0 1-15,1 0 19 0,-1 0-5 0,-1 0-15 16,1 1 5-16,1 1-13 0,-2 1-8 0,0-3-49 15,-2 2 14-15,3 1-53 0,-1 0 33 16,-2-1-71-16,0 0 26 0,3 1-51 0,-4-2 32 0,2 2-50 16,-2-1 37-16,0 0-46 0,0-1 42 0,-5-4-49 15,9 7 37-15,-9-7-45 0,6 7 41 16,-6-7-35-16,6 5 51 0,-6-5-46 0,0 0 47 0,5 4-50 16,-5-4 47-16,0 0-47 0,0 0 48 0,0 0-48 15,-3-10 41-15,3 10-52 0,-4-11 51 0,4 11-52 16,-2-11 51-16,0 4-50 0,2 7 48 0,0-11-51 15,0 11 51-15,3-12-53 0,-3 12 54 0,5-9-51 16,-5 9 58-16,9-8-46 0,-9 8 50 0,12-4 0 16,-12 4-4-16,14-3-4 0,-14 3-1 0,16 0-4 15,-16 0 0-15,18 3-7 0,-18-3 2 0,14 4 1 16,-7-1-10-16,-2 2-1 0,1-2 0 0,-1 2-5 16,-1 0-2-16,-4-5 1 0,5 10 7 0,-5-10 10 15,1 8 29-15,-1-8 21 0,-1 7 9 0,1-7 0 0,0 0-1 16,0 0-2-16,0 0-6 0,0 0-48 15,-13-4 48-15,11-2-54 0,-3 1 37 0,2-5-49 16,1 1 38-16,-1-2-54 0,2 2 50 0,1-2-56 0,0 1 39 16,0 0-43-16,1 0 46 0,2 2-48 0,-1 0 43 15,2-1-45-15,1 2 42 0,1 1-43 0,1 0 43 16,-1 2-44-16,2 1 43 0,1-1-42 0,-9 4 45 16,17-1-48-16,-17 1 44 0,19 2-46 0,-9 2 41 15,0-1-50-15,0 1 26 0,2 2-51 0,-1 2-41 16,0 0-38-16,-1 0-35 0,1 1-68 0,-2-2-36 15,-2 0-36-15,0 0-34 0,2 0-56 0,0-2-293 16,-4-1-204-16</inkml:trace>
  <inkml:trace contextRef="#ctx0" brushRef="#br0" timeOffset="57724.7">7252 6174 388 0,'-1'-6'386'0,"-3"1"-63"0,3-2-27 0,-3 3-10 0,0-2-44 15,-1 1-7-15,0 0-36 0,5 5-48 16,-13-5-27-16,13 5 25 0,-15-1-64 0,15 1 31 16,-19 4-57-16,10-1 45 0,0 3-60 0,-4 3 29 0,4-2-49 15,1 2 38-15,-1 1-16 0,3 1-4 0,2-3-14 16,2 3-4-16,-1-1-3 0,2-1-1 16,1 0-4-16,1-1-5 0,2 0 6 0,-1-1-9 0,5-2-2 15,-2-1-3-15,2 0-2 0,-7-4-6 0,16 2-7 16,-16-2-49-16,16-3 47 0,-7-1-51 0,-1 0 51 15,2-2-54-15,-2 1 61 0,-2-3-46 0,3 0 56 16,-5-1-41-16,4 1 48 0,-5-2-43 0,0 1 9 16,0-1 27-16,-1 2 22 0,-1-1-43 0,1 2 15 15,-1 0 35-15,-1 7 26 0,3-12 8 0,-3 12 23 16,1-10-58-16,-1 10 31 0,0-7-55 0,0 7 36 16,1-6-44-16,-1 6 37 0,0 0-44 0,0 0 40 15,13-1-44-15,-13 1 42 0,9 2-42 0,-9-2 40 16,11 5-42-16,-1-4 47 0,-1 2-44 0,2-2 41 15,0 0-43-15,-2 0 46 0,4-1-44 0,0 0 40 16,-3-1-45-16,3-1 6 0,-2-1 2 0,1 0 1 16,-1-2 2-16,2-1 4 0,-4 0-3 0,2-2 4 0,-2-1-1 15,-1 1-3-15,-2-1 5 0,-2-1-3 0,0 0-1 16,-1-1 42-16,-3 0-51 0,-2-1 39 0,0-2-41 16,-1 0 41-16,-6 0-41 0,3-1 49 15,-3-2 0-15,-1 0 4 0,-3 0 7 0,3 1 26 0,-3-1 27 16,0 2 29-16,3 0 22 0,-3 1-48 0,3 4 71 15,2-1-27-15,-2 1 37 0,4 3-27 0,-1 0 5 16,2 0-32-16,0 2-11 0,-1 0-34 0,6 5-2 16,-8-6-7-16,8 6-10 0,0 0-9 0,0 0 12 15,-13 4-19-15,13-4 12 0,-2 8-17 0,2-8 9 16,1 13-18-16,0-5-4 0,3 2-6 0,1-1-2 16,2 5-4-16,3-1-1 0,0 2-5 0,2 0 2 15,3 2-39-15,2 2 37 0,2 0-50 0,1 2 17 16,-1-1-112-16,3 1-37 0,2 3-101 0,-2-4-91 15,-2 0-53-15,2 1-103 0,-4-2-162 0,0 0-498 16,-4-3-788-16</inkml:trace>
  <inkml:trace contextRef="#ctx0" brushRef="#br0" timeOffset="62005.97">5574 7321 95 0,'0'0'128'0,"0"0"-14"15,0 0-19-15,-10 2-1 0,10-2-6 0,0 0-5 16,0 0-6-16,-10 2 7 0,10-2-1 0,0 0 3 16,0 0-3-16,-9 3 1 0,9-3-5 0,0 0-8 15,0 0-1-15,0 0-8 0,0 0 4 0,0 0-6 16,-8 3 6-16,8-3 0 0,0 0 1 0,0 0-2 15,0 0-4-15,0 0-5 0,0 0-5 0,0 0 11 0,0 0 1 16,0 0 3-16,0 0 0 0,0 0-20 0,0 0 8 16,8-6-21-16,-8 6 47 0,9-3-34 15,-9 3 47-15,15-6-39 0,-6 3 44 0,0-1-56 16,5-3 45-16,0 2-43 0,3-4 47 0,-1 1-42 0,5-2 40 16,-1 0-50-16,7-3 37 0,-1 1-51 0,2-3 43 15,5-3-47-15,4 0 45 0,0-2-46 16,3-1 45-16,1-2-47 0,8-3 43 0,2 0-47 0,1-2 36 15,-1 3-39-15,1-3 1 0,1 2-1 0,-1 0 1 16,2 0 0-16,-3 1 2 0,0 0-2 0,4 0-1 16,-3 0 36-16,1 0-44 0,-1 0 40 0,2 1-48 15,-2 0 37-15,-1 0-41 0,2 1 45 0,-10 4-47 16,0-1 42-16,1 1-40 0,-3-1 40 16,2-1-42-16,-2 2 40 0,0 1-38 0,-1 1 39 0,-3-3-39 15,1 4 43-15,-3-2-39 0,-2 1 43 0,3 0-42 16,-3 1 42-16,-4 3-40 0,-4 0 48 0,1 1-52 15,0 0 44-15,0 0-46 0,-5 2 43 0,0-1-47 16,-1 3 45-16,2 0-43 0,-4-1 37 0,2 1-43 0,-4 1 43 16,0 2-44-16,-3-2 42 0,1 2-44 15,0 0 42-15,-4 0-43 0,2 1 49 0,-3 1-41 16,0-1 45-16,-2 2-33 0,-7 2 46 0,13-6-51 0,-13 6 47 16,12-3-45-16,-12 3 47 0,9-4-48 0,-9 4 44 15,6-3-42-15,-6 3 40 0,0 0-50 0,9-2 46 16,-9 2-50-16,0 0 48 0,9-4-52 0,-9 4 47 15,0 0-47-15,0 0 45 0,8-4-51 0,-8 4 36 16,0 0-75-16,0 0-6 0,0 0-114 0,6-4-46 16,-6 4-102-16,0 0-126 0,4-5-545 0,-4 5-606 15</inkml:trace>
  <inkml:trace contextRef="#ctx0" brushRef="#br0" timeOffset="90086.69">15799 7981 12 0,'0'0'252'0,"0"0"-31"0,0 0-19 0,0 0-39 15,0 0-25-15,0 0-14 0,0 0-13 0,0 0-17 16,0 0-22-16,6-4-12 0,-6 4-13 0,0 0-7 15,2-7-8-15,-2 7-5 0,0 0 9 0,3-9 4 16,-3 9-3-16,5-9-5 0,-5 9-5 0,4-9 9 16,-2 2 2-16,-1 2-3 0,2-1-8 0,-2-2 8 15,1 1-16-15,-1-1 5 0,0-1 19 0,0 0-2 16,-1-1-8-16,0-1-8 0,-1 1 3 0,1-1-10 16,-1-1-2-16,-2 1 6 0,1-4 5 0,-3 3-6 15,1-3-5-15,-4 1-6 0,2-1 2 0,-3-2 1 16,-1 0-7-16,-2 1 0 0,2 0-1 0,-3-1-4 15,-1 1 13-15,-4-2-15 0,0 0 1 0,-2 0-6 16,-1 1 5-16,1 2-4 0,-2 1 3 0,1 3 2 16,0 0 0-16,-1 3-3 0,-2-1 0 0,1 1 4 15,1 3 0-15,-2-1 1 0,-2 3 2 0,2-1-4 16,-3 3 11-16,3 0-2 0,1 0 11 0,0 2-9 16,0 0 21-16,-1 0-19 0,-1 1 10 0,1 3-9 0,1 0 16 15,3 0-22-15,-2 0 19 0,0 0-12 0,3 3 18 16,-1-1-22-16,2 3 3 0,0-2 18 15,0 2-30-15,3-2 24 0,1 3-19 0,-2-2 30 0,4 1-34 16,-1 1 20-16,0 0-26 0,1 0 29 0,2-1-36 16,-1 2 30-16,2-1-29 0,0 0 27 0,1 1-31 15,-1-1 30-15,1 0-32 0,2-2 35 0,0 1-29 16,-2-2 20-16,4 2-26 0,-1-3 29 0,1 0-30 16,-1 2 31-16,1-5-27 0,2 3 33 0,2-7-54 15,-7 9-16-15,7-9-42 0,-2 7-48 0,2-7-53 16,0 0-66-16,-4 6-38 0,4-6-244 0,0 0-47 15</inkml:trace>
  <inkml:trace contextRef="#ctx0" brushRef="#br0" timeOffset="90755.88">14859 7592 124 0,'0'-7'233'0,"0"7"-33"0,0-11 3 15,0 11-4-15,0-10-3 0,0 10-23 0,-1-6-20 16,1 6-39-16,0 0-10 0,-3-5-19 0,3 5 7 15,0 0-1-15,0 0-2 0,0 0 21 0,-4 5-29 16,4-5 20-16,-5 10-42 0,4-3 19 0,-2 0-32 16,-1 3 23-16,2 0-31 0,-1 2 28 0,-3-1-44 15,1 2 31-15,0 1-33 0,0-1 47 0,-1-1-48 16,1 1 39-16,-2 2-13 0,2-3 7 0,-2 1 1 16,2 0-6-16,0 0-4 0,-1-3 2 0,2 1-20 15,0-3-5-15,0 3-3 0,0-3-1 0,2 2-5 16,-1-3 3-16,2 2-5 0,-2-2 6 0,3-1 11 15,0-6 4-15,0 13 3 0,0-13-6 0,0 11 4 16,0-11 1-16,5 11 12 0,-5-11 5 0,8 8 6 16,-3-3 3-16,2-1-6 0,1-2 1 0,0 1-3 15,1 1-4-15,3-1-1 0,-1 0-2 0,1 0-4 16,0-1-7-16,1-1-2 0,1 1-7 0,-2 0 1 16,3 0-6-16,-2 0-2 0,0-1-4 0,-1 0 1 15,1 0-4-15,-1 0-3 0,-1 0 3 0,-11-1-5 0,16 2 0 16,-16-2 4-16,16 2 6 0,-16-2 2 0,10 1 3 15,-10-1 2-15,12 1 2 0,-12-1-1 0,0 0-3 16,10 1-4-16,-10-1-2 0,0 0 2 0,0 0-9 16,0 0-2-16,0 0 3 0,0 0-2 0,7 4-1 15,-7-4-2-15,0 0 5 0,0 0-6 0,0 0 0 16,0 0 0-16,0 0 0 0,0 0 1 16,0 0-3-16,-7 5 1 0,7-5 1 0,0 0-1 0,0 0 0 15,0 0 0-15,0 0 1 0,0 0 2 0,0 0-4 16,0 0 3-16,0 0 0 0,0 0-2 0,0 0-4 15,0 0 5-15,0 0 4 0,0 0-4 0,0 0 1 16,0 0-1-16,0 0-1 0,0 0 0 0,0 0 1 16,0 0-1-16,-9 2 0 0,9-2 0 0,0 0 0 15,0 0 0-15,0 0-1 0,0 0 6 0,0 0-7 16,0 0 2-16,0 0 0 0,0 0 0 0,0 0 1 16,0 0-2-16,0 0 2 0,-6-3-1 0,6 3 2 15,0 0-2-15,0 0 2 0,0 0-1 0,0 0 1 16,0 0 1-16,0 0-3 0,0 0 0 0,0 0 1 0,0 0-2 15,-7-5 2-15,7 5-1 0,0 0-37 0,0 0 43 16,0 0-10-16,0 0-42 0,0 0-76 16,0 0-110-16,0 0-136 0,-6-5-159 0,6 5-471 0,0 0-595 15</inkml:trace>
  <inkml:trace contextRef="#ctx0" brushRef="#br0" timeOffset="102642.54">8882 6208 30 0,'-5'-4'301'0,"1"0"-54"0,0-1-15 0,-1 0-40 16,1 0 17-16,0-1-24 0,-1 0-7 0,1 1-20 15,2 0-22-15,-2-2 9 0,4 7-24 16,-4-9-19-16,4 9-10 0,-4-11-19 0,4 11-15 15,-3-8-7-15,3 8-9 0,-1-9 7 0,1 9-3 0,4-5 0 16,-4 5 6-16,0 0 0 0,9-3 40 0,-9 3 2 16,13 2-52-16,-13-2 15 0,15 6-4 0,-6 0 32 15,2 1-48-15,1 2 41 0,0 0-52 0,4 4 38 16,-2-2-47-16,3 4 38 0,1-3-26 0,0 3 36 16,2 1-51-16,1 2 37 0,0 0-42 0,1 0 42 15,2 1-43-15,-2-1 39 0,6 4-40 0,0-1 40 16,0 0-42-16,2-1 34 0,-1 1-36 0,2-1 32 15,-1 0-40-15,2 1 34 0,2-2-40 0,-1 1 40 16,3 1-41-16,-3-3 6 0,5 1 5 0,-1 1 0 0,2-2 1 16,-1-2 1-16,2 2 5 0,-1-2 4 0,0-3-2 15,3 0 3-15,-3 0-14 0,1-2 18 16,1-1-1-16,-4-4 1 0,0 0-2 0,-1-2 6 16,2-2-2-16,-2-1 0 0,2-2-1 0,-3-1-2 0,2 0-2 15,-1-3-3-15,-2 0-2 0,2-2 1 0,1-1-7 16,3-2 3-16,-2 0 0 0,0-1 10 0,2-1 25 15,-2 0-45-15,-2 0 40 0,1-2-46 0,0 0 42 16,0 2-44-16,0-2 3 0,-1-2 1 0,1 2 6 16,-2-1 37-16,2 1-47 0,-3-2 45 0,1 2-46 15,-1-2 43-15,-2 1-48 0,1-1 49 0,-1-2-51 16,0 1 46-16,-1 0-45 0,2-1 44 0,-3 0-42 16,-5 1 46-16,6 0-51 0,-2-3 4 0,-1 0 5 15,0 1 6-15,-3 1 0 0,3-4 2 0,-6 4 3 16,1-1-2-16,-1 0 1 0,0-2 3 0,0 1 3 15,4-4-2-15,-5 4 2 0,-3-1-4 0,3-1 9 16,-2 1-8-16,0-1-2 0,-1 1 1 0,0-2 41 16,0 1-46-16,-2-1 38 0,2 1-49 0,0-1 46 15,-3 0-42-15,3 0 39 0,-2 1-45 0,0-1 48 16,0 0-51-16,-1 1 43 0,-1-1-41 0,1 3 43 16,-2-1-43-16,-1 3 44 0,-1-2-46 0,1 3 47 0,0-1-46 15,-1 0 45-15,-2 2-42 0,1-1 42 16,-1 1-42-16,-2 3 40 0,1-2-43 0,0 1 46 15,-2 1-41-15,-1 1 38 0,2-1-43 0,-5 3 10 0,2-1 0 16,2 0 6-16,-3 3 7 0,-2-2 3 0,2 2-3 16,-2 1-1-16,-1-1 1 0,0 1-2 0,-1 0 2 15,1 7 3-15,-3-13-5 0,2 7 2 0,1 6 3 16,-3-12 15-16,3 12-22 0,-6-10 1 0,6 10 4 16,-4-9-2-16,4 9 1 0,-1-9-2 0,1 9 0 15,-4-7 3-15,4 7-3 0,-1-5-1 0,1 5 2 16,-3-7 3-16,3 7-3 0,0 0-3 0,-5-7 2 15,5 7-1-15,0 0-4 0,0 0-1 0,-4-4 8 16,4 4-12-16,0 0 1 0,0 0-3 0,0 0 9 16,-10-3-28-16,10 3-22 0,0 0-21 0,-9 3-21 15,9-3-18-15,-9 3-11 0,9-3 0 0,-10 4-4 16,2-1 2-16,2 1-1 0,-2 0 11 0,2 0 10 16,-4 0 17-16,2 0 13 0,-1 3 20 0,0-3 9 0,0 1 22 15,1 0-8-15,1 1 17 0,-2-2-3 16,1 0 16-16,2 0-15 0,-1 1 17 0,7-5-7 15,-12 5 14-15,5-2-9 0,7-3 41 0,-8 5-18 16,8-5 57-16,-6 5-38 0,6-5-2 0,0 0 1 0,0 0-1 16,0 0 4-16,0 0 3 0,0 0 2 0,0 0-6 15,0-9-1-15,0 9-10 0,12-7-5 0,-6 1 6 16,3 0-10-16,1-1-2 0,0 0 5 0,2 0-5 16,1 0 3-16,-2-3 2 0,3 3 19 0,-1-3-17 15,5-1 2-15,-4 2 2 0,1 0 38 0,3 0-45 16,-4 0 49-16,-1 1-43 0,2 1 45 0,-2-1-46 15,0 1 41-15,1 1-43 0,-2-1 45 0,-2 2-48 16,0 1 43-16,-2 0-41 0,1-1 45 0,-2 1-36 16,-7 4 49-16,12-6-42 0,-12 6 45 0,10-3-45 15,-10 3 41-15,9-5-47 0,-9 5 46 0,8-3-48 16,-8 3 36-16,0 0-51 0,9-4 40 0,-9 4-52 16,0 0 45-16,0 0-50 0,8-3 54 0,-8 3-40 15,0 0 53-15,0 0-40 0,11 3 58 0,-11-3-24 0,6 6 23 16,-1-2 2-16,0 3 2 0,2-2-30 15,-1 4 52-15,2 2-49 0,-2 1 60 0,4 4-54 0,-2 0 42 16,1 2-13-16,0 2-14 0,2 0-11 0,2 3-8 16,-1-1-7-16,-3-1-13 0,0-1-3 0,2-1 3 15,-2 0-3-15,0 1-4 0,0-4 0 0,-2-1-1 16,1-2-4-16,-1 1 3 0,-1-4-7 0,-2 1-3 16,2-4 2-16,-2 2 8 0,1-2 13 0,-2-1 5 15,-1-1 12-15,-2-5-17 0,6 8-4 0,-6-8-8 16,2 5-8-16,-2-5-7 0,0 0 1 0,0 0-8 15,0 0-4-15,0 0-5 0,0 0-7 0,0 0-14 16,0 0-36-16,0 0-55 0,0 0-61 0,0 0-83 16,-5-6-64-16,5 6-31 0,-5-4-103 0,5 4-45 15,-5-6-77-15,5 6-149 0,-3-9-283 0,3 9-607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10:03:56.34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4046 7473 67 0,'0'0'78'0,"0"0"-7"16,0 0-13-16,-9 5-19 0,9-5 0 0,0 0-12 16,0 0 19-16,0 0 0 0,-13 0 1 0,13 0-6 15,0 0-6-15,0 0-2 0,0 0 13 0,-14 1 9 0,14-1 0 16,0 0 8-16,-9 2 2 0,9-2 6 0,0 0 12 16,0 0 3-16,-12 2 3 0,12-2 6 0,0 0 0 15,-8 2 5-15,8-2-2 0,0 0 3 16,-9 3-8-16,9-3-4 0,0 0 1 0,-10 2-15 0,10-2 3 15,0 0 7-15,0 0 0 0,-11 2 2 0,11-2-3 16,0 0-34-16,0 0 29 0,0 0-9 0,-9 4-9 16,9-4-8-16,0 0-11 0,0 0-13 0,0 0 13 15,0 0 15-15,-5 4 12 0,5-4 8 0,0 0 0 16,0 0 0-16,5 6 7 0,-5-6-9 0,7 2 2 16,-7-2 10-16,10 3-28 0,-10-3 41 15,13 3-34-15,-13-3 46 0,15 3-48 0,-4-2 45 0,1-1-54 16,1 0 43-16,-2 0-57 0,2 0 41 0,4 0-50 15,-2 0 48-15,0 0-52 0,3-1 38 0,0 1-50 16,1 0 55-16,0 0-56 0,1 0 40 0,1 0-47 16,-4 0 50-16,3-2-50 0,1 4 42 0,-2-2-52 15,0 0 48-15,2 0-49 0,-1 0 48 0,-1 1-44 16,2-1 47-16,-1 1-41 0,-1-1 42 0,2 0-39 0,-1 0 41 16,0 1-43-16,1-1 42 0,-2 1-41 0,3-1 37 15,-3 0-40-15,3 0-2 0,-1 0-1 16,0 0 1-16,1 0-1 0,-2 0 4 0,1 0-3 0,-1 0 0 15,3 0 0-15,-4 1-3 0,3-2 4 0,-3 2-1 16,2-1 5-16,-1 0 0 0,2 0-8 0,-3 0 6 16,0-1 0-16,1 1-3 0,0 0-1 15,0 0 0-15,-2-1 15 0,0 0-10 0,1 1 3 0,-1-1 2 16,1 0-1-16,-2 1 8 0,1-2 0 16,-2 0 1-16,1 2 4 0,1-3 1 0,-4 2 1 0,1 0-1 15,3 0 0-15,-1 0 2 0,-3-1-5 0,1 1-2 16,-1 0-3-16,1 0 3 0,0 0-7 0,1 0-5 15,-3-1 2-15,3 1-2 0,-1 1-1 0,1-2 7 16,0 0-6-16,0 1-1 0,2 1-4 0,-1-1 3 16,-1 0-5-16,1 0 18 0,-3 1-15 0,4-2-5 15,-4 2-1-15,3 0 3 0,-2 0-2 0,0 0 1 16,1 0 8-16,-1-1-7 0,-1 1 1 0,0 0-2 0,0 0 2 16,-1 0-2-16,0 1 2 0,-2-2 8 0,-11 1-10 15,19 0 1-15,-19 0-2 0,18 0 3 16,-18 0 3-16,14 0 10 0,-14 0 0 0,14 0 8 0,-14 0 5 15,0 0 0-15,13 0-4 0,-13 0-4 0,0 0-3 16,12-1-13-16,-12 1-40 0,0 0-67 16,7-3-129-16,-7 3-128 0,0 0-232 0,0 0-908 0,-6-8-1129 15</inkml:trace>
  <inkml:trace contextRef="#ctx0" brushRef="#br1" timeOffset="5077.72">24105 7580 6 0,'0'0'147'0,"0"0"16"0,0 0-82 16,0 0 22-16,0 0-64 0,0 0 34 0,0 0-58 15,0 0 41-15,0 0-58 0,0 0 37 0,-1-5-80 16,1 5 18-16,0 0-177 0,0 0 61 0</inkml:trace>
  <inkml:trace contextRef="#ctx0" brushRef="#br1" timeOffset="7069.82">23998 7549 175 0,'-10'-3'143'16,"10"3"10"-16,-9-3-49 0,9 3 30 0,-13-3-57 15,13 3 39-15,-12-3-51 0,12 3 35 0,-12-5-46 16,12 5 23-16,-14-6-34 0,6 4 15 0,-2-1-42 15,1 1 26-15,-3-2-30 0,1 0 30 0,-1 2-35 16,-1-1 29-16,1 0-28 0,-4 1 24 0,0-2-32 16,-3 1 29-16,1 0-36 0,-1 1 1 0,-2-1 2 0,-1 1 0 15,-3 0-1-15,-1-1 5 0,-2 2 0 16,0-1-2-16,-1 0 1 0,0 1 0 0,0 0-2 16,-2 1 3-16,-1 0 0 0,-1 0 0 0,1 1 26 15,-3 0-32-15,-1 2 23 0,1 1-26 0,-1-1 29 16,1 1-29-16,-2 0 28 0,1 4-28 0,0-2 26 15,0 1-29-15,-5 2 30 0,9 0-30 0,-7 3 32 16,-1 0-33-16,4 0 34 0,-1 1-36 0,-1 3 2 16,2-2 5-16,-1 1 2 0,4 0 1 0,-2 1 2 0,1-1 5 15,2 2 6-15,0 0 5 0,5-2 4 16,-5 3 10-16,7-3-14 0,-1 2 5 0,1-1 4 16,-1 1 1-16,2 1 1 0,1 0 0 0,-2 0 0 0,2 0-4 15,4 2 2-15,-3-2 9 0,2-2 1 0,3 2 0 16,1-2 2-16,2-1-5 0,0 0-4 0,2 0 20 15,2 2-5-15,0-3-3 0,2-1-8 0,2 0 2 16,2 1-1-16,0 1-2 0,1-3 4 0,3 2-14 16,0-1 5-16,2 0-6 0,0 1 0 0,3 1-2 15,-1 0-4-15,3-1 4 0,0 3 2 0,5 0 4 16,-1 0 5-16,2 1 1 0,0-2-1 0,5 3 4 16,0-1 2-16,3 1 8 0,0-1 11 0,1 0-12 15,2-2 5-15,1 1 8 0,5 2 41 0,-2-4-51 16,4 2 34-16,-3-4-46 0,4 1 50 0,-3-2-37 15,3-1 38-15,0-1-42 0,-1 0 41 0,4-2-51 16,-3 2 43-16,9-2-51 0,1 0 40 0,0-2-49 16,0 1 37-16,2 1-49 0,0-2 39 0,-2 1-42 15,3 0 37-15,-2 0-40 0,1 2 37 0,-1-2-48 16,1 0 45-16,1 0-44 0,-2-2 43 0,0 1-41 16,1 0 46-16,-7-2-47 0,3 0 47 0,5 0-46 15,-7-1 45-15,3 1-44 0,4-1 45 0,-5 0-48 16,0 0 42-16,5 0-40 0,-4 1 43 0,4-2-46 15,-4 1 44-15,-1-1-41 0,7 2 45 0,-7-2-40 16,4 1 45-16,-3-1-44 0,7 2 48 0,-7-3-48 0,5 1 44 16,-5 0-42-16,4 1 44 0,3 0-45 15,0 1 39-15,-1-1-42 0,-2-1 40 0,3 0-45 16,-1 1 41-16,1-1-41 0,1-1 38 0,0 1-38 16,-1 1 39-16,2-1-42 0,-1-1 40 0,1 0-39 15,-2 0 40-15,2 0-38 0,-1-1 37 0,0 1-33 16,1-1 41-16,0 0-40 0,-1 2 40 0,2-2-44 15,-1 0 44-15,-1 1-43 0,3-1 43 0,0 1-42 16,-3-1 40-16,1 1-45 0,2 0 40 0,-2 0-40 0,0 2 43 16,1-2-45-16,-2 2 44 0,0-1-42 0,0-1 43 15,-2 2-41-15,2-1 39 0,0 0-40 0,1 1 46 16,-2-1-46-16,-1 1 42 0,1-2-41 0,-6 1 46 16,6-1-35-16,-8-1 38 0,2 2-44 0,-1-1 51 15,1 0-45-15,1-1 48 0,-3 1-49 0,1-1 46 16,2 1-50-16,-1-1 45 0,1 0-49 0,-2 0 45 15,0 0-47-15,3-1 46 0,-2 0-50 0,1 1 45 16,4-2-44-16,1 0 42 0,-2 1-8 0,0-1-1 16,-4-1-3-16,-1 0-1 0,4-1-43 0,0 1 53 15,0-1-38-15,0-1 31 0,-7 0-41 0,5 1 43 16,-6 0-40-16,7-2 42 0,-7 0-39 0,-1 0 33 16,8 0 8-16,-8 0-6 0,0 0 8 0,7-2 0 15,-3 0 0-15,1 1 10 0,1-1 3 16,-6 2 5-16,4-3 2 0,4 0 6 0,-4 0 3 15,1 0-43-15,1 0 52 0,-2 0-47 0,1 0 50 0,-1 0-44 16,-2 0 52-16,-5 1-46 0,1 0 41 0,-1-1-46 16,1 1 45-16,-1-2-54 0,-1 2 36 0,-1-2-39 15,2 1 38-15,3-2-46 0,-7 2 40 0,0-2-44 16,-1 2 34-16,1-2-38 0,-2 1 7 0,-2 0-2 16,1-1 3-16,-1-1-2 0,-6 2 0 0,-2-1 2 15,0-1 2-15,-3 1-1 0,-2-1-1 16,-3-1 29-16,-1 1-34 0,-2-1 30 0,-3 4-37 0,0-5 31 15,-2 1-43-15,-1 0 39 0,-2 0-45 0,-1-2 42 16,-1-2-44-16,-2 2 47 0,0-1-42 0,-2 0 46 16,-3-1-45-16,1 0 39 0,1 0-37 0,-2 0 44 15,-1 0-42-15,2 2 42 0,-3-3-44 0,2 2 43 16,-2 0-39-16,0 0 45 0,2-1-44 0,-2-2 36 16,-1 2-38-16,0 0 42 0,-2-1-44 15,0-1 41-15,-3 0-43 0,-1-2 33 0,-4 3-66 16,-3-3 27-16,-3-1-54 0,-2 2 58 0,2 1-38 0,-1 1 61 15,2 3-46-15,0 0 50 0,1 0-40 0,2 2 51 16,-4 1-47-16,3-1 56 0,-2 1-52 0,-1 1 55 16,3-1-54-16,-9-2 51 0,8 4-47 0,-1-1 51 15,0 2-51-15,-3-2 49 0,2 2-50 0,-2-1 46 16,-1 1-78-16,-1-1 23 0,-8 1-58 0,0-2 39 16,-1 2-28-16,-3-1 52 0,1 0 5 0,0 1 6 15,2 0 2-15,-1 0 5 0,0 0 4 0,8 1 4 16,-1 2 3-16,0-3-5 0,2 2 2 0,-1 1 1 15,3-1 1-15,-2 0 0 0,0 1 2 0,0-2-1 16,1 3 2-16,-2-1 0 0,0-1 5 0,-3 2-5 16,1-1-2-16,0-1 0 0,-7 2 3 0,0 0-4 15,-2-1 1-15,8 2 3 0,-2-1-4 0,-1 3 4 16,2-1 2-16,0-3-4 0,0 3 1 0,-1 1 0 16,2-2 0-16,1 2 0 0,1-1 0 15,0-1 0-15,0 2 0 0,1-1 1 0,0 0 5 0,-1 1-6 16,2 1-3-16,0-2 5 0,-3 2-2 0,-1 0 1 15,2-1-2-15,-2 1-3 0,-2 1 1 0,-1-1 4 16,2 1-4-16,0 0 0 0,-4 0 1 0,5 0 2 16,-1 0-1-16,0 0 0 0,-1 0 0 0,3 0 0 15,0 0 0-15,4 0 6 0,1-1-9 0,-2 1 6 16,1 0-1-16,3 0-1 0,-2 0 1 0,-3-1 1 16,3 1-1-16,-1 0-1 0,1-1-2 0,0 1 0 15,-5 0-19-15,1 0-10 0,-2 0 5 0,2 1 2 16,-2-1 8-16,1 1-1 0,1 0 3 0,0-1 3 15,0 1 5-15,4 2-1 0,-6-2 1 0,6 0 1 16,2 1 2-16,0-1 3 0,-2 0-4 0,3 0 0 16,-2 0 3-16,3 0 6 0,1 1-6 0,-1-1 1 15,1 1-2-15,0-1 2 0,2 2 1 0,-1-1 3 16,6 0-3-16,-1 0-3 0,0-1-33 0,1 1 55 16,-1 1-17-16,0-2 2 0,2 1-4 0,-1 1 3 15,-1-1 1-15,2 1-3 0,-1-2-1 0,-1 0 0 16,1 0 3-16,-1 2-5 0,0-2 1 0,1 0 1 15,-1 0-1-15,-1 0 1 0,1 0 1 0,0 1-2 16,-1 0 0-16,0 0 0 0,2-1 5 0,-3 0-5 16,1 0 1-16,3 0 0 0,-3 0 0 0,0-1 0 15,3 2-3-15,-4-1 2 0,2 0 4 0,1 0-4 16,-3 0 9-16,2 0-11 0,1 1 0 0,-4-1 4 16,4 2-2-16,-3-2-2 0,2 0-36 0,0 0 49 15,-2 1-40-15,3 0 41 0,-3-1-36 0,2 0 39 16,0 1-40-16,-1-1 44 0,2 1-40 0,0-1 40 15,0 2-40-15,-1-1 40 0,3-1-3 0,-3 1-6 16,0 0 2-16,1 0-4 0,0-1-2 0,-2 3-1 16,3-2-37-16,-5 2 43 0,1 0-3 0,-1-1-34 15,-2 0 36-15,2 3-32 0,-1-2 37 0,-3 0-36 16,0-1 38-16,1 2-37 0,-3 1 39 0,-4-1-41 16,1 1 41-16,1 0-83 0,0 0-30 0,-2 0-126 15,-1 0-85-15,1 0-150 0,-3-1-451 0,0 1-472 16</inkml:trace>
  <inkml:trace contextRef="#ctx0" brushRef="#br2" timeOffset="13803.78">6498 6730 194 0,'0'0'348'0,"0"0"-50"0,-14 0-46 0,14 0-3 15,0 0 11-15,-14 0-25 0,14 0-17 0,0 0 30 16,-13 0-84-16,13 0 23 0,0 0-79 0,0 0 32 16,-15 0-50-16,15 0 35 0,0 0-33 0,0 0 45 15,0 0-31-15,0 0 47 0,9-6-55 0,-9 6 44 16,18-6-49-16,-3 3 27 0,-1-5-48 0,8 1 38 15,0 0-60-15,6-5 38 0,1 1-57 0,7-2 42 16,3-2-47-16,1-1 55 0,2-1-59 0,3 1 38 0,1-2-54 16,8-3 43-16,1-1-52 0,-2 1 45 15,1 0-53-15,-2-1 46 0,-4 3-50 0,-5 1 44 16,2-1-47-16,2 1 47 0,-6 0-51 0,1 0 47 0,-1 1-46 16,-2 0 41-16,-2 2-55 0,-2 1 21 0,-5 3-65 15,-3-2 17-15,-6 4-71 0,1 0 10 16,-3 0-65-16,-2 2 26 0,-3-1-72 0,-1 3-16 15,-4-1-7-15,-2 1-7 0,1 0-46 0,-8 5-11 0,4-8-5 16,-4 8 12-16,-2-8 49 0,2 8 39 0,-8-6 91 16,3 2-20-16,-2-1 117 0,-1 0 10 0,1 0 99 15,-2 1-1-15,0-3 74 0,1 3 20 0,-1 0 29 16,3-2 8-16,-2 1 4 0,2 2 9 0,1-2 7 16,5 5-19-16,-9-9-15 0,9 9-26 0,-8-8-27 15,8 8-19-15,-4-7-12 0,4 7-7 0,1-8 9 16,-1 8 5-16,8-2 1 0,-8 2 1 0,12-1-9 15,-12 1 1-15,15 2-4 0,-6 2-18 0,2 1 38 16,1 3-60-16,-1-1 36 0,0 5-59 0,-1 1 35 0,0 1-37 16,-2 4 21-16,-2-3-55 0,-3 3 44 15,-2 1-58-15,-1 2 39 0,-3 1-76 0,-3 1 3 0,-2 3-93 16,-4-2-22-16,-1 1-118 0,-5 0-29 16,-5 1-63-16,0 0-107 0,-4-5-432 0,-4 1-477 0</inkml:trace>
  <inkml:trace contextRef="#ctx0" brushRef="#br2" timeOffset="14268.28">6599 6094 186 0,'-5'-5'503'0,"5"5"-135"0,-8-8-36 16,8 8-35-16,-7-6-33 0,7 6-1 0,-8-6-22 15,8 6-51-15,-6-5-37 0,6 5-22 0,0 0 26 16,0 0 43-16,-4 6-62 0,5 0 32 0,2 0-51 15,-1 4 33-15,2-2-54 0,5 5 38 0,-1-1-57 16,1 1 31-16,2 2-55 0,2 0 39 0,0-1-55 0,2-1 47 16,-1-1-51-16,4-1 42 0,-3-2-48 0,2-1 46 15,-2-1-54-15,2-3 45 0,1-1-45 0,-3-2 41 16,0-1-51-16,2-1 46 0,0-3-50 0,-2 1 34 16,1-3-47-16,-1-2 47 0,-1 0-50 0,-3-1 3 15,1 0 2-15,-2-2 10 0,-4-1-5 0,1 1-2 16,-3-1 2-16,-2 2 1 0,-2-2-4 0,-1-2-5 15,-3 4-12-15,0-4-12 0,-1 1-28 0,-1 4-25 16,-2-4 7-16,-1 5-78 0,3 0 3 0,-2 2-86 16,-1-1 14-16,3 0-61 0,-1 3-15 0,1 0-9 15,1 1-43-15,5 3 12 0,-10-8-73 0,10 8-230 16,-7-4-154-16</inkml:trace>
  <inkml:trace contextRef="#ctx0" brushRef="#br2" timeOffset="14552.07">6984 5834 548 0,'5'-7'456'0,"-3"0"-73"0,-2 7-25 0,6-8 3 16,-6 8-3-16,2-8-25 0,-2 8-14 0,3-5-31 0,-3 5-48 15,0 0-48-15,2-5-38 0,-2 5-25 0,0 0-7 16,0 0-4-16,5 6-5 0,-5-6-46 0,4 11 52 16,0-3-25-16,0 1 39 0,0 0-39 0,2 4-11 15,-1 0-3-15,3-1-3 0,0 2-9 0,-2-1-9 16,2 0-15-16,2 1-48 0,-4 2 45 0,5 0-7 15,-4-3-8-15,2 1-5 0,-1 0 0 0,-1 0-4 16,1-2-5-16,1 0-4 0,-3 1 0 0,1-2 3 16,0 0-12-16,-2-1-22 0,1-1-27 0,-1-2-40 15,-1 2 3-15,0-3-85 0,-2-2 9 0,-2-4-71 16,8 11-36-16,-8-11-134 0,0 0-107 0,2 5-104 16,-2-5-315-16,0 0-504 0</inkml:trace>
  <inkml:trace contextRef="#ctx0" brushRef="#br2" timeOffset="14951.88">7073 5936 101 0,'-9'-4'443'0,"3"-1"-94"0,-3 0-19 16,2-1-11-16,0 0-45 0,1 0 41 15,-1-2-50-15,3 0-55 0,0-2-30 0,3 0-38 0,0 1-20 16,2-2-26-16,2 0-19 0,2-1-10 0,1 0-10 15,3 0-4-15,3 2-8 0,-1 0-10 0,3 1 2 16,-1 2-4-16,4 2 1 0,-6 3-7 0,2 1-2 16,1 2-5-16,-1 1 2 0,-1 4-13 0,-1 2 1 15,-2 0 3-15,-3 2-3 0,-1 0 3 0,-1 2-1 16,-1-1-28-16,-1 1 31 0,-2 0-39 0,0-1 47 16,-2 0-36-16,-1 0 45 0,2-1-36 0,-2 0 40 15,1-2-33-15,0 0 60 0,1-1-29 0,1-7 41 16,-2 9-50-16,2-9 34 0,2 8-52 0,-2-8 35 15,0 0-48-15,12 2 41 0,-12-2-48 0,14-2 38 16,-3-1-37-16,1 2 35 0,-1 0-41 0,5 0 39 16,-4 1-43-16,2 1 37 0,-1 0-34 0,1 2 23 15,-2 0-39-15,-3 2 45 0,1 1-41 0,-5 2 3 0,0 0 9 16,-1 2 6-16,-4 1 1 0,-3 1 35 0,0 1-42 16,-4 1 40-16,-4 2-47 0,-2 1 29 15,-1 0-83-15,-4 1-23 0,-2 0-104 0,0-1-85 0,-3-2-93 16,2-1-104-16,0-4-288 0,1 0-298 0</inkml:trace>
  <inkml:trace contextRef="#ctx0" brushRef="#br2" timeOffset="15618.47">6553 6814 93 0,'0'0'223'0,"0"0"15"16,-10 4-57-16,10-4 18 0,0 0-41 0,0 0 8 15,-9 2-46-15,9-2 2 0,0 0-36 0,0 0 15 16,0 0-1-16,0 0 2 0,0 0 29 0,0 0-10 15,0 0 2-15,0 0 3 0,9 1 18 0,-9-1 10 16,10 3 6-16,-10-3-1 0,14 4 11 0,-2-1 11 16,-2 1 0-16,3 3-13 0,2-1-4 0,3 1-9 15,2 4 4-15,5 1-11 0,0 1-9 0,3 0-7 16,7 4-16-16,-1 1 2 0,3 2-7 0,2-1-2 0,3 0-9 16,0 2-11-16,8 4-10 0,0 1 6 15,2-1-9-15,-1 0-15 0,2 1-9 0,-2-4-6 16,0 2-5-16,0 0-1 0,1-1-10 0,-8-4-6 0,1 1-5 15,-2-1-1-15,-1-1-2 0,-1-1-5 16,-2-1-3-16,-2 0 4 0,-2 0-56 0,-7-3 64 16,-3 0-58-16,-4-4 64 0,0 1-55 0,-4-2 61 15,-4 0-61-15,0-1 60 0,-2-2-52 0,-1-1 61 0,-3 1-58 16,1-1 61-16,0-1-40 0,-8-3 31 0,7 6-56 16,-7-6 55-16,6 7-57 0,-6-7 60 0,0 0-55 15,0 0 47-15,0 0-64 0,0 0 31 0,0 0-107 16,0 0-26-16,0 0-70 0,0 0-60 0,0 0-65 15,0 0-62-15,-11-7-32 0,11 7-34 0,-7-7 2 16,7 7-83-16,-7-9-268 0,3 1-342 0</inkml:trace>
  <inkml:trace contextRef="#ctx0" brushRef="#br2" timeOffset="15818.28">7881 7309 294 0,'0'0'448'0,"0"-11"-106"0,0 11-68 15,3-7-53-15,-3 7 27 0,0 0-13 0,2-9 63 16,-2 9-59-16,0 0 48 0,10 1-50 0,-10-1 19 15,13 9-72-15,-8-3 26 0,4 1-75 0,-1 3 24 0,-2 0-65 16,2 4 34-16,-2-1-69 0,1 3-12 0,-1 1-9 16,-2 1-7-16,-2 0-1 0,1 1-7 15,-3 0-6-15,0 1-5 0,-4 3 0 0,0-1-9 0,-3-1-11 16,-2-1-25-16,-2 1-46 0,-4 0-13 0,4-6-110 16,-8 3-28-16,0-5-76 0,-1-1-52 0,-3-2-20 15,0-4-107-15,-1-1-274 0,-3-4-271 0</inkml:trace>
  <inkml:trace contextRef="#ctx0" brushRef="#br2" timeOffset="16302.37">7165 6813 450 0,'0'-7'509'0,"-1"0"-148"16,1 7-44-16,-5-13-42 0,5 13 62 15,-1-11-48-15,1 11 32 0,-3-9-60 0,3 9-1 16,-1-7-82-16,1 7 4 0,0 0-69 0,0 0 56 16,0 0-41-16,0 0 42 0,0 0-60 0,5 5 10 0,1 2 0 15,-2-1-6-15,1 3-3 0,2 0 2 16,-1 3-4-16,3-1-14 0,-3 2-9 0,2 0-3 0,0 0-4 15,1 1-2-15,-3 0-6 0,2 0 2 0,-2 0-22 16,3-1-8-16,-4 1-3 0,2-2-4 0,-2 0-4 16,-1-1 4-16,-2-1-10 0,2 1 2 0,2-4 7 15,-3 1-5-15,-2-2-1 0,2 0 3 0,-1 0 0 16,-2-6-3-16,3 10 2 0,-3-10-7 0,4 9-1 16,-4-9-1-16,2 6-2 0,-2-6-7 0,3 5 5 0,-3-5-2 15,0 0-2-15,5 7-2 0,-5-7-4 16,0 0-3-16,4 5-7 0,-4-5 2 0,0 0-2 15,0 0-1-15,5 5 2 0,-5-5 2 0,0 0-6 16,7 2 6-16,-7-2 0 0,0 0 1 0,12 3-1 16,-12-3 1-16,0 0-2 0,17 1-17 0,-17-1-30 15,11 0-46-15,-11 0-44 0,13-1-47 0,-13 1-47 16,13-2 6-16,-13 2-81 0,14-2 1 0,-14 2-80 0,14-5-36 16,-14 5-37-16,14-7-39 0,-8 1-459 15,2 1-542-15</inkml:trace>
  <inkml:trace contextRef="#ctx0" brushRef="#br2" timeOffset="16536">7518 6865 357 0,'0'0'493'0,"0"-12"-86"0,0 12-66 15,1-9 3-15,-1 9 0 0,0-10-9 0,0 10-6 16,0-6-19-16,0 6-35 0,0 0-42 0,0-10-47 16,0 10-38-16,0 0-31 0,0 0-16 0,0 0 8 15,0 0 12-15,0 0-28 0,0 0 26 0,13 6-47 16,-8-1 37-16,-1 1-50 0,1 2 30 0,3 1-14 15,-2 1-10-15,3 1-11 0,-2 2-12 0,-1-1-5 16,2 1-9-16,0 1-1 0,0 0-6 0,-1-2-7 0,-2 2-5 16,2-1-7-16,-2-1-12 0,2 0-24 0,-3-1-38 15,0-2-45-15,-1 1-17 0,0-2-103 16,1 0-23-16,-2-3-128 0,-2-5-74 0,0 8-73 0,0-8-470 16,0 0-605-16</inkml:trace>
  <inkml:trace contextRef="#ctx0" brushRef="#br2" timeOffset="17001.05">7528 6835 87 0,'0'0'418'0,"0"0"-94"15,-7-7-36-15,7 7-30 0,-7-6-27 0,7 6-15 16,-5-9-17-16,5 9-8 0,-4-12-24 0,3 6-37 16,1 6-8-16,0-14-29 0,1 7-12 0,2-3 29 15,-1 2-52-15,2-1 46 0,1 1-46 0,2-1 34 16,2 2-55-16,-3 0 43 0,3 2-42 0,0-1 37 16,1 3-49-16,0 1 38 0,-10 2-38 0,21 2 38 0,-12 1-48 15,0 4 32-15,0-1-42 0,-3 5 4 16,2-1-3-16,-2 3-4 0,-2-2 0 0,2 1 4 15,-3-1-5-15,-2 0 41 0,3 1-44 0,-3-4 37 0,2 3-43 16,-2-4 40-16,0 0-42 0,1-1 47 0,-2-6-34 16,4 9 32-16,-4-9-40 0,2 9 47 0,-2-9-55 15,8 6 40-15,-8-6-41 0,10 2 40 0,-10-2-39 16,12 1 39-16,-12-1-47 0,16 0 9 0,-16 0 4 16,17 4 39-16,-7-1-45 0,0-1 46 0,-2 2-44 15,1-1 41-15,-3 4-44 0,2-2 44 0,-4 3-37 16,0 2 34-16,-3-2-40 0,-1 3 39 0,-1 0-48 15,-3 2 39-15,-3 1-52 0,-2-2 3 0,-2 2-94 16,-2 0-60-16,-2-1-101 0,-2-3-140 0,-2 1-507 16,-4-3-511-16</inkml:trace>
  <inkml:trace contextRef="#ctx0" brushRef="#br2" timeOffset="21734.14">8489 5864 259 0,'0'0'321'16,"0"0"-86"-16,0 0-49 0,11-3-36 0,-11 3-21 0,0 0-11 16,0 0-13-16,0 0-2 0,0 0 6 15,5 5-23-15,-5-5-7 0,0 0-6 0,0 0-3 16,0 8 4-16,0-8-10 0,-3 8 6 0,3-8-17 16,-4 8 11-16,-1-3-27 0,1 1-4 0,-2 0-4 0,2-2 21 15,-5 3-1-15,3-1 7 0,-2-2 11 0,-1 1 14 16,1-1 1-16,1 1 15 0,-3-3-7 15,10-2-8-15,-16 2-3 0,16-2-8 0,-15 1-9 0,15-1 28 16,-14-1-50-16,14 1 33 0,-13-3-45 0,13 3 31 16,-11-7-44-16,11 7 31 0,-7-9-47 0,7 9 37 15,-5-9-44-15,5 9 37 0,1-10-39 0,3 4 42 16,-1 1-47-16,1 0 44 0,1 1-36 0,2-2 50 16,1 1-37-16,1 1 36 0,2 2-41 0,0-1 41 15,-1 2-27-15,-10 1 34 0,24 0-36 0,-11 3 33 16,0-1-42-16,0 3 37 0,0 1-39 0,-1 1 40 15,0 3-40-15,-1 0 1 0,-2 4-1 0,-1-1 7 16,-2 1-2-16,-1 3-1 0,-1 0 1 0,-3 1 1 16,-1 0-3-16,-1 0 39 0,-3 1-44 0,0 0 37 15,-3 0-47-15,-1-1 42 0,0 2-42 0,1-4 37 16,-5 0-38-16,3-4 40 0,0 0-47 0,-2-1 45 16,1-3-42-16,-2 1 43 0,3-3-43 0,0-2 43 0,0-1-47 15,9-3 42-15,-16 3-46 0,16-3 42 0,-13-5-44 16,13 5 43-16,-10-7-48 0,10 7 48 15,-4-11-44-15,4 11 7 0,0-11 9 0,1 3-6 0,3 1 8 16,2-1-4-16,1 2-2 0,-1-2 7 0,2 1 6 16,2 1 1-16,0 1-2 0,-1 0 4 0,5 1-2 15,-2 2 3-15,-1-1 0 0,3 2 3 0,-1 0 1 16,1 1-1-16,0 0-1 0,0 1 0 0,-2 1 38 16,2 0-46-16,-1 0 40 0,-2 2-48 0,2-1 46 15,-3 1-50-15,2-1 45 0,-1 0-48 0,-2 0 40 16,1 1-57-16,-1-1 2 0,0 0-99 0,-9-3-23 15,13 5-107-15,-13-5-47 0,13 1-42 0,-13-1-145 16,10-1-315-16,-10 1-344 0</inkml:trace>
  <inkml:trace contextRef="#ctx0" brushRef="#br2" timeOffset="22168.98">8919 5777 309 0,'1'-6'401'16,"-1"6"-96"-16,-1-10-6 0,1 10-2 0,-4-7-69 0,4 7-2 16,-3-8-13-16,3 8-23 0,-3-6-24 0,3 6-35 15,-4-4-25-15,4 4-21 0,0 0-16 0,-7-4-14 16,7 4-8-16,0 0-6 0,-6 3-10 0,6-3-8 16,-4 6 0-16,4-6-8 0,-6 11-2 0,3-5 6 15,2 2-33-15,-3 2 54 0,3-2-48 0,-1 1 48 16,1 1-39-16,1 3 51 0,-1-2-30 0,2 1 39 15,-1 1-42-15,3-1 41 0,-2 1-49 0,4 1 0 16,-2-1 8-16,4-1 3 0,-2 0 0 0,2 2-2 16,1-5 1-16,2 2 0 0,-3-2-2 0,4 1 3 15,0-3-8-15,-2 1 0 0,4-2-1 0,-2-3-1 0,0 1-3 16,-1-2 4-16,2-2-3 0,0 0 1 16,0-1-5-16,-1 0-2 0,2-3-1 0,-2 1-1 15,1-2 0-15,-2-3 0 0,3 1 34 0,-3-2-40 16,-1 0 35-16,0-2-42 0,-1 2 41 0,-3-4-41 15,0 1 37-15,-3 1-44 0,0-2 48 0,-2 1-44 16,-2 0 39-16,-1-3-4 0,-3 1 0 0,0 2-7 16,-3-1 3-16,-1 0-2 0,-2 4-7 0,-2-1 0 0,2 2-1 15,-5 1-2-15,3 1-5 0,-4 1 4 0,1 2-6 16,0-1-26-16,0 1-107 0,-2 3-150 16,0 2-190-16,-2-1-520 0,2 3-592 0</inkml:trace>
  <inkml:trace contextRef="#ctx0" brushRef="#br2" timeOffset="26401.08">8778 7148 202 0,'0'0'233'0,"0"0"-40"0,0 0-17 15,0 0-13-15,4-3-13 0,-4 3-12 0,0 0-27 0,0 0-17 16,0 0-15-16,0 0-12 0,0 0-12 16,3-7 2-16,-3 7-12 0,0 0-4 0,0 0 18 15,0 0-17-15,0 0 1 0,0 0 19 0,0 0 6 0,0 0 21 16,0 0-13-16,6 5 25 0,-6-5-32 0,0 0 33 15,6 6-43-15,-6-6 51 0,1 7-57 16,-1-7 37-16,3 9-53 0,-3-9 46 0,0 10-54 16,0-10 33-16,0 13-52 0,-3-6 43 0,2 0-52 0,-1 1 42 15,-3 1-53-15,1-1 49 0,-1 1-52 0,0-2 45 16,-2 1-52-16,2-1 52 0,-4-2-47 0,3 4 2 16,-2-3 8-16,2-2-2 0,-3 1 17 0,0 0 8 15,1-1 2-15,8-4 44 0,-15 2-53 0,15-2 40 16,-17 1-51-16,17-1 39 0,-14-2-47 0,5-2 41 15,3-1-48-15,-1 0 45 0,1 0-46 0,1 0 44 16,1-3-48-16,0 3 49 0,3 0-48 0,0-3 48 16,-1 1-44-16,2 7 48 0,2-13-38 0,0 7 43 15,1 0-45-15,-1 0 51 0,4 0-41 0,-1 0 42 16,2 1-44-16,0 1 43 0,-1 0-37 0,3 2 51 16,1-1-52-16,-10 3 45 0,17-2-25 0,-17 2 38 15,20 2-35-15,-9 1 31 0,1-1-33 0,0 4 37 16,-2 1-43-16,4 2 34 0,-5 2-43 0,4 0 40 15,-2 4-48-15,0 0 41 0,0 4-47 0,-2-1 6 16,-1 1-5-16,-2 0 2 0,2 0 1 0,-5-2 9 16,1 1-3-16,-1-1 3 0,-2 1 4 0,0-1 0 0,-2-1-1 15,1 0-5-15,-2-1 5 0,-1 1-5 0,-1-1-1 16,-1-3-1-16,0 1 2 0,0-2-2 16,-2-3 2-16,1 1 2 0,0-2 1 0,-2-2 2 0,-1-1-6 15,3 1 0-15,6-5 0 0,-17 4-3 0,17-4-1 16,-14-2 0-16,14 2-9 0,-18-3 10 0,12-2-10 15,-2 1 10-15,3 0-3 0,-1 0 0 0,1-2 4 16,1 1-6-16,4 5-1 0,-4-9-1 0,1 2 4 16,3 7-3-16,3-10 2 0,-3 10 1 0,5-11-3 15,-1 7 1-15,2 0 0 0,2-2 8 0,-2 3 0 16,3-1 9-16,3 2-2 0,-2 0 2 0,0 1 8 16,4-1 1-16,-2 2-2 0,2 2 2 0,0-1 6 15,0 1-7-15,1 0 1 0,-1 3-19 0,2 0 26 16,-1 0-28-16,0 0 29 0,-1 2-29 0,2-1 24 15,-2 1-23-15,0-2 25 0,-1 3-30 0,-1-2 27 16,0 2-30-16,-2-2 21 0,0-2-28 0,0 3 29 16,-2-2-30-16,2 0 25 0,-3 0-36 0,0 0-26 0,1 0-82 15,-8-5-95-15,10 5-133 0,-10-5-131 0,7 5-654 16,-7-5-755-16</inkml:trace>
  <inkml:trace contextRef="#ctx0" brushRef="#br2" timeOffset="28268.54">7473 9894 45 0,'0'0'375'0,"0"0"-60"0,-14 2-62 16,14-2 3-16,0 0-23 0,0 0-14 0,-11 0-15 0,11 0-19 16,0 0-29-16,0 0-25 0,0 0-27 0,0 0-3 15,0 0-7-15,0 0 4 0,0 0 1 16,1-7 7-16,-1 7-3 0,13-6 3 0,-13 6-7 0,16-7-6 16,-4 3-5-16,2-3-3 0,0 2 36 0,6-4-49 15,1 2 36-15,2-2-37 0,2-2 21 16,5-2-47-16,-2 2 37 0,8-4-49 0,0 1 40 15,1-2-49-15,2 1 40 0,0-2-47 0,2 1 42 0,1-1-50 16,-1 1 43-16,1-1-54 0,1 0 47 16,1 0-53-16,-1 1 42 0,-1 1-45 0,-1-1 43 0,1 2-48 15,-1-2 44-15,0 2-46 0,-1 0 50 0,-2 2-51 16,-2-2 44-16,-5 5-39 0,-1-2 38 0,-3 2-42 16,-3 0 41-16,-2 2-47 0,0-1 48 0,-4 4-44 15,-3-2 43-15,0 1-44 0,-3 1 54 0,-2 1-48 16,0 0 54-16,-1 0-47 0,-9 3 51 0,13-5-48 15,-13 5 45-15,14-4-50 0,-14 4 45 0,9-3-49 16,-9 3 44-16,0 0-50 0,9-4 45 0,-9 4-50 0,0 0 4 16,8-5-113-16,-8 5-43 0,0 0-145 15,0 0-56-15,-2-8-83 0,2 8-103 0,-6-7-281 16,2 2-389-16</inkml:trace>
  <inkml:trace contextRef="#ctx0" brushRef="#br2" timeOffset="28500.64">8638 9250 102 0,'-9'-5'544'0,"9"5"-147"0,-9-5-37 0,9 5-92 16,-7-5-17-16,7 5-4 0,0 0-15 0,-10-4 9 16,10 4-74-16,0 0 26 0,0 0-49 0,0 0 34 15,0 0-46-15,13-2 34 0,-13 2-47 0,18 4 30 16,-7-1-59-16,5 4 41 0,0-3-60 0,1 5 34 16,3 0-61-16,-2 2 32 0,0 1-49 0,4 4 34 15,-4 2-51-15,0 2 42 0,-4 1-49 0,-3-2 41 16,-3 1-50-16,-2 2 40 0,-3 1-52 0,-3-3 41 15,-3 4-58-15,-3-1-2 0,-5 6-99 0,-5 1-36 16,-1 0-112-16,-4 0-46 0,-5-2-41 0,-2 1-86 16,-1-4-43-16,-2 1-236 0,-2-2-242 0</inkml:trace>
  <inkml:trace contextRef="#ctx0" brushRef="#br2" timeOffset="29083.32">7518 10005 235 0,'0'-8'356'0,"0"8"-49"0,0 0-42 16,-1-5-20-16,1 5 10 0,1-7-38 0,-1 7-19 15,0 0-28-15,0 0-31 0,0-7-3 0,0 7 7 0,0 0-3 16,13-2-2-16,-13 2 10 0,11-1 5 15,-11 1 30-15,21 1-43 0,-8 0 37 0,3 2-54 16,1-1 28-16,2 4-58 0,3 0 42 0,1 0-59 0,5 4 37 16,1-2-55-16,1 5 43 0,4 2-39 0,2-1 41 15,-2 4-48-15,3-1 51 0,-1 1-44 0,0 1 28 16,1-1-45-16,0 0 35 0,1 0-38 0,-1 0 17 16,1-1 4-16,-1-1-2 0,1 0 6 0,1 0-5 15,1 0-1-15,-1-1-8 0,-1 1-3 0,3-2-6 16,-3 0-6-16,2 1-7 0,-2-2-5 0,-1 3-2 15,0-2-5-15,0-1-5 0,-1 2 0 0,-5-2-7 16,-2-1 3-16,1 0-48 0,-2 1 54 0,-3-2-54 16,-1 1 61-16,-3-4-57 0,-2 1 57 0,-2-2-56 15,-3 0 67-15,-1-1-65 0,-1-1 49 0,-1 0-62 16,-1 0 37-16,-4-3-104 0,-6-2-34 0,12 3-82 16,-12-3-71-16,0 0-62 0,5-4-29 0,-5 4-14 15,-4-7-15-15,4 7 25 0,-6-10-29 0,2 3 6 0,-3-1-298 16,1 0-221-16</inkml:trace>
  <inkml:trace contextRef="#ctx0" brushRef="#br2" timeOffset="29250.96">8930 10421 417 0,'0'-7'240'16,"0"7"-34"-16,0-11-5 0,3 5-7 0,-3 6-4 15,5-8 11-15,-5 8-8 0,8-6 46 0,-8 6-47 0,11-4 44 16,-11 4-45-16,15 0 35 0,-5 4-58 0,1-1 22 16,-1 3-68-16,1-1 24 0,1 3-58 0,0 1 22 15,-1 2-57-15,-2 0-8 0,0 2-1 0,1 2-10 16,-5 0-4-16,-1 0-6 0,0 1-7 0,-4 2-3 15,-1-1 1-15,-3 1-11 0,-4 2-4 0,-2-2-20 16,-3 0-54-16,-6 0-75 0,0-1-80 0,-8-2-64 16,-2-4-103-16,-10 1-75 0,-3-3-291 0,-4-3-273 15</inkml:trace>
  <inkml:trace contextRef="#ctx0" brushRef="#br2" timeOffset="29850.92">7505 9323 245 0,'0'0'314'0,"-4"-8"-43"0,4 8-9 16,-6-9-1-16,6 9-23 0,-2-6 10 0,2 6-70 16,-3-7-6-16,3 7-59 0,0 0-6 0,0 0-44 15,0 0 47-15,0 0-40 0,0 0 61 0,0 0-45 0,11 6 47 16,-6-1-52-16,3 2 51 0,0 3-49 16,2-2 29-16,0 4-13 0,1-1-4 0,1 2-13 15,1 1-14-15,1 1-12 0,0-1-11 0,0-1-3 16,2 1 4-16,-2-1 7 0,1-3-7 0,-1 3-3 0,0-5 4 15,-1 1-2-15,1-3 2 0,-1 1 1 0,1-2-1 16,-3-2 0-16,1-2-10 0,0-1-3 0,0 0-4 16,-2-2-3-16,3-2-5 0,-4 0-7 0,1-4 1 15,0 0-2-15,-2-2-5 0,1 1 3 0,-5-2-1 16,2-1-37-16,-2 1 40 0,-4-1-44 16,1-1 47-16,-2 1-46 0,0-1 45 0,-2-2-48 0,-3 3 40 15,1 0-51-15,-3 1 17 0,2 1-80 0,-2 3-1 16,0-2-81-16,1 4 2 0,-2-1-65 0,-1 2-14 15,-1 1-9-15,2 1-50 0,9 2-25 0,-16-3-62 16,16 3-219-16,-13-2-140 0</inkml:trace>
  <inkml:trace contextRef="#ctx0" brushRef="#br2" timeOffset="30117.29">7822 9191 253 0,'0'0'390'0,"7"-5"-61"0,-7 5-31 0,5-5-44 0,-5 5 11 15,0 0-67-15,7-5-33 0,-7 5-35 0,0 0-27 16,0 0-2-16,11-2 19 0,-11 2 43 0,0 0-47 16,12 4 36-16,-12-4-30 0,13 6 31 15,-4-2-41-15,0-1 42 0,1 2-50 0,-1 2 25 0,1-1-53 16,3 2 31-16,-3 1-49 0,2-1 37 0,1 3-55 16,-3-3 34-16,1 3-13 0,0-1-12 0,-1-1-11 15,0 1-4-15,-1 0-45 0,0-2 38 0,0 3-4 16,-2-4-4-16,0 2-7 0,-1-1-5 0,1 0-18 15,-2-2-27-15,1 2-56 0,-3-1-54 0,-1-3-68 16,-2-4-83-16,4 11-76 0,-4-11-76 0,-1 7-456 16,1-7-473-16</inkml:trace>
  <inkml:trace contextRef="#ctx0" brushRef="#br2" timeOffset="30467.97">7923 9314 4 0,'-9'-10'393'0,"3"3"-84"0,-2-2-36 16,2 1-17-16,-1-2-25 0,2 1-20 0,-1-3 3 15,3 2-42-15,3-1-25 0,0-2-19 0,0 2-18 0,3-2-12 16,2 1-12-16,1 0 32 0,2 0-55 0,2 0 31 16,0 4-55-16,1-1 37 0,-1 2-48 0,-1 2 35 15,1 3-49-15,0 1 42 0,-10 1-51 0,16 1-1 16,-10 2 3-16,4 2-2 0,-6 4 42 0,1-2-55 16,-1 3 47-16,-1-1-51 0,-2 3 46 0,-1-3-45 15,0 4 40-15,0-4-6 0,-1 2-3 0,-1 0-2 16,1-3-5-16,0 0-6 0,1 1-1 15,-2-3 2-15,2 3 4 0,0-9-6 0,3 10 0 0,0-4 0 16,1 0-1-16,1-1-4 0,2 1 1 0,2 0 4 16,0-1-4-16,2 2 1 0,1 0-2 0,1-1 0 15,0 3-3-15,0 0 3 0,-1 2 0 0,0-3 2 16,-2 5 0-16,0-4-4 0,-1 3 2 0,-2-1-2 16,-5 0 5-16,2 1-5 0,-4-2 1 0,-1 4-2 15,-2-2-5-15,-2 1-14 0,-3 0-48 0,1-1-69 16,-5 0-86-16,-2 1-90 0,-2-2-137 0,-1-1-263 15,-2-1-221-15</inkml:trace>
  <inkml:trace contextRef="#ctx0" brushRef="#br2" timeOffset="32699.59">8179 10520 202 0,'0'0'307'0,"-7"-10"-47"15,7 10-12-15,-3-8-2 0,3 8-14 0,-7-9 2 16,7 9-39-16,-5-7 31 0,5 7-69 0,-4-6 15 16,4 6-72-16,-4-5 29 0,4 5-75 0,-2-6 30 0,2 6-61 15,0 0 41-15,0 0-36 0,0 0 53 0,0 0-34 16,0 0 50-16,0 0-32 0,0 0 49 0,6 10-40 16,-6-10 43-16,4 10-50 0,0-5 34 0,-3 3-48 15,3 0 37-15,0 2-54 0,-3-2-5 0,3 4-3 16,0-1 2-16,-2 0-11 0,-2 2-1 0,3-1-2 15,-2 0-6-15,0 1-2 0,1-2 37 0,-1 1-43 16,0-1 34-16,-1-2-45 0,0 3 40 0,0-5-44 16,2 1 40-16,-2 0-42 0,0-8 41 0,0 14-42 15,0-14 46-15,1 10-50 0,-1-10 43 0,0 10-45 16,0-10 48-16,1 7-48 0,-1-7 46 0,3 7-41 16,-3-7 39-16,0 0-42 0,4 9 45 0,-4-9-41 15,5 3 43-15,-5-3-47 0,7 3 48 0,-7-3-47 16,9 3 49-16,-9-3-48 0,12 0 4 0,-12 0 4 0,12 0 5 15,-12 0-1-15,15-1 0 0,-15 1 1 0,16-1 7 16,-16 1-4-16,16-1 0 0,-16 1 0 16,15-2 1-16,-15 2 1 0,15-1 1 0,-15 1-2 15,13 0 0-15,-13 0 1 0,13 1-7 0,-13-1-6 0,9 2-11 16,-9-2-8-16,10 3-34 0,-10-3-43 0,8 3-57 16,-8-3-43-16,6 2-39 0,-6-2-32 15,0 0-72-15,0 0-45 0,0 0-328 0,13-1-232 0</inkml:trace>
  <inkml:trace contextRef="#ctx0" brushRef="#br2" timeOffset="32966.06">8489 10553 462 0,'1'-9'335'0,"-1"9"-48"16,0 0-24-16,2-9-28 0,-2 9 18 0,0 0-55 15,1-7-25-15,-1 7-30 0,0 0-39 0,0 0-15 16,4-4-21-16,-4 4 14 0,0 0 17 0,0 0 22 15,6 3-3-15,-6-3-5 0,7 6-3 0,-7-6 2 16,9 9-1-16,-9-9-4 0,6 9-7 0,-1-4-9 16,-1 1-8-16,1 1-5 0,-1 0-9 0,1 0-9 15,-1 2-3-15,0-1-9 0,0 0-8 0,-2 1-8 0,2 0-5 16,-3 0-7-16,3-1-2 0,-3 1-4 16,2-2-4-16,-3 1-2 0,4-3 4 0,-3 2-10 0,0 0-6 15,-1-7-13-15,1 10-29 0,-1-10-35 16,3 10-36-16,-3-10-65 0,0 6-75 0,0-6-42 0,0 0-73 15,-4 5-18-15,4-5-427 0,0 0-352 0</inkml:trace>
  <inkml:trace contextRef="#ctx0" brushRef="#br2" timeOffset="33399.96">8557 10544 15 0,'-4'-6'392'15,"4"6"-108"-15,-6-8-9 0,6 8-21 0,-8-6-18 16,8 6 31-16,-8-9-71 0,6 4-5 0,-2-1-48 16,1 2-24-16,1-4-22 0,1 2-17 0,1-1-19 15,0 0 41-15,1-1-70 0,1-2 35 0,2 2-54 16,1-2 42-16,2 2-44 0,-2-2 36 0,5 2-53 0,-1-1 52 16,0 2-44-16,1 3 45 0,-2-1-49 0,2 2 56 15,0 0-54-15,-10 3 50 0,17 0-49 16,-9 4 47-16,1 1-51 0,-3 0 47 0,-1 2-50 0,2 3 46 15,-5-2-49-15,2 3 41 0,-3-1-42 0,2 0 50 16,-3 1-41-16,0 1-4 0,-3-1 6 0,2-3 7 16,0 1 2-16,-1-4-1 0,1 2-3 0,1-7 18 15,0 12-13-15,0-12-8 0,-1 8-3 0,1-8 0 16,1 6-4-16,-1-6 6 0,0 0 34 0,0 0-49 16,15 0 43-16,-15 0-42 0,12-1 40 15,-12 1-48-15,15-3 47 0,-15 3-50 0,17-1 49 0,-17 1-45 16,15 1 44-16,-15-1-45 0,13 4 46 0,-13-4-46 15,9 7 6-15,-9-7 6 0,8 11 2 0,-7-5 2 16,-2 2 3-16,-1 1 6 0,-4-1-6 0,2 2-2 16,-5 0-3-16,0 0-12 0,-1 1-42 0,-3-3-72 15,2 2-83-15,-5-3-148 0,2-2-462 0,-2 1-363 16</inkml:trace>
  <inkml:trace contextRef="#ctx0" brushRef="#br2" timeOffset="41532.91">28908 4485 4 0,'-4'-8'119'0,"-2"-1"26"0,2 2-24 15,-1-1-24-15,-2 0-4 0,2-1 18 0,-2 1-26 16,0-2-17-16,0-1-15 0,-1 1-4 0,0 0 4 0,-1-2 3 16,2 1 27-16,-2 0-17 0,0 0-13 0,0 0-10 15,0-3 18-15,-1 3-46 0,-2-2 37 0,-1-1-49 16,1 1 37-16,-4 1-45 0,2-1 36 0,1 0-42 15,-3-1 37-15,-1 2-43 0,-1 0 42 0,0-1-38 16,-2 2 29-16,-6-2-38 0,1 0 41 0,-1 1-36 16,1 0 34-16,-5 1-36 0,3 0 37 0,-3 1-40 15,-2-1 40-15,1 0-35 0,0 1 8 0,-2 0-6 16,1 1 1-16,2-1 5 0,-4 2 4 0,2 0-2 16,2 0 1-16,-2 1-1 0,-1 0 2 0,1 1 2 15,2 2 4-15,0-1-4 0,-2-1 1 0,5 3-1 16,-1-1 2-16,-2 1 38 0,3-1-48 0,-1 2 10 15,0-1 9-15,1 2-2 0,-1 0 0 0,0 1 2 16,3 1-3-16,-1 0-2 0,0 0-1 0,0 2 7 16,1 0 8-16,0 1-18 0,-1 0 0 0,3 0 0 15,0 3 3-15,2-1-5 0,1 1 6 16,-3 1-3-16,4-1 0 0,0 2 0 0,0-1 5 0,0 2-4 16,3 1-2-16,-3-2 1 0,5 1-1 0,-2 1 1 15,1-1 0-15,0 1 3 0,2 1-5 0,-2 0 3 16,1 0 1-16,1 2 3 0,-1-3-5 0,1 4 2 15,-1-2-2-15,0 1 1 0,0 1-1 0,1-1 2 16,-1 2 11-16,0-2 4 0,3 0 4 0,-3 2-6 16,1 1 2-16,0 0-5 0,0 0-21 0,2 1 23 15,-3-1-21-15,1 4 25 0,-2 1-21 0,0 0 25 16,0 2-24-16,2 1 29 0,-2-2-12 0,0 3 48 16,0 0-15-16,-2 4-4 0,0 0-7 0,-1 1-5 15,0 1-5-15,3-3 5 0,-3 3 11 0,0-1-4 16,3 0-34-16,-3 0 31 0,0 1-28 0,2-1 22 15,-1 0-34-15,0-1 33 0,1 1-37 0,-2-1 14 16,1 1 4-16,1-2 2 0,-2 3 0 0,1-1-3 16,-1-1 7-16,0 1-6 0,-1 2-1 15,1-4 2-15,-2 4-4 0,-1-1 0 0,1 2-2 16,-1-2 30-16,0 1-33 0,-1 0 36 0,0 1-47 0,-1 1 40 16,-2-3-43-16,1 2 35 0,0-1-35 0,-3 2 1 15,1-1 3-15,0-1 3 0,-2 1 3 0,1-1-2 16,-2 1-3-16,-3 6 6 0,4-7-1 0,0 0 5 15,0 1-3-15,1-1 1 0,-3 1 2 0,3 0-3 16,1 0 2-16,-1 1 1 0,1-1-1 0,-2 2-1 16,6 0 8-16,-5 1-9 0,3 0-1 0,0 0 3 15,0 0-1-15,1 2-2 0,-2-1 4 0,1 1 0 16,1 0 0-16,-2 6-8 0,3-5 11 0,0 0-2 16,-3 6 2-16,5-6-2 0,-1 1 14 15,-5 7 0-15,3 0-1 0,3-7-3 0,-5 7 1 0,1-1-3 16,1 1-1-16,-1-1-6 0,-2-1 16 0,1 1-20 15,-1 0 18-15,-1-1-17 0,1 0 3 0,-3 1-3 16,1-1 3-16,1 1 17 0,-1-2-25 0,-1 1 30 16,-2 0-31-16,2-1 18 0,-1 0-22 0,0-1 23 15,-1 1-21-15,-2-2 23 0,1 1-30 0,-1 2 32 16,-1-3-26-16,1 3 1 0,-1-2 1 0,-1-1 0 16,1 2 52-16,-1-1-57 0,1-1-1 0,-1 0 2 15,-1 1 33-15,-2-2-35 0,2 1 23 0,-1 0-24 16,1-1 24-16,1-1-21 0,-5 1 22 0,4 1-27 15,-1-3 9-15,1 0-2 0,0-2 3 0,1-1-1 16,-1 2 3-16,4-9 49 0,-2 8-59 0,4-7 55 16,-2 0-58-16,2 2 55 0,0-2-61 0,-2 0 0 15,2 2 9-15,0-4-1 0,0 4 5 0,0 0-1 0,-1-4 8 16,2 4 19-16,1-3-26 0,0 1 26 16,0-1-28-16,-1 1 23 0,3-1-25 0,-2 0 5 15,2-2 2-15,-1 2-3 0,-1-2 1 0,5-1 3 16,-4 1 2-16,2-1 3 0,-1-2-6 0,2 2 6 0,-2-2 49 15,3 1-62-15,-2-1 54 0,0 0-7 16,1-1-58-16,0 2 57 0,1-1-60 0,-1 0 8 16,-1 1 2-16,1 1 4 0,2-1-1 0,-1 1 7 15,-2 0-5-15,1 1 10 0,0 0 19 0,0 1-24 16,0-1 20-16,0 2-24 0,-2-2 25 0,4 1-2 0,-2 1-4 16,0 0-24-16,0 0 2 0,2-1 0 0,-1 2 6 15,0-1 0-15,0 0 1 0,2 2 0 0,1-2 7 16,1 2 49-16,-1 0-60 0,3 2-1 0,1-1 5 15,-2 2-3-15,4 0 7 0,0 0 0 0,0 0-1 16,3 1 2-16,2-7-1 0,0 3 27 0,2 2-36 16,-1-2 36-16,1 2-38 0,3-1 8 0,-1 2-1 15,1 0 4-15,3 0-2 0,-3-1-3 0,4 1 7 16,-1 1 50-16,2-1-58 0,-1 1 52 0,5 1-60 16,-2-1 3-16,1 5 0 0,1 0 8 0,3-1-3 15,0-2 4-15,1-1 1 0,2-1 0 0,1-1 1 16,1 0 2-16,1-1 5 0,2-2-3 0,1 0-1 15,-1-3 3-15,2 2 0 0,1-3-7 0,1-1 5 0,-3-2 3 16,2-4-2-16,0 1 1 0,2-2 5 16,0 0-5-16,2-2-6 0,2-1 10 0,-4 0 45 15,4-1-57-15,0-2 50 0,-1-2-61 0,3-1 22 16,-4 1-15-16,2-5 37 0,-1 3-40 0,0-4 47 16,-1-1-53-16,4-2 54 0,-3 1-55 0,3-3 45 15,1-1-49-15,-2-1 51 0,3-2-55 0,-1 0 7 16,4-2 3-16,0-4-1 0,-1 1 9 0,2-2 1 0,4-2 5 15,0-3 1-15,-1-1 1 0,2-2 18 0,-2 0 10 16,1-2 14-16,-1-4 8 0,1 2 2 0,1-2 3 16,1-1-4-16,4-5-9 0,3 0 0 0,-2-2-14 15,0 2 0-15,-1 0-6 0,-1 0-2 0,2-1-3 16,0 2-3-16,-7 3 15 0,8-5-21 0,-2 2 14 16,2-2-20-16,-3 2 0 0,0-2 7 0,3 1-4 15,-3 0-6-15,2-1 0 0,-2 0 1 0,0 0 1 16,3-1-1-16,-2 0 5 0,2 1-7 0,-3-2 7 15,4-1-7-15,-2 2 0 0,-1 0 1 0,4-2 1 16,-3 1 4-16,2-1-4 0,-3 2 7 0,3-2-9 16,-2-2 2-16,0 4 19 0,-1 1-21 0,-6 5 17 15,0 1-19-15,2-2 5 0,-3 2-6 0,1-1 1 16,0-1 2-16,0 2 0 0,1-1-2 0,7-4 2 16,-9 3 2-16,9-4 6 0,0 0 34 0,0 2-52 15,2-1 55-15,0 0-17 0,-2 3 52 0,3-2-45 16,-2 1 35-16,1 1-46 0,-7 4 36 0,1 0-47 15,2 1-1-15,-3 1-1 0,1-2-2 0,1 3 3 16,-2-2-4-16,1 3 0 0,-2 0-3 0,2 0-2 0,-2 0 3 16,1 1-2-16,-1 2-1 0,-1-2 3 0,-1 1 0 15,4 1-4-15,-3-1 1 0,-1 0 0 16,2 2 3-16,0-2 0 0,-3 3 3 0,1-3 2 16,2 1 5-16,-2-1 2 0,2 1 39 0,-2-3-44 0,-1 1 41 15,3-1-53-15,-1 0 37 0,-3 0-44 0,3 0 43 16,-3-2-49-16,3 1 41 0,-3-1-44 0,2 0 42 15,-4 0-44-15,2 1 41 0,-2-2-43 16,-1 2 46-16,0 0-45 0,0-2 42 0,-1 1-43 0,-1 0 48 16,0-1-49-16,-1 2 43 0,-6 3-42 0,0-1 44 15,2 0-45-15,-2-1 8 0,-2 1-2 0,1 0 6 16,0-1 3-16,-2 1 1 0,-1 0 2 16,2-2 4-16,-1 1-1 0,-2 1 1 0,1-1 6 0,2 0 2 15,-3 0-2-15,1 1 41 0,0-3-49 0,0 2 37 16,0 0-43-16,-1 0 39 0,0-1-45 0,-1 0 40 15,-1 1-43-15,0 0 46 0,0 0-47 0,-3 1 41 16,1-1-42-16,-2 1 38 0,0 0-38 16,0 0 41-16,-2 0-43 0,0 0 42 0,-1-1-39 0,-1 1 44 15,0-1-48-15,-1 1 44 0,-2 1-44 0,-1 0 43 16,0 0-42-16,-1 1 39 0,-1-2-38 0,-2 1 39 16,2-1-39-16,-2 1 45 0,0-1-47 0,-2 1 41 15,2 1-39-15,-2-1 3 0,-1 1 2 0,3-2 8 16,-1 1-2-16,1-1 3 0,-1 0 1 0,1 0 43 15,1 0-51-15,-1 1 39 0,1-3-42 0,2 1 40 16,-1-1-41-16,2-1 38 0,2-1-40 16,-2 0 38-16,1 0-2 0,-1-1 0 0,4 2-7 0,-2-2-3 15,2-1-1-15,2-2 0 0,-2 1-4 16,3-1 2-16,-2 1-3 0,2 0 1 0,1-2-2 0,-3 2 5 16,4-1-4-16,0-1 0 0,-2 2-38 0,3-1 44 15,-1-1-40-15,-1 1 48 0,2-1-42 0,-1 2 43 16,-1-3-39-16,2 3 44 0,-1-2-45 0,-1-1 40 15,-1 1-40-15,3 0 43 0,-2 0-5 0,0-1-4 16,1 0 1-16,-2-1-6 0,1 2 0 0,0-2-1 16,-1 2 4-16,-1-2-6 0,1-2-1 0,1 3-1 15,-3-1 2-15,0 0 0 0,0 0-2 0,3 1 0 16,-5-1-1-16,1 0 2 0,2 0 5 0,-1 0-43 16,-2 1 45-16,-1 0-38 0,2-2 46 0,-2 2-42 15,-1 0 44-15,0-1-43 0,1 4 40 0,-4-2-3 16,4 1 1-16,-2 0-6 0,-3-1-3 0,3 1-1 15,-2-1 1-15,0 1-4 0,-2 1 4 0,3-2-2 16,-1 1-2-16,0 0 0 0,-1 1 4 0,0 0 5 16,0 0-11-16,1 0 0 0,0-1-1 0,1 2-1 15,-1-1 4-15,1 1 1 0,-2 0-3 16,2 1 1-16,-1-2 2 0,1 2 3 0,-2 0-42 0,3 1 46 16,-1-2-40-16,-1 1 44 0,-1 0-37 0,3 1 39 15,-1-1-2-15,-1 0-4 0,1 1-3 0,-1-1 3 16,1 0-7-16,-2 1 0 0,2 0 0 0,-1-1-2 15,0 2-1-15,0 0 3 0,0 2-3 0,-1-1 1 16,0-1 12-16,-1 1-11 0,0 0 7 0,1-3-13 16,-1 3 12-16,0 0-12 0,-1-2 9 0,1 2-10 15,0 0 11-15,0-1-12 0,-1 1 3 0,0 0 0 16,-1-1 5-16,2 0-6 0,-1 1 3 0,0 0 0 16,1-1 1-16,-2 1-1 0,2 0 5 0,0-1-4 15,-1 2-1-15,2 0 1 0,-1-2-32 0,0 1 40 16,0-1 1-16,2 1-2 0,-1 1-4 0,0-2-1 15,1-3 3-15,-1 5-4 0,0-1 8 0,2 0-12 16,0-4 13-16,-3 4-13 0,3-3 11 16,-2 2-12-16,2-2 10 0,-1 3-10 0,0 1 8 15,-1-2-7-15,0 0 9 0,-1 1-12 0,1 0 12 0,1-1-8 16,-1 1 8-16,0 0-12 0,-1 0 11 0,0 0-11 16,0 0 14-16,0-1-14 0,0 2 11 0,0-1-13 15,2 1 15-15,-4 0-2 0,2 1 1 0,0-1-12 16,0 1 2-16,0 0 0 0,0 1 2 0,0 1-1 15,0-1 7-15,0 2-5 0,0 0-2 0,0 0 3 16,0 1-1-16,0 0-4 0,0-1 4 0,0 2 12 16,0-2-14-16,0 1 15 0,0 1-16 0,2-1 13 15,-1 2-11-15,0-2 11 0,1 1-16 0,-2-1 16 16,1 3-13-16,0-1 10 0,0 1-11 0,-1 0 7 16,2-1-6-16,-2 1 11 0,0 0-15 0,0 3 16 15,0 0-2-15,0-2-3 0,0 2-2 0,-2 1 0 16,2 0 0-16,-2-1 3 0,1 1-9 0,-1-1 1 15,0 3 5-15,0-2 4 0,2 7-5 0,-4-11 4 16,3 5-1-16,-1-1-4 0,-1 2-3 0,3 5 7 16,-4-10 1-16,4 10-1 0,-4-10-1 0,-1 6-3 15,5 4 2-15,-3-9-1 0,3 9 0 0,-4-7 0 16,4 7 2-16,-4-7 0 0,4 7 0 0,-5-7-1 0,5 7-2 16,-4-5 0-16,4 5 2 0,-5-6 0 15,5 6 2-15,-5-5-1 0,5 5-3 0,-5-5 2 16,5 5-2-16,-7-2-1 0,7 2 4 0,-6-6-2 0,6 6 1 15,-9-4-6-15,9 4 5 0,-12-5 0 0,12 5-3 16,-14-2 3-16,14 2-6 0,-18-3 3 0,9 0 0 16,-3 1-7-16,-1 1-39 0,0-2-57 0,-4 2-65 15,0-2-121-15,-1 2-148 0,-3-1-473 16,-4 1-484-16</inkml:trace>
  <inkml:trace contextRef="#ctx0" brushRef="#br2" timeOffset="48848.55">9591 8917 16 0,'9'-3'247'0,"-9"3"-38"0,0 0-22 0,0 0-25 0,0 0-16 16,0 0-15-16,0 0-27 0,0 0-22 0,6-4-16 16,-6 4-16-16,0 0-9 0,0 0-3 0,0 0 1 15,0 0 9-15,0 0 24 0,0 0-19 0,0 0 11 16,4 6-18-16,-4-6 1 0,0 0-8 0,0 11 6 15,0-11-20-15,-5 8 11 0,2 0-23 16,-2-2 13-16,0 1-15 0,0 1 7 0,-1-1-14 0,-1 2 10 16,1-3-1-16,-3 2 9 0,3-1 9 0,-1-1 12 15,-2 1 5-15,3 0 2 0,-2-3 5 0,2 1 2 16,-2 0 7-16,2-2 3 0,6-3-16 0,-13 3-7 16,13-3-7-16,-13 0-1 0,13 0-11 0,-13-1 2 15,13 1 18-15,-10-4-29 0,10 4-4 0,-9-7-2 16,9 7 1-16,-9-8-8 0,7 3 13 0,2 5-8 15,-4-12 5-15,4 12-6 0,-1-11 2 0,1 11-4 16,1-11 30-16,3 6 10 0,-2-2-49 0,3 2 12 0,0 2 3 16,3-3 49-16,-1 2-45 0,-1 1 38 0,4 0-41 15,-10 3 30-15,18-2-20 0,-18 2 49 16,21 1-41-16,-10 1 38 0,0 1-46 0,1 3-1 0,2 1 7 16,-2 0-4-16,-1 3 3 0,0-1-3 0,0 5-4 15,-2 0-3-15,0 0-1 0,-2 3-3 0,-3 0-3 16,3 0 0-16,-5 0 0 0,2 1-7 0,-4-2 37 15,1 1-44-15,-1-1 39 0,-1-2-44 0,-1 2 39 16,-1-2-39-16,-1 1 42 0,-1-2-47 0,-2-1 41 16,0 0-45-16,-1-3 47 0,1 2-47 0,-3-4 42 15,2 2-40-15,-1-4 41 0,0-1-43 0,-1 0 43 16,1 1-37-16,0-4 33 0,9-1-37 0,-17 1 36 16,17-1-39-16,-15-2 5 0,15 2 1 0,-14-5-1 15,14 5 12-15,-11-7-8 0,11 7 2 0,-6-8 1 16,3 1 0-16,3 7 4 0,-1-8 1 0,1 8-1 15,3-11-1-15,1 6 1 0,-4 5 0 0,7-9 2 16,0 5-3-16,1-1 9 0,0 3-7 0,0-1 2 16,1 0 1-16,4 0 0 0,-3 2 3 0,0-1 0 0,3 2 0 15,-13 0 0-15,23 0 1 0,-12 0-3 16,1 1 2-16,1 0 3 0,-2 2-3 0,1-2 38 0,-2 2-48 16,0-1-1-16,0-1 2 0,-1 1 11 0,0 0 25 15,-1 0-40-15,-8-2 27 0,16 3-64 0,-16-3-36 16,12 4-58-16,-12-4-49 0,14 4-43 0,-14-4-65 15,0 0-42-15,14-1-442 0,-14 1-300 0</inkml:trace>
  <inkml:trace contextRef="#ctx0" brushRef="#br2" timeOffset="49331.53">9866 8933 39 0,'0'0'396'0,"-4"-9"-110"0,4 9-54 16,-7-10-13-16,7 10-6 0,-5-7-16 0,5 7 5 15,-5-8-41-15,5 8 3 0,-6-6-55 0,6 6-1 16,0 0-13-16,-5-5-37 0,5 5-31 0,0 0 16 16,0 0-34-16,0 0 26 0,-9 3-30 0,9-3 21 0,-3 7-29 15,3-7 23-15,0 11-29 0,-1-5 30 0,0 1-27 16,1-1 4-16,0 2-1 0,1 1 3 15,0-1-2-15,1 2 2 0,-1-1 8 0,1 1-1 0,1-2 9 16,1 3-6-16,0-2 0 0,1 0 49 0,0 0-56 16,1-1 47-16,-2 0-51 0,4 0 34 0,-2-1-35 15,2-1 43-15,-2 0-47 0,3 0 57 16,1-2-53-16,-2-1 33 0,-8-3-44 0,17 2 43 0,-17-2-45 16,19 3 42-16,-19-3-43 0,18-3 41 0,-7 1-42 15,-2 0 40-15,0-2-39 0,-1 2-1 0,-1-3 2 16,1-1 36-16,0 0-37 0,-2 0 6 0,-1-1 3 15,-1 0-2-15,0-1 5 0,-1 0 1 0,-1-1 13 16,-2 0-7-16,0 1-1 0,-1-2 10 0,-3 0 1 16,0-2 51-16,-1 1-57 0,-3 1 54 0,-2-2-45 0,1 2 38 15,-1-1-50-15,-3 3 49 0,2-2-55 16,-3 3 49-16,1 0-52 0,0 1 43 0,-2 1-52 16,2 1 46-16,0 1-50 0,2 0 43 0,-1 2-33 0,-1 1 4 15,3 1-116-15,-1 2-69 0,-1 1-76 0,3 2-165 16,-1-1-301-16,2 4-239 0</inkml:trace>
  <inkml:trace contextRef="#ctx0" brushRef="#br2" timeOffset="51881.51">10042 10319 109 0,'0'0'220'0,"0"0"-25"16,0 0-10-16,0 0-18 0,1-7-12 0,-1 7-18 16,0 0-14-16,0 0-5 0,0 0-31 0,0 0 13 15,-1-7-25-15,1 7 14 0,0 0-15 0,0 0 2 16,0 0-3-16,0 0-12 0,0 0-11 0,0 0-2 15,0 0 11-15,3-6-5 0,-3 6 15 0,0 0-13 16,0 0 27-16,0 0-36 0,0 0 30 0,0 8-36 16,0-8-6-16,-2 7 18 0,2-7-26 0,-1 8-4 15,0-2-4-15,1-6-2 0,-4 9-6 0,0-3-1 16,1 0 6-16,3-6 34 0,-7 11-50 0,3-5 0 16,2-1 0-16,-2 0-1 0,0-1 1 0,4-4 2 0,-8 9 46 15,8-9-53-15,-10 6 3 0,10-6-1 0,-9 4 16 16,9-4 37-16,-9 3-52 0,9-3 42 15,0 0-47-15,-16-1 51 0,16 1-55 0,-11-4 53 0,11 4-55 16,-9-4 48-16,9 4-49 0,-10-7 47 0,5 3-50 16,1-2 50-16,2 1-48 0,-1 0 49 0,-1-1-50 15,4 6 43-15,-1-12-46 0,1 12 50 0,0-12-47 16,0 12 39-16,2-11-46 0,1 5 48 0,-3 6-58 16,8-8 60-16,-8 8-50 0,9-8 23 0,-2 3 50 15,-7 5-53-15,12-5 47 0,-12 5-51 0,15-4 63 16,-15 4-52-16,17-2 44 0,-17 2-42 0,16 1 47 15,-7 1-46-15,0 1 44 0,1 0-43 0,-1 0 42 16,0 3-42-16,-1 0 44 0,2 0-40 0,-1 2 36 16,0 2-43-16,1 1 4 0,-2 0 5 0,0 0-4 15,-2-1 2-15,-1 4 2 0,0-1 15 0,0 1-16 16,-1-1-1-16,-1 2-1 0,-2-2-2 0,-1 0 0 16,0 0-3-16,-1 2 3 0,0 0-3 0,-1-2 5 0,-3 2-7 15,1-1 1-15,-1-1-5 0,0-1 1 16,0 1 4-16,0-2-5 0,0-2 4 0,0 0-4 15,-3 0 2-15,2-2-2 0,-1 1 2 0,2-3 2 16,-1 1 0-16,-2 1-2 0,3-4-4 0,5-3 4 0,-9 6 0 16,9-6 5-16,-10 3-6 0,10-3-3 0,0 0 2 15,0 0 0-15,-17-1 0 0,17 1-1 16,-4-4 3-16,4 4 0 0,-2-6-5 0,2 6 2 0,-2-10-1 16,2 10 0-16,3-8-2 0,-3 8 4 0,5-11-2 15,-2 6 1-15,1 0 1 0,-1-2-1 0,4 2-1 16,-1-1 3-16,-1 0-2 0,2 1-1 0,-1 2 3 15,2-2-2-15,-2 1 1 0,3-1 0 0,-1 3 13 16,-8 2-10-16,15-3 3 0,-15 3 5 0,14-2 2 16,-14 2 4-16,17 2 17 0,-17-2 2 0,15 3-2 15,-5 1 5-15,-1-1-4 0,0 2 3 0,0 0-1 16,0 1 7-16,0 0-17 0,0 0 9 0,0 0-10 16,1 2 9-16,-1-2-2 0,1 4-3 0,-1-3-3 15,-1-1 3-15,0 0 3 0,0 1-9 0,0-2-2 16,0 1-1-16,-2-1-1 0,3-1-1 0,-2-1-1 15,-7-3-1-15,11 7-3 0,-11-7 0 0,13 5-3 16,-13-5-5-16,10 3-14 0,-10-3-38 0,12 0-82 0,-12 0-137 16,0 0-136-16,12-4-256 0,-12 4-338 0,5-7-593 15</inkml:trace>
  <inkml:trace contextRef="#ctx0" brushRef="#br2" timeOffset="54379.68">7147 13871 311 0,'0'0'284'16,"0"0"-58"-16,0 0 26 0,0 0-49 0,0 0 21 16,0 0-56-16,0 0-13 0,0 0-20 0,0 0-23 15,0 0 14-15,0 0-21 0,3-7-4 0,-3 7 4 16,9-3 5-16,-9 3-2 0,11-7-8 0,-3 5-7 16,1-2-7-16,1 0-1 0,0 3-5 0,6-7-6 15,-2 5-5-15,0-3-4 0,3 2-8 0,-2-1-1 16,4 0-7-16,4 0 0 0,-1-1-43 0,1 1 45 15,1-2-43-15,4 2 36 0,0-3-41 0,4 1 36 16,0 0-39-16,-1 0 34 0,2-1-41 0,2-1 41 0,3 0-1 16,4-1-6-16,-2-1-3 0,-1 0-4 0,3 0-4 15,-2 0 3-15,-1 0-8 0,0 0-2 16,-1 0-3-16,1-1 3 0,-7 3-3 0,1-1-1 0,-2-1 4 16,-1 2-7-16,1 0 2 0,-3 0-1 0,0 0 1 15,-5 2-1-15,0-2-2 0,-1 4-1 0,0-3-3 16,-6 2 2-16,2 0-4 0,-5 1-6 0,1 2-18 15,-1-3-24-15,-2 2-45 0,-3 0-58 0,-3 0-57 16,2 0-48-16,-7 4-23 0,7-9-22 0,-7 9-10 16,0-8-31-16,0 8 21 0,-5-9-176 15,0 4 3-15</inkml:trace>
  <inkml:trace contextRef="#ctx0" brushRef="#br2" timeOffset="54563.78">8351 13407 547 0,'-9'-9'113'0,"2"2"28"16,-1 0-17-16,2 0 50 0,-1-1-21 0,1 3 51 15,1-2-22-15,5 7 8 0,-10-10-5 0,6 5-25 16,4 5-12-16,-4-9-2 0,4 9 2 0,0 0-3 15,1-8 6-15,-1 8-11 0,0 0-10 0,15 0-15 16,-15 0-10-16,16 5-15 0,-6-2-13 0,3 4-12 16,-2 1-13-16,3 2-5 0,-1 3-10 0,0 0-8 0,2 3-5 15,-2 2-2-15,0-2-11 0,-3 4-5 16,-2-1 0-16,1 0-44 0,-4 0 36 0,-4-1-62 16,2 0 2-16,-6 0-88 0,-1 5-34 0,-2-3-69 0,-7 4-84 15,-2 1-78-15,-6 2-335 0,-4 0-261 0</inkml:trace>
  <inkml:trace contextRef="#ctx0" brushRef="#br2" timeOffset="55297.05">7333 14114 292 0,'-9'-6'217'0,"9"6"-2"0,-8-4-15 16,8 4-12-16,-9-3-4 0,9 3-23 0,-9-5 45 15,9 5-46-15,-5-4 37 0,5 4-59 0,-6-3 30 16,6 3-64-16,0 0-3 0,-8-5 23 16,8 5-45-16,0 0 23 0,0 0-37 0,-2-5 35 0,2 5-18 15,0 0 38-15,3-6-23 0,-3 6 20 16,10-2-12-16,-10 2 14 0,12-2-4 0,-12 2 10 16,19 0-8-16,-7 2-9 0,2 0 3 0,0 0-12 0,4 2-10 15,0 1-9-15,5 0-12 0,-2 2-11 0,4 1 0 16,4 2-10-16,-1-1-5 0,4 5-9 0,3-1-6 15,2 1-3-15,-3 2-10 0,3-2 10 0,2 3-10 16,-2 0-1-16,2-2-5 0,0 2 0 0,-1 0-3 16,3 0 3-16,-3 1-44 0,2-1 44 0,-2-1-39 15,2 1 49-15,-2-1-44 0,-1-1 45 0,-1 0-42 16,1 0 49-16,-1 0-48 0,-6-2 46 0,1-2-46 16,-3 1 45-16,0-2-44 0,1 1 53 0,-7-2-51 15,3-1 43-15,-6-2-48 0,3 3 50 0,-5-4-48 16,0-1 46-16,0 1-49 0,-4-1 41 0,-1-1-48 15,-1 1 39-15,-1-2-54 0,-10-2 0 0,15 1-64 16,-15-1-51-16,13 0-53 0,-13 0-61 0,8-4-47 16,-8 4-5-16,6-8 8 0,-5 1 17 0,-1 7 10 0,3-11 13 15,-2 3 32-15,-1 1 43 0,0-2 40 0,1 2 33 16,1-1 28-16,0-2 17 0,-2 2 29 16,1-1 3-16,2 1 27 0,-2 0 11 0,3-1 37 0,-3 1 15 15,2 2 67-15,2 1-8 0,-1 0 47 0,0 0-13 16,-4 5 26-16,9-4 19 0,-9 4-5 0,14-1-7 15,-14 1-1-15,12 2-17 0,-4 1-14 0,1 2-2 16,0 1-22-16,-1 1-13 0,1 2-47 0,0 2 31 16,-2 1-16-16,0-1-3 0,-1 4-18 0,-2 1-6 15,0-1-6-15,-3 3-8 0,-2 0-7 0,-3 2-6 16,0 0 0-16,-5 0-30 0,-1-1-84 0,-5 3-98 16,-5-3-107-16,-3-2-173 0,-3-1-227 0,-9-2-222 15</inkml:trace>
  <inkml:trace contextRef="#ctx0" brushRef="#br2" timeOffset="55963.31">7292 13393 64 0,'-3'-9'329'0,"-3"1"-22"0,2 1-70 15,2 2 49-15,-1-2-59 0,-1 1 41 0,3 1-57 0,-3-1-12 16,4 6-19-16,-4-10-33 0,4 10-28 0,-4-8-22 15,4 8-22-15,-2-6 3 0,2 6 14 0,0 0 17 16,0 0-6-16,0 0-5 0,0 0-5 0,10 3 13 16,-6 3-24-16,1 1-3 0,1 1 3 15,3 2 0-15,-1 2-5 0,0 1-19 0,2 1-9 0,-3-1-10 16,4 3-4-16,-1-3-2 0,0 1 2 0,0-2 10 16,1-1-1-16,-1 0 2 0,0-3 3 0,0 2 2 15,2-3 3-15,-2-2-6 0,-1 0-4 0,2-3-6 16,1-1-7-16,-12-1-5 0,24-1-9 0,-13-1 3 15,0-3-4-15,2 0-5 0,-2-2-1 0,2-1-2 16,-3-1-2-16,2 0 0 0,-3-1 2 0,0-1-3 16,-3 0-4-16,2 0-1 0,-3 2-5 0,-1-2-1 15,-2-1-3-15,-2 2-5 0,0 0-8 0,0 0-25 16,-2 1-25-16,-1-1-34 0,-2 0-17 0,-1 2-31 16,-2 0-17-16,2 0-21 0,-1 2-15 0,-2-1 5 15,3 1-29-15,-2 1-13 0,2-1 3 0,-1 2-47 16,1 1-39-16,6 3-302 0,-9-7-140 0</inkml:trace>
  <inkml:trace contextRef="#ctx0" brushRef="#br2" timeOffset="56230.09">7609 13128 200 0,'4'-6'350'16,"-4"6"-51"-16,0 0-7 0,5-6-24 0,-5 6-33 0,0 0-31 15,5-5-36-15,-5 5-27 0,0 0-9 0,0 0-31 16,0 0 55-16,11-1-4 0,-11 1 1 0,8 4 2 16,-2 0 3-16,3 0-17 0,-4 1-5 0,3 1-6 15,0 1-13-15,1 1-7 0,0 3-17 0,-2 1-18 16,1-1-13-16,2 3-4 0,-2-1-18 0,0 1-8 16,-2 0-6-16,3 0-2 0,-4-1-5 0,3 1-4 15,-2-1 1-15,0 0-9 0,-1-2-3 0,-1 0-1 16,0-1-3-16,0-2-5 0,0 1-24 0,0-1-55 15,-3-2-50-15,4-1-53 0,-5-5-90 0,4 8-94 16,-4-8-81-16,0 0-409 0,0 0-410 0</inkml:trace>
  <inkml:trace contextRef="#ctx0" brushRef="#br2" timeOffset="56613.97">7725 13196 20 0,'-4'-6'362'0,"4"6"-108"16,-7-10-31-16,3 3-5 0,0-1-29 0,3 1-13 16,-2-3-7-16,2 2-16 0,-1 0-25 0,4-1-16 15,-1-2-22-15,2 2-15 0,1-1-25 16,1 2 7-16,2-2-10 0,0 2 13 0,2 2-20 0,1 0 18 16,-1 1-30-16,0 2 36 0,0 2-44 0,-9 1 31 15,20 1-38-15,-12 2 38 0,2 2-9 0,-4 4-4 16,1-2-4-16,-1 2-9 0,-2 2-5 0,1 0-5 15,-2-1 11-15,-2 3 7 0,0-4 1 0,2 3 0 16,-3-2 0-16,1-1-5 0,-1 1-4 0,0-3-4 16,3 1 3-16,-3-1-1 0,0-7 0 0,2 11-4 15,-2-11 0-15,4 9 1 0,-4-9-7 0,8 9-4 16,-2-5-1-16,-1 0 1 0,2 1-4 0,-1-1 1 16,-1 3 1-16,4-2-5 0,-4 1-2 0,0 2-1 0,0 0 1 15,-1 1-3-15,-3 0 2 0,1 2 0 0,-5-1 3 16,2 3-3-16,-4 0-4 0,0 0 1 15,-4 3-7-15,-1-1-26 0,-2 1-81 0,-2-2-91 0,2 1-82 16,0-2-97-16,-1 0-322 0,0-3-216 0</inkml:trace>
  <inkml:trace contextRef="#ctx0" brushRef="#br2" timeOffset="58129.58">7495 14611 366 0,'-5'-9'314'15,"5"9"-25"-15,-5-8-3 0,5 8-11 0,-7-7 13 16,7 7-62-16,-5-9 30 0,5 9-81 0,-4-6 22 16,4 6-31-16,-3-7-31 0,3 7-64 0,0 0 41 15,-2-8-36-15,2 8 61 0,0 0-32 0,0 0 38 16,9-4-35-16,-9 4 40 0,7 2-60 0,-7-2 35 15,7 8-54-15,-1-3 50 0,-3 0-47 0,4 4 40 0,-2 0-23 16,-1 2-13-16,-1 1-11 0,1 4-12 0,0-1-11 16,-1 1-3-16,-2 2-8 0,3-1-8 15,-4 1-2-15,1 0-3 0,-1-1-3 0,0-3-10 16,0-1 12-16,0 1-4 0,0-4-5 0,0 1 2 0,0-3-1 16,0 1 6-16,0-2-3 0,0-1 6 0,0-6-6 15,3 11-5-15,-3-11 2 0,2 9-1 16,-2-9-3-16,7 3 2 0,-7-3-1 0,9 2-4 0,-9-2 1 15,12-1 1-15,-12 1-5 0,16-3 2 0,-7 0 3 16,2-1-4-16,-2 2-7 0,4-1-23 0,-3-1-31 16,2-1-37-16,0 0-45 0,0 1-34 0,-1-1-31 15,1-1-45-15,-1 1-19 0,0-1-17 0,-1 1 21 16,-1-1-33-16,0 0 29 0,-2 0-14 0,1 0 36 16,-2 0-24-16,1-1 46 0,-3 0 29 0,1-2 50 15,-2 1 17-15,0 1 34 0,-2-3 10 0,-1 3 31 16,2-2 12-16,-1-1 55 0,0 2 12 0,-1-1 54 15,0 1-6-15,0-1 39 0,0 2 26 0,0-2 22 16,0 3 14-16,0 6 1 0,1-12-14 0,-1 12-14 0,0-8 1 16,0 8 6-16,3-7 9 0,-3 7 17 15,0 0-6-15,0 0 3 0,0 0-28 0,12 1-6 16,-12-1-10-16,7 7-22 0,-3-2-20 0,1 3-12 0,0-2-11 16,2 4-16-16,-1 0 3 0,-1 1-22 0,3 0 2 15,-2 3-13-15,1 0 8 0,0-2-13 0,1 2 0 16,-3 0-15-16,3-2 11 0,-2 0-16 15,-1-1 2-15,-1-3-51 0,1 1-29 0,-1-1-69 0,0-2-5 16,-3 0-107-16,-1-6-42 0,4 8-88 0,-4-8-53 16,0 0-264-16,0 0-218 0</inkml:trace>
  <inkml:trace contextRef="#ctx0" brushRef="#br2" timeOffset="58448.23">7855 14642 197 0,'-3'-9'277'15,"0"2"-36"-15,-1 0-27 0,3 0-15 0,-3 1-10 16,3 0-10-16,-3-1-3 0,4 0-25 0,-1-1-23 16,1 2-22-16,1-1-34 0,0 0 9 0,3 1-18 15,-1 1-10-15,-3 5-6 0,7-8-6 0,-7 8-15 16,11-3 16-16,-11 3 2 0,12 1-14 0,-12-1 0 16,11 8-6-16,-6-2-3 0,0 1-3 0,-1 1-2 0,1 1 5 15,-2 0-6-15,0 2 0 0,1-1-3 0,-3-2 2 16,3 2 2-16,-1-3-6 0,-1 2-2 15,-2-3-1-15,4 1 8 0,1 1 4 0,-1-1 7 0,1-1 1 16,0 1-1-16,2-1-2 0,-1 2-5 16,3-2-3-16,0-1 2 0,0 3-3 0,1-1 3 15,0-1 26-15,-2 2-46 0,2-1 7 0,-1 2 35 16,0-1-32-16,-3 2 23 0,2-1-29 0,-4 1 30 0,0 1-40 16,-3 1 37-16,-2 0-38 0,-2 3 33 0,-1 2-42 15,-3 2 10-15,-2 1-107 0,-4 2-79 0,-2 0-53 16,-2 0-131-16,-3 1-334 0,-6 0-217 0</inkml:trace>
  <inkml:trace contextRef="#ctx0" brushRef="#br3" timeOffset="69012.19">23590 7056 91 0,'-11'-4'133'0,"-1"3"-15"0,3-2-16 0,-4 0-4 15,1 0-10-15,-1 1-10 0,0 0-10 16,-1-1 4-16,-2 2-14 0,-1-1-3 0,0 1-2 0,3-1-3 16,-2 1 1-16,-1 0 3 0,2-1-3 0,-1 2-13 15,-3 0-2-15,0 2-9 0,1 0-4 0,-1 0-5 16,0 0-2-16,-2 1-2 0,2 1-2 0,-3 1-2 15,1 1-3-15,-1-1 3 0,1 2 12 16,0 0 4-16,-1 0 1 0,-1 3-5 0,4-2-7 0,-4 3 1 16,1-2-3-16,0 5-4 0,-2-1 2 0,0 1-4 15,0 1 9-15,2-1 11 0,-1 2-14 0,0 0 0 16,1-1 1-16,1 0 7 0,1 2 15 16,0 0-3-16,2 0 0 0,1-1-1 0,2-1 15 0,-2-1-19 15,3 2 9-15,0 0-13 0,1 1 15 0,-2-2-11 16,5 2 14-16,-2-2-4 0,2 1 8 0,1 1-6 15,0 0-4-15,4-3-3 0,-3 2-5 0,3 0 8 16,1-1-15-16,1 2 14 0,0-1-22 0,-1 3 10 16,4-3-10-16,-1 1 19 0,1 1-16 0,1 0 23 15,-1-1-28-15,4 1 28 0,-1 0-22 0,0-1 22 16,3 1-28-16,-1 1 28 0,2 0-28 0,0-1 38 16,-1 0-35-16,3-1 28 0,0 1-32 0,-1-2 48 15,1 0-45-15,2 1 49 0,-1 0-50 0,1 0 48 16,1-1-46-16,-1-1 49 0,0 1-51 0,2 0 40 15,-2-1-38-15,3 3 2 0,-1-2 2 0,-4 0 4 16,5 0 2-16,0 1 5 0,0 0-5 0,-1 0 3 16,4 2 5-16,-2 1 6 0,2-1-13 0,-2 2-6 15,2-2 5-15,-2 2-7 0,0-1 0 0,2 0-3 16,-2-1 2-16,1 2 0 0,0-1 4 0,0 0-2 16,-4-3 0-16,2 1-4 0,0 0-1 0,-1-1 38 15,0 0-43-15,0 1 45 0,0-2-43 0,-1 0 32 16,0 1-38-16,1 0 37 0,-1 0-39 0,0 1 40 15,1-1-38-15,-2-1 38 0,-1 1-39 0,3 0 38 0,-1 0-37 16,-2 1 38-16,1 1-39 0,0-1 42 0,1 1-36 16,-3 0 40-16,2 2-43 0,0-1 2 0,-1 1-1 15,-1-2 1-15,0 1-2 0,1 0-1 0,1 0 5 16,-2-1-2-16,1 0-2 0,-1-1-6 0,1 2 12 16,0-4-7-16,-1 2 6 0,0-1 0 0,1 0-1 15,1-2-3-15,-1 1 4 0,1 0-6 0,-2-1 2 16,0 2-2-16,3-1 1 0,-2-2 2 0,0 2-4 15,2-1 1-15,-2 1 2 0,0 1-4 0,1 0-1 16,1 1 3-16,-3-1 1 0,4 1-1 0,-2 0 3 16,2 1-5-16,-1-1 2 0,-1 1 0 15,3 3 3-15,-1-1 2 0,2 1-4 0,-3-2 5 0,3 1-7 16,-2 2 0-16,2-2 1 0,-1 1 1 0,2-1 3 16,0-1-6-16,-3 1 2 0,4 0 1 0,-1 0-3 15,0 1 1-15,1-2-1 0,-1 2-9 0,0-2 11 16,1 1-10-16,0 0 15 0,-1 0-5 0,1 1-1 15,0 0 0-15,0 1-2 0,0-2 2 0,1 1-2 16,0 0 0-16,-2-1 2 0,2 2-4 0,0 0 1 16,1-1-1-16,-2 0 42 0,1 1-53 0,2 1 47 15,0 3-48-15,-3-5 44 0,5 6-49 0,-4-6 46 16,2 5-48-16,-3-3 4 0,5 3 4 0,-3-5 2 16,-1 1 1-16,0 1 2 0,3 2 3 0,-3-3-1 15,0 1 3-15,0 0 4 0,4 1-16 0,-2 3 13 0,-2-5-7 16,-1-1 12-16,-1 0-9 0,4 0 10 15,-1 0-10-15,-1 0 13 0,1 0-3 0,-1-1 5 16,1 2-5-16,1-1-2 0,-2 1 1 0,5 2-1 16,-4-4 3-16,3 6-3 0,0-2-1 0,1 0 47 0,-3 2-57 15,1-6 45-15,2 4-52 0,-3 1 49 0,3-1-49 16,-2-3 45-16,0-1-51 0,-3 1 10 16,4 0-5-16,-2-1 5 0,2-1 1 0,-1 1 6 15,0-1-2-15,1 1 1 0,0-2 7 0,-1 0-4 0,1 0 0 16,0 0 0-16,0 0-11 0,-1-1 17 0,1 2-13 15,0-2 15-15,1 0-17 0,-3 0 18 0,3-1-13 16,0-1 15-16,-1 0-16 0,-1 1 17 0,0-1-4 16,2-1 0-16,0 1 14 0,0-1-20 0,0 1 0 15,0-3-1-15,-1 1 3 0,2 1-2 0,-1-2 1 16,0 1 4-16,4-2-6 0,-4 1 0 0,0-1-1 16,0-2 0-16,1 1 42 0,-2 0-50 0,0-1 47 15,1-1-48-15,-3 1 43 0,3 0-51 0,0-1 48 16,0 1-48-16,-1-1 45 0,0 1-48 0,-1-1 50 15,1 1-55-15,0 0 54 0,-2-2-53 0,2 0 52 16,-3 1-50-16,2-1 6 0,-2 0 2 0,0 0 1 16,0 0 21-16,-1-2-20 0,1 0 4 0,-5 0 3 15,4 1 3-15,-2-3-4 0,0 1 2 0,2-1 7 16,-4 2-5-16,5-3-1 0,-3 2 2 0,0-2 0 16,0 1 47-16,0 0-52 0,2-2 47 0,-1-1-55 15,-2 3 48-15,4-3-54 0,-3 0 51 0,0 0-53 16,1-1 49-16,-2 0-50 0,2 0 53 0,-2-1-54 15,2 1 53-15,-1-1-54 0,2 0 50 0,-4-1-50 16,4 0 52-16,-4 1-49 0,3-1 47 0,-3 1-50 16,0-2 53-16,0 2-53 0,1-2 51 0,-2 1-52 0,0 0 55 15,2-1-52-15,-3 1 52 0,2 0-54 16,-1-1 52-16,1 0-51 0,0 0 50 0,2-2-52 16,-3 2 54-16,2 1-52 0,-1-3 50 0,1 1-44 0,0-1 45 15,-2 0-52-15,3 1 52 0,-3 0-50 0,2-1 49 16,0 0-51-16,-2 0 53 0,2 1-53 0,0-2 53 15,-2 1-52-15,2 1 4 0,-2-2 7 16,2 2 1-16,-1-2 4 0,-1 2 3 0,2-2 6 0,-2 0-6 16,2 1 3-16,0 0 0 0,-2-1 3 0,2 3 3 15,-1-4-2-15,-3 3 4 0,3-2-5 16,0 1 0-16,-2-1 1 0,-1 0-1 0,1 1 3 16,-2 1-3-16,3-1 2 0,-2-1 5 0,2 1-8 15,-1-1 0-15,-1-1 2 0,-1 0 0 0,2 2 1 0,-1-4 0 16,2 2-4-16,-3 0 2 0,2-2 7 15,-1 2-7-15,-2-2 0 0,3 1 0 0,-3-2 3 0,1 1 1 16,-1-1-2-16,2 2 5 0,-2-3-6 0,0 2-1 16,1-1 2-16,-1-1-1 0,0 0 2 0,1 1-2 15,0 0 2-15,-3 0-1 0,3 0 8 0,-3-3-9 16,0 3 0-16,1-1-1 0,-1-1 3 0,0 0-4 16,0 0 54-16,-1 0-61 0,-1 1 48 0,3-2-56 15,-3 1 50-15,1-1-52 0,-2 0 48 0,3 0-49 16,-4-1 46-16,4 0-51 0,-1-1 53 0,-1 0-54 15,0 1 51-15,2-1-37 0,0-2 36 0,-2 2-51 16,3-3 50-16,1-1-53 0,-1 3 60 0,1-1-57 16,0-1 54-16,0 1-55 0,2 1 51 0,-1-1-51 15,1 0 51-15,1-1-47 0,-1 1 54 0,1 0-57 16,1 0 15-16,0 0-6 0,1 2 11 0,0 0 11 16,1 0 4-16,0-1 0 0,1 1 6 0,-2-1-3 15,5 3 12-15,-3-1-18 0,3-1 54 0,1-1-59 16,-1 6 36-16,4-5-3 0,0 1-31 0,2 1 29 15,-1 0-2-15,0-1 2 0,3 0 5 0,1 2-9 16,0-1-1-16,0 1 0 0,3-1 2 0,2-2-2 16,2 1-3-16,-1-2 2 0,2 2-1 0,-1 0 0 0,0 0-6 15,0 0-2-15,-1-1 6 0,-2 5 0 16,-1-3 1-16,4-1-5 0,-5 6 3 0,6-7-4 16,-5 4-2-16,3-2-4 0,-2 1-6 0,0 0 4 15,3 0 19-15,-3 0-26 0,6 0 19 0,-2-1-25 0,1 1 22 16,0 0-27-16,0-1 26 0,1 0-28 15,-1 2 25-15,0-2-25 0,-1-1 25 0,4 1-20 0,-5 0 19 16,3-1-22-16,-1 0 14 0,-1 1-15 16,-1-1 1-16,-4 2 5 0,6-3-3 0,-3 2 4 15,-3 0-2-15,4 0 2 0,-1-2 11 0,-3 4-13 16,3-4 6-16,-3 3-6 0,0 1 2 0,5-6 1 0,3 2-1 16,-3 0 0-16,0 0 2 0,-1-3-4 15,3 3 7-15,-3-1-3 0,2-2-1 0,0 2 0 16,2-1 4-16,-5 5-6 0,1-6 23 0,-1 1-26 15,2 0 22-15,-3-2-22 0,0 1 20 0,1-1-26 0,-1 0 17 16,0-2-15-16,-1 0 21 0,1 0-23 0,1-1 24 16,-1-3-3-16,0 4-1 0,0-1-3 0,2-2-11 15,-1 2 11-15,-2-3 0 0,3 3-6 16,-2-2 1-16,0-2-2 0,-1 4 4 0,1-3-2 16,1-1 2-16,-1 3-2 0,-1 1-6 0,1-1-15 0,-1-1 19 15,1 0-14-15,-1 1 26 0,0 0-31 0,-1-1 31 16,1-1-26-16,-2 2 28 0,-3-2-10 0,6 1-3 15,-4 1 12-15,1-1-7 0,0-1-1 0,0 1-3 16,-2 1-36-16,2-2 45 0,-1 1-38 0,-1 1 45 16,2-1-48-16,-2 0 26 0,1 1-15 0,1 1 49 15,-2-1-65-15,1 0 54 0,-1 0-35 0,2 0 41 16,0 1-41-16,-2 0 50 0,2 0-36 0,-3-1 43 16,2 2-41-16,-1-2 45 0,-1 2-43 0,0-1 38 15,0-1 1-15,-6 3-9 0,4-3 0 0,0 0-10 16,-3 4-2-16,-2-3-4 0,1 0-41 0,2-3 42 15,-4 3-40-15,-1 0 39 0,0-1-39 0,-1-1 40 0,0 0-36 16,-1 0 37-16,-1 0-43 0,-1 0 44 0,-1 0-43 16,-2 1 7-16,-2 2 2 0,0 0 11 0,0-1-2 15,-2 0-6-15,-1 0 41 0,0 0-45 0,-1 1 29 16,-2 1-32-16,0-4 39 0,-2 1-51 0,-1 1 42 16,-1-1-38-16,-1 0 33 0,0-2-34 0,-3 0 34 15,-2 1-12-15,1-4-3 0,-2 2-1 0,-2-3-36 16,-1 3 27-16,0-2-39 0,-2 2 24 0,-1-3-21 15,2 3 0-15,-5-6 3 0,0 3 2 0,-2-2 3 16,1 2 14-16,0 1 5 0,-1-1 3 0,3 5-3 0,-5-2-6 16,3 1 18-16,-4-1-1 0,3 5 3 0,-2 0 1 15,-2-3-5-15,2 2 10 0,-6 1-1 0,3 2-3 16,2 1 4-16,-1 0-5 0,-2 0 11 0,-1 2-1 16,0 1-3-16,0-1 4 0,0 2-6 0,-1 0 4 15,-1 3-5-15,0-2 1 0,-1 1 3 0,-2 3-3 16,2-1-2-16,-2 3-9 0,-1-1-7 0,1 1 8 15,0 2 6-15,-1 1 2 0,-2-1 4 0,6 1-4 16,-2 2 4-16,0 1-2 0,-2 0 9 0,3 0-5 16,-2 1 7-16,-1 1-7 0,3 0 7 0,-2 1-4 0,-2 2-1 15,-2-1 0-15,1 2 7 0,1 0-6 0,-1 1 7 16,-1 3-7-16,0-2 6 0,3 1-3 16,-2 1 1-16,0 0 0 0,1 0 3 0,1 2-8 15,-6 0 7-15,3 1-4 0,-3 3 3 0,8-5-4 16,-1 3 5-16,1 0-3 0,2 0 4 0,-2 0-4 0,4 2-11 15,-2 0 12-15,2 1 5 0,-2-1-6 16,1 4 5-16,2-1-5 0,-3 4 4 0,1 1-2 16,1 0 3-16,-2 2-4 0,0 2 2 0,1-2-1 15,-1 2 2-15,1 0-1 0,1 2-31 0,-1-1 38 16,2 1-3-16,0 0 0 0,-1 1 2 0,3-2-6 16,-1 3 5-16,1-2-4 0,1-1 1 0,-1 3-2 15,3-3 1-15,-2 2 1 0,0-2-2 0,4 2 2 16,-3-3 1-16,2 2-3 0,-1-1 4 0,1 2-3 15,1-1 1-15,-1 0 0 0,-1-1 0 0,-1 1 0 16,3 1 0-16,-3-1-2 0,1 1-39 0,-1-1 47 16,-1 1-43-16,0-1 54 0,2 0-51 0,-2 0 51 15,-1 0-5-15,1 0-3 0,1 0-4 0,-2-2 0 0,0 1-3 16,1-1 0-16,-1 0-4 0,1-1 3 16,0 2-3-16,-2-3-2 0,0 1 2 0,1 0 0 15,-1-1 0-15,0 0-1 0,0-1 0 0,0-1 4 0,-1 1-45 16,1 0 52-16,-3-1-49 0,1-1 54 0,0 0-49 15,-1 0 50-15,-1-1-48 0,1 1 50 16,4-4-47-16,0 0 52 0,-1-1-52 0,1 0 49 16,1 1-46-16,1-2 4 0,-2 1 8 0,0 1 1 15,1-1 46-15,0 0-47 0,-1 1 39 0,0-1-44 0,3 1 47 16,-3-1-43-16,-1 0 37 0,2-1-46 16,-1 2 47-16,-2-1-49 0,1 1 49 0,2-1-50 15,-2 1 50-15,-3 3-48 0,4-3 50 0,-2-1-44 16,3 1 38-16,-2-1-46 0,1 1 49 0,0-1-47 15,1-1 47-15,0 0-46 0,-1 0 48 0,2-1-47 0,0 1 50 16,-1 0-49-16,3-4 49 0,1 1-47 0,-1 0 52 16,1-1-50-16,-3 0 47 0,-1 2-49 15,1 0 51-15,0-3-54 0,-4 2 52 0,1 0-53 16,2-2 49-16,-2 2-50 0,-2-1 49 0,2-2-50 16,-1 3 52-16,0-3-44 0,0 1-6 0,-1 0 7 0,3-3 3 15,-5 3 3-15,3-1 2 0,-2 0 6 0,0-2-1 16,3 2 2-16,-1-3 6 0,0 0-4 0,-1 0-1 15,3-1 1-15,-5 4 1 0,3-4 0 16,0-2-23-16,-2 2 30 0,4-2-25 0,-5 1 30 0,3-4-8 16,-1 3-1-16,1 0-1 0,-2-1 1 0,1-1-1 15,-1 0 0-15,0 0-2 0,1-1 2 0,-2 0 4 16,-1-1-8-16,3 0 0 0,-2 0 1 16,1-1-1-16,-1 0 3 0,1-1 0 0,0-1 0 0,-1 0 9 15,1-1-5-15,-1 0 0 0,2 1 5 0,-2-2 4 16,0-1-5-16,4 1 4 0,-6-3-3 0,2-1 0 15,3 6-5-15,-5-8 0 0,2 2-3 0,1-1 2 16,1 0-1-16,-1-2-2 0,1 3-1 0,-1-4 3 16,0 2-5-16,2 0 5 0,-1-2-5 0,0 3 0 15,-1-2 1-15,2-1-1 0,0 1 4 0,-1 0-3 16,1-2 0-16,-1 1 6 0,2 0-7 0,-2 0 1 16,2-1-2-16,-2-1 2 0,2 1 4 0,-1-1 2 15,0 1 2-15,2 0 5 0,-2-2-6 0,1 0 7 16,0-1-3-16,0 2 0 0,0-3-2 0,0 1 2 15,1 0-44-15,1 2 49 0,-1-3-47 0,0 1 49 16,2-1-45-16,-2 1 46 0,2-1-46 0,-1-1 7 16,3 1 45-16,-2-2-47 0,0 0 45 0,1 0-40 15,0 0 37-15,1-2-46 0,-2 0 43 16,2-1-4-16,1 1-4 0,-1-1 1 0,1-1-1 0,2 0-4 16,-2 0 4-16,2-2-11 0,-3-1 2 0,2 3-2 15,2-3 0-15,-1 2-2 0,0 1 5 0,1-2-5 16,-2 2 4-16,3-2-6 0,-2 0 3 0,2 2-3 15,-2-1 3-15,2-1 0 0,0 2-41 0,1-2 49 16,-2 1-36-16,2 1 42 0,-1-1-41 0,0 0 43 16,3-1-43-16,-3 1 46 0,3 0-6 0,-4 1 2 15,4-1-3-15,0 0-8 0,-3-1-2 0,3 2 1 0,-2-2-3 16,1 2 0-16,2 0 2 0,-4-1 4 16,3 1-5-16,-1-3 3 0,-1 4-5 0,2-2-2 15,-2 3 3-15,0-2 0 0,-1 1-1 0,2-1 3 16,-1 2 2-16,-1-1-5 0,1 1 3 0,-2 0-4 0,0 0 3 15,2 1-41-15,-2-1 47 0,0 2-41 16,2-2 45-16,-3 3-43 0,2-2 47 0,0 3-37 16,1 1 47-16,1-1-51 0,-3 1 41 0,2-1-40 15,-1 1 43-15,1-1-3 0,-2 2-3 0,0-3 1 0,-2 3-7 16,4 1 0-16,-2 1-2 0,1-2-2 16,-3 0 2-16,3 2-2 0,0 1-4 0,-3-2 4 15,3 1 3-15,-2 0-5 0,2 2 5 0,-3-1-6 16,3-1-3-16,-4 2 3 0,3 1 3 0,0-1-4 15,-2 2 1-15,0-1 4 0,1 0-5 0,0 1 7 0,-1-1-9 16,0 2 2-16,0 0 2 0,1 0-2 0,-2-1 2 16,2 3 0-16,0 0 0 0,0-2 0 0,-1 2 4 15,1-1-4-15,1 1 0 0,-3 0 0 0,5-2 0 16,-3 2-1-16,0-1-2 0,0 1 2 0,2 0 3 16,-3 0-6-16,4 1 4 0,-3 0-1 0,2 0 0 15,-2 0 0-15,2 1 0 0,0 0 1 0,-1 1 3 16,-1-1-3-16,1 1-2 0,2 0 1 0,-1 0 1 15,0 1-2-15,1 0 2 0,2 1 1 0,-1-2-2 16,-3 0 3-16,3 2-2 0,-1-2 5 16,2 2-10-16,-3-1 4 0,1 1-1 0,2-2 2 0,-3 2 0 15,2-1 0-15,-3 0 1 0,4 1 2 16,-2-1-3-16,-1 1 2 0,1-1-2 0,-1 0-3 0,0 1 1 16,0 0 1-16,0 1-3 0,-2 0 4 15,2 0 0-15,0 1-3 0,-1 0 7 0,2 0-8 0,-4 1 1 16,3-1 1-16,-3 2 0 0,-1-1 0 0,2 2 0 15,-1 0-2-15,0 2 4 0,-1-1-8 0,1 0 7 16,-4 4-14-16,0-1-24 0,2 1-52 0,-3 2-47 16,-1-1-168-16,-1 2-145 0,-2 0-285 0,-2 0-376 15,-1 0-729-15</inkml:trace>
  <inkml:trace contextRef="#ctx0" brushRef="#br3" timeOffset="99058.15">9205 13062 223 0,'0'0'413'0,"-4"-7"-88"16,4 7-29-16,-4-5-38 0,4 5 3 0,-6-6-5 15,6 6 10-15,-4-5-20 0,4 5-14 0,0 0-35 16,-5-5-8-16,5 5-70 0,0 0 12 0,0 0-46 15,0 0 55-15,0 0-34 0,0 0 48 0,0 0-36 16,0 10 36-16,4-4-57 0,-2 3 38 0,5 0-60 16,-4 1 30-16,3 4-64 0,-1 2 37 0,0-1-57 15,3 5 36-15,-1-1-51 0,0 1 39 0,-1-1-48 16,2 1 43-16,1-2-53 0,-3 0 46 0,0-4-49 16,2 1 47-16,-4-3-51 0,3 1 49 0,-1-3-50 15,-1-1 35-15,0-3-55 0,0 1 29 0,-5-7-74 16,9 6 5-16,-9-6-61 0,0 0 33 0,10-5-6 0,-9 0 6 15,1-2 3-15,-1-1-33 0,-2-3 40 16,-2-1-42-16,2-2 59 0,-3-3-25 0,-1 0 64 16,-1 0-31-16,-2-2 56 0,3-2-35 0,-3 1 7 0,2 2 11 15,-2 3 10-15,3-1 8 0,0 1 4 0,0 3 10 16,1-1 6-16,0 2 6 0,-1 3 3 0,3-1 1 16,0 3-5-16,0 0 4 0,2 6 14 15,0-11 10-15,0 11 8 0,5-6 1 0,-5 6 3 0,11-5-9 16,-11 5-4-16,18 0 0 0,-18 0 37 0,23 1-53 15,-4 2 34-15,-2-1-45 0,2 1 40 0,4 1-51 16,0 2 39-16,0 0-43 0,3 1 35 0,-2 1-42 16,5 0 41-16,-4 3-43 0,-1-3 41 0,-1 2-5 15,-2-1-9-15,0 0-7 0,-2 0-8 0,0 0-29 16,-3-2-55-16,-2 1-48 0,-1-3-75 0,-4 1-27 16,1-4-53-16,-10-2-62 0,11 6-107 0,-11-6-193 15,0 0-162-15</inkml:trace>
  <inkml:trace contextRef="#ctx0" brushRef="#br3" timeOffset="99275">9600 12926 411 0,'-9'-8'315'0,"1"1"-40"0,2 1-10 0,-2 1-26 0,3 2 24 16,-2-1-53-16,7 4 34 0,-11-6-72 16,11 6 2-16,-9-3-63 0,9 3 35 0,-10 2-57 15,10-2 44-15,-6 6-51 0,6-6 10 0,-4 9 24 0,4-9-55 16,0 14-1-16,1-7-10 0,2 1 34 0,-1 1-55 15,2 2 29-15,4-2-48 0,-2 3 36 0,2-1-46 16,0 2 31-16,2-1-39 0,-1 0 31 0,0 1-42 16,1-2 17-16,-1 0-59 0,1 0-58 0,-1-3-81 15,1 2-36-15,-2-4-66 0,0-1-77 0,0 1-402 16,0-3-300-16</inkml:trace>
  <inkml:trace contextRef="#ctx0" brushRef="#br3" timeOffset="99542.1">9761 12899 123 0,'-1'-7'426'0,"1"7"-82"0,-3-10-31 15,3 10-32-15,-1-10 22 0,1 10-55 0,-3-8 38 0,3 8-85 16,-2-5 7-16,2 5-78 0,0 0 30 0,0 0-39 16,0 0 40-16,0 0-37 0,0 0 34 0,0 0-50 15,0 0 46-15,1 9-46 0,1-3 32 16,2-1-64-16,0 0-8 0,1 3-5 0,0-1-17 0,3 1-9 15,-3 2-6-15,2-2-5 0,-1 3 38 16,3-1-51-16,-2 2 31 0,1-2-45 0,0 1 41 16,-2-1-48-16,3 1 43 0,-2 0-49 0,-2-3 43 0,1 2-53 15,-2-3 40-15,2 1-70 0,-2-1-12 0,1-1-91 16,-1 2-30-16,-4-8-105 0,4 8-65 0,-4-8-75 16,0 0-93-16,3 7-287 0,-3-7-343 0</inkml:trace>
  <inkml:trace contextRef="#ctx0" brushRef="#br3" timeOffset="99990.99">9858 12856 381 0,'-4'-4'357'0,"-1"0"-61"0,-1 0-17 0,-2-2-31 0,3-2-35 15,-1 1 26-15,-1-2-66 0,3 0 39 16,-2-2-30-16,2 1-25 0,2-1-35 0,-1-3-25 16,3 3-12-16,0-1-20 0,4-1-11 0,0-1-10 15,2 2-4-15,0-1-8 0,2 2-4 0,1 0-6 0,4 4-3 16,-3 0 5-16,3 2 2 0,-3 4-4 0,3 1 3 16,-2 1 2-16,1 4-6 0,-1 2 0 0,1 2-43 15,-3 4 49-15,-1 0-52 0,-1 1 50 0,-2 2-46 16,-1 1 49-16,-1 1-42 0,-2 0 6 0,0-1 8 15,-1 0 15-15,-1-2-2 0,0 0 7 0,-2-4 1 16,3 2 1-16,0-3 9 0,-1 0 9 0,1-3 2 16,0 1-6-16,0-8-8 0,2 9-3 0,-2-9-5 15,7 3 2-15,-7-3-7 0,11 0-5 0,-11 0-2 16,18-2-3-16,-8 1-2 0,2 0 2 0,-2-2-4 0,-10 3 3 16,23 0-4-16,-13 3-4 0,-2-2 4 15,2 3 3-15,-3 3 2 0,-2 1-2 0,-3 2 1 16,0 0-1-16,-2 5-5 0,-4-1 35 0,-1 2-45 15,-4 3 42-15,-3-1-44 0,1 0 32 0,-3 0-40 16,-2-2-72-16,1-1-114 0,0 0-122 0,-3-3-167 16,1-3-384-16,1-2-440 0</inkml:trace>
  <inkml:trace contextRef="#ctx0" brushRef="#br3" timeOffset="102840.98">9967 12757 37 0,'0'0'256'0,"0"-6"-48"16,0 6-19-16,0 0-12 0,0 0 5 0,0-10 0 15,0 10-7-15,0 0-11 0,-3-5-18 0,3 5-16 16,0 0 1-16,-2-8-26 0,2 8 31 0,0 0-27 16,-3-8 32-16,3 8-45 0,0 0 51 0,-4-6-48 0,4 6 38 15,0 0-63-15,-6-5 33 0,6 5-58 0,0 0 44 16,-9-2-50-16,9 2 41 0,0 0-44 0,-15 1 34 16,15-1-41-16,-12 5 42 0,5-3-41 0,-1 3 46 15,0 1-41-15,2 0 30 0,-2 1-33 0,-1 4 34 16,0-2-40-16,3 3 31 0,-1 0-35 0,0-1 1 15,0 4 4-15,2-2 1 0,1 3 6 0,2-2 1 16,-1 2 2-16,3-2 1 0,0 3-1 0,3-1 2 16,1 1 33-16,1-2-55 0,1 0 51 0,4 2-53 15,0-1 42-15,2-2-55 0,2 1 42 0,0-2-49 16,4-1 42-16,-3 1-48 0,3-3 0 0,1-2 3 16,-1-1 7-16,0-2-4 0,0-1 1 0,1 0 1 0,-1-3 4 15,-3-1-4-15,3-1 2 0,-1-2 4 16,-2-1-5-16,1 1 1 0,-1-2-2 0,-4-2 3 0,1 0-1 15,-2 0 4-15,-3-2-7 0,-1 0 4 0,-2-1 0 16,-3-1 4-16,-1-1 2 0,0 0-1 16,-5-1 7-16,0 0-9 0,-3-2-2 0,-3-1-1 15,-3 1 0-15,-3 1-2 0,0 0-2 0,-2 1 44 0,1 3-54 16,-3-2 45-16,-1 4-51 0,3 0 45 0,-3 2-52 16,4 1 42-16,-1 0-54 0,1 1 35 0,3 3-77 15,-2-1-4-15,4 1-94 0,1 0-18 0,12 1-109 16,-18 0-25-16,18 0-47 0,-14 1-56 0,14-1-98 15,-7 3-231-15,7-3-272 0</inkml:trace>
  <inkml:trace contextRef="#ctx0" brushRef="#br3" timeOffset="103578.66">10111 12810 156 0,'-5'-3'193'0,"5"3"-16"0,-12-10-6 16,7 6-25-16,-4 0-11 0,3-1 0 0,-2-1-11 15,2 1-20-15,-3 1-9 0,3 0 8 0,-1-3 4 16,1 4-1-16,-3-1-14 0,3 0-6 0,-1 0 24 16,1 0-2-16,-1 1-28 0,-2 0 4 0,9 3-32 15,-12-3 21-15,12 3-27 0,-17-2 29 0,17 2-46 16,-13-2 35-16,13 2-34 0,-16 2 46 0,16-2-46 0,-14 4 43 16,6-2-40-16,-1 2 44 0,3 1-45 0,-2 1 42 15,1 0-45-15,1 0 49 0,0 1-45 0,1 0 40 16,1 2-46-16,0-1 49 0,0 3-42 15,3-3 44-15,-1 3-36 0,2 0-4 0,2 1 3 0,-1-1-2 16,2 1 2-16,2 1 0 0,0 0-7 0,0-1 30 16,4 3-45-16,-1-2 34 0,2-1-45 0,1 2 34 15,1-1-41-15,1 1 36 0,-2-4-40 0,3 0 39 16,-1-1-39-16,-2 0 45 0,2-2-38 0,0-1 39 16,1-1-44-16,-3-1 14 0,1-2-11 0,0-1 1 15,-12-1 0-15,23-1 12 0,-11-1-14 0,-3-2 6 16,2-1-5-16,-1 0 4 0,-1 0 1 0,-2-3 12 15,1 1 3-15,-2-1 2 0,-1-1 9 0,-1 0 5 16,0-1 13-16,-3-1 7 0,1 2 3 0,-4-4 3 16,1 4-4-16,-3-3-7 0,-1 1-6 0,-2-1-6 15,-2 1-2-15,-3 1-8 0,1-1-5 0,-3 1 35 16,-3 0-53-16,-1 1 41 0,2-1-52 0,0 3 39 16,0 0-49-16,0 2 43 0,2-1-42 0,0 2-17 0,3-3-112 15,2 4-49-15,0-1-155 0,2 1-60 0,1-2-73 16,6 5-87-16,-6-5-330 0,6 5-460 0</inkml:trace>
  <inkml:trace contextRef="#ctx0" brushRef="#br3" timeOffset="104740.81">9677 14493 322 0,'0'0'332'0,"-12"-6"-54"16,7 1 5-16,5 5 14 0,-13-6-18 0,13 6 38 16,-9-6-69-16,9 6 22 0,-11-7-24 0,11 7-59 0,-9-5 24 15,9 5-66-15,-8-4 15 0,8 4-60 0,-6-3 27 16,6 3-36-16,0 0 48 0,0 0-39 0,0 0 37 16,0 0-54-16,-7 4 39 0,7-4-49 15,3 9 42-15,-1-3-62 0,1 3 30 0,0 1-54 0,-1-1 36 16,2 3-53-16,0 1 37 0,0 0-50 0,2 3 37 15,-2 0-4-15,2-1-5 0,-2 2-7 16,1-2-5-16,0 1-1 0,3-2-6 0,-4 1 0 0,2-2-6 16,-3-2 0-16,1 0-2 0,-1-3-7 0,0 1-4 15,2-3-9-15,-5-6-22 0,4 5-15 0,-4-5-13 16,0 0-5-16,0 0 7 0,0 0 2 0,-1-9 12 16,-2 2 4-16,-2-2 13 0,0-2 7 0,0 0 4 15,-3-3-31-15,2 0 48 0,-2-2-32 0,2 2 44 16,-1 0-38-16,1-1 45 0,-1 2-37 0,1 1 39 0,2 1-38 15,0 1 40-15,2 1-39 0,-1 1 42 0,2 0-40 16,1 8 41-16,0-10-40 0,0 10 47 0,4-9-44 16,-4 9 48-16,8-2-44 0,-8 2 45 15,15 0-40-15,-6 2 41 0,1 0-41 0,4 4 37 0,0-1-42 16,0 1 41-16,4 4-40 0,1-2 38 0,0 3-3 16,1-1-6-16,0 1-2 0,2-2-5 0,-3 3-1 15,1-1-3-15,1 0-1 0,-3 0-1 0,1-2-10 16,-1 2-19-16,0-2-36 0,-4 0-35 0,1-2-48 15,-2-1-34-15,0 0-34 0,-3-2-39 0,0-1-49 16,0 0-40-16,-10-3-42 0,16 2-402 0,-16-2-304 16</inkml:trace>
  <inkml:trace contextRef="#ctx0" brushRef="#br3" timeOffset="104990.29">9976 14497 265 0,'-9'-11'391'0,"0"2"-19"0,0 0-39 0,1 0-25 15,0 1-60-15,0 0 46 0,1 2-20 0,-2-2-15 16,4 2-15-16,-3 1-26 0,2 0-31 0,2 0-36 16,4 5-30-16,-8-7-24 0,8 7-15 0,-6-4-11 15,6 4 1-15,0 0-2 0,0 0 2 0,0 0-10 0,-1 6-9 16,1-6-44-16,6 10 35 0,-2-2-47 0,1 0 42 16,4 3-44-16,-1 1 38 0,1 1-47 15,0 3 41-15,0 1-45 0,2 0 36 0,-1 1-7 16,1 0-12-16,0 0-59 0,1 0-57 0,-1-1-51 15,-2-1-54-15,1 0-58 0,-2-3-51 0,2-2-43 0,-2-2-40 16,0 0-353-16,-1-3-283 0</inkml:trace>
  <inkml:trace contextRef="#ctx0" brushRef="#br3" timeOffset="105406.49">10231 14427 309 0,'0'0'312'0,"-4"-8"-15"16,4 8-4-16,-6-9-23 0,2 4 4 0,-1 2-42 15,-1-2 53-15,1 1-45 0,-2 0-31 0,2 1-25 16,5 3-20-16,-10-6-26 0,10 6-27 0,-13-4-15 16,13 4-13-16,-9-2-13 0,9 2-4 0,-11 2-9 15,11-2-5-15,-8 6-42 0,4-2 41 0,4-4-45 16,-2 12 38-16,0-6-42 0,2 1 37 0,0 3-35 15,2-2 34-15,-1 3-39 0,3 0 34 0,1 0-41 0,0 2 36 16,4-1-35-16,-2 0 37 0,3 0-6 16,0-1 1-16,0 0-10 0,1 0 0 0,2-2-3 15,-1 0 0-15,2-2-1 0,-3-1-3 0,1-1 4 0,0-2-7 16,0 0 1-16,1-2-1 0,-13-1-1 0,19-3-1 16,-8 0-2-16,-2-2 2 0,-1 0-39 0,0 0 47 15,-2-3-39-15,-1 1 44 0,-2-1-38 0,-2-2 42 16,-1 2-45-16,-1-3 41 0,-2 1-2 0,-2-1-4 15,-4-1-1-15,0 3-4 0,0-2 3 0,-5 1-4 16,3 2-3-16,-5-1 1 0,2 2-1 0,-1 2-4 16,0 2-1-16,-2-1-5 0,0 3-6 0,2 0-35 15,2 2-64-15,-2 0-104 0,2 2-27 0,-2 0-57 16,2 2-65-16,0 1-56 0,2 0-347 0,-2 1-287 16</inkml:trace>
  <inkml:trace contextRef="#ctx0" brushRef="#br3" timeOffset="105707.32">9885 15021 389 0,'-3'9'268'0,"-1"-1"-41"0,2-2-42 15,2-6 34-15,-4 12-40 0,4-12 58 0,-5 10-44 16,5-10-1-16,4 8-14 0,-4-8-21 0,9 6-25 15,-9-6-10-15,13 2-16 0,-13-2-5 0,20 0 6 16,-6-2-17-16,4 1-11 0,1-4-13 0,2 0-10 16,3-1-10-16,0 0-8 0,4-1 5 0,3-2-19 15,-1 1-3-15,1-2-5 0,1 1 16 0,0-2-27 16,-1 1 22-16,1-1-28 0,-3-1 19 0,2 1-21 16,-2-1 21-16,-1 1-30 0,-2 0 22 0,-4 1-28 15,-2 1-29-15,-2 1-48 0,-1 0-43 0,-5 2-44 16,0 1-28-16,-4-1-82 0,-2 3-59 0,-6 3-357 15,5-4-215-15</inkml:trace>
  <inkml:trace contextRef="#ctx0" brushRef="#br3" timeOffset="105941.2">10059 15172 198 0,'-14'14'246'0,"5"-2"-40"15,2-1 20-15,0-1-12 0,4-2 11 0,-1 1 9 16,4-9 8-16,2 12-14 0,-2-12-59 0,10 7 18 15,-10-7-16-15,16 4-78 0,-3-5 29 0,1-2-50 16,4 0 36-16,0-2-13 0,4-2 3 0,1-1-11 16,5-4-8-16,-3 0-10 0,4-2-13 0,-1 1-14 15,0-2-7-15,2-1-3 0,-3 1-8 0,0 0 14 16,-1 0-19-16,-5 1 8 0,0 2-24 0,-2 1 16 16,-2 0-21-16,-3 2 9 0,-3 0-28 0,1 3-27 15,-2-2-131-15,-2 2-132 0,-2 0-121 0,-1-2-412 16,-2 4-389-16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10:06:03.53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1542 3224 105 0,'-5'-6'184'0,"5"6"-36"0,0 0-13 16,-3-6-12-16,3 6-18 0,0 0-7 0,-5-5 9 16,5 5 5-16,0 0 3 0,-2-7 2 0,2 7 8 15,0 0 4-15,-4-6 7 0,4 6-31 0,0 0 24 16,0 0-20-16,-5-5 6 0,5 5-28 0,0 0-4 15,0 0-34-15,0 0 15 0,-4-5-24 0,4 5-4 16,0 0-13-16,0 0 7 0,0 0-12 0,0 0 25 16,0 0 10-16,0 0-9 0,0 0 14 0,0 0-5 15,0 0 19-15,0 0-23 0,0 0 22 0,0 0-21 16,5 5 22-16,-5-5-27 0,0 0 25 0,9 4-24 16,-9-4 41-16,0 0-26 0,10 2 18 0,-10-2-6 0,12 3 9 15,-12-3-17-15,14 3 6 0,-14-3-18 16,18 2 15-16,-8 1-26 0,0-1 22 0,-1 0-23 0,5 0 16 15,-2 0-21-15,2 1 25 0,-2-1-25 0,5 0 20 16,-2 1-24-16,3-1 30 0,-1 0-28 0,2 0 32 16,-1-1-31-16,1 2 27 0,3-3-37 0,-3 1 35 15,3 0-26-15,-2-1 23 0,2 1-3 0,0-1-3 16,1 0-5-16,-2 0-12 0,0 0-12 0,2 1 17 16,0-1-1-16,-1-1-3 0,-1 1-9 0,1 1 6 15,1-1-5-15,0 1 1 0,-1-1-6 0,-2 3 3 16,1-2 2-16,-1-1-4 0,2 0 5 0,-3 1 42 15,3-1-37-15,-2 0 28 0,1 0-39 0,0 0 32 16,1 0-41-16,-1-1 32 0,2 0-26 0,-3 0 30 16,3-1-55-16,-1 1 48 0,1 0-28 0,-2 0 29 15,0 0-36-15,2 0 33 0,0-1-26 0,0 1 29 16,-1 0-45-16,1 1 35 0,0 0-21 0,-2 0 28 16,0 0-29-16,3 0 25 0,-2 0-34 0,0 0 33 15,-2 0-24-15,3 1 25 0,-1-1-21 0,0 1 27 16,-1-1-17-16,2 0 18 0,-1 0-14 0,0 0 16 0,1 0-24 15,0 0 24-15,-3 0-24 0,3 0 18 16,0-1-17-16,-2 1 13 0,2-1-19 0,0 1 18 0,-2 0-18 16,1-1 15-16,0 1-18 0,1-1 15 0,-4 1-14 15,4 0 12-15,-4 0-19 0,2-2 18 0,-1 4-17 16,-1-2 12-16,-1 0-5 0,1 0 11 0,-1 0-4 16,-3 0 6-16,2 1-13 0,-3-1 9 0,-1 0-7 15,2 1 5-15,-2-1-12 0,1 0 11 0,-1 1-12 16,0 0 13-16,-2-1-11 0,1 0 13 0,-12 0-12 15,20 2 15-15,-20-2-10 0,19 0 18 0,-19 0-7 16,20 0 9-16,-20 0-14 0,16 1 0 0,-16-1-2 16,17 0 4-16,-17 0-10 0,14 1 5 0,-14-1-5 0,14 0 8 15,-14 0-1-15,14 2 8 0,-14-2-10 16,0 0 8-16,17 0-6 0,-17 0-3 0,12 0 2 16,-12 0 1-16,12-1-4 0,-12 1 0 0,11 0-7 15,-11 0 5-15,0 0-9 0,17 0 12 0,-17 0-5 0,10 0-6 16,-10 0-1-16,13-1 1 0,-13 1-5 15,0 0 2-15,13 0-1 0,-13 0-1 0,0 0 1 16,11 1 1-16,-11-1-4 0,0 0-3 0,0 0 2 0,0 0 0 16,14 0 1-16,-14 0 1 0,0 0 0 0,0 0-1 15,0 0-1-15,0 0-4 0,0 0 2 0,0 0-8 16,13 0-23-16,-13 0-38 0,0 0-66 0,0 0-56 16,0 0-107-16,0 0-38 0,0 0-129 0,0 0-112 15,0 0-148-15,0 0-170 0,10-2-358 0,-10 2-863 16</inkml:trace>
  <inkml:trace contextRef="#ctx0" brushRef="#br0" timeOffset="982.14">4471 3278 69 0,'0'0'258'0,"0"0"9"0,-6-4-91 0,6 4-18 15,0 0-14-15,0 0-17 0,-9-1-17 0,9 1-1 16,0 0 8-16,0 0 2 0,0 0 2 0,-10-2 1 16,10 2 17-16,0 0 6 0,0 0-8 0,0 0-4 15,0 0-5-15,0 0 2 0,0 0 1 0,-11-1-4 0,11 1 7 16,0 0 3-16,0 0-10 0,0 0-5 0,0 0-10 16,0 0-9-16,0 0-7 0,0 0-6 0,0 0-5 15,0 0-7-15,0 0-6 0,0 0-9 16,0 0 0-16,0 0 5 0,0 0-19 0,0 0 41 0,0 0 4 15,0 0 15-15,0 0-10 0,16-1 21 0,-16 1-32 16,13-2 23-16,-13 2-40 0,19 0 27 0,-19 0-41 16,22-1 30-16,-10 0-39 0,1 1 34 15,2-2-27-15,1 2 22 0,0-1-41 0,2-1 29 0,0 1-40 16,1-1 33-16,2 0-3 0,-2 1 0 0,0 0-6 16,3-2-2-16,-2 2-10 0,1-1-6 0,-1 0 4 15,2 1-3-15,-3-1 5 0,4-1-2 0,-3 2-2 16,1 0 6-16,1-1-11 0,-2 1 4 0,1 1-2 15,-1-2-1-15,2 1-1 0,-4 1-7 0,2 0 0 0,-1-1 3 16,-1 1-5-16,1 0 1 0,-2 0-2 16,1 0 3-16,-2 1 0 0,0-1-2 0,0 0-5 15,0 0 6-15,-1 0 0 0,2 0-2 0,-1 1-1 0,-2-1 0 16,3 0 1-16,-2 0-15 0,2 2 11 0,-3-2 4 16,2 0-4-16,0 0-4 0,-1 0-3 0,1 0-3 15,-1 1 4-15,-1-1 2 0,2 0-2 16,-1 0-5-16,1 1 5 0,-3-1-4 0,4 0 0 0,-3 0 2 15,0 0 5-15,0 1 0 0,0-1 1 0,1 0 4 16,-1 0-2-16,2 0 7 0,-2 0 3 0,1 0 1 16,-1 0 2-16,1 0 5 0,1 0 5 0,-1 0-7 15,-1-1 4-15,3 0 2 0,-2 1-2 16,-1-1 2-16,0 1 2 0,1 0-1 0,0-2-1 0,0 2-4 16,-2-1-5-16,-2 1-3 0,2 0-4 0,0 0-5 15,-2-1-4-15,-11 1 7 0,17 0-8 0,-17 0 3 16,18 0 1-16,-18 0-4 0,14 0-1 0,-14 0 5 15,13-1 1-15,-13 1-2 0,0 0 2 0,12 0 0 16,-12 0-2-16,0 0-4 0,0 0 19 0,16 0-24 16,-16 0 12-16,0 0-19 0,0 0-22 0,10-1 4 15,-10 1-52-15,0 0-34 0,0 0-61 0,0 0-71 16,0 0-68-16,12-2-113 0,-12 2-97 0,0 0-144 0,0 0-126 16,5 5-620-16,-5-5-1010 0</inkml:trace>
  <inkml:trace contextRef="#ctx0" brushRef="#br0" timeOffset="2287.94">13489 3302 2 0,'-14'0'280'0,"14"0"-21"0,0 0-22 16,-13-2-7-16,13 2-4 0,0 0-28 0,0 0-19 16,0 0-21-16,-12 0-6 0,12 0-64 0,0 0 37 15,0 0-20-15,0 0 12 0,-8-3-48 0,8 3 35 16,0 0-58-16,0 0 40 0,0 0-52 0,0 0 47 15,0 0-36-15,0 0 33 0,0 0-24 0,0 0 31 16,5-5-20-16,-5 5 10 0,0 0 1 0,0 0 26 0,14-1-19 16,-14 1 17-16,0 0-13 0,18 1 20 15,-18-1-18-15,15 2 5 0,-15-2-4 0,19 1 18 16,-7 0-3-16,0-1 5 0,1 1-13 0,4-1-4 16,-3 1-2-16,5 0-9 0,-1-1 3 0,1 0-36 15,2 1 32-15,2-1-24 0,0 0 9 0,-1 0-28 0,7-1 18 16,-5 1 0-16,4 0-6 0,0 0 1 15,0 0-5-15,2-1-6 0,-2 0 4 0,1 1 6 0,-1-1-6 16,2 0-3-16,-1 0 1 0,-1-1 1 0,2 1-10 16,-1-1 1-16,-1 1-15 0,3-2 17 0,-3 0-5 15,0 2-3-15,3-2-7 0,-2 0 3 0,-1 1-2 16,2-1 8-16,-1 0-6 0,-1 1 4 0,1 0-1 16,1-1 1-16,-1 0-2 0,-1 1-7 0,2 0 8 15,-1 1 2-15,-1-2-3 0,2 2 5 0,-1 0-1 16,-2-1 2-16,4 1 0 0,-2 1-6 0,0 0-1 15,2-1 1-15,-3 1-1 0,2 0-6 0,-1-1 8 16,2 1-1-16,-2-1-17 0,-1 1 19 0,3-2-1 16,-2 2-5-16,1-1 10 0,0 0-6 0,0 1-4 15,-1-1 6-15,2 0-7 0,-2 0 2 0,3-1-4 16,-3 1 7-16,2 0-6 0,0-1-1 0,-2 2 0 16,2-2 0-16,-2 2 0 0,1 0-4 0,-2-1 0 15,-1 0-4-15,1-2 5 0,0 2-2 0,-1 0 3 16,-4 1-4-16,1-1 3 0,-2 1-1 0,1-1 0 0,0 1-2 15,-4 0 3-15,3-1-3 0,-2-1-3 0,2 2 3 16,-4-1-19-16,1 1 17 0,-2-1-1 0,-1 1-3 16,-2-1-2-16,1 2 2 0,0-2-2 0,-1 1-14 15,-3-1 18-15,1-1-1 0,0 2-3 0,0-1-6 16,-12 1 11-16,22-1-11 0,-22 1 12 0,15 0-11 16,-15 0 6-16,17-3-11 0,-17 3 11 0,14 0-6 15,-14 0 0-15,12-1-10 0,-12 1-14 0,0 0-29 16,16 0-54-16,-16 0-39 0,0 0-52 0,11 1-50 15,-11-1-75-15,0 0-81 0,0 0-62 0,10 3-176 16,-10-3-785-16,0 0-1035 0</inkml:trace>
  <inkml:trace contextRef="#ctx0" brushRef="#br0" timeOffset="36133.68">13159 5210 148 0,'0'0'179'0,"0"0"-24"16,0 0-5-16,0 0-6 0,0 0-15 0,-9-2 26 16,9 2-42-16,0 0 29 0,0 0-30 0,0 0 8 15,0 0-13-15,-9-2 10 0,9 2 0 0,0 0-9 16,0 0 15-16,0 0-18 0,0 0 32 0,0 0-41 16,0 0-4-16,0 0 9 0,-12 0 10 0,12 0 39 15,0 0-52-15,0 0 35 0,0 0-44 0,0 0 38 16,0 0-43-16,0 0 45 0,0 0-40 0,0 0 36 15,-7 3-44-15,7-3 38 0,0 0-48 0,0 0 46 0,0 0-44 16,0 0 10-16,0 0-3 0,0 0 8 16,0 0-3-16,3 7 1 0,-3-7 7 0,0 0 3 0,0 0 0 15,11 2-1-15,-11-2 5 0,0 0-16 0,14 0-48 16,-14 0 55-16,13 0-52 0,-13 0 50 16,18 1-65-16,-18-1 51 0,20 0-62 0,-7 0 58 15,-1-1-56-15,2 1 59 0,-2 0-65 0,4-1 52 0,-1 2-56 16,2-3 52-16,-1 0-46 0,2 2 56 0,1-1-48 15,-2-1 43-15,2 1-47 0,-1-1 43 0,4 1-44 16,-2-2 42-16,-1 2-9 0,3-1-1 0,0 1 4 16,0-1-10-16,-1 0-3 0,2 1-3 0,0-2-3 15,-1 1-6-15,4 0 0 0,-5-1-4 0,2 2 0 16,-2 0-3-16,2 0-2 0,-3 0-3 0,2-1-1 16,0 1 0-16,-2 0 1 0,1 1-2 0,-1 0 0 15,-1-1-4-15,2 1 0 0,-2-2 2 16,1 2 0-16,-3 0-3 0,1-1 3 0,0 1 0 0,-2 0 0 15,0 0 5-15,0-1 4 0,3 0 6 0,-5 1 0 16,6-1 2-16,-6 1-35 0,5-2 44 0,-2 1-35 16,-1 0 38-16,2 0-41 0,0 0 41 0,0 0-38 0,-3-2 35 15,4 2-34-15,-2 0 34 0,-1 0-41 0,0-1 40 16,2 1-39-16,-4 0 26 0,1 0-28 16,-1-1 16-16,1 1-14 0,0 1 37 0,1-3-41 15,-3 3 31-15,1 0 2 0,-3 0-35 0,1 0 33 0,-12 0-5 16,22 0-3-16,-22 0-2 0,19 1-2 0,-19-1-34 15,14 0 42-15,-14 0-36 0,14 0 46 0,-14 0-38 16,0 0 38-16,14 1-33 0,-14-1 38 0,0 0-35 16,12 0 38-16,-12 0-38 0,0 0 35 0,0 0-36 15,11 1 34-15,-11-1-36 0,0 0 33 0,0 0-35 16,0 0 32-16,0 0-37 0,12 1 36 0,-12-1-32 16,0 0 29-16,0 0-39 0,0 0 27 0,0 0-65 15,0 0-38-15,0 0-119 0,0 0-173 0,5 4-260 16,-5-4-249-16,0 0-720 0,0 0-1270 0</inkml:trace>
  <inkml:trace contextRef="#ctx0" brushRef="#br0" timeOffset="51277.23">12327 12304 82 0,'0'0'133'0,"0"0"4"0,0 0-16 0,-9 1-11 15,9-1-2-15,0 0-8 0,0 0 1 0,0 0-4 0,-10 1-2 16,10-1-6-16,0 0 2 0,0 0-6 16,0 0 0-16,0 0 1 0,0 0 20 0,0 0-17 15,0 0 7-15,0 0-8 0,-13-1-8 0,13 1-6 16,0 0-4-16,0 0 0 0,0 0-20 0,0 0 11 15,0 0-24-15,0 0 15 0,0 0-22 0,0 0 13 16,0 0-14-16,0 0 29 0,0 0-19 0,0 0 42 16,0 0-34-16,0 0 61 0,0 0-44 0,0 0 50 0,0 0-22 15,0 0 27-15,0 0-41 0,0 0 37 16,0 0-47-16,12 1 41 0,-12-1-48 0,0 0 34 16,11-1-39-16,-11 1 41 0,0 0-44 0,17-1 39 0,-17 1-38 15,11-1 40-15,-11 1-41 0,13 1 36 0,-13-1-51 16,17 1 42-16,-17-1-44 0,15 0 48 0,-15 0-49 15,19 2 11-15,-8-1-10 0,0 1 0 0,-1 0-4 16,2-1 4-16,0 0 1 0,0 0 5 0,2 2-1 16,-14-3-7-16,23 1-3 0,-9 1 1 0,-2-1-2 15,0 0 1-15,1 1 2 0,0-1-8 0,0 2-2 16,0-1 3-16,-1-1 3 0,1 0 5 0,2 1-4 16,-3-1 12-16,1 0-5 0,1 1 1 0,-1-1-2 15,-1 0-2-15,1 0-1 0,-1 0 0 0,0 0-6 16,1 1 2-16,0-1-1 0,-3-1-4 0,3 2 1 15,0-2-2-15,-2 1-2 0,1 0 6 0,-1 1-2 16,-1-2-1-16,3 1 3 0,-3 0-4 0,2-1 3 16,-2 2-8-16,2-1 1 0,-1 0-2 0,1-1 3 0,-12 0-7 15,21 1 1-15,-21-1 1 0,22 1 8 16,-22-1-10-16,22 0-2 0,-22 0 3 0,20-1-1 0,-20 1 3 16,22 0-5-16,-22 0 0 0,22 0 2 15,-22 0 3-15,23 0-5 0,-23 0-1 0,23 0 0 0,-23 0 2 16,22 0 1-16,-10 0-5 0,-12 0-1 0,22 0 1 15,-9-1 1-15,-3 1-2 0,3-1-2 0,-2 1-1 16,1-1 2-16,0 1-3 0,0-2 3 0,2 1 0 16,-2 0 0-16,-1-1 0 0,3 1 0 0,0 0-2 15,0-1-1-15,-2 1 2 0,1-2 1 0,2 2-1 16,-2 0 0-16,2 0 0 0,-2-2-3 0,2 2 3 16,2-2 0-16,-2 1 1 0,2 0-2 0,-1 1-2 15,0-2 0-15,0 1-6 0,2 1 7 0,-4 0 0 16,3-2 1-16,-2 0-1 0,3 2 2 0,-4-1-6 0,5 0 5 15,-5 0 0-15,4 0-2 0,-2 1-1 16,0 0 4-16,1-2-1 0,1 2-3 0,-3-2 2 16,4 1-2-16,-2 1-1 0,-2 0 2 0,3-2 2 0,-4 1-5 15,4 1 6-15,-4 0-4 0,3 0 1 16,-3-1 1-16,2 1 1 0,-3-1-2 0,4 0 4 16,-3 1 5-16,1 0-2 0,-1 0 1 0,-1-2 0 0,4 2 3 15,-3-1-3-15,1 1 9 0,-1-1-3 0,0 1 0 16,0 0-34-16,1-1 44 0,0 0-39 0,0 0 43 15,-1 1-32-15,0-3 32 0,0 3-39 0,1-1 37 16,-2 0-20-16,4 1 18 0,-4-1-37 0,1 1 42 16,1 0-40-16,-2-2 43 0,2 2-36 0,-1 1 38 15,0-3-42-15,0 1 41 0,0 1-41 0,-1 0 42 16,2-2-42-16,-2 3 41 0,0-2-31 0,1 1 31 16,-2 0-42-16,0-1 44 0,1 1-40 0,1 0 45 15,-2-1-42-15,-1-1 40 0,2 2-41 0,-3 2 40 16,2-2-42-16,-1 0 38 0,-1-1-40 0,1 1 40 15,0 1-37-15,-2-1 35 0,-9 1-39 0,19-2 35 0,-19 2-36 16,16-1 33-16,-16 1-33 0,16-2 33 16,-16 2-38-16,14-4 38 0,-14 4-38 0,14-1 41 15,-14 1-37-15,12-1 36 0,-12 1-36 0,11-2 36 0,-11 2-39 16,13-3 37-16,-13 3-37 0,9-2 35 0,-9 2-40 16,9-3 38-16,-9 3-37 0,10-4 35 0,-10 4-36 15,0 0 36-15,0 0-39 0,12-2 30 0,-12 2-65 16,0 0-4-16,0 0-120 0,0 0-74 0,0 0-221 15,0 0-233-15,0 0-1028 0,0 0-1418 0</inkml:trace>
  <inkml:trace contextRef="#ctx0" brushRef="#br0" timeOffset="67107.89">13686 4212 93 0,'0'0'480'0,"0"0"-129"0,-7-6-31 0,7 6 0 0,0 0-32 16,-5-5 58-16,5 5-23 0,0 0-23 0,-4-5-15 16,4 5-22-16,0 0-25 0,0 0-24 15,-5-5-73-15,5 5 32 0,0 0-63 0,0 0 37 0,0 0-61 16,0 0 47-16,0 0-43 0,0 0 41 0,0 0-36 15,0 0 39-15,0 0-42 0,0 0 19 0,0 0-27 16,0 0 2-16,0 0 10 0,12 4-8 0,-12-4-5 16,6 6 9-16,-6-6-21 0,10 8 2 0,-3-3-6 15,-1 0-7-15,2 1 1 0,-1-1-4 0,1 2-3 16,0-2 4-16,0 1 1 0,0 1-6 0,0-1 6 16,1 0-3-16,0 1-3 0,0-2-8 0,0 0 1 15,-1 1 0-15,-2-1 1 0,4-1 2 0,-5 2 3 16,4-3 3-16,-5 0 6 0,-4-3 9 0,14 4 6 15,-14-4 7-15,9 3 2 0,-9-3-1 0,0 0-2 16,15 0-14-16,-15 0-3 0,9-3-4 0,-9 3-1 16,8-6-10-16,-8 6-9 0,9-10-2 0,-3 4-6 15,-2-1-4-15,1 0-5 0,-1-1-3 0,3-1-8 0,-2 0 2 16,2-2-12-16,-2 0 4 0,2-1 3 16,-1 0-6-16,3 0 0 0,-3 0 2 0,2 0-12 15,0-1 9-15,1 1 0 0,-2 0-1 0,1 0 0 0,1 0-1 16,0 1 2-16,-1 0-13 0,-2 0 10 0,2 2 1 15,-1 0 0-15,0 1 4 0,-1 1-1 0,-2 0-3 16,1 1 13-16,-1-2 4 0,-4 8 4 0,8-9-2 16,-6 4-2-16,-2 5-1 0,7-7-10 0,-7 7 4 15,2-6-18-15,-2 6-33 0,4-6-86 0,-4 6-100 16,0 0-98-16,-4-8-144 0,4 8-106 0,0 0-158 16,0 0-139-16,-9 3-645 0,9-3-1144 0</inkml:trace>
  <inkml:trace contextRef="#ctx0" brushRef="#br0" timeOffset="68290.48">13343 11479 215 0,'0'0'222'0,"0"0"2"0,-6-5-55 15,6 5 32-15,0 0-10 0,-5-6-22 0,5 6-7 16,0 0-10-16,-7-4-11 0,7 4-22 0,0 0-5 16,-6-6-7-16,6 6-3 0,0 0-9 0,0 0 39 15,-4-5-45-15,4 5 31 0,0 0-38 0,-2-6 8 16,2 6-2-16,0 0-7 0,0 0-4 0,-4-5-8 16,4 5-21-16,0 0-7 0,0 0 8 0,0 0 24 15,0 0 11-15,0 0 6 0,0 0 10 0,0 0 4 16,0 0-6-16,9 5 3 0,-9-5 2 0,7 6-5 0,-7-6-8 15,9 8-4-15,-2-3-3 0,-2 1-4 0,2 1-7 16,0-1 4-16,0 1-4 0,1-1-7 0,2 3-5 16,-1-1-15-16,-1 0-7 0,1 2-4 0,2-1-4 15,0-1-3-15,-2 0-2 0,1 2 10 0,-1-2-6 16,0 1 1-16,1-2 2 0,-2-2 6 0,-2 1 13 16,0-1-42-16,3-1 60 0,-9-4-36 0,9 9 79 15,-9-9-27-15,9 5 64 0,-9-5-49 0,7 3 29 16,-7-3-64-16,0 0 35 0,11-4-50 0,-11 4 37 15,8-7-44-15,-6 1 36 0,2-1-32 0,4-1 21 16,-4-1-46-16,2 0 40 0,-1-1-45 0,2-2 36 16,-1 1-37-16,1-1 26 0,1-1-42 0,0 2 40 15,-2-1-46-15,3 0 38 0,0 1-39 0,-2 0 37 16,-1 0-42-16,4 0 39 0,-5 2-34 0,2-1 28 16,-1 4-39-16,-2-3 42 0,2 2-43 0,-2 1 42 15,0 0-42-15,0 1 40 0,-4 5-44 0,5-11 38 16,-5 11-66-16,5-8-27 0,-5 8-144 0,4-7-102 0,-4 7-191 15,0-9-187-15,0 9-871 0,-4-7-1221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10:07:30.93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6433 7786 19 0,'0'0'381'0,"0"0"-94"0,0 0-37 0,-9-2 10 15,9 2 3-15,0 0-23 0,0 0 23 0,0 0-68 16,0 0 17-16,-14 0-88 0,14 0 18 0,0 0-72 0,0 0 36 15,0 0-49-15,0 0 59 0,0 0-27 16,0 0 53-16,0 0-37 0,0 0 45 0,0 0-32 16,0 0 45-16,0 0-49 0,15 0 43 0,-15 0-49 15,13-2 48-15,-13 2-52 0,17-1 39 0,-6-1-47 0,1 0-6 16,2 1 5-16,1-3-7 0,3 0-6 0,2 1-4 16,4-3-1-16,1 0-10 0,3-1-11 15,4-1-9-15,0-1-8 0,1 0-3 0,2 0-9 0,6-2-2 16,-3 1-51-16,2 1 53 0,-1-1-52 0,2 1 51 15,-1-1-50-15,-7 2 49 0,2 0-49 16,-1 0 47-16,-2 1-48 0,2 0 49 0,-3 0-47 0,0-1 55 16,-7 5-50-16,3-1 42 0,-3-2-52 0,-1 1 52 15,-5 2-48-15,0-1 53 0,0 2-57 0,-3-3 51 16,-2 2-49-16,1 1 49 0,-4 0-50 0,2 0 45 16,-3 0-47-16,-9 2 53 0,14-2-62 0,-14 2 26 15,14-5-94-15,-14 5-72 0,7-5-104 0,-7 5-93 16,6-7-50-16,-6 7-39 0,1-10-103 0,-2 4-369 0,-2 0-512 15</inkml:trace>
  <inkml:trace contextRef="#ctx0" brushRef="#br0" timeOffset="199.43">7417 7408 613 0,'0'0'512'0,"-8"-5"-123"0,8 5-2 16,-6-7-63-16,6 7 26 0,-5-3-45 16,5 3 27-16,0 0-83 0,-5-5 5 0,5 5-78 0,0 0 36 15,0 0-49-15,0 0 34 0,0 0-47 0,16 0-1 16,-8 2-22-16,4 2-17 0,-1 1-11 15,3 1-13-15,-1 0-56 0,5 5 41 0,-3-2-57 16,3 3 49-16,-1-1-60 0,-2 3 47 0,0 1-54 0,-2 1 49 16,-3-1-60-16,-1 2 41 0,-2-2-36 0,-4 3 7 15,-1 0-54-15,-5 0-62 0,-1 4-61 0,-3-1-47 16,-6 4-129-16,-1-3-64 0,-7 1-62 0,-3 2-118 16,-4-2-344-16,-1 0-524 0</inkml:trace>
  <inkml:trace contextRef="#ctx0" brushRef="#br0" timeOffset="1016.71">6396 7920 274 0,'0'0'322'0,"0"0"-46"0,0 0-20 0,0 0-8 0,0 0-29 15,0 0-10-15,0 0-16 0,0 0-13 16,-1-7-46-16,1 7 34 0,0 0-7 0,0 0-51 15,0 0 41-15,0-7-16 0,0 7-11 0,0 0-25 16,0 0-8-16,0 0 5 0,0 0 4 0,0 0-5 0,9-3 3 16,-9 3 7-16,9 4 31 0,-3 0-30 15,3 1 42-15,-1 1-59 0,3 3 40 0,2-1-39 0,1 3 45 16,4 1-39-16,-3 1 34 0,7 4-42 0,-2-1-9 16,3 1 6-16,2 1-9 0,4 3 6 0,0-1-14 15,2 0-6-15,1 2-50 0,0-1 49 0,3-1-62 16,-2 1 57-16,2-2-37 0,0-1 31 0,-1 0-59 15,1 0 53-15,-1 0-57 0,1-1 53 0,0 0-51 16,-3-1 44-16,1 2-56 0,-5-4 57 0,4 3-58 16,-7-1 52-16,2 0-55 0,-1-1 54 0,-3 1-62 15,-3 0 49-15,3-1-68 0,-4-3 10 0,-3 1-46 16,0-2-56-16,-3-2-58 0,-1-2-48 0,-1 1-4 16,-2-3-64-16,0-2-24 0,-9-3-11 0,14 3-23 15,-14-3 26-15,14-5 3 0,-8 0 75 0,1-2-13 16,-1-1 96-16,-2-2 12 0,0-1 91 0,1 0 10 15,0 2 87-15,-2-2 42 0,-1 0 39 0,2 2 30 16,-1 0 28-16,-1 0 33 0,2 1 53 0,-4 2-34 0,1-1-10 16,-1 7-20-16,4-10 2 0,-4 10 4 15,4-5 25-15,-4 5-3 0,0 0 7 0,0 0-24 16,14 4 14-16,-9 1-28 0,-1 2-38 0,1 2-16 0,0 2-30 16,0 2-15-16,2 2-10 0,-3 2-11 0,-1 2-11 15,0 3-13-15,0-1-10 0,-2-2-5 0,-1 1-27 16,-1-1-50-16,-3 3-50 0,-3-2-62 0,-2-2-49 15,-1 0-125-15,-4-2-61 0,-1-2-36 0,-5-4-518 16,-6 1-561-16</inkml:trace>
  <inkml:trace contextRef="#ctx0" brushRef="#br0" timeOffset="1615.88">6450 7182 357 0,'-4'-10'326'16,"0"2"-27"-16,1-1 3 0,1 3-4 15,-2 0 13-15,1-1-3 0,1 1-29 0,-1 1-17 0,-2 0-16 16,5 5-19-16,-5-8-31 0,5 8-34 0,-5-7-35 15,5 7-28-15,-4-5-20 0,4 5 5 0,0 0 19 16,0 0 0-16,0 0-2 0,0 10-7 0,3-5-8 16,1 5-9-16,-1 0-5 0,4 2-28 0,-1 1 54 15,1 0-42-15,2 0 29 0,1 3-56 0,1 1 41 16,1-3-46-16,0 0 44 0,3 1-54 0,-1-2 5 16,0-1-2-16,2-1 5 0,-3 1-1 0,2-5-2 0,-1-1 7 15,3-1-3-15,-3-1-10 0,-1-3 1 0,1 0 1 16,0-1-2-16,-1-2 2 0,0-1-7 0,-2-2 6 15,-1 1-8-15,1-2 0 0,-4-3 32 0,1 1-38 16,-3-2 41-16,0 1-43 0,-2-4 24 0,-3 3-35 16,0-3 3-16,-3-2-1 0,-2 1-3 0,1 1 16 15,-2-2-10-15,-2 4-7 0,0 1 1 0,1-2 32 16,-1 3-47-16,0 1 21 0,2 1-88 0,0 0-2 16,-1 1-81-16,0 1-13 0,2 1-52 0,5 4-44 15,-8-7-79-15,8 7-25 0,-4-6-22 0,4 6-29 16,0 0-385-16,0-11-364 0</inkml:trace>
  <inkml:trace contextRef="#ctx0" brushRef="#br0" timeOffset="1833.72">6774 6965 480 0,'0'0'408'0,"4"-6"-47"16,-4 6 28-16,4-8-43 0,-4 8 46 0,0 0-75 16,0-7 15-16,0 7-84 0,0 0-6 0,0 0-84 15,0 0 36-15,0 0-46 0,0 0 49 0,3 6-48 0,-3-6 43 16,2 13-53-16,3-5 21 0,-1 1-60 0,-2 1 19 15,4 3-50-15,-1 0 13 0,1 3-43 16,2-3 24-16,-2 1-45 0,2 1 29 0,1 1-38 0,0 1 27 16,0-1-36-16,-2-2 31 0,1 1-42 0,2-2 29 15,-1 1-40-15,-2-1 12 0,-1-1-112 16,3 1-24-16,-4-5-113 0,1 0-28 0,1-1-101 0,-3-1-50 16,1 0-86-16,-5-6-498 0,6 4-631 15</inkml:trace>
  <inkml:trace contextRef="#ctx0" brushRef="#br0" timeOffset="2183.35">6870 7017 327 0,'-5'-10'449'0,"0"2"-93"0,1-1-13 0,-1 1-54 16,1 1-6-16,-1-1-15 0,2 0 13 0,1-1-73 16,-1 1 4-16,2 0-76 0,1 1-26 0,0 0 11 15,3 0-63-15,-1 1-11 0,2 0-5 0,1 1-10 0,3 1 32 16,-8 4-49-16,15-3 35 0,-15 3-50 0,18 3 37 15,-9 2-47-15,-1 0 40 0,2 1-49 0,-4 2 44 16,3 2-45-16,-4-1 41 0,0 0-5 16,2 1-1-16,-4 1-1 0,0 1-6 0,0-3 1 0,-2 2-1 15,2-1 0-15,-2 0-3 0,0-3 1 0,-1 2-1 16,1-2 2-16,1-1 11 0,-1 0-1 16,2 0 1-16,-3-6 5 0,6 12 3 0,0-6-8 0,-2 0-2 15,4 1 0-15,-1-1-4 0,4 1-5 0,-1 1 2 16,0 0 0-16,1 2-4 0,0-1-1 0,-1 2 1 15,0 1-2-15,-1-1-2 0,-2 2-1 0,-1 2 0 16,-1-3-3-16,-4 2-33 0,-2 1 42 0,-1 1-38 16,-5 0 43-16,-2 3-35 0,0-1 30 0,-9 4-66 15,2-2-13-15,-3-2-130 0,-3 1-49 0,-2-1-62 16,2-1-148-16,-2-3-367 0,-2 1-368 0</inkml:trace>
  <inkml:trace contextRef="#ctx0" brushRef="#br0" timeOffset="2849.74">6530 8445 111 0,'0'-10'523'0,"0"10"-92"0,-1-6-66 0,1 6 1 16,0 0 15-16,-4-6-8 0,4 6-16 0,0 0-28 15,0 0-53-15,-4-6-52 0,4 6-45 0,0 0-36 16,0 0-28-16,0 0 10 0,0 0 12 0,0 0-17 15,3 8-11-15,-3-8-10 0,5 14-5 16,-4-5-2-16,2 2-12 0,-1 1-16 0,1 2-1 16,1 2-20-16,-3 2-7 0,3 0-7 0,-2 0-5 0,-2 0-2 15,3 0-6-15,-2 0 1 0,-1 0-3 0,3-1 6 16,-2-2 8-16,-1-2 3 0,0 3 5 0,1-4 4 16,-1-1 3-16,1 0-1 0,-1-3 1 0,2 1-2 15,-2-2-1-15,0 1 1 0,0-8 0 0,1 11-5 16,-1-11 3-16,0 11-9 0,0-11 3 0,4 8 0 15,-4-8 2-15,4 9-2 0,-4-9-2 0,6 6-3 16,-6-6-11-16,10 4 10 0,-10-4-7 0,13 3 0 16,-13-3-6-16,17 2-2 0,-17-2-5 0,19-1 4 15,-6 0-4-15,0-2-7 0,-1 1-30 0,1 0-47 0,4-2-83 16,-3-1-74-16,2 0-24 0,-3 1-104 0,0 0-16 16,2-2-77-16,-3 0-73 0,-1 0-57 0,-1-2-406 15,-2 2-586-15</inkml:trace>
  <inkml:trace contextRef="#ctx0" brushRef="#br0" timeOffset="3432.68">6861 8574 662 0,'3'-10'463'0,"-3"10"-59"0,0-8 35 16,0 8-41-16,0 0 27 0,0-9-57 0,0 9 15 16,0 0-93-16,0 0-50 0,0-8-49 0,0 8-41 15,0 0-33-15,0 0-13 0,0 0 11 0,0 0-1 16,0 0-3-16,7 3-10 0,-7-3-6 0,7 9-3 15,-1-4-8-15,-1 3-9 0,0 0-11 0,2 0-11 16,-1 3-2-16,-1-1-15 0,4 2-7 0,-2-2-5 16,-1 1-5-16,-1 1-3 0,0-2-4 0,1-1 4 15,0 1-4-15,-1 0-3 0,-1-2-2 0,0 2 0 16,-1-3 0-16,0 1 1 0,1-2-5 0,-2 0-4 16,-2-6-7-16,4 11 7 0,-4-11-2 0,3 8-1 15,-3-8 9-15,1 9-14 0,-1-9-17 0,0 0-4 16,-1 8-9-16,1-8-2 0,0 0-7 0,0 0-1 15,-3 7 2-15,3-7 0 0,0 0 1 0,0 0 9 0,0 0 8 16,0 0 41-16,0 0-37 0,0 0 5 16,0 0 0-16,-10-1 45 0,10 1-45 0,0 0 42 0,-5-5-41 15,5 5 47-15,0 0-42 0,0 0 34 0,-5-4-41 16,5 4 41-16,0 0-39 0,0 0 37 0,0 0-40 16,-7-5 29-16,7 5-26 0,0 0 45 0,0 0-44 15,0 0 40-15,0 0-39 0,-5-4 7 0,5 4 36 16,0 0-45-16,0 0 40 0,0 0-38 0,0 0 43 15,0 0-36-15,0 0-1 0,0 0 36 0,0 0-45 16,0 0 45-16,0 0-44 0,0 0 45 0,0 0-44 16,0 0 36-16,0 0-36 0,0 0 46 0,-4-5-50 15,4 5 46-15,0 0-41 0,0 0 4 0,0 0 36 16,0 0-42-16,0 0 39 0,0 0-38 0,0 0 42 0,0 0-44 16,0 0 38-16,0 0-38 0,0 0 40 15,0 0-40-15,0 0 43 0,0 0-39 0,0 0-3 16,0 0 41-16,0 0-40 0,0 0 40 0,0 0-39 0,0 0 0 15,0 0 47-15,0 0-46 0,0 0-2 16,0 0 39-16,0 0-40 0,0 0-1 0,0 0 41 16,0 0-83-16,0 0-30 0,0 0-113 0,0 0-19 0,-2-6-100 15,2 6-28-15,0 0-59 0,0 0-88 0,-5-7-484 16,5 7-576-16</inkml:trace>
  <inkml:trace contextRef="#ctx0" brushRef="#br0" timeOffset="4133.59">6884 8554 179 0,'0'0'340'0,"-6"3"-68"16,6-3-16-16,0 0 1 0,-8 3-10 0,8-3-30 16,0 0 30-16,0 0-70 0,-10-3 22 0,10 3-13 15,0 0-62-15,-7-4 27 0,7 4-64 0,-3-8 30 0,3 8-57 16,1-9 43-16,-1 9-56 0,4-11 3 15,-2 5-1-15,2 0 1 0,1 0 33 0,2-1-44 16,-1 0 3-16,2 2 2 0,-1 0 0 0,1 0 0 16,1 2 10-16,1 1 35 0,-10 2-46 0,18-1 33 15,-8 3-49-15,1 2 41 0,-4 1-51 0,1 2 38 16,2 2-42-16,-5 1 33 0,2 2-48 0,-2 2 43 0,0-2-41 16,-4-1 41-16,2 3-44 0,-2-3 44 0,-1 2-47 15,0-1 48-15,0-3-48 0,-1 2 46 0,1-4-46 16,0 2 57-16,0-9-44 0,0 12 60 0,0-12-45 15,1 9 42-15,-1-9-58 0,0 0 40 0,4 5-49 16,-4-5 38-16,0 0-50 0,11-3 48 0,-11 3-51 16,14-4 48-16,-6 1-56 0,-8 3 50 0,14-2-51 15,-14 2 47-15,15-2-52 0,-15 2 50 0,13 2-49 16,-13-2 52-16,13 5-49 0,-13-5 48 0,8 8-47 16,-6-2 49-16,-2 2-50 0,0 2 51 0,-2 0-34 15,-2 3 29-15,-4-1-51 0,-1 0 49 0,0 2-73 16,-6-3-20-16,1 3-130 0,-4-2-61 0,-1-4-108 15,-3 1-149-15,2-2-455 0,-5-2-574 0</inkml:trace>
  <inkml:trace contextRef="#ctx0" brushRef="#br0" timeOffset="10048.79">26133 8113 78 0,'0'0'145'16,"-7"-10"-16"-16,4 6-19 0,3 4-10 0,-7-10-5 16,3 4-5-16,0 0-8 0,1-2-13 0,-3 3-10 15,2-3-13-15,-1-1 6 0,0 2-8 0,0-2-5 16,1 1 0-16,-1-1-10 0,-3 1-2 0,4-1 14 15,-1 1-4-15,-1 0-7 0,1-1-3 0,-3 2-6 16,3 0-4-16,-2 0 11 0,2 0 9 0,-2-1 2 16,-1 4-18-16,0-3 3 0,1 2 15 0,-1 0 7 15,-1 1-3-15,0 0-5 0,-1 0 0 0,-1 1-2 16,0 1-4-16,0 1 7 0,-2 0 3 0,1 1-8 16,-3 0 9-16,4 1-23 0,-5-1-1 0,2 2-5 15,0 1-1-15,-4 1-2 0,2-1 7 0,0 2 2 16,-3-1-1-16,4 2 4 0,-3-1-2 0,1 1 10 15,-2 2-2-15,0 0 3 0,0-1 13 0,0 3-15 16,2 0 4-16,-2-1-11 0,0 2 2 0,1-1-14 16,-1 4 17-16,1-2-15 0,-3 3 13 0,0 1-15 15,1 2 16-15,-1 0-17 0,0 0 24 0,1 1-18 16,-1 1-3-16,0 0-1 0,1 2 10 0,-3 3 9 16,2 1-5-16,-1 1-3 0,1 0 4 0,1 1 0 15,0 0 12-15,0 1 46 0,1 3-55 0,1-1 31 16,-1 0-43-16,0 3 46 0,4-1-38 0,-2-1 37 15,3 1-42-15,-1 1 50 0,1 1-51 0,2-2 46 0,-1 3-46 16,3 0 42-16,-3-1-45 0,3 2-1 16,2 1 4-16,-2 2 5 0,1 1 4 0,0 0-5 15,2 2 0-15,-2 0 36 0,2 2-49 0,0 0 32 16,0 2-42-16,0-2 37 0,0 4-41 0,2-3 37 0,-1 4-35 16,0-2 6-16,3-2 4 0,-4 3 5 0,4 0 2 15,-1 0 2-15,1 1 4 0,-1 0 1 16,2 0-4-16,-2 0 0 0,1 1 37 0,1 0-39 15,-1 2 47-15,1-1-39 0,-1-2 2 0,3 2-1 16,-1-3-1-16,0 2 0 0,1-1 0 0,0 0-2 16,0 0 11-16,1 0-4 0,0 0-1 0,0 0-1 0,3 0-3 15,0 2-3-15,0-3-4 0,0 0 2 0,1 2-5 16,-1-5 1-16,2 4 5 0,-1-3-4 0,0 2 4 16,2-4 3-16,-2 2-12 0,1-2 24 0,-2 1-20 15,2 0 16-15,-2-2-1 0,1 2 3 0,-1-1 3 16,-1 1 3-16,-1-1 3 0,0 0-4 0,0-1 5 15,-1 0 14-15,1 0-14 0,-1 1 0 0,3-8-31 16,-2 6 53-16,0-6-42 0,0 1 59 0,1-1-60 16,1 5 5-16,-2-5-4 0,3-3 1 0,-1 2-2 15,1-2 56-15,0 1-72 0,2 0 52 0,-1-2-60 16,1 0 57-16,1-1-60 0,-1 2 58 0,0-3-65 16,1 0 56-16,2 1-57 0,-3-3 58 0,2 2-58 15,-2-3 59-15,2 0-50 0,0 1 48 0,0-2-62 16,1 1 60-16,-1 0-62 0,-1-2 6 0,1 2 4 15,0-3 3-15,-1-3 10 0,-1 2-9 0,1-2 3 16,0 0 2-16,-1 1 3 0,0 0 6 0,-1-2-12 16,4 2 1-16,-3-2 3 0,-1 0 1 0,1-1 57 15,1 2-71-15,-1-1 60 0,-1-1-63 0,3 0 57 0,0 0-60 16,-3-1 59-16,2 0-60 0,-1 0 55 0,0-1-60 16,3 0 60-16,-3 0-61 0,1 0 62 0,0-1-59 15,1-1 55-15,0 0-60 0,-1 1 56 0,1 0-57 16,1-2 59-16,-3 0-34 0,4 1 28 0,-3-4-38 15,-2 3 37-15,3-2-60 0,4 3 62 0,-4-3-59 16,0-1 64-16,2 0-56 0,-2 2 50 0,3-3-55 16,-1 3 53-16,-1-4-56 0,1 2 64 0,1-1-62 15,-1 1 59-15,0-2-37 0,-1 0 33 0,2 0-62 16,-1 1 63-16,0-1-40 0,0-1 37 0,0 0-54 16,1 0 58-16,-3 1-59 0,4-2 62 0,-3 2-58 15,-1 0 12-15,4-2-5 0,-4 2 5 0,0-1 4 16,1-1 4-16,-2 2 0 0,-1-2 2 0,1 0 23 0,1 0-24 15,-3-1 0-15,1 2-1 0,-2-2 7 0,2-1 2 16,-3 1 4-16,3 0-10 0,-2-2 1 16,1 1 1-16,-1-1 0 0,2 0 3 0,0 1-4 15,-3-2 2-15,3 0 2 0,0 0 0 0,1 0-1 16,-2 1 53-16,2 0-61 0,-2-1 55 0,3-1-43 0,0 2 33 16,-1-2-63-16,1 3 63 0,0-3-58 0,0 1 53 15,-2 0-59-15,2 0 60 0,0 0-58 0,0-3 55 16,-1 1-59-16,3 1 58 0,-2 0-61 0,-9-3 62 15,17 3-61-15,-17-3 61 0,15 3-37 0,-15-3 37 16,19 2-58-16,-19-2 52 0,16 2-59 0,-16-2 60 16,18 2-59-16,-18-2 9 0,15 2 61 0,-15-2-65 15,17 1 62-15,-17-1-64 0,16 1 8 0,-16-1-1 16,14 2 1-16,-14-2 3 0,14 0 8 0,-14 0-7 16,16-2 0-16,-16 2 7 0,14-2 3 0,-14 2-1 15,16-3 5-15,-16 3 6 0,14-5-6 0,-3 2 1 16,-4 0-2-16,2 0 4 0,0-1 2 0,0 2 5 15,-1-2-10-15,0 1 2 0,0 0-1 0,1 0 2 16,-1-1-1-16,-3-1 0 0,5 1 20 0,-1 0-26 16,-2-1-2-16,2 2-4 0,-2-4 4 0,2 1 5 0,-1 0 7 15,0 0-9-15,0-1 3 0,0 0 1 0,3-2 56 16,0 2-65-16,-1-2 58 0,-1 0-63 0,3 0 58 16,-3-1-62-16,2 0 61 0,-1 0-64 0,1 0 69 15,-1-1-71-15,1-1 60 0,-1 1-61 0,1 0 61 16,1-4-60-16,1 1 64 0,0-2-66 0,-1 0 62 15,-1 0-11-15,2 0 1 0,0-2-6 0,-1 0-4 16,0-1 0-16,1-2-3 0,1 0-1 0,-1-2-56 16,-2 4 66-16,-1-2-58 0,1 2 69 0,-1-2-66 15,1-4 61-15,-2 5-57 0,0-2 60 0,-1 0-59 16,-2-4 64-16,3 0-54 0,0 0 6 0,-3 1-5 16,-1-2 60-16,1-4-64 0,0 2 61 0,0-2-62 0,-2-2 60 15,3 2-65-15,-2-1 67 0,1-1-64 16,-1 1 63-16,0-1-60 0,0-1 64 0,2 0-70 15,-2-1 61-15,0 0-58 0,0 2 62 0,3-7-62 16,-2 6 60-16,-1-6-61 0,2-2 17 0,0 3-6 0,-2 0 6 16,2-2-1-16,-1 0 59 0,0-2-58 15,-1 1 51-15,1-2-64 0,0 0 58 0,-2 0-6 16,1-1-6-16,-1 0-4 0,4 0-51 0,-5 2 55 0,3-1-56 16,-2 2 60-16,-2 0-60 0,3 6 62 0,-2 0-57 15,-1 0 8-15,3 0 11 0,-2 0 48 0,-2-1-59 16,2 2 58-16,-1-2-62 0,0 1 61 0,0-1-7 15,-2-1-6-15,3 0-8 0,-2-6-1 0,0 0-5 16,1-2 0-16,-2 2 13 0,1-2-19 0,0 2-58 16,-1 6 68-16,-1-1-58 0,0 1 63 0,1-1-52 15,-2 1 58-15,0 1-58 0,-1 1 67 0,2-1-69 16,-2 2 62-16,1-1-6 0,-1 1-4 0,-1 0-2 16,-2 1 2-16,4 1-13 0,-2-1 6 0,0 2-2 15,1 0-3-15,-1 0-1 0,-1 0-4 0,0 0 9 0,3 1-5 16,-1-1-1-16,-1 2-2 0,0 0 1 15,2 2 0-15,-1 1-52 0,1 0 64 0,-1 0-55 16,1 0 58-16,-5-2-43 0,5 3 49 0,-1 0-57 16,-1 1 59-16,2 0-7 0,-2 0-3 0,1 1-1 15,-2 0-1-15,1 0-1 0,-1 2-11 0,3-2 6 16,-2 2-6-16,1-1 1 0,1 1 0 0,-2 0 0 16,0 0 1-16,0 0 0 0,2 1 4 0,-3-1-8 15,2 2 7-15,-1-3-6 0,-1 1 1 0,3 2-2 16,-2-1 2-16,0 1 0 0,1 1 0 0,-2 0 7 0,3 2-6 15,-1-2 2-15,-1-4-2 0,2 5-2 16,-1 0 2-16,-1 0-2 0,2 0 0 0,-1 0-46 16,1 0 66-16,0 0-59 0,-1 1 63 0,0 0-58 15,1-1 52-15,0 1-49 0,-2 2 55 0,2-2-51 0,-1-1 47 16,-1 1 1-16,0 0-2 0,2-1-6 0,-3 0 0 16,1 2-6-16,0-2-1 0,-1 1 0 15,1-1-2-15,-1 1 1 0,1-2-2 0,-2 1-3 16,0-2 2-16,-1 2 2 0,3 3-1 0,-2-2-3 15,-2 1-1-15,3 0 4 0,-1 0 0 0,-1 0-6 16,1 2 9-16,-3 0 2 0,3-2-11 0,-1 2 4 0,1-1 2 16,-2 3 0-16,3-2-1 0,-3 1 0 15,3-1 0-15,-2 3 1 0,-1-3 0 0,0 3 5 16,3 0-8-16,-1-3 4 0,1 3-1 0,-3 0-1 16,4-2-2-16,-2 4 3 0,1-2-3 0,-1 3 2 0,0-3-1 15,1 1 9-15,1 1-9 0,-1-2 3 0,1 1-5 16,-2 2 4-16,2-2 0 0,-2 2-2 0,1-2 0 15,-1 3 2-15,3-3 6 0,-3 3-51 16,3 0 56-16,-4-1-51 0,4 1 51 0,-3 0-44 16,1 0 49-16,1 0-46 0,-1 0 51 0,-1 1-50 0,1 0 54 15,0 0-53-15,0 0 52 0,-1 0-50 16,1 0 47-16,0 0-46 0,0 0 51 0,1-1-50 0,-1 1 48 16,0 1-52-16,-1-2 55 0,-1 2-53 15,2 0 50-15,-1-1-49 0,-1 0 47 0,1 0-3 0,-3 1-5 16,3-1-4-16,-1 2 1 0,-1-2-6 15,1 2 2-15,-1-1 3 0,1-1-10 0,0 2 3 16,-2-2-1-16,4 2-3 0,-1 0 2 0,-1-1-1 16,0-1 0-16,-1 1 6 0,2 0-10 0,-1 1 8 15,1-2-4-15,-2 1 1 0,3 1-3 0,-1-1 1 16,-1 0 2-16,2 0-3 0,-1 0 1 0,-2 0 7 0,2 0-8 16,1 1 2-16,-2 0-3 0,0-1 2 0,2-1 2 15,-2 1 21-15,3 2-29 0,4 3 23 0,-11-11-22 16,3 8 24-16,4-2-28 0,-1 2 24 0,-1-2-26 15,6 5 24-15,-12-8-24 0,12 8 26 0,-10-6-22 16,5 2 20-16,5 4-21 0,-9-5 11 0,9 5-67 16,-9-6-39-16,9 6-144 0,-8-4-79 0,8 4-155 15,-9-4-244-15,9 4-439 0,-14-2-780 0</inkml:trace>
  <inkml:trace contextRef="#ctx0" brushRef="#br0" timeOffset="26496.73">8355 7422 312 0,'0'0'278'0,"0"0"-71"0,0 0 27 16,0 0-12-16,0 0-7 0,0 0-4 0,-10 1-37 15,10-1-34-15,0 0-18 0,0 0-26 0,0 0-15 16,0 0-20-16,0 0 8 0,0 0 1 0,1-8 2 16,-1 8-3-16,4-4-1 0,-4 4-17 0,10-5 3 15,-10 5-12-15,12-10-5 0,-7 6 2 0,1-1-5 16,2-3-2-16,1 1 40 0,-2-2-49 0,3 0 46 16,1 1-51-16,-1-2 44 0,-1 2-51 0,1-3 48 0,1 0-47 15,-2 1 41-15,1-3-47 0,-1 3 43 0,0-3-49 16,0 0 39-16,-1 1-46 0,3-4 43 0,-5 1-50 15,-1 1 47-15,2-2-46 0,-4 2 41 0,1-1-40 16,-1-2 36-16,-2 1-44 0,-1 0 49 0,1 2-47 16,-2 1 0-16,1-2 7 0,-1 2 6 0,0 1 7 15,-2 0 3-15,-1 0 8 0,3 2 11 0,-3 0 10 16,3 0 12-16,-3 2 10 0,0 0 0 0,4 0-5 16,-2 2-6-16,-1 0-8 0,3 6-7 0,-4-11-5 15,4 11-7-15,-2-7-3 0,2 7-1 0,-3-8-4 16,3 8 0-16,0 0 4 0,0 0-3 0,0 0 2 15,0 0-2-15,0 0-1 0,0 0-3 0,-5 6 6 16,5-6 44-16,0 8-40 0,0-8 47 0,0 13-39 16,0-6 42-16,1 3-50 0,-1 0 40 0,0 1-38 15,0 0 54-15,3 3-41 0,-3-1 46 0,1 4-52 16,0-2 41-16,2 2-55 0,-2 0 39 0,0 0-49 16,2-1 42-16,-2 3-51 0,3-3 46 0,-3 1-50 0,2 1 44 15,2-1-49-15,-2-1 49 0,-1-1-45 16,2 1-2-16,-1-2 3 0,-1 1 2 0,2 0 8 0,1-3 0 15,-2 3 5-15,2-3-3 0,-3-2 0 0,2 5 0 16,0-4 2-16,0-1-1 0,0 1-2 0,0-1 7 16,-2-1-7-16,2 2 0 0,2-1 0 0,-2 0 1 15,0-1 1-15,-2 2-1 0,2-2-1 0,0 1-19 16,0 0 24-16,1-1 2 0,-2 0-5 0,-1-1 2 16,2-1 5-16,-1 0-7 0,-1 1-2 0,-1-2 1 15,-1-6 3-15,4 11-4 0,-4-11 0 0,4 8 3 16,-4-8-2-16,3 9 6 0,-3-9-2 0,1 7 1 15,-1-7-1-15,4 4 8 0,-4-4-7 0,0 0 1 16,2 8 0-16,-2-8 4 0,0 0 1 0,0 0 2 16,1 7 11-16,-1-7-8 0,0 0 3 0,0 0-2 0,0 0 2 15,0 0-36-15,0 0 36 0,0 0-33 16,0 0 34-16,0 0-31 0,0 0 34 0,0 0-38 16,0 0 36-16,0 0-33 0,0 0 36 0,0-7-36 15,0 7 35-15,-1-8-37 0,1 8 38 0,0-8-40 16,0 8 35-16,0-11-2 0,0 11-5 0,1-12-1 15,2 6-3-15,-3 6-1 0,4-13 1 0,-3 7-7 16,4-1-2-16,-1-2 1 0,0 2-2 0,0 1 1 0,2-1-1 16,1 1-3-16,-1-1 3 0,1 1 2 0,0 1 0 15,-1-1-3-15,2 0 4 0,-1 2 1 0,-1 1-8 16,2-1 2-16,-2 1-3 0,-6 3 1 0,12-3 3 16,-12 3 2-16,12 0 7 0,-12 0-6 0,12 3 4 15,-12-3 0-15,9 6 3 0,-9-6 2 0,10 8 3 16,-6-2-4-16,0-1 0 0,-2 2-35 0,1 0 39 15,-1-1-36-15,1 1 54 0,-2 2-53 0,-1-2 40 16,3 0-41-16,-2 0 42 0,-1-1-40 0,0 2 43 16,4-1-43-16,-4-7 40 0,1 12-39 0,-1-12 40 15,0 10-42-15,0-10 39 0,4 11-43 0,-4-11 45 16,1 7-53-16,-1-7 16 0,3 9-40 0,-3-9-38 16,4 6-37-16,-4-6-26 0,5 6-26 0,-5-6-40 15,6 4-43-15,-6-4-9 0,10 3-16 0,-10-3-10 0,12 0-49 16,-12 0 15-16,13 0-87 0,-13 0-217 0,14-3-154 15</inkml:trace>
  <inkml:trace contextRef="#ctx0" brushRef="#br0" timeOffset="26763.45">9117 7545 53 0,'9'-2'353'0,"-9"2"-76"0,0 0-28 15,0 0-18-15,0 0-27 0,0 0-14 0,10-3-24 16,-10 3-1-16,0 0-20 0,0 0 0 0,0 0-8 16,0 0 26-16,0 0-53 0,0 0 16 0,0 0-5 15,0 0 10-15,0 0 2 0,0 0 11 0,10 3-3 16,-10-3-1-16,0 0-2 0,4 4-1 0,-4-4-10 16,5 7-16-16,-5-7 5 0,3 6-21 0,-3-6 0 15,5 11-10-15,-4-5-20 0,0 0-12 0,1 3-11 0,-2 1-9 16,-3 2-14-16,2 2-37 0,-4 1-97 0,-3 4-163 15,2-1-132-15,-6 2-247 0,-2 2-331 16,1-2-585-16</inkml:trace>
  <inkml:trace contextRef="#ctx0" brushRef="#br0" timeOffset="30096.57">9707 7341 113 0,'0'0'224'0,"0"0"-46"0,8-2-15 0,-8 2-26 15,0 0-17-15,0 0-16 0,0 0-16 0,0 0-13 16,0 0-15-16,0 0 1 0,9-4 5 0,-9 4 11 0,0 0 7 16,0 0 0-16,0 0 6 0,0 0 6 15,0 0-6-15,6-2-7 0,-6 2 12 0,0 0-15 16,0 0 14-16,0 0-26 0,0 0 21 0,3-8-38 0,-3 8 32 15,0 0-45-15,0 0 35 0,-2-7-40 0,2 7 35 16,0 0-47-16,-1-7 46 0,1 7-42 0,-2-7 32 16,2 7-50-16,-4-6 45 0,4 6-47 0,-5-6 54 15,5 6-55-15,-8-6 42 0,8 6-54 0,-8-6 47 16,8 6-54-16,-9-3 49 0,9 3-49 0,-11-4 48 16,11 4-51-16,-12-1 44 0,12 1-47 15,-12 0 47-15,12 0-45 0,-14 2 42 0,14-2-43 0,-16 4 44 16,7-2-47-16,2 1 48 0,-1 1-48 0,0 2 49 15,-1-2-49-15,2 1 45 0,-1-1-46 0,2 3 48 16,-2-3-51-16,2 1 50 0,0 1-47 0,1-1 14 16,5-5 38-16,-7 8-46 0,3-2 6 0,4-6 11 15,-5 9 10-15,5-9-1 0,-1 8 22 0,1-8 21 16,0 7-50-16,0-7 3 0,2 8 5 0,-2-8-2 0,4 9 8 16,-4-9 30-16,10 6-51 0,-10-6 4 0,9 8 2 15,-4-5 0-15,-5-3 0 0,13 5 10 16,-13-5-7-16,13 3 4 0,-13-3-1 0,16 2 0 0,-16-2 0 15,16 2 2-15,-16-2-7 0,19-4 47 0,-9 3-54 16,-1 0 41-16,2-2-47 0,0 1 44 0,-1-1-45 16,0-1 40-16,2 0-45 0,-3-1 45 15,1 2-47-15,0-2 44 0,-2 0-48 0,2 0 50 0,-2 2-49 16,-2-2 47-16,2 0-45 0,-1 0 45 0,0 1-44 16,-2 0 46-16,-1-1-47 0,1 0 48 0,-5 5-44 15,5-5 44-15,-5 5-45 0,6-9 49 0,-6 9-39 16,7-7 38-16,-7 7-43 0,2-6 49 0,-2 6-39 15,4-6 46-15,-4 6-46 0,0 0 46 0,3-7-41 16,-3 7 41-16,0 0-40 0,2-6 40 0,-2 6-38 16,0 0 37-16,0 0-45 0,3-7 50 0,-3 7-55 15,0 0 30-15,0 0-34 0,0 0 43 0,0 0-35 16,0 0 44-16,0 0-42 0,0 0 40 0,0 0-34 0,0 0 40 16,0 0-41-16,0 0 41 0,9 4-34 15,-9-4 45-15,2 6-41 0,-2-6 49 0,3 6-42 16,-3-6 40-16,2 10-51 0,-2-10 47 0,4 9-49 15,-4-9 42-15,3 14-49 0,-2-8 51 0,0-1-50 0,1 4 8 16,0-3-2-16,0 3 3 0,-1-1-2 16,0 2 6-16,3-3 1 0,-3 1 0 0,2 0 5 15,-2 2-5-15,0 0 3 0,2 1 1 0,-2-2 2 0,2 2-2 16,-2-2-17-16,1 2 21 0,0-1-19 0,0 2 18 16,0-3-23-16,0 2 22 0,-1-3-1 0,2 3 1 15,-3-1-11-15,4 0-2 0,-2 0-2 0,-2-1 2 16,3 1-4-16,-2-1 1 0,0 1 0 0,1-2 0 15,-1 2-2-15,2-2 2 0,-2 2 0 0,0-2 2 16,-1 1 6-16,3-1-12 0,-2 0 3 0,2 1-1 16,-2-3 1-16,0 1-2 0,-1 0-1 0,3-1 7 15,-2 0-6-15,3 1-3 0,-4-7 1 0,2 11 1 16,-2-11 1-16,3 11 3 0,-3-11-6 0,2 10 0 16,-2-10 2-16,4 9-1 0,-4-9-2 0,1 9 1 15,-1-9 7-15,2 9-7 0,-2-9 0 0,1 8 0 16,-1-8 0-16,3 7 3 0,-3-7-1 0,0 0 0 15,1 8 4-15,-1-8 0 0,0 0-1 0,0 8 1 16,0-8 1-16,0 0 3 0,-4 6-6 0,4-6-1 16,0 0 1-16,-6 6 0 0,6-6-2 0,0 0 0 15,-13 2 17-15,13-2-21 0,-9-2 1 0,9 2 1 0,-12-3-1 16,12 3 0-16,-12-6 7 0,12 6-5 0,-13-7-2 16,5 2-1-16,3 0 4 0,-2 0-5 0,0-2 3 15,2 2 4-15,-2-1-6 0,2-1 0 0,-1 1 1 16,1-2-1-16,1 0 3 0,0 2-2 0,0-2 0 15,2 1-2-15,-1-1 0 0,-2-1 0 0,4 2-1 16,-2-2-28-16,2 2 41 0,1-1-37 0,0 0 33 16,0 0-28-16,0 0 30 0,3-2-29 0,-2 0 30 15,4 2-27-15,-3-3 30 0,4 2-3 0,-2-2-1 16,2 0-6-16,0 0-24 0,3-1-31 0,-1 2-48 16,0-3-40-16,2 1-58 0,-1 1-85 0,0-3-62 0,-2 2-116 15,2 0-136-15,0-2-255 0,-2 1-402 16</inkml:trace>
  <inkml:trace contextRef="#ctx0" brushRef="#br0" timeOffset="38795.33">8386 8652 145 0,'0'0'232'0,"0"0"-48"16,0 0-18-16,0 0-11 0,0 0-9 15,0 0-14-15,0 0 1 0,0 0-43 0,-1-6-14 0,1 6 0 16,0 0 16-16,0 0-22 0,0 0 21 0,-3-7-6 15,3 7-4-15,0 0 2 0,0 0-10 0,0 0 5 16,0-8-19-16,0 8 43 0,0 0-45 0,0 0 34 16,0-8-25-16,0 8 10 0,0 0 6 0,-4-7 49 15,4 7-55-15,-1-6 34 0,1 6-36 0,-4-6 19 16,4 6-54-16,-4-7 36 0,4 7-51 0,-4-6 45 16,4 6-42-16,-6-6 34 0,6 6-44 0,-8-6 35 15,8 6-44-15,-5-5 37 0,5 5-29 0,-9-3 26 16,9 3-44-16,-7-3 37 0,7 3-43 0,0 0 38 0,-15-1-38 15,15 1 34-15,-10 2-44 0,10-2 46 0,-11 5-48 16,3-1 40-16,2-1-40 0,-1 3 42 16,-3-1-39-16,4 1 38 0,-2 1-45 0,0-1 44 15,1 1-40-15,-1 2 40 0,0-2-45 0,2 3 46 0,-3-4-42 16,4 3 43-16,-1 0-43 0,-1 0 42 0,3 0-38 16,-2 0 38-16,2 0-37 0,0-1 41 0,2 2-46 15,-1-1 42-15,1 0-41 0,-1-1 51 0,3 3-40 16,-1-4 39-16,1 3-42 0,1-3 39 0,-1 1-41 15,1 0 40-15,2-1-40 0,-2 2 41 0,3-3-41 16,-1 1 42-16,-1 0-44 0,2-2 44 0,1 1-40 16,-5-6 40-16,6 9-44 0,-6-9 45 15,8 7-44-15,-8-7 40 0,8 6-43 0,-8-6 44 0,10 3-42 16,-10-3 38-16,0 0-40 0,14 0 48 0,-14 0-52 16,9-3 41-16,-9 3-40 0,13-7 42 0,-13 7-40 15,10-7 39-15,-5 2-39 0,3-1 40 0,-3 0-38 16,0 0 36-16,0-3-40 0,2 2 45 0,-2 1-44 15,2-3 40-15,-3 2-42 0,1-2 46 0,0 1-45 16,1-2 39-16,-1 3-40 0,0-3 42 0,0 2-40 16,-1-1 40-16,-2 1-40 0,2-1 40 0,1 1-39 15,-1 1 40-15,1-1-41 0,-3 1 42 0,1 1-38 0,0-1 39 16,-3 7-39-16,4-9 52 0,-4 9-46 16,5-10 43-16,-5 10-35 0,2-7 45 0,-2 7-39 0,3-6 49 15,-3 6-47-15,1-6 43 0,-1 6-43 0,0 0 46 16,4-6-43-16,-4 6 46 0,0 0-46 0,0 0 41 15,4-5-51-15,-4 5 43 0,0 0-47 0,0 0 41 16,0 0-45-16,0 0 51 0,0 0-51 0,0 0 47 16,2 8-44-16,-2-8 40 0,1 9-43 0,-1-9 48 15,2 12-48-15,-1-4 47 0,-1 1-50 0,0 0 46 16,1 2-44-16,1 1 41 0,-1-1-42 0,0 2 38 16,-1 0-46-16,3-3 6 0,-2 2 8 0,2 0-2 15,-2-1 7-15,3 0 2 0,-3-2 5 0,4 2-1 16,-2-3 3-16,-1 2-1 0,2-3 0 0,1 2 4 15,-2-3-5-15,2-2-1 0,-1 2-2 0,2-2-4 16,-6-4-7-16,13 5-20 0,-13-5-22 0,14 2-29 16,-14-2-102-16,20-2-31 0,-9 1-90 0,0 0-45 15,1-3-38-15,-1 1-109 0,-1-1-315 0,1 1-340 0</inkml:trace>
  <inkml:trace contextRef="#ctx0" brushRef="#br0" timeOffset="39028.44">8763 8861 186 0,'0'0'558'0,"10"3"-172"0,-10-3-68 15,8 3-73-15,-8-3 36 0,0 0-41 0,10 4 43 16,-10-4-69-16,0 0 17 0,9 3-66 16,-9-3 11-16,6 5-60 0,-6-5 20 0,4 7-56 15,-4-7 28-15,7 8-50 0,-6-1 27 0,1 1-49 0,0-1-9 16,0 4-6-16,-2 1-5 0,0 0-5 0,0 2-3 15,-4 2-41-15,2 0-42 0,-2-1-78 0,0 2-56 16,-1-2-48-16,-2 2-52 0,0-1-127 0,2-1-360 16,-3-3-320-16</inkml:trace>
  <inkml:trace contextRef="#ctx0" brushRef="#br0" timeOffset="42144.01">9521 8703 235 0,'0'0'218'0,"0"0"-41"0,0 0-33 0,0 0-27 15,0 0-22-15,0 0-22 0,-3 5-5 0,3-5 7 16,0 0 7-16,0 0 6 0,0 0 14 0,4 5 4 16,-4-5 4-16,0 0 5 0,0 0 1 0,0 0-6 0,15-1-25 15,-15 1 7-15,7-4-34 0,-7 4 17 0,10-5-34 16,-5 2 15-16,3-3-20 0,-3 0 14 0,1 1-27 16,2-1 27-16,-3-2-35 0,2 0 21 0,0-1-30 15,-1 2 29-15,0-4-36 0,0 1 34 0,0 0-36 16,-2 0 33-16,0-2-37 0,-2 0 29 0,1 1-35 15,0-1 5-15,-3 0-1 0,2-1 3 0,-2 0 2 16,-2 1 1-16,2 0 3 0,-3 0-1 0,2 0 1 16,-2 1-3-16,3 0 16 0,-2 1-2 0,-1 0 3 15,0 1-2-15,2 1 5 0,-1 1 12 0,-2 1 7 16,3-1-5-16,-2 1-2 0,3 6 5 16,-4-10-11-16,4 10-4 0,-2-8-1 0,2 8-8 0,-3-5-2 15,3 5-4-15,0 0-1 0,0 0-3 0,0 0 6 16,0 0 6-16,0 0-13 0,-10 2-1 0,10-2 4 15,0 0 0-15,-2 10-3 0,2-10 4 0,2 10-2 16,-1-3 5-16,-1 0 34 0,1-1-45 0,1 2 46 16,0 1-36-16,1 0 49 0,-1 1-29 0,1 0 40 15,1 0-45-15,0 2 34 0,1-2-43 0,-2 3 47 0,3-1-37 16,-1 1 34-16,0 1-6 0,0-2 0 0,0 2 10 16,1 0-22-16,0 2-8 0,0-2 2 15,-1 1-3-15,0 0-5 0,2 0-5 0,-1 0 1 0,-1 2 0 16,-1-3-36-16,1 1 42 0,0 0-35 0,0 0 42 15,0 0-36-15,-1-3 43 0,1 2-37 0,-1 0 36 16,0-4-41-16,1 1 37 0,-2-1-44 16,-1 0 40-16,2-1-34 0,-1 0 32 0,-1 0-39 0,1-1 44 15,-1-1-44-15,2 2 42 0,-3-4-41 0,2 2 41 16,1 0-43-16,-3-3 40 0,-1-4-41 0,4 13 40 16,-4-13-41-16,4 9 39 0,-3-3-39 0,-1-6 35 15,4 8-37-15,-4-8 37 0,1 10-38 0,-1-10 42 16,4 8-39-16,-4-8 36 0,3 10-41 0,-3-10 16 15,2 10-11-15,-2-10 5 0,3 7 3 0,-3-7 9 0,1 8-10 16,-1-8 4-16,4 7-3 0,-4-7 2 16,1 7 2-16,-1-7 4 0,0 0-4 0,1 8 1 15,-1-8 2-15,0 0-1 0,1 7 2 0,-1-7-1 0,0 0 4 16,0 0-1-16,2 7 3 0,-2-7 9 0,0 0 13 16,0 0 8-16,0 0 5 0,0 0-3 15,0 0-3-15,0 0-4 0,0 0-8 0,0 0-4 0,0 0 0 16,0 0 2-16,0 0-2 0,0 0-3 0,0 0 0 15,0 0-2-15,0 0-4 0,-2-8 0 0,2 8 1 16,-1-6 39-16,1 6-50 0,1-8 38 0,-1 8-49 16,2-9 43-16,-2 9-46 0,4-10 41 0,-2 4-46 15,-2 6 46-15,4-10-50 0,-1 3 47 0,1 2-47 16,-1-1 44-16,2-2-45 0,0 2 46 16,2 1-45-16,-2-3 44 0,2 2-46 0,-1 2 46 0,0-3-46 15,2 3 50-15,-2 0-47 0,1 1 41 0,0-2-48 16,1 2 49-16,-8 3-46 0,12-4 46 0,-12 4-48 15,12-1 51-15,-12 1-48 0,13 1 48 0,-13-1-47 0,12 4 47 16,-12-4-44-16,11 8 47 0,-11-8-48 16,9 7 50-16,-4-3-49 0,-2 1 6 0,2 0 3 15,-3 1 2-15,1 0 9 0,-2 0-3 0,-1-6 2 16,4 11 4-16,-4-11 0 0,-1 12-3 0,-1-6 2 0,1 1 18 16,-3-1-22-16,-2 2 0 0,2 0 2 15,-2-3 2-15,-2 3-3 0,-1-2 6 0,0 0-6 16,0 1-2-16,0-2-1 0,-3-2 0 0,1 2-36 0,1-1-69 15,-4-2-109-15,4-2-138 0,-3 0-165 0,0-2-540 16,2-2-677-16</inkml:trace>
  <inkml:trace contextRef="#ctx0" brushRef="#br1" timeOffset="57902.68">11015 7140 176 0,'-3'-5'261'0,"3"5"-35"0,0 0-62 15,-6-7 34-15,6 7-28 0,0 0 8 0,-4-7-18 16,4 7-2-16,0 0-13 0,-5-7-27 0,5 7 3 15,0 0-21-15,0 0 13 0,-3-5-34 0,3 5 7 0,0 0-1 16,0 0-2-16,0 0 4 0,0 0-4 16,-4-7 7-16,4 7 20 0,0 0 16 0,0 0 36 15,0 0-35-15,0 0 51 0,0 0-43 0,4 9 6 16,-4-9 10-16,3 8 3 0,-2 0 6 0,0-3-7 16,2 6 0-16,-2-1-9 0,2 2-16 0,-2 1-10 15,3 1-2-15,-2 2-63 0,0 1 43 0,0 1-61 16,-1 0 46-16,2 0-61 0,0 0 54 0,-2 1-64 0,0-1 53 15,2 0-63-15,-1 1 1 0,1-2 0 0,-2 0 3 16,0-3-3-16,1 2 3 0,-1-3 6 0,0-1-9 16,2-1 2-16,-1-1 4 0,-2-1 1 0,1 0 4 15,1-2 1-15,-1 0 5 0,-1 0 8 0,0-7 9 16,1 11 5-16,-1-11 5 0,3 9 9 0,-3-9-5 16,1 7 0-16,-1-7-1 0,2 8-6 0,-2-8 1 15,0 0-9-15,2 6-12 0,-2-6-5 0,0 0-1 16,4 4-2-16,-4-4 0 0,0 0-5 0,9 2-5 15,-9-2 1-15,0 0 0 0,16-3-2 0,-16 3 2 16,16-2-4-16,-16 2 36 0,16-2-42 0,-5 0 40 16,-1 0-46-16,0 0 38 0,2 0-37 0,-1-1 33 15,-1 0-42-15,3 2 40 0,-3-1-39 0,1 1 43 0,1-1-47 16,-3 0 41-16,2 1-36 0,-11 1 33 0,16-2-52 16,-16 2 44-16,14-3-54 0,-14 3 49 15,13-1-51-15,-13 1 42 0,10-2-61 0,-10 2 49 16,0 0-65-16,10-1 0 0,-10 1-6 0,0 0 36 0,0 0-66 15,0 0 3-15,13 0-66 0,-13 0-26 0,0 0-39 16,0 0-43-16,0 0-60 0,0 0 11 0,0 0-97 16,0 0-56-16,0 0-459 0,0 0-533 0</inkml:trace>
  <inkml:trace contextRef="#ctx0" brushRef="#br1" timeOffset="60980.41">12123 7039 448 0,'0'0'375'0,"0"0"-79"15,0 0-22-15,0 0 40 0,0 0-22 0,0 0 65 16,0 0-75-16,0 0 6 0,0 0-88 0,0 0-3 0,0 0-74 16,0 0 27-16,0 0-37 0,0 0 61 0,2 9-39 15,-2-9 58-15,4 6-57 0,-4-6-13 0,5 12-7 16,-2-6 2-16,-1 3-15 0,2 0-10 0,-1 0-4 15,3 1-2-15,-4-1-15 0,2 2-6 0,0-2-6 16,0 2-11-16,0 1-5 0,0-2-5 0,-2 2-6 16,3-3 3-16,-1 2-10 0,0-1-8 0,-1 1 0 15,-1-3-7-15,2 2-2 0,0-2 4 0,-1 0-7 16,-1-1 0-16,1 1-6 0,-3-8-7 16,5 10-25-16,-5-10-47 0,2 12-46 0,-2-12-43 0,4 8-42 15,-4-8-12-15,3 7-120 0,-3-7-61 0,0 0-79 16,0 0-38-16,0 0-418 0,0 0-515 0</inkml:trace>
  <inkml:trace contextRef="#ctx0" brushRef="#br1" timeOffset="61441.68">12132 7184 268 0,'-7'-9'310'0,"3"1"-64"16,-2 1-13-16,2-3 5 0,-1 2-10 0,2-3-16 0,0 1 36 15,0 0-70-15,2-1-22 0,-2 0-29 0,3-1-25 16,1 3-2-16,2-3-13 0,0 1 2 0,0 1 8 16,3 0-7-16,0 1-13 0,3-1-7 0,-1 2-4 15,1 0-18-15,2 0-2 0,-2 4-5 0,0 0 9 16,0 0 1-16,2 2-5 0,-11 2-7 0,17 1 2 16,-8 1 31-16,-3 4-47 0,1-3 34 0,-1 4-49 15,-3 2 39-15,-1-1-49 0,1 3 39 0,-7-2-45 16,3 3 38-16,-2 0-39 0,-2 0 36 0,-1 0-43 15,-1 2 48-15,0-4-46 0,2 0 41 0,-2-2-43 16,3 1 48-16,-1-3-36 0,2 0 42 0,3-6-42 16,-3 10 38-16,3-10-44 0,0 0 36 0,2 8-41 15,-2-8 40-15,9 3-42 0,-9-3 38 0,18 4-42 16,-6-1 42-16,-1-1-39 0,3 0 42 0,0 2-38 0,3-1 48 16,-2 4-47-16,2-3 44 0,-2 2-44 15,-1 2 43-15,-1-1-39 0,0 2 43 0,-3 0-37 16,-2 2 42-16,-4-2-41 0,-2 3 43 0,-2-3-46 0,-2 4 4 15,-5-3 5-15,-1 4-6 0,-4-1 3 0,-2 0-2 16,-3-1 5-16,-1 0-7 0,-2-1 0 0,-2 0 12 16,3-3-17-16,-2 0-17 0,2-2-70 0,1 0-89 15,2-4-103-15,2-1-92 0,2-1-147 0,-2-2-351 16,5-2-432-16</inkml:trace>
  <inkml:trace contextRef="#ctx0" brushRef="#br1" timeOffset="62075.36">11518 7128 289 0,'0'0'276'0,"0"0"-37"0,-5-7-16 15,5 7 0-15,0 0-24 0,0 0-19 0,0 0-5 16,0 0-34-16,0 0-2 0,0 0-39 0,-6-3 44 16,6 3-36-16,0 0 69 0,0 0-30 0,1 10 50 15,-1-10-49-15,1 9 29 0,2-1-44 0,-2-1 36 16,4 4-56-16,-2-2 35 0,2 5-58 0,-1 1 35 15,3-1-60-15,-3 0 35 0,4 2-61 0,-3 2-5 0,4 0 2 16,0 0 0-16,-3 0-5 0,3-1-1 0,0 0-7 16,0-3-2-16,0-1-2 0,-1 1 3 15,2-2-1-15,0-3-15 0,-1 2 13 0,1-4-17 16,1 1 14-16,-1-4-16 0,1 0 14 0,-1-2-19 0,2-1 22 16,1-2-10-16,0 0-2 0,-1-1-1 15,1-2 2-15,0-2-3 0,0 0-3 0,-2 0 8 16,2-3-7-16,-3 1-3 0,-1-2 3 0,1 1 2 0,-3-3-1 15,-2 1 4-15,-1 0-5 0,0-1-1 0,-3 1 2 16,-1-3-3-16,0 1 1 0,-3 1 2 0,1-2 3 16,-3-2-6-16,-1 1 1 0,1 1-2 0,-2 1 0 15,-1-1-8-15,3 0 0 0,-3 3-32 0,3-2-58 16,-2 4-33-16,1-1-142 0,1 1-66 0,1 0-112 16,0 2-101-16,3-2-308 0,1 3-411 0</inkml:trace>
  <inkml:trace contextRef="#ctx0" brushRef="#br1" timeOffset="62792.08">13392 7101 351 0,'0'0'263'0,"0"0"-5"0,11-1-48 15,-11 1 5-15,0 0-34 0,8-4-1 0,-8 4 3 16,0 0-21-16,0 0-4 0,6-4 7 0,-6 4-7 15,0 0 4-15,0 0 0 0,0-8 32 0,0 8-47 16,0 0 24-16,-4-6-59 0,4 6 32 0,-6-4-51 16,6 4 31-16,-9-4-47 0,9 4 25 0,-13-4-56 15,3 2 34-15,-1 1-49 0,-3-1 34 0,-1 1-52 16,-2 1 43-16,-3 0-54 0,-1 0 43 0,-2 1-46 16,0-1 44-16,-4 2-51 0,0-1 44 0,0 0-50 15,-1 2 43-15,0-1-45 0,1-1 42 0,4 2-44 16,-3 0 46-16,2-1-46 0,0 3 40 0,6-1-47 15,-1-2 43-15,0 2-47 0,2 1 15 0,2-1-102 16,1 0-15-16,0 0-112 0,2-1-33 0,2 0-51 0,0 0-28 16,1 1-86-16,9-4-345 0,-12 3-307 0</inkml:trace>
  <inkml:trace contextRef="#ctx0" brushRef="#br1" timeOffset="63108.15">12846 6920 186 0,'0'0'507'0,"1"-9"-136"0,-1 9-78 16,0 0-47-16,0-7-2 0,0 7 10 0,0 0 7 15,0 0-13-15,0 0-15 0,-7 5-31 0,7-5-34 16,-7 11-33-16,3-5 11 0,-2 3-65 0,2 0 25 16,-2 4-56-16,-2-2 32 0,2 2-52 0,-2 2 33 15,0-1-50-15,2 0 40 0,-2 2-52 0,1-2 37 16,-1 1-45-16,3-2 41 0,-2-1-46 0,2 0 40 15,-1-3-35-15,4 0 34 0,-2-1-41 0,1-2 44 16,2 2-36-16,1-8 39 0,-2 9-39 0,2-9 41 16,3 9-46-16,-3-9 46 0,9 7-32 0,-1-4 47 0,-2 2-47 15,3-1 51-15,1 1-55 0,4-1 46 0,-1 4-51 16,2-4 47-16,1 3-51 0,0 1 43 0,5 0-48 16,-3 1 45-16,2-1-49 0,-1 2 29 0,2-3-66 15,-1 2-50-15,1 0-120 0,-2-1-60 0,1 1-67 16,-4-3-66-16,0-2-504 0,-2 3-495 0</inkml:trace>
  <inkml:trace contextRef="#ctx0" brushRef="#br1" timeOffset="64408.68">14196 6909 230 0,'0'0'261'0,"0"0"-30"0,0 0-30 15,0 0 5-15,0 0-24 0,0 0-7 0,0 0-15 0,-4-7-18 16,4 7-16-16,0 0-11 0,-4-4-18 0,4 4-1 16,0 0-1-16,-5-6-3 0,5 6 3 15,-5-4 26-15,5 4-39 0,-4-5-13 0,4 5-16 0,-5-9-9 16,5 9 2-16,-8-4 23 0,8 4-34 0,-9-5-10 15,9 5-4-15,-14-4-2 0,14 4-3 0,-13-4-4 16,13 4 10-16,-20-1-10 0,20 1 1 0,-24 1-1 16,12 1-3-16,-2 0 3 0,1 2 6 0,-2-1-3 15,1 2-11-15,0 1 7 16,-3 0 5-16,4 1 3 0,-2 0 0 0,2 1-1 0,-1 0-1 0,3-1-4 16,-1 2 3-16,5-2 41 0,-1-1-44 0,3 0 45 15,1 1-46-15,1-2 32 0,3-5-49 0,-1 10 44 16,1-10-50-16,4 9 43 0,-4-9-46 0,13 6 42 15,-7-3-48-15,-6-3 45 0,22 5-46 0,-22-5 43 16,24 0-40-16,-11 0 38 0,1-2-44 0,-1-1-1 16,2 1 5-16,-1 0 4 0,3-2 3 0,-3 1 3 15,-1-1 3-15,-1 0-1 0,-1 0 2 0,1-1-1 16,-3 2 6-16,-1-3-3 0,0 2 3 0,-1-1 14 0,0 0-14 16,-4 0 3-16,1 0 0 0,0 1 5 15,-4 4 1-15,7-9 3 0,-7 9-3 0,5-8-1 16,-5 8 18-16,2-7 12 0,-2 7 8 0,4-6-3 0,-4 6 3 15,3-6-5-15,-3 6-9 0,0 0-3 0,2-6-5 16,-2 6-2-16,0 0-9 0,3-6-1 0,-3 6-1 16,0 0-3-16,0 0-4 0,0 0 1 0,2-6 6 15,-2 6 1-15,0 0 7 0,0 0 2 0,0 0 9 16,0 0 6-16,0 0 12 0,0 0-1 0,0 0 4 16,0 0 11-16,7-4-2 0,-7 4 1 0,0 0-3 15,0 0 2-15,0 0-1 0,0 0-2 16,0 0-1-16,0 0-4 0,0 0-2 0,0 0-3 0,0 0-1 15,0 0-1-15,0 0-29 0,0 0 39 0,0 0-36 16,0 0 44-16,0 0-34 0,5 5 46 0,-5-5-47 16,2 6 54-16,-2-6-46 0,2 8 62 0,-2-8-56 15,3 12 60-15,0-4-52 0,0 1 40 0,-1 2-13 16,2 1-8-16,0 1-12 0,0 1 0 0,1 2-14 0,0 1-3 16,1 2-4-16,-2 2-5 0,3 0-3 15,-1-1-3-15,0 2-4 0,1 1-5 0,-1-1-44 16,1 0 51-16,1 1-50 0,-3-1 53 0,3 1-44 0,-1-2 44 15,-1 1-47-15,0-1 49 0,1 0-51 0,-1-1 6 16,-1-1 11-16,0-3-5 0,2 1 6 0,-4-2 3 16,1 0-2-16,0-2 4 0,-1-1 0 0,-1 0 29 15,1-2-28-15,-2 1-4 0,1-2 0 0,-1 0 1 16,-1-2 0-16,0 1 2 0,0-1 1 0,-1-1-4 16,-1 2-4-16,1-3 2 0,1-5-3 0,-5 10 2 15,2-5-1-15,3-5 0 0,-9 7 0 0,9-7 1 16,-9 6-3-16,9-6 3 0,-10 5 0 0,10-5 3 15,-10 2 15-15,10-2-40 0,-13-1 3 0,13 1-2 16,-14-4 8-16,8-1-2 0,-3 2 0 0,1-2 3 16,0 0 45-16,2-4-59 0,-4 1 51 0,2-3-65 15,-1 1 53-15,3-2-62 0,-2-1 56 0,-1 0-51 16,5 0 53-16,-2-3-51 0,-2 0 59 0,3 0-56 0,3 1 57 16,-2 1-2-16,1-2-3 0,1 0-2 0,2 2-7 15,-3 1 2-15,6 0-14 0,-1-3-24 16,1 1-12-16,1 1-21 0,2 0-22 0,2-1-27 0,1-3-31 15,0 3-36-15,3-1-35 0,-1 0-35 0,0 1-67 16,3 1-66-16,-2-2-78 0,0 3-112 0,-1 2-259 16,0-5-382-16</inkml:trace>
  <inkml:trace contextRef="#ctx0" brushRef="#br1" timeOffset="68940.75">11191 8756 207 0,'-2'-7'228'0,"2"7"-14"16,-4-6-22-16,4 6-11 0,-3-5-21 0,3 5 8 15,-4-7-31-15,4 7 3 0,-5-6 1 16,5 6-1-16,-3-4 19 0,3 4-22 0,-2-6 34 0,2 6-50 15,-3-5 48-15,3 5-57 0,0 0 42 0,-3-6-56 16,3 6 40-16,0 0-52 0,0 0 29 0,-4-5-49 16,4 5 31-16,0 0-42 0,0 0 41 0,0 0-29 15,0 0 43-15,0 0-42 0,0 0 39 0,0 0-45 16,0 0 43-16,-1 8-44 0,1-8 42 0,2 11-57 16,-2-11 42-16,3 12-48 0,-2-4 44 0,3 1-49 15,-2 1-4-15,2-1-1 0,-1 3-1 16,-1 0-4-16,2-1-2 0,1 2-3 0,-1 0 2 0,2 2 2 15,-1-2 4-15,2 0 3 0,-2-1-8 16,0 0-3-16,3 2-2 0,-3-4 4 0,1 2-1 0,1 0-35 16,-1-2 36-16,3 0-33 0,-4-3 37 0,3 1-36 15,0 0 37-15,-1-2-40 0,1 2 44 0,-2-2-42 16,3-2 36-16,-1 2-39 0,-2-1 38 0,1-1-39 16,-1 0 37-16,-6-4-35 0,10 8 34 0,-10-8-38 0,10 5 39 15,-10-5-36-15,8 4 40 0,-8-4-38 16,8 4 38-16,-8-4-42 0,5 5 52 0,-5-5-36 0,0 0 43 15,0 0-42-15,7 2 52 0,-7-2-52 0,0 0 46 16,0 0-52-16,0 0 45 0,0 0-50 0,0 0 51 16,0 0-57-16,0 0 49 0,0 0-52 0,0 0 50 15,0 0-51-15,0 0 48 0,0 0-46 0,0 0 48 16,0 0-52-16,0 0 50 0,0 0-46 0,0 0 54 16,0 0-57-16,0 0 51 0,0 0-53 0,0 0 50 15,0 0-50-15,0 0 52 0,0 0-51 0,0 0 51 16,0 0-55-16,0 0 51 0,0 0-50 0,0 0 53 15,0 0-52-15,0 0 54 0,0 0-51 0,0 0 52 16,0 0-50-16,0 0 50 0,0 0-51 0,0 0 57 16,0 0-54-16,0 0 51 0,0 0-55 0,0 0 56 15,0 0-53-15,0 0 62 0,0 0-61 0,0 0 59 16,0 0-56-16,0 0 59 0,0 0-58 0,0 0 53 0,0 0-30 16,6-5 23-16,-6 5-55 0,0 0 55 15,0 0-57-15,0 0 57 0,0 0-52 0,0 0 49 0,0 0-57 16,-3-6 56-16,3 6-55 0,0 0 56 0,0 0-59 15,0 0 70-15,0 0-75 0,-3-4 63 0,3 4-64 16,0 0 56-16,0 0-66 0,0 0 30 0,-3-8-95 16,3 8-11-16,0 0-66 0,-7-6-57 0,7 6-64 15,-5-4-61-15,5 4-55 0,-6-5-39 0,6 5 2 16,-8-11-479-16,4 6-515 0</inkml:trace>
  <inkml:trace contextRef="#ctx0" brushRef="#br1" timeOffset="69691.45">11445 8599 309 0,'0'0'254'15,"-6"-6"-31"-15,6 6 15 0,-9-3-21 0,9 3-17 16,-10-4-10-16,10 4-34 0,-16-1-10 0,16 1-34 16,-16 1 1-16,3 2-25 0,3-1 14 15,-2 2-30-15,-3 2 43 0,2 1-48 0,-1 0 10 0,-3 4 52 16,2-2-50-16,0 3 45 0,-2 1-52 0,3 1 32 15,0 0-47-15,0 1 49 0,0 0-37 0,1 2 40 16,4-1-32-16,-2 1 3 0,1 1-2 0,2 0 0 16,-1 0-3-16,5-2 4 0,-1 1-4 0,1-1-1 15,2-1 4-15,2-2 0 0,0 2-14 0,1-2-9 16,0 0-7-16,3-1-20 0,1 1 14 0,3-1-22 16,-2-1 21-16,3 1-28 0,0-4 16 0,1 2-23 15,2-2 20-15,-1 1-28 0,2-3 27 0,1 1-33 16,0-1 25-16,2-1-22 0,-1 0 22 0,-2-3-25 15,2 0 20-15,-2 2-22 0,1-2 22 0,0-1-20 0,-1-1 20 16,1 0-19-16,-1-1 18 0,-1-2-23 0,1 0 20 16,2-1-3-16,-2-1-3 0,0 0-1 15,0-1-1-15,-3-1 3 0,-1 2 0 0,1-2-6 16,-5 0-3-16,2-1-1 0,-3 0 3 0,-2 1-2 0,-1-2-4 16,-1 2 4-16,-2 1-2 0,-1-2-1 0,-3 2 0 15,-2 0 3-15,-2 0 2 0,0 2 6 0,-2 0-6 16,-2-1 1-16,1 1 0 0,-1 1 3 0,3 0 0 15,-1 1-2-15,1 0 5 0,1-1-5 0,2 0-3 16,8 3 2-16,-15-2 1 0,15 2-4 0,-12-2 6 16,12 2-6-16,0 0 1 0,0 0-2 0,0 0 4 15,0 0-3-15,0 0 0 0,0 0 7 0,9 4-8 16,-9-4 3-16,15 4 1 0,-4 0 1 0,-1-2-1 16,1 3-1-16,-2 0 3 0,3 1 0 0,-1 0 0 0,1 2-3 15,-3-1 4-15,2 3 3 0,-3 0 5 16,0 0-6-16,-2 1-10 0,3 1 17 0,-3 0-14 15,-2 0 13-15,1 2-1 0,-1-5 0 0,1 3-4 16,0-3-1-16,-1 2 3 0,0-1-3 0,-2-2-4 0,4 1-8 16,-4 0-43-16,3-3-62 0,0 2-63 0,-1-4-51 15,3-1-34-15,-7-3-31 0,11 4-41 0,-11-4-50 16,17 0-482-16,-10-3-419 0</inkml:trace>
  <inkml:trace contextRef="#ctx0" brushRef="#br1" timeOffset="70074.45">11696 8814 68 0,'-3'-7'491'15,"1"1"-133"-15,-1 1-69 0,-2-1-37 0,3 1 26 16,2 5-29-16,-6-7 41 0,6 7-81 0,-3-7 4 16,3 7-78-16,-4-5 13 0,4 5-56 0,0 0 39 15,0 0-54-15,0 0 39 0,0 0-49 0,0 7 46 16,0-7-47-16,5 9 41 0,-1-2-48 0,0 0 31 15,3 1-50-15,-2 2 15 0,3 0-28 0,0 1 1 16,-1 0-6-16,3 1-7 0,-2 2-1 0,1-3-1 0,1 0 0 16,1 2-5-16,-2-3-1 0,1 1 5 15,0-1-2-15,0-1 1 0,-1-2 1 0,0 1 3 0,0-3-3 16,0-1 2-16,1 0-5 0,-1-2 0 16,-9-2-4-16,19 2 1 0,-19-2-2 0,18-4 1 0,-8 0 2 15,-2 0-5-15,1-1-1 0,-1-1 1 16,-1-1 2-16,-3-2-4 0,1 0 0 0,-2-1 0 15,-1-1 3-15,-2 0 39 0,-1 0-50 0,0-3 42 0,-3 1-49 16,0 0 45-16,-1 0-51 0,-4-1 5 0,3 3-1 16,-2 0 3-16,2 1-3 0,-3 0-7 0,1 2-25 15,2 1-30-15,-1 1-24 0,0-1-36 0,2 1-67 16,5 6-42-16,-8-7-29 0,8 7 0 0,-5-8-59 16,5 8-9-16,0 0-351 0,-6-6-205 0</inkml:trace>
  <inkml:trace contextRef="#ctx0" brushRef="#br1" timeOffset="70374.48">12027 8686 289 0,'0'0'361'16,"6"-3"-67"-16,-6 3-23 0,0 0-8 0,8-4 40 16,-8 4-39-16,0 0 6 0,0 0 7 0,5-4-77 0,-5 4 5 15,0 0-69-15,0 0 33 0,0 0-37 0,5 4 43 16,-5-4-36-16,4 6 39 0,-4-6-58 0,6 10 49 15,-3-5-56-15,-1 2-21 0,2 1-13 16,0 1-7-16,1 0-9 0,0 1-6 0,2 3-8 0,-1-2-1 16,-1 1-13-16,3 3-6 0,-3-3-10 0,4 1 2 15,-4 0-4-15,0 0-4 0,2-2-6 0,-1 2 4 16,0-3-6-16,-2 1-5 0,1-3-7 0,-1 1-28 16,0-2-39-16,-1 0-44 0,-1-1-33 0,-2-6-43 15,6 9-91-15,-6-9-45 0,3 7-25 0,-3-7-50 16,0 0 30-16,0 0-40 0,0 0 23 0,-6-5-172 15,2 0-80-15</inkml:trace>
  <inkml:trace contextRef="#ctx0" brushRef="#br1" timeOffset="70724.42">12092 8800 366 0,'-8'-10'326'0,"5"-1"-74"0,-3 3-5 0,3-3-15 0,0 2-27 16,-1-1 11-16,1 0-39 0,2 1-10 16,0-1-6-16,1 1-5 0,0-1 3 0,1 2-67 15,0 0-16-15,2-1-12 0,2 1-6 0,-2 1 7 16,2 1 40-16,1 3-55 0,-6 3 35 0,13-6-55 15,-13 6 39-15,14 0-53 0,-14 0 38 0,14 7-51 16,-6-2 40-16,-3 2-45 0,0 1 43 0,0-1-42 0,0 3 37 16,-1-2-47-16,-1 3 47 0,-1-2-46 0,0 2 40 15,0-3-42-15,-2 3 48 0,1-4-45 0,1 2 36 16,-1-4-40-16,0 2 38 0,1 1-36 0,-2-8 47 16,3 10-44-16,2-3 38 0,-1-3-41 0,0 2 41 15,1 0-42-15,-1-1 39 0,4 0-36 0,-1 1 33 16,1 1-43-16,0-2 45 0,-1 2-45 0,5 2 5 15,-4-4 1-15,-2 4 7 0,-1-3 2 0,3 1-4 16,-5 2 5-16,0-2 2 0,0 0 18 0,-2-1-17 16,-1-6-1-16,-4 13 10 0,0-7-11 0,-2 0 3 15,-2 2 0-15,1-3-2 0,-2 0 3 0,-3 1 1 16,3-2-5-16,-1-1-1 0,-1 1-6 0,0-2-14 16,11-2-63-16,-20 1-68 0,20-1-55 0,-16 0-47 15,16 0-86-15,-11-3-40 0,11 3-331 0,-4-6-218 0</inkml:trace>
  <inkml:trace contextRef="#ctx0" brushRef="#br1" timeOffset="71108.56">12569 8766 180 0,'0'0'479'0,"0"0"-143"0,0 0-61 15,0 0-41-15,6 4 23 0,-6-4-12 0,0 0 27 16,0 0-8-16,0 0-22 0,0 0 17 0,14-2-76 16,-14 2-26-16,12-2-10 0,-3 1-9 0,2-1-12 15,3-1-12-15,0 1-10 0,4 0-15 0,0-1-12 0,0-1-11 16,2 2-10-16,2-2 33 0,2 2-65 16,1 0-4-16,0-1 38 0,-1 0-54 0,2 0 42 15,-2 1-51-15,-2 0 44 0,-2 1-43 0,2 1 38 16,-4-1-50-16,-1 1 46 0,-3 0-46 0,0-1 47 15,-3 1-36-15,-11 0 66 0,19 0-39 0,-19 0 3 16,16 1 0-16,-16-1-2 0,11 0-3 0,-11 0-3 16,0 0-3-16,0 0 0 0,11 1-8 0,-11-1 2 0,0 0-1 15,0 0 7-15,0 0-4 0,0 0-9 0,0 0-1 16,0 0-6-16,9 3-3 0,-9-3-20 16,0 0-24-16,0 0 3 0,0 0-95 0,6-5-10 0,-6 5-100 15,6-3-4-15,-6 3-54 0,4-8-42 0,-4 8-11 16,5-8-102-16,-5 8-304 0,0-11-288 0</inkml:trace>
  <inkml:trace contextRef="#ctx0" brushRef="#br1" timeOffset="71326.17">13061 8580 222 0,'0'0'428'16,"-7"-7"-91"-16,7 7-48 0,-5-5-47 0,5 5 14 16,-4-6-45-16,4 6 1 0,0 0-3 0,-3-5-9 15,3 5 1-15,0 0 2 0,0 0 20 0,11 1-64 16,-11-1 32-16,14 6-57 0,-4-1 36 0,1 0-55 0,0 1 31 15,3 3-70-15,0-2 37 0,-1 3-70 16,1 2 32-16,-1 1-60 0,-2 1 39 0,-3-1-56 16,0 0 37-16,-2 3-43 0,-5 0-24 0,-1-2-21 15,-1 1-27-15,-5 2-53 0,-2 1-45 0,-5 0-50 0,-3 1-39 16,-2 1-41-16,-5-1-96 0,-5 1-75 0,-3-2-279 16,-2-1-270-16</inkml:trace>
  <inkml:trace contextRef="#ctx0" brushRef="#br1" timeOffset="74740.13">11733 8574 74 0,'-3'-11'316'0,"3"11"-97"0,-1-9 5 0,1 9-30 0,0-11 28 16,0 11-12-16,0-8-5 0,0 8 10 0,-1-8-23 15,1 8-4-15,0-8-7 0,0 8 0 16,0 0-4-16,0 0-14 0,-2-9-8 0,2 9-15 0,0 0-10 16,0 0-4-16,0 0 7 0,0 0 8 0,0 0 8 15,0 0-1-15,-3 5-2 0,3-5-2 0,-2 10 1 16,2-10 1-16,0 13-2 0,2-5 1 0,-2 2 0 15,1 2-41-15,0 0 49 0,2 3-16 0,-1 0-9 16,2 3-5-16,0-1-12 0,1 1-11 0,-1 1-47 16,2 2 45-16,1-2-39 0,-1 0 34 0,2 1-42 15,-3 1 31-15,4-2-44 0,-2 0 34 0,1-1-41 0,1 0 33 16,-3 0-40-16,1-2 39 0,-2-2-43 16,0-1 35-16,3 1-40 0,-3-1 1 0,-1-4 4 15,0 2-3-15,-2-3 0 0,2 1 3 0,-1-1 3 0,-1 0 0 16,1-2 4-16,-2-2-6 0,3 2-1 0,-4-6 2 15,2 9 6-15,-2-9 5 0,4 7 7 16,-4-7 7-16,3 7-8 0,-3-7 2 0,0 0-7 0,5 5-5 16,-5-5-4-16,0 0-2 0,0 0-10 0,9 2-1 15,-9-2-4-15,10-2 0 0,-10 2-3 0,10-5 0 16,-1 3 8-16,-1-2 6 0,1 2-24 0,1-2 8 16,-1 2-6-16,5-1 27 0,-2-2-27 0,0 3 23 15,0 1-31-15,-1-2 29 0,2 2-30 0,-1 0 28 16,-1-1-30-16,-1 1 29 0,1 1-30 0,-11 0 29 15,16-2-28-15,-16 2 22 0,14-1-17 0,-14 1-4 16,13-1 12-16,-13 1 30 0,9-1-32 0,-9 1 27 16,0 0-25-16,9 1 24 0,-9-1-28 0,0 0 24 15,0 0-26-15,0 0 22 0,0 0-26 0,0 0 25 0,0 0-37 16,0 0-10-16,-8 2-78 0,8-2-11 16,0 0-82-16,0 0-6 0,-14 0-107 0,14 0-50 15,-9-3-79-15,9 3-76 0,-11-6-36 0,4 2-63 0,0-1-643 16,-2-1-872-16</inkml:trace>
  <inkml:trace contextRef="#ctx0" brushRef="#br1" timeOffset="75107.31">11805 8675 238 0,'-2'-6'365'0,"2"6"-65"0,-5-10-32 16,5 10-5-16,-1-7 24 0,1 7-33 0,-3-7-17 15,3 7-33-15,0-7-43 0,0 7-20 0,0 0 6 16,0 0 4-16,0 0 1 0,0 0 1 0,0 0 6 16,0 0-4-16,11 7-2 0,-8-2-9 0,4 2-14 15,-5 1-12-15,5 1-13 0,-2 3-9 0,-1 1-14 0,1 1-10 16,1 1-4-16,-2 0 5 0,0 2-15 16,0 1-7-16,-2-1-6 0,2 0-2 0,-1-2 5 15,-1 1-33-15,2-2 47 0,-2 0-46 0,1-3 38 16,-2 0-40-16,0 2 40 0,1-5-46 0,-1 2 55 15,2-3-50-15,-3 0 54 0,2-1-48 0,-2-6 51 16,1 10-55-16,-1-10 53 0,3 10-56 0,-3-10 54 16,4 8-54-16,-4-8 59 0,5 8-53 0,-5-8 27 0,10 5 9 15,-10-5-60-15,12 3 54 0,-12-3-57 0,16 0 55 16,-16 0-64-16,20-1 52 0,-8-1-68 16,1 0 9-16,4-1-106 0,-3-1-48 0,4 0-110 0,-3 0-100 15,4 0-83-15,-2-2-173 0,3-1-506 0,1-1-765 16</inkml:trace>
  <inkml:trace contextRef="#ctx0" brushRef="#br1" timeOffset="76191.27">13785 8430 226 0,'-10'-8'268'0,"10"8"-49"0,-9-8-24 0,9 8 8 16,-9-8-1-16,9 8-5 0,-10-7-9 15,6 2-11-15,4 5 40 0,-9-7-61 0,9 7 28 0,-8-8-33 16,8 8 19-16,-7-7-11 0,7 7-7 0,-5-5-13 15,5 5-10-15,-4-6-16 0,4 6-21 0,-5-3-14 16,5 3-17-16,0 0-9 0,0 0 1 0,-5-6 15 16,5 6 14-16,0 0 21 0,0 0-5 0,0 0 15 15,0 0-20-15,0 0 14 0,2 8-24 0,-2-8 25 0,3 9-33 16,-3-9 29-16,4 12-38 0,0-5 38 0,-2 4-52 16,2-2 35-16,2 5-45 0,-2 0 43 15,1 0-54-15,-1 2 43 0,1 1-60 0,0 2 48 0,2 1-11 16,-1 1-11-16,-1-2-8 0,3 0 4 0,-3 0-12 15,3 1-6-15,-2-6-49 0,-1 2 55 0,-1-2 2 16,2-1-9-16,-2-2-8 0,1 0-45 0,-1-2 54 16,1 1-4-16,-2-3 0 0,-2 1-4 0,3-1 2 15,-1-1-1-15,-3-6-2 0,2 10-28 0,-2-10 32 16,5 8 9-16,-5-8-10 0,3 8 0 0,-3-8-4 16,0 0 1-16,0 0-1 0,1 6-3 0,-1-6 3 15,0 0-5-15,0 0 3 0,0 0 2 0,0 0-6 16,0 0 0-16,-1-7 5 0,1 7-7 0,0 0-1 15,1-10 0-15,-1 10 0 0,1-7 2 0,3 1-1 16,-4 6-1-16,5-9-2 0,2 2 4 0,-2 1-3 16,4 1-1-16,-2-2 2 0,1 1 4 0,1 1-6 15,1-1 2-15,-1 1-1 0,3 1 1 0,-1 1 0 0,1 0 4 16,0 0-7-16,-1 2 1 0,-11 1-1 0,21 0-1 16,-10 1 1-16,-2 3 1 0,1-1 10 15,-1 3-11-15,-3-1-1 0,1 2 1 0,-4 1-1 16,2 1 1-16,-3 0 4 0,-4 1-7 0,1-1 0 0,-4 2 4 15,-1 2 0-15,-2-2-50 0,-6 2 56 0,1 2-52 16,-1-3 59-16,-4 0-53 0,-1-2 43 0,1 0-66 16,0-2 4-16,0-1-43 0,0-4-49 0,2 1-51 15,-2-2-38-15,0-2-52 0,5 0-52 0,-2-2-36 16,1-2-70-16,2 1-45 0,2-5-389 0,1 1-447 16</inkml:trace>
  <inkml:trace contextRef="#ctx0" brushRef="#br1" timeOffset="94897.3">28651 14224 101 0,'0'0'226'0,"0"0"-58"0,-17 0-42 16,17 0-11-16,-15 2-4 0,15-2-13 0,-15 3-7 15,2 0-17-15,4 0-2 0,-4-1-7 0,-1 4-15 16,-1 1-3-16,-4 0-16 0,-2 2-6 15,1 2-25-15,-4 2 23 0,-3 2-25 0,-3 3 20 0,-2 2-25 16,0 2 3-16,-1 0 2 0,1 2 1 0,-1 2 4 16,-3 0 46-16,3 3-22 0,-8 4 35 15,0 1-18-15,3 1 58 0,1 1-28 0,-1 1 59 0,7-6-39 16,-4 7 48-16,7-5-32 0,-1-1 8 0,3 3-57 16,3-1 33-16,0 0-57 0,2 0-5 0,1 0-8 15,1 1-6-15,4-1-3 0,-2 2-1 0,4-1-2 16,-1 1-1-16,3-1-3 0,1-5 37 0,2 2-53 15,2 0 43-15,0-2-49 0,1 2 44 0,3-1-44 16,-1-3 49-16,3 0-56 0,0 1 45 0,3-2-47 16,-1 0 48-16,1-1-50 0,1 0 52 0,0 0-44 0,1-2 39 15,1-2-47-15,2 0 50 0,-1 0-50 16,0-3 48-16,1 0-45 0,2-1 46 0,-1 0-49 16,2-1 51-16,-1-2-50 0,1 1 49 0,0-2-50 0,0 1 49 15,0-3-39-15,-1-1 40 0,3 0-51 16,-2-1 54-16,3 1-51 0,-2-3 5 0,1 1 3 0,1-3 9 15,0 1-1-15,2-3 2 0,-1 1 5 16,2-2 0-16,-1 2 3 0,2-1 1 0,-1-2 5 0,1 0 4 16,0 1 32-16,0-2-49 0,1 0 43 15,2 0-47-15,-2-1 39 0,3 0-43 0,-1 0 42 0,1-1-39 16,0 0 38-16,5 0-47 0,-2-2 45 0,3 2-43 16,-3-2 42-16,3 0-43 0,1-2 46 0,3 2 2 15,0-2-6-15,4 0 6 0,-2-1-46 0,1 1 3 16,1-1 44-16,-2 0 3 0,3-1-5 0,0 1-1 15,7-1-4-15,-7 2-49 0,6-2 15 0,1 0 38 16,-1 2-5-16,3-3-1 0,-2 3-7 0,1 0 6 16,2-1-44-16,0 1 41 0,0-1-8 0,0 3 2 15,1-4-6-15,0 3 4 0,0-2-7 0,-1-1-1 16,1 2 5-16,-2-1-3 0,2-2 4 0,-2-1 11 16,1 2 7-16,-2-4-5 0,2 3 7 0,-2-6 9 15,2 3-4-15,-1 0-9 0,1-2 4 0,-1 1-7 0,3-2 5 16,-2 0 4-16,0-2-1 0,1 2-7 0,7-7-3 15,-8 6-3-15,-1-3-2 0,1 1-5 16,6-4 3-16,-6 3 0 0,7-3-4 0,-11 3-1 0,4 0 0 16,6-4-2-16,-7 3-5 0,-1 0-10 0,6-3 18 15,-8 3-22-15,2 0 22 0,-2-1-5 16,2 0 3-16,-3 1-13 0,-1-2 13 0,2 2-6 16,-2-1 2-16,0 2-1 0,0-1-1 0,-1 1-2 0,0 1 4 15,-1-1 7-15,-1 1 5 0,1 2-24 0,-1-3 26 16,2 2-28-16,-1-1 30 0,0 0-24 0,-1-1 28 15,3 1-26-15,-1-1 25 0,-1 3-26 0,2-5 21 16,-3 2-24-16,3 0 27 0,-2 0-29 0,0 0 28 16,1-1-29-16,-2 2 25 0,-3-1-27 0,4 1 28 15,-3 0-26-15,0-1 27 0,-2 0-28 0,2 1 23 16,-2-1-23-16,1 0 24 0,0 0-23 0,-2 0 24 0,0 0-25 16,-1-1 24-16,0 1-22 0,-1-1 23 0,-1-1-28 15,0 2 27-15,0-2-29 0,-5 3 29 16,3-3-27-16,-4 3 24 0,-1-1-26 0,1 0 23 0,-1-1-22 15,-1 1 29-15,1-1-30 0,0-1 2 0,-4 1 3 16,2 0 5-16,-1 0-1 0,-1 0 4 0,1-1-7 16,-1 0 7-16,-3-1-1 0,2 0 3 0,-2-1 0 15,1 1-5-15,-2-1 6 0,0 1-5 0,-2-3 33 16,-1 0-28-16,1 2 21 0,-4 1-28 0,3-3 27 16,-5 3-27-16,0-2 25 0,-1 0-32 0,-1 1 32 15,0-2-30-15,-3 0 30 0,0 1-27 0,-1 0 21 16,1-3-23-16,-1 2 25 0,-2 1-30 0,1-2 30 0,-2 1-36 15,0-1 33-15,-1 1-30 0,-2 0 11 0,1 0-1 16,1 0-2-16,-1-1 4 0,-1 1-2 0,-1 0 8 16,0 0-1-16,-1-1-4 0,0-3 30 0,-1 2-35 15,1-2 36-15,-2 1-32 0,0-1 23 0,0 1-22 16,-4 1 25-16,4 0-27 0,-2 1 23 0,-1 0-29 16,-1 1 27-16,-1 0-27 0,2 2 31 0,-1 4-25 0,-1-4 23 15,0 2-26-15,0 3 24 0,1 0-26 0,-1 0 26 16,1 3-27-16,0-2 28 0,0 2-28 0,-1 0 27 15,2 0-26-15,-1 2 27 0,-1 0-28 0,2 1 27 16,-1 0-25-16,-1 2 25 0,2-2-25 0,-4 2 26 16,2-4-26-16,-2 4 26 0,0-1-27 0,-2 1 26 15,2-1-27-15,-2 2 29 0,-1-2-25 0,1 2 23 16,-3-1-24-16,2 2 23 0,1 0-23 0,-3 0 18 16,3 0-19-16,-3-1 26 0,2 2-24 0,4 2 22 0,-4-4-21 15,2 3 22-15,-1 1-24 0,1-2 25 16,0 0-23-16,-3 2 19 0,4-2-20 0,-2 2 23 0,1-2-25 15,-1 3 24-15,-1-2-24 0,1 2 26 0,-1-2-23 16,2 1 20-16,0 1-22 0,-1-1 25 0,-1 0-24 16,-1-1 22-16,4 2-32 0,-3 1 30 0,1-2-29 15,-1-1 35-15,1 1-23 0,0 1 22 0,-1 1-19 16,3-2 19-16,-3 1-26 0,1-2 25 0,0 2-6 16,-1 1-1-16,1-2 2 0,0 2-4 0,0 0 3 15,-1-1-6-15,0-1-1 0,0 3 6 0,-2-1-3 16,1 0 1-16,2 1-2 0,-4 0 0 0,3 0-1 15,-1 0-1-15,-1 0 0 0,-2 1 0 0,4-1 2 0,-3-1-3 16,2 2 2-16,-1-1-5 0,1 1 8 16,0-2-5-16,-1 2 1 0,1 0 1 0,-2-1-5 0,1 0 5 15,0 1 0-15,-1 0 1 0,2-1-3 16,-2 1 1-16,0-1 2 0,-1 0-3 0,0 1 0 0,0-2 3 16,0 2-3-16,0 0 1 0,0-1 0 0,-2 0 2 15,0 0-11-15,1 0 9 0,1 0 5 0,0-1-3 16,0 1-2-16,0 0 0 0,1-1 2 0,1 1-14 15,-2-1 13-15,1 0-7 0,1 0 11 0,-3 1-5 16,4-1 5-16,-1 1-12 0,-2-2 10 0,2 1-12 16,-4 0 14-16,5-1-12 0,-2 2 14 0,0-2-15 15,2 1 10-15,-2 0-12 0,2-1 16 0,-1 1-15 16,-4-2 15-16,0 1-12 0,3-1 13 0,-2 2-11 16,1-2 9-16,-1 0-8 0,-1 0 11 15,2-1-18-15,-2 1 17 0,2-1-16 0,-1 1 16 0,0-1-15 16,2-1 17-16,-2 0-16 0,-1 0 15 0,3 0-15 15,-2 0 8-15,1-3-8 0,-1 4 3 0,1-4 5 16,1 2-5-16,-1-2 2 0,-1 0 1 0,1-1 0 16,3 1 0-16,-5-2 0 0,2 0 0 0,-1-1 1 15,4 1-2-15,-3-2 2 0,0-1 0 0,0-1 1 0,2 1 2 16,-1 0-3-16,2-3-1 0,-1 1-2 16,1-1 2-16,1-1-1 0,1 1 12 0,-1-1-13 0,2 0 11 15,-2-2-14-15,4 1 13 0,-2 2-13 0,3-2 13 16,-3-2-13-16,6 3 13 0,-2-1-16 0,2 1 16 15,-1-2-15-15,1-1 8 0,-1 0-6 16,3-1 13-16,0 0-13 0,2 1 12 0,0-3-9 0,-2 2 8 16,4-1-12-16,-1-1 5 0,1 1-4 15,1-2 1-15,0 1 1 0,0-1 1 0,2 0 4 0,2 1 0 16,0 0-2-16,0-2-2 0,2 4 0 0,3-2 2 16,-2-1-2-16,3 1 12 0,-1 1-13 0,3-3 10 15,2 0-10-15,2 1 8 0,-1 0-11 0,5 0 14 16,-2 2-14-16,2-1 15 0,3 0-16 0,1-3 14 15,3 2-13-15,0 0 11 0,0 1-14 0,2 0 15 16,1-1-10-16,1 2 11 0,1 1-14 0,1 0 14 16,0 0-14-16,3 0 13 0,0 1-12 15,2 0 10-15,0 2-9 0,3 0 10 0,-2 0-12 16,4 0 15-16,-2 1-14 0,2 0 0 0,0 1 2 0,2-1 2 16,0 2 0-16,-1 0 12 0,2 1-13 0,-1-1 1 15,0 0-1-15,1 1 3 0,-3-1-3 0,1 2 15 16,2 0-12-16,-1-2 7 0,0 2-14 0,4 0 12 15,-4 0-13-15,3 0 11 0,-3-1-14 0,2 2 15 16,1-1-12-16,0 1 12 0,0-2 0 0,0 2-4 16,-2 0 1-16,3-2 0 0,-2 2-1 0,2 1 0 15,-4-2 2-15,2 0-4 0,-1 1 3 0,-1 0-3 0,-1-1 3 16,1 0 1-16,-3 1-5 0,2-1 0 16,-2-2 4-16,2 1 0 0,-3 0-20 0,1-1 18 0,-1 1-16 15,0 0 21-15,0-2-17 0,-2 0 19 0,-1 0-25 16,2 0 21-16,-1 0 5 0,-1 0 0 15,-1 1-4-15,2-1-1 0,-3 0-3 0,1-1 5 0,-1 0 2 16,1 1-4-16,-3 1-2 0,0-2 0 0,-2 3 4 16,2-5 0-16,-1 1-4 0,-1 3-4 0,-3 0 4 15,4-3-24-15,-3 2 27 0,-1 0-22 0,3-3 24 16,0 0-21-16,-3 2 21 0,0-4-18 0,-2 4 20 0,0-1-27 16,-1 0 30-16,-3-2-27 0,3 0 25 15,-2 0-25-15,-2-1 22 0,1 1-21 0,-2-2 28 16,1 0-28-16,-3-1 26 0,2 1-22 0,-2 1 23 0,-1-2-24 15,0-1 22-15,0 3-22 0,-1-1 24 0,1 0-24 16,-1 1 27-16,0-2-27 0,-3 4 23 0,0 0-22 16,0 1 22-16,1-1-20 0,-1 0 22 0,1 0-24 15,-2-1 21-15,0 1-22 0,0 1 22 0,1-3-25 16,-1 1 25-16,-1 2-20 0,2-1 20 0,-3 0-25 16,0-1 25-16,0 1-28 0,0 1 27 0,-2-2-26 15,-1 2 28-15,-2 0-26 0,0 1 27 0,1 0-27 0,-1 0 27 16,-2-1-23-16,0 1 22 0,0-2-25 0,-1 2 26 15,-2 0-27-15,2-1 22 0,-3 0-20 16,0 0 26-16,-1-1-26 0,-2-1 23 0,2 1-21 16,-2 1 26-16,-2-1-26 0,2 1 25 0,-1-1-31 0,0 1 28 15,-1 0-25-15,-1 1 27 0,0 0-20 0,0 0 21 16,0 0-22-16,-1 0 22 0,0 1-27 0,-2-1 24 16,1 2-27-16,-3-1 26 0,1 0-25 0,-3 1 24 0,1-2-21 15,-3 2 22-15,-2 0-22 0,3-1 26 16,-3 1-28-16,1 1 26 0,1 2-32 0,-1 1 31 15,2-2-25-15,-3 3 26 0,2-2-20 0,1 2 21 0,-2-1-23 16,1 0 27-16,0 2-32 0,-2 0 28 0,3 0-30 16,-1 0 29-16,-1 0-28 0,2 2 33 0,-1-2-28 15,1 3 27-15,-3-1-29 0,2-1 29 0,1 3-28 16,0-1 24-16,2 2-26 0,-4 0 26 0,0-2-30 16,3 2 34-16,-6 1-27 0,2-1 26 0,0-1-26 15,0 2 28-15,-2-1-27 0,-2 2 24 16,3-2-26-16,-2 2 24 0,1 0-26 0,-2 0 31 0,2 1-26 0,-2 0 25 15,0 1-25-15,1-2 24 0,2 2-24 16,-1 0 23-16,0 1-22 0,-3-2 22 0,3 2-1 16,0-2-3-16,0 2-2 0,-4 2-3 0,1-4 0 0,-1 2-1 15,0 0 2-15,1 0-2 0,-2 2 0 0,1-2-2 16,-1 0-2-16,0 0 1 0,0 0 6 16,-1 1-5-16,1-2 0 0,-2 2-4 0,1 0 5 0,-2 0-2 15,2-1-1-15,-1 1 5 0,-2 2-3 0,3-1-1 16,-7-1 0-16,3 1-1 0,-2 1 2 0,1 1-2 15,-1-1 3-15,-2 1 0 0,5-1 0 0,-3 1 1 16,0-2-1-16,2 3 0 0,-2 0-12 0,1 0 11 16,-1-2 4-16,-2 2-1 0,0 1 0 0,0-1-2 15,1 0-2-15,-1 0 1 0,-1 1-1 0,-5-1 0 16,4 2-9-16,-2 1 13 0,-2-1-13 0,1 0 14 16,1 0-10-16,-3 2 12 0,3 0-16 0,2 0 17 15,1-2-15-15,-2 3 17 0,-1 2-16 0,-1-2 0 16,2 0 5-16,-1 3-3 0,0 0 4 0,2-2-3 15,-1 3 2-15,-2-1 0 0,1 1 2 0,0 2 1 16,-2-1-1-16,1 1 3 0,-1 0-3 0,-1-1-1 16,1 2 0-16,-1 0 2 0,0 1-1 0,1-1-1 15,-2 1 4-15,2-2-4 0,-2 1 1 0,1 1-1 16,-1-1 15-16,2-1-18 0,-3 1 11 0,2-1-10 16,-1 1 10-16,-1 0-9 0,0 0 11 0,0-2-16 15,0 1 15-15,-3 0-15 0,3 0 15 0,-1 1-15 16,-3-1 13-16,-4 3-13 0,6-2 1 0,-1 0 3 15,-6 2 2-15,5-2 0 0,-7 2-3 0,2 0 3 0,1 0 0 16,-2 1-3-16,0-1 5 0,0-1 7 16,-2 1-10-16,2-1 0 0,0 1-34 0,-1-1 42 0,1 0-36 15,5-2 41-15,-3 3-33 0,-3-1 39 16,8-3-38-16,1 1 38 0,-1 0-41 0,-2 1 40 16,-3 1-39-16,5-2 41 0,1 0-5 0,0 0-1 0,-1-1-2 15,0 1-4-15,2-1-2 0,-1 1-1 0,-2-1 5 16,1-1-7-16,3 0 1 0,-3 1 0 15,1-2-2-15,2 0 1 0,-1 0 0 0,0 1-1 16,0-2-1-16,2 1 6 0,-2 0-6 0,2-1 0 16,0 0-2-16,0 1 0 0,0-2 5 0,1 1-4 15,0 0 3-15,3-2-2 0,-3 2 1 0,3-1-1 16,0-1-1-16,0 0 3 0,1-1-1 0,1 2-2 16,-2-3 5-16,8 2-5 0,-1-2 3 0,0 1-40 0,1 0 45 15,-1 0 2-15,2 0-1 0,-2 1-5 0,2 0-36 16,-1-2 42-16,1 2-2 0,0 0-39 0,1-1 44 15,0 1-39-15,-2-1 45 0,6 1-41 0,-3 0 39 16,0-1-35-16,2 0 37 0,0 0-41 0,1 2 40 16,-1-2-33-16,1 2 34 0,1 0-35 0,0-1 39 15,0 0-44-15,2 1 6 0,-2 1 6 0,2 0 2 16,1 0-2-16,0 2 5 0,0 0-1 0,0 0 0 16,3 1 40-16,-1 1-44 0,2 0 38 0,0 3-41 15,0-1 42-15,3 1-46 0,-1 0 40 0,-1 3-39 16,4 0 41-16,-3 1-44 0,4-1 40 0,-2 2-4 15,2-2-2-15,0 1-3 0,1 1-4 0,1 0 0 16,0-1 2-16,1-2-43 0,2 1 46 0,0 1-40 16,1-1 44-16,0-1-40 0,2 2 41 0,0-2-39 15,1 2 40-15,0 0-39 0,2-1 4 0,-2-3 5 16,3 0 8-16,-1 1-1 0,2 0 0 0,2-1-1 16,-2 1 3-16,2-2 35 0,1 1-40 0,-1-1 39 15,3 0-42-15,-1 0 38 0,0 1-40 0,1-1 40 16,2-2-43-16,0 2 41 0,2 0-38 0,0-1 33 15,1 0-38-15,1-1 45 0,0 2-48 0,0-2 43 0,1 1-42 16,1 0 45-16,1 0-5 0,-1 0-4 0,2-1 0 16,2 4-4-16,-1-2-4 0,3 0 1 0,-3 0 1 15,3 0-4-15,-1-1-1 0,-3-2 3 16,3 2-4-16,3 1 0 0,-5-4 0 0,-2 2-38 0,5 0 44 16,-5-2-37-16,4 0 40 0,-4 2-35 0,4-1 40 15,-4 1-40-15,2-1 41 0,-1-1-38 16,0 1 38-16,-2 1-39 0,4 0 40 0,-3-2-39 0,1 1 6 15,-1 0 1-15,0 2 3 0,2-2 8 0,-2 1 0 16,1 1 39-16,-1 0-42 0,3 1 38 16,-3-1-40-16,2 2 40 0,-3-2-38 0,4 2 36 0,-2 1-46 15,0-3 49-15,-2 0-52 0,4 2 45 0,-4-1-45 16,3 1 44-16,-2-2-45 0,5 1 45 0,-3 1-45 16,2-1 46-16,-2 0-44 0,1 0 45 0,2 0-41 15,-1-1 43-15,1 2-43 0,-1-1 49 0,1 0-50 16,1 0 45-16,0 0-44 0,0 0 44 0,3 1-48 15,-2-1 47-15,-1 0-45 0,3 0 41 0,-2 0-46 16,2 0 45-16,-2 0-46 0,2 0 44 0,-1 1-45 16,0-1 47-16,1 0-49 0,-3 1 8 0,3-1 3 15,0 0 0-15,-1 0 4 0,-2 1 43 0,2-1-43 0,1 1 36 16,-2 0-45-16,0 2 43 0,2-1-45 16,-1 0 42-16,-1 1-45 0,0-1 47 0,0 2-47 15,-1-1 46-15,1 0-45 0,0-1 43 0,1 5-43 0,0-4 44 16,-2 1-47-16,-1-1 47 0,3 0-48 0,0 0 47 15,-2 0-46-15,3 2 45 0,0-2-46 0,-2 0 46 16,-1-1-41-16,3-1 41 0,3 3-48 0,-3-3 48 16,-1-1-46-16,2 0 48 0,0-1-45 15,0 0 48-15,-2 0-49 0,4-2 44 0,-2 0-43 16,1 1 51-16,-2-1-45 0,2 0 0 0,0-2 10 16,0 3-3-16,-1-2 3 0,1 0 42 0,-2-2-50 0,4 2 46 15,-4-2-51-15,3 0 54 0,-1 0-55 0,-3 0 45 16,4-1-48-16,-3-2 49 0,0 1-48 0,-3 0 46 15,3-1-43-15,0 1 41 0,-1-1-47 0,0 1 46 16,-1 0-44-16,1-1 41 0,-3 1 0 0,4 1-3 16,-4-2-1-16,1 2-5 0,1-1-3 0,-2 0-1 15,-1 0-1-15,1-1-2 0,-2 4 1 0,4-3 1 16,-4 0 1-16,1 0-7 0,0 0 1 0,-2 1 1 16,1 0-1-16,-1 0-1 0,0-2 1 0,0 3 5 15,0-2-5-15,-2 1 0 0,0-1 0 0,-1 0 3 16,1 0-3-16,-2-1 4 0,1 1 1 0,-1-1-6 15,-1 1 4-15,1 0-2 0,0 0 0 0,-2-1-2 16,3 1 6-16,-3 0 0 0,-1-2-3 0,4 1-2 16,-2 1 2-16,1-2-2 0,-2 2 1 0,0-1-6 15,2 1 11-15,-1-2-7 0,-2 2 5 0,3 1-1 16,-1-1-43-16,0-1 49 0,0 1-44 0,-1 0 54 16,0 0-50-16,2-1 50 0,-2 1-46 0,0-1 56 15,2 1-56-15,-1-1 49 0,-3 0-42 0,5 0 42 16,-4 0-49-16,0-1 49 0,2 1-44 0,-3-1 47 0,0-2-51 15,-1 2 52-15,2-1-50 0,-1 0 48 0,-2 2-49 16,2-3 52-16,-2 2-46 0,2 0 55 0,-2 0-51 16,-2-1 51-16,4-1-54 0,-3 2 48 0,0 0-43 15,0 0 42-15,0 0-44 0,-1-2 42 0,1 3-49 16,1-2 50-16,0 2-6 0,-2 0-6 0,1-1 2 16,0 1-6-16,-1-1-2 0,2 1-1 0,-1-2-4 15,-1 2 1-15,0-1-5 0,2 1 5 0,-3 0-2 16,4-2 3-16,-3 3-6 0,1-3 5 0,-1 3-3 15,1-4 1-15,-1 4-2 0,1-3 3 0,0 3-1 16,0-3-1-16,-1 3 3 0,0-2-4 0,1-1 1 16,-1 2 1-16,2-2-3 0,-2 0 4 0,0 2 3 15,-1-4-4-15,0 3 0 0,1-2 2 0,0 0 9 16,-2 0 9-16,0 0 0 0,1 0-1 0,0-2-2 16,-3-4-3-16,4 11-2 0,0-6-1 0,-4-5 1 15,4 10-6-15,-4-10-2 0,2 8 0 0,-2-8-1 16,4 8-3-16,-4-8 1 0,2 5-1 0,-2-5-1 15,2 7 2-15,-2-7 1 0,0 0-1 0,4 9 3 0,-4-9 6 16,4 5 4-16,-4-5-8 0,2 7 2 0,-2-7 3 16,3 8-3-16,-3-8-3 0,4 9 6 0,-4-9-11 15,2 9 7-15,-2-9-4 0,4 10 2 0,-4-10-4 16,4 10 0-16,-4-10 8 0,5 11-11 0,-5-11 3 16,3 8 3-16,-3-8-4 0,6 9-2 0,-6-9 0 15,4 10 10-15,-4-10-1 0,6 8 5 0,-6-8 1 16,5 10-3-16,-2-5 9 0,0-1 8 0,-1 3-31 15,4-3 35-15,-3 2-39 0,1 2 38 0,-2-2-40 16,2 2 35-16,1-1-29 0,-2 0 17 0,-1 1-22 16,2-2 28-16,1-1-33 0,-2 2 35 0,-1-1-33 15,2-2 27-15,-1 3-24 0,-3-7 24 0,6 8-33 16,-6-8 30-16,4 10-30 0,-4-10 31 0,5 8-25 16,-5-8 23-16,5 7-30 0,-5-7 33 0,0 0-33 0,5 9 30 15,-5-9-13-15,4 4 5 0,-4-4-24 0,3 8 32 16,-3-8-32-16,0 0 30 0,4 6-24 15,-4-6 18-15,0 0-32 0,0 0 21 0,5 4-70 0,-5-4-11 16,0 0-138-16,0 0-114 0,0 0-199 0,0 0-837 16,0 0-974-16</inkml:trace>
  <inkml:trace contextRef="#ctx0" brushRef="#br1" timeOffset="101270.22">7298 11011 82 0,'-8'2'348'16,"8"-2"-64"-16,-16 2-88 0,16-2 11 0,-13 4 12 15,13-4 11-15,-14 4 4 0,14-4-5 0,-9 1-28 16,9-1-26-16,0 0-31 0,-11 2-23 0,11-2-5 15,0 0-10-15,0 0 4 0,0 0 5 0,0 0-4 16,0 0-12-16,14 0-6 0,-14 0-9 0,23-1-15 16,-10 0-5-16,6 1-15 0,1-1-7 0,2 0-7 15,3 0-3-15,3-1-45 0,3 1 38 0,0 0 1 16,5-2-9-16,1 0-4 0,2 0-2 0,2 0 1 16,4-2-8-16,2-2 0 0,-2 1-1 0,2-2-4 15,-2 1-3-15,1-2-5 0,-1-1-6 0,-2-1-45 16,1 1-79-16,-2-3 8 0,-4 3-67 0,-1-3-21 15,-6 0-3-15,-2 2-31 0,-3-1 25 0,-2-3-56 16,-6 5 37-16,-3-5-44 0,-2 2 71 0,-4 2-215 16</inkml:trace>
  <inkml:trace contextRef="#ctx0" brushRef="#br1" timeOffset="101437.08">8310 10756 928 0,'-1'-9'70'15,"-2"-1"82"-15,1 3 0 0,-4 1 34 0,2-1 17 0,-1 1-6 16,0 1 4-16,-1 0 9 0,2 0-20 16,4 5-32-16,-7-6-23 0,7 6-28 0,-4-3 3 15,4 3 11-15,0 0 18 0,0 0 2 0,1 6 21 0,-1-6-56 16,9 11 22-16,-2-4-58 0,-1 4 25 0,2-1-56 15,1 4 36-15,0 1-55 0,0 3 37 0,-3 2-50 16,4 0 40-16,-5 3-53 0,0-2 31 0,-2 2-50 16,-3-3 33-16,0 1-61 0,-4 2-1 0,-1-2-96 15,-4 1-12-15,-5 0-96 0,0 2-62 0,-5-4-81 16,-3-1-482-16,0-2-443 0</inkml:trace>
  <inkml:trace contextRef="#ctx0" brushRef="#br1" timeOffset="101903.66">7390 10553 294 0,'-8'-9'471'0,"3"2"-101"0,-1-1-60 0,1 3-19 15,1 0-41-15,4 5 48 0,-6-10-44 0,6 10-44 16,-7-6-41-16,7 6-23 0,0 0 0 0,0 0-3 16,0 0 4-16,0 0-9 0,-6 7-48 0,11-1 35 15,-3 3-54-15,4 0 29 0,0 3-54 0,2 2-2 16,3 4-16-16,-2-3 38 0,3 2-50 0,-1-1 39 15,2-1-50-15,1 1 42 0,0-2-22 0,3-2 11 16,-3-1-47-16,2-1 44 0,-2-3-47 0,2-1 49 16,-1-3-49-16,-2 0 43 0,1-3-45 0,-1-1 42 15,1-2-41-15,-1-3 1 0,-1 0 2 0,0-2 12 16,-2-1-7-16,-1-3 45 0,-3 2-48 0,0-4 44 16,-1 1-51-16,-4 1 50 0,0-2-57 0,-1-1 48 15,-1 2-48-15,0-2 45 0,-2 1-51 0,1 1 41 16,-1 2-58-16,-1-1 7 0,1 2-49 0,1 2-46 0,-3 0-34 15,4-1-51-15,-2 5-59 0,3 4-1 16,-2-11-22-16,2 11-13 0,0-6-23 0,0 6-51 0,2-8-194 16,-2 8-97-16</inkml:trace>
  <inkml:trace contextRef="#ctx0" brushRef="#br1" timeOffset="102120.79">7791 10366 113 0,'10'-8'428'0,"-3"2"-104"0,-2 0-20 15,2 0-7-15,-7 6 1 0,6-10 6 0,-6 10 16 16,6-8-32-16,-6 8-14 0,4-6-36 0,-4 6-39 15,0 0-28-15,7-4-6 0,-7 4 1 0,0 0 2 16,2 6-18-16,-2-6-11 0,3 12-22 0,-2-5-12 16,2 3-14-16,-2 1-52 0,1 1 36 0,1 0-39 15,2 1 19-15,-1 2-52 0,2-3 43 0,-2 2-49 16,3 0 45-16,-2 1-46 0,1-4 39 0,2 2-52 16,-2 0-2-16,-1-3-15 0,2 0-52 0,-1-2-61 15,-1 1-14-15,0-2-108 0,2 0-38 0,-7-7-13 16,6 9-49-16,-6-9-25 0,8 3-504 0,-8-3-463 15</inkml:trace>
  <inkml:trace contextRef="#ctx0" brushRef="#br1" timeOffset="102437.2">7845 10385 338 0,'-10'-14'422'16,"4"1"-116"-16,-1 1 17 0,-1-1-54 0,3-1-22 16,0 2 2-16,3 2-22 0,-1-2-18 0,2 1-19 15,4 0-28-15,-2 1-26 0,3 0-26 0,3 1-15 16,1-1-10-16,2 2-11 0,2 1-15 0,-1 1-10 15,2 2 0-15,1 2-14 0,-1 1-5 0,1 2-5 16,-1 1 0-16,1 3-8 0,-3 2-4 0,-1 1 11 16,-1 2-14-16,-1 3 0 0,-4-3 0 0,-2 1 1 15,0 2-4-15,-2 0 11 0,-3-1-2 0,2 2 3 16,-2-3-2-16,1 2-24 0,-1-1 41 0,-1-3-7 16,3 2 0-16,-4-3-8 0,4 2-4 0,-2-3 3 15,3 1 6-15,0 0-3 0,0-1-2 0,1 0 2 16,2 0-7-16,1 2-2 0,1-3-3 0,0 2-34 15,0 0 38-15,3-1-39 0,-3 1 42 0,5-1-39 16,-5 1 39-16,3 1-52 0,-3-1 34 0,0 2-40 0,-1-1 36 16,-4 1-61-16,-1 2-36 0,-2-1-55 15,-4 4-55-15,-4 0-48 0,-4 0-30 0,-2 5-103 16,-2-2-409-16,-3 1-330 0</inkml:trace>
  <inkml:trace contextRef="#ctx0" brushRef="#br1" timeOffset="102986.86">7257 11460 480 0,'0'0'422'0,"-19"0"-69"16,19 0-70-16,-14-2 52 0,14 2-47 0,-14-1 45 15,14 1-61-15,-10-1 20 0,10 1-79 0,0 0-3 16,-12-1-61-16,12 1 46 0,0 0-33 0,0 0 3 0,0 0-7 16,13 5-10-16,-4-3-11 0,4 3 0 0,1 2-17 15,4 2-9-15,1 2-16 0,5 5-16 0,4 3-5 16,2 3-15-16,2 0 1 0,0 5-8 16,1 1-5-16,1 1-10 0,7 4-8 0,-1 1 13 0,2 2-21 15,0-2-5-15,4 1-2 0,-4-1-1 0,3-1-1 16,-1 0-2-16,0-2 0 0,-2-1-44 15,-4-4 54-15,-1 0-47 0,0-2 47 0,-2 0-50 16,1-1 60-16,-4-3-63 0,1 0 58 0,-2-1-63 0,-5-5 36 16,-2-1-82-16,-5-2 7 0,2-2-50 0,-2-1-36 15,-5-2-27-15,1-2-23 0,-3-1-41 0,-1-2-69 16,-11-1-25-16,18-5 11 0,-10-1 14 0,-2 1 37 16,2-4 22-16,-3 0 86 0,0-2 6 0,-1 0 67 15,0-1 18-15,0 0 67 0,-1 1 23 0,2 1 54 16,-1-1 46-16,-1 2 0 0,-1 2 50 0,2 1-54 15,-4-1 55-15,0 7-25 0,7-9 60 0,-7 9-24 16,6-4 36-16,-6 4-54 0,11 2 47 0,-11-2-67 16,13 7-14-16,-5-1-13 0,2 2-14 0,-1 3-13 0,1 1-7 15,2 3-16-15,-3 2-10 0,0 4-7 0,0 1 37 16,-4 0-59-16,-1 3 41 0,-3 1-57 16,-2 0 26-16,-5 4-74 0,-1-1 5 0,-6 1-84 0,-1 0-32 15,-8-1-114-15,-2-4-70 0,-5-2-118 0,-3-4-491 16,-8-1-543-16</inkml:trace>
  <inkml:trace contextRef="#ctx0" brushRef="#br1" timeOffset="103737.05">7155 12192 598 0,'-1'-6'439'0,"0"-1"-68"0,1 7-102 0,-3-10 16 16,3 10-76-16,-1-8 41 0,1 8-69 0,0 0 45 0,-3-6-31 15,3 6 41-15,0 0-55 0,-2 5 18 0,2-5-73 16,-3 13 21-16,3-4-70 0,-1 2 33 16,-2 4-63-16,3 0 41 0,-2 2-63 0,-1 2 39 0,2 0-14 15,-2 2-9-15,2-2-10 0,0 2-5 0,-2-2-2 16,3-1-6-16,0 0 1 0,-2-2 5 0,2-4 2 15,0 2 2-15,0-2 2 0,0-2 1 0,0 0-4 16,2 0 1-16,-2-3-1 0,3 1-3 0,2-1 1 16,-1 1-44-16,2-4 42 0,0 2-7 0,2-1-45 15,2 0 51-15,2-1-49 0,-2-1 51 0,4 1-52 16,0-2 32-16,3 0-84 0,-2-1 1 0,2 0-47 16,1-2-37-16,-1 0-53 0,3-2-72 0,-4-1-14 15,2 0-33-15,0-2-22 0,-1-1-9 0,1-1-26 16,-2-2-266-16,1 1-167 0</inkml:trace>
  <inkml:trace contextRef="#ctx0" brushRef="#br1" timeOffset="104186.98">7514 12362 440 0,'0'0'380'0,"-1"-11"-49"0,1 11-29 15,-1-9-48-15,1 9-29 0,-3-9-34 0,3 9-26 16,0 0 6-16,0 0 59 0,0 0-44 0,0 0 26 16,0 0-51-16,0 0 28 0,6 10-73 0,-3-3 17 15,1 3-66-15,0 1 25 0,2 0-54 0,-1 3 29 0,2 1-51 16,-2 0 34-16,2 3-45 0,2 0 35 0,-1 1-46 15,0-1 39-15,-2-1-45 0,3-1 31 0,-4-1-70 16,3 0 7-16,-3-5-83 0,-1 3 5 0,1-5-79 16,-1-1-17-16,-2-2-55 0,-2-5-37 0,5 6-19 15,-5-6-6-15,0 0 22 0,5-7 49 0,-5 7 36 16,2-15 19-16,-2 5 28 0,-2-3 39 0,0-3 33 16,-2-1 37-16,0-2 73 0,0-2 63 0,-2 1 57 15,2-2 45-15,-2 1-8 0,1 1 38 0,-2-1-27 16,5 3 2-16,-3 1-2 0,1 0 7 0,3 3 1 15,-2 1-27-15,2 0-30 0,-2 2-28 0,3 1-17 16,0 0-19-16,0 4-6 0,0-1-5 0,4 1-7 16,-4 6-5-16,5-6-6 0,-5 6-3 0,0 0 1 15,17 0-11-15,-17 0-4 0,11 6 0 0,-6-1-8 16,3 2 53-16,-2-1-63 0,1 1 46 0,-1 2-50 16,-2-1 47-16,2 2-50 0,-2-1 48 0,1 1-48 15,-1-2 60-15,1 3-37 0,-1-2 69 0,0 0 10 16,2 0 3-16,-2 0-2 0,1 0-11 0,2-1-10 0,-2 0-3 15,-1-1-12-15,2 1-12 0,-1-1-7 0,0 0-2 16,0-1-10-16,0 0-7 0,2 2-4 0,-4-2-12 16,0-2-6-16,1 1-26 0,-1 1-67 0,-3-6-87 15,-2 13-80-15,0-5-80 0,-2-3-65 0,-1 1-366 16,-5-1-300-16</inkml:trace>
  <inkml:trace contextRef="#ctx0" brushRef="#br1" timeOffset="108119.99">9274 10642 42 0,'-9'2'251'0,"9"-2"-15"16,0 0-73-16,0 0 18 0,0 0 0 0,-9 3-12 15,9-3-18-15,0 0-12 0,0 0-20 0,0 0-10 16,0 0-14-16,0 0-1 0,0 0-6 0,0 0-3 16,0 0 2-16,0 0-2 0,0 0-2 0,0 0-11 15,0 0-12-15,0 0-2 0,5-6 1 0,-5 6 35 0,9-6-38 16,-9 6-9-16,9-6 0 0,0 0-3 16,-4 1-5-16,3 1 0 0,0-3-2 0,-2 0-15 15,3 1-3-15,-3-1 1 0,2 0-2 0,0-2 35 0,-1 0-44 16,2 0 36-16,-1-1-53 0,1 0 44 15,-3-1-45-15,1-1 40 0,-1 2-42 0,-1-3 43 0,-1 1-46 16,2 1 45-16,-5-2-50 0,2 1 44 0,-2 1-48 16,1-3 54-16,-2 2-47 0,0-1 39 0,-3 0-46 15,3-1 44-15,-3 0-36 0,2 1 59 0,-1 3-48 16,-3 0 53-16,2-2-35 0,-1 3 44 16,2 0-46-16,-2 0 40 0,0 0-42 0,0 2 44 0,2 0-35 15,-2-1 40-15,0 3-46 0,0 0 34 0,2-1-45 16,2 6 41-16,-6-8-45 0,6 8 33 0,-3-7-43 15,3 7 38-15,-4-7-45 0,4 7 41 0,0 0-40 16,-4-4 40-16,4 4-43 0,0 0 41 0,0 0-40 16,0 0 42-16,-6 4-40 0,6-4 39 0,-3 7-42 15,3-7 47-15,0 8-45 0,0-8 42 0,-1 13-40 16,1-13 44-16,1 12-38 0,-1-3 37 0,3-1-39 16,-1 3 43-16,-1-3-40 0,2 5 49 0,-1-4-36 15,1 3 37-15,0 0-41 0,0 0 39 0,0 2-39 0,2 1 43 16,-1-2-33-16,2 0 42 0,-2 2-44 0,0 0 44 15,1-1-50-15,-1 1 4 0,1-1 7 0,-1 2 4 16,2-1-5-16,-1-1 2 0,-1 0-4 16,3 0 0-16,-3 1-3 0,1-1 5 0,1 0 1 0,-1-1-1 15,0 0 0-15,-1 0-4 0,1 0 2 16,-1 1 1-16,1-5 40 0,-1 3-49 0,0-1 44 16,0-1-50-16,-2 1 45 0,2-2-44 0,-1 1 44 0,-1-2-45 15,1 2 49-15,-1-2-47 0,3 0 43 0,-5 1-52 16,3-2 46-16,-2 0-44 0,2-1 41 0,-3-6-49 15,4 13 51-15,-4-13-52 0,2 11 46 0,-2-11-47 16,3 11 45-16,-3-11-46 0,1 11 47 0,-1-11-47 16,3 8 44-16,-3-8-44 0,1 9 48 0,-1-9-49 15,1 8 52-15,-1-8-32 0,1 6 23 0,-1-6-48 0,2 8 48 16,-2-8-44-16,0 0 44 0,1 8-46 16,-1-8 53-16,0 0-53 0,0 7 49 0,0-7-50 15,0 0 50-15,2 7-49 0,-2-7 50 0,0 0-48 16,0 0 49-16,2 6-50 0,-2-6 54 0,0 0-56 0,0 0 55 15,0 0-48-15,0 0 44 0,2 7-46 0,-2-7 52 16,0 0-45-16,0 0 52 0,0 0-49 16,0 0 49-16,0 0-43 0,0 0 52 0,0 0-43 0,0 0 51 15,0 0-45-15,0 0 50 0,0 0-53 16,0 0 42-16,0 0-47 0,0 0 43 0,0 0-45 16,0 0 51-16,0 0-52 0,0 0 40 0,0 0-52 0,-7-3 46 15,7 3-47-15,-4-5 7 0,4 5 1 0,-4-5 2 16,4 5 1-16,-4-7 5 0,4 7 4 0,-2-7 2 15,2 7-2-15,-4-7 4 0,4 7-8 0,-3-11-2 16,3 11 0-16,0-10 0 0,0 3-2 0,0 7 0 16,3-11 6-16,-1 4-8 0,2 1 3 0,0-2-2 15,1 1 0-15,3 2 5 0,-2-3 0 0,3 1-5 16,-1 2 0-16,2-1 1 0,-1 0 2 0,0 3-1 16,2-2 3-16,-3 1 1 0,1 1-11 0,0 0 2 15,1 1 0-15,-10 2 1 0,17 0 3 0,-17 0-2 16,15 0 0-16,-15 0-1 0,14 5 2 0,-9-1 3 15,3 1 0-15,-4 0 3 0,0 3 5 0,-2 1-6 0,1-2-4 16,-2 3 43-16,2-1-50 0,-3 2 44 16,2-3-50-16,-2 3 43 0,0 0-44 0,0-2 45 0,0-2-50 15,1 2 46-15,1 0-45 0,-1-1 43 0,-1-1-49 16,4 1 45-16,-2-1-51 0,1-3 39 16,-1 4-54-16,2-3 41 0,-4-5-71 0,11 7 11 15,-11-7-78-15,12 4 7 0,-12-4-79 0,17 2-16 0,-17-2-86 16,19-3-48-16,-9 1-71 0,3-1-98 0,-3 0-268 15,-1-1-331-15</inkml:trace>
  <inkml:trace contextRef="#ctx0" brushRef="#br1" timeOffset="108324.65">10069 10821 545 0,'0'0'509'0,"9"-3"-103"0,-9 3-61 15,0 0-14-15,11-4-7 0,-11 4-10 0,0 0-29 0,0 0-32 16,9-2-26-16,-9 2-38 0,0 0-28 16,4 6-32-16,-4-6-22 0,3 8-25 0,-3-1-9 15,0 0-19-15,-3 3 32 0,3 0-65 0,-2 3 32 0,-1 0-99 16,-1 2-48-16,2 2-150 0,-2 1-78 0,-1-1-116 16,1 0-606-16,-1-1-661 0</inkml:trace>
  <inkml:trace contextRef="#ctx0" brushRef="#br1" timeOffset="111369.15">10553 10606 4 0,'0'0'89'16,"0"0"-88"-16,0 0 77 0,0 0-96 0,-2-6 83 16,2 6-87-16,0 0 78 0,0 0-104 0,0 0 92 15,0 0-81-15,2-6 89 0,-2 6-90 0,0 0 86 16,0 0-78-16,0 0 82 0,0 0-59 0,0 0 81 15,4-5-58-15,-4 5 75 0,0 0-49 0,0 0 53 16,0 0-36-16,0 0 45 0,0 0-43 0,4-4 49 16,-4 4-39-16,0 0 34 0,0 0-31 0,0 0 28 15,0 0-38-15,0 0 11 0,0 0-7 0,4-5 22 0,-4 5-17 16,0 0 5-16,0 0-15 0,0 0 9 16,0 0-13-16,0 0 2 0,0 0-7 0,0 0-6 0,0 0-2 15,0 0-9-15,0 0 18 0,1-5-19 0,-1 5 15 16,0 0-15-16,0 0 19 0,0 0-22 0,0 0-4 15,0 0 43-15,0 0-42 0,0 0 2 0,0 0 0 16,0 0 6-16,0 0 1 0,0 0 3 0,0 0-5 16,0 0 9-16,0 0 2 0,0 0 0 0,0 0 0 15,0 0 6-15,0 0-11 0,0 0-6 0,0 0-4 16,0 0-2-16,0 0-4 0,0 0-7 0,0 0-5 16,0 0 0-16,0 0-8 0,-3-6 1 0,3 6 3 15,0 0-2-15,0 0 3 0,0 0 32 0,0 0-50 16,0 0 3-16,0 0 4 0,0 0 11 0,0 0 6 15,0 0 9-15,0 0 38 0,0 0-47 0,0 0 37 16,0 0-48-16,0 0 44 0,0 0-54 0,0 0 41 16,0 0-44-16,0 0 40 0,0 0-45 0,0 0 42 15,0 0-38-15,0 0 36 0,0 0-44 0,0 0 42 16,0 0-42-16,0 0 42 0,0 0-45 0,0 0 42 0,0 0-39 16,0 0 40-16,0 0-46 0,0 0 41 0,0 0-43 15,0 0 46-15,0 0-44 0,0 0 40 0,0 0-44 16,0 0 47-16,0 0-44 0,-1-6 44 0,1 6-40 15,0 0 37-15,0 0-40 0,0 0 42 16,0 0-41-16,0 0 42 0,0 0-43 0,0 0 44 0,0 0-31 16,0 0 41-16,0 0-43 0,0 0 42 15,0 0-39-15,0 0 44 0,0 0-44 0,0 0 41 0,0 0-42 16,0 0 44-16,0 0-40 0,0 0 43 0,0 0-27 16,0 0 32-16,0 0-36 0,0 0 46 0,0 0-39 15,0 0 46-15,0 0-37 0,0 0 39 0,0 0-44 16,0 0 50-16,0 0-54 0,0 0 43 0,0 0-50 15,0 0 2-15,0 0 0 0,0 0 1 0,0 0 1 16,0 0-2-16,0 0-1 0,0 0-1 0,0 0-1 16,0 0 4-16,0 0 21 0,0 0 6 0,0 0 12 0,0 0 4 15,0 0 6-15,7 6-1 0,-7-6 8 0,4 9 12 16,-4-9-6-16,3 10-36 0,1-4 49 16,0 1-39-16,0 4 50 0,-2-1-59 0,2 0 40 15,0 0-57-15,0 2 47 0,0 2-60 0,2-3 47 0,-2 4-60 16,1 1 51-16,-1-2-8 0,1 1-9 15,-1 0-8-15,0-1 0 0,1 2-3 0,0-1-5 16,-3-3-3-16,2-1 0 0,-1 2-2 0,-2-3 6 0,2 0-9 16,-2-1 0-16,-1 1-2 0,0-3-3 0,-1 2 1 15,-2-1-4-15,-1-1 14 0,0 0-16 0,-1-1-3 16,-2-1-10-16,-1 0-37 0,-2-1-22 0,1-2-17 16,-4-1 10-16,0-1-74 0,1-2 5 0,-4-1-68 15,2-1 4-15,-1-4-79 0,-1 2 0 0,4-3-50 16,-1-1-7-16,-3-2 8 0,6 0-71 0,0 0-9 15,1-2-263-15,0 0-196 0</inkml:trace>
  <inkml:trace contextRef="#ctx0" brushRef="#br1" timeOffset="111665.87">10451 10411 127 0,'-6'-8'435'0,"6"8"-127"16,-7-4-61-16,7 4-11 0,-5-5 1 0,5 5 29 0,0 0-74 15,-10-5 35-15,10 5-86 0,0 0 18 0,-4-5-70 16,4 5 30-16,0 0-64 0,0-8 27 0,0 8-17 16,3-5-13-16,-3 5-11 0,6-7-5 0,-6 7-9 15,5-9-3-15,-5 9-5 0,8-7-4 0,-8 7-1 16,5-7-4-16,-5 7 7 0,5-6-7 0,-5 6-5 15,3-5-1-15,-3 5-4 0,0 0-2 0,1-6-3 16,-1 6 4-16,0 0-6 0,0 0-63 0,0 0-28 16,0 0-65-16,0 0-71 0,-3 6-70 0,3-6-114 15,0 0-198-15,2 9-124 0</inkml:trace>
  <inkml:trace contextRef="#ctx0" brushRef="#br1" timeOffset="111940.42">11013 10775 379 0,'0'0'365'0,"0"0"-71"15,0 0-35-15,4 8-21 0,-4-8-4 0,0 0-6 16,0 0 2-16,0 0-24 0,3 4-29 0,-3-4-12 15,0 0-22-15,0 0-20 0,4 9-13 0,-4-9-27 16,2 5-13-16,-2-5-9 0,3 7-11 0,-3-7 32 16,2 11-52-16,0-5 27 0,-2 2-51 0,0-1 31 15,0 2-61-15,-2 2-15 0,1-2-129 0,-2 1-61 16,1-2-82-16,-2 2-60 0,3-2-416 0,-3 1-310 16</inkml:trace>
  <inkml:trace contextRef="#ctx0" brushRef="#br1" timeOffset="114385.04">11486 10301 175 0,'0'-5'178'0,"0"5"-25"0,0 0-15 0,0-8-21 16,0 8-3-16,0 0-14 0,0-9-11 15,0 9-15-15,0 0 0 0,0-10-2 0,0 10-3 0,-1-7 3 16,1 7-1-16,-1-8-1 0,1 8 1 16,-3-7-3-16,3 7-7 0,-1-7-3 0,1 7 4 15,-3-6 0-15,3 6 1 0,-6-6 2 0,6 6 3 16,-4-4-2-16,4 4-15 0,0 0 14 0,-6-5-26 0,6 5 24 15,0 0-31-15,0 0 27 0,-12 0-30 0,12 0 33 16,0 0-35-16,-11 5 53 0,11-5-55 0,-5 5 47 16,5-5-38-16,-4 10 50 0,4-10-45 0,-5 10 53 15,2-3-1-15,3-1 8 0,-1 2-9 0,-1 1 4 16,2 0-61-16,0 1 46 0,2 2-47 0,-1-1 40 16,-1 2-52-16,4 0 35 0,-3 1-46 0,3 1 35 15,0 2-41-15,0 0 33 0,1-1-40 0,-2 0 0 16,3 2 3-16,-1 1 1 0,0 2 6 0,0-2-2 15,1 1-6-15,1-1 4 0,-2 1-1 0,-1-2 4 0,2-2 4 16,-2 1 8-16,1-2 35 0,0 1-43 16,2 0 37-16,-4 0-44 0,1-3 40 0,0 0-38 15,0-1 35-15,1-1-41 0,-2-2 46 0,-1 2-46 16,1-3 44-16,-1 1-41 0,-2-2 42 0,2 0-47 16,-2 1 39-16,-2-3-45 0,2-5 40 0,-2 13-45 15,-2-9 42-15,4-4-47 0,-9 10 41 0,5-5-47 16,4-5 28-16,-13 5-87 0,13-5-13 0,-15 1-121 0,15-1-12 15,-15-1-50-15,6-1-56 0,-1-1-15 0,1-1-120 16,1-2-205-16,-1 1-183 0</inkml:trace>
  <inkml:trace contextRef="#ctx0" brushRef="#br1" timeOffset="114626.38">11356 10611 246 0,'0'0'296'15,"0"0"-108"-15,-3-6 18 0,3 6-34 0,0 0 15 16,3-8-33-16,-3 8-9 0,4-8-20 0,-4 8-16 0,6-8-22 16,-6 8-14-16,12-9-18 0,-5 4-9 15,1 0-3-15,0 0-16 0,2 0-7 0,-1-1-1 16,0 2-7-16,1-1-9 0,0 0-10 0,-1 0-51 15,1 2-115-15,2-1-122 0,-3 0-231 0,-1-1-27 0</inkml:trace>
  <inkml:trace contextRef="#ctx0" brushRef="#br1" timeOffset="130711.16">31205 13409 78 0,'0'0'219'0,"0"0"-103"16,0 0 27-16,0 0-71 0,-13 1 39 0,13-1-56 15,0 0 29-15,0 0-54 0,0 0 33 0,0 0-55 16,0 0 40-16,0 0-48 0,-12 2 42 0,12-2-47 16,0 0 39-16,0 0-70 0,0 0-25 0,0 0-253 15,0 0 228-15</inkml:trace>
  <inkml:trace contextRef="#ctx0" brushRef="#br1" timeOffset="130867.59">31104 13334 60 0,'0'0'369'16,"-11"-4"-146"-16,11 4-14 0,-10-4-80 0,10 4 16 15,-6-3-69-15,6 3 21 0,-7-5-54 0,7 5 25 16,-5-5-53-16,5 5 1 0,-2-7-103 0,2 7-26 15,0-9-284-15,0 9 145 0</inkml:trace>
  <inkml:trace contextRef="#ctx0" brushRef="#br1" timeOffset="131029.1">31040 13089 212 0,'-9'-7'258'15,"0"-1"-58"-15,2 2-53 0,-2 0-5 0,3-1-11 16,-3 2-19-16,4-1-28 0,-1-1-18 0,0 1-8 15,3 0-17-15,-2 0-6 0,2 0-10 0,1 0-23 16,2-1 9-16,0 7-42 0,0-13-57 0,2 4-61 16,1 0-78-16,0-1-96 0,2-1 218 0</inkml:trace>
  <inkml:trace contextRef="#ctx0" brushRef="#br1" timeOffset="131166.76">30978 12749 124 0,'-6'-10'236'0,"-2"2"-21"0,3 0-68 16,-1 0 23-16,-1 1-66 0,2-1 25 0,-2 1-60 15,2-2 22-15,-1 2-57 0,3 0 33 0,0-2-55 16,0 3 35-16,3-2-51 0,0 1 28 0,0 0-102 16,2-3-27-16,-1 1-129 0,2-2-96 0,0-2 213 15</inkml:trace>
  <inkml:trace contextRef="#ctx0" brushRef="#br1" timeOffset="131292.04">30909 12342 23 0,'-7'-7'241'0,"0"1"-61"15,2 1-44-15,5 5-23 0,-6-10-17 0,3 6-10 16,3 4-15-16,-5-9-16 0,5 9-11 0,-4-11-12 16,4 11 1-16,3-10-35 0,-3 10-67 0,4-12-80 15,1 2-129-15,0 3 267 0</inkml:trace>
  <inkml:trace contextRef="#ctx0" brushRef="#br1" timeOffset="131433.29">30888 12042 190 0,'-7'-7'209'0,"1"0"-57"16,-1 1-28-16,4-1-16 0,-3 0-13 0,4 3-16 16,2 4 20-16,-5-13-63 0,5 7 37 0,0 6-53 15,0-15 27-15,2 6-85 0,2 0-10 0,0 0-93 16,1-1 7-16,3-1-139 0,-1-1 83 0</inkml:trace>
  <inkml:trace contextRef="#ctx0" brushRef="#br1" timeOffset="131556.74">30927 11659 12 0,'-4'-11'204'0,"-1"3"-25"16,1 0-30-16,-1 0-22 0,3 0-28 16,-3 0-22-16,2 0-14 0,1 0-10 0,0-1-13 15,2 2-9-15,0 0-7 0,2-2-5 0,0-1-57 0,3 0-103 16,1-1-141-16,2-2 267 0</inkml:trace>
  <inkml:trace contextRef="#ctx0" brushRef="#br1" timeOffset="131695.87">31045 11254 47 0,'0'0'238'0,"-7"-8"-100"0,2 4 6 0,5 4-41 15,-4-9 19-15,4 9-64 0,-6-10 24 0,6 10-52 16,-2-7 30-16,2 7-50 0,1-11-1 0,-1 11-127 16,5-11-171-16,1 4 256 0</inkml:trace>
  <inkml:trace contextRef="#ctx0" brushRef="#br1" timeOffset="131848.04">31092 10921 61 0,'-9'-9'187'0,"3"0"-4"0,-1 2-83 16,2-2 21-16,1 1-67 0,-1 0 27 0,2-1-54 0,-1 1 0 16,2-2-9-16,1 2-3 0,1-2-8 0,1 2-35 15,1-2-46-15,2 1-41 0,1-5-96 16,1 2 66-16</inkml:trace>
  <inkml:trace contextRef="#ctx0" brushRef="#br1" timeOffset="131977.57">31134 10498 39 0,'-4'-11'177'0,"-1"4"-82"0,4-2 28 0,-3 2-31 16,2-2-16-16,-1 2-7 0,1-2-21 0,0 1-10 15,2 1-9-15,0-2-9 0,2 1-50 0,0-3-87 16,1 1-94-16,2 0 67 0</inkml:trace>
  <inkml:trace contextRef="#ctx0" brushRef="#br1" timeOffset="132105.63">31150 10083 74 0,'-5'-9'82'0,"1"0"37"15,0 1-74-15,1 1-6 0,1-2-13 0,0 1 1 0,0 0-8 16,2 0-38-16,0-1-117 0,1-2 42 0</inkml:trace>
  <inkml:trace contextRef="#ctx0" brushRef="#br1" timeOffset="132243.7">31187 9737 67 0,'-4'-6'133'0,"0"0"-32"15,0 0-26-15,2 0-11 0,0 0-18 0,0 0-3 16,-1 0-15-16,3 6 1 0,1-13-29 0,1 7-88 15,2-1-68-15,-2-2 40 0</inkml:trace>
  <inkml:trace contextRef="#ctx0" brushRef="#br1" timeOffset="132383.54">31235 9447 72 0,'-4'-9'81'0,"4"9"-19"15,-3-7-12-15,3 7-10 0,-2-10 0 0,2 10-33 0,2-9-128 16,-2 9 42-16</inkml:trace>
  <inkml:trace contextRef="#ctx0" brushRef="#br1" timeOffset="132515.67">31239 9256 72 0,'0'0'78'0,"-6"-9"35"0,6 9-68 0,-7-8-11 0,7 8-9 15,-2-11-1-15,2 11-4 0,0-10 3 16,0 10-15-16,4-9-32 0,-2 3-113 0,3-1 41 16</inkml:trace>
  <inkml:trace contextRef="#ctx0" brushRef="#br1" timeOffset="132665.01">31280 9028 61 0,'0'0'25'0,"0"0"49"16,0 0-69-16,-6-5 56 0,6 5-60 0,0 0 24 15,0 0-112-15,0 0 30 0</inkml:trace>
  <inkml:trace contextRef="#ctx0" brushRef="#br1" timeOffset="133099.23">31012 9106 17 0,'0'0'180'16,"0"0"-36"-16,0 0-23 0,0 0-27 0,1-6-20 15,-1 6-18-15,9-6-12 0,-9 6-8 0,14-9-8 16,-5 6 28-16,0-2-47 0,2-1 35 15,2 0-46-15,1 0 36 0,-1 0-45 0,0-1 39 0,2 1-44 16,-2 0 42-16,1-2-40 0,-1 4 38 16,2-2-45-16,-4-2 42 0,0 4-40 0,1 0 39 15,-3-1-35-15,0 0 35 0,0 2-40 0,-9 3 40 16,16-5-40-16,-16 5 40 0,12-5-44 0,-12 5 48 0,11-6-44 16,-11 6 38-16,9-3-36 0,-9 3 35 0,7-3-39 15,-7 3 40-15,0 0-38 0,10-2 41 0,-10 2-33 16,0 0 69-16,0 0-38 0,13 1 35 0,-13-1-36 15,0 0 50-15,12 5-30 0,-12-5 32 0,7 3-34 16,-7-3 52-16,9 9-36 0,-2-5 50 0,0 1-33 16,0 2-3-16,2-1-7 0,0 2-5 0,3 0 1 15,-1 1-19-15,0 2-6 0,3-2-4 0,-1 3-6 16,1 3 1-16,0-1-10 0,-1 0 28 0,-2 2-40 16,2 1 33-16,-1 0-37 0,-1 2-13 15,-1 0-168-15,-1-1-116 0,-2 0-190 0,1 1 17 0</inkml:trace>
  <inkml:trace contextRef="#ctx0" brushRef="#br1" timeOffset="134172.94">28789 14691 171 0,'0'0'352'0,"0"0"-72"0,0 0-89 16,0 0-11-16,0 0-66 0,-4-6-1 0,4 6-49 16,0 0 19-16,0-9-53 0,0 9-12 0,3-10-76 15,-3 10-40-15,2-12-85 0,2 3-217 0,-3 0 144 0</inkml:trace>
  <inkml:trace contextRef="#ctx0" brushRef="#br1" timeOffset="134334.41">28847 14393 31 0,'-2'-7'330'0,"0"0"-61"0,-1 1-50 0,2-1-36 0,0 0-27 16,-2-3-30-16,3 2-26 0,0-2-14 0,0 1-23 15,0-2-12-15,0 0-12 0,3 0-5 0,-1-1-9 16,2 1-8-16,-1-3-47 0,2-2-74 0,-1 2-76 16,3-6-267-16,-2 0 80 0</inkml:trace>
  <inkml:trace contextRef="#ctx0" brushRef="#br1" timeOffset="134467.25">28991 13611 27 0,'0'-16'310'15,"0"2"-87"-15,0 3-52 0,1-1-38 0,1 0-28 16,1 0-20-16,-3 0 3 0,4-1-36 0,-4 1-11 0,5-2-14 16,-1-1-23-16,1 1-48 0,-1-2-58 15,5-2-82-15,-3-2-108 0,2 0 249 0</inkml:trace>
  <inkml:trace contextRef="#ctx0" brushRef="#br1" timeOffset="134608.87">29201 12818 212 0,'0'-13'193'0,"1"1"-56"0,0 2-27 15,-1-2-26-15,3-1-17 0,-1 2-14 0,2-5-33 16,0 0-72-16,0-1-63 0,2-3-110 0,-1 0 72 15</inkml:trace>
  <inkml:trace contextRef="#ctx0" brushRef="#br1" timeOffset="134767.13">29470 12000 167 0,'2'-10'193'0,"0"2"-80"0,-1-2-21 15,3 0-18-15,-2 1-16 0,0-1-13 0,4-1-3 0,-2-2-49 16,3 0-74-16,-2-1-141 0,3-2 71 16</inkml:trace>
  <inkml:trace contextRef="#ctx0" brushRef="#br1" timeOffset="134913.4">29717 11392 108 0,'0'-8'188'0,"0"1"-48"0,1-1-34 16,-1 1-23-16,1-1-18 0,3 0-15 16,-1-1-4-16,1-2-15 0,3 1-56 0,0-2-96 15,2-2-92-15,2-1 66 0</inkml:trace>
  <inkml:trace contextRef="#ctx0" brushRef="#br1" timeOffset="135055.6">30072 10845 187 0,'3'-6'147'0,"-1"-1"-41"0,1-1-25 15,1 1-13-15,1-2-12 0,1 1-14 0,4-2-51 16,-1-1-207-16,2-1 69 0</inkml:trace>
  <inkml:trace contextRef="#ctx0" brushRef="#br1" timeOffset="135204.97">30325 10415 69 0,'0'0'110'0,"3"-11"-71"16,-1 6 40-16,2-2-65 0,1 0 4 0,2-2-131 0,2 0 39 15</inkml:trace>
  <inkml:trace contextRef="#ctx0" brushRef="#br1" timeOffset="135360.66">30574 10015 43 0,'-2'-4'98'0,"2"4"-26"0,-1-11-6 0,1 11-18 15,0-10-10-15,0 10-9 0,2-10 0 0,-2 10-5 16,7-9-18-16,-2 2-52 0,1 2-89 0,4-3 42 15</inkml:trace>
  <inkml:trace contextRef="#ctx0" brushRef="#br1" timeOffset="135499.84">30670 9784 80 0,'0'0'92'0,"-6"-5"-15"16,6 5-13-16,0 0-11 0,-4-6-11 0,4 6-15 0,0 0-39 15,1-7-126-15,-1 7 40 0</inkml:trace>
  <inkml:trace contextRef="#ctx0" brushRef="#br1" timeOffset="135656.81">30672 9667 104 0,'0'0'71'0,"0"0"32"16,0 0-70-16,-6-6 40 0,6 6-56 0,0 0 40 16,0 0-77-16,7-3-121 0,-7 3 40 0</inkml:trace>
  <inkml:trace contextRef="#ctx0" brushRef="#br1" timeOffset="135982.29">30546 9651 153 0,'0'0'74'16,"0"0"39"-16,0 0-66 0,0 0 22 0,-1-8-55 0,1 8 42 16,10-3-57-16,-10 3 44 0,16-6-52 15,-7 1 48-15,2 1-54 0,3 1 50 0,0-2-50 16,0 0 43-16,0 0-46 0,3 1 39 0,-2-1-40 15,-1 0 43-15,0 0-8 0,0 2-1 0,-3 0-6 0,0 1-5 16,-1 0 2-16,-1-2-3 0,-9 4-3 0,16-2-1 16,-16 2 7-16,12-2-7 0,-12 2 18 0,13 2-16 15,-13-2 59-15,9 4-43 0,-9-4 36 0,10 7-48 16,-10-7 38-16,8 10-44 0,-3-3 38 0,0 0-40 16,0 2 33-16,2-1-41 0,-2 3 42 0,1 0-44 15,-2 2 41-15,4 3-185 0,-4-2-104 0,-2 1 80 16</inkml:trace>
  <inkml:trace contextRef="#ctx0" brushRef="#br1" timeOffset="139622.25">7606 12389 102 0,'0'0'287'0,"-5"-6"-42"16,5 6-20-16,-4-6-8 0,4 6 0 15,-5-8 0-15,5 8 9 0,-6-8-30 0,6 8 10 16,-4-6-46-16,4 6 39 0,-4-7-25 0,4 7 11 0,-4-6-53 16,4 6 31-16,0 0-63 0,-1-6 23 0,1 6-62 15,0 0 43-15,0 0-17 0,0 0 49 0,0 0-34 16,0 0 62-16,0 0-35 0,0 0 43 0,4 6-53 15,-3 0 55-15,2 1-52 0,-1 0 23 0,2 4-49 16,-1-1 19-16,2 4-40 0,-3 1 17 0,2-1-39 16,1 3 12-16,-1-2-29 0,1 2 19 0,-1 0-36 15,1 1 17-15,0-2-20 0,2 1 19 0,-2-2-34 16,-1-1 24-16,1 2-26 0,1-3 20 0,-1 2-25 16,-1-3 26-16,1 1-30 0,-1-2 16 0,1-2-60 15,-1 1 4-15,2-2-86 0,-2-1 7 0,-1 1-42 0,-1-4-28 16,1 2-44-16,-3-6-43 0,5 8-108 15,-5-8-73-15,0 0-56 0,0 0-413 0,0 0-511 16</inkml:trace>
  <inkml:trace contextRef="#ctx0" brushRef="#br1" timeOffset="140049.16">7633 12440 141 0,'-4'-4'365'0,"-1"-3"-48"0,0 0-29 0,1 1-26 0,2 0-22 16,-1-2-41-16,-1 2-27 0,4-1-51 0,-1-2 4 16,2 2-47-16,-1-1-2 0,3 1-15 0,1-2-5 15,1 1-39-15,2-1 16 0,1 1-24 0,1 1 23 16,1-2-30-16,3 4 23 0,-3 1-22 0,3 0 30 16,-3 2-25-16,-10 2 38 0,23 1-37 0,-11 1 40 15,-3 3-3-15,1 1 2 0,-4 4-4 0,1-2-3 16,-3 3 3-16,-2 1 2 0,1 0 2 0,-3 1-4 15,0 0 9-15,-3 1 0 0,3-1 1 0,-2 1 0 16,-1-2-7-16,2-1-4 0,-2-1-7 0,1 1-3 16,0-4-3-16,1 0-3 0,1-1 0 0,0-6-8 15,0 12-1-15,0-12-2 0,3 9-5 0,-3-9-2 16,6 10-2-16,2-5 4 0,-1-2 8 0,2 3-18 16,-2 1 18-16,2-2-22 0,1 2 22 0,0 1-26 0,-2-1 2 15,1 2 3-15,-4-2 5 0,1 0-1 0,-2 0 7 16,-1-1 6-16,-1 3 1 0,-2-2 3 0,-2-1-3 15,-1 2 1-15,-2-2-6 0,0 3-3 0,-3-2-1 16,-1-3 0-16,3 4-6 0,-3-2-1 0,-1-3-13 16,1 2-43-16,0-1-80 0,0-2-96 0,9-2-93 15,-17 3-104-15,17-3-409 0,-13-2-380 0</inkml:trace>
  <inkml:trace contextRef="#ctx0" brushRef="#br1" timeOffset="141881.65">9898 12311 202 0,'0'0'282'15,"0"0"-35"-15,0 0-16 0,0 0 3 0,0 0-17 16,0 0-17-16,0 0-23 0,0 0-1 0,0 0-44 16,0 0 11-16,0 0-45 0,8-3 21 0,-8 3-50 0,0 0 37 15,0 0-55-15,0 0 45 0,0 0-54 0,2-7 45 16,-2 7-43-16,0 0 48 0,0 0-44 15,0-8 38-15,0 8-49 0,-3-6 44 0,3 6-40 0,-2-7 41 16,2 7-50-16,-4-8 35 0,4 8-52 16,-6-8 40-16,6 8-46 0,-8-9 36 0,3 5-43 15,-2-1 36-15,1 0-41 0,0 0 48 0,-1 1-46 0,-2-1 35 16,2 0-42-16,-1 1 43 0,2 0-45 0,-2 1 40 16,8 3-41-16,-14-4 39 0,14 4-41 0,-14-2 37 15,14 2-41-15,-17 0 40 0,17 0-44 0,-14 5 44 16,6-3-42-16,0 3 42 0,0 1-41 0,0 0 39 15,2 0-43-15,-2 3 47 0,2-1-11 0,-2 2-2 16,4-1-4-16,-1 2 3 0,0 0-7 0,1 0 0 16,0 0 0-16,2 2-1 0,-1-1-2 0,3 1 3 15,0-2-1-15,0 1-1 0,0-2 5 0,3 1-6 16,-2-1 0-16,2-1 1 0,-1 0 3 0,1-2-5 16,2 0 2-16,-1-1 3 0,1 0-5 0,-5-6 3 0,10 7-3 15,-5-3 3-15,-5-4-3 0,14 2 0 16,-14-2 0-16,14 2 0 0,-14-2 1 0,17-4-2 15,-8 2 1-15,-2-2 0 0,4 1 3 0,-4-2-5 16,1 0 1-16,0-1-1 0,0 0 4 0,0 0-3 16,-1-1 0-16,-2 0 3 0,0-1-1 0,1 1-2 15,-2-2-34-15,1 1 48 0,-2 1-40 0,-2-3 41 16,2 3-40-16,-3 0 43 0,1 0-40 0,-1-2 42 0,-1 1-40 16,1 2 42-16,-3-2-36 0,3 1 37 0,-3 0-35 15,2-1 41-15,0 3-36 0,-2-2 39 0,3 7-32 16,-2-11 47-16,2 11-42 0,-3-10 41 0,3 10-47 15,-2-8 42-15,2 8-47 0,-4-6 35 0,4 6-43 16,0 0 42-16,-3-7-44 0,3 7 41 0,0 0-40 16,0 0 42-16,0 0-34 0,0 0 45 0,0 0-34 15,-1 11 55-15,1-11-31 0,3 9 48 0,-2-3-45 16,1 2 48-16,1 1-52 0,-2 0 38 0,3 1-22 16,-1 1 10-16,0 1-3 0,1 1-56 0,2-1 46 15,1 3-7-15,-2-2-5 0,2-1-3 0,0 1-5 16,1 1-12-16,2-5-21 0,-1 2-64 0,0-2-83 15,4 0-94-15,-2-3-131 0,2-4-143 0,1-1-525 16,-1-1-671-16</inkml:trace>
  <inkml:trace contextRef="#ctx0" brushRef="#br1" timeOffset="143599.14">12373 10496 34 0,'0'0'292'0,"-14"-2"-53"16,14 2-1-16,-13 0-1 0,13 0 7 0,-14 0-7 15,14 0 0-15,-13 0-35 0,13 0 19 0,-11-1-52 16,11 1 30-16,-11-1-55 0,11 1 24 0,0 0-54 16,0 0 27-16,-13 0-41 0,13 0 39 0,0 0-40 0,0 0 28 15,0 0-47-15,0 0 32 0,14 0-43 0,-14 0 38 16,19 0-58-16,-9-1 29 0,7 1-47 0,-2-1 33 15,6 0-52-15,0-1 36 0,0 1-43 16,2 0 37-16,2 0-23 0,2-1 10 0,0 0-41 0,0 1 38 16,0 0-44-16,1-2 43 0,1 1-46 0,-2 1 43 15,1 0-44-15,0-2 40 0,-1 2-48 16,-2-1 41-16,0 1-60 0,1-2 7 0,-5 0-35 0,-2 0-40 16,-1 2-53-16,0-2-44 0,-4 1-57 0,-2 1-48 15,-3-3-48-15,-9 4-53 0,11-5-304 0,-11 5-230 16</inkml:trace>
  <inkml:trace contextRef="#ctx0" brushRef="#br1" timeOffset="143798.46">12869 10364 312 0,'0'0'312'0,"-6"-9"-52"15,6 9-29-15,-3-6-11 0,3 6-6 0,0-7-4 16,0 7 4-16,0 0-11 0,5-6-7 0,-5 6-19 16,0 0-14-16,13 3-12 0,-13-3-12 0,16 8-13 15,-6-3-2-15,0 2-11 0,2 2-15 0,0 1-14 0,2 4-10 16,-4-1-17-16,2 4-47 0,-2 1 41 0,-4 2-51 15,1-1 38-15,-3 2-44 0,-2-2-2 0,0-1 0 16,-2 0 31-16,-2-2-54 0,0 2 5 0,-2-2-112 16,-1 0-34-16,-1-2-82 0,-1 1-106 0,-1-5-120 15,1 1-257-15,-1-4-242 0</inkml:trace>
  <inkml:trace contextRef="#ctx0" brushRef="#br1" timeOffset="145734.12">13567 10233 43 0,'0'0'347'0,"-8"-7"-66"0,8 7-20 0,-5-8-5 0,5 8-11 16,-4-8 2-16,4 8-39 0,-2-6 31 0,2 6-60 15,-4-5 8-15,4 5-74 0,0 0 13 0,-4-6-48 16,4 6 82-16,0 0-33 0,0 0 27 0,0 0-54 16,0 0 35-16,0 10-25 0,0-10 51 0,1 11-50 15,2-6 40-15,-2 4-47 0,2 0 31 0,-1 1-60 16,1 1 38-16,-2 1-56 0,2 0 33 0,-1 2-55 15,-1 0 39-15,1 1-44 0,-1-1 36 0,3-1-47 16,-3 0 1-16,0-1 1 0,1 1 5 0,-1-2-1 16,0 0 1-16,-1-1 2 0,1 0-12 0,1-2-2 15,-1 0-2-15,0 0 1 0,-1-8-4 0,0 13 0 16,0-13 15-16,2 11-19 0,-2-11 0 0,1 10 11 16,-1-10-14-16,1 8 1 0,-1-8 7 0,0 0-7 15,1 9 4-15,-1-9 2 0,0 0 2 0,2 8 3 0,-2-8 5 16,0 0 4-16,1 6-8 0,-1-6 0 0,0 0-1 15,0 0 3-15,0 0 1 0,3 6-6 0,-3-6-2 16,0 0 1-16,0 0-4 0,0 0 3 0,0 0-2 16,0 0-1-16,0 0 5 0,0 0-12 0,7 2 0 15,-7-2 0-15,0 0 1 0,0 0 4 0,14-2-5 16,-14 2-1-16,9-2-2 0,-9 2 4 0,14-1-1 16,-14 1 1-16,17-3 5 0,-6 2-3 0,0 0-4 15,0-2 1-15,2 2 1 0,-2 0-2 0,1-1 0 16,3 0 2-16,-3 1 5 0,2-1-7 0,-3 0 1 15,2 1-1-15,-3 0 1 0,1 0 3 0,-11 1-3 16,16-2 2-16,-16 2 6 0,14-3 8 0,-14 3 7 16,12-1 5-16,-12 1 5 0,9-3-7 0,-9 3-7 15,0 0-3-15,7-2-2 0,-7 2-3 0,0 0 3 16,0 0-9-16,0 0 0 0,4-5-2 0,-4 5 0 16,0 0-12-16,0 0-19 0,0 0-45 0,0 0-22 15,4-6-112-15,-4 6-31 0,0 0-107 0,4-6-37 0,-4 6-64 16,2-7-72-16,-2 7-496 0,5-9-618 0</inkml:trace>
  <inkml:trace contextRef="#ctx0" brushRef="#br1" timeOffset="146215.56">14037 10194 361 0,'0'-7'279'0,"0"7"-29"15,0 0-5-15,1-7 5 0,-1 7-3 0,0 0 16 16,0 0-78-16,0-8 17 0,0 8-39 0,0 0-23 16,0 0-2-16,0 0 1 0,0 0-1 0,0 0 4 15,0 0 2-15,4 8-7 0,-4-8-17 0,4 9-2 16,-4-2-8-16,3-2-1 0,-1 4-5 0,2-1-9 0,-1 1-16 15,2 1-12-15,-2 0-5 0,3 1-8 16,-1 0-8-16,1 0-42 0,2 1 42 0,-2-3-1 0,2 2-46 16,0-2 43-16,2 0-48 0,-4-3 46 0,3 0-48 15,0 1 43-15,1-2-48 0,-1 0 47 0,3 0-50 16,-1-3 45-16,-1 2-47 0,2-3 44 0,-1 0-45 16,1-1 44-16,-12 0-40 0,22 0 42 0,-11 0-49 15,-1-1 45-15,-1-2-44 0,0 1 47 0,-1-3-46 16,1 2 44-16,-1-1-49 0,-3-2 48 0,0 0-49 15,-1-1 49-15,-3 0-45 0,3 0 47 0,-4 0-51 16,0-3 47-16,-4 0-46 0,1-1 47 0,1 0-48 16,-3-1 47-16,0-1-30 0,-2 2 28 0,2 0-45 15,-1 1 46-15,1-1-42 0,-1 3 34 0,3-1-52 16,-1 2 16-16,0 0-81 0,0 1-14 0,-1 1-120 16,5 5-41-16,-4-9-41 0,4 9-30 0,-1-6-41 15,1 6-81-15,0 0-255 0,1-8-232 0</inkml:trace>
  <inkml:trace contextRef="#ctx0" brushRef="#br1" timeOffset="146531.49">14487 10078 211 0,'0'0'371'0,"0"0"-85"0,0 0-20 15,0-6 21-15,0 6-48 0,0 0 29 0,0 0-58 16,0 0 41-16,0 0-58 0,0 0 39 0,0 0-47 15,0 0 24-15,-1 10-52 0,1-10 45 0,1 11-52 16,3-2 31-16,-2 0-63 0,0 1 41 16,0 0-51-16,1 2 36 0,1 2-64 0,-2 0 31 0,2 1-64 15,0 0 28-15,-2 0-42 0,1 1 39 0,3-2-54 16,-2 2 39-16,-1 0-49 0,-1-2 37 0,2-1-50 16,-1 1 44-16,-1-2-46 0,1 0 41 0,-2-1-47 15,2 0 52-15,0-2-56 0,0 0 35 0,-2-2-60 16,2-1 21-16,-2 1-71 0,-1-7-4 0,4 9-103 15,-4-9-14-15,0 0-102 0,4 6-10 0,-4-6-13 16,0 0-28-16,0 0-21 0,2-8-47 0,-2 8-274 16,0-11-216-16</inkml:trace>
  <inkml:trace contextRef="#ctx0" brushRef="#br1" timeOffset="146897.81">14513 10229 274 0,'-4'-8'256'0,"0"-2"-36"0,1 3-20 0,1-1-12 16,-1-2-20-16,2 0-2 0,0 1-13 0,1 0-11 0,0-1-13 15,2 0-34-15,-1 1-3 0,3-1-25 0,0 1-3 16,4 0-12-16,-3 1 14 0,5 0-26 16,-1 1 13-16,0 1-23 0,1 2 16 0,0 1-24 0,1 2 23 15,-11 1-24-15,19 0 20 0,-9 3-33 0,-1 2 25 16,-4 0-34-16,3 3 37 0,-3 1-36 0,-2 0 30 16,-1 1-36-16,1 2 42 0,-2-1 1 0,-1 0 4 15,0-1 8-15,-1 1 7 0,-1-1-1 0,1-1-1 16,1 0-1-16,0-1 0 0,-1-1-2 0,1 1-3 15,0-1 4-15,1 1-9 0,-1-2-7 0,3 0 0 16,0 1-5-16,1 1-5 0,0-1-7 0,2 0 2 0,2 0-13 16,-1 1 3-16,3 1-1 0,-1 0-2 15,1 1-1-15,0 0-1 0,-1-1-2 0,0 1 3 16,-1-2-2-16,-3 1 2 0,1-1 4 0,-3-1 3 0,-2 0 2 16,0 0-4-16,-2 0-2 0,-3-2 2 0,2 2-47 15,-5 0 50-15,-2-2-45 0,2 0 51 16,-4-1-44-16,0 1 41 0,1-3-43 0,-2 2 44 0,0-2-46 15,1 0 42-15,1-1-51 0,10-1-3 0,-19-1-125 16,19 1-54-16,-14-2-75 0,6-1-68 16,8 3-434-16,-9-8-321 0</inkml:trace>
  <inkml:trace contextRef="#ctx0" brushRef="#br1" timeOffset="147272.1">14946 10198 205 0,'0'0'390'16,"0"0"-93"-16,0 0-26 0,0 0-9 0,0 0 4 15,0 0 8-15,1-6-3 0,-1 6-36 0,0 0-27 16,0 0-16-16,0 0-7 0,9-2-17 0,-9 2-15 16,10-3-20-16,-10 3-19 0,13-2-13 0,-2 1-11 15,1-2-8-15,1 1-49 0,0 1 33 0,-1-3-50 16,6 2 34-16,-4-1-45 0,4 1 38 0,-1-1-43 15,-2 1 37-15,2 0-43 0,-3 0 38 0,-1 0-44 16,1 0 40-16,-3 1-38 0,2-1 37 0,-13 2-42 16,19-2 47-16,-19 2-33 0,15-1 56 0,-15 1-39 15,13 0 55-15,-13 0-48 0,10-1 43 0,-10 1-35 16,0 0 13-16,0 0-51 0,13 0 44 0,-13 0-48 0,0 0 45 16,0 0-46-16,0 0 42 0,0 0-50 0,0 0 46 15,0 0-45-15,0 0 45 0,0 0-49 0,9 1 37 16,-9-1-59-16,0 0 21 0,0 0-75 0,0 0 9 15,0 0-68-15,0 0 1 0,9-3-89 0,-9 3-13 16,0 0-35-16,4-5-56 0,-4 5-36 0,2-7-70 16,-2 7-186-16,2-8-154 0</inkml:trace>
  <inkml:trace contextRef="#ctx0" brushRef="#br1" timeOffset="147497.29">15231 10019 385 0,'-7'-4'351'0,"7"4"-57"0,-7-5-18 16,7 5 4-16,-7-6-38 0,7 6-18 0,-6-5-14 15,6 5-15-15,0 0 3 0,0 0 6 0,0 0 32 16,0 0-42-16,0 0 39 0,0 0-62 0,0 0 41 16,1 8-57-16,3-3 36 0,1 0-46 0,2 1-10 15,-1 2-9-15,4 1-14 0,-1 0-10 0,0 1-9 16,1 0-17-16,0 3-10 0,1-2-7 0,-1 2-7 0,-2 1-8 16,-2-1-8-16,-1 3-4 0,-1 1-4 0,0 1-10 15,-4-2-22-15,-4 1-29 0,0 0-14 0,-1 2-119 16,-4-1-41-16,-2 0-140 0,-5 3-77 0,-3-2-109 15,1 0-600-15,-5-2-747 0</inkml:trace>
  <inkml:trace contextRef="#ctx0" brushRef="#br1" timeOffset="149365.21">15976 9893 139 0,'-2'-8'81'16,"2"8"56"-16,0 0-77 0,-1-9 43 0,1 9-45 16,0-7 43-16,0 7-54 0,-2-7 39 0,2 7-39 15,-2-8 39-15,2 8-43 0,-3-10 12 0,3 10 3 16,-3-11 1-16,1 5 6 0,0 0 2 0,0 0 2 0,-1 0 2 16,1 0 3-16,-2-1 15 0,1 2 7 15,-1-1-9-15,2 0 7 0,-3 0 2 0,5 6 5 16,-8-8 0-16,4 3-23 0,4 5 15 0,-6-6-35 0,6 6 14 15,-7-6-35-15,7 6 28 0,0 0-26 16,-10-1 46-16,10 1-36 0,-6 3 52 0,6-3-40 16,-5 6 36-16,2 0-42 0,0 0 50 0,2 2-42 15,1 1 1-15,0 2 2 0,0 1-3 0,0 1-1 0,1 3 26 16,1 1-46-16,-1 2 43 0,2 0-56 0,-1 4 32 16,1-1-34-16,1 0 44 0,-2 2-6 0,2 0 4 15,2-1-3-15,-2 1-6 0,1-1 2 0,0 0-7 16,2-1-44-16,-2 1 55 0,3-2-48 0,-1 2 47 15,0-3-50-15,-2 0 43 0,2 1-47 0,0-2 40 16,-1-2-53-16,-2 0 48 0,1-2-53 0,-2 2 47 16,-1-1-48-16,2-2 47 0,-3-2-43 0,1 0 46 15,-2 0-47-15,0-2 47 0,-2 0-52 0,-1-1 44 16,0-1-50-16,-1 0 49 0,-1-3-44 0,0 1 38 0,-3-1-51 16,1-1 41-16,-1-2-66 0,8-2 1 15,-17 1-95-15,5-1-16 0,1-2-102 0,1 1-25 16,-3-4-57-16,3 0-60 0,-1-2-52 0,0 0-380 15,2-3-373-15</inkml:trace>
  <inkml:trace contextRef="#ctx0" brushRef="#br1" timeOffset="149585.87">15848 10157 255 0,'0'0'399'15,"-5"-6"-85"-15,5 6-9 0,-4-4-18 0,4 4-26 16,0 0 44-16,-1-7-67 0,1 7 6 0,0 0-46 16,0 0-31-16,1-8-32 0,-1 8-21 0,8-5-62 15,-8 5 34-15,11-6-54 0,-2 3 29 0,3-2-55 16,-1 2 40-16,2-1-54 0,2-1 35 0,1 0-99 16,2 1-42-16,-3-2-83 0,4 3-154 0,-1-3-138 0,-1 1-242 15,0 1-238-15</inkml:trace>
  <inkml:trace contextRef="#ctx0" brushRef="#br1" timeOffset="151298.07">10721 12454 67 0,'0'0'263'0,"0"0"-30"0,0 0-47 0,0 0 22 15,0 0-28-15,0 0 20 0,-8-3-43 0,8 3-7 16,0 0 0-16,0 0-21 0,0 0-11 0,0 0-14 16,0 0-10-16,0 0-3 0,0 0 7 0,0 0 10 15,0 0-4-15,0 0-3 0,9-6-4 0,-9 6 16 16,0 0-13-16,19 2 10 0,-19-2 1 0,18 1-9 16,-5 0-8-16,0 0-8 0,3 2-2 0,1-1-11 15,2 0-5-15,-1 1-3 0,6 1-7 0,2 1-9 16,-2 0-8-16,4 1-8 0,4 1-5 0,0 0-2 15,0 3-8-15,-1-3-5 0,2 3-1 0,-1-1 0 16,0 1-4-16,-3-2-1 0,3 1 4 0,-4-1-9 0,-1-2 2 16,-1 2-1-16,-3-2 1 0,0-2-3 15,-4 1 1-15,-1-1-2 0,1-2-2 0,-4 2 1 0,1-3-3 16,-4 0-7-16,1 0-12 0,-13-1-27 0,21 0-43 16,-21 0-21-16,16-1-20 0,-16 1-30 15,12-5-32-15,-12 5-11 0,7-7-4 0,-7 7-6 0,2-9 15 16,-2 9-9-16,-2-13 36 0,0 7 14 0,-2 1 49 15,1-2 2-15,0 0 42 0,0 0-7 0,-1 0 35 16,0 2-8-16,2-1 25 0,-2-1-10 16,0 2 32-16,2-1-16 0,-1-1 75 0,3 7 5 0,-5-10 47 15,5 10-26-15,-4-9 4 0,4 9-7 0,-1-7-4 16,1 7 7-16,0 0 10 0,1-9 5 0,-1 9 3 16,0 0-2-16,0 0-14 0,0 0-1 0,14 2-8 15,-14-2 1-15,10 9-9 0,-3-4-8 0,-1 2-11 16,2 0-10-16,-2 1-6 0,2 3-7 0,-2 0 2 15,1 0-10-15,0 2-2 0,-3 1-2 0,1-3-2 0,-2 4-1 16,-2-2-7-16,-1 0 3 0,-1 0-13 16,-2 3-18-16,-2-2-66 0,-1 1-84 0,-4 1-81 15,-1-1-78-15,0 0-418 0,-5 0-261 0</inkml:trace>
  <inkml:trace contextRef="#ctx0" brushRef="#br1" timeOffset="153332.09">12253 12448 38 0,'0'0'206'0,"0"0"-15"0,0-9-42 16,0 9 2-16,0 0-33 0,-1-7 17 0,1 7-24 0,0 0 25 15,0-9-28-15,0 9 28 0,0 0-44 0,0-8 0 16,0 8 12-16,0 0 9 0,-2-7 3 0,2 7 8 16,0 0-2-16,-1-7-19 0,1 7-15 0,0 0-5 15,0 0-8-15,-2-6-10 0,2 6-6 0,0 0-2 16,0 0-7-16,-12-2-3 0,12 2-8 0,-9 2 8 16,9-2 4-16,-14 5 7 0,5-2-3 0,0 4 2 15,-2-2 11-15,-2 2 18 0,0 3 13 0,0-1-15 16,3 3-1-16,-3-1-7 0,-1 3-5 0,4 0 1 15,-1 2 2-15,0-1-2 0,5 1-6 0,-2-2-2 16,3 3-13-16,1 0-3 0,3 1-5 0,0 0-1 16,2 0-8-16,0-1-4 0,3 0 4 0,2-1-8 15,2-2-41-15,0 2 43 0,3 0-42 0,2-2 39 16,-1 0-37-16,2-3 39 0,-1-1-46 0,-1-2 42 0,2 0-41 16,2-2 42-16,-2-3-45 0,-1 1 46 15,1-1-47-15,-3-2 37 0,3-1-40 0,-4-1 39 16,1-1-8-16,-1 0-8 0,-2-1-5 0,-2 0-17 0,-6 3-2 15,6-10 4-15,-6 10 3 0,2-11-1 0,-2 11 6 16,-5-12-1-16,-2 6 3 0,1 1 0 16,-2-2 3-16,-1 1 3 0,-1 2 0 0,1-3 8 15,-1 3-5-15,1 0 1 0,1 1 0 0,0-3 2 0,1 3-3 16,7 3 1-16,-9-4 4 0,9 4-6 0,0 0 2 16,-9-2 1-16,9 2 3 0,0 0-3 0,0 0 1 15,4 8 1-15,-4-8 0 0,7 10 0 0,0-4 0 16,-1 2 1-16,2-1-2 0,-2 1 6 0,3 2-6 15,1-1 1-15,-2 1-35 0,1 1 44 0,0-1-39 16,0 0 43-16,-1 1-39 0,-1 0 43 0,0-2-43 16,0 1 43-16,-2-2-37 0,0 3 34 0,1-3-50 15,-3 2 14-15,1-3-73 0,1 2 0 0,-2-1-88 16,-1-3 1-16,1 1-59 0,-3-6-38 0,5 7-60 16,-5-7-68-16,9 2-332 0,-9-2-242 0</inkml:trace>
  <inkml:trace contextRef="#ctx0" brushRef="#br1" timeOffset="153713.93">12509 12593 423 0,'-3'-8'325'0,"3"-1"-2"0,-3 3-58 0,2 0-9 16,1 6 12-16,-5-11-13 0,5 11-27 0,-4-8-36 15,4 8-28-15,-6-6-26 0,6 6-10 0,0 0-5 16,0 0 0-16,0 0-10 0,0 0-6 0,-8 6-3 15,8-6-7-15,3 9 2 0,-2-2-3 0,3 0-12 16,0 1-6-16,1 1-10 0,1 0-8 0,-1 2-8 16,3 0-3-16,1-1-10 0,-1 3-5 0,1-3-4 15,1 2-4-15,-1-1-7 0,0 0-3 0,1 0-34 16,0-2 39-16,0 1-43 0,1-2 43 0,-1 1-39 16,0-2 43-16,-2-1-43 0,2-1 39 0,-2 0-40 0,-1-3 43 15,-7-2-45-15,17 2 43 0,-17-2-4 16,14-1-1-16,-14 1-7 0,15-6-2 0,-8 2-1 15,-1-4-2-15,1 1-3 0,-4-3 0 0,2 1 4 16,-1-3-8-16,-3 1 0 0,1-2 0 0,-2-2-1 0,0 2 0 16,-3-1 1-16,2-2-2 0,-2 1 2 15,-3 0-1-15,4 3-2 0,-2 0-5 0,1 1-20 16,-1 2-33-16,-1-1-43 0,1 2-47 0,2 0-65 0,-2 1-69 16,0 3-77-16,3-4-61 0,1 8-453 0,-4-8-434 15</inkml:trace>
  <inkml:trace contextRef="#ctx0" brushRef="#br1" timeOffset="154447.01">12608 12394 323 0,'-3'-7'311'0,"-1"3"-30"15,0-1-1-15,0 0 8 0,4 5 17 0,-8-8-46 16,8 8 43-16,-9-7-41 0,9 7-28 0,-7-7-26 16,7 7-12-16,0 0 3 0,0 0 12 0,-12 2-5 15,12-2 4-15,-4 8-46 0,2-1 39 0,-1 2-70 16,2 0 29-16,1 3-46 0,1 1 26 0,2-1-32 15,-1 3 17-15,0 2-34 0,0 1 10 0,1 0-29 16,1 0 10-16,-2 0-26 0,2 0 12 0,1 0-18 16,-2 0 7-16,2 0-19 0,-2 0 13 0,0 0-18 15,1 0-4-15,-3-1-5 0,2-1 3 0,-2 0-10 16,-1-2 3-16,1-1-3 0,1-3 1 0,-2 1 2 16,2-2 10-16,-2 0 13 0,0-3 11 0,2 2 2 15,-2-8-7-15,1 10-7 0,-1-10-6 0,1 9-4 0,-1-9-10 16,0 0 1-16,5 4-9 0,-5-4-1 0,0 0-4 15,12-1-1-15,-12 1-1 0,11-3-2 16,-11 3 2-16,13-5-4 0,-4 2 3 0,0 1-14 0,2-2 8 16,-2 2 7-16,2-1-8 0,1-1 5 0,0 1-9 15,-1 1 11-15,2 0-11 0,1-1 9 0,-1 0-8 16,-3 0-2-16,3 0 4 0,0 1 6 0,-2 0-9 16,1 0 12-16,-2 0-16 0,0 0 12 0,0 1-8 15,-10 1 12-15,14-4-10 0,-14 4 3 16,13-3-5-16,-13 3 9 0,13-2-3 0,-13 2 3 0,0 0-7 15,12-2 9-15,-12 2-11 0,0 0 8 0,10-1-5 16,-10 1 3-16,0 0-9 0,0 0 10 0,6-5-18 16,-6 5 3-16,0 0-30 0,0 0-13 0,0 0-47 15,-4-9-24-15,4 9-84 0,-5-6-36 0,5 6-78 16,-7-4-69-16,7 4-91 0,-11-9-101 0,5 4-110 16,-3-2-339-16,0 1-646 0</inkml:trace>
  <inkml:trace contextRef="#ctx0" brushRef="#br1" timeOffset="154798.41">12603 12430 223 0,'-5'-7'427'0,"1"3"-108"0,4 4-31 16,-5-7-31-16,5 7-7 0,-5-7-1 0,5 7-18 16,-6-5-5-16,6 5 5 0,0 0 5 0,0 0-18 15,0 0-1-15,0 7-10 0,0-7-23 0,5 11-13 16,-3-2-4-16,2 1-13 0,1 3-12 0,-1 1-18 15,1 1-13-15,-1 2-52 0,1 1 33 0,-1 2-56 16,0 1 37-16,-3-1-52 0,2-1 34 0,-1 5-46 16,-2-5 39-16,0 1-40 0,0-2 45 0,1-2-33 15,-2-2 4-15,1 0 4 0,3-1 10 0,-3-2 25 16,0 0 20-16,0-3 11 0,0-1-1 0,0-1-12 16,0-6-13-16,1 11-15 0,-1-11-10 0,5 5-4 15,-5-5-11-15,0 0-6 0,15 0-6 0,-15 0-4 0,15-4-1 16,-5 1-3-16,-1 1 8 0,1-4-16 0,1 3-2 15,1-1-43-15,1 0-10 0,2-2-85 16,-1 2-4-16,0 0-62 0,2 0-66 0,-1 0-56 16,-1-1-63-16,1 1-84 0,-2 1-36 0,2-2-100 0,-2-1-254 15,-1 0-415-15</inkml:trace>
  <inkml:trace contextRef="#ctx0" brushRef="#br1" timeOffset="155068.54">13042 12455 294 0,'0'-7'491'0,"2"0"-87"0,-2 7-49 16,0-11-15-16,0 11 4 0,-2-11-14 0,2 11-14 15,0-8-19-15,0 8-39 0,-3-8-43 0,3 8-16 16,0 0-15-16,0 0-1 0,0 0 6 0,0 0-16 16,0 0-47-16,1 12 25 0,1-6-33 0,1 3 18 15,-1 0-44-15,0 2 18 0,1 1-22 0,1 1-5 16,-2 2-19-16,2-1 3 0,1 0-21 0,-1 1 7 0,2 0-25 15,-3 0 13-15,2 0-27 0,-1-3 13 0,0 3-14 16,-2-2 12-16,2-2-20 0,0 1 10 16,0-2-17-16,-2 0 6 0,2-1-51 0,-1-1-10 0,-1-2-85 15,-2 1 1-15,3-1-43 0,-1-1-41 0,-2-5-56 16,4 9-94-16,-4-9-117 0,0 0-65 0,0 0-495 16,0 0-670-16</inkml:trace>
  <inkml:trace contextRef="#ctx0" brushRef="#br1" timeOffset="155480.29">13077 12507 6 0,'-6'-10'432'0,"2"2"-118"16,-1-1-9-16,4 1-76 0,-2-1-10 0,2 0-9 0,1-1-13 16,1 2-9-16,-1-2-20 0,4 0-19 15,1 1-17-15,3 0-14 0,1 1-14 0,1-2-11 16,-1 5-2-16,6-2-4 0,-4 3-16 0,1 1-15 15,1 3-5-15,0 0-11 0,-2 1-7 0,0 3 0 0,1 2-7 16,-3 0 0-16,0 3-2 0,-4 0-4 16,2 2-5-16,-5 1-3 0,-1 1 2 0,-1-1-3 15,-1 1-3-15,0 1 10 0,-3-1 0 0,-1 0 7 0,3-1-1 16,-2-2 2-16,1 0-10 0,-1-2 0 0,2 1-1 16,-1-2 10-16,2 2 2 0,1-9 1 15,0 13-5-15,0-13-1 0,1 12 1 0,3-5-8 16,0 0-2-16,2-1-1 0,-1 2 1 0,4-1-5 0,-1-1-3 15,1 0 5-15,0 0-6 0,0 0 0 0,0 0-1 16,-2 0 1-16,2 0-1 0,-2 0 10 0,-2-1 22 16,0-1-3-16,-5-4-1 0,4 9-1 0,-4-9-4 15,-3 8-6-15,3-8 1 0,-7 6-8 0,0-3-4 16,-2 1 0-16,-1 0-5 0,0-2 1 0,-3-1-3 16,3 1 1-16,-2-1-4 0,12-1-5 0,-21 0-55 15,21 0-90-15,-18-1-106 0,18 1-92 0,-14-3-64 16,14 3-497-16,-8-6-476 0</inkml:trace>
  <inkml:trace contextRef="#ctx0" brushRef="#br1" timeOffset="155797.46">13519 12585 323 0,'17'-2'500'0,"-17"2"-118"0,0 0-85 0,0 0-12 16,14 0 10-16,-14 0-2 0,0 0-21 0,12-1-16 15,-12 1-17-15,15-1-21 0,-15 1-32 0,18-3-28 16,-4 1-27-16,0-1-23 0,5 0-17 16,0 1-18-16,1 0-13 0,4-1-12 0,0 0-6 15,2 0-12-15,-2-1-3 0,4 1-8 0,-2 0 1 0,-1 1-4 16,3 0-4-16,-2-1 6 0,-3 2-14 0,-1-2-1 16,-2 2 3-16,-2 0-3 0,0 0 0 0,-5 0 1 15,1 1-2-15,-3-2 5 0,-11 2-1 0,18 0 1 16,-18 0-2-16,10 2 1 0,-10-2 1 0,0 0-5 15,0 0-3-15,7 3-5 0,-7-3-7 0,0 0-26 16,0 0-49-16,0 0-52 0,0 0-56 0,0 0-61 16,-9-5-52-16,9 5-29 0,-3-5-18 0,3 5-54 15,-2-14-325-15,0 6-240 0</inkml:trace>
  <inkml:trace contextRef="#ctx0" brushRef="#br1" timeOffset="155979.84">14072 12380 466 0,'0'0'364'0,"1"-11"-68"0,-1 11-64 16,1-8-9-16,-1 8 27 0,0 0-19 0,4-4 62 15,-4 4-19-15,0 0-28 0,8 2-22 0,-8-2-25 0,10 7-19 16,-4-2-21-16,-1 2-16 0,3-1-15 0,1 3-21 16,0 0-17-16,0 2-17 0,1 1-11 15,-1 0-13-15,1 4-9 0,-2-2 3 0,1 0-19 0,-3 2-5 16,-2 1-9-16,-3-1-12 0,-1 1-24 0,-2 0-38 16,-2 0-51-16,-4 2-50 0,-3-1-52 0,-2-1-72 15,-5 1-93-15,0-1-107 0,-3-3-356 0,-4 0-385 16</inkml:trace>
  <inkml:trace contextRef="#ctx0" brushRef="#br1" timeOffset="156748.54">14803 12511 212 0,'0'0'219'0,"0"0"-24"0,1-8-47 0,-1 8 11 16,0-10-33-16,0 10 29 0,1-9-39 0,-1 9 28 15,0-11-37-15,0 11-1 0,0-12-11 0,0 6-7 16,-1-1-6-16,0-1-14 0,-1 1-3 0,-4 0-9 16,2-1-9-16,-1 1 8 0,1-2 6 0,-4 3 8 15,0-1-1-15,-1 0 5 0,-2 2-31 0,0 0 52 16,-2 1 10-16,2 1 6 0,-5 3 11 0,2 0-24 16,0 0-2-16,-4 2-6 0,2 2-9 0,0 0-6 0,-3 1 1 15,5 2 6-15,-4 3 1 0,0 1-8 0,4 0-1 16,-1 2-14-16,5 2-10 0,-2-2 0 15,6 1 0-15,-2 2-9 0,4-2-6 0,3 0-5 0,0 0-4 16,2 0-2-16,4 0-5 0,-1-3-5 0,5 1-2 16,0-1 3-16,1-2-8 0,4-3-2 0,0 2-2 15,0-3-3-15,3-3-4 0,-1 0-4 0,1 0 1 16,-3-2-11-16,3-3-3 0,1 1 1 0,-4-3 8 16,1 1-2-16,-3-4 4 0,0 1 2 0,-3-3 1 15,-2 2 2-15,-1-3 4 0,-2 2 4 0,1-2-6 16,-4 0 9-16,0 0-2 0,1 0 2 0,-4 2 1 15,1-2 2-15,0 1 22 0,-2 2 19 0,1 1 14 16,1-1-8-16,-2 2-10 0,3 6-12 0,-1-9-3 16,1 9 8-16,0 0 8 0,0 0 5 0,0 0-4 15,0 0-4-15,0 0-3 0,4 5-7 0,2-1-1 16,-1 4-7-16,1-1-6 0,4 2 2 0,0 1-7 16,1 2-4-16,2 0-6 0,2 1-3 0,-2 1-17 15,5-2-48-15,-4 2-55 0,3-1-51 0,-2 1-34 0,0-3-58 16,-1 1-49-16,-1-1-51 0,-1-1-57 0,-2-1-76 15,-3-1-271-15,1-1-280 0</inkml:trace>
  <inkml:trace contextRef="#ctx0" brushRef="#br1" timeOffset="157096.75">13300 13458 176 0,'-13'9'480'0,"4"-1"-137"16,4-2-68-16,5-6-66 0,-4 9-24 0,4-9-5 16,8 7 7-16,-8-7-23 0,19 0-7 0,-2-3-19 15,2-1-14-15,6-2-11 0,7-2-12 0,6-3-14 16,5 0-11-16,3-2-15 0,1-1-4 0,3 0-1 0,9-3-13 15,1 1-7-15,0 0-8 0,-2 0-5 0,1-1-3 16,-9 4-3-16,1 0-2 0,-3 1-4 16,0-2-1-16,1 0-4 0,-3 3 0 0,0-2-2 0,-4 4 0 15,-1-4 0-15,0 2 1 0,-8 2-3 0,-3-1-3 16,1 2-1-16,-8 0-2 0,0 0-6 0,0 2-47 16,-7 0-46-16,0-1-54 0,-4 2-72 0,-2 1-73 15,-5-3-117-15,-5 7-251 0,4-4-178 0</inkml:trace>
  <inkml:trace contextRef="#ctx0" brushRef="#br1" timeOffset="157349.99">13614 13509 41 0,'-15'10'539'0,"2"-1"-157"0,3 0-82 0,3-1-69 15,2-1-38-15,4-1-7 0,1-6-1 0,5 8-31 16,-5-8 42-16,17 4-10 0,-1-4-5 0,2-1-15 15,8-4-18-15,7 0-14 0,3-1-2 0,10-4-15 0,1 0-10 16,3-2-3-16,2-2-18 0,8-1-15 16,2-2-11-16,-1-1-8 0,-1 1-7 0,3-1-8 15,-3 0 3-15,-1-1-7 0,-1 1 0 0,0 0-5 0,-11 2-2 16,-1 1-5-16,0 1-5 0,-5-1-2 16,-1 2-4-16,-3 0-2 0,-9 3-4 0,-4 2-5 0,-1 0-30 15,-4 1-74-15,-6 1-115 0,-4 1-171 0,1 0-709 16,-10 5-717-16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31:37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6434 6793 93 0,'0'0'212'0,"0"0"9"15,0 0-56-15,-9 2 17 0,9-2-51 0,0 0 16 16,0 0-50-16,0 0 7 0,0 0-45 0,0 0 24 0,0 0-34 15,0 0 20-15,0 0-22 0,0 0 12 16,0 0-13-16,0 0 16 0,0 0 28 0,0 0-37 16,0 0-5-16,0 0 2 0,0 0 24 0,0 0-29 15,0 0 5-15,0 0-8 0,0 0 13 0,0 0-23 16,-6 4 31-16,6-4-21 0,0 0 5 0,0 0 4 16,0 0 10-16,0 0 3 0,0 0 9 0,0 0-6 0,0 0 0 15,0 0-3-15,0 0-8 0,0 0 0 0,0 0 1 16,0 0-3-16,0 0-5 0,0 0 4 0,0 0-5 15,0 0-3-15,0 0-4 0,0 0-5 0,0 0 32 16,0 0-50-16,0 0 6 0,4 5 14 0,-4-5 14 16,0 0-1-16,0 0 2 0,0 0 3 0,0 0-3 15,13 0-1-15,-13 0-1 0,0 0 2 0,11 0-2 16,-11 0 31-16,0 0-28 0,19 0 1 0,-19 0-4 16,12 0-2-16,-12 0-3 0,15 2-8 0,-15-2 3 15,17 0-9-15,-17 0-2 0,19 1 0 0,-19-1 2 16,19 0-5-16,-19 0-1 0,21 2 13 0,-9-1-11 15,0-1-1-15,-1 1-2 0,2 0-1 0,-1 0-4 16,0-1 8-16,0 1-1 0,-2 0 0 0,4-1-1 16,-2 2 1-16,2-2 2 0,-3 0-3 0,2 0 7 0,1 1-12 15,-2-1-2-15,0 0 0 0,1 0 1 16,1 0 0-16,-2-1-5 0,-1 1-1 0,3 0-1 16,-2-2 0-16,2 2-1 0,-3-1 0 0,2 0 2 15,0 0 6-15,-2 0-12 0,2 0 0 0,0 0-2 0,-2 1 5 16,2-2 2-16,0 1-5 0,1-1-1 0,-1 1-2 15,-2-1 0-15,2 1 0 0,0 0-1 0,-2-2 6 16,2 2-1-16,-1 0-8 0,0 0 0 0,0 0 2 16,2-1 2-16,-4 2-2 0,3-1 0 0,0 0 7 15,-3-1-5-15,4 1-2 0,-4-1 3 0,3 1 0 16,-2 0 4-16,1-1-5 0,1 1 0 0,-2 0-1 16,1 0-1-16,-1 0 2 0,2 0-3 0,-3-1 6 15,3 1 0-15,-1 1-6 0,-1-1 0 0,1-1 0 16,-1 1 0-16,2 0 7 0,-3 1-8 0,2-2 2 15,0 1 0-15,0-1 0 0,1 1-45 0,-2 1 53 16,-1-1-43-16,3 0 60 0,-1 1-50 0,-2-1 52 16,4 1-52-16,-2 0 58 0,-12 0-54 0,21-1 54 15,-8 1-32-15,-2-2 36 0,-11 2-55 0,21 0 57 16,-21 0-54-16,19-1 54 0,-19 1-65 0,19 0 56 16,-19 0-57-16,17-1 57 0,-17 1-59 0,15 0 59 15,-15 0-62-15,13-2 56 0,-13 2-5 0,10 0-58 0,-10 0 54 16,0 0-70-16,14-1 11 0,-14 1-70 0,0 0-102 15,11-3-115-15,-11 3-149 0,5-4-228 0,-5 4-456 16,0 0-776-16</inkml:trace>
  <inkml:trace contextRef="#ctx0" brushRef="#br0" timeOffset="2300.17">21475 5611 100 0,'0'0'213'15,"0"0"-46"-15,0 0-14 0,0 0-16 0,0 0-7 16,-9 4-13-16,9-4-17 0,0 0-15 16,0 0-18-16,0 0-13 0,0 0-8 0,0 0-11 0,0 0-4 15,-9 1 0-15,9-1 6 0,0 0-4 0,0 0-1 16,0 0-1-16,0 0 4 0,0 0-4 0,0 0-3 15,0 0 7-15,0 0-9 0,0 0 0 0,0 0-1 16,0 0 1-16,0 0 2 0,0 0-4 0,-6 4 4 16,6-4-3-16,0 0 7 0,0 0-12 0,0 0 1 15,0 0 3-15,0 0-4 0,0 0-1 0,0 0-3 16,0 0 1-16,0 0-4 0,0 0 7 0,0 0 2 16,0 0 2-16,0 0 0 0,0 0-3 0,0 0-4 15,0 0-1-15,0 0 6 0,0 0-11 0,0 0 1 16,0 0 4-16,0 0 3 0,0 0-1 0,0 0-1 15,0 0-2-15,0 0 6 0,0 0-8 0,0 0-1 16,0 0 0-16,0 0 6 0,0 0 2 0,0 0 3 16,-4 6 10-16,4-6-7 0,0 0-2 0,0 0 2 15,0 0-6-15,0 0-3 0,0 0 4 0,0 0 0 16,0 0 0-16,0 0 7 0,0 0-40 0,0 0 37 16,0 0-32-16,0 0 36 0,0 0-6 0,0 0 0 15,0 0-7-15,0 0 3 0,0 0-10 0,0 0-1 16,0 0 0-16,0 0-1 0,0 0 2 0,0 0 3 15,0 0-5-15,0 0 9 0,0 0-6 0,0 0-2 16,0 0 4-16,0 0 6 0,0 0-4 0,0 0-3 16,0 0 3-16,0 0 2 0,0 0-7 0,0 0 2 15,0 0-3-15,0 0 3 0,0 0-5 0,0 0 1 16,0 0 4-16,0 0-4 0,0 0 11 0,0 0 5 16,0 0-9-16,0 0-2 0,0 0 0 0,0 0 2 15,0 0-1-15,0 0-2 0,0 0 10 0,0 0-5 16,0 0 0-16,0 0 7 0,0 0 0 0,0 0 2 0,0 0-2 15,6 3 1-15,-6-3 5 0,0 0-4 0,0 0 6 16,0 0-1-16,7 4 9 0,-7-4-10 16,0 0-2-16,0 0-1 0,7 5 4 0,-7-5-4 15,0 0-2-15,8 4-2 0,-8-4 0 0,10 2-5 0,-10-2 0 16,9 4 0-16,-9-4-1 0,9 2 0 0,-9-2 0 16,14 3 0-16,-14-3 4 0,12 4-5 0,-12-4-1 15,16 5 0-15,-16-5 2 0,16 2-5 0,-7 0 0 16,1 0 8-16,-1-1-8 0,-9-1-1 0,18 2 1 15,-9 1-1-15,2-3-3 0,-1 1 1 16,2 1-1-16,-2 0-3 0,2-1-1 0,-1-1 4 16,-2 1-5-16,5 0 0 0,-4 1 2 0,4-2-2 15,-3 1 2-15,0-1-3 0,2 1 1 0,-2-2 5 16,2 2-6-16,0-1-1 0,-1 1 3 0,0-1 0 0,1 0 1 16,2 0-3-16,-2 0-3 0,-1 0-33 0,2 0 44 15,-3 0 0-15,3 0-3 0,-1-1-2 0,-1 1-34 16,2-1 42-16,-3 1-44 0,3-1 48 0,0 1-42 15,0 0 43-15,-1-2-3 0,2 2-3 0,-2-1-3 16,-1 1-5-16,2 0 2 0,-1-1 1 0,0 0 0 16,0 1 4-16,1-2-6 0,-1 2-1 0,0-2 1 15,2 1 0-15,-2 0 3 0,1-1 4 0,0 1 6 16,0 0 4-16,-1 0-4 0,1 0-3 0,-1 0 1 16,0-1-3-16,-1 2 2 0,1-1-2 0,1 0-1 15,-1 0-4-15,-1-1 1 0,2 2 4 0,-3-2-4 16,3 1 5-16,0-1 7 0,-1 1 2 0,0 0 0 15,0 0 2-15,1 0 2 0,-1 0 2 0,-1 0-46 16,2-1 48-16,0 1-3 0,0 0-1 0,0 0-4 16,-1-1-42-16,1 0 43 0,0-1-47 0,-1 2 50 15,1 0-34-15,0 0 31 0,0-1-49 0,-1 0 51 16,-1 1-48-16,2 0 49 0,-3 0-49 0,3 0 49 16,-2 0-48-16,-1 0 45 0,1-1-43 0,-1 1 46 15,-1-1-48-15,1 1 52 0,-11 1-48 0,20-2 46 16,-20 2-50-16,15-1 51 0,-15 1-53 0,16-1 51 15,-16 1-51-15,14-2 50 0,-14 2-50 0,10-1 48 16,-10 1-44-16,13-1 43 0,-13 1-48 0,0 0 48 16,13-1-48-16,-13 1 45 0,0 0-54 0,12-2 44 15,-12 2-83-15,0 0-53 0,12-4-184 0,-12 4-141 16,6-4-690-16,-6 4-755 0</inkml:trace>
  <inkml:trace contextRef="#ctx0" brushRef="#br0" timeOffset="21431.66">7311 8311 165 0,'4'-7'158'0,"-4"7"-26"15,1-8-8-15,-1 8 12 0,3-9-2 0,-3 9-1 16,2-11 3-16,-2 11-11 0,0-11 1 0,1 6 1 15,-1 5 0-15,0-13 4 0,0 6-1 0,-1 1 10 16,1 6-10-16,-2-13 47 0,-1 7-61 0,2 0 52 16,-3-1-48-16,0 1 36 0,2 0-17 0,-4-1-10 15,1 2-14-15,0 0-16 0,-2-1-13 0,-1 3-3 16,8 3 4-16,-14-4-17 0,14 4-8 0,-18 0-4 0,8 1-4 16,-3 2 0-16,3 0-8 0,-1 3-39 15,0 0 32-15,1 1-42 0,-1 2 38 0,3 0-44 0,0 2 40 16,2 0-44-16,-1 1 40 0,5 0-38 15,-1 0 41-15,3 1-44 0,0 1 39 0,3 2-43 0,-1 1 44 16,5-3-42-16,-1 6 39 0,2-2-39 0,3 0 38 16,-1 0-40-16,3 0 41 0,1 1-42 15,-1 1 40-15,2-1-41 0,-2 1 42 0,1-2-44 16,-4 0 40-16,2-2-40 0,-2 2 40 0,-1-1-38 16,-1-1 45-16,-2 1-45 0,-2-2 39 0,-3 0-38 0,-1-1 42 15,-1 1-42-15,-3 0 39 0,-1 0-32 0,-3-1 33 16,1 0-43-16,-6 2 43 0,4-4-39 0,-1-1 38 15,-4 0-40-15,2-3 40 0,1 1-43 0,-2-2 42 16,0 0-39-16,4-3 25 0,-1 1-52 0,2-2 15 0,8-3-79 16,-15 4 15-16,15-4-83 0,-9 4 35 15,9-4-25-15,0 0 52 0,0 0-3 0,0 0 24 16,0 0-6-16,0 0 33 0,3 6-1 0,-3-6 30 16,8 3-13-16,-8-3 24 0,11 5-8 0,-11-5 28 0,9 10-5 15,-5-5 49-15,1 2-5 0,0 2 79 16,-3-1-28-16,2 3 74 0,-1-1-29 0,-1 3 41 15,-2-1-49-15,1-1 33 0,1 3-54 0,-2-1-20 0,0 0-11 16,1 0-16-16,-1 1-8 0,1-3 29 0,1 0-55 16,0 2 35-16,1-3-51 0,2 1 32 0,-1-2-68 15,1 1-2-15,1-3-83 0,2 1-25 0,1-4-90 16,1 0-40-16,0-2-84 0,4-2-59 16,-2-1-357-16,4-4-294 0</inkml:trace>
  <inkml:trace contextRef="#ctx0" brushRef="#br0" timeOffset="25613.31">7827 8345 87 0,'0'0'490'0,"0"0"-135"0,0 0-46 0,0 0-28 16,-5-6-28-16,5 6-8 0,0 0 6 0,0 0-8 16,-5-4-15-16,5 4-20 0,0 0-19 15,0 0-21-15,-8-3-13 0,8 3-12 0,0 0-17 16,0 0-8-16,-11 2 2 0,11-2-2 0,-7 6 8 0,4-1 4 15,-4 2-10-15,1 1-5 0,0 3 1 0,-1 4 3 16,-1-1 3-16,2 4-1 0,-3 0-12 0,0 2-14 16,3 3-3-16,-1 1-14 0,1 1-18 0,1 0-13 15,1 0-8-15,0 0-3 0,3 0-8 0,0-2-9 16,1-2-4-16,1 3-4 0,0-2-2 0,3 0-2 16,0-3-9-16,4 0-13 0,-1 0-29 0,2-3-23 0,0-1-53 15,1-3-29-15,2 1-20 0,1-3 7 16,1-1-77-16,0-2-1 0,2-1-100 0,1-1-16 0,2-4-42 15,0 0-37-15,-2-1-52 0,3-1-298 0,-2-1-307 16</inkml:trace>
  <inkml:trace contextRef="#ctx0" brushRef="#br0" timeOffset="26247.67">8192 8568 271 0,'-2'-7'231'0,"2"7"-29"15,-1-6-22-15,1 6-2 0,-3-5 7 0,3 5-36 0,-2-7-3 16,2 7-21-16,-3-6-8 0,3 6-1 0,-5-6-7 15,5 6 5-15,-4-7-19 0,4 7 28 16,-3-7-43-16,3 7 1 0,-7-7 4 0,7 7 13 0,-5-7-2 16,5 7 11-16,-8-6-1 0,8 6-6 0,-9-5 31 15,9 5-59-15,-7-6 30 0,7 6-59 0,-9-3 33 16,9 3-51-16,-10-1 37 0,10 1-52 16,-12 0 34-16,12 0-49 0,-12 3 38 0,12-3-41 0,-12 7 38 15,5-2-44-15,4 1 41 0,-4 2-40 16,1 0 40-16,-1 1-42 0,2 0 43 0,1 1-44 15,1 0 41-15,0 1-44 0,-1 0 46 0,3 1-8 0,0-2-3 16,1 0-2-16,1 1-3 0,0-1-3 0,2 0-41 16,-2-1 45-16,4 0-41 0,-1-1 43 0,1-1-38 15,0 0 42-15,4-2-39 0,-2 0 44 0,-1-2-46 16,-6-3 43-16,15 4-44 0,-15-4 45 0,17 0-44 16,-9-3 42-16,2-1-40 0,-3 0 42 0,1-1-41 15,1 0 40-15,-1-2-38 0,-3 1 41 0,1-1-43 0,-2-1 43 16,4 0-42-16,-6 0 43 0,2 2-44 0,0-4 44 15,-1 3-36-15,-2 0 40 0,0 0-47 16,0 0 45-16,1 0-42 0,-1 0 54 0,-1 7-35 16,3-9 42-16,-3 9-45 0,1-10 36 0,-1 10-46 0,1-7 37 15,-1 7-39-15,1-7 29 0,-1 7-38 0,0 0 42 16,0 0-42-16,0 0 45 16,10-1-43-16,-10 1 43 0,8 4-43 0,-8-4 47 0,8 7-50 0,-4-3 44 15,2 2-44-15,-1 2 36 0,2-3-62 16,-1 4 18-16,-1-1-86 0,0 2-4 0,1 0-79 15,0-1-38-15,-1 1-30 0,-1-1-67 0,0 0-56 0,-2-1-315 16,2-1-209-16</inkml:trace>
  <inkml:trace contextRef="#ctx0" brushRef="#br0" timeOffset="26473.07">8464 8527 517 0,'0'0'436'0,"0"0"-97"0,9-2-70 16,-9 2-22-16,0 0 14 0,0 0 0 0,2 6-14 16,-2-6-14-16,3 6 14 0,-3-6-77 0,1 9 5 0,-1-9-72 15,0 10 18-15,0-10-61 0,3 15 24 0,-2-10-54 16,3 2 30-16,-2 1-48 0,-2-1 30 16,3 1-44-16,-1 1 16 0,2-1-81 0,-2 0-2 15,0-1-95-15,1 0 1 0,-1-1-61 0,-2-6-32 16,4 10-7-16,-4-10-71 0,5 8-83 0,-5-8-202 15,0 0-130-15</inkml:trace>
  <inkml:trace contextRef="#ctx0" brushRef="#br0" timeOffset="26898.52">8542 8381 403 0,'0'-9'453'0,"0"9"-83"16,0-11-48-16,0 11-13 0,0-10-7 0,0 10-10 15,-2-8-40-15,2 8-42 0,0-7-41 0,0 7-36 16,0 0-30-16,0 0-17 0,0 0-12 0,0 0-9 16,0 0-6-16,0 0-4 0,12 6-12 0,-8-1-4 15,2 2-4-15,-2 2-5 0,1-2-5 0,3 4-5 0,-2 0 34 16,1 1-48-16,-1-1 39 0,0 2-47 0,3 0 38 16,-2 0-46-16,-2-2 41 0,1 2-44 15,-2-3 40-15,2-1-33 0,-2 0 29 0,0 0-41 16,1-2 42-16,-2-1-40 0,-3-6 47 0,5 10-38 15,-5-10 34-15,4 7-45 0,-4-7 43 0,0 0-48 16,0 0 41-16,10-3-41 0,-10 3 42 0,5-7-42 16,-5 7 38-16,9-10-40 0,-3 5 43 0,3 0-44 0,-2 0 4 15,-1 1 6-15,3 0 5 0,0 1 41 0,-9 3-46 16,14-3 41-16,-14 3-46 0,18 0 44 0,-18 0-48 16,14 4 44-16,-6-1-18 0,-1 2 14 0,0 1-43 15,-2 1 46-15,-1 0-41 0,0 2 39 0,-3 0-39 16,0 0 41-16,-1 0-43 0,-1 1 41 0,-2 2-48 15,1-3 26-15,-1 0-58 0,-1 0 22 0,-1-1-78 16,1-1 3-16,-2-2-84 0,1-2-43 0,5-3-33 16,-13 5-85-16,13-5-94 0,-13-3-204 0,8-2-167 15</inkml:trace>
  <inkml:trace contextRef="#ctx0" brushRef="#br0" timeOffset="27171.62">8740 8220 401 0,'6'-9'656'0,"-2"2"-213"0,0 1-56 16,-4 6-129-16,6-8-8 0,-1 3-99 0,-5 5 44 16,9-4-32-16,-9 4 50 0,13-2-34 0,-13 2 35 0,19 4-62 15,-8-2 34-15,1 4-72 0,4 0 38 0,-1 0-61 16,4 6 0-16,3 1 1 0,-1 3-25 0,3 2-9 16,1 5-3-16,-1 0-11 0,1 5 10 0,-4 1-22 15,0 0-11-15,-2 1-4 0,-7-6-5 0,0 3 0 16,-3 1-2-16,-1 0-5 0,-4-4 4 0,-3 0-8 15,0 0 32-15,-2-1-74 0,-4 0 27 0,0-2-73 16,-3 1 18-16,-2-3-67 0,-3 0 9 0,2-3-103 16,-3-3-19-16,-2 0-80 0,2-6-87 0,0-2-123 15,0-4-276-15,0-1-350 0</inkml:trace>
  <inkml:trace contextRef="#ctx0" brushRef="#br0" timeOffset="27696.9">9477 7821 117 0,'0'0'514'16,"0"0"-140"-16,0 0-88 0,0 0-61 0,0 0-50 16,0 0-14-16,0 0-11 0,8 4 92 0,-8-4-31 15,2 10 41-15,1-5-62 0,2 5 44 0,-2 1-50 16,4 3 28-16,0 4-43 0,-1 3 51 0,6 3-40 0,-1 5 38 16,3 4-76-16,0 3-2 0,0 3-10 0,4 3-51 15,-2 2 37-15,5 9-58 0,0 2 31 16,-1 1-11-16,-1 1-10 0,3-1-14 0,-4-1-13 0,4 2-6 15,-2-2-3-15,-2-3-8 0,0-8-48 0,-4-2 48 16,4-1-45-16,-3-3 49 0,-1-2-53 0,-1-2 56 16,1-5-52-16,-5-4 57 0,0-3-55 0,0-3 41 15,0-1-61-15,-3-4 21 0,1-1-58 0,-2-3 15 16,-1-2-80-16,-1-1-73 0,-3-7-101 0,0 0-105 16,0 0-53-16,0 0-118 0,3-8-374 0,-6 0-552 15</inkml:trace>
  <inkml:trace contextRef="#ctx0" brushRef="#br0" timeOffset="28347.06">10180 8502 219 0,'0'0'243'0,"0"0"-84"16,0 0 18-16,0 0-49 0,0 0 31 0,0 0-33 0,5-5 19 15,-5 5-32-15,0 0 6 0,0 0-11 0,0 0 4 16,1-7-6-16,-1 7-7 0,0 0-9 0,0-8-2 16,0 8-5-16,0 0-1 0,-1-9-7 0,1 9-6 15,-1-9 45-15,1 9-45 0,-4-9 32 0,3 3-28 16,1 6 34-16,-5-10-16 0,2 6 4 0,-2-2-24 16,1 1-6-16,-1 0-12 0,1 0-12 0,-3 1-9 0,7 4 5 15,-12-8-19-15,12 8 0 0,-13-3-3 16,13 3-12-16,-12-2 0 0,12 2 0 0,-16 3 0 15,10 2-3-15,-2 1 8 0,3 1-6 0,0 0-8 0,0 3 6 16,0 0-3-16,0 1 2 0,2 0 46 0,1 4-56 16,0-2 44-16,4 1-50 0,-2-1 47 0,0 2-48 15,1-2 44-15,1-1-48 0,2 0 48 0,-1 0-48 16,-1-2 44-16,2 0-47 0,1-2 5 0,-2-1 5 16,-3-7 6-16,6 7 7 0,-6-7-7 0,12 1 3 15,-12-1 0-15,10-5 3 0,-5-1 4 16,1 1-2-16,2-2 0 0,-3-1-2 0,0 1 5 0,2-3-2 15,-2 3-3-15,0 1 5 0,1-2 1 0,-2 2-4 16,1 1-2-16,-1 0-1 0,-4 5 0 0,8-8 7 16,-8 8-2-16,10-5 2 0,-10 5 12 0,10-3-9 15,-10 3 0-15,12 1-1 0,-12-1 2 0,14 6 0 16,-8-4-4-16,2 1-3 0,1 3-1 0,-3-1 30 16,2 1-73-16,0 1-35 0,0 0-34 0,0-2-43 0,-3 2-40 15,4 0-30-15,-5-2-72 0,4-1-25 0,-3 1-355 16,-5-5-189-16</inkml:trace>
  <inkml:trace contextRef="#ctx0" brushRef="#br0" timeOffset="28529">10438 8553 209 0,'13'-6'541'0,"-13"6"-149"16,10-1-93-16,-10 1-45 0,0 0 0 0,13 1-34 16,-13-1-14-16,13 4-13 0,-13-4 5 0,10 5 12 15,-4-1-74-15,1 1 15 0,-1 1-64 16,2-2 19-16,-2 2-55 0,1 2 27 0,-1-2-56 0,2 2 35 15,-2-1-57-15,-1 1 10 0,2 2-100 0,-3-3 1 16,1 0-86-16,0 0-37 0,-2-2-24 0,1 0-65 16,-4-5-31-16,5 6-379 0,-5-6-216 0</inkml:trace>
  <inkml:trace contextRef="#ctx0" brushRef="#br0" timeOffset="28879.1">10547 8313 366 0,'0'-8'489'0,"0"8"-104"16,0-12-92-16,0 12-56 0,0-8-48 0,0 8-28 0,0 0 16 16,0-9 10-16,0 9 1 0,0 0-5 0,0 0-5 15,10 6-26-15,-5-1-30 0,-1 1-23 0,4 4-15 16,1 0-16-16,-2 2-15 0,2 1-7 16,0 0-7-16,3 1-10 0,-2 2-4 0,-1-3-6 0,1 0-2 15,-2 0-3-15,0-1-5 0,-1-1-3 0,1 0 2 16,-2-2-5-16,1-2-3 0,-2 0 3 15,1-2 9-15,-6-5-8 0,9 6-8 0,-9-6 1 0,12 2 1 16,-12-2-1-16,12-4 5 0,-12 4-4 0,13-5 0 16,-13 5-2-16,13-6 2 0,-13 6-2 0,15-3 1 15,-15 3 3-15,17-2-1 0,-17 2 0 0,14 1 1 16,-14-1 0-16,13 4 0 0,-6 0-1 0,2 2 2 16,-5 0 5-16,3 2-5 0,-5 1 1 0,2 0-2 15,0 0 0-15,-2 1 2 0,-2 0-4 0,0 1 29 0,-2 0-59 16,-2-1 18-16,0-1-86 0,3 0-33 0,-3-1-25 15,0-2-28-15,0-1-28 0,4-5-32 16,-9 6-92-16,9-6-50 0,0 0-256 0,-16-5-154 16</inkml:trace>
  <inkml:trace contextRef="#ctx0" brushRef="#br0" timeOffset="29112.4">10787 8210 296 0,'8'-7'666'0,"-2"2"-180"0,1 2-110 15,-7 3-66-15,11-4-28 0,-11 4-1 0,22-1-13 16,-11 1-19-16,2 2-13 0,4 2-3 0,-1 0-14 0,1 2-23 16,3 2-22-16,2 2-56 0,-1 0 11 0,4 5-59 15,-2-2 20-15,3 3-47 0,-3 2 23 0,-3 0-46 16,2 1 29-16,-4 2-12 0,-3 2-15 0,-2 2-37 16,-3-1-38-16,-4 0-36 0,-3 0-26 0,-3 2-26 15,-3-2-32-15,-3-2-37 0,-5 6-48 0,-6 3-27 16,-6-2-23-16,-4 1-63 0,-3-4-21 0,-5-1-401 15,-11 3-319-15</inkml:trace>
  <inkml:trace contextRef="#ctx0" brushRef="#br0" timeOffset="29632.27">9905 8274 330 0,'-2'-5'330'15,"2"5"-77"-15,0 0-2 0,-5-6-36 16,5 6-24-16,0 0-14 0,0 0-29 0,0 0 1 16,0 0-19-16,-9 2-3 0,9-2-4 0,-3 10-5 0,2 0-4 15,1 1 3-15,-1 1-1 0,1 6-1 0,1 2 2 16,-1 3 35-16,2 4-58 0,1 1 35 0,0 5-58 16,0 2 34-16,6 5-55 0,-2 0 28 0,2-3-48 15,1 1 31-15,3 0-49 0,0-3-3 0,2-2 3 16,0-3-5-16,6 1-3 0,0-5-5 0,1-1-5 15,5-1-35-15,1-4-62 0,0-5-78 0,3-5-1 16,2 0-121-16,4-5-76 0,5-4-484 0,6-4-412 16</inkml:trace>
  <inkml:trace contextRef="#ctx0" brushRef="#br0" timeOffset="30214.95">11812 8204 245 0,'0'0'410'0,"-6"-6"-69"0,6 6-17 0,-8-5-63 16,8 5-22-16,-9-5-16 0,9 5 11 15,-8-5-5-15,8 5 3 0,-10-4-29 0,10 4 12 0,-9-1-81 16,9 1-19-16,-11 1 24 0,11-1-44 0,-14 7-2 16,6-1 5-16,0 3 12 0,-2 3-2 0,1 0-6 15,-1 3-6-15,0 3-14 0,1 3 8 16,1 0-12-16,-1 7-9 0,4-4-8 0,0 5-9 0,1-4-8 15,2 2-8-15,2 0-3 0,0-2-4 0,2 1-9 16,1 0-4-16,3-2-3 0,-1-2-2 0,4 0-1 16,0-1-5-16,1-2-4 0,4-3-1 0,-1 0-3 15,1-4-4-15,0-1-11 0,0-4-22 0,2 0-22 16,0-3-32-16,-3-4-28 0,4 0-28 0,-2-4-43 16,4 0-51-16,-1-3-21 0,1-3-26 0,-3 0-42 15,0-2-14-15,-3 0-109 0,0-2-266 0,-6 1-226 16</inkml:trace>
  <inkml:trace contextRef="#ctx0" brushRef="#br0" timeOffset="30389.79">11764 8519 31 0,'-17'2'565'0,"7"1"-172"0,-2-2-70 16,2 2-85-16,10-3 20 0,-15 3-51 0,15-3 16 0,-12 1 6 16,12-1-20-16,0 0-41 0,-13-1-32 0,13 1-30 15,2-9-19-15,2 5-21 0,3-3-12 0,2-3-8 16,0 1-7-16,5-2-13 0,0-2 4 0,4 1-20 15,-1-2 4-15,0 1-57 0,4-2-21 0,1 1-86 16,-1-1-37-16,0 0-21 0,-2 4-32 0,1-1-71 16,0 0-19-16,-1 2-274 0,1 0-116 0</inkml:trace>
  <inkml:trace contextRef="#ctx0" brushRef="#br0" timeOffset="30616.8">12179 8221 227 0,'0'0'517'0,"0"0"-117"15,0 0-40-15,0 0-6 0,0 0-6 0,4-6-31 16,-4 6-23-16,0 0-44 0,0 0-29 0,0 0-18 16,-5 7-1-16,5-7-8 0,-3 11-17 0,3-11-23 15,1 14-41-15,1-5 9 0,-1 2-52 0,3 0 14 16,-2 3-41-16,2 1 18 0,1 1-14 0,0 0-7 0,2 3-7 16,2-2-9-16,-3 1-8 0,2 0-2 0,-2-3-8 15,2 0-7-15,-2 0-45 0,1-3-54 0,-2 1-39 16,0-3-49-16,-1-1-56 0,1-1-29 15,-3-1-20-15,1-1-43 0,-3-6-30 0,4 7-121 0,-4-7-280 16,0 0-283-16</inkml:trace>
  <inkml:trace contextRef="#ctx0" brushRef="#br0" timeOffset="30997.88">12166 8320 353 0,'-2'-12'340'0,"0"2"-83"0,0 1-18 16,2 0-31-16,0 0-26 0,1-1-15 0,0 0-30 0,1 1-1 15,0-1-39-15,2 0-6 0,1 2-31 0,1-2 3 16,1 3-27-16,-1 1 7 0,3-1-9 0,0 1 29 16,-1 2-28-16,1 1 32 0,0 0-37 0,-9 3 5 15,18 0-6-15,-18 0-4 0,15 4-2 0,-5-1 0 16,-2 3-1-16,-2-1-4 0,-2 2 1 0,1 2-5 16,-2 2 1-16,-3-2 4 0,0 3-10 0,-3 0 37 0,-1-1-48 15,1 2 44-15,-3 0-28 0,1 0 24 16,-1-2-1-16,1-2 14 0,-3 0 7 0,3-1-7 15,1 0-6-15,0-2-6 0,2 0-1 0,-1 0-7 0,3-6-7 16,-4 9-7-16,4-9-4 0,-6 9 0 0,6-9-2 16,0 8-3-16,0-8 3 0,6 7 1 0,-2-3 3 15,1 2 2-15,2-1-1 0,0 2-3 0,3-1 1 16,1 0-6-16,0 3 0 0,2-1-1 0,0 0 1 16,1 1-1-16,-1 2 5 0,3-1-10 0,-3 1 0 15,4 0-1-15,-3 1 2 0,1 1 0 16,-1-2-4-16,-1 3-10 0,0-4-32 0,-3 0-67 0,3 0-49 15,-4-1-44-15,1-1-37 0,-4 0-73 0,3-3-19 16,-2-1-369-16,-7-4-207 0</inkml:trace>
  <inkml:trace contextRef="#ctx0" brushRef="#br0" timeOffset="31201.45">12615 8475 34 0,'2'-7'713'0,"2"2"-208"15,-4 5-79-15,5-9-72 0,-5 9-30 0,3-7-29 16,-3 7-11-16,0 0 0 0,4-6-10 0,-4 6 31 15,0 0-33-15,0 0 29 0,0 0-89 16,10 4 29-16,-6 0-97 0,-2 1 26 0,2 2-85 0,1 2 35 16,0 0-75-16,2 3 48 0,0 0-76 0,0 2 48 15,-1 1-70-15,2 0 25 0,-3 0-101 16,4 1-13-16,-3-1-57 0,1 1-49 0,-1-2-55 0,2-1-54 16,-3 1-58-16,1-1-41 0,-2-2-75 0,1-2-33 15,-1 1-339-15,2-3-403 0</inkml:trace>
  <inkml:trace contextRef="#ctx0" brushRef="#br0" timeOffset="32547.97">13145 8367 39 0,'0'0'257'16,"0"0"-59"-16,0 0-33 0,0 0-23 0,0 0-17 0,0 0-1 15,0 0-4-15,0 0-11 0,3-7-14 0,-3 7-7 16,0 0-3-16,0 0-11 0,0 0 7 16,1-6 1-16,-1 6-1 0,0 0 5 0,0 0-6 15,0 0-3-15,0 0 1 0,1-8 1 0,-1 8-10 16,0 0-7-16,0 0 40 0,0 0-61 0,3-6 35 15,-3 6-53-15,0 0 43 0,0 0-47 0,0 0 40 16,0 0-51-16,1-6 36 0,-1 6-46 0,0 0 44 0,0 0-53 16,0 0 49-16,0 0-54 0,0 0 48 0,0 0-50 15,0 0 39-15,0 0-41 0,0 0 48 0,0 0-48 16,0 0 48-16,0 0-42 0,3-6 32 0,-3 6-38 16,0 0 46-16,0 0-46 0,0 0 47 0,0 0-46 15,0 0 48-15,0-6-35 0,0 6 17 0,0 0 10 16,0 0 11-16,0 0 5 0,0 0 12 0,0 0-14 15,0-8-1-15,0 8-3 0,0 0 1 0,0 0 2 16,0 0-1-16,0 0 4 0,0 0-11 0,0 0-5 16,0 0 2-16,-2-7-6 0,2 7-2 0,0 0-5 15,0 0 0-15,0 0-1 0,0 0-1 0,0 0-1 0,0 0-1 16,0 0 10-16,0 0-10 0,-1-7-3 16,1 7-2-16,0 0 0 0,0 0 1 0,0 0 2 15,0 0-2-15,0 0-3 0,0 0 11 0,-1-5-10 0,1 5 1 16,0 0 2-16,0 0 23 0,0 0 7 15,-3-8 0-15,3 8 4 0,0 0-4 0,-2-6 1 16,2 6 5-16,0 0 1 0,-4-8 0 0,4 8-1 0,-4-4-9 16,4 4-3-16,-8-6-7 0,8 6 0 0,-7-5-3 15,7 5-5-15,-11-5-1 0,11 5-6 0,-12-1 1 16,12 1-4-16,-13 0 1 0,13 0 0 0,-17 3 1 16,10-1-4-16,-2 3 1 0,1 0 1 0,-2-1 1 15,2 3-2-15,0 1-1 0,1 1-4 0,-2 1 12 16,1 0 1-16,2 0 0 0,-1 1 3 0,2 0-4 15,0 0-4-15,3-1 2 0,-1 0-1 0,2 0 0 16,1 1-2-16,0-4-1 0,0 2 2 0,1-1 3 16,3-1-6-16,0 1 1 0,1-1-1 0,0-3 19 15,1 1-24-15,1-2 1 0,-7-3 2 0,16 3 0 0,-16-3 0 16,16-1-2-16,-5-1 0 0,-2 0 4 0,0-2 0 16,0 0-3-16,1-1 2 0,-2 0-1 15,1-1 2-15,-2-1-2 0,1 2 1 0,-3-3-8 16,2 1 10-16,-2-1 0 0,1 0 0 0,-2 1-1 0,-2-2 0 15,1 2 0-15,0 0-1 0,-1 0 1 16,-2 1-1-16,1-1 3 0,-1 7-3 0,2-12 0 0,-2 12 2 16,1-10-2-16,-1 10 1 0,0-8-1 0,0 8 4 15,0-8-6-15,0 8-1 0,0 0 1 0,1-8 1 16,-1 8-1-16,0 0-2 0,2-7-1 0,-2 7 1 16,0 0 1-16,2-6 2 0,-2 6-1 0,0 0 0 15,8-5 5-15,-8 5-4 0,0 0-1 0,11-3 11 16,-11 3-11-16,11 2 0 0,-11-2 4 0,12 5 9 15,-3-2-10-15,0 2 4 0,0-1-3 0,-1 2-2 16,1 1 5-16,1 0 0 0,0 1 1 0,-1 2-1 16,0-2 4-16,0 2-3 0,-1 0 1 0,-2-1-3 15,-1-2 5-15,0 3-4 0,2-4 3 0,-5 2 4 16,2-2 6-16,0-1 9 0,-4-5 5 0,2 11-5 16,-2-11-2-16,0 0 0 0,0 6-9 0,0-6-3 15,0 0 0-15,-7-4-1 0,7 4-4 0,-10-12-2 0,3 5-9 16,1-2 7-16,-2-1 1 0,3-3-3 15,-4 0-3-15,4-1-2 0,0 1 6 0,0 0-6 16,1 0-4-16,1 0-4 0,3 2-1 0,-1 0-30 16,1 0-5-16,1 1-91 0,2 1-8 0,1 0-92 0,1 1-26 15,0 2-20-15,3 0-11 0,0 0-67 0,2 1-7 16,1 2-344-16,-1-1-221 0</inkml:trace>
  <inkml:trace contextRef="#ctx0" brushRef="#br0" timeOffset="33730.55">13972 8015 161 0,'-3'-7'317'0,"3"7"-55"0,-6-5-27 16,6 5-16-16,-6-5-28 0,6 5-14 0,-7-2-6 15,7 2-20-15,0 0 21 0,-16-2-40 0,16 2 27 16,-12 4-55-16,12-4 63 0,-13 6-50 0,3-2 49 16,4 2-47-16,-1 1 45 0,-2 0-51 0,-1 0 39 15,4 4-42-15,-2-1 43 0,2 1-48 0,-2 1 36 0,2 2-57 16,2-1-3-16,0 1-10 0,0 1 0 15,3-2-1-15,1 2-9 0,0 0-8 0,1 2-21 16,2-1 11-16,0 1-22 0,1 0 18 0,3 2-12 0,0-1-5 16,1 0-5-16,0 0-1 0,1-1-3 0,2 0-6 15,-2-1 7-15,0-1-12 0,1-3-3 0,1-1-2 16,-2 1 2-16,2-4-10 0,-1 1-11 0,-2-3-31 16,3-2-23-16,-3-1-33 0,1-1-30 0,-9-2-42 15,20-1-42-15,-9-1-23 0,-2 0-12 16,1-2-7-16,-1-2-14 0,0 0-29 0,0-1-42 15,-3 0-339-15,2-2-198 0</inkml:trace>
  <inkml:trace contextRef="#ctx0" brushRef="#br0" timeOffset="34145.47">13922 8315 256 0,'-10'0'388'0,"10"0"-82"0,-18 2-33 0,18-2-24 15,-14 0-13-15,14 0-6 0,-13 1 16 0,13-1-47 0,-9-2-40 16,9 2-33-16,0 0-26 0,-5-3-21 15,5 3-6-15,5-7-26 0,-5 7-10 0,9-10-4 16,1 4-5-16,-1-1-9 0,2-1-5 0,1 1 0 16,0-1-28-16,-1-1-33 0,2 1-25 0,1-1-20 15,-1 0-17-15,-2 0-18 0,1 2-31 0,-2-2 8 0,2 4-47 16,-2-4-3-16,0 1 9 0,-1 3 18 16,-1-2 26-16,1 1 32 0,-3 1 18 0,2-1 25 0,-8 6 31 15,9-9 43-15,-9 9 41 0,9-4 33 16,-9 4 18-16,6-6 12 0,-6 6 9 0,5-5 11 15,-5 5-18-15,0 0-8 0,7-5-18 0,-7 5-3 0,0 0 34 16,0 0-1-16,0 0 50 0,12 4-57 0,-12-4-6 16,7 7-5-16,-7-7-22 0,7 11-6 0,-3-6-4 15,0 2-4-15,4-1-10 0,-5 1-2 0,3 1-13 16,-1 0-9-16,-1 1-1 0,-1 0-6 0,1 0 1 16,3 1 3-16,-5 1 1 0,3-3-20 0,-3 2 15 15,0-1-24-15,1 0 18 0,-2-2-38 0,-1 0 2 16,3-1-64-16,-3-6 15 0,-2 10-81 0,2-10-22 15,-2 6-22-15,2-6-12 0,0 0-6 0,-8 2 5 16,8-2-41-16,-8-5 65 0,8 5-50 0,-10-7 77 16,4 1-163-16</inkml:trace>
  <inkml:trace contextRef="#ctx0" brushRef="#br0" timeOffset="34495.21">14138 8235 512 0,'-1'-8'9'0,"-2"-1"82"16,3 0-34-16,-2 0-4 0,2-1 8 0,0-1 3 0,2 2 0 16,-2-3 4-16,4 1-4 0,0-1-4 0,1-2 1 15,0 3 5-15,1-3-3 0,2 2 0 0,-1-1-2 16,0 1-7-16,2 0-6 0,0 3-1 0,0-1-10 15,1 0-5-15,-2 3-8 0,-2 1 0 16,2 0-7-16,1 1 13 0,-9 5 23 0,13-5-18 0,-13 5 28 16,10-1-9-16,-10 1 3 0,10 2-14 0,-10-2-6 15,5 8-7-15,-5-8-1 0,2 10-10 0,-4-2-2 16,0 1-3-16,-1 0-12 0,-1 0 18 0,-2 1-9 16,0 2-3-16,-1-3 0 0,2 0-1 0,0 0-4 15,-3-1 1-15,3-1-1 0,0 0-2 0,1-1 5 16,-1-1-6-16,5-5 4 0,-5 10 0 0,5-10 0 15,-6 7 6-15,6-7-7 0,-3 6 4 0,3-6-3 16,0 0 3-16,-2 7-8 0,2-7 6 0,0 0-4 16,5 6 6-16,-5-6-4 0,8 5 9 0,-1-1 11 15,-2-1-2-15,3 2 5 0,1-1 1 0,-2 2 4 16,2 1 2-16,-1-2-2 0,5 2-4 0,-3 1 28 16,-1-1-42-16,4 0 44 0,-2 2-61 0,1 0 48 15,-2-1-58-15,0 1 49 0,2-2-51 0,-2 2 48 16,0-1-106-16,-1-1 17 0,-1-1-103 0,-2 0-74 15,3-2-78-15,-3 1-286 0,-6-5-111 0</inkml:trace>
  <inkml:trace contextRef="#ctx0" brushRef="#br0" timeOffset="34804.18">14472 8164 191 0,'0'0'366'0,"1"-11"-78"15,-1 11-68-15,1-11-7 0,-1 11-53 0,4-11-21 16,-4 11-33-16,5-9-13 0,-5 9-27 0,9-7-3 16,-9 7-22-16,8-5 1 0,-8 5-16 0,10-4 7 15,-10 4-12-15,0 0 9 0,15 4-4 0,-15-4 0 16,9 5 13-16,-6 1-16 0,-2-1 4 0,2 4-8 16,-3-2 3-16,0 1 5 0,0 2 3 0,-3 1 13 15,3-3 2-15,0 3 5 0,-1-1 6 0,1-2 45 16,-1 0-59-16,2 0 47 0,-1 0-46 0,1-1 33 15,-1-1-38-15,3 0 20 0,1-1-38 0,-4-5 17 16,10 8-29-16,-10-8 24 0,11 4-40 0,-11-4 3 16,19-1-25-16,-8-2-25 0,0 0-47 0,2-3-34 0,1 1-54 15,0-3-14-15,-1 0-109 0,0-1-15 0,2-2-205 16,-5-1-37-16</inkml:trace>
  <inkml:trace contextRef="#ctx0" brushRef="#br0" timeOffset="35444.53">14602 7747 160 0,'0'0'177'0,"-3"-7"13"0,3 7-63 16,-1-8 32-16,1 8-43 0,-1-5 32 0,1 5-44 15,0 0 21-15,-3-7-38 0,3 7 21 0,0 0-7 16,0 0 20-16,-1-8 8 0,1 8 2 0,0 0 4 15,0 0 5-15,0 0 11 0,0 0-2 0,0 0 11 16,-4-4 1-16,4 4-4 0,0 0-16 0,0 0-28 16,0 0-17-16,0 0-20 0,0 0-14 0,-6-5-11 15,6 5-11-15,0 0-6 0,0 0-8 0,0 0-6 0,0 0-3 16,0 0-5-16,-6-4-1 0,6 4-4 0,0 0-5 16,0 0-1-16,0 0 0 0,0 0-4 0,0 0-1 15,0 0 0-15,0 0 4 0,0 0-4 0,0 0 3 16,2-7 1-16,-2 7-2 0,0 0 2 0,0 0-1 15,10-4-1-15,-10 4-1 0,9-2 4 0,-9 2-2 16,9-5 0-16,-9 5 3 0,14-3-1 0,-14 3-3 16,14-2 0-16,-14 2 1 0,14-1-2 0,-14 1 2 15,17 2-2-15,-17-2 11 0,18 6 32 0,-9-2-50 16,-2-1 42-16,4 5-43 0,-2 0 42 0,-3 1-43 16,2 4 37-16,-1 0-42 0,-3 2 42 0,1 0-42 15,-2 2 41-15,-1 1-32 0,1 0 28 0,-2 0-40 16,2 0 40-16,-2 0-42 0,2-1 43 0,-1-2-39 15,-1 0 40-15,2-2-40 0,-2-1 40 0,3-1-49 16,-1-1 46-16,0-1-43 0,3-1 44 0,-1-2-44 16,4 0 40-16,-2 0-45 0,2-4 42 0,3 2-40 15,-1-1 41-15,1-1-45 0,0-1 47 0,0 2-45 0,3-2 44 16,-3 1-45-16,-2 0 44 0,3 1-38 0,-3 1 40 16,0 2-44-16,0 1 49 0,-2 0-49 0,1 5 47 15,-4-2-41-15,2 3 10 0,-5-1 5 16,1 0 1-16,-2 1 2 0,2 0 4 0,-3 2 7 0,2-3 6 15,-2 1 3-15,0 1 2 0,0-3-6 0,3 1-1 16,-3 0-1-16,1-2-2 0,-1 0-2 0,3-1-3 16,-2-1-5-16,0-2-3 0,-1 0-7 0,3 0-21 15,-3-6-53-15,1 10-17 0,-1-10-74 0,4 7 18 16,-4-7-75-16,1 8-22 0,-1-8-17 0,0 0-33 16,-9 8-32-16,9-8-223 0,-10 3-77 0</inkml:trace>
  <inkml:trace contextRef="#ctx0" brushRef="#br0" timeOffset="36745.48">13110 7693 256 0,'-3'-6'261'0,"3"6"-78"0,0 0 15 16,0 0-40-16,-9-4 18 0,9 4-38 0,0 0 13 15,0 0-14-15,0 0-2 0,0 0 4 0,-13 2-18 16,13-2 24-16,-7 4-32 0,7-4-5 0,-7 9 0 15,4-2 40-15,2 0-18 0,-1 3 19 0,-1-1-50 16,2 2 40-16,-1 1-54 0,2 1 35 0,0 2-54 16,2 2 25-16,0-1-55 0,2 2 33 0,0-1-52 15,2 3 36-15,-1 0-45 0,2-1 31 0,-2-3-43 0,4 1 35 16,0-3-44-16,-2-1 35 0,3-1-37 0,1-1 14 16,-2-1-67-16,1-4-1 0,0 1-82 15,-1-2 6-15,0-2-41 0,3-2-18 0,-12-1-9 16,20-2-24-16,-10 0-13 0,1-3-13 0,0 0 1 0,-1-2-1 15,-1-2-2-15,0 1-124 0,-1-3 159 16</inkml:trace>
  <inkml:trace contextRef="#ctx0" brushRef="#br0" timeOffset="37078.99">13332 7891 274 0,'2'-12'116'0,"1"3"15"0,-2-1 18 15,-1 3 36-15,0-2-35 0,0 2 30 0,-1-1-33 16,1 0 22-16,-3 2-4 0,2-1-20 0,-2 1-8 16,1 1-34-16,-1 0-2 0,3 5-37 0,-9-7 23 15,9 7-36-15,-9-2 20 0,9 2-28 0,-10 1 35 16,10-1-47-16,-11 6 24 0,4 0-35 0,2 0 23 15,0 0-37-15,0 3 28 0,1-2-36 0,-1 0 40 16,2 1-48-16,2 0 32 0,-3 0-32 0,3-2 31 16,1 1-36-16,0-7 34 0,0 11-40 0,0-11 39 15,3 11-33-15,-3-11 33 0,2 7-34 0,-2-7 36 16,8 5-35-16,-8-5 42 0,0 0-42 0,10-2 33 16,-10 2-33-16,8-3 34 0,-8 3-41 0,7-6 40 15,-7 6-36-15,9-9 41 0,-9 9-40 0,7-7 35 16,-7 7-37-16,6-8 36 0,-6 8-40 0,8-6 39 15,-8 6-22-15,5-4 18 0,-5 4-33 0,0 0 37 16,11-3-35-16,-11 3 41 0,0 0-38 0,12 2 33 16,-12-2-35-16,10 4 34 0,-10-4-36 0,9 6 36 15,-9-6-38-15,9 7 43 0,-4-2-42 0,-5-5 32 0,11 6-51 16,-11-6-21-16,11 7-40 0,-11-7-46 0,10 6-8 16,-10-6-70-16,10 2-37 0,-10-2-52 0,12 0-156 15,-12 0 44-15</inkml:trace>
  <inkml:trace contextRef="#ctx0" brushRef="#br0" timeOffset="37250.81">13513 7807 423 0,'0'0'379'0,"0"0"-77"15,5-5-61-15,-5 5-38 0,0 0 23 0,0 0-20 16,0 0-14-16,0 0-16 0,8 4-32 0,-8-4-21 16,3 5-11-16,-3-5-34 0,2 8-16 0,-2-8-7 15,6 7-11-15,-6-7-9 0,7 10 38 16,-7-10-61-16,6 9 38 0,-3-2-57 0,-1-2 37 0,2-1-95 15,-4-4-47-15,9 11-41 0,-9-11-30 0,5 7-80 16,-5-7-74-16,5 6-14 0,-5-6-180 0,0 0-32 16</inkml:trace>
  <inkml:trace contextRef="#ctx0" brushRef="#br0" timeOffset="37645.24">13619 7641 235 0,'0'0'448'0,"0"-7"-100"0,0 7-61 0,0 0-49 16,0-9-26-16,0 9-30 0,0 0-3 0,0 0 39 15,0 0-46-15,0 0-21 0,0 0-24 0,0 0-21 16,0 0-10-16,2 7-25 0,-2-7-9 0,3 9-14 16,0-3-7-16,1 0-7 0,-2 3-6 0,2-1-7 15,0 0-8-15,0 2 43 0,0 0-52 0,0-1 38 16,-2-1-46-16,4 4 42 0,-3-4-50 0,-1 2 45 15,1-3-50-15,1 2 43 0,-3-2-45 0,-1-7 45 16,4 13-42-16,-4-13 40 0,5 9-48 0,-5-9 43 16,4 9-46-16,-4-9 44 0,6 3-49 0,-6-3 41 15,0 0-45-15,13 1 49 0,-13-1-44 0,10-1 49 16,-10 1-45-16,13-1 47 0,-13 1-49 0,14 0 46 0,-14 0-47 16,13 1 50-16,-13-1-50 0,10 2 45 0,-10-2-41 15,9 6 43-15,-9-6-49 0,8 7 47 0,-8-7-48 16,4 9 55-16,-4-9-56 0,1 12 43 0,-1-12-61 15,-3 11 34-15,1-5-68 0,-2 0 19 0,0-1-43 16,2 1-1-16,2-6-19 0,-7 7-33 0,7-7 1 16,-8 5-76-16,8-5-52 0,0 0-302 0,-11 1-106 15</inkml:trace>
  <inkml:trace contextRef="#ctx0" brushRef="#br0" timeOffset="38407.25">15637 8200 52 0,'0'0'585'0,"0"0"-170"0,-1 6-89 16,1-6-61-16,0 0-11 0,0 0 32 0,-1 7-4 16,1-7-4-16,0 0-15 0,0 0-23 0,0 0-44 15,0 0-37-15,0 0-21 0,0 0-37 0,0 0-20 16,7 2-16-16,-7-2-5 0,11-4-18 0,-11 4 34 0,15-5-59 15,-6 2 36-15,1 0-53 0,1 0 39 16,0-1-52-16,0 1 36 0,3-2-84 0,-3 3-36 0,1-2-136 16,-1 1-44-16,-1 1-65 0,1 1-21 0,-11 1-96 15,16-2-319-15,-16 2-294 0</inkml:trace>
  <inkml:trace contextRef="#ctx0" brushRef="#br0" timeOffset="38529.61">15801 8313 397 0,'-2'12'292'0,"2"-12"-62"0,2 9-37 0,-2-9-32 16,2 6-32-16,-2-6-27 0,8 3-24 0,-8-3-17 16,11-2-6-16,-3-1-67 0,2-2-114 0,3-2-363 15,1-1 19-15</inkml:trace>
  <inkml:trace contextRef="#ctx0" brushRef="#br0" timeOffset="40400.25">16631 7759 393 0,'0'0'355'0,"6"-6"-51"0,-6 6-55 0,0 0-43 16,2-7-26-16,-2 7-25 0,0 0 23 0,0-10-27 15,0 10-20-15,0-7-27 0,0 7-13 16,-2-6-5-16,2 6 9 0,-3-8-4 0,3 8-5 0,0 0-2 16,-6-5-21-16,6 5-6 0,-7-4-4 0,7 4-7 15,0 0-2-15,-12 0 29 0,12 0-47 0,-11 4 38 16,2 0-47-16,2 2 35 0,0 1-43 0,-2-2 35 16,3 3-45-16,-3 0 37 0,5 0-44 0,-2 1 39 15,3 1-44-15,-1-1 42 0,3 3-42 0,1-2 41 16,1 2-43-16,1-1 41 0,3 0-45 0,1 3 46 15,2-2-48-15,1 1 44 0,2 1-43 0,3 0 47 16,0-1-43-16,3 1 39 0,-3 1-43 0,4-2 39 16,-3 3-42-16,2-2 41 0,-2 2-44 0,0 0 45 15,-3 1-49-15,2-1 46 0,-5 1-44 0,-3-3 6 0,0 1 8 16,-4 0 3-16,-2-2 1 0,0 1 3 0,-5-2 0 16,1 2 1-16,0-2 5 0,-3-2 1 15,-2 0 4-15,1-2-4 0,0 0 0 0,1-2 3 0,-2 0-3 16,1-3 1-16,-1 2-1 0,9-5-4 15,-11 5-4-15,11-5-2 0,-7 3 2 0,7-3 0 16,0 0-4-16,0 0 6 0,0 0-5 0,0 0-21 0,14-1-8 16,-14 1 4-16,16-1 8 0,-16 1 8 0,20 0 5 15,-8 2-1-15,0-2 6 0,0 4 4 0,-1 1-3 16,2 2 4-16,-1 1 10 0,-3 2 14 0,1 2-19 16,-3 1 1-16,1 2 3 0,-4-1 1 0,4 1 17 15,-6 2 18-15,3 1 2 0,-1-1 8 0,-3 0 36 16,2 0-50-16,0 1 36 0,-1-2-52 0,1-1 30 15,2 1-48-15,-2-2 37 0,3 0-49 0,-1-3 37 16,3 2-40-16,2-5 7 0,-1 2-106 0,4-6-62 16,0 1-49-16,4-3-76 0,-2-3-48 0,5 0-456 15,4-4-331-15</inkml:trace>
  <inkml:trace contextRef="#ctx0" brushRef="#br0" timeOffset="40996.14">17713 7865 352 0,'0'0'344'0,"-3"-9"-65"0,3 9-19 15,-4-8-20-15,4 8 0 0,-6-8 43 0,6 8-53 16,-8-4 22-16,8 4-60 0,-7-5 17 0,7 5-54 15,-11 1 34-15,11-1-44 0,-15 6 33 0,7-1-42 16,1 1 33-16,-2 3-57 0,-1 1 41 0,1 2-67 16,-2 1 43-16,2 1-57 0,3 0 39 0,-2 1-61 15,3 1 34-15,0 2-55 0,0-1 37 0,1 1-53 16,4 1-5-16,0-1-5 0,1 1 5 0,2-1 3 16,5 2-11-16,-1-1-4 0,1 0-3 0,1-3-9 15,4-2-20-15,-2-3-25 0,1 0-23 0,0-3-35 16,4 1-49-16,-2-5-38 0,4 0-41 0,-4-4 36 15,2 0-67-15,1-3-7 0,2-1-57 0,2-2 5 16,-1-2-421-16,-1-2-270 0</inkml:trace>
  <inkml:trace contextRef="#ctx0" brushRef="#br0" timeOffset="41214.65">17973 7888 119 0,'0'-10'593'0,"0"0"-138"15,-1 2-44-15,0 2-27 0,-2 0-5 16,3 6 20-16,-1-12-54 0,1 12-19 0,-4-10-40 0,4 10-53 15,0-7-49-15,0 7-37 0,0 0-10 0,0 0-17 16,0 0-13-16,0 0-18 0,0 0-12 0,3 6-10 16,-3-6-15-16,6 11-9 0,-3-4-7 0,0 3-6 15,1-2-8-15,0 4-3 0,1-1-1 0,0 2-2 16,3 1-9-16,-3 0-9 0,2 0-18 0,0 0-55 16,-2 2-8-16,4-2-95 0,-4 1-21 0,2-2-114 15,-1 1-30-15,1-1-45 0,-1-2-19 0,0-1-69 16,-2-3-350-16,1 1-364 0</inkml:trace>
  <inkml:trace contextRef="#ctx0" brushRef="#br0" timeOffset="41382.94">18256 8065 530 0,'0'0'430'0,"10"-2"-113"0,-10 2-52 0,0 0-24 0,14 0 56 16,-14 0-43-16,0 0 31 0,10 2-61 0,-10-2 14 15,7 4-77-15,-7-4 8 0,5 5-73 16,-5-5 15-16,4 8-50 0,-4-8 22 0,5 7-56 0,-5-7 29 15,2 10-60-15,-2-10-11 0,1 8-111 0,-1-8-29 16,2 8-90-16,-2-8-85 0,0 0-46 0,0 7-444 16,0-7-353-16</inkml:trace>
  <inkml:trace contextRef="#ctx0" brushRef="#br0" timeOffset="41633.57">18427 7850 557 0,'1'-10'505'0,"1"5"-104"16,1-3-13-16,-3 8 3 0,0-9 12 0,0 9-66 16,2-8 8-16,-2 8-103 0,1-8-4 0,-1 8-73 15,0 0-2-15,0 0-8 0,0 0-23 0,0 0-33 16,5 6-13-16,-5-6-14 0,5 11-14 0,-2-5-9 16,-1 4-11-16,2-2 31 0,0 4-52 0,4-1 37 0,-2 3-56 15,-1 1-4-15,2-2-9 0,-1 1-37 0,2 0-9 16,-1 1-91-16,-2-3-11 0,3 2-82 15,-3-5-33-15,1-1-7 0,1 0 9 0,-2-3-33 0,0-1-90 16,-5-4-40-16,10 1-286 0,-10-1-231 16</inkml:trace>
  <inkml:trace contextRef="#ctx0" brushRef="#br0" timeOffset="41846.8">18573 7783 152 0,'1'-13'510'0,"2"3"-144"0,-1 2-61 0,-2-1-52 16,4 1 1-16,1 1-5 0,-1 2-1 0,0-3-17 15,2 3-11-15,-1 0-17 0,3 2-17 0,-8 3-15 16,17-4-16-16,-17 4-19 0,21 2-25 0,-9 2-9 16,3 0-16-16,-1 2 23 0,-1 3-52 0,4 1 27 15,-3 4-57-15,2-1 38 0,-3 4-50 0,0 0 36 16,-3 2-53-16,-1 1 39 0,1 1-50 0,-3-1 38 16,-2 2-62-16,-1-4 14 0,-2 0-65 0,-2-1 9 15,1-1-82-15,-2 0 0 0,1-3-81 0,-2 0-33 16,-2-2-58-16,0-1-37 0,1-2-459 0,1 1-365 0</inkml:trace>
  <inkml:trace contextRef="#ctx0" brushRef="#br0" timeOffset="42045.3">19125 8015 311 0,'0'0'556'0,"11"1"-168"0,-11-1-31 16,12 2-60-16,-12-2 54 0,0 0-64 0,9 4 25 15,-9-4-59-15,0 0 12 0,5 6-90 0,-5-6 9 16,1 8-77-16,-1-8 20 0,2 12-64 0,-2-3 22 16,0-1-68-16,0 2-29 0,0 1-160 0,-2 3-100 15,0 1-118-15,0 1-636 0,-2 0-636 0</inkml:trace>
  <inkml:trace contextRef="#ctx0" brushRef="#br0" timeOffset="45512.82">19617 7618 200 0,'4'-8'385'0,"-4"8"-59"15,4-10-35-15,-4 10-42 0,2-7-1 16,-2 7 4-16,0-8 20 0,0 8 9 0,3-7-26 0,-3 7-22 15,0 0-32-15,0-8-29 0,0 8-30 0,0 0-27 16,0 0-14-16,0 0 5 0,0 0 23 0,0 0 11 16,0 0 3-16,-8 4-6 0,4 1-13 0,0 2-7 15,-2 3-19-15,-2 1-13 0,3 0-11 0,-3 3-13 16,2 0-2-16,0 1-20 0,-2 0-2 0,3 1-11 16,0 0-7-16,2 3-2 0,-2-3-3 15,4 1-6-15,1 0-4 0,1-1-9 0,2 1-19 0,1-3 17 16,1 0-81-16,1 0 13 0,4-3-82 0,2 0 3 15,-1-3-84-15,5 1-21 0,-1-3-63 0,4-3-31 16,0 1-28-16,-1-1-46 0,1-3-415 0,2-1-385 16</inkml:trace>
  <inkml:trace contextRef="#ctx0" brushRef="#br0" timeOffset="45814.17">19821 7757 515 0,'-7'-9'442'0,"0"2"-65"0,2-1-76 0,1 3-19 0,-1-2-24 15,1-1-23-15,1 2-27 0,0 2-16 0,1-4-26 16,2 8-47-16,-3-9-23 0,3 9-17 0,1-9-16 16,-1 9-16-16,4-5-11 0,-4 5-8 0,10-1-5 15,-10 1 33-15,13 1-48 0,-13-1 35 0,14 5-44 16,-9 1 40-16,2 0-42 0,-1 0 35 0,-1 3-42 16,-2-1 40-16,-1 2-39 0,1-1 39 0,-2 2-44 15,-2 0 37-15,-3 1-2 0,1 0-1 0,0 0-8 16,-1 1 2-16,-1-2-1 0,-1 0-6 0,3-2-1 15,-1 1-2-15,-1-1 2 0,2-1-5 0,-1-1-1 16,3 0 3-16,1-7-6 0,-1 11 0 0,1-11-1 16,2 11 3-16,-2-11-9 0,12 4-18 0,-12-4-46 15,16 3-45-15,-4-3-67 0,3-1 2 0,-2-2-19 16,4 1-15-16,-2 0-14 0,4-3-11 0,-1 0-25 16,-4 0-5-16,3 0 0 0,-3 0-191 0</inkml:trace>
  <inkml:trace contextRef="#ctx0" brushRef="#br0" timeOffset="45937.65">20059 7843 714 0,'0'0'112'0,"11"-4"22"0,-11 4 14 0,0 0 22 15,0 0 5-15,0 0 12 0,0 0 12 0,0 0-26 16,8 4 29-16,-8-4-38 0,0 0-6 0,0 7-74 0,0-7 31 16,-2 8-57-16,2-8 40 0,-2 12-65 0,2-12 38 15,0 11-15-15,0-11-56 0,2 14 35 0,0-7-48 16,-2 2 7-16,3-2-105 0,-2 1-75 0,2-1-72 16,-1-1-86-16,-2-6-343 0,7 11-193 0</inkml:trace>
  <inkml:trace contextRef="#ctx0" brushRef="#br0" timeOffset="46244.33">20161 7732 191 0,'0'-9'427'16,"4"-1"-92"-16,-3 3-56 0,3-1-57 0,-2 0-23 15,0 3-21-15,3-3-11 0,-2 3 2 0,1 1-64 16,1-1-25-16,-5 5-10 0,10-6-7 0,-10 6-13 15,10-3-8-15,-10 3-6 0,14 2-2 0,-14-2-7 16,10 7 0-16,-3-1-4 0,-2 0 1 0,0 4-8 16,0 0-2-16,-2 1-1 0,-1 0 44 0,0 0-57 0,-1 2 41 15,-1-2-51-15,0 2 43 0,0-1-41 0,0 0 39 16,0 1-42-16,-1-2 56 0,1 0-67 0,0-2 48 16,1 1-45-16,-1 0 45 0,1-3-47 15,-1 0 49-15,3-1-47 0,-1-1 45 0,-2-5-52 0,12 7 48 16,-12-7-52-16,15 0 20 0,-3-1-79 0,0-3-49 15,1-2-61-15,4-1-58 0,-2-3-119 16,4-2-216-16,-5 0-106 0</inkml:trace>
  <inkml:trace contextRef="#ctx0" brushRef="#br0" timeOffset="46478.36">20473 7622 320 0,'-3'-5'484'0,"3"5"-90"0,-2-9-59 0,2 9-26 15,-4-9-30-15,4 9-16 0,-2-6-29 0,2 6-30 16,-3-7-37-16,3 7-28 0,0 0-12 0,0 0-5 15,0 0-13-15,0 0-12 0,17 5-10 0,-11-1-11 16,2 0-1-16,3 3 6 0,-2 1 34 0,0-1-57 16,4 4 36-16,-3 0-53 0,-1 0 35 0,2 5-56 15,-1 1 39-15,-3 1-53 0,0 1 40 0,-1 2-50 16,-4-3 38-16,0 1-50 0,0-1 41 0,-4 0-60 16,-1 0 16-16,1-1-64 0,-3 0 9 0,1-3-72 15,-3 0 8-15,4 1-74 0,-4-4-9 0,2-1-47 16,-3-1-57-16,5-2-64 0,3-7-417 15,-8 8-333-15</inkml:trace>
  <inkml:trace contextRef="#ctx0" brushRef="#br0" timeOffset="46665.68">20841 7763 334 0,'14'-5'556'0,"-5"1"-148"0,0 2-40 15,-9 2-99-15,14-5 34 0,-14 5-71 0,12-1 40 0,-12 1-49 16,0 0 21-16,11 2-71 0,-11-2 7 0,4 6-75 15,-4-6 16-15,3 11-60 0,-3-11 25 0,1 14-52 16,-1-7 28-16,1 3-52 0,-1-2 40 0,0 3-83 16,2-1-29-16,-1 1-67 0,0-3-50 0,4 2-54 15,-2-3-23-15,-1-1-49 0,3 0-62 0,-1-1-434 16,-4-5-324-16</inkml:trace>
  <inkml:trace contextRef="#ctx0" brushRef="#br0" timeOffset="46929.98">21205 7553 430 0,'-2'-8'511'0,"2"8"-119"0,-4-10-47 16,0 4-13-16,4 6 35 0,-5-8-74 0,5 8 21 0,-8-3-66 16,8 3 20-16,-10-3-78 0,10 3-31 0,-9 3-23 15,9-3-20-15,-10 7-17 0,5-1-14 16,0 2-15-16,0-1-14 0,2 4-8 0,-2 0-10 15,5 0-7-15,-1 3-7 0,1 0 39 0,1 1-56 0,3 1 39 16,-2 0-48-16,6 1 40 0,-3 2-51 0,4-1 36 16,0 1-74-16,4-4 14 0,-2 0-76 0,3-1-9 15,-1-1-84-15,0-4-10 0,2 0-86 0,-1-3-56 16,2 1-44-16,-1-3-70 0,2-2-300 0,-3-2-290 16</inkml:trace>
  <inkml:trace contextRef="#ctx0" brushRef="#br0" timeOffset="47298.91">21434 7651 489 0,'-2'-8'447'0,"-2"-1"-70"0,1 1-38 0,1 0-2 16,-1 0-17-16,-1-2-41 0,3 3 0 0,1-1-76 16,0 0 10-16,0-1-71 0,3 2 6 0,0 1-64 15,1-3 16-15,0 3-57 0,1 1 29 0,-1-2-52 0,1 4 31 16,-5 3-51-16,14-5 39 0,-14 5-41 15,10-2 33-15,-10 2-38 0,9 3 38 0,-9-3-44 16,9 6 6-16,-6 0 4 0,-3-6 4 0,1 13-7 16,-1-5 6-16,0-1 40 0,0 2-49 0,-1 0 36 0,-1 2-43 15,1-3 40-15,1 3-46 0,0-3 39 16,0 1-45-16,0 0 37 0,0 0-41 0,3 0 40 16,-2 0-40-16,4 0 43 0,-2 0-42 0,1 0 43 0,1 0-39 15,0-1 38-15,1 0-38 0,1 1 42 0,-2-2-40 16,1 2 43-16,-2-1-6 0,2-2-42 0,-2 2 43 15,-1-2-3-15,-1 1-1 0,0 0 1 16,-2-7-2-16,0 12-3 0,-2-5 1 0,-3-1-1 0,3 0-2 16,-6 2-4-16,4-3-2 0,-2 2-16 0,1-1-48 15,-2-1-44-15,3-1-55 0,-2 1-63 0,6-5-45 16,-9 4-56-16,9-4-81 0,0 0-348 0,0 0-271 16</inkml:trace>
  <inkml:trace contextRef="#ctx0" brushRef="#br0" timeOffset="47465.77">21663 7759 130 0,'10'-2'597'0,"-10"2"-199"0,16 1-65 0,-16-1-70 16,12 1 57-16,-12-1-55 0,11 2 37 0,-11-2-50 15,9 5 21-15,-9-5-81 0,8 8 4 0,-4-3-72 0,-1 0 14 16,1 1-68-16,-2 1 24 0,2 2-22 16,-1-1-52-16,-1 2 17 0,1-1-72 0,-1 0-83 15,3 2-91-15,-3-4-90 0,0 1-84 0,1-1-79 16,-3-7-350-16,5 10-345 0</inkml:trace>
  <inkml:trace contextRef="#ctx0" brushRef="#br0" timeOffset="47877.09">21874 7570 119 0,'-1'-8'564'0,"-1"2"-113"0,2-3-95 15,-1 2-22-15,1 2 10 0,1-4-104 0,-1 1-1 16,4-2-67-16,-1 2 10 0,2-2-75 0,0 2 21 16,1-2-65-16,2 3 26 0,3 0-57 0,-3 1 33 15,1 0-55-15,0 1 37 0,1-1-54 0,-1 3 41 16,-9 3-45-16,13-3 42 0,-13 3-39 0,15 1 41 0,-15-1-49 16,9 5 46-16,-5 0-47 0,-4-5 47 15,4 9-47-15,-4-9 4 0,4 12 1 0,-3-6 2 16,0 3 5-16,-1-1 3 0,3-1 3 0,-3 2 0 15,1-2-4-15,2 3 5 0,-1-3-2 0,1 1 1 16,1 0 2-16,0 1-5 0,-1-1 1 0,5-1 3 16,-2 2 0-16,1-2-5 0,-1 1 2 0,3 0 4 15,-3-1 1-15,1 0-8 0,-1 0 1 0,-1 1 41 0,2 0-42 16,-4-1 39-16,0 2-39 0,2-2 38 0,-5 0-40 16,0 0 40-16,-1 0-44 0,-3 2 41 15,0-2-41-15,-3 2 37 0,0-3-43 0,0 1 45 0,-1 2-54 16,-1-3 44-16,1 2-46 0,-1-1 8 0,2-3-95 15,-2 0-15-15,9-4-105 0,-12 5-111 0,12-5-115 16,-9-1-310-16,9 1-287 0</inkml:trace>
  <inkml:trace contextRef="#ctx0" brushRef="#br0" timeOffset="48113.75">22225 7408 788 0,'9'-5'509'0,"0"-1"-52"0,-2 3-122 0,0 1-2 15,-7 2-17-15,14-4-33 0,-14 4 52 0,18-1-56 16,-6 2 18-16,-1 1-75 0,3 1 11 0,2 3-69 16,0 1-14-16,3 1-21 0,-1 5-8 0,3-3-14 15,2 6-18-15,-3 1-55 0,1 1 38 0,-2 2-58 16,-4 0 44-16,0 6-11 0,-2-2-12 0,-8-3-18 0,1 1-22 16,-6 3-35-16,-2 0 18 0,-4-2-77 0,-2 4 14 15,-6-2-81-15,1-3 13 0,-3 0-54 16,0-1 18-16,0-6-45 0,2-1-89 0,-2 0-72 0,5-7-121 15,-1-1-422-15,2-1-513 0</inkml:trace>
  <inkml:trace contextRef="#ctx0" brushRef="#br0" timeOffset="48248.15">22771 7779 659 0,'26'2'550'0,"-5"0"-94"15,-2 0-138-15,-1 3-16 0,0-1-113 0,-4 1 5 16,0-2-74-16,-3 2 23 0,-2 0-68 0,-4 2 30 15,0 0-69-15,-4 2 7 0,-2-1-140 0,-6 3-90 16,-2 0-119-16,-3 2-516 0,-6 1-355 0</inkml:trace>
  <inkml:trace contextRef="#ctx0" brushRef="#br0" timeOffset="50831.78">23314 7350 98 0,'0'0'530'0,"1"-11"-107"0,-1 11-40 0,2-8-70 16,-2 8 33-16,0-8-19 0,0 8-48 0,0 0-32 15,-3-7-28-15,3 7-38 0,0 0-18 0,0 0-14 16,-9 2-15-16,9-2-42 0,-5 10 31 15,0-3-56-15,1 1 36 0,0 1-55 0,-1 2 35 0,3 1-59 16,0 2 39-16,-2 1-51 0,3 0-2 16,1-1-2-16,1 3 7 0,3 0-8 0,0 1 0 15,3 1-4-15,-1-1-1 0,4 2 40 0,2-4-52 0,-1 3 18 16,5-4-84-16,1-3-11 0,-1 1-106 0,2-2-14 16,0-3-91-16,1 0-63 0,-3-2-34 0,3-4-510 15,2-1-471-15</inkml:trace>
  <inkml:trace contextRef="#ctx0" brushRef="#br0" timeOffset="51044.86">23654 7399 690 0,'-1'-9'571'0,"-2"1"-80"0,1 1-29 16,-1 2-46-16,2-2-34 0,1 7-70 0,-3-10 16 16,3 10-93-16,-5-7-5 0,5 7-90 15,-2-6 11-15,2 6-69 0,0 0 37 0,0 0-62 0,0 0 32 16,-3 11-59-16,3-11 39 0,3 17-52 0,-1-9-4 15,1 4-1-15,-1 3-1 0,2-1-5 0,1 1-5 16,-1 2 2-16,1 0-61 0,-1 1-44 16,2-1-37-16,-1 0-42 0,2 2-53 0,-1-4-52 15,-2-3-36-15,1 2-51 0,2-1-33 0,-2-5-479 0,0 2-445 16</inkml:trace>
  <inkml:trace contextRef="#ctx0" brushRef="#br0" timeOffset="51214.85">24012 7511 400 0,'10'-2'483'0,"-10"2"-89"16,14-2-125-16,-14 2-24 0,13-3-63 0,-13 3 28 0,0 0-51 15,13 3-8-15,-13-3-12 0,9 4-19 0,-9-4-27 16,5 9-15-16,-3-4-18 0,1 1-10 0,-2 2 0 16,2-1-24-16,-2 2-13 0,0-1-62 0,1 2-61 15,0-2-57-15,-2 1-49 0,2-3-117 0,-2-6-71 16,1 12-172-16,-1-12-90 0</inkml:trace>
  <inkml:trace contextRef="#ctx0" brushRef="#br0" timeOffset="51529.03">24174 7381 482 0,'0'-7'566'16,"0"1"-127"-16,-1-2-50 0,1 8-29 0,-1-10-56 15,1 10-50-15,0-10-44 0,0 10-41 0,2-8-36 16,-2 8-23-16,5-7-25 0,-5 7-17 0,13-2-14 16,-13 2-7-16,14 4-12 0,-5 0-9 0,1 0-3 15,-1 2-6-15,0 3-39 0,0 0 41 0,0 2-41 0,-4 1 38 16,-1 2-45-16,0 1 5 0,-3-1 6 16,-1 2 6-16,-2-1 1 0,-1 2 3 0,1-1-2 15,-1 1 41-15,0-2-48 0,-1 0 45 0,2-2-45 16,-2-1 40-16,2 0-42 0,0-3 39 0,1 1-49 15,1-4 40-15,3 2-48 0,2-3 15 0,-5-5-102 16,11 5-32-16,-11-5-30 0,19 0-43 0,-6 0-24 16,4-5-90-16,-2-2-59 0,4 0-204 0,-1-7-116 15</inkml:trace>
  <inkml:trace contextRef="#ctx0" brushRef="#br0" timeOffset="51743.65">24431 7243 371 0,'0'0'488'0,"-4"-11"-101"0,4 11-106 15,-1-7-60-15,1 7-38 0,0 0-7 0,0 0 9 16,0 0-23-16,0 0-16 0,10 1-15 0,-2 4-21 16,-2 1-15-16,3 1-19 0,1 3-8 0,2-1-48 15,0 5 38-15,0 0-47 0,2 0 49 0,-1 3-46 16,-3 1 46-16,2 0-50 0,-1 2 3 0,-4 2-5 16,-1 2 1-16,-1-1-6 0,-2 0-2 0,-2 1-4 15,-1-3-4-15,-1 0-13 0,0-2 8 0,-2-1-78 16,-1-1-34-16,0-1-28 0,-1-1-51 0,-1-2-93 15,-1-3-115-15,2-2-229 0,0-1-148 16</inkml:trace>
  <inkml:trace contextRef="#ctx0" brushRef="#br0" timeOffset="51924.7">24931 7417 285 0,'11'-4'656'0,"-3"2"-223"0,-8 2-55 0,10-1-119 0,-10 1 5 15,0 0-85-15,8 3 28 0,-8-3-66 16,-2 9 18-16,2-9-73 0,-3 10 26 0,-2-2-64 0,2 0 32 16,1-1-59-16,-1 3-5 0,-1 1-5 0,4-1-32 15,-1 4-69-15,1-4-50 0,1 2-32 0,0 1-62 16,3-4-30-16,0 2-136 0,4-3-234 0,-1 1-145 16</inkml:trace>
  <inkml:trace contextRef="#ctx0" brushRef="#br0" timeOffset="52211.84">25212 7077 539 0,'-3'-7'527'0,"-3"-2"-155"0,4 4-18 0,2 5-56 15,-7-8-36-15,7 8-34 0,-6-6-4 0,6 6 8 16,0 0-18-16,-12 5-28 0,12-5-20 0,-5 10-27 15,3-1-16-15,0 1-24 0,1 2-12 0,1 1-15 16,1 3-13-16,2 2-10 0,-1 0-11 0,5 3-4 16,-1 0-7-16,2 2-48 0,0-2 47 0,3 3-45 0,-1-1 38 15,3 0-49-15,0-7 41 0,0 2-57 0,-1-2 0 16,1-3-81-16,2 1-56 0,-3-5-38 0,1 0-20 16,1-3-23-16,-1-2-29 0,-1-1-75 15,1-2-21-15,2-2-287 0,-2-2-184 0</inkml:trace>
  <inkml:trace contextRef="#ctx0" brushRef="#br0" timeOffset="52389">25511 7228 369 0,'0'0'512'0,"0"-10"-105"15,0 10 12-15,0-11-37 0,0 11-33 0,0-8-38 16,0 8-26-16,0-8-29 0,0 8-43 0,0 0-42 16,1-6-18-16,-1 6-7 0,0 0-7 0,0 0-65 15,7 5 34-15,-7-5-22 0,5 9-58 0,-3-5 35 16,2 2-50-16,1 3 38 0,-1-2-55 0,1 1 44 15,3 2-43-15,-2 1 12 0,-1-1-106 0,2 4-34 16,-1-4-119-16,-1 2-25 0,0-1-75 0,1-1-91 16,-1 0-98-16,-1-2-251 0,-1-1-313 0</inkml:trace>
  <inkml:trace contextRef="#ctx0" brushRef="#br0" timeOffset="52592.81">25825 7199 322 0,'3'-7'465'0,"-3"7"-67"0,5-8-64 16,-5 8-34-16,4-7-35 0,-4 7-26 0,2-6-61 15,-2 6-36-15,4-6-35 0,-4 6-21 0,0 0-16 16,0 0-14-16,0 0-12 0,0 0-5 0,9 3-13 0,-9-3-13 16,5 7-11-16,-5-7-73 0,4 10-61 0,-4-10-62 15,3 14-61-15,-2-9-54 0,0 2-363 0,-1 2-180 16</inkml:trace>
  <inkml:trace contextRef="#ctx0" brushRef="#br0" timeOffset="53077.75">25969 7090 261 0,'-3'-6'353'16,"-1"0"-68"-16,3 0-8 0,0 0-25 0,-1-1-34 16,2 0-44-16,2-2-12 0,0 1-51 0,3 1 8 0,0-3-53 15,4 2 5-15,3-2-34 0,1 3 12 16,1-1-28-16,-1 2 16 0,2-1-26 0,-2 3 15 15,-1 0-24-15,-3 1 17 0,2 1-17 0,-11 2 42 16,17 0-12-16,-17 0 55 0,13 2-53 0,-13-2 62 0,10 6 0 16,-10-6 6-16,3 10-5 0,-3-10-10 15,0 11-9-15,-1-3-9 0,-1-2-13 0,-1 1-9 16,0 0-9-16,1 1-8 0,0 2-3 0,0-3-12 0,2 2 1 16,-2-1-5-16,2 2 4 0,2-2-10 0,0 3-1 15,1-2 2-15,1 2-3 0,2-1-2 0,0 1-2 16,2 0 6-16,0 0-5 0,1 0-3 0,-2-1 2 15,0-2 0-15,-1 1 0 0,3-2 0 0,-3 0 8 16,-2 0-11-16,0-1 3 0,1 0 0 0,-5-6-1 16,3 10 5-16,-3-10-1 0,-3 9-3 15,3-9-3-15,-7 9 5 0,0-6-2 0,-2 1-3 0,2 0-5 16,-2-1-23-16,-2-1-37 0,1 1-60 0,1-2-58 16,0 2-35-16,9-3-36 0,-14 0-49 0,14 0-87 15,-13-5-247-15,13 5-151 0</inkml:trace>
  <inkml:trace contextRef="#ctx0" brushRef="#br0" timeOffset="53327.5">26315 6921 417 0,'6'-6'519'0,"-1"0"-87"0,-1 1-72 16,-4 5-45-16,7-6-11 0,-7 6-84 0,6-5 55 0,-6 5-28 15,0 0 38-15,18 4-75 0,-10 0 18 0,-1 1-68 16,5 2 22-16,-1 0-62 0,2 2 33 0,0 5-61 15,0 0 40-15,1 1-63 0,-2 1 32 0,1 1-61 16,1 2 36-16,-5 0-55 0,4 6 36 0,-5-4-49 16,-2 2 31-16,2 1-56 0,-6 0 4 15,-1 0-76-15,-2 1-36 0,0 1-93 0,-2-3 10 0,-4-1-77 16,2 0 32-16,0-2-50 0,-1-4-34 0,1-1-23 16,0 0-95-16,3-6-307 0,-1 1-274 0</inkml:trace>
  <inkml:trace contextRef="#ctx0" brushRef="#br0" timeOffset="53480.82">26753 7329 502 0,'0'0'496'0,"18"-1"-102"0,-18 1-76 0,12-3-47 0,-12 3-20 16,0 0-32-16,0 0-22 0,14 3-16 16,-14-3-29-16,0 0-26 0,2 6-27 0,-2-6-20 0,0 8-13 15,0-8-21-15,-5 10-12 0,4-4-43 0,-2 1-123 16,1-1-41-16,-1-1-87 0,2 1-78 0,1-6-124 15,-3 11-183-15,3-11-156 0</inkml:trace>
  <inkml:trace contextRef="#ctx0" brushRef="#br0" timeOffset="53745.59">27146 6785 341 0,'0'-10'527'0,"0"1"-138"16,0 9-34-16,-3-10-69 0,3 10 53 0,-4-6-25 16,4 6-16-16,0 0-55 0,-15 2 27 0,10 3-74 15,-3 1 10-15,0 2-72 0,2 3 29 0,0 2-79 0,-1 2 30 16,2 2-67-16,-1 2 32 0,2 2-11 16,1 2-14-16,-1 2-12 0,3-1-13 0,2 1-7 15,2 0-6-15,1 1-6 0,1-3-10 0,1 0-23 16,6 3-40-16,-3-6-34 0,1 0-51 0,5-2-55 0,0-4-61 15,2-1-49-15,-1-1-48 0,3-3-55 16,1 0-447-16,-3-5-411 0</inkml:trace>
  <inkml:trace contextRef="#ctx0" brushRef="#br0" timeOffset="53994.97">27447 6866 610 0,'-1'-9'524'0,"-2"2"-109"15,2 1 33-15,0-1-57 0,-2 1 23 0,3 6-49 16,-2-10 30-16,2 10-80 0,-3-9 0 0,3 9-103 16,-1-8-49-16,1 8-32 0,0 0-13 0,0 0-12 15,0 0-6-15,0 0-10 0,0 0-10 0,2 6-7 16,-2-6-17-16,7 12-10 0,-2-5-10 0,0 2-6 16,1 1-6-16,1-1-6 0,0 4 22 0,1-1-33 15,2-2 18-15,-3 2-58 0,0 0-22 0,1 0-102 16,2 0-21-16,-3 1-80 0,-1-1-66 0,-1 1-70 0,-1-4-75 15,2 2-64-15,-2-3-451 0,1 1-577 0</inkml:trace>
  <inkml:trace contextRef="#ctx0" brushRef="#br0" timeOffset="54185.42">27723 6961 94 0,'0'0'660'0,"9"-7"-100"0,-9 7-70 16,8-7-22-16,-8 7-48 0,6-4-76 0,-6 4 12 15,5-4-94-15,-5 4-1 0,0 0-98 0,6-5 15 16,-6 5-80-16,0 0 24 0,0 0-67 0,8 5 30 16,-8-5-61-16,4 6 40 0,-4-6-54 0,5 11 37 15,-3-5-10-15,0 0-16 0,-2 3-60 0,3-4-69 16,-3 3-70-16,1 0-75 0,0-1-71 0,-1 2-79 0,0-3-53 16,0-6-501-16,0 12-543 0</inkml:trace>
  <inkml:trace contextRef="#ctx0" brushRef="#br0" timeOffset="54575.78">27889 6875 216 0,'-1'-9'489'0,"1"9"-100"0,-2-6-65 0,2 6-86 16,0 0-13-16,0-10-63 0,0 10 26 0,0 0-51 15,0 0 38-15,0 0-78 0,0 0 31 16,-2 6-62-16,2-6 27 0,0 10-21 0,5-4-13 0,-3 1-12 15,0-1-6-15,3 1-12 0,2 0-2 0,-1 0-7 16,2 0-6-16,-1 0-3 0,1-2 0 0,1-1 2 16,1 1-5-16,-1-3 2 0,-1 1-2 0,-8-3-2 15,16 3 0-15,-16-3-1 0,15-2 5 0,-15 2-5 16,15-5 1-16,-9 1-50 0,1-1 60 0,-2 0-30 16,0-1 60-16,1-1-35 0,-2 1 61 0,0 0-14 0,-1 0 72 15,0 1-25-15,-3 5 59 0,6-10-57 16,-6 10 39-16,3-7-74 0,-3 7 31 0,5-6-68 15,-5 6 36-15,0 0-60 0,0 0 43 0,0 0-45 16,0 0 44-16,7 5-47 0,-7-5 37 0,2 11-50 16,-2-5 44-16,2 2-48 0,0 2 44 0,-2-1-9 15,4 1-5-15,-1 1-14 0,0 0-25 0,4 2-53 16,-2-2-48-16,1 0-74 0,1-2-75 0,-1 0-61 0,3 0-80 16,-1-1-88-16,-2-5-373 0,2 1-424 0</inkml:trace>
  <inkml:trace contextRef="#ctx0" brushRef="#br0" timeOffset="54826.68">28229 6734 246 0,'2'-7'661'0,"-2"7"-125"0,3-11-70 0,-3 11-60 16,4-10-62-16,-4 10-11 0,8-7-11 0,-8 7-21 15,13-4-33-15,-13 4-24 0,15 2-34 0,-6 0-80 16,4 2 22-16,-2 3-61 0,3-1 30 0,-1 2-55 15,1 4 33-15,3 1-41 0,-3 1 24 0,1 0-48 16,-3 3 26-16,2 1-45 0,-3 1 35 0,-2 0-46 16,1 2 40-16,-4-1-46 0,-1 2 25 0,-3-3-29 15,-2 0-39-15,-2 1-41 0,-1-2-43 0,-2 3-43 16,-3-3-29-16,-2-1-34 0,0-2-41 0,-2 0-50 16,2-3-46-16,-1-3-36 0,0 0-100 0,1-3-314 0,0-3-355 15</inkml:trace>
  <inkml:trace contextRef="#ctx0" brushRef="#br0" timeOffset="55478.62">28824 6478 216 0,'-3'-7'527'0,"-2"2"-115"16,5 5 3-16,-3-12-78 0,3 12 2 15,-3-11-66-15,3 11-14 0,0-9-35 0,0 9-27 16,0-11-51-16,0 11-17 0,6-9-38 0,-6 9-7 16,9-5-33-16,-9 5 7 0,10-5-27 0,-10 5 9 0,17-2-25 15,-17 2 11-15,15 1-19 0,-5 1 12 0,-1 2-13 16,-1-1 10-16,-2 2-18 0,3 0 17 16,-4 2-14-16,0-1 14 0,1 2-17 0,-4 1 15 0,3 0-18 15,-2 2 0-15,-1 0 1 0,-2 0 4 0,2 2 0 16,-1-1 13-16,-1 1-13 0,1 0 3 15,0 2-1-15,1-1 1 0,-1 3 4 0,0-2-3 16,2 0-2-16,-1 0 5 0,2-1-4 0,-1 0 1 0,1 0-40 16,1-4 46-16,-2 1-43 0,3 0 44 15,-2-3-38-15,1 2 42 0,-1-3-40 0,1 0 42 0,0 0-37 16,-2-2 39-16,-3-5-36 0,8 7 41 0,-8-7-46 16,5 6 39-16,-5-6-38 0,0 0 41 0,5 5-38 15,-5-5 39-15,0 0-31 0,0 0 31 0,7 5-46 16,-7-5 40-16,0 0-36 0,0 0 38 0,4 7-28 15,-4-7 81-15,0 0-42 0,0 11 51 0,0-11-30 16,0 12 71-16,1-5-35 0,-1 3 52 0,1 0-47 16,2 2 50-16,-1-1-36 0,2 3 33 0,1 1-25 15,-1 2 12-15,5 1-36 0,-3 1 9 0,1 2-36 0,-1-2 13 16,2 0-20-16,-2 0-4 0,-1-1 6 16,-1-1-7-16,-3 1-11 0,1 0-16 0,-5-1 12 15,-2 2-25-15,-5-1-22 0,-5 3-110 0,-6-2-85 0,-10 1-160 16,-6 1-189-16,-7-3-888 0,-20 1-1060 0</inkml:trace>
  <inkml:trace contextRef="#ctx0" brushRef="#br0" timeOffset="58725.31">7124 10741 76 0,'0'0'268'0,"0"0"-45"15,3-8-16-15,-3 8-18 0,0 0-15 0,4-7-24 16,-4 7-19-16,0 0-7 0,2-7 1 0,-2 7-6 16,0 0-17-16,3-7 11 0,-3 7-22 0,0 0 11 15,4-10-21-15,-4 10 29 0,1-6-33 0,-1 6 49 16,0 0-51-16,3-6 53 0,-3 6-45 0,0 0 52 16,1-8-35-16,-1 8 49 0,0 0-36 0,0-10 42 15,0 10-49-15,0 0 46 0,-4-7-49 0,4 7 28 16,-4-6-64-16,4 6 34 0,-6-4-61 0,6 4 40 15,-8-2-57-15,8 2 44 0,0 0-60 0,-15-1 41 0,15 1-47 16,-13 2 39-16,13-2-52 0,-13 4 45 0,8 0-48 16,-3 2 44-16,2-2-49 0,0 2 54 0,1 3-52 15,1-2 45-15,0 3-49 0,1-2 46 0,1 3-1 16,-2-1-5-16,4 3-4 0,0-2-3 0,4 3-3 16,-2 0 2-16,2 2-5 0,0 1-1 0,1 0 1 15,2 2-4-15,-1 0-2 0,1 0 1 0,1 0-3 16,-4-2-2-16,0-2-1 0,1 1 1 0,-2 0-1 15,-1-2 1-15,-1 0 3 0,-2-3 0 0,-1 1 4 16,-1 1 0-16,-1-4 0 0,-1 1-1 0,0-2 2 16,-3-1 0-16,-1 0-3 0,2-1 3 0,-2-1 2 15,0 0-4-15,-1-1-3 0,2-2 2 0,8-2-4 16,-13 3-4-16,13-3-16 0,-13 2-26 0,13-2-49 16,0 0-36-16,0 0-11 0,0 0 14 0,0 0-3 15,0 0 1-15,0 0 3 0,0 0 21 0,13 1 16 16,-13-1 20-16,14 4 31 0,-5-1-4 0,1 1 6 15,-3-1 9-15,-1 2 9 0,1 3 10 0,-2-1 11 16,1 1 3-16,-5 2 22 0,2 1 15 0,-2-1 20 0,-2 2 16 16,-1 0-1-16,1 0-5 0,-1 4-50 0,-3-2 47 15,2 0-46-15,-1 0 35 0,2 1-46 16,-2 0 36-16,3-1-45 0,-2-2 35 0,3 3-46 0,0-3 41 16,0-1-52-16,3 3 35 0,-1-3-89 0,2-1-22 15,1 0-90-15,5-1-61 0,-2 0-77 0,1-4-84 16,5-2-347-16,-1-1-271 0</inkml:trace>
  <inkml:trace contextRef="#ctx0" brushRef="#br0" timeOffset="59131.36">7804 10726 391 0,'0'0'411'16,"-6"-9"-81"-16,6 9-10 0,-8-7-52 0,8 7 7 15,-9-4 53-15,9 4-66 0,-12-2 25 0,12 2-64 16,-16 3 21-16,7 0-63 0,0 2 41 0,-1 4-56 16,1-1 34-16,-2 4-48 0,2 0 40 0,-2 3-58 15,1 1 26-15,3 2-55 0,-1 1 25 16,-1 1-54-16,5 0 19 0,-1 2-41 0,1 0 13 0,3-2-44 16,1-1 31-16,1 1-43 0,2 0 31 0,1 0-44 15,1 1 33-15,2-1-44 0,2-2 34 0,2-1-54 16,1-3 23-16,1-1-81 0,5-1 9 0,-1-2-91 0,-1-4-8 15,2-2-48-15,4-2-38 0,-2-2-73 16,2-1-42-16,4-2-30 0,-1 0-25 0,1-4-444 16,0-2-440-16</inkml:trace>
  <inkml:trace contextRef="#ctx0" brushRef="#br0" timeOffset="59558.99">8295 10838 331 0,'0'-10'394'15,"0"3"-38"-15,0 0-12 0,-1 0-61 16,-3 2 56-16,3-3-56 0,-3 3 1 0,0 0-67 0,0-1 27 16,-1 1-65-16,-1 0 13 0,-2 3-65 15,8 2 25-15,-14-2-63 0,14 2 37 0,-19 2-65 0,7 0 38 16,1 3-59-16,-1 2 39 0,-3 0-12 16,3 3-13-16,1 0-3 0,-2 3-14 0,-1 0-6 0,5-1-7 15,-1 1-5-15,3 1-4 0,1-3-4 0,2 4-7 16,2-4-1-16,-2-1-2 0,4 3-3 0,2-4-4 15,2 1-5-15,-1-3-10 0,3 2-30 0,-1-4-32 16,3-1-35-16,2-2-35 0,0 0-39 0,1-3-25 16,1 0-6-16,0-1-10 0,2-3 6 0,-1-1 16 15,-3-1 26-15,4 0 33 0,-4-2 30 0,2 1 21 16,-3-2 16-16,0 1 20 0,-3 0 18 0,2 1 25 16,-3 0 47-16,0-2 43 0,-1 4 16 0,0-1 53 15,0 1-37-15,-4 6 49 0,5-10-66 0,-5 10 33 0,6-8-77 16,-6 8 40-16,4-5-63 0,-4 5 43 0,0 0-56 15,0 0 47-15,10 1-33 0,-10-1 23 0,7 5-7 16,-7-5-7-16,10 10-6 0,-5-4 3 16,0-2-9-16,0 4-5 0,1-1-1 0,3 0-5 0,-2 1-50 15,-1-1 44-15,2 2-113 0,1-2-57 16,-3 2-66-16,2-2-75 0,-2-1-423 0,1 0-243 0</inkml:trace>
  <inkml:trace contextRef="#ctx0" brushRef="#br0" timeOffset="59731.62">8643 10871 443 0,'0'0'488'0,"0"0"-62"0,5 4-101 0,-5-4 34 16,0 0-32-16,-3 8-40 0,3-8-35 0,-2 10-47 16,2-10-43-16,-7 10-32 0,6-4-23 0,-1 0-23 15,0 0-20-15,0 1-19 0,-1 0-25 0,2 0-68 16,-1 1-74-16,1-3-58 0,1 3-63 0,0-8-110 0,0 11-75 15,0-11-319-15,1 8-255 0</inkml:trace>
  <inkml:trace contextRef="#ctx0" brushRef="#br0" timeOffset="60163.07">8746 10694 255 0,'0'-8'566'0,"0"0"-125"15,-2 2 11-15,2 6-50 0,-2-11 32 0,2 11-69 16,-1-9 22-16,1 9-99 0,-1-8-6 0,1 8-109 16,0 0 9-16,0-8-82 0,0 8 24 0,0 0-68 15,0 0-8-15,6 6-8 0,-6-6-3 0,7 10-11 16,-2-3 39-16,1 3-55 0,-2-2 41 0,2 5-54 16,1-1 47-16,-1 1-48 0,-2 2 42 0,2 1-53 15,1-2 50-15,-2 0-51 0,-1 1 49 0,0 0-53 16,-2-1 51-16,3-4-52 0,-2 2 50 0,-1-2-49 15,1-2 50-15,-2-2-49 0,2 2 48 0,-1-2-49 0,-2-6 43 16,3 8-49-16,-3-8 45 0,6 4-51 0,-6-4 50 16,0 0-44-16,13-4 45 0,-13 4-53 15,13-5 49-15,-7 3-50 0,4-1 52 0,-2 1-52 0,1 0 51 16,-9 2-50-16,15-3 51 0,-15 3-51 16,16 0 51-16,-16 0-50 0,14 3 50 0,-14-3-51 0,10 6 52 15,-10-6-52-15,8 8 53 0,-6-2-50 0,-2 0 52 16,0-6 0-16,0 14-8 0,-2-7-3 0,-1 3-4 15,-1-3-20-15,-1 2-27 0,0-2-37 0,-3 0-38 16,3 1-31-16,-4-4-40 0,4 1-50 0,5-5-47 16,-15 6-44-16,15-6-37 0,-13-2-38 0,13 2-64 15,-10-8-211-15,3 3-189 0</inkml:trace>
  <inkml:trace contextRef="#ctx0" brushRef="#br0" timeOffset="60394.8">8914 10646 274 0,'5'-11'618'0,"-2"1"-181"15,0 2-20-15,2 2-96 0,-2-1 22 0,-1 2-60 16,2 0 28-16,1 1-48 0,2 0 12 0,-7 4-66 0,12-3 35 16,-12 3-74-16,21 0 36 0,-11 3-67 15,3 1-13-15,2 4-8 0,-2-1-10 0,4 4-10 16,-2 1-17-16,3 2-10 0,0 4-10 0,-3 2-14 0,2 4-8 16,-6 1-6-16,1 0-13 0,-1 3 7 0,-4-1-9 15,-4-1-5-15,0-1 29 0,-3-2-42 16,-1 3 28-16,-3-2-54 0,-3-3 18 0,1 2-85 0,-5 1-2 15,-1-3-92-15,-2-1-13 0,1-3-43 0,-2-3-75 16,1-2-79-16,1-2-88 0,-1-3-112 0,2-4-281 16,0-1-434-16</inkml:trace>
  <inkml:trace contextRef="#ctx0" brushRef="#br0" timeOffset="60813.04">9813 10107 342 0,'-2'-10'590'0,"-1"2"-171"0,2 2-28 16,1-1-100-16,0 7 9 0,-3-10-90 0,3 10 26 16,-1-7 5-16,1 7 19 0,0 0-56 0,0 0 28 15,0 0-61-15,0 9 21 0,1-1-11 0,2 1-54 16,3 5 33-16,1 0-42 0,-1 5 38 0,3 2-29 16,4 4 30-16,0 1-24 0,3 6 16 0,0 2-23 15,0 1-9-15,2 2 16 0,1 1 2 0,-1 3-41 16,0 0 43-16,1 1-54 0,-1 1 30 0,1 9-16 15,2 1-13-15,-6-9-16 0,2 2-10 16,-3-1-9-16,0 1-11 0,-1-1-7 0,-2-4-16 0,2 3 7 16,-3-4-2-16,-2-2 0 0,1-6-8 0,-3-1-44 15,-1-3 28-15,-1-4-93 0,1-4-6 0,-1-3-98 16,0-2 18-16,-2-4-102 0,-1-1-67 0,1-3-135 16,-2-7-97-16,0 0-203 0,0 0-384 0,0 0-781 0</inkml:trace>
  <inkml:trace contextRef="#ctx0" brushRef="#br0" timeOffset="62292.28">10708 10457 477 0,'0'0'560'0,"-10"-3"-130"16,10 3-66-16,-12 1-2 0,4 2-13 0,-2 1-13 0,0 0 1 15,0 3-66-15,-3 4 39 0,3-4-72 0,-2 4 21 16,0 1-71-16,0 1-5 0,1 3-27 16,-1 1-24-16,3 2-20 0,1-1-21 0,1 1-11 15,3 0-5-15,0 0-21 0,3-1-10 0,1 2-9 0,1-1-6 16,3 2-5-16,1 1-7 0,3-1 21 0,-1 0-34 15,4 0 10-15,1-2-64 0,1-2 4 0,0-1-92 16,5-2 4-16,0 1-85 0,-2-4 0 0,5-3-41 16,-2-1-47-16,0-3-39 0,3-2-23 0,0 0-26 15,-1-5-15-15,5 0-29 0,1-4-271 0,1 0-216 16</inkml:trace>
  <inkml:trace contextRef="#ctx0" brushRef="#br0" timeOffset="62693.43">11121 10741 108 0,'1'-11'424'0,"-1"1"-72"15,-1 1-31-15,-2 0-53 0,-1-1 18 0,-1 1-44 16,1 0 7-16,-5 0-7 0,2 1 28 0,-1 1-52 16,0-1 5-16,-3 1-76 0,3 2 22 0,-1 1-51 15,-3 1 31-15,1 1-64 0,1 2 30 0,-4 0-59 0,4 2-10 16,-4 3-9-16,2 0-7 0,-3 1-2 16,2 2 37-16,2-1-55 0,-1 3 38 0,2 0-56 15,1-1 46-15,0 2-49 0,3-1 40 0,2-1-50 0,1 1 47 16,1-2-50-16,2 2 41 0,1-3-46 0,1 1 42 15,2 1-53-15,2-3 28 0,1-1-70 0,1 1 15 16,1-4-67-16,0 0 30 0,2-1-52 16,2-2 46-16,0 0-46 0,-2-1 29 0,3-2 21 15,2-1 20-15,-5-1 16 0,3 0 15 0,-1 0 12 16,-4-2 9-16,2 1 7 0,-3-1 7 0,1 0 10 16,0 0 10-16,-4 1 34 0,0 1 48 0,0-1 61 0,-1 2 26 15,-1 0 14-15,-3 5 2 0,7-10 7 0,-7 10-51 16,4-6-20-16,-4 6-30 0,4-4-19 0,-4 4-9 15,0 0-6-15,0 0-7 0,0 0-5 0,5 5-2 16,-5-5-15-16,3 8-4 0,-1-1-2 0,1-2-5 16,-1 3 43-16,2-1-56 0,1 1 35 0,0 1-55 15,2-1 40-15,-2 3-81 0,3-3 2 0,0 3-90 16,0-1-13-16,1 0-125 0,0-2-10 0,-1 1-40 16,1-4-54-16,-2 0-35 0,4 0-410 0,-2-1-372 15</inkml:trace>
  <inkml:trace contextRef="#ctx0" brushRef="#br0" timeOffset="62885.35">11388 10725 63 0,'6'-5'529'15,"-2"2"-115"-15,-4 3-94 0,8-6-44 0,-8 6-4 16,7-4 12-16,-7 4 9 0,0 0-21 0,7-2-17 16,-7 2-24-16,0 0 9 0,0 0-82 0,9 3 9 0,-9-3-73 15,4 6 27-15,-4-6-68 0,3 10 32 0,-3-10-61 16,4 11 36-16,0-4-56 0,-3-1 38 0,-1 2-58 15,0 1-16-15,1-2-105 0,-1 3-11 0,0-3-90 16,0 1-19-16,-1-1-57 0,1-7-51 0,0 13-47 16,0-13-331-16,0 7-251 0</inkml:trace>
  <inkml:trace contextRef="#ctx0" brushRef="#br0" timeOffset="63296.73">11513 10579 12 0,'0'-11'573'0,"0"1"-143"16,-1 2-38-16,1 0-47 0,-2 1 55 0,2-1-15 16,-1 2-20-16,1 6-14 0,-1-12-79 15,1 12 0-15,0-9-102 0,0 9 13 0,0-9-83 0,0 9 27 16,0 0-72-16,0 0 44 0,0 0-59 0,0 0 43 16,10 3-52-16,-10-3 33 0,7 10-54 15,-5-3 45-15,3 3-53 0,0-2-1 0,-1 3 2 0,1 1 8 16,0 1-8-16,1 1-3 0,-4 0 4 0,4 0-1 15,-2 0-1-15,0 0-1 0,1 0 44 0,-2-4-53 16,-1 1 43-16,2-2-52 0,-1 1 47 0,-2-3-47 16,2 1 48-16,-1-2-51 0,2-1 47 0,-4-5-52 15,5 8 45-15,-5-8-48 0,9 1 4 0,-9-1 21 16,13-1-16-16,-13 1 0 0,14-4 2 0,-5 2 9 16,1-1-3-16,-1 1 7 0,1 0-6 0,-1 0 3 15,-9 2 0-15,17-1 1 0,-17 1 1 0,16 1-2 16,-16-1 7-16,14 3-10 0,-6 0 2 0,-8-3-2 15,10 8 2-15,-6-4-11 0,-4-4-7 0,5 11 43 16,-5-11-61-16,2 12 40 0,-4-5-69 0,0-1 23 16,-1-1-72-16,0 1 0 0,0 0-94 0,-4-1-10 15,2-2-64-15,5-3-62 0,-11 5-57 0,11-5-64 0,-13 0-267 16,13 0-244-16</inkml:trace>
  <inkml:trace contextRef="#ctx0" brushRef="#br0" timeOffset="63526.8">11666 10497 696 0,'2'-10'545'0,"0"5"-103"0,-2 5-45 16,3-13-49-16,-3 13-48 0,4-8-13 0,-4 8-11 15,7-6-59-15,-7 6 25 0,13-4-80 0,-13 4 27 16,18 2-71-16,-7 0 36 0,1 3-69 0,3 0 32 16,1 1-61-16,0 3 33 0,2 1-51 0,-4 0-7 15,4 4 11-15,1 2-23 0,-2 3-2 0,-2 2-3 16,-1-1 0-16,-2 1-6 0,-3-2 17 0,-3 2 17 15,-2-1-59-15,1-1 33 0,-4-1-68 0,-2 0 12 16,-4 0-93-16,0 2 0 0,-3-1-109 0,-1-1-21 16,-3-2-79-16,-1-1-65 0,-1-3-64 0,1-1-435 15,0-4-473-15</inkml:trace>
  <inkml:trace contextRef="#ctx0" brushRef="#br0" timeOffset="63942.13">12422 10362 72 0,'-1'-5'483'0,"1"5"-105"0,-4-11-14 16,4 11-30-16,-6-10 1 0,6 10 0 0,-6-7-38 0,6 7-26 0,-11-4-24 15,11 4-25-15,-12-1-28 0,12 1-27 16,-15 5-21-16,5 0-16 0,1 0-7 0,0 2-19 16,-3 1 0-16,3 3-7 0,0-1-41 0,0 3 35 0,2-1-48 15,0 2 40-15,2 1-55 0,1 0 42 0,-2 2-56 16,5-2 6-16,-2 1-11 0,3 1 1 0,0 0-1 15,3 0 0-15,-1 0-2 0,3 1 4 0,2-4-10 16,-1 0-1-16,2-1 0 0,2 1-2 0,0-4-3 16,2 1 3-16,2-3 14 0,-1 0-52 0,2-3-35 15,-1-1 1-15,2 0-77 0,0-4-29 0,-1 0-40 16,3-3-43-16,0 0-16 0,-1-2-1 0,-1 1-12 16,2-4-43-16,-4 1-19 0,4-4-385 0,-8 3-245 15</inkml:trace>
  <inkml:trace contextRef="#ctx0" brushRef="#br0" timeOffset="64113.53">12408 10553 220 0,'-16'2'406'0,"6"-1"-71"15,10-1-37-15,-19 1-12 0,19-1-27 0,-13 1 54 16,13-1-55-16,-10 0 5 0,10 0-89 0,0 0 6 16,0 0-75-16,0 0 20 0,0 0-65 0,0 0 24 15,4-7-56-15,2 2 33 0,4 3-54 0,2-2 36 0,1 1-89 16,2-2-32-16,-1-2-96 0,1 2-52 15,1-1-64-15,0-1-46 0,0 1-79 0,0-3-194 16,-3 3-121-16</inkml:trace>
  <inkml:trace contextRef="#ctx0" brushRef="#br0" timeOffset="64341.61">12665 10359 500 0,'0'0'429'0,"1"-7"-25"0,-1 7-57 0,1-9 53 15,-1 9-32-15,0 0-39 0,0-8-29 0,0 8-93 16,0 0-1-16,0 0-77 0,1-6 31 0,-1 6-45 15,0 0 46-15,0 0-67 0,7 6 42 0,-7-6-57 16,5 8 35-16,-1-2-61 0,0 2 41 0,1 0-59 16,0 2 31-16,0-1-55 0,1 3 39 15,1 2-49-15,-1-2 42 0,1 2-53 0,-2-1 9 0,2 2-6 16,-2-4 1-16,0 3 1 0,1-1-1 0,-4-4-10 16,2 2-42-16,2-1-49 0,-3-2-43 0,-1-1-42 15,1-1-35-15,-3-6-39 0,3 10-59 0,-3-10-61 0,0 0-20 16,0 0-434-16,0 0-382 0</inkml:trace>
  <inkml:trace contextRef="#ctx0" brushRef="#br0" timeOffset="64691.55">12671 10428 353 0,'-4'-11'371'0,"-4"1"-37"0,6 0-19 0,-2 1-28 16,3-1-71-16,-1 0-7 0,2-1-63 0,3 1 13 16,0-1-64-16,-1 0 35 0,5 1-58 0,0-2 28 15,2 2-19-15,0-1-16 0,3 1-13 0,-1 2-8 16,2 1-13-16,0 1-6 0,-2-1-3 15,1 3-6-15,-1 1 0 0,1 1-9 0,-12 2-2 0,19-1 3 16,-19 1 5-16,15 3-1 0,-8 2 4 0,-1-2 2 16,-4 3-3-16,1 0-4 0,-3 1 0 0,-3 3 1 15,1-2-3-15,-2 3 1 0,-3 0 16 16,0 0-13-16,-1-1 7 0,1 0-37 0,-1 1 53 0,2-3-47 16,-1-1 52-16,2 2-48 0,0-3 48 0,0 1-51 15,1-1 48-15,0-1-41 0,4-5 46 0,-2 11-38 16,2-11 45-16,0 9-43 0,4-4 38 0,-4-5-46 15,10 10 39-15,-3-7-48 0,2 3 44 0,2-1-45 16,3 0 40-16,-1 0-46 0,2-1 43 0,-2 1-45 16,2 0 48-16,-1 0-50 0,1 1 42 0,-2-1-46 0,1-1 44 15,0 1-45-15,-2 3 40 0,2-4-57 16,-4 1-24-16,-1 0-114 0,1 0-42 0,-1-2-33 16,-1 1-83-16,-8-4-66 0,14 6-283 0,-14-6-192 0</inkml:trace>
  <inkml:trace contextRef="#ctx0" brushRef="#br0" timeOffset="64907.97">13190 10429 455 0,'0'0'565'15,"5"-8"-65"-15,-5 8-10 0,6-6-3 0,-6 6-16 16,5-3-56-16,-5 3 17 0,0 0-87 0,6-5-28 16,-6 5-50-16,0 0-11 0,0 0-2 0,7 4-47 15,-7-4-20-15,3 8-38 0,-3-8-24 0,6 11-22 16,-2-3-18-16,0 1-17 0,0-1-13 0,-1 3-10 15,3-1-7-15,-1 1-12 0,2 3-10 0,-2-1-14 16,2-1-93-16,-2 2-3 0,0-1-104 0,4-1-33 16,-4 1-60-16,0-2-67 0,0-2-89 0,1 0-50 15,-3 0-123-15,2-3-485 0,-1 0-722 0</inkml:trace>
  <inkml:trace contextRef="#ctx0" brushRef="#br0" timeOffset="66210.86">13691 10390 331 0,'0'0'332'16,"3"-8"-27"-16,-3 8-3 0,3-8-16 0,-3 8-14 15,0-9-43-15,0 9 54 0,-1-11-23 0,1 11-38 16,-4-10-25-16,-1 5 5 0,2 0-13 0,0 0-15 16,-3-2-15-16,0 1-15 0,1 1-50 0,-4-1 44 15,3 2-65-15,-2 1 34 0,-1-1-60 0,-1 2 38 16,0 0-53-16,10 2 40 0,-21 2-50 0,11-1 36 0,-2 2-50 15,2 0 50-15,-1 2-50 0,2 1 45 16,-3 1-51-16,3 1 45 0,0 1-54 0,3-1 48 16,0 2-53-16,0-2 42 0,4 3-45 0,-1 0 46 15,1-1-52-15,2-1 51 0,1 1-54 0,0-1 51 16,3 0-53-16,0-1 54 0,1-1-49 0,3-1-6 16,-1 0 47-16,2-1-56 0,0-1 32 0,3-3-61 15,-2 0 36-15,-10-1-66 0,24-1 36 0,-12 0-42 0,-1-3 41 16,0-1-24-16,-1 0 44 0,1 0 7 0,-3-2 9 15,0-1 5-15,-2 1 2 0,2-3 6 0,-3 3 3 16,1-4 2-16,-2 3 5 0,0-3-2 0,0 2 0 16,-2 0 3-16,3 2 3 0,-2-1-1 0,-2 1 0 15,-1 7 1-15,5-11-6 0,-5 11 0 0,5-7 3 16,-5 7 1-16,0 0-1 0,12-3 0 0,-12 3 1 16,10 3 0-16,-10-3-2 0,13 9 2 0,-7-4-1 15,3-1-4-15,0 3 5 0,-1 1-5 0,1-2-1 16,0 3-1-16,0-1 1 0,0 1-3 0,-2-1-55 0,2-3-51 15,-2 1-44-15,-1 1-62 0,0-3 14 0,-2 1-2 16,-4-5 7-16,9 7-1 0,-9-7 18 0,0 0 27 16,4 4 30-16,-4-4 22 0,0 0 25 15,0 0 26-15,-4-8 39 0,4 8 38 0,-5-9 24 16,1 4 26-16,2-2 17 0,-3-1 4 0,2-1 13 16,1 0-37-16,0 0 47 0,2 1-17 0,0-1-9 0,0 1-11 15,2 0-17-15,0-2-11 0,3 3-9 0,-1 1-7 16,1 0-1-16,1 1-1 0,2 3 11 0,-8 2-5 15,14-4-1-15,-14 4 1 0,18 1 0 0,-9 2-2 16,0-1 3-16,0 2 2 0,-1 1-5 0,0 2 0 16,0-3 2-16,-1 3-4 0,-2 1-3 0,1-1 0 15,-2 0 10-15,0-1 12 0,-2 0 27 0,1 0 13 16,-3-6 5-16,1 8-8 0,-1-8-15 0,0 0-12 16,1 8-10-16,-1-8-9 0,0 0-11 0,0 0-9 15,-1-6-6-15,1 6-4 0,1-10-3 0,1 3-4 16,-1 0-4-16,2-3-3 0,-1 1-2 0,2-2-3 15,2 1-1-15,1-1 0 0,-2 3 3 0,1-2-4 16,1 3 2-16,0-1-2 0,-2 2 1 0,2 2 0 16,-1 0 0-16,-6 4 4 0,12-2-2 0,-12 2 2 15,11 2-2-15,-11-2-1 0,9 7 4 0,0-3-2 16,-4 3-2-16,2 0 0 0,-2 0 1 0,1 3-6 16,2-3-11-16,-2 1-31 0,2-1-19 0,0 1-34 15,0 0-20-15,0-3-17 0,1 0-24 0,0-1-59 16,4-1 10-16,-3-1-33 0,-10-2-7 0,24-1 4 0,-12 0 9 15,2-3 11-15,-1-1 25 0,-1-1 35 0,-3 0 28 16,2-2 30-16,-1 1 20 0,-1-4 21 0,-4 3 22 16,1-2 17-16,-2 0 54 0,-1 1 37 0,-2 0 31 15,1 0 25-15,-2 2-20 0,-2 0-6 0,1 0 8 16,1 7 8-16,-5-9 7 0,5 9 2 0,-7-4-22 16,7 4 25-16,0 0-54 0,-10 2 52 0,10-2-20 15,-9 7-17-15,9-7-8 0,-4 10-16 0,4-2-6 16,0-8-14-16,0 11-3 0,3-3-11 0,2-2-3 15,0 2-47-15,1-3 48 0,2 0-50 0,1-1 59 16,2 0-8-16,1-1-50 0,1-3 52 0,-2 0-3 0,2-2-5 16,0-2-1-16,0-1-20 0,-1-1-12 15,-3-2 0-15,0-1-36 0,-2-1 52 0,-1-3-39 16,-2 0 49-16,-3-1-33 0,-1 0 64 0,-3-3-34 16,1-1 85-16,-6-2-40 0,1-2 38 0,0 0 15 15,-4-2 14-15,-2 0 25 0,5 3 8 0,-1 2 21 0,-2 1 15 16,3 1 20-16,-1 1 15 0,4 5-8 0,-2-1-35 15,3 3-80-15,-2 2 24 0,4-2-64 0,2 9 67 16,-4-6-57-16,4 6 50 0,0 0-66 0,0 0 43 16,5 6-66-16,-2 1 56 0,2 1-22 0,0 4-16 15,3 1-11-15,-1 2-6 0,1 4-8 0,1 2 1 16,1 4-11-16,-1 2-5 0,0 3 13 0,1 0-35 16,-1 1-64-16,2 6-78 0,-3 2-53 0,-1-1-132 15,-3-2-74-15,-2-1-92 0,1 1-172 0,-5 0-438 16,1-1-735-16</inkml:trace>
  <inkml:trace contextRef="#ctx0" brushRef="#br0" timeOffset="66909.03">11314 11187 134 0,'0'0'540'0,"0"0"-143"0,-18 3-61 15,10-1-8-15,-3 2-6 0,-1-1-7 16,-1 5-28-16,1-1-7 0,-4 1-50 0,2 4 15 16,-4 0-62-16,4 2 22 0,-1-1-74 0,1 3-19 15,2 1-18-15,2 0 3 0,1 0-35 0,3-3-12 16,3 3 33-16,1-2-57 0,3 2 35 0,1-2-54 15,4 0 35-15,1-1-54 0,5-1 28 0,1 1-84 16,2-3-3-16,1-2-49 0,4 0-56 0,0-2-56 0,1-2-61 16,0-3-45-16,-1-1-30 0,1-1-32 0,6-2-393 15,-2 0-318-15</inkml:trace>
  <inkml:trace contextRef="#ctx0" brushRef="#br0" timeOffset="67273.75">11649 11346 39 0,'0'-9'496'0,"0"1"-108"15,-2 2-37-15,1 0-11 0,1 6-61 0,-5-11 21 16,1 5-29-16,0 1-22 0,0 2-38 0,4 3-40 16,-11-7-25-16,11 7-29 0,-13-4-20 0,13 4-18 15,-16 1-17-15,8 2-15 0,-1 0-42 0,-1 1 37 16,1 2-43-16,1 1 37 0,0 1-45 0,-2 2 37 16,4-2-42-16,1 2 40 0,-2-1-44 0,5 2 40 15,-1-1-47-15,3 1 48 0,0-4-50 0,1 2 35 16,2 0-58-16,1-2 14 0,0-1-78 0,1-1 30 0,1-1-59 15,2-1 29-15,-8-3-18 0,16 0 21 16,-5-1 9-16,0-1 21 0,-1-2 17 0,1 0 26 16,0 1-6-16,-1-3 28 0,-1-1-12 0,0 4 25 0,0-3 20 15,-2 2 91-15,-1-2 9 0,-6 6 83 0,10-6-20 16,-10 6 40-16,9-7-59 0,-9 7 20 0,7-4-73 16,-7 4 23-16,0 0-58 0,0 0 25 0,0 0-60 15,12 0 38-15,-12 0-57 0,3 7-6 0,-3-7-2 16,2 8 2-16,-2-8-11 0,4 10-4 0,0-6-5 15,-1 2-20-15,-1 0-65 0,2-2-24 0,2 1-131 16,-2-2-42-16,1 3-50 0,-5-6-16 0,11 7-77 16,-11-7-342-16,12 2-290 0</inkml:trace>
  <inkml:trace contextRef="#ctx0" brushRef="#br0" timeOffset="67453.19">11904 11353 417 0,'0'0'510'0,"0"0"-132"15,9-5-4-15,-9 5-67 0,0 0 53 0,0 0-66 16,0 0 24-16,0 0-65 0,0 0 18 0,13 1-80 16,-13-1 9-16,0 0-81 0,4 9 27 0,-4-9-72 0,2 7-20 15,-2-7-10-15,5 10-6 0,-2-5-11 0,-3-5-10 16,5 13 19-16,-4-6-70 0,2-3-20 0,-1 4-107 16,1-2-37-16,1-2-102 0,-4-4-65 0,5 11-20 15,-5-11-110-15,6 9-278 0,-6-9-289 0</inkml:trace>
  <inkml:trace contextRef="#ctx0" brushRef="#br0" timeOffset="67808.25">12040 11196 509 0,'1'-9'551'16,"-1"2"-66"-16,0 7-35 0,0-9-35 0,0 9-44 15,1-9-40-15,-1 9-45 0,0 0-43 0,0-7-27 16,0 7-16-16,0 0-28 0,0 0-27 0,0 0-26 15,4 7-68-15,-4-7 31 0,5 11-57 0,-4-5 40 16,2 4-56-16,2-2 37 0,-3 2-47 0,1-1 44 16,2 2-54-16,-2-2 47 0,1 2-51 0,0-3 44 15,-2 2-51-15,2-2 48 0,1 1-44 0,-3-2 36 0,2-2-47 16,0 1 49-16,0-2-47 0,-4-4 47 16,12 4-50-16,-12-4 52 0,15 2-51 0,-15-2 50 0,20-2-47 15,-9 1 48-15,0 0-51 0,0 0 51 0,0 0-51 16,-1 0 48-16,-10 1-49 0,19 0 50 0,-19 0-51 15,13 1 50-15,-13-1-44 0,14 3 45 0,-14-3-52 16,9 6 51-16,-9-6-48 0,5 10 50 0,-5-10-55 16,3 11 39-16,-3-11-48 0,-2 12 40 15,1-8-70-15,-1 4-21 0,2-8-20 0,-4 10-6 0,0-5-95 16,0 0-36-16,4-5-44 0,-6 7-52 16,6-7-43-16,-9 1-485 0,9-1-430 0</inkml:trace>
  <inkml:trace contextRef="#ctx0" brushRef="#br0" timeOffset="68025.37">12284 11173 245 0,'5'-10'542'0,"-1"4"-95"0,-2-1-66 0,1 2-48 15,-3 5-35-15,4-8-31 0,-4 8 14 0,6-5-1 0,-6 5-4 16,0 0-26-16,11 1-29 0,-11-1-26 0,12 7-26 16,-4-3-30-16,-2 3-26 0,2 0-61 15,1 2 30-15,1 2-57 0,-2 1 40 0,1-1-58 16,-3 4 44-16,4-1-56 0,-5 3 40 0,2 1-49 0,-2-1-5 15,-1 1-38-15,-2-2 3 0,-1 2-84 0,-4-2-3 16,0 1-98-16,-1 0-1 0,-1-1-61 0,-1-2-46 16,-1-2-53-16,-3 0-70 0,4-2-270 0,-1-2-248 15</inkml:trace>
  <inkml:trace contextRef="#ctx0" brushRef="#br0" timeOffset="68328.11">12874 11162 525 0,'7'-8'494'0,"-4"0"-35"0,0 2-25 15,-3 6-6-15,4-12-30 0,-4 12-43 0,-4-9-37 16,4 9-32-16,-4-7-28 0,4 7-27 0,-9-5-81 16,9 5 21-16,0 0-69 0,-19 2 33 0,10 3-52 15,0 0 20-15,0-1-48 0,0 6 30 0,-1-1-43 16,1 2 32-16,-1 0-44 0,2 3 3 0,0-1-4 15,3 0-1-15,-5 2-1 0,8 1-9 0,-1 0-4 16,2-3 0-16,1 2-42 0,2-1 48 0,2 1-48 16,4 1 49-16,-2-3-8 0,3 0-5 0,4 2-4 15,1-3 0-15,0-2 1 0,3 1-16 0,-1-2-41 0,1-2-38 16,1-1-40-16,-2-4-10 0,2 1-91 16,0 0-14-16,1-3-106 0,-2-2-24 0,1-2-47 15,-4 3-13-15,1-3-480 0,-3 0-485 0</inkml:trace>
  <inkml:trace contextRef="#ctx0" brushRef="#br0" timeOffset="68501.45">12861 11348 216 0,'-12'0'528'0,"12"0"-155"0,-17 0-51 0,17 0-58 16,-14 1 47-16,14-1-45 0,0 0 11 0,-13-1-91 16,13 1 4-16,0 0-79 0,3-6 20 0,-3 6-74 15,11-8 31-15,1 3-21 0,2-1-9 0,2-1-20 16,1-1-9-16,3 0-57 0,0 0-72 0,3-2-62 15,0 0-38-15,2 1-24 0,1-2-34 0,-4 2-11 0,-1-1-46 16,1 0-32-16,-3 2-158 0,0-2 2 16</inkml:trace>
  <inkml:trace contextRef="#ctx0" brushRef="#br0" timeOffset="68679.97">13228 11151 268 0,'0'0'433'0,"0"0"-75"0,9-2-42 0,-9 2-13 16,0 0 2-16,0 0-7 0,5 4-30 15,-5-4-18-15,4 5-19 0,-4-5-21 0,3 6-24 0,-3-6-31 16,5 11-26-16,-5-11-18 0,6 10-20 0,-3-3-18 15,-1-1-14-15,2 1-13 0,1 0-44 0,-1 0 34 16,1 2-47-16,-2-2 40 0,2 2-50 0,-2-1 29 16,1 0-104-16,0 0-16 0,-1-4-94 0,-1 3-10 15,2-1-35-15,-4-6-13 0,3 8 0 0,-3-8-11 16,0 0-21-16,-1 8-24 0,1-8-2 0,0 0-153 16,-9 3 40-16</inkml:trace>
  <inkml:trace contextRef="#ctx0" brushRef="#br0" timeOffset="69011.3">13274 11289 650 0,'-5'-6'37'0,"-3"-2"37"0,-2 0 20 16,4-4 31-16,-2 2-5 0,2-2 41 0,-2 0-29 15,4 0 42-15,0 1-41 0,2-1-13 0,1 1-23 16,1-1-12-16,1 3-12 0,1-3-10 0,4 2-14 16,1-2-6-16,1 1-8 0,1 2-2 0,0-1 14 15,2 2 0-15,1-1 2 0,-1 3-20 0,3 1-1 16,-3 1-1-16,0 0 3 0,-1 3 4 0,-10 1 18 16,19 0 18-16,-19 0-3 0,16 5 6 0,-10-2 4 15,-2 2-4-15,2 0-17 0,-6 1-3 0,3 1-2 16,-5 0-4-16,1 2-6 0,-5-1-2 0,2 2 2 15,-1-2-8-15,-1 1-6 0,-1-1-4 0,0 0-5 0,0-1-1 16,1-1-6-16,-1 1-2 0,2-2 0 0,5-5-1 16,-9 9-5-16,9-9 0 0,-5 8-3 0,5-8 8 15,-2 6-8-15,2-6 5 0,2 6 0 0,-2-6-2 16,7 6 2-16,-7-6 1 0,11 5 3 0,-11-5-1 16,13 7-3-16,-5-2 2 0,-1 0-45 0,2-2 51 15,0 4-45-15,1-2 49 0,-1 0-42 0,-1 2 44 16,1-2-50-16,1 1 47 0,-1 0-48 0,0 0 52 15,1 0-95-15,-1-2-50 0,-1 1-50 0,1 0-54 16,0-2-35-16,-2-1-104 0,-7-2-35 0,18 2-172 16,-18-2-88-16</inkml:trace>
  <inkml:trace contextRef="#ctx0" brushRef="#br0" timeOffset="69276.82">13586 11196 470 0,'-1'-6'440'0,"-2"-1"2"16,2 2-125-16,-2-1 25 0,2-1-45 15,1 7-55-15,-3-10-36 0,2 2-29 0,1 8-46 0,3-10-22 16,-3 10-27-16,5-11-17 0,-5 11-16 0,10-7-2 16,-10 7-13-16,13-6-13 0,-13 6-1 0,15-5-9 15,-15 5 0-15,14 1-4 0,-14-1 5 16,13 5-5-16,-6-1-1 0,-4 0 11 0,2 1 0 0,-3 3 11 16,-1-1 17-16,-2 2 17 0,-1 0 20 0,1 2-15 15,-4-2 54-15,4 2-49 0,-2-2 53 0,-1 1-49 16,3-2 42-16,-2 2-66 0,2-3 38 0,1 2-61 15,0-9 39-15,0 10-57 0,0-10 40 0,4 10-56 16,-4-10 39-16,9 6-67 0,-9-6-68 0,19 0-153 16,-7-1-74-16,6-3-111 0,-3-1-167 0,7-2-318 15,1-2-495-15</inkml:trace>
  <inkml:trace contextRef="#ctx0" brushRef="#br0" timeOffset="70108.97">14891 9776 220 0,'-3'-10'310'0,"2"2"-57"16,5 0-32-16,-3 1-19 0,0 0-25 0,3 2-22 0,0-1-23 15,0 2-29-15,1-2-18 0,-5 6-15 0,13-3-17 16,-13 3-7-16,14 0-11 0,-14 0 1 0,14 6-11 15,-4 0-3-15,-1 1 12 0,0 2 6 0,1 1-10 16,-1 4 4-16,0 0-13 0,4 3 2 0,-4 1-9 16,0 1 8-16,2 2-12 0,-2-1 5 0,0 1-3 15,-2 2 6-15,3 0-9 0,-4-1 6 0,2 2 5 16,-3-2 2-16,3 2 2 0,-3 0-4 0,-1-3 2 16,-2 2-5-16,1-4-1 0,-2 0-4 0,2-2-1 15,-2 0 0-15,0-3-2 0,-1 0-5 0,0-3 2 16,0 0 2-16,0 0 0 0,0-4 2 0,0 0-2 15,0-7-12-15,3 10-22 0,-3-10 1 0,0 0 3 16,2 7 5-16,-2-7 4 0,0 0 2 0,0 0 8 16,0 0-10-16,5 6 2 0,-5-6 2 0,0 0 10 15,0 0 26-15,-1 10 39 0,1-10 43 0,-8 10 7 0,5-2 18 16,-1 2-3-16,-3 1 0 0,1 3-12 16,-2 0-11-16,3 0-5 0,-1 4-27 0,1 3-14 15,-2 0-49-15,3 2 39 0,-2 0-46 0,4 1 40 0,0 3-44 16,0-2 29-16,0 0-47 0,2 0 41 0,0 0-48 15,3-1 40-15,0 1-39 0,-1-5 41 16,4 1-7-16,-2-4-5 0,0 0 2 0,2-2-6 16,2-1 1-16,-4 0 10 0,5 0-16 0,-3-3 2 0,-2 3 2 15,0-1 3-15,1-3-2 0,-2 3 5 16,-2-2-2-16,0 0 4 0,-2 3 4 0,0-2 19 16,-2 1 11-16,-2 1 5 0,1 0 8 0,-2-2-15 0,-1 2-7 15,-3-1-5-15,1-1-10 0,0 0-5 0,0-1-17 16,2-1-70-16,0 0-111 0,-2-3-120 0,3 1-152 15,0-4-560-15,-1 1-623 0</inkml:trace>
  <inkml:trace contextRef="#ctx0" brushRef="#br0" timeOffset="72560.67">13805 10587 384 0,'0'0'329'0,"0"0"-66"0,0 0 6 0,0 0-9 16,0 0-22-16,0 0-2 0,0 0-12 0,-11 1-25 16,11-1-31-16,0 0-27 0,0 0 24 0,0 0-70 15,0 0 31-15,0 0-56 0,0 0 37 0,0 0-48 16,0 0 36-16,0 0-49 0,0 0 34 0,-6-2-53 0,6 2 40 15,0 0-33-15,0 0 56 0,0 0-36 0,10-1 53 16,-10 1-36-16,12-4 41 0,-12 4-59 0,16-2 41 16,-5-2-47-16,1 1 34 0,2 0-61 0,4-2 44 15,0 1-58-15,4-1 44 0,2-1-53 0,2 0 46 16,3 0-52-16,2-3 48 0,-1 3-52 0,2-1 47 16,0-1-51-16,0 1 46 0,0-1-47 0,0 1 47 15,0 2-45-15,-5-1 43 0,-3 0-51 0,2 3 52 16,-2-2-24-16,-5 1 15 0,-1 1-46 0,1 0 46 15,-6 1-46-15,0 0 54 0,-3 0-45 0,-1 0 52 16,1 0-47-16,-10 2 52 0,16-2-55 0,-16 2 49 16,12-3-52-16,-12 3 44 0,9-3-54 0,-9 3 4 15,0 0-109-15,13-2-45 0,-13 2-129 0,0 0-121 16,10-5-205-16,-10 5-306 0,4-5-521 0</inkml:trace>
  <inkml:trace contextRef="#ctx0" brushRef="#br0" timeOffset="73171.36">15893 10340 311 0,'0'0'661'16,"0"0"-161"-16,0 0-99 0,-12 2-23 0,12-2-12 15,0 0 11-15,0 0-46 0,0 0 42 0,-11 0-77 16,11 0 7-16,0 0-101 0,0 0-13 0,0 0-76 15,0 0 14-15,0 0-62 0,2-6 23 0,-2 6-53 0,13-5 25 16,-4 2-44-16,1 0 32 0,3-1-51 0,1 0-2 16,1-1-3-16,1 1-50 0,2-1-20 0,-3 0-117 15,4 0-37-15,-1 0-123 0,-4-1-46 0,5 2-33 16,-6-2-89-16,2 1-402 0,-4 1-497 0</inkml:trace>
  <inkml:trace contextRef="#ctx0" brushRef="#br0" timeOffset="73328.87">16049 10360 76 0,'-11'11'592'16,"4"-3"-128"-16,-3 2-122 0,3-3-5 0,-1 1-83 16,3-1 21-16,-2 0-77 0,2 0 28 0,1-2-67 15,4-5 30-15,-5 9-85 0,5-9 17 0,2 7-63 16,-2-7 29-16,11 2-59 0,-11-2 25 0,19-2-122 16,-8-1-33-16,8-2-89 0,-1-2-64 0,5 0-66 15,4-4-92-15,1 0-288 0,2 1-209 0</inkml:trace>
  <inkml:trace contextRef="#ctx0" brushRef="#br0" timeOffset="75025.78">16996 9885 261 0,'1'-9'334'0,"-1"9"-67"16,1-9-31-16,-1 9-24 0,0-9-27 0,0 9-10 15,-1-9-14-15,1 9-14 0,0-11-10 0,0 11-8 16,0-11-13-16,0 11-25 0,0-13 7 0,0 13 8 0,-1-12 14 15,1 12 14-15,0-12 19 0,0 12 4 0,-3-13 0 16,3 13 0-16,-1-10-6 0,-2 4-8 0,3 6-4 16,-6-8-6-16,6 8-19 0,-8-7-10 0,8 7-4 15,-13-5-23-15,13 5-3 0,-15 0-9 0,4 1-3 16,0 3-5-16,1-1-3 0,-3 2-16 0,1 1-5 16,0 1-6-16,2-1-3 0,-3 4-2 0,4-2-2 15,1 1-29-15,3 0 30 0,-1 0-33 0,2 1 34 16,3 2-8-16,0-2 2 0,3 3-6 0,1 0-3 15,3 2-3-15,-1 0 0 0,4 0-2 0,1 1-4 16,3 3 3-16,3 1 2 0,-1 0-11 0,2 1 2 0,-1-1-9 16,-2 0-28-16,0-2 28 0,-1 0-52 15,-3 0 46-15,0-2-49 0,-3 0 54 0,-1-3-45 16,-3 0 58-16,-2 0-43 0,-1-2 56 0,-1 0-48 16,-2-1 53-16,-2-2-50 0,0-1 54 0,-3 0-49 15,-1-1 59-15,2-2-53 0,-2 1 43 0,0-2-47 16,-1-1 50-16,10-2-47 0,-16 4 48 0,16-4-53 0,-12 1 40 15,12-1-63-15,-10 1 31 0,10-1-62 0,0 0 29 16,0 0-60-16,0 0 31 0,0 0-56 0,6 8 44 16,-6-8-24-16,12 6 68 0,-5-2-35 0,0 2 59 15,1 0-41-15,1 1 59 0,-1 2-39 0,1 1 52 16,-3 2-40-16,2 0 51 0,-6 1-43 0,3 3 52 16,-1-1-28-16,-1 2 38 0,-2-1 34 0,0 1 16 15,1 1 8-15,-1-1 7 0,0-1-15 0,-1 1-10 16,2 0-9-16,-1-1-11 0,0-1-12 0,5-2-8 15,-2 2-4-15,1-2-12 0,3-2-7 0,2 0-13 16,3-3-58-16,1-1-104 0,1-1-114 0,2-1-87 0,2-2-178 16,2 0-360-16,-1-1-470 0</inkml:trace>
  <inkml:trace contextRef="#ctx0" brushRef="#br0" timeOffset="75942.77">17600 9928 186 0,'0'0'422'16,"0"0"-63"-16,-2-6-32 0,2 6-43 15,0 0-18-15,-7-4-8 0,7 4-4 0,0 0-18 0,0 0-4 16,-15 1-7-16,15-1-15 0,-12 6-13 0,6-2-10 16,0 2-1-16,-2-1-11 0,-1 4 0 0,3 1-11 15,-2 2-19-15,0 0-10 0,1 1-16 0,2 3-12 16,1-2-12-16,-1 3-16 0,2 0-11 0,0 1-11 15,2 1-11-15,1-1-6 0,4 2-11 0,-1 1-7 16,2 1-5-16,1-3-6 0,2 1-2 0,1-2-6 0,0 0 1 16,3-1-19-16,0-1-39 0,1-3-29 0,1 0-29 15,1-3 4-15,-1-2-95 0,0-2 1 0,4-1-83 16,-1-2-41-16,1-3-10 0,1 0-6 16,-4-2-58-16,4-1-35 0,2-3-335 0,-3-1-287 0</inkml:trace>
  <inkml:trace contextRef="#ctx0" brushRef="#br0" timeOffset="76191">17884 10068 134 0,'-3'-9'456'15,"2"3"-75"-15,-3-1-27 0,3 0-16 0,-2 0 13 16,2 1 7-16,-1-1-15 0,-1 2-4 0,3 5-16 16,-4-9-22-16,4 9-40 0,-4-9-42 0,4 9-48 15,-4-6-36-15,4 6 0 0,0 0-33 0,0 0 49 16,0 0-56-16,0 0 47 0,0 0-69 0,0 0 42 15,2 9-69-15,-2-9 42 0,4 11-15 0,-2-6-15 16,1 4-11-16,1 0-9 0,-2 0-8 0,2 0 1 16,2 1-15-16,-2 1-3 0,1 1-6 0,0 0-7 0,1 2-36 15,-1-3-73-15,1-1-63 0,-1 1-22 16,0-2-97-16,-1 1-13 0,3-3-92 0,-2 1-45 16,1-3-43-16,-1 0-63 0,4-1-320 0,-9-4-415 0</inkml:trace>
  <inkml:trace contextRef="#ctx0" brushRef="#br0" timeOffset="76369.39">18210 10114 308 0,'11'-3'533'0,"-3"2"-144"0,-8 1-38 0,12-4-76 15,-12 4 75-15,10-3-32 0,-10 3 47 0,0 0-45 16,11-1 37-16,-11 1-73 0,0 0 0 0,10 4-73 16,-10-4-43-16,8 4-34 0,-8-4-26 0,4 7-14 15,-4-7-16-15,4 9-23 0,-4-9-15 0,2 10 31 16,-2-3-66-16,0-7-24 0,0 12-124 0,0-5-33 15,-1 0-122-15,0 0-50 0,-2-1-74 0,3-6-91 16,-1 10-480-16,1-10-592 0</inkml:trace>
  <inkml:trace contextRef="#ctx0" brushRef="#br0" timeOffset="76709.92">18398 9879 113 0,'0'-11'431'15,"0"11"-70"-15,-2-6-19 0,2 6-47 16,-1-8-9-16,1 8 9 0,0 0 1 0,0-7-14 16,0 7-30-16,0 0-39 0,0 0-31 0,0-7-29 0,0 7-13 15,0 0-8-15,0 0 1 0,0 0 7 0,0 0 15 16,0 0-9-16,0 0-12 0,0 0-2 0,8 4-40 15,-8-4 34-15,5 9-47 0,-1-5 50 0,-2 2-62 16,2 2 51-16,1 0-64 0,-1-1 43 0,2 3-61 16,-2 0 40-16,3 1-68 0,-2 1 49 0,0 0-61 15,0 3 52-15,1-2-10 0,-2 0-8 0,1 2-9 0,-1 0-6 16,0-3-8-16,1 1-37 0,-1-1-74 0,2-2-69 16,-3 0-18-16,1-1-124 0,0 0-26 15,-2-1-86-15,1-1-69 0,-3-7-71 0,6 9-392 0,-6-9-544 16</inkml:trace>
  <inkml:trace contextRef="#ctx0" brushRef="#br0" timeOffset="76991.39">18579 9776 396 0,'-2'-8'512'0,"-1"1"-38"0,2 1-88 0,1 6 41 16,-3-12-89-16,3 12 0 0,0-8-85 0,0 8 3 15,0-9-74-15,0 9 30 0,5-4-64 0,-5 4 33 16,13-3-69-16,-13 3-23 0,18 3-12 0,-5-1-3 16,0 4-9-16,2-1-5 0,0 1-8 0,4 2-2 15,-2 2-10-15,1 0-4 0,-1 3-6 0,-1 0-2 16,-2 2-3-16,1 2-2 0,-3 1-11 0,1 0-2 0,-4 1-2 16,-3 2-4-16,-1-2-4 0,-3-1-31 15,-1 0 8-15,-2 0-81 0,-1-1 18 0,-3-2-83 16,1 1-3-16,-2-1-109 0,-3-3-31 0,3 1-56 0,-3-3-109 15,1-5-427-15,-1 2-466 0</inkml:trace>
  <inkml:trace contextRef="#ctx0" brushRef="#br0" timeOffset="77660.55">19165 9407 413 0,'-8'-7'430'0,"1"1"-41"16,2-3-72-16,-2 3 42 0,2-1-79 0,1-1 13 15,0 2-73-15,1-2 7 0,1 0-82 0,0 2 9 0,2-1-70 16,0 7 20-16,4-11-58 0,0 7 28 16,3-3-49-16,-1 3 28 0,3 1-49 0,-2 1 37 15,-7 2-46-15,20-1 37 0,-10 3-41 0,0 0 38 16,0 1-39-16,-1 3 40 0,0 1-43 0,-2 0 47 0,0 5-37 15,-3 0 48-15,-1 3 1 0,-1 0-1 0,-2 2 8 16,-1 1 7-16,-2 0-34 0,2 1 48 0,-3 3-42 16,2-1 42-16,-2 3-53 0,3-5 42 0,-1 1-53 15,4 0 41-15,-2 1-51 0,2 0 43 0,3 0-52 16,0-1 5-16,2-2-4 0,1 0-2 0,2-1 2 16,1-3-3-16,1-1-11 0,2-3-19 0,-1-1-9 15,3-2-25-15,0-3-8 0,0 0 7 0,1-1 26 16,-1-2 3-16,-2 0 4 0,0-2 9 0,-1 1 11 15,-1-1 8-15,-12 1 11 0,15-3 30 0,-15 3 43 0,12-2 32 16,-12 2 24-16,0 0 2 0,12-3 4 16,-12 3-2-16,0 0 3 0,0 0-3 0,0 0-5 15,-2 9-56-15,-1-3 40 0,1 0-62 0,0 1 41 16,-1 3-56-16,1-1 44 0,2 3-64 0,0 0 43 16,2 2-55-16,1 1 46 0,0 2-55 0,2 1 50 15,0 2-56-15,4 1 51 0,-1 0-11 0,1 0 0 16,2 4-5-16,2-1 3 0,-1 0-9 0,-1 1-3 0,2-1-4 15,-3-1-4-15,-1-3 3 0,-1 2-5 0,-5-2-3 16,0-2 6-16,-6-1-9 0,0 1-33 0,-6 3-73 16,-7 0-88-16,-7 5-127 0,-7-4-146 0,-7 2-261 15,-16 5-419-15,-12 0-766 0</inkml:trace>
  <inkml:trace contextRef="#ctx0" brushRef="#br0" timeOffset="82424.89">7289 12964 58 0,'0'0'221'0,"0"0"-35"0,0 0-32 0,0-6-16 16,0 6-14-16,0 0-12 0,0 0-11 0,1-7-10 15,-1 7-3-15,0 0 0 0,0 0 2 0,2-8-3 16,-2 8-1-16,0 0 4 0,0 0-6 0,1-6 0 0,-1 6 2 16,0 0 2-16,0 0 10 0,0-8 8 15,0 8-4-15,0 0 8 0,0 0 5 0,-3-6 7 16,3 6 3-16,0 0-1 0,-2-5-10 0,2 5-15 0,0 0-11 15,-9-4-1-15,9 4-5 0,-5-5-17 0,5 5 11 16,-9-2 14-16,9 2-1 0,0 0 1 0,-17-1-5 16,17 1-8-16,-10 1-9 0,10-1-10 0,-11 5-4 15,11-5-4-15,-16 6-4 0,10-1-44 0,-2 0 49 16,1 1-3-16,-1 1-3 0,1 0-8 16,1 2-2-16,1-1-6 0,-1 2-2 0,1-1-6 15,-1 3-1-15,4-1 0 0,-2 0-5 0,4 2-3 0,0-1-2 16,0 0-1-16,3 2 0 0,-1 1-2 0,2-2-1 15,1 1-2-15,4 2-1 0,-1-2 1 0,-1 2 4 16,4 1-5-16,0-1 3 0,-1-1-1 0,2 1-6 16,-1-1 1-16,0 1-1 0,1 0-1 0,-4-5 1 15,0 4-1-15,-2-3 1 0,3 0 1 0,-4 0 1 16,-1-2 1-16,-3 0 3 0,0 0-3 0,-2-2 0 0,1 1 1 16,-5 0 0-16,1-1-1 0,-2 0-1 15,0-1 3-15,-2-2 0 0,-1 1 0 0,-1-1-4 16,1 0 3-16,1-3-5 0,-1 3 4 0,0-3-4 0,9-2 1 15,-11 4-3-15,11-4-13 0,-9 3-14 0,9-3-18 16,-8 3 11-16,8-3-19 0,0 0 14 16,-2 7-18-16,2-7 4 0,5 5-6 0,-5-5 21 0,10 7-4 15,-4-2 22-15,-1 1-7 0,3-1 19 0,0 4-12 16,-2-2 8-16,2 4 3 0,-2 1 3 0,3 0 8 16,-4 3-3-16,-1-1 3 0,0 2 1 15,-2 2 4-15,1 0-1 0,-3 0 3 0,1 2 6 0,-1-1-4 16,-1 1 4-16,1 0 18 0,-1 0-9 0,1 2 7 15,-3-2-13-15,3-1 2 0,0 2-7 0,1-2 11 16,1-1-17-16,0 0 8 0,2-1-12 0,0 0 8 16,2-3-14-16,2 1 5 0,0-2-58 0,2-2-42 15,0 0-91-15,3-6-21 0,1 0-127 0,1-3-49 16,2-2-97-16,1-1-301 0,0-3-310 0</inkml:trace>
  <inkml:trace contextRef="#ctx0" brushRef="#br0" timeOffset="82875.08">8006 13234 345 0,'-2'-6'444'0,"2"6"7"0,-4-11-84 0,4 11 11 16,-5-9-10-16,5 9-19 0,-8-10-16 0,8 10 6 15,-5-8-24-15,5 8-40 0,-6-6-43 0,6 6-37 16,-8-3-25-16,8 3-9 0,-10 2 7 0,3 2-12 15,2 2-14-15,-3 1-10 0,2 2-5 0,-3 3-2 16,1 0-10-16,1 5-4 0,-3-1-1 0,2 4-9 0,0 0-5 16,2 0-12-16,-2 2-13 0,3-1-13 15,1 3-23-15,2-2 5 0,-1 1-14 0,3-2 0 16,1 0-10-16,2 0-1 0,2 1-8 0,-1-1-2 0,3-2-3 16,1 0-1-16,3-2-38 0,0 0-15 15,2-4-50-15,2 0-30 0,2-2-74 0,2-3-16 16,0-2-100-16,4-1 6 0,-1-2-22 0,-2-2-60 0,3-1-6 15,0-1-9-15,4-1-12 0,-3-2-20 0,-1 0-40 16,2-2-211-16,-2 0-201 0</inkml:trace>
  <inkml:trace contextRef="#ctx0" brushRef="#br0" timeOffset="83307.89">8417 13484 82 0,'0'-8'391'15,"0"1"-38"-15,-2 0-53 0,1-1 25 0,1 0-77 16,-3-1 12-16,1 0 2 0,-1 1-21 0,-1 0 1 15,2-1 21-15,-1 0-33 0,-3 1-19 0,3 1-19 16,0 0-11-16,-1 1-12 0,-1-1-12 0,1 3-19 16,-2-1-20-16,-1 2-25 0,7 3-18 0,-13-5-3 15,13 5-11-15,-16 0-8 0,7 2-8 0,-3 1-10 16,2 0-2-16,0 2-9 0,-2 2 2 0,1 0-6 16,-1 2-3-16,3 0 0 0,-1 0-6 0,4 2-3 15,-1-2-7-15,3 1 4 0,0 1-2 0,3-2-1 16,0 2 2-16,2-1-4 0,0-1-4 0,2 1 1 15,2-2-3-15,2 0-2 0,-1-1-11 0,3-1-19 0,-1-2-25 16,1 0-30-16,1-2-15 0,-10-2 3 0,18 1 14 16,-8-2 11-16,0-2 9 0,-1 0 13 0,0-1 10 15,1-1 12-15,-1 0 7 0,-2-2 5 0,-1 1 7 16,0 0 8-16,-2-1 3 0,0 0 4 0,0 0 11 16,-2 3 29-16,1-2 35 0,-3 6 33 0,5-9 8 15,-5 9-19-15,3-8-19 0,-3 8-19 0,5-6-12 16,-5 6-7-16,0 0-11 0,0 0-3 0,0 0-8 15,0 0 0-15,11 2-4 0,-11-2-5 0,4 7 1 16,0-2-3-16,1 0-6 0,0 2-1 0,1-1-4 16,1 2-5-16,-2-1-12 0,3 0-55 0,1 0-59 15,-3-1-72-15,3 0-78 0,0 1-44 0,0-1-38 16,0-1-33-16,1 0-36 0,1-1-361 0,0-2-323 16</inkml:trace>
  <inkml:trace contextRef="#ctx0" brushRef="#br0" timeOffset="83498.78">8791 13449 631 0,'0'0'516'16,"7"-4"-85"-16,-7 4-12 0,0 0-44 0,8-4-19 15,-8 4-32-15,0 0-27 0,0 0-35 0,0 0-32 16,0 0-30-16,0 0-25 0,11 2-23 0,-11-2-37 16,0 0-23-16,2 9-19 0,-2-9-13 0,1 10-16 15,-1-10-9-15,4 12-9 0,-1-6-7 0,-2 1-15 16,0 2-60-16,2-1-62 0,-2 0-55 0,2 1-57 15,-1-2-54-15,1 1-27 0,-2-1-33 0,-1-7-8 16,5 10-60-16,-1-5-396 0,-4-5-339 0</inkml:trace>
  <inkml:trace contextRef="#ctx0" brushRef="#br0" timeOffset="83922.78">8934 13304 119 0,'-3'-14'554'15,"2"3"-115"-15,-1 2-38 0,-1 0-9 0,2 1 1 16,-2-2-24-16,1 4 1 0,-2 1-8 0,3-3-38 16,1 8-51-16,-3-9-50 0,3 9-53 0,-2-10-40 0,2 10-24 15,0 0-20-15,0 0-9 0,0 0-2 0,0 0-11 16,0 0-11-16,0 0-10 0,6 10-6 0,-1-6-7 16,-3 4-5-16,1 0-3 0,1 0-5 0,-2 1-4 15,1 0-1-15,1 1-3 0,-1-1-3 0,-1 1 1 16,1 0 1-16,0-1-6 0,0 1 2 0,-2-1-1 15,2-3-1-15,-2 1-2 0,2 0-1 0,-3-7 2 16,2 10-1-16,-2-10 2 0,4 8 0 0,-4-8-2 16,6 3 0-16,-6-3 1 0,12 2-1 0,-12-2-4 15,14-2 2-15,-14 2-1 0,19-2 1 0,-19 2-4 16,18-1 6-16,-18 1-4 0,20-1 2 0,-20 1-2 16,21 1 0-16,-11 0 1 0,-1 0 1 0,1 3 7 15,-1-1-11-15,-2 1 4 0,-1 2-3 0,0 0 1 16,-2-1 0-16,0 2 2 0,-1 0 1 0,-3 1-3 15,0-1 3-15,-3-1-1 0,2 1-1 0,-2 0-5 16,-2-1-9-16,0 1-23 0,-1 0-31 0,-1-3-36 16,2 2-42-16,5-6-48 0,-14 5-49 0,14-5-74 0,-13 1-63 15,13-1-20-15,-10-4-73 0,4-1-388 16,2-2-414-16</inkml:trace>
  <inkml:trace contextRef="#ctx0" brushRef="#br0" timeOffset="84160.11">9076 13084 428 0,'2'-11'582'0,"0"3"-170"0,-1 0-17 0,2 2-90 16,-3 6 21-16,2-10-68 0,-2 10 28 0,7-7-51 15,-7 7 33-15,10-3-69 0,-10 3 20 0,14 1-77 16,-4 3 26-16,0-1-67 0,3 4 38 0,2 1-59 16,2 2 34-16,-1 1-51 0,1 4 38 0,1 4-17 15,0 1-18-15,0 5-6 0,-4 0-9 0,4 6-14 16,-8-2-1-16,1 2-10 0,-3 0-3 0,-3 2-48 15,-2 1 50-15,-2 1-52 0,-2-1 44 0,-3-2-54 16,0 0-15-16,-1 0 13 0,-1-3-86 0,-4-2-6 16,3-4-63-16,-2-1-56 0,-1-3-85 0,1-3-90 15,3-2-98-15,-3-3-442 0,-1-2-552 0</inkml:trace>
  <inkml:trace contextRef="#ctx0" brushRef="#br0" timeOffset="84590.15">9457 12644 106 0,'-3'-13'598'16,"2"1"-169"-16,-2 2-48 0,1 2-14 0,0 0-10 15,1 1-43-15,-1 2-48 0,2 5-43 0,-3-10-3 16,3 10 26-16,0 0 17 0,0 0-18 0,-5 7-21 16,6-2-17-16,3 6-9 0,-1 1-8 0,-1 5-30 15,5 3 3-15,-1 8-32 0,3 2 19 0,2 6-24 16,1 3-3-16,3 4-9 0,-2 0 6 0,2 1-32 0,3 9 17 15,1 1-23-15,1-1 0 0,-1 0-29 0,1-1 3 16,0 0-14-16,0 0 1 0,-5-9-12 16,3 0-1-16,-1 0-10 0,-2-2 0 0,3 0-2 15,-3-1-12-15,1-3 9 0,-2-1-3 0,-4-6-10 16,4-4 2-16,-5-1-14 0,0-3-28 0,0-4-54 0,-3-2-34 16,1-3-73-16,-2-3-25 0,1-2-163 15,-2-1-84-15,-4-7-123 0,0 0-195 0,0 0-372 0,8-5-777 16</inkml:trace>
  <inkml:trace contextRef="#ctx0" brushRef="#br0" timeOffset="85006.4">10152 12941 508 0,'-6'-7'418'0,"1"-1"-62"0,1 4-75 15,-1-1 33-15,5 5-51 0,-11-9 44 0,11 9-23 16,-10-4-11-16,10 4-60 0,-13 0 20 0,13 0-57 16,-15 3 32-16,10 2-62 0,-3 2 26 0,2-1-64 15,1 4 33-15,-3-2-65 0,4 4 34 0,2 2-62 16,-1 0 43-16,0 1-59 0,3 0 31 0,2 2-17 16,-1 1-4-16,3-1-9 0,1 3-5 0,4 0-9 15,-1 0-5-15,-1-1-7 0,5 0-2 0,-2-2-9 16,2 0-18-16,0-2-27 0,1-1-46 0,2-1-47 15,-2-5-39-15,0 0-43 0,4-2-63 0,-2-2-56 16,2 0-12-16,-3-4-55 0,3 0-21 0,1-5-353 16,-1 1-303-16</inkml:trace>
  <inkml:trace contextRef="#ctx0" brushRef="#br0" timeOffset="85372.66">10455 13071 442 0,'-1'-9'398'0,"-1"1"-64"0,0 0-6 0,-2-1-59 16,0 3 62-16,0-1-76 0,-1-1 9 0,1 4-70 15,-3-1 20-15,-1 0-59 0,8 5 26 0,-15-2-59 0,15 2 20 16,-20 2-57-16,10 2 27 0,0 1-54 0,0 0 31 16,-2 4-17-16,2-1-14 0,0 2-14 0,2 1-6 15,-1 0-9-15,4-1-2 0,-1 4-11 0,2-3-5 16,0-1-3-16,3 1-2 0,-1-2-2 0,2 1-4 16,2-2 5-16,-1 0-8 0,2-2-2 0,-1 0-3 15,3-1-14-15,-5-5-41 0,14 5-16 0,-14-5 2 16,13 0-2-16,-4-4 11 0,1 1-2 0,0-3 23 15,2-1-3-15,1-1 12 0,-3 1 6 0,-1-2 8 16,2 1 8-16,-2 1 3 0,-1-1 6 0,1 1 6 0,-4 0 12 16,2 2 19-16,-2 0 11 0,-5 5 2 15,7-7 5-15,-7 7 5 0,9-6 17 0,-9 6 19 16,0 0 0-16,0 0-14 0,10 4-11 0,-10-4-14 16,6 8-9-16,-6-8-8 0,5 11-7 0,-3-4-7 15,2 0-4-15,1 2-5 0,-1-2-6 0,0 2-2 16,0-1-5-16,1-1-34 0,-1 1-65 0,3-1-56 15,-3 0-50-15,1-1-78 0,2-2-52 0,-1 0-20 0,-6-4-61 16,15 6-371-16,-15-6-312 0</inkml:trace>
  <inkml:trace contextRef="#ctx0" brushRef="#br0" timeOffset="85571.36">10718 13111 142 0,'0'0'551'0,"5"-3"-102"15,-5 3-59-15,0 0-22 0,7-5-2 0,-7 5-29 16,0 0-26-16,0 0-28 0,0 0-35 0,0 0-33 15,0 0-30-15,10 2-27 0,-10-2-29 0,0 0-24 16,2 9-18-16,-2-9-21 0,3 8-16 0,-3-8-10 16,3 11-12-16,-1-5-8 0,1 1-10 0,-2 1-2 15,2 0-43-15,-1-1-56 0,1 2-72 0,-2-4-78 16,3 3-61-16,-2-1-53 0,-1 0-20 0,2-1-72 16,-3-6-356-16,4 8-330 0</inkml:trace>
  <inkml:trace contextRef="#ctx0" brushRef="#br0" timeOffset="85976.04">10819 12838 227 0,'0'-12'573'0,"0"2"-94"0,0 2-45 0,0 1 2 16,0-1-25-16,0 8-5 0,0-11-15 0,0 11-47 15,-1-10-56-15,1 10-57 0,0-8-51 0,0 8-37 16,0 0-17-16,0 0-51 0,0 0 37 0,0 0-55 15,9 4 31-15,-7 2-48 0,1 2 27 0,1 0-53 16,0 3 39-16,-2-1-46 0,7 2 0 0,-5 2 0 16,2 0-4-16,-3 0-1 0,1 1 11 0,1-2-11 15,-3-1-2-15,2 0 42 0,-1-1-44 0,-2 0 34 16,4-3-46-16,-4 2 43 0,1-5-43 0,0 3 41 16,-1-2-40-16,-1-6 39 0,4 8-43 0,-4-8 39 15,4 5-43-15,-4-5 6 0,0 0 2 0,0 0 6 16,9-1-9-16,-9 1 6 0,10-5 0 0,-10 5 0 15,12-5 2-15,-12 5 2 0,11-3 3 0,-11 3-6 16,14-3 2-16,-14 3 0 0,13 1 3 0,-13-1 4 0,14 5-4 16,-14-5 0-16,9 9 2 0,-2-5 40 0,-5 3-46 15,2 1 40-15,0 0-44 0,-2 0 35 0,-2 0-43 16,0 1 43-16,-1 1-53 0,-3-2 27 0,2 1-74 16,-1-1 19-16,-1 0-39 0,2-1-45 0,2-7-34 15,-8 9-39-15,8-9-63 0,-6 7-70 0,6-7-67 16,0 0-43-16,0 0-51 0,-14-3-268 0,14 3-293 15</inkml:trace>
  <inkml:trace contextRef="#ctx0" brushRef="#br0" timeOffset="86192.2">11017 12811 104 0,'4'-9'575'0,"0"-1"-132"0,-3 4-76 16,-1 6-38-16,4-11-11 0,-4 11-13 15,6-7-16-15,-6 7-32 0,9-6-26 0,-9 6-33 0,9-3-31 16,-9 3-28-16,13 5-21 0,-3-3-10 0,-2 3-15 15,0-2-17-15,2 5-8 0,0 0-13 0,-1 2-5 16,0 0-53-16,1 2 47 0,-2 0-50 0,0 4 45 16,-3 2-50-16,2 1 42 0,-4 2-48 0,-2 0 48 0,-1 1-14 15,-1 0-9-15,-2 2-27 0,-3-1-48 16,0 0-52-16,-1-1-55 0,1-3-76 0,-1 0-81 0,-3-2-76 16,4-4-111-16,-2 0-285 0,2-1-331 0</inkml:trace>
  <inkml:trace contextRef="#ctx0" brushRef="#br0" timeOffset="86541.12">11608 12652 531 0,'0'-8'459'0,"0"8"-120"15,-3-10-34-15,3 10 6 0,-1-10-10 0,1 10-9 16,-5-5-16-16,5 5-12 0,-10-2-29 0,10 2-22 16,-12 4-23-16,4-1-27 0,-2 3-6 0,1 1-5 15,-1 2 8-15,0 2-12 0,1 0-4 0,0 1-11 0,1 3-45 16,-1-2 34-16,3 2-44 0,1 2 26 16,1 0-42-16,1 0-8 0,1 1-10 0,2 1-5 15,1-1-7-15,0 0-8 0,3 1-2 0,4 1-5 0,0-1 18 16,2-1-30-16,1 0 27 0,1-2-37 0,2-1 29 15,1-1-30-15,2-3 21 0,-1 0-37 0,3-1 25 16,2-3-65-16,-3-1 5 0,2-3-89 0,-2-1-3 16,3-1-94-16,-1-1-2 0,-1-1-98 0,2-2-36 15,-2 0-37-15,-2-2-101 0,-1-4-418 0,-2 4-512 16</inkml:trace>
  <inkml:trace contextRef="#ctx0" brushRef="#br0" timeOffset="86721.21">11611 12890 282 0,'0'0'571'0,"-21"0"-180"0,21 0-68 0,-14 0-64 16,14 0 63-16,0 0-28 0,-16-1-43 0,16 1-52 15,0 0-38-15,-5-5-32 0,5 5-27 0,7-5-24 16,0 1-12-16,1-1-15 0,2 1-13 0,3 0-11 0,1-2-32 16,3-2-78-16,-2 4-80 0,4-3-72 0,0-2-56 15,2 2-50-15,-2-2-62 0,0 2-234 16,0-1-148-16</inkml:trace>
  <inkml:trace contextRef="#ctx0" brushRef="#br0" timeOffset="87256.35">11899 12689 485 0,'3'-10'416'15,"-3"10"-24"-15,2-8-5 0,-2 8-11 0,0-9-15 0,0 9-31 16,0 0-33-16,1-8-47 0,-1 8-43 0,0 0-25 16,0 0-18-16,0 0 5 0,4-5 3 15,-4 5-8-15,0 0-17 0,8 8-19 0,-8-8-16 0,5 9-12 16,0 0-59-16,-1-2 34 0,2 4-54 0,-2-2 42 15,0 4-50-15,1 2 34 0,-1-1-50 0,0-1 41 16,0 3-50-16,-2-2 48 0,3 1-54 0,-2-3 0 16,-1 0 4-16,1 0-3 0,0-2-8 0,-2 0-34 15,0-2 7-15,2 1-87 0,-3-9-19 0,1 11-101 16,-1-11-23-16,0 7-51 0,0-7 6 0,0 0 39 0,0 0 18 16,-10-4 34-16,4 1 30 0,3-3 31 15,-5-3 27-15,2-1 19 0,-2-3 24 0,2 2 18 16,-3-4 39-16,1 0-10 0,0-2 37 0,2 1 6 15,-2 0 77-15,3 1-21 0,0 0 78 0,1-1-42 0,0 1-2 16,3 0 11-16,0 3 1 0,1-1 2 16,1-1-11-16,2 4-4 0,-1-1-12 0,2-2-12 15,3 5-10-15,0 0-6 0,-1 0-8 0,2 2-1 16,1-1-12-16,0 3-2 0,0 2-4 0,-9 2 0 0,14-1-2 16,-14 1 2-16,18 3 2 0,-10 0-10 15,-2 5 3-15,0-2 4 0,-2-1 3 0,0 4-2 16,-1-2 19-16,-2 3-25 0,-2-1 2 0,-2 2 1 0,-1-1 5 15,2 1 5-15,-5-2-2 0,2 2 9 0,0-3 15 16,1 2 10-16,-1-3 6 0,1 0-5 0,-2 0 6 16,2-2-1-16,2 2 5 0,2-7 7 0,-6 8-4 15,6-8-8-15,-2 7-8 0,2-7-8 0,0 0-9 16,1 8-1-16,-1-8-7 0,5 4-3 0,-5-4-4 16,12 6 2-16,-12-6-7 0,15 6-1 0,-8-4 0 15,3 2-2-15,-1-1-4 0,0 1 1 0,1 0 4 16,-1-1-7-16,0 2-2 0,-3-1 0 0,4 1-5 15,-3-1-4-15,0 0-57 0,1 1-62 0,0 0-93 16,-8-5-52-16,11 6-54 0,-11-6-67 0,9 4-280 16,-9-4-188-16</inkml:trace>
  <inkml:trace contextRef="#ctx0" brushRef="#br0" timeOffset="87447.01">12226 12769 97 0,'7'-4'565'16,"-7"4"-133"-16,0 0-58 0,5-6-2 0,-5 6 13 0,0 0 3 15,0 0-7-15,0 0-22 0,5 7-39 0,-5-7-40 16,2 7-84-16,-2-7 14 0,3 11-83 0,-2-5 14 16,2 0-67-16,-1 3 25 0,2 0-58 0,0 2 36 15,1-2-62-15,-1 3 37 0,2 1-53 0,-1-1 39 16,2 1-59-16,-1 1-5 0,1-3-120 0,0 3-35 16,2-2-94-16,-2-1-104 0,0 0-71 0,2-3-88 15,0 0-403-15,0-2-523 0</inkml:trace>
  <inkml:trace contextRef="#ctx0" brushRef="#br0" timeOffset="87903.46">12615 12569 227 0,'0'0'526'0,"1"-6"-125"16,-1 6-65-16,0 0-3 0,2-9-6 16,-2 9-12-16,0 0-24 0,3-6-21 0,-3 6-11 0,0 0-4 15,0 0-3-15,0 0-23 0,8 4-33 0,-8-4-29 16,4 8-30-16,-4-8-26 0,3 9-21 0,0-2-13 15,-2-1-17-15,2 1-12 0,-3 2-8 0,0-1-54 16,0 3 42-16,-4 0-50 0,0 1 24 0,2 1-120 0,-5-1-48 16,2 1-83-16,-4 0-112 0,0-1-98 0,0 0-76 15,0-1-420-15,-1 0-542 0</inkml:trace>
  <inkml:trace contextRef="#ctx0" brushRef="#br0" timeOffset="88455.99">12911 12433 2 0,'-6'-11'629'0,"1"3"-131"15,1 1-80-15,0 1-31 0,-1 1-19 0,5 5-51 0,-5-9-42 16,5 9-17-16,-7-5 1 0,7 5 10 0,0 0-7 16,0 0-40-16,-5 7-31 0,5-7-36 0,0 12-20 15,2-2-8-15,0 0-19 0,1 4-21 0,1 0-14 16,-1 1-9-16,4 3-15 0,-2 1-11 0,0 2-8 15,0 0-3-15,0-1-7 0,-1 0-3 16,2-3-40-16,-2 0 39 0,0-1-45 0,-1-2 50 0,-1-1-42 16,1-1 45-16,-2-4-44 0,2 3 43 0,-1-4-38 15,-1-1 34-15,-1-6-43 0,7 8 46 0,-7-8-47 16,0 0 49-16,10-1-10 0,-10 1-2 0,14-9-5 16,-4 3-5-16,1 0 1 0,0-2-3 0,3 2 7 15,0-2-12-15,0 1 3 0,-1 1 0 0,2 0-1 16,-2 1-1-16,0 3 4 0,0 1-2 0,-13 1-4 15,16 0 4-15,-7 1-2 0,-9-1 1 0,12 9 1 16,-8-5 3-16,-2 2-4 0,-2 3-1 0,0-2 2 16,-1 4 1-16,-3-1-47 0,0 1 38 0,-4 1-62 0,0 0 34 15,0 1-72-15,-1-4 32 0,1 3-27 0,-3-4-30 16,2 1-30-16,1-1-38 0,2-3-62 0,-2 1-63 16,2-2-53-16,6-4-43 0,-9 2-62 15,9-2-285-15,0 0-287 0</inkml:trace>
  <inkml:trace contextRef="#ctx0" brushRef="#br0" timeOffset="89055.7">13196 12568 387 0,'0'0'549'0,"8"-8"-115"0,-8 8-69 0,0 0-2 16,4-7 1-16,-4 7-24 0,0 0-32 0,0 0-45 16,2 8-30-16,-2-8-35 0,2 7-36 0,-2-7-24 15,2 12-25-15,1-6-17 0,1 2-19 0,-2 2-16 16,6-2-16-16,-3 2-7 0,1-1-10 0,2 2-8 15,1-1-3-15,-2-1-5 0,2 0 1 0,-1-2-7 16,2-1 0-16,-1 0-6 0,-2-1 0 0,2-2 0 16,-9-3-1-16,14 4 0 0,-14-4-2 0,13-1 1 15,-13 1-1-15,12-6 1 0,-7-2 0 0,0 1 4 16,-1-2-5-16,0-2 2 0,0-2-1 0,2-2-1 0,-3 0 2 16,-2-1 0-16,4-1 4 0,-2 0-4 15,-1 2 0-15,1 1 1 0,1 3 0 0,0-1 2 0,1 2-3 16,-3 0 0-16,3 5 1 0,0-2 0 0,1 4-1 15,-6 3 0-15,12-1 3 0,-12 1 2 0,14 6-4 16,-6 0 1-16,2 0 0 0,-1 3-1 16,2 1-1-16,-1 1 5 0,1 0-1 0,-2 0-3 0,3 2-2 15,-3-3 2-15,2 2-1 0,-1-2 4 0,-1 0-1 16,-1-4 2-16,0 2 1 0,-1-3-2 0,0-2 0 16,-7-3 0-16,10 5 1 0,-10-5 3 0,8-4-1 15,-8 4 3-15,5-9 45 0,-5 1 26 0,0-1 10 16,-4-3-20-16,0-1 40 0,-1-2-21 0,-3-5 24 15,-1-1-27-15,-1-4-3 0,-1 2-6 0,0-3-13 16,-3-1-14-16,3 0-7 0,-2 0-9 0,0 0-7 16,3 2-5-16,-3 0-7 0,4 4-4 0,0 2 14 15,0 1-14-15,3 5-4 0,0 1-56 0,-1 0-35 0,3 5-100 16,-3 0 14-16,7 7-69 0,-9-5 33 16,9 5-38-16,0 0 42 0,-7 6-54 0,6 1 52 15,4 0-37-15,-1 3 65 0,1 1 5 0,1 2 65 16,1 0-10-16,2 0 58 0,-2 0 5 0,3 2 16 0,0-2 5 15,1-1 11-15,0 0 8 0,0-2 5 0,0 1 16 16,2-4 35-16,-2 0 34 0,0-2 5 0,1-2-10 16,2-2-10-16,-2 1-15 0,-10-2-9 0,24-2-10 15,-10 1-6-15,-2-1-5 0,2-3-9 16,1 0-53-16,-2-1-111 0,1 0-146 0,-1-2-141 0,-1 2-355 16,0-3-324-16</inkml:trace>
  <inkml:trace contextRef="#ctx0" brushRef="#br0" timeOffset="90073.11">14382 12286 346 0,'-2'-5'455'0,"-2"-1"-85"16,-1 1 12-16,5 5-51 0,-12-7 51 0,12 7-73 16,-13-4 37-16,13 4-71 0,-16 0 34 0,8 3-66 15,-1 0 30-15,-1 2-74 0,0 3 14 0,1 1-55 16,0 1 24-16,0 3-55 0,1 0 17 15,-1 5-51-15,3-2 13 0,2 0-42 0,2 4 9 0,0-2-38 16,4 0 17-16,-1 1-35 0,1 0 23 0,5 1-33 16,-2 1 20-16,1-1-34 0,3-1 18 0,1-1-51 15,1-1-6-15,-1-1-103 0,2-2-5 0,1-1-53 16,3-1-45-16,-5-3-52 0,5-2-63 16,0-1-31-16,1-1-13 0,-1-3 3 0,2-1-39 0,2-2-308 15,-3-1-268-15</inkml:trace>
  <inkml:trace contextRef="#ctx0" brushRef="#br0" timeOffset="90440.09">14659 12491 105 0,'2'-12'472'16,"-2"2"-104"-16,-3-1-13 0,3 3-17 0,-4-2-22 0,2 3-5 15,-3 0-27-15,-2 0-18 0,2 1-28 16,-2 1-23-16,-1-1-16 0,-1 4-35 0,0-1-21 16,9 3-15-16,-17 0-19 0,5 1-15 0,3 2-15 0,-4 1-14 15,5 2-12-15,-1-1-7 0,0 1-14 0,-1 3-5 16,4-1-5-16,1 2-1 0,-2-2-10 0,5 2-5 15,-1-1-1-15,2 1-3 0,-2-2-1 0,6 1-2 16,-2-2 1-16,2 0-9 0,-1 1-9 0,3-4-12 16,2 1-27-16,-1-2-23 0,-6-3-12 0,14 4 4 15,-14-4 10-15,18-1 11 0,-8 0 18 0,-1-4 10 16,3 0 6-16,-2-2 10 0,0 0 3 0,-1-1 4 16,1-2 6-16,-2 2 3 0,-2-2-1 0,1 3 5 15,0-2 8-15,0 1 3 0,-2 2 16 0,-1 0 25 16,0 0 2-16,0 1-10 0,-4 5-6 0,7-7-6 15,-7 7 2-15,5-5 5 0,-5 5 2 0,0 0-8 16,0 0-7-16,9 5 4 0,-9-5-9 0,5 8-3 16,-1-3-5-16,-1 1-1 0,2 1-4 0,-1-1-2 0,1 4 0 15,0-3-9-15,0 3-3 0,0-3-14 16,1 1-52-16,1 0-83 0,-1-1-86 0,-2 0-86 16,4-1-43-16,-1-3-67 0,0 1-375 0,-1-1-348 15</inkml:trace>
  <inkml:trace contextRef="#ctx0" brushRef="#br0" timeOffset="90624.83">14941 12466 253 0,'5'-5'515'0,"-5"5"-98"15,0 0-47-15,0 0-4 0,9-3-6 0,-9 3-37 16,0 0-40-16,0 0-38 0,2 6-38 0,-2-6-37 16,0 8-27-16,0-8-33 0,0 9-23 0,0-9-16 15,0 12-11-15,1-5-14 0,1 1-13 0,-1-2-4 16,2 2-14-16,-1-1-12 0,-1 3-28 0,2-3-57 15,0 0-76-15,-1 1-87 0,1-3-72 0,-1 1-29 16,-2-6-68-16,5 10-384 0,-5-10-322 0</inkml:trace>
  <inkml:trace contextRef="#ctx0" brushRef="#br0" timeOffset="91025.22">14982 12272 19 0,'-3'-12'481'0,"3"2"-100"16,-1 1-20-16,1 1-47 0,-1 1 65 0,-1-1-1 16,2 1-32-16,0 7-36 0,0-11-93 0,0 11-3 0,-1-9-45 15,1 9-64-15,0 0 46 0,0 0-45 0,0 0 35 16,0 0-62-16,11 2 34 0,-11-2-68 0,7 12 35 16,-2-5-60-16,-1 3 37 0,2 0-8 0,-2 2-11 15,4 1-8-15,-3-1-6 0,0 2-5 0,0-1-3 16,-1-1-3-16,1 2-1 0,-1-3-2 0,-2-1-6 15,2 0 0-15,0-2 0 0,-3 2-2 0,3-4 4 16,-1 0-2-16,-3-6 0 0,5 8-5 0,-5-8 1 16,9 5-1-16,-9-5 0 0,11-1 2 0,-11 1-2 15,17-4 0-15,-7 2 0 0,-1-1-1 0,0 0 1 16,2 0-44-16,0 2 54 0,-2-1-41 0,-9 2 44 0,17-1-47 16,-17 1 51-16,16 0-48 0,-16 0 49 15,13 3-2-15,-13-3 2 0,7 5-9 0,-7-5 8 16,4 10-53-16,-4-10 51 0,0 11 0 0,-2-3-10 0,-1-2 0 15,-1 2-8-15,0 0-11 0,-1-3-38 0,1 4-34 16,-3-3-53-16,3 0-50 0,-1 0-51 16,0-1-53-16,5-5-55 0,-7 6-48 0,7-6-123 15,0 0-234-15,0 0-263 0</inkml:trace>
  <inkml:trace contextRef="#ctx0" brushRef="#br0" timeOffset="91270.7">15244 12163 485 0,'1'-8'512'0,"0"3"-138"0,-1 5-30 0,3-11-84 16,-3 11 45-16,4-4-55 0,-4 4 41 0,0 0-64 15,0 0 8-15,12 1-74 0,-12-1 14 0,12 8-71 16,-6-1 22-16,4 0-64 0,-2 4 28 0,1-1-56 16,1 2 33-16,-1 1-52 0,0 4 36 0,0 1-12 15,1 0-7-15,-3 2-7 0,-2 2-6 0,-1 0-4 16,0 0-1-16,-2 1-9 0,-2 0-2 0,0-2-6 15,0-1-3-15,-4 1-46 0,0 0-55 0,-1-2-60 0,-1 0-65 16,-4-1-85-16,2-2-71 0,-1-2-107 16,-1-3-312-16,-2 1-338 0</inkml:trace>
  <inkml:trace contextRef="#ctx0" brushRef="#br0" timeOffset="92072.82">15945 12114 248 0,'0'0'287'16,"0"0"-26"-16,0 0 1 0,0-9-10 0,0 9 4 0,0 0-32 16,-4-5-26-16,4 5-15 0,0 0-46 0,-9-4 44 15,9 4-17-15,0 0-4 0,-14-1 3 16,14 1-2-16,-15 2-3 0,6-1 1 0,0 3 2 0,-1-1-31 16,-3 3 43-16,0 1-46 0,-2 0 39 0,2 1-55 15,-2 3 43-15,1 0-56 0,-3 2 29 0,3 1-58 16,1 1 32-16,2 0-55 0,1 2 37 0,1 1-52 15,2-2 32-15,2-1-49 0,5 1 37 0,-1-2-40 16,2 2 29-16,3 0-7 0,1-1-2 0,5-2-45 16,1 1 34-16,0 0-6 0,6-3-43 0,-1-2 40 15,2 0-31-15,4-2 14 0,-3-2-32 0,2-2-93 16,0 0 7-16,0-1-46 0,0-2-34 0,1 0-43 16,0-2-67-16,0-1-57 0,-2 1-59 15,-2-1-91-15,1-2-331 0,-2 0-395 0</inkml:trace>
  <inkml:trace contextRef="#ctx0" brushRef="#br0" timeOffset="92471.2">15858 12368 384 0,'0'0'431'0,"-19"0"-61"16,19 0-53-16,-13 0-44 0,13 0-46 0,-6-3-39 16,6 3-38-16,0 0-7 0,0-10-29 0,0 10-19 15,9-9-20-15,-1 4-16 0,4-3-55 0,0 0 44 16,1 1-52-16,3-4 48 0,3 3-60 0,-2-3 3 15,2 0 2-15,-1 0 3 0,1 0-3 0,2 0 5 16,-3-3-31-16,-2 3-26 0,0-1-52 0,-1-2-19 16,-5 0-14-16,-1 1-16 0,-1 1 25 0,-3-3 27 15,-1 2 20-15,-2 0 23 0,-2-2 8 0,-2 0 37 16,-2-1-8-16,0 2 60 0,-2 0 36 0,-1-1 30 16,0 3-15-16,0 1 66 0,-2 0-33 0,4 3 26 15,-3 1-8-15,3-2 2 0,-2 4 10 0,7 5 13 16,-12-6 4-16,12 6 6 0,-11-2 2 0,11 2 6 15,-9 6-14-15,4-1-7 0,2 2-6 0,-1 2-6 16,2 2 0-16,-1 3-45 0,2 2 39 0,-2 2-50 16,3 4 1-16,-2 2 28 0,-1 5-58 0,0 3 35 0,1-2-57 15,-3 6 28-15,2 3-13 0,0 4-5 0,0-1-13 16,-1 1-1-16,0-1-10 0,2-5-8 16,-1-1-40-16,2 0 38 0,0-1-74 0,-1-2-20 15,2-6-113-15,0 0-40 0,0-3-141 0,0-4-93 0,2-2-117 16,-2 0-401-16,1-4-586 0</inkml:trace>
  <inkml:trace contextRef="#ctx0" brushRef="#br0" timeOffset="92877">16381 12105 300 0,'0'0'517'0,"-1"-9"-90"0,1 9-73 16,-2-7-17-16,2 7 3 0,0 0-10 0,-1-6-7 15,1 6-21-15,0 0-13 0,0 0-77 0,0 0 32 16,-3 9-75-16,3-9 17 0,2 11-83 0,-1-4 25 16,0 2-66-16,2 0-12 0,0 1 34 0,-1 0-43 15,1 2 18-15,1 0-57 0,-2-1 42 0,4 2-52 16,-2 0 44-16,-1-1-54 0,1 0 24 0,-2 0-112 15,1-2-33-15,-2 1-64 0,2-1-96 0,-2 0-59 16,0-2-92-16,-1-1-73 0,0-7-370 0,0 11-454 16</inkml:trace>
  <inkml:trace contextRef="#ctx0" brushRef="#br0" timeOffset="93273.79">16384 12186 363 0,'-2'-11'388'0,"0"2"-62"15,2 1-37-15,0 1-37 0,0-1-36 16,2 0-6-16,1-1-9 0,1-1-26 0,2 3-30 16,0-1-25-16,2 2-32 0,1-2-10 0,0 3 2 15,2 0-29-15,1 0-12 0,-2 1-9 0,4 2-7 0,-3 0-1 16,1 2-2-16,-3 1-6 0,2 0 3 0,-1 1 0 16,-3 2 5-16,-2 0 6 0,-1 0-43 15,0 1 60-15,-4 2-42 0,0 1 39 0,-2 0-50 0,-2 0 51 16,-3 3-51-16,-2-1 46 0,-2 0-46 0,-1 0 51 15,1-1-39-15,-2 0 48 0,3-1-44 0,-3 0 47 16,4-2-47-16,1 0 38 0,2-1-39 0,-3-1 33 16,4 0-49-16,1 1 41 0,4-5-45 0,-9 6 47 15,9-6-46-15,-1 5 39 0,1-5-46 0,4 4 45 16,-4-4-45-16,9 4 45 0,-9-4-44 0,16 5 41 0,-5-3-42 16,-2 1 43-16,3-1-4 0,-1 3-4 15,0-2 1-15,3 2-8 0,-1 0-1 0,1 2 2 16,-3-2-5-16,2 1-2 0,1 1 0 0,-2 1 2 15,-1-3-7-15,2 2-12 0,-3 1 23 0,2-1-16 16,-2-1-21-16,-1 0-70 0,1-1-76 0,-2 1-62 16,0-1-67-16,-1-2-94 0,-7-3-406 0,17 3-331 15</inkml:trace>
  <inkml:trace contextRef="#ctx0" brushRef="#br0" timeOffset="93571.9">16786 12240 56 0,'-1'-8'510'0,"-2"3"-123"0,1-1-62 0,-1-1 2 16,-1 1-68-16,4 6 33 0,-2-12-79 0,2 12 12 16,-4-10-95-16,4 10 19 0,4-11-76 0,-4 11 29 15,5-6-62-15,-5 6 37 0,9-5-62 0,-9 5 43 16,13-1-58-16,-13 1 44 0,16 1-53 0,-16-1-1 16,13 8 4-16,-4-5 2 0,-3 4 6 0,-2 0 39 15,0 0-54-15,-1 2 48 0,-2 0-49 0,-2 2 55 16,-2-1-12-16,-1 2 0 0,0 1 20 0,-1-1 12 15,-2 2 18-15,0-3 2 0,2 0 4 0,0 0-5 0,0-2-4 16,1 0-11-16,-1-2-10 0,1 2-11 0,0-3-1 16,3 0-6-16,1-6-4 0,-1 8-3 0,1-8-11 15,5 6-7-15,-5-6-4 0,12 0-5 16,-12 0-31-16,21-3-68 0,-6-2-129 0,-1-1-39 0,6-1-68 16,-1-3-88-16,1-1-95 0,3-3-242 0,-2-1-268 15</inkml:trace>
  <inkml:trace contextRef="#ctx0" brushRef="#br0" timeOffset="94108.8">17000 11771 43 0,'-4'-13'401'0,"1"3"-87"0,3 1-15 0,0 1-28 16,0-1-28-16,0 2-16 0,0-1-12 0,3 2-67 15,-1-1 14-15,2 1-48 0,1 1-20 0,-5 5-22 16,10-7-12-16,-10 7-12 0,12-5-12 0,-12 5-6 0,13 1-6 16,-6 3-6-16,2-1-1 0,-4 3 4 0,3 3 22 15,-4 0 14-15,2 5 4 0,-2-2 21 16,0 3-2-16,-3 2 0 0,1 0 4 0,-2 2 6 16,-2-1-8-16,1 3 0 0,-3 0-6 0,3 2-2 15,-2 0 8-15,1-1-38 0,-2-3 40 0,4 2-49 16,-1-1 40-16,1-1-57 0,0-1 40 0,1 0-51 15,0 0 40-15,4-3-51 0,-2-1 40 0,1 0-39 0,0-2 30 16,2-3-48-16,-1-1 45 0,5 0-47 0,-1-2 40 16,0-2-42-16,3-1 40 0,-3 0-43 0,0-2 46 15,-9-1-41-15,15 2 44 0,-15-2-41 0,11 0 51 16,-11 0-48-16,0 0 48 0,0 0-30 0,12 1 61 16,-12-1-31-16,0 0 61 0,-1 6-38 0,1-6 9 15,-5 8-2-15,5-8-5 0,-6 10 41 0,4-1-55 16,-1-1 33-16,1 2-51 0,0-1 39 0,1 2-53 15,1 0 39-15,1 1-50 0,3 1 42 0,-1 2-43 16,1 0 34-16,0 0-48 0,2 1 36 0,0 2-38 16,2 0 50-16,-3 2-52 0,3-1 45 0,-1-1-6 15,-4 0-7-15,1 0-3 0,-2 0 0 0,-2-1 0 16,0 0-41-16,-2-2 42 0,-2 0-44 0,-4-1 49 16,3 0-43-16,-4 0 44 0,0-4-50 0,-3 2 22 0,1-1-93 15,-4-2-3-15,2-2-64 0,-1 1-46 16,-3-3-73-16,3-2-96 0,-3 1-91 0,0-3-559 15,2-1-652-15</inkml:trace>
  <inkml:trace contextRef="#ctx0" brushRef="#br0" timeOffset="94532.71">17830 12187 171 0,'0'0'622'15,"-13"4"-167"-15,13-4-92 0,-14 1-29 16,14-1 4-16,-10 2-15 0,10-2 25 0,0 0-85 15,-11 2-48-15,11-2-43 0,0 0-33 0,0 0-30 0,0 0-24 16,0 0-18-16,7-6-14 0,-7 6-17 0,18-4-16 16,-8 1-5-16,3 1-140 0,-1-1-47 0,3 0-106 15,-2 1-86-15,1 1-70 0,-1-2-433 0,-2 2-420 16</inkml:trace>
  <inkml:trace contextRef="#ctx0" brushRef="#br0" timeOffset="94658.88">17911 12262 326 0,'-7'8'451'0,"4"0"-74"0,-1 0-45 15,1 1-77-15,2-3 0 0,1-6-73 0,0 11 18 16,0-11-51-16,6 9-29 0,1-7-25 0,3 0-18 16,1 1-32-16,5-3-104 0,3 0-160 0,1-3-230 0,3 1-227 15,0-2-184-15</inkml:trace>
  <inkml:trace contextRef="#ctx0" brushRef="#br0" timeOffset="96422.15">18701 11654 31 0,'-4'-10'388'16,"4"10"-95"-16,-7-7-43 0,7 7-29 0,-9-5-19 16,9 5-17-16,-15-4 8 0,15 4-9 0,-15-3-11 15,15 3-21-15,-21 3-26 0,10-2-1 0,-1 3-17 16,-1 0-3-16,-1 1-14 0,3 1-9 15,-1 3-12-15,1-1 0 0,1 2-7 0,2-1-2 0,-1 2-8 16,5 1-8-16,0 0-5 0,3 0-3 0,1 0-11 16,3 2-4-16,1 2-4 0,1 0-6 0,2 2 1 15,2 0-2-15,2 0 2 0,0 1-5 0,-1 0-4 0,0 0-40 16,3 0 44-16,-4 1-44 0,1-1 46 0,0-2-42 16,-2-1 49-16,-1 1-49 0,-3-1 10 15,-2 0 4-15,-1-2 3 0,-2-2 4 0,0 1 3 0,-3 0 1 16,-1-1 0-16,-3-1 45 0,2-1-49 0,-3-2 44 15,0-2-47-15,1 0 47 0,-2-1-52 0,1 0 47 16,1-3-49-16,2 2 51 0,6-4-51 16,-13 4 45-16,13-4-28 0,-9 4 22 0,9-4-45 0,0 0 4 15,0 0 1-15,4 9 6 0,1-6 11 0,-1 2 36 16,5 0-46-16,-1 1 43 0,3 2-49 0,-1 1 48 16,2 3-48-16,-2 2 46 0,3 3-4 0,-3-2-4 15,-1 6-5-15,1-1-1 0,-3 2 4 0,-1 0-7 16,-1 0 2-16,-2 0 9 0,-1-3 38 0,1 0 12 15,-1 0 3-15,-2 1-2 0,0-2-12 0,0-2-9 16,0 1 3-16,0-2-24 0,2-2-5 0,-2-1-7 16,1 1-3-16,1-2-7 0,2-1-1 0,0-1-15 15,1-2-60-15,3-2-71 0,2 0-87 0,-1-3-91 16,6-2-95-16,-2-3-469 0,3-2-443 0</inkml:trace>
  <inkml:trace contextRef="#ctx0" brushRef="#br0" timeOffset="101220.43">19176 11621 420 0,'-3'-9'470'0,"3"9"-96"16,0 0-5-16,-7-4-67 0,7 4 42 0,0 0-66 15,-12 0 28-15,12 0-57 0,-9 2 27 0,9-2-62 16,-10 6 35-16,4 0-67 0,1 0 42 0,-2 2-57 15,-2 3 36-15,4 2-36 0,-4 3 13 0,3 2-37 16,-2 2-9-16,-1 3 4 0,1 4-32 0,1 1-14 16,0 1-13-16,1 2-1 0,2 2-7 0,0-3-11 15,3-2-6-15,1 1-51 0,4 3 45 0,0-1-9 16,3-2-7-16,4-1-5 0,2-2-7 0,2-1-9 16,3-4-3-16,2-2-19 0,6-2-11 0,-1-5-55 0,5-1-112 15,0-4-46-15,0-3-91 0,4-2-103 0,3-3-72 16,2-2-184-16,5-4-457 0,-3-4-757 0</inkml:trace>
  <inkml:trace contextRef="#ctx0" brushRef="#br0" timeOffset="104022.06">19425 11841 281 0,'-10'-3'523'0,"2"0"-113"16,1-2-92-16,-1 2 34 0,-1-2-26 0,5 1-42 15,-2 0-43-15,2-2-48 0,0 1-35 0,4 5-33 0,0-10-24 16,0 10-20-16,5-10-18 0,-1 6-11 0,4-1-10 16,1 0-48-16,1 2 40 0,0 1-46 0,2 0 45 15,-1 1-48-15,1 2 41 0,-1 1-47 16,1 1 43-16,-1 1-2 0,-5 1-2 0,2 1-5 0,-1 2-1 15,-5 0-39-15,2 3 55 0,-4-1-42 0,-1 3 48 16,-3 0-31-16,-3 0 53 0,1 3-23 16,-5 1 64-16,-1-2-21 0,2 1 76 0,-3-2-49 0,2 0 46 15,0-2-62-15,1 1-6 0,1-2-6 0,0-2-17 16,-1 1-8-16,5-2-1 0,0 0-14 0,1-1-3 16,0 0-6-16,4-7-2 0,-1 9-4 0,1-9-5 15,6 10-5-15,-6-10-5 0,13 6-4 0,-2-5-2 16,1 0-3-16,3-1-13 0,1-1-30 0,1 0-54 15,3-3-6-15,3 1-82 0,2-2 6 0,-2-1-101 0,2 0-16 16,-1-2-47-16,-1 1-50 0,0-2-44 16,-1 0-355-16,-3-3-321 0</inkml:trace>
  <inkml:trace contextRef="#ctx0" brushRef="#br0" timeOffset="104185.72">19802 11917 56 0,'0'0'459'0,"0"0"-104"0,7-3-43 15,-7 3-16-15,0 0 11 0,0 0-36 0,0 0 53 16,6 5-37-16,-6-5-18 0,0 7-20 0,0-7-66 0,4 9 17 15,-4-9-74-15,2 11 34 0,-2-11-71 16,2 12 25-16,-1-5-65 0,0-1 34 0,2 2-58 16,-1 0 33-16,0 0-58 0,0 1 38 0,-1-1-57 0,2-1-18 15,-2 0-138-15,1 0-40 0,0 0-86 0,-2-7-62 16,0 10-30-16,0-10-489 0,3 8-442 0</inkml:trace>
  <inkml:trace contextRef="#ctx0" brushRef="#br0" timeOffset="104505.79">19940 11817 279 0,'3'-9'570'16,"-2"1"-64"-16,0 1-84 0,-1 7-23 0,0-14-46 16,3 8-63-16,-2-1-43 0,-1 7-77 0,7-10 17 0,-7 10-30 15,9-7-28-15,-9 7-26 0,15-2-20 0,-15 2-12 16,17 1-18-16,-6 4-12 0,-1-2-8 15,-1 2-8-15,3 3-7 0,-3 1-4 0,-2 0 1 16,0 2-8-16,0 1-2 0,-4 0-2 0,-2 1-37 16,-1-1 43-16,0 1-39 0,-1 0 47 0,-2 0-39 15,1 0 41-15,-3-1-39 0,1-1 44 0,1-1-40 0,-2 0 47 16,4-1-48-16,-2-1 48 0,1-2-43 0,-1 0 50 16,3-6-48-16,0 12 46 0,0-12-48 0,4 6 41 15,-4-6-51-15,10 5 42 0,-10-5-48 0,18 0-2 16,-5-3-99-16,2 1-6 0,2-1-103 0,1-4-35 15,2 0-32-15,1-1-77 0,0-2-66 0,-3-1-274 16,3-2-226-16</inkml:trace>
  <inkml:trace contextRef="#ctx0" brushRef="#br0" timeOffset="104736.95">20325 11598 191 0,'-3'-11'578'0,"1"3"-125"0,-1 0-61 15,2 2-39-15,0-1-22 0,1 7-47 0,-2-10 21 16,2 10-58-16,0-6 44 0,0 6-63 15,0 0-31-15,9-4-27 0,-9 4-28 0,12 4-20 16,-3-1-17-16,0 3 31 0,1 0-55 0,1 4 39 16,0-1-56-16,0 3 37 0,2 1-58 0,-3 4 44 0,2 0-61 15,-2 3 32-15,-4 2-50 0,-1-1 40 0,-1 3-54 16,-1 0 45-16,-4 2-53 0,-1-1 0 0,-2-1 0 16,1 1-2-16,-4-1-5 0,3-2-20 0,-3 0-39 15,-1-3-47-15,4-2-71 0,-1-2-80 0,0-1-75 16,2-3-38-16,-3-1-86 0,5-4-38 0,1-6-322 15,1 9-380-15</inkml:trace>
  <inkml:trace contextRef="#ctx0" brushRef="#br0" timeOffset="104892.1">20701 11893 489 0,'15'-4'623'0,"-2"1"-157"16,-4 2-94-16,-9 1-37 0,16-3-18 0,-16 3-16 15,13 3-23-15,-13-3-25 0,10 3-79 0,-10-3 14 16,7 9-80-16,-5-3 21 0,0 0-70 0,-2 0 31 15,1 2-65-15,-1 1 41 0,0 0-67 0,1 1 18 16,-1 1-135-16,0 0-57 0,3 1-115 0,-2-2-68 16,0 0-58-16,3-2-504 0,1 0-491 0</inkml:trace>
  <inkml:trace contextRef="#ctx0" brushRef="#br0" timeOffset="105138.99">21143 11565 655 0,'-3'-12'509'0,"2"1"-78"16,-2 3-33-16,1 2-26 0,-3 0-34 0,5 6-19 15,-12-5-12-15,12 5-16 0,-14 0-23 0,5 4-27 16,0 1-18-16,-1 2-54 0,2 2 11 0,1 2-70 16,0 3 18-16,0 1-60 0,2 2 17 0,1 3-47 15,1 3 26-15,3 0-50 0,0 1 30 0,0 1-48 0,5 0 37 16,-1 0-46-16,5 2-10 0,0-1-26 15,1-2-37-15,4-1-42 0,-1-2-18 0,2-3-75 16,-1-4-51-16,4-2-60 0,0 0-20 0,0-3-81 16,0-4-83-16,1-1-338 0,0-3-401 0</inkml:trace>
  <inkml:trace contextRef="#ctx0" brushRef="#br0" timeOffset="105536.48">21377 11690 56 0,'-7'-12'566'0,"1"0"-167"0,-3 0-47 0,4 2-58 16,0 0 19-16,1 0 31 0,1 0-91 0,-1 0 10 15,3-1-84-15,1 3-35 0,0-1-30 0,3 2-20 16,1-1-16-16,1 1-16 0,1 1 27 0,2 2-62 16,1 0 33-16,-2 2-52 0,-7 2 36 0,18-3-47 15,-18 3 36-15,13 4-45 0,-5 1 42 0,-1-1-46 16,-3 2 41-16,1 3-39 0,-3-1 38 0,-1 2-3 15,-1-1 8-15,-1 1-15 0,-1 0 1 0,1 2-3 16,-2-1 2-16,2 0-5 0,-1 2 7 0,0-2-5 16,2 0 0-16,-1 0-3 0,1 1-1 0,1-1 1 0,-1 0-6 15,2 0 5-15,0 0-8 0,2-1 3 0,1 0-1 16,-1 2 1-16,1-1-3 0,3 0 0 0,-2-1 5 16,-1-1-4-16,2 0 0 0,-3 0 0 15,1 0 3-15,-3-1-1 0,3 0 5 0,-5-1 21 0,0-1-29 16,0 1 52-16,-2 0-42 0,-3-2 40 0,1 2-49 15,-3-1 46-15,1 1-56 0,-2-2 43 0,-1 0-51 16,3 0 43-16,-2-1-51 0,1 0 22 0,7-4-106 16,-12 5-35-16,12-5-128 0,-11 1-93 0,11-1-91 15,0 0-435-15,-7-6-454 0</inkml:trace>
  <inkml:trace contextRef="#ctx0" brushRef="#br0" timeOffset="105708.2">21663 11785 896 0,'11'-2'554'0,"-11"2"-135"0,17-3-70 0,-17 3-17 16,0 0 5-16,14 2 9 0,-14-2-53 0,9 4 26 16,-9-4-88-16,5 8 4 0,-5-8-93 0,4 10 12 15,-3-4-72-15,1 1 25 0,1 1-64 0,-3-1 30 16,3 1-46-16,-2 3 19 0,2 0-93 0,-1-1-36 16,1-1-133-16,-2 2-41 0,3-3-121 0,0 2-60 15,-2-5-50-15,2 2-66 0,3-1-245 0,-7-6-325 0</inkml:trace>
  <inkml:trace contextRef="#ctx0" brushRef="#br0" timeOffset="106086.25">21770 11629 348 0,'-6'-14'571'16,"1"0"-152"-16,-3 2-66 0,4-2 3 0,0 3-6 15,3 0-54-15,-1 0-25 0,0-1-28 0,4 2-37 16,-1 0-35-16,1-1-34 0,2 3-21 0,3 0-30 15,0 3-15-15,1-1-16 0,0 1-7 16,1 3-13-16,1 1-11 0,-10 1 2 0,19 1-12 0,-9 1-2 16,-1 3-5-16,-1-1 44 0,-2 1-56 0,2 3 43 15,-2-1-50-15,-2 0 47 0,-1 2-51 0,-1 1 48 16,0 1-50-16,-2-1 51 0,0 0-45 0,0 2 46 0,-2-1-47 16,2 1 50-16,0 0-53 0,-1-1 50 15,1 2-48-15,1-2 49 0,-1 1-54 0,2 0 47 16,0-2-51-16,1 1 49 0,-1 1-52 0,3-2 49 0,0 1-50 15,2 0 48-15,-1 0-47 0,1 0 46 0,0-2-48 16,-2 0 49-16,0-1-46 0,1-1 42 16,-2 0-42-16,-2 0 50 0,-1-2-43 0,-1-5 44 0,0 12-50 15,-2-7 54-15,2-5-55 0,-8 10 48 0,2-6-46 16,-1 0 45-16,-3 0-51 0,1-1 49 0,1 0-66 16,8-3-20-16,-15 3-69 0,15-3-82 0,-15-1-101 15,15 1-105-15,-13-6-125 0,9 2-294 0,-1-4-384 16</inkml:trace>
  <inkml:trace contextRef="#ctx0" brushRef="#br0" timeOffset="106335.9">22018 11436 1001 0,'3'-10'590'0,"-1"4"-78"16,-2 6-51-16,6-10-42 0,-6 10-30 0,2-7-16 15,-2 7 8-15,8-5-90 0,-8 5 40 0,0 0-86 16,14 4 21-16,-7-1-81 0,4 5 17 0,-1 0-68 15,0 3 15-15,4 3-26 0,0 1-22 0,0 3-22 0,-1 4-14 16,-1 3-17-16,0 0-8 0,-3 3-12 0,-2 0-2 16,-1 1-12-16,-5-3-10 0,2 0-10 0,-3 0-22 15,-2-4-29-15,1 0-18 0,-5 0-28 0,2-1-46 16,0-4-48-16,-1 0-43 0,-1-4-14 0,-1 1-100 16,0-3-11-16,-1-2-76 0,2-2-70 0,-1-2-67 15,7-5-392-15,-12 6-558 0</inkml:trace>
  <inkml:trace contextRef="#ctx0" brushRef="#br0" timeOffset="106869.63">22587 11201 430 0,'-4'-5'501'16,"2"0"-58"-16,0-3-42 0,-2 4-4 0,4 4-26 16,-3-12-36-16,3 12-36 0,-2-11-44 0,2 11-44 15,4-12-41-15,-1 7-33 0,2 1-24 0,0-3-23 16,5 2-17-16,0 3-16 0,2 0-12 0,1 0-7 0,1 0-52 16,1 4 47-16,-1-1-48 0,5 2 55 15,-3 1-45-15,0 3 47 0,-3 0-45 0,2 1 58 16,0 5-42-16,-3 1 46 0,-4-1-48 0,-2 0 17 0,-1 4-3 15,-2 1 2-15,-2 1 1 0,-2 0 2 0,-3 5 0 16,0 1 8-16,-1-3 13 0,-1 1-23 16,1 2-3-16,0-3 44 0,1 1-55 0,1-2 54 0,-1-3-57 15,3 0 35-15,1-3-52 0,0-2 46 0,4 0-55 16,-1-2 51-16,4-2-55 0,-2 1 43 0,7-3-47 16,-3-1 4-16,2-2 3 0,-1 0 5 0,2-3 3 15,1 0 8-15,-13-1-6 0,20 4 4 0,-20-4 5 16,14 0 39-16,-14 0 47 0,12 1 34 0,-12-1 27 15,0 0 14-15,9 4 19 0,-9-4 7 0,-2 6-10 16,2-6-15-16,-7 9-20 0,3 0-18 0,0-1-15 0,0 2-15 16,0 1-16-16,-1 1-7 0,3 3-13 15,0-3-11-15,1 2-9 0,1 1-8 0,1 2-8 16,1-1-14-16,0 1 1 0,3 0-8 0,-1 0-27 0,1 1-42 16,-1-1-40-16,1 0-34 0,0-2-27 0,-3 1-71 15,-4-2 32-15,0 2-32 0,-6 1-26 0,-5-1-33 16,-6 2-31-16,-5 2-33 0,-7-1-39 0,-7 1-32 15,-6-1-26-15,-12 5-124 0,-5-2-344 16,-7 1-495-16</inkml:trace>
  <inkml:trace contextRef="#ctx0" brushRef="#br0" timeOffset="108368.85">6902 15487 135 0,'-4'-7'496'0,"2"1"-115"0,-2 0-56 0,0 0-8 16,-2 0-4-16,1 0-18 0,-2-1-25 0,2 1-26 15,-2 1-8-15,0 0-17 0,2 1-28 0,0 0-13 16,5 4-35-16,-12-6-16 0,12 6-36 0,-11-2 5 16,11 2-18-16,-12 2 8 0,12-2-22 0,-14 7 3 15,8-2-20-15,-1 0 5 0,2 3 3 0,-1 0-2 16,1 1-5-16,0 0-13 0,1 1-4 0,0 2 2 16,3-1-19-16,-1 2 10 0,1-1-2 0,2 2-5 15,2 1-9-15,0 0 6 0,-1 1-4 0,4-1-1 16,-1 1-2-16,2 0 1 0,-2-1-4 0,3 1-5 15,-2 0 7-15,2-1-5 0,-2 0-1 0,1 1-3 16,-4-1 2-16,1 0-3 0,0 1 0 0,-4-2 4 16,-1 2-3-16,-4-2-16 0,0 4 17 0,-3-4 7 15,-2 1 1-15,-3-1 0 0,0 0-6 0,-1-2 4 0,0-2-5 16,0 0 2-16,1-3 2 0,2 2-7 16,-2-2 5-16,3-2-1 0,1 1 0 0,0-1-7 15,1-1-6-15,3 0-10 0,5-4-7 0,-8 7 7 0,8-7-8 16,0 7 2-16,0-7-11 0,3 8 12 0,1-2-4 15,2 0 15-15,1-2-9 0,-1 4 17 0,3-1-10 16,-2 3 14-16,1-1-8 0,2 3 10 0,-2 1 6 16,-3 1 2-16,2 2-4 0,-1 3 0 0,0 0 2 15,-2 3 1-15,-1 0 3 0,-2 2-7 0,2-1 36 16,-2-1-1-16,-1 4-4 0,0-5-7 0,0 0-2 16,1 0-8-16,-1 0 3 0,1-1-7 15,2-1-1-15,0-1-6 0,-1 0 0 0,2-1-6 0,5-2-25 16,-3-1-34-16,6-1-103 0,0-2-65 15,4-3-80-15,0-2-169 0,4-2-115 0,3-3-300 0,2-2-454 16</inkml:trace>
  <inkml:trace contextRef="#ctx0" brushRef="#br0" timeOffset="109605.59">7661 15452 346 0,'0'0'413'0,"0"0"-27"0,0 0-25 0,-6-6-83 15,6 6 19-15,0 0-31 0,-12 1-27 0,12-1-12 16,-10 5-9-16,1 0-12 0,0 2-4 0,0 3-13 15,-1 0-1-15,-3 4-8 0,3 0-12 0,-3 4-2 16,3-1-16-16,1 2-16 0,0 1-6 0,-1 0-36 16,2 1 6-16,0 2-27 0,3 0 5 0,0 0-38 15,3 0 15-15,2-2-30 0,1 3 17 0,4 0-39 16,0-1 26-16,4 3-10 0,0-5-1 0,4-2-23 16,0-2-41-16,3-2-44 0,1-1-55 0,2-3-47 15,-1-2-54-15,5-2 3 0,0-2-80 0,-1-2 18 16,-2-2-40-16,3-2-17 0,3-2-25 0,-1-2 9 15,0-2-318-15,3-2-204 0</inkml:trace>
  <inkml:trace contextRef="#ctx0" brushRef="#br0" timeOffset="109969.9">8111 15663 270 0,'3'-15'348'0,"0"0"7"0,-1 2-18 0,-2 0-9 16,0 2 2-16,-3 1 10 0,1 0-37 0,-2 0-25 15,0 3-21-15,-4 1-23 0,2 3-17 0,-4 0-17 16,10 3-27-16,-21 3-14 0,7 0-18 0,0 3-32 15,-1 3 1-15,-2 0-20 0,-1 2-9 0,3 3-18 16,-2-1-9-16,3 2-7 0,0 0-12 0,3 1-7 16,-1 1-5-16,3-1-5 0,3-2-7 0,1 0-3 15,2-2-8-15,2 0 10 0,1-2-10 0,1 1 0 16,3-4-11-16,1 1-31 0,2-3-34 0,3-1-32 16,-1-2-14-16,-9-2-1 0,21-1 6 0,-8-1 1 15,0-4 16-15,1-1 17 0,0 2 20 16,0-4 7-16,-2 1 18 0,2-1 4 0,-3 0 11 0,-2 0 9 15,4 0 1-15,-4 0 8 0,-1 3 10 0,-2 0 15 16,1-1 10-16,1 2-12 0,-4 0 4 0,-4 5-4 16,9-5-3-16,-9 5-4 0,0 0 2 0,13-3-2 15,-13 3-2-15,6 5-4 0,-6-5 4 0,8 7-5 16,-6-2-2-16,2 2-3 0,3 0-1 0,-4 1-2 16,3-1-8-16,-1 1 1 0,0-1-77 0,0 2-81 15,1-2-65-15,-1-1-64 0,2 1-16 0,-2-1-72 0,3-1 7 16,-1-3-287-16,2 2-174 0</inkml:trace>
  <inkml:trace contextRef="#ctx0" brushRef="#br0" timeOffset="110131.12">8370 15709 101 0,'7'-5'520'15,"-2"1"-70"-15,-5 4-44 0,8-5-50 0,-8 5-38 16,7-5-42-16,-7 5-48 0,0 0-17 0,7-4-10 16,-7 4-12-16,0 0-22 0,5 5-24 0,-5-5-30 15,4 7-22-15,-4-7-17 0,4 10-15 0,-4-10-15 16,3 12-6-16,1-6-11 0,-1 1-7 0,-1 0-11 15,2 2-13-15,-1-2-67 0,-1 0-86 0,2-1-83 16,-1 0-78-16,0 0-56 0,-3-6-56 0,11 9-346 16,-11-9-294-16</inkml:trace>
  <inkml:trace contextRef="#ctx0" brushRef="#br0" timeOffset="110503.43">8528 15532 513 0,'-3'-12'454'15,"3"3"-11"-15,-1 0-60 0,-2 2 32 0,3 7-58 16,-1-11-27-16,1 11-64 0,-3-10-35 0,3 10-54 16,0 0 4-16,-1-6 4 0,1 6 1 15,0 0-18-15,3 6-37 0,-3-6-23 0,2 10-25 0,1-1-10 16,-1 2-17-16,2-2-8 0,-3 5-12 0,2-1-8 16,1 1-12-16,-3 1 4 0,3 0-8 0,0-1 1 15,-3 0-5-15,2-2 0 0,-1 0-2 0,-1-1-6 16,2-2 4-16,-2 1-4 0,2-3 3 0,-2-1-6 15,2 0 8-15,-3-6-10 0,6 7 6 16,-6-7-2-16,14 3-2 0,-14-3 2 0,18-3-3 0,-5-1 1 16,0 2-5-16,2-3 4 0,-1 3-2 0,1-1 3 15,-2-1-4-15,0 1 0 0,1 2 3 0,-4-1-8 16,-10 2 6-16,21-1-5 0,-21 1 7 0,14 2-4 16,-14-2 5-16,11 5-1 0,-11-5-5 0,5 8 4 15,-5-8-6-15,0 10-18 0,0-10-21 0,-5 11-13 16,1-4-21-16,-2-1-23 0,2-1-35 0,-2 1-49 15,1-1-43-15,-1-2-48 0,6-3-65 0,-11 5-28 0,11-5-135 16,0 0-252-16,-14-1-277 0</inkml:trace>
  <inkml:trace contextRef="#ctx0" brushRef="#br0" timeOffset="110702.65">8763 15455 201 0,'6'-10'597'0,"1"2"-110"0,-1 3-145 16,-1 0 19-16,5 1-15 0,-1 1-41 0,-9 3-9 0,18 0-18 15,-8 2-15-15,3 2-30 0,0 2-27 0,1 1-34 16,1 4-31-16,-1 2-33 0,2 1-13 16,-4 2-22-16,0 3-15 0,1-1-12 0,-3 4-4 0,-2-1-11 15,0 7-12-15,-2-5-1 0,-2-2-4 0,-3 0-6 16,-1-1-23-16,0-1-54 0,-3-1-46 0,1-2-43 16,-2 1-54-16,0-3-31 0,-2-1-74 0,-1-2-85 15,2-3-89-15,-1-1-366 0,-2-4-403 0</inkml:trace>
  <inkml:trace contextRef="#ctx0" brushRef="#br0" timeOffset="111018.42">9169 14998 919 0,'4'-14'644'15,"-4"2"-135"-15,3 2-84 0,-3 3-55 0,0 1-30 16,0 6 2-16,-3-8 2 0,3 8-41 0,0 0-10 15,0 0-30-15,-6 8-35 0,3 1-15 16,3 1-9-16,0 6-18 0,0 2-12 0,0 5-5 16,3 6-1-16,0 5-6 0,4 8-6 0,-2 5-7 15,3 2-11-15,3 13-10 0,-2 0-21 0,3 1 0 0,-1 3-16 16,2 0-5-16,-2-2-8 0,1 3-8 0,1-4 8 16,-2 2-26-16,2-1-11 0,-2-2-13 0,2-2-3 15,-1-1-3-15,-1-11-10 0,-1-1 3 0,2-3-7 16,-1-2-7-16,0-5-12 0,-2-6-40 0,1-2-73 15,-4-6-51-15,2-3-102 0,-2-2-24 0,2-3-87 16,-3-3-98-16,0-4-93 0,-1-3-185 0,-4-5-664 16,0 0-1035-16</inkml:trace>
  <inkml:trace contextRef="#ctx0" brushRef="#br0" timeOffset="111403.99">9760 15378 620 0,'-8'-6'493'16,"-1"2"-58"-16,0 2-93 0,0-1 16 0,9 3-48 15,-19 4 0-15,9-2-20 0,-4 4-2 0,2 2-29 16,1 1-16-16,-3 4-25 0,2 1-37 0,-2 3-30 16,5-1-29-16,0 2-12 0,3 2-31 0,-2 0-3 15,6-2-26-15,-1 0 5 0,3 1-25 0,3-1 11 0,0 3-33 16,5-1 17-16,0-2-21 0,2 0 10 15,3-1-20-15,-2-3-27 0,5-1-59 0,0-1-63 16,1-2-51-16,1-2-41 0,-1-2-56 0,2-2-8 16,0-1-21-16,0-1-13 0,0-2 17 0,1-3-85 15,0 0 0-15,1-3-192 0,1-1-117 0</inkml:trace>
  <inkml:trace contextRef="#ctx0" brushRef="#br0" timeOffset="111754.35">10023 15588 4 0,'4'-12'411'0,"-3"-1"-46"0,-2 2-11 0,-1 0-9 16,0 3-60-16,-2-2 26 0,0 0-23 0,-1 3-21 15,0-1-18-15,-1 2-22 0,-3 1-29 0,1 1-19 16,-1 3-15-16,9 1-20 0,-19 1-12 0,9 4-10 16,-3 0-12-16,0 4-16 0,3 1-7 0,-3 2-16 15,4 2-11-15,-1 1-12 0,1 0-10 0,3 0-3 16,-1 0-12-16,2 2-1 0,2-1-8 0,2-2 0 16,1 1-5-16,0-2-1 0,0-1-3 0,3-1 0 15,1-2-3-15,-1 0-2 0,3-3 0 0,0 0-4 16,3-2-3-16,-9-4-10 0,14 2-8 0,-5-4-7 15,2-2-5-15,-2-1 8 0,0-1 11 0,3-3-1 16,-3 1 2-16,0-2 9 0,0 1 2 0,-2-1 2 16,0 1 4-16,-1 1 0 0,-1 0 8 0,2 1-8 15,-4 1 10-15,0 0-6 0,-3 6-7 0,8-7 6 16,-8 7 2-16,6-5 0 0,-6 5-2 0,0 0-2 0,0 0 1 16,10 6 2-16,-10-6-1 0,7 7 0 15,-5-1-5-15,2 2 0 0,1-3-4 0,-1 4-6 0,4-1-3 16,-3 0-72-16,0 1-95 0,0-1-67 0,0 1-77 15,3-1-76-15,-3 0-43 0,0-1-35 0,3-3-254 16,-2 1-238-16</inkml:trace>
  <inkml:trace contextRef="#ctx0" brushRef="#br0" timeOffset="111912.11">10245 15677 35 0,'5'-5'648'0,"-5"5"-131"0,7-6-63 0,-7 6-22 0,0 0-34 15,5-6-29-15,-5 6-16 0,0 0-30 0,0 0-33 16,0 0-33-16,0 0-72 0,5 5-8 0,-5-5-46 15,0 10-17-15,0-10-34 0,0 12-1 0,0-4-31 16,1 0 1-16,1 2-23 0,-2-1-3 0,2 2-32 16,-1 0-83-16,2 1-73 0,-2-1-66 0,-1-2-75 15,3 1-95-15,-2-2-75 0,0 0-57 0,2-1-341 0,-3-7-426 16</inkml:trace>
  <inkml:trace contextRef="#ctx0" brushRef="#br0" timeOffset="112285.08">10350 15426 498 0,'-4'-11'539'0,"3"1"-29"0,0 3-53 15,-2 0-6-15,2 1-56 0,-1 0-24 0,2 6-48 16,-2-9-26-16,2 9-15 0,0 0-12 0,0 0-48 16,0 0-25-16,0 0-31 0,0 0-26 0,1 12-23 15,-1-4-19-15,4 0-30 0,-1 2-32 0,-1 1 27 16,-1 0-47-16,2 0 30 0,1 2-42 0,0-2 32 15,-3 0-44-15,4 1 37 0,-2 0-37 16,-1-2 35-16,1-1-45 0,-2 1 45 0,2-3-42 0,-1-1 30 16,-2-6-26-16,3 11 34 0,-3-11-39 0,6 5 35 15,-6-5-40-15,13 2 41 0,-13-2-39 0,19-1 38 16,-19 1-38-16,21-1 37 0,-21 1-53 0,22-1 54 16,-10 1-37-16,2 1 34 0,-2 0-37 0,-1 1 36 15,-1 2-38-15,1 0 39 0,-2 3-42 0,1-1 38 16,-4 0-31-16,-1 3 38 0,-1 0-40 0,-1-1 43 15,-1 2-44-15,-2-2 21 0,-2 1-39 0,-1 0 11 0,-1 0-53 16,2-2-35-16,-2 0-46 0,-1-1-45 0,-2-1-44 16,7-5-52-16,-10 6-98 0,10-6-94 0,0 0-35 15,-13-4-402-15,13 4-506 0</inkml:trace>
  <inkml:trace contextRef="#ctx0" brushRef="#br0" timeOffset="112485.19">10557 15325 406 0,'4'-9'627'0,"-3"4"-156"0,-1 5-77 16,4-9-68-16,-4 9-9 0,8-2-8 16,-8 2-22-16,0 0 7 0,15 4-24 0,-6 0-38 0,0 3-28 15,1 2-34-15,0 1-37 0,2 5-28 0,1 2-15 16,-2 1-39-16,-2 2 3 0,0 2 2 0,0 4-19 16,-4-2-6-16,-2 2-10 0,-2 0 2 0,-1-1-8 15,-3 0-14-15,0-1 8 0,-3-2-7 0,0-1-45 16,0 1-66-16,-4-4-63 0,0-1-65 0,0-1-84 15,0-4-105-15,1-3-105 0,1-2-438 0,-2-1-557 16</inkml:trace>
  <inkml:trace contextRef="#ctx0" brushRef="#br0" timeOffset="112819.45">11219 15235 377 0,'0'0'541'0,"-1"-11"-94"16,1 11-34-16,-5-11-53 0,5 11-1 15,-8-6-47-15,8 6-1 0,-14-3-39 0,14 3-15 0,-13 0-15 16,4 1-21-16,-2 3-18 0,1 2-26 0,-1 2-58 16,-1 1 39-16,0 2-15 0,2 4 6 0,0-1-14 15,1 2-18-15,0 2-23 0,1 0-13 0,3-1-3 16,4 1-10-16,-2-1-8 0,3 1-9 0,3-1-40 15,-1 2 30-15,2-1-46 0,5 2 42 0,0-2-43 16,1 0 35-16,4-3-35 0,-1 1 25 0,2-1-31 0,2-4 29 16,2 0-42-16,0-1 40 0,3-3-50 15,1-1 13-15,0-1-60 0,-4-3-7 0,4 0-68 16,-2-2-80-16,-1-2-40 0,1 0-48 0,-2-2-85 16,-4-1-119-16,2 0-92 0,-6-3-341 0,-2 0-551 0</inkml:trace>
  <inkml:trace contextRef="#ctx0" brushRef="#br0" timeOffset="112963.59">11270 15498 218 0,'-15'0'643'16,"3"-1"-156"-16,12 1-79 0,-16-2-19 0,16 2-22 0,-16-2-54 15,16 2-56-15,-7-3-56 0,7 3-38 16,-3-9-33-16,6 3-39 0,3 1-6 0,1-2-34 0,5-1 4 16,0-1-29-16,6 0-1 0,2-6-82 0,1 4-42 15,-1 1-117-15,1 0-33 0,0-1-96 0,2-1-49 16,3-1-413-16,-7 2-334 0</inkml:trace>
  <inkml:trace contextRef="#ctx0" brushRef="#br0" timeOffset="113553.57">11573 15165 456 0,'0'-7'466'0,"0"7"-124"16,0 0 2-16,0 0-56 0,-1-6 52 0,1 6-39 16,0 0 12-16,0 0-36 0,0 0-20 0,0 12-23 15,0-12-23-15,0 13-35 0,1-3-16 0,-1 1-19 16,1 0-30-16,1 3-25 0,-2-1-17 0,2 3-12 16,-2 2-13-16,1-1-1 0,1 2-22 0,-1 0 1 0,0-1-4 15,1 0-12-15,0 0-1 0,0-3-9 0,-2-1-4 16,1-2-61-16,0 0-48 0,0-3-42 0,1 0-46 15,-2-3-48-15,0-6-54 0,0 9-37 0,0-9-19 16,0 0 6-16,0 0 12 0,0 0 11 0,-7-6 49 16,3-1 65-16,2-2 31 0,-2-2 29 0,0-3 37 15,0-2 15-15,-2-1 48 0,1 0 47 0,1-3 63 16,-1-2 48-16,2 4 32 0,2-1 23 0,0 1 12 16,2 1 19-16,0 0 17 0,1-1-33 0,1 3 50 15,3-1-49-15,0 0 30 0,0 2-33 16,3 2 5-16,0 0-39 0,0 1 1 0,1 3-36 0,1 0 4 0,0 2-26 15,-2 2-4-15,0 0-9 0,1 3 13 16,-10 1-27-16,18 0 14 0,-18 0-23 0,14 6 14 16,-9-1-18-16,-2 1 9 0,-2 1-21 0,0 2-4 15,-1-1-3-15,-1 0-1 0,-2 2 2 0,2 0-2 16,-4-1-2-16,0 1-3 0,1-2 3 0,-2 1-6 16,2-1 12-16,-1-1-16 0,2 1 9 0,-3-1-10 0,3-1 16 15,2 1-8-15,-1-2 12 0,2-5-12 0,0 13 19 16,2-6-9-16,1 0 14 0,2 0-14 0,1 1 7 15,1 0-8-15,0-1 7 0,5 3-15 0,-2-2 6 16,0 1-11-16,4-1 10 0,-1-1-15 0,1 1 9 16,-1 1-15-16,1-2 9 0,1 0-14 0,-1 1 8 15,2-3-18-15,-2 1-68 0,2 0-109 0,-3-1-35 16,2-1-146-16,0 0-71 0,-3-1-482 0,1 0-504 16</inkml:trace>
  <inkml:trace contextRef="#ctx0" brushRef="#br0" timeOffset="113835.79">11982 15301 523 0,'-1'-6'395'15,"-2"-1"-25"-15,1 2 9 0,-1-1-9 0,2-1-24 16,1 7-57-16,0-11-38 0,0 11-47 0,1-9-24 16,-1 9-50-16,5-8-25 0,-5 8-18 0,9-4-17 15,-9 4-11-15,0 0-11 0,17 3-5 0,-11 0-10 0,-1 3-2 16,-1-1-7-16,1 2 9 0,0 3-11 15,-3 0 10-15,-2 1-7 0,-2 2 12 0,0-1-6 0,-3 2 15 16,0 1 6-16,-1-1 23 0,0-1-7 0,1-1 7 16,-1 0-13-16,1-1-10 0,1-2-11 0,0-1 0 15,1-1-10-15,1-1-5 0,-1 0 0 0,3-6-9 16,1 9-8-16,-1-9-3 0,8 4-22 0,-8-4-81 16,18 1-108-16,-5-3-43 0,3 1-126 0,2-3-53 15,7-2-44-15,-1-1-46 0,5-2-242 0,3 0-270 16</inkml:trace>
  <inkml:trace contextRef="#ctx0" brushRef="#br0" timeOffset="114031.53">12461 15270 82 0,'0'0'601'16,"-2"-7"-146"-16,2 7-50 0,0 0 29 0,-4-8 4 15,4 8-14-15,0 0-12 0,-3-5-38 0,3 5-56 16,0 0-59-16,0 0-49 0,0 0-36 0,0 0-77 0,0 0 7 15,0 0-41-15,0 0 29 0,3 9-20 16,-3-9-15-16,0 12-9 0,-1-4-20 0,-2 1-11 16,1 3-34-16,-4 1-95 0,0 1-89 0,1 2-128 0,-5 2-89 15,1 0-167-15,0 0-510 0,-4-2-711 0</inkml:trace>
  <inkml:trace contextRef="#ctx0" brushRef="#br0" timeOffset="114635.04">12878 14977 201 0,'-4'-11'670'0,"0"2"-172"15,2 1-44-15,-1 2-62 0,-1 0-24 0,2 2-46 16,2 4-16-16,-5-9-22 0,5 9 5 0,0 0 6 15,0 0-5-15,0 0-42 0,-9 2-38 0,9-2-29 16,-2 12-20-16,4-3-30 0,-1 2-9 16,0-1-6-16,2 4-20 0,-1 1-12 0,1 1-24 0,3 1-2 15,-3-2-23-15,1 2 5 0,0 1-20 0,-2 0 8 16,2-1-15-16,-1-2 10 0,-1 0-18 0,-1-3 11 16,1 0-14-16,-1-1 14 0,0-2-19 0,2-1 10 15,-2-1-7-15,-1-7 10 0,1 9-14 0,-1-9 18 16,0 0-14-16,0 0 2 0,0 0-8 0,0 0 14 15,5-8-18-15,-1 1 12 0,0-1 0 0,3-1-5 0,-2 0-4 16,5 0 5-16,0-1 0 0,-1 1 0 16,4 2-2-16,-3-1-2 0,4 1 2 0,-4 4-1 0,1-1 0 15,0 1-2-15,-11 3 3 0,17-1-2 16,-17 1-9-16,15 5 5 0,-7-2 11 0,-3 3 0 0,-3-1-4 16,1 2-11-16,-2 1 6 0,-3 3-23 15,-1-3 3-15,-1 3-33 0,-4 2 8 0,0 0-59 0,-1-1 26 16,0 1-36-16,-4-2-24 0,3 0-44 0,-2 0-33 15,1-1-54-15,0-2-15 0,1-1-100 0,0-2-35 16,4 0-93-16,6-5-418 0,-12 4-514 16</inkml:trace>
  <inkml:trace contextRef="#ctx0" brushRef="#br0" timeOffset="115169.2">13249 15079 341 0,'0'0'502'15,"0"0"-164"-15,0 0-27 0,0 0-45 0,0 0 28 16,2 6-48-16,-2-6 0 0,0 0-57 0,0 9 0 16,0-9-44-16,1 9-5 0,-1-9-45 0,3 10-1 0,-3-10-37 15,5 12 9-15,-5-12-27 0,5 9-10 0,-5-9-6 16,7 10-4-16,-7-10-4 0,6 9-4 15,-6-9-5-15,9 8 8 0,-9-8-11 0,7 7 1 0,-7-7-2 16,10 4-1-16,-10-4-4 0,0 0 6 16,11 2-6-16,-11-2 14 0,11-4-17 0,-4 0 19 15,-2 0-23-15,2-2 19 0,-2 0-16 0,2 1 17 0,1-2-23 16,-3 1 25-16,1-1-24 0,3 1 21 0,-5 0-21 16,4 2 22-16,-3 0-22 0,-5 4 22 0,13-5-22 15,-13 5 23-15,11 0-22 0,-11 0 24 0,14 2-22 16,-5 1 14-16,0 1-10 0,0 0-1 0,0 2 1 15,0-2 2-15,0 2 6 0,0-1-5 0,1 0 2 16,-1 1 2-16,0-3-2 0,1 1-3 0,-1 0 6 16,-9-4 3-16,13 2-5 0,-13-2 0 0,13 0 10 15,-13 0-11-15,7-7 22 0,-4 2-22 0,0-3 62 16,-2 0 13-16,-2-2 26 0,-2-1 3 0,2-3 19 16,-3-1-5-16,-1-3-1 0,-2-1-6 0,-2-1-11 0,3 0-19 15,-3-1-13-15,3-1-14 0,-3-1-13 16,-2-2-6-16,4 3-12 0,-2 2-1 0,1 1-2 15,2 1-9-15,-1 2-4 0,2 3-9 0,-1 2-6 16,2 2-15-16,0 1-70 0,4 8-57 0,-6-7-78 16,6 7-38-16,0 0-93 0,-9 1 6 0,9-1-36 15,-4 10-12-15,2-3-9 0,0 3-324 0,4 0-238 16</inkml:trace>
  <inkml:trace contextRef="#ctx0" brushRef="#br0" timeOffset="115248.59">13465 14904 511 0,'2'5'182'0,"2"3"27"15,-4-8 5-15,8 8-15 0,-8-8-40 0,6 5-23 16,-6-5-31-16,8 1-20 0,-8-1-16 0,10-1-48 15,-10 1 34-15,16-3-15 0,-6 0-60 0,1-1-111 16,-1 0-145-16,2-1-214 0,2 0 23 0</inkml:trace>
  <inkml:trace contextRef="#ctx0" brushRef="#br0" timeOffset="115785.8">14382 14764 358 0,'-5'-5'356'0,"5"5"-3"15,-5-7-44-15,5 7 51 0,-10-4-61 0,10 4 14 16,-12-1-51-16,12 1 6 0,-15 2-27 0,7 3-11 15,-1-1-29-15,-2 4-1 0,-2 0-21 16,1 2-3-16,0 4-21 0,0-1-20 0,-1 2-2 0,2 0-25 16,1 1-7-16,1 0-30 0,1-1 11 0,3-1-16 15,1 2-14-15,0-3-8 0,4 0-10 0,0 0 0 16,2-3-9-16,0 1 0 0,2-1-11 0,1-1-3 16,3-2 6-16,-1 1-15 0,1-4 2 0,2 0-2 15,3-1 6-15,-3-1-12 0,4-1 0 0,-3-2 2 16,0-1-4-16,3 0 4 0,-2-1 3 0,-2-3-1 0,3-1-13 15,-2-1 13-15,-1 0-2 0,-2-1 4 16,0 0-3-16,-2-1 6 0,-2 1-5 0,2-1-1 16,-3 1 6-16,-2-1-5 0,2 0 5 0,-2 1-3 15,0 0 4-15,-1 2-4 0,0 7 0 0,0-13-1 16,0 13 0-16,0-11-3 0,0 11 1 0,0-9-1 0,0 9-1 16,0 0 2-16,0 0 4 0,0 0-3 15,0 0 1-15,4 7 5 0,-4-7-6 0,4 9 0 0,0-3 4 16,0 3-5-16,1-2-1 0,-2 2-1 0,1 1 4 15,3 1-7-15,-1 0-1 0,1 0-5 16,0 2-15-16,0-3-69 0,-1 2-49 0,-1 1-65 0,0-3-23 16,3 1-87-16,-3-3-40 0,0 2 14 0,2-3-39 15,-2-2 6-15,2 1-9 0</inkml:trace>
  <inkml:trace contextRef="#ctx0" brushRef="#br0" timeOffset="115947.38">14629 15008 76 0,'6'-6'456'0,"-2"-1"-47"16,0 1-10-16,2 1-46 0,-2 0 38 0,-4 5-42 15,5-8-19-15,-5 8-45 0,7-6-28 0,-7 6-49 16,5-5-2-16,-5 5-10 0,0 0-20 0,0 0-37 16,0 0-23-16,14 1-24 0,-14-1-17 0,6 6-19 15,-6-6-10-15,5 10-14 0,-1-5-4 0,-3 1-6 16,2 0-15-16,1 1-17 0,-2-1-69 0,0 2-101 16,-1-1-53-16,0 0-119 0,-1-7-48 0,1 11-62 15,-1-11-475-15,3 11-513 0</inkml:trace>
  <inkml:trace contextRef="#ctx0" brushRef="#br0" timeOffset="116317.45">14685 14776 126 0,'-4'-15'518'16,"3"2"-108"-16,-2 2 33 0,0-1-56 0,0 2-5 16,2 0-23-16,-2 3-53 0,3 2-37 0,-2-2-43 15,2 7-11-15,-3-9 12 0,3 9-9 0,0 0-21 16,0 0-30-16,0 0-31 0,0 0-15 0,8 8-29 15,-4 0-15-15,1 1-28 0,-2 2 0 0,3 2-20 16,-3 1 8-16,3 2-25 0,-3 0 13 0,4 1-16 16,-3-2 11-16,-1 0-17 0,1 1 12 0,-1-1-16 15,-1-2 14-15,1-3-26 0,0 1 26 0,-1-2-15 16,-1 0 13-16,2-2-13 0,-1-1 17 0,-2-6-20 16,4 9 13-16,-4-9-15 0,9 2 11 0,-9-2-14 15,9-2 19-15,-9 2-18 0,14-4 11 0,-5 2-14 16,-1-1 14-16,2 0-13 0,-1 2 12 0,0-1-9 0,-9 2 11 15,18-1-17-15,-18 1 16 0,17 4-10 0,-17-4 10 16,15 6-12-16,-9-2 12 0,-1 1-14 16,-1 1-17-16,0-1-25 0,0 2-31 0,-2-1-21 15,-2 1-41-15,0-7-10 0,2 12-50 0,-4-6-13 0,2-6-81 16,-1 9-12-16,1-9-66 0,-5 6-74 0,5-6-379 16,0 0-371-16</inkml:trace>
  <inkml:trace contextRef="#ctx0" brushRef="#br0" timeOffset="116539.28">14961 14687 311 0,'5'-10'581'0,"-1"0"-86"0,0 3-63 15,-1 1-33-15,0 1-42 0,-3 5-41 0,9-7-28 16,-9 7-20-16,12-2-24 0,-12 2-22 0,16 3-25 16,-8 1-37-16,1 0-28 0,0 6-26 0,2-1-28 15,0 5-10-15,1 0-13 0,-1 4-8 0,-1 2-13 16,-1 0-1-16,-3 1-15 0,-1 3 0 0,-3 3-10 15,-2-2-4-15,-4 2-4 0,-1 2-14 0,-4 0-32 16,-2-1-53-16,0-1-52 0,-7-2-44 0,-2 1-68 0,-2-1-56 16,-5-1-62-16,0-1-38 0,-5-2-102 15,0-3-260-15,-5-2-300 0</inkml:trace>
  <inkml:trace contextRef="#ctx0" brushRef="#br0" timeOffset="116852.19">14097 14664 161 0,'-1'-7'475'15,"-2"0"-145"-15,3 7 21 0,-7-5-35 0,7 5 8 16,-12-1 20-16,3 4-47 0,-1 1 1 0,0 5-22 0,-2 1 12 16,-2 5-32-16,-3 5-25 0,1 1-9 15,1 4-24-15,-1 0-13 0,3 3-49 0,2 0-1 16,2 1-19-16,5-1-22 0,2-2-19 0,3 0-11 16,3-1-15-16,4 3-7 0,4-2-18 0,4-1-11 0,8 2-78 15,0-4-44-15,4-1-108 0,4-2-96 16,1-5-102-16,3-3-110 0,0-4-91 0,1-1-336 15,5-5-535-15</inkml:trace>
  <inkml:trace contextRef="#ctx0" brushRef="#br0" timeOffset="117321.3">15736 14600 452 0,'2'-10'366'16,"-2"10"-34"-16,0-8-23 0,0 8-12 15,0-9 13-15,0 9 2 0,-1-7-20 0,1 7-23 16,-3-6-34-16,3 6-26 0,-7-2-11 0,7 2-2 16,-12 2-7-16,3 2-4 0,0 1-3 0,-3 2-11 0,1 3-17 15,-4 1-3-15,2 4-12 0,0-1-11 0,-1 3-23 16,1 0-5-16,2 2-10 0,1 0-12 0,-1 1-11 15,3-1-7-15,1 1-31 0,2-1 8 0,3 0-1 16,2-2-9-16,0 0-3 0,2 0-5 0,5-2-7 16,-1-1 1-16,4-1-3 0,4-1-2 0,0-1-4 15,4-3-6-15,3-1-1 0,0-2-18 0,1 0-36 16,0-3-50-16,-1 0-53 0,0-2-66 0,3-2-71 16,-2 0-47-16,-2-1-146 0,-3-1-112 0,1-1-487 15,-4 0-707-15</inkml:trace>
  <inkml:trace contextRef="#ctx0" brushRef="#br0" timeOffset="117686.04">15666 14855 20 0,'-20'-1'580'0,"20"1"-163"0,-14-1-52 16,14 1-101-16,-11-2 18 0,11 2-57 0,-3-6 9 16,3 6-77-16,4-10 0 0,1 4-56 0,3 0 0 0,1-1-42 15,2-1 19-15,2-2-51 0,2-1 25 0,3 0-40 16,-1-2 32-16,1 2-45 0,1-2 19 0,-4-1-32 15,4 1-44-15,-5-2-43 0,2 0-17 0,-5-1-6 16,1-1 7-16,-2 0 20 0,-4-1 15 0,-2 1 14 16,0 0 15-16,-3-1 41 0,-2-1-33 0,-2-1 48 15,0-2-32-15,-3 2 54 0,1 3-2 0,-2-2 74 16,2 6-15-16,-2 0 65 0,3 2-29 0,0 3 15 16,1-2-39-16,-1 4 37 0,4 6 1 0,-8-6 33 15,8 6-12-15,0 0 11 0,-9 5-8 0,9-5-8 16,-2 13 8-16,0-4-23 0,4 5-12 0,-2 1-12 15,1 3-20-15,0 3-14 0,0 3-15 0,1 1-14 16,-1 3-12-16,0 4-2 0,1 1-15 0,0 1 4 16,-2 2-12-16,0-1 4 0,3 1-12 0,-2-1-5 15,-1 0-47-15,4-3-90 0,-3-4-58 0,0-2-102 16,1 0-81-16,-1-3-60 0,0-5-116 0,0-1-347 16,2-2-472-16</inkml:trace>
  <inkml:trace contextRef="#ctx0" brushRef="#br0" timeOffset="117938.73">16097 14612 234 0,'0'-6'583'0,"0"6"-98"0,0-11-71 16,0 11-11-16,0 0-18 0,0 0-15 0,0 0-16 15,0 0-16-15,0 0-15 0,-2 7-24 0,2 0-35 16,-2 3-38-16,2 1-38 0,0 3-29 0,2 2-26 15,-2 2-23-15,2 0-22 0,-1 1-18 0,2 3-11 16,1 0-19-16,0 0-2 0,0 1-10 0,1-1-3 16,2-2-10-16,-3 2-1 0,4-3-11 0,-3-2-5 15,0-2-50-15,3-1-76 0,-2 0-78 0,1-2-90 16,-1-3-46-16,-2 1-107 0,0-3-69 0,1-3-97 16,-5-4-337-16,6 6-535 0</inkml:trace>
  <inkml:trace contextRef="#ctx0" brushRef="#br0" timeOffset="118272.62">16102 14714 417 0,'0'-14'435'0,"0"0"-82"0,2 4-17 15,0-2-31-15,3-3-29 0,2 3-34 0,0 0-20 16,2 0-20-16,0 1-29 0,4 0-27 0,-1 2-24 16,-1 0-24-16,3 4-17 0,-2-1-13 0,0 2-8 15,-1 1-15-15,-11 3-4 0,15 0-7 0,-15 0-1 16,14 7-3-16,-10-3-3 0,-3 3-3 0,-1 1 8 15,-2 1-15-15,-4 5 9 0,0-1-22 0,-4 1 16 16,-2 3-17-16,0 0 12 0,-1-2-20 0,1 0 17 16,-2-3-18-16,5 1 16 0,-1-2-17 0,0-2 14 15,2 1-15-15,2-2 17 0,1 1-12 0,1-2 15 16,0-1-17-16,4 0 17 0,0-6-12 0,5 11 10 16,0-7-15-16,2 4 18 0,2-2-18 0,3 0 16 15,1 1-21-15,0 0 22 0,2 1-18 0,1-1 17 16,0-2-19-16,3 4 18 0,-5-2-19 0,4 2 13 15,-2-1-16-15,0-1 16 0,-3 2-15 0,2-1 9 0,-3 0-26 16,-1 1-43-16,1-2-104 0,-3-1-23 0,-1 0-107 16,0 0-19-16,-1-1-48 0,-1-1-46 0,-6-4-222 15,9 5-150-15</inkml:trace>
  <inkml:trace contextRef="#ctx0" brushRef="#br0" timeOffset="118442.34">16450 14888 24 0,'1'-8'566'0,"-1"0"-135"16,0 8 5-16,0-11-72 0,0 11 17 0,-1-9-50 15,1 9 4-15,0 0-11 0,0-8-4 16,0 8-30-16,0 0-45 0,0 0-26 0,-1 8-54 0,1-8-20 16,1 10-40-16,-1-3-8 0,0 0-41 0,1 3 7 15,1-1-17-15,-1 3-12 0,0 0-11 0,-1 0-20 16,3 2-67-16,-2 1-89 0,3 1-103 0,-3-1-53 16,0-1-119-16,0 0-49 0,2-2-116 0,-2-2-265 15,2 0-406-15</inkml:trace>
  <inkml:trace contextRef="#ctx0" brushRef="#br0" timeOffset="119035.18">16562 14428 286 0,'-1'-10'476'0,"1"-1"-125"16,3 1 2-16,-1 0-91 0,0 2 15 0,1-2-48 16,1 2-2-16,0 1-64 0,4 0 0 0,-2 1-52 15,2-1 3-15,-2 3-41 0,-6 4 7 0,14-3-30 16,-14 3 21-16,14 3-21 0,-7 0 33 0,0 5-8 15,-4 0 5-15,1 2-5 0,-4 1-10 0,0 4-8 16,-3 2-11-16,1 2-7 0,-5 1-8 0,2 2-10 16,-1-1 8-16,1 2-15 0,-2-2 7 0,2-1-19 15,-1 1 15-15,1-4-14 0,2-1 9 0,-1-1-15 16,4-2 15-16,-1-1-17 0,1-2 15 0,1 0-16 16,2-2 14-16,1 0-16 0,2-2 16 0,3-3-18 0,-1 3 17 15,2-4-16-15,1-1 14 0,-11-1-13 16,18 1 15-16,-18-1-13 0,14 1 13 0,-14-1-15 15,13 3 17-15,-13-3-14 0,9 2 13 0,-9-2-16 0,0 0 19 16,3 9-14-16,-3-9 40 0,-5 10-7 16,1-1 19-16,0 0-3 0,-1 2 19 0,-1 2-5 15,3 0 13-15,-4 3-17 0,4-1-1 0,1 0-6 0,0 2-9 16,2 0-10-16,1-1-2 0,2 2-7 0,-1-1-1 16,3 0-11-16,3 1 5 0,0 0-2 0,-1-1-6 15,2-1-5-15,-1-3 1 0,-2 1-4 0,1-2 2 16,-1-1 2-16,0 0-5 0,-3-3 4 0,-2 2-1 15,0-1-1-15,-2-3 1 0,0 1-5 0,-3 2 3 16,-4-3-6-16,2 0 0 0,-3 0-20 0,1-1-54 16,-3 0-63-16,-2-2-71 0,2 1-71 0,-2-2-86 15,1 1-50-15,-3-1-105 0,2-2-297 0,13 0-363 16</inkml:trace>
  <inkml:trace contextRef="#ctx0" brushRef="#br0" timeOffset="119294.57">17403 14604 164 0,'0'0'593'0,"-10"-3"-154"0,10 3-75 0,-9-4-10 15,9 4-49-15,-4-6-51 0,4 6-41 0,2-7-32 16,-2 7-24-16,7-8-26 0,0 3-30 0,-1 0-21 16,3 1-14-16,2-3-17 0,2 3-17 0,3-1-22 15,-4 2-73-15,4-4-118 0,-2 5-83 0,-4-2-92 16,3 2-112-16,-3 0-216 0,-10 2-192 0</inkml:trace>
  <inkml:trace contextRef="#ctx0" brushRef="#br0" timeOffset="119423.54">17462 14695 105 0,'-8'10'416'0,"3"0"-104"16,0-3-38-16,3 0-31 0,2-7-7 0,-1 10-63 0,1-10 13 16,2 5-81-16,-2-5 29 0,14 1-78 0,-14-1 30 15,22-2-79-15,-8-2-49 0,4-1-120 0,2-3-42 16,4 1-59-16,6-5-257 0,3-1-21 0</inkml:trace>
  <inkml:trace contextRef="#ctx0" brushRef="#br0" timeOffset="119934.34">17989 14242 252 0,'-5'-13'416'0,"-1"1"-41"0,3 1-75 0,-5 0 32 16,4 2-49-16,-1-1 27 0,2 0-48 0,-2 1 20 16,0 0-20-16,3 1-9 0,-5 1-48 0,4 0-29 15,-4 1-40-15,7 6-11 0,-10-6-14 0,10 6 5 16,-17-2-17-16,8 5-16 0,0 0-13 0,-3 1-10 0,1 3-15 15,-1 2-18-15,0-1 11 0,3 4-1 16,1 0-2-16,-2 0-6 0,4 1 0 0,1 2-3 16,1 0-9-16,1 0-1 0,3 0-5 0,3 1 1 15,1 1-9-15,1 0-41 0,3 1 49 0,2-1-47 16,0 1 46-16,2 0-45 0,0-3 48 0,1 1-48 16,2-1 48-16,-3 0-8 0,-1-1-18 0,1-2-30 15,-5 1-23-15,0 0 6 0,-3-3 9 0,-3 1 13 0,-1-1 6 16,-2 2 8-16,-4-1 5 0,1-1 5 0,-4 0 4 15,-2-1 1-15,-1 0 9 0,1 0-5 0,-3-2 0 16,1 2 2-16,0-3 2 0,2 1-2 0,2-1 1 16,-1-1 3-16,2 1-2 0,0-1 8 0,4-1-13 15,-2 1 3-15,5 2 0 0,1-7-1 0,1 11-1 16,5-3 1-16,1 0-1 0,0 3 13 0,4-1-16 16,-1 3 11-16,3 0-6 0,-1 1 8 0,0 2-15 15,-2 0 17-15,0 1-13 0,-3-1 11 0,-2 0-9 16,-3-1 12-16,2 1-6 0,-4-1 16 0,0 0-4 15,0-1 35-15,-2 1 28 0,-1-1 20 0,-1 0 0 16,2-3-1-16,-2 0-16 0,1-1-15 16,-2-1-14-16,3 0-7 0,-1-2-16 0,3-1-8 0,-2 0-4 15,2-6-16-15,2 9-66 0,-2-9-122 0,10 5-82 16,-10-5-156-16,16 0-141 0,-2-2-548 0,0-3-731 16</inkml:trace>
  <inkml:trace contextRef="#ctx0" brushRef="#br0" timeOffset="125401.36">18469 14313 76 0,'0'0'473'0,"0"0"-103"0,-4-6-75 15,4 6 21-15,0 0-35 0,-11-3 35 0,11 3-34 16,-10-2-6-16,10 2-30 0,-11 2-7 0,11-2-19 16,-17 5-1-16,7-1-19 0,-1 2-6 0,1 2 9 15,0 1-7-15,-2 0-27 0,2 1-18 0,0 2-19 16,-2 3-50-16,2 0 21 0,2-1-49 0,1 1 20 0,2 2-10 16,1 1-9-16,1-2-13 0,2 2-8 0,1-1-7 15,1 1-6-15,2 0-12 0,3-1 0 16,2 2-1-16,-1-1-17 0,4-2-32 0,1-2-20 0,1 2-36 15,1-4-55-15,0-3-24 0,3 1-59 0,2-3-17 16,-1 0-86-16,-1-4-12 0,0 1-65 0,0-3-10 16,2-2-53-16,-2-3-286 0,-2 1-278 15</inkml:trace>
  <inkml:trace contextRef="#ctx0" brushRef="#br0" timeOffset="125603.42">18674 14457 296 0,'0'-10'548'16,"-1"3"-86"-16,-1 0-57 0,2 7-19 0,-4-10-23 15,4 10-36-15,-2-8-26 0,2 8-18 0,0 0-21 16,-5-7-18-16,5 7-25 0,0 0-33 0,0 0-31 0,-7 6-24 16,7-6-24-16,1 8-56 0,-1-8 35 0,2 14-55 15,-1-6 35-15,3 3-51 0,-3-1 34 16,3 5-8-16,0-1-9 0,0 3-12 0,1-1-5 16,-1 1-5-16,1 1-10 0,0-2-62 0,-1 1-59 0,2 0-61 15,-3 1-20-15,3-4-81 0,-1 0-20 16,0-3-92-16,0 2-12 0,2-4-36 0,0-2-41 15,1-1-216-15,-2-2-208 0</inkml:trace>
  <inkml:trace contextRef="#ctx0" brushRef="#br0" timeOffset="125767.31">18947 14658 437 0,'0'0'389'0,"12"-6"-89"0,-12 6 27 16,6-3-40-16,-6 3 23 0,0 0 14 0,0 0-56 15,12 1-12-15,-12-1-60 0,5 5-22 0,-5-5-49 16,5 9-13-16,-5-9-34 0,4 12-1 0,-3-5-32 15,0 1 8-15,2 1-29 0,-1 2 8 0,-2-2-27 16,3 2-1-16,-2-2-103 0,0 1-42 0,2-2-106 16,-2 1-43-16,2-2-81 0,-2-1-473 0,-1-6-386 15</inkml:trace>
  <inkml:trace contextRef="#ctx0" brushRef="#br0" timeOffset="126116.88">19255 14484 8 0,'-7'-9'642'0,"0"2"-154"0,1 0-80 16,-2 0-44-16,3-1-8 0,0 2-87 0,1 0-37 16,0-1-60-16,4 7-15 0,0-9-51 0,0 9-3 0,5-8-39 15,-5 8 8-15,11-5-31 0,-11 5 6 0,19-1-26 16,-8 1-3-16,3 3-5 0,-4-1-3 15,6 3-3-15,-3 1-1 0,-2-1-3 0,0 3 4 0,-1 2-3 16,-3-1 0-16,-2 1-4 0,0 1 8 0,-3 0-8 16,-4 2 2-16,-1 0 19 0,-1 0-24 0,-4 0 20 15,0-1-12-15,1 0 28 0,-3-1-4 0,2 0 29 16,0-2-17-16,2-1 27 0,-2-1-15 0,3-1 8 16,1 0-21-16,4-6-2 0,-5 7-24 0,5-7 13 15,0 0-20-15,0 0 9 0,8 4-25 0,-8-4-33 0,19-6-100 16,-6 1-66-16,3-2-56 0,1-2-44 0,2 0-28 15,2-3-34-15,2-3-56 0,0 0-221 16,-2-3-157-16</inkml:trace>
  <inkml:trace contextRef="#ctx0" brushRef="#br0" timeOffset="126333.62">19538 14300 264 0,'-3'-12'534'0,"-1"0"-18"0,2 4-92 0,-1-2-8 16,2 3-76-16,1 7-41 0,-3-12-57 0,3 12-16 0,0-7-25 15,0 7-5-15,0 0-20 0,9-4-8 0,-9 4-22 16,17 4-15-16,-7-1-12 0,7 4-10 0,-1 1-7 15,5 1-10-15,-3 3-10 0,5 1-12 0,-2 1-11 16,-1 4-6-16,1-1-14 0,-4 4-7 0,-2 2-41 16,-1 0 43-16,-5 0-9 0,-1 0-4 0,-4 3-6 15,-3-3-7-15,-1-1-2 0,0-2-3 0,-1 0-2 16,-2 1-21-16,-2-3-27 0,1-1-60 0,-1 0-64 16,0-3-42-16,-3 0-77 0,3-4-21 0,0 0-108 15,3-2-54-15,-1-3-494 0,3-5-554 0</inkml:trace>
  <inkml:trace contextRef="#ctx0" brushRef="#br0" timeOffset="126506.05">20120 14532 544 0,'13'-3'410'0,"-3"2"-29"0,-10 1 2 0,16 1-2 16,-16-1-29-16,7 3-47 0,-7-3-41 0,4 4-43 15,-4-4-38-15,0 10-36 0,0-10-30 0,-2 11-12 0,-1-4-27 16,0 1-13-16,2 2-28 0,-1-1 3 0,-1 2-27 15,1 0-51-15,2 1-112 0,0-1-55 0,0 0-135 16,2-1-62-16,2-1-116 0,0-2-236 0,2-1-264 16</inkml:trace>
  <inkml:trace contextRef="#ctx0" brushRef="#br0" timeOffset="126752.78">20506 14228 613 0,'-1'-12'437'16,"-3"2"-21"-16,3 3-71 0,-5 0 11 16,2 2-57-16,-1 1-2 0,5 4-28 0,-13-3-6 0,13 3-23 15,-15 2-18-15,7 3-25 0,0 1-21 0,-1 1-25 16,3 4-27-16,-1 1-18 0,2 1-18 0,0 2-19 16,1 2-11-16,1 1-8 0,3 1-11 0,0 0-47 15,2 0 42-15,2 4-5 0,0-2-10 0,2 1-7 16,3-2-5-16,1-1-10 0,2 1-15 0,-1-5-71 0,5 0-66 15,-2-2-52-15,2-2-90 0,0-3-57 0,0-2-39 16,0-2-79-16,3-3-445 0,-3-1-485 0</inkml:trace>
  <inkml:trace contextRef="#ctx0" brushRef="#br0" timeOffset="126984.66">20726 14246 35 0,'0'-9'660'0,"-1"4"-169"0,0-2-28 15,1 7-37-15,-2-11-30 0,2 11-51 0,0-10-8 16,0 10-49-16,-1-9-36 0,1 9-10 0,0 0-15 16,0 0-5-16,0 0-45 0,0 0 6 0,0 0-25 15,0 0-32-15,5 10-18 0,-2-4-18 0,1 1-38 16,-2 3 12-16,2-2-17 0,2 3-4 0,-2 2-13 16,1 0-2-16,0 3-17 0,1 0-29 0,-1 1 27 15,2-2-82-15,-3 2-19 0,3-2-62 0,-2 1-58 16,1-1-52-16,0-2-71 0,1-1-79 0,-1-1-44 15,2-3-22-15,1-2-463 0,0 0-523 0</inkml:trace>
  <inkml:trace contextRef="#ctx0" brushRef="#br0" timeOffset="127155.04">21086 14398 395 0,'8'-5'438'0,"-8"5"17"0,7-4-90 15,-7 4-5-15,0 0 1 0,0 0-65 16,0 0-20-16,0 0-49 0,0 0-35 0,0 0-33 0,0 0-31 15,2 7-27-15,-2-7-18 0,-1 7-14 0,1-7-18 16,-3 10-4-16,3-10-16 0,-2 12-9 0,1-5-12 16,-1 1-60-16,2-1-97 0,-2 1-79 0,-1 0-128 15,2 1-110-15,-2-2-425 0,1 0-446 0</inkml:trace>
  <inkml:trace contextRef="#ctx0" brushRef="#br0" timeOffset="127783.7">21407 14139 286 0,'-10'-6'385'15,"0"1"-43"-15,2 0-26 0,1 0-101 0,0-3 7 16,3 1-80-16,2 0 8 0,-1-2-71 0,3 9 23 16,4-13-57-16,0 6 28 0,2 1-51 0,1 0 37 15,-1 0-50-15,4 3 40 0,1-1-44 0,-2 1 38 16,-9 3-45-16,17 1 47 0,-17-1-27 0,13 6 43 16,-5-2-43-16,-3 3 37 0,-4 0-35 0,0 0 35 0,-2 2-46 15,0 1 46-15,-3 1-30 0,-2 0 42 0,-1 2-30 16,1-1 42-16,-2-1-31 0,1 0 18 15,0 0-32-15,1-1 14 0,1-2-30 0,-1 2 21 16,4-2-26-16,-2-2 15 0,3 1-26 0,1 2 24 0,1-1-29 16,4 0 23-16,-1 3-27 0,4-1 14 15,2 0-12-15,0 1 26 0,2-2-30 0,-2 2 28 16,5-3-33-16,-4 3 32 0,1-3-31 0,0 2 26 0,-3-2-23 16,1 2 0-16,-4-3 6 0,-2 1 5 0,0-1 8 15,-1-3-5-15,-3-4-3 0,-3 13 5 0,-1-8-4 16,-1 1 0-16,-1 1-1 0,-4-3 13 0,1 0-14 15,-2 2-1-15,1-2-2 0,-1-1-1 0,0-1 0 16,1 0 0-16,10-2-36 0,-18 1-47 0,18-1-76 16,-16-3-63-16,9 0-45 0,1-3-95 0,3-3-365 15,-2 1-239-15</inkml:trace>
  <inkml:trace contextRef="#ctx0" brushRef="#br0" timeOffset="128004.65">21507 14065 341 0,'8'-10'448'0,"-5"2"-68"15,1 1-94-15,0 3 36 0,0-1-33 0,-4 5 16 16,12-4-36-16,-12 4-37 0,16 2-3 0,-7 0-37 16,1 4-14-16,3 1-35 0,2 1-10 0,1 5-20 15,2-1-4-15,2 5-21 0,-1 3-10 0,-1 0-21 16,0 2 0-16,-1 2-20 0,-3-2 4 0,-4 5-18 16,0-1-5-16,-2-2-4 0,-4 2 2 0,-3-2-3 0,-2 1-6 15,-2-1-3-15,-1-1-1 0,-2-2 7 0,-4 0-10 16,1-2 6-16,-2-2-9 0,-1-2-12 15,2-1-47-15,-1-4-41 0,0 0-88 0,1-2-27 0,2-4-104 16,-1 1-52-16,9-5-116 0,-10 1-350 0,10-1-382 16</inkml:trace>
  <inkml:trace contextRef="#ctx0" brushRef="#br0" timeOffset="128177.75">22023 14385 536 0,'0'0'468'0,"19"-1"-118"0,-19 1 8 0,12 2-14 15,-12-2-19-15,8 7-36 0,-8-7-30 0,5 8-44 16,-5-8-41-16,2 10-34 0,-2-10-22 0,0 14-26 16,0-7-20-16,0 1-16 0,2 0-10 0,-2 2-14 15,2 0-13-15,-2-1-35 0,4 0-102 0,0-1-104 16,1-1-89-16,0 1-67 0,5-3-109 0,-1-3-263 16,0 0-260-16</inkml:trace>
  <inkml:trace contextRef="#ctx0" brushRef="#br0" timeOffset="128434.13">22376 14026 53 0,'-6'-12'513'0,"-1"4"-65"0,1 2-91 16,-2 0 12-16,-1 2-61 0,2 1 4 0,-4 1-47 16,11 2-7-16,-20 3-30 0,10 0-3 0,-4 4-36 15,2 2-12-15,2 2-30 0,-3 3-11 0,4 2-28 16,0 3-14-16,-1 0-17 0,6 2-6 0,-1 1-24 15,1 3-2-15,4-2-14 0,0 1-1 0,3 0-7 16,1 1-7-16,2-2-5 0,4 2-3 0,3 1-5 16,2-2 5-16,-2-4-14 0,5 1-14 0,-4-6-62 15,5-1-59-15,-2-3-55 0,2-1-47 0,-1-3-41 16,0-1-48-16,0-2-37 0,0-2-105 0,-1-3-291 16,0-1-279-16</inkml:trace>
  <inkml:trace contextRef="#ctx0" brushRef="#br0" timeOffset="128652.37">22547 14085 412 0,'-2'-9'533'0,"-1"1"-129"0,-1 4-18 15,4 4-57-15,-5-10 12 0,5 10-45 0,-4-6 2 16,4 6-22-16,0 0-8 0,-7-4-20 0,7 4-21 16,0 0-33-16,-1 7-35 0,1-7-28 0,2 13-31 15,1-8-11-15,0 5-31 0,1-2 3 0,1 3-19 16,-1 2 0-16,1 1-19 0,1 0 11 0,1 2-24 15,-2-1-4-15,2 1-2 0,-2-1-27 0,1 2-94 16,2 0-57-16,-3-2-81 0,1-1-49 0,1-2-113 16,-1 1-32-16,2-2-79 0,1-3-324 15,-3-2-399-15</inkml:trace>
  <inkml:trace contextRef="#ctx0" brushRef="#br0" timeOffset="128820.93">22876 14273 193 0,'11'-1'529'15,"-11"1"-156"-15,0 0 39 0,12 1-58 0,-12-1 10 0,0 0-66 16,5 5-20-16,-5-5-53 0,1 8-26 0,-1-8-55 16,0 8-13-16,0-8-40 0,1 12-3 15,-1-12-35-15,0 13-7 0,2-5-14 0,-2-1-12 0,0 2-20 16,2-2-86-16,-2 2-74 0,2-2-56 0,0-3-47 16,1 3-40-16,1-1-37 0,-4-6-83 0,10 4-219 15,-10-4-154-15</inkml:trace>
  <inkml:trace contextRef="#ctx0" brushRef="#br0" timeOffset="129202.97">23019 14079 430 0,'-4'-11'403'0,"2"4"15"0,0 1-64 0,0 0 6 16,2 6-53-16,-4-9-27 0,4 9-67 0,-3-8-18 15,3 8-39-15,0 0-7 0,0 0-37 0,0 0-6 16,0 0-36-16,0 0 1 0,0 10-30 0,3-4 10 15,-1 0-25-15,4 1 10 0,-3 0-24 0,5 1 13 16,-3 1-20-16,2-2 16 0,-2 2-19 0,1-3 12 16,2 2-22-16,-1-2 19 0,-2-1-14 0,3 1 11 15,-8-6-16-15,12 6 21 0,-12-6-22 0,11 3 17 16,-11-3-17-16,12-1 17 0,-12 1-19 0,11-6 18 0,-4-1-16 16,-2 1 18-16,0-1-20 0,-1-2 18 0,1 0-16 15,-2-1 17-15,1 1-12 0,0 0 17 16,-1 0-18-16,-1 1 17 0,1 3-12 0,-2-2 12 0,-1 7-19 15,4-9 19-15,-4 9-20 0,5-6 20 0,-5 6 7 16,0 0 28-16,0 0-12 0,8 3 9 0,-8-3-17 16,6 9 6-16,-1-2-16 0,-1 0 6 15,1 2-14-15,3 0 9 0,-2 2-13 0,1 1 3 0,0 0-22 16,2 0 17-16,0-1-20 0,0 1-58 0,0-3-120 16,-1 1-46-16,-2-3-106 0,3 2-49 0,-1-3-95 15,-2-3-273-15,1 1-279 0</inkml:trace>
  <inkml:trace contextRef="#ctx0" brushRef="#br0" timeOffset="129434">23314 13934 250 0,'0'0'506'0,"5"-10"-135"0,-5 10 47 16,4-7-19-16,-4 7 11 0,13-1-70 0,-13 1 5 0,15 1-11 15,-5 3-32-15,-1 1-27 0,4 2-30 0,0 2-49 16,0 2-18-16,3 2-28 0,-3 1-18 15,2 1-22-15,-2 2-19 0,-1 1-17 0,-1 0-9 0,-2 1-20 16,0 1-4-16,-4 1-11 0,0 0-4 0,-5-2-6 16,0 2-5-16,-5 1-4 0,0-1-24 15,-4 1-56-15,0-3-69 0,-2-1-74 0,-2-1-71 16,-2-1-97-16,1-4-113 0,-2-1-120 0,2-5-380 0,1 2-591 16</inkml:trace>
  <inkml:trace contextRef="#ctx0" brushRef="#br0" timeOffset="130235.86">23695 13649 135 0,'-4'-6'457'0,"0"-1"-125"0,2 2 42 16,-1-1-74-16,1 0-18 0,-1 1-25 0,3 5-2 16,-4-12-81-16,4 12-9 0,0-8-53 0,0 8 0 15,5-6-46-15,-5 6 14 0,13-2-39 0,-13 2-2 16,14 1-2-16,-5 1 0 0,3 3-7 0,-1 1-7 16,-2 2-4-16,3 2-1 0,-2 2-1 0,-3 1 4 15,1 2-3-15,-1 3-1 0,-1-1 0 0,-4 2-3 0,0 1 20 16,-2 0-39-16,-2 4 28 0,0-1 21 0,-1 1-24 15,-3-1 31-15,2 1-22 0,-1-1 18 0,1-1-23 16,-1-1 10-16,1-3-18 0,2-1 16 0,0 0-19 16,-1-2 12-16,3-3-19 0,1 2 13 0,1-4-13 15,2 0 6-15,1-1-16 0,-1-1 16 0,5-2-17 16,1-1 13-16,-1 0-17 0,2-2 18 0,1-1-17 16,-3 0 19-16,2 0-17 0,-11-2 19 0,16 2-16 15,-16-2 26-15,12 3 17 0,-12-3 34 0,9 1 4 16,-9-1 7-16,0 0 5 0,6 6 5 0,-6-6-6 15,0 8-6-15,0-8 6 0,-3 11-12 0,-2-3-6 16,4 1 8-16,-1 2-6 0,0 0-4 0,0 1 2 16,0 1-12-16,2 0-9 0,2 3-7 0,0 1-8 15,1-1-3-15,3 2-10 0,-1 3-36 0,2-1 33 16,-1 0-35-16,2 1 36 0,-1-2-42 0,1 0 44 16,-4 0-45-16,1-3 39 0,-1-1-9 0,-3-3 3 15,-1 2-7-15,-2-2-23 0,-2 1-54 0,-4-1-56 0,-2 0-62 16,-7 2-59-16,-2-3-80 0,-5 1-101 0,-6-2-86 15,-2 0-542-15,-11-1-677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4T10:10:42.06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1578 3223 27 0,'0'0'99'0,"-7"3"-13"0,7-3-2 0,0 0-4 16,0 0-19-16,0 0-6 0,-6 4 8 0,6-4-23 16,0 0-3-16,0 0-4 0,0 0 3 0,0 0-14 15,0 0 0-15,0 0 2 0,-4 5-7 16,4-5-3-16,0 0 22 0,0 0 29 0,0 0 10 0,0 0 6 15,0 0 4-15,0 0 3 0,5 6-7 0,-5-6 12 16,0 0 9-16,0 0-1 0,12 2-17 0,-12-2-18 16,10 1 11-16,-10-1-45 0,10 3 36 0,-10-3-37 15,13 3 36-15,-13-3-33 0,18 4 23 0,-9-2-6 0,2 1 21 16,0-1-22-16,0 0 21 0,2 1-15 16,0-2 7-16,1 2-11 0,0-1-9 0,2 0-2 0,1-1 3 15,1 2-4-15,-1-2-1 0,2 1 3 16,-1-1-1-16,2-1 10 0,-1 2-7 0,2-1 18 0,-1 1-19 15,3-2 16-15,-1 0-11 0,0 1 22 0,1-1-20 16,-1 0 26-16,2 1-27 0,0-2 17 0,3 1-31 16,0 0 24-16,-2 0-22 0,3 0 18 0,-1-1-25 15,-1 1 13-15,1-2-20 0,-2 2 10 0,3-1-18 16,-1 1 17-16,0 0-25 0,-5 0 8 0,4-2-7 16,1 2 16-16,-4 0-14 0,4 0 16 0,-1 0-17 15,-3 0 14-15,1 0-20 0,-1 0 11 0,1 0-10 16,2 0 11-16,-4 0-19 0,2 0 19 0,-1 0-12 15,1 2 11-15,-2-2-14 0,1 1 21 0,-2-1-15 16,1 2 14-16,1-2-8 0,-1 1 17 0,2 0-3 16,-3-1-5-16,2 1-1 0,-2 0 2 0,0 0-1 15,2 1 2-15,-1-2-1 0,-1 1 1 0,1 0-6 16,1 0 9-16,0 0-6 0,-1 0 5 0,1 0-3 0,0-1 2 16,0 2-3-16,1-2-3 0,0 1 1 0,1-1-5 15,-1 0 1-15,3 2 2 0,-3-2 6 16,2 0-4-16,1 0 0 0,-3 0 2 0,3 0-8 15,1 0 6-15,-4 0-1 0,3 0 0 0,-3 0-4 0,0 0-3 16,1 0 6-16,-1-2-3 0,-1 2 1 0,0 0 0 16,1 0 5-16,3-1-6 0,-1-1 6 0,-2 2-5 15,3-1 2-15,0 1-1 0,-2-2 0 0,2 1 3 16,0 1-3-16,-2-2 8 0,1 0-10 0,1 1 8 16,0 0-3-16,-2-1 11 0,2-1-16 0,1 2 17 15,-1-1-21-15,1 0 17 0,-2 0-15 0,2-1 12 16,0 1-14-16,0 0 10 0,0 1-11 0,0-2 12 15,2 2-20-15,-2 0 28 0,0-1-21 0,0 0 29 16,0 0-24-16,-1 0 27 0,1 0-32 0,0 1 25 16,-1-1-30-16,1-1 23 0,-1 1-25 0,1 0 7 15,-2 1-9-15,-2-2 27 0,2 1-29 0,-1 0 28 16,-3 1-28-16,-2-1 27 0,2 0-8 0,-2 0 4 16,0 1-11-16,0 0 0 0,-1-1 1 0,-1 1-30 15,1 0 27-15,-1 0-30 0,0-1 33 0,-3 1-29 16,-1 1 32-16,2-1-35 0,-2 0-26 0,-1 0-132 15,-13 1-177-15,23-1-201 0,-13-2-813 0,-10 3-973 0</inkml:trace>
  <inkml:trace contextRef="#ctx0" brushRef="#br0" timeOffset="7783.65">9341 4212 54 0,'0'0'562'0,"-4"6"-144"0,4-6-115 16,-7 3 10-16,7-3-11 0,0 0 75 0,-5 6-59 15,5-6 37-15,0 0-74 0,0 0 24 0,-8 3-82 16,8-3 7-16,0 0-90 0,0 0 24 0,0 0-75 16,2-9 39-16,1 5-56 0,3-4 41 0,0 1-57 15,4-2 40-15,4-3-47 0,2-3 38 0,4-2-42 0,3-1 39 16,5-3-42-16,3-2 26 0,1-4-44 16,1 4 6-16,0-1-17 0,3-2-5 0,0 1 1 15,0 1-5-15,1-1 5 0,-3 1-1 0,2-1-9 0,-1 1-6 16,-2 1-36-16,-1-1-51 0,-2 1-14 0,-2 2-109 15,-6 2-22-15,-3 1-74 0,1-2-78 0,-5 2-33 16,-1 3-8-16,-5 1-4 0,-4 2-15 0,0 2-254 16,-2 0-212-16</inkml:trace>
  <inkml:trace contextRef="#ctx0" brushRef="#br0" timeOffset="7983.6">10014 3577 747 0,'-12'-3'313'16,"1"3"-23"-16,-1-1-2 0,12 1 12 0,-20-1 0 16,20 1-21-16,-18-1-8 0,18 1-7 0,-15 0-17 15,15 0-30-15,-12-1-37 0,12 1-32 0,0 0-26 16,-9-2-22-16,9 2-12 0,0 0-4 0,0 0-5 15,0 0-6-15,17 0-10 0,-8 3-3 0,4-1-1 16,0 0-52-16,2 5 45 0,0-1-54 0,3 2 49 16,-1 3-57-16,-1 2 48 0,0 1-52 0,-1 4 3 15,-4 0 40-15,1 3-54 0,-4 2 43 0,-2-3-46 16,-1 3 44-16,-2 0-50 0,-2-3 44 0,-1 0-60 0,-1 5 10 16,-2-6-68-16,1-1 6 0,-2-1-67 0,1-2-58 15,-1-2-68-15,2-2-67 0,-1-4-98 16,3-7-436-16,0 8-459 0</inkml:trace>
  <inkml:trace contextRef="#ctx0" brushRef="#br0" timeOffset="8250.07">10502 3135 459 0,'4'-18'692'0,"-3"3"-177"15,-2 2-111-15,1 1-65 0,-4 3 9 0,2 0 23 16,-2 2 0-16,-1 1-82 0,-3 3 21 0,8 3-64 15,-13-3 3-15,13 3-54 0,-15 6 6 0,5 3-37 16,1 2 4-16,-3 3-26 0,2 4 3 0,1 3-26 16,3 1-12-16,-2 7-15 0,4 1-20 0,0 2-15 15,3-2 0-15,5 3-23 0,0 0 9 0,3 0-19 16,1-2-3-16,4-1-12 0,4 1 5 0,0-6-32 16,0-1-23-16,2-2-20 0,4-3-31 0,-1-3-34 15,4-3-30-15,-3-2-1 0,2-5-91 0,1-2-16 16,2-2-57-16,0-2-72 0,1-4-59 0,3-2-55 15,-3-2-59-15,4-3-331 0,-4-2-460 0</inkml:trace>
  <inkml:trace contextRef="#ctx0" brushRef="#br0" timeOffset="8599.93">11017 3068 61 0,'-10'-13'705'0,"1"2"-190"0,-1 1-112 0,-3 2-22 0,1 1 5 16,2 0-12-16,-5 2 0 0,3 1-23 0,0 1-76 15,0 2 19-15,-2 1-77 0,0 1 7 0,2 1-66 16,-1 3 16-16,1 2-46 0,-1 0 5 0,3 3-37 16,2-1 4-16,2 2-36 0,2 2 11 0,0-1-26 15,4 1 2-15,4 2-19 0,1 1 6 0,3 1-19 16,2 1 11-16,3-2-21 0,4 2 16 0,3 0-22 16,3-2 13-16,-1-1-26 0,3 0 19 0,2-1-28 15,0-1 23-15,0-2-21 0,-1 0 22 0,-2-1-21 0,-3-2 21 16,1-1-29-16,-4 0 21 0,-1 0-37 15,-6-2 38-15,-1 0-23 0,-1 1 25 0,-2 0-23 0,-3-1 35 16,-4-5-30-16,-2 12 24 0,-3-5-22 0,-4 2 26 16,-2-1-26-16,-3 2 31 0,-4-2-28 0,0 3 31 15,-1-3-26-15,-1 2 20 0,1-2-38 0,0 0 16 16,5-1-91-16,-1 0-27 0,3-1-94 0,2-1-91 16,0-2-114-16,2 1-97 0,8-4-45 15,-9 3-456-15,9-3-635 0</inkml:trace>
  <inkml:trace contextRef="#ctx0" brushRef="#br0" timeOffset="8756.64">11346 3289 1409 0,'16'-5'671'0,"-4"1"-163"0,-1-1-110 0,-2 4-49 16,-9 1-2-16,17-2-1 0,-17 2-20 0,10 1-39 16,-10-1-36-16,12 6-35 0,-10-1-34 0,2 0-39 15,2 2-28-15,-3 2-23 0,1 0-13 0,-2 2-35 0,2-1-29 16,0 4-66-16,0-1-67 0,0 0-112 15,2 0-112-15,-1-1-105 0,0 2-95 0,-1-6-99 16,1 0-422-16,2 0-680 0</inkml:trace>
  <inkml:trace contextRef="#ctx0" brushRef="#br0" timeOffset="9150.01">11848 2844 690 0,'2'-5'602'0,"-2"5"-123"0,6-9-123 16,-6 9-52-16,2-6-88 0,-2 6 9 0,0 0-29 15,4-4 9-15,-4 4-26 0,0 0-24 0,0 0-11 16,-5 8-19-16,2-4-27 0,-2 3-10 0,1 0-14 16,-2 0-10-16,1 2-2 0,-3 0-7 0,2 2-47 15,-4-1 43-15,2 0-9 0,0 1-1 0,-1 0-4 0,-1-1-1 16,4 0 0-16,-1-2-7 0,-1 0-1 15,1-1-4-15,3 0-7 0,-1-1 5 0,0-1 5 16,5-5-3-16,-5 10 9 0,2-5 10 0,3-5 4 16,-1 10 14-16,2-4 9 0,3-1-33 0,1 1 43 15,2 0-38-15,0-1 33 0,5 0-49 0,1 1 32 16,-1-2-37-16,2 2 29 0,3-1-39 0,-2 0 34 16,3 0-32-16,-1-2 27 0,3 2-41 0,-4-1 27 0,3-1-28 15,-3 2 32-15,1-3-41 0,-1 2 25 0,0-1-38 16,-3 0 11-16,-2 0-49 0,1-1-55 15,-1 0-62-15,-2-1-60 0,-9-1-48 0,13 6-52 0,-13-6-111 16,9 3-81-16,-9-3-500 0,0 0-643 0</inkml:trace>
  <inkml:trace contextRef="#ctx0" brushRef="#br0" timeOffset="9983.44">11972 2722 403 0,'0'0'337'0,"0"0"-17"0,0 0 26 15,-3 10-53-15,3-10 47 0,-6 10-42 0,2-1-16 16,-1 0-45-16,0 5-41 0,-2-1-27 0,0 2-32 16,-1 3-19-16,-2 1-18 0,0 1-14 0,-2 3-5 15,1 1-3-15,-2-2-5 0,0 2-5 0,4-4 7 0,-2 0 4 16,-1 0 11-16,3-2-1 0,-2-2-4 0,2 0-3 16,1-3-13-16,-2-1 4 0,4-1-8 0,0-2 5 15,1 0 4-15,0-2 8 0,1 0 8 0,2-2-12 16,2-5-10-16,-8 7-20 0,8-7-26 0,0 0 8 15,-9 3-9-15,9-3 0 0,0 0-13 0,0 0 5 16,-5-5-19-16,5 5 17 0,0 0-50 0,4-6 47 16,-4 6-38-16,6-4 44 0,-6 4-34 0,12-3 38 15,-12 3-35-15,15 0 51 0,-15 0-33 0,23 1 48 16,-9 1-30-16,3 0 35 0,-1 3-33 0,5-2 36 16,2 3-29-16,-1-2 27 0,1 3-16 0,1-1-2 15,-1 1-18-15,1-2 9 0,2 2-20 0,-2-1 17 16,2 1 0-16,-2 0 2 0,-2 1-9 0,1-1-2 15,0 1 2-15,-2-2-6 0,0 1-2 0,-1 0-9 16,-3 0-1-16,-2-2-5 0,2 1 14 0,-3-2-16 16,-1 1 16-16,-2 0-11 0,-1-2-20 0,-1-1 23 15,3 1 12-15,-12-3-15 0,11 5 10 0,-11-5-39 0,13 1-2 16,-13-1-61-16,8-3 4 0,-8 3-41 0,5-8-34 16,-5 8-55-16,1-9-50 0,-1 9-24 15,-4-11-104-15,2 5-48 0,-2-1-108 0,-1-1-419 0,-3 3-563 16</inkml:trace>
  <inkml:trace contextRef="#ctx0" brushRef="#br0" timeOffset="10248.62">11937 3435 283 0,'0'0'543'0,"0"0"-132"16,-6 5-98-16,6-5-7 0,0 0 1 0,0 0 1 15,0 0-18-15,0 0-25 0,13-2-18 0,-13 2-33 16,10-4-19-16,-10 4-14 0,15-2-17 0,-15 2-7 16,18-4-15-16,-8 3-19 0,3-1-12 0,-1 2-16 15,0-1-13-15,1 1-15 0,2 0-8 0,0 1-11 16,1 1-8-16,-3-1-6 0,4 0-5 0,-2 0-6 0,3 2-6 16,-1-2-3-16,-1 0-3 0,-2 1-5 0,0 0-8 15,-1-1-27-15,2 1-55 0,-3-1-68 16,-1 1-71-16,2-1-77 0,-13-1-99 0,18 1-59 0,-18-1-117 15,17 0-324-15,-17 0-464 0</inkml:trace>
  <inkml:trace contextRef="#ctx0" brushRef="#br0" timeOffset="10715.77">12272 2482 344 0,'-10'-6'457'0,"10"6"-102"15,-6-6-37-15,6 6-1 0,-7-5-6 0,7 5-10 16,-4-5-27-16,4 5-32 0,0 0-37 0,-5-7-31 16,5 7-13-16,0 0 2 0,8-6 3 0,-8 6 1 15,13-2 4-15,-13 2-1 0,20 0-8 16,-6 2-20-16,4 1 16 0,-1 3-26 0,6 0 24 0,-2 2-7 15,6 4-11-15,1 1 1 0,3 5 0 0,0 1 1 16,1 3 7-16,-2 1-23 0,0 3-15 0,-1 2-15 16,-2 3-17-16,0 1-13 0,-3-1-12 0,-2 4-6 15,-3 1-8-15,-1 3-7 0,-4-1-19 0,-1 2-13 16,-4 0-40-16,-4-1-22 0,-1-4-67 0,-3 0-30 16,-2-1-92-16,-2 0-109 0,-3 0-106 0,-2-3-123 15,-2 0-170-15,-7 2-409 0,-1-3-781 0</inkml:trace>
  <inkml:trace contextRef="#ctx0" brushRef="#br0" timeOffset="22713.87">16064 6208 97 0,'0'0'173'15,"-14"0"-68"-15,14 0 37 0,0 0-52 0,-12 1 30 16,12-1-34-16,0 0 42 0,-11 1-28 0,11-1 36 16,0 0-35-16,-10 1 22 0,10-1-14 0,0 0 4 15,0 0-6-15,-12 2-7 0,12-2-3 0,0 0-11 16,-10 1 6-16,10-1 4 0,0 0 2 0,-9 3-6 15,9-3 6-15,0 0 11 0,-9 2 17 0,9-2-5 16,0 0 7-16,0 0-5 0,0 0-5 0,-11 1-7 16,11-1-10-16,0 0-11 0,0 0-6 0,0 0-12 0,0 0 3 15,0 0 8-15,0 0 14 0,0 0 7 16,0 0 6-16,0 0-6 0,0 0-3 0,15-1-5 16,-15 1-24-16,14-1 23 0,-1-1-40 0,-3 0 33 15,4 2-43-15,-1-1 30 0,1-1-41 0,3 2 28 0,2-1-43 16,-1 0 35-16,3 0-37 0,0 0 33 0,-1 0-41 15,3-1 44-15,-1 1-44 0,0-1 46 0,3 1-48 16,2 0 48-16,-1-2-45 0,-1 0 51 0,2 2-49 16,-1-1 49-16,-1 1-47 0,2 0 49 0,-1-2-56 15,0 2 58-15,1-1-58 0,0 1 5 0,-3-1 6 16,3 2-6-16,-4-1 20 0,0 1-10 0,0-1 4 16,0 1 0-16,0 1 29 0,1-1-22 0,-2 0-6 15,3 1 2-15,-4-1-2 0,3 2 1 0,-2-2 7 16,1 0-1-16,0 0 46 0,0 0-47 0,-1-2 41 15,2 2-48-15,-2-1 37 0,1 1-43 0,-3-3 32 16,2 3-41-16,0-2 35 0,-3 1-45 0,3-1 40 16,-2 0-42-16,-1 0 38 0,1 0-41 0,0-1 41 15,-3 2-43-15,0-2 40 0,0 2-42 0,-2 0 27 0,0 0-23 16,0 0 40-16,-2 0-39 0,1 1 42 16,-3-2-43-16,1 1 43 0,-1 0-42 0,-1 0 43 15,-10 1-34-15,21-2 5 0,-21 2 7 0,17-3 3 0,-17 3 11 16,15-1-7-16,-15 1 5 0,13-3-3 15,-13 3-2-15,14-2 3 0,-14 2-3 0,10-2 2 16,-10 2-8-16,9-2 3 0,-9 2-7 0,9-2-4 0,-9 2-2 16,6-3 1-16,-6 3-5 0,8-3 2 15,-8 3-3-15,6-4-4 0,-6 4-6 0,4-4-14 0,-4 4-37 16,4-4-60-16,-4 4-87 0,4-6-96 0,-4 6-118 16,0-9-147-16,0 9-73 0,-2-11-872 0,0 4-1138 15</inkml:trace>
  <inkml:trace contextRef="#ctx0" brushRef="#br0" timeOffset="52109.55">10985 8616 31 0,'0'0'121'0,"0"0"-88"0,0 0 64 0,-9-3-79 15,9 3 55-15,0 0-75 0,-5-4 59 0,5 4-50 16,0 0 59-16,0 0-55 0,-8-4 59 0,8 4-39 16,0 0 49-16,0 0-25 0,-7-2 40 0,7 2-31 15,0 0 44-15,0 0-34 0,-10-4 41 0,10 4-35 16,0 0 27-16,0 0-22 0,0 0 19 0,0 0-13 16,-13 1 18-16,13-1 3 0,0 0 2 0,0 0 14 15,0 0-20-15,-10 1-6 0,10-1-7 0,0 0-1 16,0 0-2-16,0 0 9 0,0 0-14 0,0 0-6 0,0 0-5 15,-12 3 4-15,12-3 16 0,0 0 14 0,0 0 12 16,0 0-3-16,3 5-9 0,-3-5-4 0,0 0-8 16,7 6 0-16,-7-6 0 0,4 6 1 15,-4-6 6-15,9 5-6 0,-9-5-9 0,12 3-6 0,-12-3 2 16,14 5 4-16,-5-1 2 0,2-2-14 16,-2 0-10-16,4 1-5 0,0-1-6 0,-1 1-7 15,5-1 11-15,-3 0-9 0,5 2-2 0,-1-1 1 0,0 0-1 16,0 0-3-16,4-1 4 0,-2 0-8 0,4 1 2 15,1 0 0-15,-1-2-4 0,0 0-1 0,3 1 0 16,0-2 1-16,1 0-2 0,-1 1 3 0,2-2-4 16,2-1-4-16,-2 0 5 0,7-1-52 0,-1 0 42 15,-1 0-47-15,1 0 52 0,-1-1-52 0,-1 2 53 16,2-3-54-16,-2 2 51 0,0-1-54 0,-3 2 55 16,-1-2-50-16,2 1 52 0,2-1-45 0,-5 1 35 15,2 0-31-15,-1 1 45 0,-1-2-48 0,0 2 50 16,-1-2-45-16,0 2 44 0,-2-1-44 0,0 2 52 0,-2 0-41 15,-2 0 49-15,1-2-37 0,0 2 46 16,-2 0-44-16,2-1 39 0,-3 0-26 0,0 1 23 0,-1 0-41 16,1 0 37-16,-1 0-37 0,-1-1 41 15,1 1-39-15,-3-1 42 0,-1 2-40 0,2 0 39 16,-4-1-43-16,2-1 40 0,-2 1-33 0,3 0 38 16,-3-1-39-16,-1 1 35 0,1 0-42 0,-1 0 32 15,-11 1-42-15,22-2 32 0,-22 2-37 0,22-3 39 0,-11 2-28 16,-1-1 35-16,1 1-36 0,-1-1 29 0,1 1-33 15,-2-2 31-15,2 2-33 0,-1-1 29 0,0 1-28 16,-1-2 22-16,-9 3-28 0,19-2 23 0,-19 2-27 16,16-2 29-16,-16 2-31 0,16-1 29 0,-16 1-31 15,14-4 30-15,-14 4-32 0,14-3 28 0,-14 3-31 16,0 0 32-16,16-1-29 0,-16 1 22 0,0 0-42 0,12-2 7 16,-12 2-91-16,0 0-55 0,0 0-158 15,12-3-157-15,-12 3-251 0,0 0-283 0,0 0-426 16,0 0-1060-16</inkml:trace>
  <inkml:trace contextRef="#ctx0" brushRef="#br0" timeOffset="69608.37">14065 5199 58 0,'0'0'90'0,"0"0"-4"0,0 0-13 0,0 0-9 0,-9-4-10 15,9 4 7-15,0 0 2 0,0 0 6 16,0 0 0-16,0 0-7 0,0 0 4 0,-5-4-1 0,5 4-3 16,0 0-2-16,0 0 0 0,0 0-2 0,0 0-4 15,0 0-3-15,0 0-6 0,0 0 3 0,0 0 5 16,0 0 1-16,0 0 0 0,0 0 7 0,0 0-3 16,-9-2 3-16,9 2-1 0,0 0 3 0,0 0-1 15,0 0 11-15,0 0 11 0,0 0 6 0,0 0-9 16,0 0 16-16,0 0-22 0,0 0 28 0,11-1-33 15,-11 1 21-15,0 0-39 0,0 0 39 0,16 0-44 16,-16 0 41-16,12-2-44 0,-12 2 45 0,15-1-41 16,-15 1 43-16,17-1-45 0,-5 0 43 0,-3 0-42 15,4 0 32-15,0-1-47 0,0 1 36 0,1 1-45 16,-3-1 38-16,3 0-38 0,2-1 41 0,-2 2-38 0,2-1 30 16,-3 1-42-16,4 0 36 0,-2-1-34 0,4 1 32 15,0-1-42-15,-5 1 39 0,7 0-44 16,-3 0 39-16,2-1-39 0,-1 1 43 0,2 0-40 15,-1-2 40-15,3 2-42 0,-2-1 38 0,-1 1-38 16,3-1 34-16,1 0-36 0,-2 0 38 0,0 0-40 0,1 1 35 16,2-3-39-16,-3 2 38 0,1 0-42 0,0 1 37 15,-2-1-40-15,2-1 44 0,-2 1-50 0,2 1 45 16,-3 0-45-16,1-1 46 0,0 0-45 0,-1 1 40 16,-1 0-39-16,0 0 41 0,-1 1-44 0,0 0 42 15,-1-1-41-15,-1 0 44 0,0 1-42 0,0-1 41 16,0 0-46-16,-1 0 48 0,-1 0-41 0,3 0 41 15,-2 2-45-15,0-2 50 0,0 0-42 0,0 0 43 16,0 0-40-16,-1 0 41 0,-1 0-42 0,2 1 46 16,-1-1-44-16,2 0 41 0,-4 0-39 0,3 0 47 15,-1 0-44-15,0 0 47 0,0 0-43 0,0 0 38 16,0 0-44-16,0 0 48 0,1 0-44 0,-2 0 44 16,2 0-51-16,-1-1 46 0,2 1-46 0,-2 0 46 15,2 0-49-15,-3-2 44 0,4 2-45 0,-3-1 46 16,0 1-33-16,1 0 24 0,-2 0-47 0,4-1 46 15,-3 0-43-15,0 1 49 0,0 0-42 0,1-2 41 0,-1 2-46 16,0 0 50-16,-1 2-42 0,2-2 42 0,-2-2-43 16,0 2 46-16,2 0-48 0,-2-1 50 0,0 1-45 15,0-1 45-15,1 1-46 0,-2-1 53 16,0 1-41-16,3 0 37 0,-2 0-47 0,1-1 45 0,-1-2-45 16,1 3 44-16,-3-1-47 0,2 1 47 0,3-1-47 15,-5 1 39-15,3-1-39 0,0 1 4 0,-1 0 6 16,0-1 4-16,0-1-2 0,1 2 2 0,-3-1 10 15,3 1-7-15,-1-1 2 0,2 0 2 0,-3 1 4 16,1-2-5-16,1 2-1 0,-3-1-2 0,3 1 1 16,-1 0-2-16,1-1-1 0,-2 1 7 0,-1 0-7 15,3-2-1-15,0 2 3 0,-1-1 2 0,-2 1 6 16,1 0-7-16,2-2 6 0,-2 2-9 16,0-1-2-16,1 1-1 0,-1-1 2 0,2 1 0 0,-3-1 1 15,3 1-3-15,-2-1-1 0,2 1-1 0,-3 0 0 16,2 0 2-16,0-1-1 0,0 1 3 0,-1 0-6 15,-12 0 3-15,25 0-2 0,-13 1 4 0,1-1 2 16,0 0-3-16,-2 0-3 0,1 0 3 0,2 0-1 0,-2 0 0 16,0-1 2-16,1 1 6 0,0 0 0 0,1 0-7 15,-1-2 1-15,1 2-4 0,-1-1 6 16,1 1 4-16,-2-1 12 0,4-1-17 0,-3 4-3 0,-1-4 1 16,4 1 0-16,-4 1 2 0,4-1-2 0,-3 1 0 15,0 0 1-15,0-1-5 0,3 1 4 0,-5 0 4 16,2 0-5-16,2 0-2 0,-2-1 8 0,1 1-3 15,0 0-6-15,0 1 0 0,-1-1 2 0,1 0-3 16,0-1 4-16,-14 1 4 0,26 1-6 0,-12-1-1 16,0 1 4-16,1-1 1 0,-1 0 0 0,2 0 5 15,0 1 6-15,0-1-5 0,1 0 4 0,0 1-6 16,2-1 2-16,0 2 5 0,-1-1-7 0,0-1 2 16,0 0-2-16,1 1-1 0,2-1-1 0,-3 0-2 15,1 2 3-15,0-2-6 0,0 1-1 0,0-1 2 16,0 0-1-16,2 0-1 0,-2 0 6 0,0 1-5 15,-1 0-5-15,1-1 3 0,0 1-3 0,2-1 5 16,-3 1-1-16,1 2 5 0,0-2-8 0,-1 0 6 16,0 1 0-16,0 0-4 0,1-1-1 0,-2 1 1 15,2 0 4-15,0-1-3 0,0 0-1 0,-1 1-1 0,0 0 1 16,1-1 1-16,0 1-1 0,-1-1 2 0,0 0-1 16,2 2-1-16,-3-2 0 0,2 0 0 0,-1 1 0 15,3-1 7-15,-1 0-5 0,-2 0-5 0,1 0 3 16,0 1 0-16,2-1 0 0,-1 0 1 0,-2 0-1 15,1 0 6-15,2 0-8 0,-2 1 1 16,1-1 1-16,-1 1 2 0,-2-1-1 0,2 1-4 0,-1-1 11 16,3 0-8-16,-2 0 1 0,-1 1-3 0,1 0 1 15,-3-2 2-15,5 1 0 0,-2 1-3 0,-1 0 7 16,1-1-2-16,-2-1-2 0,2 1-1 0,0 0 1 16,-1 0 5-16,1 1-6 0,-2-1 0 0,3-1-50 15,-2 1 60-15,0 1-52 0,1-2 58 16,-1 1-48-16,1 0 59 0,0-1-18 0,-1 1 3 0,3 0-1 15,-2-1-2-15,0 1-1 0,0-1 3 0,-1 1-7 16,3-1-2-16,-1 0 1 0,-1 0-3 0,2 2 2 16,-2-1-2-16,1-1 7 0,1 0-8 0,-1 1 3 15,-1 1-2-15,2-2 0 0,-2 0 0 0,3 0-2 0,-2 0 9 16,2 0-7-16,-2 1 1 0,-1-1-1 16,2 2 0-16,-2-2-1 0,3 0 0 0,-3 1 8 15,0-1-6-15,3 0-2 0,-4 0 4 0,2 2-3 0,1-2-1 16,-2 0 0-16,1 1 2 0,-1-1 0 0,-1 0-43 15,3 1 49-15,-2-1-51 0,0 0 62 0,0 1-56 16,1-1 57-16,1 0-51 0,-2 0 69 0,1 0-24 16,-1 0 1-16,1 0-2 0,-2 0-6 0,1 0 14 15,2 0-18-15,-2-1 4 0,1 1-4 0,-2 0-4 16,1 0 3-16,-1 0-2 0,3 0 1 0,-2 0 2 16,-2 0 2-16,2 0-4 0,0 1-1 15,-4-1 1-15,4 0-2 0,-3 0 3 0,3 0-3 0,-4 1 9 16,2-1-10-16,-2 0 3 0,0-1-2 0,1 2 5 15,0-1-3-15,0 0 0 0,0 0 4 16,0 3-4-16,-1-3 0 0,-1 0 0 0,3 0-1 0,-3 0-1 16,0 1 1-16,0-1 0 0,0 0 4 0,0 0-3 15,0 1 1-15,-1-1-3 0,0 0 2 0,1 1-1 16,-3 0 1-16,3-1 0 0,-2 0-6 0,-1 1-44 16,3-1 64-16,-3 1-3 0,1-1-52 0,0 0 59 15,-12 0-54-15,23 0 62 0,-23 0-61 0,23 0 59 16,-23 0-58-16,22-1 60 0,-22 1-52 0,22-1 58 15,-22 1-62-15,25 0 56 0,-25 0-5 0,23 0-2 16,-23 0-4-16,22-1-4 0,-10 0 3 0,-12 1-8 0,21 0 4 16,-21 0-4-16,20-1 0 0,-8-2 1 15,-1 3-3-15,1-1 3 0,-12 1-3 0,21-1 0 16,-21 1 0-16,22 0-5 0,-12-1 3 0,-10 1-4 16,23-1 7-16,-12 1-6 0,-11 0 1 0,21-1 0 15,-21 1 3-15,22-2-7 0,-22 2 4 0,23-1-5 16,-23 1 11-16,22 0-6 0,-22 0-1 0,19-2 0 15,-19 2 2-15,19 0 0 0,-7-1-1 0,-12 1 0 16,19 0 5-16,-19 0-8 0,19 1 1 0,-19-1-5 0,18 0 7 16,-18 0 0-16,18 2 3 0,-18-2 2 0,15 0-6 15,-15 0 1-15,19 1 3 0,-19-1-3 0,13 0 0 16,-13 0-2-16,17 0 5 0,-17 0-4 0,11 0-1 16,-11 0 3-16,13 2-1 0,-13-2-1 0,10 0 2 15,-10 0 3-15,0 0-5 0,13 1 0 0,-13-1 0 16,0 0 3-16,11 0-1 0,-11 0 0 0,0 0 5 15,0 0-5-15,0 0-1 0,13 1 3 0,-13-1-1 16,0 0 1-16,0 0 0 0,0 0 4 0,0 0 0 16,0 0 3-16,0 0 4 0,12 1-3 0,-12-1 3 15,0 0 1-15,0 0-4 0,0 0 5 0,0 0-5 16,0 0-2-16,0 0 1 0,0 0 0 0,0 0 0 16,0 0-4-16,0 0 1 0,0 0 2 0,0 0-9 15,0 0 3-15,0 0 0 0,0 0-1 0,0 0 0 16,0 0 1-16,0 0-2 0,9 1-1 0,-9-1-1 15,0 0 4-15,0 0-2 0,0 0-1 0,0 0-1 16,0 0 7-16,0 0-7 0,0 0 2 0,0 0 2 16,0 0 0-16,0 0 2 0,0 0 0 0,0 0 1 0,0 0-3 15,0 0 2-15,0 0-3 0,0 0 3 16,0 0-5-16,0 0 1 0,0 0-4 0,0 0-1 16,0 0-3-16,0 0-16 0,0 0-44 0,0 0-89 0,0 0-131 15,0 0-126-15,0 0-183 0,0 0-886 0,-18 0-1107 16</inkml:trace>
  <inkml:trace contextRef="#ctx0" brushRef="#br0" timeOffset="118184.9">14545 7833 105 0,'0'0'390'16,"0"0"-70"-16,0 0-49 0,0 0-12 0,-2-6-6 0,2 6-34 15,0 0 1-15,0 0 2 0,-5-6-17 0,5 6-17 16,0 0-26-16,-2-7-26 0,2 7-19 0,0 0-5 16,-2-7-5-16,2 7-6 0,0 0-15 0,-4-7 0 15,4 7-10-15,-1-7-6 0,1 7-2 0,-1-7 9 16,1 7-14-16,-3-7-3 0,3 7-8 0,-1-8-5 15,1 8-2-15,-5-8-1 0,5 8-6 0,-4-9 0 16,4 9 1-16,-6-8-12 0,6 8 0 0,-7-8-7 16,7 8-2-16,-9-7-6 0,9 7-3 0,-12-4 1 15,12 4-5-15,-16-3 0 0,16 3-1 0,-18 0-1 16,8 1-2-16,-1 2 3 0,-1 0-5 0,2 1 1 0,-4 2 0 16,1 0 17-16,2 1-22 0,-1 2 3 15,0-1 39-15,1 0-48 0,2 2 45 0,0 0-49 16,3-1 40-16,-2 2-41 0,2-1 45 0,2 0-47 0,0-1 45 15,0 1-46-15,4 0 46 0,-1 0-47 0,1 0 49 16,1-1-44-16,0 0 40 0,2 0-44 16,0-2 6-16,2 2 6 0,-1-4-1 0,1 3 4 0,2-2 3 15,0-3 2-15,0 2 1 0,1-2 1 0,2-1-1 16,-1 0 0-16,-9-2 4 0,21-1-6 0,-11 0 1 16,0-2-1-16,3-1 43 0,-3 0-50 0,0-1 41 15,3 0-42-15,-1-3 39 0,-1 1-49 0,-2-2 47 16,0 4-47-16,-3-4 48 0,3 2-47 0,-4 0 0 15,1-2 3-15,-1 2 14 0,-1 0 17 0,-2 0 24 16,1 1 21-16,-2 0 12 0,3 0 8 0,-4 6 17 16,2-11 9-16,-2 11-47 0,0-9 56 0,0 9-66 15,1-7 44-15,-1 7-68 0,2-7 41 0,-2 7-60 16,0 0 47-16,0 0-53 0,1-6 46 0,-1 6-57 16,0 0 53-16,0 0-2 0,7 8 3 0,-7-8-9 15,3 7-6-15,-3-7-22 0,7 9-28 0,-5-3 54 16,5 1-5-16,-4 1-4 0,3 0-11 0,-3 0 2 15,3 2-2-15,-1-2-4 0,1 3-5 0,-1-1-2 16,2 2-6-16,-2-1-12 0,1-1-27 0,-2 0-129 16,2-1-31-16,1 0-65 0,-2 0-25 0,1-1-79 15,-2 0-67-15,2-2-58 0,1-1-130 0,-2 0-315 0,-5-5-517 16</inkml:trace>
  <inkml:trace contextRef="#ctx0" brushRef="#br0" timeOffset="118367.1">14883 7908 318 0,'10'-6'544'0,"-3"1"-120"16,-7 5-51-16,9-6 50 0,-9 6-32 0,7-6 45 16,-7 6-62-16,9-5-24 0,-9 5-44 0,0 0-44 15,7-3-48-15,-7 3-38 0,0 0-27 0,0 0-19 16,0 0-18-16,13 1-28 0,-13-1-16 0,5 6-11 16,-5-6-9-16,5 9-18 0,-4-3-7 0,0 2-12 15,-1 0-10-15,0 1-56 0,-1 1-76 0,0 0-47 16,-3-1-126-16,1 2-49 0,1-1-100 0,-1-2-104 15,1-1-465-15,-1 1-628 0</inkml:trace>
  <inkml:trace contextRef="#ctx0" brushRef="#br0" timeOffset="119086.11">15145 7532 311 0,'0'0'338'15,"-1"-8"-63"-15,1 8 9 0,-3-7-11 0,3 7-7 16,-2-8 15-16,2 8 10 0,-4-7-15 0,4 7-16 15,-1-5-29-15,1 5-39 0,0 0-36 0,-3-7-28 16,3 7-8-16,0 0 10 0,0 0 8 0,0 0 3 16,0 0 2-16,0 0-8 0,0 0-6 0,4 9-14 15,-4-9 18-15,7 8-2 0,-3-2 1 0,0 1-55 16,1 0-1-16,1 3 11 0,-1-2-11 0,2 2-8 0,0 0 3 16,-1 3 53-16,0-1-76 0,3-2 40 0,-2 4-64 15,0-3 55-15,1 2-71 0,2-1 55 16,-3 0-64-16,-1 1 45 0,3-1-55 0,-1-1 48 0,-3 1-51 15,1 0 47-15,2-3-46 0,-3 1 41 0,1-1-48 16,-2 0 49-16,0-1-5 0,0 1-6 0,-2-1-1 16,1-2 1-16,0 0-17 0,-3-6-32 0,2 12 52 15,-2-12-3-15,0 11-4 0,0-11-44 0,-1 7 46 16,1-7-46-16,-4 9 52 0,4-9-49 0,0 0 49 16,-4 5-44-16,4-5 45 0,0 0-48 0,-5 5 50 15,5-5-49-15,0 0 47 0,0 0-50 0,0 0 58 16,-8-2-51-16,8 2 42 0,0 0-50 0,-1-6 49 15,1 6-47-15,1-7 52 0,-1 7-48 0,3-8 43 16,-3 8-48-16,5-9 49 0,-1 4-52 0,0-1 51 16,2 1-26-16,-2 0 23 0,5-2-50 0,-3 3 54 15,3-1-50-15,-1 0 50 0,1 0-47 0,0 3 46 16,0-2-51-16,2 0 52 0,-1 1-48 0,1 2 49 0,-11 1-50 16,20 0 50-16,-20 0-54 0,19 2 56 0,-10 1-2 15,0 0-7-15,-2 2-7 0,0 0 0 0,-3 2-6 16,1 0 0-16,-5-1 0 0,1 3-3 0,-2-1-1 15,0 2 4-15,-3-1-4 0,-1 1 1 0,-4 1-2 16,3-1 0-16,-2 0 6 0,-1 0-11 0,-1-2 4 16,1 0-15-16,-1 1-9 0,-1-4-89 0,2 1 17 15,0-4-32-15,-1 0-34 0,10-2-32 0,-14 4-29 16,14-4-35-16,-15-1-40 0,15 1-40 0,-10-4-23 16,10 4-27-16,-9-6 0 0,9 6-70 0,-4-11-362 15,4 11-360-15</inkml:trace>
  <inkml:trace contextRef="#ctx0" brushRef="#br0" timeOffset="119451.87">15539 7453 215 0,'2'-7'292'0,"-2"0"-47"0,3 0-17 0,-3 7 19 0,1-11-2 15,-1 11-22-15,5-11 32 0,-5 11-48 0,2-10 34 16,-2 10-78-16,2-7 10 0,-2 7-64 0,3-6 54 16,-3 6-39-16,5-5 46 0,-5 5-40 0,0 0 35 15,11-1-41-15,-11 1 44 0,13 5-54 0,-5-3 47 16,2 2-43-16,0-1-2 0,2 5 2 16,2-3 3-16,-1 4-17 0,3 1 4 0,1 0-40 15,1 2 39-15,1 3-53 0,0 0 43 0,0 2-59 0,0 0 52 16,0 2-65-16,1 2 45 0,-4 0-57 0,2 1 64 15,-4 0-80-15,0 1 47 0,-2 3-56 0,-2-3 52 16,-2 0-57-16,-1 0 58 0,-5 1-19 0,-2-2-52 16,-2 0 53-16,-3 1-56 0,-2 2 48 0,-5 1-13 15,-1-2-11-15,-3 1-59 0,-6 0-80 0,0 0-71 16,-6-2-80-16,0-1-89 0,-3-2-67 0,-5-2-95 0,1-1-525 16,-5-4-691-16</inkml:trace>
  <inkml:trace contextRef="#ctx0" brushRef="#br0" timeOffset="120319.19">14175 7473 196 0,'0'0'218'0,"0"0"-52"16,0 0 20-16,0 0-50 0,-11 1 12 0,11-1-52 0,0 0 22 15,0 0-33-15,-12 4 14 0,12-4-17 0,-9 4 8 16,9-4 7-16,-9 3 9 0,9-3-1 15,-9 7-7-15,3-2-5 0,2 0 6 0,-1 0-6 0,-1-1-7 16,-1 4 6-16,3-1 31 0,-3 2-31 0,0-1 4 16,2 2 9-16,-1 0 0 0,-1 2 8 0,0 1 4 15,0-1 12-15,2 3 33 0,0 1-41 0,0-1 38 16,-1 2-54-16,2 1 38 0,0 0-50 0,0 1 44 16,2 3-51-16,0-2 41 0,2 1-32 0,0 0 44 15,0 2-48-15,2 0-2 0,0 2 3 0,3-1 1 0,-1 0 1 16,2 0-4-16,2 0-8 0,0 1-58 15,2 2 51-15,3-3-46 0,-3 0 45 0,5-1-60 16,-2-1 48-16,2 0-61 0,2-2 3 0,1-2-3 16,0 0 4-16,2-2 5 0,2-2-9 0,-3-3-4 0,7 0-14 15,-3-3-72-15,2 0-103 0,1-3-131 16,2-1-123-16,0-2-270 0,-1-2-508 0,1 0-832 16</inkml:trace>
  <inkml:trace contextRef="#ctx0" brushRef="#br0" timeOffset="122918.75">16136 7645 315 0,'0'0'298'16,"0"0"-61"-16,0 0-18 0,-11 1 2 0,11-1-17 16,0 0 4-16,0 0 40 0,-12-1-73 0,12 1 23 15,0 0-71-15,0 0 4 0,0 0-61 0,0 0 21 16,-7-5-35-16,7 5 23 0,0 0-19 0,5-7 11 16,-5 7-24-16,8-7 17 0,1 2-16 0,-1 0 15 15,1-1-2-15,6-2 7 0,-2-1-12 0,6-2 0 16,0 1-5-16,5-5-4 0,3 0-4 0,5-3-8 15,3-2 0-15,2 1 3 0,1-1-10 0,0 0-4 16,2-1-4-16,0 0 0 0,0-3-5 0,1 3-3 0,-1 1-5 16,1-2 1-16,-3 2-2 0,2-1 2 0,-1 2-2 15,-4 1-5-15,-2 0 3 0,0 1-2 16,-6 4 0-16,0 1-2 0,-6 1 12 0,0 1-12 16,-2 1 0-16,-6 3-2 0,0 0 1 0,1 0-4 0,-5 3 5 15,0-3-1-15,1 3-1 0,-3-1 40 16,-7 4-48-16,11-5 2 0,-11 5 2 0,10-4 2 15,-10 4 0-15,5-4 34 0,-5 4-37 0,0 0-5 0,0 0-1 16,8-2 4-16,-8 2 9 0,0 0-15 0,0 0-33 16,0 0-56-16,8-4-73 0,-8 4-52 0,0 0-74 15,0 0-62-15,4-5-468 0,-4 5-371 0</inkml:trace>
  <inkml:trace contextRef="#ctx0" brushRef="#br0" timeOffset="123234.86">16998 6950 201 0,'0'0'476'0,"-9"-4"-133"16,9 4-69-16,-10-2-44 0,10 2-2 0,0 0 2 0,-9-4 13 15,9 4-47-15,0 0-10 0,0 0-10 0,-2-6-10 16,2 6-8-16,7-5-29 0,-7 5-9 15,13-2-13-15,-13 2-12 0,19-1-5 0,-6 1-10 16,0 1-2-16,5 1-10 0,-3 2-10 0,4 1-5 0,-1 1-8 16,2 1-7-16,0 3-5 0,-2 0-1 0,-1 3-9 15,-1 1 36-15,-1 2-51 0,-5 2 40 0,-1 0-51 16,-1 2 40-16,-7 2-48 0,-1-2 39 0,-4 3-49 16,-4 6-1-16,-3-3-23 0,-8 6-49 0,0 0-59 15,-3-4-76-15,-5 3 6 0,-1-4-103 0,-4 2-69 16,-1-4-490-16,-1 0-443 0</inkml:trace>
  <inkml:trace contextRef="#ctx0" brushRef="#br0" timeOffset="123834.77">16239 7661 393 0,'0'0'287'0,"0"0"-45"0,-10 0 9 16,10 0-3-16,0 0 2 0,0 0 2 16,0 0 29-16,0 0-49 0,0 0-35 0,-12 0-29 15,12 0-19-15,0 0-25 0,0 0 2 0,0 0-2 16,0 0 5-16,0 0 5 0,11-3 2 0,-11 3-1 15,15-1-1-15,-15 1-3 0,26 1-8 0,-11-1-3 16,4 3-19-16,3-1-9 0,2 2-11 0,1 0-2 16,4 1-6-16,1 4-8 0,2-2-7 0,0 3-7 0,1-1-6 15,6 3-2-15,-1-2 4 0,2 4-38 0,-2-1 47 16,2-1-56-16,-2 1 45 0,4 2-47 0,-3-2 38 16,0 0 0-16,0 1-8 0,0 0 2 0,0-2-15 15,-2 1 1-15,-5-2-5 0,0-2-1 0,0 1 6 16,-3-2-2-16,0 0-7 0,-6-1-2 0,1-3 0 15,-2 2-2-15,-1-2 3 0,-2 0-2 0,-2-2 2 16,-1 0-6-16,-2 1-2 0,-2 0-1 0,-1-1 5 16,-2-1-6-16,1 1-7 0,-10-2-2 0,16 2-2 15,-16-2-32-15,12 2-57 0,-12-2-58 0,0 0-44 16,9 1-15-16,-9-1-91 0,0 0-37 0,0 0-18 16,0 0-47-16,0 0-6 0,0-7-463 0,0 7-442 15</inkml:trace>
  <inkml:trace contextRef="#ctx0" brushRef="#br0" timeOffset="124051.06">17439 7820 407 0,'3'-8'448'16,"-2"2"-94"-16,-1 6-55 0,3-9-18 0,-3 9 23 0,3-7 6 15,-3 7-20-15,0 0-28 0,3-7-33 0,-3 7-11 16,0 0 6-16,0 0 4 0,0 0-4 0,0 0-4 16,11 3-23-16,-11-3-27 0,11 10-15 0,-4-4-62 15,0 2 31-15,0 1-64 0,1 1 34 0,2 1-65 16,-1 3 43-16,-1-1-60 0,0 1 46 0,0 3-57 15,0 0 44-15,-4 2-56 0,1-1 43 0,-2 1-54 16,-3 0 46-16,-2-1-35 0,1 2 1 0,-5 0-92 16,-2 1-34-16,-5-2-69 0,-1 3-82 0,-6-3-101 15,-1-1-21-15,-4-1-124 0,-3-3-511 0,-7 1-661 16</inkml:trace>
  <inkml:trace contextRef="#ctx0" brushRef="#br0" timeOffset="126620.75">17465 6647 294 0,'0'0'355'0,"0"-7"-45"0,0 7-19 0,0 0-18 15,-3-6 6-15,3 6 10 0,0 0 7 0,0-9-33 16,0 9 25-16,0 0-64 0,-2-7-14 0,2 7-21 16,0 0-26-16,-2-5-30 0,2 5-21 0,0 0 15 15,0 0 0-15,0 0 12 0,0 0 6 0,0 0-12 16,8 5-13-16,-5 1 5 0,2-1-47 0,0 5 41 15,0-2-58-15,1 3 52 0,-1 2-52 0,2 2-9 16,-2 1-2-16,2-1-17 0,1 3-4 0,-1 0-5 16,-1 1 41-16,2-1-56 0,-3-1 48 0,1 0-59 0,-2-1 52 15,1 0-60-15,0-1 53 0,2 0-58 0,-2 0 53 16,-1-2-55-16,1-1 52 0,-1 0-56 0,-2-4 55 16,2 3-55-16,1-4 57 0,-4 1-46 0,3-1 53 15,-1-1-52-15,1-1 57 0,-4-5-52 0,6 9 58 16,-6-9-54-16,10 5 42 0,-10-5-55 0,10 1 48 15,-10-1-52-15,14-2 57 0,-3-1-62 0,-2 0 48 16,1 1-48-16,1-4 51 0,0 2-51 0,0-1 1 16,3 0 9-16,-1-2 7 0,0 2-8 0,-2 1 5 15,-1-2 1-15,2 2 1 0,-2 0 6 0,-2-1-7 16,2 3-3-16,-10 2-1 0,13-6-2 0,-13 6-9 16,10-5-8-16,-10 5-5 0,10-3-18 0,-10 3-36 15,7-4-17-15,-7 4-77 0,5-4-35 0,-5 4-58 16,0 0-61-16,2-7-22 0,-2 7-72 0,3-6-16 15,-3 6-26-15,1-8-411 0,-1 8-443 0</inkml:trace>
  <inkml:trace contextRef="#ctx0" brushRef="#br0" timeOffset="127033.35">17927 6710 438 0,'-1'-7'400'0,"1"7"-58"0,0-9-36 15,0 9 9-15,-3-9 17 0,3 9-7 0,-1-7-22 16,1 7-16-16,0-7-27 0,0 7-48 0,-2-6-38 15,2 6-38-15,0 0-27 0,0 0-7 0,0 0 11 16,0 0 1-16,0 0-5 0,0 0-9 0,11 2-1 16,-11-2-4-16,10 9-40 0,-5-4 32 0,3 2-42 15,-1 0 32-15,0 2-49 0,2 0 38 0,0 0-53 16,0 1 35-16,2-1-42 0,0 2 36 16,-1-3-44-16,0 2 40 0,2-2-39 0,-2 0 37 0,0 0-41 15,2-1 47-15,-2 1-42 0,1-5 47 16,0 2-53-16,1-3 46 0,-1 1-52 0,0-1 47 0,2-2-47 15,-3-2 1-15,3 1 3 0,0-2 2 0,0-1 47 16,-1 0-52-16,0 0 47 0,-2-2-53 0,0 0 52 16,-1 0-53-16,0 0 47 0,-1-1-30 0,-2-1 27 15,-1-1-51-15,-1 1 50 0,-1-2-47 0,-1 1 50 16,-2-1-47-16,-1 0 41 0,-3-2-5 0,3 1-4 0,-3 2-4 16,-1-5-1-16,1 6-3 0,-2-3 2 15,1 4-4-15,1-1-2 0,-1-1-3 0,1 3-3 16,0-1 1-16,1 2-17 0,3 5-31 0,-7-9-48 0,7 9-61 15,-4-9-28-15,4 9-109 0,-4-7-7 0,4 7-86 16,-3-6-44-16,3 6-14 0,0 0-98 0,-1-8-259 16,1 8-333-16</inkml:trace>
  <inkml:trace contextRef="#ctx0" brushRef="#br0" timeOffset="127293.16">18326 6519 296 0,'12'-5'367'16,"-12"5"-72"-16,7-3-1 0,-7 3 26 0,7-4 3 15,-7 4 28-15,0 0-57 0,6-5 21 0,-6 5-62 16,0 0 3-16,7-3-81 0,-7 3 3 0,0 0-73 16,0 0 33-16,0 0-28 0,0 0 43 0,0 0-31 15,12 2 1-15,-12-2-12 0,7 7-5 0,-2-2 7 16,-1 0-2-16,1 2-10 0,2-1 2 0,-3 2-58 0,3 1 37 16,0 0-54-16,1 2 49 0,-1 0-63 0,1 0 46 15,0 1-58-15,-2-1 52 0,3 1-61 16,-2-2 47-16,-1 1-54 0,2 1 0 0,-1-1 6 15,0 1 4-15,-3-3-7 0,1 1-6 0,-1 0 5 0,-2-3-16 16,2 1-32-16,-3-1-45 0,3 0-53 0,-4-7-56 16,1 11-63-16,-1-11-100 0,0 8-22 0,0-8-91 15,0 0-73-15,0 0-305 0,0 0-420 0</inkml:trace>
  <inkml:trace contextRef="#ctx0" brushRef="#br0" timeOffset="127650.82">18457 6598 323 0,'-8'-9'429'0,"0"1"-99"0,2 0-7 16,-2-1-51-16,0 2 42 0,1-2-39 0,0-1 31 16,1 0-53-16,0 1 15 0,0-1-72 0,3 1 8 15,0 0-67-15,0 0 7 0,2 0-64 0,4 0 26 16,-1 1-65-16,2-1 34 0,1 1-54 0,3 0 33 16,2 1-47-16,-1 3 35 0,1-2-45 0,3 4 47 0,-1 1-46 15,2 1 44-15,-3 1-47 0,1 1 42 0,-1 4-44 16,-2-1 0-16,0 2 5 0,-1 1 0 15,-2 1 5-15,-1 1-1 0,-2 2 4 0,-2-1 17 0,0 0-19 16,-1 0 3-16,-1 0 3 0,1 0 3 0,0-1-7 16,-1-1 4-16,1 0-7 0,-2-1 2 0,2-2 4 15,0-6 2-15,2 14 2 0,-1-8 2 16,2-1 1-16,1 2-5 0,-1-1-1 0,5-1-5 0,0 1 4 16,-2-2-4-16,3 2-3 0,1-1 6 0,-1 2-6 15,0-2-2-15,1 1 0 0,-2 0 4 0,-2 0-2 16,1 2-13-16,-3 0 31 0,-1 0-31 0,-1 4 11 15,-4-3-9-15,-1 2 13 0,-4 1-27 0,1 0-46 16,-6 3-88-16,0-1-127 0,-1 0-46 0,-4 0-201 16,0-1-441-16,-2 0-563 0</inkml:trace>
  <inkml:trace contextRef="#ctx0" brushRef="#br0" timeOffset="128716.54">17964 7644 267 0,'0'0'236'0,"3"-9"-23"0,-3 9-27 16,0 0-23-16,0 0 15 0,0-6-20 0,0 6-2 15,0 0-10-15,0 0-4 0,0 0-9 0,0-8 46 16,0 8-65-16,0 0 16 0,0 0-53 0,-5-5 27 15,5 5-58-15,0 0 36 0,0 0-35 0,-13 1 30 16,13-1-29-16,-9 4 30 0,9-4-16 0,-13 7 13 16,7-2-4-16,-2-2 12 0,1 4 9 0,0 0 3 15,-2-1 1-15,2 2-4 0,-2-1-7 0,1 4-1 0,0-1-7 16,2 2-12-16,-2-2-6 0,3 3-2 16,0 0-1-16,1 0-10 0,2 1-4 0,-1 1-2 0,3-1-6 15,0 1-8-15,1 0 0 0,3 1-1 0,-1 0-8 16,1 0-2-16,2 0-3 0,2-2-1 15,-1 3-1-15,1-2-2 0,2 1-1 0,3 0 1 16,-3-4-5-16,2 0 3 0,-1-1-1 0,0-2-1 0,1 1-1 16,1-2 1-16,2 0 0 0,-3-1 4 0,1-3-6 15,-1 0-1-15,1-1 0 0,0 0 3 0,-3-2-3 16,2-1 0-16,0 0 25 0,0-1-32 0,-2-1 2 16,2-2 2-16,-3 0 4 0,0 2-7 0,-1-2 4 15,0-1-5-15,-4 1-3 0,-4 4 2 0,8-10 1 16,-8 10-2-16,1-10 0 0,-1 10 4 0,-2-10-3 15,-2 5 0-15,4 5 41 0,-12-9-46 0,6 6 0 16,-3-1 3-16,-1 1 2 0,-1 2 1 0,1 0 4 16,0 0-2-16,10 1 4 0,-20-2-2 0,20 2 4 0,-17-1-4 15,17 1 0-15,-14 0 1 0,14 0 3 16,-10 1 1-16,10-1 0 0,0 0 17 0,0 0-22 16,0 0 2-16,0 0 1 0,0 0 6 0,7 3-8 15,-7-3 5-15,18 0-6 0,-8 1 1 0,4-1 0 16,-1 0 2-16,0 1-2 0,2 1 0 0,-2 1 4 15,4-1-5-15,-3 1-1 0,0 1 17 0,-1 2-17 16,-1 0-1-16,0 0 1 0,-3-1 2 0,0 2 3 0,-3 0 3 16,-1 2-2-16,2-2 2 0,-3 0-2 0,-2 2 4 15,3-2-5-15,-4 1-2 0,2-2 2 0,-2 2-1 16,-1-1-7-16,3-3-6 0,-3-4-37 0,2 12-69 16,-2-12-70-16,4 7-75 0,-4-7-52 0,3 6-47 15,-3-6-109-15,0 0-376 0,0 0-392 0</inkml:trace>
  <inkml:trace contextRef="#ctx0" brushRef="#br0" timeOffset="129100.79">18313 7742 228 0,'0'-9'507'0,"-2"3"-108"0,-2-1-55 0,3-1 17 15,-2 3-27-15,3-2-14 0,0 7-26 0,-2-10-33 0,2 10-46 16,-2-7-24-16,2 7-13 0,0 0-3 15,0 0-23-15,4-5-19 0,-4 5-10 0,8 5-12 16,-8-5-19-16,9 7-15 0,-4-1-5 0,1 2-11 16,-1-1-6-16,3 4-11 0,-3-1 4 0,0 3-21 0,2 0-2 15,-2 1-6-15,-1-2-4 0,1 5-1 0,0-3 0 16,-3 2-3-16,1 0 1 0,-2-3 0 0,-1 1-2 16,0-2 9-16,1-1-6 0,-1 1 0 0,0-1 1 15,2-3-3-15,-2 0-4 0,0 0 0 0,0-1 7 16,0-7-8-16,0 12 1 0,0-12 3 0,1 11 6 15,-1-11 0-15,3 8-1 0,-3-8-1 0,5 7-2 16,-5-7-3-16,10 4-2 0,-10-4 4 0,13 3-1 16,-13-3-2-16,16 3-8 0,-16-3 2 0,17 0 2 15,-6-1-3-15,0 0 0 0,-1 0-6 0,1-2-11 0,1 0-38 16,-2 2-48-16,3-1-45 0,-3 0-51 16,-1-2-39-16,4 1-71 0,-4-1-29 0,1 1-15 15,-1 0-61-15,0-3-9 0,-1 0-396 0,-2 1-353 0</inkml:trace>
  <inkml:trace contextRef="#ctx0" brushRef="#br0" timeOffset="129384.89">18683 7729 122 0,'0'0'452'16,"-2"-12"-106"-16,0 6-25 0,-2 0-33 0,3 0 34 16,1 6-36-16,-3-9 12 0,3 9-11 0,-5-9-10 15,5 9-24-15,-1-7-45 0,1 7-31 0,0 0-44 16,-3-7-7-16,3 7-8 0,0 0 26 0,0 0-14 15,0 0 23-15,0 0-41 0,4 4 36 0,-4-4-53 16,7 10 32-16,-1-4-61 0,-2 1 50 0,1 2-56 16,0-1 40-16,1 1-55 0,-2 2 43 0,4 1-67 15,-2-1 50-15,1 1-62 0,-2 3 47 0,1-3-51 16,2 1 41-16,-2 0-61 0,-1 0 57 0,-1-1-62 16,3 0 55-16,-4-2-25 0,2 1 17 0,-1-3-60 15,0 2 55-15,-1-2-65 0,-1 0 28 0,1-2-84 16,-2 2-10-16,-1-2-72 0,0-6-73 0,1 9-82 0,-1-9-71 15,-2 7-58-15,2-7-65 0,0 0-40 16,0 0-271-16,-12 2-382 0</inkml:trace>
  <inkml:trace contextRef="#ctx0" brushRef="#br0" timeOffset="129949.76">18702 7772 218 0,'0'0'278'16,"0"0"0"-16,-12-5-46 0,12 5 11 0,-7-2-31 15,7 2-19-15,-10-6-16 0,10 6-4 0,-8-9-11 16,8 9-2-16,-9-8-14 0,6 2-7 0,-1 1 4 16,1 1-24-16,0-3-16 0,3 7-7 0,0-14-18 15,0 6-6-15,4 0-14 0,1 0 5 0,0 0-11 0,0-1-3 16,4 0-9-16,1 0 4 0,2 1-3 0,-2 1-2 16,4 0-2-16,0 0-5 0,0 3 11 0,-1 0-5 15,2 2 4-15,-2 1-8 0,0 1 4 0,0 3-8 16,-2 0-4-16,1 1-4 0,-3 2-2 0,0 4-3 15,-4-2-7-15,1 3 0 0,-3-1-2 0,-3 2-4 16,0 1-1-16,-2-2 1 0,-4 3 0 0,2-1-1 16,-1 0-3-16,-1-2 1 0,-1 3 0 0,-2-5 0 15,4 1 2-15,0-3 1 0,1 0 5 0,-1-1 4 16,5-6-7-16,-5 9-1 0,5-9-4 0,0 0 5 16,0 0-6-16,0 0 1 0,0 0 0 0,12-1-2 15,-3-2 2-15,1 0-1 0,1 1 2 0,1 0-3 16,2-1-2-16,-1 2 4 0,2-1-2 0,-2 1-1 15,2 2 2-15,-2 0-2 0,-2 1 5 0,2 1 3 16,-3-1 0-16,2 3 36 0,-6 1-43 0,2 1 41 16,-4 0-47-16,-2 3 41 0,-2-2-44 0,-1 2 42 15,-3 1-49-15,-2 1 45 0,-3 0-44 0,-1-2 37 16,-5 4-45-16,0-2-45 0,-3-2-121 0,-2 1-125 0,-2-4-173 16,0 2-498-16,-6-3-581 0</inkml:trace>
  <inkml:trace contextRef="#ctx0" brushRef="#br0" timeOffset="136866.23">8101 8696 366 0,'0'0'324'16,"-5"-6"-73"-16,5 6-24 0,0 0-3 0,0 0 1 16,-6-4 10-16,6 4-66 0,0 0 0 0,0 0-61 15,0 0 2-15,0 0-36 0,0 0 54 16,0 0-34-16,0 0 42 0,2 7-3 0,-2-7-6 0,5 10-22 16,-1-5 40-16,0 4 6 0,1-1-43 0,1 5 43 15,2-2-39-15,-2 4 36 0,3 2-51 0,-1 2 33 16,-1-1-58-16,1 2 37 0,1 0-50 0,0 2-1 15,-1 1 4-15,-2-1-4 0,2 0-3 0,1-1-11 16,-3 0 16-16,-1 1-21 0,2-1-4 0,-1-1-4 16,-1-4-5-16,0 0-2 0,-1 0-2 0,0-2-10 0,-3-2-3 15,3-2 0-15,-1 1 0 0,-1-3-2 0,-1 2-1 16,1-4 4-16,-1-1-9 0,3 2-1 16,-4-7-2-16,2 9 1 0,-2-9-12 0,3 9-68 0,-3-9-59 15,0 0-75-15,-3 7-81 0,3-7-57 0,0 0-29 16,-10 5-65-16,10-5-4 0,-11 3-395 15,4 1-390-15</inkml:trace>
  <inkml:trace contextRef="#ctx0" brushRef="#br0" timeOffset="137056.66">8061 9260 191 0,'0'0'460'0,"0"0"-121"16,-13 1-55-16,13-1-50 0,0 0 1 0,0 0-37 15,-10 0 13-15,10 0-70 0,0 0 6 0,0 0-64 16,0 0 29-16,0 0-40 0,0 0 46 0,0 0-58 15,0 0 35-15,4 6-61 0,-4-6 40 0,15 2-57 16,-15-2 39-16,20 3-46 0,-8-1 30 0,0 0-51 16,1 1 41-16,2-2-50 0,-1 1 1 0,3 1-103 15,-3-2-54-15,0 0-39 0,0-1-69 0,1 0-35 0,-1-1-336 16,-1 0-164-16</inkml:trace>
  <inkml:trace contextRef="#ctx0" brushRef="#br0" timeOffset="137216.97">8369 9140 411 0,'0'0'436'0,"0"-10"-87"16,0 10-52-16,-1-11-27 0,1 11-13 0,0-7-5 0,0 7-50 16,-3-6-37-16,3 6-32 0,0 0-30 0,0 0-12 15,0 0-19-15,-6 7-12 0,3-1-16 0,2 4-6 16,-3-1-12-16,2 3-6 0,-2 3-5 0,-1 0-38 16,1 3-121-16,-2 4-94 0,1 0-123 0,-2 0-424 15,2 0-304-15</inkml:trace>
  <inkml:trace contextRef="#ctx0" brushRef="#br0" timeOffset="137852.37">8335 9600 375 0,'0'-8'322'0,"1"1"-53"0,-2 0 2 0,1-2-39 0,-2 2 14 16,1-1-16-16,-1-1 40 0,0 1-55 15,1 0 35-15,-1 3-56 0,0-2 20 0,0 0-69 0,2 7 14 16,-7-8-63-16,7 8 15 0,-6-6-57 0,6 6 25 15,-10-3-53-15,10 3 33 0,-9 4-49 0,2 1 35 16,2 0-43-16,-1-1 37 0,-2 4-44 0,2 0 35 16,-1 0-42-16,2 1 42 0,0 1-41 0,0 0 44 15,1 1-32-15,4 0 45 0,-2 1-45 0,2-3 40 16,0 3-37-16,1 0 41 0,0-2-46 0,3 2 45 0,1-3-46 16,0 3 0-16,2-3 1 0,-1 2 2 15,2-2 2-15,-1-1 1 0,1 3-4 0,-2-3 1 16,1-2-2-16,0 2 1 0,-2-1-9 0,1 1-1 15,-4-1 1-15,1 0-1 0,-3-7 0 0,0 14 2 16,-3-6 1-16,1 0 4 0,-5-1-3 0,1 3 1 16,-2-3-1-16,1-1 4 0,-3 1 3 0,0-1-3 15,3-1 17-15,-2 1-18 0,1-1-1 0,-1-2 2 0,9-3-1 16,-9 7-4-16,9-7-8 0,-9 6-3 0,9-6 5 16,0 0 3-16,-5 5 1 0,5-5 2 0,0 0 1 15,4 7 5-15,-4-7-2 0,9 7-1 0,-9-7 0 16,10 7-1-16,-2-1 4 0,-2 1-5 0,-1 1 4 15,0 1 3-15,1 1 1 0,-1 2 36 0,1 0-41 16,-2 1 40-16,-3 2-39 0,3 0 46 0,-4-1-46 16,3 0 42-16,-3 0-47 0,1-1 40 0,-1-1-43 15,0 2 40-15,1-3-45 0,-1 1 42 0,3 0-47 16,-2-1 40-16,2-1-48 0,-1-2-11 0,2-1-88 16,2-1-13-16,1-1-103 0,-1-1-45 0,-6-4-26 15,17 1-65-15,-7-4-58 0,0 0-256 0,4-3-199 16</inkml:trace>
  <inkml:trace contextRef="#ctx0" brushRef="#br0" timeOffset="138265.91">8645 9737 223 0,'0'0'423'0,"-5"-7"-101"16,5 7-22-16,-6-8 3 0,6 8-35 0,-5-7 6 15,5 7 40-15,-4-7-63 0,4 7 21 0,-4-5-75 16,4 5 2-16,0 0-72 0,-4-7 5 0,4 7-39 16,0 0 69-16,0 0-31 0,0 0 51 0,0 0-53 15,0 0 15-15,5 8-26 0,-2-4-6 0,-3-4 3 16,6 11-1-16,-3-4-9 0,-1 2-54 0,2-2 32 0,1 2-57 16,-1 1 37-16,-1 0-51 0,-1 2 39 15,2-2-51-15,0 3 47 0,0 0-57 0,-2 1 41 0,3 0-55 16,-4-1 17-16,2-1-54 0,1-1-70 0,-3 2-74 15,2-3-66-15,-2 0-79 0,2-1-59 0,-2-1-79 16,2-2-31-16,-3-6-392 0,2 8-476 0</inkml:trace>
  <inkml:trace contextRef="#ctx0" brushRef="#br0" timeOffset="138458.04">8861 9864 250 0,'0'0'459'0,"13"-3"-118"0,-13 3-48 0,0 0-18 15,13 0 11-15,-13 0 11 0,0 0-5 0,10 2-15 0,-10-2-22 16,5 5-30-16,-5-5-31 0,5 7-35 0,-5-7-34 16,4 10-22-16,-1-4-22 0,-2 1-15 0,1 1-10 15,0 1-15-15,-2-1-10 0,0 2 2 0,0 0-23 16,-2 0-24-16,0-1-28 0,2 1-110 0,-1-2-75 16,1 0-58-16,-3-1-77 0,2-2-54 0,1-5-421 15,-3 10-376-15</inkml:trace>
  <inkml:trace contextRef="#ctx0" brushRef="#br0" timeOffset="139115.62">9127 9659 393 0,'-9'-3'319'0,"9"3"-42"0,-9-3 4 0,9 3 2 16,-10-4-32-16,10 4 46 0,-6-6-94 0,6 6 13 0,-7-4-75 16,7 4 18-16,-4-7-73 0,4 7 22 15,-1-8-61-15,1 8 32 0,4-6-54 0,-4 6 36 0,6-8-47 16,-6 8 47-16,12-5-32 0,-12 5 43 0,12-4-43 16,-12 4 45-16,17-1-36 0,-17 1 47 0,14 3-42 15,-5-1 38-15,0 3-41 0,0 1 0 0,-3 1-2 16,2 1-3-16,-4 1 1 0,2 2-5 15,-2-2-4-15,-1 3 2 0,-1 1-7 0,-2-1 7 16,0 1-2-16,-2-1 2 0,-1 1 0 0,0-1 4 0,1 1-11 16,-4-1 8-16,2 1-3 0,-1-3-1 0,1 1-7 15,0-3-4-15,0 0 14 0,0-1-17 0,2 0-2 16,-2 0 5-16,4-7 7 0,-4 8-4 0,4-8 6 16,-5 9-5-16,5-9-1 0,-1 7 3 0,1-7 2 15,0 0-17-15,-3 7 15 0,3-7-17 0,0 0 15 16,-2 7-16-16,2-7 15 0,0 0-18 0,0 0 14 15,-3 6-16-15,3-6 18 0,0 0-17 0,0 0 20 16,0 0-15-16,0 0 29 0,0 0-15 0,3 7 40 0,-3-7-32 16,0 0 38-16,0 0-36 0,9 3 39 0,-9-3-46 15,0 0 40-15,14 0-46 0,-14 0 33 0,12 0-47 16,-12 0 42-16,18-1-51 0,-7-1 2 16,-11 2 43-16,22-1-57 0,-10 0 7 0,2 1-75 0,-1-1-35 15,-2 0-60-15,2 1-65 0,0 0-30 16,-2-1-88-16,2 1-7 0,-4-2-102 0,3 1-467 0,-12 1-522 15</inkml:trace>
  <inkml:trace contextRef="#ctx0" brushRef="#br0" timeOffset="139287.15">9535 9818 666 0,'0'0'511'0,"11"-4"-125"16,-11 4-74-16,11-4-31 0,-11 4 23 0,0 0 9 15,12-1-3-15,-12 1-10 0,0 0-23 0,0 0-23 0,13 0-41 16,-13 0-36-16,5 4-60 0,-5-4 7 15,4 7-53-15,-4-7 14 0,6 11-43 0,-6-4 20 16,-1 1-52-16,0 3-34 0,-4-1-86 0,2 4-104 16,-2-2-128-16,-1 2-96 0,-1-3-156 0,-3 2-374 0,4-1-556 15</inkml:trace>
  <inkml:trace contextRef="#ctx0" brushRef="#br0" timeOffset="139882.73">9807 9606 93 0,'0'0'424'0,"-6"-6"-91"16,6 6-38-16,-7-7-25 0,7 7-25 0,-5-8 29 15,5 8-47-15,-4-9 37 0,4 9-62 0,-2-12-16 16,2 12-69-16,0-12 20 0,1 6-58 0,3-1 34 0,0-1-47 15,-1 1 36-15,4 0-51 0,-2 0 33 16,4 1-45-16,-1 2 28 0,-2 0-48 0,-6 4 43 0,15-4-50 16,-15 4 35-16,14 2-42 0,-7 3 39 0,-1 0-45 15,-2 1 35-15,0 4-45 0,-3-1 41 0,-1 2-40 16,0 0 39-16,-1 2-44 0,-2-1 41 0,1 1-39 16,-2 1 38-16,-1-1-41 0,1-2 2 0,0-1 7 15,0 0 1-15,2 0-2 0,-1-2 6 0,2 1-5 16,1-2 1-16,0 0 4 0,1 0 6 0,4 1-8 15,-1-1-1-15,3-2 2 0,0 3 0 0,3 0 0 16,3-2 4-16,-3 1-3 0,3 0 1 0,0 0 2 16,0 0-1-16,-2 0 0 0,1-1 0 0,-3 2 5 15,-2-2-4-15,1 2 0 0,-2-1 1 0,-2 0 3 16,-3 0 0-16,1 0-1 0,-4 1 3 0,1 0 4 16,-1-1-6-16,-6 2-3 0,4-4 0 0,-4 3 0 15,2 0 1-15,-2-3-3 0,0 1-11 0,0 0-52 0,0-1-73 16,8-5-75-16,-14 4-70 0,14-4-68 15,-10 0-95-15,10 0-326 0,-5-4-287 0</inkml:trace>
  <inkml:trace contextRef="#ctx0" brushRef="#br0" timeOffset="140032.07">10147 9753 715 0,'15'-4'492'0,"-4"2"-118"0,-1-1-75 0,-1 2-42 0,-9 1 1 15,15-1 8-15,-15 1-7 0,15 2-27 0,-15-2-36 16,13 6-31-16,-7-1-31 0,1 0-27 0,-3 3-20 15,-1-2-19-15,0 4-14 0,2-2-12 0,-3 2-32 16,0-1-73-16,-1 2-70 0,1-1-107 0,0 0-14 16,-1-3-134-16,1 1-128 0,-1-2-252 0,-1-6-284 15</inkml:trace>
  <inkml:trace contextRef="#ctx0" brushRef="#br0" timeOffset="140233.01">10353 9750 323 0,'0'0'531'0,"0"0"-128"0,0 0-98 0,0 0-57 0,0 0-23 15,0 0 0-15,0 0-15 0,0 0-37 0,0 0-28 16,0 0-32-16,0 0-26 0,0 0-19 0,11 1-13 16,-11-1-17-16,0 0-62 0,12 2-57 0,-12-2-78 15,10 1-45-15,-10-1-90 0,13-3-30 0,-13 3-328 16,15-2-158-16</inkml:trace>
  <inkml:trace contextRef="#ctx0" brushRef="#br0" timeOffset="140354.18">10562 9732 9 0,'0'0'362'15,"7"3"-79"-15,-7-3-53 0,0 0 2 0,6 5-35 16,-6-5-7-16,0 0-3 0,8 4-33 0,-8-4-33 16,0 0-17-16,0 0-21 0,7 4-20 0,-7-4-11 15,0 0-28-15,11-1-51 0,-11 1-83 0,10-4-59 16,-10 4-160-16,13-7-189 0,-7 3-19 0</inkml:trace>
  <inkml:trace contextRef="#ctx0" brushRef="#br0" timeOffset="140482.2">10801 9676 24 0,'0'0'347'0,"0"0"-67"0,7 3-102 16,-7-3-6-16,0 0-61 0,0 0 11 0,0 0-59 15,6 4 13-15,-6-4-48 0,0 0-8 0,0 0-120 16,9-2-56-16,-9 2-213 0,7-4 174 0</inkml:trace>
  <inkml:trace contextRef="#ctx0" brushRef="#br0" timeOffset="140632.04">10990 9615 197 0,'0'0'344'0,"0"0"-68"16,13 2-87-16,-13-2-8 0,0 0-58 0,0 0-3 15,12 1-46-15,-12-1 8 0,0 0-36 0,0 0 10 16,10 1-41-16,-10-1-35 0,0 0-116 0,0 0-55 15,10-2-238-15,-10 2 103 0</inkml:trace>
  <inkml:trace contextRef="#ctx0" brushRef="#br0" timeOffset="140759.97">11140 9587 562 0,'10'2'474'0,"-10"-2"-132"16,0 0-73-16,9 7-56 0,-9-7-14 0,0 0 8 0,4 5-11 15,-4-5-22-15,0 0-35 0,0 0-32 16,2 9-17-16,-2-9-25 0,0 0 3 0,-2 7 1 0,2-7-118 15,0 0-63-15,0 0-67 0,0 0-102 0,0 7-65 16,0-7-354-16,0 0-206 0</inkml:trace>
  <inkml:trace contextRef="#ctx0" brushRef="#br0" timeOffset="141415.87">11466 9226 171 0,'-5'-10'370'0,"5"10"-52"16,-5-8-43-16,5 8-29 0,-7-11-8 0,4 6-20 15,2-1 42-15,-1-1-49 0,-2 0-6 0,3 1-45 16,1-3-19-16,0 3-27 0,1-2-15 0,3 0-18 16,-2 1-14-16,3-3-13 0,2 3-11 0,-2-2 4 15,4 3-2-15,1-1-3 0,-1 0 1 0,1 2-1 16,2 0 3-16,-2 1 4 0,3 2 2 0,-3 1-4 15,-10 1-1-15,20 3 0 0,-11 3 0 0,-1-1-9 16,-1 4 3-16,0 2-6 0,-3 3-3 0,-2 1 6 16,0 1-6-16,-2 2-3 0,-2 3-7 0,1 2 5 15,-1-1 47-15,-3 2-49 0,2 0 42 0,1-1-55 16,0-1 46-16,0-2-59 0,-1-2 44 0,3 0-50 16,0-2 45-16,0-3-43 0,1 0 44 0,2-1-47 0,-2-1 39 15,3-2-49-15,1-2 42 0,0 1-47 0,3-2-5 16,-2-4 0-16,2 2 2 0,-8-4 3 15,17 3 5-15,-17-3 6 0,14 0 1 0,-14 0 3 0,14 0 37 16,-14 0-34-16,0 0 3 0,14 0 2 16,-14 0 14-16,0 0 4 0,0 0 8 0,6 4 14 15,-6-4 12-15,0 0 13 0,0 8 5 0,0-8 12 16,-4 11 7-16,4-11 4 0,-1 11-15 0,0-4-4 0,2 0-1 16,-1 1-3-16,3 2-3 0,-1 0-48 0,3 0 51 15,-1 1-60-15,1-2 45 0,3 4-56 16,1-2 47-16,-3 1-57 0,3 0 56 0,-2 0-60 0,-1 0 50 15,3 1-50-15,-4-2 46 0,-2 2-51 0,-3-1-5 16,-2 1 2-16,-2 1-39 0,-3 2-52 0,-6 2-63 16,-4 3-108-16,-11 2-139 0,-3 0-166 0,-8 1-577 15,-8 3-781-15</inkml:trace>
  <inkml:trace contextRef="#ctx0" brushRef="#br0" timeOffset="159262.97">14353 8543 106 0,'0'0'213'15,"0"0"-20"-15,-9 2-51 0,9-2 26 16,0 0-24-16,0 0 31 0,-10 2-37 0,10-2 6 15,0 0-37-15,0 0 1 0,0 0-31 0,-9 2 6 0,9-2-5 16,0 0-2-16,0 0 5 0,0 0 1 0,0 0 13 16,0 0 8-16,0 0-5 0,0 0 4 0,0 0 1 15,0 0 4-15,0 0 1 0,0 0 3 0,5 5 4 16,-5-5 8-16,0 0 5 0,14 1-2 0,-14-1-4 16,15 0-12-16,-5-1-3 0,3 0-4 0,4-3-2 15,-1 0-11-15,6-1-10 0,4 0-9 0,4-3-4 16,2-1-13-16,1 0-11 0,7-1-8 0,1-1-3 15,1 0-8-15,2-1-5 0,0 0-16 16,0 0 14-16,1-3-15 0,1 3 12 0,-3 0-14 16,2-1 12-16,-2 1-16 0,2 0 16 0,-3 1-15 0,-1 2 12 15,0-2 1-15,-8 3-5 0,-1 0-1 0,-1 1 5 16,-4 2-9-16,-4-2 0 0,0 3 2 0,-4-1 0 16,-4 2 0-16,2-1 3 0,-4 1-5 0,-1 1 2 15,0-1-1-15,-3 1 5 0,2 0-3 0,-11 2 0 16,13-3 2-16,-13 3-8 0,14-4-10 0,-14 4-47 15,10-3-83-15,-10 3-119 0,8-5-97 0,-8 5-127 0,9-9-539 16,-3 5-636-16</inkml:trace>
  <inkml:trace contextRef="#ctx0" brushRef="#br0" timeOffset="172877.58">15182 9382 71 0,'0'0'199'0,"4"-5"3"16,-4 5-66-16,0 0 34 0,0 0-47 0,0 0 21 15,0 0-53-15,0 0 14 0,4-6-52 0,-4 6 21 16,0 0-41-16,0 0 27 0,0 0-31 0,1-7 27 15,-1 7-24-15,0 0 25 0,0 0-13 0,0 0 18 16,0 0-17-16,1-7 17 0,-1 7-10 0,0 0 11 16,0 0-4-16,0 0-3 0,3-7 2 0,-3 7-7 15,0 0-5-15,0 0-1 0,0-7 0 0,0 7-12 16,0 0 7-16,0 0-2 0,0-8 0 0,0 8 5 16,0 0-5-16,0-7-5 0,0 7 0 0,0 0-5 15,-3-7-3-15,3 7-4 0,0 0-2 0,-5-7 12 16,5 7-9-16,-5-7 8 0,5 7 4 0,-5-4 0 15,5 4-6-15,-5-5-1 0,5 5-4 0,-9-4-3 0,9 4 1 16,-6-4 3-16,6 4-1 0,0 0-6 0,-13-1-2 16,13 1 13-16,0 0-11 0,-14 4 2 15,14-4-6-15,-10 5-1 0,10-5 7 0,-11 8-2 0,5-4 18 16,1 1 20-16,-2-1-44 0,1 1 42 0,1 0-36 16,-1 1 41-16,1 0-43 0,-1 0 32 0,1 1-42 15,0-1 43-15,1 0-43 0,2 2 38 0,-3-3-42 16,2 1 42-16,2 2-35 0,-2-2 39 0,2 1-45 15,0 1 37-15,1-2-38 0,0 3 34 0,0-3-42 16,1 1 44-16,0 1-48 0,1-2 41 0,0 2-41 16,1-1 45-16,0-2-45 0,1 3 40 0,-1-2-39 15,-1-2 37-15,2 3-39 0,-4-7 37 0,7 9-39 16,-3-4 40-16,-4-5-37 0,8 9 39 0,-8-9-38 16,7 5 37-16,-7-5-37 0,6 6 38 0,-6-6-45 15,9 3 43-15,-9-3-42 0,0 0 39 0,13 2-40 16,-13-2 41-16,0 0-40 0,13-3 37 0,-13 3-43 15,9-4 42-15,-9 4-40 0,10-4 42 0,-10 4-40 16,9-5 39-16,-9 5-40 0,10-7 40 0,-10 7-43 0,10-8 52 16,-6 3-48-16,1 1 36 0,-1-3-40 0,1 4 6 15,-1-3 3-15,1 0 1 0,-1 1 4 16,0 0 6-16,0 0-2 0,-2-2 0 0,2 2 0 16,-1 0 1-16,-1-2 2 0,-2 7 2 0,4-9 0 0,-4 9 2 15,6-10 0-15,-6 10 0 0,3-8 3 0,-3 8 2 16,1-10 10-16,-1 10-1 0,0-7-1 0,0 7 2 15,1-7-1-15,-1 7 3 0,-1-7 0 0,1 7 2 16,0 0 1-16,0-7 8 0,0 7-2 0,0 0-1 16,-1-8-1-16,1 8 2 0,0 0-6 0,0 0-4 15,-3-6 11-15,3 6-18 0,0 0-2 0,0 0-2 16,0 0 6-16,0 0-8 0,0 0 2 0,0 0-3 16,0 0-1-16,0 0 2 0,-6 5 8 0,6-5 0 15,0 7 5-15,0-7 9 0,0 9-3 0,0-9-3 0,0 12 2 16,0-12 2-16,0 10-2 0,0-2-3 15,1-1-1-15,2-1 2 0,-1 2-2 0,-2-2-1 16,3 2-1-16,-2-1-2 0,2 0 4 0,-1 1-8 16,1-2 1-16,1 2 0 0,-2-2 0 0,2-1-1 15,-1 1-2-15,2-1 0 0,-2 0-2 0,-3-5-1 16,8 8-3-16,-1-5 0 0,-7-3-2 0,12 4 1 0,-12-4-18 16,13 2-24-16,-13-2-37 0,14-1-44 0,-14 1-18 15,18-3-90-15,-10 1-49 0,3-1-14 0,-3-1-28 16,0 0-6-16,1 2-62 0,-1-3-10 0,0-1-309 15,1 1-213-15</inkml:trace>
  <inkml:trace contextRef="#ctx0" brushRef="#br0" timeOffset="173063">15525 9414 324 0,'0'0'338'16,"0"0"-43"-16,7-3-41 0,-7 3-20 0,0 0 11 15,0 0-38-15,9-4-14 0,-9 4-28 0,0 0-26 16,0 0-25-16,7-2 7 0,-7 2-1 0,0 0 37 15,0 0-67-15,7 5 26 0,-7-5-59 0,4 5 33 16,-4-5-55-16,4 7 34 0,-1 0-52 0,-2-1 36 0,-1 1-53 16,4 1 38-16,-6 0-56 0,0 2 23 0,2 0-99 15,-1 1-48-15,-2-3-44 0,-1 2-56 0,2 0-39 16,-2-2-139-16,1 0-240 0,-1-1-172 16</inkml:trace>
  <inkml:trace contextRef="#ctx0" brushRef="#br0" timeOffset="173611.76">15627 9201 54 0,'-1'-9'526'0,"-2"3"-158"0,3 0-32 0,-2 0-28 15,2 6 25-15,-3-12-35 0,3 12-9 0,-1-9-8 16,1 9-24-16,-3-7-41 0,3 7-43 0,-2-9-35 16,2 9-26-16,0 0 2 0,0 0-1 0,2-5-9 0,-2 5-18 15,0 0 6-15,7 3-3 0,-7-3 1 16,6 5-11-16,-6-5 1 0,8 11 1 0,-3-6-12 16,0 3-5-16,0-1-1 0,-1 1-5 0,1 2-1 0,1-3-6 15,-2 4-8-15,1-3-6 0,-1 3-1 0,1-2-1 16,-1 2-3-16,1-1 7 0,-1 1-13 0,-2 0-8 15,1-3-2-15,1 3-4 0,-3-3 0 0,2 2 0 16,-2-2-4-16,2 0-2 0,-2-1 0 0,-1-7 1 16,1 12 0-16,-1-12 1 0,0 8 2 0,0-8 3 15,3 8-10-15,-3-8-1 0,0 0-4 16,0 0 2-16,0 8 0 0,0-8-3 0,0 0 7 0,0 0-10 16,-3-8-2-16,3 8 0 0,0-7 0 0,0 7 3 15,3-9 1-15,-3 9-3 0,5-9-3 0,-5 9 3 16,5-8 1-16,-1 3 1 0,-4 5 0 0,9-7 6 15,-9 7-4-15,10-5-4 0,-10 5 0 0,15-3 15 16,-15 3-9-16,13-2-3 0,-13 2-3 0,17 3 0 16,-17-3 1-16,14 3-3 0,-5 1-6 0,-2-1-3 0,-2 2-2 15,2 2-17-15,-3-2-1 0,1 2-7 16,-3 1-10-16,-1-1-14 0,1 0-13 0,-2 0 32 16,-3-1-70-16,3 1 0 0,-6 0-83 0,2 1-9 15,2-2-88-15,-2-2-30 0,-1 1-35 0,5-5-100 0,-8 5-387 16,8-5-396-16</inkml:trace>
  <inkml:trace contextRef="#ctx0" brushRef="#br0" timeOffset="173868.39">15914 9071 348 0,'0'0'421'0,"0"-7"-99"0,0 7-74 0,0 0-48 15,-1-7-24-15,1 7-3 0,0 0-13 0,3-8 1 16,-3 8-7-16,0 0-20 0,6-3-19 0,-6 3-6 16,0 0-30-16,12-2-14 0,-12 2-11 0,11 2-12 15,-11-2-7-15,13 1 1 0,-13-1-13 0,13 2-5 0,-13-2-1 16,11 7 3-16,-11-7 20 0,9 4-29 0,-9-4 18 16,10 8-23-16,-8-1 19 0,-2-7-21 15,2 11 14-15,-3-3-22 0,0-1-12 0,-1 2-38 0,-4-1-48 16,2 3-57-16,-2-1-60 0,-2 1-128 0,0 0-398 15,-2 0-251-15</inkml:trace>
  <inkml:trace contextRef="#ctx0" brushRef="#br0" timeOffset="174328.43">15553 9410 135 0,'-21'9'515'0,"1"2"-155"0,-2-2-71 0,3 1-73 15,0-1-38-15,1 1-30 0,3-4 43 0,-1 2-9 16,2-2 16-16,4-3-14 0,1 0-28 0,9-3-37 16,-10 6-18-16,10-6 16 0,0 0-58 0,0 0 25 15,4-6-58-15,2 3 33 0,6-4-47 0,3-1 37 16,5 0-45-16,0-3 36 0,5 0-52 0,3-3 43 0,-1 1-43 16,0 0 40-16,2 0-44 0,-1-2 2 15,-2 2 2-15,1 0 4 0,-2 0 2 0,0 0 0 16,-4 4 3-16,-4-1 10 0,-2 3-10 0,-2 0 7 15,-1 2 7-15,-4 0-1 0,-1 2-3 0,-7 3-7 0,0 0 15 16,0 0-17-16,0 0-1 0,0 0 2 16,-20 3-2-16,4 3 43 0,-7 3-45 0,-4 1 33 0,-3 4-43 15,-6 0 43-15,-4 3-46 0,2 0 42 0,-2 0-46 16,2 2 48-16,-2-1-48 0,2 1 47 16,1 1-44-16,1-1 42 0,3 0-42 0,2 0 46 15,4-3-45-15,4-1 45 0,4-1-45 0,1 0 43 0,4-4-37 16,3 1 58-16,3-2-40 0,4-1 35 0,-1-3-42 15,5-5 38-15,1 10-45 0,-1-10 39 0,9 4-43 16,-9-4 6-16,18-1 38 0,-5-2-50 0,4-2 1 16,1-1 37-16,5-4-50 0,2 0 4 0,3-3-84 15,4-3 12-15,4-4-66 0,0 3-23 0,0-3-18 16,-1-1-53-16,4 0-39 0,-2-1-102 0,0 0-202 16,-1-1-113-16</inkml:trace>
  <inkml:trace contextRef="#ctx0" brushRef="#br0" timeOffset="175333.4">18902 6549 208 0,'0'0'286'0,"0"0"-41"0,0 0-20 0,0 0-3 15,0 0-15-15,-7-3-1 0,7 3-22 0,0 0 11 16,0 0-37-16,0 0 34 0,-10-2-63 0,10 2 50 16,0 0-53-16,0 0 50 0,-7-4-55 0,7 4 39 15,0 0-49-15,0 0 34 0,0 0-51 0,0 0 24 16,0 0-48-16,0 0 23 0,0 0-38 0,0 0 51 15,0 0-25-15,0 0 60 0,0 0-41 0,0 0 42 16,0 0-63-16,9-2 41 0,-9 2-46 0,15-2-4 16,-3 1-5-16,1-2-3 0,2 1-4 0,4-1-14 15,-1 1-12-15,4-1-1 0,2-1-5 0,0 0-11 16,2 1 1-16,1 0 0 0,0-2 9 0,1 2-13 16,0-1-5-16,-1 1-4 0,1 0 3 0,-1-1-2 15,-2 0 0-15,2 1-1 0,-1 0-1 0,-3 0-1 16,-2 1 1-16,-4-1 0 0,1 1 1 0,-3 0 5 15,-2 1-1-15,-3-1 17 0,1 1 5 0,-11 1 5 16,17-2-2-16,-17 2-4 0,13-2 0 0,-13 2-6 0,12-2-10 16,-12 2-3-16,0 0-2 0,10-1 1 0,-10 1-2 15,0 0 0-15,8-3-14 0,-8 3-25 0,0 0-60 16,0 0-78-16,7-3-50 0,-7 3-114 16,5-5-34-16,-5 5-67 0,4-6-52 0,-4 6-61 0,3-9-336 15,-3 9-443-15</inkml:trace>
  <inkml:trace contextRef="#ctx0" brushRef="#br0" timeOffset="175545.71">19554 6285 426 0,'0'-8'456'15,"0"8"-115"-15,0 0-35 0,0-10-62 0,0 10-16 0,0 0-4 16,0-6 5-16,0 6 33 0,0 0-53 0,0 0 42 16,0 0-50-16,11-2 29 0,-11 2-63 0,10 4 31 15,-3 0-62-15,0 0 31 0,0 2-71 0,4 1 25 16,-2 0-62-16,2 2 36 0,-1 1-58 0,-1 2 36 15,-1 0-56-15,-2 1 41 0,3 1-55 0,-5 2 42 16,-1 1-55-16,-2 0 32 0,-2 0-65 0,-2 0 3 16,-1 1-103-16,-2 2-28 0,-2 0-130 0,-1-1-64 15,-1 2-79-15,-3-3-172 0,-1 3-256 0,0-4-423 16</inkml:trace>
  <inkml:trace contextRef="#ctx0" brushRef="#br0" timeOffset="177113.31">19009 6607 67 0,'0'0'120'0,"-7"-4"-2"15,7 4-14-15,0 0-6 0,0 0-4 0,0 0-5 16,0 0-16-16,-5-4-4 0,5 4-9 16,0 0-2-16,0 0-1 0,0 0-1 0,-6-4-4 0,6 4 0 15,0 0-5-15,0 0 1 0,-8-4 6 0,8 4-1 16,0 0 6-16,0 0 7 0,-9-3-11 0,9 3 2 15,0 0 16-15,-6-4-3 0,6 4 17 0,0 0-2 16,-7-3-1-16,7 3 9 0,0 0-28 0,-9-3 28 0,9 3-26 16,0 0 25-16,-5-4-29 0,5 4 30 15,0 0-48-15,0 0-5 0,-7-2-10 0,7 2 0 16,0 0-9-16,0 0-5 0,0 0 10 0,0 0 12 16,0 0 61-16,0 0-44 0,0 0 43 0,0 0-43 0,0 0 13 15,0 0 36-15,0 0-42 0,11 1 41 0,-11-1-48 16,13 0 37-16,-13 0-37 0,15-1 32 0,-15 1-36 15,23-1 36-15,-11 0-47 0,2-1 35 16,0 1-49-16,1-1 44 0,2 1-52 0,1 0 38 0,-2-1-48 16,3-2 42-16,2 2-45 0,-2-1 42 0,4-1-43 15,1-1 37-15,-1 0-48 0,-1-1 44 0,1 1-48 16,0 0 41-16,0-2-43 0,-1 1 41 0,-1 1-40 16,1 0 37-16,-4 0-41 0,0 1 42 0,-3-1-42 15,3 1 41-15,-5 0-45 0,0 0 47 0,-3 2-45 16,-1-1 45-16,1 1-36 0,-10 2 51 0,16-3-44 15,-16 3 48-15,12-4-42 0,-12 4 38 0,11-2-47 16,-11 2 48-16,9-3-52 0,-9 3 46 0,0 0-51 16,11-2 46-16,-11 2-50 0,0 0 47 0,0 0-49 15,10-2 46-15,-10 2-45 0,0 0 45 0,0 0-50 0,0 0 48 16,9-2-48-16,-9 2 44 0,0 0-50 16,0 0 44-16,8-3-54 0,-8 3 27 0,0 0-72 15,0 0 9-15,0 0-85 0,0 0-5 0,6-4-102 16,-6 4-43-16,0 0-37 0,0 0-80 0,0 0-439 0,0-9-420 15</inkml:trace>
  <inkml:trace contextRef="#ctx0" brushRef="#br0" timeOffset="177760.89">19617 6289 35 0,'0'0'310'0,"0"0"-57"0,-8-7-28 0,8 7 9 16,0 0-23-16,-5-4-9 0,5 4 11 0,0 0-48 16,-8-5 9-16,8 5-45 0,0 0 8 0,0 0-50 15,-6-5-14-15,6 5-4 0,0 0-4 0,0 0-1 16,0 0-1-16,0 0 1 0,0 0-5 0,-5-4 6 16,5 4 34-16,0 0-45 0,0 0 43 0,0 0-39 15,0 0 42-15,0 0-35 0,0 0 35 0,0 0-36 16,0 0 41-16,0 0-41 0,0 0 44 0,10 3-42 15,-10-3 36-15,0 0-47 0,12 4 35 0,-12-4-47 16,7 4 52-16,-7-4-50 0,9 5 39 0,-9-5-57 16,12 4 39-16,-12-4-47 0,11 6 44 0,-4-3-53 15,-1 1 46-15,4-1-44 0,-3 1 34 0,0 1-50 16,1-1 45-16,2 0-46 0,-1 0 45 0,-2 1-53 16,3 0 48-16,-3-1-49 0,1 1 44 0,0-1-46 15,-1 1 47-15,1-1-44 0,-3 1 47 0,2-3-43 16,-2 4 45-16,-5-6-41 0,11 6 46 0,-11-6-45 15,8 7 48-15,-8-7-42 0,6 8 38 0,-6-8-46 16,7 7 44-16,-7-7-43 0,6 8 46 0,-6-8-48 0,4 5 43 16,-4-5-46-16,1 7 47 0,-1-7-44 0,0 0 39 15,1 9-44-15,-1-9 47 0,-1 7-38 0,1-7 34 16,0 6-42-16,0-6 41 0,-4 9-39 16,4-9 40-16,-6 8-41 0,6-8 8 0,-5 10-6 0,1-5 1 15,0 0 3-15,-1 1 2 0,0 3 1 0,-3-2 4 16,3 1 0-16,-1 0-3 0,-3 2-2 0,2 0 4 15,-3 1-2-15,1 0 2 0,-1 0-3 0,-1-1 5 16,2 2-5-16,0-1 1 0,-3 0 1 0,3-2-34 16,1 1 42-16,1-2-34 0,1-1 47 0,-1-2-43 15,3 2 33-15,-2-1-32 0,2-2 35 0,4-4-32 16,-9 8 37-16,9-8-40 0,-6 7 45 0,6-7-47 16,-7 5 40-16,7-5-43 0,0 0 29 0,0 0-54 15,0 0-9-15,-9 1-41 0,9-1-36 0,0 0-46 16,0 0-51-16,-6-6-65 0,6 6-31 0,0 0-42 15,0-9-24-15,0 9-123 0,0-7-265 0,4 1-303 16</inkml:trace>
  <inkml:trace contextRef="#ctx0" brushRef="#br0" timeOffset="179160.83">19297 7748 290 0,'0'0'298'0,"0"0"-78"16,-12-1 3-16,12 1-27 0,0 0 4 15,0 0-4-15,-11-1-1 0,11 1-16 0,0 0-5 0,0 0-25 0,-9-3-24 16,9 3-10-16,0 0-14 0,0 0-5 16,0 0-17-16,-10-2-8 0,10 2-12 0,0 0-5 15,0 0-4-15,0 0 0 0,0 0 3 0,0 0 6 0,0 0-5 16,0 0 3-16,0 0 0 0,0 0 4 0,0 0 5 15,0 0 4-15,0 0-3 0,0 0 1 0,-6 4 4 16,6-4-1-16,0 0 4 0,0 0-1 16,0 0-3-16,10 1 3 0,-10-1-5 0,0 0-3 0,17-1-9 15,-17 1-9-15,14-2-3 0,-3 0-3 0,1 1 2 16,-2-1-13-16,5-1-5 0,1 0-2 0,0 1-5 16,5-1-19-16,-3 0 17 0,5-1-20 0,-1-2 22 15,2 3-24-15,0-2 17 0,0 1-3 0,2-3 0 16,-1 2-20-16,-2 2 22 0,3-4-23 0,-2 2 22 15,-1-1-19-15,1 0 18 0,-3 0-18 0,-1 1 19 16,-1 0-20-16,-3 1 20 0,0-1-17 0,-3 1 18 16,-4 2-16-16,4-1 28 0,-4 0-12 0,-9 3 36 15,14-4-24-15,-14 4 29 0,15-4-33 0,-15 4 27 16,9-2-36-16,-9 2 28 0,0 0-40 0,13-2 39 16,-13 2-42-16,0 0 32 0,8-3-34 0,-8 3 30 15,0 0-35-15,0 0 35 0,6-2-36 0,-6 2 33 16,0 0-36-16,0 0 31 0,0 0-37 0,9-3 16 15,-9 3-56-15,0 0-18 0,0 0-67 0,0 0-61 0,0 0-49 16,8-4-88-16,-8 4 9 0,0 0-89 0,0 0-67 16,-2-7-352-16,2 7-386 0</inkml:trace>
  <inkml:trace contextRef="#ctx0" brushRef="#br0" timeOffset="179443.87">19853 7513 209 0,'-7'-4'388'15,"7"4"-102"-15,0 0-25 0,-7-3-20 0,7 3-5 16,0 0-2-16,0 0 2 0,-7-4-8 0,7 4-23 16,0 0-25-16,0 0-19 0,0 0-30 0,-7-3-22 15,7 3-8-15,0 0-3 0,0 0 13 0,0 0 0 16,0 0 2-16,0 0 1 0,0 0-3 0,12-3 4 16,-12 3-8-16,0 0-5 0,11 3-8 0,-11-3-4 15,12 3-11-15,-12-3 4 0,13 5-15 0,-5-3 19 16,1 4-39-16,-1-1 21 0,1 1-41 0,1 4 30 15,-1-2-34-15,0 4 26 0,1 0-40 0,-3 2 32 16,-1 1-43-16,-1 3 38 0,-2-1-9 0,-2 2-24 16,-2 0-26-16,-2 3-51 0,-2-1-61 0,-1 2-55 15,-2-1-24-15,-5 2-136 0,-2-2-58 0,-3 0-119 16,-1-1-466-16,-2-2-588 0</inkml:trace>
  <inkml:trace contextRef="#ctx0" brushRef="#br0" timeOffset="184115.17">20331 7607 191 0,'0'0'222'16,"0"0"-46"-16,0 0-17 0,0 0-22 0,0 0-19 16,0 0-10-16,0 0-19 0,0 0-9 0,0 0-15 15,0 0-12-15,0 0-5 0,0 0-8 0,0 0-22 16,0 0 17-16,-9-1 1 0,9 1-5 0,0 0-3 15,0 0 1-15,0 0-4 0,0 0 2 0,0 0 1 16,0 0 2-16,0 0 6 0,0 0 7 0,0 0 1 16,0 0-1-16,0 0 5 0,0 0 63 0,0 0-68 0,0 0 60 15,0 0-65-15,0 0 58 0,0 0-65 0,0 0 47 16,0 0-46-16,0 0 43 0,3-7-50 16,-3 7 47-16,0 0-52 0,0 0 44 0,0 0-41 0,0 0 34 15,0 0-37-15,0 0 36 0,0 0-33 0,0 0 30 16,0 0-34-16,5-4 23 0,-5 4-24 0,0 0 27 15,0 0-26-15,5-5 18 0,-5 5-19 0,0 0 10 16,4-7-5-16,-4 7 11 0,8-3-17 0,-8 3 13 16,3-5 0-16,-3 5-17 0,8-7 6 0,-8 7 2 15,7-6 0-15,-7 6-10 0,8-6 6 0,-8 6-8 16,8-7 8-16,-8 7-6 0,8-7-2 16,-8 7 3-16,6-7-5 0,-6 7 4 0,9-9-5 0,-9 9 1 15,6-8 1-15,-6 8-1 0,7-9 3 0,-7 9-8 16,5-9 3-16,-1 4-2 0,-3-2 2 0,3 2 3 15,-3-1-5-15,4 0 9 0,-5 6-13 0,2-12 3 16,-1 6 2-16,0-1 0 0,-1 0 5 0,0 7 1 16,0-12-4-16,0 3-1 0,0 3 2 0,-1 0 1 15,1-1-2-15,-1 0-4 0,1 7 5 0,-2-14 37 16,1 7-48-16,-3 1 36 0,3-1-43 0,0 1 40 16,-2-1-44-16,2 0 38 0,-2 1-41 0,2-3 46 15,-2 3-45-15,2 0 41 0,0 0-43 0,-2 0 40 16,2 0-37-16,1 6 39 0,-4-10-42 0,4 10 47 0,-4-8-42 15,4 8 43-15,-3-8-41 0,3 8 44 0,-3-7-48 16,3 7 41-16,0 0-43 0,-2-6 44 16,2 6-44-16,0 0 38 0,-2-7-37 0,2 7 39 15,0 0-40-15,0 0 45 0,0 0-46 0,0 0 41 0,0 0-38 16,0 0 39-16,0 0-36 0,0 0 34 0,0 0-37 16,-2 7 39-16,2-7-37 0,0 0 36 15,1 8-38-15,-1-8 42 0,1 7-40 0,-1-7 41 0,3 9-40 16,-3-9 7-16,1 8 3 0,-1-8 5 0,6 11 7 15,-6-11 0-15,3 10-2 0,-1-3 2 0,1-3-1 16,-2 2-2-16,2 2 0 0,-2-2 4 0,2-1 1 16,-1 3 2-16,1-2-1 0,-2 2-2 0,3-2-1 15,-3 1 2-15,4 3-2 0,-3-3 1 0,0 2 2 16,1-2-5-16,-1 1-2 0,0 1 1 0,0-1 2 16,1 2-1-16,-1-2-1 0,-2 1-1 0,3-1-3 15,-2 0 0-15,-1-1-3 0,3 2 12 0,-2-2-9 16,0 0 4-16,2 2-3 0,-2-2 4 0,0-1-7 15,-1 2 4-15,0-8 1 0,1 13-1 0,1-7 3 0,-2-6-5 16,1 12 1-16,-1-12 0 0,3 10 1 0,-3-10-1 16,2 11-2-16,-2-11 3 0,2 11-3 15,-2-11-2-15,2 9 1 0,-2-9 4 0,3 10-3 16,-3-10-2-16,2 11 4 0,-2-11-4 0,2 8 1 0,-2-8-1 16,2 11 4-16,-2-11-3 0,3 10-1 15,-3-10 1-15,3 10 2 0,-3-10-3 0,3 9 0 16,-3-9 1-16,1 10 2 0,-1-10-2 0,3 9 0 0,-3-9 0 15,2 8 0-15,-2-8-2 0,2 7 3 0,-2-7-2 16,2 9 0-16,-2-9 4 0,0 0-3 0,1 7 1 16,-1-7-2-16,0 0 4 0,3 8 1 0,-3-8-1 15,0 0 6-15,0 0-3 0,0 5-2 0,0-5 1 16,0 0 4-16,0 0-8 0,0 0 4 0,0 0 1 16,0 0-3-16,0 0 1 0,0 0 2 0,0 0 2 15,0 0-2-15,0 0-5 0,0 0 9 0,0-7-6 16,0 7 0-16,0 0-2 0,-1-7 24 0,1 7-26 15,1-6-4-15,-1 6 1 0,0-9 3 0,0 9-4 16,4-7 2-16,-4 7-2 0,4-11 2 0,-2 7 4 16,-2 4-3-16,9-11-2 0,-4 5 3 0,-1 0-3 15,1-1 1-15,0 1-7 0,4 1 12 0,-4-1-11 16,2 0 8-16,1 1-7 0,0 0 5 0,-3 1-4 16,3-1 7-16,-1 1-6 0,-7 4 9 0,15-5-8 15,-15 5 5-15,11-3-9 0,-11 3 11 0,13-1 1 16,-13 1-1-16,14 1-3 0,-14-1 5 0,11 3-2 15,-11-3-2-15,11 5 2 0,-11-5-2 0,9 9-1 16,-5-5 1-16,0 1 0 0,-2 0 2 0,2 1-2 0,-1 0 0 16,0 0-1-16,0 0 2 0,-2 1 0 0,2-1 1 15,-1 1 1-15,-2 0-4 0,2-1 1 16,-2 2-3-16,0-8 4 0,0 11-3 0,0-3 2 16,0-8 2-16,-2 12-3 0,2-6-4 0,0-6 8 0,-2 9-23 15,2-9-29-15,-3 10-48 0,3-10-43 0,-2 7-80 16,2-7-54-16,-3 5-88 0,3-5-58 15,0 0-447-15,0 0-414 0</inkml:trace>
  <inkml:trace contextRef="#ctx0" brushRef="#br0" timeOffset="184893.18">20986 7405 74 0,'0'0'198'0,"0"0"6"0,0 0-59 0,0 0 2 15,0-9-60-15,0 9 22 0,0 0-40 0,0 0-2 16,-3-6 35-16,3 6-47 0,0 0 26 0,0 0-41 16,0 0 20-16,-4-4-37 0,4 4 3 0,0 0 25 15,0 0-13-15,-5-5 29 0,5 5-21 0,0 0 22 16,0 0-15-16,-8-3 3 0,8 3-3 0,0 0 2 16,0 0-2-16,-11-1 9 0,11 1-2 0,0 0-10 15,0 0 20-15,-13 1-16 0,13-1 13 0,-8 3-21 16,8-3 27-16,-8 5-33 0,8-5 3 0,-9 4-6 15,9-4 8-15,-11 6 4 0,11-6 3 0,-9 9 2 16,2-6 0-16,2 2-2 0,0 1 7 0,-2 0-1 0,3-2 2 16,-2 2-7-16,1 2-3 0,0-3 1 15,0 2-8-15,1 2 9 0,0-2-20 0,1 1-1 0,-3 1-4 16,2-2-6-16,2 1 0 0,-1 2-6 16,2-2 18-16,-2 0-5 0,2 2-1 0,0-3 2 15,-1 3 4-15,2-3 2 0,-1 2 10 0,1-2-8 16,0 0-1-16,0 0-5 0,1-1 3 0,-1-6 0 0,0 15 2 15,0-15 3-15,4 11-6 0,-4-4-2 0,0-7-1 16,4 9-3-16,-4-9-6 0,5 11-2 0,-5-11-3 16,4 9 0-16,-4-9-2 0,8 7 3 0,-8-7-5 15,6 7 0-15,-6-7 2 0,6 7 2 0,0-3 1 16,-6-4 4-16,10 4 3 0,-10-4-5 0,10 5-1 16,-10-5-2-16,12 4 0 0,-12-4-5 0,15 1-1 15,-15-1 2-15,15-1-6 0,-15 1-2 0,17-1-1 16,-17 1-5-16,18-2-15 0,-8 0-42 0,-1 1-73 15,-9 1-90-15,18-4-71 0,-18 4-76 0,14-4-128 16,-6-1-399-16,0 0-456 0</inkml:trace>
  <inkml:trace contextRef="#ctx0" brushRef="#br0" timeOffset="187925.71">20051 6216 24 0,'0'0'207'0,"2"-8"20"15,-2 8-71-15,1-7-13 0,-1 7 26 0,0 0-38 16,1-11 32-16,-1 11-36 0,0 0 35 0,0-9 0 0,0 9 26 16,0 0-12-16,0-8-25 0,0 8-10 0,0 0 1 15,0 0-16-15,0-7-12 0,0 7-16 0,0 0-15 16,0 0-6-16,0 0 4 0,0 0 17 0,0 0 5 16,0 0 40-16,0 0-44 0,0 0 43 0,3 6-43 15,-3-6 42-15,2 11-48 0,1-4 41 0,-1 0-55 16,2 4 34-16,-4-1-57 0,4 1 37 0,-1 3-55 15,-1-1 40-15,1 3-56 0,-2-1 40 0,3 2-53 16,-3 0 44-16,2-2-56 0,-1 0 44 0,2 1-48 16,-3-4 44-16,2 2-50 0,-2-3 45 0,0-1-48 15,1 1 55-15,0-2-54 0,-2 0 45 0,2 0-48 16,-1-3 51-16,-1-6-42 0,1 12 54 0,-1-12-26 16,1 8 19-16,-1-8 11 0,2 10 0 0,-2-10 3 15,1 6 5-15,-1-6-2 0,0 0-4 0,1 8 0 16,-1-8-2-16,0 0-5 0,3 6-7 0,-3-6-5 15,0 0-7-15,0 0-7 0,0 0 6 0,5 4-13 16,-5-4-1-16,0 0-2 0,0 0-2 0,13-1 0 16,-13 1-6-16,10-2 3 0,-10 2 6 0,14-2-5 15,-14 2-4-15,14-4 2 0,-5 2-1 0,1 0 0 16,-1 0-1-16,0 0 1 0,1 0 0 0,-1-1 3 16,0 2-6-16,-9 1 0 0,17-4 1 0,-17 4 2 15,14-3 1-15,-14 3 3 0,11-3-5 0,-11 3 5 16,11-2-4-16,-11 2-2 0,0 0 2 0,11-2 2 15,-11 2-5-15,0 0 6 0,0 0-5 0,10-3 0 0,-10 3-9 16,0 0-7-16,0 0-9 0,0 0-30 0,0 0-51 16,0 0-62-16,0 0-36 0,7-4-112 15,-7 4-47-15,0 0-113 0,0 0-131 0,-3-5-406 16,3 5-623-16</inkml:trace>
  <inkml:trace contextRef="#ctx0" brushRef="#br0" timeOffset="188343.17">20529 6150 12 0,'0'0'328'0,"0"0"-111"0,-2-8 13 0,2 8-39 16,0 0 10-16,-5-5-40 0,5 5 3 0,0 0-13 16,-7-5-11-16,7 5-23 0,0 0-13 0,-6-3-10 15,6 3-13-15,0 0 3 0,-10-1 3 0,10 1-5 16,-9 4 3-16,9-4 8 0,-12 8 19 0,6-3 4 16,-2 2 12-16,2 0-4 0,-2 1-5 0,0 2-4 15,1 1 35-15,-1 0-43 0,2 0 34 0,1 3-45 16,-2-3 32-16,5 0-59 0,-3 0 36 0,2 1-49 15,3 0 40-15,0-2-48 0,0 1 37 0,5-2-59 16,-2 1 43-16,0 0-58 0,3-2 40 0,0-1-52 16,2 0 42-16,1-1-49 0,0-1 41 0,0 0-54 0,3 0 39 15,-1-3-68-15,0-1-2 0,3 0-86 16,-2-1-1-16,2 0-91 0,-3 0 13 0,2-1-51 16,1-1-9-16,-2-2-47 0,0 1-27 0,1-2-28 15,-1 0-322-15,-2 0-208 0</inkml:trace>
  <inkml:trace contextRef="#ctx0" brushRef="#br0" timeOffset="189321.01">20733 6245 31 0,'0'0'394'0,"5"-8"-79"0,-5 8-24 0,6-9-6 15,-6 9-24-15,3-8 42 0,-3 8-47 0,2-6 38 16,-2 6-73-16,0 0 12 0,3-7-74 16,-3 7 5-16,0 0-68 0,2-6 37 0,-2 6-33 15,0 0 44-15,0 0-47 0,0 0 38 0,9 3-52 0,-9-3 43 16,7 6-60-16,-7-6 37 0,7 9-54 0,-4-3 35 15,1-2-52-15,0 3 36 0,-2 1-52 0,3-2 44 16,-2 3-55-16,-2-2 46 0,4 0-52 0,-4 1 48 16,2-2-47-16,-2 0 47 0,-1 1-52 0,0-7 48 15,0 13-51-15,0-13 46 0,0 9-49 0,0-9 45 16,-2 7-46-16,2-7 44 0,-5 7-46 0,5-7 44 16,0 0-46-16,0 0 46 0,-12-1-49 0,12 1 47 15,-6-8-50-15,3 2 48 0,-1-1-49 0,-1 0 49 16,3-2-51-16,-1-2 42 0,1 3-40 0,0-3 5 15,1 0 1-15,0 1 5 0,1 0 6 0,-2 0-4 16,2 2 1-16,2-1 3 0,-2 2 0 0,2-1 2 16,-2 2 1-16,2-1 2 0,-2 7-5 0,2-11 1 15,3 6 0-15,-5 5 1 0,6-9 5 0,-6 9 7 16,10-4-8-16,-10 4 3 0,11-3-8 16,-11 3 2-16,13 2 2 0,-13-2 0 0,15 1 2 0,-15-1 1 0,15 6-1 15,-7-2 45-15,1 1-53 0,0-1 47 16,-1 1-53-16,-2 0 47 0,2 2-46 0,-1-3 46 15,0 3-52-15,-1-3 46 0,-2 1-46 0,-4-5 49 16,9 9-51-16,-9-9 53 0,8 7-46 0,-8-7 49 0,5 4-46 16,-5-4 46-16,0 0-54 0,0 0 46 15,5 6-47-15,-5-6 50 0,0 0-47 0,0 0 3 0,-3-9 3 16,3 9 2-16,0-9 1 0,-2 2 2 16,2 7 2-16,0-14-1 0,0 7-1 0,0-3 7 0,1 2-7 15,0-2-1-15,3 1 2 0,-1-1-2 0,1 0 5 16,1 1-4-16,2 0 3 0,-3 1 4 0,4 1-6 15,-2 1 0-15,4-1-1 0,-3 2 1 16,0 0-1-16,1 1 2 0,2 1 10 0,-10 3-10 0,16-1 5 16,-16 1 0-16,16 0-1 0,-16 0 3 0,18 6-1 15,-10-3 2-15,2 1 1 0,-2 1 8 0,0 1-6 16,-1-2 0-16,-2 3 1 0,2-1-3 0,-2-1 1 16,-1 3 2-16,1-1-5 0,0-1 9 0,-3 0-11 15,1 1 1-15,-1-2-1 0,2 1 4 0,-4-6-3 16,3 11-1-16,-3-11 6 0,4 8-8 0,-4-8 1 15,2 7 0-15,-2-7 0 0,3 6-2 0,-3-6 7 16,1 6-3-16,-1-6-10 0,0 0 3 0,3 9 2 16,-3-9 1-16,0 0 1 0,0 0-1 0,2 5 5 15,-2-5-4-15,0 0-1 0,0 0 1 0,0 0 0 16,0 0 3-16,4 7-3 0,-4-7 1 0,0 0 5 16,0 0-7-16,0 0 0 0,0 0 0 0,0 0 1 15,0 0 2-15,0 0-2 0,0 0-1 0,0 0 8 16,0 0-9-16,0 0 1 0,0 0 1 0,0 0 0 15,0 0 0-15,0 0 0 0,0 0 4 0,0 0-4 0,0 0-1 16,0 0-2-16,0 0 5 0,0 0-2 0,0 0-3 16,0 0 8-16,0 0-7 0,0 0 0 15,0 0 2-15,0 0-1 0,0 0 2 0,0 0-2 0,-10-1 3 16,10 1 4-16,0 0-7 0,0 0-1 0,0 0 0 16,0 0 3-16,0 0 0 0,0 0 0 0,0 0 9 15,0 0-3-15,0 0-7 0,0 0-1 16,-7-4 2-16,7 4-1 0,0 0 1 0,0 0 4 0,0 0 3 15,0 0-3-15,0 0-4 0,0 0 0 0,0 0 3 16,0 0-1-16,0 0-1 0,0 0-1 0,-5-5 5 16,5 5-6-16,0 0-1 0,0 0 2 15,0 0-2-15,0 0-1 0,0 0-4 0,0 0-21 0,0 0-48 16,0 0-89-16,0 0-79 0,0 0-169 0,0 0-158 16,-11 2-550-16,11-2-736 0</inkml:trace>
  <inkml:trace contextRef="#ctx0" brushRef="#br0" timeOffset="191776.31">21273 7192 83 0,'0'0'161'0,"0"-7"20"15,0 7-71-15,0 0 30 0,0 0-58 0,0 0 27 0,0-7-47 16,0 7-4-16,0 0 16 0,3-6-18 0,-3 6 34 16,0 0-43-16,0 0 29 0,1-6-32 0,-1 6 25 15,0 0-24-15,0 0 27 0,1-6-22 0,-1 6 20 16,0 0-12-16,0 0 9 0,0-7-9 0,0 7 9 16,0 0 5-16,0 0-24 0,0 0-17 0,2-6 3 15,-2 6-9-15,0 0 2 0,0 0-7 0,0 0 1 16,-2-7 6-16,2 7-5 0,0 0 12 0,0 0-10 15,-2-6 12-15,2 6-12 0,0 0 23 0,0 0-29 16,-3-6 35-16,3 6-31 0,0 0 29 0,0 0-28 16,-4-5 4-16,4 5-2 0,0 0-1 0,0 0 0 15,-5-5 7-15,5 5-7 0,0 0-1 0,0 0-1 16,0 0-4-16,0 0-2 0,-7-3-5 0,7 3 2 0,0 0-4 16,-9 3 5-16,9-3 5 0,-6 3 8 15,6-3 4-15,-5 6 6 0,5-6 14 0,-7 5 35 16,7-5-49-16,-8 10 41 0,8-10-41 0,-4 8 42 15,4-8-53-15,-4 11 37 0,4-11-47 0,-5 12 49 0,4-4-40 16,0-3 43-16,-1 2-39 0,0 2 45 0,1-1-43 16,1 2 36-16,0-1-39 0,0 2 8 0,0 0 3 15,1 0 1-15,1 1 2 0,0 0-4 0,-1 0 6 16,0 1-9-16,3 0-1 0,-1 1 0 0,-1 0 0 16,2-1-4-16,-1 0 0 0,1 2-3 0,-2-1-11 15,4 0 13-15,-2-2-12 0,0 3 8 0,0 0-13 16,0-2 11-16,0 0-18 0,-1 0 11 0,4 0-12 15,-5-1 10-15,3 1 0 0,-1 0 0 0,0-4 2 16,1 3-8-16,-1-1 4 0,2 0-5 0,-2-1-2 16,-1 0 2-16,1 2 0 0,-2-2-2 0,2-1 0 15,0 1 0-15,-1 1 10 0,-2-3-7 0,0 2-1 16,2-3 0-16,-1 0-2 0,-1 1 2 0,-1-8-2 16,0 14 0-16,0-14 0 0,-3 10 1 0,3-10-3 15,-3 10-1-15,3-10 2 0,-4 6-4 0,4-6-2 16,-8 5-7-16,8-5-38 0,0 0-58 0,-12 1-50 15,12-1-60-15,-13-2-62 0,7-2-25 0,-1 1-23 16,1-3-43-16,-2-2-48 0,4 1-355 0,-1-2-287 16</inkml:trace>
  <inkml:trace contextRef="#ctx0" brushRef="#br0" timeOffset="191963.99">21199 7508 375 0,'0'0'344'0,"-5"-4"-76"0,5 4-32 16,0 0-25-16,-8-3-1 0,8 3 0 0,0 0 9 16,-5-5 1-16,5 5-39 0,0 0-36 0,-1-6-30 15,1 6-24-15,4-6-21 0,1 1-6 0,1-1-21 16,1 1-8-16,3 0-10 0,0-3-7 0,2 0-10 16,3 1-55-16,-2-2-75 0,1 2-133 0,1-4-147 15,-1 3-316-15,0-1-225 0</inkml:trace>
  <inkml:trace contextRef="#ctx0" brushRef="#br0" timeOffset="198691.62">23845 6263 364 0,'0'0'249'0,"0"0"-12"0,0 0-29 0,-7-3 3 16,7 3-24-16,0 0-5 0,-4-7-15 0,4 7-23 15,-4-8-27-15,4 8-9 0,-1-7-17 0,1 7 31 16,1-10-66-16,-1 10-15 0,4-11-7 0,0 5 13 16,1 1-2-16,-1-2-4 0,4 0-1 0,-1 3 38 15,1-2-49-15,0 2 6 0,2-1 0 0,0 2 4 16,-1-1-9-16,3 1-2 0,-2 1 3 0,0 1-11 16,-10 1 11-16,18 0 1 0,-9 3-3 0,-1 0-1 15,-1 1 1-15,0 0 1 0,-2 1-5 0,-1 2-5 16,-2-2 0-16,-1 3-1 0,1 0 1 0,-5 1 1 15,3 0 4-15,-4-2 1 0,0 3 5 0,1-2 36 16,-1-1-38-16,1 0 8 0,-1 0 12 0,4-7 13 16,-7 9 0-16,7-9-9 0,-4 7-8 0,4-7-15 15,0 0-7-15,0 0 33 0,0 0-50 0,4 8-2 16,-4-8-1-16,0 0-1 0,16-2-1 0,-16 2 3 16,16-2 30-16,-5 2-38 0,-11 0 33 0,23 1-42 15,-11 2 35-15,-1 0-40 0,1 1 33 0,-1 2-43 16,0 1 41-16,0 0-44 0,-5 2 40 0,1-1-37 15,-2 0 40-15,-4 2-36 0,2 0 40 0,-3 0-40 16,-3-1 41-16,1 1-37 0,-4 0 41 0,1 1-39 16,-4 0 38-16,-1-1-41 0,1-1 3 0,0-2 0 15,-1-1-32-15,1 0-81 0,0-1-81 0,9-5-81 16,-14 2-116-16,14-2-89 0,-13-2-228 0,13 2-232 16</inkml:trace>
  <inkml:trace contextRef="#ctx0" brushRef="#br0" timeOffset="198890.74">24403 6209 159 0,'17'-5'630'15,"-3"2"-175"-15,-3 1-117 0,-2-1-66 0,0 0-38 0,-9 3 4 16,17-1 11-16,-17 1 10 0,11-1 5 16,-11 1 0-16,10 4-42 0,-10-4-35 0,8 6-36 15,-5-1-29-15,-3-5-23 0,2 11-23 0,1-3-13 0,-1 1-12 16,0 0-12-16,-2 1-16 0,2 0-38 0,-2 1-86 15,0 0-89-15,1 0-84 0,1-2-54 16,-2 2-88-16,1-4-53 0,0-1-352 0,2 0-359 16</inkml:trace>
  <inkml:trace contextRef="#ctx0" brushRef="#br0" timeOffset="199276.18">24767 6063 377 0,'3'-9'385'0,"-3"9"-72"0,0-8-27 15,0 8-20-15,0 0 8 0,-1-7 1 0,1 7-19 16,0 0-37-16,0 0-30 0,-4-6-32 0,4 6-34 16,0 0-26-16,0 0-11 0,-5 5-12 0,5-5-5 15,-2 7-10-15,2-7 0 0,2 9-8 0,-2-9-3 16,3 11-10-16,1-4-8 0,0-1-3 0,4 3-5 15,-1-1-6-15,0-2 1 0,3 4-4 0,0-2-5 16,2 1 1-16,-1-2-3 0,3 0-1 0,-1 1-3 16,0-2-2-16,-3 2-1 0,4-2 2 0,-4-2-1 15,-2 1-1-15,0 1 3 0,1-2 0 0,-3-1-3 16,-6-3 3-16,9 8 33 0,-9-8-43 0,4 7 2 16,-4-7 37-16,-3 9-41 0,3-9 37 0,-9 9-42 15,3-5 43-15,-4 2-47 0,1 1 41 16,0-3-43-16,-5 3 25 0,2 0-29 0,1-3-17 0,-1 1-38 15,3 0-44-15,-1-1-51 0,1-1-44 0,9-3-60 16,-15 3-35-16,15-3-126 0,-13-2-267 0,13 2-215 16</inkml:trace>
  <inkml:trace contextRef="#ctx0" brushRef="#br0" timeOffset="199448.23">24814 6101 253 0,'0'0'559'16,"-1"-10"-180"-16,1 10-54 0,-2-12 23 0,2 12-50 15,-2-10-17-15,2 10-32 0,-1-11-27 0,2 4-33 16,-1 7-31-16,0-11-30 0,0 4-29 0,3 1-16 16,2-1-21-16,0-2-15 0,2 2-13 0,4-2-12 15,-1 0-57-15,3 1-18 0,2-1-108 0,2 0-41 16,1 0-51-16,2 2-15 0,-2-1-81 0,-1 1-89 16,1 3-184-16,-2-2-132 0</inkml:trace>
  <inkml:trace contextRef="#ctx0" brushRef="#br0" timeOffset="199824.55">25106 5879 71 0,'-4'-6'601'0,"4"6"-182"0,-4-10-45 16,4 10-99-16,-2-10 14 0,2 10-73 0,0-11 40 16,0 11-46-16,5-11 37 0,-3 7-47 0,5-2 34 15,2 2-49-15,0 0 34 0,2 2-54 0,3 1 49 16,2 0-54-16,3 2 28 0,2 0-58 15,1 2-13-15,1 1-11 0,3 3-14 0,-3 2-14 0,1 3-8 16,0 2-55-16,-1 4 42 0,-4 1-52 0,-3 3 48 16,-1 3-60-16,-5-1 41 0,-3-1-63 0,-3 2 21 15,-4-1-58-15,-2 0-20 0,-5 5-41 0,-2-2-58 16,-8 5-32-16,-5-2-128 0,-1-1-59 0,-7-1-97 16,-6-1-529-16,-9 0-644 0</inkml:trace>
  <inkml:trace contextRef="#ctx0" brushRef="#br0" timeOffset="200207.87">23498 6159 239 0,'-4'-5'387'15,"4"5"-89"-15,-7-5-61 0,7 5-23 0,0 0-8 16,-17 3-7-16,13 1 15 0,-1 3 22 0,0 2 3 15,-3 3-52-15,3 4 31 0,0 1-57 0,3 5 29 0,0 3-60 16,1 2 21-16,2 2-61 0,2 4 27 16,3 2-61-16,4 4-8 0,1 0-8 0,4-1-7 15,3 0-7-15,4-2-8 0,1-4-13 0,4 0-69 0,3-5-87 16,2-3 0-16,6-4-94 0,2-3-18 0,2-7-115 16,5-4-469-16,2-6-392 0</inkml:trace>
  <inkml:trace contextRef="#ctx0" brushRef="#br0" timeOffset="200891.02">25800 5854 123 0,'-13'-1'341'16,"13"1"-82"-16,0 0-29 0,-11-1-1 0,11 1-4 15,0 0 11-15,0 0-30 0,-12 1 35 0,12-1-65 16,0 0 32-16,0 0-64 0,0 0 21 16,0 0-60-16,0 0 35 0,-10-1-50 0,10 1 51 0,0 0-46 15,9-6 32-15,-9 6-45 0,13-8 32 0,-4 5-53 16,3-3 31-16,1-2-50 0,4 1 32 0,2-1-52 15,1-1 36-15,3 0-47 0,2-2 32 0,3-1-43 16,0 1 41-16,1-1-51 0,1 0 36 16,0 2-37-16,0-4 36 0,4 1-38 0,-2 1 39 15,-1 0-40-15,0 0 37 0,-1 0-42 0,0 0 47 0,0 0-48 16,-2 0 39-16,-1 1-39 0,1 2 41 0,-6-1-42 16,-3 2 41-16,2-1-32 0,-6 2 27 0,0 2-35 15,-2-1 41-15,-3 1-40 0,-1 2 22 0,0-1-50 16,-4 1-6-16,-5 3-101 0,9-5-21 0,-9 5-87 15,0 0-51-15,0 0-49 0,0 0-57 0,-12 1-338 16,4 3-269-16</inkml:trace>
  <inkml:trace contextRef="#ctx0" brushRef="#br0" timeOffset="201408.03">25892 5916 207 0,'-13'2'341'0,"13"-2"-96"0,0 0-4 0,0 0-40 15,0 0-14-15,0 0-9 0,0 0-18 0,0 0 13 16,0 0-40-16,0 0 23 0,0 0-36 0,0 0 12 16,0 0 11-16,0 0 46 0,0 0-57 0,10-4 31 15,-10 4-51-15,16 0 45 0,-16 0-53 0,21 0 34 16,-9 1-45-16,2 2 37 0,1-1-41 0,2 2-8 16,0-1-9-16,2 1-7 0,2 2-11 0,1 1 17 15,1-1-10-15,1 3 5 0,1-1-17 0,0 2 16 16,5 0-20-16,-1 1 23 0,2-2-29 15,-2 4 24-15,3-4-29 0,-1 2 26 0,1-1-10 16,0 0 0-16,-2-1 5 0,2 0 0 0,-2 0-9 0,-1-1-6 16,-2-2-5-16,-3 2-3 0,2-3-6 0,-3 1 5 15,-1 1-11-15,-1-2 0 0,0-1-2 0,-5 1-3 16,-1-3-3-16,1 2 1 0,-3-1-3 0,-2 2 6 16,-2-3-6-16,3 1 5 0,-3 1-2 0,-9-4 2 15,14 4 1-15,-14-4-6 0,12 3 3 0,-12-3-1 16,9 2-2-16,-9-2 7 0,0 0-52 0,14 2 56 15,-14-2-56-15,0 0 43 0,0 0-88 0,9-2-42 16,-9 2-105-16,0 0-129 0,-2-9-91 0,-1 4-136 16,1-4-557-16,-6 1-755 0</inkml:trace>
  <inkml:trace contextRef="#ctx0" brushRef="#br0" timeOffset="207107.57">26770 5385 235 0,'0'0'433'0,"0"0"-113"0,0 0-35 0,4-7-8 0,-4 7-23 15,0 0 49-15,0 0-65 0,0 0 12 16,2-5-69-16,-2 5 6 0,0 0-74 0,0 0 22 15,0 0-34-15,0 0 42 0,0 0-44 0,8 5 33 0,-8-5-37 16,5 7 48-16,-5-7-57 0,5 10 36 0,-1-3-58 16,0 0 37-16,0 1-58 0,1 0 33 15,-3 2-56-15,3-2 42 0,1 3-53 0,-3-1 37 16,3 3-49-16,-1-2 44 0,1 1-50 0,-2 1 40 16,2-1-51-16,-2-2 38 0,0 0-82 0,0 0-27 0,0 0-66 15,2 0-77-15,-2 0-85 0,-2-3-78 0,2-1-63 16,-1 0-447-16,-3-6-474 0</inkml:trace>
  <inkml:trace contextRef="#ctx0" brushRef="#br0" timeOffset="207456.72">27027 5450 163 0,'2'-5'452'0,"-2"5"-91"0,1-9-42 15,-1 9 3-15,3-8-42 0,-3 8 27 0,0 0-71 16,1-8 11-16,-1 8-80 0,0 0 7 0,0 0-67 15,0 0 11-15,0 0-55 0,0 0 22 0,0 0-58 16,0 0 35-16,-5 4-9 0,5-4-9 16,0 8-5-16,0-8-5 0,3 11-1 0,-1-5-9 15,2 2-3-15,1-1-8 0,1 0-34 0,2 0 52 0,-1 1-16 16,2 1-2-16,2-2-2 0,-1 2-42 16,2-2 46-16,1 0-41 0,-2-1 41 0,0 0-3 0,0-1 0 15,-1 1-1-15,-2-1-7 0,1-2-1 0,-3 2-1 16,1 0 1-16,-7-5 3 0,9 7 3 0,-9-7-4 15,3 8-1-15,-3-8-1 0,-1 9-36 0,1-9 34 16,-8 8-28-16,3-2 43 0,-2-2-2 16,-2 2-3-16,0-2-2 0,0 2-4 0,-1-2-3 0,1 0 2 15,0 0 1-15,2-1-5 0,-3 1-5 0,10-4-21 16,-10 5-67-16,10-5-95 0,-9 1-100 0,9-1-86 16,0 0-100-16,-8-4-289 0,8 4-279 15</inkml:trace>
  <inkml:trace contextRef="#ctx0" brushRef="#br0" timeOffset="207630.14">27061 5461 541 0,'-4'-4'559'0,"4"4"-146"15,-8-9-3-15,8 9-44 0,-7-7 15 0,7 7-67 16,-4-9 17-16,4 9-70 0,-4-10 18 16,4 10-81-16,3-11 10 0,-2 4-79 0,4-1-30 0,1 0-16 15,4 0-23-15,-1-2-8 0,2 2-13 0,2-3-17 16,1 3-55-16,1-3-80 0,-1 3-104 0,4-3-117 15,-5 4-99-15,2-2-203 0,-3 1-298 16,-1-1-510-16</inkml:trace>
  <inkml:trace contextRef="#ctx0" brushRef="#br0" timeOffset="-213531.34">27165 6050 279 0,'0'0'233'0,"0"0"-4"0,0 0-57 16,0 0 22-16,-4-7-24 0,4 7 6 0,0 0-6 15,0 0-13-15,0 0-5 0,-3-4-11 0,3 4-9 16,0 0-7-16,0 0-15 0,0 0 6 0,-4-6 5 16,4 6-5-16,0 0 7 0,0 0-3 0,0 0-5 15,0 0-6-15,0 0-1 0,0 0-9 0,0 0-4 16,0 0-4-16,0 0-11 0,0 0-2 15,0 0-2-15,0 0 8 0,0 0 11 0,0 0 7 0,0 0-5 16,0 0 7-16,0 7 0 0,0-7 1 0,3 7 0 16,-3-7 14-16,3 11 1 0,-1-6-4 0,-1 2-53 15,3 0 58-15,-2 3-53 0,2-2 41 0,-1 2-2 16,2-1-4-16,-2 2-8 0,2 0-6 0,-1 2-13 16,1-1-12-16,0 0-5 0,0 1-2 0,0 0 2 15,0-2 4-15,1 3-2 0,-3-3-3 0,3-1-8 16,-3 1 2-16,4 0 1 0,-5 0-8 0,3-2-5 15,-1 1 0-15,0-3-12 0,-1 2 2 0,1-1-5 16,-2-2-2-16,1 0 0 0,0 0-3 0,-3-6-2 16,4 8-2-16,-4-8 4 0,1 10 2 0,-1-10 4 15,4 6 1-15,-4-6-2 0,0 0 0 0,4 7-8 16,-4-7-1-16,0 0-8 0,0 0-7 0,0 0-29 16,0 0-88-16,0 0-120 0,0 0-190 0,0 0-174 15,-9-3-196-15,9 3-708 0,-12-6-1129 0</inkml:trace>
  <inkml:trace contextRef="#ctx0" brushRef="#br0" timeOffset="-206208.69">20301 6753 32 0,'0'0'240'0,"0"0"-23"0,-11 3-50 0,11-3 29 16,0 0-32-16,0 0 24 0,0 0-21 0,-7 2-24 0,7-2-19 16,0 0-10-16,0 0-11 0,0 0-9 15,0 0-2-15,0 0 2 0,0 0-6 0,0 0 4 16,0 0-10-16,0 0-3 0,0 0-5 0,0 0 40 16,0 0-51-16,0 0 10 0,0 0 2 0,11 0 2 0,-11 0 3 15,0 0 1-15,12 0 1 0,-12 0 7 0,11 0 3 16,-11 0-5-16,17-1-6 0,-6 0-9 0,0-2-6 15,0 2-2-15,3-1-1 0,3-1-8 0,1 1-11 16,1-2-5-16,0 1-9 0,5-1-3 0,-1-1 0 16,3 0 6-16,-2 1 31 0,4-1-50 0,4-1 40 15,0-1-54-15,-1 0 39 0,1 1-47 0,-2 1 41 16,1-1-41-16,1-2 35 0,-4 3-38 0,-1 0 35 16,-1 1-43-16,0-2 44 0,-1 1-42 0,-4 0 42 15,2 1-43-15,-2 0 46 0,-4 0-49 0,0 2 43 16,-1-2-44-16,-2 2 44 0,-3-1-40 0,2 2 37 15,-3-1-43-15,-10 2 42 0,14-4-49 0,-14 4 37 16,14-2-42-16,-14 2 37 0,9-1-104 0,-9 1-43 16,0 0-137-16,0 0-97 0,0 0-84 0,0 0-439 15,0 0-469-15</inkml:trace>
  <inkml:trace contextRef="#ctx0" brushRef="#br0" timeOffset="-205391.72">20686 7994 252 0,'-7'3'236'16,"7"-3"-55"-16,0 0-32 0,0 0 3 0,0 0 5 15,0 0 15-15,0 0 5 0,0 0 0 0,0 0-14 16,0 0 9-16,-4 5-35 0,4-5 20 0,0 0-46 16,0 0 15-16,0 0 39 0,14 1-43 0,-14-1 35 15,0 0-50-15,17 0 33 0,-17 0-51 0,15 0 39 16,-15 0-54-16,17-1 36 0,-17 1-45 0,24-2 37 16,-11 2-40-16,1-1 29 0,2 0-44 0,0-1 43 0,3 0-56 15,-1 0 34-15,2-1-48 0,1 1 47 16,1-2-53-16,2 0-1 0,-1 0 7 0,2 0-5 15,-3 1-1-15,2-3-2 0,-1 2 2 0,0-1-6 0,-2 1 2 16,-1-1 2-16,-1 1-7 0,-1-1 0 16,0 2 1-16,-2-1 3 0,1 0 2 0,-2 0 2 15,0-1 10-15,-4 3-7 0,2-2 6 0,-3 1 4 16,1-1-1-16,-1 0 2 0,-1 2-7 0,0-2-1 0,-3 1 12 16,3-1-24-16,-1 0 1 0,-1 1-5 0,0 0-4 15,0-1-34-15,0-1-111 0,-7 5-159 0,11-10-191 16,-7 3-659-16,4 1-771 0</inkml:trace>
  <inkml:trace contextRef="#ctx0" brushRef="#br0" timeOffset="-194126.36">24105 6746 139 0,'0'0'249'0,"0"0"-51"16,0 0-30-16,0 0-13 0,4 6-16 0,-4-6 2 16,0 0-15-16,0 0-7 0,0 0-8 0,0 0-8 15,0 0 0-15,0 0-10 0,0 0-5 0,0 0 3 16,0 0 4-16,0 0-5 0,0 0 51 0,0 0-64 15,0 0 44-15,0 0-55 0,0 0 46 0,0 0-25 16,0 0 13-16,0 0-19 0,0 0 11 0,0 0-14 16,12-2 1-16,-12 2-2 0,0 0 1 0,7-3 3 15,-7 3-10-15,0 0-2 0,12-4 1 0,-12 4 0 16,11-3 0-16,-11 3-4 0,14-4 25 0,-14 4-39 16,14-5 3-16,-3 3-6 0,-1-2-3 0,1 1 0 15,1-1-9-15,1 1 1 0,-1-2-3 0,4 0-5 16,-1 0 2-16,0 0 0 0,-1 0-10 0,4 1 27 15,-5-1-29-15,5 0-7 0,-3-1 3 0,2 0 0 16,-2 2 4-16,3-3 8 0,-4 1 4 0,3 1-4 16,1-2-5-16,-3-1-1 0,4 1 9 0,-1-2-9 15,1 1 4-15,-2 0-4 0,1-1-4 0,1 1-1 16,-2 0-5-16,0-1 2 0,0 2-7 0,0-2 9 16,-2 2-8-16,4-1-2 0,-5 0-2 0,4 1 3 15,-4 0-1-15,3 0 1 0,-1 0-2 0,-2-1 2 16,3 1-2-16,-3 0 4 0,3 1-5 0,-3-1-2 15,1 0 2-15,-1 1-4 0,-1 0 4 0,4 0 2 16,-5-1-1-16,2 2 1 0,-1-1-3 0,1 1 9 16,-3-1-8-16,0-2-1 0,-1 5 1 0,0 0 0 15,0-2-2-15,0 1 1 0,-3 0-1 0,2 2 6 16,-2-2-4-16,0 1 6 0,-7 3-7 0,11-5 2 16,-11 5 1-16,10-4 2 0,-10 4 5 0,9-3 0 15,-9 3 0-15,7-3 4 0,-7 3-3 0,7-3 9 0,-7 3-10 16,0 0-3-16,8-4 0 0,-8 4 0 15,0 0-3-15,0 0 0 0,8-3-2 0,-8 3 2 16,0 0-3-16,0 0 4 0,0 0-9 0,5-4-1 16,-5 4 1-16,0 0 0 0,0 0 3 0,0 0 0 15,0 0-4-15,6-4 4 0,-6 4-4 0,0 0 7 16,0 0-7-16,0 0 0 0,0 0-5 0,5-4 1 16,-5 4-6-16,0 0-20 0,0 0-27 0,0 0-28 15,0 0-25-15,0 0-24 0,2-6-14 0,-2 6-103 16,0 0-42-16,0 0-79 0,0 0-79 0,-5-4-38 15,5 4-387-15,0 0-435 0</inkml:trace>
  <inkml:trace contextRef="#ctx0" brushRef="#br0" timeOffset="-191810.55">9206 7529 371 0,'0'0'338'0,"0"0"-75"15,0 0-18-15,0-8-7 0,0 8 46 0,0 0-71 16,0 0 36-16,-5-4-60 0,5 4 0 0,0 0-32 16,0 0-4-16,-4-6-25 0,4 6-7 0,0 0-26 15,0 0-8-15,0 0-19 0,0 0-11 0,-2-4-16 16,2 4-3-16,0 0-11 0,0 0-3 0,0 0 8 15,0 0 5-15,0 0 0 0,0 0-4 0,0 0 6 0,11 1-4 16,-11-1 3-16,8 5-3 0,-8-5 2 16,8 6-1-16,-1-3-4 0,-3 1 1 0,-4-4-13 15,12 10 0-15,-6-6 1 0,2 1-9 0,-2 2 6 0,0-2-6 16,2 1 0-16,0-1-5 0,-2 2 1 0,-1-3-5 16,2 2 4-16,-1-1-6 0,-2 1 5 15,-4-6-10-15,11 7 10 0,-11-7-3 0,8 7 10 0,-8-7-2 16,8 5 10-16,-8-5-2 0,7 5 14 0,-7-5 1 15,0 0 26-15,8 5-3 0,-8-5 29 0,0 0-27 16,0 0 29-16,9 2-45 0,-9-2 18 0,5-4-35 16,-5 4 26-16,8-8-37 0,-8 8 3 0,6-11 29 15,-1 4-34-15,0 0 29 0,2-3-37 0,-2 2 32 16,4-4-39-16,-3 1 44 0,2 0-43 0,0-1 31 16,0 1-34-16,0-2 33 0,1 1-39 0,0 0 36 15,-1 0-4-15,-2 0-5 0,3 3-2 0,-1-4-2 16,-2 4-2-16,-1-1 4 0,-1 2 0 0,1-1-8 15,0 3 3-15,2-1-1 0,-5 1 5 0,2 1 0 0,-4 5 2 16,5-9 4-16,-5 9-9 0,5-9-2 16,-5 9-1-16,6-5 0 0,-6 5-45 0,2-8 45 15,-2 8-45-15,5-5-70 0,-5 5-98 0,0 0-143 16,4-7-151-16,-4 7-803 0,-1-6-905 0</inkml:trace>
  <inkml:trace contextRef="#ctx0" brushRef="#br0" timeOffset="-147531.96">6622 13850 275 0,'0'0'254'0,"0"0"-61"16,-6-3 13-16,6 3-43 0,0 0 14 15,-8-6-44-15,8 6 45 0,-6-5-38 0,6 5 15 16,-3-7-50-16,3 7 1 0,-2-8-10 0,2 8-11 0,0-11-1 15,0 11 3-15,2-12-3 0,-1 6 0 0,3-1-5 16,3-1-2-16,-2 2-7 0,0 0-9 16,3-2 1-16,-1 1-10 0,2 3 3 0,1-3-5 15,1 1 6-15,0 3-5 0,1-1-12 0,0 0 0 0,1 3-6 16,-1 0-1-16,-12 1-4 0,24 1-1 0,-13 1 3 16,0 1-4-16,-1 1-5 0,0 2-2 15,-2-1-1-15,-2 3 2 0,-2-1-8 0,1 2-1 0,-4-1 22 16,1 0-8-16,-4 3 3 0,1-1-22 0,-4-1 19 15,1 1-16-15,-1-1 20 0,0 1-14 0,-3-2 4 16,2 1 4-16,-2-3 18 0,2 1-7 0,-1-1 15 16,1-2-5-16,1 0 6 0,5-4-14 0,-9 6 12 15,9-6-20-15,-8 4 4 0,8-4-18 0,0 0 0 16,0 0 7-16,0 0-17 0,0 0 11 0,0 0-15 16,13-1 9-16,-13 1-12 0,17 1 11 0,-17-1-14 15,16 4 14-15,-5-3-16 0,0 2 10 0,-2 3-10 16,4 0 9-16,-3 1-15 0,-1-1 16 0,-1 3-16 15,-1-2 13-15,0 2-12 0,-2 0 15 0,-3 0-9 0,1 0 9 16,-3 1-11-16,0-1 14 0,-3 1-11 16,1 0 16-16,-3 1-17 0,-2-2 13 0,-3 2-14 15,1-2 14-15,0 0-14 0,-2 0 13 0,0-1-11 16,1-1 13-16,0-1-6 0,1-2-14 0,0-1-67 0,-1 0-59 16,10-3-129-16,-14 2-76 0,14-2-98 0,-11-2-464 15,11 2-472-15</inkml:trace>
  <inkml:trace contextRef="#ctx0" brushRef="#br0" timeOffset="-147335.45">7045 13952 180 0,'12'-2'569'0,"-12"2"-190"0,16-2-23 0,-16 2-67 16,14 0 27-16,-14 0-44 0,13 3 0 0,-13-3-29 15,10 3-22-15,-10-3-34 0,9 5-21 0,-5 0-43 16,-4-5-14-16,9 8-32 0,-9-8-2 0,5 12-32 15,-1-5 8-15,-3-1-25 0,2 3 7 0,-2-1-23 16,0 2 2-16,1-2-71 0,-2 0-60 0,1 1-117 16,-1-1-70-16,0 0-94 0,0-8-112 0,0 12-244 15,0-12-264-15</inkml:trace>
  <inkml:trace contextRef="#ctx0" brushRef="#br0" timeOffset="-146932.52">7457 13737 316 0,'0'0'412'0,"-3"-8"-72"0,3 8-20 15,-2-8-18-15,2 8-4 0,0 0-20 0,-8-6-36 16,8 6-52-16,0 0-11 0,0 0-39 0,-13-1-24 15,13 1-20-15,-6 5-9 0,6-5-10 0,-4 6-11 16,4-6 5-16,-1 7 4 0,1-7-6 0,2 9-9 16,-2-9-2-16,7 11-12 0,-2-5-5 0,1 2 2 15,2-2-17-15,-2 2-3 0,4-2-5 0,3 2 0 16,-4 1-7-16,5-2 3 0,-2 1-8 0,-1 0 2 16,3 0 10-16,-2-1-18 0,-2 0 13 0,3 0-15 15,-4 0 14-15,-2 0-13 0,2-1 14 0,-2 0-6 16,-2 0 14-16,0 0-11 0,-4 0 14 0,2 0-12 15,-3-6 8-15,0 11-12 0,0-11 11 0,-3 10-12 0,-2-4 7 16,1-2-10-16,-2 0 8 0,-1 2-14 0,0-2 11 16,7-4-14-16,-13 5 3 0,6-2-6 0,7-3 12 15,-11 4-19-15,11-4-44 0,-10 3-106 0,10-3-61 16,0 0-162-16,-13-3-80 0,13 3-452 0,-6-7-491 16</inkml:trace>
  <inkml:trace contextRef="#ctx0" brushRef="#br0" timeOffset="-146752.83">7452 13756 482 0,'-3'-5'393'0,"3"5"-33"0,-5-8-46 0,5 8-47 0,-3-11-34 16,3 11-39-16,3-12-38 0,-1 6-20 0,2-1-40 16,3 0-19-16,-1 0-14 0,4-3-12 0,2 2-13 15,1-1-5-15,1 0-8 0,1-1 2 0,4 0-47 0,0 2-84 16,1-3-51-16,-1 2-114 0,1 0-129 0,-1-1-231 15,0 1-140-15</inkml:trace>
  <inkml:trace contextRef="#ctx0" brushRef="#br0" timeOffset="-146499.58">7804 13464 351 0,'0'0'366'0,"4"-6"-59"0,-4 6-12 15,0 0-52-15,9-7 40 0,-9 7-56 0,9-2 29 16,-9 2-57-16,14-2 13 0,-14 2-42 0,19 2 13 15,-5 0-12-15,-2 2 3 0,3 0-23 0,-1 1 23 16,3 2-26-16,1 2-17 0,1 2-16 0,-2 2-18 16,-1 1-13-16,1 4-13 0,1 3-10 0,-6 1-7 15,2 0-49-15,-3 3 41 0,-4-3-8 0,2 2-7 16,-5-2-4-16,-1 2-6 0,-2-1-4 0,-2 2-4 16,-2-2 0-16,-1 0-4 0,-3 1-8 0,-4 2 3 15,0 0-15-15,-4 0-38 0,-5 0-75 0,-4 2-56 16,-1-3-108-16,-5-2-37 0,-2 0-108 0,-2-1-51 15,-3-4-412-15,-4 1-461 0</inkml:trace>
  <inkml:trace contextRef="#ctx0" brushRef="#br0" timeOffset="-145799.15">6374 13627 146 0,'-15'2'199'0,"15"-2"-19"15,0 0-26-15,-10 3-4 0,10-3-20 0,-8 3-11 16,8-3 14-16,-8 5-23 0,8-5 44 0,-10 8-15 16,10-8 40-16,-6 9-37 0,3-1 25 0,1 0 23 15,-1 1-15-15,-1 2 9 0,4 1 26 0,-1 4-25 16,0 2 19-16,1 2-9 0,1 5 1 0,0 0-23 15,3 6-2-15,0 0-22 0,1 0-14 0,3 2-12 16,2-2-24-16,1 4-12 0,5-2-18 0,-1 0-7 16,4 0-14-16,0-4-4 0,6 0-7 0,0-1-4 15,2 0-10-15,4-5-8 0,2 0-94 0,1-4-129 0,5-2-152 16,-2-1-212-16,5-4-586 0,2-3-773 0</inkml:trace>
  <inkml:trace contextRef="#ctx0" brushRef="#br0" timeOffset="-143733.15">8455 13707 109 0,'0'0'187'0,"0"0"-34"0,0 0-24 0,-13 1-10 16,13-1-13-16,0 0 2 0,0 0-2 0,0 0 2 15,-13 1 5-15,13-1-1 0,0 0-8 0,0 0-11 16,0 0-10-16,0 0-12 0,-11 2-13 0,11-2 1 16,0 0 17-16,0 0 9 0,0 0 9 0,0 0 0 15,0 0-6-15,9-4 13 0,-9 4-8 0,11-6 3 16,-2 2-16-16,3 0-4 0,0 0-2 0,5-2 6 15,1-2-19-15,4 1 16 0,-1-2-41 0,2 1 21 16,6-1-37-16,0-1 24 0,-1 0-34 0,3 1 22 16,-1-2-29-16,1 2 24 0,1-1-36 0,-1-1 36 15,-2 2-27-15,2 0 23 0,-2 0-30 0,-1 0 26 16,2 1-27-16,-6 2 1 0,-2-1 0 0,1 0 29 16,0 0-27-16,-3 2 24 0,-3 0-32 0,-1 0 30 15,1 1-32-15,-2 1 29 0,-2-2-15 0,1 2 6 0,-2 0-27 16,-2 0 22-16,1 1-97 0,-3 0-78 15,-8 2-65-15,13-5-129 0,-8 1-391 0,-5 4-272 16</inkml:trace>
  <inkml:trace contextRef="#ctx0" brushRef="#br0" timeOffset="-143532.96">9206 13384 106 0,'8'-8'284'0,"-8"8"-32"0,9-7-36 16,-9 7 6-16,14-4 1 0,-14 4-49 0,14-1 28 15,-14 1-45-15,22 1 24 0,-12 0-57 0,3 2 26 16,0 3-54-16,-1 1 23 0,1 2-54 0,1 1 25 16,-2 1-56-16,-1 2 30 0,1 2-45 0,-3 1-3 15,-3-1 1-15,0 0-9 0,-3 3-5 16,1 0-1-16,-4 1-6 0,-4 3-24 0,0 1-20 0,-2-1-56 16,-5 4-74-16,-3-2-68 0,0 1-106 0,-3-3-231 15,-5 5-97-15</inkml:trace>
  <inkml:trace contextRef="#ctx0" brushRef="#br0" timeOffset="-142849.25">8501 14047 153 0,'0'0'234'0,"-3"-7"-8"15,3 7-7-15,-4-7-18 0,4 7-18 0,-2-4-19 16,2 4-7-16,0 0-14 0,-3-8-12 0,3 8-52 15,0 0 16-15,0 0-31 0,0-7 77 0,0 7-49 16,0 0 46-16,0 0-34 0,11 0 35 0,-11 0-29 16,11 4 25-16,-1-1-23 0,0 2 19 0,3 0-9 15,3 2 1-15,-1 3-6 0,4-1 15 0,0 2-1 16,3 4-1-16,4-1-33 0,-2 1-5 0,0 2-19 16,2 0 0-16,3 5-19 0,-2-2 3 0,4 2-22 15,-2 0 1-15,-1-2-9 0,3 0-2 0,-2 1-6 16,1-2 0-16,-5-4-5 0,2 1-2 0,-2-1 1 0,2-3 0 15,-1 2-4-15,0-3 2 0,-1-1-39 16,-2-2 46-16,1 0-6 0,-4-3-1 0,1 1-5 16,0-1-2-16,-5-2-4 0,2 0-4 0,-1-1-11 15,-3 0-41-15,-1-1-46 0,-1 1-45 0,-12-2-56 0,20 0-49 16,-20 0-31-16,15-4-2 0,-15 4 37 0,10-5-5 16,-10 5 42-16,8-7 4 0,-8 7 46 0,2-11 13 15,1 6 47-15,-3 5 0 0,0-13 35 0,0 6 20 16,0 7 3-16,0-14 9 0,0 7 10 0,-1-1 30 15,1 1 50-15,1 1 33 0,-1-1 23 0,0 7-33 16,4-9 44-16,-4 9-25 0,3-9 44 0,-3 9-34 16,8-5 50-16,-8 5-36 0,0 0 16 0,16 1-26 15,-16-1 31-15,15 6-34 0,-7 1 6 0,-1-2-23 16,2 2 0-16,0 3-30 0,-1 2-4 0,-2 0-9 16,2 4-10-16,-3 1-9 0,-2 0 1 0,-1 2-13 15,-2 0 11-15,-1 0-20 0,-3 3 7 0,-3-1-16 16,-1 1 11-16,-4 2-15 0,-1-1 8 0,-2-2-49 15,-3 0-58-15,-2-2-105 0,-3-1-49 0,-3-2-86 16,1-3-76-16,-2-5-370 0,-4 1-310 0</inkml:trace>
  <inkml:trace contextRef="#ctx0" brushRef="#br0" timeOffset="-137183.65">8332 14446 566 0,'0'0'448'0,"-10"-6"-61"0,10 6-24 16,-9-4-2-16,9 4-16 0,-8-6-27 0,8 6-29 16,-10-3-42-16,10 3-46 0,0 0-38 0,-9-1-13 0,9 1 8 15,0 0 1-15,-6 6 8 0,6-6-39 0,-3 11 42 16,3-4-40-16,0 1 27 0,1 3-38 0,1 1 12 15,-1 5-39-15,-1 0 8 0,1 1-30 0,1 1 15 16,-2 0-5-16,0 1 5 0,0 2-4 0,-2-2-9 16,1 5-1-16,1-1-10 0,-1-2 0 0,-2-3-13 15,2 1 8-15,-1-1-8 0,1-2-7 0,1-2-3 16,-1 0-9-16,0-3-2 0,1 0 1 0,-3-1-3 16,3-2 1-16,0 1-1 0,3-3-3 0,-2-1-2 15,0 1-5-15,2-1 1 0,-3-6-2 0,6 10-2 16,-6-10 0-16,12 6-18 0,-12-6 15 0,14 3 1 15,-14-3-2-15,17 0 0 0,-17 0-5 0,21-1 4 16,-11-1-7-16,3 1-15 0,-1-2-24 0,0 1-43 16,1-2-37-16,-1 2-40 0,3-3-50 0,-1 1-53 0,0 0-39 15,-1-1-54-15,2 0-17 0,-3 0-94 0,-2-2-53 16,3 1-76-16,-3-1-364 0,-1-1-544 0</inkml:trace>
  <inkml:trace contextRef="#ctx0" brushRef="#br0" timeOffset="-136934.37">8641 14555 405 0,'-1'-7'557'16,"1"7"-45"-16,-5-11-59 0,5 11-19 15,-4-9-26-15,4 9-14 0,-5-9-64 0,5 9 6 16,-4-4-99-16,4 4 2 0,0 0-69 0,0 0 25 0,0 0-50 16,0 0 25-16,-6 5-42 0,6-5 4 0,1 13-28 15,2-5 16-15,-1 2-27 0,1 1-15 0,1-1-22 16,0 4-1-16,1-1-9 0,1 0-9 0,-1 2-7 15,0 0-3-15,-1 0-13 0,1-2 4 0,-1 2-4 16,2-2-5-16,-2 1-4 0,0-3-4 0,0 0-10 16,-2-1-23-16,1 2-37 0,1-4-63 0,-3 2-69 15,2-4-63-15,-2 1-82 0,-1-7-59 0,0 8-181 16,0-8-123-16,0 0-291 0,0 0-598 0</inkml:trace>
  <inkml:trace contextRef="#ctx0" brushRef="#br0" timeOffset="-136533.72">8623 14597 421 0,'-6'-7'371'0,"0"1"-34"0,-1-1-3 0,4 1-58 0,-3-1 31 16,4-2-45-16,-2 1-5 0,3-2-46 0,-1 1-33 16,4-1-42-16,-1 1-16 0,4-1-38 0,-1 1-7 15,4-2-12-15,2 2-11 0,-1 0-8 0,1 2-6 16,3 0-1-16,-3 3-12 0,0 1 5 0,2 2-4 15,-12 1-2-15,18 1-1 0,-8 2 0 0,-4 1 6 16,2 3-6-16,-3 1 2 0,0 2-7 0,-2-2-1 16,-2 4 0-16,-1-2 6 0,0 3-4 0,-3-1 4 15,2-2 6-15,-3 1 10 0,3 0-18 0,-1-1 10 16,-1-1-13-16,3 0 18 0,-1-3-12 0,1 2 15 16,1-2-15-16,0 0 8 0,3 0-18 0,1 0 7 15,3-1-11-15,-1 1 9 0,4-1-15 0,1-1 12 16,3 1-14-16,0 0 10 0,0 0-12 0,2 0 10 0,-2-1-9 15,0 3 3-15,0-3-9 0,-3 2 12 16,0 2-13-16,-3-2 2 0,0-1 14 0,-4 4-8 16,-1-2 8-16,-3 2-11 0,-1-2 10 0,-4 1-8 0,0 2 7 15,-2-3-10-15,-2 3 6 0,-1-2-8 16,0 2 12-16,-5-3-12 0,3-1 4 0,-2 0-23 16,1-3-50-16,2 1-109 0,-1-3-81 0,11-1-184 0,-17-1-107 15,17 1-340-15,-14-6-454 0</inkml:trace>
  <inkml:trace contextRef="#ctx0" brushRef="#br0" timeOffset="-136067.72">9931 14320 443 0,'0'0'366'0,"5"-5"21"16,-5 5-50-16,0 0 26 0,5-4 14 0,-5 4-21 16,0 0-14-16,3-6-27 0,-3 6-39 0,0 0-41 15,0 0-36-15,0 0-25 0,0 0-4 0,0 0-7 16,0 0 11-16,0 0 4 0,0 0-28 0,5 7 15 16,-4-1-25-16,-1 1 5 0,3 2-20 0,-2 4-4 15,0-1-12-15,2 3-9 0,-1 1-9 0,2 1-1 16,-1 1-26-16,0 3 3 0,3-1-15 0,-4 1 0 15,3 0-17-15,-1-1 1 0,0-2-14 0,2-1 2 16,-2-2-12-16,0 0 5 0,0 0-9 0,0-1 5 16,-3-4-18-16,3 1-3 0,-3-3-54 0,2 2-38 15,-2-3-109-15,3-2-126 0,-4-5-175 0,0 7-168 16,0-7-778-16,0 0-1073 0</inkml:trace>
  <inkml:trace contextRef="#ctx0" brushRef="#br0" timeOffset="-130551.48">8396 13226 139 0,'0'0'154'0,"0"0"-27"0,0 0-28 0,-5-7-21 15,5 7-14-15,0 0-17 0,0 0-10 0,0 0-7 0,-1-5-5 16,1 5-6-16,0 0-2 0,0 0-5 16,0 0-1-16,0 0 13 0,0 0-27 0,0 0 4 15,-3-6 2-15,3 6-2 0,0 0 1 0,0 0 1 0,0 0 9 16,0 0-13-16,0 0 6 0,0 0 21 0,0 0 14 16,0 0 9-16,-1-7 7 0,1 7 5 15,0 0 3-15,0 0 0 0,0 0 6 0,-3-5 8 0,3 5 4 16,0 0 2-16,0 0 8 0,-1-7-11 0,1 7-6 15,0 0-6-15,0 0-4 0,0 0-13 0,-1-7 7 16,1 7-10-16,0 0-10 0,0 0-6 0,0 0-6 16,0 0-4-16,0 0-5 0,0 0-4 0,-3-6 8 15,3 6-3-15,0 0 7 0,0 0 6 0,0 0 8 16,0 0 8-16,0 0 4 0,0 0 22 0,0 0-46 16,0 0 46-16,0 0 1 0,0 0 6 0,0 0-4 15,0 0-2-15,0 0-4 0,0 0 2 0,0 0-3 16,0 0-4-16,0 0-1 0,0 0-7 0,0 0-5 15,0 0-11-15,0 0-4 0,0 0-8 0,0 0 7 0,0 0-3 16,0 0 1-16,0 0 7 0,0 0 3 16,0 0 7-16,4 6 2 0,-4-6 0 15,0 0 4-15,5 8 2 0,-5-8 4 0,6 8-2 0,-6-8 1 16,8 11 3-16,-3-3 5 0,-1 1-1 0,3 0-9 16,0 2-11-16,1 2-4 0,-2 0-6 0,3-1-4 15,-1 2-6-15,1 0-4 0,0-1 5 0,-2-1 1 16,3 1-1-16,0-1 1 0,0-1 2 0,0 1 2 0,0-2-47 15,-1 0 45-15,3-1-46 0,-2-1 48 0,0 0-47 16,0 0 46-16,1-3-46 0,-2 1 43 0,1-3-46 16,-1 1 48-16,0-1-52 0,0 0 48 0,-9-3-46 15,16 2 41-15,-16-2-38 0,19-1 36 0,-19 1-4 16,13-4 0-16,-4 1-6 0,-1-2 1 0,-2 0-4 16,-1-2-3-16,2 0-5 0,-3 0 2 0,-1-3-4 15,1 2-2-15,0-3 5 0,-3 0-4 0,-1 1-1 16,0-1 0-16,0 0-1 0,-1-1-1 0,0 1 3 15,-2 0-1-15,-2 1-2 0,1-1 0 0,0 3 0 16,0-2-43-16,1 2 42 0,-1 0-45 0,-1 1 44 16,-2 1-59-16,4-2 25 0,-1 4-48 0,0-1-50 15,0-1-50-15,4 6-54 0,-7-7-87 0,7 7-83 16,-6-7-60-16,6 7-73 0,-2-9-246 0,2 9-312 16</inkml:trace>
  <inkml:trace contextRef="#ctx0" brushRef="#br0" timeOffset="-130245.39">8806 13065 238 0,'0'0'407'0,"-2"-8"-60"0,2 8-2 16,-4-4-46-16,4 4 30 0,-5-5-50 0,5 5 26 16,-8-4-60-16,8 4 9 0,0 0-81 0,-5-6 4 15,5 6-74-15,0 0 32 0,0 0-36 0,0 0 56 16,0 0-36-16,0 0 50 0,0 9-60 0,0-9 36 15,5 8-55-15,-1-1 41 0,2 0-55 0,1 0 39 16,-2 2-54-16,0-1 33 0,3 4-45 0,-1-2 35 16,1 2-48-16,-2 0 31 0,2-1-42 0,0 1 5 15,-2 0-16-15,2 0 28 0,-2-1-40 0,-2-2 31 16,2 1-32-16,1-2 27 0,-3 2-36 0,-1-2 39 16,1 0-44-16,0-1 36 0,0-1-36 0,0 0 30 15,-2-2-33-15,-2-4 20 0,5 9-58 0,-5-9 15 0,4 9-45 16,-4-9-52-16,4 6-58 0,-4-6-65 15,0 0-88-15,4 8-113 0,-4-8-53 0,0 0-530 0,0 0-662 16</inkml:trace>
  <inkml:trace contextRef="#ctx0" brushRef="#br0" timeOffset="-129785.3">8859 13111 248 0,'-8'-4'301'0,"2"-1"-38"15,-1-3-27-15,1 3-15 0,-2-2-24 0,2-2-16 16,1 2-15-16,0-2-8 0,2 1-49 0,-1-2 0 16,4 2-43-16,-1 0 15 0,2-2-42 0,2 1 6 15,1 0-24-15,1 1 13 0,1-1-21 0,3 2 14 16,-1 0-21-16,-1 1 23 0,5 1-19 0,-2 3 19 15,-1-2-24-15,-9 4 37 0,19 1-34 0,-9 4 33 16,-2-1-38-16,1 1 33 0,-4 3-34 0,0 0 31 0,-4 2-25 16,2-1 37-16,-3 3-6 0,-1-2-1 0,-1 3-3 15,1-2 10-15,-3 0-1 0,2 0-1 0,-2-2-7 16,-1 1-9-16,2-2-4 0,2 1-3 16,-1-3 6-16,2-6-7 0,-3 11 0 0,3-11-5 0,4 8-3 15,-4-8-1-15,9 4-2 0,-9-4 3 0,12 4-5 16,-1-1-3-16,0-2 0 0,-1 1-1 0,2-1 0 15,1 2-1-15,-2-1-1 0,3 0-2 0,-5 1-2 16,0 3-1-16,0-1-3 0,-1-1 4 0,-3 4 2 16,-1 0-3-16,-3-1-2 0,-1 2 3 0,-1-1 0 15,-2 3-2-15,-3 1-2 0,-2 0 1 0,-2 0-44 16,2-1-55-16,-3 1-64 0,-2-1-37 0,-1-1-107 16,1 0-121-16,-1-2-177 0,0-1-123 0</inkml:trace>
  <inkml:trace contextRef="#ctx0" brushRef="#br0" timeOffset="-125108.89">14628 15207 130 0,'0'0'234'0,"0"0"-51"15,-6-5-7-15,6 5-40 0,0 0 19 0,-5-4-19 0,5 4 31 16,0 0-42-16,-6-5 34 0,6 5-35 0,0 0 2 16,0 0 1-16,0 0-11 0,-4-4-4 0,4 4-12 15,0 0-20-15,0 0-11 0,0 0-10 0,0 0-13 16,0 0-9-16,0 0-7 0,0 0-6 0,-5-5-1 16,5 5 0-16,0 0 0 0,0 0 11 0,0 0-7 15,0 0 2-15,0 0-7 0,0 0-2 0,0 0-1 16,-1-5-2-16,1 5 5 0,0 0-14 0,0 0-5 15,0 0-1-15,-2-7 1 0,2 7-1 0,0 0-3 16,0 0 3-16,0 0-4 0,0 0-3 0,-10 2 3 16,10-2 0-16,-9 3 6 0,9-3 3 0,-6 6-10 0,6-6 5 15,-8 7-4-15,8-7 1 0,-8 8 0 16,8-8 0-16,-7 8 9 0,7-8-8 0,-3 7-30 16,3-7 42-16,-1 9-31 0,1-9 38 0,1 5-1 0,-1-5-5 15,0 0 0-15,7 7 3 0,-7-7-41 0,0 0 35 16,11 1 11-16,-11-1-4 0,8-3-12 0,-8 3 0 15,9-6-1-15,-9 6 0 0,9-6-3 0,-9 6 4 16,6-8 4-16,-6 8-7 0,5-7 1 0,-5 7 3 16,4-7 2-16,-4 7 3 0,0-6 6 0,0 6 6 15,0 0-2-15,-5-5-2 0,5 5-3 0,0 0-2 16,0 0 2-16,-10 1-2 0,10-1-4 0,0 0-2 16,-8 5-1-16,8-5-2 0,-5 6 5 0,5-6-2 15,0 0 4-15,-1 9-1 0,1-9-3 0,0 0 0 16,1 9 0-16,-1-9 4 0,0 0-8 0,8 6 2 15,-8-6-4-15,0 0 2 0,0 0-12 0,7 2 15 0,-7-2 3 16,0 0-1-16,0 0-2 0,0 0 5 16,0 0 6-16,0 0 12 0,-1-7 8 0,1 7 3 0,0 0 1 15,-4-6 6-15,4 6 2 0,0 0 3 0,-6-5-10 16,6 5-5-16,0 0-7 0,-6-5-7 0,6 5-2 16,0 0-9-16,0 0-2 0,-6-3-3 15,6 3 3-15,0 0-5 0,0 0-1 0,0 0-2 0,0 0-3 16,0 0-3-16,0 0-6 0,4-6-22 0,-4 6-39 15,0 0-31-15,0 0-35 0,0 0-85 0,0 0-100 16,0 0-87-16,0 0-412 0,-2-9-353 0</inkml:trace>
  <inkml:trace contextRef="#ctx0" brushRef="#br0" timeOffset="-123835.89">14575 15157 35 0,'0'0'41'0,"0"8"7"0,0-8-23 0,0 0 4 15,0 0-7-15,3 5 2 0,-3-5-10 0,0 0 0 16,0 0-7-16,5 6 4 0,-5-6-13 0,0 0 10 16,2 6-9-16,-2-6 15 0,0 0-27 0,0 0 16 15,3 7-7-15,-3-7 8 0,0 0-8 0,0 0 8 16,2 6-8-16,-2-6 5 0,0 0-6 0,0 0 19 15,3 6 25-15,-3-6 33 0,0 0 3 0,0 0 32 0,0 0-2 16,0 0 33-16,3 6-9 0,-3-6 38 16,0 0-20-16,0 0-5 0,0 0 5 0,0 0 3 15,0 0-10-15,0 0 2 0,0 0-21 0,0 0-5 0,0 0-12 16,0 0-10-16,0 0-4 0,0 0-9 0,0 0-5 16,0 0 0-16,0 0 2 0,0 0-2 15,0 0-8-15,1 6-4 0,-1-6 1 0,0 0 3 16,0 0 1-16,0 0-3 0,0 0-6 0,0 0 0 0,0 0-5 15,0 0 0-15,0 0-1 0,0 0-1 0,0 0-6 16,1-6-5-16,-1 6 3 0,0 0-4 0,0 0-1 16,1-8 4-16,-1 8-2 0,3-6-2 0,-3 6 5 15,1-6 3-15,-1 6-2 0,2-7-10 0,-2 7-3 16,2-10-2-16,-2 10-4 0,3-13 5 0,-2 7-1 16,0-1-2-16,3-3-2 0,-3 1 5 0,2-3-11 15,-2 1 4-15,2 0-7 0,-1-3 3 0,0 0-10 16,0 0 4-16,-1-2-11 0,1-1 8 0,0 2-7 15,0-3 2-15,0 1-7 0,-2-1 8 0,3-1-8 16,-2 1 7-16,1-2-6 0,0 1-1 0,-1 0 0 16,0 0 0-16,-1 0-3 0,0-1 5 0,0 1-2 15,0 0 3-15,0 1 2 0,0-1-3 0,0 1 0 16,0 0 1-16,0 0-40 0,-1 0 46 0,1 0-3 16,-1 1 3-16,-1 1-5 0,0 1-1 0,1 1-1 15,1 0 5-15,-3 0 0 0,3 2-3 0,-1 0 0 16,-2 0 2-16,3 0-1 0,-2 1 5 0,-1 2-2 0,3-1-1 15,-1 0 4-15,0 3-7 0,-1 0 3 0,1 1 5 16,0-1 0-16,1 7-1 0,-3-10 0 0,3 10 0 16,-1-10-4-16,1 10-2 0,-3-5-1 0,3 5 1 15,0 0 1-15,-2-7-2 0,2 7 3 0,0 0-7 16,0 0 0-16,0 0 1 0,0 0 0 0,0 0-1 16,-12 2 4-16,12-2-5 0,0 0 1 0,-5 6 0 15,5-6-1-15,0 0 2 0,-5 6-1 0,5-6 2 16,0 0-3-16,-4 7 2 0,4-7-1 0,0 0 0 15,-1 8 0-15,1-8 1 0,0 0 4 0,-1 7-2 16,1-7-1-16,0 0 3 0,0 0-2 0,2 8 9 16,-2-8-48-16,0 0 49 0,0 0-2 0,0 0 1 15,0 0-5-15,13-1-2 0,-13 1 3 0,6-4-2 16,-6 4-3-16,8-5 0 0,-8 5 1 0,5-6-1 16,-5 6-3-16,5-7 2 0,-5 7 2 0,3-9-4 15,-3 9 0-15,1-7 0 0,-1 7 2 0,-1-8 1 16,1 8-3-16,-1-6-1 0,1 6 1 0,-6-5-3 15,6 5 2-15,0 0-1 0,-7-3 2 0,7 3-2 0,0 0 0 16,-13 3 0-16,13-3 1 0,-5 6-3 0,5-6 4 16,-5 8-1-16,5-8 4 0,-3 10-2 0,3-10-42 15,0 11 50-15,0-11-41 0,3 9 48 0,-3-9-47 16,5 10 44-16,-5-10-40 0,5 6 47 0,-5-6-45 16,0 0 46-16,13 4-48 0,-13-4 52 0,0 0-7 15,9-5-4-15,-9 5-7 0,4-6 2 0,-4 6-3 16,1-9 0-16,-1 9-1 0,-1-8-6 0,1 8-12 15,-4-10-12-15,4 10-20 0,-7-4-36 0,7 4-40 16,0 0-46-16,-15-1-67 0,15 1-54 0,-13 5-67 16,8 3-37-16,-4 1-71 0,0 2-360 0,1 1-359 15</inkml:trace>
  <inkml:trace contextRef="#ctx0" brushRef="#br0" timeOffset="-123468.9">14468 15434 126 0,'0'0'562'16,"0"0"-149"-16,0 0-39 0,0 0-15 0,1-6-7 16,-1 6-25-16,0 0-38 0,0 0-22 0,0 0 5 15,0 0 2-15,0 0-27 0,0 0-23 0,6 9-14 16,-3-5-25-16,2 3-17 0,-1 1-27 0,4 2-18 16,-3 1-14-16,1 3-17 0,1-1-12 0,-1 1-18 15,1 1-12-15,1 3-11 0,0 0-5 0,-3 0-6 16,5 1-11-16,-6-3 2 0,1-1-5 0,2-1-2 15,-2 1-9-15,0-1-9 0,0-2-56 0,-1-2-75 16,0 0-76-16,-2-3-86 0,1 0-102 0,-3-7-254 0,0 0-506 16,0 0-776-16</inkml:trace>
  <inkml:trace contextRef="#ctx0" brushRef="#br0" timeOffset="-122369.03">14344 14191 274 0,'0'0'286'0,"0"0"6"16,-12-3-33-16,12 3-3 0,0 0-9 0,-10-5-10 15,10 5-26-15,-4-4-35 0,4 4-45 0,-2-7-25 16,2 7-12-16,1-10-9 0,-1 10-8 0,4-10 6 16,0 3-7-16,1 1-5 0,0 0-9 15,2-1-8-15,1 2-8 0,-1 2-8 0,2-3-5 0,-2 3 2 16,2 1 0-16,-9 2-6 0,14-2 2 0,-14 2 10 15,16 4-2-15,-16-4-1 0,11 9-6 0,-7-4 0 16,1 2 1-16,-4 2 2 0,2 0 8 0,-3 1 0 16,0 0 5-16,-2 1 6 0,1-2 19 0,0 0 15 15,-4-1 13-15,4 1 10 0,-2-4-35 0,3 1 57 16,0-6-49-16,-2 11 47 0,2-11-66 0,-2 7 27 16,2-7-57-16,0 0 38 0,0 0-63 0,12 1 41 15,-12-1-55-15,11-5 26 0,-2 0-62 0,3 0-77 16,-1-1-62-16,2-1-80 0,2 1-108 0,-2-3-107 15,4 3-122-15,-3-1-306 0,0 0-466 0</inkml:trace>
  <inkml:trace contextRef="#ctx0" brushRef="#br0" timeOffset="-121385.84">14621 14648 69 0,'-14'-16'275'0,"3"4"-54"16,-2 4-28-16,-1 1-13 0,0 3-19 0,0 3-12 15,-2 2-16-15,1 4-16 0,-2 2-8 0,-2 5-26 16,3 3 22-16,-2 4-40 0,1 2 45 0,3 3-39 16,0 3 40-16,5-1-52 0,1 3 41 0,3 1-39 15,4-2 1-15,2 4-3 0,3 0-15 0,2 0-6 16,6 3-29-16,3-2 20 0,-1-1-30 0,7-3 29 15,-1-3-19-15,-1-4 11 0,3-6-4 0,1-2-4 16,-5-3-24-16,4-4 30 0,-2-3-9 0,-2-4 0 0,1-3-4 16,3-2 2-16,-3-5-5 0,-1-3 4 0,-1-5-1 15,-1-2 0-15,-4-5 46 0,-1-2-62 0,-7-3 44 16,1-3-44-16,-5-3 3 0,-5 0 11 0,-1-5 6 16,-7-1-5-16,-1 2-25 0,-5 0 31 0,-3 2-27 15,0 2 30-15,-6 2-32 0,1 4 49 0,-1 4-38 16,0-1 39-16,1 12-1 0,2 1 1 0,3 7-3 15,-2 2-9-15,1 5-42 0,-3 5 44 0,4 4-42 16,-3 5 42-16,-2 8 0 0,0 3-5 0,7 5-7 16,2 2-5-16,3 2 31 0,4 2-38 0,6-2 31 15,5 0-35-15,3 2 10 0,4 4-9 0,5-2 0 16,3-1 5-16,6-2-3 0,-1-3-39 0,7-5 24 16,0-4-45-16,-3-8 18 0,3-3-12 0,-4-5 3 15,3-4-7-15,-5-4-8 0,3-6 39 0,1-3-46 16,-3-3 45-16,-1-6-25 0,-2-4 43 0,-3-7-30 15,-2-4 45-15,-8 2-32 0,-1-4 40 0,-5-3-31 16,-2-5 14-16,-5-2 27 0,-3 3 9 0,-3-1 9 0,-4 3 7 16,-3 2 10-16,-3 4 1 0,-2 3 22 0,-1 7 13 15,-3 3 0-15,2 9-9 0,5 5-3 0,-3 3-14 16,4 5-11-16,-4 5-11 0,4 5-8 16,-3 5-2-16,4 6-14 0,0 6-6 0,6 7-10 0,5 3-82 15,4-2-116-15,6 2-93 0,7 6-166 0,7-2-243 16,9 9-205-16</inkml:trace>
  <inkml:trace contextRef="#ctx0" brushRef="#br0" timeOffset="-120868.08">16716 15169 486 0,'0'0'405'0,"0"0"0"16,-5-6-2-16,5 6-9 0,-5-5-14 0,5 5-18 0,0 0-2 15,-5-3-11-15,5 3-33 0,0 0-49 0,0 0-53 16,-7-5-34-16,7 5 13 0,0 0-17 0,-1 6 28 16,1-6-19-16,1 10-2 0,-1-2-25 0,3 2-1 15,-1 1-36-15,1 3-7 0,1 3-31 0,1 1-3 16,0 3-24-16,1 2 1 0,-2 1-11 0,4 0-16 16,-1 0-2-16,-2-1-4 0,2 1-8 0,-2-2-6 15,1-1-12-15,1-2-40 0,-2-2-60 0,-1-3-59 0,0-3-50 16,-2-2-107-16,-1 0-118 0,-1-9-177 0,0 6-176 15,0-6-396-15,-5-3-797 0</inkml:trace>
  <inkml:trace contextRef="#ctx0" brushRef="#br0" timeOffset="-120350.77">15687 14262 304 0,'-10'-2'376'15,"-2"-1"-17"-15,2 0-50 0,1 0 22 0,0-1-46 16,-1 0 11-16,1 0-7 0,1 0-8 0,3-1-52 16,0-1-24-16,0 1-49 0,5 5-14 15,-4-10-23-15,4 10-5 0,4-11-20 0,2 5 0 0,-2 0-18 16,5 1-1-16,0 1-22 0,3 1 7 0,-1 2-16 15,1 0-4-15,2 2-2 0,-3 2-8 0,3 1-2 16,-1 4-2-16,2 2-4 0,-4 3-3 0,-1 2-2 16,-5 1-1-16,1 0-6 0,-2 1 3 0,-3 1 13 15,-2 0-31-15,0 0 57 0,-2 0-17 0,-3-1 56 16,2 2-33-16,-2-4 55 0,1 0-33 0,-2-2 31 16,5-2-31-16,-2-2 21 0,-1 1-26 0,5-10-9 15,-2 13-12-15,2-13-11 0,7 7-7 0,-7-7 1 16,16-1-12-16,1-1-7 0,2-6-21 0,8 0-56 15,5-4-36-15,5-3-114 0,6-1-34 0,2-2-72 0,10-5-93 16,3-1-120-16,-1-1-132 0,3 1-317 16,0-1-571-16</inkml:trace>
  <inkml:trace contextRef="#ctx0" brushRef="#br0" timeOffset="-119702.06">18348 13993 165 0,'0'0'492'0,"-17"-3"-163"16,17 3 14-16,-13-5-97 0,8 2-29 0,-1-2-28 16,6 5-18-16,-5-8-9 0,5 8-31 0,0-11-24 15,0 11-22-15,5-10-14 0,1 4-17 0,-2 1-4 16,4 2-16-16,0-1-6 0,-8 4-2 0,15-4 2 15,-15 4 6-15,15 3-7 0,-6 1 5 0,-1 0-9 16,-2 3-4-16,1 2 0 0,-2-1-2 0,2 2 5 0,-3 1-1 16,0 0 0-16,0-1 9 0,-2 1 6 15,2 0 6-15,-1 0-1 0,-1-1 6 0,3-1 3 16,-1 1-4-16,-1-1-6 0,1 0-1 0,-2-2-2 16,5 3-5-16,-3-3-1 0,3 1-5 0,-2-1-2 15,2 1-5-15,-2 0 2 0,1-1 12 0,-2 2 7 16,2-1 4-16,-2-1 6 0,0 1 5 0,-1 1-7 15,-2-2-4-15,-1 0-6 0,-1 2-6 0,-2-1-7 0,-2 3-6 16,-3-3-3-16,1 3-3 0,-2-1-8 0,-2 1-7 16,-1-3-52-16,-1 0-84 0,-2 1-101 15,-1-2-120-15,0-2-112 0,0-1-447 0,-3-1-486 0</inkml:trace>
  <inkml:trace contextRef="#ctx0" brushRef="#br0" timeOffset="-118969.78">15635 12785 375 0,'-8'-3'439'0,"8"3"-64"0,-9-6-83 16,9 6 21-16,-8-3-83 0,8 3 21 0,0 0-41 16,0 0 53-16,-10-1-54 0,10 1 28 0,0 0-47 0,-2 10 25 15,2-10-65-15,5 11 16 0,-3-3-69 0,3 0 26 16,2 2-69-16,-1 0 36 0,4 1-60 0,-1-1-5 15,0 1-4-15,1-3 1 0,1 2-2 0,-1-3 2 16,0-1-6-16,-1-1-3 0,0-2-2 0,0 0 3 16,-9-3-6-16,17 0 0 0,-17 0 3 0,14-5 39 15,-7-1-54-15,1 0 43 0,-3-2-49 0,2-2 43 16,-4 0-45-16,4 0 53 0,-5 0-35 0,2-2 52 16,0 1-53-16,-2 1 62 0,1-1-45 0,1 3 35 15,-3 0-50-15,3 2 39 0,0 0-52 0,-4 6 47 16,7-8-48-16,-7 8 43 0,12-1-30 0,-12 1 22 15,18 7-52-15,-8-3 19 0,3 1-93 0,2 4-33 16,4 0-102-16,1 2-80 0,4-1-56 0,0 4-91 16,4-2-590-16,2 0-669 0</inkml:trace>
  <inkml:trace contextRef="#ctx0" brushRef="#br0" timeOffset="-118069.05">18101 12263 246 0,'-4'-6'469'0,"4"6"-124"0,0 0-58 0,-12 1-13 16,12-1-19-16,-7 4 5 0,7-4-5 0,-10 7-20 15,4-3 15-15,2 3-70 0,0 0 17 0,0 0-66 16,4 0 19-16,-1 0-49 0,2 4 11 0,4-2-55 16,-1 2 31-16,5 0-46 0,0 0 20 0,5 1-47 15,1 1 33-15,2-1-47 0,2 1 38 0,0-3-42 0,3 5 36 16,-2-3-45-16,1-2 42 0,-3 4-43 0,1-4 34 16,-4 1-38-16,1 1 45 0,-5-2-42 15,-1 1 45-15,-1-2-32 0,-5 1 50 0,1-2-44 16,-5 1 42-16,0-1-43 0,-2 2 47 0,-2-3-45 0,-1 3 39 15,-2-3-50-15,-3 0 41 0,2 0-44 0,-1-1 37 16,2 0-43-16,-3-1 43 0,1-1-53 0,1-2 13 16,8-2-125-16,-15 1-54 0,15-1-124 0,-13-3-83 15,4-3-94-15,5-3-418 0,-2 1-474 0</inkml:trace>
  <inkml:trace contextRef="#ctx0" brushRef="#br0" timeOffset="-117942.45">18170 12339 222 0,'0'-11'560'15,"0"2"-126"-15,0 9-106 0,-1-14-46 0,2 8-39 16,-1-2-49-16,0 2-36 0,4-3-30 0,1-1-26 16,-1 3-20-16,4-1-17 0,-1 1-19 0,4-2-35 15,0 2-64-15,-1 0-71 0,3 0-107 0,0 1-94 16,-2 1-346-16,1 1-179 0</inkml:trace>
  <inkml:trace contextRef="#ctx0" brushRef="#br0" timeOffset="-117020.05">16859 15130 12 0,'0'0'289'0,"-15"-3"-64"0,15 3-56 16,-18-1 19-16,18 1-19 0,-21 0-12 0,10 1-16 15,-1 0 5-15,1 1-6 0,-2 2-9 0,0 0-6 16,-1 1 0-16,3 0-2 0,-3 3 29 0,1 0-70 16,1 2 47-16,-2 3-57 0,-1 0 45 0,2 3-13 15,-1 1-7-15,0 4 0 0,2 3-5 0,2 0-9 16,-2 3-4-16,3-1 23 0,2 4-18 0,1 0 20 15,1 1-9-15,2 2 11 0,3-4-15 0,4 3 8 0,2-1-20 16,1 0 6-16,3-1-16 0,5 4-8 0,1-4-6 16,3 0-10-16,1-4-6 0,5-1-7 15,0-1-9-15,1 0-3 0,-1-6-3 0,1-2-2 0,-2-3-38 16,4-2 40-16,-1-3-2 0,0-1-5 0,-3-5-2 16,0-2-5-16,1-4 1 0,0-2 2 0,-2-1-8 15,4-6 2-15,-3-1-1 0,-2-2 2 0,-1-4-1 16,-1-1 1-16,-6-3 0 0,1 0 0 0,-4-2 0 15,-2-2-1-15,-7 3 3 0,1-3 0 0,-6 0 4 16,-2-2-6-16,-1-1-39 0,-8-4 48 0,-2 3-41 0,-4 0 46 16,-1 3-40-16,-2 2 45 0,-1 1-47 15,1 7 43-15,1 2-42 0,-3 2 41 0,-1 0-42 16,1 4 45-16,3 2-42 0,0 1 31 0,3 4-48 16,2-1 20-16,-1 2-89 0,7 0-22 0,-2-1-120 15,4 3-24-15,9 1-35 0,-15-1-65 0,15 1-85 16,0 0-314-16,0 0-293 0</inkml:trace>
  <inkml:trace contextRef="#ctx0" brushRef="#br0" timeOffset="-115852.86">16321 15408 191 0,'5'4'249'0,"-5"-4"-25"0,0 0 13 0,0 0-69 16,0 0 27-16,0 0-45 0,0 0 2 0,0 0 17 16,0 0 1-16,-4-4-13 0,4 4 3 0,-5-7 10 15,5 7-64-15,-6-9-17 0,1 3-24 0,1-1 43 16,-1 0-45-16,1-3 49 0,-4-1-48 16,4-2 44-16,-6 0-50 0,4-1 44 0,-3-3-39 0,0-1 29 15,-4-1-16-15,1-5-9 0,-1 0-10 0,-2 1-12 16,0-2-9-16,-4-6-5 0,-3-1-9 0,0-1-4 15,1-1-6-15,-2 0-1 0,-3 2-1 0,3 0 17 16,1 3 3-16,-2 0 1 0,2 2 0 0,2 6-3 16,3 2-1-16,-2 1-1 0,1 2 17 0,2 1-10 15,0 4-6-15,0-1-2 0,0 1 1 0,1 4-6 16,2 0 4-16,1-1 3 0,1 2-12 0,1 2-1 0,0-2 0 16,2 3-4-16,-1-1-2 0,9 4 1 15,-11-4-5-15,11 4 0 0,-9-3-2 0,9 3 1 0,0 0-2 16,-11 2 0-16,11-2 3 0,0 0-4 0,-3 5 1 15,3-5 0-15,0 0 0 0,0 11-1 0,0-11 0 16,2 10 5-16,-2-10-5 0,3 11-1 16,-1-4 2-16,2 0-1 0,-1 3 3 0,-1-3-1 0,2 4 1 15,-1-2 0-15,2 2 1 0,-1-1 0 0,-1 0-3 16,3 0 2-16,-3 0 2 0,3-1-4 0,-3 0 1 16,1-1 0-16,1-1 3 0,-1 0 1 0,1 0 5 15,-5-7 13-15,4 9 8 0,-4-9 6 0,5 6-7 16,-5-6-7-16,0 0 0 0,0 0-5 0,10-3 1 15,-10 3-2-15,4-9 4 0,-4 0-1 0,1 1-2 16,-1-3 0-16,0 1-2 0,-1-2-6 0,1-3 5 16,0 2-5-16,-1-3 1 0,0 1 3 0,-1 0 7 15,2 1-27-15,0 2 44 0,0-1-45 0,2-1 50 16,-1 3-47-16,0 0 42 0,3 0-49 0,1 2 41 16,-1 0-46-16,1 2 45 0,3 1-45 0,-2 1 43 15,3 1-44-15,-9 4 45 0,22-1-48 0,-9 2 31 16,2 3-77-16,-1 1-17 0,5 1-70 0,2 2-64 0,-1 0-76 15,8 4-67-15,-1-1-83 0,2 3-80 0,5 0-368 16,0 2-451-16</inkml:trace>
  <inkml:trace contextRef="#ctx0" brushRef="#br0" timeOffset="-114685.29">15986 14782 264 0,'0'0'369'0,"-9"-8"-89"16,9 8 48-16,-10-10-62 0,5 7 7 0,0-3 0 15,-2 1-2-15,2 0-17 0,1 1-11 0,-2 0-8 16,6 4-11-16,-9-7-30 0,9 7-31 0,-6-7-33 16,6 7-4-16,0 0 28 0,0 0 11 0,0 0 3 15,0 0-9-15,2 7-12 0,2 0 0 0,2 1-9 16,3 5-42-16,3 2 23 0,-2 2-35 0,5 3 17 0,1 3-25 16,0-1 10-16,1 2-17 0,3 3 7 15,1 1-22-15,-2-1 1 0,3 1-12 0,-4-4 8 16,-2-1-20-16,2 0-2 0,-1 0-4 0,-1-1 0 0,0 0-5 15,-4-4-4-15,0-1 12 0,-3-3-17 0,1-1 16 16,-2-2 0-16,-2-2 43 0,-2 0 4 0,0-2-2 16,-4-7-22-16,5 8-9 0,-5-8-6 15,0 0-4-15,-9-3-8 0,3-2-12 0,-1-3 9 0,-3-3-1 16,-4-4-13-16,-1-4 9 0,-3-2-11 0,-4-6 6 16,0-1-14-16,1 0 11 0,-4-2-10 0,1-2 9 15,2 3-12-15,-2-3-3 0,0 4 1 0,1 0 16 16,1 1-11-16,2 5 12 0,0 1-12 0,4 2 7 15,-1 2-10-15,3 3 15 0,0 1-14 0,4 2 13 16,-2 1-11-16,2 2 9 0,4 1-13 0,-1 1 10 0,1-2-10 16,6 8 10-16,-9-5-10 0,9 5 10 15,0 0-8-15,0 0 6 0,0 0-6 0,-4 5 9 16,4-5-11-16,8 13 13 0,-2-5-1 0,2 4 1 0,2 2-4 16,4 2 1-16,3 3 0 0,-1 3-7 15,1-1 12-15,6 6-13 0,-1 2 13 0,-1-2-12 16,1 3 11-16,0-2-8 0,0 2 8 0,-2-1-10 0,2-1 4 15,-2 0-2-15,1 1 8 0,-1-3-7 0,-3-2 6 16,-2 0-9-16,2-1 5 0,-3-2-5 0,-4-3 9 16,3 0-8-16,-4-3 9 0,-2-2-8 15,2-1 9-15,-2-1-4 0,-2-2 9 0,-1-1-6 0,-2-3 2 16,-2-5-6-16,0 0 5 0,0 0-7 0,0 0 4 16,-10-3-5-16,2-4 3 0,-3-5-1 0,-3-2-1 15,-3-5 0-15,-2-5 3 0,-5-3-12 0,-2-4 7 16,1-2-4-16,-2-1 8 0,0-1-3 0,3-1-3 15,-2 0 3-15,0 0-1 0,4 2 3 0,0 2-11 16,3 1 12-16,1 6-9 0,4 3 9 0,0 5-9 16,2 0 9-16,3 4-10 0,3 1 8 0,-2 1-20 15,2 3 17-15,1 2-6 0,2 1 11 0,3 5-13 16,-4-6 17-16,4 6-14 0,0 0 12 0,9 6 1 16,-4 0-5-16,3 1-2 0,2 5 2 0,3 1-1 15,2 3 3-15,-1 3-5 0,4 1 5 0,0 2-12 16,1 1 11-16,4 3-7 0,-2 1 11 0,0 0-8 0,1 0-2 15,-1 0 4-15,0 0 2 0,-3-4 0 0,0 1-1 16,0 0-2-16,-3-1 3 0,3-2-12 0,-4 2-11 16,2-3-49-16,-3-2-31 0,-1-1-69 15,0-2-42-15,-1 0-95 0,3-1-89 0,-5-3-99 0,3 0-108 16,-2 0-171-16,-2-5-318 0,1-1-709 0</inkml:trace>
  <inkml:trace contextRef="#ctx0" brushRef="#br0" timeOffset="-113887.3">17265 15392 202 0,'0'0'282'0,"-9"5"-48"0,9-5 44 15,0 0-17-15,-6 4 4 0,6-4-82 0,0 0-34 16,0 0-18-16,0 0 2 0,-4-5-17 0,4 5 6 16,7-9-16-16,-4 4 4 0,5-2-4 0,0 0-4 15,1-2 8-15,1-1-6 0,5-2-9 0,-2-1-14 16,4 0-12-16,-2-3-11 0,5-1-10 0,2-1-2 15,-1-1-14-15,2 0-4 0,5-5-1 0,-1 0-2 16,-2 0-1-16,3 0 0 0,0-1 8 0,-2 0-8 16,1 0-1-16,0-1-2 0,-1 1-3 0,1 0-1 15,0-1 2-15,0 0 6 0,-3 0-5 0,2-1 5 16,-1 2-4-16,0-2 5 0,0 2-1 0,-3 1 8 16,2-1 2-16,-1 1 4 0,-1 2 3 0,-3 1-37 15,5-4 38-15,-2 4-35 0,-3 2 38 0,3-2-42 16,-2 1 36-16,0 0-6 0,0 1-6 0,-1-1-3 15,-1 2-4-15,3 0-2 0,-2 0 1 0,-5 3 1 16,2 0-2-16,-3 2 4 0,0-1 4 0,2 0 0 0,-6 5 4 16,3-2 5-16,-3 2 0 0,0 0-2 0,-3 1-1 15,3-1 0-15,-4 3-4 0,0 0-2 0,2 0-6 16,-3 1 4-16,-4 5-5 0,8-8-3 16,-8 8-7-16,7-7-6 0,-7 7-18 0,4-6-51 0,-4 6-98 15,0 0-81-15,1-8-110 0,-1 8-119 0,-7-4-142 16,7 4-276-16,-11-5-451 0</inkml:trace>
  <inkml:trace contextRef="#ctx0" brushRef="#br0" timeOffset="-112943.38">16109 14068 165 0,'0'0'348'0,"0"0"-85"0,0 0 4 16,-5 5 7-16,5-5-14 0,0 0-37 0,0 0 21 16,-4-7-61-16,4 7 41 0,0 0-73 0,-3-9 35 15,3 9-41-15,-2-8 38 0,2 8-45 16,-2-11 39-16,2 11-45 0,-3-13 48 0,3 4-51 0,-3 0 44 15,3-2-54-15,-1 0 34 0,0-1-64 0,-1-3-6 16,-2-1-19-16,3-2-3 0,-1 0 15 0,-2-5-2 16,0 1-11-16,1-3-9 0,-6-3-1 0,4-1-16 15,-1-1-4-15,-1-1-2 0,1-1 33 0,-3 0-44 0,3-1 33 16,-1 0-45-16,1 0 38 0,-3 0-48 16,3 0 39-16,-1 0-43 0,-1 0 39 0,1 3-33 15,1-1-1-15,-1 1 6 0,2 2 5 0,-1 3 3 0,-2 1 0 16,3 1 0-16,-2 0 9 0,1 1-7 0,0 3 5 15,-3-1 1-15,1 1-40 0,3 1 55 16,-3 0-47-16,1 3 39 0,0 2-48 0,1-2 50 16,-2 2-51-16,4 1 48 0,-3 0-6 0,2 1 0 0,-1 3-11 15,3-3 0-15,-1 4-2 0,0-1-3 0,0 0 4 16,-1 1-5-16,1 1-2 0,2 0-1 0,2 6 0 16,-6-11 2-16,6 11-2 0,-5-8 7 0,5 8 1 15,-5-8-12-15,5 8 0 0,-4-9 0 0,4 9 2 16,-6-7 5-16,6 7-5 0,-2-9 2 0,2 9-2 15,-6-6-1-15,6 6 2 0,-3-5-2 0,3 5 1 16,-4-7-7-16,4 7-24 0,0 0-37 0,-3-5-41 16,3 5 2-16,0 0-77 0,0 0-6 0,0 0-87 15,0 0-13-15,0 0-87 0,0 0-67 0,0 0-84 0,5-3-396 16,-5 3-495-16</inkml:trace>
  <inkml:trace contextRef="#ctx0" brushRef="#br0" timeOffset="-110153.64">17011 15250 322 0,'0'0'324'15,"0"0"-105"-15,-6-5 1 0,6 5-28 0,0 0-15 16,0 0-36-16,-5-5-13 0,5 5-23 0,0 0-17 15,-4-5-20-15,4 5-15 0,0 0-8 0,0 0-5 16,-3-5-11-16,3 5-8 0,0 0-3 0,0 0-4 16,0 0 4-16,-3-6-10 0,3 6-1 0,0 0 0 15,0 0-2-15,0 0-4 0,-1-7 3 0,1 7-3 0,0 0-1 16,0 0 2-16,-5-5-20 0,5 5-14 16,-5-5-46-16,5 5 4 0,-4-3-64 0,4 3 10 15,-9-6-63-15,9 6 20 0,-7-6-279 0,7 6 74 0</inkml:trace>
  <inkml:trace contextRef="#ctx0" brushRef="#br0" timeOffset="-109386.86">16869 15101 43 0,'0'0'374'0,"0"0"-105"15,0 0-30-15,0 0-4 0,0 0-24 0,-4-6-27 16,4 6-20-16,0 0-11 0,0 0-39 0,0-8-11 16,0 8-35-16,0-7 2 0,0 7-22 0,4-8 11 15,-4 8-14-15,5-11 27 0,-2 5-32 0,-1-1 28 16,4-2-28-16,-3 1 44 0,4-2-51 0,-2 0 49 0,1-5-57 16,1 3 41-16,-1-4-47 0,4 0 61 15,-1-3-38-15,-1-1 48 0,1 1-41 0,0-3 43 16,2-2-51-16,-2-2 50 0,3-1-49 0,-1 1 39 0,1-2-37 15,-1 1-7-15,2-1-5 0,1 1-5 0,0-6 2 16,3 0 24-16,-2 0-46 0,2 1 36 16,-2-1-47-16,4 0 38 0,-2 0-43 0,-1 0 39 0,2-1-8 15,0 1 0-15,0-2-7 0,-1 1-5 0,1 0 1 16,-2 1 0-16,2-1-6 0,0 1-34 0,-1 0 45 16,-1 1-41-16,0 0 40 0,0 0-37 15,-2 6 41-15,0-2-38 0,-2 1 5 0,-1-1 2 16,3 1 0-16,-2 0 5 0,-1 0 35 0,1 0-40 15,-2 1 40-15,4-1-45 0,-4 2 38 0,3-2-37 0,-3 1 40 16,2 1-37-16,-1 0 35 0,1-1-39 0,-2 3 46 16,1-4-44-16,1 4 39 0,-3-1-39 0,4 0 40 15,-3 0-38-15,-1 4 36 0,1-2-35 0,-1 2 37 16,0-2-41-16,2 3 42 0,-1-2-41 0,-1-1 40 16,-1 1-37-16,0 2 7 0,1 0 4 0,0-1 4 15,0 0 7-15,0 2-7 0,0-1 1 0,0 1 3 16,0 1 0-16,0-2 0 0,0 2 0 0,-1-1 4 0,0 0-5 15,3 3 0-15,-3-3 2 0,1 1-4 16,-1 0 3-16,0 0 1 0,-1 2 35 0,0-1-45 16,-1 1 47-16,1 3-48 0,-1-3 41 0,0-1-44 15,-1 3 41-15,2 0-43 0,-2-1 41 0,0 0-44 16,1 3 43-16,-2-3-43 0,0 1 44 0,-1 3-46 0,0-1 45 16,0-1-44-16,2 2 42 0,-4-2-47 15,2 1 47-15,2 0-44 0,-2 2 42 0,-2-2-42 0,3 0 48 16,-2 0-48-16,0 0 42 0,0 3-42 0,1-3 43 15,-1 2-44-15,2-2 45 0,-3 3-44 0,2-3 45 16,3 3-42-16,-3-2 47 0,-1 2-43 0,2-2 49 16,-1 1-40-16,1 1 43 0,-2 1-44 0,2-1 52 15,-3 1-48-15,4 1 46 0,-3 0-49 0,0 0 46 16,-2 6-52-16,4-9 47 0,-4 9-53 0,3-11 44 16,-3 11-50-16,2-7 48 0,-2 7-58 0,3-9 21 15,-3 9-115-15,1-6-59 0,-1 6-169 0,0 0-132 16,-1-11-653-16,1 11-748 0</inkml:trace>
  <inkml:trace contextRef="#ctx0" brushRef="#br0" timeOffset="-104404.38">9846 13208 83 0,'-5'-5'371'0,"5"5"-46"16,-8-7-17-16,1 1-5 0,7 6 5 0,-9-8-38 15,5 4 54-15,-2-1-69 0,2 0 33 0,4 5-52 16,-9-7 32-16,9 7-58 0,-9-7 28 0,9 7-66 16,-5-7 28-16,5 7-67 0,-6-3 30 0,6 3-68 15,-5-5 32-15,5 5-46 0,0 0 52 16,0 0-28-16,0 0-3 0,0 0-3 0,0 0-9 0,0 0 0 16,0 0-2-16,16 2-2 0,-16-2-3 0,13 7-11 15,-4-2-7-15,1 0-16 0,2 1 8 0,2 1-8 16,-2 1-14-16,4-1 6 0,-1 3-20 15,4-1 10-15,-3 1-17 0,3-1-6 0,-2 2-2 0,2 0 3 16,-3-2-2-16,2 1-3 0,1 0-1 0,-3-1 9 16,-1 0-13-16,-1-2 1 0,1 0-8 0,-3 0 1 15,1 0-8-15,-1 0-19 0,-1-3-46 0,-2 1-43 0,1-1-3 16,-3 1-57-16,1-2 24 0,-8-3-65 16,13 6-10-16,-13-6-82 0,8 4-108 0,-8-4-102 15,0 0-91-15,0 0-335 0,0 0-535 0</inkml:trace>
  <inkml:trace contextRef="#ctx0" brushRef="#br0" timeOffset="-103967.5">10074 13101 137 0,'0'0'395'0,"-6"-4"-96"0,6 4-22 15,0 0 1-15,-12 0-30 0,12 0 28 0,-10 4-32 16,10-4 20-16,-8 4-69 0,8-4 24 0,-8 7-21 15,5 0-23-15,-2-1-19 0,0 1-12 0,1 2-8 16,0 1-5-16,-1 3 0 0,1 1-14 0,-1 0-15 16,-3 2-9-16,3 0-10 0,1 3-14 0,-2 2-9 15,-2-1-13-15,2 2-11 0,-1 1-7 0,1-2-4 16,-2 0-6-16,1 1-41 0,-1-2 55 0,3-1-31 16,-3 0 45-16,2-1-47 0,-2-3 45 0,3 1-45 15,0-2 46-15,0-1-54 0,1 0 45 0,0-3-48 16,-1-1 44-16,1 1-47 0,2-2 46 0,-1-2-47 0,-1 1 47 15,4-7-42-15,-2 11 54 0,2-11-41 0,-4 10 51 16,4-10-37-16,-3 7 44 0,3-7-38 16,-2 6-7-16,2-6-3 0,0 0-1 0,-5 6 0 0,5-6 1 15,0 0-1-15,0 0 33 0,0 0-46 0,-5 5 37 16,5-5-41-16,0 0 38 0,0 0-46 0,0 0 41 16,0 0-43-16,0 0 44 0,0 0-45 0,0 0 38 15,0 0-36-15,0 0 37 0,-9-1-42 0,9 1 45 16,0 0-45-16,0 0 38 0,0 0-39 0,0 0 40 15,0 0-44-15,0 0 15 0,-4-5-99 16,4 5-24-16,0 0-105 0,0 0-34 0,0 0-113 0,0-8-81 16,0 8-102-16,0 0-388 0,0 0-541 0</inkml:trace>
  <inkml:trace contextRef="#ctx0" brushRef="#br0" timeOffset="-60926.97">8958 16690 329 0,'0'0'321'0,"0"0"-56"15,0 0 47-15,0 0-48 0,0 0-3 0,0 0-20 16,0 0-24-16,0 0-31 0,0 0-22 0,-7-3-35 16,7 3 15-16,0 0-26 0,0 0 21 0,0 0-30 15,0 0 23-15,-8-4-36 0,8 4 8 0,0 0-35 0,-4-5 10 16,4 5-23-16,-2-5 16 0,2 5-19 0,-4-7 6 16,4 7-9-16,-5-8 19 0,5 8-17 0,-7-10 10 15,1 5-20-15,2-1 17 0,-2 1-27 0,-1-1 12 16,1 0-15-16,-3 1 18 0,0 1-14 0,0 0 7 15,0 1-9-15,0 0-9 0,-2 1-5 0,11 2 3 16,-23 0-9-16,11 2-1 0,1 1 2 0,-1 0-4 16,1 2 0-16,-2 1-7 0,0 0 6 0,4 2-2 15,-2 2-6-15,2-1 7 0,2 2-1 0,0 1 2 16,2 0-6-16,2 3 11 0,0-3-3 0,2 2 0 16,2-1-4-16,2 3 6 0,1-3-4 0,1 1 3 15,1-2-6-15,3 1 2 0,-1-3-1 0,2 0 3 0,0-3-7 16,2 0 6-16,-1-2-6 0,-2-1 6 0,3-3-6 15,-12-1 3-15,20 1 1 0,-11-3 3 0,1-1-3 16,-2-1-1-16,1 0-13 0,-3-2 17 0,2-2-1 16,-3 1-2-16,-1-1 1 0,-1-1 0 0,-2 1 3 15,-1 0 6-15,0-1 11 0,0 1 4 0,0 0 7 16,-1 1 1-16,-2-1 11 0,3 1 5 0,-3 0-54 16,3 7 123-16,-2-12-38 0,2 12-46 0,-1-10-8 15,1 10 24-15,-3-7-49 0,3 7 37 0,0 0-30 16,0 0 36-16,0 0-37 0,0 0 32 0,9 2-40 15,-9-2 28-15,9 10-28 0,-4-5 29 0,3 2-34 16,-2 2 27-16,2 0-32 0,0 2 34 0,0 1-37 0,1 0 33 16,0 1-43-16,4 0 33 0,-3 1-41 15,1 0-2-15,1-1-88 0,-1-1-58 0,0 1-72 0,0-3-91 16,1-1-36-16,-3 0-99 0,4-2-151 0,-3-3-400 16,-1-1-635-16</inkml:trace>
  <inkml:trace contextRef="#ctx0" brushRef="#br0" timeOffset="-60060.28">9302 16571 216 0,'-4'-9'368'16,"4"9"7"-16,-4-7-30 0,4 7-24 0,-5-7-5 0,5 7-25 15,-5-6-40-15,5 6 3 0,-5-5-49 16,5 5-13-16,0 0-51 0,-5-6-1 0,5 6-16 16,0 0 38-16,0 0 20 0,0 0 2 0,-4 6-5 0,4-6-19 15,0 10-25-15,0-4-31 0,1 1 7 0,1 2-27 16,-1 0 4-16,3 2 6 0,-3-1-37 0,3 5 10 15,0 0-33-15,-2-1 17 0,2 1-33 0,0 0 20 16,0-1-30-16,0 1 18 0,1-1-26 0,-1 0 26 16,1 0-34-16,0 0 24 0,0-2-37 0,-1-1-50 15,0-1-78-15,1-1-75 0,-1 0-61 0,2-2-55 16,-2-1-93-16,0-1-49 0,-4-5-562 0,6 6-661 0</inkml:trace>
  <inkml:trace contextRef="#ctx0" brushRef="#br0" timeOffset="-59644.54">9301 16650 324 0,'-7'-7'452'0,"2"0"-94"15,0 1-23-15,3 1-36 0,-1-2-30 0,-2 0-33 16,4 1-7-16,-2-2-54 0,3 8-4 0,0-13-50 16,3 7 3-16,-1-1-49 0,2 1 13 15,0-1-28-15,3 1 24 0,0 1-31 0,2 0 14 0,0 0-28 16,1 3 19-16,-1 0-30 0,3-1 19 0,-12 3-34 15,20 0 22-15,-20 0-19 0,18 3 20 0,-18-3-21 16,14 5 19-16,-9-1-19 0,0 2 13 0,0 0-14 16,-5 1 11-16,0 1-3 0,0 1-3 0,-5 1-3 15,0-1-5-15,0 3-2 0,-3-2-4 0,1 2 5 16,-2-2-5-16,0-1 1 0,0 0-2 0,1-1 0 0,-1-2 0 16,3 1-3-16,-1-2 10 0,2 1 3 0,-1-2 14 15,1 0 5-15,5-4-3 0,-8 6-2 0,8-6-6 16,-4 6-1-16,4-6-2 0,0 0 0 0,0 8-4 15,0-8-3-15,7 5 5 0,-7-5 2 0,10 6 1 16,-1-2 3-16,-2 1-2 0,3 0 1 0,1-1-10 16,-1 2 8-16,2-1-10 0,-1 1 9 0,2 2-7 15,1-2-1-15,-3-1-2 0,1 3-3 0,2-2-3 16,-2 0 1-16,2 0-3 0,-3 0-11 0,1 0-48 16,-1-2-61-16,-2 1-68 0,3 0-69 0,-2-1-118 15,-1 0-79-15,-1-2-506 0,-8-2-544 0</inkml:trace>
  <inkml:trace contextRef="#ctx0" brushRef="#br0" timeOffset="-59225.07">9734 16473 649 0,'-1'-7'496'0,"1"7"-106"16,-4-9-29-16,4 9-53 0,-5-8-8 0,5 8-54 15,-3-5-11-15,3 5-34 0,0 0-4 0,0 0-41 16,0 0 2-16,0 0-37 0,0 0 5 0,0 5-27 16,0-5 11-16,5 12-10 0,-1-7-1 0,1 3-10 15,1-1-9-15,-1 3-13 0,2-2-19 0,0 3 1 0,-1-1-12 16,-1 0 4-16,3 1-4 0,-3-1-7 16,0-1-1-16,0 1 2 0,-1-1 3 0,0-1-3 15,-2-1 23-15,1 0-10 0,3-1 0 0,-6-6 3 0,4 11 28 16,-4-11-38-16,5 6 17 0,-5-6-28 0,0 0 25 15,0 0-38-15,0 0 26 0,12-5-44 0,-12 5 8 16,10-8-14-16,-5 3 13 0,3-2 0 0,0 2-2 16,-1 0 4-16,2 0-7 0,-1 0 6 0,1 2-2 15,1-1-1-15,0 2-1 0,-10 2-2 0,17-1-2 16,-17 1 0-16,14 2-4 0,-14-2 40 0,10 7-39 16,-7-2 32-16,-1 2-34 0,-2 0 26 0,-2 3-43 15,-1-1 31-15,-3 4-23 0,-2-1 18 0,-1-1-39 16,-5 4-17-16,0-2-37 0,-3 0-36 0,1 0-38 15,-2-1-42-15,-1-3-50 0,2 0-82 0,-1-4-115 16,3 0-105-16,-2-3-408 0,3 0-561 0</inkml:trace>
  <inkml:trace contextRef="#ctx0" brushRef="#br0" timeOffset="-57877.88">10163 16863 312 0,'-3'-9'352'0,"3"9"-32"0,-3-6-14 16,3 6-25-16,-4-6-15 0,4 6-66 0,0 0 3 0,-4-6-39 16,4 6-29-16,0 0 4 0,0 0 6 15,0 0 11-15,0 0-7 0,0 0-5 0,5 9-4 16,-2-3-4-16,2 1-2 0,-1 3-13 0,3 0-9 16,0 2-13-16,-1 3-33 0,2-1 19 0,1 3-31 15,1-1 16-15,1 1-28 0,-2 0 15 0,3 0-28 0,-3 0 20 16,2-1-24-16,1-2 20 0,-3 0-28 0,3-2 18 15,-1-1-27-15,1 0 24 0,-2-3-32 0,5 1 28 16,-2-2-36-16,1 0 30 0,0-2-43 0,1-3-8 16,0 0-49-16,-2-2-12 0,2 0-61 0,0-2-11 15,-2 0-38-15,2-2 12 0,-2 0-40 0,-3-3-56 16,3 0 3-16,-4 0-26 0,-1-1 3 0,-3-2 14 16,1 0 53-16,-2 1 41 0,-3 0 43 0,-1-1 50 15,0-1 62-15,0 2 49 0,-3-1 48 0,2 0 37 0,-3 2 94 16,1 0 11-16,-1-1 17 0,0 1 27 15,1 1-8-15,1 1-26 0,2 6 2 0,-3-9-48 16,3 9 6-16,-4-9-2 0,4 9-2 0,0 0-6 0,4-5-11 16,-4 5-14-16,0 0-19 0,14 2-16 0,-14-2-11 15,18 6-16-15,-9-2-7 0,0 3-42 16,3 1 24-16,-2 1-34 0,1 2 24 0,-3 3-30 0,1-1 26 16,-3 3-32-16,2-1 22 0,-6 2-32 15,1 0 17-15,-4-1-35 0,-2 2-1 0,-3 2-65 16,-3 0-40-16,0-1-100 0,-6 3-40 0,-2-1-88 0,-3-2-109 15,-2-3-486-15,-4 1-542 0</inkml:trace>
  <inkml:trace contextRef="#ctx0" brushRef="#br0" timeOffset="-54811.78">10230 17040 283 0,'0'11'261'0,"0"-1"-22"0,0-2 12 0,0-2 13 0,0-6-62 15,4 8-1-15,-4-8-68 0,7 4-4 16,-7-4-44-16,12-1 3 0,-4-2-34 0,1-1 10 15,1-2-36-15,1-3 18 0,3 0-30 0,-1-2 15 16,4-1-27-16,-3 0 23 0,-1 0-24 0,1 0 21 0,-3 1-31 16,1 0 22-16,-2 0-20 0,-2 2 24 15,-2 2-16-15,0-2 1 0,-1 3 13 0,-5 6-5 16,6-8 1-16,-6 8 14 0,0 0-18 0,0 0 21 0,0 0-20 16,0 0 18-16,-13 6-18 0,5 1 2 0,3 1 5 15,-1 3 9-15,-1 1-2 0,1 1 4 0,-1 2 5 16,4 0-26-16,0 0 15 0,2 2 3 15,1-1-5-15,1 0-5 0,4 1 10 0,0-3-19 0,4 1 13 16,0-2-8-16,0-1 4 0,5-3-6 0,-1-1 0 16,3-2-11-16,1-4 14 0,0 0-13 0,-2-2 11 15,4-3-11-15,-2-1 7 0,2-1-5 0,0-4 6 16,-1 0-17-16,-1-3 19 0,-3 2-11 0,-3-1 9 16,-2 0-7-16,0 0 6 0,-5 2-9 0,-3-1 6 15,-2 3-6-15,0-1 8 0,-4 0-6 0,-2 1 9 0,-2 2-12 16,-3 2 12-16,0 2-8 0,-2 0 22 15,0 2-16-15,-4 1 14 0,3 4-13 0,-3 0 18 16,0 4-15-16,0-1 12 0,3 2-21 0,-2 0 21 16,7-1-23-16,0 1 18 0,2 1-25 0,2 0 27 0,3-1-17 15,0 0 16-15,5 0-21 0,-1-2 17 0,3 0-18 16,1-2 21-16,3-1-31 0,2-1 23 16,0-3-24-16,0-1 16 0,3-1-24 0,0-2 5 0,-2-1-12 15,1-4 7-15,-1 0-1 0,2 0 10 0,-4-1-3 16,-2-2 9-16,-2 1-5 0,0 0 10 15,-4 0-11-15,-2 0 14 0,-4 0-6 0,0 1 8 16,-3 1-6-16,-4 0 12 0,0-1-12 0,-3 2-6 0,0 2 6 16,0-1 1-16,-2 0-34 0,3 1-87 0,-2 1-46 15,3-3-124-15,0 2-89 0,3-1-235 0,1 0-130 16</inkml:trace>
  <inkml:trace contextRef="#ctx0" brushRef="#br0" timeOffset="-53544.75">10571 16572 54 0,'0'0'180'0,"0"0"-12"16,0 0-21-16,0 0-6 0,0 0-10 0,0 0-1 16,0 0-4-16,0 0-1 0,0 0-9 0,0 0-36 15,0 0 40-15,0 0-36 0,0 0 42 0,0 0-32 16,0 0 32-16,0-7-29 0,0 7 16 0,0 0-25 16,0 0 9-16,0-6-21 0,0 6-2 0,0 0-15 0,2-7 3 15,-2 7 9-15,-2-8-18 0,2 8 5 16,0-6-11-16,0 6 11 0,-2-8-12 0,2 8 28 15,-3-8-35-15,3 8 20 0,-4-11-28 0,4 11 28 16,-6-10-20-16,3 4 14 0,-3 2-30 0,2-3 15 0,-2 2-16 16,1 0 35-16,-2 0-33 0,3 1 20 0,-3 1-36 15,7 3 25-15,-12-6-23 0,12 6 29 16,-11-5-29-16,11 5 20 0,-12 0-26 0,12 0 21 0,-13 4-22 16,8-1 23-16,-2 2-28 0,-1 1 25 15,3 1-22-15,0 0 25 0,-2 2-25 0,1-1 24 0,2 2-17 16,2-1 22-16,-1 1-14 0,2-1 22 0,-2 0-17 15,3-1 12-15,1-1-9 0,2 1 12 0,0-1-15 16,-1-1 8-16,6 0-15 0,-3 0 13 0,1-3-24 16,2 1 18-16,1-1-18 0,-9-3 16 0,18 2-17 15,-18-2 13-15,20 0-17 0,-8-1 13 0,-2-1-13 16,1-3 11-16,0 3-14 0,-2-2 13 0,1 0-14 16,-1-2 10-16,-1 1-9 0,-1-1 12 0,-2 0-18 15,2 0 19-15,-4 0-15 0,0 0 17 0,0 0-21 0,-1 0 17 16,-2 6-13-16,0-11 14 0,0 11-13 15,0-9 13-15,0 9-12 0,-2-10 8 0,2 10-7 16,-3-6 16-16,3 6-21 0,-4-6 17 0,4 6-11 16,0 0 10-16,0 0-14 0,0 0 15 0,-5-3-12 0,5 3 14 15,0 0-14-15,0 0 15 0,0 0-11 0,-1 7 8 16,1-7-4-16,0 0 17 0,1 7-7 0,-1-7 23 16,3 6-7-16,-3-6 17 0,2 7-17 15,-2-7 19-15,3 7-29 0,-3-7 22 0,4 9-26 16,-4-9 22-16,5 9-31 0,0-5 25 0,-1 1-7 15,-4-5-5-15,9 9-1 0,-4-2-3 0,0-3-2 0,2 0-4 16,0 0 2-16,-1 2-1 0,3-3-8 0,0 1-2 16,-1-2-16-16,-1 0-32 0,1 0-36 0,2 1-30 15,-10-3-41-15,13 5-48 0,-13-5-3 0,14 2-14 16,-14-2-14-16,12 3-23 0,-12-3-80 0,0 0 1 16,10 0-44-16,-10 0-290 0,0 0-179 0</inkml:trace>
  <inkml:trace contextRef="#ctx0" brushRef="#br0" timeOffset="-52679.04">10677 16528 2 0,'0'0'306'0,"-10"-2"-29"0,10 2-27 16,-9-2-20-16,9 2-60 0,-10-2 25 0,10 2-34 16,-10-4 7-16,10 4-29 0,-8-2-4 0,8 2-30 15,-9-3 12-15,9 3-20 0,-8-1-2 0,8 1-6 16,0 0-35-16,-15-1 19 0,15 1-19 16,-13 1-3-16,13-1-14 0,-14 4 13 0,5-1 2 0,1 1 22 15,0 1-28-15,-1 0 27 0,-2 0-16 0,1 1 22 16,0 2-18-16,1 0 30 0,0 1-24 0,0-2 21 15,3 1-24-15,1 1 18 0,-1-1-12 0,4 0 5 0,-1 1-3 16,1-2-9-16,2 1-4 0,4 0-10 16,-2-1-9-16,3 0-1 0,2 0-8 0,-1-1-4 15,4 0-5-15,1-1-1 0,-1-1-3 0,1-1-6 0,2-1 2 16,-1 0-5-16,2-1-1 0,-1-1 0 0,0-1 0 16,-1-2-2-16,3 1-6 0,-4-2 2 0,0 1 4 15,-1-2-5-15,-1 0 2 0,0-1 1 0,-2 0-1 16,-1 0-14-16,-1-1 12 0,-2 0-16 0,-2 0 22 15,-1 0-16-15,-3-1 13 0,1 0-11 0,-3-1 13 16,-3 1-14-16,2-1 12 0,-3 2-14 16,1 0 18-16,-2 0-18 0,2 1 16 0,-1 0-11 0,3 0 12 15,-2 1-17-15,2 0 17 0,6 5-14 0,-9-7 11 16,9 7-15-16,-8-6 19 0,8 6-13 0,0 0 11 16,-5-7-10-16,5 7 17 0,5-5-18 0,-5 5 10 15,9-2-11-15,-9 2 15 0,15-4-17 0,-3 3 20 16,-2 0-14-16,3 1 14 0,2 0-15 0,-2 0 17 15,4 1-13-15,-1 0 13 0,2 1-15 0,0 1 26 16,-1 1-6-16,-1-1-1 0,0 2 6 0,0 1-5 16,-3 0 3-16,2 1 1 0,-2 0-2 0,-1 2 2 15,-1-1-1-15,-2 2 0 0,0-2-3 0,-1 0 8 16,-3 0-1-16,-1-1 6 0,-2-1-2 0,2 1 0 0,-4-7 2 16,0 11-2-16,0-11 7 0,-4 8 9 15,4-8-2-15,0 0-1 0,-11 1 4 0,11-1-3 16,-10-7-12-16,6 2 3 0,0-4-4 0,1 0-5 0,1-4-6 15,-1 0-10-15,3-2 7 0,3-1-5 0,-1-2-5 16,5-1 2-16,-1 0-4 0,3-2-1 0,1 2 5 16,-1 1-69-16,5 1-45 0,-2 2-64 0,2 1-66 15,0 1-61-15,-4 4-82 0,3 0-118 0,-2 2-78 16,1 2-367-16,-2 1-516 0</inkml:trace>
  <inkml:trace contextRef="#ctx0" brushRef="#br0" timeOffset="-51961.58">11569 16303 102 0,'-6'-8'411'0,"3"0"-23"16,1 1-50-16,-2 0-30 0,0 1-1 0,2 0-1 16,-2 0-28-16,4 6-27 0,-5-11-29 0,5 11-35 15,-7-8-35-15,7 8-26 0,-2-6-6 0,2 6 9 16,0 0 1-16,0 0 2 0,0 0-1 0,0 0-14 16,0 0-11-16,0 11-8 0,2-5-8 0,3 3-10 15,-2 1-9-15,-1 1-10 0,4 3-1 0,-3 2-3 16,3-1-8-16,-1 5-7 0,2 0-10 0,-3 1 0 15,2 0-2-15,1 0-5 0,-2-1 0 0,1 0-29 16,1 1 28-16,-3-5-10 0,1 0 6 0,0 0-2 16,-1-3-6-16,1-1-1 0,-1-1 2 0,-2-2 8 0,1 0 11 15,-1-1 5-15,1-3 22 0,-3-5-36 0,4 10 19 16,-4-10-33-16,2 5-2 0,-2-5-13 16,0 0 14-16,0 0 0 0,0 0-3 0,4-8-2 15,-4 8-1-15,0-9 1 0,0 9 1 0,0-9-2 0,0 9 2 16,0-11-4-16,0 11 2 0,4-10-4 0,0 3-4 15,-2 3 9-15,2-1-3 0,3-1 0 0,0 1 0 16,2 1 0-16,0 0-12 0,0 0 10 0,1 2 4 16,3-1 1-16,-1 2 25 0,0 1-33 0,1 0 5 15,0 0-2-15,0 1-4 0,-2 3 5 0,1 0-3 16,-1 0-5-16,-2 2-2 0,-1 0-3 0,-3 0 3 16,-1 1-1-16,-2 2 13 0,-2-2-19 0,-2 2 18 15,-2-1-18-15,-4 2 17 0,1-2-31 0,-4 1 18 16,1-1-22-16,-4-2-11 0,2 0-16 0,0-3-19 15,0 1-31-15,2-2-35 0,-1-3-46 0,11 1-51 16,-20-2-53-16,11-1-92 0,3 0-32 0,2-2-93 16,-1-1-327-16,4 0-385 0</inkml:trace>
  <inkml:trace contextRef="#ctx0" brushRef="#br0" timeOffset="-51078.34">12229 16324 327 0,'0'0'376'0,"0"0"-68"0,0 0 16 0,0 0-25 0,0 0-8 16,-3-5-42-16,3 5-29 0,0 0-23 0,0 0-19 16,0 0 19-16,0 7-24 0,0-7 8 0,0 8-30 15,3-2 12-15,-2 2-7 0,-1-1-15 0,4 3-15 16,-3-1-8-16,2 2-15 0,-1 1-32 0,3 0 4 16,-3 2-11-16,0 1-13 0,2-1-11 0,-1 2-4 15,-1-2-6-15,1 1-8 0,-1-2-2 0,2-1-4 16,-4 0-3-16,3-3-7 0,-1 4 4 0,2-4-12 15,-3-1-5-15,2-1-48 0,-2 1-52 0,-1-8-49 16,4 10-58-16,-4-10-61 0,4 7-76 0,-4-7-20 16,0 0-69-16,0 0 4 0,0 0-301 0,9-6-243 15</inkml:trace>
  <inkml:trace contextRef="#ctx0" brushRef="#br0" timeOffset="-50678.45">12256 16434 19 0,'-4'-7'347'0,"0"-1"-32"0,1 1-82 15,3 7 25-15,-2-12-43 0,2 4 9 0,0 1-28 16,2-1-4-16,1 1-32 0,1-1-19 0,0 0-27 16,2-1-1-16,2 2-14 0,3 0 6 0,-2 0-4 15,3-1-6-15,-1 5-12 0,3-3-10 0,-1 2-9 0,-2 1-5 16,1 0-7-16,2 2-5 0,-4 1-6 16,-10 0 2-16,23 1-2 0,-14 2-1 0,1-1 4 0,-3 2-7 15,-1 1-4-15,-2 0-27 0,0 1 25 16,-3 2-30-16,-1 0 23 0,-4 2-27 0,0-1 25 15,-2 3-30-15,-2-1 27 0,-2 1-34 0,-1-1 29 0,-2-1-24 16,0 2 27-16,3-3-31 0,-3 0 31 0,2-4-27 16,0 3 27-16,1-2-22 0,1-2 38 0,3 0-18 15,-1 0 23-15,7-4-27 0,-10 5 18 0,10-5-22 16,0 0 20-16,0 0-19 0,0 0 25 0,0 0-26 16,0 0 38-16,9 4-13 0,-9-4 19 0,13 1-8 15,-13-1 12-15,15 4 2 0,-3-1-1 0,-3-1-9 16,1 2-7-16,1-1-1 0,0 2-5 0,-1 0-5 15,3 1-4-15,-2 0-2 0,2 1-4 0,-3 0-5 16,2 0-1-16,-1 2-2 0,-2 0-6 0,0 0 5 16,1-1-3-16,0 1-5 0,0-1-15 0,0 1-47 0,-3-2-57 15,1 0-61-15,0-1-49 0,1 0-66 0,0-2-78 16,0 0-32-16,1 1-106 0,1-4-247 16,-11-1-268-16</inkml:trace>
  <inkml:trace contextRef="#ctx0" brushRef="#br0" timeOffset="-50128.88">12933 16434 219 0,'1'-7'275'0,"-1"7"-71"0,3-7 21 15,-3 7-50-15,1-9 27 0,-1 9-57 0,0-9 23 16,0 9-53-16,1-10 5 0,-1 10-36 0,0-11 41 15,0 11-16-15,-1-12 10 0,1 5-16 0,-1 1 2 16,-2-1-2-16,1 0-2 0,-1 1-6 0,-1-1-9 16,-1 0 1-16,0 1-12 0,-1 1-3 0,-1 0 5 15,1-1 1-15,-3 2-6 0,0 1 3 0,1-1-9 16,-1 3-3-16,9 1-6 0,-19-3 7 0,19 3-6 16,-19 3 0-16,9-1-6 0,1 1-8 0,-1 1-4 15,1 1 0-15,2 1-5 0,-2 1-1 0,3 0-1 0,1 2 3 16,0-1-5-16,2 2-6 0,2 0-2 15,0 0-2-15,1 1-3 0,1 0 0 0,0-1-3 16,3 0-1-16,1 0-1 0,-1-2-4 0,2 1 2 16,2-1-5-16,0 0 4 0,-1-3-8 0,5 1 5 0,-3-2-2 15,1 0-30-15,0-2 34 0,2 0 0 0,-12-2-4 16,20 0-4-16,-20 0 2 0,21-3 2 0,-11 0-13 16,-1 0 16-16,-1-1-18 0,0-1 16 0,-1 1 2 15,-1-2-3-15,-2 2 0 0,1-2 3 0,-2 1-1 16,2-1 3-16,-5 6 4 0,4-9 11 0,-4 9 9 15,1-10 5-15,-1 10 14 0,1-7 5 0,-1 7-5 16,1-8-9-16,-1 8-1 0,0 0-2 0,0 0-7 16,0 0 9-16,0 0 7 0,0 0-2 0,0 0-6 15,0 0-2-15,8 9-5 0,-8-9-2 0,9 10-7 16,-1-3-2-16,-2 0-6 0,2 0-3 0,0 2-5 16,3-3-1-16,-1 4-15 0,1 0 13 0,1 0-13 15,-2-2-43-15,2 0-63 0,1 2-63 0,-3-2-56 16,-1 1-72-16,1-1-89 0,-2-2-87 0,-2 1-600 0,-2-1-694 15</inkml:trace>
  <inkml:trace contextRef="#ctx0" brushRef="#br0" timeOffset="-49112.19">9274 17330 60 0,'0'0'115'15,"-10"-3"-37"-15,10 3 44 0,-10-2-11 0,10 2-12 16,-11-4-21-16,11 4 7 0,-10-2 14 0,10 2 5 15,-10-4 7-15,10 4-18 0,-8-3 1 0,8 3-13 16,-7-4 19-16,7 4 20 0,-7-4 2 0,7 4-10 16,0 0-1-16,-10-3-22 0,10 3 7 0,0 0-24 15,-6-4-5-15,6 4-4 0,0 0-4 0,0 0 11 16,0 0 0-16,0 0-4 0,0 0-7 0,0 0 1 16,6-3-4-16,-6 3 14 0,13 2-4 0,-13-2 9 15,14 1-11-15,-3 0 21 0,2 0-24 0,1 1 19 0,3-1-19 16,2 0 30-16,1-1-30 0,5 0 23 15,3-1-27-15,4-2 28 0,4 1-18 0,3-1 17 16,5-3-20-16,2-2 9 0,1 1-20 0,3 0 7 0,-3-3-9 16,4 2 3-16,-2-2-19 0,2 2 14 0,0-3-21 15,0 3 13-15,0-2-15 0,3 2 16 16,-3-1-20-16,5 2 16 0,-3 1-18 0,0 0 19 16,0 3-22-16,0-1 15 0,1 1-24 0,-3 2 19 0,2 0-24 15,-2 2 24-15,0-1-27 0,-4 1 25 16,-2 0-26-16,-2-1 23 0,-2 2-28 0,4-1 27 15,-3-1-21-15,1 0 30 0,1-1-24 0,3-1 30 0,-5 0-31 16,6 0 29-16,0-1-25 0,-2 0 26 0,1-2-26 16,3 0 26-16,-5 2-30 0,2-3 25 0,-3 1-30 15,1 0 32-15,-6 0-7 0,6-1-6 0,0 1-1 16,-6 2-2-16,0-2-3 0,0 2-28 0,2-1 31 16,-1 1-27-16,-2 1 26 0,3 0-25 0,-3-1 24 15,1 1-28-15,-1 1 26 0,0-2-22 0,-1 2 25 0,-1 0-26 16,1-1 27-16,-1-1-2 0,1 2-2 15,-4-3-4-15,-1 3-1 0,-2-1 0 0,0-1-4 16,0 1 5-16,-3 0-2 0,1-2-9 0,-1 3 10 16,-2-3 7-16,2 3-3 0,-3-1-2 0,-3-1 4 0,-1 1-7 15,2 1 2-15,-4-2 9 0,0 0 0 16,-2 1 0-16,0 1-3 0,-4 0 4 0,1-1 0 16,0 0-7-16,-2 1 12 0,-2-1-7 0,-9 2-2 15,16-1 1-15,-16 1-6 0,15-3 5 0,-15 3-4 16,12-1-7-16,-12 1-3 0,10-3-38 0,-10 3-114 15,6-3-196-15,-6 3-211 0,0 0-809 0,1-9-969 16</inkml:trace>
  <inkml:trace contextRef="#ctx0" brushRef="#br0" timeOffset="-35913.42">13490 17130 290 0,'-1'-6'308'0,"0"-1"-36"0,-1 1-5 15,1-1-31-15,1 7 18 0,-4-12-27 0,3 6-12 16,1 6-9-16,-3-11-45 0,3 11-3 0,-6-7-40 0,6 7 6 16,-4-7-33-16,4 7 7 0,-5-5-34 0,5 5 7 15,0 0-43-15,-10 0 20 0,10 0-25 0,-13 5 15 16,13-5-30-16,-13 8 22 0,7-2-28 0,-3 1 23 15,3 2-26-15,-2-2 20 0,1 1-24 0,2 1 21 16,-1-1-22-16,2 0 28 0,4 2-22 0,-1-3 23 16,1 1-27-16,1 1 37 0,3-1-29 15,2 1 19-15,3-1-23 0,-1 1 22 0,3 0-27 0,2 0 28 16,0-1-31-16,1 1 28 0,1 0-26 0,3 2 23 16,-2-2-28-16,0 2 13 0,-2 1-11 0,-1-1 22 15,-3 1-28-15,-2 0 26 0,1 0-30 0,-4 2 33 16,-4-3-28-16,-1 3 29 0,-1-2-25 0,-4 1 25 15,-4-1-28-15,1 0 26 0,-2-2-26 0,1 1 26 16,-5-1-32-16,2-1 35 0,1-3-25 0,-2 1 24 16,4-2-32-16,-1-3 30 0,1 3-22 0,0-4 22 15,9-1-24-15,-9 2 24 0,9-2-25 0,0 0 25 16,0 0-28-16,0 0 27 0,12-2-21 0,-12 2 26 16,15-4-27-16,-2 2 26 0,1 2-28 0,-1 0 23 0,-1 0-24 15,1 0 25-15,3 2-26 0,-5 2 27 0,3 1-29 16,-1 1 31-16,-3 1-28 0,2 3 28 15,-3-1-30-15,-3 2 31 0,2 1-30 0,-2 0 29 0,-1 1-26 16,-2 1 30-16,1-3-32 0,-2 1 29 0,1 0-27 16,1-2 25-16,-1 2-32 0,1-1 10 0,0-2 5 15,1 0-1-15,2-2 2 0,-1 0-5 0,4-2-7 16,-1-2-41-16,3 0-42 0,2-3-64 0,-1-1-104 16,3-2-116-16,2-3-427 0,1-1-340 0</inkml:trace>
  <inkml:trace contextRef="#ctx0" brushRef="#br0" timeOffset="-35479.96">14145 17249 34 0,'-3'-9'396'0,"-1"2"-82"0,0-2-36 0,-1 2-7 16,0-2-32-16,-3 2-7 0,2 1-13 0,-2-1-12 15,1 1-27-15,-5 3-39 0,3-3-16 0,0 4-35 0,-2 0 12 16,-1 2-17-16,2 0 24 0,-3 1-31 15,2 1 18-15,-2 2-44 0,3 0 21 0,-2 2-37 16,2-1 20-16,1 1-36 0,3 1 18 0,-1 1-27 0,0-1 28 16,3 3-26-16,1-2 23 0,1 2-25 0,2-3 23 15,1 0-27-15,2 3 24 0,-1-3-33 0,4 1 30 16,1-2-28-16,-1 0 26 0,3 0-26 0,1-2 20 16,-2 0-27-16,2-2 25 0,2-1-25 0,-12-1 24 15,18 0-26-15,-11-2 26 0,3 1-27 0,-2-3 24 16,1 0-30-16,0-1 28 0,-4 0-21 15,2 0 24-15,-2-1-26 0,-1-1 25 0,-2-1-24 0,2 2 24 16,-3 0-24-16,3-1 30 0,-4 7-17 0,3-12 38 16,-3 12-10-16,2-10 19 0,-2 10-28 0,1-8 11 15,-1 8-24-15,4-4 17 0,-4 4-16 0,0 0 14 16,0 0-23-16,11-2 21 0,-11 2-22 0,10 5 21 16,-10-5-19-16,11 8 13 0,-4-3-19 0,-1 1 13 15,3 1-14-15,-3 2 13 0,3 0-22 0,-1 1 12 16,2-1-72-16,-1 2-25 0,0 0-81 0,1-1-30 0,-2 0-51 15,0-1-95-15,-2-2-12 0,4 1-61 16,-3-5-235-16,-1 2-173 0</inkml:trace>
  <inkml:trace contextRef="#ctx0" brushRef="#br0" timeOffset="-35305.08">14413 17236 298 0,'0'0'449'0,"5"-10"-60"0,-5 10-58 0,4-7-27 0,-4 7-30 16,4-4-46-16,-4 4-16 0,0 0-40 0,0 0-3 15,0 0-55-15,0 0 4 0,0 0-54 16,0 0 20-16,10 4-41 0,-10-4 16 0,4 7-36 0,-4-7 22 16,3 11-35-16,0-5 21 0,0 1-33 0,1 1 24 15,-2 0-31-15,4-1-27 0,-2 0-69 0,0 1-55 16,1-2-47-16,-1 2-75 0,1-3-66 0,-5-5-380 16,9 6-233-16</inkml:trace>
  <inkml:trace contextRef="#ctx0" brushRef="#br0" timeOffset="-34897.56">14529 17012 489 0,'-4'-8'442'0,"3"2"-69"0,-3 1-40 16,4 5-22-16,-2-8-51 0,2 8-30 0,-3-6-42 15,3 6 19-15,0 0-38 0,0 0 0 0,0 0-43 16,0 0 3-16,8 7-41 0,-5-2 9 0,3 2-33 15,0 0 12-15,1 1-31 0,-1 2 12 0,4 0-31 16,-1 2 11-16,0-1-25 0,0 1 15 0,0-1-22 16,-1 0 17-16,-2-1-17 0,4 0 8 0,-5-2-16 15,0 0 16-15,1-1-18 0,-3 0 22 0,2-2-19 0,-5-5 18 16,7 7-22-16,-7-7 21 0,0 0-23 0,6 4 17 16,-6-4-18-16,0 0 20 0,8-2-18 0,-8 2 19 15,5-3-21-15,-5 3 15 0,13-4-17 0,-13 4 19 16,10-4-14-16,-10 4 14 0,17-5-16 0,-17 5 16 15,14-1-16-15,-14 1 15 0,14 1-18 0,-14-1 21 16,11 5-21-16,-7-1 18 0,-4-4-18 0,5 9 20 16,-5-9-21-16,2 13 16 0,-4-6-23 0,-3 0 26 15,1 1-25-15,-2 0 25 0,-3 0-29 0,1 0 23 16,1-1-31-16,-2-2-1 0,-3 2-62 0,3-1-11 16,0-3-46-16,-1-1-57 0,10-2-64 0,-15 3-86 15,15-3-81-15,-13-4-296 0,8 1-239 0</inkml:trace>
  <inkml:trace contextRef="#ctx0" brushRef="#br0" timeOffset="-34414.52">14764 16754 420 0,'-5'-9'312'0,"0"3"-1"16,1-1-56-16,4 7-8 0,-4-11-42 0,4 11-3 0,-1-11-40 15,1 11-21-15,4-9-39 0,-4 9-14 0,8-8-21 16,-8 8-10-16,12-3-12 0,-12 3 1 0,17-2 6 16,-17 2-13-16,18 3 3 0,-9 1-7 0,0 2 6 15,0-1-6-15,0 2-5 0,-3 2-4 0,2 1 0 16,-1 2-2-16,-2 0 0 0,1 0-16 0,-4 0 32 16,2-1-21-16,-1-1 22 0,-1 2-29 0,-2 1 22 15,3-2-25-15,-2 0 20 0,0 0-25 0,2 0 19 16,-1-2-20-16,0 0 22 0,0-1-27 0,1 1 28 15,-1-3-25-15,2 1 23 0,0-2-30 0,1-1 22 16,-1 1-20-16,3-1 22 0,1 1-29 0,-8-5 23 0,12 7-17 16,-7-4 22-16,4 1-30 0,-3 0 31 0,-6-4-17 15,11 7 40-15,-6-4-18 0,0 2 35 0,-2 0 0 16,1 0 44-16,0 1-23 0,0 0 18 0,0-1-20 16,-2 2 13-16,1 0-24 0,3 0 9 0,-3 1-29 0,-1-1 20 15,2 0-26-15,0 1 13 0,0 1-29 16,1-1 22-16,3-1-25 0,-2 2 18 0,2-2-32 0,-2 1 25 15,4-2-27-15,-2 3 19 0,0-3-23 0,-2 1 20 16,3-1-26-16,-4 0 22 0,0-1-14 0,-1 1 36 16,0-2-28-16,-4-4 17 0,3 13-31 0,-6-8 21 15,0 3-22-15,-2 0 22 0,-2 0-36 0,-5 1-37 0,2 1-89 16,-7 0-76-16,2 1-109 0,-4 0-192 0,1-3-539 16,-4 3-678-16</inkml:trace>
  <inkml:trace contextRef="#ctx0" brushRef="#br0" timeOffset="-9448.89">22307 16595 402 0,'-10'-6'582'15,"1"3"-120"-15,0-3-86 0,1 4-40 0,8 2-3 0,-14-6-6 16,14 6-21-16,-10-4-33 0,10 4-28 15,-5-6-18-15,5 6-16 0,0 0-18 0,0 0-18 16,14 0-32-16,-5 3 5 0,1-2-32 0,7 2 14 0,-2-1-39 16,5 3 12-16,5-2-43 0,-1 4 21 0,-1-2-52 15,3 1 31-15,3 3-45 0,-1 0 30 16,0 2-38-16,-1-1 29 0,-1 2-12 0,-2-1-20 16,-2-2-21-16,-1 2-39 0,-1-2-50 0,-1 1-35 0,-1-2-28 15,-4-1-47-15,1 0-1 0,-3-3-4 0,-1 0 13 16,-1-3-48-16,-10-1 39 0,20-2-35 0,-10-2 58 15,-1-1 14-15,0-4 24 0,-2-2 13 0,2-1 19 16,-2-2 26-16,-2-3 21 0,1-1 17 0,0-1 10 16,-2 0 21-16,1 1 66 0,-1 3 63 0,-1 1 39 15,1-1 32-15,-2 2 34 0,0 4 20 0,-1-2 4 16,0 2-10-16,-1 2-32 0,0 7-35 0,0-9-25 0,0 9-23 16,0 0-8-16,0 0-22 0,-12 3-15 15,7 4-12-15,-2 3-9 0,-3 1-7 0,1 1-10 16,-2 3 0-16,-1 2-5 0,1 0-9 0,-1 1 0 15,0 1 1-15,4-1 1 0,-1-1-8 0,1-1 4 16,0-3-10-16,3 0-4 0,1-3-13 0,0-1 7 16,0 0-7-16,2-2 14 0,2-7-5 0,1 9 12 0,-1-9-6 15,6 8 6-15,-6-8-11 0,11 4 15 0,-11-4-7 16,15 5 13-16,-5-1 8 0,-1 0 18 16,0 0 15-16,4 3 4 0,0 1 7 0,-1-2-10 0,-1 3 10 15,3 3-21-15,0 1 8 0,-1 2-22 0,-1 1 15 16,1 0-32-16,0 2 17 0,-2 1-16 0,0 1-3 15,1 1-7-15,-3 1-1 0,2-2 1 0,0 1-12 16,-3-1-44-16,1-1-45 0,-3-1-48 0,3-2-57 16,-3-3-71-16,1 0-46 0,-1-2-51 0,-1-3-120 0,0-1-69 15,-5-7-246-15,9 5-342 0</inkml:trace>
  <inkml:trace contextRef="#ctx0" brushRef="#br0" timeOffset="-8916.15">23139 16782 471 0,'0'0'562'0,"0"-10"-133"0,0 10-103 16,-1-10-29-16,1 10-29 0,0-8-18 0,0 8-8 15,1-9-28-15,-1 9-25 0,6-8-38 0,-3 1-28 16,2 3-25-16,0-2-20 0,2-1-14 0,-1-1-15 16,4-2-7-16,-1 0-10 0,0 0-5 0,1-2-4 15,-1 0-5-15,-2-1-2 0,-1 1-13 0,2-1 6 0,-3-1 5 16,-3 4-5-16,0-1 2 0,-1 1 6 15,-1 1-2-15,-3 2 2 0,-2-1-2 0,1 5-1 16,-4-1 0-16,8 4-1 0,-16 0 1 0,5 3 1 0,2 0 10 16,-2 2 5-16,1 2-2 0,1 0 5 0,2 4 0 15,0 0 1-15,3 1-12 0,-1 0-7 16,4 2 7-16,1-2-9 0,3 4 3 0,3 0-7 0,0-2 1 16,2 2-10-16,4-1 3 0,2-2-13 0,-2 0 5 15,4-5-16-15,-1-2-8 0,2 0-31 0,-2-2-3 16,4-2-33-16,0-3 19 0,-1-3-3 0,3-2 1 15,-2-2 19-15,0-2 9 0,-1-3 10 0,-3 0 10 16,0-3 4-16,-3-2 8 0,0 0 4 0,-2-1 9 16,-4 0 2-16,-2 0 8 0,0 3 21 0,-3-1 28 15,1 2 16-15,-4 0 22 0,2 2 21 0,-2 0 10 16,-1 2 13-16,2 0-7 0,-2 3-9 0,-1-1-19 16,0 3-10-16,4 6-22 0,-5-8 8 0,5 8 9 15,0 0-26-15,0 0 20 0,0 0-37 0,0 0 27 0,0 9-36 16,4-1 18-16,1 0-32 0,3 3 23 0,1 0-32 15,6 3 26-15,-2 2-44 0,1-1 34 16,4 4-29-16,0 0 26 0,-1 0-13 0,-1-1 9 0,1-1-2 16,-4 0-10-16,-1-1 5 0,0 1 1 0,-4 2-1 15,-3-5-6-15,-1 2-13 0,-2-1-29 0,-3-2-3 16,-2 1-49-16,-3-1-62 0,-2 1-69 0,-5 0-82 16,3-3-101-16,-3-1-188 0,-1-1-567 0,0-2-772 15</inkml:trace>
  <inkml:trace contextRef="#ctx0" brushRef="#br0" timeOffset="-7783.63">28583 16538 583 0,'-5'-4'646'0,"1"0"-160"16,4 4-50-16,-9-7-75 0,9 7 9 0,-10-6-23 16,10 6 10-16,-9-5-43 0,9 5-34 0,0 0-11 15,0 0-40-15,-10 4-17 0,10-4-23 0,-1 8-26 16,2-1-43-16,0 3 2 0,3 0-2 0,-1 0-45 16,3 5 14-16,1-1-41 0,-1 1 14 0,3 3-35 15,0 0 16-15,-1 1-28 0,2-1 6 0,-1-1-26 16,0-1 7-16,-3-1-56 0,2-2 18 0,-3-1-30 15,0-1 33-15,-1-3-27 0,0 1 43 0,-4-9-57 16,2 8 11-16,-2-8-35 0,0 0 3 0,-4 5 20 0,4-5 1 16,-9-8 22-16,4 1 8 0,-1-1 11 0,-3-4 1 15,1 0 9-15,-1-3 4 0,-1 0-3 16,5-1 13-16,-3 1 2 0,4-1 1 0,-1 2 3 0,1 1 5 16,1-1-4-16,0 3-13 0,3 1 22 0,3 0 2 15,0 1 1-15,1 1 13 0,4 1 3 0,0 1 4 16,4 2-2-16,2 1-6 0,4 0-3 0,2 3-1 15,1 0-5-15,3 2-1 0,3 1-8 0,0 2 7 16,6 1-4-16,-1 2-2 0,0 1 0 0,0-1-2 16,0 2-4-16,1 1-17 0,-2-2-13 0,-2 1-30 15,1 0-45-15,-8-2-48 0,2-1-35 0,-2 0-48 16,-6-1 0-16,2-1-17 0,-5-1-14 0,0-1-20 16,-3-2-92-16,-10-1-8 0,14-1-35 0,-14 1-271 15,6-7-199-15</inkml:trace>
  <inkml:trace contextRef="#ctx0" brushRef="#br0" timeOffset="-7600.2">29083 16519 4 0,'-10'-15'543'16,"-2"-1"-57"-16,2 2-52 0,0 1-70 0,1 0 10 0,1 3-36 16,-1-1 26-16,4 2 10 0,-1 0-21 0,3 2-52 15,-4-1-44-15,3 4-54 0,4 4-45 0,-5-9-15 16,5 9-6-16,0 0-2 0,0 0-31 16,0 0-11-16,0 0-15 0,4 11-18 0,-2-3-12 0,6 0-13 15,-1 3-3-15,1 1-6 0,2 4-5 0,2 1-11 16,-1 0-21-16,3 1-50 0,-3-1-17 0,0 1-56 15,4 0-55-15,-2-1-76 0,-1-2-16 0,0 0-46 16,1 0-85-16,1-3-17 0,-2-1-91 0,0-4-352 16,1 0-423-16</inkml:trace>
  <inkml:trace contextRef="#ctx0" brushRef="#br0" timeOffset="-7284.2">29390 16534 532 0,'-3'-9'466'0,"1"4"-84"0,-2-2-43 0,-1 1-15 0,-1 3-44 15,0-1 3-15,0 1-30 0,6 3 12 16,-16-4-43-16,16 4-12 0,-16 1-42 0,7 2-13 16,1 0-38-16,-2 2 7 0,4 1-32 0,1 1 17 15,1 1-46-15,1 2 10 0,2 0-11 0,1 2-10 16,2-1-17-16,2 0-1 0,3 3-6 0,0-2-10 16,5 0-6-16,-1-3-6 0,3 1-7 0,-1-2-14 15,1-2-8-15,3-1-14 0,-1-1-18 0,-3-3-22 0,3 0 19 16,-2-3-15-16,0-2 23 0,1-1-5 0,-3-2 27 15,-1-1-8-15,-3-3 19 0,-1 0-11 16,-3-1 20-16,-4 0-12 0,0-1 19 0,-2-2-17 0,-4 2 23 16,-1-2-21-16,-5 0 21 0,1 0-18 0,-2 0 19 15,-4 2-18-15,3 2 15 0,-2 1-28 16,3 0-13-16,0 3-77 0,0-1-24 0,3 4-68 16,3-1-108-16,0 2-16 0,3-3-65 0,4 6-401 0,-4-4-321 15</inkml:trace>
  <inkml:trace contextRef="#ctx0" brushRef="#br0" timeOffset="-7017.51">29718 16224 666 0,'4'-8'605'0,"-3"0"-100"0,1 2-48 0,-2 6-31 16,1-9-5-16,-1 9-21 0,-1-9-18 0,1 9-69 15,0 0-13-15,-2-8-74 0,2 8 9 0,0 0-57 16,0 0 18-16,0 7-38 0,0-7 8 0,4 12-32 0,-2-3 11 15,1 2-35-15,2 0-5 0,0 4-34 0,1 0-15 16,1 2-7-16,0 3-15 0,1-1-1 0,0 0-8 16,1 1-8-16,-1 1-2 0,1-1-5 0,-2 0 0 15,3-1 0-15,-2 1-1 0,1-1-8 0,-2-1-8 16,2 0-21-16,-2-4-47 0,0 1-51 16,-1-2 26-16,2-1-61 0,-3-2-39 0,1-2-39 15,-1 1-36-15,-1-3-92 0,-4-6-63 0,5 6-103 0,-5-6-156 16,0 0-322-16,0 0-615 0</inkml:trace>
  <inkml:trace contextRef="#ctx0" brushRef="#br0" timeOffset="-6867.98">29657 16366 403 0,'-9'-9'628'0,"1"3"-150"0,2 0-46 0,1-1-71 0,0 1-32 16,2-2-44-16,2 0 11 0,-2 1-17 15,6-2-36-15,-1 0-38 0,2-1-39 0,1 1-32 16,3-2-30-16,3 1-24 0,2-4-18 0,2 1-66 15,2 1-90-15,2 0-129 0,-1-1-184 0,0 1-775 0,1 0-792 16</inkml:trace>
  <inkml:trace contextRef="#ctx0" brushRef="#br0" timeOffset="3447.86">25259 11608 45 0,'0'0'216'0,"-10"-3"-34"0,10 3-13 16,-13-5-16-16,13 5-7 0,-11-6-1 0,4 4-2 0,0-2-25 16,-2 1-17-16,0-2-21 0,2 1-7 15,-3 0-6-15,1 1 15 0,0-2-18 0,0 1 4 16,-1-1-14-16,1 2-2 0,-1-1-9 0,-3 1 5 0,3 0-15 16,-2-1 3-16,-3 1-5 0,2 0-6 0,-3-1 2 15,0 1-13-15,-2-1-3 0,1 0 1 0,-1 2-3 16,-1-2-8-16,-1 1 5 0,-3-3-7 0,-1 2 6 15,1 0-1-15,0 0-1 0,-4-2 5 0,2 2-5 16,-1 0-4-16,-2 0-1 0,0-1 3 0,-1 2 1 16,-5-1 2-16,0 1-8 0,-1 1 4 0,1-2-1 15,-2 3 1-15,-2-2-1 0,1 2 1 0,-2-2-2 16,2 2 5-16,-4 1-4 0,3-3-4 0,-2 3 4 16,1-1 4-16,-2 1-3 0,1-1 2 0,0 1-1 15,0 0 1-15,1 0-2 0,-2 0-12 0,4 0 19 16,-3 1-7-16,1-1-2 0,3 0 4 0,2 0-2 15,2-1 0-15,-1 1 0 0,1 0-5 0,-3-1 5 16,3 1 0-16,2-1-1 0,-2-1 2 0,0 2-1 16,1-1-1-16,-1 0 7 0,1 1-5 0,1-1-2 0,-1 1-3 15,-1-1 6-15,0 1-7 0,3 0 6 0,-2 1-4 16,-1-1 3-16,3 1 1 0,-2 0 0 0,-1-1-2 16,3 1-3-16,-2 1 3 0,3-1 2 15,0 0-2-15,-2-1 1 0,2 1-2 0,-1 0 1 0,-1 0-1 16,2 1 4-16,0-2-4 0,0 1 4 0,0-1-3 15,0 1 2-15,0 1 0 0,-2-1-6 0,1 0 9 16,1 1-4-16,-3 1-5 0,1 0 10 0,-5-1-10 16,2 2 5-16,-3 0-4 0,3 1 0 0,-2-2 3 15,1 2 4-15,-1-1-5 0,1-1 6 0,-2 2-8 16,3-2 6-16,0 1 1 0,-2 1-7 16,2 0-1-16,1-2 1 0,-1 2 0 0,-1-1 4 0,1 1-2 15,1-1 8-15,0 1-9 0,0 0 1 0,0 1-1 16,0 0 3-16,-1-2-4 0,0 4 3 0,1-1-1 15,0 1-1-15,0 0 6 0,0 0-4 0,0 2 1 16,2-2-3-16,-1 3 4 0,0-1-2 0,3 0 1 16,-1 0 7-16,1 2 4 0,2 0 9 0,-1-1-7 15,3 1 6-15,0 1-9 0,-2-1-3 0,7 0 1 0,0 0-1 16,-3 0-1-16,5 1-2 0,-2-1 6 16,1 0-10-16,-1 1 2 0,0 1 0 0,4-1-2 15,-4 1 0-15,2-1 1 0,0 0 6 0,1 1-11 16,-2-1 4-16,2 0 1 0,-3 1 0 0,3-2 0 0,0 3-1 15,0-2 29-15,0 1-34 0,0 0 11 0,2 1 6 16,-3-1 15-16,4 1-17 0,-2 0 15 16,3 0-13-16,1 1 14 0,-2-2-20 0,4 2 18 0,-1 1-11 15,1 0 22-15,3-2-22 0,1 1 23 16,1-2-23-16,1 1 38 0,3-1-36 0,0 1 34 0,3-1-29 16,1-1 40-16,-1 3-8 0,4-3-5 0,2-1 1 15,0 0-1-15,1 0-8 0,1-1 0 0,2 1 3 16,4-2 2-16,-2 1 2 0,2 0 3 0,1-1 6 15,1 0-2-15,-1-2-4 0,2 3-1 0,2-3 0 16,-2 3-6-16,3-3-2 0,4 4-5 0,0-1-2 16,0 1-3-16,1-2-6 0,1 1-3 0,1 2-3 15,0-3 2-15,2 2-3 0,0-1 3 0,-1-1 9 16,2 1-5-16,0-3 5 0,1 1 12 0,0-1 5 16,-1-1 1-16,3 0 3 0,-1-2-1 0,0 1-4 15,1-1-5-15,0-2-3 0,0 1-3 0,0-3 1 16,1 1-39-16,1-2 46 0,0 2-50 0,-1-2 43 0,2 0-39 15,0 0 34-15,-2 0-2 0,2 0-4 16,-1 0-5-16,0 1-2 0,-1 1-5 0,1 0-1 0,-3 0 0 16,1 0 0-16,1 2-41 0,-1-1 44 15,0 1-2-15,-2 0-2 0,2-1-38 0,-1 0 46 0,0-1-41 16,2-1 53-16,-5-1-38 0,0 0 52 16,5 0-46-16,0-2 44 0,1 0-46 0,1-1 48 15,-2-1-55-15,1 1 50 0,2-1-51 0,0 1 45 0,-1-1-47 16,1 1 46-16,0-2-44 0,-1 1 43 0,1 1-51 15,0-1 47-15,0 0-45 0,-1 1 46 0,-1 0-51 16,-1 1 51-16,1 0-52 0,-1-1 48 0,1 2-46 16,-3-1 51-16,1 1-52 0,2-1 49 0,-6 1-48 15,0-1 44-15,0 5-44 0,0-6 45 0,0 3-46 16,0 0 45-16,1 0-39 0,-1 0 42 0,0 0-51 16,0 0 49-16,0 2-46 0,0-1 51 0,-1-1-52 15,-1 2 49-15,1-1-49 0,0 0 47 0,-2 0-47 16,-1 0 47-16,0 0-48 0,0 1 51 0,1-1-50 15,-4 0 48-15,2-1-48 0,1 1 50 0,-2 0-49 0,-1 0 50 16,-2 1-45-16,-1-1 39 0,4 3-43 0,-3-4 45 16,0 1-46-16,-3-1 48 0,3 1-48 15,0-1 50-15,-1 0-53 0,-2 0 50 0,3 0-48 0,-1 0 46 16,-3-1-46-16,2 1 52 0,0-1-49 16,-1 1 45-16,-1-2-51 0,1 1 52 0,-1-1-48 15,2 0 48-15,-3 1-49 0,2 0 51 0,-1-1-52 16,2 1 50-16,-1-2-52 0,-1 1 49 0,2 0-46 0,3-3 48 15,0 2-48-15,-1 0 48 0,2-1-48 0,0 1 47 16,-2-3-45-16,3 2 52 0,-1-1-47 0,-3 0 39 16,4-1-46-16,-3 0 47 0,1 2-47 0,-2-4 48 15,1 3-47-15,-2-1 48 0,2-1-47 0,-3 2 47 16,1-2-50-16,-2 0 51 0,-1 1-50 0,3-2 52 16,-6 1-48-16,2 2 43 0,-2-3-48 0,2 0 50 15,-1-2-50-15,-2 3 48 0,-1 0-48 0,2-2 47 16,-3 2-46-16,1 0 51 0,-2-3-50 0,-2 4 49 15,4-3-49-15,-3 1 50 0,-1-2-50 0,1 2 46 16,1-2-45-16,-4 2 3 0,3-3 8 0,-2 2 0 16,0-2 4-16,0 3-3 0,0-3 3 0,-1 1-2 15,-1 0 8-15,1-1-1 0,-1 0-1 0,0-1 4 16,-2 3-5-16,1-3 1 0,-1 2 1 0,1-1 44 16,-2 0-51-16,-2 1 46 0,2-2-53 0,0 0 44 15,-3 2-48-15,2-1 49 0,-2 2-48 0,0-2 48 16,-2 0-50-16,2-1 49 0,0 1-51 0,-2-1 47 15,1 2-45-15,-1-1 48 0,1-1-48 0,0 1 54 0,1-1-48 16,-1 1 44-16,-1 0-47 0,1-2 50 0,-3 2-44 16,4-1 43-16,-1-1-46 0,0 2 44 0,-1-1-48 15,2-1 49-15,-2 1-50 0,-1-1 47 0,2 0-47 16,-2-1 50-16,-2 1-39 0,1-1 40 0,1 2-47 16,-3-3 47-16,1 3-40 0,0-1 49 0,-2 1-45 15,0-1 53-15,-1 1-43 0,1 1-11 0,-2-1 45 16,0 1-48-16,0 0 7 0,-1 0 2 0,-2 1 4 15,1-2-2-15,-2 2 0 0,0-2-2 0,-3 1 1 16,2 0-1-16,-3 0 1 0,0 0 4 0,-2 0-5 16,1 0-1-16,-4 1 1 0,0 1 0 0,-5-2-5 15,-4 1-14-15,-1 1-44 0,-6-2-80 0,-6 4-106 16,0-1-112-16,-5 0-126 0,-2 2-704 0,-4 0-802 16</inkml:trace>
  <inkml:trace contextRef="#ctx0" brushRef="#br0" timeOffset="10613.57">23517 10395 30 0,'0'0'292'0,"0"0"-83"0,-1-6-27 0,1 6-6 15,0 0-3-15,-4-7-3 0,4 7-4 0,0 0-17 16,-1-8-5-16,1 8-22 0,0 0-13 0,-3-8-14 16,3 8-15-16,0 0-1 0,-1-7-16 0,1 7 8 0,0 0-26 15,0 0 21-15,3-6-24 0,-3 6 29 16,0 0-37-16,0 0 44 0,7-5-48 0,-7 5 48 16,0 0-34-16,0 0 53 0,11-1-51 0,-11 1 29 15,0 0-53-15,9 2 42 0,-9-2-45 0,0 0 48 0,10 5-40 16,-10-5 44-16,7 4-44 0,-7-4 38 15,7 4-45-15,-7-4 36 0,8 6-49 0,-8-6 42 16,8 6-47-16,-8-6 40 0,8 5-46 0,-8-5 41 16,6 6-42-16,-6-6 47 0,8 5-43 0,-8-5 50 0,8 4-42 15,-8-4 38-15,6 3-38 0,-6-3 42 16,7 4-41-16,-7-4 48 0,0 0-35 0,6 3 56 16,-6-3-33-16,0 0 50 0,0 0-49 0,0 0 35 15,8 3-51-15,-8-3 39 0,0 0-45 0,0 0 39 0,0 0-50 16,6-5 45-16,-6 5-53 0,0 0 43 0,1-6-49 15,-1 6 44-15,0 0-50 0,0 0 46 0,3-8-51 16,-3 8 50-16,1-6-52 0,-1 6 45 0,1-10-46 16,-1 10 46-16,4-11-42 0,-2 5 47 0,0-1-48 15,3-1 51-15,-1-1-51 0,2-3 3 16,2 1 2-16,-2 0 5 0,2-3 3 0,2 1 1 16,-1 0 7-16,2-2-4 0,-1 2-1 0,-1 0 1 0,0 0 4 15,0 0-3-15,1 2 3 0,-3-1 6 0,3 0-5 16,-2 2 2-16,-1 0-3 0,-1 2 8 0,-1 0 6 15,-1 1 8-15,1 1 6 0,0-1 10 0,-2 2-12 16,1 0 1-16,-4 5-3 0,4-10-3 0,-4 10-2 16,3-7-4-16,-3 7-2 0,0 0 0 0,3-7-9 15,-3 7-4-15,0 0-3 0,3-8 1 0,-3 8-2 16,0 0 3-16,0 0-36 0,0 0 42 0,1-7-8 16,-1 7-8-16,0 0-12 0,0 0-27 0,0 0-55 15,1-8-85-15,-1 8-95 0,0 0-92 0,-1-7-74 16,1 7-99-16,-5-10-446 0,1 4-583 0</inkml:trace>
  <inkml:trace contextRef="#ctx0" brushRef="#br0" timeOffset="12029.64">23841 8985 124 0,'0'0'341'0,"0"0"-114"0,0 0 1 0,-3-8-28 16,3 8 6-16,0 0-6 0,-2-6-14 0,2 6-10 16,0 0-12-16,-3-6-14 0,3 6-21 0,0 0-20 15,0 0-13-15,0 0-11 0,-3-5-19 0,3 5-11 16,0 0-1-16,0 0 5 0,0 0-1 16,0 0-4-16,0 0 12 0,0 0-9 0,0 0 12 0,0 0-26 15,0 0-7-15,12 2 4 0,-12-2 0 0,0 0 0 16,8 5-4-16,-8-5 2 0,7 3-3 0,-7-3-9 15,9 4-3-15,-9-4-4 0,9 6 3 0,-9-6-3 16,12 5-3-16,-12-5-1 0,11 3-3 0,-11-3 6 16,9 4-7-16,-9-4-3 0,13 3 6 0,-13-3 3 15,9 3 9-15,-9-3 11 0,9 2 7 0,-9-2 13 16,0 0 8-16,0 0 1 0,14 0-6 0,-14 0-6 0,0 0-12 16,6-3 1-16,-6 3-8 0,4-5-1 15,-4 5 2-15,1-7-11 0,-1 7-3 0,3-8-3 16,-3 8-4-16,1-10 0 0,-1 10-3 0,3-13-4 15,-2 6 5-15,2 2-8 0,0-4 3 0,-1 3-1 16,1-4 40-16,1 2-47 0,0 0 40 0,1-1-49 0,-1 0 42 16,1 0-47-16,2 2 48 0,-1-3-50 15,-1 2 45-15,2-2-44 0,0 2 40 0,1 1-45 16,-2-2 50-16,1 1-48 0,-1 0 44 0,3-1-45 16,-3 1 45-16,1 1-42 0,-1-1 44 0,1 1-43 15,-1 1 48-15,0-1-46 0,-2 1 52 0,0 1-40 16,0 0 54-16,-4 5-38 0,6-9 47 0,-6 9-47 15,7-8 5-15,-7 8 5 0,3-7-17 0,-3 7-1 0,4-6 1 16,-4 6-1-16,0 0-3 0,4-7 46 0,-4 7-54 16,0 0 8-16,5-6-4 0,-5 6-3 0,0 0 1 15,0 0 2-15,3-5 0 0,-3 5 1 0,0 0-1 16,0 0 2-16,0 0 12 0,0 0-18 16,4-5 1-16,-4 5 0 0,0 0 4 0,0 0-2 0,0 0 1 15,0 0 0-15,0 0 2 0,0 0-2 0,3-7 2 16,-3 7-1-16,0 0 2 0,0 0 1 0,0 0 0 15,0 0-4-15,0 0 0 0,0 0 3 16,0 0-3-16,0 0 1 0,0 0 1 0,0 0 2 0,0 0-3 16,0 0 4-16,0 0 3 0,0 0-7 0,0 0 3 15,0 0-3-15,0 0 1 0,0 0-2 0,0 0 0 16,0 0 4-16,0 0-1 0,0 0 4 16,0 0-7-16,0 0 0 0,0 0 0 0,0 0 1 0,0 0-1 15,0 0-1-15,0 0 5 0,0 0 0 0,0 0 4 16,0 0-6-16,0 0 0 0,0 0 0 0,0 0 2 15,0 0-1-15,0 0 2 0,0 0 6 0,0 0-7 16,0 0 0-16,0 0 0 0,0 0-2 0,0 0 2 16,0 0 2-16,0 0-5 0,0 0 1 0,0 0 2 15,0 0-1-15,0 0 1 0,-2-6 0 0,2 6 1 16,0 0 1-16,0 0 5 0,0 0-8 0,0 0 0 0,0 0 1 16,0 0-3-16,0 0 0 0,0 0 2 15,0 0 2-15,0 0-1 0,0 0-6 0,0 0 0 16,0 0 2-16,0 0-2 0,0 0 2 0,0 0-2 15,0 0 2-15,0 0 4 0,0 0-1 0,0 0-7 16,0 0-2-16,0 0 3 0,0 0 1 0,0 0 2 16,0 0 2-16,0 0-2 0,0 0 7 0,0 0 4 15,0 0-14-15,0 0 2 0,0 0 0 0,0 0 1 16,0 0-2-16,0 0 5 0,0 0 1 0,0 0 4 16,0 0 3-16,0 0-13 0,0 0 1 0,0 0 2 15,0 0-4-15,0 0 6 0,0 0-3 0,0 0 1 16,0 0 13-16,0 0-18 0,0 0 8 0,0 0-46 15,0 0-57-15,0 0-17 0,-8-2-92 0,8 2-32 16,0 0-124-16,0 0-75 0,0 0-87 0,0 0-457 16,-16 2-575-16</inkml:trace>
  <inkml:trace contextRef="#ctx0" brushRef="#br0" timeOffset="13680.18">23910 10289 87 0,'0'0'292'0,"-3"-7"-102"15,3 7 21-15,-2-7-49 0,2 7 15 0,-4-8-37 16,4 8 0-16,-4-7-34 0,4 7 3 0,-4-10-28 16,4 10-1-16,-4-8-24 0,4 8 12 0,-4-10 1 15,4 10-6-15,-6-10-12 0,6 10-8 0,-4-11-7 16,4 11-5-16,-4-11-9 0,2 7 1 0,-1-3-3 15,1 2-2-15,-2-1 9 0,1-1-2 0,-3-1 0 16,1 2-8-16,1-1-6 0,-2 0 5 0,-1 0-3 16,1 1-1-16,-2 0-4 0,-1-1 0 0,1 2 0 15,0-1-6-15,-1-1 5 0,0 2-1 0,-2 0-3 16,1 0 0-16,0-1 2 0,0 3-1 0,-2-1 4 16,1 1-9-16,-2-1 5 0,3 1-1 0,-2 1 0 15,0 1 1-15,1-1 0 0,-3 2-4 0,3-2-3 16,-1 2 3-16,12 0 2 0,-23 0-1 0,10 0 0 15,1 0 0-15,0 0 1 0,-2 0-2 0,3 2-4 0,-2-1 8 16,0 1-6-16,0-1 2 0,-1 3 2 0,-1-2-1 16,-2 0 29-16,2 2-38 0,-2 0 29 0,1-1-28 15,-2 2 15-15,0 0-15 0,1 0 17 0,-2-2-9 16,1 3 8-16,0-1 2 0,0 0-2 0,-1 0-3 16,1 1 0-16,2-1 1 0,-3 1-3 0,2-1 0 15,-1 0-2-15,1 0 1 0,-4 2 2 0,4-1-3 16,-1-1 0-16,2 1 0 0,0 1-2 0,-3-1 2 15,4 3-8-15,-2-4 41 0,2 3-38 0,-2-1 26 16,1 1-30-16,0 0 23 0,1 0-23 0,1-1 25 16,0 3-25-16,-2-3 27 0,4 3-30 0,-2-1 25 15,1 2-27-15,0-1 27 0,2 1-24 0,-2 2 32 16,0-1-38-16,1 2 4 0,1 0 2 0,1 1 2 16,1-2 2-16,-1 2-6 0,3-1 8 0,-2 0 2 15,3 1-1-15,-2-1 1 0,2 2 0 0,-1-2 13 16,4-1 59-16,-3 2-49 0,3-1 42 0,1-1-49 15,-3-1 46-15,4 2-29 0,0-3 7 0,1 0 20 16,0 2-25-16,0-2-3 0,1 0 1 0,0 2 0 0,3-3 8 16,-3 2 0-16,3-1-3 0,-1 0-4 0,1 1-4 15,-2-2-3-15,3 4-3 0,-1-4 0 16,1 4-2-16,1-1-2 0,0 1 3 0,-1-1-4 0,1 1 0 16,-1 1 1-16,3-1 1 0,-2 0 33 0,1 0-44 15,-1 1 5-15,1-1 6 0,0-1 38 0,1-1-45 16,0 2 6-16,-1-3 45 0,2 0-49 0,0 0 7 15,-1-1 9-15,3 0 6 0,-2-3-4 0,2 1-1 16,-1-2-3-16,0-2 2 0,0 0-2 0,3 1-4 16,0-1 4-16,-1-1-10 0,1 0 0 0,0-2 3 15,2 1-7-15,-2-1 1 0,4 1-1 0,-2-1 4 16,2 2 38-16,-1-3-51 0,2 1 49 16,1-1-53-16,-1 0 45 0,0 0-50 0,0 0 44 0,2 0-50 15,0-1 45-15,0 1-43 0,-1-3 38 0,2 2-48 16,-2-2 48-16,1 1-47 0,-2 1 45 0,3-3-47 15,-1 1 6-15,-2-2 5 0,6 1 4 0,-3-1 1 16,-1 0 4-16,2-2 2 0,-2 1 3 0,0 1 0 16,0-5-2-16,-1 4 0 0,-1-3 0 0,1 2 4 0,2-1-2 15,-5-2 2-15,2 2 7 0,0-2-7 16,-1 2-1-16,-2-2 0 0,4 2-3 0,-5-3-1 16,2 3 3-16,-1-3 2 0,0 3-7 0,-2-3 1 0,2 2-3 15,-2-2-10-15,1 3 14 0,-2-2-15 0,2 0 15 16,-3 1-11-16,1-2 14 0,0 2-15 0,0-2 17 15,-3 0-18-15,4 0 18 0,-4 1-20 0,1-2 20 16,0-2-19-16,-2 4 18 0,1-2 0 0,0-2-2 16,-2 4 2-16,0-4 12 0,-1 2-23 0,-1 0 2 15,3-1-1-15,-3 0 4 0,0 1-2 0,0-1 1 16,-1-1 6-16,-1 4-9 0,-2-2 2 16,4-1 0-16,-4 3-1 0,2-3 2 0,-2 2 0 0,-1-1 0 15,0 1 3-15,1 0-7 0,-1 0 2 0,0 0-1 16,-1 0 5-16,1 1-3 0,-1-1 2 0,0 0 0 15,-1 0 0-15,0 1 3 0,-2 0-1 0,1-2 2 16,2 2 2-16,-4 0 0 0,1-1 5 0,0 0-8 16,-1 2 1-16,1-2 5 0,-3-1 2 0,-1 1 1 15,2 0 1-15,-1-1-4 0,-3 1 4 0,2 1-1 16,1-1 9-16,-2 0-7 0,-1 1 1 0,1 1 0 16,0-2 1-16,-3 3-26 0,3-3 29 0,0 2-29 15,-2 1 27-15,1 0-23 0,1 0 34 0,-2 1-38 16,4 0 39-16,-4 2-38 0,3-1 31 0,-1 0-28 0,0 1 26 15,0 0-34-15,0 1 34 0,-1 0-35 0,-1 0 35 16,1 2-38-16,0 0 30 0,-2 3-6 16,0-2-10-16,-1 1-30 0,-2 1-62 0,-1 1-81 15,-2 2-109-15,-2 0-114 0,-3 0-139 0,-3 3-558 0,-3 0-713 16</inkml:trace>
  <inkml:trace contextRef="#ctx0" brushRef="#br0" timeOffset="20779.68">23691 13350 69 0,'0'0'188'0,"0"0"3"0,-6-6-55 16,6 6 31-16,-5-4-50 0,5 4 31 0,-6-4-47 16,6 4 25-16,-5-5-40 0,5 5 9 15,-8-6-40-15,8 6 21 0,-7-6-29 0,7 6 26 0,-8-5-10 16,8 5 6-16,-10-6-28 0,10 6 7 0,-9-4-14 15,9 4 6-15,-11-6-2 0,11 6 5 0,-14-4-1 16,14 4 6-16,-13-4 12 0,13 4-19 0,-17-3 7 16,7 0-13-16,10 3 18 0,-15-4-24 0,5 3 29 15,-1-1-30-15,2 1 26 0,9 1-32 0,-19-3-3 16,10 1 3-16,-2 0-11 0,0-1 4 0,1 1-6 16,-1-1 5-16,1 2-1 0,-1 0-2 0,-1-1-3 15,1 0-4-15,0 1 6 0,-1 0-6 0,-2 0 1 16,2 1-4-16,1 0-1 0,-3 0 3 0,0 1-8 15,3-1 11-15,-2 1-5 0,1 2-4 0,-3-2 4 0,2 1 4 16,2-1 1-16,-2 2-13 0,0 1 11 0,-1-3-1 16,4 1 0-16,-2 2 5 0,0-2-1 15,1 1-1-15,-3 1 3 0,4-1 5 0,0 0-10 16,-3 2 3-16,2 0-2 0,-2 1-2 0,1 0-2 0,-2 0 4 16,2 1-1-16,-1-1-6 0,-1 2 4 15,1 0 2-15,1-1-3 0,-2 0 0 0,0 1 4 16,0 0-4-16,1 0 1 0,1 1-3 0,-1-1 0 0,1 0 4 15,-2 1 2-15,4-1 11 0,-3-1-6 0,3 3 10 16,0-2-4-16,0 2 1 0,1-1 15 0,0-1-6 16,2 0 2-16,-2 1-4 0,4-1 1 0,-1 0 0 15,1 2 2-15,0-2 6 0,0 1-10 0,1 0 7 16,1 0 4-16,2 0 5 0,0 1 2 0,1 0-3 16,0 1-7-16,1-1 1 0,0 0-6 0,1 2 3 15,0 0-11-15,4 1 11 0,-2 1-11 0,1 0-3 16,2-1 1-16,-1 1-2 0,2 0-2 0,-2 0 2 15,2-1-2-15,0 2 4 0,0-4 5 0,1 3 12 16,-1-1 0-16,2-1-1 0,2 0-2 0,-3 1-4 0,1-2-5 16,0 1-1-16,2-2-2 0,0 1 38 0,-1 1-44 15,0-2 42-15,2 1-45 0,-3-1 48 16,3 0-51-16,1 1 38 0,0 0-46 0,0 1 44 0,0-1-46 16,0 0 40-16,0-2-44 0,0 1 40 0,-1-1-45 15,1 0 45-15,0 0-45 0,-1 0 43 16,2-2-43-16,-2 0 45 0,1-1-43 0,0 1 45 0,0 0-42 15,-1-3 46-15,2 0-49 0,-2-1 49 0,-1 1-52 16,2-1 44-16,-3-1-47 0,3 0 47 0,-2-1-49 16,1 1 44-16,1-1-30 0,-3 1 27 0,3-1-44 15,-1 0 43-15,0 1-34 0,0-1 35 0,-2-1-41 16,3 1 40-16,-2 1-45 0,0-2 47 0,0 0-41 16,0 0 41-16,-12 0-44 0,22-2 49 0,-11 1-49 15,0 0 44-15,1-2-45 0,0 0 46 0,-1 0-46 16,0-1 47-16,1 0-48 0,-1-1 43 0,-2 0-40 15,4 1 4-15,-3-2 1 0,0 1 6 0,2 0 3 16,-2-1-2-16,-1 0 1 0,1 0 4 0,0 1 4 16,1-1-6-16,-1 0 3 0,-1 0 4 0,0 0-3 15,0 0 0-15,0 0 1 0,-2 0 2 0,1-1-2 16,2 1-1-16,-3-1 1 0,-1 0 0 0,2 1 0 0,-1-2 0 16,0 1 0-16,-1 0 1 0,1 0 6 15,-2 0-7-15,1-1 1 0,-1 0 0 0,0-1 3 16,-2 1-5-16,1-1 1 0,0 0 1 0,-1 0-1 15,2-1 0-15,-2 1 1 0,-2-1-5 0,4 1 7 0,-3-1-13 16,0 0 17-16,-1 0-10 0,2-1 7 0,-2 2-8 16,1-1 8-16,0 1-1 0,-2-2 16 0,2 2-19 15,-1-1 1-15,-1 0-1 0,1-1 8 0,-1 3 22 16,0-2-32-16,0 2-6 0,0-3 5 0,-1 1-2 16,1 0 7-16,-1 1-5 0,-1-1 4 0,2 0 4 15,-2-1-3-15,-1 1 10 0,2 1-1 0,-2-2 5 16,1 2-1-16,-2-1 2 0,1-1-3 0,-1 1-1 15,-1 1 0-15,2-2-1 0,-1 2 4 0,-1-1 4 16,1 2 7-16,-1-1-8 0,-2 0 2 0,2 1 3 0,-1 0 0 16,1-1-4-16,-2 1-1 0,0 1-1 15,2-2-1-15,-2 2-5 0,1 1 1 0,-1-3-2 16,-3 1 2-16,4 0 3 0,-1 1-5 0,1-2-4 0,-3 1 2 16,1 1-1-16,2-1-1 0,-2 0-1 0,-1 0 7 15,3 1-9-15,-2 1 3 0,2-1 3 16,-1 1-2-16,-1 0 1 0,0 2-3 0,0-3-3 15,-1 5-7-15,0-1-16 0,0 0-46 0,-2 2-74 0,-3 2-165 16,0 0-152-16,-4 3-206 0,-5-1-345 0,-3 5-613 16</inkml:trace>
  <inkml:trace contextRef="#ctx0" brushRef="#br0" timeOffset="27277.73">31197 13409 130 0,'0'0'293'0,"0"0"-86"15,-7-5 18-15,7 5-44 0,-6-3 31 0,6 3-46 0,-6-6 22 16,6 6-43-16,-5-4 8 0,5 4-56 0,-7-5 3 15,7 5-35-15,-4-6 32 0,4 6-26 16,-6-5 0-16,6 5-14 0,-6-6 12 0,6 6-29 0,-7-4-7 16,7 4-4-16,-9-6-7 0,9 6-4 0,-9-6-3 15,9 6-6-15,-10-6-1 0,2 2-1 0,1 0-3 16,-1 1 3-16,-3-1-6 0,2 0 10 0,-2 0-10 16,-1-1 2-16,-3 1 1 0,2 0-4 0,-2-1 1 15,-2 0-1-15,1 1 8 0,-2 0-11 0,0-1 4 16,1 0 0-16,-3 0 6 0,4 0 19 0,-3 1 3 15,1-2 1-15,0 2-6 0,-1-2-2 0,2 1-5 16,-5-1-2-16,4 1-3 0,-1 1 11 0,0-3-17 16,1 2-1-16,0-1-3 0,-3 0 0 0,1 0 0 15,1 1 1-15,1-2-6 0,-3 2 3 0,0-1 3 16,1 0-2-16,-1-2 0 0,0 4 2 0,1-2 3 16,-3 0-44-16,2 0 46 0,1 1-41 0,-3-1 47 15,2 0-43-15,-1 1 44 0,0 1-35 0,2-3 42 16,-2 3-49-16,4 1 48 0,-4-3-46 0,3 1 44 0,-1 1-43 15,1-1 46-15,-2-1-32 0,3 1 42 0,-1 1-35 16,0 0 34-16,-3-1-40 0,1 0 3 0,0 0 0 16,1 1 10-16,-1-1-6 0,1 1-2 15,-2-1 3-15,-1 2 0 0,0-2 6 0,1 1-8 0,1 0 1 16,-2 1 0-16,-2-1 3 0,2 1 0 0,0-2-4 16,0 2 4-16,-2 1 2 0,2-1 3 15,-2-1-4-15,1 2-10 0,-1-2 5 0,-1 1 2 16,3 1 0-16,-3 1-2 0,-2 0 5 0,1-2 1 0,1 2 3 15,-2 0-11-15,1-1 6 0,-1 1-3 16,2-2 2-16,-1 2 3 0,0-1 1 0,-1 1-4 0,1 1 4 16,1-1-6-16,-1 1-4 0,2-1 4 0,-3 1 1 15,3 0 2-15,-1 0 4 0,1 0-8 0,-2 0 4 16,0 0-1-16,1 1-4 0,-2-1 7 0,1 1-3 16,-1-1-3-16,0 1 1 0,-1 2 4 0,-1 0 3 15,0-2-9-15,0 1 3 0,0-1 1 0,-1 2-3 16,0-1 1-16,-2 0 0 0,4 1 1 0,-1-1 5 15,2 2-8-15,-2-2 0 0,0 1 3 0,2 0 2 16,-1-1-4-16,2 1 3 0,-1 0 6 0,-1 0-5 16,3-1-4-16,0 2 1 0,-1-1-2 0,1 0 6 15,0 2-3-15,0-1 2 0,1-1-1 0,-1 2-4 16,2-2 9-16,-2 4-6 0,3-3-3 0,-2 1 35 16,1 1-35-16,-1 0 34 0,0 0-44 0,2 0 38 15,-3 1-38-15,1-1 36 0,-5 3-40 0,2-2 37 16,0 1-38-16,-1 1 40 0,-1-2-42 0,0 2 45 15,0-2-44-15,1 3 36 0,-2-3-37 0,2 2 41 16,-2-2-39-16,3 1 36 0,2-1-37 0,1-2 37 16,-1 2-36-16,1 0 39 0,-1-1-43 0,2 1 45 0,-2 0-47 15,3-1 47-15,-2 0-35 0,0 2 30 0,4-2-38 16,-2 3 40-16,0-2-40 0,0 0 39 16,2 2-36-16,-2-2 35 0,3 2-41 0,-1-2 41 15,0 3-38-15,0-2 40 0,2 2-38 0,-3 0 35 0,3 0-33 16,-1-1 39-16,-1 2-40 0,1-1 26 0,-1 0-27 15,2 0 34-15,1 2-33 0,0 0 37 0,-1-1-35 16,1 1 39-16,-1-1-42 0,1 0 37 0,3 0-40 16,-2 0 9-16,3 1 1 0,-4-1 4 0,4 2 16 15,0-2 34-15,3-1-5 0,0 0 0 0,1 0 10 16,1 2 0-16,2-2 21 0,0 0-6 0,0 0-4 16,2 0-1-16,1 0-6 0,0 1 3 15,1 0-4-15,3-1 9 0,-1 1-17 0,2 0 8 0,-1 0 6 16,3 0 12-16,1 0 6 0,1 2-13 0,2-1 10 15,1 0-8-15,0 0-20 0,3 0 32 0,2 1 6 16,1-1-10-16,1 0-3 0,1 0-4 0,0-1-2 16,2-1-5-16,3 1-2 0,-1-1-4 0,1 1-4 15,0-1 4-15,4 0-6 0,-3-2 4 0,2 0-13 16,1 1 8-16,-1-2 8 0,3 0-4 0,-1-2-2 16,2-1-1-16,3 3 2 0,2-3-1 0,-1 0-8 15,2 3-5-15,1-4 4 0,-1 0-3 0,2 0-3 16,2-1-1-16,-2 0 0 0,3 2-7 0,-2-2-7 15,2 2 9-15,1-2-4 0,-2 1-3 0,1-1-2 0,1 0-4 16,-1 1-1-16,-1-1-4 0,1-1 3 0,1 1 0 16,-3 0-1-16,2-1-3 0,-1 1-2 0,0-1 2 15,1 0-2-15,-2 0-16 0,1 0 20 16,-2 2-3-16,1-2-30 0,-1 0 30 0,-6 1-25 0,2 0 35 16,-1 0-35-16,-2 0 36 0,1 0-35 0,-1-1 34 15,1 0-34-15,-2 1 35 0,-1 1-39 16,1-1 42-16,1-1-8 0,-2 2-30 0,1 0 37 0,0-2-5 15,0 0 0-15,0 0-12 0,-1 0 6 0,3 0-3 16,-2 1 4-16,-1-2-34 0,2 1 36 0,-1 0-2 16,0-1-6-16,-1 1-16 0,1-1-10 0,2 1 36 15,-2-1-30-15,-2 1 32 0,1 0-32 0,-2 1 34 16,3-2-52-16,-1 1 57 0,-2 2-38 0,3-2 38 16,-5-1-44-16,5 1 41 0,-3 0-32 0,0-1 26 15,2 1-28-15,0-1 35 0,-2 2-33 0,2-1 37 16,-5 0-46-16,4 0 41 0,-1 0-33 0,-2 0 37 15,0 1-54-15,2-2 53 0,-1 2-36 0,-1 0 37 16,-3-2-40-16,3 1 41 0,-1 0-39 0,0 0 37 0,-2-1-43 16,3 1 41-16,-1 0-36 0,-3-1 28 15,3 0-26-15,-1 2 34 0,-1-2-34 0,1 1 34 16,0-1-58-16,-1 0 61 0,1 1-37 16,0-1 38-16,-1-1-39 0,1 0 35 0,-2 1-41 0,2 0 41 0,-2 0-52 15,1-2 57-15,0 4-41 0,0-4 36 0,-1 1-34 16,-1 0 37-16,1 1-42 0,-1-1 33 15,1 0-25-15,1 1 31 0,-2-1-35 0,1-1 37 16,-3 1-40-16,4 0 39 0,-1-1-38 0,-3 2 35 0,3-1-53 16,-2 0 59-16,0 0-45 0,-2 0 43 0,4-2-37 15,-3 2 41-15,1 0-40 0,-1 0 34 0,-2 0-38 16,2 0 38-16,-3-1-43 0,3 1 37 0,0-1-27 16,-2 0 38-16,2 1-41 0,-2 0 38 0,1-1-38 15,-1 0 37-15,1 1-37 0,-2 0 40 0,4 0-41 16,-3 0 38-16,1 0-45 0,-1-2 45 0,0 1-35 15,0 0 32-15,2 1-37 0,-2 0 39 0,2-4-37 16,-3 4 32-16,-1 0-35 0,4 0 34 0,-3-2-31 16,2 2 38-16,-2 0-40 0,0-1 40 0,0 0-37 15,1 1 35-15,-1-2-36 0,-1 2 39 0,2-1-41 16,-3 1 39-16,3-2-44 0,-4 2 46 0,3 0-41 16,-1-3 40-16,1 3-37 0,-1-1 35 0,-1-2-36 0,1 2 39 15,-1-1-44-15,-1 1 35 0,1 0-27 16,1-1 36-16,0-1-40 0,-1 1 40 0,-2 1-41 15,0-1 40-15,2 0-38 0,-1 0 37 0,0-1-38 0,0 1 40 16,0-1-43-16,-1 2 41 0,0 0-37 0,3-2 36 16,-5 1-36-16,3 0 41 0,-2-1-40 0,1 2 35 15,-1-1-38-15,0 0 33 0,1-1-30 16,-2 1 35-16,1-1-36 0,0 1 39 0,0-1-40 0,0 0 37 16,0 0-36-16,0 0 37 0,-1 2-37 0,2-4 38 15,-2 3-42-15,0-2 40 0,2 2-33 0,-1-2 38 16,0-1-39-16,-1 1 33 0,1 2-33 0,-2-3 36 15,1 1-59-15,-1 0 57 0,2 0-31 0,-3-1 36 16,-1-1-35-16,2 1 35 0,-1 0-35 0,0-1 30 16,0 1-50-16,-1 0 56 0,1-3-2 0,-1 3-1 15,-1-2-5-15,-1 0-16 0,1-1 12 0,-2 1-34 16,-1-1 38-16,1 1-39 0,-2-2 39 0,1 1-36 16,0-2 38-16,-4 0-37 0,2-1 39 0,-3 0-38 0,-2-1 37 15,-2-1-43-15,0-1 43 0,-2-1-36 16,-4 1 30-16,0-1-32 0,-4-2 36 0,-4 2-37 15,0-2 35-15,-4-3-47 0,-5 0-25 0,0 2-122 16,-3 0-151-16,-5 0-198 0,2-2-929 0,-6 2-1073 0</inkml:trace>
  <inkml:trace contextRef="#ctx0" brushRef="#br0" timeOffset="30861.12">30660 15222 71 0,'0'0'346'0,"-2"-11"-91"0,2 11 13 16,-2-12-40-16,2 12 10 0,-1-12 14 0,0 5-2 0,1-1-10 16,-1 1-30-16,-1 0-30 0,2 1-22 0,0 6-19 15,-2-12-5-15,0 6-2 0,2 6-3 0,-2-9 2 16,2 9-21-16,-4-9-13 0,4 9-13 0,-8-6-19 15,8 6-9-15,-9-3-8 0,9 3-12 0,0 0 9 16,-14 0 3-16,14 0 4 0,-14 3 0 0,14-3 7 16,-14 6-4-16,14-6-13 0,-10 7 20 0,5-2-3 15,0 1 4-15,1-1-7 0,1 2 2 0,3-1-5 16,-1 1-7-16,2 2-2 0,2-2-7 0,1 2-6 16,2 1-8-16,0 1-1 0,2 0-4 0,2 0-5 15,2 2-4-15,-1 1 0 0,3 1-7 0,-3-2 3 0,0 2-2 16,-1-3-9-16,-1 3 9 0,-2-3-7 0,-1 1 3 15,-2-1-5-15,-3 0 5 0,2-2-1 16,-6 0-3-16,-2 0 6 0,1-1-1 0,-1-1 4 0,-3-1-3 16,0 0 1-16,-1-2-2 0,-2 0 3 0,2-2-6 15,1 1 7-15,-1-1-1 0,9-3-1 0,-16 3 5 16,16-3-6-16,-10 5 4 0,10-5-4 0,-8 2 1 16,8-2-2-16,0 0-1 0,0 0 2 0,0 0-5 15,4 6 5-15,-4-6-2 0,9 6-2 0,-1-1 0 16,-1 0 2-16,0 1-3 0,1 1-5 0,0 2-14 15,-4-1 26-15,3 2-25 0,0 0 25 0,-3 1-21 16,-1 0 24-16,1-1-23 0,-1 0 30 0,0 1-24 16,-1-2 27-16,-2 1-24 0,2 0 24 0,0-3-24 15,-2 0 22-15,2 1-26 0,0-3 30 0,-2 2-25 0,0-7 24 16,5 11-29-16,-1-5 32 0,1-2-30 16,-5-4 5-16,12 7-59 0,-3-4-41 0,0-1-84 15,-9-2-40-15,19 1-53 0,-8-2-109 0,2-1-54 0,-1-1-88 16,2-2-273-16,0-3-332 0</inkml:trace>
  <inkml:trace contextRef="#ctx0" brushRef="#br0" timeOffset="31277.98">30931 15339 503 0,'-8'-13'561'0,"2"2"-90"0,-2 2-61 0,1-1-16 16,0 1-24-16,0 1 3 0,1 1-12 0,0 0-24 15,-2 0-7-15,3 1-76 0,0 2-36 0,5 4-73 16,-6-8-1-16,6 8-40 0,-5-4-3 0,5 4-5 15,0 0 36-15,0 0-48 0,0 0 24 0,2 11-45 16,2-6 24-16,1 3-49 0,0 1 25 0,2 1-42 16,0 1 22-16,1 3-37 0,-2-2-7 0,2 3 4 15,0-2 1-15,-2 3-4 0,1-2-2 0,-2 2 3 16,0-2 2-16,0 1-2 0,0-2 1 0,-1-2-5 16,-2 0 7-16,2-2 3 0,-3 0 4 0,2-1 7 15,-2-2-10-15,-1-6 1 0,4 8-9 0,-4-8 8 16,0 0-1-16,0 0-3 0,0 0 3 0,7-2-5 0,-7 2-1 15,7-8 4-15,-3 4-7 0,1-2-1 0,2 2 3 16,0-1-3-16,1 1 1 0,1-1-8 16,-1 3 7-16,2-1 4 0,-10 3-3 0,16-3-3 15,-16 3-3-15,17 2 1 0,-17-2-5 0,11 6 3 0,-5-3 2 16,-3 2-8-16,0 1 5 0,-3-6-5 0,-1 13 2 16,-2-4 0-16,-1-2-1 0,-2 2-2 0,-2-1 3 15,-1 0 2-15,0 1-3 0,-1-2-8 16,-4 0-22-16,6-1-23 0,-1-1-27 0,-1-3-58 15,10-2-22-15,-14 4-79 0,14-4-25 0,-11-1-45 0,11 1-41 16,-9-5-14-16,9 5-47 0,-3-8-33 0,6 1-386 16,-1 0-389-16</inkml:trace>
  <inkml:trace contextRef="#ctx0" brushRef="#br0" timeOffset="31439.21">31164 15428 363 0,'11'-3'396'0,"-2"0"-18"15,-1 1-29-15,-8 2-31 0,11-1 26 0,-11 1-35 16,0 0 13-16,17 1-26 0,-17-1-6 0,8 5-43 15,-8-5-9-15,5 8-58 0,-5-8-8 0,4 10-56 0,-4-10-5 16,2 12-46-16,-1-6 12 0,-1-6-41 16,0 13 16-16,0-5-35 0,0 0 14 0,0 0-73 15,0-1-67-15,2 0-101 0,-2-1-50 0,0-6-61 16,3 12-75-16,-3-12-85 0,4 7-426 0,-4-7-473 0</inkml:trace>
  <inkml:trace contextRef="#ctx0" brushRef="#br0" timeOffset="31693.64">31433 15260 187 0,'0'-8'536'0,"-2"1"-134"0,2 7-47 0,-3-10-24 16,1 4-19-16,2 6-45 0,-5-9-2 0,5 9-28 16,-7-3 1-16,7 3-29 0,0 0-27 0,-13 3-28 15,13-3-22-15,-10 7-11 0,5 0-5 0,1 0-9 16,0 2-15-16,2 0-12 0,-1 1-23 0,2 0-26 15,1 2 13-15,1-1-28 0,0 1 14 0,3-1-20 16,0 2 17-16,1-1-25 0,2 0 14 0,2-1-29 16,0-2-5-16,0 0-66 0,3 0-31 0,-3-4-85 15,4 1-36-15,0-1-51 0,-2-2-114 0,2-1-67 16,0-2-393-16,-2-1-411 0</inkml:trace>
  <inkml:trace contextRef="#ctx0" brushRef="#br0" timeOffset="32161.47">31575 15093 500 0,'-10'-8'415'16,"2"-1"-57"-16,-1 2-25 0,2 0-17 0,0 0-37 16,1 1-7-16,1-3-55 0,0 3 5 0,1 2-63 15,1-1-7-15,3 5-54 0,-2-7 7 0,2 7-35 0,4-5 1 16,-4 5-42-16,0 0 21 0,16 0-31 0,-16 0 28 15,14 5-35-15,-4-1 24 0,-2 0-27 0,0 4 27 16,-2-1-27-16,2 3 22 0,-3 0-27 0,-1 1 27 16,-2 0-24-16,0-1 25 0,-1 2-20 0,-2 0 19 15,-1 0 3-15,0 0 3 0,0 0 2 0,0 0-1 16,-1-1-6-16,-2 1-5 0,3-2-4 0,1 0-16 16,-1-1 17-16,1-1-12 0,1 0 17 0,0 0-17 15,1-2 14-15,1 1-19 0,0-1 13 0,3-1-19 0,1 0 15 16,0 1-17-16,1-2 14 0,1 2-19 15,1-3 18-15,-1 2-17 0,-1-2 12 0,0 2-11 16,0-1 13-16,0 1-7 0,-2-2 30 0,-5-3-3 0,8 10 44 16,-5-5-15-16,2-1 31 0,-2 2-27 15,-3-6 27-15,4 12-23 0,-3-4 18 0,0-1-24 0,1 0 8 16,-1 2-21-16,0-1 6 0,0 0-11 0,3 1 4 16,-1 0-7-16,-2 0-5 0,4-1-8 0,0 0-3 15,-2 2-9-15,2-3 2 0,-1 1-5 0,0 0-2 16,1 0 0-16,-1 0-4 0,-1-3-5 0,0 2-5 15,-3-7-19-15,1 11-12 0,-1-4-77 0,-4 0-60 0,-2 0-90 16,0 0-46-16,-1-1-30 0,-3 0-82 16,-3 0-70-16,-1 0-80 0,-1-1-284 0,-1 0-401 0</inkml:trace>
  <inkml:trace contextRef="#ctx0" brushRef="#br0" timeOffset="33976.99">30859 15962 35 0,'0'0'311'0,"0"0"-41"16,0 0 3-16,-10-1 14 0,10 1-28 0,0 0 9 16,0 0-13-16,0 0-42 0,-9-2-4 15,9 2-47-15,0 0 4 0,0 0-44 0,0 0 11 0,0 0-34 16,2-8 31-16,-2 8-33 0,12-4 23 0,-4 0-34 16,2 1 18-16,6-1-36 0,0-1 12 0,6-1-27 15,2 0 19-15,2 0-25 0,4-2 19 0,2 1-12 16,3-1 9-16,-1 0-25 0,7-2 6 0,-5 3-18 15,-2-2 8-15,6 0-18 0,-3 2 11 0,-2-2-20 16,-1 3 13-16,1-2-17 0,-1 1-1 0,-2 1 0 0,0-1-2 16,-5 2 0-16,-3-1 0 0,-1 2 1 0,-2-1-1 15,-6 2-1-15,3 1-6 0,-5-1-19 16,-2 1-14-16,-1-1-5 0,-10 3-20 0,13-1-50 0,-13 1-45 16,0 0-38-16,0 0-65 0,0 0-76 0,0 0-45 15,-5 9-91-15,-4-7-224 0,-1 4-205 0</inkml:trace>
  <inkml:trace contextRef="#ctx0" brushRef="#br0" timeOffset="34293.61">31217 15997 418 0,'-7'-6'437'0,"7"6"-19"15,-5-6-47-15,5 6-50 0,-7-6 25 0,7 6-54 16,-4-6 31-16,4 6-30 0,-5-5-24 0,5 5-66 0,-4-5-20 16,4 5-47-16,0 0 34 0,0 0-14 15,0 0 22-15,-7 5-14 0,7-5-18 0,2 9-22 16,-2-9-25-16,3 11-1 0,1-1-14 0,-2 0-14 0,2 0-24 16,0-1-4-16,2 3 0 0,-2 0-9 15,1 0-4-15,1 0-10 0,1 1-3 0,-2-1 0 16,0 0-7-16,0 2-6 0,2-4-1 0,-4 1-7 15,3-1-33-15,-4-1-75 0,3 1-35 0,-1 0-85 0,-2-2-65 16,1 0-24-16,-3-1-58 0,2 1-103 16,-2-8-79-16,-2 10-371 0,2-10-507 0</inkml:trace>
  <inkml:trace contextRef="#ctx0" brushRef="#br0" timeOffset="34561.14">31150 16251 4 0,'0'0'547'16,"-11"-4"-157"-16,11 4-72 0,-9-3-53 0,9 3-25 15,0 0-23-15,-10-2-14 0,10 2-33 0,0 0-27 16,0 0-30-16,0 0-22 0,0 0-9 0,0 0-21 16,0 0-9-16,14 1-10 0,-14-1-12 0,16 1-4 15,-4 2-17-15,-1-2 9 0,3 1-14 0,-2-2-37 16,4 1-63-16,0-1-27 0,1 0-42 0,1-1-23 16,1 1-8-16,-1-3 12 0,0 0 35 0,2 1 28 0,-4-3 22 15,-2 3 22-15,1-4 18 0,0 1 14 16,-1-1 49-16,-1 0 35 0,1 0 41 0,-5 1 32 15,1 1 35-15,-1 0 10 0,-2 0-10 0,-7 4-9 0,11-6-35 16,-11 6-16-16,7-3-26 0,-7 3-2 0,0 0-13 16,0 0-21-16,-7 6 0 0,7-6 0 0,-11 9-13 15,4-3-2-15,-2 1-71 0,-1 3-110 0,0-1-141 16,1 1-393-16,-4 1-212 0</inkml:trace>
  <inkml:trace contextRef="#ctx0" brushRef="#br0" timeOffset="35043.51">30596 16537 603 0,'-5'-8'483'0,"5"8"-100"16,-1-6-52-16,1 6-49 0,-3-6 4 0,3 6-57 15,0 0 41-15,0 0 2 0,0 0 13 0,0 0-50 16,-9 2-9-16,9-2-47 0,-2 10 8 0,0-3-43 16,2 0 7-16,0 2-33 0,0-1 10 0,2 3-16 15,-1-1-20-15,0 3-18 0,2-1-17 0,1 1-5 16,0 0-17-16,1 0 0 0,1-2-4 0,0 2-4 15,0-2-4-15,1-1-14 0,1-1 10 0,-1-2-4 16,1 1-5-16,3-1 0 0,-1-2 0 0,1-1-1 16,-2 0-6-16,4-1-3 0,-2-1 4 0,1-1 2 15,1-2-2-15,-2 0-4 0,1 0 5 0,-1-3-6 16,-2 1 0-16,1-1 4 0,-1-2-9 0,-2 0 10 16,-1-2-9-16,-1 0 6 0,0-2-9 0,-1 1 4 15,-3-2-1-15,-1-1 11 0,0 0-9 0,-2-1 0 16,-1-2-7-16,-2 1 7 0,0 1-10 0,0 0 11 15,0-1-20-15,1 4-1 0,-1 0-49 0,2 1-7 16,-2 0-72-16,3 1-54 0,-1 2-92 0,1 1-25 16,2 5-37-16,-2-8-21 0,2 8-45 0,0 0-38 0,2-9-354 15,-2 9-351-15</inkml:trace>
  <inkml:trace contextRef="#ctx0" brushRef="#br0" timeOffset="35295.08">30902 16501 566 0,'0'0'424'16,"0"0"-43"-16,0 0-37 0,2-7-16 0,-2 7-7 16,0 0-3-16,-1-6 2 0,1 6-22 0,0 0-27 15,0 0-68-15,0 0-23 0,-3-6-47 0,3 6 33 16,0 0-17-16,0 0 15 0,4 6-29 0,-4-6-1 16,5 7-35-16,-5-7-9 0,5 11-20 0,-1-4-5 15,0 0-17-15,0 2-5 0,0 0-13 0,0 0 3 16,2 0-16-16,-2 3 7 0,0-3-13 0,-1 2 4 15,1-1-12-15,0 1 0 0,0-1-18 0,-1 0-27 16,2-2-45-16,-3 2-27 0,1-2-74 0,-1 0-46 16,0-1-73-16,0-2-51 0,-2-5-80 0,1 11-120 15,-1-11-396-15,0 0-536 0</inkml:trace>
  <inkml:trace contextRef="#ctx0" brushRef="#br0" timeOffset="35692.78">30941 16515 186 0,'-4'-9'386'0,"-2"2"-44"16,4 1-7-16,-1 0-46 0,0 0-22 15,2 0-19-15,0 0-19 0,1 6-29 0,0-11-39 0,1 4-28 16,2 2-26-16,-3 5-15 0,6-9-11 0,2 3 5 16,-1 4-8-16,2-1-9 0,0 2-11 0,-9 1-3 15,18-2-9-15,-9 5-10 0,2-1-4 0,-1 0-4 16,-1 5-5-16,-1-3-2 0,-1 3-7 0,-1 0 3 15,-1 1 2-15,-2-1-4 0,0 2 2 0,-2-2 4 16,0 1 0-16,-1-1-6 0,0 1 7 0,-1-1-2 16,1-7-5-16,-1 12 3 0,1-12-6 0,-2 12-2 15,2-12-5-15,0 9 7 0,0-9 3 0,0 10-4 16,0-10 4-16,4 11-1 0,-1-5 1 0,2-2-6 0,0 4 3 16,1-2-1-16,2 1-4 0,1 0-1 15,-2 0 1-15,0 0-4 0,2 0 18 0,-3-2-22 16,2 3 22-16,-2-2-22 0,-1 0 26 0,-3-1-24 0,-2-5 20 15,2 10-26-15,-2-10 23 0,-4 10-23 0,-1-6 22 16,0 0-23-16,-1 0 18 0,-3-2-21 0,1 2 16 16,-1-2-33-16,9-2-31 0,-18 3-86 15,18-3-42-15,-15 0-80 0,15 0-112 0,-13-4-96 0,13 4-335 16,-9-5-339-16</inkml:trace>
  <inkml:trace contextRef="#ctx0" brushRef="#br0" timeOffset="35976.57">31313 16542 6 0,'0'0'435'16,"0"0"-115"-16,0 0 23 0,-4-5-16 0,4 5-16 15,0 0-25-15,0 0-19 0,0 0-33 0,0 0-23 16,-5-4-19-16,5 4-27 0,0 0-14 0,0 0 0 15,0 0 3-15,5-8-8 0,-5 8-15 0,7-3-12 16,-7 3-16-16,9-4-20 0,-9 4-12 0,10-5-12 16,-10 5-11-16,13-6-12 0,-13 6-5 0,14-3-4 0,-14 3-7 15,15-5-4-15,-7 3-3 0,-1-1-5 16,-7 3-9-16,18-5 5 0,-9 3-5 0,-1-1-30 0,1 0-59 16,-9 3-70-16,14-4-40 0,-14 4-29 0,14-4-53 15,-14 4-57-15,10-4-50 0,-10 4-34 0,10-3-316 16,-10 3-244-16</inkml:trace>
  <inkml:trace contextRef="#ctx0" brushRef="#br0" timeOffset="36310.61">31498 16369 61 0,'0'0'345'16,"0"0"-21"-16,-10-4-34 0,10 4 35 0,0 0-16 15,-9-4-22-15,9 4-18 0,0 0-35 0,0 0-27 16,-7-4-17-16,7 4-24 0,0 0-19 0,0 0-19 16,0 0 1-16,0 0 25 0,0 0 3 0,0 0-3 15,-6 6-19-15,6-6-12 0,6 7-12 0,-6-7-8 16,7 11-14-16,0-5-16 0,0 0-12 0,-2 2-10 15,2 0-11-15,-1 1-8 0,1-1-4 0,0 5-3 16,-2-4-8-16,-2 1-5 0,0 1-13 0,0 0-19 0,-3 0-58 16,0 0-94-16,-2 0-82 0,-1 0-52 15,-3 0-125-15,-2 0-143 0,-1-2-349 0,-1 1-493 16</inkml:trace>
  <inkml:trace contextRef="#ctx0" brushRef="#br0" timeOffset="37809.81">31791 16175 300 0,'0'0'320'0,"0"0"-30"0,0-7-6 15,0 7-8-15,0 0-15 0,0 0-16 0,-1-9-11 16,1 9-28-16,0 0-20 0,0 0-27 0,-1-7-20 16,1 7 2-16,0 0-8 0,0 0 5 0,0 0 31 15,0 0-13-15,0 0 7 0,5 9-27 0,-5-9-15 16,5 9-6-16,-3-2 6 0,1 2-7 0,-1-1-12 0,2 2-4 16,-2 1-7-16,1 1 1 0,1 3-1 0,0-1-7 15,1 1-9-15,0-1-3 0,0 1-11 0,1 3-9 16,-1-4-6-16,0 2-11 0,0-3-9 0,1 0-4 15,-2 1-3-15,1-1-4 0,-2-3-2 0,1 0 2 16,0-2-2-16,-2 1-4 0,2-2 1 0,-2-3-1 16,0 4-2-16,-2-8 5 0,3 9 6 0,-3-9-7 15,3 8-4-15,-3-8 2 0,0 0-4 0,1 6-1 16,-1-6-5-16,0 0 5 0,0 0-3 0,0 0 2 16,0 0 0-16,0 0 1 0,0 0-1 0,0 0 1 15,0-9 0-15,0 9-1 0,2-6 1 0,-2 6 0 16,1-8 0-16,-1 8-4 0,4-9 2 0,-4 9-1 15,6-10-2-15,-3 3 2 0,-1 3-4 0,3-2 3 16,0 0-6-16,1 1 0 0,-1-2 1 0,1 2 3 16,2 0 4-16,-1 0 0 0,2 1-6 0,-2 0 2 15,3 1 6-15,-2 0-3 0,-8 3-3 0,16-2 0 16,-16 2-1-16,16-2 0 0,-16 2-1 0,12 3 4 16,-12-3-3-16,14 4 1 0,-14-4-2 0,8 9-2 0,-5-4 4 15,-3-5-4-15,2 11 8 0,-2-11-9 0,-2 13-5 16,0-6 1-16,-3 0 1 0,1 1 4 15,-1-1-6-15,-2-2 4 0,2 2-7 0,-2-1-12 0,-1 0-24 16,3-1-23-16,-5-2-30 0,5 1-23 16,5-4-43-16,-12 3-51 0,12-3-36 0,-13 4-32 15,13-4-26-15,-12 0-62 0,12 0-31 0,-12-1-44 16,12 1-359-16,-10-3-343 0</inkml:trace>
  <inkml:trace contextRef="#ctx0" brushRef="#br0" timeOffset="38193.87">32247 16400 186 0,'0'0'433'0,"4"-6"-44"0,-4 6-71 15,0 0 18-15,7-6-55 0,-7 6 58 0,5-4-22 0,-5 4 3 16,0 0-21-16,5-7-32 0,-5 7-38 0,0 0-30 16,0 0-29-16,4-4-18 0,-4 4 12 0,0 0 0 15,0 0-7-15,2 7-14 0,-2-7-17 0,0 10-20 16,0-3-9-16,0 0-26 0,0 0-15 0,0 3-9 15,0-1-11-15,-1 2-6 0,0 2-11 16,-1-3 8-16,1 2-20 0,-3-1-10 0,2 0-24 0,-2-2-44 16,0 2-50-16,0-1-52 0,0-1-83 0,2-2-46 15,-2 1-47-15,0-2-110 0,4-6-120 0,-9 4-405 16,9-4-576-16</inkml:trace>
  <inkml:trace contextRef="#ctx0" brushRef="#br0" timeOffset="38693.3">32420 16284 54 0,'0'0'431'15,"0"0"-52"-15,0 0-58 0,4-4 24 0,-4 4-35 16,0 0-77-16,0 0 36 0,0 0-66 16,0 0-2-16,0 0 3 0,2-7-5 0,-2 7-5 0,0 0-6 15,0 0-26-15,0 0-24 0,2-6-28 0,-2 6-18 16,0 0-21-16,5-6-9 0,-5 6-11 0,6-6-11 16,-6 6-10-16,9-5-4 0,-5-1-5 0,1 3-8 15,1-3 2-15,0 1-4 0,0-1-1 16,0-1-4-16,1 1 2 0,-1-1-5 0,-1 0 0 0,0-1 3 15,2 1 1-15,-4 0 0 0,1 0-3 0,-2 1 2 16,-2 6-4-16,2-14-2 0,-2 14 2 0,-1-10 0 16,-2 3 1-16,3 7-1 0,-7-8-3 0,0 5 3 15,7 3-6-15,-14-7 8 0,14 7-2 0,-15-1 2 16,15 1 1-16,-15 1 1 0,7 2 0 0,-2-1-4 16,2 2 3-16,0 1 4 0,1-1 3 0,-1 4 2 15,2-1 1-15,2 1 7 0,0 0 0 0,1 0 13 16,1 2-1-16,0-2-3 0,2 1 1 0,2 0-9 15,0 1-2-15,2-2 0 0,0 2-3 0,1-2-6 0,3 1 2 16,-1-2-5-16,2 1 1 0,-1 1-3 0,2-4 1 16,1 2-24-16,-1-3-44 0,1 1-51 15,-2-1-80-15,3 1-37 0,-2-3-73 0,0 2-35 16,0-2-36-16,-10-2-50 0,20 2-46 0,-20-2-276 0,17-1-250 16</inkml:trace>
  <inkml:trace contextRef="#ctx0" brushRef="#br0" timeOffset="38860.01">32681 16287 27 0,'11'-4'539'16,"-11"4"-95"-16,6-3-117 0,-6 3 4 0,0 0-86 0,0 0 32 16,11-3-58-16,-11 3 29 0,0 0-16 15,0 0 7-15,6 3-47 0,-6-3-26 0,1 7-36 0,-1-7-18 16,0 7-28-16,0-7-14 0,0 9-20 0,0-9-1 16,-1 10-21-16,1-10 2 0,-1 12-26 0,1-12-57 15,-3 12-107-15,3-6-15 0,0-6-94 0,-5 9-83 16,5-9-90-16,0 7-377 0,0-7-353 0</inkml:trace>
  <inkml:trace contextRef="#ctx0" brushRef="#br0" timeOffset="40326.91">32054 16500 179 0,'0'0'292'0,"0"0"-48"16,2-7-4-16,-2 7-35 0,0 0-12 0,0-7-53 15,0 7 15-15,0 0-39 0,-2-9 26 16,2 9-47-16,0 0 41 0,0-8-58 0,0 8 42 15,-2-6-19-15,2 6 0 0,-2-7-67 0,2 7 53 0,-2-8-52 16,2 8 34-16,-3-9-4 0,3 9-41 0,-7-9 48 16,7 9-15-16,-9-8 11 0,9 8 5 15,-10-10-11-15,1 7-3 0,2-1 4 0,-2 1 3 0,0-1 0 16,-1 0 5-16,-1 3 1 0,0 0-2 0,11 1 0 16,-23 0-1-16,8 1 3 0,4 0-4 0,-1 2 1 15,-1 0-8-15,-1 0-15 0,0 0 12 0,3 2 2 16,-3 2-6-16,2-2-7 0,2 2-6 0,-2 1 1 15,5-1 0-15,0 2-5 0,1-1-4 0,0 1-2 16,2 0-2-16,1 0-2 0,-1 1-2 0,4 0-3 16,0-1-3-16,2 1-1 0,0-2 1 0,1 0-5 15,1 2 0-15,2-3-5 0,0 1 3 0,-1-1-4 16,3-3-1-16,2 2-3 0,-1-3 2 0,2 1-4 16,0-2 0-16,-1-2 2 0,2 1-1 0,-1-2-3 0,2 0 1 15,0-3 0-15,-2 1-2 0,1-4 0 16,0 1 2-16,1 0 0 0,-2-4 1 0,1 0-2 15,-3-4-2-15,0 2 2 0,1-3-1 0,-3 0-6 16,-1-1 6-16,-2-4 0 0,0 2-1 0,0-1-2 16,-3 0 1-16,0-2-1 0,-2-1 4 0,0 2-3 15,-2-2 31-15,-2 0-32 0,3 0 25 0,-5 1-30 0,3-2 23 16,-2 2-23-16,-2-1 29 0,2 2-31 0,-2 0 25 16,0-1-24-16,0 3 33 0,1 4-28 0,0-4 30 15,-1 1-25-15,0 2 28 0,2 3-20 0,-1-1 31 16,2 2-17-16,1 2 26 0,-1 0-20 0,0 1 16 15,3 1-27-15,-1 1 9 0,-1 0-25 0,4 6 16 16,-5-9-14-16,5 9 28 0,0 0-12 0,-4-4 20 16,4 4-10-16,0 0 4 0,0 0 11 0,-2 8-7 15,2-8 9-15,0 10 7 0,2-3 3 0,-2 1 3 16,3 3 13-16,-2 1 11 0,2 0 29 0,-1 3-31 16,2 0 31-16,1 2-46 0,0 1 38 0,0 2-48 15,1 2 40-15,-1 0-48 0,1-1 42 0,2 2-12 0,-1 0-9 16,1-1-14-16,0-1-3 0,1 0-9 15,0-1-6-15,0-2-4 0,0 0-6 0,1 0-3 16,0-2-3-16,0-2-1 0,0-2-5 0,1 0-4 16,-2-3-2-16,3 1-6 0,-1-2-46 0,1 0-56 15,0-1-62-15,1-3-61 0,1 2-63 0,-1-3-56 16,-1 0-78-16,1-1-40 0,-1-1-51 0,0 0-86 16,1-2-106-16,-1 0-291 0,-1-1-587 0</inkml:trace>
  <inkml:trace contextRef="#ctx0" brushRef="#br0" timeOffset="41110.03">32893 15888 80 0,'0'0'231'0,"2"-6"-46"0,-2 6-19 15,0-9-18-15,0 9 0 0,0-7-11 0,0 7-5 16,-1-7 17-16,1 7-23 0,-3-7 26 0,3 7-36 16,-1-7 29-16,1 7-34 0,-4-7 41 0,4 7-49 15,-5-7 34-15,5 7-63 0,-4-3 40 0,4 3-46 16,-7-5 43-16,7 5-33 0,0 0 36 0,-12-3-21 15,12 3 29-15,0 0-21 0,-14 0 17 0,14 0-3 16,-11 5-4-16,11-5-9 0,-11 4 8 0,11-4-13 16,-11 7 6-16,6-2-17 0,1 1 4 0,0 2-3 0,0 0-5 15,2-1-9-15,-1 3-14 0,3-1-1 16,0 2-5-16,0 0-7 0,3 0-1 0,-1 1-2 16,1 2-6-16,-1 0-11 0,2 1 2 0,0 1-5 0,1-1-2 15,2 0-3-15,-2 1-3 0,0 1 9 0,1-1-17 16,-1 0 14-16,2-1-13 0,-1 0 3 0,-1 2-4 15,0-2 5-15,1 1 0 0,-3 0 18 0,4 0-13 16,-4-1 16-16,1-2-20 0,0 2 15 0,0-2-19 16,-1-1 18-16,-1-1-23 0,1 0 29 15,-1-2-28-15,-2 1 19 0,2-2-25 0,0-2 22 0,-1 2-24 16,-1-8 20-16,0 13-23 0,0-13 14 0,-3 10-35 16,3-10-31-16,-5 7-73 0,5-7-61 0,-6 6-61 15,6-6-84-15,0 0 5 0,-16-2-92 0,16 2-78 16,-12-6-451-16,3 1-537 0</inkml:trace>
  <inkml:trace contextRef="#ctx0" brushRef="#br0" timeOffset="41287.58">32738 16141 311 0,'0'0'372'0,"-4"-6"-24"0,4 6-62 16,0 0 20-16,-2-7-31 0,2 7-32 0,0 0-39 0,0-8-40 15,0 8-29-15,2-7-33 0,-2 7-18 16,8-5-13-16,-8 5-16 0,13-6-19 0,-4 2-26 16,0-1-49-16,3 3-104 0,-1-3-158 0,0 2-497 15,3-4-322-15</inkml:trace>
  <inkml:trace contextRef="#ctx0" brushRef="#br0" timeOffset="60157.24">31992 16755 100 0,'0'0'157'15,"0"0"-14"-15,0 0-11 0,0 0 10 16,0 0 4-16,-2-5 1 0,2 5 12 0,0 0-33 16,0 0 10-16,0 0-22 0,0 0 18 0,0 0-35 0,-5-5 42 15,5 5-9-15,0 0-7 0,0 0-1 0,0 0-7 16,-10-4-11-16,10 4-10 0,0 0-5 0,0 0-5 15,-9-1 1-15,9 1 6 0,0 0 0 0,0 0 4 16,0 0-7-16,-13-1 9 0,13 1-3 0,0 0-10 16,0 0 2-16,0 0-5 0,0 0-7 0,0 0-3 15,0 0 3-15,-12-1-1 0,12 1-3 0,0 0 6 16,0 0-2-16,0 0 2 0,0 0-3 0,0 0 6 16,0 0-5-16,0 0 0 0,0 0 9 0,0 0-2 15,0 0 27-15,0 0-28 0,0 0 16 0,0 0-14 16,0 0-10-16,0 0 11 0,6-4-9 0,-6 4-4 15,10-4-17-15,-10 4 2 0,16-1-17 0,-9-1 15 16,3-1-28-16,1 2 16 0,-1-1-26 0,1 0 25 16,1-1-33-16,1 1 32 0,-2-1-29 0,3 1 16 0,-1-2-24 15,1 3 28-15,1-2-29 0,0-1 37 16,2 0-36-16,-2 2 34 0,2-2-38 0,-1 2 36 16,2-2-6-16,-2 1-2 0,2-1 4 0,0 0-2 15,-1 1-2-15,0-1-4 0,0 2 5 0,2-3 5 0,-2 3 0 16,1-2-1-16,0 1-6 0,-2-1 4 0,1 1-1 15,-2 0 10-15,3 0-16 0,-2 1 0 0,0 0 2 16,-2-1-4-16,0 1-4 0,-1 0 5 0,2 1 3 16,-3-2-3-16,1 2 0 0,1-2 5 0,-1 2-10 15,0 0 1-15,0-1 6 0,1 0 4 0,-1 0-1 16,2 1 2-16,-2-1 5 0,-1-1 2 0,3 1 5 16,-2 0 3-16,1 0 5 0,0 0 0 0,-1-1 3 15,0 2 0-15,-1-2 2 0,2 0-4 0,-2 0 0 16,1 0-1-16,-3 0-2 0,0 1 5 0,3-1-11 15,-4 0 3-15,0-1-1 0,1 1 3 0,-1 0-5 16,-9 3 2-16,13-4 4 0,-13 4-10 0,12-5-3 16,-12 5-2-16,11-5-5 0,-11 5-3 0,9-4 3 15,-9 4-6-15,10-3-8 0,-10 3 6 0,8-4-5 16,-8 4 8-16,7-3-4 0,-7 3-8 0,10-4 4 16,-10 4-5-16,7-4 1 0,-7 4 5 0,9-3-7 15,-9 3 8-15,8-4-2 0,-8 4-6 0,11-3-4 0,-11 3-3 16,8-4 7-16,-8 4-1 0,9-5-8 0,-9 5 5 15,7-2-37-15,-7 2-85 0,0 0-133 16,8-6-133-16,-8 6-241 0,2-7-232 0,-2 7-940 16,-5-7-1499-16</inkml:trace>
  <inkml:trace contextRef="#ctx0" brushRef="#br0" timeOffset="76988">32925 15640 69 0,'0'0'70'15,"0"0"3"-15,0 0-4 0,0 0 2 0,-3-7-10 16,3 7-3-16,0 0 4 0,0 0-1 0,0 0 4 15,-4-4-8-15,4 4-4 0,0 0-12 0,0 0-8 16,-6-5-6-16,6 5-4 0,0 0-1 0,0 0-5 0,-9-5 4 16,9 5-4-16,0 0 17 0,-8-4 3 15,8 4 5-15,0 0-3 0,-9-2-4 0,9 2-5 16,-9-2-11-16,9 2 2 0,-8-5 5 0,8 5 0 16,-11-1 6-16,11 1-15 0,-10-3 21 0,10 3-14 0,-13-2 22 15,13 2-10-15,-11-3 12 0,11 3-13 16,-12-2 5-16,12 2-19 0,-14-2 11 0,14 2-17 15,-13-3 29-15,13 3-34 0,-16-2 24 0,16 2-17 0,-17-4 17 16,17 4-12-16,-16-2 29 0,7 0-21 0,-3 1 26 16,3-1-12-16,-1 1 30 0,-1 0-47 0,0-1 33 15,2 0-43-15,-3 1 33 0,1 0-41 0,0 0 35 16,-1-1-38-16,1 1 36 0,-1 0-47 0,-1 0 37 16,3-1-41-16,-4 1 40 0,3 0-5 0,-1 1 1 15,-1-1 7-15,2 0-10 0,11 1-2 0,-23 0 0 16,11-2-11-16,12 2-4 0,-23 0 5 0,23 0-5 15,-24-1 1-15,13 2-6 0,11-1 5 0,-23 0-2 16,11 0-20-16,-1 0 21 0,2 0 0 0,11 0 0 16,-23 0-1-16,11 0 0 0,0-1-6 0,-1 2-2 15,13-1 5-15,-26 0 7 0,15 0-3 0,-3-1-2 16,2 2 5-16,-2 1-3 0,1-2-8 0,-1 1 9 16,3-1-4-16,-1 1 6 0,-2 0-3 0,3 0 2 15,-2 1-9-15,1-2 2 0,1 2 4 0,-2-1 2 0,4 2-5 16,-2-2 4-16,-1 1-3 0,3 1-8 15,-1-1 7-15,-1 1-1 0,0 0-1 0,2 0 6 16,-1-1-5-16,0 3 1 0,0-2-1 0,0 1-1 16,-1-2 11-16,2 2 9 0,-2 1-4 0,1-1-2 0,-1 1 0 15,1-1 0-15,-1 2-10 0,0-2 3 16,1 2 8-16,-1-3-5 0,0 1 7 0,1 0 5 16,0 3 3-16,0-4 3 0,0 1 1 0,-1 0-5 15,2 2 1-15,-1-2-8 0,1 0 6 0,0 0-4 16,-2 1-2-16,2 0 2 0,1-1-5 0,0 1 7 15,-2 1-7-15,3-2 24 0,-1 0-20 0,0 2 19 16,1-2-23-16,0 2 22 0,-1-1-21 0,0 3 25 0,1-2-31 16,-1 2 36-16,2-1-24 0,-2 3 25 0,0 0-26 15,0-1 22-15,1 1-38 0,0 0 33 0,-1 0-23 16,0 1 34-16,2-1-17 0,0-1 23 0,-1 1-22 16,1 1 21-16,-1-3-20 0,2 2 20 0,0-2-13 15,-1 2 19-15,1-2-3 0,0 3-5 0,0-3-2 16,-1 3 1-16,1-3-5 0,0 3-3 0,0-1-4 15,1 1 1-15,0-1-24 0,1 1 25 0,-1 1-17 16,1 1 18-16,-1-1-20 0,2 2 26 0,-1 0-28 16,-1 0 20-16,3 2-28 0,1 0 26 0,-2 1-33 15,2-2 30-15,-2 2-28 0,2-1 25 0,0 0-29 0,2 1 29 16,-2 1-29-16,2-1 31 0,-2-1-26 16,1 0 31-16,1 0-30 0,0 1 34 0,1-3-35 15,-1 3 29-15,0-2-31 0,0 0 31 0,1 0-27 16,-1-2 33-16,0 1-23 0,0-2 23 0,1 0-34 0,-1 1 9 15,0-1-3-15,0-1 17 0,-2 1-24 0,4 0 21 16,0-1-14-16,-2 0 11 0,1-1-21 0,-1 1 20 16,2 0-20-16,-1 0 12 0,1 0-7 0,0-1 1 15,-1 0 2-15,2-1 5 0,-1 1-5 0,1 0 6 16,-1-1-5-16,3 1 2 0,-2-2-7 0,2 1 1 16,-2-1 6-16,2 0-5 0,-1 0 0 0,-1 0-5 15,4-1 4-15,-2 1 5 0,-1-1-6 0,1-1 4 16,1 1-5-16,1-1 1 0,-2 0 8 0,1 1-3 0,0 0-4 15,1 0 0-15,0-2 2 0,0 1 1 0,1-1 0 16,-1 1 18-16,2 0-20 0,0-1 32 16,-1 0-34-16,1 0 47 0,-1-1-63 0,1 1 39 0,-2 0-28 15,4 0 27-15,-3-2-37 0,2 2 38 0,-1-2-33 16,0 1 39-16,1 1-34 0,0-1 32 0,-1 0-37 16,2-1 36-16,-1 1-40 0,0-2 40 0,0 1-37 15,1 0 37-15,-1-1-36 0,1 1 33 0,1-1-36 16,-2 1 43-16,2-2-54 0,-3 1 55 0,2-1-44 0,1 1 40 15,-2-1-35-15,2 0 39 0,-2 0-39 0,1-1 34 16,1 1-42-16,-1-1 43 0,2 0-46 0,-2 0 49 16,1 0-50-16,-1 0 42 0,2-1-39 0,-2 1 40 15,1-1-43-15,0 1 40 0,-1-1-45 0,2 0 42 16,0-1-49-16,0 0 58 0,-1 1-16 0,0 0 10 16,1-2-21-16,-1 1 13 0,0 1-11 0,3-2-7 15,-2 1-1-15,2-1-1 0,-2 1 12 0,2 0-8 16,-2-2-7-16,2 1 2 0,-2-1 1 0,2 0 12 15,-2 1-6-15,2-2-9 0,-1 1 2 0,0-1-2 0,0 1 12 16,1-2-6-16,-2 1-7 0,3-1 1 0,-1 0-2 16,-1 0 13-16,1 0-4 0,0-1-5 15,0 0-2-15,-1 0-1 0,0 0 11 0,0 1 1 0,0-1-15 16,0 0 2-16,0 0 3 0,-3 0 15 16,4-1-12-16,-4 1-6 0,2-1-1 0,-1 0 10 0,0 0 8 15,-1 1 14-15,1-3-35 0,-1 2 22 0,-2-1 8 16,4 0-31-16,-4-1 29 0,1 0-37 0,1 0 37 15,-4 0-38-15,4 0 42 0,-3 0-38 0,-1-3 38 0,1 4-38 16,1-2 35-16,-2-1-32 0,-1 1 28 0,1-2-37 16,0 3 37-16,-2-3-40 0,2 2 45 0,-2-1-38 15,-2-1 38-15,2 2-41 0,-1-3 39 0,-1 1-31 16,2 1 27-16,-2-2-34 0,1 0 37 0,-1 0-38 16,0 1 7-16,-1-1 2 0,3 0 2 0,-4 0-1 15,3 1 3-15,-2-2 9 0,-1 2-4 0,2-2-5 16,-2 4 8-16,1-4-5 0,-2 2 4 0,0 1 1 15,0 0-5-15,-2-1 2 0,3 1 0 0,-2-1 5 16,0 1-3-16,-1 0-4 0,0 0 4 0,0-2 0 0,0 4 1 16,0-2 1-16,-1 1 3 0,0-1-9 0,-2 1 0 15,3-1 6-15,-2 1 4 0,0 0-8 0,0 2 0 16,0-2 1-16,-1 0 2 0,0 0-4 0,-1 2-1 16,1-2-1-16,0 1 1 0,0 0 5 0,-2-1 3 15,1 1-3-15,0-1-4 0,1 2 2 0,-2-2 8 16,0 2-7-16,-1-1-4 0,3 0 1 0,-3 1 10 15,1-1-7-15,-2 0-1 0,0-1 4 0,2 3-5 0,-1-2 0 16,-1 1 4-16,-3-2 7 0,1 2-11 16,0-1 2-16,0 0 9 0,0 1-8 0,-2-1-2 15,1 0-3-15,-1 1 8 0,0-1-7 0,-2 0 3 0,0-1 1 16,-1 1 2-16,0-1-4 0,-2-1-5 0,2 2 6 16,-4-1 1-16,0-2-1 0,-1 3-15 0,-1-2-17 15,-5 0-43-15,-5-1-61 0,1 1-64 0,-7-2-119 16,-6 3-141-16,0-2-127 0,-8 3-869 0,0 0-1073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09:31:51.1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1606 3193 212 0,'0'0'247'0,"0"0"-20"0,0 0-22 16,0 0-9-16,0 0-6 0,0 0-21 0,-5-4-8 0,5 4-50 16,0 0 28-16,0 0-42 0,0 0 22 0,0 0-42 15,0 0 20-15,-3-5-31 0,3 5 19 0,0 0-17 16,0 0 4-16,0 0-15 0,0 0 7 0,0 0 3 15,3-7-16-15,-3 7 4 0,0 0-15 0,0 0 1 16,0 0-12-16,0 0 4 0,0 0-18 0,0 0 18 16,0 0-16-16,0 0 22 0,0 0-20 0,5-3 14 15,-5 3-18-15,0 0 20 0,0 0-30 0,0 0 25 16,13 1-17-16,-13-1 16 0,0 0-24 0,0 0 25 16,14 1-25-16,-14-1 23 0,0 0-25 0,14 0 27 15,-14 0-30-15,13 0 23 0,-13 0-20 0,14 1 15 16,-14-1-32-16,16 0 34 0,-16 0-27 0,17 0 24 15,-17 0-31-15,19 0 30 0,-19 0-25 0,20 0 10 16,-20 0-7-16,22 0 24 0,-9 1-28 0,-3-1 27 0,3 2-38 16,-3-1 45-16,2-1-34 0,-1 1 30 15,1-1-29-15,-1 1 26 0,2 0-25 0,-1 0 29 16,0 1-22-16,1-2 35 0,-1 1-24 0,0-1 24 16,0 0-25-16,2 1 24 0,-3-1-33 0,-11 0 26 15,25 0-26-15,-12 2 23 0,-1-2-22 0,1 0 22 16,0 0-24-16,1 0 23 0,0 1-26 0,0-1 26 15,0 0-22-15,0 0 17 0,2 1-18 0,-3-1 18 0,2 1-20 16,-1-1 18-16,0 1-22 0,0-1 26 0,0 1-22 16,0-1 21-16,0 2-26 0,0-1 22 0,0-1-16 15,-1 1 21-15,2-1-22 0,-2 1 17 16,2 0-16-16,-2 0 15 0,0 1-18 0,2-1 18 0,-2 0-16 16,1 0 23-16,0-1-21 0,0 2 23 15,0-1-18-15,0 0 21 0,2 0-17 0,-2-1 14 0,0 1-18 16,1-1 17-16,-1 2-18 0,0-2 15 0,3 0-14 15,-3 1 17-15,1-1-17 0,-1 0 13 0,3 0-17 16,-3 0 19-16,3 0-19 0,-2 0 16 0,1 0-13 16,1 0 16-16,-3-1-16 0,3 1 13 0,-2 1-13 15,2-1 12-15,-2 0-13 0,0 0 16 0,1 0-19 16,-1 1 13-16,-1-1-13 0,3 0 13 0,-2 1-14 16,0-1 14-16,1 1 1 0,-1-1-21 0,-1 0 20 15,3 1 0-15,-2-1 3 0,0 2 6 0,-1-1 3 16,3 0-8-16,-3-1-2 0,3 1 5 0,-3-1-4 15,0 2-3-15,2-1-1 0,1 0 4 0,-3-1-1 16,4 2 1-16,-3 0 1 0,2-1-2 0,-2 0-2 16,3 0 5-16,-2 1-3 0,1 0 0 0,0-1 0 0,1 1 1 15,-1-2-3-15,-1 1 0 0,2 1 2 0,0-1-6 16,0 0 0-16,0 0-3 0,0 1 5 0,0-1-9 16,1 1 4-16,-1-1 1 0,0 0-2 15,1 1-3-15,-1-1 2 0,1 1 1 0,1-1-3 0,-2 1 0 16,1-1 3-16,2 0-3 0,-3 1 2 0,1-1 0 15,0 0 1-15,0 0-3 0,0 0 2 0,1 0 1 16,-1 0-4-16,0 1 4 0,-1-1-1 0,1 1-1 16,-1-1-4-16,2-1 5 0,-2 1 2 0,0 1-2 15,0-1-1-15,0 1 3 0,1-1-3 0,-2-1 2 16,2 1-2-16,-2 0-2 0,0 0 3 0,1-1 3 16,0 1 1-16,1 1-5 0,-1-2 0 0,0 1 4 15,0-1-4-15,0 1 6 0,0-1-2 0,1 0-4 16,-1 1-2-16,-1-1 6 0,2 0-1 0,-4 1-5 15,3-1 3-15,2 1 0 0,-2-1 1 0,0 0-2 16,1 1 0-16,-1-1-1 0,1 0 0 0,-1 2-2 16,0-2 3-16,1 0-2 0,-1 0-4 0,1 0 7 0,0 0-4 15,1 0 4-15,-1 0 1 0,-1 0-1 16,1 0 3-16,1 0 1 0,-2 0-4 0,1 0-2 16,2-2 6-16,-3 2 2 0,2 0-2 0,-2-1-1 0,1 1-3 15,1-1 4-15,0 0 1 0,0 1-3 0,-2-1-5 16,0 0 2-16,2 0 0 0,-2 1 3 15,1-2-3-15,1 1 3 0,-2 0 0 0,1 1 1 0,-1-1-2 16,1 0-1-16,0 0 1 0,-2-1-4 0,2 1 3 16,-3-1-2-16,2 2 2 0,1-1 1 0,-2 0-1 15,2-1-1-15,-2 1 0 0,1 1-1 0,-3-2 0 16,4 1 1-16,-1 0 1 0,-1 0-2 0,-2 0 2 16,0 0-7-16,2 1 15 0,-3-1-8 0,3 1 0 15,-2-2-1-15,2 1 4 0,-2 1-2 0,0-1-2 16,3-1-1-16,-1 2 6 0,-3 0-7 0,4-1 7 15,-3 0-6-15,3 0 7 0,-1 0-3 0,-1 1 7 16,1-2-8-16,-1 1 10 0,2 0-7 0,-2 1 7 16,0-1-15-16,1 0 12 0,-2 0-7 0,3 1 6 0,0-2-8 15,-3 1 11-15,3 0-14 0,-2 0 12 0,0 1-9 16,-2-2 9-16,3 1-8 0,1 1 6 0,-2-1-8 16,2 0 13-16,-2 0-12 0,-1-1 8 15,-1 2-9-15,4-1 7 0,-4 0-22 0,1 1 30 0,1-1-26 16,0 0 20-16,0 1-14 0,-1-1 12 0,-1 1-11 15,2-2 11-15,0 2-13 0,-1-1 11 0,-1 1-12 16,3-1 16-16,-3 1-13 0,1 0 10 0,1-1-7 16,-1 0 11-16,-1 1-17 0,1-2 23 0,2 1-10 15,-3 1 19-15,0-1-21 0,3 0 26 0,-3-1-30 16,-1 2 19-16,3-1-23 0,-3 0 23 0,1 1-22 16,-1-1 16-16,1 1-23 0,-1-1 22 0,1 0-21 15,-3 1 23-15,2-2-23 0,1 1 22 0,-1 1-20 16,1-1 24-16,-3 1-33 0,3-1 29 0,-1 0-19 15,0 1 21-15,0-2-24 0,0 1 19 0,0 1-14 16,-1-1 14-16,1 0-19 0,1-1 21 0,-2 1-23 16,0 0 23-16,1 0-22 0,0 0 23 0,-3 1-2 15,2-1-23-15,0-1 21 0,-12 2-3 0,17-1-1 0,-17 1 1 16,18-1-7-16,-18 1 3 0,13-1-12 16,-13 1-17-16,12-1-25 0,-12 1-6 0,0 0-18 15,13 0-40-15,-13 0-41 0,0 0-68 0,0 0-35 16,12 0-120-16,-12 0-49 0,0 0-83 0,0 0-443 0,0 0-536 15</inkml:trace>
  <inkml:trace contextRef="#ctx0" brushRef="#br0" timeOffset="1345.35">6857 3278 91 0,'-11'-1'329'0,"11"1"-53"15,0 0-29-15,0 0-17 0,0 0-34 0,0 0-18 16,0 0-21-16,0 0-17 0,0 0-7 0,0 0-12 0,0 0 5 16,0 0-10-16,0-7-9 0,0 7-12 15,0 0-16-15,11-4 3 0,-11 4-7 0,9-3-8 16,-9 3 0-16,13-3-10 0,-13 3-6 0,14-4-1 16,-14 4-2-16,14-2-5 0,-14 2-2 0,18-2 5 0,-9 0-6 15,-9 2-1-15,19-1 3 0,-9 1 2 0,-10 0-1 16,22-1 6-16,-10 1-1 0,-12 0 0 15,24-1 1-15,-24 1-1 0,24 0-3 0,-11 0-5 0,1 0 1 16,-1 0 2-16,2 0-2 0,-1 0-3 0,-1 0 0 16,4 0-3-16,-3 0-3 0,2 0 0 15,-2 0-1-15,4 0-3 0,-4 0 0 0,3 0 3 0,1 0-4 16,-3 0-9-16,2 0 15 0,-2 0-10 0,2 0 11 16,-2 0-11-16,4-2 3 0,-1 2-1 0,1 0 6 15,-1-1-8-15,-1 1 5 0,2-1-10 0,-2 1 7 16,2-1-14-16,-3 0 11 0,2-1-11 0,0 1-9 15,0 0 5-15,1 0 12 0,-2 0-14 0,1 0 9 16,-3-1-8-16,4 2 9 0,-1-1-8 0,-4 0-16 16,3 1 21-16,-2-1 3 0,4 0 0 0,-2-1 3 15,-1 1-3-15,1 0-4 0,1-2-1 0,-3 2 10 16,3 0-7-16,-5 0 1 0,4 0-1 0,-1-2-7 16,0 2 7-16,0 0-2 0,1 0 1 0,1-2-8 0,-3 2 8 15,3-1-5-15,-4-1-2 0,4 2-2 0,-4 0 5 16,4-1-4-16,-3 0 0 0,2 0 2 15,-3 1-4-15,1 0 0 0,1 0 1 0,-1-1 1 16,0 0 10-16,0 0-10 0,0 1 2 0,0 0-12 0,-1 0 10 16,1 0-2-16,-2 0-1 0,2-1 0 0,-2 1 3 15,0 1-6-15,2-1 9 0,-2 0-11 16,1 0 9-16,0 0-2 0,0-1 4 0,-1 2-7 0,2-1 11 16,-2 1-28-16,2-1 31 0,-2-2-6 0,3 3 8 15,-1-1-13-15,-1 0 23 0,1 1-25 0,1-1 13 16,0 0-4-16,2 1 9 0,-1-3-7 0,2 3 15 15,-5-1-16-15,5 0 8 0,0 1-11 0,2-1 15 16,-2 0-16-16,0-1 16 0,2 1-19 0,-1-1 21 16,-2 1-29-16,4 0 34 0,-1 0-24 0,-1-1 22 15,0 1-2-15,2-1-2 0,-2 1-3 0,1 0 0 16,0 0-3-16,-1 0-1 0,1 1-1 0,0-3-3 16,-2 2 0-16,0-1-8 0,1 1 10 0,0 0-6 15,-1-1-2-15,-1 1 2 0,1-2 2 0,1 2-4 16,-3 0-8-16,1-1 9 0,-2 1-5 0,4-1 2 0,-5 1 0 15,2-1 6-15,-3 1-1 0,2 1-24 16,-3-1 26-16,4 1-2 0,-3-1 2 0,0 0-6 0,0 0 1 16,0 1-2-16,0-2 0 0,0 2 2 15,-1-1-3-15,1 1-3 0,-3-1-2 0,2 1 6 16,0 0-13-16,-2-1 10 0,2 1-3 0,0 0 4 16,-13 0 1-16,23 0-2 0,-13-1-1 0,-10 1-8 15,22 0 8-15,-22 0 2 0,18 0-3 0,-18 0 2 16,18 0-4-16,-18 0 5 0,15 0-4 0,-15 0 2 0,18 0 3 15,-18 0-5-15,14 0 5 0,-14 0-4 0,14-1-5 16,-14 1 7-16,14 0-1 0,-14 0 3 0,14 0-4 16,-14 0 3-16,12 0-3 0,-12 0-9 0,0 0 10 15,15 0-2-15,-15 0 1 0,0 0-6 0,11 0-6 16,-11 0-23-16,0 0-46 0,0 0-75 0,12-2-93 16,-12 2-147-16,0 0-158 0,0 0-754 0,0 0-909 15</inkml:trace>
  <inkml:trace contextRef="#ctx0" brushRef="#br0" timeOffset="24453.86">28146 3034 726 0,'-14'0'624'0,"14"0"-183"0,0 0-62 0,-9 3-109 16,9-3-36-16,0 0-54 0,-9 3 2 0,9-3-25 15,-4 6 19-15,4-6-3 0,-2 9 30 0,2-9-6 16,-1 11-19-16,1-3-22 0,1-1-25 0,0 3-3 16,3-1-39-16,-1 2 31 0,-1 0-26 0,3 2 8 15,-1-1-36-15,1 1 24 0,0 1-53 0,0-1 28 16,-1 0-36-16,0 0 25 0,1 0-42 0,-1-1 26 15,2 0-31-15,-3-1 25 0,1 0-33 0,0-1 21 16,-2-1-30-16,3 0 34 0,-3 1-42 0,0-1 12 0,1-3-40 16,-3-6 0-16,4 12-35 0,-4-12-16 0,3 8-21 15,-3-8-47-15,3 7-35 0,-3-7-92 0,0 0-76 16,0 0-103-16,0 0-69 0,0 0-387 0,0 0-500 16</inkml:trace>
  <inkml:trace contextRef="#ctx0" brushRef="#br0" timeOffset="24704.05">27914 3114 352 0,'0'0'465'16,"-7"-7"-88"-16,7 7-57 0,-5-5-75 0,5 5 31 16,-2-8-49-16,2 8 34 0,-2-8-39 0,2 8 8 15,5-10-36-15,-1 4-14 0,3 0-42 0,2 0-13 16,-2 1-40-16,2 0 3 0,3-3-28 0,-1 2 2 15,2 2-26-15,2-2 9 0,-2 1-21 0,1-1 5 16,2 1-20-16,0 0 13 0,-2 1-18 16,3-1 4-16,-2 1-34 0,0 1-7 0,2-2-54 0,-2 2-13 15,-2 1-88-15,1-1-3 0,-2 1-98 0,-1 1-18 16,1 0-63-16,-1 1-420 0,-11 0-312 0</inkml:trace>
  <inkml:trace contextRef="#ctx0" brushRef="#br0" timeOffset="24960.23">28371 3253 684 0,'0'0'698'16,"0"9"-168"-16,0-9-105 0,0 7-74 0,0-7-28 15,0 0-1-15,0 8-8 0,0-8-11 0,0 0-46 16,-1 5-24-16,1-5-67 0,0 0-12 0,1 8-70 15,-1-8 35-15,0 0-45 0,2 9 17 0,-2-9-43 16,2 9 17-16,-2-9-39 0,6 9 24 0,-6-9-39 16,4 13 22-16,0-8-38 0,-1 3 14 0,-1 0-45 0,1 1-30 15,1 0-58-15,-2 0-80 0,1 0-53 16,-1 1-55-16,1-1-96 0,-1 0-91 0,0-2-91 16,-1-1-311-16,0 0-466 0</inkml:trace>
  <inkml:trace contextRef="#ctx0" brushRef="#br0" timeOffset="25221.98">28651 3094 908 0,'8'-13'667'0,"-5"2"-137"0,1 3-126 16,-1-1-23-16,0 2 3 0,-1 1-8 0,-1 0 6 16,-1 6-31-16,4-10-52 0,-4 10-40 0,3-9-52 15,-3 9-33-15,1-7-38 0,-1 7-28 0,0 0-19 16,0 0-10-16,10-1-4 0,-10 1-5 0,9 6 0 15,-5-2-13-15,1 3-5 0,3 0-9 0,-2 0-8 16,2 3-3-16,0 0-14 0,-1 1-4 0,3 0 2 16,-1 1-3-16,-1 0-2 0,2 1-17 0,-1 0-21 15,-1 1-31-15,0-2-33 0,-1 1-45 0,0-1-59 16,0 0-53-16,-3-2-44 0,0 1-46 0,0-1-48 16,-3-2-123-16,-2 1-104 0,-2-3-429 0,1 0-656 15</inkml:trace>
  <inkml:trace contextRef="#ctx0" brushRef="#br0" timeOffset="25421.22">28557 3100 461 0,'-7'-9'673'0,"3"0"-186"16,-1 2-87-16,1-1-68 0,-1 0-10 0,3 1-38 16,-1-2-3-16,2 0-15 0,0 1-3 0,1 1-17 15,1-3-44-15,0 0-35 0,4 1-45 0,0 0-20 16,2 1-24-16,0-2-13 0,4 1-28 0,1-1-29 15,0 2-35-15,2 0-53 0,0 1-40 0,1 0-36 16,-2 1-44-16,4 1-41 0,1 1-34 0,-2 1-53 16,2 1-42-16,1 0-47 0,-1 1-399 0,-1 1-349 15</inkml:trace>
  <inkml:trace contextRef="#ctx0" brushRef="#br0" timeOffset="25737.18">28985 3051 342 0,'-3'6'522'0,"3"-6"-51"0,-4 9-118 0,4-9 17 16,-6 8-4-16,6-8-14 0,-4 4-5 0,4-4-7 16,0 0-39-16,-6 6-77 0,6-6-11 0,0 0-52 0,0 0-38 15,0 0-26-15,0 0-20 0,10-4-13 16,-10 4-11-16,11-3-20 0,-11 3-4 0,14-1-12 16,-14 1-4-16,16-1-12 0,-16 1-6 0,18 2-7 0,-11 1-2 15,2 1 3-15,-4 0 1 0,4 2-1 16,-5 2 8-16,0 0-1 0,-3 2 3 0,1 0 4 15,-1 0-2-15,-2 0 6 0,-1 3 3 0,2-2 0 16,-2-2 2-16,0 2-1 0,2-4 9 0,-2 2 1 0,0-1 7 16,1-1-7-16,1-7 9 0,1 12-9 0,-1-12 9 15,6 8-25-15,-6-8 10 0,13 5-44 0,-1-5-51 16,1-1-45-16,5-3-56 0,2-2-37 16,5 1-46-16,3-4-59 0,1-2-75 0,1-1-61 15,0-1-46-15,2-3-275 0,-4 1-300 0</inkml:trace>
  <inkml:trace contextRef="#ctx0" brushRef="#br0" timeOffset="25986.87">29509 2902 556 0,'0'0'706'0,"-4"-11"-180"0,4 11-93 0,-5-8-69 0,5 8-21 16,-4-9 11-16,4 9-11 0,-3-5-17 0,3 5-12 16,-2-6-83-16,2 6-13 0,0 0-79 0,-2-6 5 15,2 6-67-15,0 0 35 0,0 0-44 0,0 0 35 16,4 3-45-16,-4-3 41 0,8 7-6 0,-4-2-16 15,0 1-8-15,1 0-4 0,2 1-5 0,-3 1-6 16,3 0-10-16,0 2-7 0,-3-1-5 0,4 2-7 16,-1 0 0-16,-1 1-13 0,0-1-4 0,-1 0 2 15,0 2-9-15,1-1-47 0,-2-2 14 0,0 0-24 16,1 1-65-16,-2-3-18 0,0 1-55 0,-1-2-61 16,4 1-34-16,-4-2-34 0,-2-6-80 0,0 8-143 15,0-8-124-15,0 0-285 0,-12 2-541 16</inkml:trace>
  <inkml:trace contextRef="#ctx0" brushRef="#br0" timeOffset="26187.32">29299 2994 455 0,'-13'-6'625'0,"3"2"-182"0,0 0-66 0,1-1-50 16,2 2-12-16,1 0-2 0,-2-3 9 0,5 2-31 16,-1-1-28-16,4 5-39 0,-3-11-35 0,3 4-29 15,3-1-38-15,3 0-18 0,2 0-27 0,1-2-31 16,2 0 8-16,2 1-7 0,2-2-12 0,2 1-4 15,0-2-7-15,2 3-5 0,-1-1-15 0,1 1-33 16,1 0-22-16,-2 0-45 0,1 1-42 0,-1 3-42 16,-1-1-69-16,1 1-30 0,-4 1-56 0,1 4-15 15,-2-1-102-15,0-1-401 0,-13 2-401 0</inkml:trace>
  <inkml:trace contextRef="#ctx0" brushRef="#br0" timeOffset="26603.75">29723 3000 440 0,'0'0'492'15,"-5"7"-77"-15,5-7-91 0,-4 5 51 0,4-5-15 16,0 0-23-16,-7 3-40 0,7-3-17 0,0 0-46 16,0 0-33-16,-8-3-52 0,8 3-24 0,0 0-32 15,6-9-8-15,-6 9-30 0,5-7-13 0,-5 7-1 16,11-6-20-16,-11 6 7 0,11-6-27 0,-11 6 8 0,14-4-27 15,-14 4 2-15,9-2-24 0,-9 2 15 16,0 0-12-16,13 2 18 0,-13-2-8 0,5 4 19 16,-5-4-11-16,1 8 15 0,-1-8-8 0,0 8 19 15,0-8-11-15,-4 12 10 0,3-7-14 0,1-5 19 0,-2 11 1 16,2-11 3-16,-3 13 4 0,3-5 2 0,3-1-4 16,-2-1-4-16,0 1 1 0,2 1-2 15,1 1-3-15,1-1-1 0,0 0-6 0,0-1-6 16,4 0 3-16,-3 0-2 0,2 0 2 0,-1 1-3 15,1-2-1-15,-4-1-4 0,3 2 1 0,-2-3 0 16,-1 1-3-16,-4-5 11 0,5 9 4 0,-5-9 6 16,0 10-2-16,0-10 3 0,-3 10-5 0,-1-5-3 15,4-5 3-15,-10 9-6 0,2-4 3 0,1-1-4 16,0-1-3-16,0 1-38 0,7-4-65 0,-14 4-69 16,14-4-93-16,-13 0-123 0,13 0-70 0,-12-3-441 0,7-2-470 15</inkml:trace>
  <inkml:trace contextRef="#ctx0" brushRef="#br0" timeOffset="26794.25">29969 3022 598 0,'0'0'527'0,"0"0"-129"16,0 0-88-16,0 0-57 0,0 0-45 15,0 0-58-15,0 0-29 0,14-1-27 0,-14 1-24 16,7-4-43-16,-7 4-132 0,9-5-42 0,-9 5-97 16,17-6-118-16,-7 0-233 0,-1 2-107 0</inkml:trace>
  <inkml:trace contextRef="#ctx0" brushRef="#br0" timeOffset="26936.6">30268 2955 93 0,'0'0'439'0,"0"0"-118"0,10 4-32 15,-10-4-9-15,0 0-1 0,8 2 1 0,-8-2-16 0,0 0-38 16,0 0-38-16,0 0-30 0,12 1-36 0,-12-1-65 16,0 0-95-16,8-3-110 0,-8 3-83 0,9-5-86 15,-1 1-94-15,-1 0-169 0,2 1-90 16</inkml:trace>
  <inkml:trace contextRef="#ctx0" brushRef="#br0" timeOffset="27071.48">30585 2891 72 0,'7'4'399'0,"-7"-4"-113"0,0 0-61 16,0 0-27-16,0 0-25 0,0 0-21 0,9 3-40 15,-9-3-48-15,0 0-90 0,8-3-56 0,-8 3-164 16,8-5-175-16,-8 5 116 0</inkml:trace>
  <inkml:trace contextRef="#ctx0" brushRef="#br0" timeOffset="27202.24">30893 2814 139 0,'0'0'423'0,"0"0"-158"0,0 0-19 15,0 0-90-15,9-2 1 0,-9 2-70 0,0 0-10 0,0 0-113 16,2-6-48-16,-2 6-102 0,0 0-210 0,5-7 149 16</inkml:trace>
  <inkml:trace contextRef="#ctx0" brushRef="#br0" timeOffset="27487">31115 2673 352 0,'5'-4'500'0,"-5"4"-74"15,0 0-81-15,8-3-68 0,-8 3 30 0,0 0-49 16,0 0 17-16,6-4-40 0,-6 4-2 0,0 0-52 16,0 0-1-16,0 0-21 0,0 0 29 0,9 1-27 15,-9-1 41-15,5 5-43 0,-5-5 4 0,8 9-7 16,-6-4-22-16,2 0-9 0,0 3-7 0,1-1-22 15,-1 0-15-15,4 3-7 0,-4-4-15 0,1 4-3 16,0-1-7-16,1 0-7 0,-2 1 30 0,1 0-57 16,0-1 39-16,0 2-51 0,-1-2 35 0,-1 1-40 15,1-1 27-15,-2-1-64 0,2 2 12 0,-1-2-65 16,2-1-16-16,-3 1-59 0,-2-1-52 0,3-3-38 16,-1 3-37-16,-2-7-29 0,2 9-84 0,-2-9-47 15,0 0-171-15,-2 7-251 0,2-7-431 16</inkml:trace>
  <inkml:trace contextRef="#ctx0" brushRef="#br0" timeOffset="27719.85">30946 2723 616 0,'-9'-3'556'16,"-1"-2"-156"-16,4 3-31 0,6 2-24 0,-9-7 16 15,9 7-34-15,-8-6 12 0,8 6-53 0,-2-6 8 16,2 6-71-16,5-12 0 0,0 7-68 0,1-3-6 15,5 2-55-15,1-2 2 0,2-1-32 0,0 2 12 16,4-1-33-16,1 0 17 0,-2-1-33 0,2 2 15 16,0 0-31-16,-2 1 14 0,1 0-24 0,-3 0 0 15,3 1-46-15,-2 0 8 0,-1 2-77 0,-1-2-21 0,-1 3-80 16,-2-1-12-16,-2 0-54 0,-9 3-19 0,19-1-2 16,-19 1-52-16,13 2-72 0,-13-2-440 15,10 6-414-15</inkml:trace>
  <inkml:trace contextRef="#ctx0" brushRef="#br0" timeOffset="28169.92">31337 2840 501 0,'0'0'512'0,"-12"2"-119"15,12-2-67-15,-11 3-26 0,11-3 24 0,0 0-48 0,-14-1 19 16,14 1-38-16,0 0-4 0,-9-5-70 0,9 5-4 16,0 0-62-16,-2-7 0 0,2 7-51 0,4-5 7 15,-4 5-36-15,6-5 17 0,-6 5-35 0,13-4 16 16,-13 4-33-16,13-2 21 0,-13 2-29 16,15 0 23-16,-15 0-27 0,14 2 17 0,-14-2-23 0,14 5 24 15,-9-1-6-15,2 0-2 0,-4 1 0 0,1 0-3 16,-1 2 1-16,-2-1 2 0,-1 3-1 0,0-2-5 15,-4 1 2-15,0 2 4 0,1 0 1 16,-3-2 1-16,1 0-27 0,0 1 33 0,-1-2-2 16,1 1 1-16,0-2-1 0,1 0 4 0,0-1 16 0,4-5 18 15,-8 9 19-15,8-9 4 0,-3 7 4 0,3-7 8 16,0 0-10-16,0 0-14 0,1 7-12 0,-1-7-11 16,0 0 1-16,16-3-10 0,-16 3 7 15,16-3-26-15,-5 0 15 0,-2-2-19 0,3 3-8 0,0-3-20 16,0 2-37-16,1-2-37 0,-2 1-34 0,2 0-54 15,0-1 0-15,0 0-59 0,-2 0-8 0,-1 0-33 16,-1 1-99-16,-1-1-7 0,1 1-59 0,-3-2-258 16,1 3-219-16</inkml:trace>
  <inkml:trace contextRef="#ctx0" brushRef="#br0" timeOffset="28903.39">31622 2787 9 0,'0'0'287'0,"0"0"-62"15,0 0-32-15,0 0-33 0,0 0 7 0,0 0-4 16,0 0-12-16,0 0 4 0,0 0-13 0,0 0-6 16,0 0-12-16,0 0-37 0,0 0 27 0,-7 2-25 15,7-2 10-15,0 0-5 0,0 0 15 0,-8 5-1 16,8-5 0-16,0 0 17 0,-5 5-21 0,5-5 24 15,-6 6-34-15,6-6 36 0,-6 6-34 0,6-6 26 16,-7 9-29-16,7-9 18 0,-8 8-28 0,4-4 17 16,0 3-15-16,2-2-12 0,-1 0 0 0,-2 0-12 0,5-5-9 15,-4 12-4-15,1-7-4 0,3-5 1 0,-2 12-3 16,2-12-4-16,-2 12-5 0,2-12 0 0,1 12-8 16,-1-12-2-16,3 10-7 0,0-4-1 0,0-2 0 15,-3-4-2-15,6 10-2 0,-2-6 0 0,1 0-5 16,1 0 5-16,-6-4-11 0,12 6 2 15,-12-6-3-15,14 4-7 0,-14-4-2 0,14 3-7 0,-14-3 1 16,16 1-3-16,-16-1-6 0,16 0-10 0,-16 0 3 16,16-1 2-16,-16 1 0 0,17-3 4 0,-17 3-22 15,13-5 25-15,-4 1-13 0,-9 4 26 0,13-6-22 0,-8 1 28 16,0 2-19-16,-1-2 19 0,-4 5-18 0,3-11 22 16,0 5-22-16,-6 0 26 0,0 0-38 15,1 0 38-15,-2-2-17 0,-3 2 19 0,0-2-19 0,-4 1 17 16,1 0-23-16,-1 0 11 0,-2-2-65 0,0 2-27 15,-2 2-74-15,1 0-70 0,-3 0-83 0,3 1-147 16,-4 0-392-16,3 2-414 0</inkml:trace>
  <inkml:trace contextRef="#ctx0" brushRef="#br0" timeOffset="61499.55">22085 5285 53 0,'0'0'170'0,"-5"5"-18"16,5-5-30-16,0 0-6 0,0 0-17 15,0 0-20-15,0 0-6 0,0 0-11 0,0 0-8 16,-6 3-1-16,6-3-3 0,0 0-6 0,0 0-2 15,0 0-4-15,0 0 0 0,0 0 4 0,0 0 16 16,0 0 13-16,0 0 4 0,0 0 30 0,0 0-18 16,4 6 13-16,-4-6-23 0,0 0 3 0,0 0 8 0,0 0 3 15,0 0 11-15,11 3-16 0,-11-3 19 16,0 0-45-16,0 0 23 0,15 0-36 0,-15 0 43 16,0 0-51-16,15-2 3 0,-15 2 48 0,15-2-40 0,-15 2 40 15,20-2-51-15,-9 1 45 0,2-1-55 0,1 0 42 16,-1 1-55-16,5-1 45 0,-3-2-52 0,4 1 38 15,-1 0-44-15,3 0 42 0,-1 1-45 0,-1 0 44 16,3-1-45-16,-2 1 38 0,1-1-45 16,1 1 43-16,-1 1-46 0,0-2 43 0,-1 2-43 0,3 0 45 15,-2 0-48-15,-1 0 46 0,3 0-40 0,-1 1 47 16,-2-2-45-16,3 1 46 0,-1 1-40 0,-3-1 41 16,4-1-37-16,0 1 40 0,1 0-45 15,-2 0 42-15,4 0-38 0,-3 1 35 0,3-1-42 16,1-1 38-16,-1 1-42 0,0 1 39 0,0-1-35 0,1 1 42 15,0-1-45-15,-2 1 31 0,-1 0-35 0,3-1 40 16,-1 1-41-16,-1 0 39 0,-1 0-39 0,3 0 42 16,-2 0-38-16,2 1 34 0,1-1-35 0,0 0 36 15,-2 1-44-15,1 0 43 0,1-1-42 16,-1 1 42-16,-2 1-42 0,1-1 40 0,1 0-39 0,-1 0 37 16,1 0-37-16,-1 2 38 0,-4-2-41 0,3 0 41 15,2 1-41-15,-3-2 42 0,3 2-40 0,-3-1 37 16,2 0-40-16,0 2 43 0,-1-1-44 0,1-1 42 15,-1 1-42-15,1 2 41 0,-2-2-42 0,4-1 46 16,-4 1-45-16,3 0 41 0,-1 1-38 0,-1-2 47 16,0 1-48-16,0 1 48 0,1-1-42 0,-1 1 43 15,0-2-38-15,1 1 43 0,-1-1-41 0,0 2 46 16,1-2-37-16,1 0 45 0,-1 0-43 16,3 0 50-16,-4 1-49 0,5-1 51 0,-2 0-47 0,1 1 44 15,1-2-49-15,0 1 49 0,0-1-48 0,0 1 47 16,0-1-43-16,0 0 49 0,2 0-50 0,-2 1 45 15,2-1-52-15,-2 1 45 0,2-1-54 0,-2 1 48 16,0-1-46-16,2 2 43 0,-2-2-50 0,0 1 47 16,0-1-52-16,-1 1 50 0,0-1-51 0,1 1 48 15,-3-1-50-15,1 1 52 0,-1-1-50 0,-6 1 44 16,4-1-49-16,-4 2 46 0,2-1-48 0,-3-1 46 16,0 0-62-16,-2 1 6 0,-1-1-95 0,-3 0-12 15,0-1-107-15,-14 1-30 0,23-1-104 0,-23 1-183 16,14-4-397-16,-14 4-547 0</inkml:trace>
  <inkml:trace contextRef="#ctx0" brushRef="#br0" timeOffset="64398.73">2860 6338 24 0,'0'0'199'0,"0"0"-23"0,0 0-31 0,0 0-19 16,0 0-22-16,0 0-19 0,2-7-4 0,-2 7-7 15,0 0-13-15,0 0-2 0,0 0 1 0,3-7 3 16,-3 7-5-16,0 0 0 0,4-3 5 0,-4 3-9 16,0 0-2-16,4-5 5 0,-4 5-1 0,0 0-10 0,5-6-1 15,-5 6-30-15,0 0 28 0,8-3-34 16,-8 3 32-16,0 0-34 0,11-4 33 0,-11 4-30 0,9-3 50 16,-9 3-46-16,11-2 35 0,-11 2-37 0,13-3 42 15,-13 3-38-15,15-4 44 0,-4 2-34 0,-2 0 32 16,2 0-42-16,-2 1 39 0,3-1-41 0,0 0 54 15,0-1-54-15,-1 0 1 0,2 2-4 16,1-1 5-16,0 0-1 0,-1 0 0 0,2-1 2 0,-1 3-1 16,2-2-2-16,-2 1 0 0,1 0-3 0,0 1 0 15,2-3-2-15,0 3 4 0,-1-1 15 0,0 1-4 16,1 0-1-16,-1 0-1 0,-1-1-3 0,2 1-1 16,-2 0 7-16,0-1-1 0,2 1-12 0,-3-1 6 15,3 1-1-15,-3 0 2 0,2 0-4 0,-2-1 0 16,3 2-1-16,-3-1-1 0,1 0-1 0,1 0-3 15,-1 0 6-15,0 1-3 0,2-1 10 0,-3 1 5 16,3 0-2-16,-3-1-6 0,1 1-4 0,1 1 14 16,-1-1-17-16,-1 0-5 0,0 0-1 0,0-1-1 0,0 1 2 15,-1 0 1-15,0-1-3 0,1 2 5 0,-3-1-4 16,3-1 6-16,-1 0-1 0,1 1 4 0,-2-1 4 16,-1 0-4-16,3 1 0 0,-2-1 3 15,-1 2-7-15,2-2-2 0,-2 0-2 0,2 0 7 0,-1 0-7 16,-12 0-2-16,24 1-1 0,-12-1 2 0,-12 0 0 15,22 0-1-15,-10 0 1 0,-12 0 2 0,24 0-3 16,-10 0 1-16,-2 0 0 0,-1 0 0 0,2 0 5 16,-13 0-7-16,26 0 1 0,-15 0 1 15,2 0-6-15,0 0 3 0,-2 0 3 0,3 0 2 0,-1 0-3 16,0 0 0-16,0 0 0 0,-2 0 2 0,3 0 0 16,-1 1-1-16,2-1-1 0,-2-1 2 0,1 1 3 15,0 0-4-15,-1 0 1 0,1-1-2 0,0 1 5 16,1 0-10-16,0 0 4 0,0 0 4 0,-1 0 0 15,1-2-4-15,1 2 4 0,-1 0 0 0,0 0-2 16,2-1 0-16,-3 1-1 0,4 0 0 0,-3 0-1 16,2 0-1-16,-2 0 0 0,2 0 2 0,-2 0-1 15,3 0-1-15,-4 0-3 0,4 0 3 0,-2 0 6 16,1 0-9-16,0 0 6 0,-2 0 2 0,4 0-6 16,-1 0 3-16,0 0 0 0,-1 0 7 0,-1 0-8 15,1 0 1-15,-2 0 0 0,2 0 2 0,1 0-2 0,-2 0 0 16,1 0 7-16,2 0-9 0,-1 0 2 0,1 0 0 15,0 0 0-15,-1 0 0 0,0 0 3 16,0 0 1-16,1 0 4 0,0-1 8 0,-2 1-9 0,2 0 2 16,-4 0-4-16,2 0 3 0,-2-1-3 0,2 1-5 15,1-2 7-15,-3 2-7 0,1 0 0 0,-1-1 2 16,-1 1 1-16,1-1-5 0,1 1 4 0,-2 0-2 16,0-1-2-16,0 1 1 0,0-1 3 0,0 1-3 15,-1 0 2-15,-2-1 4 0,2 1-5 0,0-2-2 16,-13 2 0-16,23 0 6 0,-23 0-5 0,23 0 1 15,-23 0 3-15,19 0-5 0,-19 0-1 0,19 0 2 16,-19 0 2-16,20 0-3 0,-20 0 2 0,19 0-1 16,-19 0 0-16,20 2 3 0,-20-2-2 0,19 1 4 15,-19-1 9-15,18 0 10 0,-18 0-5 0,20 1-2 0,-20-1-2 16,18 0 0-16,-18 0 1 0,21 1-1 16,-21-1 4-16,20 0-6 0,-20 0 8 0,18 1-5 15,-18-1-2-15,20 0 0 0,-20 0-39 0,21 0 50 16,-21 0-43-16,19 0 47 0,-19 0-46 0,21 0 48 0,-21 0-48 15,21 0 53-15,-21 0-55 0,20 0 45 0,-20 0-45 16,20 0 44-16,-20 0-45 0,19 0 43 16,-19 0-42-16,18 0 40 0,-18 0-47 0,19 0 46 0,-19 0-41 15,16 0 43-15,-16 0-47 0,15 0 47 0,-15 0-47 16,11 0 47-16,-11 0-46 0,0 0 43 16,17 0-41-16,-17 0 50 0,0 0-50 0,10 1 45 0,-10-1-46 15,0 0 47-15,0 0-48 0,12 0 44 0,-12 0-46 16,0 0 17-16,0 0-83 0,0 0-28 0,0 0-141 15,0 0-48-15,0 0-94 0,11-1-155 0,-11 1-304 16,0 0-406-16</inkml:trace>
  <inkml:trace contextRef="#ctx0" brushRef="#br0" timeOffset="66565.22">7698 6409 170 0,'0'0'226'0,"0"0"-40"16,0 0-32-16,0 0-24 0,0 0-17 15,0 0-19-15,0 0-11 0,0 0 8 0,0 0-5 16,0 0 6-16,0 0 24 0,0 0-13 0,0 0-2 0,0 0-9 15,0 0-8-15,0 0-7 0,16-2-2 0,-16 2 2 16,0 0-5-16,14-1 1 0,-14 1-4 0,11-2-8 16,-11 2-3-16,15-2-27 0,-15 2 16 0,18-5-28 15,-6 4 30-15,-2 0-31 0,2 0 39 0,2-1-34 16,-3-1 41-16,3 1-15 0,2-1 4 0,0 0-8 16,0 0 4-16,0 1-7 0,2-2 3 0,0 1 4 15,0 0-3-15,0 0-1 0,1-1-7 0,-1 2 7 16,2-2-2-16,-1 0-2 0,2 1-45 0,2-2 39 15,-3 3-43-15,1-2 41 0,-1 1-46 0,3-1 44 16,0 2-43-16,0-2 42 0,1 2-45 0,1-2 47 16,0 2-40-16,-3-2 38 0,2 2-37 0,2-1 43 15,-2 0-50-15,2 1 45 0,-2 1-49 0,2-1 51 16,-1 0-43-16,1-1 34 0,-1 2-42 0,1-1 41 16,-2 0-41-16,-1 2 44 0,4-2-46 0,-2 1 42 15,2 1-42-15,-2-3 45 0,0 2-43 0,2 0 42 16,-1-1-41-16,-1 0 42 0,2 1-45 0,-3 0 48 15,3 0-51-15,-1 0 45 0,-1-1-41 0,1 1 46 0,-1-1-41 16,0 0 37-16,0 1-46 0,1 0 45 0,-1-1-40 16,2-1 41-16,0 1-40 0,-3 0 42 0,3 1-44 15,1-2 45-15,-1 0-40 0,0 2 46 0,0-1-36 16,1 0 35-16,0-1-39 0,-1 1 53 0,0 0-55 16,1 0 39-16,-1 1-39 0,1-2 42 0,0 2-39 15,-1-1 42-15,1-1-46 0,-2 1 41 0,1 0-43 16,-1 1 45-16,2-2-47 0,-2 0 35 0,-1 2-35 15,2-1 42-15,-2 1-41 0,0-2 42 0,1 2-38 16,-1-1 34-16,1 1-39 0,-1-2 26 0,-2 2-24 16,0 0 4-16,1-1 37 0,1 2-39 0,-2-1 37 15,-2 0-36-15,4 1 39 0,-2-1-41 0,1 1 48 16,-2 0-48-16,2 0 35 0,-1 0-40 0,1 0 45 16,-3 0-42-16,3 0 38 0,-1 0-38 0,1 0 40 15,-2-1-43-15,1 1 43 0,0 0-41 0,1 0 43 16,-2 1-42-16,1-1 42 0,0 0-44 0,1 0 45 15,-2 0-38-15,1 0 37 0,0 0-41 0,1 0 41 0,-3 1-38 16,2-1 38-16,0 0-44 0,0 0 51 0,-1 0-51 16,1 0 41-16,-1 1-42 0,0-2 9 0,3 1-1 15,-1 0 1-15,-1 0 2 0,1-1 42 0,-1 1-47 16,0 0 45-16,5 0-44 0,-1-1 40 0,-1 1-42 16,-1-1 43-16,2 1-48 0,1-2 45 0,-2 2-43 15,1 0 42-15,-2-1-46 0,2 1 46 0,-4 0-45 16,4 0 41-16,-3 0-43 0,4 0 44 0,-2 0-45 15,0 1 47-15,-1 1-49 0,3-1 46 0,-1-1-45 16,0 1 49-16,-2 0-47 0,2 0 43 0,1 0-41 16,0 1 41-16,-3-1-44 0,3-1 6 0,-1 1 7 15,1 1-1-15,0-2 45 0,0 1-48 0,1-1 47 16,-1 1-46-16,2-1 46 0,-1 1-36 0,-1-1 35 16,3 1-45-16,-2-1 49 0,2 0-57 0,-2 0 46 15,2 1-43-15,-4-1 43 0,4 0-47 0,-2 0 51 16,-1 2-54-16,3-2 49 0,-2 0-45 0,-1 1 43 15,2-1-43-15,-2 0 44 0,1 0-46 0,-2 0 46 16,2 0-47-16,-1 0 4 0,1 1 5 0,-1-1 2 0,-1 0 7 16,0 0-4-16,1 0 45 0,-2 0-51 0,3 0 47 15,-5 0-50-15,3 0 46 0,1 0-44 16,-3 1 41-16,2-1-46 0,0 0 42 0,1 1-41 0,0-1 45 16,-2 1-49-16,1-1 43 0,-2 2-42 0,2-2 47 15,0 1-48-15,0 1 48 0,-2-2-47 0,2 1 50 16,-1-1-52-16,-2 1 48 0,3 0-46 0,0 0 45 15,-2 0-46-15,1 0 45 0,-1 1-42 0,2-1 42 16,-4 0-43-16,3 0 43 0,-1-1-41 0,-2 1 0 16,4 0 44-16,-3-1-43 0,2 2 43 0,-2-1-46 15,3 1 47-15,0-1-48 0,-3 0 45 0,3 0-44 16,-1 0 44-16,-1-1-45 0,3 1 47 0,-1 2-44 16,-1-2 42-16,-1-1-46 0,2 1 50 0,1 0-51 15,-1-1 45-15,0 0-43 0,0 1 43 0,-1-1-44 16,3 1 50-16,-4-1-49 0,2 2 44 0,1-2-46 15,-1 1 47-15,1-1-48 0,0 2 50 0,-1-2-46 16,0 0 43-16,1 0-45 0,-2 1 46 0,2-1-44 0,-1 0 4 16,1 0 42-16,0-1-45 0,-1 1 45 0,1 0-48 15,0 0 49-15,1 0-49 0,-1 0 47 0,0-2-42 16,1 2 42-16,0-1-47 0,-1 1 45 0,3 0-41 16,-2 0 41-16,1-2-46 0,-1 2 51 0,-1 0-52 15,3-1 47-15,-2 1-47 0,-1 0 49 0,3 0-48 16,-2-1 47-16,1 1-44 0,-1 0 45 15,0 0-48-15,1 0 47 0,-1-1-46 0,1 1 46 0,0 0-43 16,-4-1 2-16,5 1 44 0,-2 0-46 0,-1-1 48 16,3 1-52-16,-2-3 49 0,-1 3-44 0,2 0 42 15,-1-1-45-15,-1 1 45 0,3-1-43 0,-2 1 42 16,-1 0-44-16,2-1 43 0,-2 1-42 0,1 0 42 16,-1 0-45-16,-2 0 48 0,2-1-45 0,0 1 45 15,2 0-47-15,-4 0 47 0,2 0-48 0,1 0 46 16,0 0-45-16,-2 0 47 0,2 0-43 0,-1 0 40 15,-2-1-44-15,2 1 3 0,2 0 8 0,-1 1 1 16,0-1 6-16,1 0-4 0,-1-1 3 0,0 1 41 0,2 0-47 16,0 0 43-16,-2 0-50 0,3-2 50 0,-1 2-49 15,-1 0 44-15,1-1-45 0,1 1 43 16,0-2-44-16,-1 2 43 0,1-1-45 0,-2 0 45 0,1 1-46 16,2-1 46-16,-1 0-40 0,-1 0 0 0,0-1 6 15,-1 2-4-15,2-2 6 0,-1 1 0 0,0 1 34 16,-1-1-38-16,2 0 5 0,-1 0 5 0,0 1-3 15,-1-2 0-15,1 1 2 0,1 1 4 0,-3-2 40 16,3 1-50-16,0 1 46 0,-1-1-52 0,1 1 42 16,0-1-44-16,0 1 44 0,-2-1-42 0,1 1 41 15,3-1-47-15,-2 1 47 0,-1-2-48 0,0 1 46 16,1 1-46-16,-2-2 9 0,2 2-1 0,-1-1 4 16,-2 0 1-16,3 1 2 0,-2-2 1 0,0 2 2 15,0-1 2-15,-1 0-1 0,-2-1 6 0,4 2-7 16,-2-1 3-16,-1 0 0 0,0 1 4 0,2-1-5 15,-2 1 3-15,1-1 41 0,-1 0-51 0,-1 1 44 16,1-2-47-16,0 1 44 0,-2 0-50 0,1 0 47 16,0 1-47-16,-4-1 45 0,1 1-46 0,-2-1 43 0,2 1-36 15,0-2 36-15,-2 2-43 0,0-1 2 0,1 1 2 16,-2 0 3-16,2-1 6 0,-3 1-1 0,1-2 1 16,1 2 6-16,-3 0-5 0,2-1 2 0,-2 1 1 15,0-1 4-15,0 1-3 0,-1 0 1 0,1-1 0 16,0 0 0-16,-2 1 0 0,1 0 1 0,-3-1 0 15,4-1-1-15,-6 2 3 0,4-1-4 0,-2 0-1 16,-1 0 0-16,2 0-8 0,-1 0-38 0,-2-1-57 16,1 1-80-16,-2 1-83 0,0-1-74 0,-1-1-152 15,-11 2-402-15,16-2-460 0</inkml:trace>
  <inkml:trace contextRef="#ctx0" brushRef="#br0" timeOffset="69348.85">2958 5934 150 0,'0'0'113'16,"-9"-2"15"-16,9 2-27 0,-11-3 13 15,11 3-43-15,-9-3 0 0,9 3-11 0,-12-4-16 16,12 4-12-16,-10-4-3 0,10 4-4 0,-10-5-6 0,10 5-8 15,-12-5-17-15,12 5-14 0,-11-4-6 0,11 4 6 16,-10-4 7-16,10 4 0 0,-12-3-3 0,12 3 10 16,-11-2-2-16,11 2 4 0,-12-3 5 0,12 3 7 15,-9-1-1-15,9 1 17 0,0 0 16 0,-14-1 15 16,14 1 11-16,0 0 8 0,-10 0 4 0,10 0-8 16,0 0-8-16,0 0-11 0,0 0-13 0,-13-2-6 15,13 2-7-15,0 0 0 0,0 0-10 0,0 0 0 16,0 0 0-16,0 0-2 0,3-6 13 0,-3 6 22 15,0 0 9-15,12-4 17 0,-12 4-29 0,12-5 26 16,-12 5-37-16,18-5 43 0,-9 3-41 0,1-1 51 16,1 0-41-16,1-1 44 0,3 2-56 0,-2-2 43 15,4 2-47-15,-2-3 51 0,4 3-48 0,-2-2 47 16,2 1-51-16,1-1 44 0,2-1-52 0,1 1 12 16,1 0 0-16,1 0-9 0,-1 1-2 0,2-1-2 15,0 0 0-15,1 1 3 0,1 0-1 0,0 1 3 16,2 0-4-16,-1-2 29 0,0 0-44 0,1 2 37 15,-1-1-35-15,6 1 39 0,-6 0-31 0,3-1 28 0,-2 0-29 16,-1 0 27-16,2 1-37 0,-2-1 28 0,2 0-32 16,-3 1 33-16,3-1-17 0,3-1 34 0,-1 1-29 15,2-2 25-15,-2 3-28 0,0-4 6 0,-1 2-10 16,0-1 3-16,-2 2-4 0,-1-1-4 0,-1-1-2 16,0 0 3-16,0 2 2 0,0-1-7 0,-2 1 21 15,2-1-28-15,-1 0 22 0,1 2-24 0,-2 0 23 16,-1-1-24-16,3 2 21 0,-5 0-17 0,0 0 21 15,0-1-23-15,0 2 21 0,-2 0-15 0,2 1 14 16,-3-1-24-16,2 0 11 0,0 0 16 0,-2 1-19 0,3-1 1 16,-4 1 6-16,2-1 2 0,-2 0 4 15,3 0 7-15,-2 1-3 0,-2-1-1 0,2 0 0 16,1 0 1-16,-2 0-4 0,0 0 0 0,2 0 1 16,-2 0-2-16,0 0 6 0,1 0 7 0,0 0 0 15,0-1-3-15,3 1 5 0,-4 0-6 0,3 0-4 16,1 0 2-16,-4 0 0 0,4 1 6 0,0-1 3 15,0 0 8-15,0 0-6 0,1 0 6 0,1 0-1 0,1-1 4 16,3 1 2-16,-4 0 1 0,3-1 7 0,1 0 5 16,0 0-1-16,-1-1-5 0,0 1-2 0,1 0-3 15,2-2-5-15,-3 2-3 0,2 0-1 0,-1 0 3 16,2 2-34-16,-2-2 45 0,2 0-43 0,-2-1 43 16,2 2-39-16,-2 0 47 0,3-1-40 0,-1 1 39 15,1 1-40-15,-2-1 37 0,1 0-38 0,1 0 39 16,-1 0-35-16,1 0 37 0,-2 2-30 0,0-1 33 15,-1-1-40-15,2 1 19 0,-2 0-29 0,-1-1 22 16,-2 1-28-16,2 0 25 0,-5-1-36 0,0 2 26 16,0-2-25-16,-4 0 21 0,2 1-23 0,-1-1 29 15,-3 1-39-15,-2-1-5 0,-1 2-93 0,-1-2-21 16,0 1-74-16,-3 0-57 0,-10-1-65 0,15 1-117 16,-15-1-154-16,0 0-484 0,0 0-706 0</inkml:trace>
  <inkml:trace contextRef="#ctx0" brushRef="#br0" timeOffset="70015.43">3497 6861 359 0,'-6'-11'391'0,"1"3"-81"0,0 0-13 0,-2 1 15 15,1-3-30-15,-2 2 58 0,2-1-19 0,0 2-10 16,-1-1-21-16,-2 1-25 0,3 1-27 0,-2 0-25 15,2 0-68-15,-2 2 26 0,1 0-70 0,0 0 21 16,7 4-59-16,-13-6 36 0,13 6-61 0,-12-1 33 16,12 1-54-16,-13 2 37 0,13-2-51 0,-13 7 46 15,8-3-50-15,1 2 38 0,0 2-50 0,2 0 43 16,-1-1-46-16,3 0 46 0,1 3-46 0,3 0 44 16,-1-1-49-16,2 1 48 0,5-1-48 15,-1 2 44-15,1-1-42 0,4-2 44 0,-1 2-45 0,5-1 47 16,0 0-50-16,1-2 49 0,0 0-48 0,2 1 53 15,-1-1-50-15,2-2 41 0,-4 4-46 0,-1-4 46 16,-1 2-12-16,-1 0-3 0,-2-1 1 0,-1 2-2 16,-1 1 2-16,-5 1-3 0,-2 0-1 0,-1 3 1 0,-4-3 1 15,-2 5-5-15,-2-1 2 0,-3 2 0 16,-3-1-3-16,-2 1 3 0,-1 0-1 0,0 0 1 16,-4 0-4-16,3-3-1 0,-3 0-8 0,1-1-22 0,1-2-41 15,0-2-65-15,1-2-68 0,1-2-71 0,1 0-75 16,0-4-76-16,3-3-44 0,0-2-82 0,2-2-239 15,0-4-317-15</inkml:trace>
  <inkml:trace contextRef="#ctx0" brushRef="#br0" timeOffset="70281.1">3582 6697 202 0,'7'-13'692'0,"0"1"-175"0,-3 3-72 0,-2 0 6 15,1 2-30-15,-1 0 15 0,-2 7-10 0,4-11-28 16,-4 11-51-16,3-8-80 0,-3 8-34 0,2-7-64 15,-2 7-18-15,0 0-48 0,7-4 14 0,-7 4-21 16,0 0 10-16,7 7-22 0,-7-7 8 0,8 10-14 16,-3-2 7-16,4 0-17 0,-1 0 5 0,1 3-23 15,1 1 6-15,0-1-25 0,3 2-5 0,2 2-1 16,-2 1-4-16,4-2-4 0,-3 3-4 0,1-1-2 16,-1 1 0-16,0-1-1 0,0 0-19 0,-1-1 2 15,1 0-40-15,0-2-23 0,-4 1-65 0,1-4-20 0,-2 0-102 16,-1-1-6-16,-1 0-51 0,-2-3-43 0,0 1-74 15,-1-2-117-15,-4-5-112 0,0 6-302 0,0-6-550 16</inkml:trace>
  <inkml:trace contextRef="#ctx0" brushRef="#br0" timeOffset="71232.07">3735 6883 238 0,'-9'-5'570'0,"0"-1"-92"16,2 2-131-16,0 0 38 0,2 0-75 15,-1-2-12-15,2 1-72 0,1 0 6 0,-3-1-81 0,5-1 9 16,1 7-34-16,0-13-24 0,3 5-18 0,1-1-22 15,3 0-9-15,2-1-16 0,2-1-5 0,1 1-21 16,0-1-41-16,5 1-44 0,-3 0-42 0,4 0-31 16,1 1-21-16,-2 0-7 0,2 1-1 0,-1 0-4 15,1 0 2-15,1 0 3 0,-2 1 12 0,0 1 14 0,-2-1 30 16,0 1 18-16,0 0 43 0,-1 0-11 0,-4 0 18 16,0 1 30-16,-1 1 57 0,-1 0 60 15,-3 0 21-15,-6 4 38 0,10-7 19 0,-10 7-18 0,4-4-11 16,-4 4 0-16,0 0 5 0,0 0 1 0,-4-6 18 15,4 6 5-15,0 0 2 0,-14 4-4 0,14-4-10 16,-10 6-16-16,4-2-16 0,-2 0-20 0,3 2-18 16,-3 0-17-16,3 1-7 0,1 2-11 0,-2-2-53 15,2 2 46-15,0 0-55 0,3 2 46 0,-2-3-52 16,2 3 47-16,1-1-52 0,3 0 55 0,-2 0-56 16,2-1 40-16,-1 0-49 0,2-1 53 0,2 0-61 15,-1-2 42-15,2-1-53 0,-2-2 49 0,-5-3-58 16,15 4 7-16,-15-4 33 0,13-1-40 0,-4-2 31 15,0-1-45-15,-1-2 44 0,-2 1-36 0,2-1 52 16,-1-2-37-16,0 2 45 0,-2-1-40 0,0 0 54 16,0 1 2-16,0 0-10 0,-1 0-4 0,0 1 2 15,-4 5-4-15,5-7-6 0,-5 7-3 0,4-6 0 0,-4 6 1 16,0 0 6-16,10-4 1 0,-10 4-2 0,0 0-35 16,13 4 46-16,-13-4-42 0,10 6 47 15,-10-6-40-15,10 6 37 0,-10-6-36 0,12 8 48 16,-7-4-56-16,-5-4 28 0,9 7-61 0,-9-7 44 0,10 6-36 15,-10-6 54-15,5 4-39 0,-5-4 16 0,0 0-74 16,0 0 41-16,0 0-39 0,0 0 67 16,4-7-42-16,-4 7 58 0,-4-9 6 0,4 1 3 0,-3 2 7 15,2 1-6-15,-1-3-1 0,-2 2 4 16,4-3 0-16,-1 1-2 0,1 1 1 0,0-1 5 16,1 2-1-16,3-1-6 0,-2 1 2 0,2 0 4 15,0 2 5-15,2 1-4 0,-6 3 9 0,17-5-3 0,-17 5 2 16,19 0-1-16,-19 0 5 0,22 4 0 0,-11-1-1 15,3 2 2-15,-2 0 0 0,1 3 2 0,-2-2-2 16,-3 1 6-16,1-1 33 0,-3 1 41 0,1-2 7 16,-2 0 98-16,0 0-3 0,-5-5 20 0,5 7-84 15,-5-7 21-15,0 0-73 0,0 0 33 0,0 0-40 16,-4 5 26-16,4-5-58 0,-6-5 32 0,6 5-52 0,-9-7 33 16,5 0-37-16,-1 0 15 0,0 0-41 15,1-2 21-15,-1-1-64 0,2-1 16 0,1-2-38 16,-1 2-47-16,2-1-21 0,1-2-39 0,1 2-17 0,0-1-11 15,3-1-16-15,0 0-19 0,0 0-17 16,1 1-16-16,3 0 0 0,-2 2 26 0,-1-3-17 16,0 5 23-16,-1 0 1 0,0 0 49 0,1 0 26 15,-4 1 52-15,2 0 33 0,-2 0 69 0,-1 3 42 0,0-4 70 16,-1 3 5-16,-2-1 72 0,3-1-9 0,-2 3 22 16,-2-1 7-16,0 0-7 0,2 1 19 15,2 5 8-15,-4-10-9 0,4 10-20 0,-4-8-31 0,4 8-29 16,-4-5-32-16,4 5-20 0,0 0-15 0,0 0 2 15,0 0 16-15,0 0-2 0,0 0-7 0,9 6 4 16,-1-1-2-16,-1 3-10 0,2-1-9 0,2 2-11 16,1 1-5-16,1 3-7 0,1 0 1 0,0 0-5 15,3 3-11-15,-2-1 0 0,0 0-6 0,-1-1-20 16,1 1-43-16,-1 0-46 0,-3-3-43 0,0-1-50 16,-1 1-49-16,-3-3-66 0,0 0-41 0,-2-3-85 15,-3 0-406-15,-1 0-385 0</inkml:trace>
  <inkml:trace contextRef="#ctx0" brushRef="#br0" timeOffset="71374.33">4486 6522 580 0,'-3'-4'442'15,"3"4"-83"-15,-9-7-73 0,9 7-37 0,-5-10-1 0,5 10-20 16,-2-10-34-16,2 10-34 0,3-12-33 0,0 6-22 16,-1 1-24-16,2-3-19 0,3 1-17 0,0 0-50 15,2-1-79-15,2-1-71 0,0 0-65 16,-1 1-43-16,3 0-85 0,-2-1-312 0,1 3-170 0</inkml:trace>
  <inkml:trace contextRef="#ctx0" brushRef="#br0" timeOffset="71998.39">4689 6395 309 0,'6'7'374'16,"-6"-7"-93"-16,6 4 39 0,-6-4-58 0,0 0 32 16,0 0 0-16,7 5-13 0,-7-5-45 0,0 0-55 15,0 0-34-15,6-6-31 0,-6 6-19 0,7-8-25 16,-7 8-12-16,7-11-14 0,-2 3-11 0,-1 2-5 15,1-2-8-15,-1 1-3 0,1-1-2 0,-1 1-3 16,1 1-4-16,-2 2-3 0,-3 4-5 0,5-9 1 16,-5 9-10-16,4-6-2 0,-4 6 2 0,0 0 4 15,0 0-3-15,0 0 3 0,0 0 3 0,-4 7-1 16,4-7-2-16,-4 11-1 0,4-11 0 0,-1 11-1 16,-1-3-1-16,2-8 4 0,2 14-3 0,-1-7-4 0,0-3-12 15,3 3-39-15,-1-1-14 0,2-3-8 16,-5-3-34-16,10 7-9 0,-10-7-18 0,18 1-25 15,-9-4-8-15,2 0-17 0,-1 1 5 0,3-2-28 0,1-5-10 16,-1 2 14-16,1-2 20 0,-1 0 7 0,0-1 39 16,-2 2 24-16,1-3 44 0,-2 3 42 15,-2 1 50-15,-2 1 41 0,2-1 26 0,-3 3 18 0,-5 4 21 16,6-9-13-16,-6 9-1 0,4-6-13 0,-4 6-7 16,0 0-18-16,0 0-3 0,0 0-3 0,0 0-7 15,0 0-1-15,0 0-8 0,0 0-10 0,0 0-6 16,0 0-3-16,0 8-9 0,0-8-1 0,0 0 5 15,3 9-11-15,-3-9 0 0,2 5-2 0,-2-5 2 16,7 5-2-16,-7-5-1 0,10 3 3 0,-10-3-6 16,0 0-2-16,14-1-2 0,-14 1-7 0,10-5-15 15,-2 2-12-15,-3-2-11 0,1-1-8 0,-2 0-3 16,1-1 7-16,-1 0 11 0,0-2 4 0,-3 0 10 16,0 0 5-16,-1 0 10 0,-1 0 23 0,0-1 10 15,-3-2 25-15,1 0 23 0,0 2 3 0,-3-1 20 16,1-3 29-16,0 4-17 0,-2-2 7 0,2 2 19 15,-2 2 20-15,2 1 34 0,1-2-39 0,0 3 21 0,-1 0-70 16,3 2 19-16,2 4-67 0,-7-8 27 0,7 8-30 16,0 0 12-16,0 0 33 0,0 0-27 0,0 0 44 15,-1 8-61-15,4-4 32 0,-1 3-53 0,3 1 35 16,3 1-52-16,-3 3 34 0,4 0-47 0,1 4 36 16,0 2-7-16,2 1-53 0,1 4-59 0,-2 1-65 15,1 1-61-15,-1-1-71 0,-2 1-56 0,0 2-67 16,0-6-454-16,-4 2-406 0</inkml:trace>
  <inkml:trace contextRef="#ctx0" brushRef="#br0" timeOffset="72281.57">3969 7313 551 0,'-14'8'533'15,"5"0"-131"-15,0-3-86 0,9-5-54 16,-6 5-60-16,6-5-45 0,0 0-31 0,6-7-17 0,3-3 10 16,5-1-2-16,4-5 8 0,10-6 7 0,1-4-14 15,5 1-7-15,9-6-5 0,3-1 3 0,3-3 2 16,3 0-36-16,0-1 39 0,5 0-55 0,0 0 44 16,1 0-54-16,-2 0 40 0,3 0-52 0,1 0 48 15,-1 1-58-15,-2 0 42 0,3 2-59 0,-4-1 43 16,-1 3-11-16,-3 2-10 0,-1 3-11 0,-13 4-60 15,-1 3-83-15,-2 2-100 0,-9 4-128 0,-4 2-138 16,-2 1-556-16,-8 3-661 0</inkml:trace>
  <inkml:trace contextRef="#ctx0" brushRef="#br0" timeOffset="75469.25">30048 5542 286 0,'0'0'403'0,"0"-7"-138"16,0 7 30-16,0 0-72 0,-1-7 59 0,1 7-39 15,0 0 20-15,-2-9 23 0,2 9-32 0,0 0-9 0,0-6-30 16,0 6-5-16,0 0-24 0,-3-6-7 16,3 6-1-16,0 0 4 0,0 0-4 0,0 0-11 15,-2-7-10-15,2 7-16 0,0 0-19 0,0 0-26 16,0 0-9-16,0 0-14 0,0 0-13 0,0 0-12 0,0 0-13 15,0 0-9-15,0 0 5 0,0 0-7 0,0 0 18 16,0 0 6-16,0 0 2 0,0 11 6 16,0-11 1-16,5 9-2 0,-2-3 5 0,1 3 4 15,0-1 7-15,-1 1-4 0,3 0-7 0,-3 2-5 16,4-2 3-16,-2 3-10 0,0 2-2 0,1-3-5 0,-2 2-2 16,1 0-5-16,2-1-3 0,-2 0-6 15,-1 0 6-15,-1-1-5 0,1 0-4 0,0-1-2 16,-1 0-5-16,1 0-1 0,-1-1-4 0,-1-1 2 0,0 1-1 15,1-2-6-15,-1 0 4 0,0-2-11 0,0 1 10 16,-2-6-10-16,3 11 8 0,-3-11-12 0,2 8 8 16,-2-8-15-16,4 9 3 0,-4-9-11 0,1 5-27 15,-1-5-16-15,0 0-39 0,4 6-47 0,-4-6-31 16,0 0-79-16,0 0-79 0,0 0-52 0,0 0-108 16,0 0-63-16,0 0-108 0,0 0-364 0,-7-3-648 15</inkml:trace>
  <inkml:trace contextRef="#ctx0" brushRef="#br0" timeOffset="75980.13">29859 5562 149 0,'0'0'329'0,"0"0"-40"0,-7-5-60 15,7 5 26-15,0 0-58 0,0 0 38 0,-3-5-65 16,3 5 39-16,0 0-65 0,-4-4-3 0,4 4-14 15,0 0-14-15,0 0-2 0,-3-6-3 0,3 6 0 16,0 0 3-16,0 0 25 0,0 0-34 0,0 0 12 16,0-8-27-16,0 8 11 0,0 0-23 0,7-5 15 15,-7 5-15-15,7-5 11 0,-7 5-21 0,14-6 10 16,-6 4-12-16,2-2 1 0,0 0-15 0,1 0 7 16,3 1-16-16,-3 0 4 0,3 0-13 0,2-2 3 15,-1 1-10-15,0 1-1 0,1-1-12 0,0 1 7 16,-2-2-14-16,2 2 6 0,-1 0-5 0,0-1 4 15,-3 1-8-15,0 2 6 0,1-3-16 0,-2 1 20 16,0 1-13-16,-1 0 7 0,-1-1-8 0,-9 3 9 16,14-2-13-16,-14 2 7 0,13-2-14 0,-13 2 3 15,10-1-25-15,-10 1-22 0,11-2-31 0,-11 2-19 16,0 0-64-16,11 2-12 0,-11-2-93 0,0 0-39 16,10 2-97-16,-10-2-99 0,0 0-229 0,8 6-249 15</inkml:trace>
  <inkml:trace contextRef="#ctx0" brushRef="#br0" timeOffset="76547.52">30417 5727 301 0,'0'0'266'0,"0"0"-32"0,-2-6-2 0,2 6-2 15,0 0-16-15,0 0-51 0,0 0 41 0,0 0-57 16,0 0 31-16,0 0-59 0,0 0 35 0,-7-4-45 16,7 4 37-16,0 0-35 0,0 0 27 0,0 0-35 15,0 0 21-15,0 0-41 0,0 0 9 0,0 0-32 16,0 0 3-16,0 0-30 0,0 0 15 0,0 0-32 16,0 0 19-16,0 0-10 0,0 0 26 0,0 0-22 15,0 0 18-15,5 7-7 0,-5-7 28 16,7 8-6-16,-5-2 14 0,2-2-17 0,1 3 19 0,-1 2-11 15,1-1 4-15,2 2-20 0,-1 0 2 0,-1 1-12 16,2 2-1-16,0-2-8 0,0 2-2 0,-1-1-3 16,-1-1-2-16,2 2-1 0,-2-2-7 0,2 0-1 15,-2-1-1-15,-1-1 5 0,0 1-38 0,0-2 52 16,-1 0-48-16,-1-1 59 0,1-1-49 0,-3-6 54 16,3 12-49-16,-3-12 47 0,-3 9-57 0,-1-3 52 15,4-6-53-15,-9 8 39 0,2-5-48 0,0 1 48 0,-3-1-50 16,1-2 47-16,-2 1-51 0,11-2 45 0,-19 0-56 15,9-1 34-15,0 0-49 0,-1-3-51 0,1 1-29 16,0 0-43-16,2-1-59 0,1 0-50 16,0-3-65-16,-3 0-38 0,5 2-98 0,1-3-350 0,0 1-373 15</inkml:trace>
  <inkml:trace contextRef="#ctx0" brushRef="#br0" timeOffset="76932.9">30402 5593 93 0,'0'0'405'0,"0"0"-109"0,0 0-63 0,0 0-37 16,0 0-15-16,0 0 1 0,-3-4 12 0,3 4-53 15,0 0 45-15,0 0-79 0,0 0 34 0,0 0-71 16,0 0 36-16,0 0-62 0,0 0 35 0,2-7-51 0,-2 7 40 16,0 0-42-16,4-4 34 0,-4 4-54 15,0 0 43-15,3-7-39 0,-3 7 58 0,0 0-32 16,7-6 37-16,-7 6-24 0,0 0 27 0,2-8-19 16,-2 8 28-16,0 0-21 0,0 0 17 0,3-7-22 15,-3 7 16-15,0 0-20 0,0 0 9 0,0 0-26 16,0 0 0-16,-3-6-19 0,3 6 11 0,0 0-22 15,0 0 14-15,0 0-23 0,0 0 16 0,-7 6-12 16,7-6 11-16,0 0-23 0,-3 5 14 0,3-5-39 0,0 0-42 16,-1 7-97-16,1-7-51 0,0 0-162 15,0 0-158-15,0 0-244 0,0 0-311 0</inkml:trace>
  <inkml:trace contextRef="#ctx0" brushRef="#br0" timeOffset="77935.39">28077 5681 72 0,'0'0'353'0,"0"0"-59"16,0 0-62-16,0 0 29 0,0 0-50 0,0 0 43 15,0 0-56-15,0 0-18 0,0 0-17 0,0 0-17 16,0 0-55-16,0 0-19 0,0 0-16 0,0 0-9 16,0 0 16-16,0 0 40 0,0 0 1 0,0 0 13 15,0 0 17-15,0 0 7 0,0 7 4 0,0-7 14 16,3 8 10-16,-3-8 7 0,4 9 0 0,-2-2-6 15,-2 1-4-15,4 0 2 0,-1 2-46 0,-1-1 26 16,2 2-43-16,0 1 16 0,-2-1-48 0,2 2 24 0,0 0-35 16,0 0 3-16,0 2-3 0,0-2-2 15,-1 0-8-15,4-1-6 0,-5 0 4 0,2-2-6 16,-1 2-1-16,1-3-11 0,-2 1-1 0,3 0-1 16,-3-2-8-16,0 0-7 0,1 0-2 0,0-2 5 15,1-1-9-15,-4-5-1 0,3 11 1 0,-3-11-1 16,4 7 6-16,-4-7 4 0,2 9-9 0,-2-9 0 15,3 5-1-15,-3-5 0 0,0 0-3 0,2 7-6 16,-2-7-22-16,0 0-44 0,0 0-68 0,0 0-68 16,0 0-16-16,0 0-109 0,0 0-32 0,0 0-93 15,0 0-104-15,-5-7-89 0,5 7-308 0,-9-7-536 0</inkml:trace>
  <inkml:trace contextRef="#ctx0" brushRef="#br0" timeOffset="78372.17">27806 5842 285 0,'0'0'282'0,"0"0"-63"16,0 0 11-16,0 0-47 0,0 0 13 0,0 0-53 15,0 0 24-15,-5-4-44 0,5 4-23 0,0 0-16 16,0 0-6-16,0 0 2 0,5-4 9 0,-5 4 5 16,7-4-5-16,-7 4 2 0,11-5-7 0,-11 5-3 15,14-6-6-15,-5 3-8 0,1 0-7 0,1 0 0 16,0-1-7-16,2 0-3 0,-3 1-2 0,7-1-1 15,-4 0-3-15,1-2 0 0,1 3 0 0,-1-2 8 16,0 2-13-16,-2-1-1 0,0 0-2 0,-1 1-7 16,0 0-2-16,-1 1 0 0,-1 0-1 0,-9 2-11 15,13-5 0-15,-13 5-3 0,14-4 0 0,-14 4 0 16,10-4-3-16,-10 4-2 0,9-2-2 0,-9 2-3 16,0 0-1-16,12-2-6 0,-12 2-5 0,0 0-33 15,7-4-50-15,-7 4-58 0,0 0-40 16,0 0-50-16,0 0-43 0,12 0-101 0,-12 0-329 0,0 0-222 15</inkml:trace>
  <inkml:trace contextRef="#ctx0" brushRef="#br0" timeOffset="79114.03">27854 5795 108 0,'0'0'196'0,"0"0"-2"0,0 0-38 0,0 0-2 16,-12-1-34-16,12 1 29 0,0 0-32 0,0 0 20 15,0 0-34-15,-10-2 31 0,10 2-35 0,0 0 30 0,0 0-49 16,0 0 28-16,-8-6-47 0,8 6 54 0,0 0-56 16,0 0-14-16,0 0-5 0,0 0-15 0,5-7 7 15,-5 7 5-15,7-4 9 0,-7 4 2 16,11-6 7-16,-3 2 3 0,1 0-1 0,0 1-7 16,1-1 7-16,1-1-3 0,2 1 3 0,3-1-4 0,-2 0-6 15,2-1 0-15,0 1-12 0,0 1 1 0,2-2 1 16,-1 1-2-16,-2 0-2 0,4 0-3 0,-3-1-3 15,0 1-3-15,-2 2 4 0,0-1-11 0,-1 0 19 16,-3 1-30-16,1-1 30 0,-1 2-37 0,-1 0 25 16,-9 2-29-16,14-4 26 0,-14 4-27 0,11-3 29 15,-11 3-34-15,9-3 21 0,-9 3-25 0,9-3 23 16,-9 3-26-16,0 0 21 0,0 0-47 0,14 0-50 16,-14 0-46-16,0 0-39 0,0 0-23 0,10 3-77 15,-10-3-49-15,0 0-360 0,6 4-197 0</inkml:trace>
  <inkml:trace contextRef="#ctx0" brushRef="#br0" timeOffset="79648.48">28426 5962 397 0,'0'0'312'0,"0"0"-42"15,0 0-15-15,0 0-31 0,0 0-2 0,0 0-11 16,0 0-45-16,0 0 10 0,0 0-73 16,0 0 16-16,0 0-56 0,0 0 17 0,0 0-33 15,-5 5 69-15,5-5-37 0,0 0 61 0,-1 6-42 0,1-6 47 16,-2 8-28-16,2-8 36 0,-1 8-43 0,1-8 49 15,0 14-56-15,-1-7 28 0,1 1-61 0,0-1 49 16,0 2-56-16,1-1 36 0,-1 2-61 0,1-1 36 16,1 1-23-16,0 0 8 0,1 0-46 0,-1-2 38 15,4 0-52-15,-3 1 47 0,4-1-51 0,-1 0 48 16,-1-2-9-16,3 1-47 0,0-2 49 0,2-1-54 16,-1-1 44-16,0 0-52 0,2 0 24 0,1-2-72 15,-1-1 10-15,3-1-73 0,-2 1 15 16,0-3-34-16,1-1-81 0,1 1 37 0,-3-1-65 15,-2-2-26-15,2 0-28 0,-1 0-24 0,-3-1-42 0,-1-1-299 16,2-1-191-16</inkml:trace>
  <inkml:trace contextRef="#ctx0" brushRef="#br0" timeOffset="79907.72">28435 5857 102 0,'0'0'382'0,"-13"-2"-79"0,13 2-83 15,-15-2 24-15,15 2-57 0,-13-1 9 0,13 1 0 16,-9-2-16-16,9 2-27 0,0 0-32 0,-12-2-22 16,12 2-23-16,0 0-17 0,0 0-7 0,0 0-4 15,0 0-5-15,0 0-3 0,0 0 2 0,0 0 9 16,0 0 10-16,0 0 7 0,0 0 16 0,0 0 9 16,0 0 10-16,0 0 14 0,0 0 7 0,0 0-9 15,0 0-11-15,2-6-19 0,-2 6-10 0,0 0-11 16,0 0-12-16,0 0-14 0,-1-7-13 0,1 7-11 15,0 0-11-15,0 0-51 0,-8-4-74 0,8 4-113 16,0 0-135-16,-14 1-162 0,14-1-323 0,-15 3-401 16</inkml:trace>
  <inkml:trace contextRef="#ctx0" brushRef="#br0" timeOffset="82445.98">29222 5531 30 0,'0'0'201'0,"0"0"-30"0,0 0-31 0,0 0-18 16,0 0-16-16,0 0-10 0,0 0-2 16,0 0-14-16,0 0-4 0,0 0-12 0,0 0-3 0,0 0-5 15,0 0-2-15,0 0 2 0,0 0 9 0,0 0-1 16,0 0 2-16,0 0 5 0,0 0-27 0,0 0 37 16,0 0-38-16,0 0 43 0,0 0-48 0,0 0 36 15,-6 3-43-15,6-3 38 0,0 0-47 0,0 0 41 16,0 0-34-16,0 0 63 0,-6 5-37 15,6-5 58-15,-4 6-32 0,4-6 38 0,-5 9-34 0,5-9 25 16,-7 12-24-16,3-5 22 0,-1 1-31 0,-1 1 16 16,0-1-33-16,-1 3 16 0,-1 1-31 0,1-1 14 15,-1 2-25-15,-1-2 19 0,0 1-21 0,0 0 5 16,0 0-1-16,0 0 3 0,0 0 0 0,-1-1 1 16,1 1-3-16,-1-2 2 0,-1 1 6 0,2-1 4 15,0 1 5-15,-3-1 2 0,3-2-4 0,1 2 4 16,-2-2-3-16,3-1-6 0,-1 0-3 0,0-1-9 15,-2 2-1-15,2-3-12 0,1 1-3 0,0-1 1 16,-2 1-4-16,3-1 0 0,0 0-4 0,-1 0-2 16,0-1 0-16,2 0-1 0,5-4-4 0,-11 6 1 15,11-6-3-15,-9 7 0 0,9-7-2 0,-10 6 3 16,10-6-2-16,-6 5 4 0,6-5-2 16,-5 4-3-16,5-4 3 0,-6 4 0 0,6-4 3 0,0 0-1 15,0 0-15-15,-7 5 21 0,7-5 1 0,0 0 3 16,0 0-3-16,0 0-45 0,0 0 53 0,0 0-47 15,0 0 50-15,0 0-7 0,7-5-5 0,-7 5-3 16,8-6-1-16,-8 6-4 0,15-5 2 0,-8 2 0 16,0 1-4-16,3-3-1 0,0 3 0 0,-1-2 0 0,1 1-1 15,1 1 7-15,-2 0-6 0,0-1-2 0,3 2-2 16,-1 0 1-16,-2 0 0 0,-9 1 1 16,21 0 1-16,-21 0 1 0,21 1-10 0,-12 0 14 15,2 1 4-15,1 0-6 0,-3 0 1 0,2 0 0 0,1 1 2 16,-3-1-3-16,3 2 1 0,-1-1-2 0,-1 1 7 15,1-1 1-15,1 1-5 0,-1 0-1 0,1 1 1 16,-1-2-1-16,0-1 4 0,1 2 2 16,-2 0 1-16,0-2 4 0,2 2-43 0,-2-2 47 15,0 0-46-15,0 1 50 0,1-1-45 0,-1-1 46 0,1 1-43 16,-11-2 46-16,16 2-40 0,-16-2 42 0,16 2-50 16,-16-2 47-16,16 0-1 0,-16 0-51 0,15-3 52 15,-15 3-6-15,14-3 0 0,-14 3-5 16,13-3-3-16,-13 3 5 0,11-6-11 0,-11 6 0 0,9-7-7 15,-9 7-2-15,7-9-2 0,-7 9-2 0,6-9-26 16,-6 9-19-16,2-10-21 0,-2 10-27 0,3-12-33 16,-3 12-54-16,-1-11-38 0,1 11-100 0,-3-11-35 15,3 11-100-15,-4-9-481 0,-1 4-516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09:33:40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30272 6292 371 0,'0'0'283'0,"0"0"-44"16,0 0-14-16,0 0-44 0,0 0 26 16,0 0-51-16,0 0 25 0,0 0-62 0,0 0 26 15,-8-2-60-15,8 2 18 0,0 0-59 0,0 0 32 16,0 0-51-16,0 0 42 0,0 0-23 0,0 0 27 16,0 0-46-16,0 0 51 0,0 0-43 0,0 0 10 15,0 0 39-15,0 0-31 0,0 0 42 0,0 0-25 16,4-5 30-16,-4 5-26 0,0 0 15 0,10-4-32 15,-10 4 14-15,10-4-26 0,-10 4 10 0,16-6-25 16,-9 2 11-16,3 0-24 0,1 1 15 0,-2-2-22 16,3 2 14-16,-3-2-24 0,2 2 11 0,1-2-11 15,-1 2 14-15,-1-2-16 0,1 1 19 0,1 1-23 16,-2-2-4-16,1 3-9 0,0-4-13 0,-1 3-50 16,0-1-39-16,-1 0-50 0,0 0-42 0,-1 0-23 15,-1 1-64-15,-7 3-43 0,11-7-348 0,-11 7-198 16</inkml:trace>
  <inkml:trace contextRef="#ctx0" brushRef="#br0" timeOffset="299.57">30388 6261 111 0,'-8'5'409'15,"8"-5"-74"-15,-7 5-101 0,7-5 14 16,0 0-48-16,-7 4 50 0,7-4-49 0,0 0 32 15,-4 6-64-15,4-6-2 0,0 0-56 0,0 0 8 16,0 0-55-16,-5 5 19 0,5-5-47 0,0 0 26 0,0 0-22 16,0 0 36-16,0 0-23 0,13-2 16 15,-13 2-26-15,10-3 14 0,-10 3-30 0,17-3 15 16,-9-1-31-16,2 1 21 0,0-1-28 0,0 1 21 16,0 0-30-16,1-1 29 0,-2 2-30 0,2-1 21 15,-2-2-23-15,1 3 27 0,-1 0-29 0,-9 2 1 0,14-5 24 16,-14 5-28-16,12-3 23 0,-12 3-21 0,11-4 15 15,-11 4-45-15,8-3-31 0,-8 3-45 16,6-3-57-16,-6 3-34 0,0 0-70 0,5-5-23 0,-5 5-57 16,0 0-266-16,0 0-138 0</inkml:trace>
  <inkml:trace contextRef="#ctx0" brushRef="#br0" timeOffset="1949.05">28390 6372 32 0,'0'0'320'0,"0"0"-105"0,0 0 7 16,0 0-40-16,0 0 37 0,0 0-45 0,0 0 30 15,0 0-53-15,0 0 25 0,0 0-66 0,0 0 0 0,0 0-4 16,0 0 0-16,0 0-7 0,0 0 1 16,0 0 1-16,0 0-9 0,0 0-9 0,0 0-4 15,0 0-11-15,0 0-14 0,0 0-6 0,0 0-11 16,0 0-5-16,0 0 8 0,0 0-21 0,0 0-2 16,0 0-7-16,0 0 20 0,9-5-29 0,-9 5-1 0,12-4 3 15,-12 4 1-15,14-3-4 0,-5 1 4 0,-9 2-4 16,20-5 2-16,-8 2-4 0,-1 0 2 15,2 0-2-15,-1-1 0 0,2 0 2 0,-3 0-2 16,4 0-4-16,-4 0 9 0,1 1-10 0,0 0 1 16,-2-1-49-16,2 0-32 0,-3 1-36 0,0 0-40 15,-2-1-44-15,-7 4-24 0,14-5-93 0,-14 5-317 16,11-6-153-16</inkml:trace>
  <inkml:trace contextRef="#ctx0" brushRef="#br0" timeOffset="2215.46">28565 6366 160 0,'0'0'366'0,"-7"8"-46"15,7-8-67-15,-7 4 27 0,7-4-53 0,-5 7-3 16,5-7-18-16,-4 6-18 0,4-6-26 0,0 0-35 16,-3 4-30-16,3-4-15 0,0 0-21 0,0 0-7 0,0 0-6 15,0 0-1-15,-2 7 5 0,2-7 7 16,0 0-6-16,0 0-5 0,12-2-5 0,-12 2-4 15,10-1-8-15,-10 1-7 0,13-4-2 0,-13 4-7 16,17-3-2-16,-9-1 3 0,1 2-9 0,2-2 0 16,-1 0-3-16,0 2 1 0,0-2-4 0,-1 1-3 15,1 1-6-15,-1-2-22 0,-2 1-50 0,2 1-58 16,-9 2-70-16,11-5-52 0,-11 5-185 0,9-7-242 16,-9 7-195-16</inkml:trace>
  <inkml:trace contextRef="#ctx0" brushRef="#br0" timeOffset="18230.5">19590 1267 379 0,'0'0'337'0,"0"0"-71"15,0 0-22-15,0 0-17 0,0 0-11 0,0 0-26 16,0-7 4-16,0 7-21 0,0 0-24 0,0 0-23 15,-3-7-14-15,3 7-2 0,0 0-29 0,-1-7 27 16,1 7-21-16,0 0 30 0,-5-8-36 0,5 8 42 0,-4-4-38 16,4 4 10-16,-6-5-42 0,6 5 17 0,-8-2-28 15,8 2 13-15,-9-3-14 0,9 3 22 16,0 0-30-16,-18 3 19 0,11-1-17 0,-2 2 20 0,0 0-26 16,-3 1 23-16,2 4-28 0,-3-1 22 0,2 0-28 15,0 3 29-15,0-1-32 0,1 2 30 16,1 1-29-16,0-1 27 0,0 1-8 0,4 0-5 0,0 2-3 15,1-1-1-15,1-2-15 0,2 1 7 0,2-1-6 16,1 1-29-16,0-2 37 0,3 1-9 0,3-1-5 16,1 0 2-16,1-3-12 0,4 0-8 0,0-1-16 15,0-4-40-15,4 1-8 0,0-1-57 0,1-3 8 16,2-2-65-16,-1 1 11 0,3-4-12 0,0 0-65 16,-1-1-4-16,2-1-81 0,-2 0-10 0,0-2-67 15,-2-1-174-15,-1-1-104 0</inkml:trace>
  <inkml:trace contextRef="#ctx0" brushRef="#br0" timeOffset="18598.25">19885 1247 220 0,'0'0'434'0,"0"-8"-60"16,0 8-33-16,0 0-28 0,-1-6-34 0,1 6-18 16,0 0-13-16,-5-9-20 0,5 9-21 0,0 0-19 0,-8-4-32 15,8 4-21-15,0 0 8 0,-11-1-29 0,11 1 2 16,-13 2-35-16,13-2 9 0,-12 6-33 15,6-3 8-15,0 2-31 0,-2-2 13 0,2 3-24 0,-1-2 9 16,3 1-24-16,-1 0 16 0,5-5-22 0,-5 11 18 16,5-11-26-16,-5 10 26 0,5-10-25 15,1 12 19-15,3-6-24 0,-1 0 25 0,0 1-23 16,4-1 19-16,-1 1-30 0,2-2 18 0,2 1-27 0,0 1 11 16,2-2-18-16,3 0 20 0,-3 0-27 15,2 0 21-15,0 0-20 0,-1-2 18 0,-3 1-13 0,0-1 26 16,0 0-17-16,1-1 25 0,-11-2-22 0,14 6 20 15,-14-6-18-15,11 5 26 0,-11-5-23 0,8 5 24 16,-8-5-17-16,0 0 17 0,0 8 0 0,0-8 5 16,-8 7-10-16,3-4-18 0,-4 1 26 0,3-1-31 15,-2 1 11-15,0 0-54 0,-2 0 3 0,1-1-50 16,9-3-13-16,-11 4-46 0,11-4-18 0,-12 4-94 16,12-4-11-16,-10 1-83 0,10-1-309 0,0 0-195 15</inkml:trace>
  <inkml:trace contextRef="#ctx0" brushRef="#br0" timeOffset="18898.09">20225 1134 628 0,'5'-6'491'16,"-1"1"-99"-16,-4 5-39 0,7-7-11 0,-7 7-2 15,3-6-10-15,-3 6-15 0,0 0-31 0,7-6-37 0,-7 6-49 16,0 0-36-16,2-6-34 0,-2 6-30 0,0 0-21 15,0 0-18-15,0 0-7 0,0 0 11 0,11 4-15 16,-11-4 28-16,6 8-47 0,-2-3 36 0,0 0-45 16,1 1 35-16,0 1-36 0,-1 0 31 0,1 1-40 15,1 1 34-15,-2-1-34 0,2 2 20 0,-2-2-29 16,1 2 30-16,0-1-10 0,1 0 2 0,-4 0-6 16,2 0-3-16,2-1-5 0,-3 1-7 0,-1-2-2 15,2-1-2-15,-1 0-26 0,-3-6-39 0,5 11-35 16,-5-11-55-16,4 8-6 0,-4-8-71 0,0 0-37 15,2 7-67-15,-2-7-147 0,0 0-54 0,0 0-327 16,0 0-414-16</inkml:trace>
  <inkml:trace contextRef="#ctx0" brushRef="#br0" timeOffset="19087.64">20235 1159 592 0,'-5'-4'477'0,"0"0"-89"0,5 4-56 0,-10-10-16 0,10 10-28 16,-6-8-37-16,6 8-24 0,-7-10-18 0,7 10-36 15,-4-9-30-15,2 4-30 0,3-1-22 0,-1 6-23 16,4-12-12-16,0 6-11 0,2-1-15 16,-1 0-3-16,4 2-10 0,-1-1-21 0,1-1-54 0,1 3-36 15,0-1-31-15,-1 1-25 0,3-1-28 0,-2 2-43 16,-10 3-56-16,19-2-55 0,-19 2-75 0,15-3-221 16,-15 3-140-16</inkml:trace>
  <inkml:trace contextRef="#ctx0" brushRef="#br0" timeOffset="19254.23">20312 1193 366 0,'0'0'329'0,"-4"8"-46"15,4-8-18-15,0 0-15 0,-1 9-4 0,1-9-42 16,0 0-24-16,0 0-44 0,0 0-21 0,0 0-36 0,14-1-9 16,-14 1-29-16,10-7 2 0,-3 3-21 15,2-1 0-15,-2 0-33 0,2-1-65 0,1 0-74 16,1 1-90-16,0-3-72 0,1 1-270 0,-1-2-97 15</inkml:trace>
  <inkml:trace contextRef="#ctx0" brushRef="#br0" timeOffset="19580.79">20523 1055 180 0,'0'0'534'0,"0"0"-118"0,-10-3-74 15,10 3-29-15,0 0-37 0,-8-3-13 0,8 3-37 16,0 0-22-16,-6-6-31 0,6 6-31 0,0 0-32 0,-2-9-33 15,2 9-4-15,3-6-18 0,-3 6-20 0,8-5-1 16,-8 5-9-16,11-6-6 0,-11 6-8 0,14-2 2 16,-14 2-7-16,18 0-2 0,-18 0-2 0,15 2-1 15,-15-2 0-15,16 7-5 0,-9-3 8 0,0 2 2 16,-2 1-4-16,-1 0 10 0,0 1 5 0,-2 2 8 16,0-2 5-16,-1 2 16 0,-1-1 10 0,0 1 24 15,-1-1-20-15,-1 1 10 0,2-3-21 0,-1 2 12 16,0-2-26-16,1-7 16 0,-2 12-28 0,2-12 21 15,-1 10-29-15,1-10 21 0,1 8-33 0,-1-8 28 16,4 6-37-16,-4-6 16 0,0 0-62 0,17-1-23 16,-8-2-74-16,1 0-19 0,3-4-20 0,1 2 5 0,0-4-26 15,0 2-31-15,1-2-61 0,-1-2-34 16,2 0-39-16,-5 1-261 0,1-2-146 0</inkml:trace>
  <inkml:trace contextRef="#ctx0" brushRef="#br0" timeOffset="19863.34">20825 980 441 0,'-4'-8'392'0,"4"8"-93"0,-4-6 15 0,4 6-24 0,-4-5-31 16,4 5-25-16,-4-6-12 0,4 6-30 0,0 0-30 16,0-10-26-16,0 10-29 0,0 0-20 0,0-7-27 15,0 7-8-15,3-5-9 0,-3 5-11 0,6-4-7 16,-6 4 0-16,7-4-12 0,-7 4-6 0,11-1-2 16,-11 1 13-16,10 1-8 0,-10-1-1 0,9 4 4 15,-9-4 2-15,7 8-6 0,-2-2 12 0,-3 0 3 16,-2-6 6-16,0 13 5 0,0-4-3 0,0 0 4 15,-1 1-11-15,0-1 18 0,-3 1-10 0,3-2 5 16,-2 2-4-16,3-3-3 0,-1 2-5 0,0-3-3 16,-1 1-5-16,2-7-3 0,0 11 1 0,0-11 0 0,2 10-2 15,-2-10-5-15,5 6-9 0,-5-6-26 16,11 1-55-16,-11-1-45 0,14-3-26 0,-2 0-42 16,-2-2-84-16,0 0-91 0,3-3-83 0,0-1-283 15,1 1-241-15</inkml:trace>
  <inkml:trace contextRef="#ctx0" brushRef="#br0" timeOffset="20130.5">20998 873 41 0,'0'0'614'0,"0"0"-167"16,-5-6-90-16,5 6-55 0,0 0-43 0,-4-5-41 16,4 5-37-16,0 0-22 0,2-6-25 0,-2 6-33 0,0 0-28 15,5-9-2-15,-5 9-15 0,9-3-6 0,-9 3-12 16,11-3 0-16,-11 3-15 0,16 0-9 0,-16 0 13 15,12 4-16-15,-3-1 11 0,-2 2 9 0,-1 1 7 16,1 0 18-16,-4 2 9 0,4 0 28 0,-5 2 21 16,-1-1 6-16,1 1 21 0,-2 0 14 0,0 1 33 15,-3-1-45-15,3 0-10 0,0-2 16 0,-2 0-32 16,2-1 6-16,-3-1-20 0,3-6 8 0,0 11-15 16,0-11-20-16,3 8-2 0,-3-8-33 0,0 0-33 15,13-1-39-15,-3-2-110 0,6-4-88 0,1-3-143 16,7-5-119-16,8-4-225 0,-1-1-355 0,1-2-688 15</inkml:trace>
  <inkml:trace contextRef="#ctx0" brushRef="#br0" timeOffset="26418.91">19053 1235 219 0,'0'0'298'0,"0"0"-30"0,0 0-40 0,-4-6 9 16,4 6-17-16,0 0-15 0,0 0-20 0,-6-5-58 0,6 5 31 16,0 0-40-16,0 0-27 0,0 0-20 0,0 0-18 15,0 0-8-15,-4-5-14 0,4 5 1 0,0 0-1 16,0 0-15-16,0 0 2 0,0 0 13 16,0 0 17-16,4 7-2 0,-4-7 12 0,6 7 1 15,-2-3 29-15,1 3-18 0,0 0 27 0,3 1-30 0,-1 2 27 16,3 0-31-16,-1 2 25 0,5 2-28 0,-3 0 23 15,2 0-14-15,1 3 6 0,0-1-22 16,0 1 19-16,2-2-20 0,-1 2 28 0,-1-1-29 16,1 1 19-16,-2-1-30 0,2 0 28 0,-2 0-31 0,-1 0 19 15,-1-1-30-15,2 0 24 0,-3-1-32 0,2-1 20 16,-3-1-27-16,0 1 25 0,-1-2-38 0,0 0 34 16,1-1-34-16,-2 0 30 0,0-1-34 0,0-1 30 15,-2 0-32-15,1 1 27 0,-1-3-27 0,2-1 27 16,-2 1-32-16,-1-1 18 0,-4-5-32 0,7 9 10 15,-7-9-46-15,7 6 7 0,-7-6-45 0,7 5-29 16,-7-5-98-16,0 0-69 0,0 0-74 0,0 0-96 16,4-8-424-16,-4 8-453 0</inkml:trace>
  <inkml:trace contextRef="#ctx0" brushRef="#br0" timeOffset="28252.34">19049 1242 175 0,'0'0'244'16,"-7"-6"-38"-16,7 6-20 0,0 0-26 0,-4-5 11 15,4 5-36-15,0 0 8 0,0 0-37 16,-4-5 15-16,4 5-16 0,0 0-35 0,0 0-6 16,1-7-14-16,-1 7 1 0,6-6 8 0,-6 6 15 15,8-5-2-15,-8 5 0 0,13-8-13 0,-4 4-7 0,3 0 1 16,-1-3-7-16,2 2 2 0,2-1-8 15,-1-2-8-15,4 0-10 0,3 1 18 0,-2-2-17 0,1 1-5 16,2-3-7-16,-1 3 1 0,0-1 3 16,2 0-11-16,-1-1-4 0,4-2 8 0,-1 2 2 0,3-2 6 15,-2 2-8-15,2-2-2 0,-1-2 5 0,2 4-7 16,-2-2 2-16,4 0 7 0,-2 0-8 0,7-5 7 16,-2 3-4-16,1-2-1 0,-1 2-9 0,-1-2 8 15,2 0 0-15,0 2-7 0,-2-2 8 0,-4 3 1 16,2 0-15-16,-2 0 7 0,6-4 9 0,-6 3-6 15,-1 3 2-15,-1-1-4 0,2 0 3 0,0 0-13 16,-1 2 16-16,0-2 0 0,-1 0-4 0,1 0-3 16,-3 0 0-16,4 0 4 0,-1 0 2 0,-2 1-3 15,1-1-7-15,1 2 8 0,-2-1-57 0,1 0 58 16,-2 1-3-16,2-1 7 0,-4 3-57 0,4-3 60 16,-3 3-56-16,-2-1 62 0,2 0-56 0,-1 1 56 15,3-3-66-15,-4 4 67 0,1-2-47 0,0 1 56 16,-1-1-55-16,-1 2 54 0,2-2-57 0,0 1 54 15,0 1-56-15,-2-1 66 0,1 1-56 0,0-2 59 0,0 2-67 16,0-1 57-16,1 1-65 0,-3 0 58 16,-1 0-44-16,-1 2 55 0,-2-1-60 0,0 1 61 15,-2-1-57-15,1 2 50 0,0 0-55 0,-3 0 32 16,-3 1-27-16,0-1 57 0,0 2-55 0,0-2 60 0,-9 4-64 16,14-3 58-16,-14 3-54 0,10-3 61 15,-10 3-58-15,9-2 54 0,-9 2-58 0,0 0 59 16,11-4-51-16,-11 4 49 0,0 0-47 0,0 0 53 0,11-1-56 15,-11 1 58-15,0 0-67 0,0 0 58 0,0 0-57 16,0 0 60-16,10-1-60 0,-10 1 58 0,0 0-64 16,0 0 64-16,0 0-59 0,0 0 54 0,0 0-53 15,8 2 57-15,-8-2-59 0,0 0 55 0,4 5-62 16,-4-5 66-16,0 0-59 0,4 7 48 0,-4-7-47 16,6 9 60-16,-6-9-60 0,5 8 60 0,-1-2-62 15,0 0 56-15,0 4-55 0,1-3 61 0,-1 1-64 16,3 1 62-16,-3 2-56 0,4 0 63 0,-2 1-17 15,1 1 13-15,0-1-12 0,2 2-1 0,-2-1-6 16,0 0 3-16,2 2-10 0,-1-2 9 0,1 0-1 16,0 1-2-16,-3 1 2 0,4 0 2 0,-2-1-6 15,2 2-7-15,-1-4 0 0,0 2 9 0,1-1-7 16,-1 0-1-16,-1 0 0 0,0 1-1 0,2-1-4 16,-2 0 2-16,-1-1 4 0,3 0-1 0,-3 0-7 0,-1 1 4 15,3-2-1-15,-2 0-8 0,0 1 2 16,0-2 9-16,0 3-5 0,-3-5 5 0,4 2-2 0,-2-1 1 15,-1 1-9-15,0 0 8 0,1-1 0 16,-1 0-4-16,2 0-1 0,-3-1-1 0,1 1 4 0,-1-1 3 16,1 1-7-16,-1-1-1 0,2-1 4 0,-3 0-1 15,1 0 4-15,0 1-2 0,-2-2-1 0,3 1-23 16,-1-1 26-16,-1 0 3 0,-1 0-3 0,3-1 0 16,-2 1-2-16,-3-6 5 0,6 10-5 0,-6-10-5 15,4 9 2-15,-4-9 3 0,5 9 4 16,-5-9-6-16,4 7 4 0,-4-7-1 0,5 5-5 15,-5-5-3-15,4 7 9 0,-4-7 3 0,0 0-9 0,2 7-8 16,-2-7 11-16,0 0-1 0,3 6 8 0,-3-6 0 16,0 0 6-16,0 0 4 0,0 0-4 0,0 7 6 15,0-7-6-15,0 0-4 0,-9 5-3 0,9-5 5 16,-9 2-1-16,9-2-14 0,-13 5 7 0,6-1-4 16,-3-2 3-16,-1 2-3 0,1 0 3 0,-4 1 0 15,1 0-8-15,-1 0 1 0,0 0 1 0,0-1 5 16,0 1-1-16,-2 1 6 0,1 0-1 0,-1 0-4 15,0 0-20-15,1 0 50 0,-3 0-32 0,3 1 29 16,-2-1-28-16,1 2 26 0,-2 0-35 0,-1 0 30 16,-2-2-37-16,4 0 34 0,-3 2-36 0,0 0 34 0,-1 1-28 15,-2-1 26-15,2 2-33 0,1-1 24 0,-8 1-31 16,3-1 37-16,-2 2-32 0,1 0 32 16,-2-1-40-16,1 0 40 0,2 0-34 0,-2 0 38 15,-1 0-38-15,2 1 35 0,-2-2-30 0,1 2 34 16,-1-2-34-16,6 0 30 0,-3-1-27 0,2-1 27 15,-1 1-32-15,-2 1 34 0,4-2-35 0,-1 1 32 0,-2 1-26 16,0-2 31-16,2 1-32 0,0 1 28 0,-1-1-25 16,0 0 16-16,1-2-20 0,0 3 31 0,-1-2-28 15,1 1 25-15,1 0-24 0,-3-1 27 0,2 0-33 16,1 0 29-16,1 0-26 0,-1 0 30 0,-2-1-26 16,4 1 25-16,-1-2-26 0,-1 1 24 0,3-2-33 15,3 1 37-15,-3-1-27 0,0 1 27 0,2-2-28 16,-1 1 31-16,1 1-36 0,-2-2 31 0,1 2-31 15,0-2 30-15,0 3-33 0,-1-2 35 0,1 1-44 16,2 0 46-16,-3 0-30 0,2 0 29 0,0 0-34 16,1 1 37-16,-2-1-33 0,2 1 29 0,-1-1-33 15,0 0 34-15,2 0-32 0,-1 1 31 0,2-2-26 16,1 3 28-16,-2-3-36 0,5 0 33 0,-2-1-27 0,2 2 31 16,1-2-32-16,-1 0 32 0,2 1-31 15,1-2 30-15,7-2-38 0,-14 5 42 0,14-5-32 0,-13 5 28 16,13-5-30-16,-9 5 26 0,9-5-24 15,-7 3 21-15,7-3-23 0,-10 2 26 0,10-2-23 16,-6 3 24-16,6-3-32 0,0 0 32 0,-9 3-30 16,9-3 36-16,0 0-29 0,0 0 22 0,-10 3-25 0,10-3 27 15,0 0-29-15,0 0 29 0,-12 2-32 0,12-2 30 16,0 0-28-16,-9 4 30 0,9-4-39 0,0 0 36 16,-10 2-26-16,10-2 35 0,-8 4-33 0,8-4 25 15,-9 3-24-15,9-3 27 0,-9 3-35 0,9-3 33 16,-11 3-25-16,11-3 35 0,-13 3-36 0,13-3 26 15,-11 3-37-15,11-3 34 0,-12 5-23 0,12-5 29 16,-10 3-31-16,10-3 28 0,-13 4-29 0,13-4 28 16,-9 2-29-16,9-2 33 0,-9 3-34 0,9-3 33 15,-9 3-30-15,9-3 29 0,0 0-32 0,-9 4 26 16,9-4-26-16,0 0 31 0,0 0-28 0,-9 1 24 16,9-1-35-16,0 0 42 0,0 0-28 0,0 0 3 15,0 0-48-15,0 0-15 0,0 0-40 0,0 0-95 16,0 0-51-16,0 0-95 0,-5-2-403 0,5 2-264 15</inkml:trace>
  <inkml:trace contextRef="#ctx0" brushRef="#br0" timeOffset="31929.23">20189 2391 413 0,'0'0'356'15,"0"0"-25"-15,0 0-11 0,0 0-8 0,0 0-44 16,0 0 27-16,0 0-31 0,0 0-28 0,0 0-29 15,0 0-23-15,0 0-25 0,0 0-15 0,0 0-20 16,0 0-4-16,0 0-9 0,0 0-28 0,0 0 1 16,0 0-26-16,0 0 12 0,0 0 18 0,0 0 30 15,0 0 0-15,9 3-20 0,-9-3 0 0,7 7-21 16,-7-7-4-16,9 6-27 0,-2-1 12 0,0-1-25 16,-1 1 6-16,2 1-17 0,-2-1 8 0,3 1-20 15,-1 1 15-15,-2-1-21 0,2 0 4 0,-1 0-33 16,1 0-34-16,-3 0-37 0,2-1-57 0,-1-1-25 15,-1 0-27-15,0 2-23 0,-5-6-8 0,7 6-40 16,-7-6-24-16,0 0-56 0,0 0-58 0,0 0-41 16,0 0-209-16,0 0-174 0</inkml:trace>
  <inkml:trace contextRef="#ctx0" brushRef="#br0" timeOffset="32145.92">20257 2444 249 0,'-10'-6'235'0,"5"-3"-19"0,-3 3-34 0,4-1-5 0,-1 0 2 15,1 0-18-15,-2-1 6 0,5-1 6 0,-2 2-7 16,3-2-9-16,3 2-49 0,-2-2 40 0,5 1-63 15,-2 1 42-15,3 0-51 0,0 1 34 0,1-2-41 16,2 1 24-16,0 3-46 0,2-1 28 0,-1 1-52 0,2 1 32 16,0 1-39-16,-2 2 36 0,1 0-49 15,1 4 32-15,-2-1-30 16,-1 4 21-16,-1 0-5 0,-1 1-8 0,0 3-1 0,-2-1-6 0,-3 1 1 16,-1 3 5-16,-2 0-12 0,-1 0 5 0,0 1-2 15,-4 1-4-15,1-1-25 0,-1 1-38 0,-2-3-84 16,2 0-6-16,-1-1-72 0,-2-1-62 0,2-3-128 15,-1-1-203-15,1-1-132 0</inkml:trace>
  <inkml:trace contextRef="#ctx0" brushRef="#br0" timeOffset="32511.76">20602 2171 379 0,'0'0'427'0,"0"0"-95"0,3-7-32 16,-3 7-10-16,0 0-61 0,-4-5 53 0,4 5-51 0,0 0-38 16,-10-1-2-16,10 1-43 0,-10 2-33 15,10-2-42-15,-11 5 7 0,5 0-34 0,-2 1 15 16,3-1-39-16,0 1 17 0,0 1-27 0,0-1 25 16,2 1-34-16,1-1 23 0,0 1-6 0,1 1-2 0,1-2-1 15,1 1-1-15,1 0-5 0,0 0-5 0,5 0 3 16,-2 1-2-16,1-2-5 0,4 0 3 15,-1 0-2-15,0-2-3 0,4 1 0 0,-2 0 0 16,1 0-5-16,2-3-2 0,-2 2 2 0,0-1 6 16,-1 1-21-16,-2-1-15 0,1 0-32 0,-4-1 13 0,-6-2 40 15,13 5-1-15,-13-5 7 0,5 9-7 0,-5-9 9 16,0 11 7-16,-2-3-8 0,-4 0 7 0,1 1-1 16,-4-1-2-16,-1 2-1 0,1-1 4 15,0 0 2-15,-2 0-8 0,4-1-25 0,-3-1-29 16,2-1-48-16,-2-1-67 0,4-1-73 0,-1 0-79 15,7-4-439-15,0 0-280 0</inkml:trace>
  <inkml:trace contextRef="#ctx0" brushRef="#br0" timeOffset="32981.08">20846 2089 449 0,'7'-7'581'0,"-3"1"-134"16,-1 1-72-16,-3 5-37 0,8-5-35 15,-8 5-17-15,4-6-16 0,-4 6-22 0,0 0-40 16,6-5-39-16,-6 5-28 0,0 0-2 0,0 0 7 0,7 2-1 16,-7-2-13-16,4 9-21 0,-4-9-17 0,3 10-20 15,2-2-7-15,-3-1-20 0,0 3-5 0,1-1-13 16,1 1 1-16,-2-1-8 0,1 2-2 0,-1-2-14 16,2 1 0-16,-1 0-31 0,-1-2-31 15,3 0-24-15,-3-1-34 0,0-1 9 0,-2-6-9 0,5 9 26 16,-5-9-10-16,3 7-18 0,-3-7-64 15,0 0 27-15,0 0-54 0,0 0 87 0,1-7-26 16,-1 7 74-16,-4-9-33 0,2 3 69 0,-1-2 2 16,-1 0 6-16,-2-2 5 0,2 2 6 0,-1-2 6 0,1 0 0 15,0 0 0-15,0 2 38 0,1-2 15 0,-1 3-13 16,0-1 25-16,3 1-27 0,-2 1 23 0,2 0-35 16,1 6 34-16,-1-10-37 0,1 10 36 0,2-10-26 15,-2 10 20-15,7-6-27 0,-7 6 23 0,12-4 0 16,-12 4 3-16,13-1-1 0,-13 1-5 0,19 1-7 0,-10 1 5 15,3 0-7-15,-1 0 0 0,1 2-4 16,2 1-6-16,-1 0 0 0,1-1-3 0,-2 4-4 0,0-1 5 16,2 0-25-16,-2 2 23 0,0-1-22 0,-3 0 21 15,2-1-19-15,-3 3 7 0,1-3-14 0,-5 1-11 16,3 0-65-16,-2 0-10 0,0 0-111 0,-3-1-42 16,0 0-97-16,-2 0-110 0,-2-2-265 0,-3 1-231 15</inkml:trace>
  <inkml:trace contextRef="#ctx0" brushRef="#br0" timeOffset="33124.61">20965 2246 351 0,'-3'-5'524'0,"3"5"-168"0,0 0-41 0,2-9-69 16,-2 9 43-16,4-8-63 0,-4 8 7 0,6-8-61 16,1 2-8-16,-2-1-41 0,3 0-19 0,0-1-24 15,4 0-40-15,-1-3-83 0,3-1-118 0,2-3-159 16,-2 2-158-16,2-3-227 0,-3 0-210 0</inkml:trace>
  <inkml:trace contextRef="#ctx0" brushRef="#br0" timeOffset="35561.83">21894 378 430 0,'0'0'403'0,"0"0"-50"0,3 6-100 16,-3-6 30-16,0 0-26 0,2 7-11 0,-2-7-25 15,0 0-21-15,0 0-23 0,2 6-35 0,-2-6-21 16,0 0 13-16,5 6 17 0,-5-6-4 0,5 5-13 16,-5-5-16-16,9 7-19 0,-9-7-21 0,9 8 5 15,-3-1-9-15,-1-2-16 0,3 2-9 0,-2 1-11 16,3 0-6-16,-2 1-7 0,2 0 24 0,-2 2-43 15,2-2 17-15,-2 1-59 0,0 0-13 0,1 0-42 16,-3-2-14-16,2 0-61 0,0-1-13 0,-2 2-23 16,0-3-82-16,-1-1-10 0,-4-5-37 0,7 8-58 15,-7-8-328-15,0 0-223 0</inkml:trace>
  <inkml:trace contextRef="#ctx0" brushRef="#br0" timeOffset="35828.11">21953 421 342 0,'0'0'302'0,"-4"-9"-74"0,4 9 29 0,0-11-40 16,0 11 25-16,3-11-74 0,-1 5 35 0,2 0-90 15,1 0 52-15,2 0-43 0,0 0-35 0,2 0 10 16,2 1-61-16,1-1 48 0,0 3-65 0,1-2 51 16,1 2-70-16,-3 2 55 0,4 1-56 0,-2 0 52 15,1 2-64-15,0 3 43 0,0 0-46 0,-1 2 60 16,-2 1-7-16,-1-1-6 0,-3 4-9 0,-3-1-6 15,1 3 4-15,-2 1-16 0,-2-3 6 0,-3 6 1 16,-1-1-10-16,-1-2-15 0,-1 1-5 0,-1-2-25 16,-2 0-59-16,-1-1-7 0,1 0-51 0,-1-2-46 15,-1-1-76-15,1-1-70 0,0-4-196 0,-1 1-61 16</inkml:trace>
  <inkml:trace contextRef="#ctx0" brushRef="#br0" timeOffset="36161.83">22312 241 255 0,'6'-5'433'0,"1"0"-137"16,-7 5 11-16,8-7-54 0,-8 7 47 0,4-6-82 16,-4 6 45-16,2-6-83 0,-2 6 5 0,0 0-62 15,0 0 16-15,1-7-62 0,-1 7 19 16,0 0-56-16,0 0 24 0,-7 3-45 0,7-3 30 0,-7 7-9 15,7-7-32-15,-6 7 20 0,3-1-33 0,-2 1 30 16,4 0-30-16,0-1 26 0,-1 2-24 0,2-8 25 16,2 14-30-16,0-6 27 0,3 1-16 0,-1-1 17 15,2-1-28-15,2 1 27 0,2 0-2 0,1 0-3 16,0-1-4-16,2 0-2 0,0-2-2 0,1 1 3 16,-1-1 0-16,-1 1-5 0,2-2 0 0,-5 0-19 15,2 0 16-15,-1 0-10 0,-3-1-2 0,1 2-2 16,-3 0-1-16,-5-5-18 0,6 10-24 0,-7-3-32 15,1 2-20-15,-6 1-57 0,-2 2-53 0,-2 0-53 16,-5 2-68-16,-1-1-364 0,-3 3-209 0</inkml:trace>
  <inkml:trace contextRef="#ctx0" brushRef="#br0" timeOffset="37778.01">21340 2975 296 0,'0'0'504'0,"0"0"-131"0,0 0-91 0,0 0-58 15,0 0-47-15,0 0-11 0,0 0-3 0,0 0 8 0,2 7-7 16,-2-7-7-16,5 14-17 0,-1-6-12 0,0 2-28 16,2 1-10-16,-2 2-18 0,3 1 13 0,-1 1-35 15,-1 0 15-15,4-1-27 0,-4 3 13 16,3-2-29-16,-2 1 15 0,1-3-19 0,0 1 10 16,1-2-22-16,-3-1 17 0,0-2-19 0,-2 1 18 0,2-3-23 15,-3 1 23-15,2-2-14 0,-1-2 23 16,-3-4-8-16,5 10 18 0,-5-10-25 0,0 0 13 15,4 5-19-15,-4-5 10 0,0 0-18 0,0 0 12 16,-3-10-16-16,2 4 12 0,-2-1-15 0,-2-2 6 16,3-1-12-16,-6-2-1 0,4-3 1 0,-2 1 4 0,-1-3-6 15,1-1 5-15,0 3 1 0,1-2 2 0,-2 1-2 16,3-1 5-16,-1 2-3 0,1-1-3 0,2 2 4 16,-2 1 4-16,0 0 12 0,4 3-19 0,-2-1 16 15,0 2-18-15,0 1 18 0,2 1-14 16,0 7 11-16,-3-12-21 0,3 12 24 0,4-8-16 15,-4 8 16-15,4-7-16 0,-4 7 18 0,0 0-17 0,11-2 7 16,-11 2 8-16,9 2 0 0,-9-2-1 0,13 7 1 16,-3-3 5-16,-1 2 2 0,1 0-6 0,3 1 2 15,0 2-2-15,1-1-1 0,-1 2 2 0,3 0 5 16,0 0-13-16,0 1 12 0,0 0-11 0,0 0 13 16,0-2-22-16,-1 1 14 0,-2-2-13 0,0 1 12 15,1-1-21-15,-3-1-7 0,2 3-61 0,-3-3-30 16,-1 0-80-16,1-2-37 0,-2 2-4 15,-3 0-69-15,0 0-58 0,-5-7-411 0,4 11-288 16</inkml:trace>
  <inkml:trace contextRef="#ctx0" brushRef="#br0" timeOffset="38193.92">21426 3267 82 0,'0'0'419'0,"-8"-4"-151"0,8 4-32 16,-4-6-77-16,4 6 0 0,-1-9-63 0,1 9 18 15,3-12-50-15,2 5 19 0,0-2-42 0,3 0 23 16,-1-2-43-16,4 0 25 0,-1-1-39 0,3-2 34 16,1-1-45-16,2-1 29 0,-1 1-33 0,2-3 31 15,0 0-32-15,0 0 32 0,1-1-34 0,-2 2 23 16,-3 0-27-16,0 1 36 0,0-1 0 0,-2 0-8 16,1 1-2-16,-5-1-3 0,0 3-5 0,-2 0 11 15,-2-1-8-15,-1 2-7 0,-2 0 1 16,0 1 4-16,-2 0 28 0,0 1 44 0,-2 0 6 15,2 2 29-15,-1 0 14 0,-2 0-12 0,1 0-4 16,-1 2 5-16,3 1 8 0,-1 0-6 0,-1 1-8 16,4 5-16-16,-5-8-13 0,5 8-17 0,-4-7-15 0,4 7-13 15,-2-5-1-15,2 5-4 0,0 0 1 0,0 0-6 16,0 0-3-16,0 0 9 0,4 6-3 0,-4-6-4 16,7 10-5-16,-3-6 1 0,1 3-16 0,3 1 17 15,-2 0-16-15,3 2 8 0,0-1-13 16,1 1 12-16,1 0-10 0,1 1 19 0,-3 1-27 0,3 0 7 15,-1-2-2-15,1 1 0 0,1 2-4 0,-2-2-34 16,-1 1-55-16,1-2-46 0,1-1-59 0,-4 0-33 16,1-2-29-16,0-2-58 0,-3 2-31 0,3-4-320 15,-9-3-180-15</inkml:trace>
  <inkml:trace contextRef="#ctx0" brushRef="#br0" timeOffset="38812.58">21986 2837 364 0,'0'0'273'0,"0"-12"-35"0,0 12-10 16,0-11 6-16,0 11-21 0,-2-12 1 0,2 12-7 0,-3-11-65 15,3 11 22-15,-2-11-75 0,2 11 26 0,-3-10-67 16,3 10 44-16,-5-8-20 0,5 8-10 0,-4-6-12 16,4 6-15-16,-4-5-10 0,4 5-5 0,0 0-7 15,-10 2-40-15,10-2 41 0,-8 9-37 0,2-3 41 16,2 1-49-16,-1 0 41 0,2 0-34 0,1 0 44 15,-1 1-50-15,3 0 49 0,-2-2-49 0,2-6 8 16,0 13-1-16,2-7 4 0,-2-6-4 0,2 10 10 16,-2-10 17-16,5 6-25 0,-5-6 3 0,8 4 0 15,-8-4 3-15,0 0 37 0,15 0-54 0,-15 0 32 16,11-4-38-16,-11 4 42 0,8-5-32 0,0 2 37 16,-8 3-39-16,9-9 46 0,-9 9-44 0,9-8 44 15,-9 8-37-15,6-8 39 0,-6 8-37 16,6-10 44-16,-6 10-36 0,5-8 46 0,-5 8-25 15,4-8 62-15,-4 8-34 0,3-8 53 0,-3 8-31 16,1-6 42-16,-1 6-39 0,0 0 21 0,4-7-38 16,-4 7 20-16,0 0-44 0,1-6 22 0,-1 6-36 0,0 0 23 15,0 0-36-15,0 0 32 0,0 0-36 0,4-8 29 16,-4 8-28-16,0 0 29 0,9 3-30 0,-9-3 28 16,8 5-30-16,-3-2 32 0,1 2-29 0,3 1 30 15,-1 1-24-15,2 1 24 0,0 1-32 16,2 2 6-16,-1 0 3 0,3 2-2 0,-1 1 5 0,4 2 0 15,-3-2 1-15,5 4-1 0,-2 0 6 0,0 1-3 16,0-1-3-16,0 3 26 0,-3-5-30 0,1 0 21 16,-2 0-28-16,-2-1 28 0,2 0-30 0,-4-2 28 15,0-1-20-15,-3 1 18 0,1-2-18 16,-3-2 18-16,-1 1-7 0,0-2 26 0,1-1-30 0,-4-7 26 16,-3 11-34-16,3-11 26 0,-5 9-30 0,5-9 25 15,-11 1-25-15,11-1 20 0,-18-4-24 0,6-2 27 16,1 1-27-16,-5-3 0 0,2-6 0 15,-4 1-1-15,4-2-1 0,-2 0-14 0,0-2-27 16,1 0-24-16,3 1-44 0,1-2-38 0,1 0-27 0,1-2-107 16,0 1-80-16,3-1-341 0,-1 1-222 0</inkml:trace>
  <inkml:trace contextRef="#ctx0" brushRef="#br0" timeOffset="38928.92">22197 2699 116 0,'0'0'324'16,"0"0"-174"-16,0 0-119 0,0 0-228 0,12 1 59 15</inkml:trace>
  <inkml:trace contextRef="#ctx0" brushRef="#br0" timeOffset="40577.78">21657 3225 239 0,'0'0'316'0,"0"0"-59"15,0 0-89-15,0 0-4 0,-7-4-62 0,7 4 1 16,0 0-43-16,1-10 8 0,2 4-40 0,0-1 17 15,0 0-30-15,4-3 20 0,-1-1-34 0,2-1 25 16,2 0-30-16,0-2 46 0,1-1-53 0,-1 1 3 16,2-2 0-16,0 0 3 0,1 1 3 0,-2-1-1 15,0 1 23-15,1 0-25 0,-3 3 25 0,-1 1-29 16,0-2 31-16,-1 3-29 0,-2 1 29 0,-1 2-26 16,0 0 46-16,0 1-24 0,-4 6 22 0,1-9-43 15,-1 9 29-15,-2-6-34 0,2 6 30 0,0 0-32 16,-16 3 31-16,5 0-34 0,-1 5 7 0,-2-1 1 15,-2 4 1-15,-5 0 30 0,3 1-35 0,-3 3 33 16,-2 1-12-16,1-1 41 0,-1 2-27 0,0-2 44 16,2 1-34-16,5-4 44 0,-1 1-48 0,4-4 37 15,3 0-54-15,-1-1 38 0,3-3-52 0,0 1 41 16,8-6-48-16,-10 8 52 0,10-8-42 0,0 0 40 16,0 0-50-16,10-7-2 0,-1 0 3 0,4-2 3 15,6-3 0-15,4-4-1 0,5-4 4 0,3-2-3 16,0 0 2-16,0-2 7 0,3 1-9 0,0-1 45 0,-2-1-53 15,3 2 44-15,-3-1-47 0,1 0 43 16,-2 1-47-16,-1 2 48 0,-5 3-54 0,-3 3 51 16,-3 2-54-16,-2-2 47 0,-4 7-48 0,-1-1 44 15,-3 4-41-15,-2 0 46 0,-7 5-47 0,8-4 43 16,-8 4-45-16,0 0 46 0,-6 9-30 0,-2-4 50 16,-4 4-67-16,-4 4 48 0,-6 1-44 0,0 3 1 15,-7 4 4-15,-2 0 11 0,-1 1 3 0,0-1 3 16,2 1 30-16,-2-1 16 0,2-1 2 0,5-3 2 15,2-3-1-15,4-2-7 0,3-1-5 0,2-3-16 16,3 0-7-16,2-2 0 0,2-2-4 0,7-4 6 16,-7 6-7-16,7-6-28 0,0 0-59 0,9-2-71 15,-2-4-72-15,6 0-88 0,4-5-313 0,-2 1-138 16</inkml:trace>
  <inkml:trace contextRef="#ctx0" brushRef="#br0" timeOffset="40833.74">22377 2557 292 0,'7'-3'520'0,"-7"3"-80"16,10-3-154-16,-10 3-15 0,0 0-84 0,10-4 39 0,-10 4-20 16,0 0-27-16,9-1-25 0,-9 1-33 15,0 0-30-15,0 0-16 0,14 0 3 0,-14 0-2 16,5 5 1-16,-5-5-5 0,13 4-8 0,-8 0-16 15,4 1-6-15,-2 1-4 0,1 0-13 0,0 0-2 16,1 0 1-16,2 2-9 0,-1-3-3 0,0 3-22 16,1 1 20-16,-2-1-26 0,0 1-12 0,1-1-89 15,-3-1-14-15,-1-1-110 0,-1 1-8 0,-1 0-51 16,0-2-76-16,2 1-316 0,-6-6-199 0</inkml:trace>
  <inkml:trace contextRef="#ctx0" brushRef="#br0" timeOffset="41094.54">22501 2581 46 0,'-5'-8'407'16,"1"1"-113"-16,3 1-69 0,1 6-19 0,-1-9-3 15,1 9-3-15,1-13-1 0,0 7-17 0,3 1-23 16,1-1-24-16,-1 2-19 0,1 0-25 0,4 0-26 16,-1 0 0-16,2 1-53 0,-1 2 49 0,3 0-55 15,-12 1 49-15,25 1-13 0,-13 0-57 0,-1 3 50 16,1 0-51-16,-1-1 45 0,-2 2-47 0,0 1 50 15,1 0-50-15,-2 1 53 0,-2 1-55 0,-2 0 52 16,0 2-51-16,-3-3 48 0,-1 4-52 0,-1-1 50 16,-2 2-50-16,0-1 50 0,-1 1-65 0,0-2 26 15,-1-1-75-15,0 0 9 0,-3-2-88 0,4 0-18 16,-2-2-67-16,-1 0-39 0,7-5-259 0,-10 4-58 16</inkml:trace>
  <inkml:trace contextRef="#ctx0" brushRef="#br0" timeOffset="41727.18">22780 2416 30 0,'4'-6'460'0,"0"1"-119"0,-4 5-47 16,2-7-26-16,-2 7-8 0,3-6-60 0,-3 6 46 16,0 0-63-16,2-8 14 0,-2 8-63 15,0 0 17-15,0 0-56 0,2-7 15 0,-2 7-43 16,0 0 18-16,0 0-39 0,0 0 21 0,1-8-6 15,-1 8-32-15,0 0 18 0,0 0-33 0,0 0 26 0,0 0-35 16,0 0 22-16,0 0-13 0,1-6 5 16,-1 6-25-16,0 0 36 0,0 0-21 0,0 0 32 0,0 0-14 15,0 0 27-15,0 0-14 0,0 0 26 16,0 0-10-16,0 0 13 0,0 0-14 0,3-4 9 16,-3 4-15-16,0 0 1 0,0 0-25 0,0 0 10 0,0 0-21 15,0 0 11-15,0 0-22 0,0 0 13 0,0 0-11 16,2 4 17-16,-2-4-4 0,5 6 16 15,-5-6-15-15,4 10 12 0,0-4-10 0,0 1 11 16,0 2-16-16,0-3 8 0,-2 4-9 0,4 0 7 16,-2 0-12-16,1-2 3 0,-1 2-7 0,-1-2 10 0,1 0-9 15,0-1 1-15,-2 1-4 0,1-2 11 0,0-2 2 16,-3-4 19-16,4 10 4 0,-4-10 7 16,3 8 21-16,-3-8 5 0,2 6 28 0,-2-6-9 0,0 0-20 15,0 0-15-15,0 0-12 0,0 0-6 0,0 0-33 16,-7-6 17-16,4 2-20 0,-2-3 20 0,1-1-29 15,-2 0 22-15,2-2-27 0,-3-2 23 16,2 0-5-16,-1-1 1 0,1 0-3 0,0 0-5 0,0 0 2 16,-1-1-4-16,3 1-2 0,-2 2 6 0,2-1-5 15,1 3-6-15,0-1 4 0,-2 2-2 0,3 0-1 16,0 2-3-16,0-1 0 0,1 7-16 0,-2-11-2 16,2 11 6-16,0-7 7 0,0 7-4 0,4-5 6 15,-4 5 2-15,0 0-1 0,12-1 5 0,-12 1 1 16,11 3 3-16,-11-3-11 0,14 7 16 0,-4-4-6 15,-2 3 7-15,1-1 0 0,0 1 0 0,2 1 0 16,1 2-10-16,-2-2 12 0,3 2-15 0,-3-2 10 16,4 1-15-16,-5-1-28 0,3 1-23 0,-2 0-32 15,0-1-38-15,-1 1-49 0,-1-3-15 0,-2 1-50 16,2 1-91-16,-3 0-21 0,-1-3-73 0,-4-4-483 16,2 11-486-16</inkml:trace>
  <inkml:trace contextRef="#ctx0" brushRef="#br0" timeOffset="41884.71">22827 2483 57 0,'0'0'482'0,"-6"-5"-145"15,6 5-70-15,-4-7-61 0,4 7-49 0,0-8-22 16,0 8-28-16,4-11-13 0,-2 6-24 0,4-2-14 16,-1 0-11-16,2 0-12 0,2-3-6 0,2 1-2 15,0 0-41-15,-1-1 27 0,2 1-83 0,2-1-33 16,-1 1-59-16,0 0-69 0,2 0-245 0,0-2 38 15</inkml:trace>
  <inkml:trace contextRef="#ctx0" brushRef="#br0" timeOffset="42361.28">23087 2218 315 0,'0'0'318'16,"0"0"-36"-16,0 0-82 0,0 0 6 0,0 0-62 0,0 0 31 15,0 0-32-15,0 0 61 0,0 0-41 16,11 2-19-16,-11-2 7 0,5 7-68 0,-2-3 40 0,1 1-65 15,1 1 31-15,-2 1-51 0,3 0 35 0,-1 1-51 16,1 0 31-16,-2 0-49 0,4 1 37 0,-3-1-45 16,1 1 39-16,-2-3-9 0,-1 1 1 0,1-1-10 15,-2-1 1-15,-2-5-1 0,8 9-1 0,-8-9-8 16,5 9 6-16,-5-9 57 0,4 4-12 0,-4-4-16 16,0 0-5-16,0 0-34 0,0 0 24 0,0 0-25 15,-9-6 19-15,9 6-34 0,-9-11 34 0,4 4-30 16,-2-1 21-16,3-2-24 0,-3-1 29 0,-1 0-30 15,3-1 28-15,-1-2-32 0,-1 3 31 0,3-3-32 16,-1 2 31-16,1 3-6 0,2-2-1 0,-1 1-2 16,1 0 1-16,-1 2-2 0,2 1-4 0,0 1 1 15,1 6-1-15,-2-12-8 0,2 12 3 0,2-10 3 16,-2 10 3-16,2-5-2 0,-2 5-1 0,7-7 0 16,-7 7 4-16,0 0 0 0,13-1-1 0,-13 1 1 0,12 3-2 15,-12-3-25-15,13 6 35 0,-4-3-29 16,-3 2 30-16,3 1-26 0,1 0 33 0,-1 0-32 15,2 1 23-15,1 0-23 0,-3 2 32 0,2-1-31 0,1 0 28 16,-3 1-31-16,2-1 36 0,0 1-33 0,-1-1 28 16,-1 1-24-16,1-1 21 0,-1-2-24 0,-2 1 23 15,-1-1-27-15,4 0 26 0,-5-1-32 0,2 0-8 16,-7-5-78-16,9 7 0 0,-9-7-104 0,9 6-20 16,-9-6-60-16,7 5-84 0,-7-5-293 0,0 0-176 15</inkml:trace>
  <inkml:trace contextRef="#ctx0" brushRef="#br0" timeOffset="42513.81">23212 2243 285 0,'0'0'346'16,"-3"-6"-58"-16,3 6-96 0,0-6-3 0,0 6-76 15,3-11 6-15,-1 7-22 0,2-3-19 0,0-1-13 16,1 1-21-16,2-3-40 0,3 1-111 0,-3-3-145 15,4 0-208-15,-1 0 60 0</inkml:trace>
  <inkml:trace contextRef="#ctx0" brushRef="#br0" timeOffset="44494.54">22153 775 94 0,'0'0'118'16,"0"0"-29"-16,0 0 10 0,0 0-23 0,0 0 9 15,0 0-16-15,0 0 4 0,0 0-7 0,0 0 8 16,0 0 2-16,0 0 7 0,0 0 14 0,0 0 6 16,10-4-4-16,-10 4-10 0,0 0 1 0,9-4 15 0,-9 4 1 15,10-6-9-15,-4 2-4 0,3-1 5 16,0 1-19-16,4-4-8 0,0 1-50 0,1-1 32 0,1-1-10 15,2 0-8-15,1-1-12 0,1 0 1 0,-3 0-7 16,3-1 5-16,-1 1-12 0,2-1 0 0,-4 2-4 16,2 0-5-16,0 0 3 0,-4 1 5 0,1 0-42 15,-2 1 35-15,0 1-44 0,0 0 61 0,-4 0-40 16,0 2 31-16,1 0-37 0,-4 0 38 0,1 1-38 0,-7 3 37 16,12-5-58-16,-12 5-8 0,9-5-71 15,-9 5-42-15,0 0-53 0,9-5-75 0,-9 5-142 16,0 0 89-16</inkml:trace>
  <inkml:trace contextRef="#ctx0" brushRef="#br0" timeOffset="45410.52">20477 2656 6 0,'0'0'105'0,"0"0"-18"0,0 0-2 16,0 0-4-16,0 0 8 0,0 0-3 0,8 3 14 16,-8-3 5-16,0 0 8 15,12-3 9-15,-12 3-1 0,11-3-6 0,-11 3-7 0,12-5 8 0,-1 1-4 16,-2-1-1-16,0 1 0 0,3-1 7 0,1-2-23 15,2 0-1-15,-2-2-11 0,6 0-9 0,-2-1-7 16,2-1-15-16,-1 1-8 0,1-1-4 0,0 1-8 16,1-2-4-16,-1 1-9 0,-1 0-3 0,2 0-2 15,-1 2 0-15,-1-2 1 0,1 0 7 0,-3 0-9 16,0 2-1-16,-3 0 4 0,0 1-10 0,-2-1 5 16,2 4-7-16,-4-2 0 0,-1 1-4 0,-2 2 2 15,3-1 4-15,-4 2 0 0,-5 3-4 0,10-8-5 16,-10 8 4-16,8-5-7 0,-8 5-20 0,9-4-55 15,-9 4-60-15,5-6-99 0,-5 6-130 0,0 0-197 16,3-7-81-16</inkml:trace>
  <inkml:trace contextRef="#ctx0" brushRef="#br0" timeOffset="48789.68">20777 1903 57 0,'0'0'77'16,"0"0"-14"-16,0 0-4 0,0 0 11 0,0 0-15 0,0 0-8 16,0 0-13-16,-10-1 0 0,10 1-9 0,0 0 3 15,0 0-22-15,0 0 18 0,0 0-3 16,0 0 0-16,-11-1 7 0,11 1-3 0,0 0-1 0,0 0-4 16,0 0-5-16,0 0 0 0,0 0 15 15,-11-1 2-15,11 1-6 0,0 0 6 0,0 0 19 16,0 0 7-16,0 0-1 0,-14 1-14 0,14-1-7 15,0 0-4-15,0 0-10 0,0 0-2 0,-13 0-3 16,13 0-6-16,0 0-3 0,0 0-42 0,-15 0 51 16,15 0-49-16,0 0 49 0,-11 0-3 0,11 0-3 15,0 0-41-15,-13 0 48 0,13 0-42 0,0 0 42 16,-13 1-42-16,13-1 47 0,0 0-43 0,-15 1 40 0,15-1-44 16,0 0 49-16,-19 0-51 0,19 0 48 0,-12 0-45 15,12 0 47-15,-15 0-34 0,15 0 27 0,-14 0-42 16,14 0 54-16,-17 2-54 0,17-2 47 15,-18 1-47-15,18-1 45 0,-15 0-48 0,15 0 44 16,-18 2-34-16,18-2 33 0,-15 1-41 0,6 2 48 16,-1-2-46-16,1 2 46 0,-2-1-47 0,1 0 46 0,1 1-47 15,0 0 49-15,-2-1-47 0,2 2 50 0,0 0-51 16,-3-1 46-16,2 1-45 0,1-1 52 16,-1 2-50-16,1-1 43 0,-1 0-45 0,1-1 48 15,-3 2-48-15,3 0 45 0,0-1-36 0,-1 0 31 16,-1 1-38-16,2 0 46 0,-1 0-43 0,-1-1 37 0,2 2-42 15,-1-2 46-15,1 1-48 0,0 0 47 16,3 1-46-16,-4-1 50 0,1 0-46 0,0 2 41 16,-1-1-43-16,1-1 10 0,-1 3-2 0,-1-1 3 15,2 0 6-15,0 0-2 0,-1 2 0 0,1-3 5 16,1 2 4-16,-2 0-2 0,0 1-2 0,0-1 14 16,2 1-15-16,-2 0 4 0,1 0-9 0,0 0 5 0,-1 1 3 15,1-2 1-15,0 2 9 0,-1-1-1 0,2 1-7 16,0-2 7-16,-1 3 4 0,-1-1 13 15,2 0 11-15,1-1-14 0,0 2 2 0,-3 0-1 16,2 0-3-16,1 0-4 0,0-1 6 0,-3 1-8 16,4 0-7-16,-1 0-1 0,1 1 10 0,-3-2 8 0,5 2 1 15,-3 0-2-15,0-1 0 0,2 3-1 0,-3-4 2 16,3 2-4-16,0 0 0 0,1 0 4 16,-1 0 0-16,3-1-5 0,-2 0-3 0,-1 1-2 15,2-2 3-15,1 1-2 0,-1 2 2 0,2-3 5 16,-2 1 6-16,3 0-4 0,0 0-3 0,0 0 6 15,0-1 7-15,0 0-23 0,0 1 1 0,3-2 5 16,-2 2 1-16,2-1-1 0,-1-1 5 0,1 0 1 16,2 0 1-16,-1 0-7 0,-1-1 6 0,3 0-11 15,-1 1-1-15,1-2 1 0,-1 0 1 0,3 0 2 16,0 1 0-16,-1-1-26 0,0-1 37 0,3 0-31 16,-3 0 41-16,2-1-31 0,3 0 33 0,-3-1-39 0,1 1 42 15,0-1-39-15,1 0 39 0,-1-1-36 0,1 1 38 16,-1-1-45-16,2-1 49 0,-1 1-49 15,1 1 38-15,1-3-44 0,-2 1 42 0,1 1-44 16,-1-2 39-16,2 1-43 0,-1 0 43 0,0-2-44 16,1 3 44-16,0-2-39 0,0-1 32 0,1 1-21 0,-3 1 42 15,2-2-49-15,1 0 43 0,-1 1-44 16,0-1 1-16,-1 0 0 0,1 0 5 0,1 0 3 0,-1 0-1 16,1-1 9-16,-2 1-11 0,2-2 41 15,-3 2-48-15,1-1 44 0,2 0-46 0,-3 1 47 16,2-1-49-16,-2 1 50 0,1-2-52 0,1 1 44 15,-2-1-25-15,3 0 27 0,-3-1-43 0,0 1 47 16,2 0-46-16,-2-1 44 0,3 0-48 0,-3 1 46 16,0-1-42-16,2-1 38 0,-3 2-47 0,2-2 45 15,-1 0-49-15,1 2 47 0,0-3-46 0,-1 2 47 16,0-1-42-16,-1 0 44 0,2 2-54 0,-2-3 57 16,0 2-52-16,2-2 49 0,-2 1-49 0,0-1 45 0,2 1-46 15,-2-1 48-15,3 0-50 0,-2-1 48 0,2 1-45 16,-1-1 55-16,-1 0-15 0,2 0-1 15,-2 0-8-15,2 1 0 0,-1 0-2 0,-1-2 2 16,1 2-4-16,-1-2 2 0,-1 2 1 0,3-1-7 16,-3-1-1-16,1 3 0 0,1-3 2 0,0 2-1 0,-2-1 2 15,2-2 1-15,-1 1 0 0,-1 0-1 0,3 1 3 16,-3-2-5-16,3 0-2 0,-1 0-2 0,0 1 8 16,-1 0-8-16,0-3 1 0,1 3-41 15,-1-1 53-15,-1-1-45 0,3 2 49 0,-3-2-39 16,3 2 43-16,-3-2-42 0,1 1 47 0,0 1-49 0,-1-1 46 15,1 1-50-15,-1-2 55 0,0 2-48 16,-2 0 49-16,2-1-43 0,-1 1 39 0,-2 0-30 16,3 0 45-16,-2 0-53 0,0-1 46 0,0 3-49 15,-2-4 55-15,3 2-52 0,-1 0 41 0,-2-1-43 16,1 1 49-16,-2 0-51 0,2 1 52 0,-2 0-51 16,2-1 43-16,-3 1-40 0,1 0 41 0,1 0-47 0,-2-1 47 15,0 2-46-15,0-1 42 0,-2 1-39 0,3-1 42 16,-1-2-30-16,-1 3 24 0,-1-1-42 15,3 0 5-15,-2 1 1 0,-3 5 13 0,5-11 33 16,-2 5-44-16,-3 6 50 0,3-11-50 0,0 7 45 0,-3 4-44 16,4-11 35-16,-4 11-39 0,4-11 41 0,-4 11-40 15,2-11 38-15,-2 11-43 0,3-10 47 0,-3 10-5 16,2-8 0-16,-2 8-13 0,0-10 5 0,0 10-10 16,1-9 7-16,-1 9-1 0,-1-10-4 0,1 10 1 0,0-8-4 15,0 8-2-15,0-8 8 0,0 8-8 16,-2-9-1-16,2 9 1 0,-3-7-3 0,3 7 7 15,-2-9-8-15,2 9 7 0,-3-6-3 0,3 6-5 16,-4-9 11-16,4 9-7 0,-4-7 2 0,4 7 1 16,-5-7-3-16,5 7 5 0,-5-8-8 0,5 8 2 0,-6-7-2 15,6 7 1-15,-8-8 8 0,8 8-6 0,-8-9 3 16,8 9-2-16,-7-7 1 0,7 7 8 16,-7-7-10-16,7 7 3 0,-8-6-1 0,8 6 2 0,-8-6 2 15,8 6-6-15,-8-6-1 0,8 6 5 0,-6-6-1 16,6 6 2-16,-8-6-10 0,8 6 8 0,-6-5 0 0,6 5 1 15,-7-6-3-15,7 6 3 0,-8-3 1 16,8 3-3-16,-7-6-2 0,7 6 7 0,-8-3-10 16,8 3 5-16,-7-5-3 0,7 5 3 0,-8-3 7 0,8 3-9 15,-9-4 3-15,9 4-3 0,-10-4 5 0,10 4 1 16,-9-3-6-16,9 3 1 0,-13-5 1 0,13 5-1 16,-9-2-1-16,9 2-1 0,-12-4 5 0,12 4-3 15,-12-5 0-15,12 5-9 0,-12-3 10 0,12 3-1 16,-11-4 3-16,11 4-2 0,-13-3 11 0,13 3-20 15,-10-6 10-15,10 6 2 0,-13-2-3 0,13 2-6 16,-9-3 13-16,9 3-6 0,-10-4 3 0,10 4-10 16,-13-2 9-16,13 2-16 0,-9-4 22 0,9 4-9 15,-11-4 7-15,11 4-16 0,-12-3 14 0,12 3-7 0,-9-3 5 16,9 3-3-16,-11-2 9 0,11 2-25 0,-12-2 25 16,12 2-13-16,-9-3 6 0,9 3-4 0,0 0 15 15,-16-1-19-15,16 1 6 0,0 0-3 0,-13-1 7 16,13 1-6-16,-9-3 4 0,9 3-2 0,0 0 6 15,-13 0-6-15,13 0 1 0,0 0-9 0,-13 0 13 16,13 0-10-16,0 0 10 0,-12 0-8 0,12 0 11 16,0 0-11-16,-13 2 5 0,13-2-2 0,0 0 3 15,-12 1-8-15,12-1 8 0,0 0-3 0,-15 0 8 0,15 0-10 16,0 0 8-16,-13 0-7 0,13 0 2 16,0 0 3-16,-15 0-2 0,15 0-6 0,0 0 8 0,-13-1-8 15,13 1 3-15,0 0-1 0,-15-2 6 0,15 2-7 16,0 0 8-16,-13-1-6 0,13 1 4 15,0 0-6-15,-15-1 6 0,15 1-4 0,0 0 7 0,-13-1-13 16,13 1 9-16,0 0 0 0,-12 0 2 0,12 0-8 16,0 0 3-16,-15-1-4 0,15 1 11 0,0 0-3 15,-14-2 2-15,14 2-20 0,0 0 15 0,-15-1 3 16,15 1 7-16,0 0-16 0,-16 0 16 0,16 0-19 16,0 0 7-16,-16 1-2 0,16-1 6 0,-12 0-1 0,12 0 3 15,-11 3-2-15,11-3 2 0,-12 2-2 16,12-2 6-16,-13 5-19 0,13-5 16 0,-14 4-4 0,14-4 4 15,-14 6-11-15,14-6 16 0,-14 4-11 0,8-1 18 16,6-3-17-16,-12 5 3 0,12-5-16 0,-14 3 19 16,14-3 0-16,-10 4-2 0,10-4 2 0,-10 3-18 15,10-3 20-15,-9 4-4 0,9-4 10 0,-8 3-10 16,8-3-6-16,0 0 0 0,-9 2 4 0,9-2-2 0,0 0 4 16,0 0-3-16,-10 3-4 0,10-3 1 15,0 0-2-15,0 0 4 0,-6 3-6 0,6-3-2 0,0 0-15 16,0 0-11-16,0 0-13 0,0 0 5 0,-8 2-39 15,8-2-2-15,0 0-52 0,0 0 1 16,0 0-81-16,0 0-3 0,0 0-31 0,0 0-55 0,0 0-133 16,0 0 91-16</inkml:trace>
  <inkml:trace contextRef="#ctx0" brushRef="#br0" timeOffset="50742.3">21113 1895 142 0,'0'0'156'0,"0"0"-34"15,0 0-29-15,0 0-5 0,0 0-6 0,0 0-13 16,0 0-13-16,0-6-14 0,0 6-8 0,0 0-8 16,3-8-8-16,-3 8 2 0,4-7-5 0,-4 7-3 15,6-10 5-15,-2 5-8 0,1-2 11 0,0 0 0 16,4 0 21-16,-2-1-3 0,0 0 7 0,1-1-42 16,1 0 40-16,0-1-39 0,1 1 45 0,0 0-13 15,-1 0-36-15,2-1 43 0,0 2-37 0,-1-2 41 0,0 1-40 16,3 0 45-16,-3 0-52 0,2 0 45 0,1 0-47 15,-2 0 46-15,3 0-41 0,-2 0 50 16,2 0-46-16,-1 0 48 0,-2-1-45 0,4 2 48 0,0-2-50 16,-2 2 40-16,4-3-43 0,-3 3 41 0,2-2-48 15,-1 2 47-15,-2-1-47 0,3 1 44 0,-3 0-38 16,2 1 39-16,-2-2-43 0,0 2 40 0,2-1-44 16,-2 0 40-16,2 1-45 0,0 0 38 0,-3 0-30 15,2-1 42-15,2 1-40 0,-4-1 37 0,1 0-36 0,3 1 43 16,-5 0-35-16,6-1 30 0,-5 1-43 0,4-2 37 15,-3 2-38-15,2 0 29 0,-1-2-36 0,0 2 32 16,-1-1-35-16,2 1 41 0,-2-1-34 0,0 1 29 16,1 0-43-16,-1 0 40 0,-1 0-34 0,1-1 27 15,-1 2-27-15,0-1 35 0,1 0-40 0,-1 0 40 16,-2 1-34-16,0-2 35 0,1 3-34 0,-1-1 34 16,0-1-27-16,0 2 32 0,0-2 3 0,-1-1-8 15,1 2 3-15,-1 0-9 0,0-1 1 0,0 1-10 16,0 0 10-16,0-1-8 0,0 1 2 0,1-2 6 15,-1 1-17-15,0 1 10 0,1-1-9 0,-1-1 6 0,2 0 1 16,-4 1-12-16,2 1 12 0,0-1-4 16,0 0 0-16,1 1 2 0,-2-1-10 0,0 0 6 0,-1-1 3 15,2 1-8-15,0 0 8 0,-1 0-15 0,-2 0 17 16,3-1 0-16,-1 2-7 0,-2-2 4 0,2 0-2 16,-1 1-4-16,1 1 5 0,-3-2 0 0,2 1-6 15,0 1 3-15,-3 0 3 0,3-1-4 0,-2-1 6 16,0 2 0-16,0 1-5 0,1-2-22 0,-3 3 31 0,1-2-3 15,0 1-6-15,-2-1 8 0,3 1-7 16,-2 0 12-16,-3 5-3 0,6-9-4 0,-6 9 7 16,5-11-15-16,-5 11 13 0,4-10-6 0,-3 6-7 0,-1 4 9 15,4-10-11-15,-4 10 13 0,2-11-1 0,-2 11 0 16,1-10-7-16,-1 10 6 0,1-8-4 0,-1 8 1 16,0-10-1-16,0 10-3 0,0-8 9 0,0 8-7 15,0-9-1-15,0 9 1 0,0-8-3 0,0 8 3 16,0-8 0-16,0 8-1 0,0-6-2 0,0 6 1 15,-1-7 1-15,1 7-8 0,0 0 8 0,-1-9 5 16,1 9-10-16,0 0 10 0,-2-8-17 0,2 8 14 16,0 0 2-16,-1-7 3 0,1 7-5 0,0 0-6 15,-1-6 4-15,1 6 3 0,0 0-4 0,0 0 3 16,-3-6-2-16,3 6 1 0,0 0-2 0,0 0 4 0,0 0-3 16,0 0-2-16,0 0 8 0,-4-6-2 15,4 6 0-15,0 0-4 0,0 0 0 0,0 0-1 0,0 0 0 16,0 0 5-16,0 0-3 0,-2-5-4 0,2 5-17 15,0 0 20-15,0 0 5 0,0 0 6 0,0 0-2 16,0 0-12-16,0 0 9 0,0 0 6 0,0 0 6 16,0 0-8-16,0 0-10 0,-8-3 5 0,8 3 6 15,0 0-7-15,0 0 4 0,0 0-11 0,-6 5 7 0,6-5-5 16,-7 8 6-16,3-4 2 0,1 1-1 0,-1 1-5 16,-3 1-4-16,2 0 2 0,0 2 1 15,-1-1-5-15,1 1 1 0,-3-1 1 0,3 1 4 0,-3-1 2 16,3 0 1-16,1 1-4 0,-3-1-3 15,2-1 6-15,-1 0-4 0,3-1 2 0,-1-1-7 0,0 1 10 16,4-6 3-16,-5 9-6 0,5-9 4 0,-8 7-14 16,8-7 11-16,-2 5 5 0,2-5 0 0,0 0-6 15,-4 4-4-15,4-4 14 0,0 0-4 0,0 0-1 16,0 0-1-16,0 0-15 0,6-4 14 0,-2-1 4 16,-4 5-3-16,9-9-2 0,-4 2 1 0,0 1-2 15,0-1 2-15,2-1-2 0,0 1-5 0,-3-3 10 0,2 2-10 16,1-1 7-16,-2 1-12 0,3-1 12 15,-2 1-11-15,-1-3 9 0,2 4-11 0,-2-1 10 0,0 1-3 16,0 2 1-16,-1-1 1 0,-4 6 8 0,6-9-9 16,-6 9 8-16,5-8 12 0,-5 8-11 0,4-5-1 15,-4 5 1-15,0 0 3 0,5-6-14 0,-5 6 20 16,0 0-5-16,5-6-1 0,-5 6-2 0,0 0-8 16,0 0 16-16,0 0-6 0,4-6-6 0,-4 6 0 15,0 0-3-15,0 0 16 0,0 0-12 0,0 0-2 16,4-5-5-16,-4 5-9 0,0 0 24 0,0 0-13 0,0 0-1 15,0 0-7-15,0 0 10 0,0 0-2 16,0 0 3-16,0 0-1 0,0 0 1 0,0 0-5 16,0 0 2-16,0 0 2 0,0 0 2 0,0 0-6 0,5-4-2 15,-5 4 3-15,0 0 0 0,0 0-3 0,0 0 6 16,0 0-1-16,0 0 2 0,0 0-7 0,0 0 10 16,7 4 12-16,-7-4 10 0,0 0 4 0,6 5-3 15,-6-5-4-15,6 3 10 0,-6-3-10 0,7 5 4 16,-7-5 3-16,7 6 1 0,-7-6-7 0,8 5-3 0,-8-5 7 15,10 6 13-15,-10-6-10 0,10 7 1 16,-10-7-9-16,11 6 3 0,-11-6 2 0,11 6 2 0,-11-6-2 16,9 6-17-16,-2-3 5 0,-7-3-9 0,10 5 7 15,-10-5 0-15,7 6-6 0,-7-6 27 16,5 3 9-16,-5-3 14 0,0 0 9 0,8 5 2 0,-8-5-4 16,0 0-20-16,5 3 27 0,-5-3-41 0,0 0 11 15,0 0-99-15,0 0-164 0,8-4-250 0,-8 4-644 16,-1-10-728-16</inkml:trace>
  <inkml:trace contextRef="#ctx0" brushRef="#br0" timeOffset="60279.1">22683 2918 233 0,'0'0'226'0,"0"0"-66"15,0 0-6-15,0 0-29 0,0 0 19 0,0 0-31 16,2 6 13-16,-2-6-43 0,0 0 20 0,0 0-52 16,0 0 16-16,0 0-39 0,0 0 22 0,0 0-34 15,0 0 24-15,0 0-31 0,0 0 30 0,0 0-36 16,0 0 41-16,0 0-18 0,0 0 3 0,8 2 14 16,-8-2 10-16,0 0 5 0,0 0 3 0,0 0 7 15,8-3 9-15,-8 3-8 0,0 0-13 16,9-4 4-16,-9 4-17 0,8-3-2 0,-8 3-3 0,10-6-6 15,-10 6 3-15,11-5-4 0,-5 1-8 0,1 1-2 16,-1-1 1-16,2-1-12 0,0 1 11 0,-1 0-11 16,2-1-6-16,0 1 2 0,-1-1-1 0,1 1 3 15,-3-1-4-15,3 0 0 0,1 1 1 0,-1-1-3 16,-1 0 11-16,2 0 5 0,-2 0-23 0,1 0 4 16,-2 1-2-16,4-2 3 0,-2 2 7 0,-2-2-7 15,3 1 6-15,-1 0 16 0,2-1 37 0,-2 2-44 16,2-3 36-16,-1 1-47 0,2 1 33 0,-1-3-40 15,0 2 38-15,1 0-37 0,-3-1 33 16,3-1-41-16,-1 1 24 0,1 2-26 0,-2-1 38 0,0-1-45 16,-1 3 43-16,3-2-41 0,-2 0 41 15,0 2-47-15,-1-1 51 0,1-2-50 0,0 2 40 16,0 0-37-16,0 0 45 0,-1 0-15 0,0 0 2 16,-2 0-2-16,2 0-4 0,0 2-2 0,0-2 5 0,-1 1-5 15,-1 0-3-15,0 0 3 0,1 1 2 0,0-1-4 16,-1-1 0-16,-1 1 1 0,-1 1 1 0,-5 3-1 15,14-5 4-15,-14 5 2 0,9-5-4 0,-9 5 1 16,11-6 4-16,-11 6 0 0,10-4-3 0,-10 4-1 16,9-6 1-16,-9 6 0 0,7-4 1 0,-7 4 3 15,7-4-1-15,-7 4 4 0,9-4-6 0,-9 4 5 16,7-5 2-16,-7 5-8 0,7-4-3 0,-7 4-1 16,8-2 3-16,-8 2-4 0,7-5 3 0,-7 5-4 15,5-4-4-15,-5 4 6 0,8-4 0 0,-8 4-5 16,6-4 5-16,-6 4-5 0,7-3 0 0,-7 3-4 15,7-4-33-15,-7 4-81 0,0 0-164 0,7-7-134 16,-7 7-389-16,0 0-333 0</inkml:trace>
  <inkml:trace contextRef="#ctx0" brushRef="#br0" timeOffset="65957.88">21397 2369 4 0,'0'0'178'16,"0"0"-23"-16,0 0-42 0,0 0-12 0,0 0-16 16,0 0-12-16,0 0-16 0,0 0-14 0,0 0-9 15,-4-5-6-15,4 5-6 0,0 0-6 0,0 0 3 16,0-7-6-16,0 7-3 0,0 0-2 0,0 0 0 0,3-8-4 16,-3 8 2-16,1-7-3 0,-1 7 2 0,5-8 24 15,-5 8 6-15,3-8 9 0,-3 8-8 16,5-11-6-16,-2 6-4 0,-3 5 4 0,7-11-8 15,-3 6-3-15,0 0-1 0,0-2 2 0,1-1 5 16,0 3 1-16,0-3-2 0,3 1 11 0,-3 0 1 16,1-2 2-16,2 2 0 0,1 0 1 0,-3 0 7 15,2-1-22-15,1-2-3 0,1 2 4 0,-1-1-2 16,1 2 6-16,0-2 34 0,1 1-49 0,-2-1 30 0,3 1-37 16,-1 1 41-16,-1-1-44 0,1 1 35 0,1-2-39 15,-2 1 41-15,5 0-39 0,-4 0 29 0,3 0-43 16,-3-1 37-16,3 2-38 0,0-2 41 0,-2 2-27 15,2 0 41-15,0-1-36 0,0 1 35 0,-1-1-41 16,2 1 34-16,-2 0-41 0,0 0 40 0,2 1-39 16,-2-1 45-16,1 2-38 0,-1-1 37 0,-1-1-42 15,1 3 33-15,2-2-34 0,-3 1 26 0,-2 0-30 16,3 2 35-16,-2-2-39 0,1 1 28 0,1 0-28 16,-2 1 34-16,2-1-29 0,-3 2 32 0,2-1-25 15,0 0 17-15,1 1-25 0,-1-2 29 0,-1 2-27 0,1-1 28 16,-1 2-23-16,1-1 22 0,-1 1-34 0,2-1 31 15,-1 1-25-15,0 0 18 0,-1 1-15 16,0 0 26-16,0-1-32 0,-11 1 32 0,22 0-24 0,-10 1 24 16,-2-1-34-16,2 1 30 0,0-1-21 15,-1 3 18-15,1-2-22 0,-3 1 27 0,2-1-26 0,1 2 25 16,-3-1-26-16,2 0 25 0,0 2-26 0,-1-3 28 16,-1 3-34-16,3-2 28 0,-2 2-23 0,0-2 30 15,0 3-32-15,-1-2 27 0,0 0-21 0,1 1 31 0,-1-1-21 16,0 2 21-16,0-1-25 0,1 0 24 15,-2 1-11-15,1 0 4 0,1 0-6 0,-1 0 4 0,0-1 5 16,-1 3-7-16,1-4-12 0,-3 3 15 0,3-1 10 16,-2 0 9-16,0 0-14 0,1-1 2 0,-2 1-8 15,1 0 0-15,0 0-2 0,0-1-2 0,-1 2-1 16,-1-3 2-16,-1 2 1 0,4-2-7 0,-3 2 1 16,-5-5-4-16,10 7 6 0,-5-2-2 0,-5-5-3 15,10 7 0-15,-6-2-2 0,-4-5 0 0,9 6 13 16,-9-6-8-16,5 7 3 0,-5-7-1 0,8 8 7 0,-8-8 1 15,9 5-43-15,-9-5 43 0,6 6-40 16,-6-6 44-16,7 7-35 0,-7-7 39 0,6 6-46 0,-6-6 50 16,5 5-44-16,-5-5 50 0,8 7-36 0,-8-7 40 15,0 0-48-15,6 6 43 0,-6-6-33 0,0 0 24 16,7 5-35-16,-7-5 36 0,4 6-36 0,-4-6 47 16,0 0-41-16,3 5 35 0,-3-5-43 0,0 0 39 15,0 0-28-15,7 5 20 0,-7-5-23 0,0 0 32 16,0 0-21-16,0 0 40 0,0 0-32 0,2 6 29 15,-2-6-30-15,0 0 25 0,0 0-21 0,0 0 13 16,0 0-23-16,0 0 22 0,0 0-29 0,0 0 18 0,0 0-29 16,0 0 31-16,0 0-31 0,0 0 20 0,0 0-23 15,0 0-18-15,0 0-112 0,0 0-40 0,0 0-89 16,0 0-85-16,-4-5-448 0,4 5-331 0</inkml:trace>
  <inkml:trace contextRef="#ctx0" brushRef="#br0" timeOffset="66391.47">22533 2254 4 0,'0'0'200'16,"0"0"-15"-16,0 0-24 0,0 0-7 0,0 0-15 16,0 0-19-16,0 0-10 0,0 0-9 0,0 0-2 15,0 0-3-15,0 0 2 0,0 0 6 0,12-2-5 16,-12 2 0-16,0 0-14 0,0 0 0 0,5-4-15 16,-5 4-7-16,0 0-1 0,5-3-2 0,-5 3-46 15,0 0 51-15,8-6-45 0,-8 6 40 0,0 0-37 16,9-3 45-16,-9 3-41 0,0 0 44 0,12-2-53 15,-12 2 46-15,12-3-55 0,-12 3 55 0,10-2-46 16,-10 2 36-16,12-1-43 0,-12 1 54 0,14-3-66 16,-14 3 43-16,13-1-44 0,-13 1 45 0,15-1-51 15,-15 1 1-15,15-3 2 0,-15 3 3 0,14-1 38 16,-14 1-35-16,14-2 30 0,-14 2-45 0,14-3 2 16,-14 3 2-16,12-1 9 0,-12 1 35 0,10-3-46 0,-10 3 4 15,13-3-6-15,-13 3-7 0,10-2-50 0,-10 2-5 16,9-3-103-16,-9 3-30 0,10-2-93 15,-10 2-69-15,8-4-163 0,-8 4-38 0</inkml:trace>
  <inkml:trace contextRef="#ctx0" brushRef="#br0" timeOffset="66691.13">22923 2002 108 0,'0'0'219'0,"0"0"5"15,0 0-65-15,0 0 32 0,0 0-51 0,0 0 30 16,0 0-64-16,0 0 31 0,0 0-53 16,0 0 29-16,0 0-41 0,0 0 5 0,0 0 6 0,0 0 5 15,0 0 3-15,0 0 3 0,0 0-4 0,0 0-2 16,-4 7-6-16,4-7-18 0,-5 7-2 0,5-7-13 15,-6 11-6-15,1-4-5 0,-3 2-9 0,3-1-30 16,-3 2 26-16,-1 2-47 0,2-1 46 0,-2 0-50 16,1 3 51-16,0-2-91 0,-2 1-49 0,1 0-129 0,0 0-487 15,0 0-238-15</inkml:trace>
  <inkml:trace contextRef="#ctx0" brushRef="#br0" timeOffset="112218.12">22041 5310 168 0,'0'0'211'0,"0"0"-34"15,0 0-1-15,0 0-20 0,-5-3-17 0,5 3-9 16,0 0-11-16,0 0-17 0,-6-5 1 0,6 5-17 16,0 0 14-16,0 0-16 0,0 0 5 0,0 0-6 15,0 0-2-15,-5-4 2 0,5 4-12 0,0 0 33 16,0 0-49-16,0 0 12 0,0 0-26 0,0 0 19 15,0 0-28-15,0 0 26 0,0 0-32 0,0 0 31 16,0 0-33-16,0 0 22 0,0 0-35 0,0 0 31 16,0 0-31-16,0 0 22 0,0 0 58 0,0 0-42 15,0 0 42-15,0 0-35 0,0 0 50 0,0 0-43 16,0 0 44-16,9 2-35 0,-9-2 49 0,0 0-42 0,19 0 41 16,-19 0-52-16,18-1 30 0,-18 1-57 0,21-2 31 15,-8 2-50-15,1-1 35 0,3 0-48 16,0 1 40-16,0-2-49 0,4 1 45 0,-1 1-50 0,1-1 37 15,2 1-43-15,-3 0 41 0,6 0-41 0,-1 1 38 16,3-1-47-16,-1 1 47 0,1-1-43 0,0 2 41 16,-2-1-43-16,2-1 44 0,0 1-46 15,0 0 49-15,2-1-47 0,-1 1 56 0,3-1-43 0,-1-1 44 16,1 1-42-16,5-1 46 0,2-1-46 16,-3 0 43-16,4 0-40 0,-2 0 39 0,3-2-51 0,-1-1 49 15,3 0-37-15,4 2 25 0,-8-1-44 0,-1-1 43 16,3 1-44-16,-1-1 45 0,-2 1-45 0,-1-1 47 15,2 1-47-15,-1 0 47 0,-1 1-50 0,-3-3 45 16,2 3-44-16,-3-2 47 0,-3 3-47 16,-2-2 44-16,0 3-43 0,-1-3 48 0,-2 2-51 15,-2-1 47-15,-4 2-46 0,2-1 44 0,-2 1-47 16,-4 0 40-16,1 0-92 0,-4-1-52 0,0 1-134 0,-2 1-186 16,-10 0-695-16,12-4-760 0</inkml:trace>
  <inkml:trace contextRef="#ctx0" brushRef="#br0" timeOffset="123700.58">13705 8711 1 0,'0'0'110'0,"0"0"2"0,0 0-15 0,0 0-30 16,-8 3-8-16,8-3-8 0,0 0-13 0,0 0-14 15,0 0 0-15,0 0 1 0,0 0-20 0,0 0 0 16,-5 6-4-16,5-6 2 0,0 0 7 0,0 0 20 0,0 0-12 15,0 0 8-15,0 0 20 0,1 5 6 16,-1-5-3-16,0 0-3 0,0 0 7 0,8 4 9 0,-8-4-1 16,0 0 2-16,8 2 12 0,-8-2-13 15,9 2-12-15,-9-2-8 0,0 0-4 0,16 0 3 0,-16 0 8 16,13 2 1-16,-13-2-2 0,19-2-11 0,-19 2-4 16,22-1-2-16,-11 0-8 0,2 1 12 0,1-1-1 15,0 0-4-15,2 0-3 0,0-1 6 0,2 1 10 16,1 1-9-16,-1-1 7 0,3 0-6 0,0 0-2 15,-3 1-6-15,4 0 0 0,0 0-8 0,-2-1-1 16,3 2-5-16,-1-1-3 0,-2 1 1 16,2 0-5-16,1 0 3 0,4 2 0 0,-4-1-9 0,3 0 11 15,-1 1-13-15,1 1 6 0,-1-2-3 0,1 0 0 16,-2 1-1-16,3 0 3 0,-3-1-4 0,3 3 12 16,-3-3-11-16,3 0-3 0,-4 1 9 0,3-1-6 15,-1 0-3-15,-2-1 5 0,-1 1 21 0,1 0-1 16,0-2 7-16,0 1-14 0,-1 1 7 0,1-2-10 15,1 0 4-15,-1 0-7 0,-1 0 10 0,1-2-10 0,0 1 9 16,0 1-14-16,0-1 11 0,0-2-13 0,0 2 10 16,0 0-15-16,-1 0 23 0,-1 0-22 0,2 0 14 15,-1-1-14-15,2 1 13 0,-1 0-14 16,0-1 17-16,-1 1-17 0,4-1 16 0,-5 1-15 0,6-2 25 16,-3 1-20-16,1 1 21 0,0 0-24 15,-2 0 26-15,4-2-27 0,-3 2 15 0,3 1-18 0,-3-1 17 16,2 0-25-16,1-2 30 0,-3 2-24 0,-1-1 23 15,1 1-22-15,3-1 25 0,-1 1-31 0,-2 0 38 16,3-2-27-16,-5 3 34 0,3-1-30 0,1-1 32 16,-1 1-38-16,-2-2 34 0,3 0-30 0,-4 2 34 15,1-1-44-15,-2 1 37 0,1-2-35 0,1 2 36 16,1-1-37-16,-1 1 5 0,-2 0 6 0,2-1-2 16,1 0-2-16,0 0 1 0,-1 1 23 0,4-1 48 15,-1 0-54-15,-1-1 43 0,2 0-50 0,1 0 49 16,-1-1-49-16,0 1 39 0,1-2-38 0,0 2 32 15,-1-1-50-15,1-1 46 0,2 0-47 0,-4 1 52 16,2 0-49-16,-1-1 44 0,1 0-48 0,-2 2 43 0,1-1-43 16,0 1 52-16,-2-2-37 0,2 1 39 15,-1 0-44-15,-2 0 37 0,2 0-45 0,-1 0 1 16,-1 1 1-16,2 1 5 0,-1-2 12 0,-1 2 37 0,1-1-47 16,-1-1 40-16,-1 1-44 0,2 1 41 0,-1-2-47 15,-1 2 39-15,-3-1-43 0,2 1 41 16,-2-1-41-16,2 0 39 0,-3 0-39 0,4 1 37 0,-2 0-38 15,-3 1 41-15,1-1-43 0,-1 0 43 0,-3 0-41 16,4 1 37-16,-6 0-36 0,4-1 39 16,-5 2-45-16,1-1 40 0,1-1-43 0,-1 1 41 15,1 1-59-15,-2-1-78 0,0 0-153 0,-12 1-244 0,18-2-376 16,-10-1-446-16</inkml:trace>
  <inkml:trace contextRef="#ctx0" brushRef="#br0" timeOffset="132206.22">14961 11064 176 0,'0'0'225'0,"0"0"-37"0,0 0-15 16,0 0-9-16,0 0-7 0,0 0-13 0,0 0-20 16,0 0-9-16,0 0-15 0,0 0-10 0,0 0-4 15,0 0-4-15,0 0-8 0,0 0-3 0,0 0 8 0,0 0-9 16,0 0 3-16,0 0-2 0,0 0 0 15,0 0-7-15,0 0-3 0,0 0-3 0,0 0-8 16,0 0-24-16,0 0 33 0,0 0-33 0,0 0 43 0,0 0-15 16,0 0 2-16,10-3-4 0,-10 3 2 15,0 0-2-15,9-2 4 0,-9 2-2 0,0 0-7 16,13-2-5-16,-13 2-4 0,12-3 4 0,-12 3 0 16,12 0 2-16,-12 0-1 0,12-1-6 0,-12 1-6 0,14-2-2 15,-14 2 0-15,16 0-3 0,-16 0-4 0,18 0-3 16,-18 0-4-16,17-1 1 0,-17 1-2 0,23 1-39 15,-23-1 62-15,24 0-44 0,-13 2 43 0,0-1-44 16,2-1 46-16,-2 3-42 0,2-2 45 0,-1 0-37 16,-1 0 50-16,2 0-37 0,-2 0 33 0,1 2-41 15,1-2 45-15,-2 0-38 0,3 0 34 0,-2 2-42 16,2-2 45-16,-3 0-39 0,2 2 43 0,1-1-49 16,0-1 46-16,0 0-42 0,0 1 51 0,2 0-58 15,-1-1 47-15,0-1-52 0,3 1 47 0,0-1-45 16,-1 0 47-16,2 1-45 0,0-2 44 0,-2 1-50 0,3-1 53 15,-2 1-48-15,1-1 47 0,2 0-56 16,-3 0 50-16,3-1-52 0,-2 1 52 0,1-1-50 16,-1 1 46-16,0 0-50 0,0-1 46 0,3 1-48 15,-3 0 48-15,0-1-54 0,3 1 51 0,-3-1-51 16,1 2 50-16,1-1-47 0,-1 0 43 0,2-1-50 16,-2 1 51-16,1 0-49 0,1 0 51 0,-2 0-52 0,2 1 48 15,0-1-49-15,-2 1 48 0,3-3-48 0,-2 3 50 16,0 0-49-16,1 0 49 0,-3 0-49 0,4 1 50 15,-4 1-49-15,3-2 49 0,-2 1-49 0,2-1 52 16,-3 1-46-16,2 0 45 0,-1 0-49 0,0 0 48 16,0 1-49-16,0-1 52 0,-3 0-54 0,2 0 50 15,-1 0-50-15,1 0 49 0,0 1-48 0,-3-2 49 16,1 4-45-16,-1-3 48 0,-1-1-42 0,1 0 47 16,0 0-47-16,-2 0 44 0,3 0-45 0,-2-1 51 15,2 1-33-15,-2-2 28 0,0 2-47 0,1 0 49 16,-1-1-43-16,1 1 6 0,0 0 5 0,0 0-5 15,-1 0 1-15,0 0 1 0,2 0 0 0,-2 0 4 16,0 0-1-16,3 0 5 0,0 1-3 0,-5-1-2 16,4 0 0-16,-2 2 1 0,2-2 12 0,-3 1-14 0,2-1-1 15,0 0 4-15,0 0-2 0,1-1 3 16,-2 1 5-16,-1 1 7 0,3-2 1 0,-1 1-7 16,-2 0 0-16,3 0 2 0,-3 1-3 0,0-1 6 0,2 0-7 15,-2-1 9-15,2 1-11 0,-3-2 3 0,2 2 0 16,-2 0 2-16,1 0 6 0,0-1-2 0,0 1-8 15,-14 0 7-15,22-1-3 0,-8 1 0 0,0-2 6 16,0 2 8-16,-1 0 2 0,0-1-6 0,0 1 5 16,-1 0-2-16,2 0 5 0,-1 0-4 0,1-1-4 15,-1 1-2-15,2 0-2 0,-2 0 1 0,0 0 4 16,2 0-8-16,-2 1-2 0,2-2 3 0,-2 1 11 16,1 0-8-16,2 0-3 0,-3 0 7 0,2-1-9 15,0 1 7-15,-1 0-3 0,1-1-2 0,-2 0-2 16,1-1 7-16,3 1-3 0,-3 0 0 0,1 0-2 0,-2 0-3 15,4 0 0-15,-3 1-26 0,0-3 36 16,0 2-10-16,1 1 2 0,-1-2-4 0,-1 2-1 16,0-1-2-16,1 1 2 0,-1-1-6 0,-2 1 1 15,3 0 6-15,-1-1-7 0,0 1-2 0,-13 0 2 16,21 0 0-16,-21 0 0 0,21 0 4 0,-21 0-4 16,20 0 0-16,-20 0 1 0,18 0 4 0,-18 0-1 0,18 0 3 15,-18 0 1-15,18 0-3 0,-18 0 4 0,20-1-3 16,-20 1-6-16,21 0 8 0,-21 0 5 0,19 0-5 15,-19 0-2-15,22-1 1 0,-22 1-4 0,20 0-1 16,-8-2 0-16,-12 2-1 0,20 0-1 0,-20 0 2 16,21-1-1-16,-21 1-2 0,20-1-12 0,-20 1 16 15,22-1-2-15,-12 0-2 0,-10 1 1 0,20-3-2 16,-9 2-2-16,-1 0 2 0,3-1 1 0,-3 1 0 16,1 0 0-16,0 1-1 0,-1-1 0 0,-10 1-1 15,20-1-7-15,-20 1 6 0,17-3 0 0,-17 3-1 16,18-1-1-16,-18 1 1 0,16-1 1 0,-16 1 0 15,12-1-3-15,-12 1 2 0,10-1-1 0,-10 1 0 16,0 0 0-16,14-1 2 0,-14 1-12 0,0 0 11 16,10-2-4-16,-10 2-7 0,0 0-15 0,8-2-30 15,-8 2-41-15,0 0-45 0,0 0-82 0,10-3-128 16,-10 3-101-16,0 0-176 0,2-6-884 0,-2 6-1141 16</inkml:trace>
  <inkml:trace contextRef="#ctx0" brushRef="#br0" timeOffset="145597.37">28433 11049 178 0,'0'0'262'0,"0"0"-27"0,0 0-54 0,0 0 10 16,0 0-53-16,0 0 14 0,0 0-39 0,0 0 25 15,0 0-42-15,0 0 32 0,0 0-56 0,0 0 23 16,0 0-26-16,0 0 45 0,0 0-46 0,0 0 48 15,0 0-46-15,0 0 11 0,0 0 10 0,0 0-1 16,0 0 5-16,-11-1 6 0,11 1 5 0,0 0-1 16,0 0-2-16,0 0 2 0,0 0-6 0,0 0-2 0,0 0 2 15,0 0 0-15,0 0-5 0,0 0-3 16,0 0-7-16,0 0-3 0,0 0-8 0,0 0-3 16,0 0-7-16,0 0-5 0,0 0-3 0,0 0-12 15,0 0-6-15,0 0-6 0,0 0-1 0,0 0-6 16,0 0-2-16,0 0-4 0,0 0 2 0,0 0 1 15,0 0 10-15,0 0 6 0,0 0 3 0,5-4 6 16,-5 4 3-16,0 0-8 0,8-2 5 0,-8 2-6 16,0 0-2-16,15-2-4 0,-15 2 0 0,8-1-8 15,-8 1-3-15,12-3 5 0,-12 3-7 0,12-3 12 0,-12 3 7 16,15-1 0-16,-15 1-8 0,13-2-7 16,-13 2 1-16,15-1-6 0,-15 1-1 0,15-1 5 15,-15 1-6-15,17-2-5 0,-17 2 5 0,17-1 3 16,-17 1 1-16,17-1-7 0,-17 1-30 0,19-1 40 0,-19 1-38 15,19-1 27-15,-10-2-26 0,-9 3 34 0,18 2-32 16,-18-2 37-16,18-2-30 0,-18 2 28 0,17 0-21 16,-17 0 17-16,16 0-17 0,-16 0 3 15,16-1 0-15,-16 1 17 0,12 0-32 0,-12 0 33 16,16 0-25-16,-16 0 24 0,13-1-15 0,-13 1 21 0,11 0-14 16,-11 0 18-16,15 0-17 0,-15 0 16 15,15-2-17-15,-15 2 9 0,15-1 0 0,-15 1-3 0,13-1-11 16,-13 1 10-16,16-1-12 0,-16 1 12 0,16-2-16 15,-16 2 14-15,16-3-9 0,-16 3 11 16,16-1-15-16,-16 1 11 0,17-2-20 0,-17 2 18 16,18-3-13-16,-18 3 13 0,18-4-15 0,-18 4 11 0,19-1-13 15,-8 0 9-15,-11 1-8 0,21-2 16 16,-11 2-12-16,1-1 10 0,-11 1-13 0,20-2 12 16,-20 2-10-16,20 0 4 0,-20 0-8 0,20 0 13 0,-20 0 1 15,20 0-3-15,-20 0 1 0,18 0-2 0,-18 0-9 16,17 2 0-16,-17-2 9 0,18 1 7 0,-18-1-3 15,16 2 0-15,-16-2-1 0,19 1-4 0,-19-1 3 16,16 4 2-16,-16-4-2 0,18 3 1 0,-18-3 0 16,16 2 0-16,-16-2 1 0,17 2-2 0,-17-2-1 15,18 1-3-15,-18-1 1 0,16 3 3 0,-16-3-5 16,18 2 3-16,-18-2-3 0,16 2 2 0,-16-2-2 16,16 4 0-16,-16-4-5 0,17 3 3 0,-17-3-1 15,18 2 1-15,-18-2-3 0,15 2 4 0,-15-2-1 16,19 3 4-16,-19-3-7 0,16 2 0 0,-16-2 2 15,19 2-1-15,-19-2 3 0,19 3-3 0,-10-2 6 16,-9-1-2-16,18 4 0 0,-18-4-4 16,16 2-2-16,-16-2 0 0,17 1 4 0,-17-1-1 0,17 3 5 15,-6-2 14-15,-11-1-19 0,19 2 14 0,-19-2 7 16,19 3-7-16,-10-2 1 0,-9-1-4 0,21 3 7 16,-21-3-9-16,16 2 2 0,-16-2-7 0,18 2 5 15,-18-2-15-15,14 1 10 0,-14-1-2 0,16 3 2 16,-16-3-5-16,11 1 5 0,-11-1-6 0,10 1 6 15,-10-1-5-15,0 0 3 0,13 1-3 0,-13-1 1 16,0 0-4-16,9 3 6 0,-9-3-1 0,0 0 0 16,0 0-5-16,12 1 5 0,-12-1-7 0,0 0-11 15,0 0-31-15,0 0-27 0,7 3-54 0,-7-3-23 16,0 0-96-16,0 0-13 0,0 0-106 0,0 0-149 16,4-6-176-16,-4 6-634 0,-6-7-928 0</inkml:trace>
  <inkml:trace contextRef="#ctx0" brushRef="#br0" timeOffset="149647.73">6700 12044 135 0,'-11'-1'260'16,"11"1"-37"-16,0 0-15 0,0 0-11 0,0 0-9 15,0 0-14-15,0 0-24 0,0 0-18 16,0 0-19-16,0 0-14 0,0 0-11 0,0 0-6 0,0 0 8 15,0 0-24-15,0 0 13 0,0 0-21 0,0 0 20 16,0 0-32-16,0 0 32 0,0 0-31 0,0 0 40 16,0 0-36-16,0 0 55 0,0 0-49 0,0 0 50 15,0 0-55-15,0 0 45 0,0 0-47 0,0 0 33 16,0 0-52-16,6-2 53 0,-6 2-44 0,0 0 38 16,0 0-41-16,13 1 38 0,-13-1-46 0,0 0 44 15,14 0-36-15,-14 0 41 0,11 1-41 0,-11-1 33 16,13 1-31-16,-13-1 48 0,17 0-49 0,-17 0 41 15,16 2-45-15,-16-2 42 0,19 0-49 0,-19 0 42 16,21-2-48-16,-21 2 39 0,24 0-47 0,-10-1 41 0,-2 1-53 16,-1 0 44-16,3-1-53 0,-1 1 48 15,1 0-52-15,-1 0 48 0,1-1-49 0,-1 1 46 16,0 0-48-16,2 0 52 0,-1 0-41 0,0 0 46 0,0 1-46 16,3-1 37-16,-3 1-45 0,1 0 45 0,1-1-45 15,0 3 46-15,2-2-51 0,-1 1 50 0,-2-1-52 16,3 2 51-16,-3-2-51 0,0 2 48 15,2-2-47-15,-3 0 48 0,-1 0-47 0,4 0 50 0,-3 1-49 16,1-1 48-16,-1 0-48 0,1 1 52 0,-1-1-46 16,2 1 40-16,-1-1-48 0,-1-1 45 0,2 1-44 15,-1 0 47-15,0 1-51 0,-1-1 6 0,2 0 45 16,0 0-50-16,0-1 47 0,-1 1-45 0,0 2 50 16,3-2-52-16,-1 0 45 0,-2 0-47 0,-1 2 49 15,3-3-50-15,-3 2 49 0,1-1-48 0,-1 0 49 16,0 1-49-16,0-1 48 0,1 0-48 0,0 0 53 15,0 1-55-15,-1-1 49 0,1 0-39 0,-2 0 39 16,0 1-47-16,2 0 53 0,-3-1-42 0,3 0 52 0,-2 0-51 16,0 2 45-16,-1-2-46 0,0 0 2 15,2 0 9-15,-1 1 5 0,-2 0 3 0,2-1 2 16,0 3-6-16,-3-3 1 0,2 1-1 0,0-1 2 16,-1 2 2-16,-1 0-5 0,1-2 3 0,1 0-2 0,-2 1 2 15,0-1-1-15,0 0 3 0,1 2 0 0,0-1 5 16,-2-1-7-16,1 0 2 0,2 2 4 15,-12-3 4-15,22 3-1 0,-22-3-3 0,17 2 4 0,-17-2-5 16,21 2 9-16,-21-2-14 0,17 3 2 0,-10-1 2 16,-7-2-6-16,18 1-1 0,-18-1 1 0,18 2 2 15,-18-2 0-15,17 3-2 0,-17-3 17 0,16 4-57 16,-7-3 45-16,-9-1-37 0,19 4 43 0,-19-4-42 16,17 3 51-16,-17-3-50 0,19 4 46 15,-19-4-41-15,17 4 45 0,-17-4-43 0,19 3 48 0,-19-3-50 16,19 2 56-16,-19-2-54 0,18 4 52 0,-18-4-49 15,18 2 49-15,-18-2-48 0,17 3 49 0,-17-3-48 16,17 1 48-16,-17-1-54 0,17 3 54 0,-17-3-53 16,17 1 57-16,-17-1-55 0,16 1 46 0,-16-1-53 0,18 1 52 15,-18-1-53-15,17 0 57 0,-17 0-58 16,14 1 58-16,-14-1-57 0,15 0 50 0,-15 0-51 16,14 0 54-16,-14 0-54 0,12 0 58 0,-12 0-54 0,11 0 48 15,-11 0-53-15,0 0 49 0,14 0-56 0,-14 0 23 16,0 0-75-16,12-2-59 0,-12 2-106 15,0 0-128-15,5-4-93 0,-5 4-170 0,0-7-431 0,0 7-689 16</inkml:trace>
  <inkml:trace contextRef="#ctx0" brushRef="#br0" timeOffset="155646.26">31235 11593 123 0,'2'-8'133'0,"-2"8"-5"0,2-7-10 0,-2 7-10 16,3-8 7-16,-3 8-14 0,3-6 0 0,-3 6 23 16,0-7-23-16,0 7 5 0,0 0 0 0,4-6 10 15,-4 6 13-15,0 0 5 0,1-7 7 0,-1 7 6 16,0 0-3-16,2-6-45 0,-2 6 41 0,0 0-38 0,0 0 26 16,0 0-34-16,2-6 29 0,-2 6-34 15,0 0 20-15,0 0-38 0,0 0 10 0,0 0-38 16,0 0 15-16,0 0-11 0,2-6-33 0,-2 6 21 15,0 0-8-15,0 0 2 0,0 0 1 0,0 0-4 16,0 0-3-16,7 2-1 0,-7-2-3 0,0 0-1 16,7 5-1-16,-7-5 10 0,7 3-6 0,-7-3 0 15,7 6-5-15,-7-6 2 0,6 6 2 0,-6-6 6 0,8 6-6 16,-8-6 2-16,10 9 6 0,-10-9-5 0,8 8-11 16,-1-3 3-16,-7-5 4 0,8 9-6 0,-8-9-1 15,9 7 7-15,-9-7 2 0,6 6 0 0,-6-6-2 16,7 6 5-16,-7-6 5 0,5 4 13 0,-5-4 11 15,4 6 14-15,-4-6 16 0,0 0 6 0,7 4 1 16,-7-4 15-16,0 0-19 0,0 0-14 0,0 0-21 16,9-1 2-16,-9 1-21 0,4-5-6 0,-4 5-6 15,5-7 6-15,-1 2-15 0,-1-1 7 0,3 0-12 16,-1-1 12-16,0-2-7 0,0 2 8 16,3-3 1-16,0 1 1 0,-1-2 13 0,2 1-7 0,0-3 8 15,3 0-5-15,-2 3 7 0,3-4 2 0,-2 0-25 16,2 0-4-16,1 2 35 0,-1-3-30 0,1 2 36 15,-3 0-38-15,2-1 35 0,0 2-36 0,-3 2 39 0,2-1-30 16,-1 0 37-16,-2 1-38 0,1 0 35 0,-1 0-33 16,0-1 34-16,-1 4-31 0,0-1 34 0,-1 0-29 15,-3 1 35-15,3 0-25 0,-2 2 23 0,0 0-36 16,-1 1 22-16,-1-3-29 0,-3 7 15 0,7-7-30 16,-7 7 24-16,6-7-28 0,-6 7 23 0,4-5-27 15,-4 5 18-15,4-4-30 0,-4 4 16 0,0 0-52 0,5-6-13 16,-5 6-73-16,0 0-43 0,4-7-120 0,-4 7-124 15,0 0-168-15,0 0-837 0,-4-4-1040 16</inkml:trace>
  <inkml:trace contextRef="#ctx0" brushRef="#br0" timeOffset="-207125.83">23915 15202 253 0,'0'0'190'0,"0"0"-11"15,0 0-35-15,6-3 10 0,-6 3-27 0,0 0 3 0,0 0-43 16,0 0 13-16,0 0-49 0,0 0 17 16,0 0-26-16,0 0 31 0,0 0-23 0,0 0 37 15,0 0-27-15,0 0 36 0,0 0-40 0,0 0 42 16,0 0-35-16,0 0 55 0,0 0-43 0,0 0 2 0,0 0-2 15,0 0-5-15,-4 5-11 0,4-5-5 0,-10 3 3 16,10-3-4-16,-10 2 10 0,10-2 4 0,-18 3-8 16,8 0-9-16,-2-2-6 0,-2 0 1 0,0 1 0 15,-4-1 3-15,0 2-4 0,-2-2-2 0,-2 1 13 16,-1-1-2-16,-1 2 3 0,-2-1 8 0,1-1 4 16,-1 1 4-16,1-1-2 0,3 0 1 0,0 0 0 15,1 1-2-15,1-2-9 0,1 1-7 0,0 0-8 16,4-1 0-16,-1 1-3 0,4 0-1 0,0-1-3 15,-1 1-10-15,13-1-6 0,-19 2-3 0,19-2-7 16,-18 1-5-16,18-1 2 0,-13 3 1 0,13-3-4 16,-14 4-2-16,14-4-3 0,-10 7 9 0,10-7-12 15,-6 9 13-15,1-3-9 0,2 1 7 0,1 0-13 16,0 2 11-16,0-1-11 0,0 3 11 0,1 0-5 16,1 1 15-16,0 1-7 0,1 1 17 0,1 2 0 15,0 1 3-15,0 2-2 0,0-1-3 0,-1 5 4 16,3-1 6-16,1 2 2 0,-2-2-4 0,1 3 6 0,-2-1-6 15,2 2-3-15,1-2 2 0,-1 2 6 0,0-1-6 16,2 5 9-16,-2-2-13 0,1 2 15 0,-2-4-26 16,2 6 21-16,-1-3-8 0,1 3-20 15,-3-1 15-15,2 0-17 0,-1 1 16 0,-1 2-18 0,0 0 13 16,0 0-16-16,-2-1 0 0,0-3 1 0,1 5-4 16,-2 1-4-16,1-1 10 0,-1 1 1 0,0-2 3 15,-3 0 1-15,1 1 7 0,2 0 26 0,-2-2-40 16,1 1 39-16,-2-2-55 0,0 1 66 0,2 0-36 15,0-1 34-15,-2 0-74 0,3-1 71 0,-1-3-41 16,0-1 38-16,0 1-41 0,-1 1-2 0,3-1 7 16,-2 0-3-16,0 0 9 0,2 1-9 0,0-2 0 15,-2 1 4-15,2 0 2 0,0-2 5 0,2 0-10 0,-2 1 4 16,0-1 4-16,0-1 0 0,2 2-8 16,-1-2 7-16,0-1 8 0,-1 1 1 0,1-1-10 0,1 0 1 15,0 0 6-15,0-1 38 0,-1 1-40 0,0-1 34 16,-1 0-38-16,3-3 25 0,-2 0-33 0,0 1-4 15,-1-1 6-15,2 1 0 0,-1-1-2 0,0 1 4 16,-1-2-18-16,0 0 18 0,0 0-4 0,0 2-1 16,2-3-1-16,-2 1-1 0,0-1-4 0,0 0 39 15,0-1-42-15,0-1 35 0,0 0-39 0,0-2 36 16,1 1-38-16,-1-1 39 0,0 0-41 0,0-2 40 16,0 1-40-16,0 0 38 0,0-3-42 0,0 3 42 0,0-4-40 15,0 2 35-15,0-2-36 0,0 0 38 16,0-1-39-16,-1 1 41 0,1-2-41 0,0 0 42 0,0-7-42 15,0 13 39-15,-2-5-41 0,2-8 42 0,0 11-39 16,0-11 39-16,0 11-40 0,0-11 41 0,-1 10-48 16,1-10 49-16,-1 8-47 0,1-8 42 0,0 7-41 15,0-7 43-15,0 0-37 0,0 10 36 0,0-10-41 16,0 0 40-16,0 7-42 0,0-7 50 0,0 0-46 0,0 0 41 16,2 8-40-16,-2-8 45 0,0 0-41 15,0 0 36-15,5 4-36 0,-5-4 33 0,0 0-43 0,12 3 49 16,-12-3-48-16,0 0 44 0,18 0-39 0,-18 0 40 15,16-1-38-15,-16 1 34 0,21-3-42 16,-10 2 43-16,0 0-48 0,2-1 51 0,0 0-50 0,1 1 45 16,0-2-42-16,3 2 47 0,-3 0-46 0,4-1 38 15,-3 1-47-15,1-1 36 0,-2 1-55 0,0 0-15 16,0 0-29-16,-1 0-6 0,1 1-6 0,-3-1-20 16,1-1-2-16,-12 2-56 0,18-2 0 0,-8-1-81 15,-10 3-53-15,15-4-90 0,-8-1-144 0,1-3-644 16,-3-1-806-16</inkml:trace>
  <inkml:trace contextRef="#ctx0" brushRef="#br0" timeOffset="-205525.73">26392 15139 15 0,'0'0'307'0,"0"0"-104"16,0 0-42-16,0 0-41 0,14-1-15 0,-14 1 22 15,14-4 5-15,-5 2-11 0,0-1-16 0,3 1-20 16,0-2-4-16,2 2-8 0,1-2-14 0,0 2-12 15,2-2 6-15,2 2 1 0,-2 0-4 0,2-1 13 16,0 0-30-16,-1 0-4 0,1 2-1 0,-2-2-1 16,2 1-14-16,0 1 14 0,-3-2-3 0,0 2 7 0,0 0 7 15,-2 0 8-15,-2-1-2 0,1 1-5 0,1-1 14 16,-3 2-7-16,-11 0 8 0,19 0 4 16,-19 0 19-16,15-1-54 0,-15 1 52 0,15 1-2 15,-15-1 4-15,13 2 5 0,-13-2-8 0,12 4-1 0,-12-4-2 16,9 6-7-16,-9-6 3 0,9 8-7 0,-7-4-11 15,3 2 20-15,0 0-14 0,-2 1 8 0,1 2-25 16,0 0 19-16,-2 2-15 0,3 2 13 0,-1 1-5 16,2 1 13-16,-2 2-16 0,1 2 13 0,-1 2-14 15,1 1 6-15,-1 2 4 0,0 1-1 0,2 0-7 16,-1 3-1-16,2 1-4 0,-2 1 1 16,0-1 4-16,0 0 1 0,2-1 4 0,-2 2-8 0,1-1 12 15,-1 1-3-15,2-1-4 0,-1 0 2 16,0 1-13-16,-2-1 5 0,3 0-32 0,-2-1 33 0,2 1-14 15,-3 0 16-15,3-1-8 0,-2 2-15 0,1-3 12 16,-1 3-17-16,2-1 20 0,-4 0-25 0,3 1 21 16,-1-1-25-16,0 0 22 0,0-1-33 0,0-1 32 15,-1-1-24-15,0 0 1 0,0 0 2 0,-1-1 29 0,1 0-32 16,-1 1 23-16,1-1-24 0,1-2 31 16,-3 1-37-16,3-1 37 0,-1 0-41 0,0 0 44 15,0 0-39-15,2 0 41 0,-1-2-42 0,-1 1 40 0,0-1-52 16,0 3 56-16,0-6-10 0,0 2-5 0,-1 1-5 15,1 1-3-15,1-2-40 0,0 1 40 0,-1-3-35 16,-1 2 40-16,1-2-38 0,0 4 39 0,-2-4-39 16,4 0 35-16,-3 0-39 0,-1-2 45 0,2 2-45 15,0 1 44-15,-1-1-35 0,1-2 33 0,-2 2-42 16,2 0 9-16,-1-1 7 0,0 0-3 0,1 0-1 16,-1 0-3-16,-1 0 3 0,0-1 6 15,0 0-2-15,-1-1-1 0,2 1-8 0,-2-1 9 0,1 0 3 16,0-2 2-16,-2 1-1 0,1-2-8 0,1 1 3 15,-1-1 2-15,0 0-1 0,-1 0-16 0,0-1 56 0,0-1-44 16,3 1 4-16,-3 0-5 0,1-2 4 0,-1 1-5 16,0-2 34-16,0 2-32 0,0 0 33 0,0 0-36 15,0-2 32-15,0 0-35 0,0 1 35 0,-1 0-37 16,1 0 37-16,0-1-47 0,0 0 27 0,0 2-19 16,0-2 37-16,-3 2-36 0,3-2 35 0,0 1-36 0,0-1 36 15,0 0-38-15,-1 0 40 0,1-8-41 16,-1 14 37-16,1-5-36 0,0-2 40 0,0 1-47 0,-2-1 43 15,2 0-37-15,0 1 35 0,0-1-45 0,-1 0 45 16,1-7-41-16,0 13 42 0,0-13-43 16,0 12 45-16,0-12-38 0,0 14 35 0,0-14-34 0,-2 13 36 15,2-13-44-15,-2 11 43 0,2-11-38 0,-4 11 10 16,4-11 0-16,-2 10 8 0,2-10-9 0,-5 10 10 16,5-10 3-16,-7 9 2 0,7-9-1 0,-8 10-8 15,2-6 6-15,1 0-1 0,-1 0 5 0,-3 0 0 16,1-2-15-16,-2 1 12 0,-3-1 5 0,2-1-4 15,-3 0-4-15,-2-1-6 0,-2 0 4 0,-3-1 0 16,-1 0 0-16,-4 0 1 0,0-2-9 0,-1 0-1 0,-1-1 6 16,-6-1-15-16,2 1 11 0,-1-2-68 0,1 1-11 15,0-1-37-15,7 0-37 0,-1 1-68 0,1 0-59 16,3 0-82-16,4 1-142 0,1-3-126 0,5 1-399 16,-1 1-652-16</inkml:trace>
  <inkml:trace contextRef="#ctx0" brushRef="#br0" timeOffset="-204759.06">27709 17667 183 0,'-18'0'368'15,"18"0"-67"-15,-14-1-31 0,14 1-25 0,-14-1-18 16,14 1-35-16,-15-4 11 0,15 4-14 0,-13-5-15 16,13 5 0-16,-13-6-49 0,13 6 26 0,-9-6-51 15,9 6 8-15,-7-6-52 0,7 6 19 0,-5-6-30 16,5 6 22-16,-2-6-32 0,2 6 28 0,3-6-26 16,-3 6 35-16,0 0-34 0,9-6 30 0,-9 6-27 15,10-2 27-15,-10 2-23 0,13 1 25 0,-13-1-23 0,16 3 10 16,-7 1-24-16,-1 1 12 0,1 0-27 0,1 2 16 15,-1 1-21-15,1 1 20 0,-3 2-24 0,-1-1 26 16,2 2-25-16,-4 2 16 0,1-2-13 0,-3 1-3 16,-1 0 12-16,-1-1 19 0,-1 1-20 0,0 0 16 15,-4 1-2-15,0-1 5 0,-3 0 1 0,2-1 2 16,-2-1-4-16,-2 0 8 0,1-2 3 0,-1 0-6 16,-2-2-3-16,3-1-7 0,0 0 13 0,0-2 8 15,2 1 8-15,0-1 3 0,7-4 19 0,-11 6-22 16,11-6-2-16,-12 5-8 0,12-5-5 0,0 0-18 15,-9 2 2-15,9-2-15 0,0 0 5 0,0 0-11 0,0 0 3 16,0 0-9-16,13-3 6 0,-13 3-8 0,15-4 6 16,-7 2-12-16,4-1 12 0,2-3-10 0,0 2 9 15,2 1-15-15,-2-2 6 0,4 1-34 0,0 0-12 16,0-1-78-16,1 0-20 0,-2 0-74 0,5-1-15 16,-1 0-56-16,-1 2-11 0,0-4-74 0,0 2-14 15,-2 0-41-15,1-2-39 0,-1 1-278 0,-1-2-254 16</inkml:trace>
  <inkml:trace contextRef="#ctx0" brushRef="#br0" timeOffset="-204409.06">28087 17613 498 0,'-1'-6'490'0,"-1"0"-82"0,-1 1-71 0,-1 0-53 16,4 5-19-16,-7-8-59 0,7 8 12 0,-7-6-39 16,7 6 22-16,-10-3-36 0,10 3 6 0,0 0-25 15,-18 3-41-15,18-3 1 0,-9 4-32 0,9-4 7 16,-9 9-33-16,5-3 11 0,-1 0-24 0,1 1 10 15,3 1-23-15,-1 1 13 0,0-1-25 0,2 1 19 16,2 0-24-16,0 1 18 0,-1 0-22 0,3 1 17 16,3-2-24-16,-2 1 10 0,1-1-6 0,1 0-17 0,0-2 36 15,1 0-22-15,0 0 18 0,1-1-17 0,-1-1-6 16,1-1 26-16,-1-2-20 0,-8-2 16 0,15 3-17 16,-15-3 17-16,13-3-19 0,-13 3 20 0,12-4-22 15,-12 4 21-15,7-10-25 0,-7 10 29 0,5-10-23 16,-5 3 21-16,0 0-22 0,0-1 18 0,-5 1-19 15,3-2 22-15,-5 0-26 0,2 2 25 0,0-1-27 16,-1-1 28-16,-1 2-8 0,0 1-4 0,2-1-21 16,-2 2-44-16,3-1-76 0,-1 3-13 0,5 3-55 15,-10-9-54-15,10 9-7 0,-4-6-80 0,4 6 0 16,0 0-66-16,-2-7-243 0,2 7-165 0</inkml:trace>
  <inkml:trace contextRef="#ctx0" brushRef="#br0" timeOffset="-204176.03">28247 17527 662 0,'10'-3'510'0,"-10"3"-120"16,0 0-43-16,12-4-60 0,-12 4 9 0,0 0-35 15,0 0 35-15,10-1-18 0,-10 1 32 0,0 0-19 16,13 5-35-16,-13-5-31 0,10 6-39 0,-2-1-32 0,1 0-29 16,0-1-24-16,2 3-10 0,2 0-21 15,0 0-13-15,0 1-12 0,6 2-14 0,-1-1-1 0,-2 1-15 16,1 1 8-16,0 1-19 0,0-1 1 0,0 2-21 15,1-2-8-15,-3 1-66 0,2 0-6 0,-1-2-77 16,-4 1-44-16,0-3-36 0,0 2-28 0,0-2-5 16,-3-1-37-16,0-1-42 0,-2-2-47 0,0 0-47 15,-7-4-289-15,9 2-254 0</inkml:trace>
  <inkml:trace contextRef="#ctx0" brushRef="#br0" timeOffset="-203986.27">28572 17589 285 0,'-9'-6'437'15,"3"0"-42"-15,-1 2-58 0,7 4-28 0,-10-8-7 0,10 8-30 16,-12-4 12-16,12 4-37 0,0 0 12 0,-15 1-32 16,15-1 9-16,-13 7-51 0,8-3 6 0,-1 2-56 15,1 2 13-15,-2 0-62 0,1 2 14 0,0 0-54 16,-1 4 23-16,2-2-46 0,0 1 26 0,0 1-41 16,-2 1-2-16,4-1-2 0,-1 1-8 0,1 0-18 15,1-3-47-15,0 1-55 0,2 0-51 0,0-1-46 16,0-1-23-16,0 0-58 0,0-1-110 0,3-2-74 0,-2-1-329 15,3-2-350-15</inkml:trace>
  <inkml:trace contextRef="#ctx0" brushRef="#br0" timeOffset="-203526.69">28760 17627 178 0,'-2'-8'591'0,"2"8"-154"16,-2-7-93-16,2 7-26 0,0 0-35 0,-3-8 10 0,3 8-68 16,-2-8 1-16,2 8-47 0,0-7-1 0,0 7-46 15,2-6-7-15,-2 6-42 0,5-7 4 16,-5 7-35-16,9-6 8 0,-9 6-20 0,14-4 20 0,-14 4-22 16,14-3 14-16,-14 3-22 0,20 0 19 0,-20 0-12 15,20 4-24-15,-10-1 16 0,-1 1-22 0,0 1 16 16,1 0-20-16,-2 2 21 0,-3 0-21 0,2 2 19 15,-2 0-21-15,-3 1 21 0,2 0-20 0,-3 1 24 0,-1-1-15 16,0 1 37-16,-1 1-18 0,-4-1 41 0,4-3-21 16,-3 3 42-16,0-1-42 0,0-1 31 0,0 0-42 15,-1-1 29-15,1 0-40 0,-1-1 27 0,5-7-37 16,-3 11 29-16,3-11-39 0,-7 9 28 0,7-9-39 16,-2 7 14-16,2-7 24 0,-2 6-5 0,2-6-12 15,0 0-30-15,0 0 24 0,3 6-21 0,-3-6 30 16,0 0-32-16,13 0 27 0,-13 0-27 0,15-2 27 15,-15 2-29-15,19-5 20 0,-11 3-28 0,3-2 22 16,2 0-38-16,-1 1 19 0,-1-1-57 0,4 0-3 16,-2-2-47-16,1 2 1 0,0-2-53 0,-1 1-1 0,-1-2-63 15,-1 3-3-15,-1 0-26 0,-1-2-48 0,0 0-44 16,1 1-27-16,-3-2-389 0,-1 0-298 0</inkml:trace>
  <inkml:trace contextRef="#ctx0" brushRef="#br0" timeOffset="-203191.95">29199 17497 423 0,'3'-8'435'0,"-3"8"-66"0,0 0-49 0,1-8-15 16,-1 8 2-16,0 0-53 0,-2-6 4 0,2 6-41 16,0 0 18-16,0 0-36 0,-9-3 6 0,9 3-44 15,-9 2 20-15,9-2-41 0,-10 5 28 0,3-2-39 16,2 2 22-16,-1 1-12 0,-1 0-25 0,2 1-12 0,1 0-16 15,-1 2-14-15,1-1-6 0,0 2-11 0,2-1-9 16,1 1-26-16,1 1 15 0,0-1-24 0,1 1 16 16,1 0-23-16,2 0 20 0,3 0-22 0,-1 1 14 15,3-3-20-15,-1 2 19 0,2-1-21 0,1-2 16 16,0-1-19-16,0-1 19 0,1 0-24 0,-1-2 15 0,-2-2-14 16,3 1 22-16,-12-3-24 0,18 0 25 15,-18 0-23-15,17-5 23 0,-10 0-21 0,-1-1 22 0,-2-1-20 16,-1-3 20-16,-1 1-2 0,-4-3 1 0,-2-3-4 15,-3-1 3-15,-2-2-8 0,-6-4 1 0,-2 0-31 16,-2 0-6-16,-6-4-71 0,0 2-38 0,-3 2-70 16,-2 0-46-16,-2 0-95 0,0 3-198 0,-3 0-578 15,0 2-747-15</inkml:trace>
  <inkml:trace contextRef="#ctx0" brushRef="#br0" timeOffset="-202475.9">24190 16108 282 0,'0'0'461'0,"0"0"-77"0,0 0-127 15,-3-6 13-15,3 6-34 0,0 0 45 0,0 0-11 16,-5 7-18-16,5-7-15 0,-4 12-29 0,1-4-26 16,2 2-24-16,1 2-16 0,0 1-26 0,0 2-16 15,0 0-19-15,3 2-13 0,1-1-9 0,0 0-6 16,1 2-7-16,2-1 0 0,2 1-6 0,0-2-9 16,3-1-4-16,-2 0-2 0,3-2-4 0,-1-2-5 15,-1-3 1-15,1 1-3 0,1-2-3 0,-1-3-2 16,-1 2 3-16,1-4-4 0,-1-1 3 0,-11-1-4 15,18-1 4-15,-9-1-4 0,1-1 2 0,-3-2-3 16,-2-2-1-16,1-1 13 0,-4 0 5 0,0-2 6 16,-3 2 7-16,0-3 8 0,-3-2-8 0,-2 0-12 0,-1-1 6 15,-3-1-5-15,-2 1-5 0,-1-1-5 0,-1 2 0 16,-1-1-6-16,-2 4 2 0,3-1-6 16,-2 4-5-16,1 1 0 0,2 1-2 0,-3 1 0 0,5 0-11 15,-1 3-37-15,1 0-67 0,11 1-36 0,-18-1-44 16,18 1-53-16,-14 3-47 0,14-3-66 0,-9 4-69 15,9-4-55-15,-3 5-290 0,3-5-298 0</inkml:trace>
  <inkml:trace contextRef="#ctx0" brushRef="#br0" timeOffset="-202267.99">24448 16225 361 0,'0'0'573'0,"9"2"-135"16,-9-2-95-16,0 0-24 0,12 2-7 0,-12-2-19 15,0 0-11-15,0 0-12 0,0 0-24 0,13 0-34 16,-13 0-41-16,0 0-37 0,12-3-21 0,-12 3-22 16,11-3-20-16,-11 3-11 0,16-6-20 0,-5 2-1 15,-1-2-14-15,3 1 4 0,2 1-18 0,0-4-16 0,1 2 4 16,1-2-62-16,2 0-90 0,0 1-41 16,-2-3-110-16,0 3-54 0,-1-2-89 0,-2 2-78 15,0-3-232-15,-4 2-268 0</inkml:trace>
  <inkml:trace contextRef="#ctx0" brushRef="#br0" timeOffset="-202059.88">24791 16000 718 0,'0'0'586'0,"-3"-9"-103"0,3 9-7 0,-4-8-50 15,4 8-3-15,-3-6-1 0,3 6-45 0,-4-6 3 16,4 6-60-16,0 0-45 0,-3-9-50 16,3 9-40-16,0 0-20 0,0 0 10 0,0 0-8 0,0 0-11 15,0 0-5-15,7 5-14 0,-7-5-20 0,9 9-23 16,-5-5-13-16,3 4-14 0,1 2-14 0,-1 1-9 15,0 0-8-15,1 3-10 0,2 3-17 0,1 1-42 16,-4 4-70-16,5 3-20 0,-1 2-87 0,-2-1-25 16,3 4-93-16,-3 0-75 0,-2 0-62 0,0 0-103 15,0-1-104-15,-2-5-468 0,-1 1-753 0</inkml:trace>
  <inkml:trace contextRef="#ctx0" brushRef="#br0" timeOffset="-201426.83">24593 16781 509 0,'-11'0'691'0,"11"0"-175"0,0 0-105 16,0 0-89-16,-9-1-50 0,9 1 3 0,0 0 11 15,0 0 5-15,0 0-3 0,0 0-12 0,5 7-51 16,-5-7-31-16,9 7-59 0,-3-1 0 0,1 0-58 15,-1 3 12-15,2-2-38 0,1 2 11 0,-2 1-33 16,1 0 11-16,0 1-22 0,-2-3 17 0,-1 1-29 16,2 0 28-16,-2-2-36 0,-1 2 36 0,-2-4-26 15,0 1 21-15,-2-6-31 0,1 11 25 0,-1-11-25 16,-3 7 26-16,3-7-30 0,0 0 30 0,-11 1-39 16,11-1 33-16,-12-5-25 0,3-1 29 0,3 0-36 0,-3-3 28 15,-1 0-26-15,1-2 33 0,1-1-32 0,0 0 30 16,0 1-35-16,1-1 32 0,3 1-45 0,2 1 49 15,2 1-33-15,-2 0 28 0,2 2-29 0,2-1 35 16,0 3-37-16,-2 5 31 0,9-9-31 0,-4 5 31 16,5 1-26-16,-10 3 30 0,20 0-34 0,-6 2 30 15,-1-1-23-15,3 3 28 0,1 0-1 0,2 2-32 16,1 2 31-16,-2-1-31 0,3 1 30 0,-3 2-30 16,-1 0 32-16,1-1-33 0,-5 0 32 0,1-1-34 15,-1 0 38-15,-3 0-33 0,-2-2 42 0,1 1-32 16,-3-1 44-16,-2-2-32 0,-4-4 35 0,5 8-43 15,-5-8 35-15,0 0-40 0,0 0 40 0,-6 3-36 0,6-3 31 16,-9-6-35-16,1 1 36 0,3 0-42 0,-4-4 39 16,3 0-9-16,-1-3 1 0,0 1-39 0,2 1 41 15,1 1-41-15,2-2 35 0,1 1-39 0,1 2 42 16,0-1-40-16,1 1 38 0,3 0-31 0,0 0 29 16,1 2-33-16,2 0 33 0,0 2-27 0,2 1 38 15,0 1-34-15,-9 2 31 0,23 0-37 0,-9 2 38 16,-2 0-30-16,2 2 26 0,0 1-32 0,-1 1 34 15,3 1-17-15,-3 1-54 0,2 1 2 0,-2 0-59 16,1 2-11-16,2 1-55 0,-4-2-44 0,0 0-45 0,-1 0-35 16,2 1-33-16,-3-2-18 0,3-3-44 15,-4 1 6-15,1-1-67 0,-1-3 16 0,3 0-326 0,-12-3-271 16</inkml:trace>
  <inkml:trace contextRef="#ctx0" brushRef="#br0" timeOffset="-200876.17">25244 16762 180 0,'-3'-12'483'0,"-3"2"-73"15,3 2-11-15,0-1-35 0,-1 2-19 0,-1 1-11 16,-1-1-22-16,3 2-15 0,-2 0-22 0,5 5-30 16,-12-5-40-16,12 5-18 0,-10-2-29 0,10 2-12 15,-13 4-25-15,13-4-23 0,-11 8-13 0,4-3-23 16,3 1-5-16,-1 0-22 0,0 1 1 0,3 0-11 16,0 1 1-16,1-1-11 0,0-1 2 0,1 2-11 15,1-1 3-15,-1-7-10 0,4 10 9 0,-4-10-11 16,9 8-6-16,-9-8-26 0,9 4-30 0,-9-4-4 0,13 0-24 15,-13 0 7-15,12-4 1 0,-3 0 4 0,-2-1 8 16,0-1 5-16,2 0 16 0,-2-1 12 0,0-1 10 16,0 1 5-16,0-1 4 0,0 2 6 0,-2-1 2 15,1-1 4-15,-2 2 2 0,1 2 3 0,-5 4 5 16,10-9 14-16,-10 9 15 0,9-6 9 0,-9 6 10 16,14-2-9-16,-14 2-6 0,13-1-6 0,-13 1-5 15,19 3-2-15,-10-2-5 0,2 2-4 0,1 0-3 16,-1 0 1-16,0 0-3 0,2 0 3 0,0-1-6 15,-1 0 2-15,0 0-1 0,-2-2-2 0,-10 0 0 16,23-2-1-16,-14 0 2 0,1 0-16 0,-1-3 17 16,-4 0-2-16,2-1-3 0,-5-1-2 0,3-2 1 15,-5 0-1-15,-3-1 1 0,-1-1 5 0,-1-4-5 16,-3-2 1-16,-5-1 0 0,-1-3 0 0,1-1 0 16,-5-1-2-16,3 0 12 0,-3 2 22 0,2 0 13 15,3 3 18-15,0 3 11 0,0-1 1 0,4 4 3 16,-1 0-6-16,1 1-21 0,3 4-3 0,-1 0-13 15,2 1-6-15,1 1-6 0,4 5-8 0,-6-6 3 0,6 6-6 16,0 0 5-16,0 0-6 0,0 0 3 0,6 10-6 16,-2-6 2-16,3 4-2 0,-1-1-8 15,4 3 7-15,0 0 0 0,2 1-5 0,2 3-4 0,-1-2 16 16,3 3-51-16,-3-2-34 0,3 0-34 0,0 0-35 16,-2 0-29-16,2-3-64 0,-5 1-39 15,2-3-66-15,-3 1-75 0,-2-2-15 0,1-1-91 16,-4-1-264-16,-5-5-302 0</inkml:trace>
  <inkml:trace contextRef="#ctx0" brushRef="#br0" timeOffset="-200108.92">25445 16570 142 0,'0'0'500'0,"-13"-4"-165"15,13 4-9-15,-13-5-91 0,13 5-20 16,-8-5-64-16,8 5-7 0,-5-5-53 0,5 5 6 0,3-9-44 16,-3 9 10-16,6-8-36 0,-1 3 15 0,4-1-30 15,0 1-8-15,0 0-1 0,5-2-65 0,0 2 7 16,1-1-92-16,2 2 6 0,-2-1-48 0,2 1 34 15,2 2 9-15,-3-1 2 0,2 1 7 0,-3 2 14 16,0 0 20-16,-2 2 18 0,2 0 20 0,-4 0 45 16,1 1 67-16,-3 1 53 0,-2 1 42 0,-1 0 5 0,0-1 75 15,-2 0 5-15,-4-4 15 0,5 10 13 16,-5-10-27-16,4 7 18 0,-4-7-26 0,1 6 19 0,-1-6-13 16,0 0-24-16,0 0-38 0,0 0-31 0,0 0-26 15,0 0-20-15,0 0-20 0,0 0-11 16,0 0-14-16,3-5-9 0,-3 5-4 0,4-11-9 15,-3 5-5-15,2 0-2 0,-1-2-6 0,2-2 0 0,-3 2-5 16,2-2 1-16,-2 1 0 0,-1-1-2 0,0 2-2 16,0-1 2-16,0 2-2 0,0-2-4 0,-1 5 1 15,1 4-5-15,-1-11 5 0,1 11-4 0,-5-7 5 16,5 7-1-16,0 0 3 0,-11-1-2 0,11 1 0 16,-6 3 0-16,6-3-9 0,-8 9 12 0,6-3 0 15,0-2 0-15,-1 5 3 0,0-2-1 0,3 1-1 16,0 0 0-16,3-3 0 0,0 5-3 0,1-1 1 15,1 0 0-15,0-2-7 0,3 2-28 0,1-2-32 16,1 0-19-16,-1-1-43 0,3-1 46 0,-1-1-9 16,0-2 25-16,1-1-42 0,0 0 31 0,1-2 3 15,-1 1 26-15,1-1-9 0,-1-1 31 0,-2-2-13 16,-1 1 28-16,0-1-23 0,-2-1 28 0,-3-1-17 16,0 1 21-16,1-1-10 0,-2 0 17 0,-3 6-7 15,4-10 60-15,-1 5-3 0,-3 5 43 0,2-10-18 16,-2 10 19-16,2-9-31 0,-2 9 1 0,4-5-29 15,-4 5 34-15,5-4-5 0,-5 4 17 0,0 0-16 16,14-1-4-16,-14 1-13 0,16 2-8 0,-7 1-9 0,3-1-7 16,-3 1-3-16,2 2-6 0,1-2-6 0,-3 1 2 15,2-1-5-15,1 2-4 0,-3-1 0 0,0-1-2 16,1 0-5-16,-1 0-5 0,-9-3-4 0,12 4-32 16,-12-4-44-16,11 2-76 0,-11-2-15 0,0 0-28 15,9-2-15-15,-9 2 28 0,3-6-25 0,-3 6 59 16,1-10-10-16,-1 10 60 0,-2-12-11 0,0 3 56 15,0 1-18-15,0 1 50 0,1 0-31 0,0 0 68 16,-2-1 11-16,3 8 55 0,0-10 3 0,0 10 11 16,-2-10 16-16,2 10 13 0,2-6 18 0,-2 6-18 15,0 0 6-15,5-6-58 0,-5 6 31 0,0 0-36 16,11 3 13-16,-11-3-38 0,9 3 19 0,-9-3-38 16,12 7 26-16,-5-3-41 0,-1 1 29 0,-1-2-39 15,-5-3-17-15,12 7-81 0,-12-7-79 0,7 7-49 16,-7-7-129-16,6 4-81 0,-6-4-226 0,0 0-182 15</inkml:trace>
  <inkml:trace contextRef="#ctx0" brushRef="#br0" timeOffset="-199979.72">25942 16223 9 0,'0'0'300'15,"1"-7"-127"-15,-1 7 4 0,8-7-84 0,-8 7 22 16,9-3-62-16,-9 3 31 0,11-2-58 0,-11 2-20 15,17 0-142-15,-17 0-145 0,15 0 263 0</inkml:trace>
  <inkml:trace contextRef="#ctx0" brushRef="#br0" timeOffset="-199575.54">26247 16200 357 0,'0'0'409'15,"12"-3"-7"-15,-12 3-12 0,7-6-19 0,-7 6-8 16,8-4-42-16,-8 4-36 0,6-4-30 0,-6 4-31 15,9-2-35-15,-9 2-8 0,11-1-23 0,-11 1-10 16,10 1-29-16,-10-1-12 0,14 5-28 0,-8-3-8 16,3 3-13-16,-2 1-16 0,0 0-2 0,2 1-7 15,-4 1-8-15,2 1-7 0,0 0-2 0,-3 1-3 0,1-2-7 16,-1 2 2-16,0 0 0 0,-1-2-1 0,-1-1-2 16,1 0 6-16,-1 0 0 0,-2-7-6 15,3 9 8-15,-3-9-3 0,1 7-5 0,-1-7 2 0,0 0 0 16,0 0 1-16,0 0-18 0,-6-7 17 0,6 7-1 15,-3-11 1-15,3 4-6 0,0 0 6 0,-1-2-2 16,1 1-3-16,0-1 3 0,1 1-5 0,-1 1 2 16,0 0-6-16,1 0 11 0,1 0 4 0,0 2 6 15,-2 5 15-15,5-9 13 0,-5 9 34 0,5-6-4 16,-5 6 30-16,0 0-40 0,12 4 36 0,-12-4-50 16,11 8 35-16,-4-3-57 0,-1 2 31 0,3 0-42 15,1 5 29-15,-1-3-42 0,0 3 32 16,5 1-41-16,-3 1 31 0,0 1-46 0,2-1 10 0,-2 2-65 15,3-2-39-15,-3 1-53 0,0-1-73 0,-1-2-92 16,-2 0-33-16,0-1-119 0,-2-1-67 0,3-1-496 16,-4-1-665-16</inkml:trace>
  <inkml:trace contextRef="#ctx0" brushRef="#br0" timeOffset="-199210.11">25492 17148 485 0,'-19'7'554'0,"5"0"-115"0,-2-3-115 0,6 1-36 16,2-2-52-16,8-3-9 0,-14 2-29 0,14-2 25 15,0 0-34-15,2-7-6 0,4 0-26 0,4-2-15 16,7-1-25-16,2-3-39 0,5-2 13 0,8-3 12 16,5-2-2-16,0 0-2 0,4 0-15 0,3-1-3 15,9-1-9-15,-3-2-12 0,3 2-12 0,-10 4-5 16,4-1-10-16,-2 1-8 0,0 1-1 0,-2 0-3 16,1 0-6-16,-5 1-1 0,2 1-2 0,-5 2-1 0,2-1-21 15,-8 4 16-15,-2-1-6 0,-4 3-8 16,-2 0-44-16,-2 1-47 0,-4 3-52 0,-2-2-53 15,-3 3-41-15,-2 0-46 0,-9 3-58 0,12-2-27 0,-12 2-114 16,0 0-304-16,0 0-319 0</inkml:trace>
  <inkml:trace contextRef="#ctx0" brushRef="#br0" timeOffset="-199026.87">25726 17179 447 0,'-33'19'765'16,"1"0"-149"-16,4 0-141 0,4-2-101 0,3 0-95 0,4-3-34 15,4-1-63-15,2-2 4 0,2-2-6 0,2 0 55 16,6-4-8-16,1-5-36 0,3 8-41 0,-3-8-37 16,16 1-35-16,0-1-21 0,5-4 14 0,9-5-9 15,8-2-13-15,3-3-16 0,5-2-16 0,9-3-37 16,1-3-50-16,3-1-113 0,1-1-82 0,0-2-118 16,-2-2-246-16,-1-1-459 0,-1-1-705 0</inkml:trace>
  <inkml:trace contextRef="#ctx0" brushRef="#br0" timeOffset="-196566.72">21796 16004 39 0,'0'0'220'0,"0"0"-14"0,8-3-5 16,-8 3-3-16,0 0 4 0,0 0 0 0,0 0-57 16,7-1 24-16,-7 1-44 0,0 0 36 0,0 0-47 15,0 0 55-15,0 0-42 0,0 0 35 0,10-4-38 16,-10 4 38-16,0 0-25 0,0 0 17 0,0 0-48 15,0 0 7-15,0 0-40 0,0 0 16 0,0 0-34 0,-8-3 9 16,8 3-31-16,0 0 13 0,-15-2-20 16,15 2 7-16,-15 3-24 0,15-3 18 0,-22 1-10 15,8 0 16-15,0 1-5 0,-1 0 20 0,-2-1-20 16,-2 2 11-16,0-1-21 0,2 1 11 0,-2 0-21 0,-1-1 17 16,-1 2-23-16,1-2 14 0,1 0-17 0,-2 1 12 15,1 1-15-15,0-2 19 0,1 0-17 0,3 1 7 16,-1-2-11-16,4 2 16 0,-2-2-14 0,5 1 10 15,-2-1-15-15,2 2 12 0,10-3-21 0,-14 0-20 16,14 0-72-16,-13 3-10 0,13-3-86 0,-9 2-55 16,9-2-23-16,0 0-82 0,0 0-53 0,0 0-273 15,0 0-199-15</inkml:trace>
  <inkml:trace contextRef="#ctx0" brushRef="#br0" timeOffset="-196276.78">21691 16151 185 0,'0'0'306'0,"0"6"-80"0,0-6 1 16,-2 7 11-16,2-7-7 0,-7 5-3 0,7-5-1 16,-9 6-33-16,9-6-25 0,-11 5-31 0,2-2-26 0,1 0-18 15,-3-1-2-15,0 1 1 0,0 0-17 16,-2 1-7-16,0-2 6 0,-2 2-15 0,1-2-6 15,-4-1-13-15,3 3-6 0,-3-2-4 0,1 1-2 0,-1-1-9 16,2 0-4-16,-2 0 0 0,2-1-7 0,-1 0 1 16,1 0-4-16,2 0 3 0,1-1-8 0,-1 1 0 15,3-2 0-15,-2 0-42 0,3 0-52 16,1 0-119-16,-1-2-49 0,2 0-94 0,2-2-394 0,-1-1-258 16</inkml:trace>
  <inkml:trace contextRef="#ctx0" brushRef="#br0" timeOffset="-195910.41">21250 15858 363 0,'0'0'485'16,"0"-7"-106"-16,0 7-97 0,0 0-57 0,0 0-38 15,-4-5 6-15,4 5-26 0,0 0 41 0,0 0-44 16,-5 7 1-16,5-7-50 0,-1 11 2 0,0-5-40 15,-1 4 6-15,-1-2-38 0,0 4 16 0,-1 0-21 16,-1 1 16-16,1 3-31 0,0 1 16 0,-3 1-23 0,-2 0 15 16,1 2-16-16,-1-1 10 0,-1 2-1 15,0-2 8-15,-2 0 2 0,1 1 1 0,-1-2 7 0,1 0 3 16,-2 0 3-16,0-1 1 0,2-1-1 16,-1 0-1-16,3-4-5 0,0-1 5 0,2 2-3 0,0-3 5 15,3-1 5-15,-1 0 8 0,1 0 9 0,4 0-12 16,-1-1 1-16,2 1-8 0,2-1 2 0,3 1-9 15,1-1-7-15,2 2-6 0,2-2-10 0,1 2 0 16,3-2-12-16,2 2 7 0,0-1-6 0,3 1-2 16,0-2-5-16,-1 2-3 0,2-2-18 0,-1 2-43 15,1-1-46-15,-3 0-52 0,1 1-51 0,-4-2-48 16,0 0-55-16,-2 1-88 0,-1-1-57 0,-1 0-452 16,-6-1-473-16</inkml:trace>
  <inkml:trace contextRef="#ctx0" brushRef="#br0" timeOffset="-195327.48">19088 16263 222 0,'-4'-7'502'0,"4"7"-120"0,-3-5-87 15,3 5-66-15,-6-7-14 0,6 7 9 0,0 0 13 16,0 0-5-16,0 0-7 0,0 0 2 0,0 0-6 16,8 4-13-16,-5 2-8 0,4 0-7 0,-2 1-3 15,4 3-9-15,1 2-20 0,2 2-11 0,0 1-12 16,1 1-18-16,0 2-20 0,4 3 9 0,-2-1-41 16,2 5 8-16,-2-3-52 0,2 3 35 0,-3-2-35 15,2 0 20-15,-3-1-37 0,4 0 21 0,-6-4-28 16,2 0 10-16,-3-1-55 0,-1-2-35 0,1-2-42 15,-1-1-70-15,-2-1-25 0,-2-3-29 16,2-1-55-16,-3-1-140 0,-4-6-71 0,5 5-472 0,-5-5-576 16</inkml:trace>
  <inkml:trace contextRef="#ctx0" brushRef="#br0" timeOffset="-195076.91">19098 16322 227 0,'-5'-13'437'15,"0"2"-117"-15,1 2-48 0,1-1-40 0,0 1-8 0,3 0 0 16,3 0-7-16,0-1-59 0,2 1 19 0,0 0-21 16,4 1-22-16,4-1-23 0,0 3-6 15,2 2-14-15,-1-2-14 0,4 3-6 0,-3 2-9 0,2 1-8 16,-2 1-7-16,2 4-4 0,-3 0-11 0,0 2-5 16,-4 1-18-16,-1 2 15 0,1 2-10 0,-5 1 2 15,-1-1-4-15,-2 0-1 0,-1 0-1 16,-2 1-2-16,-1-1 0 0,0 1-7 0,-3 1 2 0,-2-1-6 15,2-3-24-15,0 0 12 0,-1 0-61 0,-1-3-37 16,3 0-41-16,-3-2-40 0,2 0-99 0,5-5-36 16,-8 3-436-16,8-3-279 0</inkml:trace>
  <inkml:trace contextRef="#ctx0" brushRef="#br0" timeOffset="-194710.27">19425 16216 455 0,'5'-7'455'15,"-1"3"-62"-15,-4 4-105 0,4-7 16 0,-4 7-85 16,0 0 23-16,1-8-61 0,-1 8 10 0,0 0-24 16,0 0-22-16,0 0-27 0,-14 3-21 0,14-3-10 15,-10 7-3-15,6-1 2 0,-1 0-1 0,0 2-3 16,0 1-7-16,1-1-7 0,1 2-6 0,-2 1-5 0,4-2-2 16,0 3-2-16,1-1-7 0,0 0-7 15,1 1-4-15,5 0-4 0,-2 0-4 0,1 0-1 16,2-2-1-16,0 1-5 0,2-1-4 0,0 0-3 15,2-3-1-15,-1-1-5 0,0 0 4 0,0-3-5 16,2 1 0-16,-3-1-2 0,2-2 0 0,-11-1-1 0,19-1-3 16,-10-2-1-16,-1-1-1 0,2 0-1 0,-2-3 2 15,-2-1 0-15,-2 0-5 0,2-3 5 0,-2 0-2 16,-3 0 0-16,1-2 3 0,-4 1 0 0,1-1-14 16,-3-1 9-16,-2-2-13 0,-3 3 10 0,1-2-10 15,-3 1 9-15,-1 1-19 0,2 2 10 0,-4 0-33 16,3 3-14-16,-1-1-47 0,-2 3-7 0,1 1-65 15,-1-1 10-15,4 2-78 0,0 1 17 0,0 1-33 16,10 2-35-16,-16-3-54 0,16 3-313 0,-11-3-180 16</inkml:trace>
  <inkml:trace contextRef="#ctx0" brushRef="#br0" timeOffset="-194360.17">19529 16049 363 0,'4'-5'395'15,"-4"5"-64"-15,5-7 18 0,-5 7-75 0,0 0-21 16,1-6-21-16,-1 6-22 0,0 0-15 0,0 0-14 0,0 0-15 16,-8 3-26-16,8-3 6 0,-6 9-30 0,2-4 4 15,-1 2-26-15,2-1 13 0,1 1-31 0,-3 0 6 16,2 3-25-16,3-2 2 0,-2 1-20 0,3-2 10 16,0 2-21-16,0 1 12 0,3-2-10 0,3 2-4 15,-1-2-6-15,2 2-2 0,2-1-3 0,0 0-6 16,4 0-3-16,0 0-6 0,2 0-6 0,0 1-4 15,2 0-4-15,0-2 7 0,-1-1-1 0,2 3 0 16,-3-4 1-16,-3 1-1 0,0-1 4 0,1 0-11 16,-4-1 0-16,0-1 3 0,-3 1 2 0,-1-1 3 0,-6-4 0 15,5 8 1-15,-5-8 2 0,2 8 4 16,-2-8 0-16,-7 6-2 0,2-1 1 0,5-5 0 16,-13 6-3-16,6-4 2 0,-2 0 1 0,-3 0-2 15,3-1-19-15,9-1-39 0,-18 1-47 0,18-1-46 0,-19 0-43 16,19 0-65-16,-15-1-67 0,15 1-38 15,-10-3-443-15,10 3-343 0</inkml:trace>
  <inkml:trace contextRef="#ctx0" brushRef="#br0" timeOffset="-193994.64">19801 16157 530 0,'0'0'456'0,"0"0"-57"16,0 0-130-16,2-7 19 0,-2 7-32 15,0 0-28-15,0 0-25 0,0 0-22 0,4-5-31 0,-4 5-28 16,0 0-30-16,7-6-19 0,-7 6-15 0,9-8-43 16,-4 5 9-16,0-3-48 0,1 1 10 0,-1-2-34 15,2 1 31-15,-1-1-28 0,-1-2 2 0,-2 2 48 16,1 0-32-16,-2 0 32 0,-2-1-34 0,0 3 43 16,0 5-38-16,-2-13 39 0,-1 9-25 0,3 4 57 15,-9-8-23-15,9 8 39 0,-10-7-25 0,10 7 31 16,-9-2-22-16,9 2 22 0,-10 1-16 0,10-1 25 15,-7 6-8-15,7-6 4 0,-7 9-20 0,4-4 14 16,3-5-20-16,3 13 8 0,-2-6-22 0,5 1 6 16,-2 0-6-16,3 2-5 0,0 0-9 0,5 1-5 0,-3-2-2 15,2 1-2-15,3-1-5 0,-2 0-11 0,3-2-13 16,-2 0-14-16,1-1-21 0,1-2-27 16,-2-1-19-16,0 0-27 0,0-3-22 0,1 0-35 15,-3-2-42-15,2-1-30 0,0-1-45 0,-2 0-40 0,1-4-391 16,-3 1-235-16</inkml:trace>
  <inkml:trace contextRef="#ctx0" brushRef="#br0" timeOffset="-193759.75">19945 15852 315 0,'-7'-6'553'0,"0"0"-98"16,2 1-63-16,5 5-42 0,-8-7-32 0,8 7-43 15,-6-6-33-15,6 6-14 0,-6-5-5 0,6 5-2 16,0 0-24-16,0 0-22 0,0 0-14 0,6 5-14 15,-6-5-14-15,8 7-21 0,-2-2-2 0,1 2-27 16,-1 0-3-16,4 3-19 0,0 0 0 0,1 1-25 16,0 0 5-16,1 3-6 0,0 0-8 0,1 0-1 15,-3 2-6-15,3-2-5 0,0 2-5 0,0 0-24 0,-2-2-22 16,-2-2-46-16,1 0-60 0,-1 0-32 16,0-2-37-16,-1-1-59 0,0 0-50 0,-2-4-49 15,-1 2-89-15,-5-7-489 0,7 6-531 0</inkml:trace>
  <inkml:trace contextRef="#ctx0" brushRef="#br0" timeOffset="-193594.54">20040 16032 553 0,'-12'-9'418'0,"12"9"-44"0,-7-5-96 0,7 5-18 16,-4-7-77-16,4 7 26 0,-1-10-75 0,1 10 6 16,2-11-68-16,2 6 24 0,1-1-58 15,0 0 29-15,4 0-83 0,0 0-3 0,0 0-78 0,1 2-30 16,0-2-54-16,1 3-55 0,0-2-71 15,2 2-268-15,-3 0-88 0</inkml:trace>
  <inkml:trace contextRef="#ctx0" brushRef="#br0" timeOffset="-193260.47">19582 16904 282 0,'-6'9'316'0,"-2"-3"-12"0,5 1-38 16,3-7 40-16,-7 10-20 0,7-10-6 0,0 7-13 16,0-7-32-16,0 0-23 0,7 4-19 0,-7-4-28 15,13-4-20-15,-4-1-15 0,2 1-12 0,1-1-9 16,3-4-11-16,1 0 1 0,2-2-10 0,1 0-19 15,4-4 5-15,-1 0-7 0,2 0-15 0,0-1-12 16,2 0-1-16,0-1-13 0,-2-1-4 0,4-1-3 16,-2 2-4-16,3-2-2 0,-5 1-6 0,6-1-1 15,-6 2-4-15,-1 0 1 0,3 0-13 0,-2 1-34 16,-1 2-37-16,-3-2-47 0,-1 4-45 0,-1 1-48 16,-2 0-66-16,-4 1-61 0,0 3-26 0,-3 3-118 15,-3-1-214-15,-6 5-210 0</inkml:trace>
  <inkml:trace contextRef="#ctx0" brushRef="#br0" timeOffset="-193044.7">19782 16878 227 0,'-17'15'565'0,"3"-1"-158"0,1-1-83 16,-2 1-51-16,7-1-29 0,-1-4-24 0,2 2 15 15,-1-4-21-15,6-1 28 0,2-6-38 0,0 8-16 16,0-8-33-16,10 2-42 0,-1-5-8 0,3-1-18 15,6-3-13-15,3-4-9 0,3-3-3 0,8-4-9 16,1-2-7-16,4 0-20 0,2-3 7 0,-1 0-9 16,8-6-3-16,-1 2-6 0,1-2-20 0,-7 5-55 15,0-1-64-15,-2 0-89 0,2 0-120 0,-3 0-109 16,0 1-512-16,-3-1-536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09:38:32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27870 8835 342 0,'0'0'256'0,"0"0"-37"0,0 0-34 16,0-7-19-16,0 7-21 0,0 0-16 15,0-8 2-15,0 8 19 0,0 0-31 0,0-8-21 0,0 8-19 16,-2-9-14-16,2 9 5 0,-2-9-1 15,2 9-6-15,-2-11 4 0,2 11 4 0,-3-13 12 16,2 6-44-16,-2 1 25 0,0-3-27 0,0 2 41 0,-1-2-53 16,2 1 52-16,-2 1 8 0,-1-2 7 0,1 4 1 15,-1-2-2-15,-3 0-16 0,3 3-7 0,-3 0-13 16,2 0-9-16,-3 1-8 0,9 3-3 0,-17-2-8 16,6 4-6-16,-1 1-1 0,2 1 0 0,-4 1-1 15,4 2-1-15,-2 0-3 0,0 1-1 0,1 2-4 16,2 0 3-16,-1 2 3 0,1-2-12 0,5 3-1 15,-1-3 4-15,1 0 1 0,4 1-5 0,-2-2 0 16,4 2-41-16,0-3 48 0,1 2-40 0,3-3 48 16,0 0-48-16,2 0 46 0,-1-2-43 0,2 0 44 15,0 0-44-15,3-2 43 0,-2-2-45 0,-10-1 44 16,22 1-42-16,-11-2 43 0,0 0-5 0,0-3-3 16,-1 0 3-16,1-1-6 0,-1 1-2 0,-3-1 0 15,2-2-2-15,-2 0 2 0,0-1 1 0,-2 0-4 16,-1 1 1-16,0-3 2 0,-1 3-1 15,-1-3-1-15,1 2 1 0,-3-1 2 0,0 2 14 0,0 0 32 16,0-1 9-16,0 2 25 0,0 6-2 0,-3-14 5 16,3 14 3-16,0-11 1 0,0 11-7 0,-2-9-60 15,2 9 35-15,-2-6-55 0,2 6 42 0,0 0-50 16,-1-7 46-16,1 7-44 0,0 0 47 0,0 0-47 16,5 7 50-16,-5-7-41 0,5 7 54 0,0 0-38 15,-1 0 46-15,1 0-62 0,-1 1 46 0,3-1-55 16,0 3 44-16,1 0-47 0,1-1 46 0,-1 1-51 15,3 1 47-15,-1-3-50 0,-1 0 49 0,4 1-57 16,-3-2 46-16,3 0-66 0,0-2-2 0,-2 0-101 16,1-2-19-16,-1 0-110 0,0-2-17 0,1-1-68 15,-1 0-66-15,-1-3-71 0,1 0-360 0,1-2-401 16</inkml:trace>
  <inkml:trace contextRef="#ctx0" brushRef="#br0" timeOffset="482.54">28548 8453 196 0,'9'-5'459'0,"-9"5"-97"16,12-5-49-16,-12 5-51 0,0 0 33 0,9-4-64 16,-9 4 26-16,0 0-82 0,0 0 29 0,0 0-29 15,0 0-19-15,-4 6-22 0,-1-2-28 0,-4 1-17 16,2 0-16-16,-4 2-10 0,-1 1-9 0,0 0-8 15,-1 0-5-15,-1 1-13 0,1-1-8 0,1 0 2 16,0 1-4-16,1-2-8 0,-1 0-2 0,3-1-2 16,2 0 0-16,-2-1-1 0,2 0 0 0,7-5-6 15,-9 7 0-15,9-7 3 0,-9 6 1 0,9-6-1 16,-7 5 0-16,7-5-2 0,0 0 1 16,0 0 0-16,-1 7 4 0,1-7-6 0,0 0-1 0,8 4 2 15,-8-4 4-15,7 3-4 0,-7-3-2 16,10 5 3-16,-10-5 0 0,14 7-1 0,-6-3 6 0,-2 1-5 15,3 0 1-15,1 1 1 0,2 2 4 0,-2-1-5 16,3 1-1-16,-2-1 0 0,0 2 1 0,1-2-4 16,1 2 7-16,-1-1-4 0,-1 0 0 0,2 1 2 15,0-2 3-15,-2 2-5 0,2-3 1 0,-3 1 1 16,2 1-1-16,0-2 1 0,-3 0 3 0,2 0 0 16,-1-2 4-16,-1-1-4 0,0 2 12 0,2-3 8 15,-2 2-13-15,-9-4 1 0,22 1-3 0,-12 0-2 16,2-1-1-16,0-1 0 0,0 1-6 0,1-2-3 15,-1-1-8-15,0 1-38 0,1-2-71 0,0 1-83 16,-1-1-86-16,-3 1-87 0,2-1-86 0,-3-1-339 16,-8 5-325-16</inkml:trace>
  <inkml:trace contextRef="#ctx0" brushRef="#br0" timeOffset="750.01">28559 8869 400 0,'0'0'395'16,"-5"4"-99"-16,5-4-55 0,0 0-27 15,-5 5 24-15,5-5 10 0,0 0 8 0,0 0-17 16,0 0-17-16,6 4-23 0,-6-4-27 0,10 3-15 16,-10-3-7-16,13 1-16 0,-13-1-5 0,14 3-6 15,-2-2-5-15,-3 0-18 0,2 0-12 0,1 1-15 16,-1 0-57-16,2-1 41 0,-1 1-51 0,-1-1 40 15,4 0-51-15,-2 1 45 0,1-2-48 0,2 0 37 16,1-2-49-16,0 0 36 0,2-1-94 0,2-1-27 16,-1 0-67-16,3-3-92 0,-3 0-94 0,1 1-80 15,-2-4-488-15,0 2-501 0</inkml:trace>
  <inkml:trace contextRef="#ctx0" brushRef="#br0" timeOffset="1516.46">29278 8428 290 0,'0'0'300'0,"0"0"-44"0,0 0-16 0,11-3-18 16,-11 3 12-16,0 0-42 0,0 0-11 0,0 0-34 16,2-5 10-16,-2 5-53 0,0 0 26 0,0 0-57 0,0-8 43 15,0 8-63-15,0 0 43 0,-3-7-49 16,3 7 54-16,-4-6-60 0,4 6 38 0,-7-5-52 16,7 5 39-16,-9-5-52 0,9 5 35 0,-10-3-52 15,10 3 44-15,-14-3-50 0,14 3 44 0,-18 0-48 16,8 2 44-16,10-2-48 0,-22 2 43 0,14 0-39 15,-3 1 41-15,1 0-36 0,1 2 49 0,-1-1-49 16,1 0 46-16,1 2-4 0,0 0-7 0,0 0 0 16,1 1-8-16,1 1-1 0,0 0-4 0,3 0 2 15,-2 0-9-15,2 1 1 0,2-1-3 0,0 0 1 16,1-1 1-16,1 2 3 0,0-2-8 0,2 0 1 16,2 0-1-16,-3 1 2 0,5-3-2 0,-2 1-2 15,1-1 4-15,3-1 7 0,-1-2-13 0,-8-2 6 16,15 4-6-16,-15-4-4 0,19 0 1 0,-10-1-2 15,-9 1-8-15,19-4-14 0,-10 1-3 0,0-1 6 16,0-2 4-16,0 0 7 0,-2 0 5 0,0-1 0 0,0 0 1 16,-2-1 1-16,0 0 4 0,-1 0 2 15,0-1-1-15,-2 2-42 0,2-2 53 0,-3 2-46 16,2 1 59-16,-1-1-47 0,-2 1 62 0,0 6-26 16,3-11 62-16,-3 11-42 0,2-7 46 0,-2 7-50 15,0-7 36-15,0 7-47 0,0 0 47 0,2-6-24 0,-2 6 66 16,0 0-34-16,0 0 56 0,0 0-46 15,2 8 50-15,-2-8-41 0,3 10 53 0,-1-4-49 16,0 0 36-16,0 2-53 0,2 2 33 0,2-3-63 16,-2 2 31-16,3 0-50 0,0 3 35 0,2-2-52 15,3-1 37-15,-1 0-51 0,3-1 17 0,2-2-86 0,1-2-132 16,3-1-155-16,1-3-211 0,6-3-683 16,5-3-862-16</inkml:trace>
  <inkml:trace contextRef="#ctx0" brushRef="#br0" timeOffset="3282.87">28893 9100 393 0,'0'0'316'0,"0"0"-75"16,0 0-36-16,0 0-22 0,0 0-5 0,0 0 1 15,0 0 3-15,0 0 46 0,0 0-68 0,0 0 16 16,0 0-48-16,0 0 12 0,0 0-43 0,0 0 17 16,0 0-16-16,0 0 15 0,0 0 1 0,0 0 7 15,0 0 13-15,-3 6 4 0,3-6-3 0,0 9 2 16,0-3 2-16,1 2 4 0,-1-8-14 0,0 13-9 16,2-4-7-16,-1 1 3 0,0 1-8 0,1 1-5 0,0 0-51 15,1 2 42-15,0 1-53 0,1 0 39 0,-1-1-12 16,-1 3-13-16,2-1-6 0,0 0-11 0,0 0-7 15,0 1-5-15,1-2-5 0,-1-1-3 0,-1-1-3 16,1-1-4-16,-1-1-3 0,-1 0-2 0,2-3-3 16,-1 2-4-16,-2-4-7 0,3 1-29 0,-3-1-40 15,-1-6-41-15,5 7-64 0,-5-7-12 0,0 0-90 16,0 0-11-16,0 0-80 0,0 0-20 16,7-6-2-16,-7 6-64 0,0-13-14 0,-2 6-221 15,1-4-205-15</inkml:trace>
  <inkml:trace contextRef="#ctx0" brushRef="#br0" timeOffset="3558.85">28905 9094 178 0,'0'0'339'0,"0"0"-73"16,-6-6-38-16,6 6-26 0,0 0-15 0,0 0-11 15,0 0-9-15,-5-5-9 0,5 5-12 0,0 0-3 16,-8 3 39-16,8-3-79 0,-8 8 47 0,8-8-38 16,-11 9-11-16,7-1 11 0,-3-1-12 0,1 0-13 15,0 1-17-15,-3-1 1 0,4 3-25 0,-1-2-12 16,-1 1-3-16,3-1-9 0,-3 2-11 0,3-2 0 16,-1 2-6-16,2-2-4 0,-1 1-41 0,0-1-58 15,3-2-40-15,-1 0-28 0,2-6-52 0,-2 9-10 16,2-9-90-16,0 0-24 0,4 4-250 0,-4-4-106 15</inkml:trace>
  <inkml:trace contextRef="#ctx0" brushRef="#br0" timeOffset="3782.52">28900 9118 462 0,'0'0'367'0,"5"-6"-71"15,-5 6-48-15,4-6-25 0,-4 6 0 16,0 0-2-16,5-6 43 0,-5 6-41 0,0 0-19 15,0 0-13-15,4-5-16 0,-4 5-11 0,0 0 1 0,0 0-7 16,12 1-2-16,-12-1 6 0,10 1-19 0,-10-1 2 16,10 6-26-16,-10-6 7 0,14 8-48 15,-4-5 15-15,-1 1-46 0,-1 0 26 0,2 2-22 0,0-3-11 16,1 2-8-16,0-1-10 0,1 2-12 0,-2-2-80 16,1 1-110-16,-2 0-145 0,0 0-132 0,3-1-756 15,-12-4-822-15</inkml:trace>
  <inkml:trace contextRef="#ctx0" brushRef="#br0" timeOffset="21130.22">28622 8965 16 0,'0'0'136'0,"-4"-5"-21"0,4 5-29 15,0 0-14-15,0 0-3 0,-4-6 4 0,4 6 5 16,0 0-2-16,0 0-3 0,-4-4-8 0,4 4-7 16,0 0-13-16,0 0-6 0,0 0-2 0,-5-5-1 15,5 5 3-15,0 0 4 0,0 0-1 0,0 0-3 16,0 0-7-16,-6-3 0 0,6 3-4 0,0 0-1 15,0 0 1-15,0 0 6 0,0 0 2 0,-9-4 5 16,9 4 4-16,0 0 3 0,0 0-9 0,0 0 0 16,0 0-6-16,-9-3-1 0,9 3 0 0,0 0 7 15,0 0 2-15,0 0 8 0,-12-1-1 0,12 1 9 16,0 0 37-16,0 0-50 0,-11-1 14 0,11 1-9 16,0 0 18-16,0 0-26 0,-10-1 20 0,10 1-22 15,0 0 31-15,0 0-37 0,-11 1 35 0,11-1-49 16,0 0 45-16,0 0-47 0,0 0 41 0,-14 0-46 15,14 0 46-15,0 0-49 0,0 0 58 0,0 0-51 16,0 0 50-16,-11 1-56 0,11-1 54 0,0 0-56 16,0 0 48-16,0 0-59 0,0 0 51 0,0 0-56 15,0 0 55-15,0 0-59 0,-12 1 50 0,12-1-51 16,0 0 53-16,0 0-52 0,0 0 50 0,0 0-47 16,0 0 53-16,0 0-39 0,0 0 50 0,0 0-50 15,0 0 47-15,0 0-40 0,0 0 51 0,0 0-48 16,0 0 50-16,0 0-43 0,0 0 38 0,5 5-47 15,-5-5 45-15,0 0-47 0,0 0 40 0,9 3-45 16,-9-3 41-16,0 0-46 0,0 0 40 0,12 1-46 16,-12-1 47-16,0 0-43 0,13 2 39 0,-13-2-21 15,0 0 13-15,16 1-42 0,-16-1 42 0,14-1-43 16,-14 1 41-16,14 0-43 0,-14 0 43 0,17-1-44 16,-17 1 38-16,15-1-40 0,-15 1 46 0,17-1-49 15,-17 1 44-15,17-3-44 0,-17 3 45 0,15-1-46 16,-15 1 45-16,15-1-43 0,-15 1 43 0,13-2-45 15,-13 2 45-15,10-1-43 0,-10 1 43 0,12-1-42 16,-12 1 46-16,0 0-35 0,14 0 41 16,-14 0-42-16,0 0 54 0,13 0-54 0,-13 0 49 0,0 0-51 15,0 0 46-15,17 0-48 0,-17 0 47 0,0 0-38 16,11 0 33-16,-11 0-47 0,0 0 50 0,14 1-41 16,-14-1 31-16,0 0-43 0,14 0 47 0,-14 0-48 15,0 0 47-15,15 1-48 0,-15-1 50 0,0 0-50 16,14 2 52-16,-14-2-52 0,0 0 46 15,12 1-47-15,-12-1 48 0,0 0-46 0,14 1 48 0,-14-1-49 16,0 0 49-16,11 3-48 0,-11-3 53 0,0 0-55 16,14 1 48-16,-14-1-47 0,0 0 46 0,14 0-48 15,-14 0 50-15,0 0-41 0,16 1 38 0,-16-1-48 16,0 0 50-16,14 1-48 0,-14-1 47 0,0 0-48 0,14 1 48 16,-14-1-44-16,0 0 43 0,11 3-46 15,-11-3 48-15,0 0-45 0,0 0 45 0,11 1-48 16,-11-1 51-16,0 0-50 0,0 0 51 0,0 0-43 15,10 2 44-15,-10-2-49 0,0 0 49 0,0 0-45 16,0 0 43-16,0 0-48 0,0 0 47 0,0 0-48 16,0 0 41-16,0 0-67 0,0 0-23 0,10-1-112 15,-10 1-61-15,0 0-102 0,0 0-96 0,-3-9-518 16,3 2-546-16</inkml:trace>
  <inkml:trace contextRef="#ctx0" brushRef="#br0" timeOffset="23646.62">29631 8172 201 0,'-4'-9'163'0,"4"9"-37"0,-2-7-6 15,2 7-5-15,-3-8-2 0,3 8-13 0,-5-8-16 16,5 8-17-16,-4-7-14 0,4 7-10 0,-8-8-8 0,8 8-8 16,-9-6-6-16,9 6 20 0,-8-7-19 15,8 7 2-15,-12-8-5 0,12 8-2 0,-10-7 26 16,5 4-29-16,-3-2 26 0,1 1-36 0,0 1 22 15,-2-1-29-15,0 0 26 0,-1-1-29 0,0 1 24 16,0 0-26-16,-3 0 24 0,0-1-26 0,-2 0 26 0,-1 1-27 16,0 0 26-16,-2-1-28 0,-2 1 25 15,-3-1-24-15,-2 2 2 0,2-2 3 0,-4 2 0 16,-1 0 1-16,0 0 2 0,-1 0 2 0,-2 2-1 0,-3-1 5 16,-1-1-6-16,4 2 1 0,-6 0 4 0,5 1 2 15,-1-1 0-15,0 1-2 0,-4 0 2 0,0 1-3 16,0 0 4-16,0 1-1 0,-3 1-2 0,4-1-1 15,-1 1-1-15,-1 0 32 0,-2 1-19 16,3 2-22-16,-8-2 4 0,8 1 0 0,-1 1 3 0,1 1-1 16,1-1 7-16,-1 2-5 0,-5 0 0 0,2 2-1 15,7-1 2-15,-8 1-2 0,4 0 0 0,-2 3 2 16,2-1 0-16,-1 1 30 0,3 0-37 16,-5 0 4-16,4 2-1 0,0-1 33 0,1 0-38 15,-1 1 33-15,1-1-33 0,-2 2 32 0,3 1-34 0,-1-1 35 16,1 1-34-16,1 0 32 0,1 0-30 15,0 1 30-15,0 0-28 0,2 0 26 0,0 1-16 0,0 0 27 16,2 2-22-16,-1-1 41 0,2 0-29 16,3 0 1-16,2-1-3 0,0 2-6 0,1-2-2 15,1 1 7-15,1 1 4 0,4-1 2 0,-2-1-1 0,6 0 9 16,-1-2 6-16,3 1 5 0,0 1-13 0,2-1-1 16,0 2 8-16,3-4-6 0,3 2 4 0,0 0-9 15,0 0-2-15,2 0-10 0,0-1 5 0,4 1 0 16,-1-1 40-16,0-1-49 0,3 4 14 0,1-2 0 15,1 0 60-15,1 0-72 0,-1-1 2 0,4-1 44 16,-1 1-36-16,2-1 3 0,0 1 2 0,1-3 5 16,2-1 15-16,-1 1 3 0,2-2 5 0,1-2 8 15,3 2 1-15,0-3-2 0,0 2-4 0,3-4 5 16,1 3 12-16,3-2 24 0,-1 0-53 0,-1-3-3 16,2 2-8-16,3-1-3 0,0 0-5 0,0-1 0 15,0 0-7-15,0 0 5 0,0-1-9 0,3 1-1 16,-1 0-1-16,-1 0-1 0,4-2-4 0,-3 0-1 15,1-1 3-15,1-1 47 0,1 0-45 0,-1-1 39 16,5 0-48-16,-3-2 42 0,1 0-47 16,2-1 42-16,5-1-46 0,0-3 44 0,1 2-44 0,1 0 39 15,-3-3-43-15,2 1 0 0,-2 2 2 0,-1-3 4 16,0 1-1-16,-1 1 2 0,-5 0 1 0,0 0-1 16,-1 1 5-16,0-1-4 0,-1 0 3 0,2 1-3 15,-2 0 2-15,1-3-1 0,-2 3 1 0,-1-2-2 16,2-1 2-16,-4 1-1 0,1-2 2 0,2 2-3 15,-3-2 40-15,0 1-48 0,0-2 47 0,-2 2-54 16,0-1 44-16,0 0-45 0,-3 2 45 0,0-4-47 16,1 3 47-16,-5-1-48 0,1 1 45 0,-1-2-47 15,-3 2 49-15,3-2-48 0,-2 2 43 0,-1-2-44 16,-1 1 45-16,2-1-43 0,-3 1 42 0,1-1-45 16,-1 1 56-16,2-4-18 0,-1 3-2 0,-1-1-3 15,1-1-1-15,-1-1-4 0,0 2-1 0,1-3-1 16,-3 2 5-16,2-1-7 0,-1 1-1 0,-1 0 3 15,0-1-2-15,0 0-2 0,-1 1 4 0,0-1-2 16,-2 1 0-16,-1 1 4 0,-1-1-6 0,0 1 0 16,-1 0 2-16,-1-1 3 0,0 1-4 0,-2-2-2 15,0 1 7-15,1 0-7 0,-2 0 2 0,-2 0-1 16,1 0 3-16,0 0-3 0,-1 1-39 0,-1 0 61 16,-1 0-56-16,0 0 44 0,0-1-38 0,-2 1 50 15,1 0-46-15,-1 0 49 0,0 0-49 0,-1 1 42 0,0 0-41 16,-2 0 47-16,-1 0-47 0,1-1 45 15,-2 1-42-15,0 1 41 0,-2-2-41 0,-1 2 41 16,2-2-38-16,-4 1 37 0,2-1-44 0,-1 3 47 16,-2-3-45-16,0 2 45 0,2 0-45 0,-3 0 45 0,0 0-43 15,-1 0 48-15,1 0-51 0,-1 0 45 0,-1 1-45 16,0 0 47-16,-2-1-7 0,2 1 1 0,0 1-2 16,-4-4-10-16,2 4 3 0,-2-4-3 15,1 4-1-15,-1-4-2 0,-1 3-1 0,0-1-2 0,0 0-3 16,-3 0 9-16,2 0-6 0,-1 1 1 0,-2 0 0 15,0 1 4-15,0-2-6 0,0 3 2 16,0-2 1-16,-2 2-1 0,-1 0-3 0,3-1 3 0,-4 2 3 16,3 0-4-16,-3-1 0 0,2 0-1 0,-2 2-4 15,-1 1-16-15,1-1-71 0,-3 1-99 0,0 0-131 16,-7 2-209-16,-2 2-327 0,-2 1-410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09:39:31.9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3641 5199 282 0,'0'0'298'0,"-4"4"-59"16,4-4 15-16,0 0-48 0,0 0 20 0,0 0-71 15,0 0-11-15,0 0-17 0,-5 5-10 0,5-5-14 16,0 0-4-16,0 0-8 0,0 0-14 0,0 0 1 16,0 0-9-16,0 0 0 0,0 0-2 0,0 0-5 15,0 0 1-15,0 0-7 0,0 0-1 0,0 0-1 16,0 0-1-16,0 0 8 0,0 0-2 0,0 0 3 16,0 0 0-16,0 0-1 0,0 0-2 0,0 0-6 15,0 0 7-15,0 0-6 0,0 0-2 0,0 0 1 16,0 0-2-16,0 0 2 0,0 0 2 0,0 0 4 15,-4 5-2-15,4-5 7 0,0 0 4 0,0 0-4 16,0 0 5-16,0 0 1 0,0 0-2 0,0 0-3 16,9-3 0-16,-9 3-3 0,0 0-5 0,0 0-2 0,9-4-1 15,-9 4-4-15,0 0-2 0,8-4-2 0,-8 4-3 16,7-3-8-16,-7 3-2 0,0 0-10 16,9-5 4-16,-9 5-9 0,8-3 8 0,-8 3 0 0,10-2-9 15,-10 2 1-15,9-4 0 0,-9 4-2 0,9-1-6 16,-9 1 6-16,11-2 0 0,-11 2 6 0,12-1 3 15,-12 1 3-15,11-2-2 0,-11 2-9 0,14-2 6 16,-14 2-2-16,14 0 0 0,-14 0 2 0,16 0 1 16,-16 0-35-16,15-1 41 0,-15 1-36 0,17 0 33 15,-17 0-31-15,16 0 31 0,-16 0-20 0,18 0 18 16,-18 0-21-16,18 1 31 0,-18-1-31 0,19 0 30 16,-19 0-24-16,21 1 26 0,-21-1-24 0,21 0 20 15,-21 0-27-15,22 0 23 0,-22 0-19 0,22 0 7 16,-22 0-13-16,23 1 18 0,-13 1-19 0,2-2 17 15,-12 0-16-15,23 1 13 0,-23-1-22 0,20 0 23 16,-20 0-22-16,23 1 22 0,-11-1-25 0,-12 0 20 16,21 1-19-16,-9-1 21 0,-2 1-22 0,3-1 20 0,-3 1-19 15,3-1 18-15,-3 2-18 0,2-2 20 0,0 1-17 16,-12-1 16-16,21 1-17 0,-10 0 19 0,-11-1-14 16,21 1 10-16,-21-1-12 0,19 2 14 0,-19-2-14 15,23 0 24-15,-23 0-14 0,19 1 14 0,-19-1-17 16,22 0 20-16,-22 0-20 0,20 0 23 0,-20 0-17 15,22 1 20-15,-22-1-21 0,23 0 24 0,-10 0-24 16,-2 0 14-16,1 2-17 0,0-2 12 0,0 0-11 16,2 0 14-16,-2 1-10 0,-12-1 7 0,24 0-15 15,-11 1 18-15,-1-1-15 0,1 0 8 16,-1 1-10-16,2-1 16 0,-1 0-12 0,-1 1 10 0,1-1-7 16,1 0 6-16,-2 0-8 0,-1 0 5 0,3 1-6 15,-1-1 9-15,2 0-11 0,-3 0 6 0,3 1-6 16,-2-1 12-16,0 0-8 0,1 0 5 0,-1 2-12 15,0-2 4-15,0 0 1 0,1 0-2 0,-1 0 3 16,0 1-5-16,2-1 3 0,-2-1 1 0,4 1 1 16,-3 1-3-16,1-1 4 0,1 0-4 0,-1 1 0 0,0-1-3 15,2 0 2-15,-2 1-1 0,3 0-3 0,1-1 7 16,-2 1 2-16,2-1 0 0,0 2 2 16,-1-2-1-16,0 0-3 0,1 0 8 0,1 0-2 0,0 1-4 15,0-1 0-15,-1 0-2 0,2 0 1 0,-1 0-1 16,1 0 4-16,-2 0-5 0,0 0-1 0,3 0 1 15,-3 0-8-15,0 0 6 0,3-1 1 0,-3 1-2 16,0 0 1-16,3 0-5 0,-3 0 1 0,0 0 3 16,0 0-2-16,2-2 7 0,-1 2-9 0,-2 0 1 15,3 0 1-15,0 0 0 0,-3 0-2 0,3 0 4 16,-2-1-3-16,0 1 1 0,0 0 1 0,0 0-6 16,2 0 1-16,-1 0 2 0,-2 0 2 0,3-1-1 15,-1 1-1-15,-2 0 1 0,4 0 0 0,-2 0 0 16,-2 0 3-16,4-1-4 0,-2 2 0 0,-2-1 1 15,4 0 0-15,-3 1 0 0,0-1 3 0,3 0 2 16,-3 0 0-16,0 1 2 0,3-1 2 0,-4 0 2 16,2 0-1-16,1 2 6 0,-2-2-2 0,0-2 0 0,1 2 1 15,0 0-3-15,0 0-1 0,-2 0-2 0,1 0-1 16,1 0-3-16,0 0 1 0,0 0 1 16,-2 0-1-16,3 0-1 0,-1 0 1 0,-2 0 4 0,1 0-2 15,1-1 1-15,0 1-2 0,0 1 1 0,-1-1 0 16,2 0 1-16,-1 0 0 0,1 0-2 0,-1 0 0 15,1 2 0-15,0-2 0 0,-3 0-1 0,4 0 0 16,-2 1 1-16,2-1-4 0,-2 0 0 0,2 0 0 16,-1 0 0-16,0 0-2 0,1 0-1 0,-1 0 1 15,-1 0 0-15,2 0 1 0,-3 0 0 0,3 0 0 16,-2 0-1-16,-1 0 0 0,2 0 2 0,-1 0-2 16,-1-3 0-16,2 3 1 0,-2 0-1 0,0 0-1 15,0 0 0-15,0 0 1 0,1 0 1 0,-1 0-1 16,-1 0 2-16,1 0 1 0,1 0 0 0,-3 0 1 15,3-1 1-15,-2 1 2 0,3 0-28 0,-4 0 35 16,2-1-35-16,0 0 41 0,-3 0-33 0,3 1 37 16,-1-1-34-16,-1 1 34 0,2-2-30 0,-1 1 30 0,-1 1-32 15,-3-1 31-15,1 1-1 0,-1-1-31 0,3 1 6 16,-3 0 17-16,1-1 2 0,-1 0-6 0,-1 1 0 16,0 0-3-16,-2-1-1 0,2 1-1 0,-13 0-5 15,22-2-1-15,-22 2 1 0,18 0 0 0,-18 0-7 16,16-1 4-16,-16 1-10 0,16 0-22 0,-16 0-42 15,13 0-59-15,-13 0-68 0,12 0-77 0,-12 0-106 16,0 0-92-16,13-1-186 0,-13 1-240 0,0 0-502 16,0 0-1006-16</inkml:trace>
  <inkml:trace contextRef="#ctx0" brushRef="#br0" timeOffset="3763.7">8581 5165 4 0,'0'0'145'0,"0"0"-5"0,0 0-9 0,0 0-9 16,0 0 1-16,0 0-10 0,0 0-1 0,0 0-5 0,0 0-5 15,0 0-12-15,0 0-3 0,0 0-10 0,0 0 0 16,0 0-2-16,0 0-1 0,0 0-6 0,0 0-7 16,0 0 6-16,0 0-7 0,0 0-5 0,0 0-2 15,0 0 1-15,0 0-6 0,0 0-4 0,0 0 5 16,0 0-17-16,0 0-8 0,0 0-3 0,0 0-2 15,0 0-3-15,-10 1 8 0,10-1-1 0,0 0 1 16,0 0 8-16,0 0-12 0,0 0 15 0,0 0-26 16,0 0 21-16,0 0-18 0,0 0 21 0,0 0-20 15,0 0 24-15,0 0-23 0,0 0 39 0,0 0-26 16,0 0 44-16,0 0-41 0,0 0 49 0,0 0-44 16,0 0 56-16,0 0-38 0,0 0 47 0,10-1-42 15,-10 1 40-15,0 0-46 0,0 0 41 0,0 0-47 16,11-1 32-16,-11 1-42 0,0 0 33 0,0 0-43 0,0 0 34 15,10-3-43-15,-10 3 39 0,0 0-40 0,0 0 38 16,11-1-44-16,-11 1 34 0,0 0-40 0,0 0 34 16,0 0-42-16,10 0 41 0,-10 0-42 0,0 0 39 15,0 0-42-15,0 0 45 0,12 0-41 0,-12 0 41 16,0 0-46-16,0 0 41 0,13 1-42 16,-13-1 41-16,0 0-43 0,10 2 44 0,-10-2-31 15,0 0 49-15,15 1-42 0,-15-1 50 0,0 0-47 0,13 1 44 16,-13-1-50-16,10 1 53 0,-10-1-54 0,13 1 45 15,-13-1-50-15,10 1 42 0,-10-1-44 0,13 2 48 16,-13-2-45-16,13 2 47 0,-13-2-48 0,11 2 43 16,-11-2-46-16,13 2 47 0,-13-2-45 0,13 2 41 15,-13-2-47-15,14 1 45 0,-14-1-44 0,12 3 51 16,-12-3-47-16,11 2 48 0,-11-2-38 0,14 2 47 0,-14-2-50 16,12 3 47-16,-12-3-49 0,14 2 49 15,-14-2-40-15,11 3 46 0,-11-3-44 0,13 1 2 16,-13-1-1-16,14 3-4 0,-14-3 8 0,13 2-8 15,-13-2 1-15,14 3 4 0,-14-3 0 0,11 3 3 0,-11-3-6 16,13 3 1-16,-13-3-2 0,14 4 6 16,-14-4-3-16,12 3 1 0,-12-3 6 0,12 2 2 15,-12-2 5-15,12 3-14 0,-12-3-2 0,14 3 1 0,-14-3-2 16,10 2 0-16,-10-2 5 0,12 5-7 0,-12-5-1 16,12 3 0-16,-12-3 2 0,11 2 2 0,-11-2-4 15,10 3-3-15,-10-3 3 0,13 3 0 0,-13-3 2 16,10 3 0-16,-10-3-42 0,13 4 61 0,-13-4-49 15,11 3 57-15,-11-3-56 0,11 2 55 0,-11-2-51 16,11 2 54-16,-11-2-55 0,10 3 59 0,-10-3-52 16,9 2 54-16,-9-2-55 0,13 3 54 0,-13-3-56 15,9 4 58-15,-9-4-57 0,10 3 57 0,-10-3-59 16,10 2 58-16,-10-2-68 0,11 1 60 0,-11-1-55 0,10 3 57 16,-10-3-57-16,11 2 51 0,-11-2-55 15,9 1 58-15,-9-1-62 0,9 2 59 0,-9-2-58 16,9 3 57-16,-9-3-53 0,0 0 51 0,12 3-61 0,-12-3 62 15,0 0-58-15,10 1 56 0,-10-1-57 0,0 0 57 16,0 0-54-16,11 1 56 0,-11-1-54 0,0 0 52 16,0 0-53-16,0 0 28 0,8 2-123 0,-8-2-115 15,0 0-288-15,0 0-371 0,-4-3-392 0,4 3-890 16</inkml:trace>
  <inkml:trace contextRef="#ctx0" brushRef="#br0" timeOffset="8399.91">14639 5228 61 0,'0'0'126'0,"0"0"-63"15,-11-2 46-15,11 2-57 0,0 0 37 0,0 0-54 0,-11-1 33 16,11 1-46-16,0 0-8 0,0 0 44 0,0 0-54 15,0 0 44-15,0 0-36 0,-12 0 46 16,12 0-31-16,0 0 38 0,0 0-26 0,0 0 43 0,0 0-32 16,-8 2 39-16,8-2-30 0,0 0 30 0,0 0-24 15,0 0 27-15,0 0-26 0,0 0 22 0,0 0-18 16,0 0 17-16,-7 4-26 0,7-4 3 0,0 0-8 16,0 0 0-16,0 0-7 0,0 0 2 0,0 0-12 15,0 0-1-15,0 0 2 0,0 0-9 0,0 0 20 16,0 0-7-16,0 0 30 0,0 0-29 0,0 0 11 15,0 0 0-15,0 0 1 0,9 3 26 0,-9-3 10 16,0 0 10-16,12 1 1 0,-12-1 29 0,0 0-60 16,17 0 27-16,-17 0-36 0,12 1 43 0,-12-1-38 15,17-1 35-15,-17 1-38 0,17 0 21 0,-17 0-45 16,20-1 36-16,-10-1-38 0,3 2 33 0,-1-1-45 0,0-1 36 16,0 1-47-16,-1 0 41 0,2 0-45 0,1 0 42 15,-1 1-50-15,-2-1 48 0,2 0-50 0,1 1 46 16,-1-2-46-16,1 1 46 0,0 0-51 0,0 1 50 15,2-1-48-15,-1 0 46 0,-1 0-48 0,1 1 45 16,-1-2-51-16,3 2 50 0,-3-1-45 16,1 1 0-16,1-2 3 0,0 1 0 0,-3 1 4 0,4-1 0 15,-3 0 1-15,2 1-1 0,-3-1-1 0,4 1 0 16,-2-1-1-16,0 1 2 0,1-2-1 0,0 2 1 16,-2-1 8-16,3 0-9 0,-3 1 4 0,5-1 0 15,-3 0 36-15,-1 1-43 0,0-1 46 0,2 1-43 16,0-1 40-16,-1-1-45 0,0 1 42 0,0 1-46 15,-2 0 41-15,3-1-46 0,-2-1 44 0,2 2-47 16,-3-1 42-16,1 1-46 0,0-1 49 0,1 0-49 16,-1 1 49-16,0-1-40 0,1 1 41 0,-1-2-47 15,1 2 50-15,0-1-46 0,-2 0 47 0,5 1-36 16,-3-1 38-16,0 0-44 0,-2 0 43 0,4-1-49 16,-1 1 42-16,-3 1-41 0,0-1 1 0,3 1 17 15,-3-1-14-15,0-1 3 0,0 2 2 0,0 0 3 16,0-1-1-16,0 1 9 0,-3 0-7 0,3-1 0 0,-1 1 2 15,-1-1 1-15,0 1 10 0,0 0 2 0,-12 0 3 16,24 0-9-16,-12-1 9 0,0 1 7 0,0 0-2 16,0 0 1-16,0-2-9 0,1 2 0 0,-1 0 3 15,-1-1 0-15,1 1 0 0,0-1 0 0,1 0 5 16,-1 1-1-16,-1-1-6 0,2 0 4 0,0-1-4 16,-3 1-3-16,5 1 5 0,-3-1-4 0,-1 1-6 15,2-1 7-15,1 1-11 0,0 0 6 0,-2-1-3 16,2 1 0-16,-1-2 6 0,-2 2-8 0,3 0 3 15,-1-1 0-15,0 1 2 0,-2-1 0 0,2 0-3 16,1 1 4-16,0-2 2 0,-1 1 4 0,1 1 3 16,0-1 0-16,0 0 0 0,1 1 3 0,-2-1-9 15,4 0 12-15,-3-1-30 0,4 1 26 0,-2 0-2 16,2 0 2-16,0 1-6 0,-1-3-3 0,-1 3-1 16,2-1-1-16,1-1-2 0,-2 0-4 0,0 2 10 15,-1-1-11-15,2 1 0 0,0-1-3 0,-1 1-1 16,-2-1 1-16,4 1 4 0,-2-1-5 0,-2 1 0 15,2 0 0-15,-1-1 1 0,1 1-1 0,-3 0-3 0,4-2 7 16,-3 2-7-16,0 0 4 0,2 0-2 0,-3-1 1 16,3 1 3-16,-2-1-2 0,1 1 0 0,0-1 2 15,0 1 1-15,-1 0-3 0,0-1 4 0,-1 1 3 16,2-1 4-16,-1 1 1 0,-1-2 7 0,1 2 0 16,-2-1 0-16,2 0 1 0,-2-1 2 0,0 2 3 15,2-1-3-15,-2 1-2 0,1-1-7 16,-1 1 3-16,0-1-3 0,-2 1 4 0,2 0-6 0,-13 0 3 15,26 0 1-15,-26 0 1 0,24-1 0 0,-13 1-1 16,2 0 4-16,0 1 15 0,0-1 11 0,-2 0-3 16,2 0-2-16,1 0-7 0,-2 0-7 0,1 0 12 15,-1-1 0-15,3 1 0 0,-3 0 1 0,-1 0-3 16,2 0-2-16,0 0-4 0,0-1-5 0,-13 1-5 16,23 0-5-16,-12-2 5 0,1 2-5 0,-12 0-4 0,23 0-4 15,-23 0 2-15,20 0-3 0,-20 0-3 16,21 0 1-16,-9 0-2 0,-12 0 1 0,17 2-1 15,-17-2 1-15,19 0-34 0,-19 0 43 0,18 1-34 0,-18-1 40 16,17 0-40-16,-17 0 40 0,15 1-36 0,-15-1 41 16,17 0-27-16,-17 0 28 0,15 1-37 0,-15-1 36 15,15 0-34-15,-15 0 38 0,13 0-34 16,-13 0 32-16,14 0-34 0,-14 0 31 0,12 1-33 0,-12-1 25 16,0 0-23-16,16 0 30 0,-16 0-31 15,0 0 34-15,16 0-31 0,-16 0 24 0,0 0-25 16,15 0 27-16,-15 0-33 0,0 0 29 0,0 0-29 0,14 0 28 15,-14 0-28-15,0 0 29 0,0 0-28 0,13 1 13 16,-13-1-15-16,0 0 30 0,0 0-35 0,0 0 28 16,0 0-32-16,11 2 26 0,-11-2-59 0,0 0-25 15,0 0-83-15,0 0-97 0,0 0-131 0,0 0-179 16,0 0-204-16,-4 6-853 0,4-6-1284 0</inkml:trace>
  <inkml:trace contextRef="#ctx0" brushRef="#br0" timeOffset="12090.59">21957 5296 226 0,'0'0'268'0,"0"0"-82"0,0 0 10 0,0 0-50 0,0 0 13 16,0 0-47-16,0 0 9 0,0 0-37 0,0 0 8 16,0 0-31-16,-4 4 10 0,4-4-19 0,0 0 17 15,0 0-4-15,0 0 5 0,0 0 1 0,0 0-6 16,0 0 7-16,0 0-7 0,6 4 2 0,-6-4-4 15,0 0-7-15,8 3 8 0,-8-3 3 0,10 1-1 16,-10-1 1-16,12 1 1 0,-12-1 5 0,13 1 4 16,-13-1 6-16,19 1-3 0,-9 1-8 0,3-2-8 15,0 0-10-15,1 0-2 0,1 0-9 0,0 0-7 16,5-2 2-16,0 2-12 0,0-1 0 0,2 1 8 16,0-1 22-16,2 1-47 0,3-1 0 0,0 0 3 15,0 0 5-15,0-1 5 0,1 0 0 0,0 0 3 16,1 0 4-16,-1 1 2 0,2 0 1 0,-2-2 3 15,2 2-1-15,-2-1-3 0,2 1-8 0,-1 0-2 16,1-2-3-16,0 0-1 0,-3 1-4 0,4 1 4 16,-3 0-6-16,3 0 1 0,-2-1-1 0,2 1-2 15,-2 0 2-15,3 0 8 0,-2 0 7 0,0 1 0 16,2-1-4-16,-1-1-1 0,0 1 3 0,-1-2-5 16,2 2 4-16,0-1 6 0,-1 1 0 0,4-2 4 15,0 1-4-15,-3 0-6 0,1-1-3 0,-2 1 3 16,3-1-7-16,-3 1-3 0,0 0 2 0,-1-1-2 15,0 2 0-15,2-1 4 0,-2 1-4 0,6-1-4 16,1 1 0-16,-1 1 2 0,-3 0-5 0,4 0-2 16,2 3 2-16,-2-3-3 0,0 0-1 0,2 2 3 15,-2-1-4-15,-1-1 2 0,1 1-1 0,-1 0 3 16,2 1-5-16,-2 0 0 0,-4-1 0 0,3 0 0 16,-3 0 0-16,0 1 1 0,-1-1 0 0,5 0 0 15,0 1 7-15,1 1-5 0,-6-2-7 0,-1 0 6 16,2 2-2-16,0-2 3 0,3 0-5 0,-1 1 5 15,1 2-3-15,-1-1 5 0,-2-2-5 0,2 1-1 16,-4-1 1-16,2 2 1 0,-1-1 1 0,0-1-1 16,-1 2 1-16,2-1 2 0,-2 0 8 0,2-1-2 15,-2 0 3-15,1-1 1 0,0 1 2 0,-1-1 4 16,0 1 2-16,0-1-1 0,0 1 1 0,0-2-4 16,-2 2 5-16,2-1-11 0,-1 0-1 0,1 2-1 15,-2-2 0-15,0-3-4 0,0 4 1 0,1-1-2 16,-3 3 0-16,1-2-2 0,2-1 6 0,-2 0-5 15,0 1-1-15,0-1 5 0,1 0 5 0,-2 0 2 16,3 0 3-16,-5 1 0 0,4-1 4 0,-1 0 9 16,-3 0-3-16,4 0-11 0,-2 0 0 0,1 0 0 15,-3 0-1-15,2 0-8 0,-1-3 5 0,3 3-3 16,-1 0-38-16,-3 0 50 0,2-1-43 0,-2 1 37 16,2 1-40-16,2-1 41 0,-1-1-40 0,-2 2 43 0,3-1-8 15,-2 0 2-15,2 0-1 0,0 0 7 16,-1 0-9-16,1 0-9 0,0 0 2 0,0 0 0 15,0 0-2-15,2 0-2 0,-1 0 3 0,-1 0 2 16,-1 0 7-16,3 0 6 0,-2 1-9 0,0-1 8 16,-1-1-18-16,0 1 4 0,-1 0 2 0,-1 1 0 15,-2-1-2-15,0 0 1 0,0 1 1 0,0-1 0 16,-1 1 4-16,-1-1-7 0,1 0 0 0,-2 1-2 16,2 1 2-16,-2-2-4 0,0 0 2 0,0 0-34 15,0 2 46-15,0-2-42 0,0 0 53 0,-1-1-34 16,-1 0 31-16,1 1-3 0,-2-2 1 0,0 1-4 15,-3 1-1-15,2 0 2 0,-3 0-1 0,4-1 7 16,-4 1-44-16,2 0 51 0,-2-1-57 0,1 1 54 16,-3 0-49-16,2 0 52 0,0-1-50 0,-2 1 57 15,3 0-49-15,-4-1 70 0,2 1-67 0,-12 0 54 16,23 0-61-16,-23 0 57 0,20-2-57 0,-20 2 57 0,18 0-56 16,-18 0 65-16,18 0-52 0,-18 0 50 15,19 0-56-15,-19 0 54 0,14 0-63 0,-14 0 59 16,18-1-59-16,-18 1 55 0,13 1-58 0,-13-1 60 15,14 0-4-15,-14 0-7 0,14 0-3 0,-14 0 3 16,12 0-1-16,-12 0 0 0,12 2 0 0,-12-2-3 0,0 0 1 16,17 0-7-16,-17 0 1 0,12 1 4 15,-12-1 0-15,0 0-4 0,14 0 2 0,-14 0-3 16,0 0 1-16,11 1-5 0,-11-1 6 0,0 0-6 16,0 0-4-16,16 0 4 0,-16 0-3 0,0 0-3 0,0 0-3 15,0 0-1-15,12 0 1 0,-12 0-3 16,0 0-3-16,0 0-40 0,0 0-73 0,0 0-130 0,0 0-173 15,14 0-188-15,-14 0-903 0,0 0-1135 16</inkml:trace>
  <inkml:trace contextRef="#ctx0" brushRef="#br0" timeOffset="17165.59">10440 6473 95 0,'0'0'176'16,"0"0"-47"-16,0 0-35 0,0 0 1 0,9 4 12 15,-9-4-5-15,0 0 0 0,8 4 8 0,-8-4 2 0,8 3 3 16,-8-3-8-16,9 2-8 0,-9-2 0 0,15 2-3 15,-15-2 5-15,17 2-9 0,-8-1-2 0,4 1-7 16,-2-1-3-16,3 0-3 0,-1 0-15 0,2 0 11 16,1 1-20-16,2-1 14 0,-2 0-21 0,5 0 34 15,-3 0-47-15,2 0 24 0,2 1-38 0,-3-2 31 16,4 1-36-16,0 0 52 0,2 0-60 0,0-1-3 16,-1 2 39-16,4 0-42 0,-1-1 38 0,1 2-38 15,0-1 38-15,2-1-48 0,-2 1 51 0,1 0-48 16,-1-1 51-16,2 0-48 0,0-1 49 0,0 0-49 15,-1 0 52-15,2 0-50 0,-3 0 53 0,3 0-50 16,-1 0 42-16,7-2-36 0,-7 0 36 0,2 2-49 16,-2 0 45-16,2-1-45 0,-1 1 51 0,1-1-49 15,0 1 40-15,4-1-43 0,1 0 47 0,-1 0-44 0,-1-1 45 16,2 0-39-16,-1 0 41 0,1 0-42 16,-1 0 45-16,1 1-45 0,1-2 44 0,-2 1-45 15,1 0 42-15,-1 0-28 0,0 0 34 0,2 1-43 0,-4-2 42 16,2 2-42-16,0 0 44 0,-1 0-41 0,-3-1 38 15,0 0-40-15,2 1 40 0,-2-1-43 0,0 0 44 16,5 1-44-16,-6 0 37 0,1 0-39 0,0 0 37 16,-2-1-44-16,2 1 46 0,0 1-35 0,0-1 35 15,-1 1-40-15,-2 0 46 0,3 0-49 0,-1-1 44 16,-2 1-46-16,2 0 41 0,-2-2-43 0,1 2 43 16,-2-1-46-16,-1 1 44 0,1 0-45 0,-1-1 45 15,-2 1-47-15,-1-1 46 0,1 0-45 0,-3 0 38 16,-1-1-41-16,2 1 42 0,-1 0-42 0,0 0 43 15,-2 0-19-15,2 0 16 0,-3-1-50 0,0 1 45 16,-1 0-43-16,0-1 46 0,-3 1-49 0,1 0 51 16,-2 0-48-16,0 0 45 0,-3 0-47 0,3-1 44 15,-14 2-50-15,20-2 8 0,-20 2-96 0,17-1-12 0,-17 1-111 16,13-2-37-16,-13 2-71 0,14-3-58 0,-14 3-452 16,12-1-410-16</inkml:trace>
  <inkml:trace contextRef="#ctx0" brushRef="#br0" timeOffset="21514.1">4988 5314 260 0,'0'0'196'0,"0"0"18"16,-4-5-61-16,4 5 34 0,0 0-46 0,-5-3 12 15,5 3-44-15,0 0 13 0,0 0-26 0,-7-7 3 16,7 7-13-16,0 0-2 0,0 0 1 0,0 0-3 0,-5-3 7 16,5 3-14-16,0 0-8 0,0 0 0 15,0 0-7-15,0 0-1 0,0 0-2 0,0 0-2 16,0 0-3-16,0 0 0 0,0 0-3 0,0 0-8 0,-6-4-2 16,6 4-1-16,0 0 1 0,0 0 14 0,0 0 5 15,0 0 6-15,1 8 6 0,-1-8 42 0,0 8-42 16,0-8 44-16,3 10-46 0,-1-2 36 15,-2-2-51-15,3 3 39 0,-2 1-45 0,3 1 37 0,-3 1-51 16,2 2 41-16,-1 2-46 0,1 1 39 0,-2 1-48 16,2 0 47-16,-2 0-47 0,0 2 42 0,2-1-51 15,-2 4 41-15,2 1-50 0,-1 0 44 0,-1-1-51 16,2 1 47-16,1-3-46 0,-3-1 47 0,0-1-52 16,0-1 48-16,1-1-50 0,-1-2 48 0,-1 0-52 15,3-5 52-15,-3 2-28 0,1 0 16 0,-1-3-49 16,1 0 48-16,-1-2-45 0,1-1 47 0,1 2-48 15,-2-8 46-15,0 9-48 0,0-9 49 0,1 11-50 16,-1-11 2-16,0 6-13 0,0-6 2 0,0 0-126 16,0 0-39-16,-3 7-97 0,3-7-38 0,0 0-8 0,-6-7-66 15,6 7-64-15,-6-8-226 0,1 1-206 16</inkml:trace>
  <inkml:trace contextRef="#ctx0" brushRef="#br0" timeOffset="21819.01">4929 5446 128 0,'0'0'342'0,"0"0"-82"0,0 0-37 15,0 0-13-15,0 0-16 0,0 0-12 0,0 0-16 16,0 0 9-16,0 0-67 0,0 0-10 0,0 0-29 15,0 0-1-15,0 0 4 0,0 0-18 0,0 0 41 16,0 0-31-16,-2 8 44 0,2-8-47 0,-2 10 50 16,2-10-12-16,-4 13-13 0,0-7-15 0,2 4 1 15,-2-2-27-15,0 2-10 0,-1-2-2 0,1 2-11 16,0-1-5-16,0 1-1 0,-1-2-8 0,0 1-1 16,1-3-4-16,2 1 13 0,-2 0-42 0,1-2-48 15,3-5-53-15,-3 8-68 0,3-8-84 0,-6 6-104 0,6-6-326 16,0 0-215-16</inkml:trace>
  <inkml:trace contextRef="#ctx0" brushRef="#br0" timeOffset="22228.09">4965 5407 501 0,'0'0'397'16,"0"0"-83"-16,0 0-41 0,0 0-41 0,0 0 30 15,0 0-61-15,7-2 42 0,-7 2-83 0,0 0 23 16,0 0-77-16,0 0 23 0,0 0-71 0,0 0 35 16,0 0-60-16,9-3 42 0,-9 3-34 0,0 0 45 15,0 0-43-15,12-2 43 0,-12 2-39 0,9-2 42 16,-9 2-47-16,10-2 41 0,-10 2-45 0,10-1 40 16,-10 1-42-16,14 0 42 0,-14 0-47 0,14 3 46 15,-14-3-45-15,13 2 45 0,-13-2-53 0,15 4 47 0,-15-4-56 16,14 5 44-16,-14-5-51 0,16 4 48 0,-16-4-46 15,11 4 51-15,-11-4-53 0,13 5 49 16,-13-5-47-16,10 5 49 0,-10-5-50 0,8 3 47 16,-8-3-42-16,6 2 45 0,-6-2-50 0,8 4 52 15,-8-4-49-15,0 0 53 0,8 4-50 0,-8-4 37 16,0 0-49-16,0 0 39 0,6 2-48 0,-6-2 41 16,0 0-38-16,0 0 34 0,0 0-49 0,0 0 40 0,9 3-42 15,-9-3 44-15,0 0-46 0,0 0 41 0,0 0-51 16,0 0 17-16,0 0-88 0,0 0-5 0,0 0-84 15,0 0-29-15,0 0-109 0,0 0-32 0,0 0-57 16,0 0-76-16,0 0-399 0,0 0-455 0</inkml:trace>
  <inkml:trace contextRef="#ctx0" brushRef="#br0" timeOffset="22588.7">4949 5391 58 0,'0'0'209'0,"0"0"-28"0,0 0-11 16,0 0-17-16,0 0-13 0,0 0-10 0,0 0-18 16,-5 7-16-16,5-7-17 0,-5 6-14 0,5-6-17 15,-6 9-6-15,2-2-5 0,0-2 14 0,-1 2 5 16,1 1-3-16,-2-1-5 0,1 2-9 0,-2-2-2 16,2 0-13-16,1 0-5 0,-1 0-3 0,-1 1-3 15,2-2-3-15,0-2-5 0,0 2 4 0,0-1-2 16,4-5-24-16,-6 7-45 0,6-7-37 0,-6 6-55 15,6-6-59-15,0 0-218 0,-5 5 101 0</inkml:trace>
  <inkml:trace contextRef="#ctx0" brushRef="#br0" timeOffset="22830.43">4958 5392 20 0,'10'-1'439'15,"-10"1"-132"-15,0 0-76 0,0 0-33 0,12 1 7 16,-12-1-30-16,0 0-14 0,0 0-7 16,0 0-32-16,0 0-10 0,0 0-38 0,11 1 7 0,-11-1-25 15,0 0 20-15,0 0-29 0,11 2 22 0,-11-2-39 16,0 0 38-16,11 4-49 0,-11-4 30 0,8 3-44 16,-8-3 28-16,10 2-35 0,-10-2 40 0,11 3-55 15,-11-3-36-15,12 5-73 0,-8 0-122 0,-4-5-147 16,10 6-210-16,-5-1-117 0</inkml:trace>
  <inkml:trace contextRef="#ctx0" brushRef="#br0" timeOffset="30663.7">8171 4491 186 0,'0'0'193'0,"0"0"-34"0,0 0-17 15,0 0-22-15,0 0-19 0,0 0-13 0,0 0-19 16,0 0-15-16,0 0-10 0,0 0-6 0,0 0-10 15,3-7-6-15,-3 7 16 0,0 0-1 0,7-4 23 16,-7 4 1-16,9-5-3 0,-9 5 1 0,8-7-5 16,-8 7-2-16,10-5 5 0,-4 1 9 0,2 1-13 0,-1-3 2 15,0 3 1-15,3-2 3 0,-1 1-5 16,2-2-3-16,0 1 1 0,1-1-8 0,2 0 1 16,0-2 8-16,1 1-23 0,0 0-5 0,3 0-5 15,2-1 6-15,0-1-4 0,-1 0 2 0,3 0 1 16,1 0 3-16,1-1-3 0,4-2-4 0,-1 1 8 15,0-1-12-15,2 0-4 0,2 0 3 0,-2-1-1 16,6-2-4-16,2 0 2 0,-1 1-5 0,0-1 28 0,1 1-35 16,-3-2 0-16,2 1-4 0,2 0 8 15,-2-1 1-15,1 1-2 0,0-1-4 0,0 0 1 16,3 2 0-16,-2 0 1 0,1-3 0 0,1 1 7 16,0 1-6-16,2-1 3 0,2 1 3 0,-1 0-3 0,2 0 2 15,-2-1-29-15,2 1 48 0,2 0-37 0,1 1 41 16,-1-3-33-16,1 2 36 0,0 1-41 0,1-2 3 15,0 2 10-15,10-3 52 0,-8 2-71 0,8-2 49 16,1 0-5-16,0 1-8 0,0 0-1 0,0 1-4 16,0 0-4-16,-1-1 1 0,1 1-1 0,0 0 4 15,3-1 8-15,-3 2-6 0,1-2-2 0,0 2 2 16,2-2 0-16,0 2 6 0,1 0 19 0,-2-2-37 16,3 3 28-16,-1-3-32 0,0 3 31 0,-1-3-29 15,-1 2 34-15,1-1-23 0,1 1 21 0,-1 0-26 0,-1-2 21 16,3 2-26-16,1-2 24 0,-1 3-19 15,0-3 15-15,3 1-20 0,-2-1 21 0,1 0-21 0,-1 2 22 16,2-2-18-16,-3 1 23 0,4-1-24 16,-1 1 10-16,1-1-4 0,-2 0 19 0,5 0-25 0,-2 1 20 15,1 0-19-15,0-1 2 0,-1 0 4 16,2 1-5-16,0-1 1 0,-1 0 1 0,1 0 5 0,-2 0-4 16,4-1-1-16,-1 2 10 0,1-1-16 0,0-1 9 15,-2 1-17-15,2 1 15 0,0 0-14 0,-2-1 21 16,0 1-20-16,0 0 17 0,-3-1-17 0,2 2 13 15,0-1-1-15,-2 2-9 0,0-1 3 0,0 0-3 16,-1 1-1-16,-2 0 3 0,-1 1-6 0,-1 0 5 16,-9 2-4-16,0 1 0 0,-4-1 1 0,2 2 0 15,-1-1 3-15,-3 1-5 0,-1 0 0 0,1 0-1 16,-6 1 4-16,1 0-5 0,-6 1-1 0,-2 1 4 16,-2 1-6-16,-1 0 5 0,-3 0-3 0,-3 2 4 15,-2-2-2-15,-2 2-1 0,-2 0-1 0,-2 1 1 16,-2-2-3-16,-2 2 2 0,-4-1 7 15,3 2-2-15,-14 0 1 0,18-1 4 0,-18 1 0 0,17-1 4 16,-17 1-7-16,13-1 4 0,-13 1-7 0,10 0 15 16,-10 0-6-16,0 0-2 0,15-1-9 0,-15 1-4 15,0 0-2-15,8-3-49 0,-8 3-50 0,0 0-53 16,0 0-69-16,0-8-76 0,0 8-61 0,-5-7-5 16,5 7-451-16,-7-8-353 0</inkml:trace>
  <inkml:trace contextRef="#ctx0" brushRef="#br0" timeOffset="30897.14">15465 2468 268 0,'0'0'489'0,"-11"-6"-78"16,11 6-69-16,-7-5-24 0,7 5-12 16,-9-6-15-16,9 6-26 0,-8-5-22 0,8 5-17 0,-5-5-24 15,5 5-35-15,0 0-24 0,-6-4-33 0,6 4-19 16,0 0-25-16,-3-5-11 0,3 5-11 0,0 0-5 16,0 0-1-16,9-4-5 0,-9 4-1 0,13 1-4 15,-4 2 3-15,0 2-1 0,2 0-3 0,2 4-1 16,-3 0 1-16,3 5-6 0,2 0-4 0,-4 3 1 15,1 1-4-15,-3 1-1 0,-1 3 4 0,-3-2-5 16,3 3-14-16,-6-3 13 0,1 1-14 0,-5-1 1 16,1-1-49-16,-3 3-39 0,-2-1-74 0,-3-1-24 15,3-2-108-15,-2 0-71 0,-1-4-63 0,3-5-474 16,-1 2-469-16</inkml:trace>
  <inkml:trace contextRef="#ctx0" brushRef="#br0" timeOffset="31546.45">16481 2547 322 0,'0'0'432'0,"0"-9"-67"0,0 9-39 16,0 0-28-16,0 0-8 0,-3-9-25 0,3 9-30 0,0 0-14 15,-4-8-20-15,4 8-24 0,-5-7-23 0,5 7 3 16,-4-7-9-16,4 7-21 0,-10-8-19 0,5 3-11 15,0 0-3-15,-2-1-9 0,2 1-6 0,-4 0-11 16,3-2 0-16,0 3-16 0,-2-1-4 0,-1 0-6 16,0 2-6-16,1-1-5 0,-2 0-2 0,1 2-7 15,9 2 1-15,-16 0-9 0,4 1-12 0,2 1 11 16,0 2-2-16,-2 1-5 0,1 2 2 0,0 1-1 16,1 2-3-16,0 0 2 0,2-1-8 0,-2 3 2 15,4-1-4-15,1 2 10 0,1-2-9 0,1-1 8 16,2 2-8-16,0 0 5 0,2 0-8 0,0-2 1 15,2 1-4-15,1-2 9 0,1-1-15 0,1-1 7 16,-2 1-10-16,5-4 6 0,-1 0-10 16,1-2 9-16,-9-2-4 0,17 0-12 0,-6-2 10 15,0-2 6-15,-2 0-2 0,3-2 0 0,-1-2 3 0,-1-1 0 16,-1 0 6-16,-1 0 0 0,-1-2 0 0,1 0 1 16,-3-1 5-16,1 2-1 0,-3 1 2 0,2-1 16 15,-1 2 27-15,-1-1 14 0,-1 3 4 0,2 1-7 16,-4 5-10-16,3-11-15 0,-3 11-8 0,4-9-9 15,-4 9-19-15,5-5 15 0,-5 5-3 0,0 0 3 16,0 0-3-16,16 2-1 0,-16-2 1 0,12 7-8 16,-3-4-28-16,-2 3-51 0,1 1-40 0,1-2-43 15,1 1-46-15,2 2-41 0,-3-1-43 0,2 0-50 16,-2 0-10-16,0-2-81 0,1 0-7 0,-3 0-209 16,-1-2-159-16</inkml:trace>
  <inkml:trace contextRef="#ctx0" brushRef="#br0" timeOffset="31880.37">16569 2547 507 0,'-4'-8'396'16,"-1"3"-60"-16,2-2-33 0,-3-1 14 0,2 2-35 16,3 0-23-16,-3 0-31 0,3 0-31 0,-2 0-34 15,3 6-35-15,0-11-23 0,0 11-18 0,3-8-15 16,-3 8-2-16,6-7-9 0,-6 7-13 0,10-4-5 16,-10 4-8-16,16 0-6 0,-16 0-9 0,16 1 3 15,-7 2-3-15,0 0-5 0,1 1 2 0,-2 1-5 0,1 0 3 16,-1-2 0-16,-1 2 4 0,-3 0-1 0,3-2 17 15,-7-3 20-15,9 7 33 0,-9-7 29 0,6 6 31 16,-6-6 4-16,6 4-19 0,-6-4-37 16,0 0-8-16,0 0-26 0,0 0-2 0,3-10-24 0,-3 10 3 15,0-11-20-15,0 11 6 0,1-15-14 0,0 7 2 16,3-2-19-16,-1 2 20 0,1-2-14 0,1 2 5 16,5-1-13-16,-5 4 9 0,3-2-10 0,-1 0 7 15,4 4-13-15,-2-1 15 0,0 3-6 0,-9 1 8 16,20 1-6-16,-10 2 8 0,2 0-12 0,-1 2 12 15,0 2-14-15,1 0 3 0,0 3-33 0,-2-1-59 16,3 2-27-16,-3 0-59 0,-1 1-57 0,4-1-66 16,-4 0-102-16,0-2-95 0,2 1-452 0,-2-1-542 15</inkml:trace>
  <inkml:trace contextRef="#ctx0" brushRef="#br0" timeOffset="32896.8">17576 2242 697 0,'0'0'612'0,"0"0"-173"16,0 0-48-16,-1-8-60 0,1 8-5 0,-8-4-35 0,8 4-12 16,-9-2-31-16,9 2-36 0,-14 0-33 0,14 0-30 15,-21 2-26-15,11 0-23 0,-1 1-25 16,-1 1-7-16,3 0-21 0,-3 1-14 0,3 1-4 0,-2 0-2 15,3 0-10-15,0 0-4 0,3 1-9 0,-2 2 7 16,5-1-7-16,0-1-1 0,0 0-3 0,4 0-4 16,0 1-9-16,0-1 8 0,5 0-10 0,-1 0-1 15,3-2-10-15,1 1-8 0,-1-1 0 0,4-3-2 16,0 1-13-16,-2-2-10 0,3-1-3 0,-1-1-6 16,-1-2 1-16,0 2 7 0,0-3 8 0,-1-2 8 15,1 2 9-15,-3-3 6 0,-3 0 4 0,2 0 6 16,-2-1-12-16,-2 1 19 0,-1-3-10 0,-1 2 21 15,0-3-17-15,-1 1 22 0,-1 0-1 0,-1 0-3 16,1-1 11-16,-2 0 21 0,2 2 15 0,0 0-6 0,0 1 0 16,0 1-14-16,2-1-4 0,0 0-5 15,1 2-6-15,2 0-1 0,0 0 1 0,1 1 0 0,3 2 0 16,1 1-5-16,1-1 2 0,0 2-9 0,2 2 10 16,0 0-13-16,1 2 13 0,0-1-10 0,2 3 12 15,-2-1-14-15,2 3 15 0,-3-1-17 0,-1 1 9 16,1 1-12-16,-3-1 16 0,1 2-14 0,-4-2 21 15,0-1-6-15,-2 1 24 0,-4-1-5 0,-1-6 19 16,3 11-18-16,-3-11 10 0,-4 7 16 0,4-7 26 16,-9 4-5-16,9-4-9 0,-13-2 1 0,5-2-26 15,2-1 11-15,-2-1 0 0,1-1-9 0,-1-3-25 16,2-1 9-16,-1-2-21 0,3-1 8 0,2 0-14 16,-2-1 4-16,5 1-38 0,2-2-18 0,-1 0-30 15,5 2-32-15,-2 0-23 0,3 0-19 0,3 0-48 0,-1 3 17 16,1 0-29-16,1 3 13 0,1 1 6 0,2 0-47 15,-2 2 20-15,4 0-53 0,-3 1 42 0,2 2-49 16,0 0 37-16,0 2 24 0,-3-2 28 0,5 2 39 16,-4 2 29-16,1-2 24 0,1 1 19 0,-1-1 16 15,-2 0 22-15,-2 1 66 0,2-1 50 0,-13 0 57 16,18 1 23-16,-18-1 93 0,15 1 33 0,-15-1 11 16,13 1-48-16,-13-1-9 0,0 0-80 0,0 0 9 15,10 3-46-15,-10-3 32 0,0 0-32 0,-10 6 16 16,10-6-10-16,-11 7-3 0,2-3-10 0,-1 2-10 15,1 0-32-15,-2 1 12 0,0 0-17 0,1 0-8 0,1 1-13 16,-1-1-8-16,2 1-16 0,1 1 9 0,2-2-19 16,-2 1 12-16,4-1-15 0,1 0 8 15,0 1-9-15,2-1 4 0,0-7-14 0,3 12 6 0,1-7-20 16,-4-5 7-16,11 7-13 0,-11-7 2 0,16 4-27 16,-16-4 11-16,21-3-12 0,-11-1-3 0,3 0-1 15,0-2-1-15,0-2 14 0,-2 0 5 0,0-2 9 16,-1 0 9-16,-1-2-24 0,-3 0 33 0,-1-3-26 15,0 2 37-15,0-4-24 0,-5 0 27 0,0 1-30 0,0-3 38 16,-6 1-6-16,2-2 46 0,-2-1-18 16,-2 0 30-16,-1 1-4 0,-2 2 50 0,2-1 16 0,-2 2 45 15,0 1-7-15,2 5-9 0,1-2-7 0,-2 2-5 16,2 1-27-16,3 2-21 0,0 1-17 0,0 0-19 16,0 2-20-16,5 5 0 0,-8-8-5 0,8 8-10 15,0 0-2-15,0 0 3 0,-5 3-6 0,5-3-2 16,3 10-1-16,1-3-2 0,1 1-1 0,2 1-2 15,2 2-4-15,2 1 0 0,1 1 3 0,2 2-7 16,3-1 3-16,-2 0-2 0,6 4-7 0,-2 0-21 16,0-1-32-16,4 1-41 0,-2-1-51 0,-1 0-62 0,2 0-47 15,-3-2-57-15,0-2-87 0,0-1-88 16,-2-1-89-16,-2-2-311 0,-2-2-453 0</inkml:trace>
  <inkml:trace contextRef="#ctx0" brushRef="#br0" timeOffset="33696.64">18450 2037 75 0,'-6'-5'691'0,"6"5"-175"0,-7-5-135 0,7 5-33 0,-6-4-61 16,6 4-2-16,-5-7-66 0,5 7 1 15,-3-7-50-15,3 7-15 0,-4-8-43 0,4 8-3 16,2-11-43-16,-2 11 3 0,2-12-35 0,1 5 17 0,1-2-33 16,2 2 17-16,-2-3-25 0,2 2 18 0,-2-1-24 15,1 0 19-15,-1-1-24 0,2 1 17 0,-2-1-19 16,1 1 22-16,-2-1-14 0,-2 1 23 0,2-1-6 15,-3 3 37-15,0 0 0 0,0-2 47 0,-2 2-29 16,1 1 18-16,0 0-47 0,1 6 22 0,-7-8-45 16,7 8 28-16,-8-7-43 0,8 7 32 0,0 0-41 15,-15 1 29-15,15-1-36 0,-10 6 29 0,10-6-36 16,-7 9 33-16,4-3-34 0,1 0 24 0,0 0-30 16,2 3 24-16,2-2-49 0,0 2 12 0,2 0-43 0,2 0 8 15,1 1-41-15,2-1-25 0,0 0 2 0,3-2-36 16,1 0 12-16,0-1-1 0,1-1-14 0,1-2 0 15,-1 1 34-15,2-1-19 0,-2-2 36 0,0-1-12 16,0 0 62-16,-3-1-13 0,2 0 36 0,-1-1-22 16,-3 1 49-16,-2-3-21 0,2 2 62 0,-9 2 17 0,11-5 39 15,-11 5 13-15,8-7-8 0,-8 7 39 16,4-10-10-16,-4 10 32 0,1-9-31 0,-1 9 26 16,-1-12-32-16,1 12 11 0,0-15-30 0,-1 8 7 0,0-2-19 15,-1-1 7-15,0 0-34 0,-2 0 12 0,4-1-33 16,-1 0 13-16,0 0-26 0,-1 0 15 0,2 2-20 15,-1 0 13-15,0 2-20 0,-1 0 16 0,1 1-22 16,1 6 14-16,0-12-31 0,0 12 22 16,-4-8-24-16,4 8 28 0,0 0-21 0,0 0 19 0,0 0-18 15,0 0 26-15,0 0-20 0,-4 7 22 0,4-7-23 16,0 11 23-16,0-11-27 0,2 13 25 0,0-6-19 16,-1 0 17-16,2 2-17 0,2-1 18 0,-1-1-21 15,2 1 17-15,-1 1-36 0,2-2 27 0,-1 1-53 16,2-2-4-16,1-2-61 0,0 3 3 0,-1-3-21 0,0 0-6 15,0-1 11-15,-8-3-38 0,13 5 30 0,-13-5-33 16,11 3 37-16,-11-3-43 0,0 0 57 0,13-3 9 16,-13 3 17-16,4-5 21 0,-4 5 13 0,3-7 10 15,-3 7 17-15,1-10 3 0,-1 10 17 0,1-10 28 16,-1 2 12-16,0 8 7 0,0-12-1 0,3 5 17 16,-3 7-23-16,2-11 44 0,3 4-36 0,-2 1 40 15,1 2-27-15,0-2 23 0,1 3-19 0,1-1 12 0,-6 4-28 16,14-4 17-16,-14 4-23 0,16-4 6 15,-16 4-24-15,19 0 16 0,-19 0-21 0,20 3 21 16,-10-1-24-16,-1 0 16 0,-1 1-20 0,2-1 19 0,-1 0-20 16,-2 2 15-16,-7-4-17 0,12 4 12 15,-12-4-1-15,9 3 25 0,-9-3 10 0,9 3 11 0,-9-3 1 16,0 0-15-16,0 0-2 0,10-4-17 0,-10 4-1 16,0 0-24-16,3-7-59 0,-3 7-37 0,-1-9-106 15,1 9-59-15,0-12-109 0,0 12-210 0,-4-11-99 16</inkml:trace>
  <inkml:trace contextRef="#ctx0" brushRef="#br0" timeOffset="34030.9">18846 1677 100 0,'-11'1'495'0,"11"-1"-173"16,0 0-54-16,-12 2-84 0,12-2 9 16,0 0-77-16,0 0 14 0,0 0-59 0,-9-2 15 0,9 2-55 15,0 0 29-15,7-5-47 0,-7 5 27 0,12-6-59 16,-4 2 17-16,1 0-72 0,3-1 26 0,0 1-11 15,0-3-7-15,1 0 9 0,-2 2 7 0,1 0 11 16,-1 0 9-16,-2 2 2 0,0-1 14 0,1 2 7 16,-3-2 24-16,-7 4 29 0,11-3 26 0,-11 3 8 15,10-4-27-15,-10 4 40 0,0 0-43 0,12-1 52 16,-12 1 1-16,0 0 19 0,8 3-12 0,-8-3-10 16,3 5-3-16,-3-5-19 0,7 8 2 0,-7-8-26 0,6 9 6 15,-1-3-18-15,0 0 8 0,2 1-26 0,0 2 20 16,1-2-46-16,0 3 37 0,2-1-34 0,0 2 25 15,-1-2-25-15,0 1 14 0,1 0-14 0,-1-1 12 16,-2 0-21-16,-1-1 24 0,2 2-30 0,-6-2 32 0,1-2-27 16,-2 1 20-16,-2 0-27 0,-3 1 15 15,-4-3-32-15,1 3-26 0,-5-2-35 0,-1 0-94 16,-1-1-31-16,-2-2-75 0,-1 1-103 0,1-2-197 0,-1 1-107 16</inkml:trace>
  <inkml:trace contextRef="#ctx0" brushRef="#br0" timeOffset="34613.54">19691 1510 46 0,'0'0'372'0,"-4"-9"-38"16,4 9-82-16,-2-10 54 0,2 10-44 0,-4-11 11 16,1 4 9-16,2 1-37 0,-3-1 23 0,3 2-35 15,-2 0 16-15,3 5-28 0,-7-11 18 0,7 11-29 16,-7-7-31-16,7 7-29 0,-6-6-37 0,6 6-18 16,-9-4-23-16,9 4-14 0,-13 2-3 0,13-2-19 0,-10 7 0 15,3-3-35-15,2 2 23 0,-1 1-3 0,2 0-7 16,2 1 0-16,-1 0-5 0,2 1-10 0,1-2 6 15,1 2-12-15,2 0 2 0,-1-1-15 0,6-2-7 16,-3 2 1-16,3-4-9 0,1 1-26 0,1-3 25 16,1 0-29-16,1-2 17 0,2-2-27 15,-1-1 18-15,2-2-18 0,0-1 22 0,1 0-18 0,-2-1 41 16,0-1 2-16,-2-1 8 0,0 0-24 0,3-5 33 16,-6 3-16-16,3 2 27 0,-3-2-30 0,-2 1 34 15,1 0-24-15,2 0 31 0,-6 2-27 0,3 1 31 16,-2-1-27-16,0 2 27 0,0 2-29 0,1-2 32 0,-6 6-17 15,9-4 30-15,-9 4-23 0,13-3 20 0,-13 3-18 16,17 2 10-16,-7 1-17 0,1-1 18 0,-2 3-22 16,3-2 22-16,0 2-23 0,0 0 20 0,3 1-5 15,-2 0 1-15,-3-1-4 0,3 1-2 0,-4-2-2 16,0 1 1-16,1-2 3 0,-1 0 5 0,-2 1 23 16,-7-4 45-16,12 3 6 0,-12-3-15 0,0 0-19 15,13-1-8-15,-13 1-6 0,4-6-12 0,-4 6-7 16,1-8-4-16,-1 8-35 0,-1-11 27 0,1 5-33 15,-1-1 18-15,-2-1-90 0,2 1-53 0,-2-3-91 16,-1 2-53-16,2-2-52 0,1 1-61 0,-1 0-51 0,2 2-350 16,0-1-333-16</inkml:trace>
  <inkml:trace contextRef="#ctx0" brushRef="#br0" timeOffset="35162.58">20205 1318 394 0,'0'0'363'0,"6"7"-63"16,-6-7 17-16,8 6-40 0,-8-6 4 0,5 3 8 15,-5-3-34-15,0 0 34 0,6 5-30 0,-6-5-18 16,0 0-64-16,0 0-14 0,0 0-58 0,8-6-9 0,-8 6-26 16,5-7 1-16,-5 7-34 0,4-11 9 15,0 5-31-15,-2 0 19 0,-1-1-32 0,2 1 25 0,0-1-29 16,-1 1 18-16,-2 0-20 0,0 6 18 0,3-9-29 16,-3 9 18-16,1-8-29 0,-1 8 24 0,0 0-22 15,-1-6 26-15,1 6-20 0,0 0 26 0,0 0-32 16,-5 6 37-16,5-6-25 0,-4 9 23 0,4-9-26 15,-3 11 25-15,3-11-26 0,0 13 27 0,0-13-21 16,1 13 20-16,2-6-24 0,1-1 21 0,0 0-27 16,1 0 18-16,0 0-26 0,4-3 17 0,-3 1-27 15,2-1 19-15,-8-3-19 0,19 2 18 0,-19-2-37 16,18-1 37-16,-6-4-44 0,-2 1 36 0,0-1-36 16,0 1 37-16,-1-2-25 0,-2-2 29 0,-1 1-24 0,2-1 37 15,-3 0-42-15,-3-1 44 0,1 0-24 0,-2-1 23 16,-2-1-28-16,-2 1 31 0,-2 2-19 0,0-3 31 15,-4 2-28-15,3 0 0 0,-3 2-4 0,0 0 18 16,1 1 1-16,-1 0 7 0,2 1 0 0,-1-1-2 16,3 1-4-16,5 5-1 0,-9-6 2 0,9 6 5 15,-8-5-2-15,8 5 3 0,0 0-3 0,0 0 5 16,0 0-6-16,0 0 25 0,9 5-26 0,-9-5 19 0,12 7-25 16,-3-2 20-16,-2 0-26 0,2 1 29 0,-1 0-31 15,1 1 28-15,-3 2-17 0,3-1 17 0,-5 0-16 16,2 2 20-16,-2 0-10 0,1 1 58 0,-1-2-14 15,-1 2 37-15,-2 0-14 0,3-2 26 0,-3 1-28 16,2-2 7-16,-2 1-31 0,3-2 15 0,0-1-23 16,-2 0 15-16,3-1-8 0,0 1-6 0,3-3-32 15,2 0-27-15,2-2-110 0,-1-1-30 0,5-3-111 16,3 1-133-16,1-4-123 0,3-1-265 0,0-1-314 16</inkml:trace>
  <inkml:trace contextRef="#ctx0" brushRef="#br0" timeOffset="35729.33">21028 1035 175 0,'0'0'602'0,"4"-8"-142"0,-4 8-70 16,2-7-13-16,-2 7-2 0,1-7-6 0,-1 7-17 16,-1-7-26-16,1 7-42 0,-4-7-43 0,4 7-45 15,-7-4-37-15,7 4-34 0,-14 0-27 0,14 0-18 0,-18 2-21 16,6 2-8-16,-2 1-9 0,0 2-8 0,1-1-11 15,-2 1-7-15,2 1-1 0,4 1-7 0,-3-1 26 16,4 2-54-16,0-2 18 0,3 0-47 16,-1-1 24-16,3 0-35 0,3-7 25 0,0 11-36 0,0-11 11 15,5 8-51-15,-5-8 15 0,14 4-6 0,-14-4-8 16,19-2 12-16,-7 1 8 0,0-1 15 0,3-3 15 16,-2 2 13-16,2-2 4 0,-1 0 10 0,1-1 11 15,-3 1 4-15,-2 0 3 0,3-1 1 0,-2 3 8 16,-3 0 2-16,1 0 0 0,-1 1 3 0,-8 2-1 15,11-5 3-15,-11 5 10 0,14-2-1 0,-14 2-4 0,13 0 3 16,-13 0-1-16,14 1 1 0,-14-1 2 16,13 1-3-16,-13-1 10 0,14 2-3 0,-14-2 6 0,14-2-4 15,-14 2 17-15,15-2-38 0,-6-1-41 0,-1-2-34 16,0 0-31-16,2-1-14 0,-1-2-2 0,-2-2 8 16,1-1 21-16,1 0 22 0,-3-1 6 0,-2-1 20 15,1-1-2-15,-3-2 28 0,-1 3 23 0,-1-1 9 16,-3-3 13-16,1 0 48 0,-3 0-17 0,1-1 47 0,-1 3 4 15,-4-5 60-15,2 5-11 0,2 1 66 16,-1 0-4-16,-1 2 40 0,1 2-47 16,2 1-20-16,-1 1-55 0,3 0-6 0,-1 2-57 0,-1 2 10 0,4 4-38 15,-4-7 14-15,4 7-28 0,0 0 14 0,0 0-27 16,0 9 17-16,0-3-27 0,4 2 13 0,1 2-11 16,-1 1 13-16,4 2-25 0,2 0 22 0,0 2-34 15,3 0 8-15,2-1-58 0,1 2 9 0,0-3-67 16,3 1-42-16,-2-1-44 0,1-2-40 0,0 0-30 15,0-3-6-15,-3-2-63 0,-1 0-86 0,0-4-77 16,-2 0-280-16,-12-2-314 0</inkml:trace>
  <inkml:trace contextRef="#ctx0" brushRef="#br0" timeOffset="35896.08">21453 817 85 0,'-6'-12'634'0,"0"1"-110"0,0 2-88 0,1-1 9 16,0 2-26-16,0-1 25 0,-1 2-50 0,1 0-2 15,2 2-77-15,-1-1-43 0,2 1-82 0,2 5-26 16,-4-7-48-16,4 7-6 0,0 0-35 0,0 0-7 15,0 0-18-15,0 0 2 0,9 6-22 0,-3 0 12 16,4 2-25-16,1 2 11 0,-4 4-27 0,9-1-17 16,-2 2-77-16,2 2-64 0,0 2-68 0,0 3-80 15,-3 1-59-15,-4-1-133 0,1 1-155 0,-5 0-287 16,-3 2-515-16</inkml:trace>
  <inkml:trace contextRef="#ctx0" brushRef="#br0" timeOffset="36597.83">19081 2496 595 0,'-6'5'612'16,"6"-5"-150"-16,-9 8-91 0,9-8-51 0,-9 7-20 0,9-7 6 15,-8 4 2-15,8-4-15 0,-7 4-39 16,7-4-46-16,0 0-52 0,0 0-44 0,-7-5-5 0,7 5-26 15,4-7-16-15,-1 0-13 0,4 0-7 16,-2-2-18-16,3 0-1 0,1-1-8 0,-2 0-14 16,1 0-2-16,0 0-7 0,-4 1-14 0,1 0-13 0,-1 0 1 15,0 1-2-15,-3 1 0 0,-1 7 6 0,-4-11 4 16,4 11-1-16,-9-6 5 0,9 6 7 0,-14-1-3 16,3 3 6-16,-1 1 0 0,-1 1 0 0,-2 4 5 15,2 0 2-15,-2 2-1 0,0 1-2 0,1 1 5 16,2 0 0-16,1 0 1 0,3 0-1 0,2 0-2 15,-1 0 3-15,6-1 2 0,1-1-1 0,1 2-2 16,2-4-3-16,2 4 0 0,3-6 0 0,4 3-13 16,0-3-15-16,2-1-23 0,1-1-26 15,4-3-22-15,-2-1-14 0,2-1-4 0,0-3-2 0,4-2-6 16,0-1-1-16,0-2-7 0,-2-1-17 0,-1-1 12 16,1-3 21-16,-5 1 21 0,1 0 15 0,-4-3 17 15,-1 1 11-15,-3-2 13 0,-5 2 9 0,0-2 13 16,-3 0 36-16,-2-1 12 0,-3 1 32 0,0-3-11 15,-3-1 82-15,-3 2 21 0,1 1 27 0,-2 0-5 16,1 3 13-16,-1-2 17 0,2 3 20 0,0 4-11 0,1-1-2 16,2 1-36-16,-1 3-31 0,2 0-49 0,-1-1-10 15,2 4-14-15,4 4-15 0,-7-7-11 16,7 7-9-16,0 0 16 0,0 0-24 0,0 0 14 0,0 0-31 16,6 10 23-16,-1-1-28 0,4-1 23 0,0 3-26 15,2 1 14-15,2 1-35 0,0 3-38 16,4 2-45-16,2 0-57 0,-2 1-66 0,1 0-34 0,1 0-49 15,0-2-57-15,0 1-70 0,-3-4-27 0,0-3-446 16,0 2-473-16</inkml:trace>
  <inkml:trace contextRef="#ctx0" brushRef="#br0" timeOffset="37328.71">19549 2353 338 0,'0'0'543'0,"-3"-11"-94"0,3 11-59 16,-2-10-28-16,-2 4-46 0,3 0-46 0,1 6-15 15,-4-11-24-15,2 5 2 0,0 0-41 0,-2 0-25 16,3 0-40-16,-1 0-13 0,0 0-30 0,2 6-10 0,-5-9-23 16,5 9 1-16,-4-10-22 0,4 10 4 15,-2-7-22-15,2 7-6 0,-5-5-10 0,5 5 13 16,0 0-16-16,0 0 10 0,0 0-9 0,0 0 12 16,0 0-12-16,-7 4 14 0,7-4-14 0,2 9 13 0,-2-9-2 15,3 11-1-15,1-4-6 0,3 0 2 0,-2 1-3 16,1-2-6-16,2 1-20 0,2-1-16 15,-1 0-6-15,1-2-11 0,2 0-19 0,-1 1-6 0,1-3-9 16,2 1 0-16,-3-2-4 0,2 0 18 0,-3 0 7 16,1-2 6-16,-11 1 5 0,17-3 2 0,-17 3 6 15,13-5 5-15,-13 5 8 0,7-10 9 0,-7 10 4 16,3-8 4-16,-6 2 7 0,1 0 18 0,0 0-4 16,-1-3-28-16,-2 2 64 0,1 0-5 0,2-2 50 15,-2 3-1-15,1 0 8 0,3 6-14 0,-6-11-12 16,6 11-18-16,-4-9-4 0,4 9-6 0,3-8-8 15,-3 8-3-15,7-4 1 0,-7 4-7 0,12-3 0 16,-12 3 3-16,18 0-10 0,-18 0 0 0,20 2 3 0,-7-1-26 16,-3 2 25-16,3-1 7 0,-2 1-6 15,1 1-3-15,-1 0 2 0,0-1-4 0,-2 1 0 16,-2-1 2-16,-7-3 0 0,14 7 2 0,-14-7 24 0,11 5 15 16,-11-5-6-16,6 3-6 0,-6-3-4 0,0 0-4 15,0 0-2-15,0 0 7 0,0 0 4 0,0 0-14 16,-6-7-10-16,6 7 15 0,-3-10-18 0,3 10 10 15,-1-12-7-15,1 5-3 0,0 0 0 0,2-1-4 16,2 0-8-16,0 1 4 0,2 0 0 0,2 1-3 16,0 0-1-16,1 0 0 0,1 2-1 0,-1 0-2 15,1 1 4-15,1 0 0 0,1 2-1 0,-12 1 0 16,20 0 3-16,-20 0-3 0,20 1-2 0,-10 2 3 16,-10-3-3-16,15 5 1 0,-15-5-6 0,12 5 12 15,-12-5-1-15,7 5-8 0,-7-5 16 0,4 7-16 16,-4-7 22-16,0 0-3 0,0 6 4 0,0-6 5 0,0 0 16 15,0 0-8-15,0 0 14 0,-10-4-4 0,10 4 8 16,-6-7-9-16,6 7-4 0,-3-9-10 0,3 9-4 16,-1-11-5-16,1 11-4 0,1-10-2 0,-1 10-2 15,6-10-2-15,-6 10 2 0,5-7-3 0,-5 7 1 16,8-6 1-16,-8 6 4 0,9-5-3 0,-9 5-1 16,12-1 2-16,-12 1-2 0,11 2-6 0,-11-2-1 15,13 4-34-15,-7 0-51 0,2-2-68 0,-3 2-77 0,3-1-102 16,-1 0-111-16,-7-3-137 0,12 6-246 0,-12-6-364 15</inkml:trace>
  <inkml:trace contextRef="#ctx0" brushRef="#br0" timeOffset="37453.04">20284 2063 407 0,'0'0'502'0,"0"0"-123"0,0 0-92 15,2-7-69-15,-2 7-88 0,0 0-55 0,0 0-148 16,3-6-67-16,-3 6-175 0,0 0-148 0,0 0 57 15</inkml:trace>
  <inkml:trace contextRef="#ctx0" brushRef="#br0" timeOffset="37744.71">20648 1870 126 0,'0'0'884'0,"-5"-6"-193"0,5 6-121 15,-4-4-52-15,4 4-78 0,0 0 4 0,-5-6-41 0,5 6-13 16,0 0-46-16,0 0-41 0,-4-5-46 16,4 5-52-16,0 0-42 0,0 0-33 0,0 0-28 0,0 0-9 15,0 0-28-15,0 0-10 0,9-1-7 0,-9 1-16 16,9 4-12-16,-9-4-15 0,12 6-40 0,-6-2-44 15,-6-4-48-15,9 5-19 0,-3 0-38 0,-2 0-41 16,1 0-110-16,-5-5-19 0,7 9-54 0,-7-9-153 0,1 9-112 16,-1-9-315-16,-5 7-584 0</inkml:trace>
  <inkml:trace contextRef="#ctx0" brushRef="#br0" timeOffset="37896.11">20481 1811 290 0,'-8'-7'638'0,"-1"-1"-147"0,4 4-109 15,1-1-31-15,-1 1-97 0,5 4-35 0,-4-10-71 0,4 10-1 16,0-10-66-16,0 10 23 0,5-7-51 0,-5 7 11 16,13-6-75-16,-4 4-36 0,3-1-58 0,0 2-125 15,1 1-39-15,0 0-76 0,4 0-357 0,-3 0-210 0</inkml:trace>
  <inkml:trace contextRef="#ctx0" brushRef="#br0" timeOffset="38195.65">20775 1804 82 0,'0'0'674'15,"0"0"-153"-15,6 5-111 0,-6-5-11 0,0 0-63 16,8 3-4-16,-8-3-40 0,0 0 20 0,0 0-44 16,0 0 3-16,6 4-58 0,-6-4-5 0,0 0-47 15,0 0-36-15,0 0-22 0,0 0-17 0,0 0-16 16,14-2-16-16,-14 2-13 0,0 0-13 0,13-2-3 16,-13 2-4-16,10-3-7 0,-10 3-4 0,14-4-5 0,-14 4 2 15,13-4-2-15,-13 4-1 0,13-7-1 0,-7 5-4 16,2-2 1-16,0 1 6 0,-1-1-3 0,0-1 0 15,-1 0-9-15,1 1 11 0,-7 4 3 0,12-8-5 16,-12 8-1-16,9-6-7 0,-9 6 6 0,8-4 1 16,-8 4-2-16,6-5-3 0,-6 5-9 0,0 0 8 15,10-3 1-15,-10 3 0 0,0 0-9 0,12 3-34 16,-12-3 17-16,9 4-71 0,-9-4-34 0,10 4-76 16,-10-4-33-16,12 7-61 0,-7-3-87 0,-5-4-25 15,14 6-90-15,-14-6-341 0,15 4-390 0</inkml:trace>
  <inkml:trace contextRef="#ctx0" brushRef="#br0" timeOffset="38421.86">21368 1470 765 0,'0'0'851'0,"2"-12"-148"15,-2 12-118-15,0-7-78 0,0 7-63 0,2-7-61 16,-2 7-9-16,1-9-77 0,-1 9-48 0,0 0-51 0,0-8-31 15,0 8-40-15,0 0-29 0,0 0 18 16,6-4-58-16,-6 4 21 0,7 3-44 0,-7-3 28 0,12 6-38 16,-4-1 17-16,0-1-42 0,2 1-16 15,-1 1-79-15,-1 0 0 0,2 0-66 0,-3 0-41 16,1 0-73-16,-1 0-62 0,-1 0 8 0,0 0-33 0,-5 0-94 16,-1-6-26-16,3 10-80 0,-3-10-317 0,-6 7-435 15</inkml:trace>
  <inkml:trace contextRef="#ctx0" brushRef="#br0" timeOffset="38912.57">21337 1508 82 0,'-11'-5'601'0,"2"0"-136"0,2 1-39 0,1-1-39 0,1 1-37 16,0-1-55-16,1 0-14 0,4 5-13 15,-3-9-13-15,3 9-28 0,2-11-23 0,0 5-36 0,6-1-56 16,-2 0 15-16,3 0-57 0,5-1 17 0,-1 1-48 16,1-1 20-16,4 0-41 0,0-2 27 0,0 2-39 15,1-1 29-15,-1 1-35 0,0-2 22 0,-3 3-33 16,0-1 19-16,-3 1-17 0,0 0 30 0,-1-2-41 15,-3 2 26-15,0 0-38 0,-4-1 29 0,1 1-29 16,-3 1 2-16,-2-1 5 0,0 7-2 0,-4-10 11 16,4 10 5-16,-7-11-2 0,1 7 4 0,1-1-4 15,5 5 10-15,-10-6-3 0,10 6 1 0,-9-5 3 16,9 5-11-16,0 0 11 0,-13 2 24 0,13-2-26 16,-6 4 29-16,6-4-35 0,-4 11 31 0,4-11-25 0,0 15 18 15,2-6-20-15,1 2 27 0,3 1-26 0,1 1 30 16,0 0-11-16,3 4 7 0,1-2-7 0,1 2-31 15,1 0 19-15,1 0-17 0,-2-1 33 0,-1 1-38 16,3-3 36-16,-1 1-35 0,-3-4 13 0,-1-1-27 16,-2-1 24-16,-1 0-18 0,2-2 33 0,-4-2-31 15,-2 0 32-15,-2-5-25 0,5 5 27 0,-5-5-21 16,0 0 27-16,0 0-24 0,0 0 29 0,0-7-28 0,0 7 37 16,-2-9 10-16,2 9 13 0,-3-11 2 15,3 11 5-15,0-13 2 0,0 13-1 0,0-10-9 0,0 10-10 16,4-11-12-16,-3 5-4 0,-1 6-5 0,7-9-9 15,-7 9 0-15,10-7-5 0,-10 7 0 0,14-4 2 16,-14 4-4-16,14-2 2 0,-14 2-1 0,19 1-2 16,-10 0 2-16,3 0-4 0,-1 2-10 0,-1-2-26 15,3 2-49-15,-3-1-63 0,1 0-75 0,0 1-31 16,-2-1-40-16,0-1-96 0,-9-1-28 0,15 2-81 16,-15-2-337-16,12 0-373 0</inkml:trace>
  <inkml:trace contextRef="#ctx0" brushRef="#br0" timeOffset="39178.53">21892 1413 163 0,'0'0'572'0,"-3"-7"-144"16,3 7-65-16,0 0-38 0,0 0-50 0,-1-7 5 15,1 7-52-15,0 0 11 0,0-8-64 0,0 8 4 16,2-8-52-16,-2 8-3 0,4-12-45 0,0 7 9 16,-1-1-40-16,-1-2 14 0,1 1-21 0,-1 0 23 15,3-1-25-15,-3 1 20 0,-1-1-14 0,0 2 41 0,-1 6-3 16,0-12 61-16,0 12-37 0,-1-10 31 0,1 10-45 15,-3-9 15-15,3 9-44 0,0 0 20 0,-8-4-36 16,8 4 10-16,-7 3-18 0,7-3 14 0,-9 8-28 16,5-3 14-16,2 2-10 0,-2 1-5 0,3 1-5 15,-1 0-12-15,2 1-22 0,2 0-39 0,-1 0-51 16,5 3-50-16,-2-1-60 0,3-1-66 0,0 1-39 16,3 0-43-16,1-3-113 0,0 2-51 0,1-3-342 15,-1 1-421-15</inkml:trace>
  <inkml:trace contextRef="#ctx0" brushRef="#br0" timeOffset="39796.57">20349 2606 164 0,'0'0'439'16,"-1"-10"-36"-16,1 10-36 0,-3-11 3 0,3 11-6 16,-6-8-8-16,6 8-7 0,-4-8 12 0,4 8-16 15,-5-7-37-15,5 7-32 0,-6-7-68 0,6 7-17 16,-8-2-52-16,8 2 11 0,0 0-45 0,-18 2 15 15,10 2-53-15,1 1 16 0,-2 1-39 0,1 0-15 16,-1 1 3-16,3 0 15 0,-2 1-35 16,4 1 26-16,-2-2-42 0,3 2 32 0,1-1-41 0,2 0 35 15,1-1-40-15,2 3 24 0,2-2-34 0,1 1 17 16,4 0-23-16,1 0 4 0,0-1-22 0,3-1-1 16,0 1-8-16,1-1 13 0,1-1-1 0,-1 0-4 15,-1-1 4-15,0 1-7 0,-2 0 12 0,-2-3-6 16,-1 1 14-16,-1-1 6 0,-2 1 7 0,-6-4-6 15,9 6 14-15,-9-6-2 0,1 7 8 0,-1-7-3 16,-5 8 9-16,0-4-3 0,-1 1 6 0,-3-1-9 16,-1 0 8-16,-1-1-9 0,2 1 0 0,-2 0-55 0,1-3-36 15,1 2-74-15,-3 0-31 0,12-3-93 16,-13 2-25-16,13-2-50 0,-12 1-82 0,12-1-353 16,0 0-341-16</inkml:trace>
  <inkml:trace contextRef="#ctx0" brushRef="#br0" timeOffset="40112.86">20457 2727 63 0,'0'0'591'0,"11"-5"-120"0,-11 5-59 16,8-3-53-16,-8 3-36 0,5-6-45 0,-5 6-33 0,6-6-19 15,-6 6-29-15,4-7-31 0,-4 7-29 16,6-6-31-16,-6 6-19 0,4-10-17 0,0 4-16 16,-1 0-7-16,-1 0-12 0,1-1-6 0,-2 1-9 0,2-2-8 15,-1 1-1-15,-2 0-3 0,1-1-2 16,-1 1-2-16,0-1-3 0,-1 1 1 0,0 1-8 0,-2 0 4 15,1 0-3-15,2 6 2 0,-7-9 0 0,7 9-3 16,-9-4 6-16,9 4-2 0,-10-3 0 16,10 3-1-16,0 0-1 0,-11 4 0 0,11-4 4 0,-7 9 3 15,7-9-3-15,-1 10 1 0,2-4 1 16,-1 1 3-16,4 0 1 0,1 2-4 0,-1-2 2 0,4 2-2 16,3 0 0-16,-2-2 0 0,4 2-5 0,2-2 0 15,-1 0-7-15,4-2-5 0,-2 0-12 16,1-2-26-16,3 0-23 0,-4-2-27 0,1-1-29 15,1-1-31-15,0-2-47 0,-3 0-43 0,2-1-2 16,-3-2-78-16,-2 0-22 0,0-1-260 0,-3-1-127 0</inkml:trace>
  <inkml:trace contextRef="#ctx0" brushRef="#br0" timeOffset="40289.01">20707 2465 180 0,'-9'-9'507'0,"0"0"-107"0,3 2-21 0,-3 1-25 15,2 0-21-15,2 0-35 0,5 6-42 0,-9-8-41 16,9 8-40-16,-10-8-42 0,10 8-20 15,0 0 2-15,-5-4-2 0,5 4-16 0,0 0-18 0,0 0-5 16,5 7-15-16,-5-7-11 0,10 7-7 16,-5-1-8-16,3 1-5 0,1 1-5 0,1 0-4 0,0 2-17 15,2 0-6-15,1 1-51 0,-2 1-56 0,3 1-51 16,-3-1-56-16,-1-1-88 0,1 1-43 0,-2-1-125 16,-2-2-287-16,-1 0-272 0</inkml:trace>
  <inkml:trace contextRef="#ctx0" brushRef="#br0" timeOffset="40412.3">20770 2591 78 0,'0'0'670'0,"-8"-8"-177"0,8 8-110 0,-8-9-72 16,8 9-97-16,-2-11-5 0,2 3-52 0,2 2-32 15,1-4-24-15,2 3-22 0,1-4-13 0,4 2-18 16,1-2-66-16,4-1-123 0,-1 0-96 0,4 0-566 16,-1-1-331-16</inkml:trace>
  <inkml:trace contextRef="#ctx0" brushRef="#br0" timeOffset="41929.9">21343 2104 453 0,'0'0'345'0,"-2"-9"-26"15,2 9-74-15,-7-7-13 0,7 7-25 0,-8-7 5 16,3 4-27-16,5 3-26 0,-11-4-31 0,11 4-22 15,-15 0-29-15,15 0-14 0,-17 4 9 0,7 0 10 16,-1 1-2-16,0 2-3 0,-1 1-2 0,0 1-10 16,4 0-39-16,-1 1 29 0,-1 0-32 0,4 1 14 15,1-2-25-15,1 0 26 0,1 0-9 0,3 0-4 16,0-1 1-16,3 0-5 0,2 2-4 0,1-4-1 16,5 3-26-16,1-2 24 0,1 0-13 0,4-1-9 15,1-1 28-15,2 1-9 0,3 1-1 0,1-1-5 16,-2 1 3-16,0-1-2 0,-1 1-2 0,-1-1-2 15,-4 1-6-15,-2-3 3 0,-1 2 1 0,-1-1 22 16,-5 1 24-16,2-1 17 0,-5 1 3 0,-1 0-13 16,-3 1-11-16,-2-1-4 0,-2 2-12 15,-2 1-8-15,-3 0 4 0,0 0-6 0,-2 1-9 0,-2-2-11 16,3 2-48-16,-4-2-65 0,4-1-73 0,-1 0-118 16,1-1-112-16,1-1-87 0,0 0-251 0,9-5-269 15</inkml:trace>
  <inkml:trace contextRef="#ctx0" brushRef="#br0" timeOffset="42374.27">21950 2140 1038 0,'0'-10'583'0,"0"2"-112"15,0 1-55-15,0 7-20 0,-1-11 5 0,1 11-23 16,0-10-42-16,0 10-7 0,0-8-105 0,0 8-16 16,-2-5-78-16,2 5 14 0,0 0-64 0,0 0 17 15,0 0-43-15,0 0 15 0,0 0-46 0,7 5 30 16,-7-5-44-16,9 9 35 0,-5-2-8 0,0-2-13 15,2 3 5-15,-2 0-22 0,3-1-34 0,-2 2-39 16,1-2-65-16,-1 2-65 0,0-2-90 0,-1 1-45 16,0-2-126-16,-1-1-93 0,-3-5-551 0,1 8-719 15</inkml:trace>
  <inkml:trace contextRef="#ctx0" brushRef="#br0" timeOffset="42528.98">21728 1985 636 0,'-6'-8'455'16,"3"2"-96"-16,3 6-84 0,-1-11-52 0,1 11-52 16,1-11-26-16,3 6-44 0,2 0-15 0,-1 0-28 15,3 2-5-15,1-1-36 0,5 2-70 16,-2 0-139-16,2 0-83 0,1 2-374 0,0 0-160 16</inkml:trace>
  <inkml:trace contextRef="#ctx0" brushRef="#br0" timeOffset="42844.53">22164 2033 75 0,'0'0'322'0,"10"6"-106"16,-2-3 12-16,-3 0-76 0,-5-3 15 16,11 5-64-16,-11-5 23 0,12 6-56 0,-12-6 20 0,11 7-58 15,-11-7 35-15,9 4-51 0,-9-4 55 0,7 3 2 16,-7-3 77-16,0 0 6 0,8 5-12 0,-8-5-36 15,0 0-4-15,0 0 11 0,0 0 1 0,2-8-10 16,-2 8-3-16,0-10-33 0,0 3 13 0,3 0-31 16,0-3 18-16,0 2-18 0,1-3 31 0,0 3-45 15,2-2 29-15,-1 2-32 0,5-2 28 0,-1 2-25 16,0-1 25-16,0 3-35 0,3 3 26 0,-1-1-21 16,1 2 14-16,-12 2-29 0,23 3 21 0,-12 1-22 15,2 2 12-15,0 2-31 0,-2 3-29 16,-2 1-75-16,-1 3-83 0,-2 0-161 0,-1 2-147 15,-3 1-358-15,-1 1-403 0</inkml:trace>
  <inkml:trace contextRef="#ctx0" brushRef="#br0" timeOffset="43179.23">21781 2785 632 0,'-4'-8'518'16,"-1"2"-129"-16,-2-1-79 0,2 2 2 0,-4 2-9 15,0-2-27-15,9 5-21 0,-19-1-18 0,8 4-19 16,-2 2-20-16,-1 4-28 0,-2 4-2 0,-3 5-8 15,0 1-4-15,2 5-3 0,-2 6-4 0,1 2-8 16,2 4-9-16,3 2-22 0,2 0-13 0,1 4-19 16,7-3-10-16,1-1-6 0,4-1-24 0,3 5-3 15,4-2-10-15,3-2 1 0,5-1-17 0,2-3-23 16,3-1-33-16,0-6-48 0,5-2-52 0,1-3-46 16,-1-7-55-16,1-3-75 0,2-2-102 0,-3-6-92 15,1-3-549-15,2-3-683 0</inkml:trace>
  <inkml:trace contextRef="#ctx0" brushRef="#br0" timeOffset="43695.63">22239 2777 257 0,'-2'-7'487'0,"-1"1"-63"16,-1 0-64-16,-1 3-28 0,-4-2-7 0,9 5-30 15,-14-4-28-15,14 4-19 0,-21 0-36 0,9 3-24 16,-3 0-23-16,1 2-28 0,0 1-2 0,0 2-30 16,1 1-1-16,1-1-20 0,-1 2-8 0,2 1-21 15,3 0 0-15,1 1-18 0,1 0-8 0,4-2-2 16,1 2-3-16,1 0-2 0,2-1-2 0,5 2-1 16,2 1-9-16,3 0-2 0,4 0-6 0,0-1-8 15,6 3 6-15,1-1-19 0,4-1-1 0,0 0-20 16,-1 0 8-16,3-1 1 0,-4 1 8 0,2-3-6 15,-1 1 18-15,-5-3-23 0,-3 0 19 0,0 0-18 16,-4-2 17-16,-2 2-7 0,-5-2 23 0,1 0-5 16,-4 0 14-16,-2-1-14 0,-2 2 15 0,-6 0-14 15,0 0 14-15,-3 1-14 0,-4 0 11 0,-1 0-13 16,-4 0 17-16,1-1-16 0,-2 0 13 0,1 0-19 16,2-4 7-16,0 2-53 0,0-1-34 0,2-1-95 15,1-2-34-15,3 0-128 0,10-2-80 0,-17 2-470 16,17-2-461-16</inkml:trace>
  <inkml:trace contextRef="#ctx0" brushRef="#br0" timeOffset="43868.27">22638 3006 572 0,'18'-7'722'16,"-3"3"-185"-16,-3 0-105 0,-2 2-106 0,-1-2-59 15,-9 4-32-15,15-3-16 0,-15 3 4 0,0 0 9 0,13 3-24 16,-13-3-34-16,5 7-34 0,-5-7-32 15,0 10-26-15,0-10-21 0,-1 13-40 0,0-6-77 16,-2 1-58-16,3 1-123 0,-2 1-58 0,0-2-151 0,2 1-107 16,0-2-345-16,0-2-461 0</inkml:trace>
  <inkml:trace contextRef="#ctx0" brushRef="#br0" timeOffset="44395.61">23370 2321 372 0,'0'0'358'0,"7"-4"-86"0,-7 4-54 15,0 0-33-15,8-2 11 0,-8 2 3 0,0 0 9 16,0 0-18-16,1 10-16 0,-1-10-32 0,-5 10-29 15,2-1-20-15,-1 0-14 0,-2 4-11 0,-1 0-17 16,-1 2-8-16,-1 1-7 0,-2 2-4 0,1 1-6 16,-3 3-3-16,-2 1-4 0,2-1-2 0,0 0-7 15,-3 1 5-15,0 0-5 0,0 0-1 0,-1-2 1 16,3-1-1-16,1-3 0 0,-2 1-37 0,5-3 40 16,-2-4-36-16,3 1 42 0,2-3-36 0,0 0 44 15,2-2-39-15,0-2 37 0,5-5-41 0,-6 4 34 16,6-4-10-16,0 0 1 0,0 0-4 0,0 0-5 15,5-9 2-15,0 5 1 0,1-2-3 0,3 2-5 16,-1-3 4-16,1 3 3 0,1-2 0 0,2-1 1 16,-1 4-2-16,-1 0 3 0,3 0-2 0,-3 2 3 15,3-1 10-15,2 2-6 0,-2 0 3 0,0 0 2 16,4 1 0-16,-2 1 1 0,3 0-2 0,0 1 2 16,-2 0 0-16,2 1-2 0,0 0-1 0,1 0 0 15,-1 0 9-15,0-2 13 0,1 0 5 0,-1 1 6 16,1-4 6-16,-1 1-5 0,0-2-5 0,1 1-11 15,-1-2-3-15,0 1-7 0,-3-3 0 0,3 0-6 16,-5 0-2-16,1 1-2 0,-2-1-4 0,-2 0-6 16,-1 0-7-16,-3 0-7 0,1 0-42 0,-4-1-56 15,-3 6-82-15,3-9-110 0,-3 9-98 0,-4-9-68 16,4 9-222-16,-11-6-200 0</inkml:trace>
  <inkml:trace contextRef="#ctx0" brushRef="#br0" timeOffset="44811.78">23291 2992 130 0,'0'0'355'0,"0"0"-77"0,0 0 30 15,0 0-50-15,0 0 46 0,0 0-49 16,-4-5 3-16,4 5-6 0,0 0-19 0,-5-7-15 16,5 7-22-16,0-7-21 0,0 7 0 0,3-9-31 0,-1 5-3 15,-2 4-22-15,8-11 6 0,0 6-20 0,-1-1 5 16,2 0-8-16,0 1 3 0,4-1-14 0,0 2-9 15,2-1-10-15,-1 1-6 0,3 1-4 0,-2 0-15 16,3 1 1-16,-1 1-11 0,0 0-11 16,1 1 4-16,-2 1-6 0,0-1-6 0,-2 1-3 0,3 0-3 15,-3 0-3-15,0 0 1 0,-1 2-7 0,-3-2-4 16,4-1-22-16,-14 0-27 0,21 0-38 0,-10-1-56 16,-2-3-51-16,3 1-37 0,0-2-77 0,1-1-36 15,1-2-85-15,-1-2-35 0,5-8-391 0,-3 5-403 16</inkml:trace>
  <inkml:trace contextRef="#ctx0" brushRef="#br0" timeOffset="45378.55">23737 2041 327 0,'0'0'374'16,"0"0"-20"-16,0 0-69 0,0 0 7 0,0 0-19 15,0 0-18-15,0 0-10 0,0 0-39 0,0 0-23 16,0 0-27-16,0 0-29 0,0 0-25 0,-6 2-20 15,6-2 1-15,0 0 18 0,0 0 18 0,0 0 14 16,5 3 3-16,-5-3 1 0,8 5-5 0,-8-5-14 16,11 6 12-16,-2-2-5 0,-1 1 7 0,2 0-20 15,1 2 25-15,1 1-35 0,1 0 26 0,5 4-3 16,-1 2-8-16,3 1-7 0,1 2-9 0,0 4-24 16,-1-1 29-16,5 5-37 0,-1 2 31 0,1 0-40 0,-3 3 26 15,1 0-42-15,-1 2 25 0,-3 1-35 0,0-1 20 16,-2 2-29-16,-3-2 22 0,-4-1-31 15,0-2 21-15,-3 1-3 0,-2 1-8 0,-3-4-3 16,-2-3 0-16,-1 1-13 0,-3-1-47 0,0-1-76 16,-5 0-136-16,-1-3-121 0,-4 1-184 0,-4-2-266 0,-3-2-558 15,-4-6-979-15</inkml:trace>
  <inkml:trace contextRef="#ctx0" brushRef="#br0" timeOffset="53693.65">25291 2738 131 0,'0'0'360'15,"0"0"-97"-15,0 0-36 0,0 0 8 0,0 0-12 0,4 3 11 16,-4-3-10-16,0 0-19 0,0 0-23 15,0 0-43-15,0 0-24 0,0 0-21 0,0 0-20 16,0 0-5-16,0 0 4 0,0 0 6 0,0 0-3 0,0 0 10 16,0 0-22-16,0 0 2 0,0 0-10 0,0 0-7 15,-4 5-15-15,4-5-6 0,0 0-4 0,0 0-6 16,-13-1-6-16,13 1 1 0,-15-1-2 0,15 1-4 16,-18-3-3-16,7 3 3 0,-3-1-3 0,-2 1 3 15,0-1 7-15,-5 1 3 0,1-1 5 0,-2 1 2 16,-2 0 2-16,-2 0 0 0,-2 0-4 0,-1 0 2 15,1 0-2-15,-2 0 3 0,3 0-2 0,-1 1-3 16,-1-1-9-16,1 1 3 0,0 0-3 0,1 0 0 16,4 1-2-16,2-1-5 0,0 0-1 0,2 1 1 15,0 0 1-15,4-2 1 0,1 0-3 0,0 1-1 16,4-1-5-16,10 0-1 0,-19 1-10 0,19-1-25 16,-14 1-25-16,14-1-38 0,-12 0-23 0,12 0-16 15,0 0-49-15,-14-1-52 0,14 1-59 0,0 0-64 16,0 0-349-16,-6-3-222 0</inkml:trace>
  <inkml:trace contextRef="#ctx0" brushRef="#br0" timeOffset="54143.9">24724 2489 419 0,'0'0'426'0,"0"0"-99"0,0 0-76 15,0 0-41-15,0 0 3 0,0 0 12 16,0 0-2-16,-12 5-16 0,7 0-15 0,0-1-28 0,-3 3-27 16,1 0-27-16,-3 2-13 0,-1 0-14 0,2 1-15 15,-5-2-14-15,3 5-1 0,-5-1-4 0,2 1-8 16,-1 2-6-16,2-2-4 0,-1 0-3 16,0 0-8-16,1-1 5 0,-1 1-3 0,3-1-6 0,-2-2-2 15,3 0 0-15,1 1-5 0,-1-3-4 0,3-1 1 16,0 0 1-16,0 0-6 0,1 0 2 0,-1-3 0 15,4 1-9-15,3-5 9 0,-7 10 0 0,2-7-1 16,5-3 4-16,-5 9-3 0,5-9-6 0,-3 9-8 16,3-9 20-16,0 10 4 0,0-10-16 0,4 12 28 15,0-5-17-15,1 0 23 0,0 0-5 0,3 2 19 16,2-1-10-16,0 1 17 0,4 2-17 0,-1-4 4 16,-1 2 0-16,6 1 2 0,-2 1-2 0,1-3-2 15,1 3-4-15,-2-2-5 0,2 0-6 0,-2-3-5 16,-1 1-7-16,0 0 3 0,-1 1 3 0,-1-2-10 0,2-1-2 15,-4 2 8-15,-1-2-14 0,1 0 8 16,-4-1-19-16,0 0-8 0,1 1-50 0,-8-5-24 16,12 5-62-16,-12-5-31 0,7 4-156 0,-7-4-133 15,0 0-479-15,0 0-542 0</inkml:trace>
  <inkml:trace contextRef="#ctx0" brushRef="#br0" timeOffset="54809.86">25593 2858 465 0,'0'0'539'0,"-4"-6"-152"0,4 6 7 0,-5-4-50 16,5 4 22-16,0 0-19 0,-5-4-1 0,5 4-37 15,0 0-47-15,0 0-52 0,-8-5-40 0,8 5-40 16,0 0-22-16,0 0-18 0,0 0 15 16,0 0 22-16,4 8 1 0,0-3-4 0,-1 2 2 0,3 3 4 15,0-2-39-15,1 4 24 0,1 2-26 0,1 3 9 16,-1 1-6-16,1 0-19 0,1 3-2 0,2 2-14 15,-1 3-3-15,-2-2-16 0,3 1-4 0,-5-4-6 16,2 0-9-16,0 0-4 0,0-2 0 16,-2 0-5-16,0-3 3 0,0-1 4 0,-2-2-11 0,0-1 1 15,-1 0-8-15,1-3-16 0,-1 0-22 0,-2-1-23 16,2-3-13-16,-1 1-59 0,-3-6-96 0,2 7-101 16,-2-7-58-16,0 0-66 0,0 0-89 0,0 0-77 15,-4-11-393-15,-1 3-622 0</inkml:trace>
  <inkml:trace contextRef="#ctx0" brushRef="#br0" timeOffset="55060.68">25611 2934 260 0,'-8'-13'484'0,"3"4"-77"0,0 0-91 16,0 1-5-16,1 0-32 0,1-1 20 0,1 2-45 0,-2-1-35 16,0 0-35-16,3 1-39 0,1 7-31 0,1-13-24 15,2 6-16-15,3 1-15 0,0 0-12 0,2 2-8 16,1-1-3-16,4 3-2 0,-2 0-3 0,3 2-7 15,-1 0-3-15,1 1-2 0,2 4-6 0,-4-1-2 16,2 3 0-16,-3 0 0 0,0 2-21 16,-3 1 18-16,-3-1-15 0,-1 2 20 0,-2 1-18 0,-2 0 13 15,-1 0-17-15,-3 0 18 0,2 1-22 0,-4 1 18 16,1-2-41-16,-2-1-11 0,0 0-69 0,0 1-1 16,0-4-87-16,0-1-19 0,0-1-84 0,2 0-90 15,5-6-348-15,-9 6-253 0</inkml:trace>
  <inkml:trace contextRef="#ctx0" brushRef="#br0" timeOffset="55477.49">26119 2776 402 0,'0'0'400'0,"0"0"-90"0,0 0-44 0,-2-6-11 16,2 6 4-16,0 0 3 0,-14 0-23 0,14 0-21 15,-17 5-25-15,8-3-22 0,-2 2-28 0,0 0-26 16,0 3-17-16,-2-1-19 0,3 1-11 0,0 0-6 16,-2 2-20-16,3-1-19 0,0 0 12 0,3 2-17 15,0-2 12-15,0 2-19 0,3 1 18 0,1 0-25 16,0 0 20-16,0-1-23 0,4 1 17 0,0 0-16 16,1 0 3-16,1-2-7 0,0 1 16 0,2 0-16 15,3 0 18-15,-3-2-21 0,3 0 18 0,-1-2-19 16,2 0 19-16,-1-1-17 0,0-2 14 0,2 1-16 15,0-4 15-15,-11 0-16 0,21 0 17 0,-10-3-20 0,0 1 20 16,-1-3-20-16,-1 2 21 0,2-4-23 16,-3 1 18-16,0-1-14 0,1-2 12 0,-1 1-18 15,-3-2 18-15,-1-1-23 0,-2 0 17 16,0-1-7-16,-2 2-4 0,-2-3-5 0,-2 1-6 0,1-1-2 16,-5 1-7-16,0 1-1 0,-1 1-26 0,0 1-15 15,-3 1-8-15,1 1-14 0,-4-1-4 0,6 4-20 16,-2 0-23-16,-1-1-28 0,3 3-25 0,-1-1 12 15,10 3-80-15,-15-1 13 0,15 1-97 0,0 0-174 0,-13-2-22 16</inkml:trace>
  <inkml:trace contextRef="#ctx0" brushRef="#br0" timeOffset="55845.02">26394 2643 417 0,'9'-7'376'0,"0"1"-78"0,-4 2 0 0,-1-1-35 15,-4 5 14-15,4-7-40 0,-4 7-53 0,0 0-38 16,-4-7-13-16,4 7-9 0,0 0-8 0,-17 1 5 16,7 1-10-16,2 1-14 0,1 2-7 0,-3-2-8 15,1 3-6-15,0 0-14 0,0 2-8 0,0 0-4 16,2 2 1-16,0-2-3 0,-1 2-7 0,4-1-10 16,-1 1-2-16,3 0-5 0,0 0-7 0,1 1 2 15,2 0 0-15,-1 0-17 0,3-1 13 0,1 0-15 16,2 2 12-16,2-1-9 0,1-1 11 0,0 0-14 15,2 0 12-15,-1-1-17 0,3 1 17 0,-1-2-17 16,-1 1 15-16,1-2-18 0,0 0 17 0,-3-1-12 16,-1 0 13-16,1 0-18 0,-3-1 19 0,1 0-18 15,-2-2 23-15,-5-3-5 0,9 7 10 0,-9-7-10 16,2 8 9-16,-2-8-22 0,-5 8 3 0,5-8 1 16,-9 10-1-16,0-7 3 0,2 2-4 0,-3-1-3 15,-1 1 0-15,2-2 3 0,-2 1 3 0,1-1-56 16,1 0-19-16,-2 0-74 0,11-3-49 0,-14 3-62 15,14-3-29-15,-10 1-90 0,10-1-92 0,0 0-228 16,-7-3-201-16</inkml:trace>
  <inkml:trace contextRef="#ctx0" brushRef="#br0" timeOffset="56210.55">26572 2778 505 0,'11'-5'471'16,"-11"5"-107"-16,8-4-61 0,-8 4-20 0,6-5-14 15,-6 5-21-15,0 0-34 0,9-6-31 0,-9 6-31 0,3-5-31 16,-3 5-26-16,4-5-17 0,-4 5-20 16,6-9-8-16,-3 4-12 0,2 1-13 0,-3-3-2 15,3 0-2-15,-2 1-7 0,1-1-5 0,0 0-7 16,-2 1 5-16,0 0-27 0,-2 6 28 0,2-12-2 0,-2 12-29 16,-1-9 32-16,1 9-32 0,-3-9 26 0,3 9 1 15,-6-5-27-15,6 5 32 0,-9-3-26 0,9 3 26 16,-10 3-1-16,10-3 1 0,-12 6-4 15,8-1-11-15,-1 1 20 0,1 0-2 0,-1 1 2 0,1 1 5 16,3 1 4-16,1-1-1 0,0 0 0 0,0 1 0 16,3 0 2-16,2 0-5 0,-2 2 0 0,5-3 0 15,-1 2-3-15,2-1 0 0,2 0 2 0,1-1-4 16,0-2 2-16,1-1-2 0,1 0-5 0,3-2-4 16,-2-3-11-16,0 0-19 0,5 0-28 0,-4-3-46 15,3-1-32-15,-2 0-59 0,5-4-51 0,-2 0-54 16,-4-1-8-16,0-1-123 0,0-1-223 0,-4-3-160 15</inkml:trace>
  <inkml:trace contextRef="#ctx0" brushRef="#br0" timeOffset="56460.5">26910 2476 139 0,'-7'-13'556'0,"-1"2"-121"16,4 3-65-16,-2-1-27 0,1 1-5 0,0 2-7 16,-2-1-12-16,4 0-11 0,-1 3-30 0,0-1-34 15,4 5-45-15,-5-7-49 0,5 7-29 0,-7-6-22 16,7 6-18-16,0 0-17 0,0 0-8 0,0 0-3 15,0 0-9-15,-1 9-8 0,1-9-5 0,4 9 0 16,0-2-2-16,-1 3-1 0,3-2 8 0,1 3 3 16,0 1-9-16,0 0-1 0,1 1-8 0,0-1-2 15,0 2-2-15,2 1-1 0,-1 0-4 0,1 4-1 16,-1-3 1-16,-2 1-7 0,1 1 7 0,1-1 3 16,-1-3-8-16,-2 1 1 0,-1-1-13 0,3-1 4 15,-2-1-41-15,-1-2-55 0,-1 0-40 0,1-1-46 16,-2-2-52-16,1 1-52 0,-2-2-88 0,-2-6-127 15,5 7-470-15,-5-7-563 0</inkml:trace>
  <inkml:trace contextRef="#ctx0" brushRef="#br0" timeOffset="56626.52">26951 2653 209 0,'-7'-7'638'0,"7"7"-168"0,-6-5-107 0,6 5-58 15,-1-8-68-15,1 8-50 0,0-8-36 0,0 8-22 16,4-12-23-16,1 6-20 0,0-2-36 15,3 0 11-15,2-1-19 0,2-1-24 0,2 1-37 16,1-2-83-16,2 0-102 0,-1 1-60 0,1-1-167 0,-2 2-210 16,1 0-149-16</inkml:trace>
  <inkml:trace contextRef="#ctx0" brushRef="#br0" timeOffset="57076.68">26241 3495 142 0,'0'0'471'0,"0"0"-88"0,0 0-100 0,0 0 4 0,0 0-100 16,0 0 37-16,0 0-51 0,-9-2 33 15,9 2-61-15,6-9 17 0,-6 9-47 0,9-9 17 16,1 4-46-16,-2-2 22 0,4-1-32 0,5-2 11 15,0 0-18-15,2-2-10 0,4 0-1 0,4-3-13 0,-3 1-8 16,5-1-7-16,1-2-5 0,2 0-4 16,1-1-2-16,-1 1-12 0,3 0 6 0,-3-1-1 0,0 2-6 15,0-2 1-15,-2 1-4 0,1-1-22 16,-7 4 25-16,3 3-24 0,-3-3 24 0,1 1-26 16,-4 2 8-16,-3 1-66 0,1 1-3 0,-6 1-87 0,1 0-12 15,-4 3-83-15,0 0-31 0,0 0-66 0,-4 1-336 16,-6 4-204-16</inkml:trace>
  <inkml:trace contextRef="#ctx0" brushRef="#br0" timeOffset="57309.38">26569 3440 218 0,'-16'19'376'0,"3"-3"-59"0,-1-2-68 15,4-1 2-15,0-2-47 0,2 0 23 0,1-4 14 0,2 0 2 16,1 1-16-16,4-8 0 0,-5 8-21 0,5-8-5 15,0 0-34-15,0 0-21 0,18-2-38 0,-5-2-6 16,2-3-30-16,4-2 2 0,3 0-28 0,1-4 3 16,5-1-20-16,-1 0 10 0,1-1-18 0,3-1 8 15,1-2-5-15,-2 1-7 0,-3 1-5 0,0 2-12 16,-3-1 10-16,-2 1-24 0,-3 3-43 0,-3-1-80 16,-2 3-115-16,-4-1-195 0,-1 2-560 0,-3-1-610 15</inkml:trace>
  <inkml:trace contextRef="#ctx0" brushRef="#br0" timeOffset="70025.42">16012 5751 75 0,'0'0'197'0,"-9"-5"-39"0,9 5-25 0,-10-6 2 15,10 6-13-15,-12-5-6 0,4 2-2 0,1-1-11 16,0 1-13-16,-2 0-6 0,0-1-14 15,-1 0-6-15,1 0-12 0,0 0-5 0,-2 0 0 16,-1 0-8-16,3-1-3 0,-5 1-11 0,3 1-3 0,-5-2-6 16,4-1-4-16,-5 1 1 0,3 1 1 0,-4-1-2 15,5 0 0-15,-6 0-3 0,2 0 3 0,0 1 2 16,0-2-4-16,-2 2 5 0,0-1 1 0,1 1-3 16,-4-2 0-16,-1 2 3 0,2-1 7 0,0 1 4 15,-1-2 20-15,3 3-21 0,-3-2-7 16,-1 1-5-16,0-1 2 0,1 2 3 0,-1-1-13 15,1 1 38-15,0-1-36 0,-1-1-2 0,0 2 2 0,0-1-1 16,0 1-2-16,0-1 3 0,0 0 3 0,-2 1-11 16,6 0 2-16,-4-1 1 0,-1 0-2 0,1-1 0 15,0 1 3-15,0 0 3 0,0 0-8 0,-1-1 1 16,2 0-3-16,-2 1 3 0,1 0 17 0,-3-1-15 16,4 0-7-16,-2 1 2 0,0-1 0 0,1 0 3 15,0 0 4-15,-2 0-5 0,1 1 0 0,0-3 2 0,1 2-1 16,0 0 1-16,-1-1 14 0,-1 0 2 15,1 0-12-15,2 1 18 0,-3-1-16 0,1 0 0 0,-2 1-3 16,0-1 4-16,3 0-7 0,-4 2 4 16,2-2-7-16,-2 1 7 0,0-1-6 0,1 2 4 0,-1-2-4 15,1 1 4-15,-7-1-5 0,1 0 27 0,4 0-28 16,-5 0 4-16,2 2-4 0,-1-3 4 16,0 3-5-16,0-2 1 0,0 1 2 0,2-1-3 0,-4 1 1 15,2 0 3-15,0 0 0 0,4 2-5 0,-5-2-11 16,1 2 21-16,3-3 0 0,-5 3-1 15,2-1 1-15,-1 0-5 0,4 1 2 0,-3-2-5 0,-1 1 8 16,-2 0-6-16,3 1 4 0,-1-2-4 0,0 1 6 16,-3-1 3-16,3 1 29 0,0-1-24 0,-1 1 15 15,1-1-20-15,-1 1 15 0,0 0-26 0,0-2 22 16,-1 1-27-16,3 0 26 0,-3 0-18 0,0 0 13 16,3 1-10-16,-1-1 13 0,-2 0-17 0,2-1 14 15,1 1-21-15,-2 1 21 0,-1-3-21 0,3 3 19 16,-1-1-21-16,0 0 25 0,-3-1-10 0,4 1 2 0,0 1-2 15,-2-1-3-15,-1 0 2 0,3 0-1 16,-2 2 6-16,0-3-8 0,1 2 0 0,-1-1-3 16,-1 2 4-16,1-1-1 0,-1-1-1 0,2 1 11 0,-2 1-29 15,2-2 23-15,0 2-9 0,-2-1 20 0,1 0-29 16,1 1 30-16,-3 0-6 0,1 1 2 0,2-1-5 16,-3 0-2-16,2 2 0 0,-2-2 6 15,1 1-3-15,1 1-10 0,2 0 2 0,-5-1 3 0,5 1-3 16,-5 0-1-16,3-1 7 0,-2 2-3 15,0-1-5-15,3 0 2 0,1 0 0 0,-5 1 4 0,6-2-7 16,-1 2 5-16,0-2-22 0,-1 1 21 0,1 1-18 16,0-1 24-16,0 0-2 0,0 1-2 0,0 0-1 15,0-1 6-15,-1 1-4 0,1 0-4 0,0 1-2 16,-4-1 2-16,-2 0 30 0,1 1-61 0,1 0 50 16,2 0-25-16,-2 2 1 0,0-1 0 0,-1-1 4 15,1 0 3-15,2 2-5 0,-2 0-4 0,0-1 6 16,2 0-24-16,-2 1 30 0,1 0-25 0,2-1 32 15,-3 2-29-15,2-1 27 0,-1 0-30 0,1 1 27 16,-1 0-27-16,1 1 33 0,-2-2-3 0,3 2-23 16,-3-1 22-16,1 0-25 0,1 2 22 0,-1-1-20 15,1-1 23-15,-3 2-22 0,1 0 31 0,0-2-37 0,1 3 29 16,-1-2-22-16,1 1 25 0,-3 1-32 0,2-2 30 16,0 1-14-16,1 2 14 0,-1-1-28 0,1-1 4 15,-3 0 27-15,2 0-31 0,0 1 32 16,1-1-30-16,-1 1 28 0,0 0-23 0,-1 0 21 0,0-1-23 15,1 1 30-15,2 0-29 0,-2 0-1 16,-6 2 3-16,6-2 5 0,0 1 21 0,-5 0-29 16,7-1 22-16,-3 1-20 0,1-1 24 0,-4 3-27 0,-1-2 23 15,6 1-25-15,0-2 28 0,1 1-33 0,-1-1 41 16,1 0-34-16,2 4 23 0,-3-4-23 0,3 1 27 16,-1-1-34-16,1 0 32 0,0 0-24 0,5-3 22 15,-5 3-25-15,3 2 24 0,-2-4 2 0,3 1-5 16,2 1 6-16,0-3-9 0,0 2-4 0,2 0 2 15,-2 0 0-15,1 0 0 0,-1 0 32 0,3 0-60 16,-2 0 24-16,0 1 2 0,2-2 0 0,-1 1-3 16,1 2 1-16,1-2 11 0,-2-1-31 0,1 4 23 15,1-3-1-15,2 1 0 0,-2 2 0 0,0-2-21 16,3 1 24-16,-4-1-19 0,4 2 20 0,-2 0 1 16,1-1-4-16,0 2 0 0,0 0 3 0,0-3-1 15,2 4 13-15,-2-2-19 0,1 3 2 0,-2-2-1 16,3 2 0-16,-2-1 2 0,0 0-4 0,0 2 4 15,1-1-6-15,1 0 6 0,0 1-4 0,0-1 1 16,2 1 5-16,0 2-23 0,0-2 23 0,2 0-21 0,0 0 21 16,1 2-20-16,0-2 23 0,4 0-25 15,3 2 32-15,-1-2-24 0,-2 0 15 0,6 2-15 0,-1 1 0 16,1 0 24-16,2 1-21 0,1 0 28 0,1-1-31 16,0 2 21-16,2-1-18 0,2 4 19 0,0-1-24 15,3 0 25-15,0 1-8 0,-2 0 6 0,3 0-20 16,2-1 21-16,2 3-1 0,-1 0 2 0,0 0-25 15,1-1 18-15,3 0-15 0,-2-2 22 0,2 2-22 16,-2-2 22-16,4 1-23 0,0-1 31 0,-1-1-29 16,2 1 27-16,0 0-28 0,3-1 29 0,-1 0-29 15,0 0 34-15,7 3-32 0,-1-2 20 0,-4-2-23 16,5 4 27-16,3-1-25 0,-2-1-6 0,2-1 11 16,1 0 3-16,-2 1-2 0,2-2 6 0,2 0 1 15,-1-1-1-15,-1-1-8 0,1 0 51 0,2-1-54 16,-4-5 8-16,4 4-2 0,-2-4 2 0,-1 1-3 15,1-1 0-15,6 0 10 0,-5 0-4 0,1-3 2 16,2 0-2-16,5 1 0 0,-4-4 2 0,6 2-2 16,2 0 7-16,-8-2-8 0,9 0 5 0,-1-1-6 15,3-1-1-15,-3 2-1 0,1-2 5 0,-3 1 17 0,4-2-21 16,-6-1-1-16,8 1 1 0,0-1 2 0,1 0-6 16,0 0 9-16,-1 0-6 0,4-1 1 0,-2 1 3 15,1 1-2-15,-1-2-2 0,4 1-3 0,-3-1 11 16,-1 1-5-16,2-1 1 0,-2 1-4 0,3-2 1 15,-2 1 3-15,0 1-2 0,-1-1 6 0,2 1-6 16,1 0-1-16,0-1 0 0,1 1 3 0,0 0-5 16,1 0 3-16,-2 0 2 0,1 1-1 0,0-1-4 15,0 0 1-15,2 1 4 0,-3 0-4 0,1 1 8 16,0-1-5-16,-2 3 3 0,3-3 10 0,1 0 5 16,-3 0 2-16,3 0 2 0,-1-1 10 0,2 1-6 15,-3-1 7-15,3 2-6 0,-2-1-1 0,1-1 9 16,-1 2-12-16,1-2-6 0,-2 0-3 0,4 1 3 15,0-1 20-15,-1-1-29 0,1 2 5 0,0-1-9 0,3 0 4 16,-2 1 5-16,0-1-5 0,1-1 1 16,-1 1 3-16,2 0-3 0,-2-1 2 0,-1 0 1 15,0 0 0-15,2-2-2 0,-2 2-3 0,0-1 7 16,-1 0-11-16,-1-1-2 0,1 1 5 0,1-1-1 0,-1 0 1 16,1-1 3-16,-2 1 20 0,-1-1-19 0,2 0 2 15,-2-1-2-15,0 1 0 0,0 0 1 16,-2 1 3-16,3-4-1 0,-2 3-12 0,0-1 13 0,-1 0-16 15,0 0 13-15,1-1-9 0,2 0 17 0,-3-1-2 16,0 0 12-16,1 1-11 0,-1-1-1 0,0 0 5 16,0-1 1-16,-3 0-6 0,3 0 3 0,-1 0-7 15,-1 1 0-15,1-1-1 0,-3 1-3 0,4-2 2 16,-2 1-3-16,-1 0-2 0,2-1 0 0,-1 0 4 16,0 1-1-16,-1 0-2 0,-1-2 1 0,0 2 0 15,2-2-5-15,-1 1 1 0,-3-1 2 0,2 0 4 16,-1-1-3-16,0 0-7 0,-2 0 0 0,1 0 2 15,0-1 37-15,1 0-46 0,-1 0 40 0,-2-2-43 16,2 2 44-16,-1-2-52 0,-2 2 42 0,3-2-41 0,-4 1 44 16,1-1-44-16,-3 0 38 0,3 0-38 15,-4 0-1-15,2 0 3 0,-3-1 4 0,0 0 15 16,-1 1-12-16,-1-1 2 0,-2 1-2 0,0-2 2 0,-3 2 1 16,3-2 4-16,-7 4-3 0,3-4-1 0,-7 2 3 15,2 1 0-15,-1 0 1 0,-2-2-2 0,1 2 4 16,-2-1 1-16,-5 3-4 0,0-3 0 0,-2 3 1 15,0-1 0-15,-1-2-3 0,-2 0 2 0,-5 3 2 16,3-1-4-16,-3 1-1 0,-2-2 0 0,1 1 1 16,-2 0 3-16,-2-1-1 0,0 2-3 0,-3-1 38 15,1 0-43-15,-2-1 38 0,-2 1-46 0,0-4 48 16,-2 2-46-16,0-2 41 0,-4 1-48 0,1-2 57 16,-2 0-47-16,-3-1 48 0,1 0-46 15,-1 0 39-15,-6-1-41 0,4-1 40 0,-5 2-40 0,0 0 36 16,1 0-36-16,-1 1 36 0,-4 1-41 0,2 3 36 15,1 3-40-15,-3-1 39 0,1 4-43 0,-5 3 38 16,2-3-49-16,-3 5 1 0,-2 1-37 0,1 1-31 16,-2 1-36-16,-2 1-49 0,0 5-8 0,0-3-30 15,1 3-40-15,2 1-38 0,1 0-84 0,6 1-242 16,-1-1-140-16</inkml:trace>
  <inkml:trace contextRef="#ctx0" brushRef="#br0" timeOffset="70508.95">16714 6003 53 0,'0'0'385'0,"-13"-4"-83"0,13 4-87 0,-11-4 9 16,11 4-16-16,-9-4-10 0,9 4 5 0,-7-3-44 0,7 3-28 16,0 0-26-16,-8-3-20 0,8 3-19 0,0 0-6 15,0 0 7-15,3-6 4 0,-3 6-1 0,10-4-5 16,-3 0 1-16,4 2-11 0,1-1 1 0,1 1-5 16,4 0-5-16,-1-3-8 0,5 3 0 0,-2-2-10 15,5 0-8-15,2 2-7 0,-2-1-1 0,4-2-1 16,-3 1 0-16,1 0-1 0,1 1 37 0,0-1-51 15,0 1 38-15,-3-2-50 0,2 1 45 0,-3 2-91 16,-3-2-14-16,-1 1-79 0,-5 1-69 0,2-1-64 16,-5 0-79-16,0 1-275 0,-11 2-155 0</inkml:trace>
  <inkml:trace contextRef="#ctx0" brushRef="#br0" timeOffset="70758.5">16744 6106 174 0,'-5'5'434'0,"5"-5"-114"0,0 0-74 16,0 0-50-16,0 0-44 0,0 0-12 0,0 0-8 15,13-1-10-15,-6-4 5 0,5 1-20 0,1-1-15 16,1 1 36-16,2-3-81 16,0 1 44-16,4-1-68 0,2 0-5 0,1 1-3 0,-3 0-4 0,3-1-3 15,0 1-3-15,-1 1-3 0,2-1 2 0,-2 0 2 16,0 1-2-16,-2 0-4 0,-2 1 4 0,-1 0-3 15,-1 1-5-15,-3 0 3 0,0 1 2 0,-3 0-7 16,0-1 1-16,0 2-2 0,-10 1-8 0,15-4-23 16,-15 4-30-16,12-2-52 0,-12 2-39 0,9-3-114 15,-9 3-56-15,4-3-169 0,-4 3 12 0</inkml:trace>
  <inkml:trace contextRef="#ctx0" brushRef="#br0" timeOffset="71025">17218 5819 448 0,'0'0'507'0,"-4"-9"-142"16,4 9-50-16,-2-10-53 0,2 10 64 16,-3-7-45-16,3 7 30 0,-4-7-53 0,4 7 19 0,0 0-81 15,-4-7 6-15,4 7-83 0,0 0 17 0,0 0-58 16,0 0 47-16,0 0-48 0,0 0 44 0,0 0-54 16,8 9 41-16,-3-2-42 0,4-1 49 15,1 4-48-15,-1-2-10 0,4 5-2 0,2 2 1 0,1-1-4 16,2 6-5-16,-2 0-38 0,2 1 49 15,0 2-53-15,-4 0 38 0,3 1-47 0,-6 1 41 16,0-2-2-16,-3 0-9 0,-4 0-10 0,-3 1-20 0,-2 0-69 16,-3-1-75-16,-8 5-52 0,-4 3-130 0,-7-2-80 15,-5-1-110-15,-1-1-620 0,-7-1-753 0</inkml:trace>
  <inkml:trace contextRef="#ctx0" brushRef="#br0" timeOffset="72108.9">19025 6236 246 0,'0'0'296'0,"9"-1"-86"15,-9 1-5-15,0 0-28 0,0 0 3 0,0 0-34 16,0 0-3-16,-1-8-22 0,1 8-14 0,0 0 5 16,0 0-24-16,-1-7 6 0,1 7-16 0,0 0 17 15,-4-4-29-15,4 4 2 0,0 0 13 0,-3-8-2 16,3 8 7-16,0 0-3 0,-4-7-4 0,4 7-4 16,-5-6 11-16,5 6-3 0,-5-5 0 0,5 5-2 15,-6-7 3-15,6 7 6 0,-7-6-5 0,1 2-5 16,6 4-7-16,-11-6-2 0,4 3 9 0,1-1 14 15,6 4 5-15,-14-5-1 0,14 5-20 0,-14-3-3 16,14 3-13-16,-16-3-10 0,16 3-6 0,-14 0-3 16,14 0-6-16,-13 3-2 0,13-3 2 0,-15 5-11 15,9-1-1-15,-1 1-4 0,0 0 0 0,2-1-7 16,-2 3-2-16,3-1 3 0,-1-1-7 0,2 1-3 0,1-1 0 16,-1 0 1-16,3-5-3 0,-6 10 0 0,6-10-1 15,0 9 6-15,0-9-5 0,-2 9 1 0,2-9 0 16,0 0 2-16,0 8 2 0,0-8-1 15,0 0 18-15,0 0-19 0,0 0 0 0,0 0 1 0,2 7 1 16,-2-7 5-16,0 0 7 0,0 0-7 0,0 0-7 16,0 0 2-16,0 0-4 0,3-7-2 0,-3 7 1 15,0 0-2-15,5-7 7 0,-5 7-10 0,0 0 2 16,3-9-3-16,-3 9-1 0,3-5 3 0,-3 5-1 16,5-6 1-16,-5 6 1 0,4-5-3 0,-4 5 2 15,4-5 1-15,-4 5 3 0,0 0 0 0,4-5-2 16,-4 5 11-16,0 0 10 0,4-4 11 0,-4 4 28 15,0 0-2-15,0 0 5 0,0 0-6 0,0 0 0 16,0 0 1-16,3-7-31 0,-3 7 79 0,0 0-30 16,4 8 55-16,-4-8 5 0,4 9-8 0,-1-1-4 15,-1 0-7-15,3 2-6 0,0 2-20 0,3 3-21 16,-3 0-4-16,4 3-12 0,0 1-11 0,1-1-7 16,-1 2-10-16,0 0 0 0,3 0-5 0,-1-1-3 0,0-1-6 15,0 0-5-15,-1-2-16 0,0-1-62 16,-1-2 12-16,0-1-50 0,-1-1-96 0,-3-1-15 0,3-3-62 15,-3 0-45-15,0 0-56 0,-5-7-95 0,5 7-69 16,-5-7-165-16,0 0-342 0,0 0-669 0</inkml:trace>
  <inkml:trace contextRef="#ctx0" brushRef="#br0" timeOffset="72404.48">18721 6208 621 0,'-8'-7'504'0,"1"1"-122"15,3 1-80-15,4 5-64 0,-8-8-18 0,8 8-2 16,-4-8-14-16,4 8-17 0,-5-6-23 0,5 6-27 16,0-7-25-16,0 7-21 0,4-8-16 0,-4 8-14 15,8-10-12-15,-2 4-13 0,-1 0-7 0,4-2 0 16,-2 1-7-16,-1 0-10 0,-1-2 1 0,1 2-6 16,-2-3 0-16,0 2-3 0,0-2 5 0,-3 1-3 15,0 0 6-15,-2 1-5 0,1-2 8 0,-5 2 28 0,1 0 18 16,0-1 11-16,-4 3-4 0,0-1-6 15,-1 1-8-15,-1 2-11 0,1 1-3 0,-2 0-9 16,11 3-7-16,-17-1 2 0,17 1-13 0,-16 3-6 16,10 0 0-16,1 1-6 0,5-4-5 0,-7 9-45 0,6-2-38 15,4-1-38-15,1 2-52 0,4-1-52 0,3 3-32 16,0-2-39-16,7 0-100 0,0 2-449 16,4-3-394-16</inkml:trace>
  <inkml:trace contextRef="#ctx0" brushRef="#br0" timeOffset="72741.45">19368 5929 444 0,'2'-9'481'0,"-2"0"-76"0,0 2 30 16,-2-2-55-16,-2 2 28 0,1-2-34 0,-1 4 48 16,-3-2-50-16,0 0 33 0,2 0-60 0,-1 2-32 15,-3-1-24-15,3 1-32 0,-1 2-39 0,7 3-39 16,-11-4-34-16,11 4-24 0,-12-1-22 0,12 1-13 15,-10 3-10-15,5 1-14 0,2 2-6 0,-1 2-4 16,1 1-8-16,3 2-8 0,0 0-34 0,1 3 38 16,3 2-43-16,-2 5 30 0,5 0-29 0,-1 4 32 15,3 2-41-15,1 4 44 0,4 3-10 0,-1 1-1 0,0 0-4 16,0 0-5-16,1 0-1 0,-1 0-2 0,-2-6 6 16,-1 0-9-16,0-1-38 0,2-2 44 0,-4-5-38 15,-1 0 34-15,1 0-41 0,-2-6 28 0,-2 0-71 16,1-1 21-16,-2-3-81 0,-2-1 20 15,-1-2-129-15,0-1-60 0,-4-1-71 0,0-1-73 16,4-5-36-16,-15 4-79 0,15-4-41 0,-20-2-416 16,3 0-629-16</inkml:trace>
  <inkml:trace contextRef="#ctx0" brushRef="#br0" timeOffset="72881.27">19125 6367 798 0,'-7'-8'503'0,"4"2"-59"0,-1 0-122 0,0 0 5 0,4 0-70 16,0-1 38-16,4-1-58 0,0-2 21 0,1 0-83 15,1 0-35-15,3 0-27 0,4-2-20 0,0 0-20 16,3 0-15-16,2-1-12 0,1 1-27 0,2 0-76 16,2-2-101-16,1 2-103 0,2 1-95 0,-1-2-99 15,-1 5-447-15,-2 0-466 0</inkml:trace>
  <inkml:trace contextRef="#ctx0" brushRef="#br0" timeOffset="73558.03">20545 6257 300 0,'-3'-11'383'16,"3"11"-73"-16,-4-10-40 0,4 10-29 0,-5-10 15 16,1 4-37-16,-2 0 18 0,2 0-12 0,-2 0-21 15,-1 0 5-15,2 1-34 0,-4 0-31 0,2 0-2 16,0-1-4-16,-2 3-5 0,-1-1 0 0,1 2-5 15,0-1-9-15,-2 3-2 0,11 0-11 0,-21 0-5 16,9 3-4-16,0 1-7 0,-2-1-14 0,1 3-7 16,0 1-8-16,-1-1-7 0,3 3-5 0,-2-1-8 15,4 2-7-15,0-1 33 0,1 1-52 0,1 1 39 16,2 0-53-16,1-2 42 0,1 2-48 0,2 0 41 16,0 0-41-16,3-2-4 0,0 1 2 0,3 0 1 15,-1-1 2-15,4 0-1 0,-1-1-1 0,0-2-2 16,5 1 5-16,-2-2-11 0,2-2-6 0,-2 0-1 15,5 0-3-15,-15-3 42 0,24-2-59 0,-12-1 47 16,3 1-55-16,-3-3 50 0,-1 0-47 0,2-2 52 16,-1 0-44-16,-2-1 52 0,0-1-49 0,-1 0 54 0,-2-2-54 15,1 0 55-15,-4 1-46 0,1 0 5 16,-2-1 7-16,-2 0 7 0,2 0 12 0,-2 1 23 0,-1-1 37 16,1 2 21-16,-2 1 24 0,1 1-33 15,0 0 63-15,0 7-64 0,0-11 50 0,0 11-63 16,0-11 19-16,0 11-74 0,0 0 54 0,1-8-66 15,-1 8 56-15,0 0-52 0,0 0 47 0,0 0-7 16,8 5-11-16,-8-5-1 0,9 11-7 0,-3-5 1 0,-2 2 5 16,3 1-17-16,0 1-3 0,2 0-6 0,0 4-12 15,0-3-46-15,1 2-43 0,3 1-53 0,-4-2 4 16,4 0-96-16,-3 0-8 0,-1-3-92 0,4 0-9 16,-4 0-62-16,0-2-65 0,1-2-95 15,-3-2-298-15,-7-3-431 0</inkml:trace>
  <inkml:trace contextRef="#ctx0" brushRef="#br0" timeOffset="73824.97">20923 6064 490 0,'5'-10'638'0,"-2"1"-120"0,-1 2 10 0,1 0-67 16,-3 7 48-16,2-13-46 0,-2 6-3 0,0 7-21 0,2-9-35 15,-2 9-30-15,1-10-56 0,-1 10-55 16,1-7-51-16,-1 7-45 0,0 0-36 0,0 0-24 15,1-5-40-15,-1 5 41 0,0 0-44 0,4 6 31 0,-4-6-50 16,4 11 39-16,0-4-43 0,2 2 30 16,-3 0-44-16,3 2 29 0,-2 1-43 0,3 1 29 15,-2-1-39-15,2 3 32 0,0-3-39 0,-1 4 29 16,2-2-47-16,-1 1 16 0,1-1-83 0,-3 1-4 0,3 0-49 16,-3-1-40-16,3-1-48 0,-2 0-56 0,-2-3-56 15,1-1-8-15,-2 1-96 0,0-2-10 0,1-2-48 16,-4-6-111-16,3 11-476 0,-3-11-708 15</inkml:trace>
  <inkml:trace contextRef="#ctx0" brushRef="#br0" timeOffset="74257.6">20949 6103 191 0,'-4'-11'527'0,"0"0"-128"0,1 0-51 0,-2 1-18 15,4 0-24-15,-2-1 35 0,3-1-65 0,-1 1 31 16,1-2-55-16,1 2 26 0,1-1-94 15,0 1 7-15,2-1-76 0,1 1 21 0,2-1-68 0,-1 3 34 16,4-1-61-16,-1 2 35 0,0 0-55 0,4 0 43 16,-3 3-55-16,-1 1 43 0,4 0-52 0,-2 3 44 15,2 2-47-15,-3-1 47 0,2 1-53 0,-1 3 4 16,1 1 10-16,-3-1-5 0,0 3 4 0,-3 1 0 16,-1 0 1-16,-1 2-1 0,0 1 0 0,-3-1 1 15,-1 4 4-15,-2-3-8 0,-2 3 1 0,0 1 0 16,-4-1 0-16,1-1-1 0,-2 1-2 0,1-1 8 0,-2-2-9 15,0 1 0-15,-1-2 2 0,2-1 1 0,-1-1 0 16,1 0 1-16,5-3 3 0,-2 0 3 16,-2 0-1-16,8-5 1 0,-7 7-2 0,7-7-2 15,-6 3 0-15,6-3 1 0,0 0 7 0,0 0-8 0,0 0 7 16,13 1 7-16,-13-1 8 0,16 2 6 16,-16-2 3-16,20 1 2 0,-10 0 2 0,2 2 8 15,-1 0-4-15,2 1-3 0,2-1-8 0,-2 2-3 16,0 1-3-16,1-1-1 0,-1 1-6 0,-1 1-6 15,0-1 1-15,0 1-6 0,0 2-5 0,-1-2-15 16,0 0-52-16,-2 0-62 0,-1 0-19 0,-2-2-106 16,3 1-17-16,-4-2-98 0,3 1-59 0,-8-5-68 15,10 7-492-15,-10-7-578 0</inkml:trace>
  <inkml:trace contextRef="#ctx0" brushRef="#br0" timeOffset="74707.4">21525 5868 649 0,'-3'-9'648'0,"2"0"-137"0,-3 2-55 0,3 1-27 15,-2 0-13-15,0-1-47 0,3 7 28 0,-5-10-69 16,5 10-14-16,-4-10-79 0,4 10-53 0,-4-7-33 16,4 7-34-16,0 0-19 0,0 0-17 0,0 0-8 15,0 0-9-15,0 0-7 0,9 6-7 0,-2 2 1 16,-3-2-10-16,5 2-8 0,0 1-6 0,1 2-1 15,-1-1-6-15,2 2 3 0,1 0 6 0,-1 1-60 16,0 3 52-16,0 0-55 0,0-2 61 0,-3-1-57 16,0 2 61-16,-1-2-57 0,-1-1 60 0,-2-1-51 15,0-2 55-15,-3 1 0 0,3-2 2 0,0-1 7 16,-3-1-3-16,-1-6 0 0,1 9-13 0,-1-9-50 16,0 0 54-16,0 0-55 0,0 0 50 0,0 0-51 15,0 0 47-15,0 0-50 0,4-10 46 0,-4 10-58 16,8-9 55-16,-3 2-7 0,0 3-2 0,5-1-2 0,-2-1 0 15,0 2-8-15,3 1-2 0,-1 2-1 16,1-1 2-16,1 1-57 0,-12 1 63 0,21 3-63 16,-10-2 63-16,-2 2-56 0,0 1 54 0,-2 2-57 0,0-1 64 15,-2 2-57-15,-1 1 58 0,-4-2-53 0,0 3 64 16,-2-1-60-16,-2 1 66 0,-3 0-12 16,-3 0-20-16,1-1-45 0,-5-2-31 0,1 1-39 15,1-1-34-15,-5-2-25 0,3-2-31 0,0-1-20 16,0-1-119-16,-1-1-47 0,2 0-52 0,0-3-114 0,3 1-378 15,-1-3-519-15</inkml:trace>
  <inkml:trace contextRef="#ctx0" brushRef="#br0" timeOffset="75074.36">22420 5918 164 0,'0'0'769'0,"0"-9"-218"16,0 9-39-16,-2-9-52 0,2 9 32 0,-4-8-37 16,4 8 33-16,-2-7-44 0,2 7-39 0,-3-8-24 15,3 8-44-15,-5-5-55 0,5 5-60 0,0 0-49 16,-2-5-33-16,2 5-27 0,0 0-9 0,0 0-3 15,0 0-6-15,5 7-14 0,-5-7-12 0,6 11-11 16,-1-5-46-16,-1 3 34 0,1-1-45 0,2 0 36 16,0 3-41-16,2 0 37 0,-2 1-36 0,0 0 32 0,2-1-44 15,-1 0 31-15,0 1-63 0,-1-2 11 16,-1 2-79-16,0-3-6 0,-1 0-97 0,0-2 24 16,-1 2-88-16,-3-3-11 0,2 0-49 0,-3-6-65 15,1 11-65-15,-1-11-61 0,-5 7-105 0,5-7-406 16,-10 4-661-16</inkml:trace>
  <inkml:trace contextRef="#ctx0" brushRef="#br0" timeOffset="75957.83">22270 5989 634 0,'-8'-5'584'0,"1"1"-118"16,-1 1-9-16,8 3-81 0,-9-7 24 0,9 7-53 0,-8-6-4 16,8 6-30-16,-5-5-42 0,5 5-47 15,-2-8-43-15,2 8-19 0,3-7 0 0,3 2-39 16,0 0-16-16,3-1-29 0,6 2-8 0,-1-2-18 15,4 2-9-15,-2-2-8 0,4-1-6 0,0-1-9 16,1 3-3-16,1-4-3 0,-3 2 2 0,1 0-10 16,1-2 0-16,-1 3-7 0,-2-3 0 0,1 2 0 0,-3-2 0 15,-2 3-5-15,0-1 27 0,-3-3-43 16,-1 2 27-16,1-2-29 0,-2 2 30 0,-4-2-39 0,0 2 41 16,-3-2-38-16,1 2 38 0,-2-3-34 0,-1 0 42 15,-2 0-38-15,-1 2 31 0,-1-3-33 0,-1 3 41 16,1-1-37-16,-2 0 34 0,1 2-32 0,-2 0 40 15,2 0-34-15,0 2 40 0,0 0-32 0,-1 1 31 16,6 5-38-16,-11-6 36 0,11 6-34 0,-10-2 44 16,10 2-32-16,-10 2 33 0,10-2-23 0,-6 7 20 15,2 0-10-15,1-2 20 0,2 2-22 0,0 2 16 16,1 0-9-16,1 3 13 0,0 1-16 16,2-1 18-16,-1 2-21 0,2 2-1 0,1 1 1 0,3 1-1 15,-2 1 2-15,2-1-6 0,-1 1-4 16,1 0-1-16,1 0-52 0,0 2 59 0,-1-2-48 15,2 0 54-15,-1-1-55 0,0 0 63 0,0 0-53 16,-3-4 44-16,1-3-55 0,-1 3 56 0,-2-6-49 0,2 2 53 16,-2-3-50-16,1 0 56 0,-1-2-55 0,-4-5 38 15,4 6-47-15,-4-6 56 0,0 0-57 0,0 0 57 16,5-5-55-16,-5 5 60 0,0-11-61 0,1 5 53 16,-1-1-2-16,2 0-9 0,-2-2-2 0,1 1-5 15,0 0 4-15,3-1-8 0,-3 1-2 0,3 1-1 16,-1-1-5-16,1 2 0 0,1 1 1 0,1 0-2 15,-6 5 6-15,11-7-6 0,-11 7 2 0,15-2 3 0,-15 2-6 16,16 0 5-16,-16 0-2 0,17 4 1 16,-9-2-52-16,-1 2 62 0,1 2-46 0,0-4 53 15,-3 3-59-15,-5-5 60 0,11 6-55 0,-11-6 66 16,8 7-59-16,-8-7 68 0,6 5-59 0,-6-5 58 0,0 0-57 16,7 3 56-16,-7-3-56 0,0 0 54 0,0 0-56 15,7-4 56-15,-7 4-7 0,1-8-6 16,-1 8-7-16,6-12-2 0,-4 8-4 0,1-3-1 15,1-1-7-15,1 1 1 0,-1 0-4 0,3 1-1 16,0-1 5-16,0 2-4 0,0-1 6 0,2 2-5 16,0 0-2-16,0 1-1 0,1 1 0 0,-10 2 6 15,18-2-4-15,-18 2-2 0,19 2-1 0,-10 0 2 16,-2 1 1-16,4 0-2 0,-4 1 2 0,-3-1 0 0,-4-3-53 16,9 9 64-16,-9-9-35 0,9 8 50 0,-9-8-58 15,4 7 67-15,-4-7-52 0,0 0 74 0,1 8-47 16,-1-8 60-16,0 0-48 0,0 0 38 0,0 0-4 15,-4-5-11-15,4 5-3 0,0-10-5 0,0 3-2 16,1 0-9-16,2-2-8 0,1 0 3 0,1 0 3 16,0 1-1-16,2 0 5 0,1-2 3 0,3 2 7 15,-3 2 5-15,3-1 1 0,-2 2 3 0,1 2 0 16,3 0-11-16,-2 0-1 0,-11 3-5 0,25 2-5 16,-14 0-8-16,2 0-26 0,-3 2-57 0,-1 0-78 15,1 4-107-15,-3-2-107 0,-2 1-54 0,-1 3-130 16,-4-5-152-16,-3 5-555 0,-1-3-864 15</inkml:trace>
  <inkml:trace contextRef="#ctx0" brushRef="#br0" timeOffset="77374.12">24186 5973 401 0,'0'0'325'0,"7"-5"-37"0,-7 5-19 0,0 0-36 16,0 0 19-16,3-6-47 0,-3 6-8 0,0 0-14 15,-1-6 9-15,1 6-72 0,-2-6 28 0,2 6-49 16,-3-6 37-16,3 6-50 0,-4-8 51 0,4 8-51 0,-5-9 27 16,5 9-53-16,-7-11 40 0,7 11-43 15,-6-9 42-15,1 3-40 0,-3 0 49 0,4 1-60 16,-3 0 30-16,-1 1-50 0,0 0 38 0,-1 0-49 15,-2 2 44-15,11 2-48 0,-25 1 43 0,13 0-50 16,-5 4 59-16,-1 0-36 0,0 2 11 0,-3 3 9 16,3-1 7-16,-7 8 5 0,2-4-23 0,2 3 25 15,0-1-36-15,2 1 34 0,4 0-15 0,-2-1-3 16,6 1-4-16,-1 1-6 0,3 0-6 0,3-3-2 16,-1 1-4-16,4 2 2 0,0-1-9 0,3-3 1 0,3 2-5 15,0 0-1-15,2-1-1 0,3 0 2 0,1-3-5 16,1 3-3-16,1-4 1 0,0-2-7 0,4 1 3 15,-2-4-11-15,2 0-7 0,1-1-8 16,-1-3-12-16,-1-1-10 0,0 0-1 0,2-3 38 16,0 1-56-16,-2-1 57 0,2-2-47 0,-2-2 52 0,-3 2-49 15,3-3 8-15,-5 0 9 0,1 0 10 0,-2-1 4 16,-3 3 9-16,0-4 14 0,1 0-14 16,-4 0 1-16,-2 1 5 0,1-2 2 0,-2 0 7 15,0 1 6-15,0-2 15 0,-2 3 24 0,0-1 27 0,-2 1 3 16,3-1 8-16,-2 3 4 0,1-3 2 15,-1 3 3-15,1 1-48 0,0 0 52 0,3 6-68 0,-4-10 60 16,4 10-90-16,-5-5 45 0,5 5-53 16,0 0 50-16,0 0-50 0,0 0 55 0,0 0-46 15,0 0 67-15,0 0-54 0,4 10 59 0,-1-5-63 0,2 3 59 16,0-1-51-16,0 2 52 0,1 0-1 0,3 3-15 16,-2 0-8-16,1-1-9 0,3 2-5 0,-1 1-6 15,3 0-1-15,-2 1-7 0,2-2-4 0,-3 0-2 16,2-1-11-16,-1-1-41 0,1-1-60 0,-2 2-72 15,3-4-76-15,-2 0-34 0,-2 1-114 0,1-3-37 16,-1 0-87-16,-1-3-165 0,2 0-312 0,-10-3-597 16</inkml:trace>
  <inkml:trace contextRef="#ctx0" brushRef="#br0" timeOffset="78024.31">24809 5720 455 0,'0'0'362'16,"0"0"-40"-16,0 0-16 0,0 0 1 0,2-8-33 16,-2 8-22-16,0 0-37 0,0 0-23 0,0 0-15 15,0 0-3-15,-7 8-20 0,7-8-6 0,-3 7-2 16,-1-2 4-16,-2 2-47 0,1 0 39 0,0 4-56 16,-5-2 35-16,4 3-64 0,-3 1 37 0,0-2-60 15,-1 3 41-15,-1 1-61 0,-4 0 3 0,5 0-6 16,-2-1 3-16,-2 2 4 0,0 0-1 0,0-3 3 15,1 3 3-15,2-3 3 0,-1-1-1 0,1-3 1 16,-1 2 3-16,3-4-8 0,3 1 4 0,-2-2 6 16,2-1-5-16,2 1-3 0,-2-3-4 0,6-3-9 15,-7 5 0-15,7-5-6 0,0 0 5 0,0 0-8 16,0 0-3-16,0 0 1 0,0 0-1 0,0 0 0 16,9-4 2-16,-9 4-2 0,12-1 1 0,-12 1-3 15,13-1 6-15,-13 1-4 0,17 1 2 0,-8 1-2 16,2 1 7-16,1 0-20 0,-1 1 24 0,1 2 1 15,4 0-3-15,-3 0 1 0,4 4 7 0,-2-5-8 16,1 3 0-16,-2 0 2 0,3 0 4 0,-2-1 0 16,2 0 2-16,-2 0 2 0,3 0 1 0,-3-2-5 15,2 1 13-15,-2 0-9 0,3-2 0 0,-1-2-2 16,-3-1-5-16,0-1 1 0,0 1-3 0,0-2 1 16,-1 0-3-16,0-1-1 0,2-2 4 0,-2-2-7 15,-1 0-30-15,1 1 34 0,-4-3-2 0,1-1-30 16,-1 0 31-16,-5 0-1 0,1 0-5 0,-2-2 2 15,-2 2-8-15,-1-1-3 0,0-2-4 0,-2 3-8 16,-1-2 43-16,-2 3-67 0,0 0 21 0,-2 1-76 16,2 1 11-16,-2-1-76 0,0 4 10 0,2-1-84 15,5 4 12-15,-11-3-65 0,11 3-49 0,-11-2-24 16,11 2-123-16,0 0-281 0,0 0-285 0</inkml:trace>
  <inkml:trace contextRef="#ctx0" brushRef="#br0" timeOffset="78658.25">25445 5590 146 0,'-2'-10'666'0,"2"10"-122"0,-1-8-161 0,1 8 19 15,-4-6-22-15,4 6-2 0,-1-6-46 0,1 6 40 16,0 0-76-16,-3-7-2 0,3 7-96 0,0 0-11 16,0 0-74-16,0 0 11 0,0 0-54 0,0 0 38 15,0 0-40-15,0 0 25 0,2 7-29 0,-2-7 30 16,2 11-17-16,3-3 10 0,-1 1 0 0,-1 0 0 15,3 2-8-15,-1 1-11 0,2 0-4 0,0 2-3 16,0 1-4-16,0-1 2 0,2 3-9 0,-1 0-7 16,0 1-6-16,2-2-9 0,-3 2-13 0,1-1 11 15,2 1-3-15,-1 0-7 0,-2-3 1 0,-1-1-3 16,2-1-41-16,-1 1 44 0,-1-2-38 0,-1-2 40 16,-1 0-45-16,1-2 47 0,0 1-44 0,-3-2 44 15,3-1-40-15,-5-6 45 0,4 11-45 0,-4-11 44 16,5 8-43-16,-5-8 44 0,0 0-47 0,3 6 42 15,-3-6-45-15,0 0 45 0,0 0-5 0,0 0-1 16,0 0-7-16,-3-6-15 0,3 6 16 0,-2-7-3 16,2 7-2-16,-3-10-4 0,3 10 1 0,-1-10-4 15,1 10 3-15,0-13-6 0,0 13-3 0,1-11 2 16,2 4 2-16,1 3-7 0,1-3 3 0,1-1-4 16,0 4 5-16,2-1 0 0,1 0 2 0,1 0-8 15,1 2-5-15,-1 0 12 0,1 1-1 0,-1 1-2 0,-10 1 2 16,22 0-3-16,-12 1-3 0,1 1 6 15,-2 1-8-15,-2 0 3 0,0 2 0 0,-3 1 2 16,-2-1 1-16,1 1 1 0,-3 2 0 0,-2-2-3 16,0 3 0-16,-3-1-5 0,-2 0-80 0,-2 2 26 15,-2-3-93-15,-1 3-16 0,-3-4-72 0,0 0-74 16,-2 0-88-16,0-3-72 0,-2 1-128 0,1-3-463 16,-3-1-692-16</inkml:trace>
  <inkml:trace contextRef="#ctx0" brushRef="#br0" timeOffset="79890.31">24944 5643 252 0,'0'0'310'15,"0"0"-55"-15,0 0-21 0,0 0-15 0,0 0-33 16,0 0-23-16,0 0-17 0,0 0-24 0,-7-4-15 16,7 4-5-16,0 0-41 0,0 0-8 0,0 0-8 15,0 0-8-15,0 0-4 0,0 0-6 0,0 0-7 16,0 0-2-16,0 0-3 0,0 0 12 0,0 0 0 15,0 0 13-15,0 0 10 0,0 0 5 0,-11 2 19 16,11-2 14-16,0 0-3 0,0 0 12 0,0 0 0 16,-5 3 8-16,5-3 1 0,0 0 2 0,0 0 1 15,0 0-1-15,-7 4-5 0,7-4 0 0,0 0-6 16,0 0-5-16,0 0-4 0,0 0 3 0,0 0-12 16,-9 2-6-16,9-2-12 0,0 0-12 0,0 0-10 15,0 0-6-15,0 0-5 0,0 0-2 0,-4 4 2 16,4-4 8-16,0 0 1 0,-6 7 5 0,6-7-37 15,-4 6 54-15,4-6-40 0,-6 8 50 0,3-3-46 16,1 1 51-16,-4 0-50 0,3 1 38 0,-5 0-42 16,4 3 43-16,-2-2-50 0,-3 3 40 0,0 0-47 15,1 1 9-15,-1 2 0 0,-3 0 6 0,0 2-4 16,2 1 8-16,-3 0-5 0,2 1-37 0,-2-1 47 16,-1 1-45-16,2 0 52 0,0-1-53 0,1 0 53 15,0-2-54-15,2-2 50 0,0 2-54 0,1-4 46 16,2 0-47-16,-2 0 51 0,4-3-51 0,-1 0 50 15,1-1-53-15,-1-1 49 0,3 1-47 0,2-7 41 16,-8 8-49-16,8-8 45 0,-4 11-46 0,4-11 40 16,-4 6-49-16,4-6 33 0,0 0-52 0,-5 8 30 15,5-8-19-15,0 0-19 0,-4 3-8 0,4-3-6 16,0 0 4-16,0 0 6 0,-7 4 9 0,7-4 7 16,0 0 10-16,0 0 5 0,0 0 11 0,-10 2 2 15,10-2 0-15,0 0 8 0,0 0 2 0,-9 2 6 16,9-2 1-16,0 0 2 0,-7 3 0 0,7-3 7 0,0 0-5 15,-6 4 1-15,6-4 5 0,0 0-2 16,0 0 0-16,-8 6 6 0,8-6-3 0,0 0-1 16,-5 4 1-16,5-4 4 0,0 0-4 0,-5 5 0 15,5-5 0-15,0 0 1 0,-7 5 2 0,7-5 4 16,0 0-6-16,-5 5 9 0,5-5-8 0,0 0 4 16,0 0-3-16,-6 5 1 0,6-5 0 0,0 0 4 15,0 0 5-15,0 0-2 0,0 0-3 0,0 0 1 16,0 0 1-16,8-4-5 0,-8 4-1 0,9-6 0 15,-2 2-1-15,1 1 1 0,3-1 3 0,-2 1-3 16,4-2 6-16,1 1 2 0,-1 0 11 0,4 1-4 16,-3 0 1-16,4-1 0 0,-1 2 6 0,-1 0-2 15,3 1 3-15,-2 0 7 0,2 2-3 0,-1 0 12 16,1 2-1-16,0-1 8 0,-1 3 3 0,1-2 3 16,0 4 3-16,0 1-6 0,-1-3-1 0,-1 4 10 15,-2 0 0-15,-1-3 3 0,0 2-8 0,-1-1-2 0,0 1 1 16,-2-1-8-16,0-3-5 0,-4 3-4 0,2-3-11 15,-2 1 1-15,0-2-2 0,-7-3-3 16,12 7 2-16,-12-7-1 0,11 3-11 0,-11-3-30 16,11-3-76-16,-3-2-79 0,-1-1-109 0,-1-2-141 15,1-3-125-15,-1-4-820 0,2 0-966 0</inkml:trace>
  <inkml:trace contextRef="#ctx0" brushRef="#br0" timeOffset="99688.12">29413 3326 31 0,'0'0'356'0,"2"-6"-55"0,-2 6-88 0,0-6 49 15,0 6-43-15,0 0 25 0,2-9-19 0,-2 9-14 16,0-8-16-16,0 8-40 0,-2-7-33 0,2 7-3 16,-1-8-43-16,1 8 23 0,-1-7-31 0,1 7 20 15,-3-5-29-15,3 5 25 0,-1-7-32 0,1 7 24 16,-3-6-33-16,3 6 21 0,0 0-41 0,-2-5 33 15,2 5-32-15,0 0 27 0,0 0-32 0,-4-7 23 16,4 7-28-16,0 0 24 0,0 0-30 0,-3-4 21 16,3 4-26-16,0 0 21 0,0 0-24 0,0 0 22 15,0 0-21-15,0 0 23 0,-6-5-23 0,6 5 17 16,0 0-18-16,0 0 16 0,0 0-22 0,0 0 24 16,0 0-20-16,0 0 17 0,0 0-16 0,0 0 19 15,0 0-25-15,0 0 26 0,0 0-18 0,0 0 14 16,0 0-19-16,0 0 28 0,0 0-15 0,0 0 23 15,0 0-13-15,0 0 24 0,-2-6-18 0,2 6 25 16,0 0 4-16,0 0 1 0,0 0-1 0,0 0-3 16,0 0-11-16,0 0-7 0,0 0-4 0,0 0-8 15,0 0-2-15,0 0-8 0,0 0-2 0,-11 4-2 16,11-4 2-16,-6 3-7 0,6-3 7 0,-8 7 0 16,3-1 13-16,-1 1 12 0,-1 1 7 0,2 1 3 15,-4 4 14-15,4 0-2 0,-4 4 0 0,0 0 2 16,2 5-5-16,-1 0 16 0,0 4-26 0,0 2 15 15,2 0-20-15,1 1 17 0,3-2-9 0,0 2-1 16,1-2-3-16,2 2-10 0,1 2-5 0,0 1 0 16,3-1-5-16,0-2-28 0,4 0 30 0,-1 0-30 15,3-2 22-15,0-2-25 0,1-3 33 0,5 2-45 16,-3-5 3-16,5-1-45 0,0-5-48 0,-1-2-53 16,3-3-77-16,-1-1-38 0,5-3-50 0,-4-2-117 0,2-3-77 15,3-3-485-15,-2-1-612 0</inkml:trace>
  <inkml:trace contextRef="#ctx0" brushRef="#br0" timeOffset="100238.25">29870 3342 384 0,'-2'-8'424'16,"-2"4"-59"-16,1-2-81 0,-3 1-30 0,2-1-1 16,-1 0-10-16,0 1-4 0,-2 0-19 0,2 0-23 15,-3 2-24-15,1 1-30 0,7 2-23 0,-14-5-21 16,14 5-10-16,-17 0-31 0,17 0 20 0,-16 5-14 0,6-2-28 16,3 1 10-16,-2 0-26 0,2 1 10 15,0 1-21-15,3 1 16 0,-1 1-5 0,3 0 0 16,0 1-5-16,2-1-1 0,2 3-1 0,0-2-7 15,1 2 5-15,3 2-4 0,1-1 4 0,1 2-8 16,1 0 3-16,2 0 0 0,1 2-9 0,0-1 6 0,-1 2-11 16,1-1-21-16,-2 0-10 0,-3-2 3 15,4 1-30-15,-6-1 16 0,-2-2-11 0,-1-2 33 16,-2 3-18-16,0-4 33 0,-2 1-21 0,-1-2 32 16,-1 1-18-16,-1-4 21 0,-2 1-20 0,0-1 30 0,-1 0-24 15,2-3 24-15,6-2-24 0,-14 5 29 16,14-5-28-16,-11 1 27 0,11-1-21 0,-11-1 15 15,11 1-29-15,0 0 22 0,-5-5-23 0,5 5 28 16,0 0-27-16,0 0 26 0,10-3-27 0,-10 3 28 16,0 0-26-16,17 0 29 0,-17 0-29 0,17 5 27 15,-10-2-25-15,2 2 27 0,-1 0-23 0,-2 1 31 0,1 2-28 16,-1 1 26-16,-1 2-19 0,-1-2 28 16,-1 3-29-16,0 0 25 0,-3 0-22 0,2 1 21 15,-1-1-5-15,0 1 0 0,-1 0-5 0,0-2-4 16,0 0 3-16,2 1 0 0,-1-2 2 0,0 1-7 0,2-3-7 15,-1 1-21-15,2-3-36 0,-1-1-46 0,4-1-56 16,0-1-91-16,-7-3-83 0,16-1-100 16,-2-4-273-16,-1 0-215 0</inkml:trace>
  <inkml:trace contextRef="#ctx0" brushRef="#br0" timeOffset="100470.68">30182 3476 239 0,'-2'-7'677'0,"0"0"-155"15,-2 1-149-15,4 6-29 0,-3-9-68 0,3 9 7 16,-4-8-26-16,4 8-2 0,-5-6-44 0,5 6 3 16,0 0-23-16,0 0-21 0,0 0-26 0,0 0-19 15,-5 5-22-15,5-5-23 0,2 9-5 0,1-1-13 16,2-1-12-16,0 2-11 0,1 2-3 0,1 1-6 16,0 1-9-16,2-1-2 0,2 4-17 0,0-2-24 15,-1 3-60-15,2-1-73 0,-2-2-24 0,1 2-98 16,-3-3-24-16,0 0-116 0,1-2-70 0,-2 0-417 15,-1-3-469-15</inkml:trace>
  <inkml:trace contextRef="#ctx0" brushRef="#br0" timeOffset="100650.31">30465 3571 348 0,'12'-5'639'0,"-12"5"-164"0,0 0-106 0,11-2-72 16,-11 2-64-16,0 0-32 0,11 1 1 0,-11-1-10 15,9 3-13-15,-9-3-25 0,8 5-22 0,-8-5-27 16,7 9-20-16,-4-4-16 0,1-1-12 0,-2 2-13 16,3 2-13-16,-1-1-26 0,-1 1 16 0,-1 0-70 15,2 1-53-15,-4-3-122 0,3 1-55 0,-1 0-100 16,-2-7-111-16,2 10-246 0,-2-10-242 0</inkml:trace>
  <inkml:trace contextRef="#ctx0" brushRef="#br0" timeOffset="100987.61">30631 3438 175 0,'-2'-13'576'16,"-3"4"-168"-16,4 0-28 0,-1 1-63 0,0 1-28 16,2-1-56-16,0 1 18 0,-1-1-46 0,1 8 2 15,1-13-65-15,-1 13-2 0,2-11-46 0,-2 11 9 16,8-6-35-16,-8 6 5 0,9-2-33 0,-9 2 15 15,13 2-22-15,-6 2 2 0,1 1-20 0,-1 0 19 16,-1 4-24-16,-2-1 19 0,1 3-27 0,0 1 23 16,-5-1-23-16,3 2 15 0,-3 2-2 0,0-2-1 15,0 0 2-15,-3 0-7 0,3-1 1 0,0 0 0 16,-1 0-1-16,0-2 3 0,-2 0 6 0,3-2 2 16,0 0-1-16,0-8 24 0,0 11 7 0,0-11-3 15,4 10-9-15,-4-10 0 0,8 4-9 0,-8-4-7 16,15 0-26-16,-2-1-56 0,0-1-57 0,3-1-79 15,2-4-43-15,3 1-57 0,0-2-116 0,-1-1-47 16,1-2-361-16,-2 2-353 0</inkml:trace>
  <inkml:trace contextRef="#ctx0" brushRef="#br0" timeOffset="101135.14">31029 3419 471 0,'0'0'352'0,"0"0"-5"0,0 0-43 0,7 4-21 15,-7-4 9-15,2 6-42 0,-2-6 0 0,2 8-36 16,-2-8 3-16,2 8-59 0,-2-8-3 0,0 11-51 15,3-5 3-15,-1 1-43 0,0 0 8 0,0 1-32 16,1 1 12-16,-1-1-35 0,2 2 10 0,-1-2-93 16,-1 2-33-16,2-2-69 0,-1 1-91 0,-1-1-52 15,-1 0-144-15,3-4-312 0,-4-4-283 0</inkml:trace>
  <inkml:trace contextRef="#ctx0" brushRef="#br0" timeOffset="101521.42">31115 3303 409 0,'-2'-11'463'0,"0"1"-62"15,2 2-98-15,-1 1-53 0,1-1-3 16,0 1-36-16,1-1 2 0,-1 0-40 0,2 1 3 16,0 1-61-16,1 0 2 0,-3 6-46 0,7-10 12 15,-2 5-45-15,-5 5 23 0,11-6-42 0,-11 6 23 0,12-1-33 16,-12 1 20-16,11 4-29 0,-11-4 24 15,9 8-32-15,-4-4 23 0,0 3-34 0,-1 0 36 16,-1 0-28-16,0 2 29 0,0-1-33 0,-1 2 30 16,-1 0-23-16,2-1 24 0,-2 0-32 0,2 0 33 15,-2 0-33-15,0 0 35 0,2 1-26 0,1-2 24 16,-2 2-29-16,-2-2 34 0,3 1-34 0,1-1 33 0,-2 2-32 16,3-3 33-16,-1 2-35 0,1-2 32 15,0 2-31-15,0-1 32 0,1-1-25 0,-1 2 28 16,0-3-41-16,-1 1 37 0,0-1-29 0,-4-6 32 15,6 12-23-15,-5-6 31 0,-1-6-29 0,1 11 27 16,-1-11-30-16,-3 12 28 0,1-6-32 0,-4 1 23 16,1-1-31-16,-3-1 15 0,3 1-71 0,-3-1-23 15,1-2-57-15,7-3-127 0,-12 5-70 0,12-5-134 16,-14 1-225-16,14-1-212 0</inkml:trace>
  <inkml:trace contextRef="#ctx0" brushRef="#br0" timeOffset="101702.23">31355 3411 703 0,'11'-2'530'0,"-11"2"-154"16,0 0-53-16,12 0-89 0,-12 0-6 0,0 0-18 0,9 3 30 15,-9-3-33-15,5 4 1 0,-5-4-48 0,7 5-10 16,-7-5-37-16,5 8-10 0,-1-4-33 16,-4-4 3-16,6 9-37 0,-2-4 15 0,1 1-28 15,-5-6-28-15,10 11-107 0,-5-5-32 0,-1-1-56 0,3 0-75 16,-1-2-28-16,0 1-95 0,-6-4-423 0,13 1-358 15</inkml:trace>
  <inkml:trace contextRef="#ctx0" brushRef="#br0" timeOffset="102054.45">31528 3236 440 0,'0'0'549'15,"-2"-8"-121"-15,2 8-114 0,-1-7-51 0,1 7-61 0,0 0-11 16,0 0-31-16,0 0 42 0,0 0-38 0,0 0 17 15,0 0-59-15,3 8 9 0,-3-8-45 0,4 9 12 16,-2-2-41-16,3 2 15 0,-1-1-35 0,1 1 18 16,0 0-31-16,2-1 20 0,-1 0-27 0,1-1 19 15,0 2-21-15,1-2 13 0,0-2-18 0,1-1 20 16,1 1-24-16,-1-1 18 0,0-3-17 0,-9-1 15 16,19 1-22-16,-19-1 19 0,17-2-23 0,-7-2 21 15,-3-1-22-15,2 1 4 0,-2-1 21 0,0-1-19 16,0 0 28-16,-2-1-3 0,0 3 18 0,0-1 44 15,-1-1-22-15,-4 6 21 0,6-7-50 0,-6 7 19 0,7-5-44 16,-7 5 19-16,0 0-30 0,0 0 25 0,0 0-30 16,7 2 27-16,-7-2-28 0,2 10 27 0,-2-10-32 15,1 12 26-15,-1-3-37 0,0-1-11 0,0 2-62 16,1 0-32-16,-1 1-76 0,0 1-24 0,0-1-36 16,2 0-112-16,-1-2-25 0,1 1-55 0,3-2-313 15,-2 0-282-15</inkml:trace>
  <inkml:trace contextRef="#ctx0" brushRef="#br0" timeOffset="102236.99">31953 3346 411 0,'4'-4'593'0,"-4"4"-142"0,0 0-106 16,7-4-70-16,-7 4-57 0,0 0-47 0,0 0-28 16,5-4-9-16,-5 4-11 0,0 0-12 0,0 0-21 15,0 0-10-15,4 7-22 0,-4-7-17 0,2 5-1 16,-2-5-10-16,3 7-7 0,-3-7-11 0,4 8-44 15,-4-8-34-15,7 7-19 0,-7-7-36 0,9 6-61 16,-9-6-77-16,9 3-70 0,-9-3-395 0,15-3-226 16</inkml:trace>
  <inkml:trace contextRef="#ctx0" brushRef="#br0" timeOffset="102471.04">32102 3230 618 0,'-3'-12'475'0,"3"12"-94"0,0-10-52 16,0 10-44-16,-1-6-40 0,1 6-36 0,0 0-28 15,-3-8 10-15,3 8-57 0,0 0 2 0,0 0 4 16,0 0-11-16,0 0-18 0,0 0-14 0,0 0-19 16,0 0-14-16,0 0-7 0,7 7-11 0,-7-7 1 15,7 9-12-15,-7-9-10 0,11 9 1 0,-6-2-8 0,1-2-3 16,-1 1-1-16,3 1-9 0,-2-2-1 0,-1 1-8 16,-1-1-10-16,1 1-11 0,0-1-10 0,-5-5-5 15,4 9-11-15,-4-9-6 0,3 10-16 0,-3-10-48 16,0 8-17-16,0-8-24 0,-5 8-55 0,5-8-66 15,-12 6-67-15,12-6-96 0,-11 3-211 0,11-3-164 16</inkml:trace>
  <inkml:trace contextRef="#ctx0" brushRef="#br0" timeOffset="102639.61">32028 3165 409 0,'-4'-6'575'0,"4"6"-140"16,-4-10-70-16,4 10-27 0,-4-9-4 0,0 3-96 0,3 0 0 15,1 6-42-15,-4-9 5 0,4 9-48 0,-2-10-15 16,2 10-41-16,0-11-11 0,0 11-58 0,2-10-30 16,-2 10-88-16,8-10-21 0,-3 6-58 0,0-2-102 15,1 1-53-15,2-1-96 0,2 0-355 0,-1-1-293 16</inkml:trace>
  <inkml:trace contextRef="#ctx0" brushRef="#br0" timeOffset="103087.2">32176 2858 142 0,'0'0'497'0,"0"-8"-117"0,0 8-74 0,1-8-67 0,-1 8-15 15,0 0-15-15,1-8-12 0,-1 8-27 0,4-5-30 16,-4 5-18-16,0 0-23 0,5-6-11 0,-5 6-17 16,0 0-5-16,14 4-19 0,-14-4-12 0,12 5-5 15,-6 0-2-15,-1 0 4 0,4 2-5 0,-4 1 18 16,1-1-41-16,-1 1 35 0,-1 2-35 0,-2-1 28 15,2 1-31-15,0-1 21 0,-2 1-22 0,1 1 23 16,-3-1-29-16,1-1 25 0,-1 0-33 0,0-2 38 0,-1 1-31 16,1-1-1-16,0-7 29 0,0 13-32 0,0-13 34 15,0 9-29-15,0-9 6 0,-2 9 0 0,2-9 33 16,2 7-28-16,-2-7 29 0,4 5-32 0,-4-5 26 16,5 4-43-16,-5-4 40 0,8 4-34 0,-8-4 33 15,11 6-40-15,-11-6 5 0,13 5 2 0,-7 0 4 16,4-2 1-16,-3 3-6 0,0 0 3 0,1 0 3 15,0 0 1-15,-2 1 7 0,-1 0-10 0,0 2 8 16,1-1 7-16,-1 2 0 0,0-1 5 0,-3 3-4 16,2-3 1-16,-1 1 2 0,-1-1-4 0,-1 2 1 15,2-2 1-15,-2 1-2 0,2-2-4 0,-2 2-3 0,0 0 4 16,1-2-1-16,0 0-2 0,-2 0 0 0,3-1 1 16,-3 1-3-16,1-1-1 0,-1-7 3 0,0 13-4 15,-1-6-1-15,-2 0-5 0,2 0-31 0,-3-1-50 16,2 1-34-16,-4 0-67 0,1 0-89 0,0-2-82 15,-2 1-421-15,2-3-301 0</inkml:trace>
  <inkml:trace contextRef="#ctx0" brushRef="#br0" timeOffset="103271.77">32578 3303 91 0,'16'0'704'0,"-2"0"-255"15,-3 2-52-15,-2-1-130 0,3 0 18 0,-1 1-27 16,-11-2-15-16,17 5-2 0,-10-3-21 0,1 2-13 15,-8-4-35-15,13 7-18 0,-8-2-27 0,-1 0-26 16,0-1-15-16,-4-4-23 0,4 10-7 0,-2-4-15 16,-2-6-10-16,0 11-33 0,0-4-84 0,0-7-61 15,-4 11-51-15,3-5-81 0,1-6-94 0,-4 7-91 16,4-7-371-16,-4 5-373 0</inkml:trace>
  <inkml:trace contextRef="#ctx0" brushRef="#br0" timeOffset="103604.34">32720 2888 706 0,'0'-7'466'0,"0"7"-56"0,0-11-104 0,0 11-7 16,0-10-70-16,0 10 6 0,-1-7-30 0,1 7 9 15,-1-6-17-15,1 6 19 0,0 0 8 0,0 0 2 16,0 0-10-16,0 0-19 0,5 5-29 0,-5-5 3 0,4 10 4 15,-1-3-31-15,0 0 21 0,1 2-30 0,0 1 42 16,2 2-56-16,-1 1 51 0,3 2-63 0,-2 0 40 16,2 2-12-16,-2 1-13 0,3 0-18 0,-1 1-9 15,-2 0-11-15,3 1-11 0,-1-1-4 0,-2-1-19 16,1 1-7-16,-2-4-10 0,0 1-7 0,1 0-2 16,-2-2-6-16,0 0 0 0,0-3-8 0,-2 0-1 15,2-1-6-15,-2-2-17 0,1 1-21 0,-1-2-31 0,-2-7-23 16,3 11-22-16,-3-11-47 0,3 8-89 15,-3-8-99-15,0 0-78 0,0 0-54 0,0 0-48 16,-5-5-41-16,2-2-86 0,2 0-377 0,-1-3-637 0</inkml:trace>
  <inkml:trace contextRef="#ctx0" brushRef="#br0" timeOffset="103970.73">32867 2625 263 0,'0'-9'419'0,"0"9"-105"0,0-8-68 0,0 8-34 16,5-5 25-16,-5 5-52 0,7-3 36 0,-7 3-71 15,0 0 39-15,11 1-52 0,-11-1 20 0,12 6-9 16,-3-1 18-16,-2 2-3 0,2 1 18 0,0 2-7 15,1-1 3-15,-1 4 10 0,3 1-1 0,-1 1 16 16,1 3-18-16,1-1-5 0,-2 2 1 0,1 3-8 16,2 1-21-16,-3 1 37 0,3 0-45 0,-3 0 29 0,-1 0-48 15,1 1 42-15,-2 1-14 0,0-4-16 0,-1 2-10 16,-1-2-13-16,-1 1-10 0,-1-2 0 0,-1 1-12 16,-2-2-1-16,1-1-17 0,-1-1-9 0,-2-1-8 15,-2 1-11-15,-1-1-3 0,-1 0-47 0,-2 0-76 16,-3 0-116-16,-4-1-130 0,0 0-182 0,-8 1-145 15,-4-2-1052-15,1-1-1381 0</inkml:trace>
  <inkml:trace contextRef="#ctx0" brushRef="#br0" timeOffset="109086.77">32011 3173 4 0,'0'0'171'0,"0"0"3"0,0 0-34 0,-1-7-8 15,1 7-19-15,0 0-15 0,0 0-10 0,0 0-15 16,-3-7-2-16,3 7-7 0,0 0 11 0,0 0-13 16,0 0-1-16,0 0-13 0,0 0 13 0,0 0-6 15,0-7-2-15,0 7-18 0,0 0 13 0,0 0-14 16,0 0 27-16,-1-6-33 0,1 6 27 0,0 0-21 16,0 0 21-16,0 0-24 0,0 0 38 0,-3-6-31 15,3 6 29-15,0 0-3 0,0 0 0 0,0 0-8 16,0 0-8-16,0 0-15 0,0 0-5 0,-1-6-4 15,1 6-1-15,0 0-5 0,0 0-4 0,0 0-2 16,0 0-25-16,0 0 26 0,0 0-3 0,0 0-44 16,0 0 39-16,0 0 5 0,0 0-1 0,0 0 2 15,0 0-3-15,-1 8 3 0,1-8-3 0,1 7 4 16,-1-7 5-16,1 8-6 0,-1-8 1 0,0 9-5 16,0-9 13-16,0 9-7 0,0-9-2 0,2 9 2 15,-2-9-2-15,0 10-3 0,0-10-6 0,1 8 3 16,-1-8-12-16,1 8 14 0,-1-8-7 0,0 0 5 15,0 9 0-15,0-9 1 0,0 0 1 0,0 7 9 16,0-7 3-16,0 0 0 0,0 0 18 0,0 0-12 16,1 8 24-16,-1-8-13 0,0 0-17 0,0 0 18 15,0 0-2-15,0 0-4 0,0 0-2 0,7 5-6 16,-7-5-4-16,0 0-6 0,0 0-7 0,0 0 8 16,10-2-4-16,-10 2-5 0,0 0-4 0,12 0 3 15,-12 0-1-15,12 0 0 0,-12 0-2 0,12 2-6 16,-12-2 8-16,13 5-9 0,-13-5 10 0,15 8-4 15,-9-5 0-15,-1 1 3 0,4 0-2 0,-9-4 0 16,11 10-3-16,-11-10-6 0,9 11 11 0,-9-11-7 16,7 10-2-16,-3-5 18 0,-4-5-5 0,5 11 9 15,-5-11-8-15,3 10 7 0,-3-10 1 0,0 10-9 16,0-10 4-16,-2 11-5 0,2-11-1 0,-6 8 2 16,6-8 2-16,-9 10-7 0,9-10 5 0,-10 7-5 15,10-7-17-15,-10 8-22 0,10-8-33 0,-12 5-49 16,12-5-63-16,-10 5-90 0,10-5-88 0,-10 1-336 15,10-1-205-15</inkml:trace>
  <inkml:trace contextRef="#ctx0" brushRef="#br0" timeOffset="109464.29">32042 3140 102 0,'0'0'318'0,"0"0"-49"15,0 0-49-15,0 0-3 0,0 0-33 0,0-8 12 16,0 8-11-16,0 0-23 0,0 0-13 0,1-7-17 15,-1 7-13-15,0 0-21 0,4-5-33 0,-4 5-1 16,0 0-10-16,5-7-13 0,-5 7-10 0,6-6-2 16,-6 6-7-16,9-4 5 0,-9 4-11 0,10-7 0 15,-10 7 2-15,9-4-12 0,-9 4 6 0,9-5 1 16,-9 5-6-16,9-5-3 0,-9 5 5 0,8-4 4 16,-8 4-4-16,0 0-3 0,8-3 2 0,-8 3 1 15,0 0-13-15,6-4-9 0,-6 4 21 0,0 0-2 16,0 0-12-16,0 0-44 0,5-4-77 15,-5 4-109-15,0 0-140 0,0 0-265 0,0 0-149 0</inkml:trace>
  <inkml:trace contextRef="#ctx0" brushRef="#br0" timeOffset="122834.59">20473 6770 20 0,'0'0'270'0,"0"0"-80"0,0 0 20 0,0 0-57 16,0 0 14-16,0 0-30 0,0 0 13 0,0 0-42 15,0 0 5-15,0 0-33 0,0 0 5 0,0 0-20 16,0 0-12-16,0 0 4 0,0 0-3 0,0 0-5 16,-3 5-2-16,3-5-5 0,0 0-4 15,0 0 2-15,0 0 5 0,0 0 4 0,0 0 0 0,0 0 4 16,0 0-5-16,0 0 1 0,0 0-4 0,0 0 0 15,0 0 4-15,8 3-7 0,-8-3 5 0,0 0 1 16,0 0 1-16,0 0 8 0,0 0 4 0,0 0 21 16,8 4-22-16,-8-4 7 0,0 0 2 0,0 0 3 15,0 0 3-15,0 0 6 0,13 0-14 0,-13 0-7 16,0 0-2-16,10-1-3 0,-10 1-8 0,0 0-5 16,11-3 5-16,-11 3-10 0,13-2-2 0,-13 2-2 15,10-4 3-15,-10 4-7 0,16-2-2 0,-16 2-1 16,14-5 0-16,-5 3 29 0,1-1-46 0,0 0 42 15,-1 0-53-15,3 1 40 0,-1-2-46 0,-1 1 41 16,3-1-43-16,-1 2 38 0,0-2-44 0,1 1 47 16,-1 0-52-16,0-1 45 0,1 1-44 0,1 1 44 15,-2-2-42-15,-1 1 41 0,3 0-43 0,-1-1 47 16,1 2-49-16,-2-2 45 0,2 2-46 0,-1-1 48 16,1 0-40-16,1-1 46 0,-1 1-42 0,1-1 51 15,-2 1-54-15,1 0 50 0,0-1-50 0,1 1 46 16,-3 0-33-16,3 0 28 0,-3 1-47 0,0-1 50 15,0-1-39-15,1 2 33 0,0-2-47 0,-2 2 46 16,1 0-42-16,-1-1 42 0,1 2-44 0,-2-2 49 0,0 1-49 16,2-1 43-16,-2 0-44 0,1 1 47 0,0 0-45 15,-1-1 45-15,0 2-33 0,2-2 33 0,-2 0-44 16,1 0 53-16,0 1-45 0,0 0 49 16,-1-1-48-16,1 1 50 0,1-1-35 0,-1 1 24 0,0 0-48 15,0-2 46-15,1 2-45 0,0-1 50 0,2 1-49 16,-3-1 50-16,2 1-48 0,0-2 50 0,-2 2-48 15,5-1 51-15,-5 0-50 0,4 0 50 0,-2 1-45 16,0-1 53-16,0-1-54 0,1 2 53 0,0-2-49 16,2-1 53-16,-3 1-54 0,0 1 52 0,4 0-47 15,-5-1 50-15,4 0-54 0,-3 2 44 16,-1-3-45-16,1 3 42 0,-1-2-40 0,0 0 42 0,1 2-46 16,-1-2 44-16,-1 1-51 0,-2 0 47 0,4 1-48 15,-3 0 49-15,-1-1-50 0,1 1 50 0,-1-1-48 16,0 0 48-16,-9 3-47 0,14-4 46 0,-14 4-39 15,14-2 25-15,-14 2-30 0,12-4 46 0,-12 4-42 16,11-1 44-16,-11 1-40 0,0 0 52 0,12-3-43 16,-12 3 42-16,0 0-37 0,11-2 46 0,-11 2-36 15,0 0 39-15,0 0-34 0,9-2 36 0,-9 2-35 16,0 0 8-16,0 0 1 0,0 0 3 0,0 0 0 16,9-1 6-16,-9 1 1 0,0 0-5 0,0 0 5 15,0 0 14-15,0 0-20 0,0 0 12 0,0 0-23 16,0 0 12-16,0 0-17 0,0 0 11 0,10-3-15 15,-10 3 14-15,0 0-30 0,0 0 13 0,0 0 12 16,0 0-18-16,0 0 7 0,8-3-15 0,-8 3 15 0,0 0-19 16,0 0 15-16,8-3-18 0,-8 3 16 15,0 0-13-15,6-2 5 0,-6 2-9 0,0 0 12 16,0 0-14-16,10-4 15 0,-10 4-14 0,0 0 13 16,8-3-14-16,-8 3 9 0,0 0-9 0,8-3 13 15,-8 3-9-15,0 0-1 0,10-3 0 0,-10 3 3 0,9-3-3 16,-9 3 2-16,0 0 4 0,10-4-4 15,-10 4 2-15,9-2-1 0,-9 2 4 0,10-2-6 16,-10 2-1-16,0 0 4 0,9-4 1 0,-9 4 1 0,0 0-4 16,0 0 2-16,10-1 0 0,-10 1 0 0,0 0 8 15,0 0 0-15,0 0 4 0,0 0 0 0,9-2 2 16,-9 2 0-16,0 0-2 0,0 0 1 0,0 0-1 16,0 0-3-16,0 0 3 0,0 0-1 0,0 0 0 15,0 0 1-15,0 0-2 0,0 0 7 0,0 0-3 16,0 0 1-16,9-3-3 0,-9 3 0 0,0 0-6 15,0 0-2-15,0 0-9 0,0 0 9 0,0 0-2 16,0 0 2-16,0 0 0 0,0 0-4 0,0 0 3 16,0 0-4-16,0 0-2 0,0 0 6 0,0 0-3 15,0 0-4-15,0 0 0 0,0 0 4 0,0 0-1 16,0 0 0-16,0 0 4 0,0 0-3 0,0 0 3 16,0 0 1-16,0 0-2 0,0 0 4 0,0 0-4 15,0 0 1-15,0 0 5 0,0 0 5 0,0 0-6 16,0 0 4-16,0 0 5 0,0 0 7 0,0 0 7 15,0 0 3-15,0 0-6 0,0 0 15 0,0 0 0 16,0 0-3-16,0 0-2 0,0 0-4 0,0 0 0 16,0 0-5-16,0 0-3 0,0 0-3 0,0 0-3 15,0 0-6-15,0 0-2 0,0 0-2 0,0 0 2 16,0 0-6-16,0 0 4 0,0 0 3 0,0 0-1 0,0 0 0 16,0 0 0-16,0 0-1 0,0 0 1 15,0 0-2-15,0 0-1 0,0 0-1 0,0 0 4 16,0 0-5-16,0 0 2 0,0 0 0 0,0 0-2 0,0 0-2 15,0 0 1-15,0 0 3 0,0 0-5 0,0 0 1 16,0 0 1-16,0 0-1 0,0 0 0 0,0 0 1 16,0 0-1-16,0 0 0 0,0 0 1 0,0 0-4 15,0 0 4-15,0 0 0 0,0 0-2 0,0 0-3 16,0 0 3-16,0 0-1 0,0 0-5 16,0 0 3-16,0 0 1 0,0 0 0 0,0 0-4 15,0 0 4-15,0 0 0 0,0 0-1 0,0 0 1 16,0 0-1-16,0 0 0 0,0 0 0 0,0 0-2 0,0 0 0 15,0 0 2-15,0 0-5 0,0 0 4 0,0 0 1 16,0 0-1-16,0 0 0 0,0 0 2 0,2 7-2 16,-2-7 1-16,0 0-2 0,0 0 3 0,0 0 1 15,0 0-2-15,0 0 2 0,0 0 0 0,0 0-1 16,0 0 0-16,0 0 3 0,0 0 1 0,0 0-14 16,0 0 13-16,0 0 1 0,0 0-3 0,0 0 3 15,0 0-1-15,0 0 0 0,0 0-1 0,0 0 2 16,0 0-2-16,0 0 1 0,0 0-3 0,0 0 2 15,0 0-1-15,0 0 2 0,0 0-3 0,0 0 2 16,0 0-1-16,0 0 0 0,0 0 1 0,0 0-1 16,0 0 0-16,0 0-2 0,0 0 3 0,0 0-2 15,0 0-1-15,0 0 2 0,0 0-3 0,0 0 3 16,0 0 0-16,0 0-1 0,0 0 0 0,0 0-3 16,0 0 3-16,0 0 2 0,0 0-4 0,0 0 1 15,0 0 0-15,0 0-1 0,0 0 1 0,0 0 0 16,0 0 0-16,0 0-1 0,0 0 0 0,0 0 3 15,0 0-2-15,0 0 0 0,0 0 2 0,0 0-2 16,0 0 1-16,0 0-2 0,0 0 2 0,0 0 1 0,0 0-1 16,0 0 0-16,0 0-1 0,0 0 0 0,0 0 1 15,0 0-3-15,0 0 2 0,0 0 2 0,0 0-1 16,0 0 0-16,0 0 1 0,0 0-2 0,0 0 0 16,0 0-1-16,0 0-1 0,0 0 3 15,0 0-1-15,0 0-2 0,0 0 4 0,0 0-3 0,0 0 2 16,0 0-3-16,0 0 0 0,0 0 3 0,0 0-3 15,0 0 2-15,0 0-1 0,0 0 2 0,0 0-7 16,0 0 7-16,0 0-1 0,0 0-1 0,0 0 0 16,0 0 2-16,0 0 0 0,0 0-3 0,0 0 0 15,0 0 3-15,0 0-1 0,0 0 2 0,0 0-3 16,0 0 2-16,0 0-2 0,0 0 2 0,0 0 0 16,0 0 1-16,0 0-4 0,0 0 3 0,0 0-2 15,0 0 1-15,0 0 0 0,0 0 0 0,0 0 3 16,0 0 0-16,0 0-1 0,0 0 0 0,0 0 2 15,0 0-2-15,0 0-1 0,0 0 2 0,0 0 0 16,0 0 0-16,0 0-2 0,0 0-1 0,0 0 2 16,0 0 1-16,0 0-1 0,0 0 0 0,0 0 1 15,0 0 1-15,0 0 1 0,0 0-1 0,0 0 4 16,0 0-1-16,0 0 2 0,0 0 1 0,0 0-3 0,0 0 3 16,0 0 2-16,0 0-2 0,0 0 0 15,0 0-3-15,0 0 7 0,0 0-3 0,0 0 0 0,0 0-6 16,0 0 3-16,0 0 0 0,0 0-2 15,0 0 4-15,0 0-5 0,0 0-16 0,0 0 18 0,0 0-2 16,0 0 0-16,0 0-2 0,0 0 2 0,0 0-2 16,0 0-4-16,0 0 2 0,0 0-7 15,0 0 7-15,0 0-2 0,0 0-2 0,0 0 0 16,0 0-7-16,0 0-10 0,-2-7-25 0,2 7-30 0,0 0-30 16,0 0-44-16,0 0-41 0,0 0-42 15,0 0-61-15,0 0-42 0,0 0-131 0,0 0-43 16,0 0-74-16,0 0-138 0,0 0-487 0,2-6-817 0</inkml:trace>
  <inkml:trace contextRef="#ctx0" brushRef="#br0" timeOffset="124729.8">24141 6611 160 0,'0'0'228'16,"0"0"-45"-16,0 0-23 0,0 0-20 0,0 0-12 15,0 0-14-15,0 0-7 0,0 0-10 0,0 0-8 16,-5 4-3-16,5-4-5 0,0 0-4 16,0 0 2-16,0 0 4 0,0 0 18 0,0 0-21 0,0 0 2 15,0 0 2-15,0 0 0 0,0 0-20 0,0 0 17 16,0 0-30-16,0 0 29 0,0 0-38 0,0 0 39 15,0 0-52-15,0 0 43 0,0 0-44 0,0 0 48 16,0 0-38-16,0 0 53 0,0 0-51 0,0 0 55 16,0 0-11-16,11 0-11 0,-11 0-6 0,0 0-4 15,14-2-5-15,-14 2-3 0,11-3-6 0,-11 3-2 16,13-3-8-16,-13 3-6 0,17-4-7 0,-8 1-2 16,3 1-4-16,-1-1-5 0,0-1 2 0,1 2 0 15,1-3-1-15,2 1 0 0,-1-1-5 0,3 2 1 16,-3-2-1-16,0 1 2 0,3 0-7 0,-1-1 2 15,-2-1-2-15,4 2 3 0,-5 0 2 0,5-1 10 16,-4 1 2-16,3 0 0 0,-2-1-32 0,0 1 57 16,1 0-6-16,0-1 2 0,0 2-2 0,0-2 3 15,1 0 3-15,-2 0-2 0,3 2-3 0,-1-2-3 16,-2 0-2-16,4 0-6 0,-2 2-4 0,1-2-1 16,0-1 2-16,-2 3-52 0,2-3 50 15,-1 1-1-15,2 0-1 0,-2 0-7 0,2 1 3 0,0-2-7 16,-2 2 1-16,2-1-1 0,-1 1 1 0,1-2-2 15,0 2 0-15,0-2 2 0,0 3 4 0,0-3-44 16,-1 1 52-16,1 1-6 0,3 0 7 0,-1-2-47 16,0 1 54-16,1 0-45 0,-1-1 52 0,0 1-46 15,1-1 51-15,-1 1-45 0,0 0 38 0,0 0-32 16,-1 0 29-16,-1 0-47 0,0 0 47 0,-1 1-46 16,0-1 48-16,0 1-44 0,1-2 45 0,-3 3-44 15,0-2 43-15,3 1-42 0,-5-1 37 0,3 2-43 16,-3-1 40-16,-1 0-44 0,0 2 43 0,-2 0-42 15,1-2 40-15,-3 3-39 0,0-1 39 0,2-1-32 16,-11 3 44-16,13-4-41 0,-13 4 42 0,13-1-37 16,-13 1 41-16,12-3-41 0,-12 3 33 0,8-3-31 15,-8 3-1-15,9-2 31 0,-9 2-28 0,0 0 4 16,10-3 4-16,-10 3-6 0,0 0 11 16,9-2-3-16,-9 2 0 0,0 0 5 0,9-4-7 0,-9 4 2 15,0 0-3-15,10-2-6 0,-10 2-2 0,0 0 0 16,7-4 4-16,-7 4-5 0,0 0-2 0,9-3 6 15,-9 3-8-15,0 0 2 0,7-3-2 0,-7 3 0 16,0 0 3-16,12-5-7 0,-12 5 2 0,6-3-2 16,-6 3 4-16,9-2 2 0,-9 2-4 0,8-4 3 15,-8 4 0-15,10-5-5 0,-10 5 0 0,10-4 1 16,-10 4-1-16,9-3 1 0,-9 3 0 0,12-4 10 16,-12 4-12-16,9-2 7 0,-9 2-5 0,6-3-2 0,-6 3 3 15,9-3 1-15,-9 3 0 0,0 0-3 16,8-4 1-16,-8 4 0 0,0 0-13 0,0 0-7 15,0 0-51-15,6-3-82 0,-6 3-70 0,0 0-154 16,0 0-78-16,0 0-127 0,-15 0-598 0,15 0-793 16</inkml:trace>
  <inkml:trace contextRef="#ctx0" brushRef="#br0" timeOffset="125286.1">25101 6564 212 0,'0'0'333'0,"0"0"-66"0,0 0-19 0,0 0 6 15,-3 6 12-15,3-6-15 0,0 0-41 0,0 0 43 16,0 0-34-16,0 0-24 0,0 0-11 0,0 0-25 16,0 0-14-16,0 0-6 0,0 0-3 0,0 0-11 0,0 0-12 15,0 0-8-15,0 0-14 0,0 0-15 16,0 0 1-16,0 0 14 0,-8 2-22 0,8-2 66 15,0 0-43-15,4 7 51 0,-4-7-31 0,4 6 47 16,-4-6-34-16,8 11 4 0,-4-4-2 0,3 0-10 16,-3 3-2-16,3 1 1 0,0 0-5 0,0 1-10 0,2-1-12 15,-2 3-33-15,2-1 51 0,-1 0-34 0,1 2 23 16,0 0-38-16,-1-1 36 0,3 2-45 0,-3-3 38 16,-1 1-46-16,2 3 41 0,0-5-12 0,-1 1-3 15,0-1-14-15,-2-2-41 0,0 1 38 0,1-3-11 16,-2 1-6-16,0-1-6 0,-1-1-4 0,1 0-5 15,-1-2-3-15,-2 0-1 0,3 0-1 0,-5-5-40 16,4 8 42-16,-4-8-6 0,5 6-7 0,-5-6-46 16,0 0-79-16,0 0-63 0,0 0-89 0,0 0-70 15,0 0-63-15,0 0-15 0,-14-3-94 0,8-1-29 16,-2-2-96-16,-1 0-471 0,0-1-729 0</inkml:trace>
  <inkml:trace contextRef="#ctx0" brushRef="#br0" timeOffset="125568.92">25082 6668 15 0,'0'0'423'0,"0"-7"-101"0,0 7-36 0,0 0-9 16,-2-10-2-16,2 10-35 0,0 0 40 0,-1-7-57 15,1 7 23-15,0 0-72 0,0 0 11 0,-1-6-33 16,1 6-28-16,0 0-25 0,0 0-19 0,0 0-7 15,0 0 10-15,0 0 9 0,0 0-29 0,0 0 53 16,-5 5-48-16,5-5 37 0,-3 8-52 0,1-1 43 16,0-1-53-16,-3 2 34 0,2 1-56 0,0 0-4 15,-4 1-2-15,4 1-2 0,-4 1-3 0,2 0-1 16,0-2-2-16,-1 2-2 0,1-1-7 16,-1 0-4-16,2-1-26 0,1-2-19 0,0 2-100 0,-1-5-12 15,4-5-99-15,-2 10-49 0,2-10-101 0,0 0-81 16,0 0-294-16,0 0-309 0</inkml:trace>
  <inkml:trace contextRef="#ctx0" brushRef="#br0" timeOffset="125806.85">25094 6607 420 0,'0'0'471'15,"0"0"-96"-15,0 0-88 0,4-5-72 0,-4 5-6 16,0 0-36-16,0 0 55 0,0 0-4 0,7-3 0 15,-7 3 1-15,0 0-11 0,11-1-16 0,-11 1-17 16,12-1-17-16,-12 1-59 0,19 0 39 0,-19 0-59 16,22-1 41-16,-10 0-63 0,1 1 35 0,-1 0-69 15,2 0 44-15,-2 1-61 0,1-1 42 0,0 1-53 16,0-1 40-16,-2 1-56 0,-2 0 30 0,-9-1-114 16,19 1-44-16,-19-1-159 0,13 2-73 0,-13-2-156 15,0 0-466-15,12 1-594 0</inkml:trace>
  <inkml:trace contextRef="#ctx0" brushRef="#br0" timeOffset="129584.5">29270 4954 142 0,'-8'-6'388'0,"8"6"-90"15,-6-7-61-15,6 7 45 0,-4-5-57 0,4 5 50 16,-4-5-44-16,4 5 38 0,0 0-57 16,-4-6 12-16,4 6-38 0,0 0-8 0,0 0-32 0,-4-6 9 15,4 6-11-15,0 0 5 0,0 0-11 0,0 0 17 16,0 0-10-16,0 0 0 0,0 0-2 0,7 5 3 15,-7-5 11-15,5 8-18 0,-3-3-15 0,2 1-2 16,0 1-9-16,0 0-29 0,0 3 12 0,3-2-29 16,-3 3 2-16,1-1-27 0,2 1-2 15,-1 2-12-15,0-1 10 0,1 1-20 0,-1-1 10 0,1 0-17 16,-2 1 14-16,2-1-26 0,-2-1-12 0,1 0-58 16,-1-3-15-16,0 2-120 0,-1-2-19 15,1-1-74-15,-2 2-63 0,1-4-79 0,-4-5-79 16,6 9-90-16,-6-9-324 0,3 5-511 0</inkml:trace>
  <inkml:trace contextRef="#ctx0" brushRef="#br0" timeOffset="130163.68">29592 4870 582 0,'0'0'411'0,"1"-7"-49"15,-1 7-122-15,0 0 9 0,1-9-57 0,-1 9 43 16,0 0-48-16,0-7 26 0,0 7-40 0,0 0 0 16,0 0-54-16,0 0-3 0,2-8-44 0,-2 8 3 15,0 0-33-15,0 0 15 0,0 0-25 0,0 0 29 16,0 0-16-16,2-5 22 0,-2 5-15 0,0 0 12 16,0 0-11-16,0 0 17 0,0 0-9 0,0 0 12 15,0 0 0-15,0 0 10 0,0 0-5 0,0 0 3 16,0 0-6-16,0 0 0 0,0 0-3 0,0 0-2 15,0 0 3-15,0 0-10 0,0 0-8 0,0 0-1 16,0 0-6-16,0 0-8 0,0 0 0 0,0 0-6 16,0 0-2-16,0 0 1 0,1-6 0 0,-1 6-5 15,0 0-4-15,0 0-1 0,0 0 1 0,0 0-5 16,0 0 2-16,0 0 2 0,0 0-3 0,0 0-2 16,0 0-3-16,0 0-2 0,0 0-9 0,0 0 5 15,0 0-3-15,0 0 0 0,0 0-1 0,0 0-2 16,0 0 0-16,0 0-4 0,0 0 2 0,0 0 7 15,0 0-11-15,0 0 1 0,0 0 1 0,0 0 1 16,0 0 0-16,0 0 3 0,0 0-2 0,0 0 6 16,0 0 0-16,0 0 8 0,0 0 2 0,0 0-4 15,0 0 8-15,0 0 1 0,0 0 0 0,0 0 0 16,0 0-2-16,0 0-2 0,0 0-4 16,0 0-3-16,0 0 0 0,0 0-11 0,0 0 10 0,0 0 1 15,0 0-9-15,0 0 5 0,0 0-1 0,0 0 0 16,0 0-5-16,0 0-4 0,0 0 6 0,0 0 3 15,0 0-2-15,0 0 1 0,0 0-2 0,0 0-3 16,0 0-1-16,0 0 4 0,0 0-1 0,0 0-6 16,0 0 5-16,0 0 3 0,0 0-5 0,0 0-6 15,0 0-6-15,0 0-43 0,0 0-61 0,0 0-88 16,0 0-86-16,0 0-141 0,0 0-131 0,-6-4-97 16,6 4-400-16,0 0-678 0</inkml:trace>
  <inkml:trace contextRef="#ctx0" brushRef="#br0" timeOffset="130574.35">29575 4566 233 0,'0'0'429'0,"0"0"-155"15,-4-5-19-15,4 5-92 0,0 0 11 0,0 0-46 16,0 0-4-16,-4-5 7 0,4 5 5 0,0 0 16 16,0 0-2-16,0 0-6 0,0 0-5 0,0 8 9 15,0-8 2-15,4 9 4 0,-4-9 2 0,4 13 18 16,-4-3-12-16,5 1 12 0,-1 2-15 0,0 1 1 16,0 3-6-16,0 1 0 0,1 2-18 0,0 1-12 15,2 3-13-15,-3-1-7 0,3 2-3 0,-1 3-7 16,-1 0-19-16,3 0 12 0,-1 1-41 0,-1-4 31 15,-1 4-34-15,1-3 21 0,-1-2-31 0,1 0 3 16,0-1 12-16,-1-1-6 0,0-1 1 0,-1-3 0 0,0 3 2 16,2-3-9-16,-2-1-7 0,-2-2 2 0,2 2-2 15,0-4-14-15,-1 0-5 0,1 0 2 16,-2-3-6-16,1 1-2 0,0-2-6 0,0 0-10 16,-2-2-40-16,3 2-53 0,-3-5-16 0,3 2-108 15,-4-6-17-15,4 10-97 0,-4-10 0 0,5 7-73 16,-5-7-90-16,0 0-116 0,0 0-289 0,0 0-481 15</inkml:trace>
  <inkml:trace contextRef="#ctx0" brushRef="#br0" timeOffset="131134.41">29897 4875 216 0,'0'0'438'0,"-4"-4"-156"16,4 4 3-16,0 0-69 0,-6-6 42 0,6 6-77 0,-4-6 35 16,4 6-53-16,-2-6-3 0,2 6 12 0,-2-7-67 15,2 7 11-15,2-7-53 0,-2 7 25 16,2-8-55-16,-2 8 4 0,9-8-21 0,-9 8 34 15,10-10-39-15,-10 10 35 0,13-6-33 0,-13 6 37 16,15-5-35-16,-15 5 36 0,16-2-29 0,-16 2 18 0,18 0-26 16,-18 0 32-16,16 1-32 0,-7 1 23 0,-1 2-28 15,0 0 25-15,-2 2-23 0,0-2 24 0,1 4-26 16,-4-1 20-16,1 0-20 0,-1 3 21 16,-2-2-25-16,-1 1 19 0,0 1-22 0,-2 0 19 15,0 0-19-15,-3 0 16 0,3-1-10 0,-2 2 15 16,1-3-13-16,-3 0 23 0,1 0-7 0,0 0 21 0,1-1-9 15,1-2 22-15,-1 1-8 0,4-6 21 0,-5 10-6 16,5-10 9-16,-5 7-6 0,5-7-4 16,-5 7-2-16,5-7-10 0,0 0 0 0,-2 6 2 0,2-6-11 15,0 0-5-15,0 0-8 0,0 0-5 16,0 0-3-16,12 1-6 0,-12-1-9 0,11-5 4 0,-4 2-8 16,3-1 4-16,-1 1-5 0,2-1-1 15,0-1 5-15,-1 2-6 0,1-1-1 0,1-1 3 16,-1 2-3-16,-1 0 0 0,1-2-1 0,1 3-4 15,-3-1-7-15,2 0-33 0,-2 0-30 0,0 1-54 16,-9 2-23-16,14-6-65 0,-14 6-7 0,12-3-92 0,-12 3-18 16,9-5-124-16,-9 5-441 0,7-5-462 0</inkml:trace>
  <inkml:trace contextRef="#ctx0" brushRef="#br0" timeOffset="131439.07">30364 4774 441 0,'0'0'385'0,"0"0"-90"15,-8 3-31-15,8-3-11 0,0 0-44 0,0 0 49 16,0 0-40-16,0 0 9 0,0 0-40 0,0 0-2 15,0 0-49-15,0 0-8 0,0 0-43 0,0 0 14 16,0 0-36-16,0 0 2 0,0 0-32 0,6-3 16 16,-6 3-31-16,9-3 14 0,-9 3-18 0,14-5 11 15,-14 5-24-15,14-5 19 0,-5 3-21 0,1-1 16 16,-2 0-23-16,4 0 17 0,-1 0-44 0,-2 1-18 16,3-1-78-16,0 0-24 0,-3 0-107 0,2 1-29 15,-1 1-49-15,-10 1-78 0,15-4-218 0,-15 4-147 16</inkml:trace>
  <inkml:trace contextRef="#ctx0" brushRef="#br0" timeOffset="131684.78">30433 4854 164 0,'-7'5'379'0,"7"-5"-109"0,-9 7-59 0,9-7-29 16,-4 5-13-16,4-5 5 0,-6 4 1 0,6-4-12 15,0 0-13-15,0 0-54 0,0 0 36 0,0 0-74 16,0 0 34-16,0 0-63 0,0 0 39 0,0 0-52 15,17-1 45-15,-17 1-53 0,11-6 47 0,-11 6-48 16,13-4 39-16,-5 1-36 0,-8 3 28 0,15-4-52 16,-6 1 49-16,0-1-51 0,-1 2 47 0,2-1-47 15,-1 0 43-15,0-1-47 0,0 2 54 0,1-2-57 16,-4 1 45-16,3 1-48 0,1-2 42 0,-10 4-91 16,12-5-15-16,-12 5-70 0,10-7-79 0,-10 7-76 15,10-9-289-15,-10 9-115 0</inkml:trace>
  <inkml:trace contextRef="#ctx0" brushRef="#br0" timeOffset="131917.4">30559 4577 327 0,'-4'-4'500'0,"4"4"-116"0,-5-9-92 0,5 9-60 16,-5-7-29-16,5 7-14 0,-4-5-41 0,4 5-11 15,0 0-7-15,-4-6 20 0,4 6 28 0,0 0 2 16,0 0-1-16,0 0-7 0,3 8-15 0,-3-8 0 15,6 11-13-15,-1-3 16 0,2-1-24 0,-1 4-7 16,4 0-5-16,-2 2-1 0,1 3-22 0,1-1-6 16,1 3-31-16,-4 2 3 0,3 1-24 0,-5 1 2 15,2 0-23-15,-3 2-2 0,-2-1-41 0,-2 2-80 0,-4 0-78 16,-1 3-110-16,-4 0-112 0,-3 1-91 0,-4 1-604 16,-4 0-712-16</inkml:trace>
  <inkml:trace contextRef="#ctx0" brushRef="#br0" timeOffset="133516.57">29102 6933 283 0,'0'0'259'0,"0"0"-54"16,0 0-8-16,0 0 1 0,0 0-15 0,1-7-10 15,-1 7-5-15,0 0-10 0,0 0-11 0,0 0-8 16,0 0-5-16,0 0-14 0,0 0-1 0,0 0-8 16,0 0-4-16,0 0-10 0,0 0-8 0,0 0-16 15,0 0-6-15,0 0-5 0,0 0 12 0,0 0 7 16,0 0 2-16,0 0 8 0,0 0 11 0,0 0 2 16,-1 7 11-16,1-7 10 0,4 7-10 0,-4-7-4 15,3 10 4-15,-1-3 3 0,0-1-5 0,0 2 1 16,-1 1-2-16,4 1-16 0,-3 0 15 0,0 3 2 15,2-2-5-15,0 3-11 0,-3-2-32 0,4 2 26 16,-1 0-31-16,-1 1 24 0,2 1-26 0,-1-1 21 16,-1-2-23-16,1 2 7 0,0-1-13 0,1 1 14 15,-2-3-10-15,1 2 9 0,-1-2-19 0,1-3 4 16,-1 2-12-16,-1-3 13 0,1 2-18 0,-2-2 11 16,2 1-16-16,-1-3 13 0,0 0-19 0,0 1 5 15,-2-7-13-15,2 10 8 0,-2-10-3 0,3 10 8 16,-3-10-10-16,2 7 13 0,-2-7-7 0,3 5 10 15,-3-5-6-15,0 0 2 0,0 8-12 0,0-8 4 16,0 0-7-16,0 0-1 0,0 0-14 0,0 0 5 16,0 0-45-16,0 0-52 0,0 0-91 0,-7-4-89 15,7 4-141-15,-7-7-144 0,7 7-167 0,-9-8-642 16,4 4-970-16</inkml:trace>
  <inkml:trace contextRef="#ctx0" brushRef="#br0" timeOffset="135533.17">29911 6893 74 0,'0'0'290'0,"0"0"-79"16,0 0-20-16,0 0-12 0,0 0-4 0,0 0-7 0,0 0-15 16,0 0-1-16,0 0-6 0,0 0-9 0,0 0-9 15,0 0-16-15,0 0-6 0,0 0-12 0,0 0-11 16,0 0-11-16,0 0-9 0,0 0-4 16,0 0 3-16,0 0 10 0,-2 6 7 0,2-6 16 15,-2 5-6-15,2-5 1 0,-2 10-9 0,-1-4-6 0,-1 1-9 16,-1 1-12-16,0 1-9 0,-2 1-5 0,-1 1-7 15,0 2-2-15,-2-1-12 0,-2 2 1 0,2-1-5 16,-2 2-1-16,-1-4-5 0,2 3 0 16,-3 0 3-16,3-4 19 0,-2 1-8 0,4-2 14 15,-2 1-19-15,1-1 16 0,-1 0-13 16,2-3 17-16,0 1-21 0,3-2 19 0,-2 1-11 0,2-2 17 0,1 0-16 16,5-4-3-16,-9 6 1 0,9-6-6 15,-8 4-3-15,8-4-1 0,0 0 1 0,0 0-8 0,0 0-2 16,0 0-1-16,0 0-2 0,0 0 1 15,0 0 1-15,9-4-2 0,-9 4-2 0,13-3 2 0,-13 3 3 16,17-3-2-16,-17 3 2 0,19-1 10 0,-19 1 10 16,21 1-4-16,-8 1 9 0,-1 0 4 0,0 0-1 15,1 3-5-15,1 1 1 0,0-1-6 0,0 2 4 16,-1 0 1-16,-1-1-4 0,0 1-6 16,1 2 0-16,-1-3-8 0,-1 1 10 0,-2 0-10 0,0-2 5 15,-1 1 0-15,-1-1 2 0,1 0 5 0,0-2 4 16,-2 1 7-16,1 1 2 0,-7-5-6 0,11 5 1 15,-11-5-5-15,13 1-8 0,-13-1 1 16,14-1-28-16,-14 1 22 0,15-3-5 0,-6 1-8 0,0-3-36 16,1 1-57-16,-1 1-36 0,-1-2-81 0,0-1-32 15,2 0-118-15,-1-1-59 0,0-3-114 0,-2 2-333 16,2-4-420-16</inkml:trace>
  <inkml:trace contextRef="#ctx0" brushRef="#br0" timeOffset="136366.15">30709 6848 108 0,'0'0'218'0,"-8"-2"-46"0,8 2-13 0,0 0-21 16,-10-4 0-16,10 4 0 0,-8-4-9 0,8 4 0 16,-9-2-1-16,9 2 1 0,0 0-9 0,-8-4-8 15,8 4-4-15,0 0-5 0,-8-4-3 0,8 4-3 16,0 0-8-16,-5-6-16 0,5 6-36 0,0 0 22 15,-2-7-21-15,2 7-5 0,0 0-10 0,4-6 0 16,-4 6-7-16,6-5 4 0,-6 5 2 0,7-3 1 16,-7 3-30-16,10-2 43 0,-10 2 10 0,10-3-42 15,-10 3 44-15,14-2-5 0,-14 2 1 0,11 1 5 16,-11-1 6-16,13 4-4 0,-13-4 8 0,13 5-1 16,-7 1-1-16,-1-2-5 0,1 3 0 0,-2 1-4 15,0-1 2-15,-2 3-12 0,2-2 13 0,-3 3-17 16,1-2 0-16,-2 2-22 0,0 1 19 0,-2-1-23 15,1 2 17-15,-2-3-24 0,0 2 20 0,-1-2-22 16,-1 2 19-16,-2 1-16 0,1-2 14 0,-2 0-21 16,2 0 18-16,-1-2-14 0,0-1 15 0,2-1-19 15,-2 0 22-15,1 1-17 0,1-2 28 0,-2-2-9 16,4 2 24-16,-3-2-10 0,6-4 23 0,-6 7-7 16,6-7 12-16,-6 7-15 0,6-7 16 0,-5 5-8 15,5-5 10-15,-5 4-4 0,5-4 1 0,0 0-8 16,-4 6 1-16,4-6-6 0,0 0-3 0,0 0-5 15,0 0-8-15,0 0-6 0,0 0-4 0,0 0 0 16,0 0-3-16,0 0 3 0,9-3 3 0,-9 3-3 16,12-4 4-16,-5 1-3 0,2 0 4 0,1-2 0 15,0 0-1-15,2 1 5 0,2 0 2 0,-1-3-2 16,0 3 1-16,2-1-7 0,0 0-3 0,-1 0-1 16,1 2 1-16,-4-2-8 0,0 3 0 0,-1-2-7 15,0 0 1-15,-2 2-3 0,2 0 3 0,-10 2 1 16,12-4-7-16,-12 4-5 0,10-2-7 0,-10 2-11 15,10-3-36-15,-10 3-45 0,0 0-82 0,0 0-61 16,9-4-143-16,-9 4-103 0,0 0-151 0,0 0-324 16,-9-1-553-16</inkml:trace>
  <inkml:trace contextRef="#ctx0" brushRef="#br0" timeOffset="146131.65">31637 6550 198 0,'0'0'213'0,"0"0"2"15,0 0-72-15,0 0 38 0,0 0-42 0,0 0 37 16,0 0-60-16,0 0 22 0,0 0-51 0,0 0-22 16,6 4 28-16,-6-4-50 0,0 0 31 0,0 0-39 15,-1 7 48-15,1-7-32 0,0 0 22 0,0 6 6 16,0-6 7-16,-3 6-8 0,3-6-10 0,-1 9 5 15,1-9 5-15,-3 11-4 0,3-4-5 0,-4 0-16 16,2 2 7-16,-1 0-6 0,-1 1-37 0,-1 0 33 16,0 3-37-16,0 0 28 0,-3 2-40 0,2-1 0 0,-3 3 36 15,0 0-39-15,-1-1 32 0,0 1-31 16,0 1 24-16,-1-2-36 0,2-3 36 0,-1 1-37 16,2-3 48-16,1 0-25 0,0 1 37 0,-3-2-35 15,6-2 32-15,-1 0-26 0,-1-3 31 0,1 3-27 0,0-3 27 16,5-5-18-16,-7 9 17 0,7-9-25 15,-5 6 19-15,5-6-30 0,-4 5 22 0,4-5-27 16,0 0 18-16,-5 5-14 0,5-5 3 0,0 0-15 16,0 0 19-16,0 0-25 0,0 0 22 0,0 0-24 0,0 0 21 15,9-3-34-15,-9 3 40 0,8-3-26 0,-8 3 21 16,9-4-16-16,-9 4 12 0,11-1-9 0,-11 1 9 16,9-3-19-16,-9 3 24 0,14 0-23 0,-14 0 30 15,10 2-24-15,-10-2 22 0,16 2-4 0,-16-2-1 16,14 1-17-16,-14-1 22 0,14 5-4 0,-3-3 4 15,-3 1-9-15,0 0 3 0,2 1-3 0,-2 0 1 16,2-1-3-16,0 1-2 0,-1 0 6 0,0 1-7 16,0-1 0-16,2 0 2 0,-2 0-3 0,0 2 9 15,3-3-3-15,-3 1 1 0,0-1-6 0,1 0 1 0,-1 0 7 16,0 0 3-16,1-1-3 0,-10-2-1 0,15 4-1 16,-15-4 6-16,18 1-5 0,-18-1-2 0,14 0-3 15,-14 0 1-15,19-1-1 0,-19 1 0 0,13-3 1 16,-13 3-2-16,15-2-4 0,-15 2 1 0,13-2 2 15,-13 2-1-15,9-6-6 0,-9 6-3 0,10-3 1 16,-10 3-14-16,7-5-33 0,-7 5-40 0,4-4-64 16,-4 4-83-16,1-7-85 0,-1 7-78 0,-1-7-60 15,1 7-252-15,-3-6-218 0</inkml:trace>
  <inkml:trace contextRef="#ctx0" brushRef="#br0" timeOffset="147097.87">32141 6515 15 0,'0'0'360'0,"0"0"-102"16,0 0-18-16,3-7-15 0,-3 7-40 0,0 0 37 15,0 0-22-15,0 0 16 0,0 0-24 16,0-6-23-16,0 6-34 0,0 0-32 0,0 0-17 0,0 0-22 16,0 0 1-16,0 0-25 0,0 0 18 0,0 0-2 15,0 0 21-15,2 7-28 0,-2-7 28 0,4 9-26 16,-2-3 29-16,0 0-36 0,1 0 28 0,-1 2-33 16,1 0 29-16,1 0-37 0,1 0 25 0,-3 2-38 15,3-3 31-15,-1 3-2 0,1-2-8 0,-1 0-5 16,1 1-2-16,0-2-11 0,0 1 12 0,-1-1-3 15,1-2 2-15,1 2-7 0,-1-1 0 0,2-3 2 0,-7-3-7 16,11 7 0-16,-11-7-9 0,11 5 0 0,-11-5-2 16,15 3-1-16,-15-3-2 0,15-2-2 15,-15 2-6-15,15-4-4 0,-8 1-4 0,1 1-29 0,2-3 9 16,-3 1-38-16,0-2 20 0,1-1-34 0,-2 2 38 16,1-3-27-16,-2 1 37 0,0-2-34 0,0 0 33 15,-1 1-14-15,-1-1 29 0,0 0-20 0,0 1 32 16,-2-1-24-16,0 1 29 0,1 1-18 0,-1 0 25 0,-1 0-22 15,0-1 27-15,-1 1-23 0,1 0 23 16,0 7-20-16,-3-12 25 0,3 12-19 0,0-11 25 16,0 11-14-16,-1-9 36 0,1 9-21 0,-1-9 29 0,1 9-27 15,-2-6 31-15,2 6-32 0,-1-7 27 0,1 7-34 16,0 0 24-16,-2-7-32 0,2 7 22 0,0 0-32 16,0 0 28-16,-2-7-27 0,2 7 21 0,0 0-30 15,0 0 26-15,0 0-28 0,0 0 33 0,0 0-20 16,0 0 29-16,0 0-16 0,0 0 34 0,0 0-9 15,0 0 24-15,8 3-10 0,-8-3 32 0,2 6-17 16,-2-6 31-16,4 10-20 0,-1-3 38 0,-1 0-4 0,2 3-6 16,-2-2-10-16,0 3-2 0,3 0-5 15,-1-1 2-15,0 5-8 0,0-2-3 0,0 1 28 16,-1 1-47-16,3-1 25 0,-1 1-50 0,0 0 32 0,0 0-43 16,1 1 33-16,-1-1-44 0,2 0 33 0,0-1-46 15,-2 0 39-15,2 0-44 0,-1-1 31 0,-2-1-70 16,4-1-67-16,-4-2-134 0,-1 2-161 0,-1-3-262 15,0 0-690-15,-4-1-957 0</inkml:trace>
  <inkml:trace contextRef="#ctx0" brushRef="#br0" timeOffset="157580.17">29980 7742 165 0,'0'0'300'0,"0"0"-51"16,0 0-25-16,0 0-11 0,0-9-14 0,0 9-3 16,0 0-5-16,0 0-5 0,0 0-16 0,0 0-1 15,0 0-38-15,0 0-17 0,0 0-10 0,0 0-6 16,0 0-4-16,0 0-1 0,0 0-5 0,0 0-4 0,0 0-2 16,0 0-3-16,0 0-1 0,0 0 5 15,0 0 9-15,0 0 3 0,0 8 3 0,0-8 4 16,0 7 2-16,0-7-4 0,-2 12-4 0,-1-6-3 15,3 2-13-15,-4 1-13 0,2 0-13 0,-2 1-8 16,-1 2-9-16,0 1-9 0,-3 0-3 0,0 2 2 16,1-2-10-16,-2 3-44 0,-1-1 49 0,1 2-7 15,-2-1-5-15,0-1 0 0,1 0-2 0,-1 0 0 16,1-3-40-16,0 1 45 0,0-3-2 0,0 2-43 16,2-2 50-16,-1-1-48 0,2-1 50 0,0-1-46 15,2-1 49-15,0 0-48 0,1-1 47 0,0-1-45 16,4-4 52-16,-8 6-48 0,8-6 51 0,-5 5-51 15,5-5 46-15,0 0-47 0,0 0 43 0,0 0-44 16,0 0 45-16,0 0-45 0,0 0 46 0,17-2-48 16,-17 2 50-16,11-4-9 0,-11 4-4 0,17-2-1 15,-17 2-1-15,15-3 5 0,-15 3 0 0,19-1-3 16,-19 1 6-16,21 1 0 0,-11 2 7 0,0-1-9 0,3 2 8 16,-3 0-1-16,3 3 1 0,0-3-4 15,-2 4-44-15,3 0 50 0,-2 1-42 0,-1 0 50 16,3 0-53-16,-2 1 51 0,1-1-46 0,-2 0 51 15,1 0-48-15,-1 0 46 0,1-1-44 0,-1-1 48 16,1 1-43-16,-3-2 45 0,-2 1-48 0,3-2 41 16,-2 0-43-16,1 0 51 0,0-1-54 0,-3 0 48 15,2-2-44-15,-8-2 42 0,13 5-46 0,-13-5 46 16,13 4-51-16,-13-4 39 0,11 2-40 0,-11-2 39 16,13 1-46-16,-13-1 27 0,10-1-86 0,-10 1-11 15,11-3-107-15,-11 3-29 0,8-6-94 0,-8 6-119 16,5-8-118-16,-2 3-464 0,-3 5-635 0</inkml:trace>
  <inkml:trace contextRef="#ctx0" brushRef="#br0" timeOffset="163313">30495 8333 417 0,'0'0'324'16,"7"-8"-60"-16,-7 8-12 0,7-7 2 0,-7 7 15 15,7-5-25-15,-7 5 47 0,5-7-27 16,-5 7-33-16,4-6-39 0,-4 6-28 0,0 0-28 16,5-4-14-16,-5 4 3 0,0 0 3 0,0 0 6 15,11 2-26-15,-11-2 58 0,7 7-42 0,-7-7 57 0,7 11-61 16,-3-2 32-16,4 0-54 0,-3 3 32 0,1 1-53 15,-1 2 24-15,3 0-52 0,-3 3 25 0,3 1-49 16,0 2 31-16,-2-2-47 0,-1 1 29 16,4 2-3-16,-3-2-3 0,1-1-8 0,-1 1-7 0,-1-4-4 15,0-1-3-15,0 1-11 0,-1-2-13 0,0-1-45 16,-1 0-50-16,-1-2-50 0,1-2-57 0,-2-1-51 16,-1-1-66-16,0 0-70 0,0-7-31 0,-4 10-63 15,4-10-431-15,-5 6-501 0</inkml:trace>
  <inkml:trace contextRef="#ctx0" brushRef="#br0" timeOffset="163473.73">30574 8676 152 0,'0'0'387'15,"0"0"-133"-15,-12 2-31 0,12-2-67 0,-5 5-10 0,5-5-29 16,-4 4 25-16,4-4-37 0,-3 6 23 16,3-6-47-16,0 7 27 0,0-7-51 0,1 6 28 15,-1-6-50-15,8 8 32 0,-8-8-53 0,12 6 41 0,-12-6-56 16,16 2 43-16,-3-1-55 0,-1-1 22 0,2-1-89 15,2 0-39-15,5-5-71 0,-1-1-71 0,4 0-270 16,-1-2-36-16</inkml:trace>
  <inkml:trace contextRef="#ctx0" brushRef="#br0" timeOffset="163613.47">30957 8519 301 0,'2'-8'525'0,"-2"8"-175"0,0 0-46 15,0 0-97-15,0 0 47 0,0 0-59 16,0 0-2-16,-4 8-5 0,3-1-64 0,-3 2 5 0,2 2-55 15,-1 1 14-15,-1 4-47 0,2 1 13 16,-5 5-101-16,4-1-71 0,-3 3-157 0,1 0-117 0,-4 4-303 16,2 3-204-16</inkml:trace>
  <inkml:trace contextRef="#ctx0" brushRef="#br0" timeOffset="164328.88">28719 9715 145 0,'0'0'426'0,"0"-10"-99"15,0 10-30-15,-3-10-26 0,3 10-1 0,0-9 5 16,0 9-21-16,0-8-29 0,0 8-33 0,0 0-23 16,0-7-15-16,0 7-5 0,0 0 1 0,0 0 6 15,0 0 29-15,9 5 4 0,-4-2-6 0,-2 4-38 16,1 1 49-16,1 1-56 0,-1 1 33 0,3 3-54 15,-2 1-8-15,1 0-9 0,-1 3-7 0,1 2-14 16,2 0-16-16,-2 0-8 0,-1 0-5 0,2 3-10 16,0-1-9-16,0 0-3 0,-2 1-4 0,-1-6-6 15,1 2-6-15,-1-2 27 0,-1 1-31 0,1-2-9 16,1 1 17-16,-2-3-33 0,1-1-15 0,-2-1-95 16,1-2-5-16,-1 0-88 0,1-2-5 0,0-2-77 15,-3-5-122-15,2 7-118 0,-2-7-89 0,0 0-278 16,0 0-475-16</inkml:trace>
  <inkml:trace contextRef="#ctx0" brushRef="#br0" timeOffset="164763.12">29185 9687 312 0,'8'-8'296'16,"-2"5"-69"-16,-2-2 20 0,-4 5-26 0,7-7 34 15,-7 7-45-15,6-5 1 0,-6 5-21 0,0 0-4 16,0 0-23-16,0 0-4 0,0 0-7 0,-1 9-10 16,-4-3-18-16,1 1-2 0,-1 1-9 0,-2 0-9 0,2 5-14 15,-3-2-42-15,0 1 32 0,0 2-42 16,0-2 30-16,-3 3-43 0,2 2 30 0,-2-1-44 16,1 1 32-16,-1-2-41 0,0 1 33 0,0 0-40 15,2-4 35-15,0 1-41 0,0-1 40 0,0-2-42 16,2 0 42-16,0-2-32 0,2 0 44 0,-1-1-36 0,1-2 40 15,1-1-42-15,4-4 35 0,-7 7-46 16,7-7 38-16,0 0-44 0,-5 4 42 0,5-4-44 16,0 0 41-16,0 0-44 0,0 0 46 0,14-2-46 15,-14 2 40-15,12-1-39 0,-12 1 39 0,14 1-37 16,-4 0 42-16,0 0-37 0,2 2 41 0,1-1-44 16,1 0 41-16,0 2 1 0,4 0-8 0,-2-1-4 15,1 1-2-15,1 0-3 0,-2-1-1 0,2 1-1 16,-2 0-1-16,0-1-2 0,-3 0-3 0,0-2 4 15,-2 2-4-15,0 0-4 0,-1-2-1 0,-1 1-1 16,-9-2 1-16,14 4-5 0,-14-4-22 0,11 1-74 0,-11-1-91 16,0 0-113-16,12-1-114 0,-12 1-116 15,4-5-328-15,-4 5-415 0</inkml:trace>
  <inkml:trace contextRef="#ctx0" brushRef="#br0" timeOffset="165466.34">29562 9675 223 0,'0'0'316'0,"0"0"-61"0,0 0 14 16,-11 1-46-16,11-1-12 0,0 0-58 15,-10-2-8-15,10 2-8 0,-7-4 0 0,7 4-8 16,-4-5-2-16,4 5 1 0,-5-6-32 0,5 6-14 0,0-6-16 16,0 6-10-16,3-10-13 0,-3 10-3 15,6-7-6-15,1 2 16 0,-1-2-5 0,4 4 7 0,-1-1-2 16,1-1 0-16,3 2-4 0,-3-1-10 0,3 2 2 15,-1-1-6-15,-1 3-7 0,-11 0 1 0,22 1-2 16,-13 2 1-16,1 0 0 0,-4 4 1 0,0 0-7 16,-3 0-3-16,1 2-2 0,-4 1-1 0,-1 2-2 15,-2-1 4-15,0-2-7 0,-1 5 2 0,-3-2 2 16,0 0 8-16,-2 0-3 0,1-2-35 0,0 0 45 16,-2-1-42-16,5 0 44 0,0-3-43 0,0 0 48 15,1 0-48-15,4-6 40 0,-6 8-44 0,6-8 48 16,0 0-50-16,3 8 43 0,-3-8-43 15,9 1 41-15,-9-1-8 0,16 0-36 0,-16 0 43 0,25 0-4 16,-11-1-43-16,-2 2 47 0,2-1-7 16,1 1-3-16,-1 2-3 0,3-1-2 0,-3 0-1 0,-1 2-40 15,-2 2 45-15,-1 0-35 0,-3 0 35 16,-2 2-37-16,-3-1 45 0,0 2-43 0,-2-1 44 16,-3 1-41-16,-1-1 42 0,-1 1-41 0,-5 1 39 15,0-1-5-15,-2 0-11 0,-2-1-24 0,-2 1-62 0,0-3-70 16,0 0-62-16,-2-1-59 0,-1 0-62 0,1-3-89 15,-1-1-244-15,-1 1-181 0</inkml:trace>
  <inkml:trace contextRef="#ctx0" brushRef="#br0" timeOffset="166012.16">29305 9686 276 0,'0'0'267'0,"0"0"-86"16,0 0-18-16,0 0 4 0,0 0 53 0,-12 3-25 15,12-3-3-15,-11 10-13 0,6-2-20 0,-5 0-15 16,1 3-40-16,-2 3 18 0,-3 0-42 0,1 3 43 16,-2 3-59-16,0-3 52 0,0 0-54 0,2 0 40 15,-1-1-50-15,0 1 46 0,1-1-6 0,2-1-9 16,1-3-3-16,1-1-25 0,0 0-8 0,2-4-9 16,2 2-5-16,-1-2-3 0,1-1-3 0,0 0 2 15,5-6-3-15,-5 8-4 0,5-8 4 0,0 0-12 16,0 0-2-16,0 0-5 0,7 4 3 0,-7-4-4 15,10-2-1-15,-10 2-4 0,15-3 3 0,-15 3-3 16,17-1 4-16,-17 1-8 0,20 1 3 0,-8 0 1 16,-1 1 6-16,3 1-4 0,0 2 1 15,1-1 3-15,0 0 3 0,1 2-3 0,-1 1 6 16,2 0-2-16,-2 0-2 0,0 0 2 0,1 0 3 0,0 1 1 16,0-2 6-16,0 0 0 0,-2 0 14 0,3 0 9 15,-3-2 1-15,1 1-1 0,-5-2-5 0,3 0-3 16,-1 0-6-16,-2-3 0 0,0 1-9 0,-10-1-3 15,17 1-4-15,-17-1-3 0,16-1-1 0,-16 1-3 16,11-1-5-16,-11 1-4 0,11-5-22 0,-11 5-64 16,5-5-57-16,-5 5-76 0,7-8-85 0,-7 8-86 15,0-10-111-15,-2 4-311 0,-1-1-346 0</inkml:trace>
  <inkml:trace contextRef="#ctx0" brushRef="#br0" timeOffset="166811.72">30119 9494 370 0,'8'-3'298'15,"-8"3"-30"-15,0 0-42 0,0 0 20 0,0 0-62 16,9-2 32-16,-9 2-35 0,0 0-41 0,0 0 43 16,0 0-48-16,0 0 37 0,3 4-32 0,-3-4 22 15,0 0-28-15,-2 11 10 0,2-11-35 0,-5 11 4 16,2-4-38-16,-1 0 8 0,-2 3-27 0,1-2-6 16,-1 5-11-16,-3-3-10 0,1 3 6 0,-1 1-8 15,-1-2-8-15,1 1 11 0,-1 0-18 0,-1-2-2 16,0 2-2-16,2-1 1 0,0-2-1 0,-1 1 0 15,1-2 1-15,0 1 3 0,0-4-5 16,3 1-2-16,0 0 1 0,0-2 5 0,6-5 5 16,-10 10 1-16,10-10 4 0,-5 5-4 0,5-5-3 0,0 0 1 15,-6 5-8-15,6-5-1 0,0 0-2 0,0 0-2 16,0 0-1-16,9-2 2 0,-9 2-1 0,11-3-3 16,-11 3 1-16,13-2 4 0,-13 2-4 0,15-2 1 15,-15 2 3-15,20 0 2 0,-20 0 9 0,24 1 5 16,-11 0 5-16,1 1 2 0,-3 0-3 0,7 0 2 15,-4 1 9-15,3 0-1 0,-2 1-7 0,0-2-4 16,-1 2-7-16,0-2 3 0,-2 1-8 0,-2-1 1 16,2 1-4-16,-2 0-1 0,0-1 1 0,-10-2-4 15,14 4-2-15,-14-4-4 0,12 2-4 0,-12-2-2 16,12 4-36-16,-12-4-49 0,8 3-50 0,-8-3-60 16,0 0-61-16,12 0-128 0,-12 0-108 0,0 0-380 15,10-6-435-15</inkml:trace>
  <inkml:trace contextRef="#ctx0" brushRef="#br0" timeOffset="167279.5">30452 9491 102 0,'0'0'210'15,"0"0"-31"-15,0 0-11 0,-5-3-15 0,5 3-5 16,0 0-11-16,0 0-11 0,-5-7-11 0,5 7 2 16,0 0-2-16,0 0-51 0,-2-8 37 0,2 8-40 15,0 0 46-15,5-7-36 0,-5 7 48 0,4-6-44 16,-4 6 39-16,9-5-52 0,-9 5 42 0,9-5-44 16,-9 5 34-16,15-2-44 0,-15 2 12 0,12-1 11 15,-12 1 34-15,15 2-41 0,-15-2 34 0,14 5-26 16,-6-1 11-16,0 3-29 0,-2-1 28 0,-1 1-25 15,-1 4 8-15,-1-3-28 0,-2 4 14 0,-1 1-30 16,-1 0 14-16,-2 2-19 0,-1 0 9 16,0 0-22-16,-1-1-1 0,0-1 2 0,-1 1 10 0,-1-1 5 15,4-4 7-15,-3 1 1 0,1-2 0 0,3 1-2 16,-3-2 5-16,2-1-2 0,1 0 0 0,-1 0 0 16,3-6 8-16,-4 9-2 0,4-9 7 0,-1 7 9 15,1-7 2-15,4 4 0 0,-4-4-5 0,0 0-8 16,14 0-5-16,-14 0-11 0,15-1 0 0,-5-1-5 15,3-2-3-15,1 0-3 0,1-1-3 0,2 1 4 16,0-1-10-16,-2 0-2 0,4-1 0 0,-1 2 3 16,-3-1-17-16,3-1-49 0,-4 1-75 0,0 2-41 15,-2-2-109-15,-2 0-60 0,0 0-92 0,-1-1-118 16,-2 0-240-16,-1-1-321 0</inkml:trace>
  <inkml:trace contextRef="#ctx0" brushRef="#br0" timeOffset="167729.18">31128 9256 120 0,'0'0'480'16,"9"-4"-135"-16,-9 4-79 0,8-2-44 0,-8 2 13 15,0 0-21-15,11 3 62 0,-11-3-28 0,2 7-7 16,-2-7-47-16,-1 10-10 0,1-2-24 0,-2 0-28 15,-3 2-28-15,0-1-19 0,-1 3-13 0,0 0-10 16,-2 1-12-16,-2 1-7 0,2-1-8 0,-1 1-10 16,-2 0-2-16,2-1-1 0,-1-3-7 0,0 2 0 15,1-2-3-15,1 1-1 0,0-4-3 0,1 0 1 16,0-1-6-16,2 0 14 0,1-1-14 0,4-5 15 16,-9 7-1-16,9-7-5 0,-6 3-2 0,6-3-5 15,0 0-2-15,0 0 1 0,0 0-10 0,0 0-5 16,0 0 14-16,6-6 1 0,-6 6 1 0,7-3-4 15,-7 3 2-15,9-2-2 0,-9 2 2 0,9-2 1 16,-9 2-4-16,12 1-4 0,-12-1 14 0,15 3 6 16,-15-3 7-16,17 5 1 0,-8-3 12 0,0 2 2 15,1 0 4-15,1-1 2 0,0 2 7 0,1-3-5 16,-1 2 6-16,2 0-12 0,0 0 2 0,-2-1-11 16,3-1 0-16,-1 0-13 0,2 0 4 0,0 0-12 15,-2 0 7-15,2-2-14 0,-1 1 5 0,-2-1-20 16,1 0-42-16,1-1-69 0,-14 1-42 0,19 0-68 15,-19 0-90-15,16-3-109 0,-16 3-118 0,13-4-306 16,-13 4-402-16</inkml:trace>
  <inkml:trace contextRef="#ctx0" brushRef="#br0" timeOffset="168446.55">31426 9257 257 0,'0'0'274'0,"0"0"-36"0,2-6-12 16,-2 6 0-16,0 0-12 0,0 0-47 0,3-6 36 0,-3 6-67 15,0 0 19-15,0 0-71 0,0 0 22 0,0 0-43 16,0 0 65-16,0 0-33 0,0 0 52 0,0 0-34 15,0 0 17-15,5 5-29 0,-5-5 24 0,4 8-19 16,-4-8 20-16,2 11-26 0,2-5 9 0,0 1-27 16,0 0 6-16,0 1-15 0,1 0 0 0,0 1 2 15,1-2-8-15,-1 1-10 0,2 1-5 0,0-4 5 16,1 4-4-16,0-3-7 0,-1 0-8 0,2 0-11 16,0-1 0-16,0-2-3 0,1 0-7 0,-1-1-3 15,-9-2-1-15,15 4-1 0,-15-4-1 0,16 0-4 16,-16 0 2-16,14-3-6 0,-14 3 6 0,13-5-4 15,-13 5-4-15,9-5 2 0,-9 5-4 0,8-9 5 16,-8 9 0-16,5-9-5 0,-5 9 2 0,5-12-2 0,-5 12 4 16,2-9-9-16,-2 9 5 0,3-11-2 15,-3 11 5-15,1-8-4 0,-1 8 8 0,1-9-4 16,-1 9 5-16,0-7-6 0,0 7 2 0,0-7-5 0,0 7 4 16,0 0-3-16,0-7 2 0,0 7-5 0,0 0 7 15,0 0-6-15,2-7 6 0,-2 7-3 0,0 0 1 16,0 0-5-16,0 0 7 0,1-8-6 0,-1 8 6 15,0 0-5-15,0 0 8 0,0 0-6 0,0 0 11 0,0 0-2 16,1-6 4-16,-1 6-6 0,0 0 10 0,0 0-2 16,0 0 3-16,0 0 0 0,0 0 5 15,0 0-1-15,0 0 1 0,0 0-4 0,0 0-5 0,0 0-1 16,0 0-6-16,0 0 4 0,0 0-11 0,0 0 9 16,0 0-3-16,0 0-2 0,0 0 4 0,0 0 5 15,0 0 1-15,0 0 10 0,0 0-2 0,1-5 16 16,-1 5-19-16,0 0 27 0,0 0-15 0,0 0 23 15,0 0-22-15,0 0 26 0,0 0-23 0,0 0 32 16,0 0-39-16,0 0 43 0,0 0-12 0,0 0 3 16,0 0-4-16,0 0-10 0,0 0-15 0,0 0 1 15,0 0-5-15,0 0-5 0,0 0-12 0,0 0-6 16,0 0-1-16,0 0-5 0,0 0-27 0,0 0-56 0,0 0-67 16,-5-6-49-16,5 6-50 0,0 0-58 0,0 0-7 15,-11-2-86-15,11 2-5 0,0 0-62 0,-10-2-13 16,10 2-372-16,0 0-396 0</inkml:trace>
  <inkml:trace contextRef="#ctx0" brushRef="#br0" timeOffset="168846.17">31579 9225 124 0,'0'0'365'15,"-5"-4"-67"-15,5 4-23 0,-5-5-23 0,5 5-26 16,0 0-33-16,-7-5 48 0,7 5-54 0,0 0 41 0,-5-4-52 16,5 4 23-16,0 0-48 0,0 0 4 0,-7-4-45 15,7 4 3-15,0 0-39 0,0 0 6 0,0 0-22 16,0 0 27-16,-9 1-6 0,9-1 21 0,-4 6-13 15,4-6 7-15,-5 11-13 0,3-5 12 0,-2 0-9 16,2 3 9-16,-2-4-13 0,2 5-4 0,-1 0-5 16,1 1 2-16,0-2 3 0,2 3-9 0,-2-3 2 15,2 4-13-15,0-3 7 0,1 0-20 0,0 1 9 16,2-2-17-16,-1 2 15 0,2-2-26 0,1 0 20 16,3-2-32-16,-2 1 26 0,5 1-23 0,0-3 14 0,1 2-27 15,3-3 22-15,0 0-22 0,0 0 21 0,4 0-29 16,-2-2 31-16,1 1-38 0,7 1 5 0,-6 0 5 15,-1-2 0-15,1 2-3 0,-1-2-3 0,-2 4 9 16,1-2 2-16,-4-1 0 0,1 3-2 0,-5-2 2 16,0 1 7-16,-2 1 2 0,-2 0 28 0,-1 0-40 15,-4-1 31-15,0-6-29 0,0 12 26 0,-2-4-32 16,-5-1 35-16,2-2-48 0,-2 2 39 0,-1-1-34 16,-2 0 33-16,-2 2-38 0,2-4 28 0,-3 1-28 0,4-1 13 15,-2 1-62-15,-2-3-37 0,1 0-53 0,12-2-59 16,-24 1-61-16,24-1-57 0,-23-1-119 0,12-1-96 15,2-3-472-15,-3-2-628 0</inkml:trace>
  <inkml:trace contextRef="#ctx0" brushRef="#br0" timeOffset="169024.9">31550 9333 250 0,'0'0'571'0,"-2"-11"-99"0,2 11-162 16,0-8-17-16,0 8-82 0,5-10 26 0,-5 10-46 0,5-11 24 15,1 4-18-15,0 1-39 0,1-2-8 0,1 3-47 16,4-2-5-16,-1-2-19 0,5 2-17 0,-1-2-25 16,5 1 5-16,2-2-10 0,-1 2-28 0,2-2-10 15,0 2-78-15,3-2-28 0,3 1-128 0,-1-2-81 16,-1 1-124-16,0-1-348 0,1 3-317 0</inkml:trace>
  <inkml:trace contextRef="#ctx0" brushRef="#br0" timeOffset="169446.99">32296 9000 21 0,'0'0'558'0,"10"3"-175"15,-10-3-85-15,0 0-71 0,9 1-27 0,-9-1 39 16,0 0 16-16,5 7-4 0,-5-7 5 0,3 8-10 16,-3-8-12-16,0 10-24 0,-3-3-26 0,3-1-35 15,-2 4-2-15,-1-2-20 0,-1 3 1 0,-1-1-16 16,1 3-18-16,-2-1-14 0,-2 0-23 0,3 2-4 15,-4 0-9-15,3-2-11 0,-3 2-6 0,1 0-8 0,-1-2-2 16,0 0 0-16,2 2-6 0,-1-5 2 16,0 2-7-16,2-3 3 0,1 0 2 0,-1-1-6 15,0-2 4-15,2 1-9 0,4-6-11 0,-6 7 18 0,6-7-4 16,-5 4 3-16,5-4-7 0,0 0 2 0,0 0 1 16,0 0-4-16,0 0 5 0,0 0-10 15,0 0 9-15,0 0 0 0,11 1-6 0,-11-1 9 0,0 0-6 16,16 0 8-16,-16 0 8 0,13 3 1 0,-13-3 4 15,14 5-1-15,-6-2 7 0,2 0 5 0,-1 0 0 0,2 1 0 16,-1 1-6-16,-1 0 2 0,4-1-1 16,-3 0 5-16,2 2 1 0,0-2-10 0,1 0 4 15,1 0-3-15,-4 0-5 0,3-2-3 0,1 1-8 16,-1-1 14-16,0-1-13 0,-2 0-2 0,2 0-4 0,1-1-12 16,-2 0-16-16,0 0-43 0,0-1-77 0,-2 0-29 15,-10 1-80-15,18-2-21 0,-18 2-62 0,14-7-132 16,-9 1-62-16,0 3-386 0,-2-3-486 0</inkml:trace>
  <inkml:trace contextRef="#ctx0" brushRef="#br0" timeOffset="169945.1">32585 9017 371 0,'0'0'385'0,"2"-9"-56"0,-2 9-108 0,2-5 3 16,-2 5-26-16,0 0 26 0,2-6-15 0,-2 6-21 15,0 0 12-15,0 0-35 0,0 0 22 0,0 0-46 16,0 0 20-16,0 0-28 0,10 6 15 0,-10-6-27 16,5 7 18-16,-5-7-2 0,6 11-9 0,-3-6-9 15,3 4-16-15,-1-3-12 0,2 1-13 0,-2 2-9 16,2-2-11-16,-1 1-2 0,4-2-7 0,-3 1-1 16,2 2-12-16,-1-4-5 0,2 0-5 0,0 2-4 15,0-3-4-15,2 0-1 0,-1-1-3 0,1 0-2 0,2 0-2 16,-1-2-2-16,-1-1-5 0,2 0 1 0,0-1 0 15,-1-3 0-15,-1 4-3 0,0-4 0 0,0 1-2 16,-1-2 0-16,-2-1-3 0,0 0 0 0,-2 0 1 16,2-2-33-16,-4 1 42 0,1 0-35 0,-2 0 37 15,1 0-33-15,-2-2 39 0,-1 2-35 0,2 1 34 16,-3 0-28-16,-1 6 39 0,5-11-19 0,-5 11 50 16,2-9-23-16,-2 9 38 0,2-7-8 0,-2 7-16 0,2-6 10 15,-2 6-6-15,0 0-7 0,0-9-5 0,0 9 3 16,0 0 14-16,0 0-1 0,0 0 11 0,0 0-1 15,0 0 14-15,0 0 12 0,-2 11 4 0,2-11-9 16,0 8 8-16,2-1-16 0,-2-7 24 0,1 14-36 16,1-4 16-16,1-2-37 0,0 3 14 0,-1-2-32 15,4 4-3-15,-1 1-5 0,2-1-3 0,-1 0-5 16,1 3 0-16,0-1-10 0,2 2-24 0,-2 1-39 16,-1 1-54-16,2-3-40 0,-3 0-34 0,-1 1-82 15,-2 1-45-15,-2 0-85 0,0 1-34 0,-4-1-98 16,-1 2-123-16,-5 0-385 0,1-2-658 0</inkml:trace>
  <inkml:trace contextRef="#ctx0" brushRef="#br0" timeOffset="170362.23">31580 10216 426 0,'-13'3'369'0,"4"2"-81"16,1-3-31-16,1 1-26 0,7-3-14 0,-11 5 4 15,11-5-44-15,-9 2 42 0,9-2-40 0,0 0 38 16,-8 4-6-16,8-4-12 0,0 0-14 0,0 0-18 15,14-4-13-15,-6 1-9 0,3-1-16 0,3 1-3 16,2-2-7-16,2 0-6 0,3-2-17 0,1-1 0 0,4 0-7 16,2-1-12-16,1-2-5 0,0 1-22 0,2 0 1 15,1-1-17-15,-1-1 3 0,5-1-20 0,1 0 10 16,-2 1-15-16,-3-1 3 0,4 0-10 0,-5 1 6 16,5-2-8-16,-6 3 7 0,2-1-14 0,-2 0 7 15,-2 2-12-15,0 0-26 0,-6 2-34 0,-1 0-56 16,-4 2-28-16,-2 1-25 0,-1 0-17 0,-3 3-23 15,-4-3-27-15,-7 5-47 0,14-3-59 0,-14 3-61 16,0 0-45-16,0 0-278 0,0 0-240 0</inkml:trace>
  <inkml:trace contextRef="#ctx0" brushRef="#br0" timeOffset="170646.07">31911 10216 244 0,'-16'10'425'0,"-2"-1"-156"15,2 1-50-15,2-1-46 0,3-1-13 0,-2 0-16 16,5 0-1-16,1-4 15 0,2 3 0 0,-2 0 9 16,2-3-1-16,5-4-3 0,-4 10 0 0,4-10-2 15,0 7-7-15,0-7-6 0,5 4-19 0,-5-4 14 16,16 0-2-16,-6-3-2 0,3 1 1 0,1-2-2 0,4-2-8 16,2-1-1-16,3-2-10 0,5-1-12 0,0-1-9 15,2 0-7-15,0-2-4 0,4-1-4 0,0-1 20 16,1 0-33-16,-5 4 15 0,0-1-43 0,-1 0 19 15,-1 1-41-15,-2 1-4 0,-6 1-1 16,1 2-6-16,-5 0 0 0,-2 2-7 0,-2 0-10 0,-1 1-15 16,-3-1-52-16,-3 2-93 0,-5 3-103 0,7-6-114 15,-7 6-240-15,0 0-560 0,-5-7-795 0</inkml:trace>
  <inkml:trace contextRef="#ctx0" brushRef="#br0" timeOffset="173412.59">27933 9604 76 0,'-4'-8'264'0,"4"8"-51"16,-3-7-25-16,3 7-22 0,-2-6-13 0,2 6-2 16,0 0-15-16,-3-7 5 0,3 7-12 0,0 0-6 15,-2-6-4-15,2 6-7 0,0 0-1 0,0 0-9 16,-3-6-15-16,3 6-5 0,0 0-3 0,0 0 21 15,0 0 7-15,0 0 15 0,0 0 22 0,0 0 8 16,5 10 2-16,-5-10-11 0,5 11 4 0,-1-4-27 16,-1 4 51-16,3 2-50 0,-2 0 50 0,4 2-63 15,-1 3 39-15,1 5-65 0,1 4 4 0,1-2-1 16,4 10-9-16,0 1-4 0,-1 2-16 0,1 1 44 16,0-1-47-16,2 3 35 0,0 0-53 0,-2 1 37 15,3-2-43-15,-2 0 34 0,2-1-31 0,-1-1 25 16,0-2-33-16,-3-2 6 0,-1-5 3 0,0-1 4 15,-1-1-3-15,-2-1 5 0,-2-5-10 0,-1-1-7 16,2-1-55-16,-5-3 59 0,1-2-56 0,0-1 56 16,-1 0-56-16,-1-4 60 0,0 1-68 0,0-4 28 15,-2 1-69-15,0-7-69 0,-2 8-58 16,2-8-26-16,0 0-109 0,0 0-26 0,-16-2-58 0,12-3-60 16,-4-3-523-16,0-3-614 0</inkml:trace>
  <inkml:trace contextRef="#ctx0" brushRef="#br0" timeOffset="175644.84">27949 9642 39 0,'2'-7'342'0,"-2"7"-101"16,2-7-59-16,-2 7-38 0,7-7-27 0,-7 7-2 16,10-10 2-16,-4 5-5 0,3 0 2 0,0 1-20 15,0-2-16-15,4 0-15 0,0-1-12 0,2-1-8 16,0 2-3-16,6-3 24 0,-1 1 11 0,5 0 13 16,5-3 6-16,5-3-17 0,4 1-12 0,2 0-10 15,0-2-10-15,2 0-2 0,4 1 0 0,0 0-3 16,0-1 3-16,4 0 0 0,5-2-35 0,3 0 45 15,-9 4-8-15,10-4-8 0,0 3-7 0,0-3-3 16,0 2 0-16,2 1 0 0,-2 0-8 0,1-1 6 0,-10 2-9 16,2 1-38-16,7-2 54 0,-8 0-43 15,0 4 51-15,0-3-43 0,1 0 48 0,1 2-52 16,-2-1 48-16,2-1-2 0,0 3-12 0,-1-1-5 16,1 0-7-16,-1-1 0 0,0 1-3 0,-2 2-3 15,2-2-1-15,-2 2 4 0,0-1-8 0,-1 0 2 0,-2 0-3 16,1 1-2-16,-1-1 2 0,2 1 26 0,-2-1-34 15,1 2 28-15,-1-3-35 0,2 3 33 16,-1-2-36-16,-1 2 30 0,0-2-1 0,2-1-3 16,-1 1-3-16,-1 2-4 0,0-2 1 0,1 2 2 15,-3 0-6-15,3-1-15 0,-2 0 22 0,0 0-4 16,1 1 0-16,-1 0-1 0,-1 0-2 0,1 0-9 0,-2 1-25 16,4-2 43-16,-5 2-2 0,4-1-5 0,-3 1 2 15,0 0 2-15,0-1-3 0,0 2-24 0,-2 0 29 16,1-1-24-16,-6 1 23 0,-1 1-19 0,0-1 23 15,-2 0-23-15,1 3 26 0,-8-3-20 0,7 1 28 16,0 0-21-16,-1 0 25 0,0 0-28 0,0 0 33 16,-2 0-28-16,3 1 24 0,-1-1-29 0,-2-1 35 15,3 1-31-15,0 0 26 0,0 1-31 0,-1-1 31 16,2 0-33-16,-1 0 31 0,1-1-37 0,-1 4 28 16,2-3-26-16,0 1 26 0,-1-1-32 0,-1 0 13 0,1 0-10 15,-2 1 33-15,2 0-34 0,-3 0 35 16,-4 0-33-16,-2 1 29 0,0 0-25 0,-1-1 28 0,-1 1-33 15,-3 1 35-15,-3-1-34 0,0 2 33 0,-1-1-27 16,-3 1 37-16,1-1-26 0,-3 1 25 16,-2-2-40-16,2 2 32 0,-3 0-22 0,-10 1 30 0,18-2-25 15,-18 2 27-15,14-1-19 0,-14 1 30 0,12-2-22 16,-12 2 21-16,12-1-25 0,-12 1 20 0,0 0-32 16,13-1 26-16,-13 1-28 0,0 0 19 0,12-1-23 15,-12 1 18-15,0 0-22 0,0 0 22 0,10-2-29 0,-10 2 24 16,0 0-29-16,0 0 32 0,9-3-25 0,-9 3 18 15,0 0-21-15,9-3 24 0,-9 3-24 0,0 0 23 16,7-2-28-16,-7 2 27 0,0 0-27 0,0 0 31 16,9-2-26-16,-9 2 21 0,0 0-24 0,0 0 28 15,0 0-25-15,0 0 22 0,0 0-26 0,11-3 22 16,-11 3-24-16,0 0 30 0,0 0-22 0,0 0 21 16,0 0-17-16,6 5 21 0,-6-5-25 0,0 0 25 15,0 0-24-15,2 9 24 0,-2-9-25 0,2 7 28 0,-2-7-17 16,2 10 15-16,-2-10-17 0,2 10 23 0,-1-4-20 15,-1-6 21-15,1 14-23 0,-1-6 34 0,1 0-31 16,1 2 36-16,-2-1-31 0,0 2 33 0,1 1-32 16,-1 0 29-16,-1 2-35 0,1 0 29 15,-2 1-32-15,1 1 29 0,1 1-28 0,-1 0 26 0,0 1-34 16,-1 0 34-16,2-1-30 0,-1 1 48 0,1 0-20 16,-1-2 43-16,2 5-33 0,-1-4 43 0,1-2-9 15,-1 2-2-15,3-3-4 0,-2 3-4 0,2-1-8 16,-1-1-2-16,1 1-6 0,1-1-2 0,-2 0-6 15,3-1-3-15,0 1-10 0,-1 1 0 0,1-4-5 0,-1 3-2 16,0 1-3-16,1-1 4 0,1 0-2 0,0 0-5 16,-1 1 1-16,-1-1-11 0,1 1 7 0,-1 0-7 15,1-1 3-15,-3 1-6 0,3-2 7 0,-1 2-6 16,-1-2 7-16,1 1-7 0,-2-4 8 0,1 1-10 16,-1-2 9-16,3 1 26 0,-3-1-32 0,0-1-5 15,-1 0 5-15,1-1-4 0,0-1 9 0,-2 1-8 16,2-3 6-16,-1 2-4 0,-1-7 3 0,2 13-4 0,-2-13 8 15,0 9-7-15,0-9 7 0,0 9-7 16,0-9 6-16,-3 8-9 0,3-8 5 0,-2 8 2 0,2-8-19 16,-4 7 20-16,4-7 2 0,-5 9-8 0,5-9 9 15,-6 7-14-15,6-7 5 0,-6 7-4 16,6-7 6-16,-7 8-3 0,7-8 0 0,-9 6-1 0,9-6 9 16,-11 7 3-16,11-7-7 0,-13 7-10 0,6-5 4 15,7-2 7-15,-15 7 1 0,9-3-3 0,-4-1-5 16,1 0-3-16,0 0 11 0,0 0-1 0,-1 0-1 15,1 0-14-15,-2 1-6 0,-1-1 6 0,-1 0-5 16,-1-1-1-16,-2 2-5 0,2 1-1 0,-4-2 11 0,2 1 6 16,-1 1-2-16,-2 0 3 0,2-1-7 15,0 0 9-15,-1 2 5 0,0 0-5 0,-3 0 5 0,3 1-12 16,-3 0 16-16,0 0 3 0,1 1-30 0,-1 0 28 16,0 0-7-16,1 0 11 0,-3-1-4 0,3 1-3 15,-2-1-2-15,2 2-3 0,-2-1 9 0,0 0 21 16,-1 1-29-16,0-1 21 0,-1 0-30 0,-4 4 11 15,-1-4-34-15,-1-1-1 0,0 3 3 0,1-3 6 16,-4 1-1-16,0 0 9 0,0-1 1 0,0 1 12 16,-1-1-2-16,2 1-4 0,0-1 9 0,0 0-4 0,3 2 8 15,4-4-14-15,0 2 13 0,1 1-3 16,0-3 6-16,-1 2-6 0,2 0 6 0,2 0-5 16,-2-2 8-16,0 1-9 0,-2 0 14 0,4-1-12 0,-4 1 7 15,1 0-11-15,-1-1 8 0,-4 0-7 0,4 1 10 16,-8-2-4-16,-1 3 2 0,1-2-5 0,-1 1 5 15,0 3 0-15,-1-3-3 0,1 0 1 0,-2 0-3 16,3 1 0-16,1-2 7 0,2 1-6 0,3 0 0 16,1-2 0-16,-1 0 0 0,3 0 2 0,-3 1-2 15,4-1 5-15,-4 0-2 0,3 1-2 0,-1-2-3 16,-1 2 3-16,1-1-1 0,0 0 0 0,-3 0 1 16,1 1 0-16,-5 0-1 0,-1 1 2 0,0 0-2 15,-2 0 0-15,-3 0 6 0,4 0-6 0,-3 1 1 0,1-1-2 16,-1 1 4-16,0-1-3 0,2 0-2 0,-1 1 5 15,4 1-4-15,-1-2 1 0,1 1-2 16,0-1 2-16,2 0 0 0,0 1-1 0,0 1 1 16,3-3 0-16,-3 2 0 0,2-1 1 0,-2-1-1 0,0 2-2 15,-2 0 7-15,0-1-6 0,-2 1 3 16,2-1-2-16,-3-1 0 0,-1 0 2 0,1 1-5 16,-2-3 6-16,0 2-45 0,-1-2 48 0,3 1-46 0,-2-1 51 15,0-1-25-15,1 1-2 0,1 0 8 0,1 0-7 16,3 0 1-16,0-1 1 0,3 1 1 0,0-2 1 15,0 1 7-15,1 1-2 0,3-1 2 0,-2 0-4 16,1 1 5-16,3-1 1 0,0 1 0 0,1-2 2 16,-4 1 1-16,4 1-3 0,0-1 1 0,-4 0-3 15,0 1 0-15,4-1 4 0,-2 1 0 0,-2-1 0 0,1 0 3 16,0 1-3-16,3-1 0 0,0 2 0 16,0-2-47-16,1 0 55 0,-1 1-47 0,2 0 53 15,0-1-42-15,0 0 48 0,0 2-53 0,2-1 55 16,-2 1-52-16,2 0 53 0,-1-1-52 0,0 2 51 15,1-1-48-15,-3 1 50 0,4-2-52 0,-2 3 54 16,0-3-55-16,0 3 56 0,1-3-52 0,-2 2 48 16,0-2-49-16,2 2 49 0,0-1-48 0,1-1 48 15,-2 2-47-15,2 0 49 0,-2-1-45 0,1-1 43 16,3 1-49-16,-2 3 51 0,0-3-51 0,1-1 51 16,0 1-47-16,2 0 47 0,-1 0-50 0,2-1 50 15,0 0-49-15,0 0 49 0,0-1-48 0,1 0 48 16,1 1-46-16,-2-1 43 0,12-2-46 0,-18 3 56 15,18-3-53-15,-16 2 44 0,16-2-51 0,-16 3 53 16,16-3-50-16,-15 2 51 0,15-2-48 0,-13 2 46 0,13-2-51 16,-11 4 52-16,11-4-46 0,-14 2 44 15,14-2-51-15,-12 4 54 0,12-4-52 0,-11 4 50 0,11-4-49 16,-12 2 51-16,12-2-46 0,-9 5 46 16,9-5-53-16,-12 4 52 0,12-4-50 0,-11 4 49 15,11-4-50-15,-10 3 56 0,10-3-56 0,-11 3 54 0,11-3-51 16,-8 2 48-16,8-2-49 0,-8 4 48 15,8-4-47-15,0 0 47 0,-11 2-50 0,11-2 50 16,0 0-46-16,0 0 43 0,-8 3-57 0,8-3 26 16,0 0-86-16,0 0-18 0,0 0-125 0,0 0-64 0,-6-7-113 15,6 7-156-15,1-9-361 0,0 3-507 16</inkml:trace>
  <inkml:trace contextRef="#ctx0" brushRef="#br0" timeOffset="209547.2">28908 10201 156 0,'0'0'175'0,"0"0"-16"16,0 0-37-16,0 0-3 0,0 0-42 0,0 0 2 16,0 0-30-16,0 0 8 0,0 0-29 0,0 0 8 15,0 0-19-15,0 0 4 0,0 0-15 0,0 0 13 16,0 0-20-16,0 0 19 0,0 0-19 0,0 0-23 16,0 0-71-16,0 0-72 0,0 0-99 0,0 0 82 15</inkml:trace>
  <inkml:trace contextRef="#ctx0" brushRef="#br1" timeOffset="-159830.43">28959 10650 348 0,'0'0'307'0,"-2"-8"-34"0,2 8-3 0,-2-6-13 16,2 6 17-16,-4-4-33 0,4 4 65 0,0 0-52 16,-2-9 39-16,2 9-44 0,0 0 33 0,-3-6-55 15,3 6 33-15,0 0-60 0,0 0 42 0,-4-5-69 16,4 5 15-16,0 0-48 0,0 0 18 0,0 0 28 16,0 0 15-16,0 0 3 0,-1 6 2 0,1-6-4 15,3 12 2-15,-1-6-10 0,0 4-16 0,0-1-11 16,2 4-10-16,-1-2-15 0,0 4-21 0,1 1-21 15,1 0-12-15,0 0-15 0,1 2-10 0,-3 2-30 16,3 0 8-16,1-1-19 0,-2-2 9 0,0-2-20 16,0 1 0-16,1-1-40 0,-1 0-25 0,2-2-67 15,-3-1-55-15,1 0-40 0,-2-3-57 0,1 0-3 16,-2-2-38-16,2 1-73 0,-4-8-128 0,3 5-139 16,-3-5-190-16,0 0-324 0,0 0-781 0</inkml:trace>
  <inkml:trace contextRef="#ctx0" brushRef="#br1" timeOffset="-159379.78">29327 10603 289 0,'0'0'481'0,"13"-5"-121"0,-13 5-81 0,8-2-57 15,-8 2-17-15,0 0 5 0,9-4 0 0,-9 4 4 16,0 0 16-16,0 0 3 0,0 0-11 0,11 4-16 15,-11-4-18-15,0 0-21 0,-1 10-16 0,-2-2-65 16,-2-1 30-16,1 1-17 0,-2 0-14 0,-2 5-13 16,-1-3-17-16,-1 2-6 0,-3 3-9 0,2-1-10 15,-1-1-1-15,-2 2-14 0,1-1 2 0,2-1-6 16,-2-3-3-16,4 0 0 0,0-1-1 0,0-2 6 0,4 1 6 16,-1-3 3-16,1 0-1 0,-1 0-5 0,6-5-2 15,-7 6-2-15,7-6-3 0,0 0-4 16,-5 4 1-16,5-4 0 0,0 0-5 0,0 0-2 15,11 2 2-15,-11-2 0 0,0 0-1 0,18 1 0 0,-18-1 0 16,17 4 4-16,-7-1-3 0,0-1 6 0,4 1-1 16,-1 1 5-16,1 2 1 0,0-1 0 15,0 0-1-15,2 0-1 0,0 2-1 0,-2-1 6 16,0-2 0-16,2 3 3 0,-1-3-2 0,-2 1 8 16,-2-3 1-16,3 2 5 0,-5-2-3 0,3 1-5 15,-2-2-3-15,-10-1 2 0,17 2-9 0,-17-2-2 16,16-1-2-16,-16 1-3 0,16-2-8 0,-16 2-21 15,14-5-66-15,-14 5-69 0,11-6-66 0,-11 6-91 16,9-7-121-16,-9 7-95 0,5-10-498 0,-5 10-642 16</inkml:trace>
  <inkml:trace contextRef="#ctx0" brushRef="#br1" timeOffset="-158614.54">29760 10585 230 0,'0'0'282'0,"0"0"-31"16,-1-7-15-16,1 7 6 0,0 0 4 0,-1-9 7 0,1 9 18 16,-3-6-4-16,3 6-20 0,0 0-12 0,-2-6-22 15,2 6-25-15,0 0-23 0,0 0-19 0,0 0 4 16,0 0 11-16,0 0 3 0,0 0-6 0,-12 5-59 16,12-5 36-16,-4 9-68 0,1-2 37 0,3-7-53 15,-2 11 39-15,1-4-52 0,1 0 35 0,1 1-52 16,1 0 42-16,1 1-57 0,1-1 41 0,1 2-49 15,0-2 43-15,3 3-51 0,2-1 44 0,-1 0-49 16,3-1 44-16,-1 1-4 0,5 0-1 0,0 1-8 16,0-1-5-16,1-1-2 0,0-2-2 0,-2 2 4 15,0-3-8-15,-2 1-1 0,0 0-3 0,-4-2-3 16,1 1 6-16,-2 0 1 0,-3 0 2 0,-1-1 4 16,-1 1-2-16,-3-6 0 0,-3 12 3 0,1-6-4 15,-4 1 2-15,1 0-3 0,-4 1 3 0,-1-1-5 16,0 0-1-16,-2 0 1 0,1-1-4 0,1 0 1 15,-2 0-5-15,3-2-16 0,0-1-48 0,2 1-61 16,-1 0-80-16,8-4-90 0,-13 1-113 0,13-1-103 16,-9-4-113-16,9 4-270 0,-7-8-464 0</inkml:trace>
  <inkml:trace contextRef="#ctx0" brushRef="#br1" timeOffset="-158459.78">29780 10654 286 0,'-4'-5'649'0,"4"5"-169"15,-9-10-107-15,9 10-29 0,-8-7-49 0,8 7-59 16,-2-11-30-16,2 11-10 0,0-11-20 0,2 5-22 16,1 0-32-16,4 0-25 0,2-1-20 0,0 0-12 15,5-1-20-15,0 0-16 0,5-1-65 0,1 0-59 16,3 0-117-16,0 0-87 0,2-2-162 0,3 0-398 16,-2 0-408-16</inkml:trace>
  <inkml:trace contextRef="#ctx0" brushRef="#br1" timeOffset="-158080.71">30429 10322 4 0,'0'0'659'0,"0"0"-152"0,9 4-163 16,-9-4-34-16,0 0-59 0,7 5 27 0,-7-5-28 16,3 5 37-16,-3-5-6 0,0 10-6 15,0-10-32-15,0 9-24 0,-1 0-27 0,-1-1-50 16,-3 3-1-16,3-1-19 0,-3 2-14 0,-2 2-7 0,2-1-19 15,-3 3-14-15,0 1-11 0,-3 0-11 0,2 1-50 16,-2-2 42-16,1 1-47 0,-1 0 47 0,-1 0-53 16,1-1 43-16,2 0-6 0,-1-1 3 15,1-4-9-15,1 0-4 0,1 0-1 0,1-3 4 16,2 1 3-16,-1-3 4 0,1 0-9 0,4-6-11 0,-4 9 13 16,4-9-2-16,0 0-6 0,1 7 3 0,-1-7-5 15,0 0-42-15,13 3 53 0,-13-3-49 0,10 1 47 16,-10-1-43-16,16 1 45 0,-16-1-39 15,15 5 48-15,-5-2-40 0,-1 0 44 0,0 0-40 0,1 0 44 16,0 3-7-16,1-1-15 0,-1-1 6 0,1 2-1 16,-3 0-7-16,5 1 1 0,-4-2-6 0,0 2-4 15,1-2-10-15,-1-1-57 0,-1 1-57 0,-1 0-74 16,3-1-65-16,-10-4-80 0,13 4-101 16,-13-4-82-16,15 0-518 0,-15 0-663 0</inkml:trace>
  <inkml:trace contextRef="#ctx0" brushRef="#br1" timeOffset="-157696.97">30757 10503 82 0,'-4'-5'514'0,"-1"-1"-178"0,5 6 1 15,-5-8-96-15,3 2-9 0,2 6-66 0,-4-11 37 16,4 11-50-16,1-9 33 0,-1 9-45 0,5-9 11 15,-5 9-57-15,10-7 16 0,-1 3-19 0,0-1-11 16,0 4 0-16,3-1-2 0,-1 1 0 0,3 1-1 16,-2 1-7-16,-1 1-7 0,3 1-5 0,-1 1-7 15,-1 1-12-15,-3 1 22 0,-2 1-10 0,1 1 22 16,-2 0-10-16,-1 2 17 0,-2 0-16 0,-2 1 4 16,-1 1-2-16,0 0 11 0,-4 2 2 0,2 0 6 15,-1-1 4-15,-2 0-5 0,0 1-5 0,1-4-4 16,2 1-2-16,-1 1-12 0,1-2-3 0,0 0-1 15,0-1-9-15,2 0-9 0,0-2 11 0,0 1-11 16,2-1-3-16,0 0-6 0,0-1-2 0,3 0-6 16,2-2-4-16,0-1-3 0,0 1 0 0,4-3-6 15,1 1-9-15,-12-2 2 0,24-2-26 0,-9 0-37 16,1-2-42-16,0 1-74 0,3-2-63 0,-3-1-69 16,3-2-83-16,-2-1-99 0,2-2-80 0,-4-1-398 15,2 1-556-15</inkml:trace>
  <inkml:trace contextRef="#ctx0" brushRef="#br1" timeOffset="-157280.29">31450 10324 227 0,'6'-6'380'0,"-1"3"-65"0,-5 3-17 16,7-8-12-16,-7 8 3 0,6-7-9 15,-6 7-6-15,4-3-28 0,-4 3-20 0,0 0-26 16,0 0-6-16,0 0-6 0,0 0-2 0,0 0-5 0,0 0-8 15,0 0-6-15,-3 6-19 0,1-1-16 0,-3 2-16 16,0-1-20-16,-2 1-5 0,0 0-24 0,-1 2 0 16,-1 1-21-16,-1 1-1 0,0-1-14 0,1 1 2 15,-3-1-23-15,3 2 15 0,0 0-17 0,0-2 11 16,0 2-13-16,2-3 8 0,-1 2-13 0,-1-4 9 16,5 2-10-16,0-3 11 0,-1 0-16 0,1 0 18 15,4-6 0-15,-5 7-5 0,5-7-13 0,0 0 12 16,1 6-11-16,-1-6 11 0,0 0-16 0,11 2 16 15,-11-2-20-15,0 0 19 0,16 0-13 0,-16 0 11 16,13 3-13-16,-13-3 16 0,12 4-11 0,-5-1 16 16,2 0-2-16,-1 1 2 0,0 1-1 0,1 1-2 15,-2 0 11-15,2 0-2 0,0 0-2 0,1 0-2 0,-2 1-4 16,1-1 9-16,1 0-18 0,-1 0 18 16,0-1-5-16,1 0-2 0,-1 0 9 0,0-2-28 15,0 1 15-15,1 1-4 0,-10-5-42 0,18 2-57 0,-18-2-76 16,18 0-49-16,-18 0-92 0,19-3-47 0,-8 0-107 15,-2-1-37-15,3-3-485 0,-3 3-584 0</inkml:trace>
  <inkml:trace contextRef="#ctx0" brushRef="#br1" timeOffset="-156580.52">31761 10370 82 0,'0'0'307'0,"0"0"-87"0,0 0 41 0,0 0-20 16,0 0 10-16,0 0-41 0,-13 0 7 0,13 0 15 15,0 0-7-15,-9-4-8 0,9 4-4 0,0 0-12 16,-8-6-16-16,8 6-21 0,-4-6-23 0,4 6-25 0,-1-6-18 16,1 6-4-16,1-8-9 0,-1 8-6 0,7-9-11 15,-2 4-7-15,2 1-10 0,-2 0-8 0,5 1-3 16,-2-1-2-16,1 1-1 0,2 0 2 0,0 2 0 16,-11 1 6-16,19 0-6 0,-7 1-5 0,-3 2-8 15,0 1-30-15,-2 1 32 0,1 0-3 0,-4 3-6 16,0-2 0-16,-3 2-2 0,-1 1-6 0,-1-1 2 15,-2 3-3-15,-1-1-1 0,0-2-4 0,-1 1 1 16,0 0 1-16,0-2-2 0,1 2 1 0,-2-3-4 0,3 0 2 16,-2 0 1-16,5-6-2 0,-5 8 1 15,5-8-2-15,-2 6-5 0,2-6 3 0,0 0 0 0,5 6-3 16,-5-6 2-16,12 0-1 0,-12 0-3 0,18 2 1 16,-18-2 3-16,25 0 0 0,-13 0 1 0,1 1-4 15,1 0 3-15,0-1 0 0,-1 2 1 0,1 1-1 16,-2 1 0-16,0 0-2 0,-1 1 0 0,-2 0 3 15,-2 0 6-15,1 2 1 0,-4-1 1 0,-2 1 2 16,-2-1 0-16,0 0-10 0,-2 1 8 0,-2 0-7 16,-1-1 9-16,-2 1-11 0,2 0 7 0,-1-3-7 15,-1 2 5-15,2-1-9 0,5-5 2 0,-10 5-66 0,10-5-39 16,-8 2-66-16,8-2-77 0,0 0-76 16,-7-3-91-16,7 3-91 0,1-9-362 0,2 2-422 0</inkml:trace>
  <inkml:trace contextRef="#ctx0" brushRef="#br1" timeOffset="-156198.21">32379 10181 536 0,'6'-3'492'0,"-6"3"-115"0,11-5-91 0,-11 5-9 16,0 0 10-16,11-1-37 0,-11 1 37 0,0 0-14 0,5 7 5 15,-5-7-47-15,3 7-4 0,-3-7-70 0,-3 12 3 16,1-6-56-16,-1 1 19 0,-1 3-23 0,-1-2-14 15,-4 3-18-15,2 0-9 0,-2 0-13 0,-2 2-7 16,0 1-10-16,-1 0-5 0,1 0-6 0,-2 2-3 16,3-3-1-16,1-1-5 0,-1 0 2 0,1-2-3 15,1 2-2-15,2-5-3 0,-2 1-1 0,4-2 4 16,0 0-4-16,4-6 0 0,-5 9-1 0,5-9 0 16,0 0-1-16,0 0 3 0,3 5-4 0,-3-5-1 15,9 3 3-15,-9-3 0 0,12 1 1 0,-12-1-3 0,15 1 3 16,-15-1-2-16,17 2 0 0,-9 1 4 0,1 0 7 15,1-1-2-15,-1 0 0 0,0 2 1 0,1-1-3 16,-1 2-2-16,0-1 0 0,0-1-1 0,0 1-2 16,0 1 0-16,-1-1-2 0,-2-1-1 0,4 1-12 15,-3-2-36-15,-1 1-51 0,-6-3-39 0,17 4-76 16,-17-4-31-16,17 2-45 0,-17-2-57 0,21 0-2 16,-11-3-65-16,4 0-64 0,-1-1-259 0,1-1-244 15</inkml:trace>
  <inkml:trace contextRef="#ctx0" brushRef="#br1" timeOffset="-155778.78">32709 10222 1 0,'0'-8'556'15,"0"1"-142"-15,0 7-29 0,-2-11-39 0,2 11-46 16,0-10 2-16,0 10-57 0,0-8 4 0,0 8-51 16,-1-7-7-16,1 7-49 0,0 0 26 0,0 0-20 0,5-5 17 15,-5 5-49-15,0 0 27 0,9 5-49 16,-9-5 18-16,10 8-35 0,-6-3 19 0,3 0-34 15,-1 2 23-15,-1 0-47 0,4 0 29 0,-1 1-49 0,0 0 31 16,2 1-40-16,-1 0 26 0,0-1-36 0,-2 0 32 16,3-1-35-16,-2 0 36 0,1-2-40 0,0 1 36 15,-1-2-42-15,-1 1 36 0,0-1-34 0,2-2 30 16,-9-2-24-16,12 3 11 0,-12-3-32 0,15-2 18 16,-15 2-51-16,14-3 36 0,-14 3-29 0,10-9 35 15,-6 2-28-15,1 1 35 0,-1-1-23 16,-2-1 31-16,1 0-25 0,-1-1 36 0,-2 1-29 0,2 0 34 15,-1 2-34-15,1-1 35 0,-2 0-22 0,0 7 64 16,3-12-15-16,-3 12 44 0,1-11-25 0,-1 11 38 0,2-9-28 16,-2 9 28-16,0 0 16 0,2-7 38 0,-2 7 18 15,0 0 16-15,0 0 12 0,11 5 4 0,-11-5-11 16,8 10-18-16,-1-5-7 0,0 2-17 0,1 0-24 16,0 0-24-16,1 5-20 0,1-1-14 0,1 2-16 15,2 3-19-15,-3 1-64 0,2 0-108 0,-1-1-134 16,1 2-91-16,-5 3-236 0,1-1-242 0,-3 1-736 15,-2-3-1226-15</inkml:trace>
  <inkml:trace contextRef="#ctx0" brushRef="#br1" timeOffset="-137016.18">20561 6777 198 0,'0'0'213'0,"0"0"-11"0,0 0-46 0,0 0 26 16,0 0-41-16,0 0 17 0,-9 2-37 0,9-2 8 0,0 0-17 16,0 0-1-16,0 0-8 0,0 0-7 15,0 0-6-15,0 0-4 0,0 0-6 0,0 0-12 16,0 0-2-16,0 0-1 0,0 0-23 0,0 0-6 15,0 0-4-15,-10 2-4 0,10-2-5 0,0 0-9 0,0 0 8 16,0 0-5-16,0 0 3 0,0 0 5 0,0 0 12 16,0 0 3-16,0 0 25 0,0 0 16 15,0 0-1-15,0 0 3 0,0 0 3 0,0 0-2 0,13-2 0 16,-13 2-3-16,0 0-6 0,13-2-2 0,-13 2-8 16,11-2-3-16,-11 2-4 0,14-4 1 0,-14 4-1 15,18-4 30-15,-8 2-51 0,1-2 40 16,0 2-55-16,-1 0 39 0,3-2-44 0,0 1 38 0,2 0-39 15,1-2 41-15,0 2-49 0,3-2 47 0,-2 1-44 16,2-1 53-16,2 1-45 0,0-2 50 0,4 1-50 16,-3-2 49-16,3 1-51 0,1-1 42 0,-1 1-43 15,3-2 44-15,3 0-46 0,-2 0 41 0,2-1-50 16,-2 1 43-16,3 0-48 0,-2 0 49 0,2 1-50 16,-2-3 45-16,2 3-47 0,-2-1 43 0,0 1-46 15,1-1 36-15,-2 0-42 0,2 0 44 0,-2 1-44 16,-3 2 40-16,-2-2-41 0,2 2 45 0,-2 0-52 15,0 0 44-15,-1 0-45 0,-1 0 47 0,0 0-45 16,-2 2 40-16,-2-1-37 0,1 0 43 0,-1 1-44 16,-1-1 44-16,-1 1-38 0,0-1 37 0,0 2-40 15,-4-1 42-15,-2 1-44 0,3 0 40 0,-4-1-37 0,0 1 43 16,-9 2-37-16,16-3 46 0,-16 3-43 16,11-2 44-16,-11 2-42 0,12-3 45 0,-12 3-45 15,9-2 44-15,-9 2-42 0,0 0 32 0,11-2-41 16,-11 2 37-16,0 0-40 0,10-3 37 0,-10 3-36 15,0 0 29-15,0 0-36 0,9-1 42 0,-9 1-39 16,0 0 34-16,0 0-38 0,0 0 41 0,0 0-38 16,9-2 33-16,-9 2-35 0,0 0 37 0,0 0-38 15,0 0 39-15,0 0-42 0,0 0 45 0,0 0-39 0,0 0 38 16,0 0-43-16,0 0 39 0,0 0-38 16,9-1 39-16,-9 1-37 0,0 0 39 0,0 0-38 0,0 0 31 15,0 0-32-15,0 0 37 0,0 0-37 16,0 0 39-16,0 0-43 0,0 0 38 0,0 0-46 0,0 0 10 15,0 0-114-15,0 0-71 0,0 0-135 0,0 0-167 16,-7-7-205-16,7 7-351 0,-11-4-680 0</inkml:trace>
  <inkml:trace contextRef="#ctx0" brushRef="#br1" timeOffset="-118136.38">9052 8818 67 0,'0'0'310'0,"0"0"-91"0,0 0-49 15,0 0-31-15,0 0-5 0,0 0-10 0,0 0-16 0,-4-5-19 16,4 5-19-16,0 0-12 0,0 0-8 0,0 0 20 15,0 0 19-15,0 0 13 0,0 0-17 0,0 0 4 16,13 1 13-16,-13-1-18 0,0 0 7 0,14 1-26 16,-14-1 10-16,11 2-26 0,-11-2 27 0,14 2-30 15,-14-2-6-15,18 3 3 0,-18-3 1 0,19 3 16 16,-10-2 0-16,0 1-9 0,4 0 5 0,-2 0 0 16,1-1-9-16,3 2-4 0,-2-2 1 0,1 1 0 15,2-1-11-15,0 2 8 0,-1-1 33 0,3-1-50 16,-1 1 42-16,2-1-56 0,0-1 41 0,-1 0-44 15,3 1 43-15,0-1-44 0,-1 0 41 0,1-1-40 16,2 1 36-16,-1 0-43 0,4-1 41 16,2-1-45-16,-2 1 45 0,1 0-43 0,1-1 37 0,-1 0-39 15,3 0 39-15,-5 1-42 0,5-1 38 0,-2 2-40 16,0-3 43-16,-1 1-44 0,1 0 40 0,0 1-35 16,0-2 2-16,0 1 4 0,1 0 1 0,1 1 37 15,-1-1-39-15,1 0 38 0,-1 2-44 0,-1-1 40 16,3 0-33-16,-2 0 45 0,2-1-39 0,1 2 38 0,1 0-38 15,-1-1 43-15,1 0-43 0,-1 1 41 0,4-1-43 16,0 0 38-16,0-1-44 0,1 1 50 0,-2 0-56 16,1-1 46-16,0 1-46 0,1-2 43 0,0 1-44 15,-1-1 7-15,2 1-1 0,-2-2 2 0,1 2 1 16,0 1 44-16,3-2-45 0,-3 1 43 0,1 0-44 16,1-1 37-16,-2 1-43 0,2-1 44 0,0 1-44 15,-2 0 40-15,0-1-47 0,2 2 47 0,-3-1-50 16,1-1 48-16,2 0-48 0,-4 1 2 0,3 0 7 15,0 0 6-15,-1 0-3 0,-1 0 3 0,1 1 0 0,0-1 5 16,0 0 3-16,-2 1-1 0,3-1 2 16,-1 1-1-16,0 0 2 0,0 0-1 0,0 0 5 15,1 0-6-15,-2-1 7 0,2 1-5 0,-1 0-2 16,-1 0 0-16,1 0 0 0,0 0 0 0,0-2-3 16,0 2 7-16,2-2-5 0,-3 1 19 0,3 1-25 15,-2-2 3-15,0 1-1 0,0 0 1 0,2 1 4 16,-1-2 0-16,0 2 0 0,1-2-3 0,-1 2 4 0,0-1-1 15,1 1 6-15,-1 1-4 0,0-2-6 0,2 2 2 16,-2 0 1-16,1 0-2 0,-1 0-3 0,0 2 18 16,1-2-21-16,-2 1 2 0,0 0 1 0,1 0 1 15,-1 0-1-15,0-1 7 0,-1 1-7 0,1 1 0 16,-1-1-3-16,1-1 4 0,0 1-1 0,-1 1 0 16,0-1 5-16,1 0-7 0,0 1-1 0,-2-1 3 15,1 2 3-15,0 0-4 0,1 0-2 0,-1 1 2 16,1-2 3-16,-1 1-2 0,-2 4-1 0,1-2 2 15,-1-2-1-15,1 1 5 0,-1 0-6 0,2 1 0 16,-3 0 1-16,0-1 3 0,1 0-4 0,0 1 0 16,-2-1 2-16,0-1 0 0,1 1-1 0,1 1 2 15,-1 0-3-15,-1-2 0 0,1 1 8 0,-4-2-7 16,5 3 0-16,1 0 0 0,-3-2 4 0,-1 0 0 16,2 1-1-16,-1 1 7 0,3 0-6 0,-2 0 0 15,0 0-2-15,-1 1 3 0,0-1-4 0,0-1 5 16,1 1-2-16,-1 1 1 0,0-2-2 0,0 2 3 0,0-2 1 15,-2 0 5-15,3 1 9 0,0 0-6 0,1-2 3 16,-2 2 1-16,0-1 4 0,0-2-2 0,-2 1-3 16,4 0 1-16,1-1-1 0,-1 4-3 0,1-4-3 15,-1 0 1-15,1 2 1 0,-2-1 2 0,4 1-9 16,-4-1 0-16,2 0-2 0,-1-1 3 0,-3 1-2 16,2-1 0-16,-1 0 3 0,-1 0-8 0,-2 0 1 15,2 1-28-15,-1-2 34 0,1 0-34 0,-1 1 43 16,0-2-41-16,2 2 31 0,-2-2-59 0,0 0-50 15,2 0-83-15,-2-2-106 0,2 2-102 0,-2-2-110 16,3-3-589-16,1 0-708 0</inkml:trace>
  <inkml:trace contextRef="#ctx0" brushRef="#br1" timeOffset="-117086.52">21202 8933 122 0,'0'0'183'0,"0"0"-5"0,0 0-35 0,0 0 33 15,0 0-33-15,0 0 5 0,0 0-4 0,0 0-1 16,10-1-37-16,-10 1 7 0,0 0-18 0,17 0 4 15,-17 0-4-15,15 1-3 0,-15-1-1 0,19 0-12 16,-6 0 13-16,1 1-26 0,0-1 1 0,1 1-26 16,4-1 13-16,2 1-30 0,-1 1 26 0,5-1-21 15,1-1 38-15,1 0-39 0,2 0 5 16,2 0 4-16,0 0 1 0,1-1 39 0,4-1-47 0,1 1 3 16,1-1 38-16,0 0-55 0,1-1 2 0,-1 1 3 15,3-2 2-15,6 0 9 0,-2 1 40 0,2-1-50 16,-2 1 38-16,4-2-45 0,0 1 37 0,-4 1-53 15,4-2 45-15,-8 4-43 0,5-3 35 0,1 0-51 16,-7 1 48-16,2-1-47 0,-3 2 46 0,2 0-44 16,1-2 45-16,-2 0-41 0,0-1 47 0,2 3-41 15,-4-1 45-15,8-1-44 0,-5 0 56 0,-1-1-44 16,-1 2 36-16,7-2-41 0,-7 1 44 0,0 0-44 16,0 0 39-16,0 1-43 0,0 0 40 0,0-1-14 15,-3 0 9-15,5 0-38 0,-3 2 38 0,-1-2-40 16,-1 2 37-16,4-2-40 0,-3-1 45 0,-2 2-46 0,3 0 38 15,-1 0-44-15,0 0 39 0,0 0-41 16,-1-1 41-16,-1 1-42 0,1-1 42 0,-1 2-42 16,0-2 38-16,-4 1-42 0,2-1 38 0,-5 1-46 15,-2 2 10-15,1-1-110 0,-7 1-12 0,1-2-109 16,-6 2-66-16,-1-1-101 0,-4-1-442 0,-10 3-406 16</inkml:trace>
  <inkml:trace contextRef="#ctx0" brushRef="#br1" timeOffset="-115624.39">10049 9520 207 0,'0'0'263'0,"0"0"-32"15,0 0-21-15,0 0-2 0,0 0-10 0,-4-5-20 16,4 5-12-16,0 0-6 0,0 0-30 0,0 0 11 15,0 0-38-15,0 0 12 0,0 0-47 0,0 0 18 0,0 0-36 16,0 0 26-16,0 0-31 0,0 0 36 0,0 0-51 16,0 0-4-16,0 0-2 0,7 5 47 15,-7-5-56-15,9 6 55 0,-4-3-50 0,-5-3 7 16,13 10 1-16,-8-5 7 0,4 0 10 0,-1 0 52 0,0 1-49 16,2-1 36-16,-3 0-49 0,4 1 31 0,-2 0-48 15,2 0 45-15,2 2-42 0,-3-3 39 0,2 1-45 16,-3 1 38-16,1-2-41 0,0 0 40 0,-1 0-40 15,0 1 37-15,1-1-42 0,-2-1 41 0,0 1-38 16,-1-1 53-16,1 0-33 0,-8-4 46 16,11 4-36-16,-11-4 52 0,12 6-38 0,-12-6 63 0,9 3-44 15,-9-3 6-15,0 0-3 0,10 2-4 0,-10-2 2 16,0 0-29-16,11-4-6 0,-11 4-6 0,8-8-4 16,-8 8-7-16,8-7 14 0,-3 0-26 0,0 2 45 15,1-2-55-15,-1-2 34 0,3 2-39 0,-3-2 38 16,3-2-45-16,2-1 44 0,-1 1-46 0,0-1 40 15,4-2-42-15,-2 0 42 0,1-1-40 0,3 1 38 16,-2-2-43-16,1 0 2 0,0 0 4 0,0 2 4 0,-1 0 1 16,2-2 1-16,-2 2 1 0,1-1 2 15,0 2 0-15,-2 0 1 0,-1 1 3 0,-2 3 4 16,3-3-5-16,-2 4-1 0,-1-2 2 0,-1 3 0 0,-1 0 0 16,-2 1 3-16,2 0 4 0,-4 2-1 0,3 0 0 15,-6 4 5-15,6-9 2 0,-6 9 5 0,9-5 2 16,-9 5-6-16,5-7 0 0,-5 7 0 0,0 0-3 15,6-6-1-15,-6 6-1 0,0 0 2 0,6-5-9 16,-6 5-3-16,0 0-12 0,3-7-65 0,-3 7-90 16,0 0-146-16,3-6-165 0,-3 6-824 15,0 0-906-15</inkml:trace>
  <inkml:trace contextRef="#ctx0" brushRef="#br1" timeOffset="-93563.4">30233 15659 361 0,'0'0'529'0,"0"0"-122"0,0 0-81 0,0 0-24 15,4-8 29-15,-4 8-36 0,0 0 19 0,3-6-33 16,-3 6-14-16,0 0-40 0,6-7-43 0,-6 7-39 16,9-7-27-16,-1 3-22 0,-1 0-19 0,2 0-19 15,3-1-9-15,-1-1-11 0,1 0-8 0,3 0-17 16,-1-1-43-16,3 2-68 0,1-2-60 0,-2 0-61 16,1 1-26-16,-1-1-54 0,2 0-11 0,0 0-67 15,1 1-17-15,-2-2-343 0,0 2-243 0</inkml:trace>
  <inkml:trace contextRef="#ctx0" brushRef="#br1" timeOffset="-91783.56">28135 15339 6 0,'0'0'57'16,"0"0"-19"-16,5 4-9 0,-5-4 2 0,5 5-6 15,-5-5-40-15,5 4-44 0,-5-4 21 0</inkml:trace>
  <inkml:trace contextRef="#ctx0" brushRef="#br1" timeOffset="-39779.99">2037 14486 477 0,'-5'-6'624'15,"1"1"-143"-15,0 0-62 0,-1 0-31 0,5 5-20 16,-10-7-1-16,10 7-21 0,-8-6-18 0,8 6-57 15,-8-6-41-15,8 6-63 0,0 0-24 0,-6-2-22 16,6 2 26-16,0 0-39 0,-3 7 39 0,7-1-30 16,0 0 7-16,1 4-41 0,0 1 28 0,4 4-60 0,2 3 30 15,2 4-34-15,3 2 16 0,2 4-33 0,1 4 18 16,0 0-42-16,0-1 29 0,3 3-37 16,-4-2 13-16,2 0-57 0,1-1 25 0,-3-2-52 0,-2-7 11 15,-2 1-40-15,1-3-18 0,-3-3-44 0,1-2-46 16,-3-1-44-16,-1-3-46 0,-1 0-53 0,-1-4-74 15,0-2-106-15,-7-5-488 0,6 6-629 0</inkml:trace>
  <inkml:trace contextRef="#ctx0" brushRef="#br1" timeOffset="-39513.13">2011 14650 523 0,'-11'-13'605'0,"-1"1"-138"0,2 1-74 16,0 1-53-16,2-1-82 0,-2-1-33 0,3 1-21 15,2 0-35-15,1 2-28 0,3-4-21 0,0 4-16 16,2-1-10-16,3 1-8 0,1-1-7 0,4 1-4 16,1-1-10-16,2 3-11 0,2 0-3 0,0 2-6 0,0 1-7 15,1 2-4-15,-1 2-5 0,3 1-2 0,-3 1-14 16,3 2 12-16,-3 3-13 0,0 1 13 0,-4 2-16 16,-1 0 7-16,0 2 3 0,-4-1-2 0,0 5-16 15,-4-1 10-15,1-2-8 0,-4 0-18 0,1 0-35 16,-2 2-37-16,1-2-67 0,-2-1-21 0,3-1-42 15,-3-3-89-15,3 2-20 0,-3-4-139 0,4-6-351 16,-4 10-349-16</inkml:trace>
  <inkml:trace contextRef="#ctx0" brushRef="#br1" timeOffset="-38930.09">2313 14588 663 0,'0'0'604'0,"0"0"-128"0,-8-2-73 0,8 2-51 16,-5-6-63-16,5 6-40 0,-8-8-31 0,6 2-19 15,-1 0-46-15,2-1-16 0,0 0-40 0,2-3-9 0,0 2-30 16,3-2 2-16,4 1-12 0,-2-2-10 0,3 2-8 16,1-1-11-16,3 3 4 0,-1-2-15 15,0 3 11-15,2 1-16 0,-1 3 12 0,1-2-16 16,-2 4 10-16,2 0-13 0,-4 2 13 0,3 2-14 0,-3 1 12 15,-1 0-11-15,1 1 14 0,-2 1-12 0,-2 0 21 16,-2 2 0-16,-1-2 28 0,-2 0-2 0,0 0 13 16,-1 0 9-16,0 1 4 0,0-8-4 0,-2 9-13 15,2-9-4-15,-7 8-13 0,7-8-5 0,0 0-12 16,0 0-2-16,-13-3-11 0,8-2 4 0,3 1-34 16,-1-5-32-16,2 1-59 0,1-3-16 0,0 0-20 15,3-2 32-15,2-1 12 0,1 0 18 0,-1 1 14 16,4-1 16-16,-1 2 12 0,2 0 8 0,-2 1 4 15,1 3 5-15,-3 0 6 0,4 3 3 0,-2 2 6 16,-8 3 6-16,13-4-1 0,-13 4 4 0,15 3 8 16,-9-1 4-16,2 1-3 0,1 4 17 0,-4-2 7 0,3 0 0 15,-1 3-15-15,2-1 17 0,-1-1-18 0,1 1 14 16,-1 0-12-16,3 0 10 0,-2 1-17 0,0-4 13 16,1 1-11-16,-1 0 13 0,0-2-19 0,3-2 19 15,-12-1-19-15,18-1 13 0,-7-2-16 0,-2-2 12 16,0 2-13-16,-1-4 12 0,-1-1 1 0,0 1-2 15,-4-3 0-15,0 1-1 0,-3-1-3 0,-1 0 4 16,-2 0 10-16,-2 0-3 0,-4-1-7 0,-1 2 12 16,1-1 8-16,-3 3-17 0,1 0 8 0,-2 1-7 15,2 2-5-15,-1 1-6 0,2 0-15 0,-1 2-28 16,11 1-29-16,-17 0-37 0,17 0-32 0,-18 4-34 16,18-4-28-16,-13 3-37 0,13-3-32 0,-10 5-45 15,10-5-56-15,-3 6-25 0,3-6-227 0,0 0-131 16</inkml:trace>
  <inkml:trace contextRef="#ctx0" brushRef="#br1" timeOffset="-38626.81">2786 14236 56 0,'6'-4'571'15,"-1"-3"-148"-15,-1 2-28 0,-4 5-35 0,5-6-9 0,-5 6-20 16,4-7-17-16,-4 7-19 0,2-6-18 0,-2 6-39 16,0 0-46-16,3-6-34 0,-3 6-32 0,0 0-29 15,0 0-19-15,0 0-7 0,0 0-12 16,9 7-13-16,-9-7-3 0,2 12-13 0,1-7-8 0,1 4 2 15,1-1-4-15,0 0-3 0,4 2-5 0,0 0-9 16,-1-1 3-16,2 0-14 0,0-1 3 0,-1-1-3 16,0 0 7-16,1-3-6 0,-1 0 10 0,0-1-7 15,0 0 8-15,-9-3-5 0,14 1 9 0,-14-1-6 16,13-3 3-16,-13 3-5 0,9-5 2 0,-5 0-1 16,-4 5-19-16,1-11 22 0,-1 11-6 15,-1-12 5-15,-2 4-3 0,-1 2-3 0,-5-2-15 0,3 1-29 16,-3 0-31-16,0 1-28 0,-1 1-31 0,0 1-22 15,-2-2-26-15,2 3-24 0,0-1-45 0,1 2-42 16,-1 1 13-16,10 1-51 0,-16-2 6 0,16 2-354 0,-10-3-191 16</inkml:trace>
  <inkml:trace contextRef="#ctx0" brushRef="#br1" timeOffset="-38296.18">3073 13859 458 0,'1'-14'538'16,"-1"3"-89"-16,-1 0 0 0,-2 3-24 0,2-2-32 16,-5 2-34-16,2-2-15 0,-1 4-17 0,1-1-16 15,-1 1-41-15,0 2-45 0,0-2-43 0,5 6-38 16,-10-6-25-16,10 6-25 0,-11-1-12 0,11 1-21 16,-9 4-2-16,9-4-5 0,-7 11 0 0,6-5-8 15,-2 2-7-15,3 2-34 0,0 2 31 16,4 0-27-16,-2 2 31 0,3 2-29 0,3 2 28 0,1 0-38 15,0 1 39-15,2 1-37 0,1 3 34 0,3-1-35 16,-2 1 37-16,1-2-41 0,0 1 26 0,3-1-26 16,-3 1 34-16,1-1-37 0,1 0 35 0,-2 1-11 15,0-5 2-15,-2 1-7 0,1-1 0 0,-1 0-5 16,-2-3-10-16,1 2-18 0,-3-2-24 0,0-3-35 16,1 1-53-16,-4 1-48 0,0-5-48 0,-1 3-64 15,-3-4-29-15,-1 1-122 0,0-1-57 0,-4-2-71 16,0 0-400-16,-2-1-557 0</inkml:trace>
  <inkml:trace contextRef="#ctx0" brushRef="#br1" timeOffset="-38161.24">3082 14293 483 0,'-10'-6'484'0,"-2"-1"-79"15,5 3-57-15,-1-1-23 0,-1-1-25 0,3 1-63 16,-2-1-21-16,4 0-22 0,-2-1-36 0,2 0-27 16,0-1-26-16,2 0-19 0,2 1-19 0,2-4-12 0,1 2-14 15,0-2-7-15,4-1-11 0,-1-1-8 0,3-2-38 16,4 0-61-16,-1-2-69 0,0 1-110 0,2-1-115 15,3-3-504-15,-3 1-441 0</inkml:trace>
  <inkml:trace contextRef="#ctx0" brushRef="#br1" timeOffset="-38021.79">3273 13755 396 0,'1'-7'552'0,"-1"7"-127"0,0 0-95 15,0-8-71-15,0 8-49 0,0 0-47 0,0 0-37 16,0 0-35-16,0 0-33 0,0 0-33 0,0 0-52 15,0 0-42-15,0 0-101 0,0 0-82 0,4 6-134 16,-4-6-155-16,5 5-48 0</inkml:trace>
  <inkml:trace contextRef="#ctx0" brushRef="#br1" timeOffset="-37867.59">3492 14000 27 0,'10'14'650'15,"-2"1"-170"-15,-1-1-105 0,-1 1-67 0,3 0-38 16,-4-1-39-16,1 1-34 0,0-3-27 0,0 0-23 15,-1 0-29-15,-1-4-36 0,1 3 2 0,-1-4-16 0,0 2-22 16,1-3-21-16,-3-2-10 0,3 1-23 0,-5-5-44 16,8 5-76-16,-8-5-122 0,0 0-111 0,12-5-429 15,-10-1-313-15</inkml:trace>
  <inkml:trace contextRef="#ctx0" brushRef="#br1" timeOffset="-37713.47">3560 14044 207 0,'0'0'621'0,"-5"-8"-176"0,5 8-106 0,-4-9-61 15,4 9-49-15,-1-7-42 0,1 7-49 0,-1-9-28 16,3 1-19-16,-2 8-22 0,4-12-14 0,2 5-9 16,1-1-5-16,0 1-44 0,2-2 37 0,4 1-54 0,-3-1 42 15,3 1-48-15,1-1 6 0,-2 1-119 16,2 2-60-16,-3 0-93 0,1 1-410 0,-2 2-208 16</inkml:trace>
  <inkml:trace contextRef="#ctx0" brushRef="#br1" timeOffset="-37394.14">2665 15247 157 0,'-17'19'512'16,"0"-2"-129"-16,5-3-107 0,2-3-36 0,0 1-53 15,1-2 7-15,3-2-29 0,-1-3-5 0,3 1-28 16,4-6-17-16,0 0 0 0,0 0 6 0,0 0-2 16,8-5 13-16,1-2-13 0,4-5-9 0,2-1 13 15,7-4-8-15,0-2-17 0,7-6-19 0,0-1-9 16,2 1-19-16,1-1-5 0,4-2-11 0,-3 1-6 0,0-1-4 16,2-1-9-16,-2 0 4 0,1 0-4 15,0 1-3-15,-1-3 0 0,0 3-7 0,-1 0 3 16,0 0-2-16,0 1-15 0,-3 1 0 0,2-1-52 15,-4 4-27-15,0 1-94 0,-6 1-37 0,-1 3-131 16,-4 4-74-16,-3-2-421 0,0 6-385 0</inkml:trace>
  <inkml:trace contextRef="#ctx0" brushRef="#br1" timeOffset="-37129.99">2617 15363 86 0,'-26'30'647'0,"2"-3"-140"16,6-3-155-16,3-3-57 0,2-3-67 0,-1-2-40 16,5-3-51-16,3-1-10 0,-2-2-22 0,4-2 2 15,4-8-23-15,-5 8 15 0,5-8-28 0,10-4 16 16,-1-5-35-16,9-2 23 0,3-7-27 0,8-8 32 16,4-1-10-16,9-8-7 0,3 0-13 0,1-2-8 15,0-3-10-15,1 1-9 0,2-3 2 0,2 2-9 16,-1-2-13-16,1-1 11 0,-1 2 0 15,-4 1-5-15,1-1-5 0,-3 2 2 0,-2 0-31 0,-5 3-56 16,-7 6-73-16,0 2-137 0,-7 0-78 0,0 2-519 16,-4 4-449-16</inkml:trace>
  <inkml:trace contextRef="#ctx0" brushRef="#br1" timeOffset="-17710.88">9261 12289 83 0,'0'0'169'0,"0"0"-12"0,0 0-12 0,0 0-11 16,0 0-8-16,0 0-4 0,0 0-9 0,0 0-3 15,-10-2-5-15,10 2-4 0,0 0-4 0,0 0-1 16,0 0-5-16,0 0-6 0,0 0 3 0,0 0 4 16,0 0 8-16,0 0 5 0,-9 1-16 0,9-1 23 0,0 0-32 15,0 0 36-15,0 0-47 0,0 0 48 16,0 0-43-16,0 0 28 0,0 0-48 0,0 0 37 16,0 0-54-16,0 0 43 0,0 0-54 0,0 0 40 15,0 0-51-15,0 0 39 0,0 0-46 0,0 0 35 0,0 0-49 16,0 0 48-16,0 0-42 0,0 0 65 15,-9 2-52-15,9-2 54 0,0 0-33 0,0 0 49 16,6 4-38-16,-6-4 44 0,0 0-39 0,10 2 38 0,-10-2-48 16,0 0 43-16,12 3-49 0,-12-3 38 0,10 0-40 15,-10 0 38-15,12 1-48 0,-12-1 52 0,15 0-50 16,-15 0 37-16,17 1-52 0,-17-1 47 0,18-1-50 16,-18 1 46-16,20 0-47 0,-8 0 45 0,-12 0-46 15,24-1 45-15,-12-1-50 0,0 2 47 0,1-1-52 16,1 0 46-16,0 0-46 0,-1 0 42 0,2-1-41 15,-2 1 36-15,4 0-23 0,-4 0 20 0,2 0-46 16,0 0 48-16,-1 0-51 0,0-1 50 0,1 1-47 16,0 0 48-16,1 1-46 0,-3-1 50 0,1-1-47 15,0 2 50-15,-1-1-44 0,4 1 47 0,-3-1-41 0,0 1 45 16,1-1-40-16,-1-1 50 0,0 1-38 16,1 0 34-16,0 1-41 0,0-1 41 0,-1 0-45 15,1 0 3-15,-1-1-2 0,2 1 5 0,-2-1 2 16,2 1 2-16,-2-2 4 0,2 2 2 0,-2 0 4 0,1-2-1 15,-1 2-6-15,0-1 1 0,3 1-1 0,-3-1 2 16,2 1 4-16,1-1-6 0,-3 1 0 16,5 0-4-16,-6-2-2 0,1 2 1 0,4-1 0 15,-5 0 3-15,2 1-1 0,-1 0-5 0,2 1 16 0,-2-1-15 16,0-1 1-16,-1 2 3 0,2-1 3 16,-4 1 7-16,3 0-3 0,-1 0-3 0,-3 0-3 0,-10 0 6 15,22 0-6-15,-22 0 0 0,19 0 0 0,-19 0-5 16,16-1 3-16,-16 1 7 0,14 1-3 0,-14-1 4 15,11-1 7-15,-11 1 5 0,0 0 8 0,13 0 2 16,-13 0 6-16,0 0-17 0,11-1-2 0,-11 1-8 16,0 0-5-16,0 0-5 0,8-4-6 0,-8 4-21 15,0 0-59-15,0 0-80 0,0 0-90 0,-2-8-83 0,2 8-57 16,0 0-117-16,0 0-90 0,0 0-131 16,-13 1-274-16,13-1-594 0</inkml:trace>
  <inkml:trace contextRef="#ctx0" brushRef="#br1" timeOffset="-16200.01">11283 12331 275 0,'0'0'258'0,"-12"1"-24"16,12-1-13-16,0 0-3 0,0 0-26 0,-10 3-24 16,10-3-29-16,0 0-24 0,0 0-19 0,0 0-8 15,-11 2 8-15,11-2 13 0,0 0 8 0,0 0-29 16,0 0 44-16,0 0-48 0,4 6 49 0,-4-6-8 16,0 0 1-16,12 1-3 0,-12-1-7 0,13-1-6 15,-13 1-4-15,17-1-3 0,-17 1-10 0,18-2-4 16,-7 1 1-16,2-1-9 0,0 0-42 0,-2-1 42 15,2 2-47-15,1-2 36 0,0 1-48 16,3 0 42-16,-2 0-42 0,2-1 43 0,-2 2-54 0,4-2 44 16,-3 1-51-16,0 1 52 0,3-3-51 0,-3 3 52 15,3 0-50-15,-2 0 47 0,2 0-51 0,0 0 49 16,0-2-46-16,0 2 45 0,0-2-47 0,2 2 46 0,-1 0-49 16,1-2 49-16,-1 1-58 0,2 1 49 15,-3 0-49-15,3 0 47 0,-1 0-48 0,0-2 47 16,2 2-45-16,-1 0 46 0,1 1-47 0,-3-2 46 0,3 1-49 15,0 0 44-15,-1 1-45 0,0-1 46 0,-1 1-32 16,2 0 27-16,-2-2-47 0,0 2 47 0,1-1-44 16,-1 1 48-16,-1 0-44 0,2-1 41 0,-3 1-46 15,3-1 49-15,-2 1-44 0,-2-1 44 0,2 1-34 16,1-1 3-16,-2 1-4 0,0-2 3 0,0 1 0 16,-1 0 1-16,1 0 3 0,-2 1-6 0,2-1 6 15,-2-1-4-15,1 1 1 0,-2 1 0 0,0-1 0 16,0 1 3-16,-2 0 3 0,4-1-7 0,-4 1 0 15,3 0 0-15,-2 0 3 0,2 0-3 0,-2 0 1 16,3 1 5-16,-1-1-7 0,1 1 1 0,-3-2-1 16,2 1 3-16,-1-1 1 0,1 1 5 0,1-2-9 15,-3 2 2-15,4-1 1 0,-1 0 4 0,-1 1-1 16,1-1 3-16,0 1 2 0,-2 0-6 0,-2-1 1 0,3 1 2 16,-2 0 9-16,-1-1-12 0,3 1-3 15,-3 0 3-15,4-3 0 0,-3 3-2 0,-1-1 0 16,-1 1 3-16,4 0 4 0,-5 0 2 0,4 0-12 0,-2 0 5 15,1 0 2-15,-1 0-2 0,0 0 3 0,2 0-2 16,-1 0 11-16,-2 0-14 0,2 0 1 0,-1 0-1 16,1 0 0-16,-3 1 4 0,2-1 0 0,0 0-5 15,-1 0 0-15,1 0 0 0,-1 0 2 0,1 0-1 16,-3 0 2-16,2 0 6 0,0 0 5 0,-2 0 1 16,3 0 5-16,-4-1-50 0,2 1 65 0,2 0-55 15,-2-1 61-15,-12 1-54 0,24 0 56 0,-14-1-56 16,3 1 56-16,-13 0-38 0,24-1 35 0,-24 1-4 15,23 0-8-15,-23 0 1 0,23 0 2 0,-11 0-12 16,-1-2-1-16,2 2-3 0,0 0-4 0,-2 0-4 16,2 0 7-16,0-1-9 0,0 1 0 0,-1 0 1 15,1 0 1-15,0 0-1 0,0 0 4 0,0 0 0 16,-1 0-7-16,-12 0 4 0,26 0 1 0,-15 0 2 16,1 0 3-16,-12 0 5 0,20 1-8 0,-20-1 3 15,22 0 3-15,-22 0-1 0,19 2 0 0,-19-2-3 16,18 1 3-16,-18-1-11 0,15 1 4 0,-15-1-3 0,17 0-2 15,-17 0 3-15,14 1 1 0,-14-1-5 0,15 1 0 16,-15-1 3-16,13 0-6 0,-13 0 3 0,14 0-1 16,-14 0 1-16,0 0-4 0,16 0 3 0,-16 0-1 15,0 0 1-15,15 0 0 0,-15 0 5 0,0 0-4 16,0 0 6-16,13 0 3 0,-13 0 3 0,0 0 3 16,0 0 2-16,10-1 2 0,-10 1-1 0,0 0 6 15,0 0-3-15,0 0-2 0,0 0-2 0,0 0-2 16,13 0-6-16,-13 0-2 0,0 0 2 0,0 0-5 15,0 0 2-15,0 0-5 0,13-1 1 0,-13 1-5 16,0 0 5-16,0 0-5 0,13-1 2 0,-13 1-2 16,0 0 1-16,13 0-4 0,-13 0 4 0,0 0-2 15,18-1 3-15,-18 1-2 0,12-2 0 0,-12 2-1 16,10 0-6-16,-10 0-28 0,13-1 43 0,-13 1-3 16,11-1 1-16,-11 1-1 0,13-2-2 0,-13 2-1 15,0 0 0-15,14 0 2 0,-14 0-3 0,0 0 2 16,13-2-1-16,-13 2 1 0,0 0 6 0,0 0-3 0,0 0 5 15,14 0 6-15,-14 0 2 0,0 0 0 0,0 0-35 16,0 0 45-16,0 0-4 0,0 0-4 0,0 0-5 16,0 0-3-16,13 0-2 0,-13 0-1 0,0 0-4 15,0 0-5-15,0 0-3 0,0 0-17 0,0 0-40 16,0 0-55-16,0 0-88 0,0 0-150 0,0 0-133 16,5-5-140-16,-5 5-265 0,0 0-371 0,-8-5-867 15</inkml:trace>
  <inkml:trace contextRef="#ctx0" brushRef="#br1" timeOffset="2649.15">5802 13618 168 0,'0'0'398'0,"0"0"-74"16,0 0-46-16,0 0 42 0,-3-6-66 0,3 6-7 16,0 0-12-16,0 0 2 0,0-7-58 0,0 7 10 15,0 0-35-15,0 0 12 0,0-7-25 16,0 7 14-16,0 0-19 0,0 0 7 0,1-7-17 16,-1 7 1-16,0 0-16 0,0 0-2 0,0 0-15 0,3-7-1 15,-3 7-12-15,0 0-12 0,0 0-9 0,0 0-9 16,0 0-6-16,0 0-7 0,0 0 11 0,0 0 8 15,0 0 1-15,0 0 21 0,0 0 5 0,5 7 5 16,-5-7 7-16,4 9-14 0,-3-2 11 0,2-1-9 16,-2 3 15-16,3 1-19 0,-3 1 13 0,3 1-28 15,-1 0 9-15,-2 1-21 0,1 1 12 0,1 1-18 0,3-1 10 16,-5 2-8-16,2-3-1 0,0 3-1 16,-1-1 3-16,1 0-6 0,-2-2-3 0,2-1-2 15,-1 1-1-15,1-1-5 0,-2-1-5 0,0 0-1 0,3-1-3 16,-4-1-2-16,3 0-7 0,-2-3 1 15,0 1 0-15,-1-1 0 0,1 0 1 0,-1-6 4 16,3 11 5-16,-3-11 8 0,1 8 0 0,-1-8 0 0,2 8 5 16,-2-8 1-16,0 0-1 0,2 8-4 0,-2-8 2 15,0 0-6-15,0 7-16 0,0-7 9 16,0 0-7-16,0 0-1 0,0 7-9 0,0-7 4 0,0 0-10 16,0 0 9-16,0 0-5 0,3 6-1 0,-3-6-3 15,0 0 1-15,0 0-2 0,0 0-1 0,0 0 2 16,0 0-1-16,1 6 1 0,-1-6-2 0,0 0 1 15,0 0-4-15,0 0 8 0,0 0 2 0,0 0-2 16,0 0-1-16,0 0 1 0,0 0-2 0,0 0-2 16,0 0 6-16,0 0 4 0,8 4-2 0,-8-4-5 15,0 0 3-15,11-3-3 0,-11 3 0 0,13-2-1 16,-13 2 0-16,14-1 4 0,-14 1-5 0,14-3-3 16,-5 1-3-16,-9 2 7 0,19-1 0 0,-19 1-5 15,17-1 2-15,-17 1-1 0,15-2-2 0,-15 2-4 0,17 0-3 16,-17 0-5-16,11 0-2 0,-11 0-3 0,0 0 0 15,16-1-7-15,-16 1 6 0,0 0-2 16,12 0-3-16,-12 0-10 0,0 0-6 0,0 0-23 16,0 0-24-16,12 1-31 0,-12-1-53 0,0 0-77 0,0 0-125 15,6-4-104-15,-6 4-63 0,0 0-128 16,3-8-659-16,-3 8-932 0</inkml:trace>
  <inkml:trace contextRef="#ctx0" brushRef="#br1" timeOffset="3031.78">6203 13851 276 0,'0'0'525'15,"0"0"-170"-15,9 3-5 0,-9-3-58 0,0 0 28 16,0 0-51-16,0 0-24 0,0 0-64 0,0 0-13 16,0 0-47-16,0 0-7 0,0 0-43 0,10-1 11 15,-10 1-43-15,4-6 14 0,-4 6-30 0,8-7 14 16,-2 2-23-16,-2 0 13 0,0 1-23 0,-1-1-1 15,0-1-2-15,1 0 1 0,-1 0 2 0,-1 0-3 16,-1 0 0-16,-1 6-2 0,2-12 3 0,-2 12-2 16,-3-12 20-16,3 12 13 0,-2-9 4 0,2 9 10 0,-7-9 9 15,7 9 10-15,-8-5 2 0,8 5-1 16,-7-3-6-16,7 3-4 0,-13 0-2 0,13 0-8 0,-9 6-2 16,4-3-7-16,1 3-4 0,-1 0 7 15,1 0-21-15,0 2 7 0,2 1-14 0,-1 0 11 0,3 1-18 16,0 0 2-16,0-1-4 0,3 1 6 0,-2 0-9 15,4-1 10-15,-1 1-11 0,2-2 10 0,1 1-11 16,-2-1 1-16,3-1-9 0,-2-2-3 0,4 1-46 16,-2-2-32-16,1 1-74 0,0-3-28 0,-9-2-95 15,15 1-41-15,-15-1-90 0,19-5-93 0,-10 1-255 16,0 0-282-16</inkml:trace>
  <inkml:trace contextRef="#ctx0" brushRef="#br1" timeOffset="3364.58">6462 13562 37 0,'0'0'643'0,"4"-9"-106"15,-4 9-128-15,3-7-13 0,-3 7-41 0,0 0-24 0,2-7-54 16,-2 7-33-16,0 0-63 0,3-5-27 16,-3 5-39-16,0 0-6 0,0 0-25 0,0 0 1 15,0 0-21-15,5 7 6 0,-5-7-18 0,5 9 20 16,-2-4 1-16,-2 3 13 0,1 1 0 0,1 0 3 0,0 1 2 15,-1 1 0-15,1 3 5 0,-1 0 5 0,2 0 0 16,-1 2-1-16,-2 0-2 0,4 2 6 0,-2 0-20 16,-1 0-4-16,2 0-6 0,-1 1-10 0,-1 0-6 15,2-1-8-15,-1 3-9 0,-1-3-13 0,2 1 1 16,2-2-4-16,-2 0-3 0,1-2-5 0,-1 0-8 16,3 0 3-16,0-1-9 0,-2 0-12 0,4-3-22 15,-4 0-21-15,3-1-24 0,0-3-28 0,-2-1-27 16,3 0-50-16,0-1-57 0,0-3-33 0,-9-2-62 15,17 2-14-15,-7-5-102 0,-1 1-33 0,0-3-100 16,-3-1-252-16,3 0-372 0</inkml:trace>
  <inkml:trace contextRef="#ctx0" brushRef="#br1" timeOffset="3504.8">6553 13901 179 0,'-19'-2'654'0,"19"2"-201"0,-15-2-36 0,15 2-58 16,-14-6-22-16,14 6-93 0,-9-8-29 0,5 5-61 0,2-5-11 15,1 1-49-15,5 0 2 0,0-3-36 0,2 0-17 16,3-2-12-16,4 0-5 0,1-1-76 0,4-2-81 16,-1 1-79-16,3-2-83 0,3 1-83 15,1 0-400-15,-1 1-292 0</inkml:trace>
  <inkml:trace contextRef="#ctx0" brushRef="#br1" timeOffset="4232.34">7401 13754 361 0,'0'0'252'0,"0"0"-6"0,1-7-39 15,-1 7-4-15,1-7-6 0,-1 7-7 16,0-8-16-16,0 8-8 0,-1-9-28 0,1 9 0 0,0-8-4 16,0 8 18-16,-3-8 3 0,3 8-2 0,-2-9-9 15,-1 4-17-15,3 5-4 0,-6-9 9 0,2 4-8 16,0 1-23-16,-2 0-6 0,1-1 20 0,-2 0-8 15,-1 2 9-15,1 0-19 0,-1-1-15 0,8 4-3 16,-18-2 2-16,18 2-9 0,-18-1-8 0,18 1-6 16,-20 1-6-16,11 1-7 0,-1 2-1 15,-2 0 1-15,2 1-8 0,0 0-5 0,-2 2-1 0,2 1-9 16,1 1 4-16,0 0 0 0,-1 1-10 0,3-1-4 16,1 0-2-16,2 1 0 0,0-1-2 0,1 1 4 15,0 0-5-15,3 1 9 0,0-2-10 0,3 1-3 16,-2-1 2-16,5-1 0 0,-2-1-7 0,1 2 5 15,2-2 4-15,-1-1-5 0,3 0-2 0,-1-2-2 16,1 0 0-16,-2-1-5 0,3-1-4 0,1-1-8 0,-11-1-2 16,19 0-9-16,-19 0-3 0,18-2 7 0,-7 0-5 15,-2-4-9-15,-1 2 5 0,1-2 2 16,-3 1 7-16,2-2 5 0,-2 0 7 0,-1-2 3 0,2 1-3 16,-2 0 7-16,-1-2 1 0,-2 2 2 0,2-2 1 15,-3 1 2-15,2 0 5 0,-3 1 4 0,3-1 6 16,-3 2 10-16,1-1 16 0,-1 8 10 0,0-11 3 15,0 11 0-15,1-11-8 0,-1 11-9 0,0-10-11 16,0 10-7-16,1-7 0 0,-1 7-8 0,0 0 2 16,0 0 3-16,0 0 4 0,0 0 3 0,0 0-29 15,10 3 43-15,-10-3-32 0,6 11 33 0,-4-5-40 16,2 3 39-16,0 0-8 0,0 1-1 0,0 1-7 16,2 1-4-16,-1 1 1 0,0 0-7 0,2-1-2 15,-1 2-7-15,0-1-1 0,2-1-14 0,-3-1-40 16,3 0-52-16,1 0-60 0,-3 0-51 0,2-1-77 15,0-2-21-15,2 0-109 0,-4-1-49 0,3-1-84 16,-1-3-307-16,1 2-413 0</inkml:trace>
  <inkml:trace contextRef="#ctx0" brushRef="#br1" timeOffset="4681.42">7774 13889 238 0,'0'0'446'0,"5"-7"-108"0,-5 7 37 16,2-6-56-16,-2 6-14 0,0-7-8 0,0 7-32 0,-2-7-17 16,2 7-24-16,-4-7-24 0,4 7-29 0,-4-4-25 15,4 4-19-15,-5-5-10 0,5 5-9 0,0 0-10 16,-10-2-7-16,10 2-19 0,-9 1-6 0,9-1-2 16,-13 6-1-16,13-6-1 0,-12 7 5 0,6-2-9 15,-1 1 2-15,0 0-9 0,2 0-2 0,-2 1 1 16,2 2 1-16,-1-1-6 0,2 1-13 0,-1-2 4 15,3 4-8-15,-1-3-11 0,2 2 2 0,-2-1-9 16,3 1 7-16,0-2-10 0,0 3 7 0,3-3-12 16,-1 2 10-16,1-2-10 0,1 2 12 0,0-2-22 0,1 0 20 15,1 1-13-15,-1-2 13 0,0-1-18 16,3-1 14-16,-2 1-12 0,3-2 10 0,-1 1-14 16,-8-5 14-16,14 3-13 0,-14-3 13 0,15 1-14 15,-15-1 12-15,16-2-29 0,-16 2 44 0,15-5-26 0,-10 0 11 16,3 0-9-16,-2 2 12 0,-1-4-14 15,2 0 11-15,-5 2-8 0,2-3 8 0,1-1-1 16,-5 1-3-16,3 0 4 0,-3 0-4 0,0-2-2 0,-2 2 0 16,1-3 2-16,-1 2-2 0,-2-1-1 15,-1 0-1-15,1-1-8 0,-3 3-5 0,0-2-42 16,0 2-48-16,1-1-51 0,-2 3-53 0,-2-2-68 16,4 2-77-16,-3 1-81 0,0 0-79 0,-1 1-403 0,1 0-486 15</inkml:trace>
  <inkml:trace contextRef="#ctx0" brushRef="#br1" timeOffset="5348.42">8330 13505 113 0,'3'-7'268'0,"-3"7"-29"0,2-7-12 0,-2 7-18 16,0 0-9-16,0-9-23 0,0 9-35 0,0 0 43 15,-3-8-29-15,3 8 59 0,-5-6-44 0,5 6 24 0,0 0-44 16,-9-5 28-16,9 5-31 0,0 0 19 16,-12-4-15-16,12 4 7 0,0 0-18 0,-17 2 9 15,17-2-17-15,-15 3 5 0,7 0-18 0,0 1 1 0,-1 1-8 16,0 0-11-16,-1 1 2 0,0 1-3 16,-2 1 1-16,2 1-11 0,0 1 1 0,1 1-8 15,-1 0-4-15,2-1-7 0,-1 2-37 0,0 2 36 16,5-3-32-16,-2 4 19 0,2-2-24 0,0 1 22 0,1 1-23 15,2-1 14-15,1 0-29 0,0 0 19 0,3 0-9 16,-2 2 0-16,4-1-7 0,-1 0-4 0,1 1-12 16,3-2 7-16,-2-1-1 0,2-1 0 0,1 0-4 15,1-1-1-15,-1 0-10 0,0-3 7 0,2 0-9 16,1-1-6-16,-2-3-44 0,2 1 20 0,-1-3-36 16,1-1-17-16,-12-1-30 0,24 0-26 0,-10-1-24 15,-3-1-31-15,2-2-13 0,1 0-29 0,-1-1-43 16,1 0-34-16,-1-2-33 0,0 2-30 0,-3-2-20 15,-1-1-50-15,1 0-267 0,-2 0-223 16</inkml:trace>
  <inkml:trace contextRef="#ctx0" brushRef="#br1" timeOffset="5575.52">8285 13702 205 0,'0'0'421'15,"-12"-1"-92"-15,12 1-19 0,-10-1-9 0,10 1 16 16,-10-2-14-16,10 2-34 0,0 0-42 0,-12-2-38 16,12 2-36-16,0 0-29 0,0 0-24 0,-10-2-14 15,10 2-21-15,0 0-11 0,0 0-13 0,0 0-4 16,0 0-9-16,4-7-8 0,-4 7 0 0,10-4-8 16,-10 4-4-16,13-5-5 0,-4 2-28 15,1 0-52-15,2-2-59 0,-2 2-46 0,3-2-81 0,1 1-52 16,-2 0-43-16,5-1-362 0,-2-1-225 0</inkml:trace>
  <inkml:trace contextRef="#ctx0" brushRef="#br1" timeOffset="6064.57">9026 13355 308 0,'0'-7'344'0,"0"7"-60"0,0 0-12 0,-4-7-19 16,4 7-38-16,0 0 36 0,-6-7-79 0,6 7 13 15,-9-2-68-15,9 2 36 0,-10-1-44 0,10 1 34 16,-15 1-33-16,15-1 16 0,-17 4-33 0,6 0 16 15,0 0-29-15,1 1 24 0,-2 0-23 0,0 2 18 16,0-1-12-16,2 0 10 0,-3 3-22 0,4-1 4 16,0-1-20-16,0 1 3 0,3 0-22 15,-1 0 7-15,2 1-17 0,3-1 8 0,-1 1-16 0,1 0 5 16,2-1-12-16,2 1 9 0,2 0-6 0,0 0-12 16,2 0 0-16,-1-1-1 0,3 1 2 0,2 1-4 15,0-1 3-15,1 0-5 0,0 0 1 0,1-1-2 16,0 1 2-16,-1 0-2 0,0 0 1 0,1 0 2 15,-3-1-6-15,1 0 2 0,-1 0 1 0,-3-1-1 16,1 0-1-16,-2 0 2 0,0 0 6 0,-3 1-4 0,0-1 3 16,-1-1-1-16,-2 1 1 0,-2 0-3 15,-2 1-2-15,0-3 1 0,-3 2-2 0,-3 1 1 0,-1 0-2 16,-2-2-4-16,0-1-5 0,-1 1-22 0,-2-1-41 16,-1-1-40-16,3-2-56 0,-2-1-87 0,3 0-96 15,1-1-94-15,1 0-470 0,0-2-485 0</inkml:trace>
  <inkml:trace contextRef="#ctx0" brushRef="#br1" timeOffset="6931.49">9495 13384 403 0,'-1'-7'478'0,"-2"1"-26"0,3 6-71 16,-2-12 19-16,-1 7-38 0,3 5-11 0,-4-11-20 15,4 11-11-15,-2-9-42 0,2 9-50 0,-4-6-47 0,4 6-40 16,0 0-29-16,-1-9-21 0,1 9-2 16,0 0 4-16,0 0-4 0,2 7 0 0,-2-7-7 0,7 11-8 15,-5-2-8-15,3-1-9 0,-1 3-6 16,4 1-13-16,-3 2-2 0,1 0-10 0,-2 2-2 16,3 0-7-16,-4-1-2 0,4 2-38 0,-4 0 35 15,3-1-33-15,-4 0 43 0,3 0-42 0,-1-2 40 0,-1-1-40 16,-2-3 43-16,4 0-32 0,-2-1 37 0,-2 0-38 15,0-2 41-15,2-1-39 0,-3-6 36 0,1 9-38 16,-1-9 33-16,0 0-36 0,0 0 37 0,0 0-41 16,0 0 37-16,0 0-36 0,1-9 26 0,-1 9 4 15,2-11-6-15,0 5-2 0,-1 0-2 0,2 0-5 16,2 0-2-16,-1-1-3 0,3 1 5 0,0 1 1 16,1 0-5-16,-1 2 1 0,3-1 2 0,-1 2-2 15,2 1-1-15,-11 1-1 0,20 1 1 0,-8 0-1 16,-2 3-4-16,0-1 0 0,-1 2-9 0,1 0 1 0,-3 2-1 15,-1 0-43-15,-2 0 54 0,1 2-40 0,-4-2 56 16,-1 1-46-16,-1 2 47 0,-1-1-45 16,-2 0 47-16,-3-1-41 0,-2 1 46 0,-1-1-45 15,-1-1 43-15,2-2-60 0,-3 0 34 0,2 0-75 0,0-4-9 16,-2 0-86-16,12-1-24 0,-18-1-86 16,8-1-87-16,4-2-74 0,-2-1-45 0,4-1-411 15,0-1-474-15</inkml:trace>
  <inkml:trace contextRef="#ctx0" brushRef="#br1" timeOffset="7247.71">9757 13568 126 0,'0'0'459'0,"8"4"-118"0,-8-4 15 0,6 4-58 16,-6-4 20-16,0 0 13 0,8 4-25 0,-8-4-30 16,0 0-29-16,0 0-49 0,0 0-39 0,13 0-32 15,-13 0-24-15,7-5-22 0,-2 0-17 0,3-1 1 16,-3 1-29-16,3-2 6 0,0 0-21 0,-2-2 4 15,4-1-18-15,-4 1 12 0,2 0-18 0,-4-1 10 16,1 1-17-16,-1 0 14 0,-3 0-16 0,2 1 11 16,-5 2-10-16,1-1 12 0,1 7-15 0,-6-9 16 15,6 9-9-15,-12-4 23 0,12 4 4 0,-14 0 28 16,14 0 16-16,-16 4-3 0,7 1 15 0,2 0-13 16,-3 2-3-16,4 0-10 0,-2 1-6 0,4 1-4 15,-1 1-10-15,1-1-5 0,3 2-4 0,1 0-3 16,4 0-7-16,-2 0-5 0,5 1-4 0,-1 0-14 0,3-1-58 15,4-1-52-15,0 0-45 0,3 1-62 0,2-4-69 16,0 1-56-16,4-3-86 0,-2 0-107 0,1-2-257 16,2-2-328-16</inkml:trace>
  <inkml:trace contextRef="#ctx0" brushRef="#br1" timeOffset="7813.75">10606 13445 8 0,'0'0'388'16,"0"0"-68"-16,5-7-13 0,-5 7-42 15,0 0 38-15,2-7-65 0,-2 7 11 0,-2-6-59 16,2 6 27-16,-5-6-45 0,5 6 11 0,-3-7-31 15,3 7 23-15,-9-7-25 0,9 7 15 0,-9-7-18 0,9 7 2 16,-12-4-11-16,12 4 2 0,-15-3-24 0,15 3-9 16,-17-1-17-16,17 1-14 0,-20 3 1 15,10-1-5-15,0 1-2 0,0 1-9 0,-2 1-11 0,3 0-7 16,0 1-7-16,0 1 3 0,3-1-8 0,0 2-8 16,-1-1-5-16,3 3-2 0,-1-2-3 0,3 2-3 15,0-2 1-15,2 1 4 0,2-1-7 0,0 1-5 16,3-1-1-16,-1-1 2 0,3 0-8 0,-1-1 0 15,2 1-2-15,0-4-9 0,1 2-32 0,2-2-26 16,-1-2-23-16,0 1-12 0,-10-2-10 0,20 0-2 16,-9-3 17-16,-2 1 3 0,2 0 16 0,-2-3 32 15,-1 0-5-15,-2-1 23 0,3 0-6 0,-4 0 26 16,-1-2-16-16,1-1 25 0,-1 2-16 0,0-1 20 16,0-1-12-16,-2 1 27 0,0 0 8 0,-1 1 48 15,0 1 10-15,-1 6 17 0,0-12-6 0,3 6-8 16,-3 6-24-16,1-7-9 0,-1 7-19 0,0 0 0 15,3-6-11-15,-3 6 3 0,0 0-10 0,0 0 3 0,7 5-9 16,-7-5-2-16,7 7 3 0,-1-1-9 0,-1 0 2 16,0 0-3-16,2 1-26 0,-1 0-47 0,2 1-30 15,-2-1-41-15,2 0-49 0,-2 0-22 16,2 0-43-16,-2-1-30 0,-1-1 3 0,0 0-33 0,1-1 18 16,-6-4-54-16,6 6-11 0,-6-6-155 0,0 0-27 15</inkml:trace>
  <inkml:trace contextRef="#ctx0" brushRef="#br1" timeOffset="8147.64">10735 13515 489 0,'-4'-5'156'0,"4"5"2"15,-6-10 1-15,3 4 8 0,-1-1-1 0,2 0-38 16,-1 1 84-16,-1-1-30 0,3 1 49 0,0-1-54 16,1 7 16-16,-2-13-53 0,2 13 17 0,0-10-43 15,0 10 26-15,3-8-36 0,-3 8 7 0,6-5-34 16,-6 5 7-16,9-3-25 0,-9 3 8 0,12 1-26 16,-12-1 18-16,13 5-20 0,-13-5 13 0,11 7-23 15,-3-3 19-15,-2 3-18 0,-1-2 18 0,-1 1-17 16,1 0 5-16,-1 0 5 0,0-1 21 0,-4-5 31 15,4 9 16-15,-4-9 12 0,2 7-4 0,-2-7-16 16,0 0-13-16,0 0-11 0,0 0-18 0,0 0-10 0,0 0-7 16,0 0-11-16,-2-7-4 0,2 7-3 0,0-12-7 15,0 5-4-15,1-1-1 0,0-2-3 0,2 1-4 16,1-1-1-16,1 0 1 0,-1 1-1 0,2 1-1 16,3-1 0-16,-3 1-1 0,2 3-1 0,1-1 6 15,0 2 3-15,0 1 10 0,0 0 5 0,-9 3 7 16,18 2 1-16,-8 0-1 0,0 1-3 0,-1 2-9 15,-1 1-3-15,-1 1 0 0,2 3-2 0,0 0-3 16,-2 0-5-16,-1 1 2 0,0 0-57 0,-1 2-26 16,-1-2-95-16,0 0-97 0,-1 1-116 0,-2-2-172 15,0 1-641-15,-1-2-804 0</inkml:trace>
  <inkml:trace contextRef="#ctx0" brushRef="#br1" timeOffset="8897.36">11536 13385 116 0,'-8'5'645'0,"8"-5"-219"0,0 0-102 16,0 0-27-16,-7 4 30 0,7-4-44 0,0 0-4 16,0 0-45-16,0 0-14 0,0 0-37 0,0 0-10 15,0 0-35-15,0 0-12 0,0 0-37 0,7-4-6 16,-7 4-26-16,14-7 0 0,-6 2-23 0,0 0 4 15,2 1-17-15,-2-1-4 0,-1-1-2 0,1-1-2 16,1 2-2-16,-4-2 6 0,0 0-7 0,0 1-2 16,-1 1 4-16,-4 5-3 0,3-10-5 0,-3 10 2 15,-3-10 8-15,3 10-5 0,-6-6 11 0,6 6-15 16,-13-4 8-16,13 4-6 0,-17 2 14 0,7 0-2 16,0 1 5-16,1 2-11 0,1-1 10 0,-1 2-7 15,-1 0 12-15,2 3-13 0,2-3 8 0,1 4-6 0,1-1 8 16,0 0-10-16,3 2 1 0,1-1 0 0,3 0-1 15,2 0-5-15,1 1-2 0,0 1 0 16,3-2 2-16,4-1-4 0,-1 1-1 0,3-3-1 0,-1 0-3 16,3-1-3-16,-1-1 3 0,2-2-3 0,0 0-2 15,1-2-8-15,-1-1-29 0,0 0-30 16,1-1-15-16,-1-3-16 0,-1 1-20 0,-1-2-9 16,2-2-2-16,-5 1-4 0,2-3 1 0,-2 1 13 0,-3-2 18 15,1-1 2-15,-5 0 21 0,-1-4 17 0,-1 1 11 16,-2-3 9-16,0 0 10 0,-6-1 8 0,1-1 6 15,-2-2 6-15,0 1 53 0,-4 0 51 0,3 1 33 16,-2-1 38-16,-1 2 17 0,1 0 50 0,2 4-21 16,-1-1 47-16,0 1-43 0,3 2 34 0,-1 0-10 15,1 3-10-15,-2 0-20 0,2 1-33 0,3 0-33 16,-2 2-24-16,3 6-10 0,-2-8-2 0,2 8 0 16,0 0-7-16,0 0-5 0,0 0-8 0,0 0-4 15,9 5-14-15,-4 0-6 0,0 0-14 0,1 5-9 0,1 0-6 16,-1 2-5-16,3 1-6 0,-1 0-5 0,-1 4-8 15,2 1-15-15,1 0-38 0,-2 1-43 0,1 1-52 16,1 0-26-16,-1-1-107 0,0-1-11 16,0 0-52-16,0-1-46 0,0-2-45 0,-1-1-57 0,1-3-41 15,0-1-91-15,0-1-312 0,-3-2-504 0</inkml:trace>
  <inkml:trace contextRef="#ctx0" brushRef="#br1" timeOffset="9730.62">12051 13361 223 0,'0'0'534'0,"0"0"-153"0,1-8 7 0,-1 8-67 0,0 0 15 16,2-7-59-16,-2 7 0 0,0-9-49 0,0 9-33 15,1-7-45-15,-1 7-15 0,6-11-35 0,-3 6-12 16,-2-1-28-16,3-1 0 0,-1 1-25 0,-1-1 6 16,2-1-21-16,-3 3 11 0,2-1-13 0,-2-2 12 15,2 4 0-15,-3 4 3 0,1-12 1 0,-1 12 0 16,0-8-10-16,0 8-7 0,0 0 3 0,-4-7-9 0,4 7-3 15,0 0 11-15,0 0-13 0,-11 4 9 0,11-4-16 16,-7 8 16-16,4-3-15 0,2 1 12 16,-1 1-13-16,2 1 12 0,-3-1-13 0,6 0 13 0,-1 2-15 15,1 0 15-15,1 0-17 0,1 0 7 0,1 1-14 16,2-2-11-16,2-1-40 0,-1 0-10 16,0 0-46-16,5 0 17 0,-2-2-33 0,0-1 39 15,-1 0-44-15,0-2 8 0,2 1-1 0,-3-2 45 0,-10-1-48 16,19 1 49-16,-19-1-24 0,14 0 55 0,-14 0-26 15,12-4 52-15,-12 4-33 0,5-5 50 0,-5 5-30 16,1-9 76-16,-1 9-37 0,-2-12 63 0,0 5-28 16,-4-1 69-16,5-1 4 0,-2 0 51 0,1 1-16 15,-1 0 30-15,0-1-21 0,2 2 0 0,1 0-30 16,0 7-18-16,-1-12-7 0,1 12-31 0,1-10-7 16,-1 10-11-16,8-7 11 0,-8 7-22 0,11-3 10 15,-11 3-15-15,12 1 9 0,-4 1-9 0,-1 2 6 16,2-1-16-16,0 2 12 0,0 1-14 0,0 0 12 15,-1 0-12-15,-1 2 6 0,1-1-13 0,-2 2 12 16,1-1-11-16,-3 1 14 0,-1-1-9 0,0 0 9 16,0-1 6-16,-1-1 13 0,-2-6 10 0,0 12 11 15,0-12 1-15,-1 7-2 0,1-7-9 0,0 0-5 0,-5 4-4 16,5-4-6-16,0 0-8 0,-8-5-1 16,8 5-10-16,-4-10-4 0,4 3-3 0,0 0-3 15,0-1 0-15,0-1-5 0,3 0 4 0,-2-1-7 16,4 0 0-16,-1 3-1 0,1-1 3 0,3 0-4 0,-2 1-1 15,2 1 8-15,-2 1-10 0,2 2 2 0,1 0 1 16,-9 3 2-16,14-3-4 0,-14 3-1 0,15 1 3 16,-15-1 4-16,14 2-4 0,-14-2 1 0,14 5 1 15,-14-5-2-15,12 6 11 0,-8-1-7 0,-4-5 0 16,6 8 4-16,-6-8 6 0,6 9 9 0,-6-9 8 16,3 6 20-16,-3-6 7 0,0 0 9 0,1 5 3 15,-1-5-30-15,0 0 28 0,0 0-12 0,0 0-25 16,-6-3 12-16,6 3-24 0,0-11 15 0,0 11-22 15,0-12-17-15,2 4 24 0,2 1 12 0,-3-2-24 0,2 2 16 16,2-1-19-16,-2-1 14 0,1 3-19 16,1 0 19-16,1 0-20 0,-2 1 18 0,-4 5-20 15,10-5 20-15,-10 5-12 0,10-4 5 0,-10 4-6 0,13 1 12 16,-13-1-17-16,13 5 13 0,-5-2-9 16,-1 2 9-16,2 1-20 0,-2 0 10 0,0 2-54 15,2 1-14-15,1-1-80 0,-1 2 0 0,3 0-54 16,-2 0-56-16,-1 0-48 0,1 1-54 0,1-1-71 0,-1-1-17 15,1-1-61-15,-2 0-419 0,0-4-501 0</inkml:trace>
  <inkml:trace contextRef="#ctx0" brushRef="#br1" timeOffset="10397.15">12815 13318 448 0,'-2'-7'494'0,"2"7"-105"15,-3-6-39-15,3 6-17 0,-4-8-23 0,4 8-40 16,-1-9-46-16,1 9-43 0,0-10-29 0,0 10-29 15,3-13-24-15,-1 7-17 0,-1 0-14 0,3-2-18 16,0 0-8-16,0 0 3 0,1 0-23 0,0-1 0 0,-1 1-5 16,1 0 1-16,-1-1-8 0,-1 3 17 15,-1-1 4-15,1 1 6 0,-3 6 3 0,5-10-6 16,-5 10-7-16,2-7-4 0,-2 7-3 0,0 0-7 16,0 0-3-16,0 0-3 0,0 0 1 0,-10 4-4 15,10-4-1-15,-2 8 5 0,0-2-8 0,1 1 1 16,1 1 2-16,3 0 0 0,-2 1 8 0,0 1-17 15,3 0 13-15,2 1-30 0,-2-2-11 0,1 1-61 16,3 0-8-16,0 1-44 0,2-3 28 0,-1 1-47 0,0-3 4 16,2-1 50-16,-2 0-41 0,3-2 45 15,-1 0-33-15,-2-2 54 0,-9-1-30 0,19 1 46 0,-19-1-21 16,18-2 48-16,-18 2-23 0,14-5 42 0,-10 0-18 16,-4 5 46-16,8-7 7 0,-8 7 72 0,5-11-37 15,-5 11 70-15,1-11-17 0,-1 4 35 0,0 1 1 16,0-1 0-16,0 0-9 0,0-1-9 0,0 1-18 15,0 0-11-15,0 7-11 0,0-12-14 0,2 6-11 16,-2 6-11-16,2-9-9 0,-2 9-6 0,9-9 0 16,-9 9-9-16,10-4-2 0,-10 4-3 0,12 0 13 15,-12 0-2-15,15 3 2 0,-7 0 17 0,-1 1-21 16,2 0 15-16,0 2-21 0,-2-1 16 0,-1 2-17 16,3 0 11-16,-4-1-3 0,-1 2 4 0,-2-1-19 15,1 3 17-15,-2-3-18 0,1 1 5 0,-4-1 20 16,2-7-3-16,-1 12 34 0,1-12 2 0,-4 8 9 15,4-8-20-15,-5 3-8 0,5-3-6 0,0 0-10 0,-9-3-6 16,9 3-2-16,-5-11-2 0,4 4-5 0,0-2-4 16,1-2 3-16,1-1-6 0,0 0-1 0,4-3-1 15,-2 1-3-15,2 0 1 0,1 2 2 16,-2-2-4-16,2 4 3 0,3-1-4 0,-2 2 1 0,-1 3 0 16,1 0 2-16,0 2 7 0,2 0-4 0,-9 4 8 15,14-3 3-15,-14 3 3 0,17 3-1 0,-8 2-4 16,0-2 2-16,0 3-7 0,0 0-1 0,0 3-3 15,1-1 2-15,-1 2-2 0,-2-2-5 0,1 2-2 16,2-2-7-16,-2 1-43 0,-2-2-59 0,1-1-40 16,0 1-73-16,0-2-66 0,-1-3-77 0,-6-2-63 15,10 4-113-15,-10-4-255 0,13-1-322 0</inkml:trace>
  <inkml:trace contextRef="#ctx0" brushRef="#br1" timeOffset="10664.46">13462 12951 97 0,'0'-8'665'0,"0"8"-67"0,0-10-85 0,0 10-34 0,0-10-37 16,0 10-55-16,1-8 19 0,-1 8-87 15,0-9-12-15,0 9-79 0,0 0 13 0,4-5-49 16,-4 5-10-16,0 0-9 0,0 0-12 0,10 4-18 0,-10-4-10 16,7 9-5-16,-3-4-13 0,1 1-15 0,0 3-13 15,0-1-15-15,2 3-10 0,1 0-9 0,-3 2-6 16,2 0-1-16,0 1-12 0,0 0-1 0,-1 0-11 15,1 2 3-15,-1-2-13 0,0 0 1 0,1 2-6 16,-2-1 6-16,0-1-9 0,0-1 6 0,-1 0-19 16,2-2-5-16,-2-1-51 0,0 0-36 0,0-2-59 15,-2 2-13-15,2-5-34 0,-1 2-59 0,1-1-49 16,-4-6-83-16,5 7-95 0,-5-7-124 0,0 0-556 16,0 0-784-16</inkml:trace>
  <inkml:trace contextRef="#ctx0" brushRef="#br1" timeOffset="10802.79">13519 13112 233 0,'0'0'708'16,"-2"-5"-164"-16,2 5-113 0,1-9-34 0,2 3-53 15,1 1-68-15,1 0 1 0,1-3-96 0,3 0 3 16,3-2-77-16,0 3 18 0,1-3-83 16,6 1-96-16,-1-2-211 0,0 0-235 0,0-1-449 0,2 0-531 15</inkml:trace>
  <inkml:trace contextRef="#ctx0" brushRef="#br1" timeOffset="15212.89">28693 12865 316 0,'-20'-12'420'16,"-2"3"-63"-16,-5-2-45 0,3 5-28 0,-6-1-57 15,4 1 35-15,-4 2-38 0,2 2 6 0,-4 2-20 16,-5 1 3-16,1 2-28 0,-8 5-3 0,0 1-24 16,-2 5-6-16,-1 2-9 0,-9 6-6 0,-2 4-14 15,2 6-14-15,-3 2-7 0,2 5-20 0,-2 4-9 16,1 4-11-16,-1 2-7 0,5 4-9 0,-12 13-6 15,6 0-6-15,11-9-2 0,-6 15 2 0,14-9 0 16,1 4 7-16,4 3-15 0,2 2 15 0,3 2-16 0,3 1 9 16,2 1-12-16,5 1 12 0,3 2 13 15,1 0-18-15,6 1-1 0,1 1 1 0,4-1-16 16,4-1 18-16,3-2-20 0,3-1 27 0,2 2-14 0,6-4 17 16,2 2-22-16,1-6 29 0,4 2-7 0,3-2-2 15,4-3-39-15,2 0 38 0,2-4-38 0,5-1 43 16,1-2-37-16,2-2 35 0,7-3-43 0,0-2 33 15,3-4-53-15,2-1 62 0,5-3-7 0,1-3-3 16,2-3 1-16,4-3-4 0,2-2-1 0,3-3-3 16,4-3-30-16,3-3 40 0,2-2-51 0,3-3 51 15,0-2-23-15,6-2 33 0,-1-4-32 0,1 0 28 16,5-4-32-16,-1 1 32 0,3-5-29 0,-1 1 29 16,4-2-28-16,-3-3 29 0,1-2-36 0,-1-1 29 15,-2-3-32-15,0 0 26 0,1-2-33 0,-1-1 29 16,0-2-30-16,-3-1 27 0,1-2-34 0,-3-2 29 15,-2-1-30-15,-1-1 31 0,-1-2-30 0,-4 0 28 16,1-3-37-16,-3-1 8 0,-2-1-5 0,-1-3 10 0,-3 0 3 16,-3-2 3-16,-2-1 2 0,-4-1-9 0,-1-1 11 15,-3-1-1-15,-5 0-2 0,-3-2 1 0,-4 0 24 16,-3-1-26-16,-4 0 24 0,-1-2-23 0,-8 4 28 16,-2-1-36-16,-1 0 25 0,-2-1-28 0,-3-1 28 15,-1-1-28-15,-1-1 1 0,-3-2 0 0,-2 2 3 16,-1-3 1-16,-1-1 4 0,-4 0 1 0,2-2 22 15,-4 1-32-15,-3-4 27 0,0 4-27 0,-3-3 8 16,-2 0-45-16,-2-1 32 0,-1 0-32 0,-2-2 34 16,-1 1-41-16,-5-9 45 0,-2 1-50 0,-1 1 6 15,-1 0 14-15,-2 2 37 0,-1 1-35 0,-2 1 41 16,0 0-34-16,-2 3 39 0,-1 1-43 0,-1 2 34 16,2 0-43-16,-4 3 57 0,1-1-37 0,3 8 34 15,-6-6-45-15,6 7-4 0,-1 0-4 0,-6-5-4 16,5 6 3-16,-1 1 4 0,1 0-4 0,-1 0-6 15,-3 2 5-15,2 0-3 0,-3 0-8 0,0 2 9 0,0-1 2 16,-3 3 5-16,1-2 8 0,1 4 9 16,-3-1-2-16,2 1 10 0,-1 1 4 0,-2 1 4 15,3 1-6-15,-3 0 11 0,2 2-1 0,-1 0 1 0,1 2-5 16,-1 0 7-16,1 1-4 0,-2 2 6 0,0 1-2 16,-1-1-2-16,-2 3 4 0,1 0 4 0,0 0-6 15,-2 2 5-15,-1-1-5 0,-1-1 4 0,-1 4-4 16,0-2 3-16,-1 3 1 0,0-2 1 0,0 3-4 15,-2-2 3-15,1 4-1 0,-1-1-1 0,-1-1 2 16,1 4-4-16,1 0 4 0,3 1-6 0,1 2 9 16,-8 0-6-16,1 1 5 0,-1 2-5 0,2 0 6 15,-1 4-6-15,-2-2 5 0,4 2-4 0,0 3 1 16,0 0-1-16,3 1 2 0,0 1-29 0,3-1-24 16,-1 4-26-16,3-1-20 0,0 3-35 0,5 0-39 15,-2 1-5-15,5 1-81 0,3 1-11 0,1 0-77 16,6 0-32-16,-2-1-77 0,6 2-269 0,-1-1-226 15</inkml:trace>
  <inkml:trace contextRef="#ctx0" brushRef="#br1" timeOffset="16080.62">30820 12426 76 0,'2'-7'342'0,"-2"7"-37"0,2-12-66 15,-2 12 23-15,-2-12 15 0,2 12-21 0,-4-13-8 16,1 7-11-16,-4-1-19 0,2 2-31 0,-4-1-17 15,0 2-6-15,-1-1-5 0,-3 2-6 0,-1 0 15 16,-2 2-14-16,-1 1-5 0,0 0-17 0,-3 2 4 16,-3 3-21-16,1 1-9 0,-1 0-12 0,0 1-16 15,3 3-7-15,1-1 2 0,0 2 0 0,3 1-14 16,2-1 5-16,1 4-13 0,6-2 4 0,-1 0-16 16,4 1 4-16,4 0-14 0,3 1 8 0,4 2-19 15,2 1 6-15,7 2-10 0,3-1 9 0,2 0-18 16,9 2 13-16,2 1-18 0,2-2 13 0,2-1-21 0,1 3 18 15,4-2-12-15,-3 1 9 0,1-3-12 0,-1 3 17 16,-3-1-17-16,0-1 1 0,-3 0 2 0,-5 3 8 16,-4-5-11-16,-6-2 11 0,-6-1-13 15,-2 1 14-15,-4-2-12 0,-5 1 14 0,-5-3-17 0,-4 1 17 16,-5 2-14-16,-9-1 16 0,-2 0-24 0,-3-1 19 16,-4-1-23-16,-7 0-52 0,-2-3-58 0,-1 2-84 15,-1-3-48-15,6-4-96 0,-8 4-133 0,7-4-159 16,-1 1-287-16,2-2-506 0</inkml:trace>
  <inkml:trace contextRef="#ctx0" brushRef="#br1" timeOffset="17013.6">29730 13840 209 0,'0'0'345'0,"0"0"-59"0,0 0-14 0,0 0-11 15,0 0-11-15,0 0-19 0,0 0-71 0,0 0 14 16,0 0-73-16,0 0 20 0,0 0-60 15,0 0 34-15,0 0-56 0,0 0 34 0,0 0-59 0,0 0 36 16,0 0-44-16,0 0 35 0,0 0-47 0,0 0 43 16,0 0-44-16,4-5 42 0,-4 5-31 0,0 0 58 15,0 0-34-15,3-6 48 0,-3 6-32 0,0 0 25 16,0 0-30-16,0 0 19 0,0 0-35 0,-3-6 20 16,3 6-26-16,0 0 13 0,0 0-22 0,0 0 31 15,-11 2-24-15,11-2 25 0,0 0-9 0,-9 7-6 16,9-7-1-16,-5 6 3 0,5-6-12 0,-2 7 2 15,2-7 0-15,-2 8-4 0,2-8-2 0,-2 9-3 16,2-9 5-16,2 9-1 0,-2-9-4 0,3 8 0 16,-3-8 0-16,4 7-1 0,-4-7-1 0,6 4 6 0,-6-4-5 15,0 0-7-15,12 4 5 0,-12-4-2 0,0 0-1 16,14-3 0-16,-14 3 5 0,6-3-4 16,-6 3-1-16,8-7 1 0,-8 7-16 0,5-8 18 15,-5 8-16-15,4-8 20 0,-4 8-19 0,1-7 19 0,-1 7-20 16,-4-8 22-16,4 8-23 0,-5-7 23 0,5 7-22 15,-5-4 23-15,5 4-23 0,-8-4 21 0,8 4-21 16,0 0 12-16,-10 0-7 0,10 0 14 0,-9 3 1 16,9-3-4-16,-6 5 1 0,6-5-2 0,-4 5 0 15,4-5 1-15,-3 9-3 0,3-9 1 0,0 8-3 16,0-8 2-16,2 8-2 0,-2-8 3 16,2 7 0-16,-2-7-3 0,5 6 2 0,-5-6 0 0,0 0-5 15,9 3 2-15,-9-3 5 0,0 0-2 0,9-3 1 16,-9 3 1-16,7-5-2 0,-7 5-20 0,2-6 20 15,-2 6-13-15,3-7 16 0,-3 7-17 0,0-7 17 16,0 7-16-16,-3-8 14 0,3 8-29 0,0-7-16 16,0 7-100-16,0 0-39 0,-4-7-121 0,4 7-45 15,0 0-82-15,0 0-294 0,0 0-227 0</inkml:trace>
  <inkml:trace contextRef="#ctx0" brushRef="#br1" timeOffset="17664.32">30237 13929 311 0,'10'-3'319'0,"-10"3"-92"0,8-2 27 15,-8 2-59-15,6-5 4 0,-6 5-44 0,0 0-13 0,5-4-15 16,-5 4-18-16,0 0-13 0,2-8-5 0,-2 8-2 15,-2-6-8-15,2 6-4 0,-3-4-6 0,3 4-13 16,-4-8 10-16,4 8-18 0,-8-7-7 0,8 7-3 16,-6-6-2-16,6 6 7 0,-11-6-9 0,11 6 5 15,-12-6-1-15,12 6-3 0,-13-3 1 0,13 3 5 16,-18-3 10-16,18 3-8 0,-19 0 3 0,6 1-1 16,2 1-1-16,-1 0-2 0,-1 1-3 0,-1 2 12 15,0 0-5-15,1 1 2 0,1 0-11 0,0 2-5 16,1-3-1-16,1 5-1 0,-1-3-2 0,6 0-7 15,-1 2 2-15,-2-1-4 0,4 1-4 0,0-1-3 0,3 1-3 16,0-2 0-16,2 1-1 0,0-1 1 16,2-2-5-16,1 3 4 0,1-2-5 0,1 0-1 15,3 0 2-15,-2-1-1 0,2-1 0 0,1-1-3 16,-1 1 0-16,0-2 2 0,2-1-6 0,-11-1 2 16,18 0-1-16,-18 0 3 0,19-1 0 0,-8-1 0 15,-1-2-2-15,-1 1 0 0,0-1 0 0,-2 0 1 0,2 0-2 16,-2-2 4-16,0 1-2 0,-3-1 0 0,4-1-1 15,-3 1 0-15,-1 0 3 0,1-1-2 0,-1 1 3 16,-2-1 0-16,1 0 3 0,-1 3 14 0,-2 4 14 16,7-10 12-16,-7 10 4 0,2-8 3 0,-2 8-7 15,5-8-9-15,-5 8-5 0,2-6-6 0,-2 6-14 16,0 0 14-16,0 0 1 0,0 0 10 0,0 0 10 16,0 0 9-16,0 0 3 0,0 0-3 0,7 7 0 15,-7-7 3-15,2 10 0 0,-2-10-5 0,2 11-1 16,1-4-10-16,-3-7 2 0,6 15-7 0,-3-7-4 15,0 2-8-15,1-1-4 0,0 2-13 0,1-2 1 16,-1 1 3-16,5 2 0 0,-3-1-6 0,2-2 3 16,-1 1 13-16,1 1-23 0,1-3 11 0,-1-1-35 15,0 1-45-15,2-1-55 0,0-1-60 0,-1 0-44 16,1-2-47-16,-1 0-76 0,3 0-68 0,-1-1-43 0,-2-2-521 16,-9-1-576-16</inkml:trace>
  <inkml:trace contextRef="#ctx0" brushRef="#br1" timeOffset="18080.09">30582 14039 430 0,'0'0'326'0,"0"0"-1"0,0-7-59 0,0 7-8 16,0 0-24-16,0 0-12 0,-1-6-28 0,1 6-36 15,0 0-33-15,0 0-22 0,0 0-20 0,-3-6-17 16,3 6-12-16,0 0-1 0,0 0 16 0,0 0-6 15,0 0 3-15,-10 1-4 0,10-1-4 0,0 0 0 16,-9 6 1-16,9-6 4 0,-5 5-7 0,5-5 1 16,-4 6-1-16,4-6-1 0,-4 8 1 15,4-8-5-15,-5 9 5 0,5-9 1 0,-1 10-5 0,1-10-5 16,0 9-4-16,0-9 1 0,1 11 0 0,-1-11 1 16,3 11-10-16,-1-5-4 0,1-1-3 0,-2 2-2 15,4-2-4-15,-1-1-8 0,0 3 3 0,2 0-6 16,-1-3 0-16,1 1-2 0,-1 1 0 0,0-2 0 15,-5-4-5-15,11 6 4 0,-11-6 0 0,11 6-2 0,-11-6-4 16,10 4 4-16,-10-4 0 0,0 0-12 0,15-2 13 16,-15 2-5-16,8-6 3 0,-8 6 2 15,6-7 1-15,-6 7 6 0,5-12 4 0,-3 6 6 0,0-1-8 16,-2-2 1-16,-2 2-2 0,0-2-4 0,1 0-3 16,-1 0 0-16,-2 0-4 0,0 0-7 0,-1 2 0 15,-2-1-26-15,1 1-90 0,-2 1-114 0,-1 0-184 16,-2-1-756-16,-2 3-783 0</inkml:trace>
  <inkml:trace contextRef="#ctx0" brushRef="#br1" timeOffset="23878.82">7278 14209 50 0,'0'0'183'0,"0"0"-68"0,0 0 31 0,0 0-55 16,0 0 36-16,0 0-52 0,0 0 34 0,0 0-52 0,0 0 31 15,0 0-51-15,0 0 33 0,0 0-40 16,0 0 59-16,0 0-12 0,0 0 42 0,0 0-28 16,0 0-4-16,0 0 3 0,0 0 5 0,4 8 10 15,-4-8 4-15,3 6-11 0,-3-6 1 0,4 9 7 0,-4-9 0 16,4 7-11-16,-1-2-11 0,-3-5 6 15,3 10-5-15,-3-10-12 0,6 10-7 0,-4-4-1 16,-2-6-5-16,8 9-20 0,-8-9-12 0,5 11 2 0,-5-11 27 16,5 10-9-16,-5-10-2 0,5 8-8 0,-5-8-2 15,4 7 5-15,-4-7-13 0,3 8 5 0,-3-8 2 16,2 4 3-16,-2-4-2 0,0 0 5 0,4 6-3 16,-4-6-8-16,0 0 22 0,5 7 1 0,-5-7-12 15,0 0 5-15,0 0-13 0,0 0 7 0,4 4-23 16,-4-4 13-16,0 0-20 0,0 0 10 0,0 0-18 15,0 0 13-15,0 0-2 0,0 0-4 0,0 0-15 16,10-1 10-16,-10 1 2 0,0 0-1 0,12-3-2 16,-12 3 1-16,11-1-14 0,-11 1 15 0,12-3-12 15,-12 3 11-15,16-3-11 0,-16 3 13 0,16-1-13 16,-16 1 14-16,20-2-12 0,-10 2 6 0,2-1-7 16,-1-1 16-16,0 2-17 0,1-1 14 0,0 0-14 15,-2 0 14-15,3 1-13 0,-3-1 10 0,3 1-6 0,-3-1 8 16,-10 1 0-16,22 0-5 0,-22 0 2 0,18-2 1 15,-18 2-1-15,17 0 1 0,-17 0-1 16,17 0-2-16,-17 0-1 0,18 0 0 0,-18 0 0 16,14 0-1-16,-14 0 2 0,17 0 0 0,-17 0 1 0,15 0-3 15,-15 0-1-15,17 0 1 0,-17 0 2 0,15 0 1 16,-15 0-1-16,18 0 0 0,-18 0 0 0,18 0-1 16,-18 0 0-16,18 0 2 0,-18 0-2 0,19-1 0 15,-19 1-1-15,16-1 0 0,-16 1 2 0,20-2-3 16,-11 1 2-16,-9 1-2 0,17-1 3 0,-17 1 1 15,16-1-3-15,-16 1 2 0,16-1-2 0,-16 1 1 16,13-1 0-16,-13 1 2 0,14-2 0 0,-14 2 0 16,12 0 1-16,-12 0-2 0,0 0 0 0,16-1 0 15,-16 1-3-15,0 0 2 0,12-2-4 0,-12 2 4 16,0 0 4-16,0 0-2 0,13-1 1 0,-13 1 1 16,0 0 9-16,0 0 19 0,10-1 13 0,-10 1-1 15,0 0 8-15,0 0-7 0,6-6 7 0,-6 6-11 16,0 0-2-16,3-7-13 0,-3 7 2 0,1-7-7 0,-1 7 0 15,0-11 0-15,0 11-10 0,0-11 0 16,-1 4-7-16,1 0 3 0,-2-1-6 0,1-2-31 16,1 0-113-16,0 0-114 0,-2-2-222 0,-1-2-701 0,2 3-792 15</inkml:trace>
  <inkml:trace contextRef="#ctx0" brushRef="#br1" timeOffset="33434.8">14143 13325 630 0,'0'0'548'16,"9"-6"-92"-16,-9 6-95 0,5-4 4 0,-5 4-32 0,7-3 21 15,-7 3-12-15,0 0-18 0,6-6-30 16,-6 6-37-16,0 0-62 0,0 0-39 0,6-3-27 16,-6 3-12-16,0 0-3 0,0 0-6 0,8 3-15 0,-8-3-27 15,1 7 2-15,-1-7-9 0,0 10-12 0,-2-3-12 16,-2 2-7-16,0 0-31 0,-2 3-68 0,-2 1-103 16,0 0-101-16,-2 2-77 0,0-1-175 15,0-1-172-15,0-1-354 0,1-1-671 0</inkml:trace>
  <inkml:trace contextRef="#ctx0" brushRef="#br1" timeOffset="33834.28">15086 13092 699 0,'4'-9'598'0,"-4"9"-114"15,0-10-53-15,0 10-36 0,-2-5 2 0,2 5-4 0,0 0-58 16,-2-7 20-16,2 7-66 0,0 0-10 16,0 0-46-16,0 0-28 0,0 0-17 0,0 0-6 0,-5 6-41 15,5-6-10-15,0 8-32 0,0 0-10 0,0-8-25 16,3 10-3-16,-2-1-21 0,2-2-3 0,-1 0-12 16,1 2 2-16,-2-2-29 0,4 2-35 0,-2-2-85 15,-2 1-42-15,3-2-98 0,-2 0-88 0,0 0-75 16,-2-6-93-16,2 8-130 0,-2-8-497 0,0 0-758 15</inkml:trace>
  <inkml:trace contextRef="#ctx0" brushRef="#br1" timeOffset="33977.54">14893 12922 163 0,'-7'-8'439'0,"4"0"-151"0,-2 2-30 0,5 6-91 15,-1-10-7-15,1 10-60 0,1-8 8 16,-1 8-53-16,8-4 18 0,-8 4-48 0,12-4-25 0,-12 4-129 15,18-3-76-15,-5 3-268 0,1-1 45 16</inkml:trace>
  <inkml:trace contextRef="#ctx0" brushRef="#br1" timeOffset="34294.47">15456 12758 388 0,'2'-5'359'0,"0"-2"11"0,-2 7-65 0,0-10 59 15,0 10-26-15,-4-8 7 0,4 8-59 0,-8-8-1 16,8 8-28-16,-14-4-18 0,14 4-18 0,-14 0-20 16,14 0-15-16,-18 4-12 0,9-1-25 0,1 3-12 15,0-1-12-15,1 1-9 0,1 3-40 0,2-1 23 16,0 3-36-16,-1-1 34 0,5 3-49 0,-1 0-6 16,2 3-1-16,4 2-6 0,-1 2-8 0,2 1 24 15,1 0-39-15,0 2 24 0,5 2-33 0,-2 2 27 16,3-1-30-16,-2 3 23 0,2-3-7 0,0 1-2 15,-2-1-2-15,3-1-1 0,-3 2-3 0,0-4-27 16,-1-2 25-16,-2 0 0 0,-3-2-3 0,2-3-3 16,-5 0 0-16,1-2-12 0,-2 0-1 0,-1-3-10 15,-1 1-35-15,-2-3-41 0,-2 0-65 0,-1-1-61 16,-2-3-29-16,-2 1-90 0,-1-3-78 0,1-2-48 0,-4-2-76 16,1-1-381-16,-2-3-500 0</inkml:trace>
  <inkml:trace contextRef="#ctx0" brushRef="#br1" timeOffset="34422.39">15287 13183 298 0,'1'-7'334'0,"1"0"-50"16,1 1-64-16,1-1-30 0,0-1-30 0,2 1-25 15,2-1-28-15,2 2-24 0,1-1-16 0,0-2-12 16,4 3-14-16,1 1-9 0,4-3-1 0,1 1-103 16,-1 0-77-16,3 1-125 0,3 0-211 0,-1 1 29 15</inkml:trace>
  <inkml:trace contextRef="#ctx0" brushRef="#br1" timeOffset="34927.31">16224 13122 211 0,'4'-7'319'15,"-4"7"-29"-15,2-7-41 0,-2 7 2 0,0-8 4 16,0 8 5-16,0-10-21 0,0 10-19 0,0-12-29 16,0 12-12-16,-4-10-16 0,0 6-27 0,2-3-26 15,-4 4-5-15,1-1-39 0,-2 1 51 0,-2-1-49 16,1 2 33-16,-2-1-11 0,10 3-11 0,-24 0-9 16,14 1-13-16,-3 1-6 0,0 1-7 0,-1 1-7 15,0 1-7-15,3-1-2 0,-1 3 1 0,-1 0-6 16,4 0 3-16,2 1-8 0,-2-1-2 0,4 2-3 15,1 0 8-15,1 0-11 0,3 0 10 0,0 0-11 16,1-1 8-16,2 1-16 0,2-2 14 0,3 0-15 16,-2 0-3-16,2-1 2 0,1-1 4 0,2-1-6 15,-2-1-1-15,0-1 1 0,1-1 2 0,-10-1-2 0,17-1-1 16,-7-2 3-16,-1 0 0 0,0-1 2 16,-1 0-3-16,-3-2 2 0,2 1 0 0,-1-2 7 0,-1 0-5 15,-1 0 0-15,-2 2 1 0,1-1 7 0,-2-1 14 16,2 2 16-16,-3 5 19 0,5-11-7 15,-5 11-9-15,2-7-9 0,-2 7-8 0,3-6-4 0,-3 6-5 16,0 0 1-16,0 0-7 0,0 0-4 0,0 0 1 16,13 4 0-16,-13-4-2 0,7 7 2 0,1-2-9 15,-2 2-6-15,1-1-12 0,-1 1-71 0,4 0-46 16,-3 0-83-16,2 1-14 0,0-3-89 0,1 3-15 16,0-2-59-16,-1 0-19 0,4-2-360 0,-3-1-293 15</inkml:trace>
  <inkml:trace contextRef="#ctx0" brushRef="#br1" timeOffset="35228.68">16479 13176 101 0,'0'0'487'0,"0"0"-124"0,-1-7 16 0,1 7-71 15,0 0 2-15,-6-4-20 0,6 4-35 0,0 0-28 16,-14 1-9-16,14-1-47 0,-12 3-17 0,6 1-30 16,6-4-2-16,-13 8-28 0,8-3 0 0,0 1-27 15,0 1 3-15,1 0-25 0,0 3 4 0,1-2-23 0,2 2 8 16,-1-1-19-16,2 1 10 0,3-2-15 0,-1 2 9 15,0-2-10-15,2 0 7 0,2-1-16 16,1-1 13-16,-2 0-13 0,5-1 13 0,-2-2-17 0,0-1 14 16,-8-2-15-16,16 0 14 0,-7-1-14 0,0-1 11 15,0-3-11-15,-1 0 15 0,-2-1-16 0,1-1 13 16,-2 0-14-16,-2-1 13 0,0-1-14 0,-2 2 10 16,-2-1-4-16,-2-2 7 0,-2 2-12 0,0-2-1 15,-3 1 0-15,1-1-2 0,-5 2 0 0,2-1 3 16,1 3-23-16,-1 0-65 0,2 0-72 0,1 2-66 15,-1 1-69-15,8 3-32 0,-13-5-70 0,13 5-389 16,-6-2-319-16</inkml:trace>
  <inkml:trace contextRef="#ctx0" brushRef="#br1" timeOffset="35482.14">16845 13092 461 0,'0'0'553'16,"4"-7"-75"-16,-4 7-16 0,0 0 9 0,4-9-11 16,-4 9-16-16,0 0-68 0,2-5 2 0,-2 5-84 0,0 0-42 15,0 0-64-15,0 0 3 0,0 0-39 0,0 0-6 16,0 0-32-16,0 0-2 0,4 4-35 0,-4-4-2 16,5 10-23-16,-4-4 1 0,3-1-21 15,-1 2 10-15,1 0-24 0,1 1 9 0,-1-1-18 16,1 0 3-16,0 1-30 0,-2-1-39 0,3 1-76 0,-3-1-33 15,0-3-91-15,2 3-71 0,-5-7-60 16,4 8-95-16,-4-8-126 0,0 0-482 0,0 0-707 0</inkml:trace>
  <inkml:trace contextRef="#ctx0" brushRef="#br1" timeOffset="35646.95">16758 12994 423 0,'-4'-7'406'0,"2"-1"-78"16,-1 4-64-16,3 4-48 0,-4-9-37 0,4 9-30 15,1-7-26-15,-1 7-24 0,6-5-23 0,-6 5-13 0,11-2-17 16,-11 2-27-16,14 1 5 0,-14-1-56 16,21 4-56-16,-10-2-62 0,2 0-59 0,0 2-45 15,1 1-49-15,1-2-133 0,-1 0 94 0</inkml:trace>
  <inkml:trace contextRef="#ctx0" brushRef="#br1" timeOffset="35894.5">17043 12993 256 0,'15'-3'342'0,"-15"3"-31"16,7-3 0-16,-7 3-36 0,0 0-33 0,4-5 39 15,-4 5-54-15,0 0 42 0,-7-3-50 0,7 3 33 0,0 0-60 16,-11-2 18-16,11 2-67 0,-12 2 17 16,12-2-62-16,-8 3 28 0,8-3-61 0,-6 7 32 0,6-7-52 15,-3 8 30-15,3-8-15 0,2 12-5 0,-1-6-11 16,4 3-12-16,-1-1-6 0,1-1-4 0,5 4-6 16,1-2-4-16,0 1 0 0,-1 1-4 0,3-1-2 15,-1-2-5-15,2 2 3 0,-3-2-2 0,1 1 0 16,-1-2-5-16,-3 0-1 0,1-1-7 0,-4-1-2 15,0 1 3-15,-5-6 1 0,3 8-4 0,-3-8 1 0,-3 9-12 16,-2-6-31-16,5-3-21 0,-14 7-60 16,6-4-67-16,-2 0-67 0,0-2-71 0,1 2-58 15,9-3-113-15,-16 3-252 0,16-3-278 0</inkml:trace>
  <inkml:trace contextRef="#ctx0" brushRef="#br1" timeOffset="36527.35">17481 13122 231 0,'0'0'521'0,"-7"-8"-112"0,7 8-32 15,-7-7-21-15,7 7-16 0,-2-7-36 0,2 7-29 16,-3-9-24-16,3 9-26 0,3-7-32 0,-3 7-26 15,4-6-18-15,-4 6-21 0,6-4-8 0,-6 4-8 16,13 1-16-16,-13-1-16 0,11 4-11 0,-6 0-8 16,4-2-12-16,-4 3-8 0,2-1-2 0,-1 3-6 15,-1-3-1-15,2 2-7 0,-2 2 0 0,-3-2-3 16,2-2-3-16,-4 4-3 0,3-2 1 0,-3-6 7 16,0 10 1-16,0-10-2 0,-3 8-3 0,3-8-2 15,-2 4-1-15,2-4-5 0,0 0 10 0,0 0-11 16,-11-1 0-16,11 1-2 0,-6-7-3 0,4 1-1 15,2 6 3-15,-2-11-2 0,2 3-7 0,0 1 5 16,0 0-3-16,2-2-44 0,0 2 50 0,1-2-40 16,2 3 48-16,0 1-47 0,1-2 49 0,-2 3-47 15,-4 4 46-15,15-5-44 0,-15 5 57 0,13-2-51 0,-13 2 43 16,19 2-7-16,-10 0-1 0,0 2-6 0,1-2 4 16,-2 4-5-16,0-1-6 0,1 0 6 0,0-1-4 15,-3 4 1-15,-1-2-3 0,2 0 3 0,-2 0-2 16,-3 0 6-16,-2-6 0 0,8 8 7 0,-8-8 7 15,2 9 2-15,-2-9 5 0,0 0 3 0,0 0 10 16,0 0 8-16,0 0 10 0,0 0-31 0,0 0 33 16,-2-9-29-16,2 9 2 0,1-11 1 0,-1 4 34 15,3-1-26-15,1 0-2 0,-2-1-8 0,3 1 1 16,0-1-2-16,2 2 3 0,-1-1 3 0,-1 2 8 16,3 0-4-16,-2 0-1 0,3 1 1 0,-1 1 1 0,-8 4-2 15,13-3 3-15,-13 3-1 0,15 0-4 16,-15 0 1-16,13 3 8 0,-13-3-23 0,14 6 8 15,-8 0-16-15,-2 0 3 0,3 0-12 0,-2 3 4 16,1-1-8-16,0 1 8 0,-2-1-19 0,0 2-12 16,1-1-64-16,-1 1-36 0,2-1-93 0,-2 0-28 0,1-1-81 15,-1 1-72-15,1-2-79 0,-1-2-96 0,0 2-94 16,2-2-363-16,-6-5-634 0</inkml:trace>
  <inkml:trace contextRef="#ctx0" brushRef="#br1" timeOffset="36734.41">18046 13101 448 0,'0'0'594'0,"0"0"-127"0,4-8-57 0,-4 8-18 15,0 0-34-15,0 0-5 0,0 0-9 0,0 0-21 16,0 0-38-16,0 0-47 0,0 0-43 0,0 0-40 16,-1 9-29-16,1-9-23 0,1 8-20 0,-1-8-15 15,0 11-17-15,0-11-8 0,3 11-12 0,-1-4-6 16,0-1-11-16,-2-6-26 0,2 12-65 0,-2-12-55 15,0 9-52-15,0-9-28 0,1 10-81 0,-1-10-72 16,0 0-53-16,-2 8-90 0,2-8-404 0,0 0-480 16</inkml:trace>
  <inkml:trace contextRef="#ctx0" brushRef="#br1" timeOffset="36863.1">17907 13015 176 0,'-5'-9'351'0,"0"-1"-37"15,1 3-13-15,1 0-33 0,1 1-35 0,-1 0-46 16,3 6-36-16,-1-10-33 0,1 10-20 0,1-7-22 15,-1 7-13-15,0 0 0 0,9-5-54 0,-9 5-68 16,0 0-93-16,17 4-93 0,-8-2-368 0,-3 1-125 16</inkml:trace>
  <inkml:trace contextRef="#ctx0" brushRef="#br1" timeOffset="37228.28">18139 13053 113 0,'11'2'536'0,"-11"-2"-144"0,0 0-34 15,0 0-32-15,10 1-29 0,-10-1-19 0,0 0-20 16,0 0-16-16,8 6-15 0,-8-6-25 0,6 6-20 16,-6-6-30-16,8 8-25 0,-2-1-17 0,-1-1-21 15,0-2-19-15,0 4-12 0,2-1-11 0,-2 0-9 16,1 0-5-16,-1 0 2 0,-1 0-17 0,0-2 8 16,1 0-12-16,-5-5 13 0,7 9-14 0,-7-9 6 0,6 6 3 15,-6-6-15-15,0 0-1 0,0 0-1 0,0 0 0 16,9-6-1-16,-8-1 2 0,2 2-4 0,-2-1 2 15,3-4 4-15,-2 2-1 0,2-3 8 16,3 0 9-16,-4 1 9 0,3-1-27 0,1 1 68 0,-3 0-34 16,4 2 48-16,-2-1-48 0,1 2 46 0,0 0-53 15,0 0 40-15,0 3-49 0,2 1 44 0,-9 3-46 16,13-4 38-16,-13 4-43 0,14 0 32 0,-14 0-34 16,14 4 19-16,-6-1-43 0,-2 2 39 0,2 1-44 15,-2 0 38-15,2 0-48 0,-2 3 37 0,1-2-64 16,-2 0-54-16,1 1-55 0,-2-2-62 0,4 3-64 15,-5-3-67-15,1-2-48 0,0 3-33 0,-4-7-106 16,9 7-291-16,-9-7-369 0</inkml:trace>
  <inkml:trace contextRef="#ctx0" brushRef="#br1" timeOffset="37420.51">18560 13055 478 0,'1'-7'463'0,"-1"7"-54"0,0 0-71 0,-1-10 31 16,1 10-16-16,0 0-30 0,0 0-13 0,0 0-26 15,0 0-36-15,0 0-33 0,0 0-37 0,0 0-29 16,0 0-28-16,1 10-20 0,-1-10-21 0,4 7-13 0,-3-1-16 16,3 0-11-16,-3 0-7 0,2-1-10 0,1 2-5 15,-2-1-7-15,1-1-11 0,1 2-85 0,-4-7-62 16,4 9-56-16,-4-9-52 0,1 10-68 0,-1-10-83 16,0 0-81-16,-1 7-381 0,1-7-419 0</inkml:trace>
  <inkml:trace contextRef="#ctx0" brushRef="#br1" timeOffset="37561.17">18437 12930 233 0,'0'-6'321'0,"0"6"-61"0,0-9-81 0,0 9-9 16,4-8-59-16,-4 8-6 0,6-4-44 0,-6 4-12 16,0 0 13-16,15 0-37 0,-15 0-45 0,12 2-114 15,-12-2-315-15,12 7 77 0</inkml:trace>
  <inkml:trace contextRef="#ctx0" brushRef="#br1" timeOffset="38127.41">18663 13015 352 0,'0'0'454'0,"0"0"-34"0,0 0-84 15,0 0 38-15,0 0-88 0,0 0-7 0,0 0-38 0,0 0-21 16,0 0-25-16,12 1-36 0,-12-1-32 0,9 6-16 15,-9-6-26-15,8 9-16 0,-2-4-13 0,-1 0-6 16,0 2-12-16,1-1-8 0,0 1 4 0,-1-1-3 16,-1 0-20-16,0 0-2 0,-2 0 1 0,2-1-3 15,-4-5 5-15,6 10-1 0,-6-10-2 0,0 5 0 16,0-5-3-16,0 0 2 0,0 0-2 0,-4 5 2 16,4-5-3-16,0 0-2 0,-6-6 1 0,6 6-2 15,-4-10 2-15,3 5-2 0,0-2 5 0,-2-2-4 16,3 1-36-16,0-1 43 0,3 0-35 0,-1-1 39 15,0 1-36-15,0 0 44 0,4 1-38 0,-2 1 43 16,4-1-6-16,-3 3 0 0,4 0-32 0,0 1 49 16,1 1-45-16,-1 1 43 0,-9 2-39 0,19 0 41 15,-10 1-41-15,3 0 43 0,-3 2 1 0,0-1-6 0,0 3-8 16,1-1-5-16,-4 0-4 0,1 1 0 16,-2 1-1-16,1-1-2 0,-3 0 0 0,-1 1 1 15,-2-6 2-15,1 10 6 0,-1-10 8 0,-1 8 6 0,1-8 1 16,-2 6 9-16,2-6 16 0,0 0 5 15,0 0 1-15,0 0-45 0,-12-1 41 0,12 1-42 16,-2-9 48-16,2 9-51 0,-3-8 34 0,3 8-30 16,3-12 26-16,-1 6-40 0,1 0 35 0,2-2-38 0,0 3 41 15,1 0-33-15,-1-1 33 0,3 2-23 0,2 1 14 16,-1-1 8-16,0 3-3 0,1 0-11 0,-10 1 9 16,22 1-9-16,-9 1-10 0,-2 1-4 0,1 0 12 15,3 2-21-15,-2 2 15 0,0 0-23 0,0 1 12 16,1 0-31-16,-3 1-9 0,1 0-82 0,-2-1-5 15,0 2-54-15,-1-2-41 0,0 1-33 0,-3-2-48 16,2 0-39-16,-1-1-38 0,1-1-11 0,-1-2 11 16,0 3-42-16,1-4-3 0,-8-2-341 0,19 2-261 15</inkml:trace>
  <inkml:trace contextRef="#ctx0" brushRef="#br1" timeOffset="38677.43">19319 13053 126 0,'4'-7'274'0,"2"-1"-24"15,-3 2-13-15,-1 0 14 0,0-1 21 0,0 1-3 16,-2 6 54-16,0-12-51 0,0 12 24 0,0-8-67 0,0 8 18 15,-5-9-60-15,5 9 14 0,-10-4-64 0,10 4 30 16,-10-1-62-16,10 1 24 0,-13 4-21 16,4 0-20-16,0 0-15 0,3 1-12 0,-1 0-13 0,0 1-10 15,2 1-9-15,-2 1-6 0,5-1-3 0,-2 0-3 16,1 0-2-16,3-7-8 0,0 12-3 0,3-5-3 16,-3-7-11-16,5 10-8 0,-5-10-16 0,8 6-26 15,-8-6-20-15,12 2-7 0,-12-2 1 0,13-1 2 16,-13 1 12-16,15-6 0 0,-6 2 24 0,-2 0 2 15,-1-4 9-15,4 4 10 0,-3-3 9 0,-1-1-32 16,-1 2 46-16,0 0-41 0,2-1 49 0,-7 7-38 16,7-8 50-16,-7 8-51 0,7-9 47 0,-7 9-40 15,6-4 46-15,-6 4-38 0,0 0 44 0,0 0 0 16,14 2-8-16,-14-2-3 0,9 5 5 0,-9-5-11 0,9 7 0 16,-1-3 0-16,-3 0 2 0,1 1-3 0,1 0 4 15,-1-2-2-15,-6-3 0 0,13 4 0 16,-13-4-1-16,11 2 0 0,-11-2 0 0,14-2 0 0,-14 2-5 15,9-6 2-15,-5 1 3 0,0-2-37 0,1-1 52 16,-2-2-25-16,-2-1 64 0,-1-1-5 16,-1-1 16-16,-2-2 23 0,-1-2 6 0,-1-2 2 15,0-3 13-15,-1-1-20 0,-2 0-14 0,-1-3-9 0,1-2 1 16,1 2 9-16,-3-2 16 0,1 3 16 0,1 3 18 16,-1 2 22-16,1 1 6 0,3 3 4 0,-1 2 0 15,1 0-27-15,-2 5-28 0,4-1-18 0,-1 4-4 16,4 6 8-16,-8-5 4 0,8 5-1 0,0 0-8 15,-10 3-1-15,10-3-12 0,-7 12-10 0,6-5-14 16,1 2-5-16,1 5-13 0,2-2-1 0,1 4-9 16,1-1 0-16,1 4-12 0,2 0-3 0,2 2-16 15,0-2-50-15,2 4-64 0,2-1-55 0,1 0-78 16,0-1-99-16,2-1-56 0,0-1-109 0,-2-1-87 0,2-2-132 16,-4-3-476-16,2-2-820 0</inkml:trace>
  <inkml:trace contextRef="#ctx0" brushRef="#br1" timeOffset="38816.15">19733 12977 390 0,'0'0'770'0,"8"5"-179"0,-8-5-88 0,0 0-42 15,4 7-22-15,-4-7-66 0,0 0 6 0,2 8-85 0,-2-8-20 16,0 10-94-16,0-10-1 0,2 11-69 0,-1-4 12 16,0 0-76-16,-1 0-21 0,3 3-125 0,0 0-134 15,-3 0-130-15,3 1-162 0,-1-1-708 0,1 1-843 16</inkml:trace>
  <inkml:trace contextRef="#ctx0" brushRef="#br1" timeOffset="39493.61">20207 12896 178 0,'-1'-9'694'0,"-3"4"-116"16,3-1-96-16,-2 0-56 0,3 6-55 0,-5-8-28 15,5 8-24-15,-4-6-17 0,4 6 0 0,0 0-25 16,0 0-83-16,0 0-4 0,-10 7-53 0,10-7 10 16,0 11-54-16,0-11 17 0,2 14-49 15,-1-3-8-15,0-2 15 0,4 4-36 0,-2-2 22 0,2 1-39 16,-1 2 24-16,1-2-28 0,0 0 21 0,-1 0-37 15,1-4 30-15,-1 3-38 0,-1-4 34 0,3 2-34 16,-4-5 34-16,3 1-28 0,-5-5 26 0,9 5-38 0,-9-5 34 16,0 0-32-16,18-1 33 0,-13-3-33 15,2-1 7-15,0 0-5 0,1-3-2 0,-2 1-1 16,2-4-4-16,2 3 17 0,-3 0-16 0,0 0 33 0,0 1-35 16,2 0 37-16,-2 2-40 0,0 1 37 0,-7 4-32 15,14-4 30-15,-14 4-31 0,14 0 41 0,-14 0-39 16,18 3 2-16,-9 1 42 0,0-1-40 0,2 4 22 15,-2-3-21-15,1 2 35 0,2-1-36 0,-1 2 38 16,-2-2-33-16,1-2 28 0,1 1-28 0,-2 0 36 16,-9-4-38-16,15 1 36 0,-15-1-39 0,13-3 31 15,-7-1-25-15,-6 4 30 0,9-10-34 0,-8 3 34 16,-1 0-36-16,0-1 38 0,-5-3-40 0,1 0 40 16,-1-1-38-16,-1 0 38 0,-2-3-41 0,-2 4 36 15,1-3-29-15,-1 0 25 0,-2 2-37 0,3-1 25 16,0 2-44-16,2 2-60 0,-1 1-83 0,0 1-71 15,3 2-36-15,5 5-46 0,-7-7-40 0,7 7-19 16,0 0-2-16,0 0-40 0,0 0-377 0,5 8-350 16</inkml:trace>
  <inkml:trace contextRef="#ctx0" brushRef="#br1" timeOffset="39792.99">20581 12915 250 0,'10'7'370'16,"-3"-3"-50"-16,0 3 9 0,-2-4-2 0,-5-3-11 0,11 7 58 15,-11-7-25-15,9 7-29 0,-9-7-39 0,9 3-40 16,-9-3-36-16,9 1-71 0,-9-1 26 15,14-1-70-15,-14 1 25 0,16-3-62 0,-6 0 26 0,-1-1-9 16,1 2-22-16,3-3-9 0,-3 1-8 0,-1-2-4 16,2 2-2-16,0-1-7 0,-4-1-3 0,2 0-1 15,-2 1-4-15,-3 1 3 0,-2-3-2 0,-2 7-1 16,3-8 0-16,-3 8 16 0,-5-7 3 0,5 7 10 16,-10-5 14-16,10 5 4 0,-13 0 5 0,13 0-37 15,-16 3 51-15,6 1-36 0,2 0 33 0,1 0-39 16,-1 2 27-16,-1 2-40 0,4 0 0 0,1 1 33 15,0-1-44-15,2 3 29 0,2-2-39 0,2 2 30 16,1 0-41-16,3 1 25 0,1-1-80 0,3-1-3 16,1 1-48-16,3-2-52 0,3 2-42 0,2-4-37 15,-1 1-47-15,5-2-29 0,0-1-26 0,1-3 5 16,-1 2-56-16,4-1-10 0,-4-3-352 0,5-3-274 16</inkml:trace>
  <inkml:trace contextRef="#ctx0" brushRef="#br1" timeOffset="40478.14">21400 12937 394 0,'10'-7'353'0,"-4"1"-50"0,2 0 16 0,-4 0 1 16,0 0 20-16,-2 0-17 0,1 0-38 0,-3-1-24 15,0 7-7-15,-3-13-25 0,2 5-6 0,-3 3-16 16,-1-3-24-16,-3 3-11 0,2-2-9 0,-2 3-17 16,-2-3-23-16,-1 4-20 0,-1-1-9 0,-2 2-3 15,1 1-46-15,0 2 32 0,-2-1-35 16,2 1 35-16,1 2-45 0,-1 0 37 0,0 1-48 0,1 2 29 15,5 0-39-15,-3 0 31 0,2 2-37 0,1-2 33 16,4 1-34-16,-1 2 0 0,1-3 0 0,3 2-2 16,3-1 3-16,-1-1-5 0,2 3 5 0,3-2-5 15,0-2 20-15,2 2-26 0,0-2 28 0,0-2-50 16,4 1 26-16,-3 0-41 0,-1-2 40 0,4 0-42 16,-3 0 48-16,-10-2-45 0,22 0 45 0,-22 0-39 15,15-2 47-15,-15 2-38 0,17-2 36 0,-17 2-38 0,14-2 45 16,-14 2-45-16,11 0 43 0,-11 0-43 0,11-4 41 15,-11 4-40-15,0 0 43 0,10-4-47 16,-10 4 41-16,0 0-43 0,10-1 47 0,-10 1-47 0,0 0 44 16,0 0-60-16,0 0 17 0,8 2-74 0,-8-2 28 15,0 0-62-15,5 6 29 0,-5-6-5 0,0 0-4 16,6 3-3-16,-6-3-4 0,0 0 11 0,8 4 22 16,-8-4 17-16,0 0 20 0,0 0 7 0,0 0 17 15,11-2 2-15,-11 2 6 0,4-4 7 0,-4 4 3 16,5-9 3-16,-5 9 5 0,4-9 0 0,-1 2-2 15,-1 2 9-15,-2-1 3 0,3-2-1 0,-1 2 18 16,-2-1 38-16,1 1-1 0,2 0 6 0,-3 6 5 16,1-12-13-16,-1 12-11 0,4-8-8 0,-4 8-5 15,3-6-11-15,-3 6 6 0,4-5 9 0,-4 5-2 16,0 0-2-16,0 0 3 0,12 1-1 0,-12-1-2 16,7 7 2-16,-2-3-3 0,0 1-1 0,2 1-3 15,1 0 0-15,-1 0-2 0,2 2-42 0,0 1 50 0,1-3-8 16,-1 4 2-16,0-3-4 0,1 1-1 0,-2-1-5 15,-2-1-2-15,2 0 1 0,-1-1 14 16,-3-2 23-16,-4-3 2 0,9 8-8 0,-9-8-1 16,5 4-10-16,-5-4-9 0,0 0-45 0,0 0 48 0,0 0-49 15,0 0 49-15,-4-11-45 0,4 11 46 0,-3-9-44 16,1 2 41-16,2 0 0 0,-1 0-9 0,0-2 2 16,2-2-8-16,0 2-6 0,2-4-3 0,-2 4-1 15,4-2-10-15,-1 2-53 0,1-1-64 0,3 2-43 16,-2-1-68-16,1 2-20 0,-1 1-69 0,4 0-1 15,-1 2-55-15,-2 1-19 0,2-1-63 0,-9 4-218 16,16-2-191-16</inkml:trace>
  <inkml:trace contextRef="#ctx0" brushRef="#br1" timeOffset="40760.93">21830 12878 30 0,'0'0'432'0,"4"6"-67"0,-4-6-6 15,0 0-31-15,3 6-53 0,-3-6 29 0,0 0-20 16,0 0-46-16,6 6-35 0,-6-6-27 0,0 0-35 15,0 0-25-15,9-3-20 0,-9 3-13 0,5-5-23 0,-5 5-10 16,7-5-9-16,-7 5-8 0,7-5-5 16,-7 5-2-16,4-9 3 0,-4 9 5 0,4-7 7 0,-4 7 8 15,5-10 5-15,-5 10 9 0,0-6 6 16,0 6 3-16,-4-7 3 0,4 7 3 0,-5-5 3 0,5 5 4 16,0 0 1-16,-11-1 5 0,11 1 6 0,-8 4-17 15,8-4-13-15,-10 4 5 0,10-4-10 0,-8 9-48 16,8-9 40-16,-4 11-47 0,4-11 36 0,0 11-45 15,0-3 41-15,3-2-46 0,-1 2 32 16,2-1-53-16,3 0 9 0,-1 1-105 0,2-2-18 0,-1-2-48 16,2 3-67-16,3-3-99 0,-3 0-66 0,3-2-125 15,-3-1-405-15,-9-1-536 0</inkml:trace>
  <inkml:trace contextRef="#ctx0" brushRef="#br1" timeOffset="41360.42">21612 12929 230 0,'0'0'218'0,"-10"-5"0"15,10 5-48-15,-12-3-14 0,12 3-1 0,-19-4 7 16,19 4 12-16,-19-2-1 0,6 1 8 0,0-1 6 16,2 1 29-16,-3-1-40 0,-1 2-2 0,2 0-5 15,0 0-16-15,-3 2-10 0,4-1-6 0,-2 1-19 16,2-1-19-16,0 0-47 0,1 0 35 0,11-1-51 15,-17 2 35-15,17-2-44 0,-11 4 45 0,11-4-45 16,0 0 37-16,0 0-36 0,0 0 37 0,8 5-45 16,-8-5 39-16,20 1-10 0,-3 0-10 0,-2-2-4 15,4 1-9-15,3-1-4 0,-2-1 1 0,3 1 11 16,3-1-5-16,-2 1-1 0,-2-2-3 0,-2 1-8 0,3 0-1 16,-6-1-3-16,2-1 1 0,0 2 9 15,-3 0 10-15,-2-1 8 0,-3 1-3 0,-2 0-7 16,0-2-9-16,-9 4-3 0,8-6-3 0,-8 6-2 15,0 0-10-15,-5-8 1 0,5 8 0 0,-18-5-3 16,6 2 1-16,-7 2 0 0,-1 1 0 0,-2 0-4 16,-4 0 0-16,-2 1 1 0,-1 2-2 0,-1-2 4 0,4 3-33 15,-1-2 67-15,1 1-47 0,7 0 53 0,0 0-33 16,2 1 61-16,3-1-31 0,1 0 45 0,3 0-40 16,10-3 34-16,-9 5-45 0,9-5 28 0,0 0-47 15,4 9 40-15,-4-9-49 0,18 5 28 0,-4-4-50 16,4 1-4-16,4-1-115 0,2 1-38 0,4-1-112 15,4 0-34-15,0 1-69 0,6-2-71 0,2-2-73 16,-2 1-369-16,1-2-466 0</inkml:trace>
  <inkml:trace contextRef="#ctx0" brushRef="#br1" timeOffset="41893.97">22242 12893 15 0,'0'0'333'0,"0"0"-78"0,-1-7 7 0,1 7-41 0,0 0-6 16,-3-6-18-16,3 6 1 0,-4-5-5 0,4 5-1 16,-2-6-2-16,2 6-21 0,-7-5-26 0,7 5-6 15,-9-6 14-15,9 6-18 0,-10-6-2 0,10 6-8 16,-14-5-4-16,3 4-1 0,0-1-1 0,-1 1 7 15,0 1 6-15,-1 0 4 0,1 0-3 0,-1 1-9 16,-1 0-9-16,1 1-9 0,1 1-7 0,-2 2-5 16,3-1-27-16,-2 1 27 0,4 0-45 0,-1 4 33 15,2-4-44-15,1 1 37 0,3 3-45 0,1-1 36 16,2 1-52-16,1-1 21 0,4 1-28 0,0-1 39 16,1 2-47-16,3-3 36 0,2 1-40 0,1-1 30 15,2 0-39-15,0-2 33 0,1 1-43 0,-3-2 26 16,6-1-58-16,-4-2 43 0,-2 1-37 0,3-4 42 15,-2 2-40-15,0-2 51 0,-1 0-43 0,-2-2 51 16,1 0-46-16,-3-3 47 0,0 1-43 0,-1 1 47 16,-2-3-44-16,0 0 48 0,0-1-45 0,-3 3 49 15,0-1-1-15,-1 0-3 0,0 7 10 0,1-11 3 16,-1 11-43-16,2-9 43 0,-2 9-42 0,1-9 43 0,-1 9-43 16,0 0 53-16,0 0-43 0,0 0 43 0,0 0-45 15,0 0 40-15,12 5-45 0,-12-5 39 0,11 7-40 16,-5 1 38-16,2-3-40 0,1 2 31 0,4 2-42 15,-2-2 25-15,2 1-75 0,1-1 0 0,-2 0-53 16,2 0-63-16,-3-2-52 0,1-1-56 0,-3 0-45 16,0 1-27-16,-3-3-32 0,-6-2-21 0,14 4-62 15,-14-4-231-15,0 0-221 0</inkml:trace>
  <inkml:trace contextRef="#ctx0" brushRef="#br1" timeOffset="42443.71">22380 12926 154 0,'-4'-9'354'0,"-1"-2"-73"0,1 4 58 16,2-4-27-16,0 4 13 0,1 0-4 0,1-1-17 15,0 1-21-15,1 0-17 0,1 2-27 0,-2 5-25 16,6-9-15-16,0 4-17 0,-6 5-6 0,11-4-16 16,-11 4-29-16,14 0-12 0,-14 0-26 0,18 5-11 15,-9-1-9-15,-1 1-12 0,1-1-9 0,-1 2-6 0,1 2-50 16,0-3 48-16,-1 4-48 0,-2-2 52 16,-1 1-50-16,0 1 49 0,0-3-39 0,-1 3 56 0,-4-9-24 15,4 9 56-15,-4-9-17 0,1 10 22 0,-1-10-27 16,0 0-9-16,0 0-4 0,-4 4-4 15,4-4-9-15,0 0-11 0,-2-7 12 0,2 7-27 0,-3-11 17 16,4 6-27-16,1-3 12 0,-2 1-24 0,4-4 10 16,0 3-68-16,-1-3-15 0,4 0-53 0,2-1-77 15,-2 1-60-15,1 2-31 0,1 1-72 0,2-1-45 16,-3 3 19-16,1 0-21 0,1 1 36 0,-2 4 16 16,-8 1 40-16,14-2 45 0,-14 2 62 0,11 2 30 15,-11-2 46-15,9 6 8 0,-9-6 41 0,7 8 4 16,-7-8 62-16,5 10 38 0,-5-10 60 0,0 12 15 15,0-12 54-15,1 11-16 0,-1-11 6 0,2 9 9 16,-2-9 18-16,2 9 22 0,-2-9 11 0,3 7-11 16,-3-7-6-16,3 3-23 0,-3-3-26 0,8 4-29 15,-8-4-17-15,0 0-6 0,18 0-23 0,-18 0-10 16,13-2-4-16,-13 2-11 0,13-4-1 0,-13 4-1 16,12-6 9-16,-12 6 2 0,13-7 14 0,-13 7 7 0,7-7 2 15,-7 7 5-15,5-11 2 0,-5 11 3 0,0-7-2 16,0 7 20-16,-8-8 4 0,8 8 5 0,-9-7 9 15,9 7 4-15,-12-2-3 0,12 2 2 16,-15 1-5-16,15-1-6 0,-14 2-12 0,4 2-5 0,4 1-15 16,-1 0-45-16,1-1 35 0,1 3-37 0,0 0 21 15,2 0-45-15,1 0 38 0,2 1-48 0,0 1 43 16,2-1-66-16,1 1-7 0,3-1-99 0,0 0-17 16,1 1-57-16,2-2-38 0,2 1-33 0,2-1-72 15,2-4-62-15,-2 2-46 0,6-1-410 0,-2-2-435 16</inkml:trace>
  <inkml:trace contextRef="#ctx0" brushRef="#br1" timeOffset="43660.52">23294 12841 61 0,'0'0'294'16,"0"0"-31"-16,7-3-55 0,-7 3 14 0,0 0-35 16,4-5 14-16,-4 5-41 0,0 0 43 0,0 0-50 15,-4-7 5-15,4 7 4 0,-10-5 6 0,10 5-10 16,-11-5 4-16,3 1 5 0,-2 2-1 0,-2-1-4 16,2 0 5-16,-3 1-5 0,-1 0-5 0,1-1-11 15,3 2-18-15,-3-1-19 0,1 2-21 0,12 0-13 16,-23 0-13-16,23 0-13 0,-21 3-9 0,12 1-3 15,2-2-8-15,-1 2-3 0,3-1-1 0,0 1-4 16,1 2-1-16,4-6-2 0,-5 9-5 0,5-9-44 16,-1 12 51-16,3-5-47 0,-1-2 47 0,4 1-46 15,-1 1 46-15,1-2-48 0,0 2 49 0,3-4-45 16,-8-3 42-16,13 6-45 0,-13-6 43 0,13 5-41 16,-13-5 40-16,16 1-48 0,-16-1 48 0,13-3-7 15,-13 3-3-15,15-4-4 0,-8-1-2 0,-1-1 1 16,1-1-4-16,-2 0 2 0,1-3-1 0,-2-1-1 0,1-1 3 15,-2-2-3-15,-1-2 1 0,1 0 3 0,-2-4 7 16,-1-1-14-16,-1-2 12 0,1-1-10 16,-3-2 0-16,1 1 4 0,-1 1 4 0,-1 2 3 0,0-2 9 15,-2 3 31-15,2 4 36 0,2 1 34 0,-2 1 3 16,0 2-39-16,1 2 21 0,-1 2-44 0,2 0 24 16,-1 2-18-16,3 7 31 0,-6-7-13 0,6 7 29 15,0 0-13-15,0 0 19 0,-8 2-5 0,8-2-1 16,-1 11 0-16,2-4-9 0,1 1-15 0,0 3-11 15,1-1-15-15,1 2-13 0,1 1-5 16,0 1-8-16,1 1-6 0,-1 0-5 0,2 1-3 0,0-1-11 16,2 3 2-16,-1-2-15 0,0 1-13 0,0 0-50 15,0-3-27-15,1 2-58 0,-2-3-7 0,0-1-78 16,2 1 6-16,0 0-41 0,1-3-32 0,1 1-26 16,-2-3-16-16,3 1-17 0,-1-1-18 0,0-2 15 15,-1-1 19-15,2 0 27 0,-2-2 45 0,1-2 7 16,0 1 51-16,-11-2 31 0,19 1 44 0,-19-1 15 0,17-4 42 15,-9 1 26-15,1-1 68 0,-4-2 8 16,3 0 62-16,-4 0 2 0,2-1 58 0,-2 0-12 16,-1-1 76-16,-1-1-16 0,0 2 26 0,-1-2 21 0,-1 2-16 15,-1 0 2-15,-1 0-26 0,0 1 3 0,-1-2-29 16,-1 2-7-16,-2 2-31 0,6 4-4 0,-9-8-17 16,9 8-2-16,-12-4-21 0,12 4-8 0,-11 1-12 15,11-1-6-15,-11 5-8 0,11-5-9 0,-10 9-8 16,8-3-7-16,-2 2-1 0,2-1-6 15,2 1-2-15,0 2-4 0,1 0-3 0,3-1 0 16,-2 2-6-16,5-2 4 0,-1 2-5 0,1-1-1 0,3 1-45 16,-1-3 46-16,0 2-49 0,0-5 50 0,1 3-55 15,-3-3 36-15,1-1-65 0,2 0 32 0,-10-4-11 16,12 5 3-16,-12-5 4 0,0 0 5 0,14-1 1 16,-14 1-2-16,6-7 11 0,-6 7 6 0,3-9 9 15,-2 2 0-15,0 1 4 0,-2-2 4 0,0-2 5 16,1 0 14-16,0-1-14 0,0 0 14 0,0 2-12 15,0-2 15-15,2 2-14 0,-2-1 10 0,2 2-10 16,0 0 12-16,-1 2-16 0,2 0 14 0,2 1-9 16,-5 5 9-16,10-6-15 0,-10 6 13 0,11-1-15 15,-11 1 7-15,12 4 1 0,-3 0 3 0,-1 2-1 0,0-1-2 16,-2 2 1-16,3 0 4 0,-3 0-2 0,1 2 0 16,-1-1 2-16,-1 0-2 0,0 1 2 0,-1-2 2 15,-1 1 6-15,-1-2 3 0,0 2 13 0,-2-8 21 16,1 9 17-16,-1-9 7 0,-1 7-5 0,1-7-7 15,0 0 3-15,0 0-7 0,0 0-6 16,0 0-6-16,-7-5-7 0,7 5-5 0,0-9-4 16,1 1-2-16,1 1-2 0,0 0-6 0,1-2-6 0,-1-1 2 15,2 0-6-15,0 0 3 0,4 1-4 0,-3 0-5 16,1 2 1-16,-1 0 0 0,3 0-2 0,0 3-1 16,-2 0 4-16,-6 4-7 0,13-4 5 0,-13 4-1 15,14 1 1-15,-14-1 0 0,13 5 0 0,-7-1 3 16,1 1-1-16,-1 2 0 0,0-1 1 0,-1 2 0 15,1 0 0-15,0-1-1 0,0 3 3 0,-2-3-5 16,1 3 3-16,-1-2-5 0,1 2-45 0,-1-2 49 16,2 1-64-16,-2-2-15 0,1 1-62 0,-1-3-73 15,0 1-83-15,1-1-59 0,0-1-55 0,3-1-42 16,-8-3-461-16,13 4-481 0</inkml:trace>
  <inkml:trace contextRef="#ctx0" brushRef="#br1" timeOffset="43961.27">23971 12766 341 0,'0'0'376'0,"-1"-8"-1"0,1 8-67 16,0 0-13-16,-3-5-14 0,3 5-2 0,0 0-56 15,-1-7-19-15,1 7-70 0,1-7 0 0,-1 7-52 0,4-5 11 16,-4 5-45-16,8-5 11 0,-8 5-34 0,7-9 22 16,-7 9-37-16,7-7 25 0,-3 2-30 0,-4 5 21 15,3-11-32-15,0 5 27 0,1 0-32 0,-4 6 29 16,2-12-20-16,-2 12 43 0,0-12-14 0,0 12 40 15,-1-12-9-15,1 12 30 0,-5-8-4 0,5 8 23 16,-4-7-2-16,4 7 20 0,0 0 7 0,-10-1 16 16,10 1 0-16,-8 3-7 0,8-3-13 0,-10 7-9 15,10-7-14-15,-5 12-14 0,1-5-11 0,3 2-13 16,0-2-11-16,1 1-38 0,0 2 25 0,1-1-21 16,0 1 9-16,2 3-33 0,1-5 28 0,1 3-48 0,1-3-15 15,0 1-129-15,3-1-42 0,-1 0-80 16,5-1-82-16,-2-1-88 0,1-2-58 0,-1 1-85 15,2-3-276-15,2-1-434 0</inkml:trace>
  <inkml:trace contextRef="#ctx0" brushRef="#br1" timeOffset="44042.49">24243 12810 471 0,'0'0'636'0,"0"0"-148"0,12-2-105 0,-12 2-78 16,0 0-76-16,0 0-56 0,0 0-180 0,0 0-310 16,0 0-433-16,0 0-260 0</inkml:trace>
  <inkml:trace contextRef="#ctx0" brushRef="#br1" timeOffset="45192.33">5598 15062 548 0,'0'0'474'0,"-2"-8"-53"0,2 8-34 15,-3-7-18-15,3 7-29 0,-2-6-19 0,2 6-27 0,0 0-41 16,-4-5-15-16,4 5 2 0,0 0 2 15,0 0-14-15,0 0-42 0,4 8-11 0,-4-8 6 16,5 10-54-16,-3-3 10 0,4 1-56 0,-1 0 23 0,0 2-21 16,0 1-12-16,4 1-16 0,-3-1-9 0,2 2-7 15,0-1-15-15,0 0-5 0,0 1-15 0,-1-1-60 16,-1 0-62-16,2 0-70 0,-5-1-84 0,1 0-52 16,-1-2-52-16,-2 1-102 0,-1-1-79 0,0-3-478 15,-5 1-647-15</inkml:trace>
  <inkml:trace contextRef="#ctx0" brushRef="#br1" timeOffset="45343.98">5420 15216 270 0,'-13'-17'399'0,"0"0"-29"0,3-1-53 0,2 1-29 15,2 0-5-15,2 0-11 0,4 1-20 0,2-1-25 16,2 0-39-16,5 1 1 0,0-1-29 0,4 1-47 16,1 0 1-16,3 2-25 0,2 1-13 0,1 3-15 15,-2 1-17-15,5 1-6 0,-1 4-19 0,-3 2-26 16,0 1-62-16,-1 4-53 0,-3 1-68 0,1 3-86 0,-4 3-56 15,-1 2-150-15,-2 3-247 0,-6 1-232 16</inkml:trace>
  <inkml:trace contextRef="#ctx0" brushRef="#br1" timeOffset="45480.49">5514 15473 98 0,'-5'18'392'0,"1"-1"-53"16,3-3-57-16,1-3 15 0,1 1-43 0,2-3-19 15,1-2-43-15,2 0-58 0,2-5-5 0,2 0-30 16,1-2-19-16,3-2-23 0,3-2-15 0,2-3-59 15,2-2-69-15,3-5-43 0,3 0-128 0,2-6-63 16,1-2-249-16,-2-1-82 0</inkml:trace>
  <inkml:trace contextRef="#ctx0" brushRef="#br1" timeOffset="45775.96">6013 14798 304 0,'-3'-12'579'0,"-1"2"-128"0,3 3-89 0,-3 1-34 15,0 1-6-15,4 5-12 0,-10-6-3 0,10 6-7 16,-10 0-26-16,10 0-23 0,-13 6-28 0,4-1-23 16,3 2-20-16,-1 2-9 0,2 2-25 0,1-1 17 15,0 5-39-15,1-1 17 0,0 3-67 0,1 1 41 16,2 1-42-16,1 0 21 0,0 4-45 0,3 1 26 0,2 2-45 16,1 2 33-16,-1 2-4 0,2-1-9 0,1 1-10 15,-2 1-8-15,2-1-35 0,-1 1 26 16,2-2-36-16,-1 2 31 0,0 0-30 0,1-2 31 0,-3-1-33 15,-1 1 29-15,2-3-30 0,-3-2 13 16,1-2-32-16,-1-1 15 0,-1-3-67 0,-1-2-25 16,-2 1-35-16,0-2-42 0,1-2-48 0,-1 0-71 0,-2-4-31 15,-3 1-89-15,0-4-157 0,4-6-487 0,-12 6-687 16</inkml:trace>
  <inkml:trace contextRef="#ctx0" brushRef="#br1" timeOffset="45903.55">5821 15334 521 0,'-4'-12'597'0,"3"-2"-129"0,-1 3-90 16,4 0-76-16,0-2-56 0,2 0-35 0,4 0-44 16,2 1-32-16,0-3-40 0,4 2-8 0,4 0-25 15,0 1-17-15,0 1-59 0,6-2-100 0,2 2-122 16,1-1-111-16,-2 2-475 0,2 0-358 0</inkml:trace>
  <inkml:trace contextRef="#ctx0" brushRef="#br1" timeOffset="46543.08">6905 15082 126 0,'0'-8'332'0,"0"8"-4"0,-2-7-43 0,2 7 5 16,-2-9-36-16,2 9-21 0,-4-8 15 0,0 2-24 15,4 6-49-15,-6-8-14 0,1 3-4 0,1-1-15 16,-3 2-16-16,2-2-18 0,-1 2-2 0,-3-2-17 16,9 6 1-16,-13-5-12 0,13 5-15 0,-14-3-14 15,14 3-11-15,-18 3-5 0,9-1-3 0,-1 1-12 16,1 1 2-16,0 2-1 0,1 0 4 0,0 3-1 16,1-2 2-16,1 1-2 0,-1 3 3 0,2 0-6 0,1-1-14 15,3 3 13-15,-1-2-15 0,2 0 18 0,0 0-16 16,2 1 13-16,1-1-14 0,3-1 10 0,-1-1-10 15,0 0 14-15,2-2-15 0,0-1 13 0,2-1-18 16,0-3 13-16,0 1-10 0,-9-3 9 0,19-2-12 16,-8 1 12-16,-1-3-18 0,0 0 13 0,-1-1 0 15,-1-2-1-15,2-2-5 0,-3 0 3 0,1-2 0 16,-1 0 0-16,-1 0 0 0,-1 0 0 0,-2 1 1 16,-1-1 9-16,1 0 6 0,-2 1 4 0,2 1 7 15,-3 0 22-15,2 1 14 0,-2 2 1 0,0 6-8 16,0-13-19-16,0 13-6 0,1-7-7 0,-1 7-6 15,0 0-2-15,0 0-1 0,0 0-2 0,0 0-1 16,0 0-2-16,3 11 3 0,1-6-9 0,-3 4 4 16,3 0-5-16,1 1-5 0,0 2-3 0,2 1-10 15,-1 0-69-15,4-1-42 0,-2 2-74 0,1-2-29 16,2 1-93-16,-2-1-18 0,0-1-67 0,3-3-72 16,-2 0-314-16,0-3-313 0</inkml:trace>
  <inkml:trace contextRef="#ctx0" brushRef="#br1" timeOffset="46893.95">7247 15122 415 0,'0'0'428'0,"0"-7"-36"16,0 7-43-16,-4-6-30 0,4 6-8 0,-5-5-37 16,5 5-35-16,-6-3-27 0,6 3-26 0,0 0-18 15,-17 1-16-15,17-1-19 0,-11 5-8 0,3-1-2 16,-1 0-20-16,4 1 9 0,-3 2-18 15,3 0-4-15,-1 0-22 0,-1 2 7 0,4-2-11 0,-1 4-3 16,1-3-18-16,2 3 3 0,1 0-11 0,1 0-6 16,0 0-7-16,2-1-1 0,1 1-9 0,1-1-1 15,1 0-3-15,1-1-7 0,-1-1-3 0,1-2-1 16,3-1-10-16,-3 0 3 0,1-2-17 0,1-2-2 16,-9-1-12-16,18-1 1 0,-9-1-9 0,0-2 19 15,-3 0 1-15,2-3 16 0,-3 0-14 0,0 0 17 0,-1-1-11 16,0-2 13-16,-2 0-13 0,-2 1 15 0,-2-2-14 15,-2 0 12-15,0 1 0 0,-2-3-1 16,-2 3-4-16,0-1-18 0,-2 0-27 0,2 2-39 16,-1 0-49-16,2 3-64 0,-2-1-92 0,1 1-98 0,0 1-65 15,2 2-349-15,1-2-346 0</inkml:trace>
  <inkml:trace contextRef="#ctx0" brushRef="#br1" timeOffset="47215.45">7978 14982 244 0,'0'0'628'0,"0"0"-112"0,-1-10-44 0,1 10 10 0,-3-6-11 15,3 6-15-15,0 0-7 0,-2-8-65 16,2 8-16-16,0 0-93 0,-3-6-22 0,3 6-77 16,0 0-7-16,0 0-60 0,0 0 5 0,0 0-39 15,0 0 15-15,0 0-35 0,0 0 11 0,7 5-31 0,-7-5 17 16,6 8-35-16,-2-3 17 0,0 1-26 0,1 0 25 16,0 1-34-16,-1 1 14 0,1-1-65 0,-1 1-8 15,0-1-40-15,-2 0-67 0,1 0-46 0,-1-1-58 16,-2-6-76-16,1 11-68 0,-1-11-151 15,-3 8-129-15,3-8-292 0,-8 4-582 0</inkml:trace>
  <inkml:trace contextRef="#ctx0" brushRef="#br1" timeOffset="47359.48">7803 14884 381 0,'-5'-8'399'0,"1"1"-97"0,3 1-67 15,-2 0-54-15,3 6-35 0,1-9-29 0,-1 9-26 16,6-8-15-16,-6 8-21 0,9-5-17 0,-9 5-60 15,15-2-72-15,-15 2-125 0,18-1-75 0,-18 1-146 16,19 1 89-16</inkml:trace>
  <inkml:trace contextRef="#ctx0" brushRef="#br1" timeOffset="47625.81">8111 14830 106 0,'0'0'462'0,"0"0"-104"16,0 0-21-16,0 0-23 0,-1-5 0 0,1 5-11 0,0 0-31 15,0 0-29-15,-14 1-28 0,14-1-26 0,-9 4-24 16,9-4-13-16,-9 6-18 0,9-6-15 16,-7 11-12-16,6-5-14 0,0 0-16 0,1 1-10 15,1 0-6-15,2 2-6 0,-1 0-11 0,3 1-7 0,4 1-8 16,-2 0-3-16,2 0-5 0,2-1-6 0,-2 1 1 16,3-1-3-16,0 1-2 0,0-2-14 0,-2 1 12 15,3-1-15-15,-4 0 8 0,0-2-14 0,-3 0 11 16,0 0-13-16,0 0 12 0,-4 0-9 0,1-1 9 15,-3-6-8-15,-2 9 3 0,1-3-23 0,1-6-23 16,-8 8-47-16,8-8-67 0,-11 8-68 0,11-8-127 16,-13 2-117-16,13-2-423 0,-15 1-467 0</inkml:trace>
  <inkml:trace contextRef="#ctx0" brushRef="#br1" timeOffset="48326.4">8760 14893 175 0,'0'0'532'0,"-5"-4"-97"0,5 4-65 16,-5-5-48-16,5 5-18 0,0 0-25 0,-1-7-32 16,1 7-23-16,0 0-23 0,6-4-13 0,-6 4-24 0,0 0-20 15,15 4-15-15,-8 0-15 0,1-1-8 0,2 1-18 16,-3 1-14-16,1 2-12 0,1-1-10 0,0 1-6 15,-1 2-9-15,-2-1-1 0,0 0-1 0,1 1-2 16,-3-1-3-16,-2 0-5 0,1-1 14 0,-2 0-6 16,-1-7 4-16,-1 11-10 0,1-11 2 0,-5 9-10 15,5-9 9-15,-9 4 5 0,9-4 7 0,-11-1 18 16,11 1-26-16,-10-6 12 0,5 0-10 0,0-2 4 16,1-1-17-16,3-1 6 0,0 0-13 0,1-3 6 15,1 1-13-15,3-2 8 0,2 2-13 0,-1-1 7 16,4-1-9-16,0 4 8 0,1 0-8 0,2 1 9 15,-2 0-12-15,3 2 8 0,0 2-6 0,-3 0 8 16,1 4-14-16,-11 1 18 0,22 0-12 0,-10 2 9 16,-3 2-12-16,3 2 13 0,-4 1-18 0,4 1 17 15,-2 2-12-15,-1 1 6 0,-2 0-19 0,1 2-16 16,2-1-35-16,-2 0-54 0,-2 0-18 0,2 0-33 16,0-1-23-16,-2 0-41 0,2-3-25 0,-2 0-73 15,3-1 0-15,-3-3-33 0,3-1-30 0,-1-1-367 0,-8-2-281 16</inkml:trace>
  <inkml:trace contextRef="#ctx0" brushRef="#br1" timeOffset="48590.31">9250 14844 138 0,'-3'-10'333'15,"-2"2"-36"-15,1 0 0 0,0 4-28 0,-1-1-18 16,5 5 0-16,-12-6-13 0,12 6-23 0,-12-2-21 16,12 2-16-16,-15 4-20 0,7 0-24 0,-1 1-22 15,3 0-9-15,-2 3-20 0,3-1-6 0,0 3-11 16,1-2-11-16,0 3-7 0,1-2-5 0,2 2-6 15,1 0-9-15,1-1 1 0,2-1-3 0,0 2-7 16,0-2 0-16,3 0 0 0,-1-2-1 0,1-2-9 16,3 0 8-16,-9-5-4 0,13 3-2 0,-13-3 0 15,14 0-4-15,-14 0-4 0,13-5-1 0,-8 0 9 16,0 0-1-16,0-2 3 0,-1 0 1 0,-3-1-4 16,2 0-1-16,-3 0 1 0,-2 0-5 0,1 0-4 15,-3-2-3-15,0 2 0 0,-2 1-6 0,1-2-49 16,0 2-56-16,0 1-56 0,-2-1-118 0,1 2-38 0,2 0-75 15,-1-1-400-15,1 1-327 0</inkml:trace>
  <inkml:trace contextRef="#ctx0" brushRef="#br1" timeOffset="48875.92">9338 14594 65 0,'4'-7'594'0,"-3"0"-98"16,4 0-27-16,-5 7-7 0,3-10-19 0,-3 10-23 0,2-9-42 15,-2 9-61-15,3-7-58 0,-3 7-38 16,0 0-18-16,0 0-4 0,0 0-7 0,0 0-34 0,0 0 13 16,10 5-34-16,-10-5 5 0,5 12-14 0,-1-5-8 15,2 2-3-15,-3 0-12 0,1 2-16 0,0 1-15 16,1 2-10-16,0 1-10 0,0 1-13 0,1 0-3 16,-2 0-8-16,1 0-27 0,0 1 18 0,1 0-6 15,1 1 2-15,-2-1-9 0,2-1-4 0,-2-2-26 16,1 0-37-16,-2 0-27 0,4-2-33 0,-3-1-47 0,0-1-24 15,0-2-51-15,0 1-55 0,-2-1-6 16,2-1-18-16,-3-2-69 0,-2-5-99 0,5 6-114 16,-5-6-331-16,0 0-507 0</inkml:trace>
  <inkml:trace contextRef="#ctx0" brushRef="#br1" timeOffset="49014.3">9441 14847 320 0,'0'0'585'0,"-11"-6"-75"0,11 6-49 0,-8-6-4 0,8 6-45 16,-6-7-19-16,6 7-53 0,-3-7-52 0,3 7-43 15,-1-9-55-15,1 9-33 0,5-8-45 0,0 2-18 16,2 1-21-16,2-1-23 0,1 1-48 0,3-1-90 16,1 0-57-16,1 0-107 0,3 0-43 0,1-1-130 15,3 0-82-15,1 1-426 0,1-1-510 0</inkml:trace>
  <inkml:trace contextRef="#ctx0" brushRef="#br1" timeOffset="49660.31">10120 14703 168 0,'0'0'623'15,"-6"-5"-157"-15,6 5-16 0,-4-5-35 16,4 5-6-16,-4-7-34 0,4 7-6 0,-4-6-26 15,4 6-52-15,0 0-53 0,-4-5-42 0,4 5-48 0,0 0-24 16,0 0-13-16,0 0-9 0,0 0-6 16,0 0-16-16,8 4-5 0,-8-4-12 0,6 7-4 15,1 0-15-15,-5-3-10 0,2 3-5 0,1 1-4 0,-2-4-1 16,-1 3-5-16,0 2 2 0,0-3-12 0,1 0 4 16,-2 1 1-16,-1-7-4 0,0 11 3 0,0-11-3 15,1 10 4-15,-1-10-10 0,-1 5 6 0,1-5 1 16,0 0-8-16,0 0 2 0,0 0 2 0,0 0-4 15,-9-5 0-15,9 5-5 0,-2-11 2 0,2 11-5 16,0-16 1-16,1 9 4 0,0-2-10 0,2-1 6 16,1 2 0-16,-2-1-3 0,6 1-3 0,-3 0 3 15,1 1-1-15,-1 1-2 0,2 1 4 0,2 1 0 16,-9 4 0-16,15-4 0 0,-15 4 3 0,16 0-4 0,-5 2 1 16,-2 1 2-16,2 0-1 0,-2 2 4 15,0 0-5-15,0 1-22 0,-1-1 27 0,-2 2-19 16,2 0 27-16,-3 1-23 0,1-1 18 0,-2-2-21 15,0 2 30-15,-1-1-29 0,-3-6 32 0,2 7-20 16,-2-7 21-16,0 0-23 0,0 8 23 0,0-8-24 16,0 0 23-16,0 0 5 0,-4-6 2 0,4 6-3 15,-1-8-3-15,1 8 12 0,0-15 0 0,0 6-11 0,3-1-3 16,-1 0 6-16,1-1 4 0,2-1 7 0,-1 3-13 16,3-1 12-16,0 2-5 0,-1-2 26 0,2 3-7 15,1 0 21-15,0 1-15 0,0 1 15 0,1 1-22 16,0 1 6-16,-1 1-2 0,-9 2-8 0,22 1-23 15,-12 0 9-15,1 3-1 0,0-1-5 0,0 2-4 16,1 2-3-16,-2 2-14 0,0-1-17 0,0 0-21 16,1 2-33-16,-4 0-39 0,1 1-51 0,1-2-51 15,-3 0-72-15,-1-2-42 0,2 0-39 0,-1 0-69 16,-2-1-87-16,0-1-73 0,-4-5-351 0,9 6-530 16</inkml:trace>
  <inkml:trace contextRef="#ctx0" brushRef="#br1" timeOffset="49854.2">10675 14637 35 0,'0'0'714'0,"2"-8"-134"16,-2 8-123-16,3-7-27 0,-3 7-55 0,1-7-14 15,-1 7-27-15,0 0-16 0,5-4-35 0,-5 4-44 16,0 0-31-16,0 0-47 0,7 2-24 0,-7-2-22 0,5 6-24 16,-5-6-19-16,7 7-15 0,-7-7-22 0,4 10 5 15,0-4-21-15,0 0 7 0,-2-2-22 0,1 3-14 16,-3-7-45-16,5 9-61 0,-5-9-44 0,1 11-65 15,-1-11-28-15,2 7-124 0,-2-7-82 0,0 0-122 16,-7 7-316-16,7-7-460 0</inkml:trace>
  <inkml:trace contextRef="#ctx0" brushRef="#br1" timeOffset="50009.27">10542 14483 227 0,'-4'-8'612'0,"0"-1"-170"0,3 2-41 0,1 7-95 16,-3-13-16-16,3 13-85 0,2-9-13 0,-2 9-58 15,3-9-1-15,-3 9-56 0,8-5 12 0,-8 5-47 16,14-2 7-16,-14 2-109 0,14 1-43 0,-14-1-54 16,18 3-109-16,-9 0-68 0,0 1-390 0,0-2-230 15</inkml:trace>
  <inkml:trace contextRef="#ctx0" brushRef="#br1" timeOffset="50358.6">10777 14504 454 0,'10'4'350'0,"-10"-4"24"0,9 3-71 0,-9-3 5 0,10 4-19 16,-10-4-22-16,11 4-31 0,-6 2-21 0,2-3-30 16,-7-3-28-16,12 7-7 0,-8-2-40 0,2 1 1 15,2-1-27-15,-3 1-2 0,1 1-29 0,-2-1 7 16,1 1-26-16,-1 0 8 0,-1 0-19 0,-1 1 8 16,1-2-14-16,-3-6 11 0,1 10-12 0,-1-10 9 15,0 10-17-15,0-10 16 0,0 0-13 0,-3 6 12 16,3-6-7-16,0 0 20 0,0 0 8 0,-6-5 22 15,6 5-10-15,0-11 11 0,0 4-1 0,0 0-9 16,1-3-10-16,3 0-4 0,-3-1 15 0,3 0 13 16,0 0 16-16,1 0 13 0,-1 2-9 0,1-1-5 15,3 2-2-15,-2-1-32 0,2 2 31 0,0 2-35 16,-2-2 25-16,4 4-29 0,-1-1 14 0,-9 4-31 16,18-2 19-16,-18 2-24 0,17 1 9 0,-7 0-26 0,-1 3 18 15,0-1-38-15,1 4 5 0,0-3-54 0,-2 2 1 16,1 0-38-16,0 1-40 0,-2 0-57 0,1 1-45 15,0-1-24-15,1 0-81 0,-3 0-48 0,0-1-12 16,1 0-55-16,-2-2-460 0,-5-4-493 0</inkml:trace>
  <inkml:trace contextRef="#ctx0" brushRef="#br1" timeOffset="50557.77">11219 14541 249 0,'3'-5'607'0,"-3"5"-132"0,0 0-53 16,5-4-23-16,-5 4-35 0,0 0-34 0,0 0-6 15,0 0-15-15,0 0-23 0,0 0-25 0,9 2-32 16,-9-2-37-16,5 6-32 0,-1-1-33 0,-4-5-20 16,6 9-18-16,0-4-15 0,-1 1-17 0,1 1-9 15,0-1-5-15,-1 0-22 0,0 1-2 0,3-1-28 16,-3 1-58-16,0-3-57 0,-1 1-69 0,0 0-29 16,-4-5-51-16,5 6-16 0,-5-6-115 0,0 0-46 15,0 0-69-15,0 0-315 0,0 0-373 0</inkml:trace>
  <inkml:trace contextRef="#ctx0" brushRef="#br1" timeOffset="50691.55">11154 14420 218 0,'-4'-12'353'0,"0"4"-46"15,0-1-42-15,2 2-53 0,0 1-49 0,1-2-18 16,1 8-48-16,0-9-16 0,0 9-14 0,4-7-18 16,-4 7-9-16,8-4-18 0,-8 4-100 0,0 0-155 15,14 1-301-15,-14-1-39 0</inkml:trace>
  <inkml:trace contextRef="#ctx0" brushRef="#br1" timeOffset="51291.85">11326 14454 539 0,'0'0'504'16,"0"0"-61"-16,3-6-33 0,-3 6-30 0,0 0-79 0,0 0-33 15,0 0-55-15,0 0-7 0,0 0-37 0,0 0-29 16,0 0-24-16,13 2-16 0,-13-2-22 0,11 7-13 16,-7-2-9-16,3-1-7 0,-1 3-10 15,0-1-9-15,3-1 0 0,-4 3-9 0,2-2-3 0,-1 1 7 16,-2 0-14-16,4-1 10 0,-5 2-15 0,1-4 13 16,0 2-16-16,-4-6 18 0,5 9-11 15,-5-9 9-15,4 7-14 0,-4-7 11 0,0 0-14 0,0 0 13 16,0 0-12-16,0 0 0 0,0 0-2 0,0 0 1 15,-9-5 4-15,9 5-2 0,-4-10-1 0,3 5-4 16,-2-1 4-16,2-3-1 0,0 2 1 0,0-3 1 16,1 3 14-16,0-3-5 0,0 3 10 0,1 0-17 15,1-1 12-15,1 1-6 0,2-1 2 0,-1 3-3 16,1 1 9-16,3 0-8 0,-8 4-5 0,13-4 8 16,-13 4-2-16,15-1-4 0,-15 1 5 0,19 2-5 15,-10 1 2-15,2 1-1 0,0-1 1 0,-2 1 3 16,2 0-7-16,-3 3 3 0,0-3-4 0,-2 2 4 15,0 1 2-15,-1-2-1 0,-1 1 0 0,-1 0 3 16,-3-6 3-16,1 9 6 0,-1-9 1 0,0 7 6 16,0-7 3-16,-3 6-4 0,3-6 6 0,0 0 15 15,0 0 1-15,0 0 5 0,-10-2-40 0,10 2 38 0,-6-9-42 16,6 9 43-16,-4-10-7 0,4 2-5 0,0 1-1 16,0-2-11-16,0 1-1 0,3-2-2 0,-2 1-2 15,3 0-1-15,-2 1 3 0,3 0-2 16,-1 1-8-16,3 1 4 0,-2 1 3 0,2 0 3 0,0 1 1 15,-7 4 2-15,13-2 2 0,-13 2-5 0,16 1-2 16,-7 2-22-16,0 0 18 0,1 1-15 16,1 2 1-16,-4 0-26 0,5 1-5 0,-1 1-77 0,-2 2-3 15,3 0-109-15,-2-1-28 0,0 2-57 0,0 0-47 16,-1 1-50-16,2-3-52 0,-1 3-45 0,0-4-493 16,0 0-578-16</inkml:trace>
  <inkml:trace contextRef="#ctx0" brushRef="#br1" timeOffset="51942.18">12068 14395 74 0,'-2'-8'616'16,"2"8"-165"-16,-1-10-3 0,0 3-53 0,1 7-4 0,-5-8-65 16,5 8-28-16,-8-7-57 0,8 7-28 15,-10-6-46-15,10 6-23 0,-13 0-23 0,13 0-5 16,-15 5-15-16,15-5-5 0,-13 7-7 0,5-2-12 0,3-1-17 15,0 5-8-15,1-2-12 0,2 3-6 0,0-2-5 16,1 1-4-16,2-1-4 0,2 1-8 16,1 0-3-16,0-2-4 0,2 2-5 0,3-3-4 15,-1-1-12-15,2 1-11 0,1-3-20 0,0-1-16 0,0 1-9 16,2-3-10-16,-13 0-9 0,22-1 5 0,-11-1 12 16,-1-1 8-16,1-1 15 0,-1-2 9 0,-3 1 22 15,1 0-9-15,0-4 22 0,-2 2-17 0,-1-2 18 16,-1 1-12-16,0 0 18 0,-1-2-15 0,-1 2 20 15,-1-1-11-15,1 2 15 0,-1 1-12 0,1 0 20 16,-2 6-17-16,4-11 9 0,-4 11-14 0,0-7 16 16,0 7-19-16,0 0 18 0,7-4-16 0,-7 4 14 15,0 0-12-15,7 4 20 0,-7-4-15 0,9 6 16 16,-9-6-17-16,13 7 17 0,-4-2-14 0,0-2 13 16,1 4-9-16,2-4 11 0,-1 2-18 0,5-1-2 15,-2-1 6-15,-2 1-5 0,1-2 0 0,1 0 4 16,-2 0-6-16,-1-2 0 0,-11 0 0 0,22-1 0 15,-9-2 8-15,-4 1-14 0,-2-2 13 0,1-1-17 16,0 2 15-16,-2-3-18 0,-1 0 10 0,-1 0-7 16,-1-2 18-16,-1-1-15 0,-2 0 18 0,0-1-19 15,0-1 18-15,-2-1-18 0,-2-2 17 0,0 0-9 0,-3-1 16 16,2 1 8-16,-3-4 5 0,-2 1 50 0,4 1 8 16,-4 3 27-16,4-1 11 0,-2 1 7 0,0 0 30 15,2 3-18-15,-2 0 35 0,3 3-19 0,1-1-2 16,-1 1-17-16,1 3-5 0,4 4 16 0,-9-8 6 15,9 8 13-15,0 0 6 0,-7-2-4 0,7 2 5 16,0 0-9-16,-3 7-7 0,3-7-21 0,3 10-22 16,-1-5-15-16,2 4-17 0,2-2-15 0,-1 3-13 15,3 0-11-15,1 3-8 0,0 0-9 0,1 1 3 16,1 2-20-16,1-1-23 0,-2 2-70 0,2 2-89 16,-1-1-69-16,1 2-106 0,-3-1-84 0,1 1-169 15,-1 3-154-15,-2-1-842 0,-1-1-1246 0</inkml:trace>
  <inkml:trace contextRef="#ctx0" brushRef="#br1" timeOffset="55641.01">13017 14344 307 0,'0'0'272'15,"0"0"-43"-15,-12 0 11 0,12 0 13 0,0 0-44 16,0 0 34-16,0 0-68 0,0 0 14 0,0 0-75 16,0 0 26-16,0 0-51 0,0 0 45 0,0 0-26 15,-8 3 30-15,8-3-24 0,0 0 16 0,0 0-26 16,0 0 19-16,10 1-13 0,-10-1 4 0,0 0-26 16,17 0 2-16,-17 0-26 0,15-1 0 0,-15 1-25 15,22-2 2-15,-11 1-18 0,3 0 11 0,-1 0-20 16,1 1 10-16,-1-1-18 0,1 0 12 0,-1 0-17 15,1 1 9-15,-1 0-14 0,-2-2 6 0,2 4-24 16,-13-2-27-16,19 0-52 0,-19 0-15 0,18 1-66 16,-18-1-29-16,10 3-44 0,-10-3-100 0,8 4-62 15,-8-4-327-15,0 0-252 0</inkml:trace>
  <inkml:trace contextRef="#ctx0" brushRef="#br1" timeOffset="55935.36">12985 14520 76 0,'-10'6'311'0,"4"-3"-29"16,-1 1-58-16,7-4 45 0,-9 4-38 16,9-4 53-16,-9 6-57 0,9-6-2 0,0 0-11 15,-6 4-21-15,6-4-13 0,0 0-13 0,0 0-15 0,0 0-21 16,18 0-5-16,-18 0-11 0,17-2-17 0,-5 0-15 16,1-1-16-16,4-1-12 0,-2 2-10 0,3-2-3 15,0 1-11-15,0-1-5 0,0 0-8 0,-1 1 3 16,1 1-7-16,-1-2-4 0,0 2 2 0,-2-1-6 15,-1-1-1-15,-2 3-2 0,-2 0 2 0,0 0-4 16,-10 1 0-16,15-3 5 0,-15 3 0 0,14-1-2 16,-14 1-1-16,12-1-1 0,-12 1-1 0,0 0 7 15,13-2-6-15,-13 2-1 0,0 0-1 0,0 0-2 16,14-1-6-16,-14 1-9 0,0 0-33 0,0 0-56 0,9-1-68 16,-9 1-80-16,0 0-69 0,0 0-70 0,5-7-445 15,-5 7-379-15</inkml:trace>
  <inkml:trace contextRef="#ctx0" brushRef="#br1" timeOffset="56442.09">13183 14271 54 0,'0'0'366'0,"-7"-9"-67"0,7 9-20 0,-7-7 4 15,7 7-10-15,-9-5-20 0,9 5-52 0,-3-6 14 16,3 6-76-16,-6-5 7 0,6 5-56 0,0 0 13 16,-5-6-38-16,5 6 36 0,0 0 1 0,0 0-1 15,0 0 0-15,-1-7-6 0,1 7-5 0,0 0-14 16,0 0 8-16,0 0 6 0,13 0-14 0,-13 0 18 16,0 0-13-16,14 2 4 0,-14-2-4 0,13 2 10 0,-4 1-13 15,1-2 11-15,0 1-15 0,4-1-7 0,-1 2-9 16,1-1-8-16,4 2-4 0,-3-2-5 15,3 1-11-15,1-1-1 0,-2 0-5 0,1 2-8 16,-3-2-1-16,4 2-2 0,-3-1-2 0,0-1-3 0,-3 0-2 16,0 1 3-16,-3-1 3 0,3 0 0 15,-4 1 3-15,0-1 4 0,-9-2 5 0,14 5 5 16,-14-5 1-16,11 4 4 0,-11-4 8 0,9 3-4 0,-9-3 0 16,7 4 1-16,-7-4 3 0,0 0-9 0,7 5-6 15,-7-5-5-15,0 0-5 0,4 4 0 0,-4-4-3 16,0 0 3-16,0 0-10 0,4 5 1 0,-4-5 1 15,0 0-3-15,0 0-4 0,0 0 9 0,-1 8 9 16,1-8-7-16,0 0 16 0,-3 5 6 0,3-5 6 16,-6 7-22-16,1-1 26 0,0-1-21 0,-2 4 16 15,-1 1-25-15,-3 0 14 0,-2 5-24 0,-6 3 21 16,1 1-21-16,-6 5 6 0,-3 1-17 0,0 0 10 16,-2 4-51-16,-2 0-109 0,-1 2-130 0,-6 5-166 15,-2 0-174-15,-2-1-683 0,4 0-911 0</inkml:trace>
  <inkml:trace contextRef="#ctx0" brushRef="#br1" timeOffset="58574.91">14134 14132 115 0,'0'0'415'0,"0"0"-102"15,-5-5-28-15,5 5 6 0,0 0 2 0,0 0-42 16,-4-4 28-16,4 4-77 0,0 0-14 0,0 0-58 0,0 0 0 16,4-4-35-16,-4 4 22 0,9-4-27 15,-9 4 18-15,17-3-31 0,-7 2 7 0,0-1-27 0,4 0 11 16,-1 0-30-16,2 1 11 0,-2 0-26 0,5-1 15 16,-4 1-20-16,4-1 14 0,-5 1-16 15,3 0 8-15,-3-1-18 0,2 2 14 0,-2-1-18 16,0 1 12-16,0 0-14 0,-13 0 17 0,18 0-14 0,-18 0 18 15,16 0-10-15,-16 0 18 0,13 0-8 0,-13 0 23 16,0 0-8-16,15 0 24 0,-15 0-1 16,0 0 19-16,11 1-7 0,-11-1 4 0,0 0-16 0,0 0-4 15,0 0-7-15,6 4 7 0,-6-4-1 0,0 0-1 16,0 0-3-16,0 0-19 0,0 0 12 0,-1 7-7 16,1-7 10-16,0 0-2 0,-3 6 4 0,3-6-6 15,-2 8 2-15,2-8-2 0,-2 8-6 0,2-8-4 16,-1 12 3-16,1-12 6 0,0 13-11 0,0-6 2 15,1 2 1-15,1 0-3 0,0 1-8 0,0 1 2 16,0 0 0-16,1-1-11 0,2 5 4 0,-3-3 0 16,2 0-6-16,1 2-25 0,-2 0 36 0,2-2-31 15,-1 2 30-15,3-1-28 0,-3 1 29 0,1-2-27 16,-1 2 29-16,1-2-24 0,-1 0 15 0,1 0-21 0,0-2 25 16,-1 1-28-16,1 0 28 0,-3-1-24 0,0-1 29 15,2 1-25-15,-1 0 26 0,-2-2-20 16,-1 1 19-16,1-1-15 0,-1-1 6 0,0 0-9 0,0 0 16 15,-1 0-21-15,0 0 17 0,-2-3-20 16,-1 3 18-16,2-2-23 0,-2 1 22 0,-3-1-21 16,1 0 15-16,-2-1-12 0,1-1 14 0,-2-1-18 15,-2 2 21-15,1-1-24 0,0-2 19 0,-3 0-21 0,2 0 21 16,-2-1-27-16,0 0 14 0,0-1-44 0,-2 1-10 16,1-2-76-16,1-1 3 0,-1 1-78 15,-1-2-78-15,3 1-74 0,1-2-105 0,-2-1-105 0,4-1-531 16,1 0-719-16</inkml:trace>
  <inkml:trace contextRef="#ctx0" brushRef="#br1" timeOffset="58743.28">14183 14407 367 0,'0'0'462'0,"-10"-3"-57"0,10 3-126 0,0 0 28 15,-12-2-47-15,12 2 5 0,0 0-18 0,-5-4-60 0,5 4-16 16,0 0-54-16,8-7-3 0,-2 3-42 15,4 0 6-15,7-1-36 0,-2-3 9 0,8 2-46 0,0-3-46 16,8-1-129-16,0 1-73 0,0-2-134 0,9-2-444 16,-4 2-355-16</inkml:trace>
  <inkml:trace contextRef="#ctx0" brushRef="#br1" timeOffset="59358.3">15223 14268 338 0,'0'0'292'0,"0"0"-37"0,0 0-1 15,0 0-41-15,0 0 23 0,0 0-66 0,0 0 24 16,0 0-61-16,0 0 33 0,0 0-61 0,0 0 28 0,0 0-25 16,0 0 36-16,-5-7-29 0,5 7 27 15,-4-4-34-15,4 4 8 0,-6-5-30 0,6 5 23 16,-8-6-4-16,8 6 16 0,-11-6-10 0,11 6 7 16,-12-5-20-16,12 5-2 0,-15-3-27 0,15 3-1 0,-17-3-12 15,17 3 5-15,-22 1-13 0,12 1-1 0,-4 0-5 16,4 0 11-16,-2 2-8 0,0 0-6 0,-1 2-3 15,0-1-5-15,2 1-4 0,0 2 1 0,1-1-1 16,1 3-3-16,0-2-6 0,-1 3 6 0,6-3-5 16,-1 3-6-16,1-3 2 0,3 2-3 0,0-1-1 15,1 0 1-15,2-1 1 0,1 1-5 16,1-2 1-16,1-1-4 0,2 1-2 0,0-2-3 0,2-2-5 16,-2 0-6-16,5-1-3 0,-2-1-18 0,-10-1 1 15,20-1-9-15,-8-2-4 0,-3 1-2 0,4-1 4 16,-4-2 7-16,1 0 6 0,-1-1 6 0,-1 2 2 15,-2-4 4-15,0 2 5 0,1-1 3 0,-4 0 8 16,0 1-9-16,0 0 10 0,-3 6-6 0,2-11 9 16,-2 11-8-16,2-9 13 0,-2 9-5 0,0-9 12 15,0 9-10-15,-2-6 4 0,2 6-5 0,0 0 6 16,0 0-8-16,0 0 11 0,0 0-6 0,0 0 5 16,0 0-8-16,0 0 9 0,5 4-8 0,-5-4-3 0,8 7 1 15,-4-2-4-15,-4-5-2 0,13 8-10 16,-7-2-48-16,2 0-50 0,-1-1-61 0,2 1-61 0,-2-1-52 15,2 0-44-15,-2-1-41 0,2 0-36 0,-4 0-424 16,-5-4-369-16</inkml:trace>
  <inkml:trace contextRef="#ctx0" brushRef="#br1" timeOffset="59742.25">15266 14315 222 0,'-1'-9'379'0,"1"9"-31"16,-2-10-63-16,2 10 23 0,1-7-59 0,-1 7-7 15,2-7 11-15,-2 7-65 0,6-7 3 0,-6 7-45 16,7-3-4-16,-7 3-43 0,11-1 10 0,-11 1-41 16,14 1 19-16,-14-1-31 0,12 3 15 0,-3-1-27 15,0 3 15-15,-1-1-31 0,-2 0 16 0,3 1-28 16,-2 1 17-16,-2 0-20 0,0-1 18 0,-1 2-7 16,0-1-3-16,-4-6 7 0,5 11 10 0,-5-11 12 15,1 8-4-15,-1-8-6 0,-3 7-2 0,3-7-8 0,-6 5 3 16,6-5 1-16,0 0-2 0,0 0-4 15,-10-2-2-15,10 2-4 0,-5-7-4 0,5 7 8 0,-4-13-13 16,4 6 8-16,0 0-15 0,1-1 11 0,2 0-11 16,-1-2 11-16,2 2-11 0,1-1 6 0,-1 2-9 15,4-2 15-15,-2 3-2 0,2 1 12 0,-2-1 2 16,4 2 12-16,-10 4 1 0,13-4 9 0,-13 4-4 16,14-1-13-16,-14 1 22 0,16 4-8 0,-9 0 7 15,-2 1-19-15,4 1 5 0,-5 1-13 0,1 1-2 16,0-1-4-16,-1 3-4 0,0-2-5 0,2 2-9 15,-3-2-3-15,-2 2-47 0,2-1-92 0,-1 1-89 16,-2-2-122-16,-1-1-147 0,0 1-164 0,1-8-313 16,-4 10-563-16</inkml:trace>
  <inkml:trace contextRef="#ctx0" brushRef="#br1" timeOffset="60524.63">16141 14234 30 0,'-9'-2'481'0,"9"2"-171"0,0 0-2 16,0 0-56-16,-9-3 62 0,9 3-55 0,0 0 21 15,0 0-76-15,0 0-13 0,0-9-59 0,0 9 5 16,5-4-56-16,-5 4 10 0,8-6-37 0,-3 1 27 15,-1 0-29-15,1 2 27 0,1-1-29 0,-1-1 20 16,0-1-14-16,-5 6 19 0,7-8-16 0,-3 3 15 16,-2-1-16-16,-2 6 4 0,4-8-11 0,-4 8-8 15,2-10-17-15,-2 10 6 0,-2-7-12 0,2 7 4 0,-5-5-15 16,5 5 7-16,-8-3-12 0,8 3 13 0,-13 0-23 16,13 0 20-16,-12 6-17 0,4-3 13 0,0 1-13 15,2 1 10-15,-2 3-8 0,0-2 31 0,2 2-7 16,2-1 12-16,0 3-8 0,-2-2 9 0,5 2-14 15,0 0 15-15,2-1-17 0,0 1-3 0,0-1-3 16,4 1-2-16,0-1 0 0,2 0-1 0,1-1 6 16,-1 1-7-16,5-3-4 0,-3 1-2 0,1-2-1 15,3 0-2-15,-2-3 1 0,3 0-1 0,-2-1 1 16,-1 1-6-16,3-4 7 0,-1 0-17 0,1 0 2 16,0-2-15-16,0 0 2 0,-2-3-18 0,-2 1 6 15,3-2-8-15,-4 0 19 0,-3-2-8 0,4-1 14 16,-6-1-4-16,0 0 12 0,-3-1-10 0,-1-2 17 15,0 0-14-15,-2-3 19 0,-2 0-13 0,-1-3 20 16,-3 2-13-16,2 0 31 0,-2 1 5 0,0 1 36 16,1 3 14-16,-1 0 28 0,2 0 23 0,-1 4 18 15,0-1 7-15,0 2-16 0,2 1-18 0,1 1-23 16,0 1-25-16,2 0-6 0,2 6 2 0,-8-5-7 0,8 5 20 16,0 0-7-16,0 0-7 0,-5 6-2 0,5-6-4 15,4 11-4-15,0-5-10 0,-2 2-9 16,2 1-4-16,1 1-4 0,0 2-6 0,2 2-6 0,0 0-2 15,1 0-4-15,0 3-8 0,1-1 1 16,1 1-8-16,-1 1-20 0,-1-2-45 0,2 1-43 0,-1 0-50 16,-3-3-64-16,3-1-67 0,-1 2-38 0,-1-3-74 15,1-1-57-15,0-1-35 0,-1-3-88 0,1-2-351 16,-2 1-509-16</inkml:trace>
  <inkml:trace contextRef="#ctx0" brushRef="#br1" timeOffset="61344.84">16517 14237 464 0,'2'-5'377'0,"-2"5"-35"0,0 0-47 0,0 0 29 16,1-9-55-16,-1 9 5 0,0 0-74 0,2-9-11 15,-2 9-47-15,0-9-3 0,0 9-49 0,5-10 4 16,-3 4-41-16,-1 0 19 0,3 0-36 0,-2-1 15 0,0 0-11 16,1 0 33-16,-2-1-11 0,0 3 22 15,1-2-11-15,-2 7 18 0,1-14-9 0,-1 14 9 16,-1-10-25-16,1 10 0 0,-3-8-18 0,3 8 3 15,-6-4-18-15,6 4 1 0,0 0-13 0,-11 0 5 0,11 0-12 16,-10 5 7-16,10-5-8 0,-8 9 10 0,8-9-7 16,-3 9 3-16,1-2-10 0,2-7 5 15,2 14-9-15,0-6 7 0,1 1-11 0,3-2 7 0,-2 1-12 16,5-1 8-16,1 2-19 0,-1-2-21 0,4 0-36 16,-3-1-10-16,2-1-42 0,-1-2 10 15,2 1-41-15,0 0 28 0,-2-2-48 0,-2 0 42 0,3-1-38 16,-12-1 42-16,14 1-43 0,-14-1 62 0,10-1-13 15,-10 1 61-15,6-5-29 0,-6 5 60 0,0-8-33 16,0 8 48-16,-2-6 1 0,2 6 4 0,-8-12 10 16,6 8-33-16,-2-2 96 0,0 1-11 0,1-2 65 15,-1 2-32-15,2 0 41 0,-1-1-35 0,3 6 14 16,-5-8-43-16,5 8 17 0,0 0-31 0,3-11 31 16,-3 11-29-16,5-4 12 0,-5 4-22 0,9-1 13 15,-9 1-28-15,10 1 16 0,-10-1-23 0,17 3 16 0,-11 0-27 16,3 1 24-16,1 0-27 0,-1 0 20 15,-2 1-21-15,0 1 16 0,2 1-19 0,-2-2 23 0,-2 2-16 16,1 1 18-16,-2-3-23 0,0 3 22 16,-2-2-13-16,-2-6 13 0,4 10-17 0,-4-10 18 15,3 10-20-15,-3-10 15 0,-3 8-16 0,3-8 13 16,0 0-14-16,-4 7 14 0,4-7-17 0,0 0 15 0,0 0-15 16,-10-5 13-16,10 5-16 0,-4-10 15 0,3 4-11 15,1-2 11-15,0 1-30 0,3-2 29 0,-1 1-12 16,1-1 6-16,2 1-9 0,0 1 14 0,1-1-14 15,-1 1 13-15,3 2-15 0,1-1 15 0,-1 1-14 16,-2 2 15-16,3 1-12 0,-9 2 17 0,17-2-14 16,-17 2 15-16,15 1-15 0,-15-1 14 0,15 2-11 15,-15-2 11-15,12 5-15 0,-7-2 16 0,-5-3-11 16,10 9 9-16,-6-4-12 0,-4-5 16 0,4 8-14 16,-4-8 13-16,1 7-8 0,-1-7 13 0,0 0-8 15,0 7 16-15,0-7 0 0,0 0 9 0,0 0-5 16,0 0 18-16,0 0-11 0,0 0 6 0,-10-3-17 15,10 3 5-15,-2-10-4 0,2 10 4 0,2-12-10 16,-1 6 7-16,3-1-2 0,-2 2-3 0,2-2 2 16,2 1 5-16,-1 1 10 0,2-1 8 0,0 2-1 15,0 1-8-15,-7 3-3 0,16-4-6 0,-16 4-5 16,16-1-1-16,-16 1-8 0,17 1 2 0,-8 1-7 0,0 1-7 16,1 1 3-16,-1 1-5 0,0-1-5 0,1 2-15 15,-2 1-50-15,1 0-55 0,-2 0-52 16,2 0-72-16,-1 0-29 0,-2 1-97 0,1-1-42 0,0 0-79 15,0-2-431-15,-3-1-494 0</inkml:trace>
  <inkml:trace contextRef="#ctx0" brushRef="#br1" timeOffset="62007.71">17209 14170 15 0,'0'0'565'0,"3"-7"-166"15,-3 7 7-15,2-6-83 0,-2 6 16 0,4-6-49 0,-4 6-16 16,4-8-55-16,-4 8-11 0,5-10-47 15,-2 5-17-15,2 0-39 0,-3 1-6 0,3-3-30 16,-1 0-3-16,1 2-20 0,-1-3 17 0,0 2-18 16,2 0 8-16,-3-1-14 0,-2 1 10 0,2 0-11 15,-3 6 21-15,2-11-7 0,-2 11 10 0,-1-8-16 16,1 8-1-16,-5-9-18 0,5 9 6 0,-10-2-18 16,10 2 3-16,-12 0-10 0,12 0 7 0,-13 5-7 0,13-5 7 15,-15 7-13-15,11-2 13 0,-2 1-14 0,3 1 10 16,-3-1-11-16,5 1 7 0,-1 1-9 0,2-1 9 15,2 1-13-15,1 0 4 0,1-1-22 16,0 1-21-16,4-1-44 0,-2 0-15 0,4-1-37 0,-1-1 13 16,-1 0-34-16,2 0 29 0,2-3-37 0,-1 0 49 15,-3 1-41-15,-8-3 46 0,19 0-37 0,-19 0 33 16,15 0 15-16,-15 0 18 0,8-4 14 0,-8 4 11 16,5-6 13-16,-5 6 10 0,1-8 8 0,-1 8 15 15,-1-10-32-15,-1 4 70 0,-1 0 1 0,-1-1 72 16,3-1-13-16,-2 1 67 0,0 0-17 0,0 0 38 15,3 0-36-15,0 0 13 0,0 7-33 0,0-13 8 16,0 13-21-16,8-10 14 0,-8 10-23 0,9-6 11 16,-9 6-22-16,11-3 10 0,-11 3-23 0,15 0 4 15,-15 0-5-15,17 6 1 0,-7-3-18 0,1 0 4 16,-2 2-12-16,1 2 4 0,-3-2-6 0,1 2-7 16,0 0-3-16,-1 0 2 0,-2 0-4 0,1 1-1 15,-4-1 1-15,1 0-1 0,-2-1 2 0,-1-6-5 0,0 11 3 16,0-11-10-16,-3 7 1 0,3-7-2 0,-3 4 3 15,3-4-7-15,0 0 5 0,-9-2-7 0,9 2 4 16,-5-8-8-16,2 1 11 0,2 0-7 0,0 0 0 16,1-2-5-16,1-2 2 0,0 1-3 0,2-1-2 15,0 1 7-15,1 0-5 0,1 1 2 0,-1 0 0 16,3 2 1-16,-2-1 0 0,2 1 10 0,0 4 0 16,-7 3-1-16,11-6 18 0,-11 6 4 0,14-1-2 15,-14 1-6-15,13 2 0 0,-5 2-12 0,1-1 2 16,-2 2-9-16,0 2 0 0,-1-1-4 0,4 2-7 15,-3 1-2-15,-1-1-41 0,1 1-53 0,-1 0-54 16,0 0-40-16,-1-1-68 0,1 1-28 0,-1-3-101 16,-1 1-12-16,-1-2-77 0,-3-5-481 0,9 4-544 15</inkml:trace>
  <inkml:trace contextRef="#ctx0" brushRef="#br1" timeOffset="62257.35">17695 13894 20 0,'2'-11'663'0,"-2"4"-123"0,0 7-76 0,0-12-37 16,0 12-49-16,3-9-35 0,-3 9-6 16,1-7-8-16,-1 7-9 0,0 0-65 0,4-5 28 0,-4 5-73 15,0 0 13-15,0 0-45 0,8 5 7 0,-8-5-27 16,6 7 5-16,-3 0-31 0,2-1 1 0,-3 2-35 16,2 0-7-16,1 2-29 0,-1 0 5 0,1 1-13 15,-1 0-9-15,4 2-21 0,-2 0 9 0,-1 0-8 16,0-1-9-16,2 2 0 0,0-2-5 0,-2 0-8 15,2 2-12-15,-1-4-43 0,-2 0-45 0,2-1-82 16,-2 0-17-16,0-2-67 0,1 1-54 0,-2-3-15 16,1 0-74-16,-4-5-103 0,4 9-69 0,-4-9-466 15,0 0-659-15</inkml:trace>
  <inkml:trace contextRef="#ctx0" brushRef="#br1" timeOffset="62398.59">17757 14025 183 0,'-6'-6'621'16,"4"1"-165"-16,-2 0-17 0,4 5-18 0,-6-11-55 0,6 11-42 15,-1-10-67-15,1 10-38 0,4-12-31 16,-1 7-39-16,3-1-30 0,2-1-20 0,1 2-25 16,0-1-22-16,4 0-54 0,2 1-88 0,1-1-99 15,0 1-75-15,3 1-92 0,1-2-98 0,5-1-371 0,0 1-361 16</inkml:trace>
  <inkml:trace contextRef="#ctx0" brushRef="#br1" timeOffset="63189.98">18929 13901 20 0,'0'0'270'0,"0"0"-48"0,0 0 1 0,-6-4-48 16,6 4 13-16,0 0-59 0,-4-6 9 0,4 6-42 15,0 0 33-15,-6-5-38 0,6 5 42 0,-4-6-39 16,4 6 51-16,-5-5-47 0,5 5 2 0,-5-6 17 16,5 6-1-16,-9-7 11 0,9 7 7 15,-11-8 1-15,6 5-16 0,-1-2 15 0,-3 2-5 0,0 0-12 16,0-1-3-16,1 1-13 0,-4 0-6 0,0 1-2 16,1 0-6-16,-2 1 0 0,0-1 1 0,-2 4-5 15,1-2-12-15,-3 2-7 0,-2 1-8 0,4 1-7 16,-4 1-4-16,2 0 1 0,-4 2-2 0,1 1 1 15,3 1-3-15,-1-1-2 0,4 3-4 0,-1-2-1 16,2 0-4-16,3 2-2 0,-1-1 0 0,2 0-9 16,2 1 9-16,3-1-7 0,-2-1 4 0,6 1-5 15,0-1 0-15,1 0-3 0,4-1-6 0,-1 1 1 16,4-1 0-16,-2-2-5 0,3 0-3 0,1 0 1 16,1 0-2-16,1-2-2 0,1-2-1 0,-1 0-2 15,2-1-6-15,-1-1 1 0,-1 0 4 0,1-1-12 16,2 0-5-16,-2-1 2 0,-2-2 4 0,1 0 3 15,1-2 2-15,-3 1-1 0,2-2 1 0,-3 0 3 16,0-1-1-16,-2 1 2 0,2-2 2 0,-5 1 4 16,1-2-4-16,-1 2 1 0,2-2 1 0,-4 2 2 0,0 0 1 15,-1 1 9-15,1-1 9 0,0 1 4 0,-2 7 3 16,0-12 7-16,0 12 4 0,2-11-1 0,-2 11-3 16,1-8-51-16,-1 8 42 0,1-7 2 0,-1 7-37 15,0 0 56-15,0 0-23 0,4-6 45 0,-4 6-29 16,0 0 37-16,0 0-15 0,6 7 25 0,-6-7-22 15,4 8 16-15,-4-8 0 0,8 11 6 0,-4-4-6 16,0 1-12-16,-1-1-9 0,3 2-14 0,-1 0-11 16,2 3-3-16,-3-2-7 0,4 2-5 0,-2 0-3 15,3 0-6-15,-3 0-7 0,2 0-36 0,0 0-48 16,2-1-54-16,-2 0-64 0,1-1-76 0,0-1-54 16,1-1-69-16,-1-3-5 0,0 2-116 0,2-1-49 15,-2-4-473-15,0 0-654 0</inkml:trace>
  <inkml:trace contextRef="#ctx0" brushRef="#br1" timeOffset="63407.68">19101 14067 530 0,'0'0'662'0,"0"0"-111"15,5-6-10-15,-5 6-31 0,0 0-9 0,5-5-4 16,-5 5-36-16,0 0-43 0,4-5-42 0,-4 5-44 0,0 0-45 16,0 0-38-16,0 0-20 0,0 0-16 0,0 0-12 15,0 0-3-15,10 1-3 0,-10-1-39 0,5 6-9 16,-5-6-34-16,5 9-2 0,1-3-34 0,-3 0 2 15,1 0-30-15,0 1 9 0,-1 2-28 0,1-2 8 16,0 3-21-16,0-2 12 0,1 2-23 0,-1-2-13 16,-2 2-55-16,2-2-51 0,0 2-75 0,-3-2-63 15,2-1-61-15,0 0-93 0,-1-2-108 0,1 2-55 16,-3-7-163-16,1 8-763 0,-1-8-1122 0</inkml:trace>
  <inkml:trace contextRef="#ctx0" brushRef="#br1" timeOffset="64040.11">19854 13774 145 0,'0'0'376'0,"-1"-8"-40"0,1 8 5 0,-2-10-29 16,-2 4-19-16,4 6-20 0,-8-9-7 0,3 6-17 15,1-2-12-15,4 5-25 0,-14-4-12 0,14 4-14 0,-14-4-12 16,14 4-13-16,-18 0-50 0,8 1 39 0,1 2-62 15,1-1 38-15,-2 1-58 0,1 2 36 16,3 0-9-16,-3 1-15 0,5 0-16 0,0 2-10 0,0 0-7 16,3 0-11-16,1-1-5 0,3 3 0 0,1 0-10 15,1 0-7-15,2 1-1 0,2 1-3 0,2 0-1 16,1 1 0-16,2 2-3 0,2-2 0 0,-1 0-2 16,2 0 0-16,-3 1-3 0,2-1-1 0,-3-1-3 15,-3-1 2-15,2-1-21 0,-3 0 23 0,-3-3-2 16,-2 2 12-16,2-2-11 0,-6 0 11 0,0-7-15 15,-2 11 14-15,-3-7-5 0,0 1 13 0,-2 0-3 16,-2-1-1-16,-1-3 0 0,0 1-6 0,-2-1-2 16,12-1-2-16,-21 0 0 0,10-1-6 0,-1 0 0 15,3 0-29-15,0-2-82 0,-1-1-87 0,3-1-116 16,1 0-49-16,0 0-96 0,6 5-32 0,-3-9-461 16,3 9-541-16</inkml:trace>
  <inkml:trace contextRef="#ctx0" brushRef="#br1" timeOffset="64181.5">19890 13921 289 0,'7'-4'554'0,"-7"4"-116"0,6-5-60 16,-6 5-3-16,0 0 5 0,4-7-56 0,-4 7-37 0,0 0-38 15,4-6-48-15,-4 6-39 0,0 0-31 0,0 0-33 16,2-5-21-16,-2 5-21 0,0 0-47 0,0 0-90 16,0 0-63-16,7-4-128 0,-7 4-76 0,0 0-121 15,0 0-381-15,13-3-393 0</inkml:trace>
  <inkml:trace contextRef="#ctx0" brushRef="#br1" timeOffset="64539.73">20078 13719 244 0,'0'0'486'0,"-1"-8"-84"16,1 8-34-16,0 0-4 0,0-10 2 0,0 10-34 15,-1-7-24-15,1 7-54 0,0 0-43 0,0 0-18 16,0 0 6-16,2-5 12 0,-2 5-49 0,0 0 41 0,4 4-51 15,-4-4 36-15,5 7-48 0,-5-7 32 0,5 11-19 16,0-7-14-16,-1 4 8 0,-1 0-18 16,1 1 15-16,-1 1-12 0,0 1 6 0,2-1-15 0,-2 4 7 15,2-2-8-15,-3 0-5 0,1 1-1 0,-1 0-10 16,2 2-6-16,-1-2-18 0,-2 0-5 0,4 1-9 16,-3 1-9-16,0-2-13 0,2 2-6 15,0-4-5-15,-2 2-6 0,2-1-4 0,-1-2-3 0,2 0-3 16,-1-1 8-16,1 1-15 0,2-2-5 0,-3 1 12 15,4-3-16-15,-2 1 3 0,2-2-28 0,1 0-23 16,0-2-34-16,-1 1-38 0,3-2-20 0,-11-2-49 16,14 2-2-16,-14-2-60 0,17 0-21 0,-17 0-68 15,12-3-66-15,-6-2-17 0,-1 2-89 0,-5 3-34 16,4-10-48-16,-6 3-418 0,1 1-614 0</inkml:trace>
  <inkml:trace contextRef="#ctx0" brushRef="#br1" timeOffset="64651.66">20182 13946 411 0,'-12'-4'448'0,"2"1"-65"0,1 0 3 15,1 0-10-15,8 3 18 0,-11-7-56 0,11 7-30 0,-9-7-17 16,9 7-19-16,-3-8-33 0,3 8-40 16,7-10-40-16,-2 6-30 0,3-3-31 0,1 0-22 15,4 1-24-15,2-1-84 0,0 0-124 0,0 1-162 0,2-1-144 16,2-2-663-16,-2 3-740 0</inkml:trace>
  <inkml:trace contextRef="#ctx0" brushRef="#br1" timeOffset="66856.88">21681 13734 197 0,'0'0'286'0,"0"0"-42"16,0 0-18-16,0 0-2 0,0 0-23 0,0 0-17 15,0 0 1-15,5-4-8 0,-5 4-12 0,0 0-6 0,0 0-40 16,0 0 31-16,0 0-4 0,1-8-11 15,-1 8 2-15,0 0-7 0,0-7-5 0,0 7-11 0,0 0-5 16,-1-8-6-16,1 8 1 0,-4-7-8 16,4 7-2-16,-1-10-1 0,-2 5-18 0,-2-1-5 0,3 0-2 15,-5 0-11-15,2-1 14 0,-1 1-5 0,-1 0-7 16,0 1-11-16,-2-1-9 0,0 1-8 0,0 2 0 16,-3-1 1-16,2 1-9 0,0 2 1 0,-3-1 2 15,2 2-5-15,-1 2 1 0,-2 1 5 0,2-1 5 16,0 3 2-16,0 0-1 0,-2 1-34 0,3 1 48 15,-1 2-47-15,2 0 51 0,1 1-53 0,1 2 44 16,2 0-44-16,-2-1 42 0,5 3-7 0,-1-1-5 16,1-1-3-16,2 3-7 0,1-2-3 0,0 0-5 15,1-1 1-15,2 1-1 0,-1-1-1 0,2 2 1 16,1-3-7-16,-1-1 4 0,2 1-1 0,-2-3-3 16,4 0 0-16,-3 0 2 0,5-2 8 0,-2-2-13 15,1 2 3-15,2-4-7 0,-2-1 2 0,-9-1 1 16,21 0 2-16,-10-1-4 0,0-1-9 0,0-2 11 15,-1-1-1-15,2-1-1 0,-1 0 3 0,1-2 3 16,-3-1-5-16,2 0-1 0,-2-2 1 0,-1 0-39 16,1 0 50-16,-2-1-43 0,0 0 52 0,-1 0-45 0,-2-1 44 15,2 3-44-15,-3 1 50 0,-1-1-7 0,1 0 1 16,-2 0-38-16,2 2 46 0,-3-1 23 0,1 2 9 16,-1 7 7-16,0-13-32 0,0 13 29 15,0-11-27-15,0 11 17 0,0-9-31 0,0 9 19 0,-1-7-25 16,1 7 19-16,0 0-16 0,0 0 6 0,-4-5-12 15,4 5 21-15,0 0-18 0,0 0 16 0,0 0-12 16,-5 4 20-16,5-4-12 0,0 0 19 0,0 11-14 16,0-11 19-16,1 10-10 0,2-3 13 0,-2 0-3 15,0 1 15-15,2 2-20 0,-1-1 6 16,2 3-16-16,0-2 2 0,1 2-13 0,0 1 5 0,0 0-3 16,2 1-7-16,-1 0 0 0,1-1-3 0,0 0-3 15,2 0-1-15,-2-2-1 0,3 0-3 0,-3 0-4 16,2-3-19-16,2 2-27 0,0-3-54 0,-1 0-51 0,1-3-79 15,1 0-108-15,-1-2-75 0,1-2-125 16,1 0-124-16,-3-1-608 0,2-2-874 0</inkml:trace>
  <inkml:trace contextRef="#ctx0" brushRef="#br1" timeOffset="67289.17">22018 13873 352 0,'0'0'481'0,"0"0"-37"0,0 0-34 16,-4-5-5-16,4 5-23 0,0 0-24 0,-4-6-6 16,4 6-16-16,0 0-27 0,0 0-40 0,-3-7-38 15,3 7-48-15,0 0-32 0,0 0-21 0,0 0 5 16,0 0-22-16,0 0 30 0,0 0-19 0,0 0 12 0,5 6-19 16,-5-6 13-16,5 8-15 0,-2-2 18 15,-1 0-15-15,3 2 1 0,-1 1-18 0,1-1 0 16,-1 2-7-16,0-1-5 0,1 2-17 0,-1 0-12 0,0-1-9 15,1 3-13-15,0-3-5 0,0 1-6 0,-1-1-8 16,0 1 1-16,-2-2-6 0,3 0-8 0,-1-1-21 16,-1 0-48-16,-1-2-54 0,2 0-52 0,-4-6-40 15,4 10-80-15,-4-10-123 0,4 7-86 16,-4-7-171-16,0 0-748 0,0 0-1025 0</inkml:trace>
  <inkml:trace contextRef="#ctx0" brushRef="#br1" timeOffset="67933.57">22579 13532 394 0,'0'0'329'16,"4"-6"-51"-16,-4 6 35 0,0 0-63 0,0 0 35 16,0 0-59-16,1-5 9 0,-1 5-71 0,0 0 7 15,0 0-52-15,0 0 20 0,0 0-24 0,0 0 36 16,0 0-9-16,0 0 10 0,0 0-15 0,-3 5 7 15,3-5-9-15,-7 7-7 0,7-7-7 0,-9 11-8 16,5-5-9-16,-4 1-11 0,0 0-13 0,-1 2-7 16,-3 0-7-16,2 2-9 0,-3-3-9 0,1 3-4 15,-3 0-24-15,0 0 22 0,0-1-43 0,0 1 44 16,2-1-40-16,-1-2 41 0,2 2-48 0,1-3 46 16,-2 0-50-16,4-1 48 0,0 0-53 0,0-1 46 15,1 0-41-15,3-2 48 0,5-3-45 0,-11 7 46 16,11-7-44-16,-10 4 34 0,10-4-40 0,0 0 40 15,-7 6-45-15,7-6 40 0,0 0-44 0,0 0 43 0,0 0-37 16,0 0 33-16,0 0-43 0,14 0 42 0,-14 0-38 16,0 0 41-16,17 0-46 0,-17 0 49 15,13 2-45-15,-13-2 42 0,14 5-35 0,-5-3 41 16,1 1-35-16,-1 2 39 0,0 0-33 0,0 0 40 0,1 0-42 16,0 1 37-16,-1 2-9 0,4-1-1 0,-3 0-6 15,2 1 0-15,-1 0-1 0,-1-2-2 0,-1 0-1 16,1 0 3-16,-1-1 0 0,2 0-5 0,-1-2 3 15,-1 1-6-15,0-3-1 0,1 1 2 0,0-1-2 16,-10-1-9-16,17 1-18 0,-17-1 30 0,14 0-30 16,-14 0 31-16,14-1-32 0,-14 1 33 0,11-3-30 15,-11 3 30-15,11-4-34 0,-11 4 30 0,6-4-36 16,-6 4 28-16,6-5-87 0,-6 5-19 0,2-6-75 16,-2 6-71-16,-2-7-63 0,2 7-87 0,-5-7-93 0,5 7-83 15,-1-10-397-15,1 10-563 0</inkml:trace>
  <inkml:trace contextRef="#ctx0" brushRef="#br1" timeOffset="68790.48">23274 13492 87 0,'0'0'282'0,"0"0"-44"0,-2-8-23 0,2 8-23 15,0 0-18-15,-3-8-14 0,3 8-30 0,-6-7 40 0,6 7-41 16,-4-6 42-16,4 6-49 0,-6-7 39 0,6 7-39 15,-8-7 37-15,8 7-44 0,-10-8 22 16,10 8-48-16,-12-4 21 0,12 4-27 0,-14-4 21 0,14 4-28 16,-16 0 18-16,16 0-17 0,-22 1 10 15,12 2-22-15,-2 0 23 0,1 0-5 0,-1 1-2 0,1 1-16 16,-3 1 1-16,2 1 2 0,0 1-1 0,1 0-3 16,0 1-10-16,-1 1-4 0,3 1-4 0,0 0-5 15,2 1-3-15,0-1-7 0,1 1-2 0,3-1-43 16,-2 0 45-16,4-1-43 0,0 0 43 0,-1 0-45 15,2-1 48-15,2 0-49 0,0 0 47 0,1 1-45 16,1-2 43-16,-2-1-45 0,5-1 45 0,-2 0-42 16,2-2 39-16,2 1-46 0,-1-2 46 0,0-1-44 15,3 0 41-15,-11-2-44 0,17 1 42 0,-17-1-47 16,20-1 47-16,-10-1-4 0,2 0-3 0,-2-1-4 16,-1-1 0-16,1 1-7 0,-1-3 1 0,0 2-1 15,-2-3-1-15,0 2-2 0,1-2-1 0,-3 0 4 0,0-1-5 16,-1 0 1-16,1 1-2 0,-2-2 2 15,-1 1 2-15,-1 0-1 0,2 1 0 0,-2 0 1 16,-1 1 5-16,2-1 6 0,-2 7 7 0,1-11 8 0,-1 11 6 16,1-10-7-16,-1 10-5 0,0-8-4 0,0 8-5 15,0-7-3-15,0 7-1 0,0 0 2 0,0 0 5 16,0 0 12-16,0 0 15 0,0 0 10 0,0 0 12 16,0 0 4-16,5 8 6 0,-5-8 8 0,2 11-29 15,0-4 28-15,-2 1-25 0,0-1 13 0,4 1-18 16,0 1 17-16,-2 0-22 0,2 0 6 0,-1 0-17 15,0 0-12-15,3 0-2 0,-2 0 0 0,1-1-6 16,1 1 13-16,0-1-20 0,-2-2 14 0,3 1-24 16,-1 0 6-16,2-1-41 0,-1-1-17 0,0 1-90 15,0-1-20-15,2-1-104 0,-1-1-14 0,0 1-60 16,-8-4-66-16,14 3-65 0,-14-3-48 0,14 1-498 16,-14-1-626-16</inkml:trace>
  <inkml:trace contextRef="#ctx0" brushRef="#br1" timeOffset="69240.06">23494 13677 224 0,'0'0'288'16,"0"0"-35"-16,4-5-47 0,-4 5-3 0,0 0-10 16,0 0-18-16,0 0-5 0,5-5-8 0,-5 5 1 15,0 0-9-15,0 0-6 0,0 0-5 0,0 0-2 16,0 0-3-16,-1-7-9 0,1 7 2 0,0 0-10 15,0 0-6-15,0 0 1 0,-6-5 0 0,6 5-2 16,0 0 3-16,0 0 1 0,0 0-2 0,-17 2 4 16,17-2 0-16,0 0 1 0,-10 3-6 0,10-3-53 15,-8 5 40-15,8-5-49 0,-8 4 41 16,8-4-44-16,-8 8 36 0,2-3-50 0,6-5 36 0,-5 11-50 16,3-7 40-16,0 2-51 0,2-6 35 0,-1 12-44 15,1-12 40-15,0 14-42 0,0-7 34 0,3-2-35 16,-1 2 29-16,0-1-40 0,0-1 42 0,2 2-49 15,-1-2 45-15,2 0-43 0,0 0 44 0,0-1-44 16,1 0 40-16,-2 0-37 0,-4-4 34 0,14 5-40 16,-14-5 42-16,12 4-44 0,-12-4 45 0,11 1-41 15,-11-1 42-15,12-1-38 0,-12 1 36 0,0 0-43 0,11-5 39 16,-11 5-38-16,5-8 44 0,-5 8-39 0,2-9 37 16,-2 9-44-16,0-13 45 0,-2 7-44 0,0 0 44 15,-2-2-44-15,1 0 33 0,-2 1-37 0,1 1 44 16,-1-1-44-16,0 0 37 0,1 2-79 0,-1 0-35 15,1 0-98-15,-1 1-123 0,1 0-142 0,-3 0-173 16,7 4-450-16,-12-5-706 0</inkml:trace>
  <inkml:trace contextRef="#ctx0" brushRef="#br1" timeOffset="79521.25">21659 14275 189 0,'-9'2'223'0,"9"-2"-26"16,0 0-15-16,0 0-20 0,0 0-16 0,0 0-23 0,-10 1-27 15,10-1-13-15,0 0-17 0,0 0-10 16,0 0 3-16,0 0 6 0,0 0 6 0,0 0 10 15,0 0 11-15,0 0 13 0,0 0 14 0,0 0 8 0,0 0-33 16,0 0 35-16,0 0-41 0,4 5 37 0,-4-5-34 16,0 0 18-16,13-1-6 0,-13 1-12 0,12-2-5 15,-12 2-9-15,14-2-11 0,-14 2-10 0,18-3-10 16,-9 0-5-16,3 1-7 0,-1 1-23 0,1-2-4 16,-2 1 16-16,4-1-3 0,-2 1-1 0,0 0-7 15,-1 0-1-15,0 0-27 0,-1 0 13 0,2 1 14 16,-2-2 0-16,0 0-3 0,-10 3-4 0,18-2 4 15,-8 0-24-15,-10 2 1 0,13-3 21 0,-13 3-18 16,15-1 22-16,-15 1-26 0,11-2 21 0,-11 2-22 16,10-1-1-16,-10 1-50 0,0 0-7 0,13-3-88 15,-13 3-43-15,0 0-82 0,0 0-74 0,7-6-391 16,-7 6-262-16</inkml:trace>
  <inkml:trace contextRef="#ctx0" brushRef="#br1" timeOffset="79782.31">21646 14354 334 0,'0'0'266'0,"-7"6"-45"0,7-6 20 0,-8 5 34 16,8-5-21-16,0 0 39 0,0 0-57 0,0 0 9 16,0 0-73-16,9 4 3 0,-9-4-45 0,13 0 17 15,-13 0-31-15,20-1 12 0,-7 0-27 0,0-1 4 16,1 1-31-16,2-2 12 0,0 1-25 0,0 1-3 15,1-3-17-15,-1 0 11 0,1 2-16 0,0-1 10 16,-2 0-21-16,2 1 12 0,-2-1-19 0,-1-1 5 16,-1 2-12-16,0 0 10 0,-2-1-16 0,2 1 9 15,-3 0-14-15,2-1 7 0,-3 2-46 0,-9 1-86 16,15-5-181-16,-15 5-210 0,10-1-444 0,-10 1-547 16</inkml:trace>
  <inkml:trace contextRef="#ctx0" brushRef="#br1" timeOffset="88937.14">5770 16144 8 0,'-5'-6'641'0,"5"6"-135"0,0 0-63 16,-7-4-18-16,7 4-9 0,0 0-24 0,0 0-12 16,-6-5-35-16,6 5-36 0,0 0-59 15,0 0-41-15,0 0-59 0,0 0-12 0,0 0-9 0,0 0 30 16,-7 4-41-16,7-4 26 0,4 8-52 0,-3-2 22 15,2 1-46-15,0 2 21 0,-1 0-52 0,2 2 28 16,0 3-45-16,1 0 29 0,0 0-40 0,-2 3 28 16,-1-1-41-16,2 1 34 0,0-1-45 0,-3 1 40 15,3 0-53-15,-1-2 5 0,-1 0-67 0,-2-2-32 16,3-1-40-16,-2 0-43 0,0-1-44 0,2-2 1 0,-3-1-41 16,-3-1-44-16,3-7-31 0,-4 10-61 0,4-10 44 15,-7 3 38-15,7-3 38 0,-12-1 48 16,3-2 54-16,0-4 38 0,-1 0 36 0,-4-4 25 0,0-2 48 15,0-4 22-15,-4-2 29 0,0-1 49 0,4-3-6 16,-1 1 99-16,2 4 7 0,3 0 47 0,-3 0-22 16,5 1 1-16,2 3 2 0,1 1-23 0,0 0-15 15,2 0-27-15,2 3-13 0,1-2-14 0,1 2-9 16,2 0-12-16,2 4-8 0,0-2-16 0,1 2-5 16,2 1-5-16,0 3-10 0,-8 2-5 15,15 0-9-15,-6 4 1 0,-4 0-28 0,4 6-33 0,-5 2-27 16,0 4 0-16,-2 2-30 0,-2 2 49 0,-2 7-16 15,-2 3 44-15,-1 2-26 0,-3 0 37 0,2 2-17 16,-2-3 30-16,0 1-20 0,-2 0 34 0,4-4-19 16,-1 1 30-16,2-6-20 0,1 0 22 0,2-5-26 15,-2 0 39-15,4-5 16 0,1 1 17 0,4-4-16 16,2 1-7-16,0-5-4 0,4-3-9 0,3-1 3 16,0-4-50-16,5-2-36 0,3-3-114 0,2-5-32 15,4-2-94-15,4-5-303 0,0-3-114 0</inkml:trace>
  <inkml:trace contextRef="#ctx0" brushRef="#br1" timeOffset="89219.97">6170 15969 485 0,'0'-20'486'0,"0"3"-70"16,-1 2-51-16,-2 2-7 0,2-1-54 0,-2 4 4 0,0-1-21 16,1 3-3-16,-2-1-33 0,0 3-30 0,4 6-27 15,-11-8-22-15,11 8-24 0,-12-1-15 16,12 1-17-16,-14 7-12 0,9-1-6 0,-4 0-12 0,3 6-3 15,-2 0 14-15,-1 1-30 0,3 1 14 0,-2 5-27 16,3 3 26-16,-4 1-41 0,4 0 26 0,1 2-33 16,0 1 25-16,2 1-41 0,-1 0-4 0,3 2-2 15,1-2-6-15,2 5-2 0,-3-3 11 0,5 2-5 16,2 0 1-16,-1-1-4 0,3-1-1 0,0-1-2 16,1 0-15-16,1-2-23 0,1-2-27 0,-3-4-38 15,4-1-56-15,-3-1-72 0,-1-1-45 0,2-1-56 16,-3-3-83-16,0-3-64 0,-2 0-98 0,-1-3-332 15,-2 0-473-15</inkml:trace>
  <inkml:trace contextRef="#ctx0" brushRef="#br1" timeOffset="89349.78">5933 16507 666 0,'-7'-8'489'0,"2"1"-123"0,2-2-73 0,2 2-59 15,2-3-45-15,0 0-46 0,4-3-21 16,4 0-34-16,-1 1-16 0,4-4-17 0,3 0-13 15,3-1-52-15,2-1-98 0,3 1-54 0,3-1-159 0,3-2-362 16,-6 3-191-16</inkml:trace>
  <inkml:trace contextRef="#ctx0" brushRef="#br1" timeOffset="89953.89">7067 16032 296 0,'0'0'289'0,"-4"-6"-38"16,4 6 11-16,-5-7 1 0,5 7-11 0,-8-8-21 16,3 3 5-16,0 1-16 0,-4 0-25 0,3 0-27 0,-3 0-24 15,1 1 3-15,-3 1-12 0,0 0-19 0,0 0 22 16,-1 2-10-16,1 2-10 0,-2 0-13 0,0 1-19 16,-2 3 1-16,2 0-11 0,-1-1 9 0,1 4-24 15,0-1 5-15,1 2-22 0,2 1 4 0,-2 1-6 16,3-1-2-16,1 0-17 0,2 2 4 0,2-3-4 15,2 2-2-15,0-1-5 0,2 0 1 0,3 0-8 16,-1-1 1-16,4 0-4 0,-1-2 2 0,1 1-2 16,3-3 0-16,0 0 2 0,1-2-10 0,3-1-4 15,-3-2-2-15,2-1-2 0,0-1-6 0,0-1-1 16,2-3 3-16,-1-1-1 0,0 0 7 0,-2-1 1 16,-2-2 3-16,1 0-3 0,-1-1 6 0,0-1-10 15,-5 2 11-15,1-1-3 0,0 1 13 0,0 0-7 16,-1 1 25-16,-1 0 21 0,-2 0 21 0,2 3 17 15,-3 5-5-15,2-11 1 0,-2 11-27 0,3-8-7 16,-3 8-15-16,2-6 3 0,-2 6-16 0,0 0 12 16,0 0-18-16,0 0 10 0,9 6-15 0,-9-6 14 0,9 8-25 15,-5-1 18-15,1 0-34 0,2 0 22 0,-1 1-1 16,3 1-6-16,0 2-10 0,0-1-57 0,2 0-53 16,-1 1-55-16,2-2-64 0,-1 1-28 0,1 0-49 15,1-3-108-15,-2-1-37 0,1-1-478 0,-1-3-522 16</inkml:trace>
  <inkml:trace contextRef="#ctx0" brushRef="#br1" timeOffset="90126.48">7394 16097 751 0,'8'-5'641'0,"-8"5"-112"16,0 0-68-16,6-5-60 0,-6 5 0 16,0 0-12-16,0 0-32 0,0 0-2 0,0 0-45 0,0 0-48 15,9 3-68-15,-9-3-11 0,1 5-58 0,-1-5 5 16,4 11-57-16,-4-5 13 0,3 4-38 0,-1-2 11 15,2 5-41-15,-1-3-13 0,-2 1-64 0,4 4-42 0,0-1-78 16,-1-1-77-16,0 3-107 0,1-3-37 16,-1 2-95-16,1-3-159 0,1 1-367 0,-1-4-628 15</inkml:trace>
  <inkml:trace contextRef="#ctx0" brushRef="#br1" timeOffset="90399.87">8359 15958 389 0,'0'0'713'0,"6"-8"-136"0,-6 8-81 0,4-6-60 15,-4 6-26-15,0 0-15 0,3-7-38 0,-3 7-39 16,0 0-68-16,4-5-35 0,-4 5-56 0,0 0-3 15,0 0-56-15,0 0 7 0,0 0-45 0,11 0 10 16,-11 0-39-16,4 5 25 0,-4-5-26 0,6 6-5 16,-6-6-45-16,8 8-70 0,-8-8-93 0,5 9-63 15,-1-4-76-15,-4-5-34 0,5 10-121 0,-5-10-40 16,8 5-475-16,-8-5-586 0</inkml:trace>
  <inkml:trace contextRef="#ctx0" brushRef="#br1" timeOffset="90537.81">8461 15949 307 0,'0'0'528'0,"0"0"-128"0,0 0-102 0,4-6-59 16,-4 6-7-16,0 0-38 0,0 0 13 0,0 0-40 16,0 0-31-16,5 7-31 0,-5-7-46 0,3 8 18 15,-3-8-45-15,4 9 15 0,-2-3-72 0,2 0-58 16,0 1-153-16,1 1-112 0,-1-2-395 0,1 0-249 16</inkml:trace>
  <inkml:trace contextRef="#ctx0" brushRef="#br1" timeOffset="90799.48">9514 15806 287 0,'0'0'717'16,"5"-4"-147"-16,-5 4-82 0,0 0-40 15,0 0-23-15,0 0-19 0,0 0-35 0,6-3-28 16,-6 3-77-16,0 0-29 0,0 0-78 0,0 0 2 0,0 0-58 16,-3 6 6-16,3-6-49 0,0 0 10 0,0 8-41 15,0-8 14-15,1 7-57 0,-1-7-58 0,4 9-91 16,-4-9-78-16,4 9-58 0,-4-9-76 0,6 10-78 16,-2-5-76-16,-4-5-42 0,8 3-243 15,-8-3-346-15</inkml:trace>
  <inkml:trace contextRef="#ctx0" brushRef="#br1" timeOffset="90937.23">9615 15816 139 0,'0'0'592'0,"0"0"-138"16,3-6-113-16,-3 6-56 0,0 0-43 0,0 0-24 15,0 0-34-15,0 0-32 0,0 0-28 0,0 0-22 16,0 0-23-16,2 5-19 0,-2-5-18 0,3 11-29 16,-3-11-92-16,6 11-90 0,-2-4-91 0,1-1-87 15,-1 0-341-15,3 1-195 0</inkml:trace>
  <inkml:trace contextRef="#ctx0" brushRef="#br1" timeOffset="91194.16">10575 15730 642 0,'0'0'565'0,"0"0"-106"0,0 0-58 16,0 0-33-16,0 0-38 0,-4 7-31 0,4-7-32 15,0 0-48-15,-5 4-46 0,5-4-32 0,0 0-29 16,-4 6-23-16,4-6-22 0,0 0-14 0,-2 9-30 16,2-9-62-16,-2 7-62 0,2-7-63 0,4 6-59 15,-4-6-70-15,8 5-47 0,-8-5-125 0,10 1-351 16,-10-1-350-16</inkml:trace>
  <inkml:trace contextRef="#ctx0" brushRef="#br1" timeOffset="91319.95">10668 15726 320 0,'0'0'472'0,"0"0"-126"0,0 0-38 0,2-7-63 16,-2 7-31-16,0 0-37 0,0 0-39 0,0 0-22 16,0 0-31-16,0 0-8 0,-3 8-26 0,3-8-15 15,3 7-30-15,-3-7-91 0,5 10-81 0,-3-4-187 16,-2-6-271-16,8 11-138 0</inkml:trace>
  <inkml:trace contextRef="#ctx0" brushRef="#br1" timeOffset="91682.29">12111 15797 82 0,'0'0'513'15,"0"0"-120"-15,0 0-31 0,-14-2-24 0,14 2-25 16,0 0-37-16,0 0-49 0,-8-3-32 0,8 3-28 15,0 0-22-15,0 0-23 0,4-8-17 0,-4 8-11 16,9-3-16-16,-9 3-10 0,13-6-7 0,-3 4-8 16,-1-2-3-16,1 0-5 0,3 2-9 0,-3-2-7 15,2 1-8-15,3-1-2 0,-3 1-5 0,3-1-7 0,-1 0-1 16,1 1-36-16,-3 1-46 0,1-1-65 0,-2 0-75 16,-2 1-92-16,-9 2-32 0,17-2-106 15,-17 2-272-15,10-1-225 0</inkml:trace>
  <inkml:trace contextRef="#ctx0" brushRef="#br1" timeOffset="92037.23">12129 15887 82 0,'-11'7'514'15,"2"-1"-152"-15,2-1-76 0,-1-1-44 0,8-4 12 16,-8 7-18-16,8-7 50 0,0 0-41 0,0 0-46 16,0 0-39-16,7 3-29 0,2-6-27 0,0-2-18 15,4 0-19-15,1-1-12 0,4-4-14 0,0 2-7 16,2-1-9-16,1-1-4 0,-1 0-9 0,3-3-9 15,0 0-35-15,0-1-42 0,-5 2-20 0,1-1-27 16,-1 0-34-16,-4 0-27 0,-2 0-8 0,-3 1 13 16,-2-2 59-16,-2 3-18 0,-1-1 59 0,-4 2-15 15,0-1 74-15,-2 0 17 0,-1 3 68 0,-1-2 55 16,-2 2 41-16,2 0 8 0,-1 1 14 0,1 2 5 0,2-1-1 16,-2 2-13-16,4 4-17 0,-7-8-9 0,7 8 6 15,0 0 2-15,-2-6 18 0,2 6-9 16,0 0-38-16,6 3 10 0,-6-3-8 0,10 6-31 15,-2-1-1-15,2 1-29 0,0 1-1 0,1 2-26 0,1 0 7 16,0 0-24-16,-2 2 9 0,3 2-20 0,-4-2 11 16,0 3-28-16,0 0 16 0,-3 1-33 15,-1-1-11-15,-1 0-45 0,-2 1-51 0,-2-2-45 0,-3 2-84 16,-1 0-51-16,-1-1-147 0,-3-1-122 0,-2-2-407 16,1 1-576-16</inkml:trace>
  <inkml:trace contextRef="#ctx0" brushRef="#br1" timeOffset="92703.93">13183 15337 31 0,'-3'-7'490'0,"3"7"-182"16,-3-6-34-16,3 6-56 0,0 0 45 15,1-6-42-15,-1 6 47 0,0 0-55 0,5-5 2 0,-5 5-57 16,11-2 12-16,-11 2-31 0,14-4 5 0,-14 4-30 16,18-2 8-16,-7-1-22 0,1 1 3 0,0-1-22 15,0 0-5-15,2-2-3 0,1 2-5 0,-2-1 1 16,1-1-15-16,0 0-7 0,0 1 1 0,-4-1-5 16,2 1-4-16,-2-1 3 0,0 2-2 0,-2-1 10 15,2 0 15-15,-10 4 6 0,13-5 3 0,-13 5 3 16,9-4-4-16,-9 4-6 0,10-4-2 0,-10 4-1 15,0 0 0-15,8-3 4 0,-8 3-1 0,0 0 3 16,0 0 13-16,0 0-36 0,0 8 27 0,0-8-27 16,-1 8 26-16,1-8-29 0,-2 11 21 0,2-11-19 0,2 14 12 15,-1-6-3-15,0 2-14 0,2-1-20 16,1 2 16-16,-2 1-9 0,6 2-2 0,-3-1-5 16,1 3-6-16,1 2-6 0,0 0 1 0,2 0-5 15,0 1 0-15,2 2-23 0,-1-2 30 0,-1 0-31 0,-3 1 24 16,3 2-26-16,1-3 39 0,-1 2-37 15,-2-2 36-15,-1 1-40 0,3-1 42 0,-3 2-34 0,-3-5 17 16,1 1-11-16,-2 0 32 0,1-1-1 0,-2 1-8 16,-1-3-3-16,0-1 3 0,-2-1-1 0,0 0-3 15,-3-1-3-15,3 0-3 0,-5-2 7 0,2 0-5 16,-5-1-1-16,2-1-8 0,-2-2-4 0,-2-1-19 16,2-2-24-16,-4 0-44 0,0-2-70 0,1-1-55 15,-3 0-65-15,0-3-55 0,0-1-60 0,2 0-111 16,-2-4-95-16,3 3-425 0,1-3-644 0</inkml:trace>
  <inkml:trace contextRef="#ctx0" brushRef="#br1" timeOffset="92865.6">13310 15655 285 0,'-4'-5'605'0,"0"0"-127"15,4 5-66-15,-6-9-32 0,6 9-60 0,-3-12-62 0,3 4-46 16,0 1-33-16,4-1-48 0,1-2-14 0,2 1-27 15,2-1-15-15,6-2-15 0,-1 0-29 0,5 0-88 16,3-2-80-16,1 1-102 0,1-1-68 0,2 2-122 0,1-2-352 16,1 1-301-16</inkml:trace>
  <inkml:trace contextRef="#ctx0" brushRef="#br1" timeOffset="93520.11">14329 15482 164 0,'0'0'248'16,"0"0"4"-16,0 0 18 0,0 0 33 0,12 0-7 0,-12 0-20 15,0 0-65-15,0 0 22 0,0 0-31 0,0 0-7 16,4-6-14-16,-4 6-28 0,0 0-15 0,-4-4-3 16,4 4 3-16,0 0-17 0,-6-7 12 15,6 7-13-15,-6-6 1 0,6 6-28 0,-7-5-9 0,7 5-15 16,-9-8 24-16,9 8-20 0,-10-7-7 0,10 7-15 15,-10-5-2-15,10 5-4 0,-13-5-1 0,13 5-13 16,-14-2-3-16,14 2-2 0,-16 1 0 0,5 1-9 16,2 1 7-16,0 1 0 0,-1 2 2 0,0-2-2 15,1 4 9-15,-3 0 3 0,3 1-9 0,2 0 0 16,0 0-7-16,2 0 5 0,0 0-8 0,1 0 13 16,4 2-24-16,-1-2 17 0,2 1-13 0,1 0 8 15,0-1-13-15,3 0 9 0,0-1-10 0,2-1 6 16,-1 0-9-16,3-2 8 0,0-1-14 0,0-1 7 15,1 0-11-15,-10-3 8 0,19 0-12 0,-8-3 1 16,0 1-5-16,-1-1 4 0,-1-1-6 0,1-2 6 16,-2-1-9-16,0 0 12 0,-2 0-2 0,2-1 7 15,-2 0-1-15,-1-1 3 0,-1 2-4 0,0-1 9 0,-1 1-6 16,-1 0 8-16,1 0-1 0,-3 7 6 0,5-10-4 16,-5 10 2-16,2-9-9 0,-2 9 7 15,4-5-7-15,-4 5 8 0,0 0-11 0,0 0 14 0,0 0-8 16,0 0 3-16,14 3-3 0,-14-3 6 0,5 7-7 15,-5-7 6-15,12 8-9 0,-7-3 5 0,0 1-14 16,3 0-29-16,-1 0-64 0,0 0-70 0,-2 0-42 16,0 0-55-16,3 0-29 0,-2-1-52 0,-6-5-47 15,8 8-3-15,-8-8-451 0,6 5-400 0</inkml:trace>
  <inkml:trace contextRef="#ctx0" brushRef="#br1" timeOffset="93886.28">14440 15532 252 0,'0'0'437'0,"-3"-12"-42"0,3 12-30 15,0-11-74-15,3 4 34 0,-1 0-41 0,-2 7-15 16,4-9-43-16,-4 9-5 0,8-10-42 0,-2 7-5 16,-6 3-36-16,12-7-3 0,-12 7-27 0,12-3 0 15,-12 3-17-15,17-1-11 0,-17 1-23 0,14 2 3 16,-4 0-13-16,-1 1-2 0,-2 0-18 0,-1 0 10 0,2 2-8 16,-3-1 3-16,-1 2-6 0,-4-6 1 15,6 10-3-15,-6-10-3 0,1 10 4 0,-1-10 2 16,-1 8-3-16,1-8-5 0,-4 8 5 0,4-8 10 0,-8 2-5 15,8-2 5-15,0 0-10 0,-11-2 3 0,11 2-5 16,-4-8-1-16,4 2-4 0,-1 0-1 0,2-1-5 16,-1-2-1-16,3-1-3 0,1 0-1 0,3 2 0 15,-3-2 7-15,2 2-4 0,2 0 7 0,1 0 2 16,-3 1 4-16,2 2 4 0,1-1 16 0,0 3 5 16,-1-1 3-16,-1 2-5 0,-7 2-11 0,17-1 0 15,-17 1-4-15,14 3-7 0,-6 2-30 16,-1-1 28-16,0 2-26 0,-1 1 22 0,1 0-24 0,-1 1 21 15,0 2-35-15,-1-1-10 0,1 1-53 0,-4 1-47 16,2-1-57-16,0 0-77 0,-2 1-74 0,1-2-143 16,-3 1-83-16,4-2-443 0,-3 1-612 0</inkml:trace>
  <inkml:trace contextRef="#ctx0" brushRef="#br1" timeOffset="94464.16">15986 15259 675 0,'0'0'566'0,"0"0"-93"0,-6-7-7 0,6 7-17 16,0 0 3-16,-4-5-23 0,4 5-36 0,0 0-55 15,0 0-90-15,-5-4-23 0,5 4-71 0,0 0 0 16,0 0-50-16,0 0 3 0,-5 7-44 0,5-7 10 16,0 8-37-16,0-8 20 0,-2 10-41 0,2-10 12 15,2 12-43-15,-2-12-82 0,0 14-85 0,0-7-74 16,0 0-81-16,0 0-36 0,0-7-133 0,0 14-60 15,0-14-422-15,1 9-584 0</inkml:trace>
  <inkml:trace contextRef="#ctx0" brushRef="#br1" timeOffset="94619.39">16065 15255 54 0,'0'0'610'16,"5"-10"-111"-16,-5 10-102 0,4-7-26 0,-4 7-29 15,3-5-54-15,-3 5-24 0,0 0-38 0,0 0-37 16,0 0-37-16,0 0-28 0,0 0-25 0,4 7-21 15,-4-7-14-15,2 10-19 0,1-5-13 0,-2 1-76 16,4 2-94-16,-1 1-99 0,0 0-103 0,2 0-142 0,-2 0-337 16,1 0-354-16</inkml:trace>
  <inkml:trace contextRef="#ctx0" brushRef="#br1" timeOffset="95302.93">17411 15223 105 0,'0'0'307'0,"0"0"-65"16,1-7 26-16,-1 7-33 0,0 0 31 0,-2-8-63 0,2 8 32 16,-3-6-56-16,3 6 39 0,-6-7-62 15,6 7 21-15,-8-8-46 0,8 8 16 0,-10-7-24 0,6 1 8 16,4 6-36-16,-10-8 0 0,10 8-35 0,-10-5 17 15,1 0-31-15,9 5 20 0,-12-4-30 0,12 4 11 16,-16-1-23-16,16 1 16 0,-16 1-12 0,7 2 29 16,-3-1-6-16,1 2 14 0,2 0-13 0,-3 1 1 15,0 1 6-15,-1 1 6 0,2 0 0 0,0 3-1 16,1-2-7-16,1 2-6 0,2 1-4 0,0-2 0 16,1 1-7-16,2 0-6 0,2 0 0 0,-1-1-9 15,3 0 2-15,0-1-4 0,3 0-2 0,-1-1-1 16,2 0-10-16,2 1 6 0,1-2-6 0,-1-2 0 15,3 1-4-15,1-2 3 0,-1-1-5 0,0-1 3 16,-9-1-3-16,19 3-4 0,-19-3 6 0,18-3-2 16,-6 1-1-16,-3 1-2 0,1-3 0 0,0 0 0 15,-1 1 1-15,0-3 4 0,0 1-5 0,0 0 1 0,-3-2 0 16,2 1 0-16,0 0-1 0,-1-2 4 0,-3 2 2 16,1-1 14-16,-1 1 14 0,0-2 12 15,-4 8 14-15,6-10 4 0,-6 10 8 0,4-9-2 0,-4 9 1 16,3-7-7-16,-3 7-9 0,2-6-10 0,-2 6-1 15,0 0-4-15,0 0-24 0,0 0 21 0,0 0-19 16,0 0 17-16,2 6-20 0,-2-6 14 0,2 8-22 16,-2-8-1-16,7 11-3 0,-4-4 17 0,4 1-8 15,-1 0-10-15,2 2-35 0,1-1-46 0,1 1-42 16,0 0-51-16,-1 0-53 0,1 1-62 16,2 0-29-16,-2-2-84 0,0 1-32 0,0-2-86 0,0-1-468 15,-2-1-580-15</inkml:trace>
  <inkml:trace contextRef="#ctx0" brushRef="#br1" timeOffset="95635.66">17525 15390 109 0,'-5'-5'540'0,"5"5"-57"0,-7-9-111 16,7 9-19-16,-1-8 6 0,1 8-62 0,0-11-10 0,0 11-42 16,4-9-21-16,0 4-31 0,-4 5-21 15,10-9-13-15,-5 6-13 0,4-1-8 0,-1 2-16 16,-8 2-14-16,14-2-11 0,-14 2-13 0,16-1-14 0,-16 1-9 15,16 2-3-15,-16-2-5 0,14 8-6 0,-8-3-5 16,-1 1-8-16,-2 2-4 0,-2 1-12 0,-1-1 2 16,0 2-9-16,-1 0 4 0,-2 2-5 0,-2-2 2 15,1 2-4-15,-2 0 5 0,-3-1-6 0,4 0 10 16,-3-1-9-16,4-1 24 0,-2-1-28 0,1 0 39 16,0-2-16-16,2-1 21 0,-2 1-20 0,5-6 28 15,-4 9-35-15,4-9 26 0,1 7-33 0,-1-7 20 16,8 4-31-16,-8-4 18 0,13 2-48 0,-13-2-29 15,19 0-55-15,-5-1-54 0,-1-1-24 0,3-1-40 16,1-1-1-16,2 1-84 0,4-2 0 0,-2-1-97 16,2 0-45-16,0-2-454 0,0 0-477 0</inkml:trace>
  <inkml:trace contextRef="#ctx0" brushRef="#br1" timeOffset="95811.55">18087 15295 448 0,'0'0'515'0,"0"0"-95"0,-10-2-44 16,10 2-1-16,-8-4-31 0,8 4-41 0,0 0-38 15,-10-5-44-15,10 5-46 0,0 0-36 0,-6-5-28 16,6 5-28-16,0 0-55 0,0 0-61 16,-3-6-70-16,3 6-76 0,0 0-95 0,5-4-104 0,-5 4-132 15,5-6-230-15,-5 6-245 0</inkml:trace>
  <inkml:trace contextRef="#ctx0" brushRef="#br1" timeOffset="96185.83">18387 14949 428 0,'0'0'492'16,"-1"-7"-126"-16,1 7 6 0,0 0-53 0,-8-6 25 15,8 6-44-15,0 0 2 0,-15 0-25 0,15 0-6 16,-15 4-33-16,6-1-26 0,1 1-24 0,1 0-27 0,0 2-20 16,1-2-22-16,-2 2-9 0,4 0-26 15,2 1 4-15,-1 1-15 0,3-1-11 0,0 1-10 0,1 0-10 16,3 0-14-16,0 2 5 0,0-2-15 0,5 3 2 16,0-2-3-16,1 1-2 0,1-2-6 0,1 2 0 15,3-1 2-15,-2 0-12 0,0 0 4 16,2-1 3-16,-2 0-4 0,0 1-2 0,-3-2 1 0,-1 0-47 15,1-1 40-15,-3 1 8 0,-2-1-40 0,-1-1 50 16,-4-5-32-16,2 11 36 0,-2-11-42 0,-2 8 40 16,-2-3-43-16,4-5 48 0,-12 7-46 0,12-7 48 15,-14 6 1-15,14-6-50 0,-14 4 39 0,14-4-13 16,-15 1-38-16,15-1-63 0,-12-2-80 0,12 2-76 16,-9-6-67-16,9 6-63 0,-9-8-1 0,9 8-50 15,-1-11-23-15,4 3-333 0,-2 0-321 0</inkml:trace>
  <inkml:trace contextRef="#ctx0" brushRef="#br1" timeOffset="96470.04">18570 14949 394 0,'4'-7'467'15,"-1"1"-71"-15,-1 0 15 0,-2 6-59 16,4-8 8-16,-4 8-57 0,1-9-6 0,-1 9-48 16,5-6-23-16,-5 6-30 0,0 0 4 0,4-5 0 0,-4 5-9 15,0 0-14-15,0 0-21 0,13 2-13 16,-13-2-10-16,6 5-15 0,-6-5 2 0,9 9-6 15,-5-3-5-15,1 0-9 0,-1 2-12 0,1 1-8 0,0 1-6 16,2-1-8-16,-5 2-8 0,5 0-4 0,-2 2-14 16,0 0 5-16,-1 0-6 0,3 0 4 0,-3 1-17 15,1-1 8-15,0 0-17 0,1 1 6 0,-1 0-15 16,1-2 9-16,-1 0-12 0,0-1 12 0,-1-1-16 16,1 0 5-16,0-1-16 0,2 0 9 0,-2-1-47 15,1 0-21-15,-2-1-69 0,3-2-4 0,-2 2-52 16,1-3-62-16,-6-4-54 0,8 6-61 0,-8-6-80 15,6 4-114-15,-6-4-562 0,0 0-743 0</inkml:trace>
  <inkml:trace contextRef="#ctx0" brushRef="#br1" timeOffset="96610.36">18693 15139 185 0,'0'0'549'0,"-8"-7"-77"0,8 7-141 0,-2-9-34 0,2 9-40 15,0-8 1-15,0 8-86 0,3-10-7 0,3 5-60 16,-1-1 9-16,1 2-53 0,4-2 8 15,-1 1-91-15,3-1-33 0,0 0-118 0,0 0-48 16,3 1-75-16,-2 0-75 0,0-1-223 0,1 2-108 0</inkml:trace>
  <inkml:trace contextRef="#ctx0" brushRef="#br1" timeOffset="96718.96">18906 15054 246 0,'0'0'380'16,"0"0"-56"-16,4 5-17 0,-4-5-66 0,0 0 33 15,0 7-88-15,0-7 14 0,0 0-97 0,0 0 4 16,0 0-152-16,0 0-119 0,0 0-201 0,9 2-194 15,-9-2-75-15</inkml:trace>
  <inkml:trace contextRef="#ctx0" brushRef="#br1" timeOffset="97569.67">20253 15004 196 0,'0'0'212'0,"0"0"-25"0,0 0-4 16,0 0-2-16,4-7-6 0,-4 7-5 0,0 0-9 16,0 0-8-16,5-6 0 0,-5 6 4 0,0 0-30 15,4-3 52-15,-4 3-41 0,0 0 30 0,0 0-36 0,4-5 20 16,-4 5-39-16,0 0 14 0,0 0-26 0,0 0 8 16,1-8-31-16,-1 8 17 0,0 0-29 0,0-7 13 15,0 7-22-15,-2-6 11 0,2 6-18 0,-3-7 7 16,3 7-18-16,-4-7 6 0,4 7-11 0,-5-8 10 15,1 3-15-15,2 0 4 0,-5 0-13 0,2 0 7 16,-1 0-16-16,-2 1 12 0,-1 0-16 0,2-1 12 16,-4 3-12-16,2 0 12 0,-3-1-12 0,0 3 9 15,1 0-12-15,-1 3 13 0,1-2-7 0,-2 2 16 16,1 1-3-16,-3 1 7 0,2 2-4 16,2-1 10-16,-1 1-8 0,-1 3 7 0,2-2-8 0,3 2 6 15,-1-1-4-15,3 3 5 0,0-2-8 0,3 0 6 16,1 1-8-16,2-2 0 0,0 2-5 0,2-2 2 15,3 0-5-15,0-1 2 0,2 0-3 0,0-1-1 16,1-2-3-16,3 0-2 0,1-1 0 0,1-2-3 16,-2 1-2-16,2-2 0 0,0-1-1 0,0-1 0 15,1-2-3-15,-2 1 1 0,4-2 2 0,-3-2-4 16,-2 0 1-16,3-1 1 0,-5 1-19 0,1-2 22 0,0-1 1 16,-2 2-2-16,-1-3-1 0,-2 3 6 0,2-2-7 15,-3 0 11-15,-1 1 5 0,1 1 10 0,-2-1 5 16,-1 1 27-16,-1 7-9 0,4-10 20 0,-2 4-4 15,-2 6-17-15,2-8-11 0,-2 8 1 0,0 0 2 16,3-6 11-16,-3 6-5 0,0 0 2 0,0 0-4 16,5 7-3-16,-5-7-2 0,2 9-15 0,-2-9 2 15,4 12-3-15,1-3-5 0,-1-1-1 0,1 2-3 16,-1-1-5-16,5 3-14 0,-3 0-32 0,2 1-21 16,0 0-69-16,1 2-74 0,-2-2-61 0,2 0-60 15,1 1-60-15,-2-4-69 0,1 2-70 0,-1-4-536 16,1-1-673-16</inkml:trace>
  <inkml:trace contextRef="#ctx0" brushRef="#br1" timeOffset="97903.56">20482 15082 659 0,'0'0'447'0,"3"-9"-24"0,-3 9-84 0,2-8 3 16,-2 8-62-16,4-7-7 0,-4 7-43 0,6-6-4 15,-6 6-38-15,9-3-7 0,-9 3-32 0,9-1-16 0,-9 1-31 16,14 2 3-16,-14-2-25 0,12 6-5 0,-6-3-18 16,-2 3-1-16,4-1-15 0,-6 1 4 15,2 3-12-15,-1-1 1 0,-2 0-11 0,-1 1-2 0,-3 1-1 16,2-1-4-16,-3 1 0 0,2-1 1 0,-5 1 1 16,4 0 9-16,-1-3 2 0,0 1 8 0,0-1 9 15,0 1 2-15,4-8 22 0,-4 9 3 0,4-9-42 16,-6 9 40-16,6-9-42 0,-1 7 34 0,1-7-50 15,5 4 36-15,-5-4-47 0,9 3 39 0,-9-3-43 16,15 2 16-16,-15-2-89 0,19 1-3 0,-6-1-68 16,0-1-63-16,1 1-48 0,1-2-70 0,-1 2-74 15,1-1-52-15,2-2-116 0,0 1-298 0,-2-2-420 16</inkml:trace>
  <inkml:trace contextRef="#ctx0" brushRef="#br1" timeOffset="98552.78">21304 14709 45 0,'0'0'310'0,"0"0"-35"0,0 0-11 0,-2-7 9 16,2 7-47-16,0 0 27 0,0 0-60 0,0 0 36 16,-1-6-63-16,1 6-3 0,0 0 17 0,0 0-15 15,0 0 24-15,0 0-23 0,-11 4 15 0,11-4-14 0,-5 5-1 16,1 1-18-16,0-1-7 0,-1 2-5 16,-3 3-12-16,1 0-18 0,0 1-10 0,-3-1-25 0,-1 6-12 15,-2-2-12-15,0 2-4 0,-1 0-13 16,1-1-1-16,-2-1-10 0,1 3 3 0,-2-2-7 15,2 0-2-15,0-1-5 0,1-1-1 0,1-4-3 16,1 2 4-16,2-2-5 0,2-2-13 0,-1-1 19 0,2 1-14 16,-1-1 18-16,7-6-2 0,-7 7-1 0,7-7-5 15,0 0-3-15,0 0 0 0,0 0-4 0,0 0 5 16,0 0-3-16,0 0 1 0,11-5 1 0,-4 2-2 16,0 0-1-16,2 1 3 0,0 0-4 0,0-1 4 15,1 1 0-15,1 1-3 0,-11 1 2 0,19 0 16 16,-8 1 7-16,-2 1 0 0,4 1 24 0,-3 0-14 15,3 1-1-15,0 1 7 0,1 2-8 0,0-1-3 16,0 0-5-16,1 1 2 0,-1 0-8 0,1 1-4 16,0-1-3-16,1-2 1 0,-3 2-5 0,4-1 0 15,-3-2-2-15,2 1-11 0,-3-1-39 0,-1-1-48 16,0 0-63-16,1-1-40 0,-1 0-65 0,-1 0-31 16,-11-2-113-16,19 0-71 0,-19 0-113 0,18-3-253 15,-9 1-385-15</inkml:trace>
  <inkml:trace contextRef="#ctx0" brushRef="#br1" timeOffset="99185.86">21830 14850 187 0,'4'-7'188'0,"-4"7"-42"16,1-7-8-16,-1 7-11 0,3-6-6 0,-3 6 4 16,1-7 7-16,-1 7 4 0,2-7-1 0,-2 7 12 15,0-7-6-15,0 7-4 0,0-9 2 0,0 9 12 16,-3-7-35-16,3 7 41 0,-4-9-34 0,4 9 25 16,-4-9-41-16,4 9 26 0,-6-8-19 0,1 3 11 15,0 1-27-15,5 4 19 0,-10-7-26 0,10 7 6 16,-13-7-25-16,13 7-1 0,-17-3-5 0,17 3 13 15,-19-1-21-15,19 1 8 0,-17 1-17 0,7 2 11 16,-1 0-18-16,0 1 13 0,1 0-3 0,1 2 9 16,0 0-11-16,-1 1-4 0,0 0-6 0,1 3 4 0,1-2-12 15,3 1-1-15,-2-1-5 0,3 2 2 0,0-1-7 16,1 0-1-16,2 0-2 0,0 0 0 0,2-2-5 16,0 0 0-16,2 3-5 0,1-3 2 0,0 0-1 15,3-1 2-15,-2 0-4 0,4-1-1 0,-2 0-2 16,3-2 1-16,-3 1 5 0,4-3-10 0,-2 2 0 15,-9-3-7-15,19 0 3 0,-19 0 3 0,19-2-6 16,-9 1 1-16,-1-3-2 0,1 2 4 0,-2-3 1 16,0-1 2-16,-1 1-4 0,2-1 6 0,-2-2-7 15,-1 1 5-15,1-1-1 0,-2-1 5 0,0 1-8 16,0-1 7-16,-1 1-3 0,-2-1 7 0,2 1-1 16,-1-1-1-16,-1 4 18 0,1-1 15 0,-2-1 11 15,-1 7-5-15,5-9 11 0,-5 9-25 0,3-7 16 16,-3 7-10-16,0 0 23 0,0 0 4 0,2-5 5 15,-2 5 7-15,0 0-1 0,0 6-12 0,0-6 4 16,1 8-2-16,-1-8-2 0,4 11-1 0,-4-5-9 16,3 1 0-16,-1 2-9 0,2-1-9 0,0 1-7 15,-1 0-4-15,4 1-5 0,-3-1-3 0,1 0-9 0,0 0-24 16,2 0-38-16,0-1-54 0,-2 0-61 0,2 0-59 16,-2-2-76-16,2 1-36 0,-2-1-91 0,1-1-49 15,-1-1-82-15,-5-4-444 0,8 6-614 0</inkml:trace>
  <inkml:trace contextRef="#ctx0" brushRef="#br1" timeOffset="99452.38">22027 14893 176 0,'0'0'567'16,"0"0"-61"-16,0 0-90 0,0 0 5 0,0 0-30 15,4-6-9-15,-4 6-21 0,0 0-23 0,0 0-32 16,0 0-60-16,0 0-34 0,0 0-62 0,0 0 6 15,0 0-20-15,0 0 30 0,0 0-4 0,0 0-5 16,5 6-3-16,-5-6-2 0,1 8-16 0,-1-8-8 16,3 11-10-16,-2-5-9 0,2 0-2 0,-2 0-13 15,2 1-14-15,-1 0-16 0,-2 1-12 0,4 1-9 16,-1-2-9-16,-1 3-4 0,1-2-10 0,-2 1-17 0,5 0-51 16,-4 0-90-16,0 0-93 0,-1 0-172 15,1 1-153-15,-1 0-269 0,0-3-565 0,-2 2-991 0</inkml:trace>
  <inkml:trace contextRef="#ctx0" brushRef="#br1" timeOffset="109134.45">10446 16573 340 0,'0'0'440'0,"0"0"-127"0,0 0-20 15,0 0-55-15,0 0-10 0,0 0-39 0,0 0-25 16,0 0-36-16,0 0-29 0,0 0-25 0,0 0-19 15,0 0-7-15,0 0-8 0,0 0-12 0,5 6-12 16,-5-6-31-16,4 5-45 0,-4-5-108 0,4 6-70 16,-4-6-120-16,2 7-222 0,-2-7-93 0</inkml:trace>
  <inkml:trace contextRef="#ctx0" brushRef="#br1" timeOffset="109267.64">10445 16777 213 0,'-4'7'201'0,"1"0"16"16,-2-3-53-16,5-4 45 0,-5 9-35 0,5-9-15 16,-9 8-65-16,9-8 11 0,-2 6-55 0,2-6 15 15,0 0-110-15,-4 5-61 0,4-5-366 0,0 0 45 0</inkml:trace>
  <inkml:trace contextRef="#ctx0" brushRef="#br1" timeOffset="109411.71">10450 17211 34 0,'0'7'133'0,"1"-1"-39"0,-1-6-102 0,3 12-78 16,-3-12 28-16</inkml:trace>
  <inkml:trace contextRef="#ctx0" brushRef="#br1" timeOffset="109535.01">10571 17439 87 0,'0'0'303'0,"-2"12"-228"16,2-12-224-16,-4 11 41 0</inkml:trace>
  <inkml:trace contextRef="#ctx0" brushRef="#br1" timeOffset="115478.7">10562 11456 128 0,'0'0'304'0,"0"0"-120"16,0 0 0-16,-4 5-56 0,4-5 24 0,0 0-38 15,0 0 9-15,0 0-31 0,0 0-1 0,0 0-38 16,0 0 22-16,0 0-4 0,0 0 20 0,0 0 2 16,0 0 1-16,8 3 9 0,-8-3-17 0,0 0-2 0,10-3-3 15,-10 3-12-15,10-3-3 0,-10 3-3 16,12-4-4-16,-12 4-11 0,17-7 7 0,-8 3-3 0,0 0 8 15,3 1 1-15,0-3-5 0,3-1-9 0,-1 3-2 16,4-3-12-16,0-1-6 0,1 0 3 0,3 1-4 16,0-2-3-16,3-3-7 0,3 3-2 0,0-2 45 15,2-2-58-15,-1 3 43 0,7-5-51 0,-2 0 49 16,4 1-50-16,-4 0 42 0,4-2-11 0,-2 0-3 16,1 2-4-16,-2 0-3 0,-5 1-4 0,5-2 3 15,-7 3-4-15,0 1-2 0,-2 0-3 0,-3 3 0 16,-3-2 4-16,-1 4-6 0,-3-1 1 0,0 1 1 15,-3 0-1-15,-2 2 13 0,0 0 12 16,-2 0 19-16,0 0 8 0,-3 2 9 0,-6 2 4 0,14-5 5 16,-14 5 0-16,10-3-47 0,-10 3 41 0,9-4-51 15,-9 4 43-15,0 0-16 0,8-5-47 0,-8 5 41 16,0 0-7-16,6-2-46 0,-6 2 43 0,0 0 1 16,0 0-50-16,9-4 42 0,-9 4-2 0,0 0-3 15,0 0-6-15,0 0-43 0,4-4 46 0,-4 4-4 16,0 0-42-16,0 0 43 0,0 0-10 0,0 0-45 0,6-6-64 15,-6 6-81-15,0 0-87 0,0 0-70 0,-1-5-61 16,1 5-469-16,-5-5-434 0</inkml:trace>
  <inkml:trace contextRef="#ctx0" brushRef="#br1" timeOffset="115868.49">11448 10927 541 0,'0'0'445'15,"-10"-6"-106"-15,10 6 5 0,-11-4-42 0,11 4 55 16,-10-3-37-16,10 3-16 0,-10-4-55 0,10 4 22 16,-9-4-67-16,9 4 11 0,-6-3-87 0,6 3 20 15,0 0-70-15,-9-3 27 0,9 3-67 0,0 0 45 16,0 0-55-16,0 0 47 0,0 0-48 0,0 0 47 16,0 0-47-16,0 0 46 0,9 1-50 0,-9-1 49 0,14 3-44 15,-14-3 50-15,19 1-44 0,-6 0 44 16,-2 1-47-16,5 0 27 0,-3-1-41 0,4 2 38 15,1-1-34-15,0 0 34 0,0 2-46 0,0 0 6 0,0 0-4 16,-1 1-4-16,3 2 8 0,-2 0-1 0,-3-2 5 16,2 0-5-16,-3 4 5 0,0-3 0 0,-3 0 4 15,2 2 2-15,-3-1 7 0,-1 3 5 0,-4-2-6 16,1 2 0-16,-3-1-9 0,0 3 2 0,-3-1 2 16,-2 1-5-16,-2 3-6 0,1-2-1 0,-5 0-3 15,2 1-1-15,-3 2 14 0,0 0-23 0,0-3 2 16,0 0-2-16,0 3-3 0,-1-4-7 0,2-1-20 15,2 0-51-15,0-1-60 0,-1 0-63 0,3-3-63 16,2 3-32-16,-1-5-108 0,0 2-75 0,3-7-156 16,-1 8-382-16,1-8-628 0</inkml:trace>
  <inkml:trace contextRef="#ctx0" brushRef="#br1" timeOffset="116599.58">12520 10621 297 0,'0'0'204'0,"1"-9"17"0,-1 9-63 0,2-7 27 15,-2 7-32-15,1-6 7 0,-1 6-34 0,0-9-1 0,0 9-3 16,0-8-8-16,0 8-2 0,-1-11-8 16,1 11 28-16,-3-9-33 0,3 9 33 0,-7-10-52 0,3 4 39 15,-2 2-35-15,1-1 63 0,0 0-49 16,-4 0 31-16,2 2-54 0,-2 0 35 0,9 3-42 0,-19-1 40 15,19 1-39-15,-23 1 43 0,11 2-38 0,-1 0 40 16,-1 3-48-16,1-1 37 0,-1 1-52 16,3 2 39-16,-1 0-55 0,2-1 10 0,1 2-17 15,0 0-3-15,4 0-2 0,-1 1 4 0,3 0-13 0,-1-1 47 16,3 2-61-16,1-1 42 0,3 1-20 0,-1 1 9 16,2-2-48-16,4 2 48 0,1 0-46 0,-2-1 43 15,6 1-50-15,-1-3 48 0,2 4-46 0,2-2 46 16,1 0-47-16,1 1 46 0,1-1-47 0,-2 1 47 15,2 0-48-15,-4-1 47 0,4 2-47 0,-6-1 50 16,2 0-52-16,-2-1 48 0,-3 0-46 0,-1 1 48 16,-4 0-47-16,1-3 50 0,-4 3-43 0,-2-1 44 0,0 1-49 15,-4-1 47-15,-1 1-46 0,-1 0 47 0,-3 0-50 16,-3-2 47-16,1 1-48 0,-2-3 50 16,0 0-51-16,0-1 48 0,-2-2-52 0,2 0 50 0,1-1-57 15,0-3 7-15,-2 0-66 0,4-2-72 0,-2-1-105 16,2-2-81-16,1-1-109 0,4 0-105 0,-2-2-257 15,4 0-360-15</inkml:trace>
  <inkml:trace contextRef="#ctx0" brushRef="#br1" timeOffset="116881.34">12811 10707 399 0,'0'0'499'0,"0"0"-115"16,0 0-88-16,0 0-3 0,0 0 24 0,0 0-12 16,0 0-23-16,0 0-30 0,0 0-39 0,0 0-38 15,0 0-36-15,0 0-29 0,0 0-20 0,0 0-19 0,10-5-16 16,-10 5-10-16,12-6-4 0,-3 4-11 0,0-2-7 15,3 1-8-15,-2-1-7 0,3-1-10 16,2 1-42-16,-1 0-61 0,0 1-49 0,0-2-55 0,0 2-33 16,-2 1-62-16,-1-1-25 0,1 2-114 0,-1 0-258 15,-11 1-207-15</inkml:trace>
  <inkml:trace contextRef="#ctx0" brushRef="#br1" timeOffset="117033.48">12937 10791 171 0,'-9'11'529'16,"1"-5"-129"-16,2 3-103 0,1-4-17 0,0 1-59 15,1-1 47-15,4-5-60 0,-6 9 50 0,6-9-64 16,0 0 18-16,3 8-73 0,-3-8 12 0,0 0-66 16,17-3 20-16,-6 1-63 0,3-1 28 0,3-2-54 15,0-2 31-15,4 1-108 0,1-1-30 0,0-3-122 16,1 3-104-16,0-3-102 0,0 2-400 0,-3-2-353 16</inkml:trace>
  <inkml:trace contextRef="#ctx0" brushRef="#br1" timeOffset="117617.45">12675 10937 163 0,'-16'5'578'0,"5"0"-130"0,1 0-142 0,1-3-33 16,0 2-84-16,1-1-2 0,8-3-65 0,-13 6 18 15,13-6-67-15,-7 2 20 0,7-2-51 0,0 0 29 16,0 0-44-16,0 0 26 0,4-5-49 0,1 0 37 16,1 0-47-16,4 0 40 0,3-5-47 0,0 1 47 15,2-3-46-15,-1 0 38 0,3-1-43 0,-1 0 2 16,0-2 4-16,0 3 3 0,-3-2 1 0,-1 0 5 15,-1 1-4-15,-3 2 4 0,-2-3-1 0,-2 5-1 16,-4 0 2-16,0 0-3 0,-1-2 4 0,-3 3-5 16,-4-3 2-16,-1 3 0 0,-5-1 0 0,0 3-2 15,-5 1 6-15,0 2 3 0,-3 1 1 0,-1 2 2 0,-2 3 5 16,-3 1-2-16,1 2 17 0,-4-1 61 0,2 5-37 16,0 1 48-16,1 1-52 0,1 1 45 15,2 1-17-15,1 0-9 0,1 1-6 0,6-1-10 0,-1 0-7 16,7-2-4-16,2 0-5 0,1-1-6 0,4-2-2 15,4-2-4-15,0 2-2 0,4-3-3 0,6-1-3 16,0-2 4-16,6-1-11 0,0-2 4 0,6-4-46 16,4-1 44-16,4-3-39 0,0-2 48 0,-2 0-47 15,9-5 17-15,-4-1 35 0,0-2-49 0,-2 1 5 16,-4 2 6-16,-4-1 4 0,0 1 6 0,-1-1-5 16,-8 2-4-16,0 2-7 0,-7 1-4 0,1 0 0 15,-5 3 2-15,2-1 10 0,-5 9-7 0,-5-10 3 16,5 10 3-16,-9-7 2 0,9 7 6 0,-16 0 0 15,4 4-11-15,-1 1-58 0,-2 0-48 0,-2 6-41 16,-1-2-75-16,0 4-74 0,-5 2-450 0,0 1-280 16</inkml:trace>
  <inkml:trace contextRef="#ctx0" brushRef="#br1" timeOffset="126216.45">17933 11372 207 0,'0'0'370'0,"0"0"-79"0,3 6-73 15,-3-6-5-15,0 0-3 0,5 5-9 0,-5-5 29 16,0 0-41-16,0 0-2 0,0 0-14 0,0 0-18 16,0 0-11-16,3 6-6 0,-3-6-6 0,0 0 4 15,0 0 1-15,0 0 22 0,0 0-64 0,0 0 24 0,0 0-50 16,0 0 27-16,1-9-55 0,-1 9 33 16,-1-9-47-16,1 9 46 0,-3-13-57 0,3 4 38 15,-3 0-47-15,0-2 39 0,1-5-11 0,-1 1-1 0,-1-2-13 16,0-4-7-16,-1-2-1 0,0 1-3 15,-1-2-4-15,-1 0-1 0,2 0 2 0,-1 1-3 0,1 0-2 16,-3 1 0-16,2 0 4 0,-1 2 12 0,3 5-36 16,-2 0 52-16,0 1-35 0,1 0 48 0,1 4-47 15,-2 0 42-15,3 2-51 0,-3 0 40 16,3 3-46-16,-4 1 45 0,7 4-5 0,-9-4-7 16,9 4-2-16,-10 1-4 0,10-1 2 0,-14 8-7 0,9-3-1 15,-1 4-3-15,-1-3 0 0,-2 7 0 0,3-3-1 16,-2 4 4-16,2-1-5 0,-1 1 3 0,-1 0-2 15,1 1-3-15,1 1 2 0,-1-2-1 0,1-1 2 16,2 0-1-16,0-2 1 0,0-1 0 0,2 0-1 16,-1-2 7-16,3-1 4 0,0-7-3 0,-2 10 1 15,2-10-3-15,0 0 0 0,0 0 0 0,0 0-2 0,11 0-1 16,-7-6-2-16,5-3 0 0,-4 0-1 16,4-5 2-16,-2 1-3 0,1-1 0 0,0-5 2 15,0 1-2-15,-2-3-41 0,3 1 49 0,-4-1-44 16,3 2 51-16,-3-1-41 0,3 2 45 0,-3 1-44 0,0 3 67 15,-1 0-27-15,0 2 52 0,-2 3-52 0,2-1 36 16,-1 3-51-16,-1 0 51 0,-2 7-37 16,8-7 46-16,-8 7-26 0,0 0 41 0,11 1-43 0,-11-1 37 15,11 10-41-15,-6-3 26 0,2 0-42 16,0 2 36-16,3 1-41 0,0 2 28 0,2 2-40 16,-1 1 36-16,3-2-40 0,0 1 29 0,0 2-41 0,2-1 15 15,-1-3-96-15,0 2-7 0,0-1-65 0,1-2-69 16,-2 0-65-16,-3-3-86 0,1-1-70 0,3-1-71 15,-6-1-416-15,3-1-535 0</inkml:trace>
  <inkml:trace contextRef="#ctx0" brushRef="#br1" timeOffset="126665.18">18403 10692 69 0,'-8'-7'397'0,"8"7"-50"15,-11-7-41-15,11 7-20 0,-14-3 16 0,14 3-44 0,-16-1-12 16,16 1 21-16,-21 0-73 0,10 2 27 0,0 0-66 15,-1 3 8-15,1-1-66 0,2 1 23 0,-1 0-47 16,3 3 27-16,-1-1-19 0,3 1-13 0,2 1-12 16,0 0-5-16,3 1-15 0,5 1-5 0,-1-2-5 15,2 5-3-15,2-2-6 0,5 2-5 0,1 0 3 16,0 2-6-16,3-1-2 0,0-1-2 0,-1 0-1 16,4 3-1-16,-4-3 1 0,0 0-4 0,0-3 0 15,-4 3 0-15,0-2-2 0,-2-3 0 0,-1 2 2 16,-3-2 3-16,-2 0-3 0,-4 0 0 0,0-2 1 15,0 0 2-15,-4 0-3 0,-1 1 1 0,-2-1 3 16,-1-3-4-16,0 3-1 0,-2-4 1 0,-1 1 0 16,0-2-3-16,1 0-3 0,-3-2-25 0,13 0-49 15,-18 0-67-15,7-2-74 0,3 0-80 0,-1-2-67 16,3-1-62-16,2 0-353 0,0-1-302 0</inkml:trace>
  <inkml:trace contextRef="#ctx0" brushRef="#br1" timeOffset="126856.51">18575 10832 150 0,'8'-3'519'16,"-8"3"-136"-16,0 0-37 0,0 0-61 16,0 0 37-16,6-4-72 0,-6 4-1 0,0 0-87 0,4-5 6 15,-4 5-79-15,8-6 34 0,-2 1-71 0,1 1 29 16,1 0-60-16,3-1 39 0,0-1-64 0,3 0-18 15,1 0-102-15,1 0-51 0,-2 0-48 0,1 2-95 16,0-1-95-16,-3 1-210 0,-3 2-134 0</inkml:trace>
  <inkml:trace contextRef="#ctx0" brushRef="#br1" timeOffset="126984.25">18689 10883 271 0,'-6'10'272'0,"-1"-2"-66"15,5 0-35-15,-1-2-28 0,3-6-15 0,-4 9-23 16,4-9-25-16,4 6-15 0,-4-6-12 0,0 0-10 15,14 0-9-15,-5-2-27 0,0-3-62 0,5-1-34 0,3-1-27 16,2-4-46-16,1 2-205 0,2-6 179 0</inkml:trace>
  <inkml:trace contextRef="#ctx0" brushRef="#br1" timeOffset="127432.33">19107 10448 371 0,'-4'-11'412'0,"3"3"-89"15,-3 0 9-15,0 2-60 0,-2 1-4 0,-1-1-5 16,1 3-30-16,0-1-25 0,6 4-29 0,-12-3-26 16,12 3-26-16,-14 0-25 0,14 0-14 0,-10 3-20 15,10-3-12-15,-8 7-8 0,8-7-5 0,-5 10-11 16,4-3-5-16,1-7-2 0,2 15-6 0,1-5-4 16,1-1-2-16,1 3 0 0,0 3-6 0,0-1-39 0,4 0 44 15,-4 2-36-15,3 2 39 0,-2-2-44 16,-2 0 45-16,4 1-40 0,-6-2 42 0,3 1-7 15,-5 0-3-15,0-2-1 0,-1 2 0 0,-3-1-3 0,-1-3-3 16,-4 2 4-16,1-1-6 0,-1-2 2 0,-1 0-1 16,0-3 4-16,1 0-3 0,0-2-1 15,3 1 4-15,-2-2 0 0,2 0 0 0,6-5-2 16,-9 6 3-16,9-6-12 0,-6 8 5 0,6-8-4 0,0 0 1 16,2 6 1-16,-2-6 6 0,10 7-5 0,-2-2-3 15,0-1 6-15,2 1-3 0,1 5 1 0,0-2 1 16,1 4 2-16,-2 1-3 0,2 0 0 0,-1 3 8 15,0 0-6-15,-2 0-1 0,1-3 2 0,-4 1 5 16,1 1-5-16,-1-1 5 0,2-1-4 0,-5 0 2 16,3 0-1-16,-4-3 0 0,2 1-1 0,1-3 1 15,-2 2 4-15,1-3-5 0,-1 1-3 0,1-2-6 16,1-2-25-16,-1 1-76 0,-4-5-70 0,10 3-63 16,-10-3-55-16,16 0-31 0,-7-3-73 0,1-2-274 15,3-1-182-15</inkml:trace>
  <inkml:trace contextRef="#ctx0" brushRef="#br1" timeOffset="127849.64">19471 10725 87 0,'0'-15'378'0,"0"0"-65"0,-2 3-22 16,-1 1-21-16,-1-3-7 0,-1 3-39 0,-1-1 12 16,-3 2-29-16,1 1 17 0,-1 1-34 0,-2 1-22 0,-1 3-20 15,1 0-11-15,-2 1-6 0,0 2-15 0,-1 1-46 16,3 3 31-16,-2-1-46 0,-3 2 31 0,4 2-43 15,-1 2 31-15,1 1-47 0,3 2 46 0,-1-2-61 16,3 4 37-16,0 0-7 0,3-2-4 0,2 1-9 16,-1 0 0-16,6 0-8 0,-1 0-6 0,2 0 0 15,3 0-3-15,0 0 0 0,3-2-2 0,-1 0 2 16,0-3-6-16,5 1-2 0,-5-3-1 0,3-2 2 16,-1 0-3-16,1-1 0 0,-12-2 3 0,21 0-5 15,-10-2-37-15,-1-2 46 0,0 2-37 0,-1-3 40 16,-2-2-37-16,-1 1 41 0,2-3-42 0,-3 1 45 15,-1 0-43-15,-2-3 8 0,1 1 9 0,-3 1 48 16,1-1-26-16,-1 1 72 0,-1 0-35 0,1 1 53 16,-2 1-43-16,1-1 40 0,1 8-47 0,-1-9 14 0,1 9-53 15,-1-9 40-15,1 9-53 0,0 0 1 0,0 0 7 16,0 0-6-16,-4 7 0 0,4-7 3 16,1 8 39-16,0-1-49 0,2 0 40 0,-2 1-42 0,4 3 33 15,-1 1-48-15,4 0 37 0,-2 2-90 0,2 0-35 16,0-2-106-16,3 3-22 0,0 0-69 15,1-2-35-15,2-3-27 0,-2 1-10 0,3-4-33 16,-2 0-386-16,3-2-319 0</inkml:trace>
  <inkml:trace contextRef="#ctx0" brushRef="#br1" timeOffset="128149.79">19762 10771 371 0,'0'0'395'0,"-5"-6"-51"0,5 6-50 0,-8-4-1 16,8 4-62-16,-11-2 25 0,11 2-64 0,-11 2 21 15,11-2-62-15,-17 6 25 0,8-1-22 0,2 2-24 16,0 0-25-16,1 1-23 0,-2 3-10 0,4 2-13 16,-2-2-12-16,2 3-10 0,2-1-4 0,2-1-8 15,0 0-6-15,1 0-2 0,1 0-4 0,5-1-2 0,-1 0-1 16,-1-3-4-16,6 0 1 0,-3-1 2 16,1-3-3-16,0-2-3 0,0 0 0 0,-9-2 4 15,18 0-6-15,-18 0 0 0,17-5 6 0,-11 0-8 0,2-1 1 16,-4-1 0-16,0 0 2 0,-3-2-4 0,-1 2 0 15,-1-3-1-15,-2 1 1 0,-2-1-1 16,-3 0-1-16,0-1 1 0,-2 3-1 0,1-3-42 16,-2 4 49-16,-1-3-62 0,3 3-8 0,0-1-93 15,1 2-21-15,0 3-53 0,3-2-63 0,-1 0-61 16,6 5-391-16,-3-6-260 0</inkml:trace>
  <inkml:trace contextRef="#ctx0" brushRef="#br1" timeOffset="128324.08">19985 10742 113 0,'13'1'444'0,"-2"0"-116"0,-11-1 21 0,17 3-56 16,-17-3 51-16,13 3-49 0,-13-3 28 0,10 7-40 15,-10-7-33-15,8 9-37 0,-8-9-41 0,2 13-30 16,1-7-32-16,-2 1-23 0,1 2-16 0,-2-2-16 16,2 4-16-16,-2-3-11 0,2 2-39 0,-2-3-75 15,1 2-90-15,2-2-72 0,0-2-62 0,-1 2-66 0,2-3-93 16,-4-4-250-16,8 4-224 0</inkml:trace>
  <inkml:trace contextRef="#ctx0" brushRef="#br1" timeOffset="128783.39">20385 10534 91 0,'1'-10'426'0,"-2"2"-97"16,-2 0-43-16,2 2 10 0,-3-3-45 0,0 2-8 15,-3 3-6-15,0-3-13 0,1 1-43 0,-2 3-5 16,-2-1-27-16,-1 3-22 0,0 0-23 0,11 1-16 16,-25 1-18-16,11 2 0 0,0 0-6 0,-3 2-13 15,4 2-1-15,-1-1-13 0,3 2-4 0,-1 2-4 16,2 1-1-16,1-1-40 0,4 0 37 0,1 0-42 16,0 2 43-16,4-3-40 0,0 4 38 0,1-4-37 15,3 2 37-15,2-3-42 0,0 1 41 0,2-1-42 16,3 1 40-16,-2-5-39 0,4 1 38 0,-2-2-30 15,0 0 32-15,1 0-46 0,1-3 6 0,2-1 5 16,-3-2 3-16,0 0 39 0,-1 0-43 0,-1-2 38 16,-1-2-43-16,1 1 44 0,-2 0-43 0,-3-2 39 15,0 0-37-15,-1 1 42 0,-1-1-2 0,-2 1 28 16,1-1 19-16,0 1 10 0,-2 7 11 0,0-11 5 16,0 11-48-16,0-9 29 0,0 9-54 0,0 0 40 15,-2-8-32-15,2 8 42 0,0 0-56 0,0 0 40 0,-2 7-52 16,2-7 45-16,2 9-51 0,0-3 44 0,0 2-50 15,1 1 7-15,1 2-6 0,1 1-1 0,1 1 43 16,-1-1-55-16,4 1 2 0,0 2-108 0,0-3-8 16,4 2-72-16,-3-2-82 0,2-1-21 0,0 0-43 15,1-4-58-15,1 0-88 0,-1-2-233 0,1-2-233 16</inkml:trace>
  <inkml:trace contextRef="#ctx0" brushRef="#br1" timeOffset="128950.05">20701 10658 616 0,'5'-7'522'0,"-5"7"-155"0,4-5-13 16,-4 5-68-16,0 0 46 0,6-4-44 0,-6 4 38 16,0 0-71-16,0 0 19 0,1 7-87 0,-1-7 19 15,1 6-79-15,-1-6 20 0,2 14-71 0,-2-7 27 16,1 2-59-16,-1 1 28 0,1 2-57 0,-1 0 39 16,0-1-56-16,0 2 38 0,2 0-52 0,-2-1-85 15,2 0-74-15,-2-1-89 0,0 1-76 0,1-3-71 0,-1-1-65 16,3-2-435-16,-3-6-479 0</inkml:trace>
  <inkml:trace contextRef="#ctx0" brushRef="#br1" timeOffset="129148.78">20962 10682 259 0,'12'0'493'0,"-12"0"-109"0,0 0-99 0,9 1 6 16,-9-1-50-16,0 0 0 0,9 6 24 0,-9-6-81 15,0 0 8-15,1 7-73 0,-1-7 14 0,3 9-59 16,-3-9 19-16,0 9-63 0,0-9 31 0,1 14-19 16,-1-14-72-16,-1 11-93 0,-2-4-94 0,3-7-115 15,-2 11-139-15,2-11-231 0,-7 10-209 0</inkml:trace>
  <inkml:trace contextRef="#ctx0" brushRef="#br1" timeOffset="129582.01">21218 10489 440 0,'0'-13'374'0,"1"3"-20"0,-1-1-53 16,-1 2-35-16,1-2-4 0,-2 2-20 0,0-2-25 16,-3 1-37-16,1 1-24 0,-2 2-21 0,2-2-22 15,-2 3-17-15,-2 0-16 0,2 2-17 0,-3-1-11 16,0 1-7-16,0 3-8 0,9 1-6 0,-21 0-3 15,11 3-5-15,-1 0-2 0,2 2 2 0,0 1-5 16,-1 0-2-16,3 2-5 0,-2 1 6 0,4 0-5 0,0 0-3 16,0 0 0-16,1 1-2 0,3-1 2 15,0 1 0-15,2 0 7 0,0-2-13 0,3 2-37 16,1-3 47-16,-1-1-41 0,2 1 46 0,1-2-40 16,-1-1 41-16,4-1-43 0,-1 1 47 0,-9-4-47 15,16 1 44-15,-16-1-41 0,16-3 43 0,-7 1-6 16,1-1-4-16,-1 0-2 0,-2-1-3 0,-1-2-2 15,-1 1 1-15,3-1 8 0,-4-1-7 0,0 0 15 0,-2 3 13 16,3-1 20-16,-5 5 18 0,4-11 13 0,-4 11 1 16,3-7-18-16,-3 7-9 0,5-5-18 15,-5 5 4-15,0 0 5 0,0 0-2 0,0 0-3 0,5 6-50 16,-5-6 50-16,2 10-54 0,2-3 43 0,-1 0-46 16,1 1 43-16,1 2-49 0,4 1 42 0,-2 0-86 15,2 1-34-15,3-2-116 0,1 4-31 0,-1-1-70 16,5-1-78-16,-3-1-87 0,5-2-388 0,-5-1-414 15</inkml:trace>
  <inkml:trace contextRef="#ctx0" brushRef="#br1" timeOffset="129865.8">21467 10516 16 0,'-1'-7'541'0,"0"1"-143"0,1 6-62 16,-3-12-49-16,3 12 13 0,2-9-50 0,-2 9-25 15,2-10-31-15,-2 10-21 0,7-5-24 0,-7 5-18 16,10-1-18-16,-10 1-19 0,10 1-17 0,-10-1-10 0,10 7-9 16,-5-1-12-16,0 1-8 0,-1 2 2 0,-4-1-11 15,0 3-46-15,-1 0 47 0,-2 1-45 0,-3 1 46 16,1-1-42-16,-1 1 54 0,-1 0-30 0,2-2 57 16,-1 0-33-16,2-3 46 0,-1 2-41 0,1-2 43 15,1 1-39-15,1-3 57 0,-1-1-41 16,3-5 36-16,0 10-65 0,0-10 40 0,8 5-56 15,-8-5 35-15,13 2-62 0,-2-4-7 0,3 1-117 0,3-2-36 16,2-3-113-16,4 1-61 0,1-2-60 0,4-6-558 16,-1 4-550-16</inkml:trace>
  <inkml:trace contextRef="#ctx0" brushRef="#br1" timeOffset="130012.62">21898 10476 352 0,'0'0'354'0,"0"0"-84"15,0 0-35-15,0 0-27 0,0 0-7 0,0 0-13 16,0 0-39-16,12 3-28 0,-12-3-26 0,0 0-18 16,0 0-21-16,17 0-42 0,-17 0-101 0,13-1-117 15,-13 1-141-15,17-3-182 0,-9 1-29 0</inkml:trace>
  <inkml:trace contextRef="#ctx0" brushRef="#br1" timeOffset="130148.78">22133 10449 160 0,'0'0'343'0,"0"0"-89"0,0 0-39 16,5 4-22-16,-5-4-39 0,0 0-35 0,0 0-25 15,0 0-48-15,0 0-86 0,9 2-105 0,-9-2-295 16,8-5 88-16</inkml:trace>
  <inkml:trace contextRef="#ctx0" brushRef="#br1" timeOffset="130282.45">22409 10367 71 0,'0'0'454'0,"0"0"-159"0,0 0-26 16,11-1-78-16,-11 1 9 0,0 0-84 0,0 0 9 15,0 0-60-15,0 0 19 0,11 0-55 0,-11 0-28 0,0 0-152 16,0 0-140-16,0 0-169 0,13-1 63 16</inkml:trace>
  <inkml:trace contextRef="#ctx0" brushRef="#br1" timeOffset="130449.26">22716 10322 91 0,'12'0'527'0,"-12"0"-128"16,17 1-28-16,-17-1-18 0,13 3-11 0,-13-3-34 15,12 5-52-15,-12-5-37 0,9 8-34 0,-9-8-37 16,3 9-28-16,-3-9-26 0,3 11-14 0,-3-11-17 16,-1 13-16-16,-2-6-9 0,2 2-14 0,-2-1-70 0,-2 1-100 15,2-1-89-15,-1 0-59 0,1 0-50 0,0-1-59 16,3-7-293-16,-1 11-204 0</inkml:trace>
  <inkml:trace contextRef="#ctx0" brushRef="#br1" timeOffset="130914.92">23107 10180 112 0,'1'-14'460'0,"2"2"-74"0,-3 2-7 16,0-2-87-16,-1 2 21 0,-2 0-66 0,1 0 31 15,-2 1-71-15,-1 0 26 0,-2 1-56 0,1 1 26 0,-2 2-56 16,-1-1 11-16,0 4-57 0,-2-1 18 16,11 3-52-16,-21 1 30 0,9 1-51 0,1 2 35 15,2 2-3-15,-1 0-11 0,1 3-5 0,1 0 0 16,3 2-14-16,-2 0-7 0,2 2-7 0,1-2-6 16,1 1-4-16,3 1-2 0,0-1-2 0,0 0-5 15,0 0-5-15,3 0 2 0,-1 0-2 0,2-1-2 0,0-1-2 16,2-1 2-16,-1 0-6 0,2-2-1 0,-1 0-5 15,2-2-4-15,0-2-2 0,1 0-15 0,-9-3-6 16,14 3-10-16,-14-3-3 0,16-2-9 0,-16 2 6 16,12-5 8-16,-3 2 2 0,-4-4 14 0,1 1 0 15,-3-1 4-15,1-1 3 0,0 0 6 0,-2-2-1 16,-2 0 2-16,4 0 8 0,-4 1-2 0,1 0 1 16,0 1 4-16,-1 2 0 0,0-1 3 0,0 7-3 15,0-11 3-15,0 11-5 0,0-9 0 0,0 9 2 16,0 0 5-16,0 0 8 0,0 0 3 0,0 0 6 15,0 0-6-15,7 8-3 0,-7-8-2 0,4 11-3 16,-2-2-2-16,1 0-1 0,1 0 4 0,-2 2-7 16,3 1-5-16,1 1-8 0,1 1-48 0,-2-2-79 15,2 2-54-15,-1-1-66 0,0-1-51 0,2 2-61 16,-3-4-67-16,3 1-390 0,-1-3-363 0</inkml:trace>
  <inkml:trace contextRef="#ctx0" brushRef="#br1" timeOffset="131298.57">23269 10366 200 0,'0'-9'466'0,"0"9"-112"0,0 0-43 0,0 0-45 15,0-8-32-15,0 8-20 0,0 0-10 0,0 0-12 16,0 0-16-16,0 0-21 0,7 5-29 0,-7-5-22 16,6 8-16-16,-3-2-15 0,3 0-14 0,-2 2-12 15,2-1 6-15,-2 0-25 0,1 2-1 0,-1 0-8 16,1-1-1-16,-1 1-3 0,0-1-3 0,0 0 0 15,-2-4 7-15,1 2 10 0,-3-6 5 0,2 9-11 16,-2-9-4-16,0 0-1 0,0 0 1 0,-1 7 11 16,1-7 12-16,0 0 10 0,-4-6-5 0,4 6-2 15,0-9-9-15,0 9-1 0,0-12-12 0,0 4-8 16,3 0 1-16,-2-1 2 0,2 0-10 0,-1 0 0 16,2-1 3-16,0 2-8 0,0-1 0 0,3 3-3 15,-3 0 0-15,3-1 1 0,0 3-1 0,-1 0 3 16,-6 4-5-16,15-2 2 0,-15 2 3 0,13 1 2 15,-13-1 3-15,15 5-3 0,-7-1 0 0,-1 0-1 16,0 3-1-16,0 0 0 0,0 0-1 0,-2 0 0 16,1 0-9-16,-2 1-3 0,2 0-16 0,-2-1-39 15,1 0-43-15,-2-2-51 0,-1 0-61 0,2 1-9 16,-4-6-41-16,5 6-53 0,-5-6-69 0,0 0-319 16,12 3-216-16</inkml:trace>
  <inkml:trace contextRef="#ctx0" brushRef="#br1" timeOffset="131799.73">23593 9860 72 0,'-9'-11'552'0,"2"2"-124"16,0 0-42-16,0 2-95 0,2-3 4 0,3 2-37 0,0-1-29 15,0 1-34-15,2 0-29 0,2-1-36 0,1 2-25 16,1 0-19-16,2 0-19 0,1 3-15 0,1-1-8 16,1 2-7-16,-9 3-9 0,20-2-7 0,-10 4 1 15,0 1-2-15,0 2-41 0,-1 1 49 0,-2 1-43 16,-1 0 51-16,3 4-39 0,-4 2 27 0,-2 2-26 16,-1-1 52-16,-2 2-35 0,0 1 53 0,0-1-32 15,0 2 47-15,-2 1 7 0,0-3-5 0,1 2-1 16,0 0-3-16,-1-1-8 0,1-2-8 0,1-1-5 0,0 0-4 15,1-1-6-15,1-1-6 0,0-1-5 16,2 0-6-16,-1-2-7 0,2 0-5 0,0 0-3 16,3-4-4-16,-1 2-4 0,2-1-46 0,0-2 49 15,0 1-5-15,0 0-2 0,0-2-1 0,1 1-4 16,-3 0 4-16,-1 1-10 0,1 0 3 0,0 0 4 16,-2 2 6-16,0 2 15 0,-1-2 18 0,-1 2 21 15,-1 1-27-15,2 2 60 0,-3 0-22 0,2 1 48 16,-2 1-35-16,3 1 28 0,-1-1-23 0,-1 2 7 0,1 0-1 15,1 1-6-15,1-2-5 0,0 1-10 0,2-1-13 16,-3 1-12-16,5-2-12 0,-4 1-6 0,2 1-7 16,0-4-3-16,-3 1-3 0,-1 0-10 0,-2-1-12 15,-2-1-21-15,-3 1-53 0,-5-2-114 0,-4 4-37 16,-3 0-89-16,-7 0-121 0,-9 2-105 0,-8-3-817 16,-5 2-959-16</inkml:trace>
  <inkml:trace contextRef="#ctx0" brushRef="#br1" timeOffset="151179.18">23066 10646 82 0,'0'0'214'0,"-9"-4"-75"15,9 4 4-15,0 0-4 0,0 0-1 0,3-6 8 16,-3 6-1-16,0 0-3 0,0 0-3 0,2-7-4 15,-2 7 1-15,0 0-1 0,0 0-12 0,0 0-1 0,2-6-30 16,-2 6 14-16,0 0-41 0,0 0 10 16,0 0-37-16,0 0 25 0,0 0-20 0,0 0 51 15,0 0-47-15,0 0 3 0,0 0 38 0,7 2-47 16,-7-2 39-16,6 4-53 0,-6-4 45 0,7 6-49 0,-7-6 44 16,6 8-41-16,-6-8 35 0,8 9-49 15,-4-4 43-15,1-1-46 0,-5-4 28 0,8 10-43 16,-3-5 39-16,-1-1-46 0,0 2 40 0,-1-2 1 15,-3-4-9-15,8 9-5 0,-2-4-3 0,-2-1-2 0,-4-4-3 16,5 7 2-16,-5-7-4 0,4 9 4 0,-4-9-4 16,7 6-3-16,-7-6 7 0,4 6-2 0,-4-6 2 15,0 0 7-15,3 6 15 0,-3-6 5 0,0 0 4 16,7 5 0-16,-7-5-1 0,0 0-6 0,0 0-1 16,0 0-7-16,0 0-2 0,0 0-6 0,0 0-1 15,0 0-5-15,0 0-2 0,12-1-3 0,-12 1-1 16,0 0 0-16,8-4-34 0,-8 4 42 0,10-3-44 15,-10 3 48-15,9-4-43 0,-9 4 42 0,13-4-39 16,-13 4 40-16,15-2-36 0,-4-1 37 0,-2 1-38 16,3 0 38-16,-1 0-39 0,1 0 43 0,1-1-38 15,0 1 40-15,0 0-46 0,1-1 44 0,0 1-40 16,-1 0 39-16,1-1-40 0,-2 1 39 0,1-1-39 16,1 1 40-16,-2 0-40 0,2-1 39 0,-4 1-36 15,2 1 37-15,-2-2-37 0,0 2 40 0,-2-2-43 16,2 1 39-16,-10 2-38 0,13-2 42 0,-13 2-41 15,12-3 41-15,-12 3-42 0,11-1 38 0,-11 1-38 16,9-1 41-16,-9 1-40 0,0 0 39 0,11-2-38 0,-11 2 36 16,0 0-40-16,0 0 40 0,10-1-39 0,-10 1 39 15,0 0-36-15,0 0 37 0,0 0-39 16,11-2 37-16,-11 2-39 0,0 0 41 0,0 0-40 16,6-4 40-16,-6 4-33 0,0 0 60 0,0 0-24 0,8-3 52 15,-8 3-30-15,0 0 41 0,0 0-51 0,2-6 39 16,-2 6-49-16,0 0 48 0,1-8-42 0,-1 8 47 15,0 0-45-15,-1-7 43 0,1 7-55 0,0-5 45 16,0 5-60-16,-2-8 43 0,2 8-48 0,-2-8 34 16,2 8-48-16,-6-8 45 0,6 8-47 0,-3-9 44 15,3 9-47-15,-1-9 44 0,1 9-43 0,-4-9 36 16,4 9-51-16,-5-9 18 0,5 9-104 0,-2-9-97 16,2 9-117-16,-4-10-177 0,1 4-600 0,1 1-725 15</inkml:trace>
  <inkml:trace contextRef="#ctx0" brushRef="#br1" timeOffset="156811.59">8520 17384 180 0,'0'0'488'0,"-8"-9"-74"0,6 3-37 15,2 6-22-15,-7-7-15 0,7 7 17 0,-6-10-32 16,6 10 11-16,-7-5-42 0,7 5 4 0,-7-8-66 16,7 8-16-16,-4-6-67 0,4 6 0 0,0 0-22 15,0 0 32-15,0 0 7 0,0 0-22 0,-2 8-6 16,4 0-3-16,-1 0-1 0,2 3-4 0,3 2-16 15,-2 3-16-15,1-1-19 0,-1 4-13 0,3 2-13 16,0-1-11-16,-1 2-9 0,2 0 32 0,-1-2-51 0,-1 0 36 16,3 1-51-16,-4-1 35 0,3-2-46 0,-3-2 14 15,0 1-89-15,1-3-19 0,-2-1-41 16,0-2-61-16,0-1-45 0,0-2-46 0,0 0-40 0,-2-1-38 16,-2-7-134-16,1 7-142 0,-1-7-376 0,0 0-641 15</inkml:trace>
  <inkml:trace contextRef="#ctx0" brushRef="#br1" timeOffset="157211.54">8490 17477 549 0,'-1'-10'427'16,"-1"1"-65"-16,-2 0-57 0,4 1-24 0,0-2-31 16,0 1-31-16,4-1-30 0,-2 1-20 0,1-1-21 15,2 1-22-15,0 0-19 0,2 2-12 0,1 1-14 16,0 0-8-16,4 2-16 0,-1 2-12 0,-2 1-3 15,-9 1-6-15,22 2-8 0,-13 3-10 0,-2 1 5 16,1 1-4-16,-4 4 22 0,2 0-33 0,-2 0 22 16,-4 2-29-16,0 0 24 0,0 0-25 0,-3 2 20 0,0-1-28 15,-1-1 30-15,0-1-24 0,0-1 23 16,2 0-30-16,-2-2 28 0,0 0-18 0,3-1 22 16,-2-2-25-16,3-6 23 0,-4 12-23 0,4-12 17 0,0 8-17 15,0-8 14-15,4 5-22 0,-4-5 20 0,9 5-19 16,-9-5 19-16,15 7-26 0,-6-5 23 0,3 1-18 15,-2 2 22-15,3-2-26 0,0 4 26 16,-1-1-26-16,0 1-2 0,1 0 1 0,-3 1 0 0,-1 1 4 16,-3 2 5-16,1-2 2 0,-5 1-2 0,-2 1 4 15,1-2-4-15,-3 2 2 0,-2 0 6 0,-3 0 2 16,-1 0-3-16,-1-1 0 0,-1 0 2 0,-2-2 0 16,3 0 1-16,-2-2-2 0,2-2-5 0,0-1-35 15,9-3-49-15,-17 4-40 0,17-4-50 0,-13-3-106 16,13 3-86-16,-7-8-88 0,3 2-247 0,4-2-213 15</inkml:trace>
  <inkml:trace contextRef="#ctx0" brushRef="#br1" timeOffset="157711.51">8822 17500 579 0,'6'-6'565'0,"-1"1"-127"16,-5 5-90-16,8-6-44 0,-8 6-26 0,6-3 16 15,-6 3-31-15,0 0-5 0,0 0-39 0,12 1-21 16,-12-1-48-16,6 5-5 0,-6-5-52 0,8 6 11 0,-2-1-41 15,-1-2 11-15,4 2-37 0,-1 1 16 16,1-2-33-16,1 0 16 0,0 0-24 0,-1-1 23 16,3 0-32-16,-2-2 22 0,0 0-28 0,-10-1 25 0,23 0-38 15,-14-2 35-15,2-1-28 0,-3 1 28 0,0-3-31 16,0 2 27-16,-1-2-25 0,-3-1 25 0,1 0-27 16,-2-1 26-16,-1 1-26 0,1 0 24 0,-2-2-14 15,-1 8 32-15,1-11-10 0,-1 11 47 0,0-12-22 16,0 12 33-16,2-9-26 0,-2 9 7 0,0-7-31 15,0 7 12-15,0 0-28 0,1-6 17 0,-1 6-22 16,0 0 25-16,0 0-28 0,10 4 21 0,-10-4 1 16,7 10 14-16,-2-3-1 0,0 2 12 0,0 1-3 15,4 4 1-15,1 2-7 0,-1 2-4 0,1 2 0 16,2 5 29-16,-1 2-40 0,2 0 43 0,1 6-46 16,0 1 35-16,-1 1-36 0,2-2 35 0,-2 1-42 15,-1-5 46-15,-1-1-16 0,-2-1-6 0,0 0-5 16,0-6-7-16,-3 1 5 0,1-1 1 0,-3-3 11 0,-1-3 6 15,0 0 2-15,1-2-41 0,-3-1 50 0,0-2-38 16,-1-1 42-16,-1-2-53 0,-2-1 39 16,0-1-51-16,3-5 43 0,-9 4-10 0,9-4-5 15,-13-6-3-15,4 2-10 0,0-6-7 0,-1-1-4 0,-2-3-6 16,2-3-10-16,0-3-17 0,-3-4-62 0,4-1 28 16,0-1-58-16,3 3 10 0,-2 0-40 15,3-1-39-15,2-1-16 0,2 3-85 0,0 1-53 0,2 2-72 16,-1 0-101-16,4 1-108 0,1 0-485 15,-1 2-724-15</inkml:trace>
  <inkml:trace contextRef="#ctx0" brushRef="#br1" timeOffset="158296.79">9766 17570 340 0,'-4'-7'515'15,"-1"3"-73"-15,1-1-70 0,0-1-41 0,1 0-4 16,0 0-86-16,1 0 12 0,2 6-41 0,-2-12-5 15,2 12-44-15,4-12-7 0,1 7-36 0,0 1 1 16,4 0-28-16,0 0 6 0,1 2-29 0,3 1 5 16,0 1-28-16,2 2 7 0,1 0-24 0,0 3 12 15,2 0-27-15,-4 2 18 0,4 3-24 0,-5-1 13 16,-2 2-17-16,2-1 19 0,-4-1-22 0,-2 2 42 16,-2-2-1-16,0-1 65 0,-3-1-16 0,-2 0 22 0,0-7-25 15,-4 11 11-15,4-11 0 0,-8 6-18 16,8-6 0-16,-13 0-20 0,13 0-11 0,-17-6-2 15,9 2-13-15,2-4-4 0,-2 0-10 0,1-4 0 16,3 0-8-16,0-1-10 0,3-1-11 0,1 0-40 0,1-2-12 16,4 1-70-16,3 1-11 0,2-2-65 15,0 1-29-15,4 2-51 0,-1 1-2 0,1 2-11 16,0 2-8-16,-1 2-25 0,1 1-19 0,-1 3-20 0,-1 1-15 16,0 1-290-16,-3 2-182 0</inkml:trace>
  <inkml:trace contextRef="#ctx0" brushRef="#br1" timeOffset="159159.61">10124 17471 32 0,'1'10'339'0,"0"-2"-21"15,-1 1-11-15,0-3-45 0,0-6 4 0,-1 13-30 16,1-13-3-16,0 9-4 0,0-9-34 0,0 9 9 16,0-9-46-16,0 0-2 0,0 7-59 0,0-7 10 15,0 0-45-15,8-2 9 0,-8 2-39 0,8-9 25 16,-3 4-41-16,2-2 24 0,-2 1-34 0,2-2 23 16,-1 1-31-16,-2-2 22 0,1 0-26 0,0 0 27 15,-2 1-24-15,-2-1 48 0,2 2-6 0,-3 7 52 16,0-12-17-16,0 12 15 0,-3-9-18 0,3 9 21 15,-8-5-12-15,8 5 12 0,-10-1-21 0,10 1 25 16,-11 3-42-16,4 1 19 0,1-1-34 0,2 2 19 16,0 2-38-16,2-1 21 0,-1 2-32 0,3-1 20 15,0 1-27-15,1 1 27 0,3 0-4 0,0 1-36 16,5-2 25-16,0 1-50 0,1-1-6 0,3-2-44 16,0 0-22-16,1-1-49 0,1-2-4 0,0 0-42 0,-2-3 7 15,3-2 3-15,0 0-36 0,-2 0 25 0,2-3 0 16,-4-2 13-16,1 1 37 0,-1-2 30 0,-3-2 24 15,1 0 14-15,-4-1 15 0,-2 1 16 16,-1-1 12-16,-1-1 20 0,-2 1 54 0,1-1 33 0,-2 0 29 16,1 1 24-16,-2 0 14 0,0 1 5 0,1 0 16 15,-2 2 4-15,2 0-23 0,0 2-25 0,1 6-26 16,-4-11-14-16,4 11-32 0,-1-5 8 0,1 5-10 16,0 0-4-16,0 0-6 0,0 0-5 0,0 0-3 15,4 6-3-15,-4-6-3 0,6 8 23 0,-1-3-36 16,-1 1 26-16,4 0-34 0,-2-1 11 0,2-1-62 15,-2 1 20-15,4-1-31 0,-3-1-1 0,0 1-11 16,-7-4-6-16,16 2-15 0,-16-2 20 0,12 1 7 16,-12-1 10-16,12-3 24 0,-12 3 9 0,13-6 4 15,-13 6 6-15,7-9 6 0,-4 5 6 0,1-2-17 16,-3 0 22-16,2-1-1 0,-2 1 5 0,0-2 2 16,2 1-1-16,-3 1 9 0,1-1-7 0,-1 0 26 15,0 7 15-15,0-11 13 0,0 11-5 0,0-11 3 0,0 11-7 16,-1-8-1-16,1 8-11 0,0-7-5 0,0 7-4 15,0 0-11-15,0-10-2 0,0 10-16 0,0 0 29 16,0 0 6-16,0-7 4 0,0 7 6 16,0 0 2-16,0 0 21 0,0 0 9 0,0 0 3 0,-4-6 19 15,4 6 12-15,0 0 14 0,0 0 2 0,0 0 6 16,0 0-3-16,0 0 17 0,0 0-22 16,0 0 26-16,0 0-44 0,-4-5 22 0,4 5-31 0,0 0 16 15,0 0-12-15,0 0-7 0,0 0-18 0,0 0 3 16,0 0-11-16,0 0-9 0,0 0 9 0,0 0-16 15,0 0 9-15,0 0-15 0,0 0 12 16,0 0-33-16,0 0 41 0,0 0-27 0,-5-4 29 0,5 4-31 16,0 0 29-16,0 0-36 0,0 0 39 0,0 0-36 15,0 0 31-15,0 0-35 0,0 0 34 0,0 0-31 16,0 0 46-16,0 0-41 0,0 0 41 0,0 0-44 16,0 0 41-16,0 0-44 0,0 0 46 0,0 0-43 15,0 0 45-15,0 0-47 0,0 0 40 0,0 0-45 16,0 0 35-16,0 0-48 0,0 0 43 0,0 0-49 0,0 0 41 15,0 0-52-15,0 0 45 0,0 0-51 16,0 0 47-16,0 0-49 0,0 0 41 0,0 0-53 16,0 0 32-16,0 0-97 0,0 0-34 0,0 0-84 0,0 0-51 15,0 0-28-15,0 0-98 0,0 0-69 0,0 0-22 16,-5 6-130-16,5-6-92 0,0 0-302 0,-4 6-606 16</inkml:trace>
  <inkml:trace contextRef="#ctx0" brushRef="#br1" timeOffset="159461.34">10342 17350 301 0,'0'0'529'0,"0"0"-107"0,0 0-88 0,0 0-12 16,0 0-26-16,-9-1 0 0,9 1 6 0,0 0 8 16,0 0-34-16,7-4-1 0,-7 4-47 0,0 0 10 15,14 4-23-15,-14-4-4 0,13 7-14 0,-4-1-21 16,0 1-14-16,2 4-3 0,-2 1 11 0,4 2-7 15,-1 3-10-15,3 5-2 0,-1 2-11 0,0 1-2 16,0 1 28-16,0 7-62 0,0 1 25 0,3-1-64 16,-3 3 34-16,2-1-13 0,-3 0-23 0,4 0-8 15,-5-1-13-15,5 1-10 0,-5-6-5 0,0-1-5 0,-3-2-6 16,2 1-4-16,-3-6-1 0,0-1-27 16,-2 0-47-16,2-5-49 0,0-2-59 0,-3 0-57 0,-1-3-14 15,0 0-46-15,-1-6-71 0,0 3-100 16,-3-7-64-16,0 0-162 0,0 0-561 0,0 0-854 0</inkml:trace>
  <inkml:trace contextRef="#ctx0" brushRef="#br1" timeOffset="159711.97">10479 17513 631 0,'-14'-16'484'0,"1"0"-108"0,2 1-56 0,2 2-27 15,-1 0-36-15,2 1-33 0,3-1-15 0,0 1-20 16,2 2-12-16,2 0-28 0,1 1-23 0,1 1-25 15,4-1-16-15,2 2-15 0,0 2-11 0,5 0-4 16,-2 3-9-16,3 1-9 0,1 0-8 0,-1 3-5 16,1 0-3-16,-1 3 13 0,-1 2-23 0,0 0 17 15,-2 3-25-15,-1 1 13 0,-4 0-15 0,-1 1 12 16,-3 0-21-16,-1 0 20 0,0 0-16 0,-5 2 14 16,1 0-27-16,-2 0 22 0,1-2-31 0,-2 0-12 15,2-1-64-15,0-2-6 0,0 0-50 0,0-2-23 16,1-1-42-16,4-6-65 0,-5 7-85 0,5-7-439 15,0 0-344-15</inkml:trace>
  <inkml:trace contextRef="#ctx0" brushRef="#br1" timeOffset="160728.74">10693 17411 418 0,'0'0'507'16,"6"-5"-113"-16,-6 5-90 0,0 0-68 0,8-3-19 15,-8 3-22-15,0 0-16 0,6-2-18 0,-6 2-5 16,0 0 14-16,0 0-41 0,10-4 20 0,-10 4-49 15,9-3 11-15,-9 3-45 0,13-4 12 0,-8 0-41 16,3-1 17-16,1 0-33 0,-3 1 13 0,2-1-26 16,-2 0 29-16,-1-1-29 0,2 0 24 0,-5 0-43 15,2 1 42-15,-4 5-29 0,0-10-1 0,0 10 3 16,-1-9-2-16,1 9-2 0,-8-7-4 0,8 7 5 16,-11-2-2-16,11 2-3 0,-12 0 4 0,12 0-3 15,-14 2 6-15,8 1-7 0,-1 2 3 0,1 0 3 16,1 0-13-16,0 1 14 0,1 1 22 0,0-1-27 15,4 1 20-15,0 1-24 0,0-1 24 0,3 0-24 16,0 0 19-16,5 0-30 0,-3 1-7 0,4-3-78 0,0 0 23 16,4-1-40-16,-2-2-2 0,3 1-4 0,-1-3-16 15,4-1 18-15,-2-2-21 0,4-1 47 16,-3-2 13-16,1 2 21 0,1-4 11 0,2 0 14 16,-5-2 11-16,3 1-1 0,-3-2 10 0,-1 0-2 0,-2 0 12 15,-1 0 16-15,1 1 33 0,-6 0 14 0,4-1 22 16,-2 0 2-16,-3 2 44 0,-1 0-22 0,0 1 13 15,-3 1-33-15,-1 7 13 0,1-11-46 0,-1 11 20 16,-2-7-34-16,2 7 24 0,-8-3-34 0,8 3 20 16,-13 3-42-16,3 1 31 0,1-1-31 0,0 4 28 15,3 1-37-15,-6-1 29 0,5 1-30 0,-1 1 26 16,2-1-27-16,1 0 22 0,1 1-32 0,0-1 36 16,1-2-36-16,3 1 29 0,0-7-37 0,0 11 25 15,0-11-38-15,4 6 15 0,-4-6-38 0,9 2 4 16,-9-2-17-16,14-1 16 0,-6-2-9 0,1-1 20 15,2 0 6-15,-2-3 8 0,4 0 10 0,0 1 3 16,-3-2 5-16,5 1-6 0,-5-1 16 0,2 2 0 16,1-1 5-16,-2 1 1 0,1 1 7 0,-1 1-3 0,0 0 25 15,0 0 22-15,-1 2-2 0,2-1 3 0,-1 2 1 16,1 0-3-16,-2 0-7 0,4 1-9 16,-2 0-2-16,0 0-7 0,-12 0 1 0,23 0-4 15,-10 0 0-15,-1 0 12 0,-1-1-4 0,-2-3-1 0,1 3-1 16,-1-2-3-16,1-1-4 0,-2-1-6 0,0 0 12 15,-3-2 12-15,1 0 22 0,-1-1-12 16,-1-2 29-16,-4-1-12 0,1-1 24 0,-2 0-5 0,0-3 25 16,-3 0-26-16,-2-2 30 0,-2-3-32 0,-1-1 10 15,-1-3-14-15,-3 0-10 0,-1 1-9 0,0-2-10 16,1 1 8-16,2 3 22 0,-1 2 10 0,1 2-2 16,2 1-16-16,-1 3 0 0,2 2-13 0,3 1-8 15,-2 2-14-15,1 1-8 0,1 2-21 0,5 5 11 16,-8-6 25-16,8 6-31 0,0 0 34 15,-10 5-45-15,10-5 34 0,-4 10-39 0,4-2-2 0,0 2 3 16,1 0 2-16,2 2-7 0,-2 3 1 0,3-1-5 0,1 3-27 16,-1-2-50-16,1 2 1 0,3-1-59 15,-3 0-11-15,1-1-50 0,1 0-11 0,-1 0-46 0,3-2-10 16,-4 1 7-16,3-4-14 0,-2 0-13 0,-2-2-1 16,4-3 13-16,-3 1 42 0,0-1 33 0,-5-5 45 15,8 7 32-15,-8-7 32 0,7 4 19 0,-7-4 49 16,0 0 45-16,12 2 70 0,-12-2 58 0,0 0 39 0,0 0 12 15,10-2 0-15,-10 2-11 0,8-4 31 16,-8 4-28-16,7-4 27 0,-7 4-17 0,9-5 10 0,-9 5-40 16,11-5 3-16,-11 5-46 0,12-6 7 0,-12 6-45 15,12-6 7-15,-6 2-43 0,4 2 16 0,-3-2-36 16,2 2 18-16,-2-1-32 0,-7 3 23 0,18-3-36 16,-18 3 22-16,16-3-31 0,-16 3 14 0,16-2-61 15,-16 2-39-15,13 0-78 0,-13 0-9 0,14 2-45 16,-14-2-25-16,12 3-29 0,-12-3-44 0,10 2-28 15,-10-2-4-15,0 0-18 0,11 2 22 0,-11-2-147 0,0 0 8 16</inkml:trace>
  <inkml:trace contextRef="#ctx0" brushRef="#br1" timeOffset="160906.07">11563 17057 603 0,'0'0'145'0,"0"0"21"0,0 0 27 15,4-7 20-15,-4 7 25 0,0 0 3 0,0 0 17 16,2-6-23-16,-2 6 11 0,0 0-40 0,0 0 16 16,0 0-41-16,0-7-1 0,0 7-33 0,0 0 26 0,0 0-19 15,0 0 14-15,7 3-36 0,-7-3 14 0,5 6-45 16,-5-6 4-16,5 9-46 0,-2-3 18 0,-1 0-40 15,3 1 20-15,-1 1-39 0,-2 0 24 0,1 0-34 0,1 0 23 16,-2 1-38-16,1-2 28 0,-2-1-34 16,2 0 18-16,-2 0-67 0,-1-6-10 0,3 9-68 0,-3-9-53 15,-3 6-85-15,3-6-59 0,0 0-61 0,0 0-46 16,-11-4-12-16,4-2-308 0,2-2-279 0</inkml:trace>
  <inkml:trace contextRef="#ctx0" brushRef="#br1" timeOffset="161011.82">11477 16882 179 0,'0'0'211'0,"0"0"-58"0,1-8-25 0,-1 8-36 16,0 0-14-16,0 0-16 0,12 0-63 15,-12 0-89-15,9 4-166 0,-9-4 81 0</inkml:trace>
  <inkml:trace contextRef="#ctx0" brushRef="#br1" timeOffset="161361.4">11696 16962 242 0,'11'1'361'0,"-11"-1"-41"0,0 0-53 0,17-2 13 16,-17 2-18-16,9-2-20 0,-9 2-20 0,10-4-43 16,-10 4-8-16,10-5-28 0,-10 5 5 0,9-5-39 15,-9 5 4-15,8-5-45 0,-8 5 14 0,9-6-46 16,-9 6 25-16,10-5-37 0,-10 5 18 0,9-7-31 16,-9 7 19-16,8-7-30 0,-8 7 21 0,6-7-29 15,-6 7 17-15,4-7-22 0,-4 7 25 0,0 0-26 16,-1-8 23-16,1 8-27 0,-3-6 36 0,3 6-26 15,-5-6 17-15,5 6-20 0,0 0 22 0,-5-5-21 16,5 5 11-16,0 0-11 0,0 0 43 0,0 0-6 16,-8 5 46-16,8-5-19 0,0 8 30 0,0-8 0 0,3 11 22 15,-1-2-22-15,4 1 24 0,-1 2-25 0,2 0 11 16,1 1-33-16,0 1 12 0,2 4-43 16,-1-1 21-16,0 1-30 0,-2 2 16 0,2-2-26 0,-2 1 18 15,-2-2-22-15,-1-2 19 0,-2 2-25 16,0-2 22-16,-2-1-33 0,-2 1 16 0,-2 0-47 0,-1-2-66 15,-1 1-99-15,-4-3-55 0,1 0-60 16,-3-3-128-16,1 1-110 0,-3-3-281 0,3-3-382 0</inkml:trace>
  <inkml:trace contextRef="#ctx0" brushRef="#br1" timeOffset="161562.06">12147 17136 263 0,'10'-5'557'0,"-1"3"-95"16,-2-1-12-16,-7 3-22 0,10-5 18 0,-10 5-27 16,9-6 18-16,-9 6-59 0,6-5-53 0,-6 5-55 15,0 0-59-15,8-4-39 0,-8 4-37 0,0 0-24 16,1 6-20-16,-1-6-18 0,-1 10-16 0,0-4-20 16,-1 1-46-16,0 2-106 0,-1 0-88 0,-1 2-143 15,3 1-97-15,-3-1-232 0,3 0-430 0,-2-1-720 16</inkml:trace>
  <inkml:trace contextRef="#ctx0" brushRef="#br1" timeOffset="162477.93">12777 16960 239 0,'0'0'736'0,"1"-9"-179"15,-1 9-44-15,2-7-65 0,-2 7-10 0,0 0-22 16,-2-7-35-16,2 7-45 0,0 0-43 0,0 0-57 16,0 0-44-16,0 0-25 0,0 0-25 0,0 0-25 15,0 0-16-15,0 0-20 0,2 10-8 0,-2-10-12 16,3 12-15-16,0-4-5 0,2 1-11 0,-1 1-12 16,2 1-6-16,-2 1-19 0,1 1-4 0,0 1-33 15,1-1-62-15,-4-1-8 0,1-1-68 0,2-1-20 16,-5 1-60-16,0-1-1 0,-3-1-46 0,-1-2-13 15,1 0-34-15,-4-2 7 0,1-1 21 0,6-4 48 16,-17 3 42-16,7-4 37 0,-2-1 42 0,1-2 35 16,-3-1 31-16,0-4 45 0,0 1 43 0,1-2 46 15,0-1 40-15,3 2 37 0,-2-2 4 0,2 0 44 0,4 0 30 16,1 2-31-16,-3 1 21 0,5-2-16 16,2 2 27-16,1-1-18 0,0 1 9 0,4 0-29 15,2 1-3-15,1 0-21 0,0 0-12 0,4 1-20 16,3-2-16-16,-1 2-13 0,2 1-14 0,2-2-20 0,0 1-4 15,5 1-2-15,-3-2-8 0,4 1-5 16,-2-1-1-16,-2 1-3 0,1-1-10 0,-4 0 3 16,0 1-2-16,-2-2 0 0,2 0-8 0,-5 0 3 0,2 0-3 15,-4-1 4-15,-1 0-3 0,-3 1-3 0,0 0 0 16,-3-1 1-16,-2 1-20 0,-1 1 20 0,-4-2-16 16,1 1 24-16,-1 1-18 0,0 1 21 0,0 0-10 15,0 1 36-15,-3 0-5 0,8 5 11 0,-10-4 4 16,10 4 2-16,0 0-2 0,-14 2-2 0,14-2 0 15,-8 6-8-15,8-6 4 0,-4 11-2 0,3-4-5 16,1 3-6-16,1-1-4 0,-1 3-5 0,3 0-3 16,-2 2-2-16,4 2-5 0,0 1-21 0,-1 0 25 0,1 0-15 15,2 4 11-15,-2-3-19 0,2 1 18 0,-3-2-22 16,3-1 26-16,-2 0-22 0,1-4 22 0,-2 2-25 16,1-3 28-16,-3-2-22 0,2 0 24 0,0-1-20 15,-2-2 18-15,-2-6-17 0,5 8 20 0,-5-8-24 16,6 6 20-16,-6-6-20 0,0 0 24 0,9 4-21 15,-9-4 19-15,0 0-20 0,0 0 24 0,10 1-20 16,-10-1 16-16,0 0-15 0,12 4 19 0,-12-4-16 0,10 2 14 16,-10-2-23-16,10 4 24 0,-10-4-16 0,10 6 10 15,-10-6-15-15,14 4 15 0,-6 0-14 0,0 0 10 16,1-1-21-16,-3 2 2 0,2-3-72 0,-8-2-8 16,13 7-67-16,-13-7-57 0,11 4-37 0,-11-4-1 15,12 3-42-15,-12-3-39 0,11-3-25 0,-11 3-9 0,9-4 18 16,-5-1 30-16,0 0 51 0,0-1 52 0,-2 0 47 15,2-3 33-15,0 1 41 0,-2 1 64 0,1-3 63 16,-2 3 59-16,2 0 64 0,-2 0 38 0,-1 7 32 16,3-12 9-16,-3 12 15 0,1-11-39 0,-1 11 12 15,1-8-35-15,-1 8 17 0,0 0-4 0,3-7 13 16,-3 7-43-16,0 0-4 0,0 0-50 0,0 0 3 16,11 2-45-16,-11-2 6 0,5 6-39 0,-5-6 14 0,7 7-32 15,-7-7 15-15,6 11-34 0,-6-11 0 0,5 9-94 16,-5-9-55-16,8 11-97 0,-8-11-31 0,2 9-101 15,-2-9-58-15,0 0-82 0,0 7-278 0,0-7-318 16</inkml:trace>
  <inkml:trace contextRef="#ctx0" brushRef="#br1" timeOffset="162827.35">13136 16933 61 0,'-5'-10'360'0,"1"1"-49"16,-1 1-90-16,4 1 7 0,-2-1-83 0,3 8-5 15,0-12-60-15,0 12 19 0,5-10-50 0,1 5 17 16,-6 5-48-16,12-8 34 0,-3 6-29 0,0 0-13 15,4-1-83-15,-3 2 3 0,3 0-53 0,5-1 51 0,-5 1-23 16,3-1 54-16,1 0-25 0,-2-2 46 16,-1 1-24-16,2-1 68 0,-5 1 9 0,2 0 109 0,-4 0 31 15,0 1 64-15,-9 2 17 0,12-6 9 0,-12 6-12 16,8-4 9-16,-8 4 11 0,0 0-1 0,0 0-5 16,0 0-8-16,-2-7-16 0,2 7-30 0,0 0-13 15,0 0-55-15,-9 3 13 0,9-3-50 0,-3 6 16 16,3-6-60-16,-2 9-1 0,2-9-12 0,3 12-11 15,1-3-11-15,0 0 3 0,1 1-7 0,2 1-9 16,3 0-8-16,-3 1 8 0,4 0-2 0,-2 0-1 16,2 0-7-16,-1-1 4 0,-1 0-4 0,0 0-4 15,-2 0 2-15,-4-1-2 0,0 0 4 0,0-1-2 0,-3 0-8 16,-3 0 6-16,-1 0-1 0,-2-1-3 0,-1 0-16 16,-4 1-25-16,-1-4-61 0,0 3-37 0,0-3-104 15,-1 0-50-15,1-2-63 0,0-1-151 0,-2 1-86 16,14-3-394-16,-18 0-587 0</inkml:trace>
  <inkml:trace contextRef="#ctx0" brushRef="#br1" timeOffset="163827.35">14034 16784 494 0,'0'0'549'0,"-1"-10"-102"0,1 10-19 16,0-9-35-16,0 9-5 0,-2-8-38 0,2 8 4 16,-2-7-49-16,2 7-46 0,0 0-26 0,0 0-10 15,0 0-11-15,0 0-23 0,0 0 19 0,8 5-33 16,-3 2 25-16,2 0-33 0,-1 1 4 0,3 3-35 15,0 3-11-15,1 3-15 0,2 1-22 0,-2 1-17 0,3 6-11 16,-2 1-15-16,3 0-9 0,-2 2-4 16,-1-1-12-16,-2 1 0 0,3-1-11 0,-3-1-3 0,-3-3-6 15,0-3-15-15,1 1-36 0,-4-5-15 0,0 0-22 16,1-1-23-16,-3-4-5 0,1-1-7 0,-4-2-36 16,1-1 7-16,-3-3-59 0,4-4 24 15,-9 5-8-15,9-5 36 0,-13-3 12 0,4-2 36 0,-2-4 2 16,-2-2 22-16,-1-5-16 0,-4-3 20 0,2-5 5 15,0 1 34-15,-3-6-8 0,4 4 30 0,-2-6-9 16,4 5 28-16,1 1 3 0,4 2 0 0,0 1-13 0,3 2 59 16,1 3-2-16,2 1 21 0,2-1-11 0,0 4 31 15,2-2 1-15,3 3-10 0,3 0-1 0,0 2-8 16,3 2-12-16,1 1-9 0,1 2-10 0,1 0 1 16,0 4 0-16,0 0-9 0,1 1-5 0,0 2 0 15,2 1-4-15,0 3-4 0,-3 0-2 0,1 2-2 16,-2 1 0-16,-2 1-2 0,0 1-4 0,-2 1-1 15,-1-1-2-15,-1 1 3 0,-3-3-34 0,-2 1 41 16,1 0-31-16,-3-4 30 0,0 2 2 0,-3-2-2 16,3-6-27-16,-2 8 29 0,2-8-30 0,0 0 34 0,-9 2-5 15,9-2 1-15,-8-6-1 0,8 6-6 0,-1-12-2 16,0 5 1-16,3-3-3 0,1 0-4 0,2 1 9 16,-2 1-19-16,5-2 19 0,-1 0-7 0,4 1 2 15,-1 0 0-15,2 2-7 0,0 1 8 0,1 1-1 16,-1 1-2-16,-1 0-5 0,1 3 8 0,-1 1-2 15,-11 0-2-15,20 2 3 0,-13 0-2 0,2 2-1 16,-2 0-3-16,-4 0 6 0,1 1 5 0,-4-5-6 16,4 12-3-16,-4-12 7 0,-1 12 4 0,-2-6-1 15,1 0-7-15,-2-1 11 0,4-5 1 0,-8 9 4 0,8-9-7 16,-10 3 11-16,10-3-4 0,0 0-2 0,0 0-2 16,-10-3-3-16,10 3-5 0,-2-9 16 0,2 9-25 15,3-12 9-15,2 3-27 0,0 2-33 0,3-2-29 16,1 0-35-16,1 0-10 0,1 0-1 0,1 1-6 15,0 2 35-15,2-1 1 0,-3 1 33 0,2 2-9 16,-3 1 34-16,-1-1-8 0,-9 4 26 0,17-2-10 0,-17 2 26 16,13 2-7-16,-13-2 27 0,12 6 18 15,-12-6 9-15,7 10 7 0,-4-6 6 0,0 3-4 0,2 1-1 16,-2 0-22-16,2 1 17 0,-1-1-26 0,-2 1 15 16,3-1-23-16,-1-1 22 0,0 0-25 15,1-1 24-15,3-1-27 0,-3 0 29 0,1-1-28 16,-6-4 24-16,12 2-29 0,-12-2 24 0,15 0-28 15,-15 0 24-15,14-5-2 0,-7-1-2 0,-1 1-2 0,-1-2-2 16,-1 1-1-16,-3-1-5 0,-1-1 1 0,-1-1-8 16,-2 1 3-16,-1-2-3 0,-1 2 0 0,-2-2-2 15,-1 1-18-15,-1 0 16 0,3 1-35 0,-3 0-10 16,2 2-51-16,2 1-27 0,-1-1-74 0,6 6 1 16,-10-7 5-16,10 7-21 0,-4-5 8 0,4 5-56 15,0 0 20-15,0 0-19 0,5-5-23 0,-5 5-12 0,14-3 4 16,-14 3-193-16,17-2 22 0</inkml:trace>
  <inkml:trace contextRef="#ctx0" brushRef="#br1" timeOffset="164027.66">14700 16695 718 0,'13'-3'85'0,"-4"-1"27"16,-1 1 13-16,-1-1 41 0,1 1 27 0,-3-1-10 16,-5 4 51-16,11-8 11 0,-11 8-13 15,8-7 17-15,-8 7-23 0,5-8 30 0,-5 8-17 0,6-6 4 16,-6 6-47-16,0 0 5 0,0 0-38 0,0 0 21 16,0 0-47-16,0 0 11 0,0 0-18 0,2 5-22 15,-2-5-10-15,0 11-14 0,3-4-17 0,-2 0-10 16,2 2-10-16,-1 0-5 0,2 2-11 0,4 1-3 15,-3 0-6-15,1 1-4 0,3 0-2 0,-1-2-7 16,1 3-2-16,0-2-12 0,0-2-33 0,2 0-25 16,1-1-45-16,0 0-70 0,-1-2-37 0,0-1-69 15,2-2-18-15,-3-1-77 0,2-1-104 0,-12-2-7 16,25-2-377-16,-15 1-419 0</inkml:trace>
  <inkml:trace contextRef="#ctx0" brushRef="#br1" timeOffset="164743.54">15043 16765 508 0,'0'0'402'0,"0"0"-29"0,-6-6-66 0,6 6-25 16,0 0-8-16,-4-4-58 0,4 4-3 0,0 0-48 16,-3-5 2-16,3 5-48 0,0 0 13 0,0 0-55 15,0 0 27-15,3-7-44 0,-3 7 15 0,0 0-35 16,6-7 14-16,-6 7-32 0,10-7 17 0,-10 7-31 16,7-7 25-16,-7 7-34 0,6-9 25 0,-6 9-28 15,5-10 24-15,-5 10-31 0,4-10 20 0,-4 10-21 16,0-9 29-16,0 9-27 0,-2-9 24 0,2 9-32 15,-6-7 32-15,6 7-29 0,-5-3 32 0,5 3-30 16,0 0 28-16,-13-3-30 0,13 3 28 0,0 0-27 16,-11 5 28-16,11-5-26 0,-5 7 28 0,5-7-25 15,-1 9 26-15,1-9-31 0,2 9 27 0,1-3-20 16,1 0 23-16,1-1-22 0,2 1 21 0,2-1-4 16,0-1-3-16,1 0-1 0,2-2 0 0,-2 0-3 0,4-1-4 15,-1-1-8-15,1-1-19 0,-2-1-31 0,2-2 33 16,-3 0-22-16,1 0 34 0,-1-1-24 0,-2-2 34 15,-3 2-30-15,2-3 35 0,-4 2-24 0,1-2 26 16,-4 1-27-16,0 1 30 0,-2-1-27 0,1-1 29 16,-1 2-2-16,-3-1 43 0,3 1-22 0,1 6 45 15,-4-9-15-15,4 9 17 0,-4-9-40 0,4 9 14 16,-1-6-16-16,1 6 17 0,0 0-15 0,0 0 9 16,0 0-14-16,0 0 8 0,0 0-11 0,13 3 7 15,-13-3-17-15,9 7 11 0,-3-2-14 0,2 1 18 16,1-2-22-16,0 4 16 0,0-2-5 0,0 1-7 15,2 1-2-15,-2 0 0 0,-3 0-5 0,3 0 0 16,-2-1-3-16,-2-1-2 0,-1 1-1 0,0 0-1 16,-2-2 2-16,-2-5-2 0,4 9 2 0,-4-9 1 0,4 7-1 15,-4-7-3-15,0 0-2 0,0 0-5 16,2 6-17-16,-2-6-29 0,0 0-13 0,3-6-41 16,-3 6 17-16,6-11-35 0,-3 4 22 0,2-1-28 0,-1-3 27 15,3-1 10-15,-2-1 27 0,3 0 4 0,-4-1 23 16,4 0-1-16,-1 2 33 0,-3-1 7 15,3 1 80-15,-4 2 20 0,1 0 65 0,0 2 6 16,0 1 31-16,0 0-36 0,-2 1 9 0,-2 6-53 0,3-9 25 16,-3 9-4-16,0 0-1 0,0 0-15 0,6-4-8 15,-6 4-22-15,0 0-16 0,4 8 2 0,0-3-22 16,-1 1-8-16,2 1-11 0,0 2-7 0,1 0-7 16,-1 1-8-16,3 1 1 0,-3 0 33 0,1-1-45 15,1 2 33-15,-1 0-45 0,-2-3 40 16,0 2-43-16,-2-1 32 0,-2 1-43 0,-1-2 24 0,-1 1-70 15,-2 0-26-15,-3-1-74 0,-4-1-83 0,-2 2-79 16,0-2-102-16,-7 0-199 0,-2-2-546 0,0 0-786 16</inkml:trace>
  <inkml:trace contextRef="#ctx0" brushRef="#br1" timeOffset="165311.23">16381 16368 300 0,'-4'-12'354'0,"3"3"-12"0,-2-2-51 0,-3 1 0 16,2-1-11-16,0-1-18 0,-1 3-14 0,-1-1-22 0,-1 2-23 16,-3-1-5-16,1 2-9 0,3 1-5 0,-4 2-7 15,1-3-12-15,0 5-12 0,0 1-14 0,9 1-12 16,-17 0-3-16,8 2-6 0,-1 0-12 16,1 5-4-16,3-2-5 0,-1 2-11 0,0 5 6 15,2 0 2-15,1 1-7 0,0 2-2 0,1 1-5 0,3 2 2 16,0 1-8-16,0 0-5 0,1 5-2 15,2 1-5-15,2 1-2 0,-2-1-14 0,4 4 22 0,1-1-29 16,0 2 15-16,-2 0-28 0,4-1 20 0,-1 0-39 16,-1-1 23-16,0 0-32 0,2-2 0 0,-4-4-1 15,1 2-4-15,-1-3-1 0,0-1-7 0,-2-2-29 0,-1-1-24 16,1-2-24-16,-2-2-24 0,-1-1-64 0,1-1-25 16,-2-1-91-16,-3-1-35 0,1-2-74 0,-2-1-119 15,4-6-30-15,-13 5-409 0,13-5-551 0</inkml:trace>
  <inkml:trace contextRef="#ctx0" brushRef="#br1" timeOffset="165809.88">16104 16842 68 0,'-9'-8'559'16,"-1"0"-120"-16,3 0-60 0,3 0-56 0,-1 0-67 15,1 0 15-15,4 0-50 0,0-1 11 0,3 1-37 16,1-2 0-16,2-2-43 0,2 2-9 0,4-1-45 0,3-2-1 16,4 1-38-16,0-2 6 0,7 0-31 15,-2 1 13-15,3 1-27 0,1-2 10 0,-3 3-25 16,3-1 19-16,-3 0-21 0,-5 4 19 0,3 0-24 0,-5 1 18 15,-1 2-19-15,-3 0 15 0,-2 1-10 16,0 2 26-16,-12 2-7 0,15 0 13 0,-15 0-17 0,11 6 14 16,-11-6-25-16,3 10 17 0,-3-5-20 0,0 4 11 15,-1-1-17-15,0 2 17 0,0 1-15 0,-1 0 9 16,1 0-10-16,0-2 16 0,-2 2-6 0,3 0-4 16,0-2 2-16,0 0-2 0,0-1-3 0,0-1-16 15,1 1 13-15,-1-8-1 0,3 9 1 0,-3-9-6 16,4 6-5-16,-4-6-12 0,0 0-2 0,0 0-11 15,11-1 23-15,-11 1-14 0,9-7 21 0,-6 1-17 16,2-2 26-16,-1 1-19 0,0-1 23 0,1 0-27 0,-1-1 31 16,3 1-23-16,-2 1 25 0,2-2-22 15,-1 2 22-15,2 1-22 0,-2 2 21 0,3 0-13 16,-1 0 26-16,2 2-23 0,-10 2 37 0,17 0-13 16,-17 0 18-16,19 3-20 0,-10 1 13 0,-2-1-19 0,4 1 15 15,-4 2-15-15,0 0 18 0,-1 0 5 16,-1 1 1-16,0-1 9 0,-1-1 14 0,-1 1 17 15,-3-6 19-15,4 8 5 0,-4-8 2 0,0 0-2 16,0 8-14-16,0-8-25 0,0 0 2 0,0 0-11 16,-7-8-12-16,7 8-6 0,-3-12-6 0,3 4-17 0,0-3-1 15,2 2 5-15,-1-4-10 0,2-2-10 0,1 1-45 16,1-2-78-16,0 0-103 0,2 1-66 0,-2-1-98 16,3 2-200-16,-1-1-567 0,0 1-773 0</inkml:trace>
  <inkml:trace contextRef="#ctx0" brushRef="#br1" timeOffset="167130.2">17258 16580 52 0,'0'0'430'16,"-8"-6"-74"-16,8 6-60 0,-4-6-11 0,4 6-50 15,-4-8 1-15,4 8-8 0,-5-8-32 0,5 8-15 16,0-9-43-16,0 9 5 0,4-6-27 0,-4 6 24 16,5-4-34-16,-5 4 35 0,10-4-24 0,-10 4 20 15,14 1-17-15,-14-1 7 0,17 3-26 0,-7 0-3 16,-1 1-24-16,0 0 4 0,1 4-32 0,-2 0 17 16,1 1-27-16,0 0 19 0,-1 1-33 0,-3-1 20 0,0 0-9 15,-3 0-6-15,2 0 15 0,-2-2 11 16,-1 0 4-16,0 0 8 0,-1-7 2 0,0 11-4 15,0-11-8-15,-2 7-5 0,2-7-10 0,0 0-9 16,0 0-5-16,0 0-7 0,-9-4-7 0,9 4 5 16,-2-10-5-16,2 3-3 0,2-2-3 0,-1-1-1 0,3-1-1 15,0 0-6-15,1-1-3 0,2-1 8 16,1 0 0-16,0 3-3 0,2-1 2 0,0 2-2 0,2 0-8 16,0 1 12-16,0 2-6 0,-2 2 3 0,4 0-1 15,-2 2-1-15,-12 2 4 0,21 0-13 0,-8 2 11 16,-1 2 2-16,-2 1-3 0,0 1 4 0,3 1-4 15,-3 3-1-15,0-1-6 0,2 2-20 0,-3 1-45 16,0 0-46-16,0 1-56 0,-3 0-55 0,-1-1-61 16,0 2-95-16,-1-3-72 0,-1 0-579 0,-2-1-651 15</inkml:trace>
  <inkml:trace contextRef="#ctx0" brushRef="#br1" timeOffset="167610.28">17894 16312 75 0,'0'0'564'0,"1"-11"-129"0,-1 11-108 16,2-7-44-16,-2 7-7 0,1-7 1 0,-1 7-6 15,0 0-6-15,0 0-24 0,0 0 11 0,0 0-14 16,10 2-8-16,-10-2-10 0,9 8-18 0,-4-3-16 15,2 2-15-15,-1 2-22 0,2-2-15 0,-2 4-28 16,2-2 2-16,-2 2-11 0,4 2-7 0,-3 1-19 16,-1-3-10-16,3 4-2 0,1-2-11 0,-2 4-16 15,0-5 4-15,2 5-7 0,-1-1-10 0,1 1 30 16,2-1-34-16,0 1 31 0,0-2-43 0,2 1 37 16,-1-2-43-16,1 0 36 0,-2-2-42 0,0-2 33 15,3 0-42-15,-3-2 24 0,2 0-60 0,-3-2 5 0,1-2-63 16,1 0-48-16,-2 0-53 0,-1-3-51 15,-10-1-61-15,16 0-67 0,-16 0-71 0,10-6-125 0,-6 1-387 16,-4 5-567-16</inkml:trace>
  <inkml:trace contextRef="#ctx0" brushRef="#br1" timeOffset="167909.53">18005 16553 174 0,'-16'-1'498'0,"3"-2"-127"0,3 2-22 0,10 1-66 0,-16-5-48 15,16 5-54-15,-9-6-33 0,9 6-38 0,-3-7-13 16,3 7-26-16,7-11-9 0,0 5-18 0,2 0-11 15,3-1-6-15,1 0 0 0,6-2-12 0,-1 1 2 16,3 0-5-16,-1-1-4 0,1-1-6 0,0 4-35 16,-2-1-71-16,1-1 7 0,-4 3-62 0,2 0 27 15,-3-1 11-15,0 3 24 0,-3 0 17 0,0 0 11 16,-2 1 13-16,0-1 9 0,-10 3 21 0,17-3 38 16,-17 3 75-16,14 0 35 0,-14 0 54 0,13 3 21 15,-13-3-26-15,14 5 27 0,-14-5-28 0,11 5 24 16,-11-5-33-16,11 8 7 0,-11-8-35 0,12 9-5 0,-7-5-34 15,2 1-7-15,-1 0-30 0,-2 1 3 16,4-2-22-16,-2 3 6 0,-1-2-34 0,-1 0 15 0,1 0-29 16,-5-5-39-16,5 10-84 0,-5-10-33 15,5 7-56-15,-5-7-117 0,0 7-54 0,0-7-73 0,-10 3-286 16,10-3-252-16</inkml:trace>
  <inkml:trace contextRef="#ctx0" brushRef="#br1" timeOffset="168018.18">18209 16402 212 0,'-8'-11'307'15,"3"4"-65"-15,1-2-51 0,1 3-40 0,3-1-30 0,0 7-27 16,0-13-59-16,3 7 35 0,2 1-54 16,0 0 33-16,3 2-43 0,2-1 35 0,-1 2-46 0,1-1-7 15,2 2-104-15,-1 0-100 0,-11 1-160 0,22 2 167 16</inkml:trace>
  <inkml:trace contextRef="#ctx0" brushRef="#br1" timeOffset="168526.54">18421 16377 61 0,'0'0'423'15,"6"4"-52"-15,-6-4-52 0,9 3 4 0,-9-3-17 16,9 2-37-16,-9-2 4 0,10 4-56 0,-10-4 0 16,14 3-43-16,-5 1 9 0,-1-1-43 0,1 1 2 15,0 0-29-15,0 0-1 0,0 2-39 0,-2-2 11 16,2 1-40-16,-2-1 15 0,-1 3-28 0,2-1 14 0,-6-1-17 16,3 2 10-16,-5-7-21 0,2 10 12 0,-2-10-19 15,-2 11 10-15,2-11-13 0,-5 10 12 16,5-10-14-16,-7 6 14 0,7-6-13 0,0 0 13 15,-9 2-18-15,9-2 15 0,0 0-23 0,-7-8 21 16,7 8-15-16,-1-10 12 0,1 10-15 0,2-12 13 16,2 5-16-16,2-2 13 0,2 3 1 0,-1-1-15 0,0 0 18 15,4 1-7-15,0 1 3 0,-2-1-17 0,3 3 17 16,-1-1-15-16,1 2 16 0,0 0-17 0,-1 2 15 16,-11 0-13-16,19 0 15 0,-19 0-18 0,15 3 21 15,-15-3-18-15,13 4 21 0,-13-4-15 0,13 5 21 16,-13-5-11-16,6 8 20 0,-6-8-14 0,3 7 30 15,-3-7-13-15,0 0 40 0,-3 8 8 0,3-8-5 16,0 0 0-16,0 0-6 0,0 0-11 0,0 0-9 16,-12-5-7-16,12 5-7 0,-1-8-12 0,1 8 1 15,1-12-2-15,2 5-5 0,0-2-6 0,1 1-1 16,1 0-6-16,1-1-2 0,2 2 4 0,-2 0 1 16,3 0 0-16,-1 1-5 0,1 1 1 0,-2 1-8 0,1 1 2 15,-8 3 8-15,15-4-2 0,-15 4 3 16,13 2-5-16,-13-2 1 0,13 4 1 0,-7 0-1 15,1 1-1-15,-1 1-1 0,1 1-6 0,-2-1-23 0,1 1-40 16,-2 0-81-16,1 2-15 0,-1-2-59 0,0 0-23 16,-2 0-27-16,2-1-82 0,0 1-9 0,0-3-45 15,-4-4-37-15,6 7-285 0,-6-7-239 16</inkml:trace>
  <inkml:trace contextRef="#ctx0" brushRef="#br1" timeOffset="168959.73">18950 16412 220 0,'0'0'366'0,"1"-6"-45"0,-1 6-56 0,0-8 4 0,0 8-57 15,0-8-6-15,0 8-28 0,1-9-5 0,-1 9-20 16,5-8-37-16,-5 8-13 0,4-10-40 0,-1 4 4 16,1 1-33-16,-1 0 13 0,3-3-16 0,-2 2-2 15,3-1-12-15,-2-1 3 0,0 1-7 0,-1-3 5 16,1 3-7-16,-1-2 0 0,-1 2 0 0,-2 0 0 16,-1-1-3-16,0 8-1 0,0-10 2 0,0 10 1 15,-1-10-5-15,1 10 8 0,-5-5-1 0,5 5 3 16,0 0 22-16,0 0-17 0,-12 4 18 0,12-4-20 15,-5 9 20-15,5-9-23 0,-1 10 14 0,1-10-28 16,0 14 23-16,2-8-23 0,1 4 18 0,2-1-29 16,0-1 25-16,1 0-19 0,3 0 21 0,0-2-30 15,0 0 19-15,1-2-42 0,1 0-8 0,-1-3-42 16,1 1-29-16,-11-2 7 0,20-2-42 0,-8 0 37 16,-3-3-25-16,-1 1 58 0,-2-1-19 0,3-2 55 0,-2 0-31 15,-2 0 52-15,1-1-33 0,-2-1 62 0,1 1 28 16,-1 1 69-16,0-2 11 0,0 2 17 0,-2 1 6 15,2 2-1-15,0-3-4 0,-4 7-9 0,9-7 8 16,-9 7 7-16,9-5-2 0,-9 5-8 0,11-1-11 16,-11 1-13-16,14 4-18 0,-7-1-12 0,-1 1-15 15,3 2-24-15,-1 0 5 0,-1 1-21 0,0 0 9 16,-1 3-21-16,-2 0 16 0,4 1-30 0,-5-1 15 16,1 1-45-16,-2 2-46 0,-1-2-69 0,-1 1-12 15,0-2-39-15,-1-1-69 0,-1 2-29 0,0-4-52 16,0 1-57-16,2-8-285 0,-2 10-204 0</inkml:trace>
  <inkml:trace contextRef="#ctx0" brushRef="#br1" timeOffset="169063.08">19424 16405 425 0,'0'0'447'0,"18"4"-78"0,-9-1-113 0,-3 3-29 16,0-1-61-16,1 2-34 0,-3 2-38 0,-3 0-57 15,-1 1-203-15,-1 2-192 0,-4 1-152 0,-2 2-8 0</inkml:trace>
  <inkml:trace contextRef="#ctx0" brushRef="#br1" timeOffset="169793.05">15123 17667 378 0,'-3'-9'449'15,"1"1"-32"-15,0 2-21 0,2 6-34 16,-4-11 20-16,4 11-54 0,-3-9-29 0,3 9-57 0,-2-7-2 15,2 7-27-15,0 0 16 0,0 0-37 16,0 0-6-16,0 0-55 0,4 7 1 0,-4-7-49 16,6 10-13-16,-2-3-13 0,0 1-10 0,0 1-14 0,1 1-2 15,1 3-3-15,-1 0-3 0,0 1-6 0,-1 0-4 16,1 1-3-16,-1 0-9 0,0-1-2 0,2 0-2 16,-3-3-4-16,-2-2 1 0,4 1-3 0,-4-2-9 15,2-2-12-15,-3-6-21 0,6 9-14 0,-6-9-3 16,0 0 1-16,16-2 2 0,-10-1 11 0,3-3 7 15,1 1 3-15,-1-1 10 0,0 0 8 0,5 0 6 16,-4 0 2-16,2 0 4 0,1 2 2 0,1 0-2 16,-3 1 6-16,2 1 1 0,-1 0 1 0,2 0 1 15,-3 2 0-15,3 0 0 0,-2 2-3 0,-1-1 9 16,3 0-5-16,-3 0 1 0,0 1-3 0,-1 0 5 0,-10-2 4 16,13 2-3-16,-13-2 1 0,14 0 1 15,-14 0 1-15,0 0-5 0,9-4 3 0,-9 4-2 16,-1-7-12-16,1 7 16 0,-8-9 0 0,3 4-1 15,-4-3-1-15,0 2 2 0,0-2 1 0,-1 1-3 16,0-1 17-16,-2 0-18 0,2 0 13 0,1-1-23 16,0 2 16-16,1 0-31 0,1 1-48 0,2-1-99 15,1 2-35-15,4 5-36 0,-4-8-77 0,4 8-29 0,1-7-55 16,-1 7-64-16,9-5-222 0,-9 5-197 0</inkml:trace>
  <inkml:trace contextRef="#ctx0" brushRef="#br1" timeOffset="170043.12">15583 17697 279 0,'11'5'514'0,"-11"-5"-78"16,7 4-69-16,-7-4-39 0,0 0-36 0,8 4-46 16,-8-4-45-16,0 0-43 0,0 0-24 0,10-1-26 15,-10 1-24-15,7-4-11 0,-7 4-19 0,11-8-8 16,-6 3-17-16,2-1 1 0,-1 0-6 0,4-1-8 16,-5 0 2-16,2-1 21 0,-1 0-33 0,-2 1 24 15,1 0-35-15,-2 1 28 0,-3 6-29 0,0-10 28 16,0 10-29-16,-5-7 31 0,5 7-29 0,-9-2 41 15,9 2-28-15,-12 1 5 0,12-1-2 0,-14 4 0 16,14-4-4-16,-10 9-14 0,5-4 15 0,2 1-3 0,2 0 1 16,2 1-4-16,0-1-4 0,5 2-21 15,1-1-50-15,5 1-50 0,-1-1-32 0,7-1-56 16,0-1-74-16,5-2-64 0,1 0-79 0,4-3-205 0,-1-1-142 16</inkml:trace>
  <inkml:trace contextRef="#ctx0" brushRef="#br1" timeOffset="170593.39">16568 17461 207 0,'1'-12'506'16,"-1"12"-111"-16,-3-10-58 0,-2 5-51 0,1-1-36 15,-3 1-25-15,-2 1-21 0,0-2-22 0,-4 4-16 16,0-1-22-16,0 1-12 0,-2 2-21 0,1 0-22 15,-3 3-11-15,2-1-17 0,-2 0-9 0,3 4-18 16,2-3-1-16,0 2 13 0,3 1-32 0,3-1 29 16,1 1-33-16,2-1 23 0,3-5-35 0,0 13 27 15,3-8-30-15,2 2 28 0,4-2-34 0,0-1 26 16,1 1-34-16,1-1 26 0,2-3-40 0,0 1 36 16,1-2-30-16,0 0 32 0,-1-1-27 0,0 0 31 15,-3 0-33-15,3-2 7 0,-3 0 9 0,0 0 1 0,-2 0 3 16,-2-2 2-16,1 1 4 0,-7 4 19 15,11-6 52-15,-11 6 39 0,8-7 19 0,-8 7 11 16,5-5 30-16,-5 5-36 0,0 0 0 0,6-6-48 0,-6 6 7 16,0 0-28-16,0 0 25 0,0 0-32 0,8 4 23 15,-8-4-18-15,6 8 2 0,-2-1-9 0,2 1-5 16,2 1-6-16,2 2-7 0,1 1-13 0,0 2 3 16,2 2-14-16,0 2-2 0,6 1 2 0,-4 4 0 15,-1 0-7-15,2 0 0 0,-2 2-3 0,-3 0 2 16,-1 0 4-16,2 0-8 0,-3 2 2 0,-3-5 2 15,-3-1-3-15,-2-3-5 0,-1 0 6 0,-1-2 5 16,-2-1-7-16,-2-2-1 0,-3 0 4 0,-2-4 1 16,0 0-6-16,-3-3 0 0,2-4 17 0,-2-1-21 15,1-2 6-15,-4-3-2 0,2-3-7 0,-2-4-2 0,4-3 4 16,-2-2-15-16,5-3-11 0,0 0-34 16,1-3 0-16,4 2-58 0,2 1-4 0,3 0-48 15,0-1-19-15,3 0-62 0,5 1-3 0,-1 1-30 0,2 1-60 16,1 0-23-16,1 4-57 0,2 0-72 0,0 0-231 15,-2 3-235-15</inkml:trace>
  <inkml:trace contextRef="#ctx0" brushRef="#br1" timeOffset="170893.75">16805 17554 94 0,'0'0'435'0,"-4"5"-91"16,4-5-32-16,0 0-23 0,0 0-40 0,0 0-7 0,0 0-37 15,0 0-45-15,0 0-35 0,0 0-31 0,0 0-13 16,0 0-22-16,7-7-4 0,-7 7-47 0,10-10 38 15,-3 5-21-15,1-1 3 0,-1 1-9 0,-1-2 0 16,-1 1-10-16,2-1 2 0,-1 1-11 0,-2 0 28 16,-4 6 0-16,4-10 5 0,-4 10-5 0,2-8 5 15,-2 8 1-15,-2-6 4 0,2 6 14 0,0 0 8 16,-12-4 3-16,12 4 22 0,-10 3-30 0,10-3 21 16,-8 6-30-16,8-6 21 0,-9 8-33 0,9-8 20 15,-6 11-31-15,5-5 21 0,1 1-31 0,1 1 18 16,2-1-30-16,2 1 25 0,1 0-25 0,-1 1 18 15,4 0-31-15,1 0 28 0,2-2-33 0,-2 0 0 0,4 0-61 16,-2-4 6-16,0 0-46 0,1 0-8 16,0-2-26-16,1-1-72 0,0-1-19 0,-1 0-38 15,-3-3-10-15,4 0-16 0,-5-2-9 0,3-1-199 0,-2-1-12 16</inkml:trace>
  <inkml:trace contextRef="#ctx0" brushRef="#br1" timeOffset="171131.31">17063 17421 201 0,'-3'-15'269'0,"-1"2"-25"16,0 0 0-16,-1 1-3 0,0 2 48 0,1 0-18 0,0 1-2 15,0 1-15-15,2 0-24 0,-1 1-34 16,-1 2-30-16,4 5-23 0,-2-9-2 0,2 9 5 16,-3-6-2-16,3 6-12 0,0 0-4 0,0 0 0 0,0 0 1 15,0 0-15-15,1 8 18 0,-1-8-16 0,4 12 16 16,0-5-26-16,1 1 23 0,-1 2-37 0,1-1 15 16,0 6-15-16,3-4-3 0,-2 1-22 0,1 2-6 15,0-1-14-15,2 1-5 0,0 1-16 0,0 0 3 16,1 1-1-16,-2-3-11 0,0 1-4 0,1 0-2 15,0-1-7-15,0 0-2 0,-2-1-51 0,1 0-17 16,1-2-81-16,-3-2-52 0,1 0-67 0,-2-1-23 16,0-1-24-16,-5-6-123 0,7 7-131 0,-7-7-400 15,0 0-554-15</inkml:trace>
  <inkml:trace contextRef="#ctx0" brushRef="#br1" timeOffset="171259.96">17099 17530 632 0,'-6'-6'493'16,"3"1"-96"-16,-1-1-65 0,4 6-80 0,-1-11-32 15,1 11-68-15,4-12-34 0,1 6-24 0,2-1-15 16,1 0-21-16,1 2-8 0,4-3-33 0,1-1-107 16,2 2-183-16,3-1-528 0,-1-2-328 0</inkml:trace>
  <inkml:trace contextRef="#ctx0" brushRef="#br1" timeOffset="175692.67">16872 16279 93 0,'0'0'194'0,"0"0"40"0,0 0-42 16,9-2 50-16,-9 2-32 0,0 0 38 0,0 0-35 16,0 0 2-16,0 0 1 0,9-2 6 0,-9 2-34 15,0 0-15-15,0 0-12 0,0 0-13 0,0 0-11 0,0 0-12 16,7-4-1-16,-7 4-6 0,0 0-13 0,0 0-7 15,0 0-9-15,0-9-4 0,0 9 5 0,0 0-4 16,-2-7-4-16,2 7-19 0,-4-5 15 16,4 5-8-16,-5-9-11 0,5 9 3 0,-8-8-10 0,8 8 5 15,-10-9-4-15,10 9-1 0,-13-7-5 0,4 3-8 16,0 2-4-16,9 2-14 0,-16-2 3 0,16 2-6 16,-20 3-2-16,8 0-1 0,0 0-2 0,-1 3-3 15,2 0-11-15,-1 2 5 0,2-1-2 0,1 2 0 16,-1-1-1-16,1 3 2 0,4-3 0 0,0 2-22 15,1-1 26-15,0 0-7 0,3 0 3 0,1-2-6 16,0 0 4-16,1-1-5 0,4 0-1 0,-5-6-7 16,9 8-7-16,-4-4-15 0,-5-4-12 0,16 3-8 15,-16-3-2-15,16-2 7 0,-6 0 5 0,-1-2 0 16,0 1 8-16,1-2 9 0,-2-2 5 0,1 1 4 16,-2-3 3-16,0 1 5 0,-3 0 2 0,1-2-2 15,0 0 7-15,-1 0 1 0,0 1 0 0,-1-1 2 16,0 2 3-16,0 1-11 0,-2 1 10 0,2 0 3 15,-3 6-16-15,4-10 12 0,-4 10-2 0,2-7 0 16,-2 7-8-16,0 0 4 0,8-4 8 0,-8 4-3 16,0 0 3-16,11 5-2 0,-11-5 1 0,12 6-2 0,-6-2 4 15,2 0-1-15,1 2-4 0,0-2 0 0,0 1-2 16,1 0 1-16,0 0-4 0,-1-2 3 0,4 2 0 16,-3-3 0-16,-1 1 3 0,4-2-2 0,-3 0-1 15,-10-1-12-15,19 0 2 0,-19 0 4 0,18-5 2 16,-10 3 2-16,-2-2-1 0,1-1 3 0,-2-2-6 15,0 0 6-15,-3 0 2 0,0-3-1 16,-1-1-11-16,-1 0 15 0,-3-3-14 0,0-1 17 0,-4-4-13 16,1-3 12-16,-3-3-12 0,-4-3 13 0,1 3-12 15,0-2 11-15,0 2 0 0,-3 0 1 0,5 2 12 16,-2 4 20-16,1 2 21 0,2 1 26 0,0 4 14 16,2-1-20-16,-1 3 5 0,1 1-8 0,3 2-21 15,-1 3 6-15,5 4-10 0,-6-6 21 0,6 6-24 16,0 0 13-16,0 0-25 0,-7 8 22 0,7-8-28 15,3 10 19-15,2-1-32 0,-1-1 24 0,0 3-13 16,2 1-1-16,-1 0-4 0,4 3-3 0,-3-1-4 16,2 3 2-16,1-2-8 0,1 2-4 0,-1 0-1 15,0 0-26-15,-1 0 22 0,2-1-26 0,-1-1-1 0,-1-1-54 16,-1-1-26-16,1 1-41 0,-3-2-35 0,2-2-29 16,-1 3-28-16,0-4-40 0,-2 0-48 15,1-1-50-15,-2-1-9 0,-2 0-78 0,3-2-352 16,0 1-350-16</inkml:trace>
  <inkml:trace contextRef="#ctx0" brushRef="#br1" timeOffset="176083.49">16964 16130 308 0,'0'0'399'0,"-13"-1"-29"0,13 1-13 16,0 0-56-16,-10-2 26 0,10 2-35 15,0 0-58-15,-7-4-39 0,7 4-54 0,0 0-30 0,-2-7 0 16,2 7-46-16,2-6 13 0,-2 6-40 0,7-7 17 16,-1 3-34-16,2-1 16 0,1 1-30 0,0-1 16 15,5 0-33-15,-1-1-24 0,-2 1-110 0,4-1-27 16,-1 0-104-16,2 1-42 0,-1 1-83 0,-1-3-270 15,0 3-178-15</inkml:trace>
  <inkml:trace contextRef="#ctx0" brushRef="#br1" timeOffset="176642.24">17213 16032 171 0,'0'0'397'15,"0"0"-89"-15,0 0-20 0,1 7-4 0,-1-7-41 16,0 0 44-16,4 6-57 0,-4-6 8 0,5 7-33 15,-5-7-16-15,4 7-12 0,2-1-20 0,-2-1-19 16,1 0-18-16,-1 3-22 0,0-1-14 0,1 0-19 16,3 0-3-16,-3 1-18 0,-1 0-8 0,1 0-8 15,-1 0-5-15,1 0-2 0,-3-2-5 0,1 1 4 16,-3-7 6-16,6 9 8 0,-6-9 3 0,4 9-4 0,-4-9-5 16,0 0-4-16,0 0-4 0,0 0-4 0,0 0-1 15,0 0-4-15,0 0-6 0,1-6 0 0,-1 6 2 16,0-11-1-16,0 3-14 0,2 2 14 0,-1-2-13 15,0 0 13-15,2 0-14 0,-2-1 13 0,3 2-15 16,-1 0 14-16,2 0-15 0,0 1 14 0,0-1-11 16,1 4 12-16,-6 3-7 0,10-7 7 0,-10 7-11 15,13-4 16-15,-13 4-15 0,14 0 12 0,-14 0-14 16,14 4 15-16,-14-4-14 0,13 7 14 0,-6-4-2 16,1 4-4-16,-4-3 0 0,1 1 0 0,-1 1 2 15,-1 0 0-15,-1 0 1 0,1-1 1 0,-3-5 0 16,3 10 3-16,-3-10 0 0,0 8 1 0,0-8 8 15,0 0-2-15,-2 7-3 0,2-7 1 0,0 0-4 16,0 0 0-16,0 0-1 0,-5-7-1 0,5 7-14 16,0-9 14-16,3 2-14 0,-2 0 14 0,0 0-9 15,2-2 6-15,1 1-13 0,1 0 13 0,-2 1-12 16,3-2 10-16,-1 2-11 0,1 1 13 0,-1 1-12 16,1 0 11-16,1 2-8 0,-7 3 12 0,12-5-12 0,-12 5 13 15,12-2-10-15,-12 2 11 0,12 2-10 0,-12-2 11 16,13 5-12-16,-6-1 10 0,0 2-6 0,-1-2 6 15,2 2-16-15,-1 0 12 0,0 1-14 0,-1-1-12 16,1 2-51-16,-1-2-39 0,0-2-47 0,1 2-39 16,-1-1-52-16,-6-5-57 0,15 6-57 0,-15-6-55 15,13 1-348-15,-13-1-282 0</inkml:trace>
  <inkml:trace contextRef="#ctx0" brushRef="#br1" timeOffset="176947.61">17771 15975 90 0,'0'0'477'0,"-2"-9"-75"0,2 9-46 0,-5-6-47 16,5 6-71-16,-7-2 29 0,7 2-57 0,0 0-1 16,-15 1-49-16,15-1 3 0,-10 3-48 0,10-3 0 15,-12 7-40-15,9-1 6 0,-3-2-27 0,3 3 8 16,-1 1-36-16,1-1 18 0,2 0-26 0,-2 1 11 16,3-1-13-16,0 1-12 0,1-1 21 0,2 2-5 15,1-1-7-15,0-2-21 0,0 0 1 0,1-1 25 0,-5-5 0 16,11 8-10-16,-11-8-17 0,10 4 25 15,-10-4-23-15,12 0 15 0,-12 0-17 0,15-3 22 0,-15 3-24 16,11-7 22-16,-11 7-20 0,10-8-1 0,-8 1 17 16,1 2-14-16,-3 5 17 0,4-13-25 0,-7 8 25 15,3-2-23-15,-4-2 17 0,-2 3-25 0,2-2 28 16,-2 2-27-16,-1 0 23 0,0 0-8 0,-2 1-16 16,1 0-26-16,0 2-31 0,1-1-40 0,7 4-89 15,-13-5-3-15,13 5-33 0,-10-4-27 0,10 4-50 16,0 0-325-16,-12-2-155 0</inkml:trace>
  <inkml:trace contextRef="#ctx0" brushRef="#br1" timeOffset="177275.81">17880 15870 61 0,'6'-4'410'0,"-6"4"-41"16,9-5 6-16,-9 5-17 0,0 0-23 0,6-7-24 15,-6 7-23-15,0 0-19 0,0 0-16 0,0 0-18 16,-9 4-28-16,9-4-11 0,-9 7-34 0,5-2-18 0,-3 0-31 15,4 1-11-15,-1-1-25 0,1 2-6 0,2-1-22 16,0 0-2-16,-1 1-14 0,2 0-1 16,2 0-12-16,0 1 1 0,1 0-6 0,1 0-8 0,1 1-3 15,2-1 1-15,0 1-6 0,-1-2 3 0,3 1-9 16,0 1 8-16,-1-4-5 0,-1 3 6 0,1-2-3 16,0 1 2-16,-2-1-11 0,-1-1 11 15,-1 1-8-15,-4-6 11 0,5 9-5 0,-5-9 9 0,0 10-5 16,0-10 8-16,-1 10 0 0,1-10 0 0,-8 9-5 15,8-9-3-15,-8 7-1 0,8-7 4 16,-10 6-5-16,10-6 2 0,-7 6-7 0,7-6 4 0,0 0-56 16,-8 4-67-16,8-4-106 0,0 0-57 0,-5-5-136 15,5 5-69-15,2-9-449 0,1 2-522 0</inkml:trace>
  <inkml:trace contextRef="#ctx0" brushRef="#br1" timeOffset="177525.46">18018 15791 35 0,'0'-12'688'0,"0"12"-159"16,0-10-82-16,0 10-45 0,0-7-37 0,0 7-42 16,-1-6-26-16,1 6-31 0,0 0-37 0,0-7-22 15,0 7-14-15,0 0-12 0,0 0-15 0,0 0-17 0,0 0-2 16,9 2-31-16,-9-2 12 0,7 7-34 0,-3-2 17 16,0 1-40-16,1 0 23 0,0 3-51 0,1-1 32 15,-1 1-42-15,0 1 25 0,0 1-11 0,-1-2-10 16,1 5-6-16,-1-3-12 0,1 3 3 0,0-2-4 15,-3-1-2-15,2 1-7 0,1-1-4 0,-2-2-4 16,-1 3-43-16,2-2-27 0,0-1-51 16,-1-2-57-16,0 3-72 0,1-3-46 0,-3-1-94 0,2 1-59 15,-3-7-115-15,4 7-466 0,-4-7-641 0</inkml:trace>
  <inkml:trace contextRef="#ctx0" brushRef="#br1" timeOffset="177637.15">18068 15945 714 0,'0'0'637'0,"-1"-10"-152"0,1 10-95 0,1-12-68 16,0 5-45-16,6-3-39 0,-1 2-38 0,3-3-40 16,2 0-29-16,5-1-29 0,0 1-53 0,1-1-176 15,6-2-274-15,3-1-592 0,-1 0-590 0</inkml:trace>
  <inkml:trace contextRef="#ctx0" brushRef="#br1" timeOffset="179659.48">18095 17368 517 0,'0'0'398'0,"0"0"-66"0,0 0-44 0,0 0-15 16,0 0-36-16,0 0-24 0,0 0-34 0,0 0-23 0,0 0-24 15,0 0-2-15,0 0-44 0,-4-7-19 16,4 7-14-16,0 0-19 0,-1-7-1 0,1 7-3 16,-3-6-4-16,3 6-1 0,-1-8 6 0,1 8-3 15,-5-7-8-15,5 7-4 0,-7-8 2 0,1 4-6 0,0-1 2 16,-1 2 7-16,-2 1 1 0,0-1 28 0,9 3-24 16,-19-1 39-16,9 2-30 0,-3 2 23 0,2-1-23 15,-2 2 21-15,0 2-30 0,0 1 23 0,1 0-29 16,1 0 21-16,2 0-22 0,-1 1 12 0,6 0-21 15,-2 0 16-15,3 0-23 0,-1 0 21 0,3-1-25 16,1 0 18-16,3-1-16 0,1 0 8 0,-1 0-19 16,5-1 17-16,0-2-28 0,1 0 13 0,2-2-50 15,-11-1 22-15,23-1-36 0,-14 0 43 0,5-2-21 16,-2 0 39-16,2-1-28 0,-3-2 35 0,1 1-24 16,-1-1 30-16,-2 1-28 0,0-2 39 0,1 1-33 15,-5 2 7-15,2-3 6 0,-2 3 19 0,0-1 25 16,-5 5 38-16,10-7-15 0,-10 7 9 0,7-6-31 15,-7 6 3-15,6-5-23 0,-6 5 9 0,0 0-19 16,12-1 17-16,-12 1-19 0,11 1 16 0,-11-1-23 16,14 5 17-16,-4-2-20 0,1 1 14 0,1 1-28 15,4 0 15-15,-1 0-82 0,2 1-22 0,-2-1-68 0,7 1-76 16,-3-1-56-16,1 1-123 0,3-1-410 0,-2-3-383 16</inkml:trace>
  <inkml:trace contextRef="#ctx0" brushRef="#br1" timeOffset="180275.53">18887 17197 501 0,'-4'-8'554'15,"4"8"-106"-15,-4-7-37 0,4 7-59 0,-3-6-42 16,3 6-12-16,0 0-60 0,-4-7-25 0,4 7-58 15,0 0-18-15,0 0-41 0,2-7 0 0,-2 7-37 16,0 0 23-16,12 1-25 0,-12-1 12 0,14 2-27 16,-5 1 9-16,1 0-24 0,0-1 7 0,-1 4-19 15,2-3 12-15,-1 2-22 0,0-2 5 0,-2 2-7 16,2-1 9-16,-4 1-12 0,1-2 17 0,-7-3-14 16,9 6 21-16,-9-6-20 0,5 6 15 0,-5-6-22 0,0 0 21 15,0 0-19-15,-3 5 15 0,3-5-19 16,0 0 21-16,-13-2-18 0,13 2 19 0,-10-6-16 15,3 1 16-15,0 0-15 0,3-1 18 0,-1 0-20 0,1 0 19 16,0-1-27-16,2-1 23 0,2 8-23 16,-1-11 22-16,4 4-23 0,1 3 20 0,0-3-19 15,4 3 14-15,0-1-12 0,3 1 15 0,-2 2-16 16,2 1 12-16,2-1-14 0,-13 2 18 0,26 0-19 0,-15 2 19 16,1 0-19-16,2 1 19 0,-4 0-21 0,0 2 24 15,2-1-23-15,-5 0 20 0,1 2-18 0,0 0 22 16,-2-1-18-16,-2 0 23 0,-4-5-20 0,4 10 24 15,-4-10-17-15,0 8 29 0,0-8-28 0,-4 6 34 16,4-6-22-16,-8 4 38 0,8-4-32 0,0 0 26 16,-10-2-31-16,10 2 27 0,-6-6-37 0,6 6 26 15,-4-10-34-15,3 3 20 0,1 7-24 0,2-12 27 16,1 3-31-16,1 1 26 0,2 0-29 0,1 1 27 16,1 0-30-16,1 0 30 0,1 2-27 0,1 0 26 15,0 2-28-15,1-1 30 0,-2 2-34 0,0 0 12 16,-10 2-4-16,24 0 26 0,-12 2-29 0,-1 0 28 15,0 2-31-15,1-1 32 0,-3 1-36 0,2 2 34 16,-1-1-38-16,-1 0 1 0,0 2-78 0,-3-2-34 16,4 1-75-16,-3 1-12 0,-1-3-51 0,-1 2-68 15,-5-6-47-15,12 7-65 0,-12-7-429 0,7 3-436 0</inkml:trace>
  <inkml:trace contextRef="#ctx0" brushRef="#br1" timeOffset="180446.58">19490 17110 261 0,'0'0'603'0,"4"-7"-110"15,-4 7-39-15,4-6-62 0,-4 6-21 0,0 0-59 16,4-6-13-16,-4 6-41 0,0 0 3 0,0 0-59 16,0 0 0-16,0 0-60 0,9 2 7 0,-9-2-58 15,4 6 8-15,-4-6-43 0,6 9 18 0,-6-9-45 16,6 9 19-16,-2-4-42 0,0 0 8 0,0 1-89 16,-4-6-32-16,9 8-72 0,-9-8-27 0,5 8-60 15,-5-8-54-15,1 6-52 0,-1-6-68 0,0 0-62 16,-9 4-245-16,9-4-254 0</inkml:trace>
  <inkml:trace contextRef="#ctx0" brushRef="#br1" timeOffset="180558.76">19389 17113 12 0,'-16'-10'329'0,"2"-1"-67"16,-2 0-46-16,5-1-18 0,-2 2-21 0,4 1-19 15,3-2-26-15,2 3-30 0,1-2-21 0,3 3-13 16,0-1-15-16,4 1-7 0,1 1-15 0,2-1-41 16,2 2 39-16,2 0-130 0,3 1-98 0,0-1-298 15,-1 3 11-15</inkml:trace>
  <inkml:trace contextRef="#ctx0" brushRef="#br1" timeOffset="180925.15">19586 17006 212 0,'0'0'536'0,"0"0"-97"0,9 3-80 0,-9-3-66 16,0 0 24-16,10 4-45 0,-10-4 16 0,9 3-31 16,-9-3-6-16,11 5-33 0,-5-2-1 0,3 2-57 15,0-1 5-15,0 1-47 0,2 1-1 0,-1 0-45 16,2 1 13-16,-2 0-43 0,2 1 11 0,-5-1-29 15,2 0 18-15,-1 0-29 0,-3 0 20 0,0 1-26 16,-1-3 29-16,0 1-32 0,-4-6 28 0,2 9-32 16,-2-9 28-16,0 0-32 0,-3 8 28 0,3-8-26 15,0 0 28-15,0 0-31 0,-11-5 33 0,11 5-35 16,-3-9 27-16,1 3-29 0,2 6 23 0,0-15-23 16,0 6 29-16,3-1-29 0,1 1 28 0,0-1-31 15,4 1 29-15,0-2-34 0,1 2 33 0,0 1-30 16,4 0 31-16,-3 2-31 0,3 0 31 0,-2 2-33 15,0 0 24-15,1 4-22 0,-1-1 31 0,-11 1-31 16,21 0 29-16,-12 2-28 0,0 1 31 0,1 0-34 16,-1 4 34-16,-2-1-31 0,-1-1 30 0,3 3-32 0,-4 0 29 15,0 1-44-15,-1 0-5 0,1 0-72 0,-2 0-42 16,-1-1-83-16,1 1-42 0,-1-2-64 0,0 0-105 16,-1-1-77-16,-1-6-326 0,1 10-391 15</inkml:trace>
  <inkml:trace contextRef="#ctx0" brushRef="#br1" timeOffset="181117.71">20110 17039 541 0,'4'-7'536'15,"-4"7"-83"-15,0 0-84 0,5-5 4 0,-5 5-53 16,0 0-2-16,0 0-36 0,0 0-8 0,0 0-53 16,0 0-10-16,3 9-58 0,-3-9-3 0,1 5-54 15,-1-5 6-15,6 9-44 0,-6-9 13 0,4 11-39 16,-4-11 17-16,7 9-36 0,-5-3 5 0,-2-6-22 15,7 9-26-15,-7-9-74 0,6 8-26 0,-6-8-69 0,5 7-13 16,-5-7-74-16,0 0-106 0,0 0-100 16,0 0-386-16,0 0-434 0</inkml:trace>
  <inkml:trace contextRef="#ctx0" brushRef="#br1" timeOffset="181241.69">19929 16937 159 0,'-4'-6'303'16,"4"6"-79"-16,-3-9-52 0,3 9-25 0,4-8-27 0,-4 8-18 15,8-7-25-15,-8 7-19 0,14-3-13 16,-14 3-6-16,18-4-8 0,-7 4-119 0,1-1-150 0,-1 1-127 16,-11 0 180-16</inkml:trace>
  <inkml:trace contextRef="#ctx0" brushRef="#br1" timeOffset="182341.65">20166 16919 9 0,'0'0'560'15,"0"0"-167"-15,0 0-16 0,13-1-38 0,-13 1-39 16,0 0-12-16,14 1-62 0,-14-1 2 0,13 3-51 16,-4-1 7-16,-9-2-45 0,19 5 6 0,-10-2-36 15,1 1 1-15,1 1-32 0,-1-2-1 0,0 2-25 16,-2 1 5-16,1-1-28 0,-3 1 17 0,2 0-21 16,-3-1 17-16,-1 1-17 0,-4-6 18 0,5 8-18 0,-5-8 12 15,0 8-21-15,0-8 10 0,-3 6-15 0,3-6 10 16,0 0-12-16,-10 3 12 0,10-3-21 15,0 0 20-15,-13-4-17 0,13 4 17 0,-8-8-23 0,6 3 20 16,2 5-19-16,-4-12 16 0,4 6-19 16,0 6 17-16,1-14-17 0,3 6 11 0,0 1 3 15,1 0 0-15,4 2-11 0,-1-1 7 0,-1 2 2 16,4 0-3-16,-1 0-4 0,0 2 5 0,2-1-3 0,-1 2-17 16,-11 1 18-16,24 1-14 0,-15 1 15 0,3-1-15 15,-2 1 20-15,0 1-22 0,-3-1 28 0,0 3-19 16,2-2 24-16,-5 2-14 0,1 0 21 0,-5-5-20 15,5 8 24-15,-5-8-20 0,3 9 27 0,-3-9-20 16,0 7 29-16,0-7-13 0,0 0 36 0,-3 6-36 16,3-6 28-16,0 0-40 0,0 0 28 0,0 0-14 15,0 0-7-15,0-11-2 0,4 6-15 0,-2-1 7 16,3-2-5-16,1 1-2 0,0-1-4 0,2-1-2 16,1 0 1-16,2 0-1 0,2 2-3 0,-1 0 4 15,-1 0-2-15,2 2 11 0,1-1 8 0,-2 2-7 16,0 1 8-16,1 1 7 0,-13 2-9 0,23-1-3 15,-14 2-6-15,1 1 0 0,2 1-7 0,-3 1 3 16,0 1-3-16,0 0 0 0,-2 0-6 0,1 1-12 0,-2 1-25 16,3 1-62-16,-5-2-10 0,4 1-51 15,-3-1-21-15,0 0-59 0,0-1 8 0,3-2-18 16,-2 1-24-16,-6-4 3 0,13 5-16 0,-13-5-7 16,18 0 11-16,-8-1 21 0,2-2 31 0,-3-1 44 0,2 1 27 15,2-3 34-15,-2-1 26 0,3-1 24 0,-3-1 19 16,-1 2-10-16,0-3 92 0,-1 0-1 0,-1 2 74 15,-2-1 9-15,-1 1 90 0,1 1 14 0,-2 0 29 16,0 1 7-16,-2 0-43 0,-2 6 9 0,1-10-28 16,-1 10 9-16,-4-6-13 0,4 6-8 0,-10-4-24 15,10 4-4-15,-17 2-12 0,8 0-22 0,-2 2-12 16,-1-1-21-16,3 1-10 0,-3 2-18 0,1-1-13 16,2 1-25-16,-1 0 16 0,4-1-24 0,-1 2 20 15,2-1-25-15,3-1 19 0,0 1-29 0,2-6 24 16,0 9-29-16,0-9 15 0,4 6-20 0,-4-6 14 15,12 4-44-15,-12-4-11 0,16 0-28 0,-16 0 20 16,18-4-21-16,-8 1 34 0,1 0-11 0,0-2 34 0,1 1 4 16,-2-2 13-16,0 1 2 0,0 0 1 15,1-1 4-15,-2 1-5 0,3 0 9 0,-4 1 5 0,0-1-3 16,-2 1 2-16,3 0-1 0,-9 4 5 0,13-4 1 16,-13 4 6-16,10-4 7 0,-10 4 1 0,13-1 1 15,-13 1-2-15,11 1 3 0,-11-1-3 0,14 1 1 16,-14-1-3-16,12 3-2 0,-12-3-2 0,15 1 1 15,-15-1 3-15,14 1-2 0,-14-1-3 0,13-1 1 16,-13 1-3-16,17-4 0 0,-8 2-1 0,-2-3-3 16,2 1 0-16,-2 0-3 0,-2-2 4 0,0-2-1 15,-1 3 0-15,1-5-10 0,-3 2 19 0,-2-3-12 0,0 1 40 16,-1-1 0-16,-2-2 26 0,-2 0-13 0,0-2 13 16,0 0-18-16,-1 0 36 0,-2-3-26 15,-2 0 36-15,1 0-10 0,0 0 30 0,-4 1 0 16,4 0 5-16,0 3 14 0,0 1 17 0,2 3 14 15,0-1 0-15,1 2-7 0,-2 1-12 0,3 2-4 16,-1 1 10-16,6 5 6 0,-12-7 1 0,12 7-9 16,-11 0-9-16,11 0-9 0,-8 5-10 0,8-5-9 0,-6 8-6 15,6-8-17-15,-2 13-6 0,4-4-24 0,0 0-3 16,1 2-15-16,1 2-3 0,2 2-16 0,2 1 2 16,1 2-26-16,1 0-40 0,1 0-61 0,0 1-81 15,0 2-49-15,2 0-114 0,0 0-60 0,-1 1-117 16,-1-3-113-16,-1-1-240 0,0 0-558 0,-2-5-1044 15</inkml:trace>
  <inkml:trace contextRef="#ctx0" brushRef="#br1" timeOffset="183125.18">21571 16659 80 0,'0'0'556'0,"0"0"-182"0,0 0-23 0,-6-4-64 16,6 4-30-16,0 0-27 0,0 0-35 0,-2-7-5 0,2 7-44 15,3-7-7-15,-3 7-42 0,5-8 0 0,1 4-45 16,-6 4 12-16,9-10-29 0,-2 5 17 16,-2-1-35-16,2 2 15 0,-2-3-23 0,1 1 26 0,-1 3-30 15,-3-4 41-15,-2 7-34 0,7-7 29 0,-7 7-30 16,1-8 27-16,-1 8-45 0,-2-5 45 0,2 5-17 16,0 0 31-16,-11-2-27 0,11 2 24 0,-9 3-29 15,9-3 27-15,-14 6-15 0,7-2 29 0,0 1-21 16,1-1 24-16,-2 4-18 0,4-1 6 0,-1 1-14 15,1 0 8-15,2 0-22 0,-1 1 15 0,3-2-20 16,1 1 15-16,3 0-22 0,0 1 15 0,1-2-18 16,3-1 11-16,2 0-15 0,-1-1 15 0,6 0-23 15,-2-3 9-15,3-1-14 0,0-1 11 0,-2 0-22 16,4-1 11-16,0-1-29 0,-3-2 6 0,2-1-18 0,-3-1 28 16,1 0-17-16,-4-2 26 0,-2-1-18 0,1 0 24 15,-4-2-17-15,-1-2 21 0,-2 1-17 0,-2-1 21 16,-1-3-19-16,-2-2 21 0,-4-4-17 15,1 2 19-15,-4-1-17 0,2-1 19 0,-4 1-5 0,0 0 34 16,2 1 17-16,-1 4 45 0,0-1-4 16,2 4 43-16,0 1-2 0,0 1-13 0,2 3-16 15,1-1-21-15,0 2-3 0,1 2-3 0,4 5-1 0,-6-4 3 16,6 4-17-16,0 0 2 0,0 0-8 0,-3 7-6 16,7-3-5-16,-1 4-14 0,2-1-2 0,1 4-10 15,2-1 3-15,-1 2-7 0,2 2-6 0,4 2 2 16,-1 0-5-16,-1-1-5 0,3 3-5 0,-1 1-31 15,2 0-28-15,-2-1-31 0,2-1-50 0,-3-1-67 16,0-1-41-16,0 1-71 0,-3-5-37 0,1 0-52 16,2-1-103-16,-4-2-36 0,1-1-303 0,-1-1-396 15</inkml:trace>
  <inkml:trace contextRef="#ctx0" brushRef="#br1" timeOffset="183908.23">21993 16598 281 0,'0'-8'471'0,"0"8"-60"16,0-7-59-16,0 7-40 0,-3-7-24 15,3 7-48-15,0-7-12 0,0 7-48 0,-1-9 5 16,1 9-50-16,1-7-1 0,-1 7-44 0,0-9 11 16,0 9-48-16,5-7 13 0,-5 7-33 0,4-9 14 15,1 5-33-15,-5 4 20 0,5-9-30 0,-5 9 24 16,5-9-27-16,-5 9 23 0,4-7-32 0,-4 7 31 0,4-6-29 16,-4 6 24-16,0 0-28 0,0-6 24 0,0 6-29 15,0 0 27-15,0 0-23 0,0 0 23 0,-4 5-26 16,4-5 28-16,-2 7-27 0,2-7 28 0,0 10-32 15,0-10 33-15,2 11-27 0,0-5 27 0,0 1-28 16,3 0 23-16,2 0-25 0,-1 0 25 0,2-1-34 16,-1 0 10-16,2 0-63 0,0 0-5 0,1-3-32 15,1 3-15-15,-1-3 0 0,0 0-24 0,-10-3 25 16,17 3-21-16,-17-3 56 0,11 1-14 0,-11-1 51 16,0 0-24-16,11-3 50 0,-11 3-30 0,0 0 44 15,0-8-33-15,0 8 43 0,-6-10-30 0,4 4 41 16,-1 1 4-16,-1-2 44 0,2 1-32 0,-1-2 27 15,1 2-8-15,-2 1 19 0,4 5-29 0,-3-11 8 16,3 11-16-16,3-10 8 0,-3 10-16 0,6-6 17 16,-6 6-9-16,12-2 3 0,-12 2-3 0,16 1-8 15,-16-1-3-15,20 2 2 0,-8 2-6 0,-1-2 3 16,0 2-10-16,2-1 5 0,-3 1-7 0,2 2 16 16,-1-2-1-16,-1 0 0 0,-2 1 4 0,1-1-16 0,-3 1 50 15,-6-5-4-15,13 8 34 0,-13-8-22 0,5 5 25 16,-5-5-34-16,0 0 17 0,0 0-39 0,0 0 27 15,0 0-24-15,0 0 25 0,0 0-32 0,-5-7 22 16,5 7-34-16,-2-10 18 0,2 10-26 0,1-13 26 16,0 6-33-16,-1-1 25 0,4 0-31 0,1 0 27 15,0 1-25-15,1-2 26 0,2 2-33 0,-1 1 27 16,1 0-29-16,1 2 29 0,0 1-25 0,3 0 25 16,-12 3-33-16,19-2 32 0,-19 2-28 0,19 1 29 15,-10 2-34-15,-1-1 33 0,1 1-24 0,-3 2 25 16,3-1-27-16,-5 1 27 0,4 1-24 0,-6-1 28 15,3-1-28-15,-5-4 32 0,3 11-29 0,-3-11 25 16,-1 9-23-16,1-9 25 0,-3 8-28 0,3-8 26 16,-5 3-21-16,5-3 34 0,0 0-17 0,-10 2 10 15,10-2-24-15,0 0 25 0,-5-8-32 0,5 8 27 16,0-10-25-16,2 4 20 0,1-1-25 0,1-2 24 16,2 1-22-16,0 1 22 0,3-3-29 0,0 3 30 15,1-2-26-15,2 3 24 0,-1 1-26 0,-2-1 29 0,2 3-19 16,0 1 37-16,-1-1-9 0,-10 3 23 0,17 0-11 15,-17 0 17-15,19 4-16 0,-11-2 11 0,1 1-37 16,-2 3 26-16,0-2-20 0,-1 2 9 16,-1 1-19-16,2 0 14 0,-2 0-19 0,-1 0 8 0,-2 0-18 15,2-1 2-15,-1 1-98 0,-1-1-41 0,-2-6-86 16,3 11-94-16,-3-11-83 0,2 7-546 0,-2-7-535 16</inkml:trace>
  <inkml:trace contextRef="#ctx0" brushRef="#br1" timeOffset="184005.37">22797 16471 187 0,'7'-8'582'0,"-7"8"-161"0,5-6-102 16,-5 6-69-16,4-5-51 0,-4 5-142 0,0 0-266 0,0 0-354 15,0 0-79-15</inkml:trace>
  <inkml:trace contextRef="#ctx0" brushRef="#br1" timeOffset="184836.19">23227 16144 193 0,'0'0'671'15,"0"0"-162"-15,7-6-90 0,-7 6-37 0,0 0-28 16,0 0-19-16,0 0 4 0,0 0-3 0,0 0-26 16,0 0-35-16,0 0-36 0,3 7-48 0,-3-7-25 15,2 6-20-15,-2-6-27 0,2 11-18 0,-2-11-20 16,3 11-14-16,-1-4-14 0,1 0-16 0,-1 0 2 16,1 0-13-16,2-1-6 0,-1 3-5 0,1-3-18 0,-2-1-46 15,0 2-65-15,1-3-87 0,-1 2-66 0,-3-6-69 16,5 10-76-16,-5-10-54 0,3 6-121 0,-3-6-350 15,0 0-513-15</inkml:trace>
  <inkml:trace contextRef="#ctx0" brushRef="#br1" timeOffset="184990.89">23107 16120 8 0,'-9'-9'450'0,"1"2"-86"16,3 1-31-16,-1 1-45 0,2-1-45 0,4 6-47 15,-5-8-33-15,5 8-37 0,-3-7-19 0,3 7-23 16,0 0-23-16,8-5-14 0,-8 5-9 0,14-1-14 15,-14 1-33-15,21 2-97 0,-10-1-105 0,3 2-82 16,0-1-307-16,-1-1-112 0</inkml:trace>
  <inkml:trace contextRef="#ctx0" brushRef="#br1" timeOffset="185324.66">23451 16134 143 0,'13'6'411'0,"-13"-6"-91"0,9 6 11 16,-9-6-56-16,12 7-19 0,-12-7-31 0,9 9-20 15,-5-6-22-15,1 2-49 0,-1 1-7 16,1 0-37-16,-1 0 3 0,0 3-32 0,-3-2 4 16,2 0-27-16,-2 0 11 0,0 0-21 0,-1 1 15 0,0-8-19 15,-2 11 21-15,-1-4-20 0,3-7 47 0,-4 8-18 16,4-8 25-16,-7 4-34 0,7-4 20 0,0 0-32 16,-9-2 25-16,9 2-24 0,-5-8 22 0,5 8-29 15,-2-13 19-15,4 3-21 0,0 0 13 0,1-2-3 16,1 1-5-16,3-2 4 0,0 1 2 0,0 1 5 15,2 0 7-15,1 1 6 0,-1 0-11 16,2 5 9-16,0-2-1 0,-1 1 8 0,-1 3-11 0,3 0 1 16,-2 2-13-16,-10 1 2 0,19 1-10 15,-7 2 0-15,-3 0-7 0,1 2-7 0,1 1 2 0,-2 0-6 16,0 1-9-16,3 2-5 0,-3-1-24 0,0 1-64 16,-1-2-58-16,0 0-88 0,-1 0-54 0,-1 0-80 15,2 0-153-15,-2-3-378 0,-6-4-467 0</inkml:trace>
  <inkml:trace contextRef="#ctx0" brushRef="#br1" timeOffset="185824.31">24418 15694 201 0,'0'-8'249'0,"0"1"-28"0,-2-2-21 16,-1 1-19-16,2 0 48 0,-2-2-31 0,-3 3 16 15,2 0-13-15,-1-1-2 0,-1 1 0 0,-1 3-17 16,-3-1-20-16,1 3 13 0,0-1-29 0,-2 2 18 15,-1-1-18-15,1 4 6 0,-1 0-24 0,-1 2 11 16,1 1-21-16,-1 0 9 0,1 3-4 0,2 1-16 16,0 1 1-16,1-1-15 0,0 4-18 0,5 0-12 15,0 0-1-15,2-1-7 0,2 1-18 0,2 3 5 16,3-2-8-16,4 3-9 0,2 1-5 0,0-1 1 0,7 2-4 16,0 1-4-16,2-1-1 0,3 0-1 15,0 0-1-15,5 3-4 0,-1-2 9 0,1 0-15 16,-2-1 7-16,-2-1-2 0,2-2-2 0,-2 1-3 0,-2 1 0 15,0-3-2-15,-3 1-6 0,-4 0 12 0,0-3-11 16,-6-1-2-16,-1-1 2 0,-3-2 2 0,-2 1 2 16,-3-2-6-16,-3 1 10 0,-2-3-1 15,-3 2 0-15,-3-2-2 0,-3 0 3 0,-2-1-2 0,-3 0-15 16,0-3 16-16,0 1-5 0,-3-3 5 0,2 0-11 16,-1-2-40-16,2 0-55 0,0-1-73 0,2-3-97 15,1 2-132-15,3-2-151 0,1 0-451 0,2 0-616 16</inkml:trace>
  <inkml:trace contextRef="#ctx0" brushRef="#br1" timeOffset="185971.62">24866 16069 91 0,'0'0'643'15,"0"0"-175"-15,16 0-117 0,-16 0-71 0,0 0-56 16,0 0-43-16,11-1-44 0,-11 1-30 0,0 0-34 15,0 0-45-15,0 0-141 0,5 5-195 0,-5-5-376 0,0 0-193 16</inkml:trace>
  <inkml:trace contextRef="#ctx0" brushRef="#br1" timeOffset="186391.74">22955 17216 345 0,'-22'6'456'0,"-2"-1"-76"0,2 2-48 0,4-3-34 16,0 1-4-16,4-1-16 0,2-2-30 0,1-1-41 16,11-1-22-16,0 0-6 0,-12-1-6 0,12 1-2 15,11-9 1-15,1 2 6 0,9-3-39 0,6-4 4 16,10-1-45-16,4-2 10 0,5 1-49 0,14-5 16 16,0 0-37-16,0 1 17 0,2 0-35 0,0-1 22 0,-2 2-36 15,-1-1 23-15,0 0 0 0,-1 2-3 0,-1-1-6 16,-10 4-8-16,1-2-1 0,0 2-4 0,-2 0-7 15,-1 1 2-15,-3-1-13 0,-1 3-48 16,-3 0-41-16,-6 3-27 0,-9 2-16 0,0 2-56 0,-5-1 0 16,-1 3-14-16,-5 1-38 0,-1 0-47 0,-11 2-130 15,0 0-449-15,11 2-432 0</inkml:trace>
  <inkml:trace contextRef="#ctx0" brushRef="#br1" timeOffset="186640.77">23094 17278 687 0,'-37'14'526'0,"0"1"-127"0,10-3-78 16,2 0-59-16,4-3-47 0,7-1-27 0,0-1 19 0,7-3 61 15,7-4-19-15,-4 7-3 0,4-7-49 0,0 0-10 16,25-3-46-16,-3-2 15 0,9-3-41 0,11-2 15 16,4 0-42-16,5-4 19 0,10-1-45 0,2-2 14 15,1 0-38-15,0-2 15 0,1 1-30 0,-2-1 20 16,-1-2-32-16,-2 2 21 0,0 0-30 0,-5 0 26 15,-10 3-33-15,0 0 29 0,-7 1-31 0,-1 1 27 16,-7 0-27-16,-4 2 23 0,-4 3-3 0,-4-1-9 16,-1-1-11-16,-6 3-84 0,0-1-144 0,-4 3-103 0,-3-3-200 15,-3 2-694-15,-3-1-841 0</inkml:trace>
  <inkml:trace contextRef="#ctx0" brushRef="#br1" timeOffset="194940.84">1778 12272 124 0,'0'0'361'0,"0"0"-71"0,0 0-62 0,-5-4 44 16,5 4-50-16,0 0 58 0,-6-4-53 0,6 4 5 15,0 0 2-15,0 0-57 0,-2-6 12 0,2 6-35 16,0 0 2-16,0 0-29 0,0 0 10 0,-4-5-32 16,4 5 14-16,0 0-19 0,0 0 13 0,0 0 5 15,0 0 15-15,0 0 3 0,0 0 3 0,0 0-7 16,15 1-11-16,-15-1-5 0,9 5-2 0,-9-5-21 15,10 7-2-15,-1-3-9 0,0 1-2 0,-1 0-12 0,1 1-4 16,1-2-13-16,0 5-25 0,2-3 21 16,-1 2-4-16,1 1-7 0,2-3-3 0,-3 2-4 0,1-1-8 15,-1 1 1-15,2 0-1 0,0-1-6 16,-3 2-1-16,0-4-2 0,2 1-25 0,-5 1 24 16,1-2 4-16,0 0 1 0,-1 0 1 0,0-1 3 0,-7-4 1 15,10 4 22-15,-10-4 10 0,9 6 4 0,-9-6 7 16,9 5 3-16,-9-5 0 0,5 4 0 0,-5-4-5 15,0 0-2-15,8 5-4 0,-8-5-5 0,0 0-8 16,6 2 22-16,-6-2-27 0,0 0-14 0,0 0 10 16,0 0 0-16,9 2-9 0,-9-2-12 0,0 0 7 15,6-4-17-15,-6 4 11 0,7-6-3 0,-2-2 3 16,0 2-7-16,4-2 3 0,-1-2-3 0,1-1-3 16,1 0 2-16,1-4-3 0,2 0 3 0,1-1-7 15,-1-1 8-15,5-1-7 0,-3-2 7 0,3 0-4 16,-1 2 1-16,-2 2-5 0,-1-1 5 0,0 2 3 15,-1-1-3-15,1 1-1 0,-3 2 2 0,0 3-1 16,-1-3 4-16,-1 5 2 0,0-2 12 0,-3 3 2 16,2 0 12-16,-2 1-1 0,-2 0 10 0,0 1-4 0,1 0 9 15,0 1-23-15,-5 4 13 0,5-8-17 0,-5 8 3 16,7-6-13-16,-7 6 5 0,5-6-24 0,-5 6-13 16,4-4-67-16,-4 4-86 0,0 0-76 0,6-8-164 15,-6 8-156-15,5-6-223 0,-5 6-787 0,1-7-1224 16</inkml:trace>
  <inkml:trace contextRef="#ctx0" brushRef="#br1" timeOffset="-200252.43">28364 15252 27 0,'0'0'63'0,"0"0"27"16,0 0-22-16,0 0-7 0,0 0-5 0,-7-2-4 16,7 2-14-16,0 0-9 0,0 0 4 0,0 0-1 15,0 0 7-15,0 0-2 0,0 0 7 0,0 0 1 16,0 0 7-16,0 0 3 0,0 0 13 0,0 0 5 16,-6-5 7-16,6 5 2 0,0 0 3 0,0 0-1 15,0 0-1-15,0 0-1 0,0 0-1 0,0 0 1 16,0 0-1-16,0 0 8 0,0 0-6 0,0 0 3 15,0 0-1-15,0 0 3 0,0 0-22 0,0 0 25 16,0 0-32-16,0 0 25 0,0 0-32 0,0 0 38 16,0 0-48-16,0 0 47 0,0 0-57 0,0 0 47 15,0 0-64-15,0 0 46 0,0 0-51 0,0 0 59 0,0 0-57 16,0 0 38-16,0 0-55 0,7 3 48 0,-7-3-56 16,0 0 51-16,0 0-57 0,0 0 57 0,0 0-57 15,0 0 51-15,9 3-53 0,-9-3 54 0,0 0-56 16,0 0 56-16,0 0-53 0,0 0 54 0,0 0-58 15,0 0 59-15,0 0-56 0,0 0 58 0,0 0-44 16,0 0 48-16,0 0-51 0,0 0 53 0,0 0-49 16,0 0 53-16,0 0-56 0,0 0 53 0,0 0-56 15,0 0 51-15,0 0-52 0,0 0 47 0,0 0-49 16,0 0 49-16,-9 3-51 0,9-3 54 0,0 0-6 16,0 0-2-16,-5 8-3 0,5-8 5 0,0 7-6 15,0-7-2-15,-2 9-2 0,2-9 7 0,1 9-5 16,-1-9-2-16,1 9-4 0,-1-9-2 0,4 9 3 15,-4-9-8-15,3 8 0 0,-3-8 2 0,5 6 0 16,-5-6-5-16,6 5 0 0,-6-5 1 0,0 0-6 16,7 5 2-16,-7-5 0 0,0 0 1 0,0 0-5 15,12 1 3-15,-12-1-3 0,0 0 2 0,7-6 0 0,-7 6-3 16,0 0 3-16,4-6-1 0,-4 6 3 0,0 0-4 16,-2-11-1-16,2 11 1 0,-4-6 3 0,4 6-3 15,-5-7-40-15,5 7 50 0,-5-6-45 16,5 6 46-16,-9-6-46 0,9 6 54 0,-7-6-45 0,7 6 39 15,-7-4-47-15,7 4 41 0,-6-4-82 0,6 4-4 16,-5-5-113-16,5 5-62 0,0 0-76 0,-8-4-93 16,8 4-328-16,0 0-260 0</inkml:trace>
  <inkml:trace contextRef="#ctx0" brushRef="#br1" timeOffset="-199447.49">29023 15247 127 0,'0'0'171'15,"0"0"-31"-15,0 0-6 0,0 0-16 0,0 0-8 16,0 0-4-16,0 0-7 0,0 0-5 0,0 0-10 15,0 0-3-15,0 0-8 0,0 0 0 0,0 0-3 16,0 0-3-16,0 0 0 0,0 0-6 0,0 0-8 0,0 0 0 16,0 0-10-16,0 0-1 0,0 0 3 15,0 0 0-15,0 0-7 0,0 0-3 0,0 0 23 16,0 0-34-16,0 0-7 0,0 0 3 0,0 0 2 0,0 0-2 16,0 0 0-16,0 0 23 0,-8 3-32 0,8-3-3 15,0 0-1-15,0 0 0 0,0 0-10 0,-5 4 11 16,5-4-5-16,0 0 3 0,0 0-3 15,-1 7 1-15,1-7 0 0,0 0 1 0,0 0 9 0,1 8-5 16,-1-8 12-16,0 0 0 0,0 7-5 0,0-7 1 16,0 0 32-16,5 4-59 0,-5-4 16 0,0 0-2 15,0 0 0-15,7 4-1 0,-7-4 1 0,0 0-1 16,0 0 5-16,0 0-8 0,11 2 1 0,-11-2-1 16,0 0 3-16,0 0-3 0,12-4 0 0,-12 4 11 15,0 0-14-15,6-6-9 0,-6 6 18 0,5-5 0 16,-5 5-2-16,5-6 1 0,-5 6-3 0,3-6 1 15,-3 6-3-15,2-8 2 0,-2 8 8 0,-2-7-12 16,2 7 3-16,-3-7-4 0,3 7 13 0,-7-5-1 0,7 5-4 16,-7-6 1-16,7 6 0 0,-9-3 5 0,9 3-11 15,-10-3-2-15,10 3-1 0,0 0-15 16,-17 0 20-16,17 0-26 0,-10 3 0 0,10-3-56 16,-11 2-77-16,11-2-74 0,-9 4-107 0,9-4-191 0,-8 4-32 15</inkml:trace>
  <inkml:trace contextRef="#ctx0" brushRef="#br1" timeOffset="-177496.85">21910 14288 215 0,'0'0'206'0,"-9"1"-21"15,9-1-8-15,0 0-19 0,0 0-5 0,0 0-15 16,0 0-20-16,0 0-18 0,0 0-12 0,-13 0-5 16,13 0-17-16,0 0-2 0,0 0-2 0,0 0 1 15,0 0-4-15,0 0-6 0,0 0 8 0,0 0-9 16,0 0-35-16,0 0 39 0,-10 2-33 0,10-2 55 15,0 0-47-15,0 0 47 0,0 0-40 0,0 0 52 16,0 0-43-16,0 0 43 0,0 0-29 0,-7 3 28 16,7-3-28-16,0 0 33 0,0 0-28 0,0 0 27 15,0 0-27-15,0 0 17 0,0 0-21 0,0 0 13 16,0 0-25-16,0 0 13 0,0 0-24 0,-6 3 12 0,6-3-24 16,0 0 19-16,0 0-27 0,0 0 15 0,0 0-18 15,0 0 17-15,0 0-14 0,0 0 17 0,0 0-1 16,10 3 9-16,-10-3-8 0,0 0 18 0,17 0-9 15,-17 0 10-15,15-2-9 0,-15 2 16 0,23-2-14 16,-11 1 8-16,0 0-16 0,1 0 4 0,1 1-12 16,2-2 1-16,0 1-9 0,1 0 6 0,1 0 0 15,1 0 10-15,1 1 3 0,-1-1 5 0,2 1-4 16,-1-2-6-16,3 2 4 0,0-1-5 0,-1 1 6 16,5-1-14-16,0-1 15 0,0 1-5 0,2-1 11 15,0 0-3-15,1 0 0 0,4-1-6 0,1-2 5 16,1 1-12-16,1 0 0 0,0-1-1 0,0 0-7 0,-2 0-5 15,3-1 0-15,-3 0 0 0,4 1-9 16,-5-2 1-16,3 3-2 0,-1-3 0 0,-1 1 0 16,-1 2-6-16,-2-2 2 0,1 1-5 0,-1-1 0 15,-5 2 4-15,1 1-5 0,-2-2 4 0,-2 0 3 0,0 3-4 16,-4-2-1-16,-1 2-1 0,-3-1 2 0,1-1 5 16,-3 1-3-16,-3 2 8 0,1 0-1 15,-1-1 15-15,-2 1 7 0,-9 1 3 0,16-2 0 0,-16 2 2 16,11-2-4-16,-11 2-8 0,12-2-5 0,-12 2-5 15,0 0-12-15,11-4-43 0,-11 4-130 0,5-4-156 16,-5 4-200-16,0-6-265 0,0 6-481 0,-9-13-876 16</inkml:trace>
  <inkml:trace contextRef="#ctx0" brushRef="#br1" timeOffset="-173430.75">21571 12268 17 0,'-8'2'216'0,"8"-2"-15"0,0 0-47 15,0 0 6-15,0 0-32 0,0 0 16 0,0 0-32 16,0 0 17-16,-5 5-36 0,5-5 36 0,0 0-19 15,0 0 2-15,0 0 0 0,0 0-2 0,-2 5 4 16,2-5-1-16,0 0 4 0,0 0-4 0,0 0 6 16,0 0-15-16,2 6-2 0,-2-6-3 15,0 0-6-15,0 0-10 0,0 0-4 0,4 5-4 0,-4-5 1 16,0 0-4-16,0 0-1 0,8 3-7 0,-8-3-3 16,0 0-6-16,11 1-4 0,-11-1 0 0,0 0-8 15,12 1-8-15,-12-1-2 0,0 0 1 0,14 1-5 16,-14-1-2-16,10 2-5 0,-10-2-1 0,10 1 5 15,-10-1 3-15,14 1 2 0,-14-1 2 0,14 2 2 16,-14-2-10-16,16 2-3 0,-16-2 0 0,16 1-3 0,-16-1-2 16,17 2 1-16,-17-2 3 0,19 2-8 0,-9 0 2 15,2-1-1-15,-2 0 0 0,1 0 4 0,0 1 5 16,0-2 1-16,1 1-4 0,-1 0 1 0,1 1-1 16,-12-2-2-16,20 1 0 0,-8 0 3 0,-12-1-5 15,20 0 4-15,-20 0 1 0,19 1 2 0,-19-1 0 16,19 1 2-16,-19-1 2 0,17 1 2 0,-17-1 0 15,22 0 0-15,-22 0-3 0,23 0 2 0,-12-1-6 16,1 0-4-16,0 0-1 0,0 1-1 0,3-1-1 16,-2 0 1-16,-1-1-2 0,0 1 0 15,1 0-5-15,1-1 1 0,-2 1-2 0,-1 0-2 0,3 0 1 16,-2 1 2-16,1-1-4 0,-3 0 1 0,1 1-1 16,2-2 2-16,-1 2 0 0,-12 0 1 0,23-1 1 15,-12 1-3-15,2 0 5 0,-2 0-1 0,1-1 3 16,3 1 2-16,-2 0 2 0,0-1-2 0,1 1-2 15,0 0 1-15,0-1 0 0,1 0-3 0,-2-1 3 16,1 2-2-16,2-1-38 0,-2 0 41 0,2-1-1 16,-3 2-43-16,2-1 47 0,-2 0-42 0,2 0 45 0,0 0-38 15,0-1 37-15,-2 1-42 0,2 0 45 0,-2 0-42 16,2 1 41-16,-2-1-41 0,0 0 42 16,2 1-38-16,-2-1 47 0,1 1-39 0,-1-2 43 0,1 2-39 15,0-1 37-15,0 1-39 0,-1-1 40 0,-1 1-40 16,2-1 40-16,-1 1-39 0,1-2 43 0,0 2-42 15,0-1 34-15,-1 1-44 0,2-1 42 0,-2 1-38 16,-1-1 39-16,2 1-37 0,-1-3 31 0,-1 3-26 16,1 0 29-16,0-2-30 0,0 2 39 0,0-1-28 15,-1 1 20-15,0-1-27 0,2 1 31 0,-14 0-32 16,22 0 28-16,-10-2-33 0,0 2 33 0,-2 0-32 16,4-1 11-16,-2 1-3 0,0 0 26 0,-1 0-28 15,0 0 28-15,2-1-24 0,-2 1 12 0,3 0-16 16,-2 0 3-16,0 0 18 0,0 0-18 0,1 0-1 15,0 0 2-15,-2 0-2 0,2 0 0 0,0 1 1 16,-2-1-1-16,3 1 2 0,-1-1 16 0,-1 2-20 16,-1-2 15-16,3 1-15 0,-2 0 17 0,1 0-19 0,-2-1 14 15,2 1-12-15,0 0 18 0,-1 1-22 16,0-1 14-16,-1 0-11 0,2-1 21 0,0 1-22 16,0 1 18-16,-2-1-18 0,1-1 14 0,-1 1-15 15,1 0 18-15,-1-1-15 0,2 2 6 0,-3-2-7 0,3 1 15 16,-3-1-17-16,-10 0 19 0,23 0-10 0,-23 0 14 15,19 0-19-15,-19 0 16 0,21 0-15 16,-21 0 17-16,20 0-14 0,-20 0 4 0,18-1-7 0,-18 1 8 16,18-2-2-16,-18 2-1 0,17-1 0 15,-17 1-1-15,16-2 0 0,-16 2-2 0,14-3 7 16,-14 3-3-16,14-2-1 0,-14 2 0 0,13-4 2 0,-13 4-4 16,12-2 1-16,-12 2-1 0,10-3-1 0,-10 3 2 15,8-2 1-15,-8 2 1 0,0 0-4 0,12-4 5 16,-12 4-2-16,0 0-1 0,7-2-1 0,-7 2 2 15,0 0-5-15,6-4-1 0,-6 4 1 0,0 0 1 16,0 0-2-16,0 0 0 0,9-3-2 0,-9 3 0 16,0 0 2-16,0 0-1 0,0 0-2 0,0 0 0 15,0 0 3-15,5-5-5 0,-5 5-2 0,0 0-2 16,0 0-17-16,0 0-49 0,-1-7-68 0,1 7-86 16,0 0-68-16,-1-9-148 0,1 9-91 0,-4-5-162 15,4 5-514-15,-9-9-819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09:51:57.92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25733 6272 87 0,'0'0'161'0,"2"-10"-42"0,-2 10-28 0,3-8-20 15,-3 8-14-15,8-7-12 0,-8 7-8 0,10-2-17 16,-10 2-69-16,13-1-154 0,-13 1 61 0</inkml:trace>
  <inkml:trace contextRef="#ctx0" brushRef="#br0" timeOffset="9699.14">7207 4565 50 0,'-1'-12'458'0,"1"12"-90"0,-2-12 3 0,-1 7-27 16,2-2 5-16,-2 1 6 0,1 0-18 0,-1 0 7 16,1 0-1-16,-1 0-13 0,3 6-35 0,-4-10-38 15,4 10-42-15,-2-8-55 0,2 8-33 16,-3-6-28-16,3 6-5 0,0 0 30 0,0 0-7 0,4 5 34 16,1-1 2-16,1 5 18 0,1 1-32 0,2 5 1 15,0 3-23-15,2 1-3 0,2 5-21 0,0 4-4 16,1 4-27-16,0 0-1 0,1 2-18 0,-2-6-1 15,0 0-16-15,-3-1 2 0,0-1-9 0,2-1 4 0,-3-3-19 16,-3-2 10-16,3-1-15 0,-4-3-14 16,0-1-46-16,-1-2-31 0,-1-1-68 0,1-1-30 0,-3-3-127 15,0-1-52-15,-1-7-99 0,-1 11-90 0,1-11-116 16,0 0-496-16,-7 4-780 0</inkml:trace>
  <inkml:trace contextRef="#ctx0" brushRef="#br0" timeOffset="10098.98">7587 4738 46 0,'0'0'706'0,"10"-4"-194"0,-10 4-118 15,8-3-67-15,-8 3-10 0,0 0-27 0,0 0 3 16,0 0-8-16,0 0-21 0,0 0-30 0,5 3-38 16,-5-3-34-16,-9 11-31 0,4-5-27 0,-4 1-17 15,0 3-23-15,-1 2-13 0,-3-1-7 0,2 1-10 16,-2 3-7-16,-1-1-6 0,1 1-11 0,-1-1-8 15,1-1-13-15,3-1-29 0,1 0-35 0,0-2-32 16,0 0-34-16,3-3-30 0,1 0-23 0,1-1-12 0,0-1 2 16,4-5-5-16,-4 6-18 0,4-6 15 15,0 0-50-15,0 0-1 0,10-5-32 0,-3 0 15 0,0-1 15 16,1-1 49-16,2 0 20 0,3-1 52 0,-3-1 30 16,2 2 77-16,-1-2 43 0,2 1 59 0,-3 1 24 15,3 1 58-15,-4 0-6 0,0 2 50 0,2-1-35 16,0 3 62-16,0-1-42 0,-2 1-7 0,-9 2-8 15,22-2-12-15,-22 2-18 0,19 1-11 0,-5 0 31 16,-2 1-45-16,-1 0 15 0,3 0-43 16,-1 1 12-16,3 0-38 0,0-1 15 0,0 0-39 0,1 0 17 15,1 1-30-15,-1-2 18 0,-1-1-46 0,-3 1-15 16,4-2-90-16,-3 1-63 0,0-1-37 0,-3-2-82 16,2 1-40-16,-3-2-371 0,-1-2-216 0</inkml:trace>
  <inkml:trace contextRef="#ctx0" brushRef="#br0" timeOffset="10332.23">7912 4716 113 0,'-9'-18'400'0,"-4"0"-94"16,4-1-8-16,-4 1 15 0,3-1 18 0,1 0 1 0,-1-1-12 16,-2 2-30-16,3 1 28 0,2 3 30 15,-1-1-7-15,0 4-24 0,3 2-28 0,0-1-41 16,1 1-44-16,-2 1-41 0,2 0-36 0,2 2-27 0,-1 1-23 16,3 5-21-16,-4-7 2 0,4 7-37 15,0 0 33-15,0 0-27 0,3 8 22 0,1-3-32 16,-2 4 3-16,4 2 29 0,-1 1-29 0,3 2 19 0,-3 4-23 15,3 0 6-15,1 1-13 0,0 3 13 16,0 4-1-16,1-1-6 0,-1 2 0 0,0-1-19 0,4-1-7 16,-6-4-66-16,2 1-63 0,-1-2-68 0,2-2-68 15,-1 0-55-15,0-3-117 0,-1-3-85 16,-1-1-131-16,1-1-298 0,0-3-548 0</inkml:trace>
  <inkml:trace contextRef="#ctx0" brushRef="#br0" timeOffset="10649.04">8114 4761 530 0,'0'0'454'0,"0"0"-60"15,0 0-135-15,0 0-3 0,0 0-79 0,11 2 29 16,-11-2-29-16,0 0 23 0,0 0-38 0,0 0 2 0,6-5-54 16,-6 5 4-16,4-5-50 0,-4 5 8 0,7-7-34 15,-7 7 11-15,6-11-30 0,-6 11-4 0,5-11 1 16,-1 4-6-16,-1 1-10 0,-2 0 11 15,-1-1-3-15,1 0 11 0,-1 7 1 0,0-11 13 0,0 11-7 16,-1-10 1-16,1 10-4 0,-4-7 6 16,4 7 13-16,-8-3 11 0,8 3-5 0,0 0 6 0,-16 2 6 15,16-2-5-15,-11 7 9 0,6-1-17 0,-1 0-4 16,4 1-9-16,-2 2 10 0,1 0-17 0,3 1 3 16,0 1-15-16,4 1 10 0,0 1-15 0,2 0 9 15,3 2-21-15,3-1 4 0,3-1-44 0,-1 0-45 16,5-1-58-16,0 1-54 0,3-4-60 0,1 0-68 15,1-2-66-15,2-2-111 0,1-2-257 0,1-1-273 16</inkml:trace>
  <inkml:trace contextRef="#ctx0" brushRef="#br0" timeOffset="11082.12">9141 4668 220 0,'3'-6'560'0,"-3"6"-105"0,2-11-81 16,-2 11-13-16,0-10-28 0,0 10-21 0,-5-13-7 0,1 6-10 16,-1 1-22-16,-1 0-27 0,-2 0-35 0,0 0-36 15,-3 2-33-15,2 0-18 0,-3 0-63 16,0 2 37-16,0 1-21 0,-2 1-12 0,0 0-15 16,1 1-10-16,1 1-5 0,-1 1-8 0,-1 2-8 0,2 0-4 15,1 2-2-15,-1-1-5 0,3 2 2 0,3 0-3 16,-1 0 3-16,1 2-3 0,4 0-4 0,-1-1 1 15,3 0-2-15,3 0 0 0,-1 1-5 0,2 0-4 16,2-2-1-16,3 0-3 0,0 1-10 0,0-3-13 16,4-1-10-16,-3-1-11 0,4-1-9 0,-2-1 4 15,2 0 7-15,-3-4 7 0,2 1 11 0,0 0 8 16,-2-3 10-16,1-1-1 0,-2 1 3 0,-1-1 5 16,-1-2 1-16,-1 0 6 0,0-1 5 0,-2 0 28 15,-1-1 16-15,0 2 24 0,-2 0 19 0,1 1-30 0,-1-1 54 16,1 1-47-16,-3 6 44 0,2-11-54 15,-2 11 21-15,3-9-51 0,-3 9 18 0,2-5-40 16,-2 5 28-16,0 0-39 0,4-5 43 0,-4 5-45 0,0 0 36 16,10 6-54-16,-10-6 16 0,12 5-84 0,-6 2-20 15,2-1-62-15,0 0-62 0,0 0-65 16,3 2-72-16,-1 0-72 0,3-1-65 0,-3-3-417 16,-1 1-504-16</inkml:trace>
  <inkml:trace contextRef="#ctx0" brushRef="#br0" timeOffset="11650.04">9328 4632 601 0,'-3'-7'451'0,"3"7"-24"0,-5-11-68 0,5 11 33 15,-1-12-84-15,1 12 15 0,-4-10-79 0,4 10-8 16,-1-8-84-16,1 8 7 0,0 0-61 0,5-6 34 16,-5 6-63-16,0 0 30 0,12 5-17 0,-5-2-18 15,3 3-12-15,-1 1-9 0,3 3-11 0,0 0-4 0,-1 2-6 16,0-1-4-16,-1 0-6 0,-1 3-2 15,0-2 0-15,0 0-9 0,-3-3 1 0,0 1 5 16,-1-3 13-16,-3 1 8 0,-2-8 4 0,4 9 9 16,-4-9 2-16,0 0 7 0,0 0 24 0,0 0 11 15,-11-1 12-15,11 1-48 0,-8-9 38 0,2 1-58 16,2 1 36-16,-1-3-51 0,2 0 34 0,-1 0-49 16,3-1 29-16,0-2-57 0,1 0-7 0,1 1-99 0,0-4-10 15,3 3-86-15,3 1 2 0,-2 1-38 0,2 1-8 16,2 3-8-16,-1 1 23 0,2 1 7 0,-1 2 6 15,0 2 14-15,0 0 40 0,-9 1 20 0,19 3 27 16,-10-1 32-16,1 2 21 0,-1-1 35 0,0 4-10 16,0-3 33-16,-3 2-12 0,1-1 40 0,-2 1 5 15,0-1 70-15,-2 0-3 0,2-1 77 0,-5-4-23 16,6 8 36-16,-6-8 16 0,4 8 7 0,-4-8 13 16,6 5 6-16,-6-5 10 0,6 4-9 0,-6-4-17 15,0 0-37-15,0 0-27 0,12-1-25 0,-12 1-18 16,9-7-12-16,-4 2-15 0,2 0-9 0,-1-2-11 15,0 1 1-15,1-1-10 0,-2-1-42 0,0 1 43 16,-1-2 0-16,0 2 0 0,-2-1 11 0,0 0 12 16,-1 1 7-16,-1 7-2 0,-1-11-13 0,1 11 2 0,-8-9-2 15,8 9 2-15,-9-5 4 0,9 5-1 16,-10-1-41-16,10 1 46 0,-14 4-54 0,6-1 48 16,2 2-48-16,-1 0 44 0,1 2-53 0,1 0 50 15,1 2-7-15,1 0-8 0,2 0-19 0,2 1-36 0,2 0-41 16,2 2-33-16,5-1-52 0,-1-2-53 0,7 2-27 15,3-3-35-15,1 1-40 0,3-2-5 16,4-2-62-16,1-2-57 0,2-1-229 0,2-2-182 0</inkml:trace>
  <inkml:trace contextRef="#ctx0" brushRef="#br0" timeOffset="12332.85">10620 4442 365 0,'5'-7'404'0,"-5"7"-48"0,2-7-13 16,-2 7-25-16,3-6-11 0,-3 6 2 0,-1-7-36 15,1 7-24-15,-3-8-18 0,3 8-41 0,-4-7-29 16,4 7-30-16,-7-6-23 0,7 6-21 0,-13-5-12 16,13 5-17-16,-17-1-2 0,17 1-3 0,-22 0-7 15,12 3-6-15,-2-1-6 0,1 0 2 0,0 2-8 0,-2 0-7 16,4 0-4-16,0 1-1 0,0 1 0 0,0 0-3 15,4 0 1-15,-1 2-45 0,1-1 50 16,2-2-45-16,2 3 47 0,1-2-46 0,1 1 46 16,2-1-11-16,2 0-8 0,1-3-13 0,0 3-8 0,3-3-9 15,3 1-18-15,-2-3-56 0,2 0 39 0,-1-1-35 16,2 0 56-16,0-1-29 0,-2-1 51 0,1-1 4 16,-1 0 6-16,1-1 1 0,-3 0 3 0,1 1 4 15,-2-2 8-15,-2 0 34 0,-1 0 34 0,1 2 29 16,-2-3 25-16,-4 6 18 0,5-9 20 0,-5 9 6 15,4-6-30-15,-4 6 22 0,1-8-20 0,-1 8 17 16,0 0-37-16,3-7-2 0,-3 7-39 0,0 0 3 16,0-7-36-16,0 7 14 0,0 0-17 0,0 0 13 15,0 0-12-15,0 8 4 0,0-8-10 0,0 11 15 16,0-3-5-16,3 3 5 0,-1 1 3 0,0 3-15 16,1 3 4-16,5 3 3 0,-3 2 2 0,3 1-11 15,-1 3 1-15,5 3-12 0,-2 1 4 0,2 2-8 16,0 2-1-16,0-1-8 0,3 0 3 0,-6-5-9 0,0 1 4 15,3-1-5-15,-3-2 5 0,-3-4-8 16,-1 0 0-16,3-1 0 0,-5-5-3 0,1-1-1 16,0 0 2-16,-4-4 0 0,0 0-1 0,0-3-2 0,-2 0-1 15,-1-4-11-15,-2-1 13 0,5-4-2 0,-14 1 1 16,8-3-4-16,-3-2 3 0,-3-5-4 0,3-1-1 16,-2-3 2-16,-2-4-3 0,3-3-5 0,-3-5 2 15,3-1-3-15,2-2 0 0,0 1-2 0,2 2 5 16,2 1-9-16,2 0-13 0,-1 0-32 0,3 4-13 15,0 0-39-15,3 1-17 0,0 1-31 0,1 1-27 16,4 1 20-16,-2 2-74 0,2 1 22 0,1 1-69 16,1 2 19-16,-1 1-78 0,1 1 16 0,2 0-26 15,-2 2-7-15,-1 1-7 0,1 0 3 0,-1 1-3 16,0 0-12-16,1 1-226 0,-1-1-121 0</inkml:trace>
  <inkml:trace contextRef="#ctx0" brushRef="#br0" timeOffset="12499.64">10883 4570 707 0,'0'0'173'0,"10"-5"33"0,-10 5 12 0,8-6 13 16,-8 6 4-16,5-6 67 0,-5 6-34 0,5-5 44 0,-5 5-27 15,3-6 45-15,-3 6-48 0,0 0 40 16,5-6-71-16,-5 6-30 0,0 0-46 0,4-6-35 16,-4 6-28-16,0 0-30 0,0 0-14 0,0 0-3 0,0 0-21 15,0 0-9-15,7 4 31 0,-7-4-47 0,4 8 29 16,0-2-45-16,-1 0 41 0,-1 0-50 0,2 1 36 16,0 1-42-16,-2-1 24 0,2 0-92 0,-1-1-10 15,-3-6-97-15,3 11-7 0,-3-11-38 0,3 9-49 16,-3-9-95-16,0 0-116 0,0 0-548 0,-3 5-655 15</inkml:trace>
  <inkml:trace contextRef="#ctx0" brushRef="#br0" timeOffset="12648.33">10841 4470 76 0,'-9'-14'451'0,"0"0"-110"0,-1-1 4 16,2 1-44-16,2 3 60 0,-2-3-42 0,3 2 3 16,0 4-55-16,1-2-17 0,0 2-50 0,0 0-28 15,3 0-42-15,0 2-17 0,1 6-38 0,0-11-2 16,0 11-30-16,3-8-8 0,-3 8-80 0,9-3-47 15,-9 3-111-15,16 1-80 0,-16-1-50 0,16 3-133 0,-5 0-311 16,0 0-297-16</inkml:trace>
  <inkml:trace contextRef="#ctx0" brushRef="#br0" timeOffset="13564.85">11049 4395 435 0,'5'5'527'0,"-5"-5"-157"0,0 0-55 0,4 6-47 15,-4-6-28-15,0 0-14 0,5 5 2 0,-5-5 2 16,4 6-3-16,-4-6-14 0,8 8-23 0,-8-8-56 16,6 10 30-16,-1-3-59 0,-1 0 35 0,2 2-51 15,2-2 47-15,-2 2-54 0,1-1 41 0,2 1-58 16,0 1 37-16,-2-2-56 0,1-1 39 0,0-2-49 16,1 3 40-16,-3-3-54 0,-1 0 48 0,2-1-43 15,-2 1 70-15,-5-5-14 0,10 7 54 0,-10-7-28 16,6 2-16-16,-6-2-15 0,0 0-8 0,8-3-7 15,-8 3-18-15,3-8-6 0,-3 8-7 0,-2-11-5 0,1 4-6 16,1-1 11-16,-1 0-25 0,-2-2-14 16,3 1 3-16,-2-1-5 0,-1 0-94 0,3-2-26 15,0 1-66-15,-1 2-71 0,2-1-56 0,-1 3-60 16,3-2-34-16,-1 1 17 0,1 3-13 0,1 0 51 0,1 0-4 16,-5 5 32-16,11-5-6 0,-11 5 48 0,12-1 45 15,-12 1 48-15,14 1 31 0,-14-1 43 0,12 4 14 16,-12-4 81-16,17 6 32 0,-9-3 55 0,-1 0 15 15,1 1 58-15,1 0 8 0,-3 0 36 0,-6-4 4 16,13 6 16-16,-13-6-1 0,13 6-1 0,-13-6 15 16,10 3 3-16,-10-3 8 0,11 5-1 0,-11-5-10 15,10 1-16-15,-10-1-19 0,0 0-31 0,14-1-24 16,-14 1-15-16,10-4-24 0,-10 4-14 0,10-4-10 16,-10 4-5-16,8-7-11 0,-8 7-5 0,5-9-7 15,-5 9-5-15,5-8-6 0,-5 8-2 0,0-9-3 16,0 9-8-16,0 0 6 0,0-8-11 0,0 8 1 15,0 0-4-15,-5-6 4 0,5 6 1 0,0 0 1 16,-9 5 4-16,9-5-5 0,-6 7 1 0,6-7 2 16,-4 11-1-16,0-4 0 0,4 0 0 0,0 1-35 15,4 2 42-15,-2 0-46 0,2 1 19 0,3-1-25 16,2 0-15-16,1 0-14 0,0 0-28 0,2-1-42 0,0-1-21 16,1 2-37-16,1-4 4 0,-1 0-15 0,-3-3-11 15,3 1 4-15,-3-3 15 0,2 1 17 16,-12-2 36-16,16 0 30 0,-16 0 32 0,13-4 47 15,-13 4 43-15,10-5 64 0,-10 5 45 0,5-11 8 0,-1 5 57 16,-4-1-39-16,1 0 64 0,1 0 14 0,-2-2 5 16,0 1 2-16,1 0 0 0,-1-1-1 15,0 2-10-15,0-1-15 0,1 2-14 0,1-1-45 0,-2 7-33 16,1-11-25-16,-1 11-13 0,4-8-11 0,-4 8-15 16,7-5-10-16,-7 5-6 0,0 0-1 0,16 1-2 15,-16-1-53-15,15 5 54 0,-7-1-50 0,-2-1 49 16,3 2-50-16,0 0 51 0,-3 0-50 0,2 1 48 15,-3 0-53-15,0-1 51 0,2 1-49 0,-7-6 51 16,6 8-48-16,-6-8 64 0,8 6-24 0,-8-6 50 16,0 0-35-16,4 6 12 0,-4-6 21 0,0 0 19 15,0 0 6-15,0-7 20 0,0 7 1 0,-2-11-7 16,2 5 15-16,0-1-26 0,2-2 3 0,-2 0-13 16,2 0 7-16,-2-1-5 0,3 1 22 0,2 0-21 0,-3 0-3 15,1 1-19-15,1-1-7 0,0 4-19 16,1-1 2-16,-5 6-11 0,10-7 6 0,-10 7-13 15,15-1 6-15,-6 4-3 0,1 2 1 0,-1 1-9 0,2 2 0 16,-1 3-4-16,-1 1-18 0,0 4-46 0,-3 2-80 16,0 1-94-16,-2 4-95 0,-4-3-223 15,-1 0-149-15,-5 3-767 0,-2-2-1084 0</inkml:trace>
  <inkml:trace contextRef="#ctx0" brushRef="#br0" timeOffset="15082.96">12930 4270 168 0,'4'-7'249'0,"-4"7"-34"0,0 0-14 15,4-7-19-15,-4 7-3 0,0-8-12 0,0 8-10 16,0-7-39-16,0 7 51 0,-1-7-31 0,1 7 63 15,-3-9-54-15,3 9 26 0,-2-8-22 0,2 8 36 16,-6-8-7-16,6 8 21 0,-6-7-38 0,6 7 1 16,-7-3-34-16,7 3 7 0,-11-3-10 0,11 3 11 15,-16 5 0-15,7-3 10 0,0 4-10 0,-4 3-4 16,0-1-3-16,0 4-5 0,-2 2-36 0,2 1 35 0,-1 2-27 16,0 4 2-16,0 1-8 0,1 2-4 0,1 0-10 15,1 4-12-15,2 0-8 0,2 2-10 0,-1 1-9 16,6 0 10-16,-1 1-23 0,2-4 6 0,2 0-19 15,3 4 13-15,3-2-24 0,1-1 6 0,2-3-12 16,4-1-22-16,-1-3-41 0,6-3-5 0,-2-2-65 16,2-4 1-16,2-3-65 0,-1-2-60 0,4-2-59 15,0-1-58-15,2-3-73 0,-3-2-31 0,1-2-88 16,3-3-308-16,-4-2-433 0</inkml:trace>
  <inkml:trace contextRef="#ctx0" brushRef="#br0" timeOffset="15548.28">13421 4368 180 0,'0'0'309'0,"-4"-6"-63"0,4 6 15 16,-2-7-48-16,2 7 17 0,-8-6-62 0,8 6 41 15,-5-11-51-15,5 11 3 0,-8-7 2 0,4 2-16 0,4 5 2 16,-10-6 23-16,10 6-43 0,-10-6 6 0,10 6-40 16,-12-5 16-16,12 5-18 0,-15-2 19 15,15 2-5-15,-19 1 8 0,8 0-20 0,-1 3-8 0,-2-2-10 16,1 4-4-16,0-1-7 0,-2 2 2 0,2-1-9 16,1 1-2-16,1 0-10 0,1 2-8 0,0-1-5 15,2 1-4-15,2-1 6 0,2-1-9 0,1 3-44 16,2-3 51-16,2 3-43 0,1-2 46 0,3 2-46 15,1-1 43-15,3 1-51 0,2-1 47 0,2 1-45 16,4 1 40-16,0 0-46 0,2-1 49 0,0-1-51 16,0 1 49-16,3 0-50 0,-3 1 48 0,3 1-54 15,-2 0 52-15,-2 0-51 0,1 0 39 0,-3 1-47 16,0 1 47-16,-4-2-8 0,-1 2 2 0,-3-1 0 16,-3-1-4-16,-2 0 1 0,-2-1 2 0,-2 1 0 15,-3-1-2-15,-1 0 2 0,-3 0 0 0,-2-2-3 16,-2 2 0-16,1-4 0 0,-3 0 0 0,-2-1 1 15,1-1-2-15,1-1-1 0,0-2-21 0,1-2-54 0,-1 0-63 16,1-1-85-16,2-1-83 0,1-2-85 0,1 0-41 16,1-2-66-16,4-1-270 0,-1 1-288 0</inkml:trace>
  <inkml:trace contextRef="#ctx0" brushRef="#br0" timeOffset="15722.45">13757 4584 142 0,'19'1'632'0,"-2"-1"-132"16,-4 1-164-16,-1 1-2 0,0 0-59 0,-3 1 18 16,1 0-29-16,-1 0-13 0,-2 1-15 0,-2 1-21 15,0 0-33-15,-3 1-36 0,0 0-29 0,-1 2-23 16,-1 0-18-16,-1 1-19 0,-1 1-17 0,0 0-33 16,-3-1-89-16,2 1-96 0,-2-1-125 0,1 0-135 15,2-1-561-15,-1-2-597 0</inkml:trace>
  <inkml:trace contextRef="#ctx0" brushRef="#br0" timeOffset="16581.79">14578 4235 190 0,'0'0'299'0,"0"0"-54"0,0 0-30 16,0 0-44-16,0 0 12 0,0 0-55 0,0 0 39 15,0 0-67-15,0 0 40 0,0 0-40 0,-1 6 47 16,1-6-36-16,0 0 2 0,-7 8 4 0,7-8 9 16,-4 8 9-16,-1-3-7 0,1 1-6 0,-3 3-12 15,0-2-11-15,1 2-12 0,-3 1-11 0,-1 1-7 16,-1 0-10-16,0 2-11 0,-4 0-47 0,2 2 42 15,-4-2-48-15,2 1 44 0,-2 0-45 0,1 0 44 16,-1-1-40-16,0 0 47 0,1-2-34 0,-2 1 45 16,5-2-37-16,0-4 37 0,1 2-44 0,0-1 45 15,4-2-38-15,-2 0 43 0,2-2-47 0,2 1 39 16,6-4-45-16,-11 3 36 0,11-3-51 0,0 0 42 16,0 0-49-16,0 0 41 0,0 0-43 0,-7-3 39 15,7 3-45-15,8-5 43 0,-8 5-46 0,13-3 47 0,-13 3-43 16,14-4 43-16,-14 4-42 0,18-4 44 0,-18 4-43 15,19 0 48-15,-8 0-46 0,1 1 53 16,-1 2-39-16,2 0 39 0,2 0-41 0,1 2 62 16,-1-2-50-16,-1 2 48 0,3 1-50 0,-2 1 45 0,2-2-48 15,-2 1 48-15,3 1-51 0,-1 1 46 0,-1-2-49 16,1 1 43-16,-1-1-46 0,1 1 47 0,0-1-42 16,-2 0 42-16,2 0-47 0,-2 0 52 0,0-3-48 15,1 3 50-15,0-2-55 0,-3 0 57 0,1-2-57 16,-2 0 53-16,0 2-51 0,0-2 48 0,-2-1-50 15,-10-1 50-15,19 1-54 0,-19-1 47 0,17-1-47 16,-17 1 45-16,13-4-50 0,-13 4 56 0,11-5-60 16,-11 5 41-16,10-8-55 0,-10 8 48 0,3-10-78 15,-3 10 1-15,-2-10-88 0,1 3 4 0,-5 1-109 16,2-1-9-16,-1 1-67 0,-1 1-53 0,-3-1-53 16,-2 2-433-16,1-1-422 0</inkml:trace>
  <inkml:trace contextRef="#ctx0" brushRef="#br0" timeOffset="16998.72">14380 4731 307 0,'0'0'295'0,"0"0"-30"15,-11-2-3-15,11 2-3 0,0 0 3 0,0 0 16 16,-15-1-43-16,15 1 46 0,0 0-21 0,0 0-5 16,-9-3-8-16,9 3-14 0,0 0-15 0,0 0-53 15,-5-3 33-15,5 3-64 0,0 0 37 0,0 0-58 16,0 0 43-16,0 0-49 0,5-5 43 0,-5 5-52 16,10-1 5-16,-10 1-5 0,16 0-3 0,-16 0 4 15,18 0-5-15,-6 1-6 0,0 0-8 0,-2 2 11 16,4-2-21-16,2 0 1 0,0 1-14 0,-1 0 9 15,3 0-25-15,-1 1 8 0,1-1-19 0,0 0 5 16,-3 2-20-16,3-2 12 0,-4 1-19 0,4 1 14 16,-3-2-22-16,-1 0 13 0,-2 1-13 0,-1-1 15 15,2 1-17-15,-1 0 14 0,0-2-16 0,-1 0 13 0,-1 2-19 16,1-2 7-16,-2 0-29 0,0 2-26 0,-9-3-64 16,18 1-13-16,-18-1-98 0,18 0-5 15,-18 0-54-15,19-1-57 0,-10 0-70 0,2-2-104 0,-1 1-95 16,0-3-382-16,0-1-598 0</inkml:trace>
  <inkml:trace contextRef="#ctx0" brushRef="#br0" timeOffset="17397.45">15047 4135 249 0,'0'0'539'0,"0"0"-180"0,-5-8-29 15,5 8-88-15,0 0 25 0,-3-5-52 16,3 5 22-16,0 0-36 0,0 0 24 0,0 0-33 0,0 0 11 15,0 0-14-15,11 3 9 0,-4 0-15 0,-2 1 10 16,4 3-10-16,1 0-10 0,-1 4-12 0,3-2-4 16,2 5 0-16,0-1-35 0,1 1 22 15,1 5-29-15,1 1-3 0,0 2 3 0,2 1 0 0,0 3-6 16,2 3-8-16,-1-1-16 0,1 3-15 16,-3-4-10-16,-2 0-9 0,-3-1-14 0,0 2-2 0,-4 0 4 15,-3-1-24-15,-3-2 2 0,-2-1-36 0,-4 2-39 16,-2-1-97-16,-3 0-58 0,-3-1-149 0,-3 0-83 15,-4-2-129-15,-1-3-815 0,-4-2-990 0</inkml:trace>
  <inkml:trace contextRef="#ctx0" brushRef="#br0" timeOffset="19982.1">9835 5657 438 0,'0'0'365'0,"0"0"-64"0,-1-7-23 0,1 7-10 16,-4-5-2-16,4 5-4 0,-1-9-12 0,1 9-29 15,-4-8-19-15,4 8-28 0,-3-8-19 0,3 8-27 16,-5-11-6-16,2 6-6 0,2-1 3 0,1 6-12 16,-7-10-12-16,4 3-19 0,-2 1-14 0,1 2-7 15,-1-4-13-15,0 2-9 0,-4 2-4 0,3-1-8 16,-1 0-4-16,-2 1-3 0,-1 2 0 0,10 2-6 16,-22-1-3-16,11 3 1 0,-2 1-2 0,-1 1-1 15,1 4-1-15,-1-1 1 0,0 3 0 0,1 0-2 16,-2 2 2-16,5 0-2 0,1 0 4 0,0 1 1 15,1 2-3-15,3-2 1 0,2 1 0 0,2 0 0 16,1 0-1-16,3-2 1 0,1 1 3 0,1-1-6 16,1-1 1-16,4-1-2 0,1-2-2 0,0-1-2 15,3-2-4-15,-1-3 0 0,0 0-1 0,1-1 0 0,0-2 0 16,1-3 3-16,-1 2 0 0,1-4 4 0,-3 1-2 16,2-2 2-16,-4-1 0 0,2 0 2 15,-6 0 0-15,2-2-2 0,-3 2 9 0,0-2-3 16,-2 1 12-16,-1-1 12 0,2 1 11 0,-3 0 11 0,0 2 7 15,1-1 7-15,-2 8-7 0,1-11-14 0,-1 11-16 16,1-10-10-16,-1 10 1 0,0 0-1 16,4-6-8-16,-4 6 0 0,0 0-2 0,4 3-2 0,-4-3-1 15,8 9-3-15,-3-3-3 0,1 0-47 0,3 0-47 16,-2 1-44-16,3 0-50 0,0 2-51 0,2-2-52 16,0 0-39-16,0 0-59 0,1-2-62 0,1-3-348 15,-3 2-328-15</inkml:trace>
  <inkml:trace contextRef="#ctx0" brushRef="#br0" timeOffset="20230.87">10291 5499 466 0,'7'-10'663'0,"0"2"-145"0,-4 2-113 16,1-1-4-16,0 3-80 0,-4 4 26 0,5-7-78 15,-5 7 9-15,5-8-89 0,-5 8 22 0,0 0-59 16,9-2 57-16,-9 2-41 0,5 7 19 0,-1-3-51 0,2 2 15 15,-1 4-49-15,4-1 12 0,-3 3-44 0,2 1 7 16,2 4-38-16,2 1 18 0,-2 0-32 16,2 1 18-16,-2 1-28 0,4 4-4 0,1-4-9 0,-2 0-6 15,0 0-2-15,-3-4-67 0,3 0-9 0,-2-2-101 16,0-1-9-16,-4 0-96 0,1-3-12 0,2 0-77 16,-4-3-12-16,0-1-50 0,-1-1-75 15,-5-5-360-15,6 2-430 0</inkml:trace>
  <inkml:trace contextRef="#ctx0" brushRef="#br0" timeOffset="20464.38">10391 5526 557 0,'-9'-14'400'0,"3"1"-58"0,-1 0-68 0,2 3 5 16,0-2-67-16,3 2 53 0,-1-1-89 16,3 4 23-16,0-1-66 0,3 1 25 0,-1-1-60 0,3 2 25 15,3 2-61-15,-2 0 37 0,3 0-51 0,3 2 29 16,-1 3-49-16,1 0 35 0,0 3-15 0,0 0-9 15,3 2-7-15,-5 2-2 0,1-1 5 0,-1 4-20 0,-1-1-7 16,-4 2-2-16,0-1-4 0,-1 0-3 16,0 2-7-16,-3-3-3 0,-1 2-31 0,-4-1-51 15,3 1-46-15,-3-2-49 0,0-1-39 0,-1 1-28 0,3-3-4 16,-5 0-58-16,5-1-75 0,2-6-196 0,-9 6-99 16</inkml:trace>
  <inkml:trace contextRef="#ctx0" brushRef="#br0" timeOffset="20797.66">10661 5432 46 0,'9'-5'493'0,"-2"0"-108"0,-2 1-57 15,-5 4-70-15,8-7 4 0,-8 7-66 0,5-5 26 16,-5 5-86-16,0 0 38 0,0 0-61 0,0 0 38 16,0 0-18-16,-14 4-17 0,8 0-10 0,-3 3-5 15,1-1-11-15,-1 1-13 0,-1 1-11 0,1 0-13 16,1 2-9-16,2 1-6 0,-2-1-9 0,3-1-5 15,3 1-1-15,-1 1-5 0,3-2-4 0,0 2 2 16,4-3-6-16,-2 2-2 0,5-2-1 0,-1 0 2 0,1-1-6 16,2 0-2-16,1-2-1 0,0 0-1 15,0-4 0-15,3 1-1 0,-2-1 2 0,1-2-1 16,1-1 2-16,-3 0-4 0,3-4 3 0,-4 2-1 0,0-2 4 16,-3 1-5-16,3-3 2 0,-4 1 0 15,0-2-4-15,-4 1-4 0,1 1 5 0,-4-1 1 0,1 1-7 16,-4-2-1-16,1 4 0 0,-3-1 0 0,-1-2-4 15,-1 4-10-15,-1 0-35 0,-3 1-34 0,3-1-49 16,-2 0-52-16,2 3-32 0,0 0-44 0,10 1-30 16,-17-1-69-16,17 1-259 0,-10 0-139 0</inkml:trace>
  <inkml:trace contextRef="#ctx0" brushRef="#br0" timeOffset="21130.93">10974 5324 198 0,'4'-7'427'0,"-4"7"-107"0,5-7-59 0,-5 7-46 16,-5-4 18-16,5 4-11 0,0 0 1 0,-12-4-4 15,12 4 12-15,-13 4-74 0,2-2 20 0,2 1-63 16,0 2 19-16,-1 3-54 0,2-3 17 0,0 1-16 16,2 3-16-16,0-2-10 0,1 3-10 0,2-1-2 0,2 1-12 15,1-2-9-15,1 3 3 0,2-3-7 0,2 3-2 16,2 0-3-16,2 1 1 0,0-1-6 15,3 0 0-15,-1 0 8 0,1-2-13 0,2 2-3 0,-3-3 2 16,3 2 1-16,-5-2-6 0,3 1-5 16,-3-3-1-16,-3 0 3 0,0 1-1 0,0-2 5 15,-6-5-1-15,5 10 3 0,-5-10 2 0,-2 9-5 0,2-9 1 16,-6 8 2-16,1-3 5 0,-3-1-8 0,-2-2 0 16,1 2 3-16,0-2-7 0,-2 0-22 15,0-1-44-15,1 1-50 0,10-2-48 0,-19 0-65 16,19 0-63-16,-17-3-66 0,7 0-391 0,10 3-270 0</inkml:trace>
  <inkml:trace contextRef="#ctx0" brushRef="#br0" timeOffset="21681.93">11086 5431 102 0,'0'0'523'0,"0"0"-156"15,8-2-72-15,-8 2-24 0,0 0-25 0,0 0 63 16,10-4-49-16,-10 4-1 0,0 0-89 0,4-5 8 15,-4 5-80-15,4-7 25 0,-4 7-69 0,5-6 30 16,-5 6-58-16,5-8 34 0,0 3-47 0,-5 5 33 0,8-9-48 16,-8 9 38-16,5-10-51 0,-5 10 46 15,5-8-51-15,-5 8 40 0,3-6-48 0,-3 6 43 16,0 0-43-16,-2-9 43 0,2 9-45 0,0 0 48 0,0 0-43 16,-10-2 47-16,10 2-51 0,-9 4 48 0,9-4-45 15,-9 8 50-15,9-8-46 0,-9 7 47 0,9-7-42 16,-4 12 40-16,3-6 2 0,0 1-9 0,2 1-1 15,0-3-4-15,2 4 0 0,1-2-2 0,1 1-2 16,3 0 3-16,-2-1-2 0,7 0-2 0,-3-1-4 16,5-1 3-16,-2-1-8 0,4 1-2 0,-2-3-4 15,2-2-23-15,-2 0-22 0,3-1-30 0,0-2-16 16,0-1-34-16,-2 1 0 0,2-2-10 0,-4-1-22 16,2 0-16-16,-5-1-2 0,3-1-4 0,-5 1 15 15,-1 0 28-15,-1-2 30 0,-4 0 23 0,-2 0 21 16,0-1 25-16,-2-2 33 0,-1 1 27 0,-2-2 23 15,-4-1 36-15,2-1 33 0,-3-2 50 0,-3-1 2 16,2 1 12-16,0 1 10 0,0-1 17 0,-1 0 2 16,4 3 4-16,0 0 11 0,-3 4-1 0,5-2-2 15,0 3-8-15,0 1-22 0,1 1-37 0,0-1-32 16,-1 3-20-16,5 5-28 0,-4-7-2 0,4 7-1 16,0 0-11-16,0 0-4 0,0 0-2 0,0 0-8 0,0 0-4 15,12 5-43-15,-7 1 43 0,1 2-46 0,-2-1 46 16,4 4-46-16,1-1 44 0,-3 1-46 0,2 2 5 15,-2 0 43-15,4 2-46 0,-3 0 46 0,-1-1-50 16,3 0 40-16,0 1-55 0,-1-1 2 0,-2-1-100 16,2 0-27-16,-1-2-69 0,-3-1-72 0,1 0-73 15,-1-2-74-15,0-2-549 0,-4-6-593 0</inkml:trace>
  <inkml:trace contextRef="#ctx0" brushRef="#br0" timeOffset="21803.64">11395 5271 185 0,'-1'-8'653'16,"1"8"-220"-16,0-9-61 0,0 9-121 0,4-11 8 16,-1 5-106-16,0 0-7 0,4-1-92 0,-1 1-109 15,1-2-187-15,-1 1-458 0,2 0-208 0</inkml:trace>
  <inkml:trace contextRef="#ctx0" brushRef="#br0" timeOffset="23464.66">3036 6928 379 0,'-1'-8'609'0,"-3"-2"-90"0,1 2-65 15,1-1-28-15,1 1-24 0,-2 2 12 0,-1 0 3 0,4 6-52 16,-4-11 4-16,4 11-88 0,-5-8-33 0,5 8-68 16,-2-6-19-16,2 6-28 0,0 0 36 0,0 0-13 0,0 0 8 15,-2 11-4-15,4-4 8 0,0 2-20 0,-1 4-14 16,2 2-24-16,2 2-11 0,-1 2-22 15,1 3-10-15,3 1-13 0,-3 0-15 0,3 4-1 0,-2 0-9 16,2 1-5-16,-1-5-5 0,0 1-5 0,-1-1-20 16,1-3-26-16,0 1-32 0,-2-1-42 0,2-4-51 15,-2-3-38-15,-1 0-88 0,1 0-7 0,0-3-52 16,-1 0-21-16,-2-3 16 0,-2-7-114 0,4 9-94 16,-4-9-120-16,0 0-309 0,0 0-581 0</inkml:trace>
  <inkml:trace contextRef="#ctx0" brushRef="#br0" timeOffset="23646.92">3031 7052 150 0,'-5'-14'560'0,"0"1"-189"0,2 3 8 0,-2-1-104 15,4 2 0-15,-2-4-12 0,1 2-17 0,-1 0-26 0,3 0-20 16,0 0-34-16,0 0-31 0,3 0-27 16,-1-1-22-16,2 3-15 0,4-2-18 0,-2-1-4 15,4 1-15-15,2 0-6 0,-2 1-9 0,4 1 1 0,-1 0-16 16,2 2-7-16,-2 1-53 0,1 0-70 15,0 0-47-15,-2 3-30 0,0 1-38 0,0 0-49 16,-12 2-50-16,18 2-384 0,-18-2-231 0</inkml:trace>
  <inkml:trace contextRef="#ctx0" brushRef="#br0" timeOffset="23802.06">3108 7013 417 0,'-9'10'446'0,"0"1"-97"0,4-3-91 0,-2 1-37 15,2-3-33-15,1 0-22 0,0 0-33 0,4-6 59 16,-5 7-44-16,5-7 29 0,0 0-56 0,8 3 4 15,-8-3-54-15,14-3 17 0,-4-2-48 0,6 3 19 16,-1-7-43-16,7 1-22 0,-2-2-52 0,7 0-46 16,0-4-73-16,0 3-39 0,0 0-92 0,-1 0-91 15,1 3-212-15,-4-2-124 0</inkml:trace>
  <inkml:trace contextRef="#ctx0" brushRef="#br0" timeOffset="24731.18">3418 6990 450 0,'0'0'488'16,"-13"3"-86"-16,13-3-75 0,0 0-19 0,-15-1-16 16,15 1-21-16,-9-3-26 0,9 3-18 0,-6-3-22 0,6 3-38 15,0 0-32-15,-8-5-30 0,8 5-17 0,0 0-10 16,8-3-9-16,-8 3-10 0,11 1-8 0,-11-1-11 16,18 2 9-16,-6 1-20 0,-2 0 3 0,4 0-19 15,-3 3 7-15,2-2-14 0,0 3 11 0,-1 1-21 16,-1 0 20-16,-1 2-20 0,-3-2 18 0,-1 2-20 15,-1-3 12-15,-2 1-6 0,-2 0 12 0,-1-8-8 16,0 12 8-16,0-12-11 0,-4 8 17 0,4-8-13 16,-6 6 15-16,6-6-12 0,0 0 14 0,-12-1-15 15,12 1 14-15,-6-6-21 0,6 6 4 0,-4-11-39 16,3 4-37-16,2-2-62 0,0-1-5 0,3-3-79 16,1 3-25-16,2-5-12 0,0 2 40 0,6 0-29 15,-1-1 33-15,3 0 0 0,-1 3 20 0,1 0 7 16,-1 1 44-16,0 2 10 0,-1 3 41 0,-1 0 1 0,-1 2 26 15,-2 1-1-15,-9 2 27 0,13 1-6 0,-13-1 38 16,13 6 12-16,-13-6 41 0,6 10-6 16,-3-3 39-16,-2 0-22 0,2 2 28 0,-2 1-29 15,0-2 37-15,0 3-44 0,3-2 29 0,-4 2-51 0,3-2 34 16,-1 2-46-16,1-1 31 0,1-2-10 0,-2 1-4 16,2-1-43-16,0-1 41 0,0 1-41 0,1-5 45 15,0 2-52-15,-5-5 43 0,9 5-44 0,-9-5 30 16,0 0-63-16,14-2 20 0,-14 2-49 0,9-4 24 15,-9 4-28-15,5-9 41 0,-2 3-15 0,-3 6 31 16,1-12-16-16,-1 4 31 0,-1 1-9 0,-2-3 33 16,2 1-8-16,-2-1 33 0,2 2-16 0,-1-2 43 15,1 3-48-15,0 0 38 0,1 0-50 0,0 7 33 16,1-11-26-16,-1 11 37 0,7-9-31 0,-7 9 74 16,9-5-46-16,-9 5-4 0,14-1 4 0,-14 1-5 15,16 3 39-15,-4 0-56 0,-2 1-1 0,0 1 6 16,3 2-12-16,-3-1 2 0,2 2-3 0,-1-1-3 15,-2 3 2-15,2-3-7 0,-4 1 47 0,1 0-48 16,-2-1 13-16,-2-1 40 0,1 0 37 0,-5-6 18 16,4 8-37-16,-4-8 15 0,5 5-44 0,-5-5 17 15,0 0-31-15,0 0 34 0,0 0-22 0,-6-6 15 16,6 6-31-16,-3-9 14 0,2 1-24 0,0 1-1 0,1 0-7 16,0-1-6-16,1 1 4 0,0-3-6 15,3 3 1-15,1-3-6 0,0 3 6 0,3 0-7 0,0 0 0 16,0 3 11-16,1-1-15 0,2 1 4 0,0 2 0 15,-1 1 0-15,-10 1-1 0,21-2 1 0,-11 4-2 16,0 0 1-16,-1 1 1 0,1 0 1 0,-2 1 2 16,0 0 0-16,-2 2 9 0,-1 0 1 0,-1-3 5 15,-4-3 16-15,5 10 30 0,-5-10 26 0,1 8 16 16,-1-8 22-16,0 0-8 0,-1 6-17 16,1-6-6-16,0 0-7 0,0 0 4 0,-9-5-11 0,9 5-15 15,-2-9-10-15,-1 2-50 0,3 1 49 0,0-3-55 16,0-1 48-16,3 1-51 0,-1-1 37 0,2 0-47 15,1 1 45-15,3-1-48 0,2 2 43 0,0-1-46 16,1 2 49-16,0 3-49 0,2-3 52 0,-3 5-46 16,3 2 44-16,-3 1-44 0,4 2 39 0,-4 2-44 15,3 1 42-15,0 3-47 0,-3 1 35 0,-1 3-28 16,4 1-49-16,-4 2-65 0,-1 2-83 0,-1-1-82 0,-2 0-108 16,-2-1-88-16,1 0-151 0,-2 1-267 0,1-3-474 15</inkml:trace>
  <inkml:trace contextRef="#ctx0" brushRef="#br0" timeOffset="25113.8">4999 6608 899 0,'4'-9'773'0,"-4"1"-159"0,0 8-142 0,4-11-40 15,-4 11-16-15,0-10-5 0,0 10-55 0,1-8-30 16,-1 8-59-16,0 0-37 0,0-9-59 0,0 9-22 16,0 0-39-16,0 0 18 0,0 0-16 0,5 4-22 15,-5-4 10-15,5 13 4 0,-1-5-16 0,0 0-7 16,0 3-23-16,-2 0-7 0,5 3-4 0,-5 0-8 16,2 1-3-16,-1 1-9 0,-1 2-4 0,1-1-4 0,-2 1-6 15,-1-2-2-15,3 1 3 0,-3 0-5 16,1-3-2-16,-1-2-2 0,0 1-1 0,0-3 2 15,1 1-2-15,-1-3 0 0,0 0-1 0,1-1-4 0,1 0-13 16,-2-7 8-16,1 11-3 0,-1-11 7 0,5 9-1 16,-5-9 0-16,9 8 2 0,-9-8-2 0,12 5-3 15,-6-1-12-15,4-2-20 0,-1 0-15 0,3-1-32 16,-12-1-11-16,24 1-59 0,-10 0-50 0,0-1-19 16,0 0-116-16,0-1-28 0,1 1-75 0,-2-1-68 15,5-2-108-15,-4 0-477 0,0-1-713 0</inkml:trace>
  <inkml:trace contextRef="#ctx0" brushRef="#br0" timeOffset="25932.01">5442 6789 320 0,'0'0'594'16,"0"0"-191"-16,0 0-51 0,9-3-99 0,-9 3 54 16,0 0-54-16,0 0 30 0,7-4-57 0,-7 4 12 0,5-5-68 15,-5 5 3-15,8-6-34 0,-8 6-27 16,9-8-18-16,-6 3-22 0,3-1-14 0,-1-1-11 15,0 1-6-15,0-1-8 0,-1 0-5 0,-3 2-3 16,3 0-6-16,-4 5-1 0,1-12 2 0,-1 12-6 0,0-10-3 16,0 10-4-16,-5-8-2 0,5 8-2 15,-8-6 1-15,8 6-2 0,-10-1 3 0,10 1-1 0,-13 1 9 16,13-1-4-16,-14 7 2 0,8-1 3 0,-2-1 5 16,3 2-1-16,0 0-39 0,-1 2 50 15,3 0-49-15,1 0 50 0,-1 1-49 0,3 1 46 0,3 0-47 16,-1 0 45-16,2 1-48 0,2 1 40 0,3-2-24 15,-1 0-33-15,2-1-62 0,0 0-42 0,2-2-40 16,-1 0-35-16,2-4-37 0,-3 1-1 0,3-1-10 16,-3-2-8-16,3-2 2 0,-13 0-10 0,19-1 11 15,-10-3 30-15,0 1 49 0,-1-1 47 0,-3-1 58 16,0-2 63-16,-2 1 51 0,-2 0 38 0,3-2 32 16,-4 1 28-16,0-4 18 0,-2 1 23 0,0 0 17 15,2 1 53-15,-1-1-6 0,-1 3-6 0,1-3-11 0,1 3-4 16,0 0-25-16,0 0-28 0,0 7-31 15,0-11-27-15,0 11-15 0,1-8-8 0,-1 8 0 16,8-5-11-16,-8 5-5 0,0 0-15 0,14 0-5 0,-14 0-6 16,15 5-42-16,-7-2 38 0,0 2-42 15,-2 0 47-15,3 2-44 0,-1 0 39 0,-2 1-42 16,1-1 42-16,-1 1-44 0,0 0 39 0,-2 1-45 16,-1-3 44-16,-1 0-40 0,-2-6 51 0,4 11-45 15,-4-11 43-15,0 8-42 0,0-8 45 0,0 0-45 0,-4 5 49 16,4-5-31-16,-5-4 42 0,5 4-59 0,-4-8 58 15,4 8-59-15,-5-12 43 0,4 4-46 0,1 0 47 16,0-1-7-16,0 0-1 0,4-1-11 0,-2 0-3 16,2 0-2-16,0 2-4 0,2 0-1 0,1 1-1 15,2 0-2-15,-2 3-2 0,1-1-2 0,1 2 1 16,1 1 0-16,-10 2-40 0,18 0 52 0,-18 0-43 16,18 2 44-16,-9 1-43 0,-1 0 48 0,-1 2-45 15,0 1 48-15,-1-1-44 0,-2 1 45 0,0 1-46 16,-3-2 47-16,2 1-46 0,-1 1 6 0,-2-7 54 15,0 10-46-15,0-10 49 0,-5 9-44 0,5-9 21 16,-2 6 12-16,2-6 9 0,0 0 11 0,0 0 7 16,0 0 0-16,0 0 40 0,-11-5-57 0,11 5 41 0,0-10-50 15,0 10 33-15,1-12-44 0,2 6 43 16,1-1-56-16,1-1 41 0,3 2-50 0,-2 0 43 16,2 0-45-16,1 2 39 0,1 0-47 0,0 0 49 0,-1 2-46 15,4 0 50-15,-3 0-53 0,4 2 47 16,-2 1-46-16,-2 2 39 0,4-2-45 0,-4 3 44 0,2-1-55 15,-1 2 26-15,-2 1-90 0,0 0 6 0,1 2-92 16,-1 1-7-16,-5-2-112 0,0 2-39 0,0-1-77 16,-3-1-100-16,-1-7-434 0,1 12-534 0</inkml:trace>
  <inkml:trace contextRef="#ctx0" brushRef="#br0" timeOffset="26447.09">6092 6716 334 0,'0'0'553'0,"4"-10"-131"0,-4 10-80 16,2-8-80-16,-2 8-37 0,3-6-26 0,-3 6-21 16,0 0-15-16,4-6-19 0,-4 6-25 0,0 0-20 0,0 0-19 15,11 4-16-15,-11-4-11 0,6 5-11 0,-6-5-6 16,8 10-54-16,-4-4 52 0,1-1-51 0,-1 2 51 16,1 0-53-16,-3-2 45 0,1 1-51 15,1 0 50-15,-4-6-50 0,4 10 54 0,-4-10-42 0,4 8 51 16,-4-8-43-16,2 6 45 0,-2-6-48 0,0 0 66 15,0 0-19-15,0 0 53 0,0 0-34 16,0 0 30-16,3-7-57 0,-3 7 41 0,1-10-6 0,-1 10-3 16,3-11-12-16,-1 4-12 0,-1 2 3 0,2-2-14 15,-1 1-4-15,1 1-7 0,1-1-3 0,0 2-3 16,-4 4 2-16,7-8-4 0,-7 8 3 0,13-3 1 16,-13 3 0-16,0 0 0 0,17 1 1 0,-17-1 1 15,11 4-3-15,-11-4-41 0,9 7 49 0,-9-7-41 16,8 8 47-16,-5-3-45 0,-3-5 55 0,2 12-56 15,-2-12 52-15,0 11-32 0,0-11 69 0,-1 10-22 16,1-10 44-16,-4 8 23 0,4-8 13 0,0 0-8 16,-4 6-13-16,4-6 1 0,0 0-4 0,0 0-5 15,-5-4 1-15,5 4-18 0,-1-10-8 0,2 5-4 16,-1-2-9-16,1 0-15 0,3-1-18 0,0 0 3 16,0 0 11-16,2 1-24 0,-1 0 10 0,0 0-27 15,2 2 26-15,-1 0-31 0,3 1 16 0,-9 4-23 16,13-5 17-16,-13 5 0 0,14-2-2 0,-14 2-24 15,17 3-8-15,-17-3 0 0,14 7-11 0,-6-3-20 16,0 1-6-16,-1-1-39 0,-1 3-30 0,3 0 21 0,-4-2-88 16,0 3-1-16,0-1-74 0,0 0-6 0,-1-2-80 15,2 1-35-15,-6-6-9 0,7 10-95 0,-7-10-347 16,6 7-393-16</inkml:trace>
  <inkml:trace contextRef="#ctx0" brushRef="#br0" timeOffset="26929.78">6695 6670 208 0,'0'0'264'0,"0"0"-48"16,8-6-33-16,-8 6-15 0,5-4 0 0,-5 4-12 15,4-6-5-15,-4 6-9 0,3-7-7 0,-3 7 10 16,4-7-13-16,-4 7 6 0,4-8-7 0,-4 8-47 0,3-11 32 15,-3 4-19-15,-3 1-15 0,3-2-18 16,0-1-4-16,-4 0-15 0,2-1-2 0,-2 1-7 16,-1-1-11-16,1 1 45 0,-4 1 25 0,2-1 7 0,1 3-13 15,-2 0-17-15,2 2-15 0,-5 1-1 0,10 3 3 16,-14-2 13-16,14 2 16 0,-18 3 8 0,9 1-4 16,1 2-4-16,1 1-4 0,-1 1-13 0,2 1-9 15,1 0-8-15,-1 1-10 0,4 1-6 0,-2 0-49 16,4 1 46-16,-2 0-50 0,4 0 47 0,-2-3-49 15,4 2 46-15,0-2-43 0,0 0 48 0,1-3-50 16,1 0 40-16,3-1-42 0,-1-2 45 0,-8-3-50 16,15 2 45-16,-15-2-46 0,22-4 42 0,-12 0-47 15,0-1 48-15,2-1-28 0,-2-2 26 0,1 0-7 16,-2 1 1-16,-1-2-2 0,1 2-1 0,-3 0 8 16,1 0 21-16,-2 1 19 0,0 1 6 0,-1 0-5 15,-4 5-56-15,7-8 39 0,-7 8-10 0,8-5-9 16,-8 5-3-16,0 0 1 0,0 0-6 0,12 2-46 15,-12-2 49-15,9 7-44 0,-4-4 54 0,1 3-58 16,3 0 52-16,0 1-82 0,0 1-24 0,4 0-111 16,1 0-37-16,3 2-106 0,2-1-61 0,0-1-83 0,3-1-465 15,-2-1-533-15</inkml:trace>
  <inkml:trace contextRef="#ctx0" brushRef="#br0" timeOffset="27229.9">7588 6384 738 0,'0'0'695'16,"-1"-12"-134"-16,1 12-85 0,0-11-68 0,0 11-21 16,-1-8-75-16,1 8 20 0,-1-6-81 0,1 6 1 15,0 0-83-15,0 0 26 0,0 0-20 0,0 0 4 16,0 0 6-16,-2 6-31 0,2-6 5 0,3 13-34 15,-2-5 14-15,0 2-20 0,3 1-10 0,-1 0-22 0,-2 1-15 16,3 4-17-16,-2-2-4 0,2 2-13 16,-1 1-6-16,1-1-6 0,-1 1-7 0,4 0-11 15,-3 1-29-15,-2-2-51 0,2 1-60 0,0 0-64 0,0-2-67 16,-3-1-53-16,4 0-20 0,-4-2-94 0,2-2-17 16,1 1-76-16,-2-4-28 0,2 1-455 0,-1-3-608 15</inkml:trace>
  <inkml:trace contextRef="#ctx0" brushRef="#br0" timeOffset="27386">7890 6665 491 0,'15'-2'629'0,"-2"0"-131"15,0 1-46-15,-3-1-10 0,2 2 11 0,-12 0-34 16,20-1 30-16,-20 1-71 0,18 0-58 0,-18 0-51 16,16 1-40-16,-16-1-38 0,15 2-32 0,-15-2-30 15,14 3-20-15,-14-3-24 0,9 6-19 0,-9-6-18 16,2 12-55-16,-3-6-112 0,-3 4-133 0,-5 0-95 15,-5 4-188-15,-4 0-256 0,-5 3-393 0,-8 1-796 0</inkml:trace>
  <inkml:trace contextRef="#ctx0" brushRef="#br0" timeOffset="28279.9">8677 6468 131 0,'0'0'482'15,"-4"-4"-131"-15,4 4-47 0,0 0-22 0,-7-4-10 16,7 4 15-16,0 0-6 0,0 0-19 0,-5-6-24 16,5 6-24-16,0 0-15 0,0 0-37 0,2-5-22 0,-2 5-14 15,8-6-12-15,-8 6-20 0,14-8-11 16,-5 3-9-16,5-1-16 0,0-1-8 0,1 1-7 15,3-1-4-15,0-2-8 0,0 2-2 0,2-2-6 16,-1 2-2-16,-1 1-7 0,-1-2 0 0,-3 2-4 0,0 0 2 16,-2 1 4-16,-2 2 2 0,0-1 8 0,-1 1 4 15,-9 3-3-15,12-5 0 0,-12 5-4 16,11-4 1-16,-11 4-5 0,8-2 2 0,-8 2-5 0,0 0-2 16,0 0 4-16,7 2-1 0,-7-2 3 0,0 0 5 15,-1 11 9-15,1-11-1 0,0 12 8 16,-1-4 6-16,0-1-36 0,1 3 39 0,0 2-44 0,0 0 44 15,1 0-38-15,0 3 44 0,-1-1-40 0,4 4 34 16,0 0-39-16,-2 2 40 0,3 1-44 0,2 2 0 16,-2-2-3-16,0 2 3 0,4-2-1 0,-3 3 1 15,2-3-41-15,0 2 51 0,1-1-6 0,-3 0 0 16,2 0 3-16,-2-2-7 0,-1 0 1 0,2 0 0 16,-5-4 1-16,2-1 6 0,-4-2-5 0,1-1 2 15,-2 0-3-15,0-1 0 0,-3 0-2 0,-1-3-5 16,-3 1 6-16,-1-2-4 0,0-2-18 0,-2-1-48 15,-1 0-27-15,-3-4-112 0,1 0-38 0,-4-1-133 16,0-3-85-16,-2-3-81 0,-2 0-537 0,0-3-691 0</inkml:trace>
  <inkml:trace contextRef="#ctx0" brushRef="#br0" timeOffset="28441.84">8713 6727 265 0,'0'0'522'0,"4"-9"-154"0,-4 9-65 0,5-8-86 15,0 1-19-15,3 1-39 0,-2-2 3 0,2 0-48 0,1 1 10 16,2-3-23-16,2 0-25 0,3 1-19 0,1-1-42 16,1 1 40-16,4-3-26 0,-3 4-59 0,4-1-21 15,0 1-64-15,-1 1-66 0,2-1-78 0,0 2-99 16,2 0-195-16,-2 0-64 0</inkml:trace>
  <inkml:trace contextRef="#ctx0" brushRef="#br0" timeOffset="28951.31">9762 6574 397 0,'0'0'429'0,"0"0"-110"0,0 0-31 15,0 0-2-15,0 0-30 0,8-3 50 0,-8 3-36 16,0 0-41-16,0 0-25 0,0-9-18 15,0 9-10-15,-3-7-13 0,3 7-12 0,-1-7-13 16,1 7-16-16,-4-9-1 0,4 9 3 0,-5-11-15 0,1 7-15 16,-1-2-15-16,0 1-9 0,0 0-16 0,-2 0-12 15,1 1-7-15,-4 0-7 0,1 2-3 0,0-1-6 16,-1 3-3-16,-3 0-4 0,0 1-44 0,-1 2 53 16,0 2-19-16,-1-1 27 0,1 2-45 0,-2 0 42 15,4 3-49-15,0-2 49 0,-1 1-46 0,3 1 51 16,2 0-51-16,0 1 50 0,2 1-50 0,4-3 49 15,-1 3-53-15,3-4 46 0,0 2-51 0,2-1 49 16,0-1-58-16,3 0 46 0,2-2-61 0,0 0 37 16,2-3-56-16,0 0 39 0,-9-2-42 0,21 0 44 0,-10-3-32 15,-1 0 47-15,2-1-32 0,-2-2 47 16,3-1-40-16,-4-1 54 0,1 0-4 0,-1 0-1 16,-3-1 3-16,1 1 18 0,-1 1 50 0,-2-1-17 15,2 1 86-15,-2 0-24 0,0 3 39 0,-4 4-45 16,5-9 7-16,-5 9-41 0,5-7-21 0,-5 7 9 15,0 0-37-15,7-5 20 0,-7 5-23 0,0 0-13 16,7 6 3-16,-7-6-4 0,4 8-3 0,0-1 1 0,0 0-2 16,1-1-5-16,0 3-7 0,3 1-22 0,-2-1-93 15,3 2-77-15,0 0-40 0,1 0-127 0,0-1-59 16,2 1-47-16,2-1-96 0,-1 0-476 0,2-2-647 16</inkml:trace>
  <inkml:trace contextRef="#ctx0" brushRef="#br0" timeOffset="29730">10303 6457 170 0,'0'0'474'0,"0"0"-87"16,-13-3 0-16,13 3-44 0,0 0 48 0,-6-2-40 15,6 2-51-15,0 0-45 0,-7-5-43 0,7 5-37 16,0 0-36-16,0 0-11 0,0 0-10 0,7-6 0 16,-7 6-9-16,0 0-17 0,15 2-9 0,-6 2-9 15,0-2-11-15,1 2-7 0,0 1-9 0,-1 1-9 16,3 1-50-16,-1-1 45 0,-2 1-50 0,-1 0 48 16,1 1-45-16,-3 0 44 0,-1-1-51 0,-1 1 53 15,0 0-52-15,-3-2 51 0,1 1-50 0,-2-7 49 16,-3 10-49-16,3-10 49 0,-5 9-50 0,5-9 50 0,-9 2-46 15,9-2 47-15,0 0-48 0,-15-1 51 0,15 1-44 16,-9-7 39-16,5 1-48 0,0 0 49 16,1-2-45-16,2-1 46 0,-1 1-55 0,2 0 53 15,2-2-54-15,2 0 51 0,0 2-51 0,2 0 50 0,1 0-5 16,-1 1-51-16,5 1 50 0,0 1-7 0,-1 1-1 16,3 1-2-16,0 2-2 0,-13 1 1 0,24 1-3 15,-10 2-2-15,-4 0 1 0,3 1 1 0,-1 2-3 16,0 0-41-16,-3 0 52 0,1 1-41 0,-3 1 46 15,-1 0-50-15,-1-1 50 0,-1 1-41 0,-3-1 51 16,3 0-51-16,-4-7 55 0,0 12-46 0,0-12 53 16,-2 8-47-16,2-8 67 0,-4 4-45 0,4-4 49 15,0 0-38-15,0 0 46 0,-12-2-53 16,12 2 50-16,-2-9-53 0,2 9 39 0,0-13-43 0,1 6 33 16,0-1-46-16,2-2 41 0,1 1-43 0,1-1 40 15,1 2-49-15,2-3 41 0,1 2-43 0,-2 2 42 16,5 0-41-16,-3 1 44 0,1 1-38 0,0 3 34 15,2 0-27-15,-12 2 38 0,20 0-36 0,-10 2 36 16,1 0-36-16,-1 3 33 0,0-1-33 0,-1 2 28 0,0 1-39 16,-3-1 33-16,2 2-33 0,-1 1 3 15,1 0 2-15,-4 1-26 0,1-2-27 0,-1 3 1 0,-1-2-101 16,-1-1-20-16,1 1-102 0,-2-3-41 0,-1 2-83 16,0-8-53-16,1 11-58 0,-1-11-425 15,3 5-516-15</inkml:trace>
  <inkml:trace contextRef="#ctx0" brushRef="#br0" timeOffset="29910.19">10878 6491 90 0,'0'0'657'0,"5"-7"-93"0,-5 7-111 0,5-6-61 15,-5 6-51-15,0 0-32 0,6-5 0 0,-6 5-38 16,0 0 55-16,0 0-69 0,0 0 22 0,9 2-81 16,-9-2 0-16,4 6-60 0,-4-6 13 0,5 8-62 15,-2-2-13-15,-3-6-16 0,8 11-10 0,-6-5-6 16,2-1-11-16,-1 2-14 0,-1-3-13 0,-2-4-39 15,7 11-57-15,-7-11-5 0,3 10-95 0,-3-10 4 16,3 7-100-16,-3-7-68 0,0 0-83 0,0 0-128 0,0 0-398 16,0 0-547-16</inkml:trace>
  <inkml:trace contextRef="#ctx0" brushRef="#br0" timeOffset="30046.33">10722 6376 364 0,'-5'-9'367'0,"1"0"-88"16,0 2-57-16,3 1-41 0,1 6-45 0,0-11-22 0,0 11-26 15,2-10-15-15,-2 10-17 0,8-4-11 0,-8 4-8 16,13-4-18-16,-13 4-76 0,17-1-99 0,-17 1-117 16,20 1-198-16,-10 1 48 0</inkml:trace>
  <inkml:trace contextRef="#ctx0" brushRef="#br0" timeOffset="30413.31">10947 6395 375 0,'7'4'475'0,"-7"-4"-50"15,0 0-138-15,8 6 12 0,-8-6-57 0,9 5 53 16,-9-5-32-16,5 4-66 0,-5-4 18 0,9 6-29 16,-9-6-30-16,9 7-25 0,-5-3-24 0,1 0-21 15,-1 1-52-15,2 0 31 0,-3 0-12 0,1 1-50 16,0-1 42-16,-2 1-51 0,2 0 39 0,-1-1-45 16,-3-5 39-16,2 11-42 0,-2-11 43 0,1 8-40 15,-1-8 38-15,-1 6-20 0,1-6 19 0,0 0-41 0,0 0 45 16,0 0-40-16,0 0 52 0,-2-6-36 0,2 6 63 15,1-12-42-15,0 4 44 0,2-1-34 0,-2-2 50 16,5 1-54-16,-1-3 58 0,2 0-30 0,1 2 29 16,-2-2-47-16,4 3 61 0,-1 0-48 15,1 2 44-15,2-1-50 0,-3 5 36 0,0-2-44 0,1 2 39 16,0 2-49-16,-10 2 30 0,18 1-40 0,-9 0 27 16,0 3-40-16,-1 0 31 0,0 1-40 15,0 3 34-15,-1 0-34 0,-1-1 25 0,0 4-39 0,-1-2 33 16,1 1-57-16,-3 0 7 0,3 0-91 0,-4 0 5 15,2 0-95-15,2-2-7 0,-5 0-50 0,3-1-81 16,0-1-10-16,-3-1-31 0,-1-5-31 0,8 7-74 16,-8-7-273-16,0 0-284 0</inkml:trace>
  <inkml:trace contextRef="#ctx0" brushRef="#br0" timeOffset="30592.56">11378 6377 160 0,'0'0'512'0,"5"-8"-85"0,-5 8-59 0,2-9-84 16,-2 9 12-16,0 0-11 0,3-4-14 15,-3 4-5-15,0 0-13 0,0 0-48 0,6 2 19 16,-6-2-28-16,3 8-27 0,-3-8-20 0,4 9-24 0,-2-3-18 16,1 0-64-16,-2 1 32 0,5-1-59 0,-3 1 42 15,-1 0-56-15,1 1 39 0,1-2-56 0,-3 0 39 16,-1-6-100-16,5 11-12 0,-5-11-62 0,4 8-80 16,-4-8-107-16,0 0-129 0,0 0-532 0,-6 5-597 15</inkml:trace>
  <inkml:trace contextRef="#ctx0" brushRef="#br0" timeOffset="30746.22">11213 6250 164 0,'-5'-8'593'0,"1"0"-112"15,1 1-161-15,3 7-17 0,-1-10-92 0,1 10 35 16,4-9-82-16,-4 9 5 0,6-7-77 0,-6 7 24 16,13-4-71-16,-13 4 43 0,18-1-84 0,-18 1-39 15,20 3-102-15,-8-2-90 0,-1 1-111 0,2 0-379 16,-1 2-224-16</inkml:trace>
  <inkml:trace contextRef="#ctx0" brushRef="#br0" timeOffset="31263.46">11527 6311 630 0,'0'0'518'0,"10"3"-109"0,-10-3-54 0,9 2-11 15,-9-2-32-15,0 0-41 0,12 4-17 0,-12-4-25 16,9 2-24-16,-9-2-30 0,7 4-23 0,-7-4-26 15,9 6-65-15,-9-6 38 0,8 7-20 0,-8-7-16 0,9 8-28 16,-5-3 8-16,-4-5-47 0,5 9 41 0,-5-9-35 16,1 11 30-16,-1-11-52 0,3 9 47 0,-3-9-44 15,0 8 44-15,0-8-44 0,-2 6 41 0,2-6-46 16,0 0 49-16,0 0-45 0,0 0 43 0,0 0-46 16,0 0 50-16,0 0-51 0,-1-10 46 0,1 10-50 15,4-13 49-15,1 5-47 0,-2 1 49 0,4-1-49 16,-3-1 47-16,3 2-51 0,-1 0 53 0,2 2-40 15,0-2 38-15,2 2-45 0,-1 1 44 0,1 2-46 16,-1 1 49-16,-9 1-45 0,20 0 42 0,-11 1-41 16,1 1 49-16,2 1-52 0,-2 2 50 0,-1-1-50 0,0 1 45 15,0 1-46-15,-3 0 45 0,2 0-48 16,-3 1 49-16,-2-1-48 0,-3-6 49 0,3 11-48 0,-3-11 52 16,-1 10-46-16,1-10 45 0,-2 4-44 0,2-4 53 15,0 0-35-15,0 0 58 0,0 0-38 16,-12-1 68-16,12 1-45 0,-4-10 62 0,4 10-50 0,0-13 42 15,0 5-48-15,0 1 1 0,3-3-2 0,-2 1-7 16,4-1-7-16,-2 2-3 0,3-2-7 0,-1 2 0 16,3 1-6-16,-2 1-5 0,2-1-4 0,1 4 0 15,0-1 2-15,0 2 10 0,2 1-8 0,-11 1-2 16,20 0-3-16,-10 2 1 0,0 2-4 0,0-1-7 16,0 2-2-16,-2 1-26 0,1 1-6 0,-1 2-105 15,2 0 3-15,-1 0-86 0,-1 3-6 0,-1-3-52 16,1 2-74-16,-2-1-12 0,3-1-30 0,-1 1-26 15,-1-2-46-15,1-1-279 0,1-2-258 0</inkml:trace>
  <inkml:trace contextRef="#ctx0" brushRef="#br0" timeOffset="31862.56">12302 6305 160 0,'2'-10'440'15,"-2"0"-35"-15,0 0-37 0,0 1 54 0,-2-1-50 0,-1 1 10 16,-1 1-82-16,-1 0 18 0,1 1-72 0,-4 1 25 15,1-1-74-15,-2 4 24 0,-1 2-70 16,-3 0 34-16,3 1-67 0,-2 1 19 0,0 1-65 0,0 3 31 16,-2 0-58-16,4 2 31 0,-2 1-54 0,2 1 34 15,4-2-47-15,-1 4 35 0,2-3-46 0,1 3 42 16,2-2-45-16,0-1 27 0,4-1-48 0,0 2 36 16,2-2-65-16,1-1 30 0,2-1-65 0,0-1 43 15,5-1-62-15,-2-1 22 0,-10-2-12 0,23 0-16 16,-11-2 18-16,-1-1 3 0,0 0 7 0,0-2 21 15,1-1 11-15,-1-1 13 0,-2 1-34 0,1-3 58 16,-2 1-32-16,-2-1 48 0,-1 1-40 0,1 0 47 16,-2-1-39-16,0 1 43 0,1 2-37 0,-2-1 45 15,-3 7-44-15,5-10 41 0,-5 10-43 0,4-8 44 16,-4 8-34-16,0 0 37 0,9-4-40 0,-9 4 53 16,6 4-54-16,-6-4 43 0,9 7-44 0,-4-4 50 15,3 3-9-15,-2-1 1 0,2 1-7 0,0 2 1 16,3-2 2-16,-1-1 1 0,2 2-4 0,2-1-3 15,-1-2-39-15,-1-1 45 0,-1-1-39 0,0 1 41 16,2-2-36-16,-13-1 35 0,18-1-40 0,-18 1 53 16,14-4-59-16,-8-1 44 0,1-1-41 0,-2 0 48 0,-3-1-42 15,2-2 41-15,-3-1-45 0,-1-3 45 0,0 2-34 16,-2-1 19-16,-3-4 22 0,2-1 21 0,-3-2 31 16,-2-1 34-16,2 0 67 0,-3 0-41 0,0-2 77 15,0 3 5-15,-1 0 26 0,1 2 21 0,2 2 7 16,-2 1 7-16,2 3-15 0,0 0-29 0,2 2-39 15,0 1-43-15,0 3-26 0,-3-2-19 0,8 7-8 16,-10-4-11-16,10 4-5 0,-9 4-37 0,9-4 22 16,-10 9-29-16,9-2 11 0,-2 3-24 0,3 1 16 15,0 1-28-15,1 1 4 0,2 3-11 0,3 0-3 0,-1 2-94 16,3 2-42-16,0 2-92 0,2-1-90 16,-1 1-113-16,1 1-82 0,0 2-143 0,-1-4-92 15,-1 0-724-15,0-1-1085 0</inkml:trace>
  <inkml:trace contextRef="#ctx0" brushRef="#br0" timeOffset="32646.18">12994 6132 625 0,'0'0'503'0,"0"0"-87"16,0 0-125-16,-2 6 6 0,2-6-62 0,0 0 32 16,0 0-46-16,0 0 31 0,0 0-53 15,0 0 11-15,0 0-77 0,0 0 13 0,11 0-66 0,-11 0 24 16,14-6-64-16,-7 3 39 0,0-3-61 0,1 1 39 15,2 0-52-15,-1-2 0 0,-1 1-4 0,-3-1-1 16,4 0-2-16,-4-1 39 0,-1 2-52 0,-2-2 43 16,0 2-50-16,-2-1 43 0,-2 1-40 0,0 1 39 15,-1-1-44-15,-2 1 42 0,5 5-36 0,-11-6 38 16,11 6-44-16,-13-2 48 0,13 2-46 0,-15 1 43 16,15-1-41-16,-15 6 11 0,9-1 3 0,1 2 45 15,-1-1-47-15,2 2 49 0,1 1-48 0,2 0 48 16,1 1-51-16,1 1 47 0,2 0-48 0,1-1 44 15,3 1-47-15,1 0 43 0,1 0-41 0,2-3 40 16,1 1-49-16,1-2 49 0,1-3-51 0,1 2 46 16,0-4-46-16,0 0 41 0,1-2-45 0,-2-1 39 15,3-1-47-15,-2-2 53 0,-1-1-75 0,0 0 49 0,-1-3-41 16,-2 0 47-16,0-2-35 0,-2 0 4 0,-3-3 4 16,2 0 45-16,-4-1-30 0,-2-3 26 15,-1 0-38-15,1-2 46 0,-4-2-10 0,1-2-1 0,-3-2-1 16,0 1 8-16,-1 3 18 0,0-2 30 0,1 3 30 15,-2 4 19-15,1 0 14 0,0 2 12 0,2 0-39 16,-2 5 30-16,1-2-58 0,2 4 16 0,2 7-35 16,-8-9 42-16,8 9-30 0,0 0 29 0,0 0-26 15,-11 3 15-15,9 3-20 0,2-6 14 16,-2 15-29-16,3-7-4 0,0 4-7 0,1-1-5 0,0 3-3 16,3 2-6-16,-1-1-1 0,4 1-49 0,-1 3 45 15,2 1-14-15,0-1-51 0,3 0-72 0,-2-1-76 16,0 0-68-16,3-1-35 0,-3-2-114 0,3 1-33 15,-3-3-59-15,-1-3-113 0,1-1-345 0,-2-1-548 16</inkml:trace>
  <inkml:trace contextRef="#ctx0" brushRef="#br0" timeOffset="33346.61">13490 6094 624 0,'0'0'474'15,"3"-6"-87"-15,-3 6-36 0,2-6-13 0,-2 6-27 0,4-8-17 16,-4 8-14-16,4-10-15 0,-4 10-30 0,6-11-45 15,-3 4-33-15,-1 0-33 0,2 0-24 0,0-2-11 16,1 3 32-16,-2-2-70 0,1 1 33 0,1-2-49 16,-3 3 29-16,1 1-56 0,-2 0 39 0,3-2-50 15,-4 7 41-15,2-7-57 0,-2 7 45 0,0 0-50 16,3-6 50-16,-3 6-51 0,0 0 51 0,0 0-50 16,-1 10 11-16,1-10-2 0,-3 11 1 0,3-4 9 15,0 0 2-15,0 1-1 0,1 2 0 0,1 0 5 16,0-1-5-16,2 2 1 0,0-1-5 0,1-1 38 15,0 1-64-15,0-2 27 0,2 1-65 0,-1-1 29 16,2-1-52-16,-1-2 41 0,1 1-38 0,1-4 45 16,1 1-33-16,-10-3 45 0,16 1-33 0,-16-1 50 15,16-2-31-15,-7-2 44 0,0 1-35 0,1-2 12 16,-1-2 3-16,-1 2 7 0,0-2 3 0,-1-1 12 0,1 1 29 16,-3 0-43-16,3 1 40 0,-1-1-39 0,-2 0 38 15,1 3-38-15,-1-1 36 0,-1 0-42 16,-4 5 57-16,10-6-48 0,-10 6 47 0,9-1-37 0,-9 1 44 15,0 0-42-15,13 2 37 0,-13-2-43 0,10 7 2 16,-10-7 1-16,7 7 3 0,-7-7-2 0,8 7 41 16,-8-7-46-16,7 9 37 0,-7-9-45 0,5 6 44 15,-5-6-39-15,5 8 39 0,-5-8-37 0,3 4 49 16,-3-4-49-16,0 0 47 0,0 0-43 0,0 0 43 16,0 0-49-16,12-2 1 0,-12 2 9 0,6-7-4 15,-6 7 1-15,11-9 38 0,-6 2-48 0,1 1 43 16,1 0-46-16,-1-1 42 0,3 0-46 0,-1 1 53 15,-1 0-53-15,1 1 38 0,2 1-41 0,-2 0 46 16,0 0-45-16,-8 4 39 0,15-3-41 0,-15 3 47 16,13-1-44-16,-13 1 41 0,12 3-38 0,-12-3 42 15,9 4-43-15,-9-4 42 0,8 5-42 0,-8-5 5 16,4 5 7-16,-4-5 1 0,2 6 0 0,-2-6 4 0,2 7 9 16,-2-7-1-16,0 0 13 0,0 0 5 0,0 0 5 15,0 0-2-15,0 0 0 0,0 0 7 16,0 0-4-16,0 0 46 0,0 0-62 0,6-9 45 0,-6 9-53 15,6-9 40-15,-2 5-50 0,1 0 45 0,2 0-42 16,0 1 44-16,0-2-47 0,-7 5 50 0,15-5-45 16,-15 5 46-16,14-1-59 0,-14 1 52 0,17 1-53 15,-17-1 48-15,15 5-51 0,-7-1-4 0,-2-1-22 16,1 2-60-16,-1 1-86 0,-1 0-106 0,0 0-62 16,-2 1-114-16,-1-2-515 0,2 1-582 0</inkml:trace>
  <inkml:trace contextRef="#ctx0" brushRef="#br0" timeOffset="33442.1">14327 6029 363 0,'0'0'342'0,"8"-5"-71"0,-8 5-134 0,6-6-109 16,-6 6-390-16,4-7 184 0</inkml:trace>
  <inkml:trace contextRef="#ctx0" brushRef="#br0" timeOffset="34796.18">14021 6017 348 0,'0'0'485'0,"-8"-3"-49"0,8 3-111 0,-8-4 29 15,8 4-8-15,-4-5-76 0,4 5 31 0,0 0-56 0,0-8 10 16,0 8-75-16,0 0 18 0,1-8-76 0,-1 8 28 15,0 0-55-15,8-2 46 0,-8 2-48 16,0 0 1-16,13 5-9 0,-13-5-19 0,13 6-10 0,-7-1-7 16,1-1-9-16,-1 3-12 0,2 0 6 0,-2 0-13 15,-1 0-4-15,0 0-3 0,3 1 1 0,-3-1-4 16,-2-1-3-16,-1 0-1 0,1 1 6 0,-3-7-7 16,2 10-2-16,-2-10 4 0,-1 8 0 0,1-8 3 15,0 0-8-15,-5 5 2 0,5-5-5 0,0 0 2 16,-9-4 1-16,9 4-2 0,-6-7 7 0,3 1-8 15,0 0-2-15,2-3 0 0,0 0 2 0,1-2 0 16,1 2 3-16,-1-2 36 0,3 2-55 0,1-2 42 16,1 3-44-16,2-2 43 0,0 5-51 0,0-2 51 15,1 0-51-15,2 4 46 0,2 0-44 0,-2 1 46 0,-10 2-44 16,23 1 6-16,-10 0 3 0,-2 3 2 16,2 1 2-16,-3 1 4 0,2 0-2 0,-2 1 5 15,0 0 11-15,-2-1-13 0,-2 2-2 0,1 0 2 16,-1-1 2-16,-2 0 0 0,-3-1 0 0,-1-6 9 15,3 12-4-15,-3-12 1 0,-2 7-1 0,2-7 4 16,0 0 5-16,-5 7 8 0,5-7-2 0,0 0 11 0,-10-7-1 16,10 7 22-16,-6-9 6 0,3 3-6 0,3 0 4 15,-2-2-13-15,2-1-4 0,0 1-5 0,1-3-2 16,0 1 0-16,3 1-9 0,-1 0-3 0,2 1-8 16,2 1-2-16,-2-2-7 0,3 3 4 0,0 3 4 15,1-3-5-15,-2 3-5 0,-7 3-1 0,17-1-1 16,-17 1-9-16,20 4-6 0,-9-1-23 0,0 2-25 15,-2-2-59-15,4 3-35 0,0 2-46 0,-3-1-49 16,4 2-51-16,-3-1-44 0,1 0-33 0,2 1-81 16,-2-2-51-16,0 0-304 0,-1-1-352 0</inkml:trace>
  <inkml:trace contextRef="#ctx0" brushRef="#br0" timeOffset="35429.21">14626 6024 2 0,'0'0'558'0,"0"0"-142"0,-2-8-83 15,2 8-5-15,-3-7-41 0,3 7 45 0,-1-7-72 16,1 7 11-16,-3-9-79 0,3 9 2 0,0-8-74 16,0 8 16-16,-2-11-67 0,2 11 26 0,-3-10-57 0,2 3 31 15,1 7-50-15,0-11 35 0,0 11-13 0,-1-12-8 16,1 12-5-16,-2-10-6 0,2 10-6 0,-3-11-1 16,3 11-3-16,-4-7-5 0,4 7-4 0,-8-5 1 15,8 5 3-15,0 0-40 0,-18 0 44 0,18 0-39 16,-11 6 45-16,4-3-37 0,0 2 42 0,0 1-38 15,2 0 38-15,3 1-35 0,-2 1 1 0,1-1 5 16,3 0 0-16,0 1 4 0,1-1-2 0,3 3-2 16,0-3-3-16,1 2-35 0,2-2-43 0,0-1-37 15,2 0-36-15,0-1-22 0,3-3-3 0,-2 0-27 16,0 0 5-16,-10-2-42 0,22 0 17 0,-12-3-59 16,0 1 63-16,-2-2-10 0,-2 0 99 0,0-3 5 15,-1 2 74-15,-2-1 72 0,0-2 46 0,-2 1 24 16,-1-1 12-16,0-1 13 0,0 1 9 0,-1-2 35 0,0 1 34 15,-1 0-10-15,2 1 53 0,-3-1-1 16,3 4-16-16,-2-2-32 0,2 7-40 0,-1-11-16 16,1 11-22-16,3-7 0 0,-3 7 4 0,0 0-5 0,10-4-17 15,-10 4-13-15,10 4-6 0,-4 0-47 0,3 0 41 16,-2 0-50-16,-1 3 37 0,2-1-43 0,1 1 40 16,-3 0-46-16,2 0 38 0,-2-1-43 15,-2 3 40-15,4-4-42 0,-5 1 4 0,0 1 13 0,-3-7 2 16,5 8 2-16,-5-8 2 0,0 0 3 0,3 7 47 15,-3-7-41-15,0 0 58 0,0 0-43 0,0 0 53 16,-3-8-52-16,3 8 48 0,0-11-53 0,0 4 48 16,0 0-49-16,3-3 47 0,-2 0-35 0,3-1 20 15,0 1-54-15,1 0 45 0,0 1-50 0,1-1 48 16,-1 3-46-16,3-1 45 0,0 3-35 0,-2-1 52 16,3 2-40-16,-1 1 41 0,-8 3-32 0,16 0 25 15,-16 0-43-15,16 4 36 0,-6 1-44 0,-2 0 32 16,-2 2-38-16,2 1-5 0,-1-1 0 0,4 4 1 15,-4-1-6-15,0 1-7 0,0 0-47 0,-3-2-54 16,1 1-58-16,-1-1-70 0,1 1-75 0,-1-2-47 16,2-2-37-16,-6-6-96 0,4 11-479 0,-4-11-567 15</inkml:trace>
  <inkml:trace contextRef="#ctx0" brushRef="#br0" timeOffset="35662.33">15029 5705 654 0,'0'-11'572'0,"0"3"-107"0,0 1-57 16,0 7-57-16,0-12-41 0,0 12-27 0,-1-8-17 16,1 8 3-16,0 0-6 0,0 0-17 0,0 0-23 15,0 0-67-15,0 0 18 0,5 3-64 0,-5-3 22 16,4 12-44-16,-2-4 24 0,2 3-47 0,1 0 12 16,-1 2-33-16,2 0 23 0,-2 2-42 0,3 0-4 15,1 3-2-15,-1 0-4 0,-1 2-4 0,3-2-1 16,-1 0-3-16,-2 1-49 0,2-2 44 0,-3-3-84 15,3 0-14-15,-1-1-69 0,-3 1-57 0,1-5-66 16,-1 1-56-16,1-3-36 0,-3-1-54 0,0 1-177 16,-2-7-264-16,0 0-430 0</inkml:trace>
  <inkml:trace contextRef="#ctx0" brushRef="#br0" timeOffset="35806">15034 5852 924 0,'-4'-9'594'16,"2"3"-121"-16,0 1-71 0,2 5-71 0,-2-11-29 0,2 11-21 15,4-9-37-15,-2 4-42 0,-2 5-43 0,9-8-31 16,1 4-25-16,-2 0-22 0,2-1-22 0,2 3-40 16,3-1-84-16,-1 0-93 0,-1 2-104 0,1 0-92 15,1-1-138-15,2 0-440 0,-2 0-506 0</inkml:trace>
  <inkml:trace contextRef="#ctx0" brushRef="#br0" timeOffset="36102.25">15580 5793 943 0,'0'0'776'15,"0"0"-154"-15,0 0-140 0,0 0-100 0,0 0 40 0,11 1-55 16,-11-1 6-16,0 0-50 0,0 0 5 15,4 6-33-15,-4-6-33 0,1 7-25 0,-1-7-26 0,5 11-27 16,-5-11-21-16,4 13-22 0,-1-6-25 0,-1 3-20 16,2-2-21-16,0 2-12 0,0-2-9 0,0 2-12 15,1-2-48-15,0 2 23 0,-1-2-80 0,-2 0-43 16,2 0-64-16,-1-3-96 0,-1 1-15 0,-2-6-39 16,4 8-68-16,-4-8-117 0,0 0-67 15,0 0-156-15,0 0-389 0,-6-2-734 0</inkml:trace>
  <inkml:trace contextRef="#ctx0" brushRef="#br0" timeOffset="36245.08">15479 5680 54 0,'-5'-12'521'15,"2"5"-144"-15,1-2-72 0,0 3-81 0,2 6-42 16,0-11-29-16,0 11-28 0,4-7-26 0,-4 7-20 16,10-3-9-16,-10 3-22 0,12 0-14 0,-12 0-33 15,18 3-87-15,-8 1-87 0,0-1-121 0,4 3-243 16,-1-2-44-16</inkml:trace>
  <inkml:trace contextRef="#ctx0" brushRef="#br0" timeOffset="36581.05">15872 5804 64 0,'0'0'449'0,"12"8"-129"0,-12-8-33 16,9 4 21-16,-9-4 41 0,6 4-89 0,-6-4 35 15,7 4-46-15,-7-4-35 0,6 5-36 0,-6-5-36 16,0 0-24-16,8 5-25 0,-8-5-54 0,0 0 36 15,5 3-13-15,-5-3-51 0,0 0 38 0,0 0-7 16,4 6-12-16,-4-6-3 0,0 0-4 0,0 0 1 16,0 0 2-16,3 5-12 0,-3-5 71 0,0 0-31 15,0 0 35-15,0 0-44 0,9-6 66 0,-9 6-40 16,4-6 51-16,-4 6-56 0,8-9 50 0,-2 2-52 16,-2 1 45-16,2-1-50 0,1 1 41 0,-2 0-47 15,0 0 26-15,2 1-46 0,-7 5 35 0,11-7-36 16,-11 7 43-16,10-3-44 0,-10 3 31 0,0 0-42 15,17 0 31-15,-17 0-41 0,9 4-1 0,-4 0 3 16,-5-4-1-16,10 11-7 0,-6-5 0 0,2 1-8 0,-1 0-23 16,1 0-57-16,-4 1-64 0,3-2-35 15,-1 1-124-15,-1 0-44 0,2-3-84 0,-2 0-88 16,-3-4-515-16,12 7-654 0</inkml:trace>
  <inkml:trace contextRef="#ctx0" brushRef="#br0" timeOffset="37045.58">16774 5434 322 0,'0'0'320'0,"4"-10"-30"16,-4 10 18-16,4-10-41 0,-4 10 14 0,2-10-59 15,-2 10 39-15,-2-12-66 0,2 12 47 0,-2-12-46 0,-1 7 34 16,3 5-40-16,-6-9 44 0,-1 5-52 16,1 0 51-16,0 0-53 0,6 4 40 0,-17-2-57 0,17 2-2 15,-18 2-16-15,7 1-2 0,-1 1-10 16,3-1-8-16,-4 3-12 0,3 2-15 0,1 0-6 15,-1 1-1-15,2 1-26 0,2 1 9 0,1-2-24 0,1 4 10 16,1-4-24-16,3 3 11 0,0 0-21 0,0 0 10 16,4 3-15-16,0-1 11 0,4 0-17 0,1 2 13 15,2 1-17-15,1-1 4 0,3 1-8 0,0 2 12 16,3 1-19-16,0-1 3 0,1 0 1 0,-2-1-1 16,1 1-2-16,-4-3 8 0,1 2-6 0,-3-2-1 15,-1-1 0-15,-2-2 4 0,-4 0-5 0,-1 2 2 16,-3-5 1-16,-2 2-1 0,-1-1-1 0,-5-1-4 15,-2 1-11-15,-5-3-41 0,-4 2-102 0,-3-3-41 16,-5-1-105-16,-7 0-88 0,-4-1-164 0,-12-4-242 16,-3 0-387-16,-6 0-794 0</inkml:trace>
  <inkml:trace contextRef="#ctx0" brushRef="#br0" timeOffset="37895.98">5326 7945 352 0,'-1'-11'487'0,"-2"2"-111"16,1 0-37-16,-1 1 7 0,1-2 13 16,-2 3-19-16,0-2-12 0,2 2-9 0,-2 2-7 0,1-2-21 15,1 2-28-15,2 5-34 0,-7-10-56 0,7 10-35 16,-2-6-28-16,2 6-1 0,0 0 19 0,0 0-26 16,0 0 27-16,-2 7-23 0,5 0 14 0,-2 3-28 15,3 1 15-15,1 2-29 0,-1 0-1 0,2 2-13 16,2 5 10-16,-3-1-26 0,3 2 6 0,-2 0-23 15,3 1 8-15,-4-1-21 0,3 1 13 0,-3-2-22 16,0-1 16-16,0-1-21 0,2-1 3 0,-2-1-5 16,-1-2 3-16,-2 0-1 0,2-1 0 15,0-4-3-15,-3 1 4 0,3-2-5 0,0 1-1 0,-2-3 2 16,1 0-5-16,-2 0-9 0,3-2-4 0,-4-4 3 16,6 8-9-16,-6-8-9 0,12 6-16 0,-12-6-10 15,18 1-26-15,-18-1-23 0,24-1-39 0,-10-2 2 16,3 1-76-16,-1 0 3 0,2-2-84 0,0 0-6 0,0 1-90 15,1-2-39-15,-1 0-37 0,0 0-69 16,-3 0-294-16,3-2-379 0</inkml:trace>
  <inkml:trace contextRef="#ctx0" brushRef="#br0" timeOffset="38195.1">5769 8129 4 0,'0'0'576'15,"0"0"-170"-15,-8-4-86 0,8 4-31 0,0 0 8 16,0 0 13-16,-5-4-11 0,5 4-30 0,0 0-33 15,0 0-31-15,-7-4-31 0,7 4-25 0,0 0-25 16,0 0-19-16,-1-9-23 0,1 9-17 0,0 0-13 16,-1-9-7-16,1 9-12 0,1-9-5 0,-1 9-2 15,0-8-10-15,0 8-3 0,-1-11-6 0,1 11 1 16,-2-7-3-16,2 7 1 0,-3-10-1 0,3 10 3 16,-5-7 3-16,5 7 4 0,-7-4-1 0,7 4-5 15,0 0 5-15,-10-2-6 0,10 2-3 0,-10 2 2 16,10-2 1-16,-9 6-1 0,5 1 2 0,0-2 4 15,3 1-6-15,-2 2 0 0,3 0 3 0,0-1-4 16,3 4 3-16,1-1-4 0,1 0 2 0,1 2-5 0,4 0-46 16,-1-2 3-16,3 1-95 0,-1-1-16 15,2-1-98-15,1 1-12 0,0-4-25 0,0 3-72 0,2-4-65 16,-2-2-332-16,0-1-267 0</inkml:trace>
  <inkml:trace contextRef="#ctx0" brushRef="#br0" timeOffset="38495.75">5950 7879 616 0,'0'0'556'0,"-1"-11"-142"0,1 11-87 16,0 0-66-16,0-8-46 0,0 8 6 0,0 0 9 16,0 0 0-16,0 0-12 0,2 5-19 0,-2-5-5 15,4 12-7-15,-4-7-8 0,5 6-9 0,-2-1-12 16,-1 2-16-16,2 1-1 0,0 2-10 0,-2 0-39 15,2 1 38-15,-1 2-21 0,2 1-1 0,0 4-28 16,0-3-1-16,0 3-9 0,-1-1 1 0,3-1-10 16,-2-1-12-16,1 4-9 0,-1-3-5 0,2 1-9 15,-1-1 2-15,-1-2-5 0,5 2-2 0,-3-2-4 16,-1-2-5-16,2-3-2 0,1 1-7 0,-3-2-9 0,2-2-30 16,1-3-44-16,-2 1-30 0,1-4-35 0,1-1-6 15,0-1-111-15,-9-3-32 0,22-1-106 16,-11-2-75-16,-2-2-60 0,3-3-512 0,-2-1-664 0</inkml:trace>
  <inkml:trace contextRef="#ctx0" brushRef="#br0" timeOffset="38650.57">6084 8121 1089 0,'-11'-1'571'16,"11"1"-108"-16,-9-2-105 0,9 2-75 0,0 0-37 15,-7-3-43-15,7 3-37 0,0 0-28 0,4-7-25 16,1 3-27-16,4 0-16 0,5-2-21 0,2-2-48 15,4 1-83-15,3-2-84 0,3-1-82 0,2-2-93 16,2 0-109-16,6-1-357 0,1-3-334 0</inkml:trace>
  <inkml:trace contextRef="#ctx0" brushRef="#br0" timeOffset="39395.43">7642 7850 290 0,'0'0'311'0,"0"0"-45"0,0 0-7 0,0 0 20 16,-1-6-36-16,1 6-14 0,0 0-56 0,-3-6 43 15,3 6-33-15,0 0-11 0,-2-8-4 0,2 8-15 0,-3-6-21 16,3 6-10-16,-4-7-6 0,4 7-6 15,-2-11-12-15,2 11-40 0,-7-10 41 0,5 4-46 16,-1 1 45-16,-1 1-47 0,0-2 32 0,1-1-51 0,-4 2 35 16,2-1-53-16,-2 1 36 0,-1 0-48 0,0 1 37 15,-1 1-47-15,2-1 42 0,7 4-45 0,-18-1 39 16,18 1-46-16,-21 3 43 0,11 0-5 0,-3 1-7 16,2 1 1-16,-2 3-4 0,1 0 1 0,2 1 3 15,0 1-7-15,1 2 1 0,1-1-4 16,2 2 4-16,0 1-3 0,2-2 2 0,3-1 6 15,-2 2-4-15,3-2 0 0,3 2 2 0,-1-4 1 0,3 2-2 16,0-2 2-16,2 0-4 0,-1-3 2 0,3 1-3 16,1-2 1-16,-1-3-2 0,3 1-2 0,-1-3-29 15,2 0 27-15,0-2 0 0,-2 0-2 0,2-1-1 16,1-3-2-16,-2-1-3 0,0 2 6 0,-1-5-4 16,-2 3 2-16,1-3-1 0,-3 1 1 0,0-1 2 15,-1 2-1-15,-2-3 8 0,0 1-45 0,0-1 47 16,-3 2-38-16,0-2 62 0,2 3-21 0,-2-1 74 15,-1 2-30-15,0 0 68 0,1 1-42 0,-1 6 33 16,2-11-46-16,-2 11 11 0,0-9-48 0,0 9 29 0,0 0-31 16,0 0 58-16,0 0-30 0,0 0 3 15,0 0-1-15,9 6 2 0,-7-1 0 0,1 1 17 16,2 2-33-16,-2 1 9 0,3 0-26 0,-1 1 9 16,0 4-21-16,3-2 15 0,-1 2-25 0,0 0 15 0,-1 1-28 15,2-1 10-15,1 0-60 0,-3 1-30 16,2-2-112-16,-2 1-12 0,3-3-74 0,-4 1-59 15,3-2-63-15,-3-1-48 0,0-3-41 0,3 1-71 0,-3-4-302 16,-5-3-421-16</inkml:trace>
  <inkml:trace contextRef="#ctx0" brushRef="#br0" timeOffset="39586.01">7882 7932 190 0,'0'0'689'0,"5"-8"-164"15,-5 8-109-15,3-6-70 0,-3 6-39 0,0 0-23 16,5-5-17-16,-5 5 8 0,0 0 18 0,0 0-13 15,0 0-17-15,6 3-75 0,-6-3 5 0,4 8-77 16,-4-8 18-16,4 9-65 0,0-3 27 0,-2 1-52 16,1 0 24-16,2 1-49 0,-1 1 33 0,1 1-52 0,0-1 28 15,0 0-104-15,0 1-7 0,1-1-65 0,0-1-79 16,0 1-80-16,-2-1-80 0,3-1-67 16,-2 1-88-16,1-2-374 0,-2-3-485 0</inkml:trace>
  <inkml:trace contextRef="#ctx0" brushRef="#br0" timeOffset="40044.98">8558 7665 139 0,'3'-11'311'0,"-3"11"-84"0,2-10 3 16,-2 10-38-16,3-11 11 0,-3 11-15 0,0-13-10 15,0 7 8-15,-1-1-35 0,-1-1-5 0,1 2-7 0,0-1-10 16,-3 1 12-16,3 1 46 0,-3-2-52 16,0 2 38-16,-1 0-51 0,5 5 21 0,-10-8-58 15,10 8 19-15,-13-4-43 0,13 4 50 0,-18 0-30 0,18 0 14 16,-20 4 4-16,7 2 4 0,0 0 8 15,-1 3 9-15,1 0 30 0,-2 3-55 0,1 0 41 16,-1 2-56-16,2 2 36 0,-1 0-53 0,2 1 32 0,2 1-51 16,0 1 34-16,2 0-47 0,2 0 33 0,-1 2-43 15,5-3 24-15,-3 0-36 0,3 0 36 0,4 0-41 16,-1 0 32-16,5-1-38 0,-2-1 35 0,1 1-33 16,3 0 27-16,0-3-44 0,0 1 1 0,3-3-8 15,-1-2-11-15,3 0-16 0,-2-1 19 0,3-1-66 16,2-2 26-16,0-2-71 0,0 0 23 0,3-1-53 15,-1-2 25-15,1 0-21 0,1-2-32 0,-2 0-36 16,3-3-45-16,-5 1-60 0,2 0-54 0,0-3-75 16,-4 0-301-16,0 0-288 0</inkml:trace>
  <inkml:trace contextRef="#ctx0" brushRef="#br0" timeOffset="40229.87">8323 7891 279 0,'-11'4'586'16,"2"-2"-147"-16,9-2-107 0,-14 3-60 0,14-3-43 16,0 0-36-16,-9 2-38 0,9-2-19 0,0 0-22 0,7-4-18 15,-7 4-18-15,18-6-18 0,-8 2-7 0,7-2-60 16,-3 2 45-16,9-3-57 0,-2 1 44 0,0-1-70 16,2 2-8-16,0-3-64 0,0 2-54 0,3-1-74 15,-2 0-75-15,2 0-346 0,2-1-175 0</inkml:trace>
  <inkml:trace contextRef="#ctx0" brushRef="#br0" timeOffset="40595.75">9187 7454 447 0,'-2'-6'400'16,"-5"3"-64"-16,1-1-26 0,-2-1-39 0,-1 2 70 15,0 1-10-15,-2 1-23 0,-2 0-16 0,0 2-61 16,-1 1 16-16,0 2-64 0,-4 1 36 0,3 1-66 16,0 1 35-16,-1 0-72 0,2 0-11 0,3 2-14 15,0-1-13-15,1 3-8 0,5-3-9 0,0 2-8 0,2 0 8 16,2 1-22-16,2-2-3 0,3 2 1 0,0-3-12 16,4 6-6-16,3-3-2 0,2 1-2 0,2 2-1 15,1-1-7-15,0 0 8 0,2 0-11 0,0 2 1 16,0-3-3-16,0 1 2 0,0 1 0 0,-3 0-3 15,2-2-1-15,-3 2-2 0,-4 0 41 0,1-1-46 16,-3-2 39-16,-1 3-42 0,-4-5 6 0,0 2 36 16,-3-3-46-16,-1 3 42 0,-2-2-48 0,-2 0 40 15,-1-2-53-15,-2 1 9 0,-5-1-89 0,2-1-30 16,-2 0-72-16,-4-3-77 0,-2 0-104 0,2-2-102 16,-2-1-116-16,3-2-297 0,-4-2-479 0</inkml:trace>
  <inkml:trace contextRef="#ctx0" brushRef="#br0" timeOffset="41178.11">9945 7406 32 0,'-4'-6'612'0,"1"-1"-140"0,2 2-98 0,-3-1 48 16,1 0-13-16,3 6-35 0,-3-8-33 0,3 8-50 15,-5-8-92-15,5 8 6 0,0 0-52 0,-3-6 53 16,3 6-50-16,0 0 47 0,0 0-56 0,2 11 31 16,-2-11-60-16,5 11-5 0,-4-2-16 0,3 0-16 15,2 2-18-15,-2 1-11 0,1 1-50 0,-1 2 42 16,3-1-50-16,-4 1 46 0,4 1-33 0,-4-2 23 0,1 2-5 16,0-3-4-16,-1-1-3 0,-2-1 0 0,3-2 0 15,-3 1-15-15,2-4 18 0,-2 2 2 0,0-1-54 16,-1-7 57-16,5 6-53 0,-5-6 56 15,0 0-56-15,0 0 53 0,11-3-55 0,-11 3 55 0,11-7-56 16,-5 1 51-16,2 0-58 0,1-2 45 0,0 0-49 16,2 2 52-16,1 1-48 0,-3-1 49 0,5 2-44 15,-2 1 39-15,-1 1-5 0,-1 1-1 0,-10 1-48 16,17 0 49-16,-17 0-47 0,18 5 44 0,-10-2-38 16,-1 5 38-16,-3-3-40 0,0 1 41 0,-3 2 2 15,-1-1-4-15,0 4-13 0,-4-2-4 0,2 1-4 16,-5-3-18-16,2 3-27 0,-4-2-23 0,3-2-31 15,-7 3 4-15,4-5-76 0,0 1-2 0,-1-1-83 16,0-1 25-16,10-3-59 0,-16 3-27 0,16-3-20 16,-15-4-107-16,15 4-285 0,-9-7-263 0</inkml:trace>
  <inkml:trace contextRef="#ctx0" brushRef="#br0" timeOffset="41462.22">10239 7531 282 0,'0'0'322'15,"11"0"-44"-15,-11 0-1 0,0 0-6 0,15 0 4 0,-15 0 14 16,0 0 13-16,15-2-23 0,-15 2-43 0,7-2-42 16,-7 2-37-16,11-6 5 0,-4 3-68 15,1-4 17-15,0 3-55 0,-2-2 31 0,2-1-60 0,-2-1 33 16,0 1-45-16,0-1 45 0,0 2-45 0,-1-3 40 16,-1 2-47-16,-3 1 36 0,2-1-43 0,-3 7 36 15,1-9-42-15,-1 9 35 0,-1-9-42 16,1 9 41-16,0 0-41 0,-10-4 47 0,10 4-26 0,-8 4 58 15,3 1-33-15,0 0 65 0,1-1-57 0,-1 3 40 16,0 1-54-16,2-1 1 0,1 2-3 0,0-1-4 16,4 0 14-16,-1 2-20 0,1 1-4 0,5-2-5 15,-1 2-7-15,3-2-37 0,3 2-50 0,2-6-59 16,0 4-62-16,5-5-57 0,0 1-32 0,2-3-70 16,0 0-60-16,7-4-434 0,0 0-411 0</inkml:trace>
  <inkml:trace contextRef="#ctx0" brushRef="#br0" timeOffset="41761.91">11319 7185 483 0,'4'-6'704'0,"-4"6"-143"15,1-7-63-15,-1 7-32 0,0 0-49 16,0-7 50-16,0 7-52 0,0 0-29 0,0 0-53 15,-1-6-41-15,1 6-34 0,0 0-55 0,0 0-15 0,0 0-26 16,0 0-16-16,0 0-7 0,1 7-2 0,-1-7-11 16,4 9-10-16,-2-2-11 0,2 0-15 0,0 1-14 15,1-1-15-15,3 3-10 0,-2 0-11 0,2 2-6 16,0-2-4-16,2 2-8 0,-3 2-3 0,2-1-6 16,3 2-19-16,-3 1-26 0,0 1-43 0,-3-3-42 15,4-1-41-15,-5 2-98 0,2 0-13 0,-2 0-53 16,-2-2-49-16,-1-1-56 0,-1 0-32 0,1-2-39 15,-4-2-60-15,1-2-533 0,-1 0-707 0</inkml:trace>
  <inkml:trace contextRef="#ctx0" brushRef="#br0" timeOffset="43161.84">11302 7333 37 0,'0'0'315'16,"0"0"-72"-16,4-5-30 0,-4 5-22 0,0 0-10 15,5-5-24-15,-5 5-6 0,0 0-8 0,0 0-14 0,3-6-7 16,-3 6-11-16,0 0-10 0,1-4-3 0,-1 4-9 16,0 0-2-16,6-9-28 0,-6 9 29 0,3-5-35 15,-3 5 46-15,4-6-28 0,-4 6 51 16,2-7 2-16,-2 7-7 0,3-7 5 0,-3 7-1 0,1-7-10 15,-1 7-4-15,0-10-9 0,0 10-15 0,0-10-2 16,0 10-11-16,-5-12-9 0,5 12-11 0,-5-11-5 16,1 7 7-16,-2-1 2 0,6 5 12 0,-11-10-52 15,5 7 41-15,0-1-54 0,6 4 47 0,-14-3-59 16,14 3 48-16,-16 0-48 0,16 0 39 0,-18 2-43 16,11 0 43-16,-2 2-42 0,-1 1 50 0,1 2-43 15,1-1 47-15,-1 4-42 0,0-1 48 0,3 4-48 16,-1-2 51-16,1 3-48 0,2 1 44 0,2 0-51 15,-1 0 50-15,2 0-56 0,1 0 12 0,1 2-3 16,2-2 1-16,-1 1 1 0,2-3 4 0,2 1-2 16,1 0 4-16,-1-1 4 0,2-3-6 0,2 1 3 15,-1-4-3-15,0-3 2 0,2 1-4 0,0-2 2 16,0-1-6-16,2-2-2 0,-3-2 0 0,4-1 3 0,-2 0-1 16,-1-2-6-16,1-1 50 0,-3-3-55 0,0 1 48 15,-2-2-53-15,1 1 47 0,-2-2-50 0,-3 0 46 16,-1-1-47-16,1 2 51 0,-3-3-49 0,0 1 52 15,0 2-41-15,-1-1 64 0,1 1-28 0,-3 2 58 16,3 1-35-16,-1-1 24 0,1 8-27 0,-3-10 29 16,3 10-45-16,-2-8 45 0,2 8-21 0,0 0 8 15,0 0-2-15,0 0 8 0,-6 9-2 0,6-9-5 16,2 10-5-16,0-1-9 0,2-1-7 0,-1 1-3 16,2 0-9-16,1 2-5 0,3 0-4 0,0 1-6 15,1-1-56-15,6 1 54 0,-2-1-76 0,1 0 13 16,3-3-89-16,-1-1-27 0,-2 0-55 0,4-3-54 15,-2 1-57-15,1-3-43 0,-2 0-51 0,1-2-70 16,-2 0-71-16,1-2-276 0,0-2-388 0</inkml:trace>
  <inkml:trace contextRef="#ctx0" brushRef="#br0" timeOffset="43745.65">11839 7190 378 0,'6'-5'528'15,"-6"5"-149"-15,9-7-31 0,-9 7-60 0,7-7 71 0,-7 7-69 16,7-5 21-16,-7 5-77 0,9-3 17 0,-9 3-71 16,0 0 26-16,14 0-70 0,-14 0 29 15,13 2-75-15,-13-2 41 0,12 6-68 0,-12-6 35 0,11 8-66 16,-3-3 36-16,-2-1-54 0,-2 1 39 0,1 2-53 16,0-3 44-16,-1 1-54 0,-4-5 49 0,8 10-52 15,-8-10 50-15,2 7-53 0,-2-7 49 0,0 9-52 16,0-9 50-16,0 0-51 0,-6 5 56 0,6-5-54 15,0 0 43-15,0 0-46 0,-14-1 49 0,14 1-47 16,-8-6 49-16,4 1-55 0,-1-1 51 0,3 1-51 16,-1-5 55-16,-1 3-54 0,3-3 44 0,0 2-44 15,1-1 53-15,1 1-56 0,2-2 51 0,-1 3-52 16,2-1 50-16,4 2-47 0,-2 0 47 0,2 1-42 16,1 1 43-16,1 2-51 0,-10 2 52 0,19-2-48 0,-8 4 47 15,1 0-46-15,1 2 46 0,-3 0-47 0,2 1 48 16,0 0-47-16,-3 3 48 0,-1-3-48 15,0 2 52-15,-1 1-52 0,0 0 49 0,-4 0-49 0,0-1 47 16,0 0-46-16,-1 0 49 0,-2-7-43 0,0 12 45 16,0-12-51-16,-2 8 50 0,2-8-46 0,-4 5 53 15,4-5-49-15,0 0 58 0,0 0-39 0,-12-3 50 16,12 3-46-16,-2-9 47 0,-2 0-49 0,3 2 43 16,2-2-48-16,-1 0 43 0,4-4-50 0,-2 1 49 15,2 1-45-15,1-3 44 0,-1 1-38 16,3 2 37-16,1 0-38 0,0 2 14 0,0 0 7 0,-2 3 8 15,4 0 2-15,-1 1 5 0,-1 3 11 0,1 0-2 16,-9 2-5-16,15 0-4 0,-15 0 3 0,18 4-12 16,-9 1-3-16,-1 0-7 0,-1 0-2 0,2 2-18 15,-1 0 19-15,0 3-7 0,-1 0-4 0,2-1-7 16,-1 1-12-16,0-1-55 0,-2 0-63 0,2-2-15 16,-2 2-118-16,-1-4-26 0,3 2-67 0,-3 0-80 15,3-3-88-15,-2 1-112 0,-6-5-274 0,10 4-473 0</inkml:trace>
  <inkml:trace contextRef="#ctx0" brushRef="#br0" timeOffset="43932.41">12528 7034 717 0,'0'0'539'0,"4"-6"-81"0,-4 6-122 0,2-6 18 0,-2 6-49 16,0 0 52-16,0 0-42 0,0 0 32 0,0 0-82 15,0 0 8-15,9 6-88 0,-9-6 14 0,0 7-61 16,0-7-31-16,4 12-24 0,0-6-16 0,-2 0-13 15,0 1-9-15,0-1-6 0,1 1-13 0,-1 2-11 16,2-3-12-16,-1 0-55 0,-2 0-15 0,-1-6-114 16,5 9-16-16,-2-3-77 0,-3-6-21 0,1 7-97 15,-1-7-119-15,0 0-505 0,0 0-625 0</inkml:trace>
  <inkml:trace contextRef="#ctx0" brushRef="#br0" timeOffset="44077.62">12344 6897 244 0,'-4'-7'463'0,"1"1"-128"16,3 6-71-16,-6-10-64 0,6 10-36 0,0 0-38 0,1-8-21 16,-1 8-22-16,0 0-15 0,12-1-18 0,-12 1-16 15,13 1-55-15,-13-1-113 0,16 5-105 16,-7-4-305-16,0 2-53 0</inkml:trace>
  <inkml:trace contextRef="#ctx0" brushRef="#br0" timeOffset="44444.82">12612 6944 142 0,'9'2'589'0,"-9"-2"-172"16,0 0-50-16,10 4-96 0,-10-4 6 0,8 3 46 15,-8-3-64-15,9 6 22 0,-9-6-69 0,9 6 12 16,-4 0-78-16,1 0 26 0,2-1-69 0,-3 1 24 16,2 2-55-16,-2 0 18 0,0 2-61 0,0-3 38 15,1 3-52-15,-3-2 37 0,1 1-50 0,-2 0 36 16,-1-1-46-16,1-2 44 0,-1 0-47 0,-1-6 44 15,0 11-51-15,0-11 55 0,0 0-54 0,-1 6 48 16,1-6-49-16,0 0 50 0,0 0-43 0,-5-7 54 16,5 7-42-16,-2-11 60 0,2 11-57 0,0-16 60 0,2 8-51 15,0-3 49-15,-1 2-45 0,2-3 13 16,0 2 9-16,1-1 6 0,-1 2 0 0,4 0 3 16,-2 0-4-16,-1 4 6 0,1-2-10 0,1 1 1 0,-2 2-2 15,-4 4-2-15,11-6 4 0,-11 6-9 0,12-1-5 16,-12 1-2-16,9 3-4 0,-9-3-4 15,13 8-4-15,-8-2 1 0,1-1 0 0,-2 4-6 0,4-2-5 16,-2 0-3-16,-1 2-3 0,2-1-13 0,-1 2-101 16,2-3-3-16,-3 3-96 0,1-4-10 0,1 1-52 15,-1 0-95-15,3-1-23 0,-3-1-51 0,-1-2-69 16,3 1-303-16,-8-4-352 0</inkml:trace>
  <inkml:trace contextRef="#ctx0" brushRef="#br0" timeOffset="44641.81">13030 6978 348 0,'3'-13'587'0,"-3"13"-149"0,2-6-15 0,-2 6-81 16,2-8 20-16,-2 8-52 0,0 0 63 0,0 0-60 0,0 0 28 15,0 0-91-15,0 0 14 0,0 0-84 16,0 0-31-16,2 9-22 0,-2-9-25 0,1 8-17 16,3-2-18-16,-4-6-13 0,3 11 26 0,-1-4-47 15,1-1 21-15,-1 0-48 0,2 1 31 0,-1-2-72 0,-1 1-13 16,-2-6-107-16,5 10-4 0,-5-10-97 15,7 7 2-15,-7-7-100 0,0 0-107 0,0 0-147 16,0 0-331-16,0 0-516 0</inkml:trace>
  <inkml:trace contextRef="#ctx0" brushRef="#br0" timeOffset="44794.54">12846 6828 148 0,'-5'-11'494'15,"1"4"-121"-15,1 0-88 0,2 0-41 0,1 7-52 16,0-10 7-16,0 10-58 0,4-8 1 0,-4 8-58 15,9-6 7-15,-9 6-41 0,14-2 6 0,-14 2-37 16,15-2-29-16,-15 2-85 0,21 2-131 0,-11-1-92 16,-1 2-267-16,4-2-98 0</inkml:trace>
  <inkml:trace contextRef="#ctx0" brushRef="#br0" timeOffset="45345.11">13185 6853 208 0,'0'0'569'16,"6"4"-152"-16,-6-4-100 0,10 5-42 0,-10-5-4 16,9 6 36-16,-9-6-83 0,8 10 24 0,-4-5-65 0,2 0 21 15,-2 2-72-15,1 0 14 0,0 0-61 0,-1 1 19 16,1 0-58-16,-1 0 29 0,2 1-50 0,-3-2 31 16,-1 1-50-16,1-2 36 0,0 1-44 0,-3-7 39 15,2 11-44-15,-2-11 39 0,0 8-45 0,0-8 45 16,-4 7-51-16,4-7 42 0,0 0-41 0,0 0 45 15,-11-1-45-15,11 1 43 0,-8-9-40 0,3 4 40 16,2-2-43-16,1-2 46 0,-1 1-40 0,2-3 38 16,0 1-43-16,1-1 10 0,0 0 13 0,1 0 2 15,2 0 0-15,-1 3-3 0,3-2 39 0,0 2-45 16,4 1 51-16,-2 0-46 0,-1 2 4 0,3 1 7 16,1 1 4-16,-10 3 2 0,18 0 10 0,-18 0-19 15,18 6 0-15,-9-3 0 0,0 2 6 0,1 1 35 16,-2 0-51-16,0 2 39 0,-2 1-49 0,3-1 45 0,-3 2-45 15,-2-2 42-15,0 3-48 0,-1-2 52 16,-1 1-52-16,1-3 55 0,-3 1-43 0,1-1 61 16,-1-7-37-16,0 11 57 0,0-11-42 0,-1 8 52 0,1-8-45 15,0 0 42-15,0 0-43 0,0 0 9 0,0 0 7 16,0 0 5-16,-9-9 0 0,9 9-10 0,1-11-49 16,-1 2 54-16,3 1-56 0,-1-1 60 0,2 0-59 15,1 0 55-15,-1 0-56 0,2 0 54 0,-2 1-53 16,3 1 46-16,0-1-61 0,-1 3 54 0,2 0-54 15,0 0 62-15,1 1-61 0,-9 4 4 0,15-1 54 16,-15 1-62-16,20 4 57 0,-9-1-63 0,-2 0 56 16,2 2-59-16,1 0 34 0,-2 3-55 0,5-2-56 15,-4 2-59-15,1-1-52 0,0 2-25 0,-2-1-92 16,1 2-5-16,1-2-54 0,-3-1-44 0,4 0-32 16,-4-1-57-16,1-2-273 0,0 0-318 0</inkml:trace>
  <inkml:trace contextRef="#ctx0" brushRef="#br0" timeOffset="45927.91">13897 6879 98 0,'3'-9'381'0,"0"0"-34"0,-2 1-6 0,2 1-35 15,-3-2-15-15,1 2 2 0,-2 1 40 0,-2-1-87 0,2 1 18 16,-3 1-73-16,2-1 20 0,2 6-62 0,-11-6 26 16,11 6-65-16,-15-2 31 0,15 2-56 0,-18 2-4 15,7 0-7-15,2 2-16 0,0 0-11 0,-3 3-6 16,5-1-6-16,-1 1-8 0,0 0 3 0,2 0-13 15,1 2 41-15,1-1-57 0,0 1 43 0,3-3-52 16,2 1 48-16,-1 0-56 0,0-7 37 0,6 9-62 16,1-4 23-16,-7-5-59 0,13 5 24 0,-13-5-48 15,15 1 47-15,-15-1-45 0,20-2 47 0,-9-1-34 16,0 0 32-16,1-2-1 0,-1-1 6 0,-1 1 11 16,-1-2 11-16,3 0 4 0,-6 0 8 0,3 0-1 15,-2-1 5-15,-1 1 2 0,0 0 45 0,-1 1-50 16,0-1 42-16,-5 7-38 0,10-8 33 0,-10 8-43 15,7-9 40-15,-7 9-38 0,5-5 40 0,-5 5-40 16,0 0 3-16,12-1 10 0,-12 1-4 0,9 3 2 16,-9-3 1-16,11 5 6 0,-11-5 0 0,13 7-3 15,-13-7 1-15,15 6 3 0,-8-2-3 0,-1-2 0 0,-6-2 2 16,15 4 11-16,-15-4-8 0,13 2-8 0,-13-2 3 16,12 0-1-16,-12 0-1 0,11-6 6 15,-11 6-6-15,9-7 0 0,-9 7-2 0,4-10 2 0,-1 3 40 16,-3 7-45-16,0-15 44 0,0 7-45 0,-3-3 38 15,2 0-43-15,-2-1 54 0,-1 0 11 0,0-3 32 16,1 1 14-16,-1-1-4 0,-4 0 20 0,3 0 21 16,1 0 21-16,-2 0-7 0,1 1 54 0,-2 1-22 15,2 0 34-15,0 3-20 0,2 0 0 0,0 3-37 16,-1 0-31-16,1 2-2 0,3 5 9 0,-9-7 9 16,9 7-7-16,0 0 0 0,-11 2-13 0,11-2-7 15,-5 9-5-15,2-3-14 0,2 1-14 0,1 2-13 16,0 1-12-16,1 1-9 0,2 1-12 0,1 2-33 15,1 0 29-15,1 1-42 0,4 2 11 0,-1 3-99 16,2-1-58-16,1 2-138 0,4 2-58 0,0-2-129 16,1 1-112-16,-1 0-139 0,2-2-711 0,1-2-1057 15</inkml:trace>
  <inkml:trace contextRef="#ctx0" brushRef="#br0" timeOffset="46860.71">14571 6879 458 0,'0'0'346'0,"0"0"-73"0,0 0-41 0,0 0-22 16,0 0 14-16,0 0-32 0,14-2-6 0,-14 2-7 15,8-6-35-15,-8 6-13 0,12-7-9 0,-6 0-1 16,0 3-6-16,3-2-12 0,-4-1 3 0,2 2-9 0,-2-2 29 16,2 0-48-16,-1 0 28 0,-1 2-49 0,-1-3 25 15,0 2-56-15,-4 6 34 0,2-12-49 16,-2 12 40-16,0-11-49 0,0 11 39 0,-1-9-41 15,1 9 37-15,-7-7-45 0,7 7 39 0,-10-4-37 0,10 4 35 16,-14 1-32-16,6 2 46 0,-1 0-40 0,-1 2 7 16,1 1 4-16,2 0 2 0,-2 2 3 0,0 2 6 15,1 0-4-15,2 0 37 0,2 3-52 0,1-3 46 16,1 1-54-16,2 2 44 0,0-2-36 0,2 1 30 16,2-3-48-16,4 4 45 0,0-3-45 0,3-1 41 15,-1-2-48-15,4 0 38 0,3-3-51 0,-1-1 29 16,1-2-56-16,3-1 40 0,-2-1-47 0,3-1 46 15,2-2-42-15,-3-2 42 0,2-1-39 0,-3 0 42 16,-1-3-33-16,1-1 5 0,-3 1 8 0,-1-4 6 16,-4 3 5-16,0-4 41 0,-4 2-45 0,0-2 45 15,-3-2-44-15,-2 1 44 0,-2-2-3 0,-2 0-3 16,-1 0 1-16,-3-4-3 0,-1 2 2 0,1 0 9 16,-4 2 27-16,2 0 23 0,0 4 17 0,-2 1 18 15,4 2 13-15,-1-1-4 0,2 5-21 0,0-1-19 0,-1 1-6 16,6 7 7-16,-8-5 15 0,8 5-38 15,0 0 43-15,0 0-40 0,-10 5 41 0,10-5-46 0,1 11 38 16,0-4-42-16,2 3 26 0,1 1-37 0,2 2-12 16,-2 0-1-16,5 2-2 0,0 2-8 0,0 1 5 15,2 0-51-15,-2 1 46 0,3 0-10 0,-1-1-46 16,2 1-59-16,0-1-27 0,0 1-109 16,-2-3-8-16,3-1-96 0,0-1-16 0,-2-3-18 0,-1-2-66 15,1 0-74-15,2-4-295 0,-4-2-348 0</inkml:trace>
  <inkml:trace contextRef="#ctx0" brushRef="#br0" timeOffset="47644.27">15205 6777 394 0,'0'0'368'0,"-2"-6"-72"0,2 6-61 0,-2-7-10 16,2 7 12-16,0 0-41 0,-5-7 31 0,5 7-76 0,-1-8 14 15,1 8-76-15,-1-9 32 0,1 9-52 0,0-10 20 16,0 10-62-16,1-12 51 0,-1 12-38 15,1-13 56-15,2 7-57 0,-3 6 48 0,0-14-46 16,1 8 39-16,-2-2-9 0,-2 1-11 0,3 7-5 0,-2-11-12 16,-1 5-10-16,3 6-5 0,-6-8-8 0,6 8-2 15,-9-4-4-15,9 4-4 0,0 0 0 0,-17 3 0 16,17-3-4-16,-11 6 1 0,4 0-40 0,5 0 51 16,-3 1-42-16,2 0 42 0,1 2-39 0,2-1 42 15,1 0-41-15,0 3 5 0,3-1 4 0,1-1 4 16,0 2-5-16,3 1-5 0,0-3-19 0,0 0-28 15,1-1-21-15,0-3-18 0,3 1-7 0,-2-1 5 16,-1-2 1-16,1-1 6 0,2-1-3 0,-12-1 11 16,15-1 0-16,-15 1 11 0,14-5 20 0,-14 5 7 15,10-6 8-15,-6 0 11 0,-4 6 4 0,3-11 5 16,-3 4 5-16,-1 0 8 0,-1-1 0 0,2-2 34 16,-4 2 33-16,2-2-7 0,-1 0 41 0,2 2-30 15,-3 1 46-15,4-1-55 0,-3 2 27 0,3 6-59 16,-1-10 43-16,1 10-50 0,0 0 53 0,5-7-46 15,-5 7 44-15,0 0-49 0,13 2 46 0,-8 2-58 16,4 0 44-16,-2 3-53 0,0-3 46 0,0 3-51 0,2 1 1 16,-2-1 3-16,0 0 11 0,-1 0-9 0,2 0 2 15,-5 2 0-15,3-2 4 0,-4 0-4 0,1-1 6 16,-3-6 0-16,1 10-2 0,-1-10 4 0,0 8 1 16,0-8-2-16,0 0 4 0,-4 5 11 0,4-5-3 15,0 0 1-15,-9-3 1 0,9 3 12 16,-2-7-7-16,2 7 38 0,-4-11-50 0,4 4 37 15,0-1-54-15,4-1 41 0,-2 1-49 0,2-1 50 0,1 0-56 16,2 2 49-16,0 1-7 0,3-1-7 0,1 1-2 16,-1 2-4-16,3 2 5 0,-3-2-7 0,4 3-2 15,-2 1-42-15,-1 0 46 0,0 1-41 0,1 3 47 16,-3-2-43-16,2 1 49 0,-3 0-45 0,1 1 44 16,-1 0-42-16,-8-4 45 0,10 8-44 0,-10-8 46 15,5 7-45-15,-5-7 48 0,3 7-47 0,-3-7 47 0,0 0-45 16,-4 6 49-16,4-6-43 0,0 0 49 15,0 0-33-15,-9-2 58 0,9 2-32 0,-5-5 39 16,5 5-39-16,-5-9 37 0,5 9-47 0,-3-12 34 0,3 6-46 16,3 0 35-16,-2-3-3 0,5 1-9 0,-3 0-6 15,3 0 7-15,-1 2-17 0,3 0 0 16,2 0 4-16,-2 1 3 0,1 3 8 0,1-1 9 16,-1 1-3-16,-9 2 0 0,18 0-40 0,-18 0 45 0,20 3-47 15,-9 0 41-15,-1 2-45 0,0 0 39 0,-1 0-50 16,1 1 38-16,-1-1-98 0,0 2-42 15,1 0-142-15,-3-1-56 0,-1 1-119 0,2-1-530 0,-3-1-560 16</inkml:trace>
  <inkml:trace contextRef="#ctx0" brushRef="#br0" timeOffset="47734.68">15966 6640 595 0,'10'-5'649'15,"-4"2"-234"-15,1-1-181 0,-7 4-275 0,9-6-538 16,-9 6-93-16</inkml:trace>
  <inkml:trace contextRef="#ctx0" brushRef="#br1" timeOffset="69791.85">25657 4413 119 0,'5'-6'230'0,"-5"6"-55"0,0 0 4 0,1-5-39 16,-1 5 13-16,0 0-37 0,3-8 16 0,-3 8-50 15,2-5 26-15,-2 5-41 0,5-7 43 0,-5 7-27 16,3-7 34-16,-3 7-30 0,4-7 48 0,-4 7-46 16,2-10 55-16,-2 10-40 0,3-9 28 0,-4 2-62 15,1 7 35-15,-2-12-45 0,2 3 28 0,-4 2-38 16,2-2 40-16,-1 0-38 0,-2-1 20 0,0 1-23 16,1 0 30-16,-1 0-33 0,-1 2 34 0,-1-2-24 15,0 3 16-15,0-1-23 0,0 1 7 0,0 1-29 16,-3 0 16-16,1 3-27 0,-1-1 13 0,10 3-20 15,-19 0 12-15,8 2-10 0,0 1 3 0,-1 2-13 16,2 0 25-16,-2 2-27 0,0 1 20 0,-1 1-18 16,3 2 16-16,0 1-15 0,-2-1 15 0,3 2-12 15,2 0-3-15,-1 2-1 0,0-2 3 0,3 2 1 16,1-2-1-16,-1 1 1 0,4-1 7 0,-2-1-3 0,3-2 1 16,0 2 2-16,3-2 0 0,-2 1-1 15,4-2 1-15,1-1 6 0,-1-1-6 0,2-1-3 16,2 0 1-16,-1-3 1 0,3 1-6 0,-2-1 2 15,2-1 3-15,1-1-9 0,0-1-31 0,-2-1 37 0,4 0 13 16,-4-3-17-16,4 1-1 0,-3 0 2 16,0-4-4-16,2 1 1 0,-3 0-1 0,2-2 1 15,-2-1-2-15,-1 1 14 0,-1-2-4 0,0 1-3 0,-4-1-11 16,1 0 13-16,-1 1-10 0,1-2 13 0,-3 1-14 16,0 1 31-16,1-1 3 0,-1 1 18 0,-2 0-9 15,3 2 11-15,-2-1 3 0,0 3 14 0,-1 5 3 16,0-13-1-16,0 13-15 0,0-9-10 0,0 9-13 15,0-9-5-15,0 9-9 0,0 0-11 0,1-7 7 16,-1 7-4-16,0 0-5 0,0 0 1 0,0 0-4 16,0 0 6-16,-1 7 0 0,1-7 1 0,0 11 1 15,0-11 9-15,0 15 17 0,0-7 6 0,0 2-1 16,0-1-9-16,1 4-3 0,1-3-4 0,-1 2-44 16,2 0 48-16,-1 0-43 0,1 0 49 0,-1-1-46 15,2 1 44-15,0-1-44 0,4-2 45 0,-3 1-45 0,1-2 43 16,2 0-47-16,0-1 34 0,3-1-81 15,-1-1-12-15,4-2-90 0,-2 1-81 0,1-3-93 16,1 0-74-16,0-1-88 0,2-1-531 0,-3 0-644 16</inkml:trace>
  <inkml:trace contextRef="#ctx0" brushRef="#br1" timeOffset="70174.92">26095 4440 74 0,'0'0'475'0,"0"0"-46"0,0 0-79 15,0 0-25-15,0 0-1 0,0 0-6 16,0 0-26-16,0-8-14 0,0 8-13 0,0 0-19 16,0 0-19-16,0 0-15 0,1-7-17 0,-1 7-10 0,0 0-11 15,0 0-12-15,0 0-13 0,0-8-3 0,0 8-23 16,0 0-7-16,0 0-11 0,0 0-37 0,0 0 22 15,0 0-29-15,0-7 18 0,0 7-23 0,0 0 14 16,0 0-24-16,0 0 16 0,0 0-22 0,0 0 11 16,0 0-21-16,0 0 6 0,0 0-22 0,0 0 11 15,0 0-18-15,0 0 20 0,0 0-3 0,0 0 10 16,-1 8 9-16,1-8 16 0,0 9-12 0,0-9 15 16,0 11-9-16,0-11 11 0,0 12-3 0,0-4-2 15,0-1-16-15,1 2 1 0,1 0-13 0,-1 1 1 16,0-1-12-16,2 1 1 0,-2-2-7 0,0 2 4 0,-1-1-8 15,3 0 0-15,-1 0-4 0,0-1-2 0,-1 0-40 16,0-2-37-16,-1 1-79 0,2 0-50 16,-1-1-100-16,-1-6-101 0,1 12-106 0,-1-12-116 15,-1 9-770-15,1-9-998 0</inkml:trace>
  <inkml:trace contextRef="#ctx0" brushRef="#br1" timeOffset="70639.95">26544 4524 124 0,'0'0'515'0,"7"-4"-97"0,-7 4-79 16,0 0-38-16,0 0-53 0,0 0 45 0,0 0-34 15,0 0-33-15,8-1-29 0,-8 1-27 0,0 0-11 16,0 0-7-16,0 0-6 0,5 5-8 0,-5-5-14 16,0 0-6-16,1 10-18 0,-1-10-14 0,-1 9-15 15,1-9-14-15,-6 14-9 0,3-5-12 0,-3 0-12 16,-1 1-28-16,0 1-73 0,-3 0-101 0,-1 1-116 15,0-1-129-15,-2 0-138 0,-1-1-323 0,-1 1-443 16</inkml:trace>
  <inkml:trace contextRef="#ctx0" brushRef="#br1" timeOffset="88888.45">22960 2814 207 0,'0'0'502'0,"-6"-5"-82"0,6 5-45 16,-5-4-40-16,5 4-29 0,0 0-46 0,-7-3-38 15,7 3-42-15,0 0-37 0,-6-4-27 16,6 4-23-16,0 0-20 0,0 0-38 0,0 0-4 0,0 0 18 15,0 0-10-15,-4 6-7 0,4-6-3 0,0 0-2 16,0 0-22-16,6 3 4 0,-6-3 26 0,0 0-4 16,0 0 0-16,13-1 3 0,-13 1 6 0,0 0-9 15,10-3-7-15,-10 3 21 0,4-5 5 0,-4 5-2 16,4-5-17-16,-4 5 1 0,1-7-7 0,-1 7-3 16,-2-6-5-16,2 6-4 0,-3-5-1 0,3 5-6 15,-5-5-6-15,5 5-3 0,0 0-26 0,-9-3-49 16,9 3-46-16,0 0-31 0,0 0-41 0,0 0-49 15,-11 1-58-15,11-1-66 0,0 0-427 0,0 0-320 16</inkml:trace>
  <inkml:trace contextRef="#ctx0" brushRef="#br1" timeOffset="97155.12">25530 4759 43 0,'0'0'227'16,"0"0"-55"-16,-6-6-6 0,6 6-38 0,0 0-5 16,-5-3-4-16,5 3-11 0,0 0-8 15,-8-4-9-15,8 4-11 0,0 0 1 0,0 0-23 0,-6-3-8 16,6 3-3-16,0 0-5 0,0 0 6 0,0 0 6 16,-7-3 0-16,7 3 6 0,0 0 4 0,0 0 10 15,0 0-6-15,0 0-2 0,0 0-1 0,0 0-4 16,0 0-2-16,0 0-8 0,0 0 1 0,-6-4-3 15,6 4 4-15,0 0-10 0,0 0 11 0,0 0-9 16,0 0-8-16,0 0 21 0,0 0-31 0,0 0 3 16,0 0 17-16,0 0 7 0,0 0 20 0,0 0 6 15,0 0 5-15,2 6-3 0,-2-6 2 0,0 0-2 16,11 5-4-16,-11-5 6 0,12 3 0 0,-12-3-2 16,16 2-2-16,-6-1-2 0,1 1-12 0,2-1 2 15,1-1-20-15,2 0-7 0,0 1-6 16,2-1-1-16,1 0-5 0,2 0-8 0,-3-1 2 0,3 1-1 15,-1-1-6-15,0 1-4 0,-1-2 2 0,2 1-6 16,-1 0 3-16,-1 1 1 0,-1-1-5 0,1 0 5 16,-3-1 1-16,0 1 3 0,-3 0 7 0,2 1-4 15,-2-2 8-15,-1 2 3 0,-1-1 3 0,-2 0 1 16,-9 1 3-16,19-1 2 0,-19 1 5 0,13-1-3 16,-13 1 2-16,13 0 0 0,-13 0-5 0,10-1 1 15,-10 1-6-15,0 0-5 0,12-2-7 0,-12 2-3 16,0 0 0-16,11-1-8 0,-11 1-2 0,0 0-10 15,0 0-35-15,10-1-86 0,-10 1-107 0,0 0-174 16,4-3-355-16,-4 3-321 0,3-8-699 0</inkml:trace>
  <inkml:trace contextRef="#ctx0" brushRef="#br1" timeOffset="111636.58">10603 6872 171 0,'0'0'217'0,"-11"1"-30"0,11-1-5 16,0 0-4-16,0 0 21 0,-9 2-36 0,9-2 0 15,0 0-16-15,0 0-7 0,-9 3 0 0,9-3-25 0,0 0 7 16,0 0-27-16,0 0 23 0,0 0-41 0,0 0-2 16,0 0 5-16,0 0-8 0,-9-3-3 15,9 3-3-15,0 0-5 0,0 0 44 0,0 0-55 0,0 0 46 16,0 0-42-16,0 0 45 0,0 0-40 0,0 0 42 16,0 0-36-16,0 0 43 0,0 0-39 15,0 0 38-15,0 0-42 0,15-1 40 0,-15 1-44 0,10-2 41 16,-10 2-38-16,16-4-22 0,-6 2 2 0,0 0-2 15,2-1 7-15,3-2-7 0,-1 2 3 0,3-2-9 16,-2 0-2-16,4 0-1 0,1-2 2 16,1 3-7-16,2-4-6 0,-1 1 5 0,1 1-9 0,0-1 0 15,4-3-4-15,-2 3 1 0,-1 0-5 0,3 0 41 16,0-1-51-16,-3 1 45 0,7 0-49 0,-7 0 42 16,3 0-48-16,-1 0 45 0,-1 2-43 0,0-2 42 15,0 0-52-15,1 1 46 0,-1 1-45 0,1-2 45 16,-1 1-44-16,0 2 49 0,0-4-48 0,1 2 45 15,3 0-45-15,-3 0 49 0,-1 0-49 0,0 0 47 0,0 0-49 16,-1-1 51-16,3 1-45 0,-4 1 49 16,4-2-49-16,-4 1 49 0,3 1-42 0,-1-2 35 15,1 2-43-15,-1-1 45 0,-2 0-46 0,3 2 46 16,-2-2-53-16,2 2 39 0,-2-2-31 0,-1 1 42 0,1 0-43 16,1 0 39-16,-1 1-37 0,-1-1 40 15,-1 0-42-15,2 0 42 0,-1 0-41 0,-1 2 42 16,-1-1-38-16,0 0 50 0,-2 0-40 0,0 1 37 0,0-1-40 15,-1 1 40-15,1-1-35 0,-2 0 41 0,2 0-37 16,-2 1 31-16,1-1-29 0,-2 1 31 0,-3 0-35 16,1-1 33-16,0 2-26 0,-4 0 14 0,3-1-22 15,-3 1 27-15,1-1-20 0,0 2 19 0,-2-2-26 16,-9 3 26-16,18-3-24 0,-18 3 2 0,10-4 0 16,-10 4 0-16,12-3 24 0,-12 3-24 0,11-1 17 15,-11 1-23-15,9-3-12 0,-9 3 15 0,0 0 18 16,9-4-33-16,-9 4-37 0,9-4-90 0,-9 4-238 15,4-5-249-15,-4 5-834 0,0 0-1076 0</inkml:trace>
  <inkml:trace contextRef="#ctx0" brushRef="#br0" timeOffset="117734.93">4097 9372 559 0,'0'-7'686'0,"0"7"-175"0,0 0-98 0,0 0-81 16,-7-4-42-16,7 4-7 0,0 0 0 0,0 0-9 0,0 0-28 16,0 0-36-16,0 0-29 0,0 0-8 15,-7 3 4-15,7-3-34 0,1 10 35 0,-1-10-31 16,4 11 11-16,-3 0-37 0,3-1 13 0,0 2-25 0,0 2-1 15,0 2-31-15,-1 0 3 0,2 1-24 0,0 2-2 16,1 1-21-16,-3 0 7 0,3-3-22 16,-4 1-2-16,2 0 0 0,1-1-4 0,0 0-7 0,-2-1-4 15,-1 0-16-15,1-3-46 0,-1 1-49 16,1-3-60-16,0 2-61 0,-1-4-9 0,-1 1-111 0,1-3-6 16,-1-1-71-16,-1-6-83 0,1 11-72 15,-1-11-377-15,0 0-546 0</inkml:trace>
  <inkml:trace contextRef="#ctx0" brushRef="#br0" timeOffset="118118.08">4076 9547 624 0,'-3'-10'478'15,"-1"-1"-76"-15,1 2-70 0,2-2-42 0,0-1-16 16,-2 3-8-16,3-1-12 0,1 1-25 0,2-3-32 16,-2 4-25-16,3-3-39 0,1 2-24 0,3 0-16 15,-2 2-10-15,3-2-12 0,0 3-10 0,5 0-4 16,-4 1-9-16,3 3-5 0,1 1-5 0,-1 1-4 15,1 1-8-15,0 0 4 0,0 4-8 0,-1 1-1 0,0 0-2 16,-2 2-2-16,-3 1 0 0,-3 0-1 0,1 0 4 16,-2 3-5-16,-4-2-3 0,0 2 1 15,-3 1-3-15,-4-1 1 0,2 3-2 0,-3 0-4 0,-5-2 1 16,1 1 2-16,0-1-3 0,-1-3 1 0,3 1 4 16,-2-3 1-16,1 0 2 0,2-3-1 0,0 1 2 15,0-1 5-15,3-1 12 0,6-4 5 0,-12 4 0 16,12-4-11-16,0 0-6 0,-7 3-5 0,7-3-6 15,0 0 2-15,0 0-3 0,0 0-3 0,15 1 1 16,-15-1 1-16,18 2-2 0,-8 1 5 16,2-1 1-16,-1 2 0 0,2-1-4 0,2 3 3 0,1-1-3 15,-1 1-3-15,-1 2 4 0,2 0-2 0,0-2-42 16,0 5 48-16,-1-4-46 0,0 3 49 0,-2-3-55 16,1 1 13-16,-3 0-108 0,1 0-18 0,-1-1-116 15,-3-1-40-15,0-1-70 0,-2 1-95 0,3-3-490 16,-9-3-553-16</inkml:trace>
  <inkml:trace contextRef="#ctx0" brushRef="#br0" timeOffset="119434.77">4568 9624 112 0,'7'-8'530'0,"-7"8"-151"0,2-7-60 16,-2 7-25-16,0 0 4 0,3-8 3 0,-3 8-28 0,0 0-35 15,0-8-41-15,0 8-39 0,-3-7-28 16,3 7-20-16,-1-6-22 0,1 6-19 0,0-11-11 0,0 11-12 15,-1-9-12-15,1 9-4 0,-4-13-5 0,4 6-10 16,-3 0-3-16,2 1-1 0,0 0-3 16,-3 0 0-16,4 6 0 0,-4-9 1 0,4 9-2 15,-8-10 5-15,8 10-7 0,-10-5 16 0,10 5-23 0,-11 0 7 16,11 0 17-16,-12 5-17 0,3 1 17 0,3 0-21 16,1 0 1-16,0 2 2 0,1 1 4 0,0 0-5 15,0 0 0-15,3 2 2 0,1-2-1 0,1 2 0 16,3-2-1-16,1 1 5 0,2-2-8 0,0 1 0 15,5-3-14-15,-1 1-28 0,1-1-42 0,-1-2-33 16,2-2-43-16,2-1-23 0,-2-1-19 0,2-1-29 16,-2 0 15-16,1-2-39 0,-1 0 10 0,-1-2-8 15,-1 3 26-15,-2-3 16 0,0 0 59 0,-3-2 19 16,1 1 64-16,-4-2 29 0,0 1 84 0,-3 0 33 0,0-2 71 16,0 1-19-16,-1-2 68 0,-1 1-38 15,1 0 8-15,0 0 54 0,-3 0 1 0,3 0 11 16,0 3-19-16,-1-1-25 0,1 1-32 0,1 6-25 15,0-10-24-15,0 10 0 0,4-8-9 0,-4 8-6 0,9-5-11 16,-9 5-8-16,10-1-7 0,-10 1-5 16,15 2 0-16,-7 1-14 0,1-1-1 0,0 2-4 15,1 2-2-15,-1-1-6 0,0-1-5 0,1 3 0 0,-2-1-10 16,1-1 1-16,-3 1 3 0,3-1 6 0,-5 0 13 16,1-1 10-16,-5-4 26 0,8 9 17 0,-8-9 7 15,4 6-49-15,-4-6 32 0,0 0-52 0,-4 6 36 16,4-6-41-16,0 0 38 0,0 0-48 0,-13-3 39 15,13 3-47-15,-6-7 32 0,1-2-37 0,2 4 28 16,1-2-42-16,-1 0 38 0,3 0-43 0,0-1 38 16,1 0-44-16,2 1 38 0,1-1-42 0,1 3 38 15,1-1-43-15,-1-1 45 0,3 4-37 0,2 1 28 16,-10 2-31-16,17-2 45 0,-17 2-44 0,20 3 47 16,-11 0-44-16,3 3 43 0,-1-1-25 0,-1 1 23 0,1 4-35 15,0-2 40-15,-2 4-38 0,-1-2 41 16,1 2-37-16,-3-1 34 0,-1-2-37 0,-1 2 42 15,0-3-33-15,-2 2 43 0,0-2-13 0,-1 0-6 0,-1 0 2 16,-1-2 17-16,1-6 20 0,-3 11 24 0,3-11-22 16,-2 6 7-16,2-6-20 0,0 0-21 15,0 0 6-15,-9-6 9 0,9 6-26 0,-4-12 3 16,4 5-10-16,0-3 11 0,0-1-24 0,1-1 13 0,3 0-13 16,-2 0 2-16,2 1-9 0,0 1 13 0,4 0-19 15,-3 1 16-15,0 0-20 0,0 4 17 0,2 0-22 16,0 0 21-16,-7 5-19 0,14-2 21 0,-14 2-18 15,13 2 18-15,-5 3-15 0,-1 0 17 0,1 0-17 16,-2 3 16-16,3 1-24 0,-1-2-5 0,1 3-50 16,-1 0 11-16,2 0-70 0,-4-1 12 0,3 1-87 15,0-1 16-15,0-1-25 0,0-2-19 0,-1 1-10 16,2-2-14-16,0-1-21 0,2-2-18 0,0-1-4 16,0-1 7-16,3-1 24 0,-1-1 50 0,3-2 16 15,0-2 45-15,-2-1 16 0,-1 1 48 0,0-4 3 16,-1 1 39-16,2-3 2 0,-6 0 59 0,3 0 11 15,-2-2 85-15,-4 2-4 0,3-3 30 0,-5 2 33 16,1-3 42-16,-1 3-17 0,-2 1 14 0,0 0 20 16,-1 1 15-16,-1 1 10 0,-1 0 13 0,-1 2-25 15,-1 0-93-15,0 1 25 0,1 2-27 0,-4 2-32 16,6 3-23-16,-10-5-14 0,10 5-10 0,-15 2-10 0,7 2-10 16,-1-1-7-16,0 3-8 0,0 4 11 0,2-2-20 15,0 3-2-15,0-1-2 0,-1 0-2 0,4 1 0 16,1-1-4-16,1 2 3 0,1-4 2 0,1 2-12 15,0-2-4-15,1 2-6 0,1-3-9 0,1 1-11 16,1-3 0-16,-4-5 4 0,10 9-7 0,-10-9-2 16,12 4-2-16,-12-4 1 0,11-2 2 0,-2 0 1 15,-1-2 8-15,-2 1 3 0,1-4 2 0,-1-1 7 16,0 1 4-16,1-3 4 0,-2 2 6 0,-1-3-2 16,1-1 2-16,-1 1 3 0,1-1 0 0,-3 2 6 15,2-1 2-15,0 1 5 0,-3-1 0 0,3 3 7 16,-1-2 1-16,1 4-4 0,-2-1 2 0,3 1-37 15,-5 6 53-15,8-7 2 0,-8 7-2 0,10-3 6 16,-10 3-6-16,16 1-1 0,-6 1-4 0,-1 2-5 16,2-1-3-16,-2 3 3 0,4 1-7 0,-2-1 1 15,2 4 1-15,1-2-5 0,-1 1-4 0,0 0-4 16,1 0 6-16,-3-1 0 0,2-1 11 0,-3 1-43 0,-1-3 65 16,1 0-20-16,-2-1 85 0,0 1-5 0,-8-5 60 15,10 6-36-15,-10-6-2 0,0 0-44 0,14-4 2 16,-14 4-37-16,6-9 9 0,-3 5-27 0,-2-2 9 15,1-3-29-15,-1 2-14 0,-1-4-46 0,0 2-75 16,0-3-14-16,0 1-116 0,0-1-25 0,-1 1-88 16,1 1-2-16,0-2-42 0,1 3-35 0,-1-1-8 15,1 3 9-15,2 0-328 0,-2 1-292 0</inkml:trace>
  <inkml:trace contextRef="#ctx0" brushRef="#br0" timeOffset="119688.64">5788 9289 417 0,'3'5'137'0,"-3"-5"5"0,8 9 1 0,-8-9 22 16,9 7 16-16,-9-7 8 0,6 7 17 0,-6-7 20 15,8 5-30-15,-8-5 49 0,7 3-79 0,-7-3 25 16,0 0-81-16,16-2 24 0,-16 2-70 0,12-5 30 16,-6 1-63-16,2-3 40 0,-2 3-57 0,-1-3 44 0,2-1-61 15,-2 1 52-15,1-2-44 0,-1 2 53 0,-2-1-35 16,1 0 52-16,-3 2-28 0,0-1 73 16,-1 7-25-16,1-9 51 0,-1 9-41 0,-1-7 36 0,1 7-49 15,0 0 52-15,-9-4-42 0,9 4 52 0,-9 6-38 16,4-1 31-16,0 1-62 0,0 3 29 0,0-2-51 15,0 4 23-15,2-2-49 0,-2 3 24 0,4-1-40 16,0 1 31-16,2 0-47 0,0 0 20 0,4 1-100 16,1-1-30-16,2 0-127 0,2 0-37 0,6-1-95 15,-1-2-102-15,3 0-152 0,4-2-387 16,-1-3-605-16</inkml:trace>
  <inkml:trace contextRef="#ctx0" brushRef="#br0" timeOffset="120386.34">6898 9226 201 0,'0'0'471'0,"4"-5"-112"0,-4 5 9 15,5-7-55-15,-5 7-8 0,0-7-5 0,0 7-36 16,1-10-9-16,-1 10-7 0,0-9-24 0,-1 2-33 15,1 7-15-15,0-9 0 0,0 9-10 0,-2-14-14 16,-1 9-16-16,2-2-15 0,-2 0 4 0,1 1 3 16,2 6-12-16,-7-12-10 0,3 8-14 0,-1-1-12 15,-2-3-13-15,0 5-17 0,7 3-10 0,-13-4-10 16,13 4-5-16,-16-1-6 0,6 2-45 0,-2 2 51 16,2 0-47-16,-2 5 45 0,1-2-5 0,-1 1-5 15,1 1-5-15,2 0 2 0,0 3-2 0,1-1 5 0,1 2-7 16,0 1 3-16,2-2-1 0,3 1-5 0,-1 0 8 15,3-1 2-15,0 0-9 0,1-1-1 16,3 1 2-16,0-3-2 0,1 2 2 0,5-4-2 0,-2 3 1 16,1-3-10-16,4-2-6 0,-2-1-2 0,0-2-8 15,1-1-4-15,1-1-3 0,1-2 32 0,0 0-51 16,-1-1 49-16,2-3-43 0,-3 0 9 0,-1 0 8 16,1-3 11-16,-3 2-2 0,2-4 4 0,-3 1 5 15,0 0 7-15,-2-2 6 0,0 1 16 0,-2 2 32 16,0 1 16-16,0-3 24 0,0 1 23 0,-3 2 23 15,3 0-1-15,-3 2 11 0,0 0-10 0,2 0-17 16,-3 7-21-16,4-10-24 0,-4 10-18 0,2-9-14 16,-2 9-4-16,0 0-12 0,3-5-6 0,-3 5-3 15,0 0-41-15,5 4 43 0,-5-4-38 0,4 10 39 16,0-6-3-16,-2 1-4 0,2 3 1 0,2-1-11 0,-1 0-7 16,2 1-21-16,-2-1-53 0,3 3-58 15,-1-4-60-15,1 4-73 0,-2-3-9 0,2 0-92 0,0 2-3 16,-2-4-73-16,2 1-12 0,0 1-31 0,-1-3-24 15,-2-1-49-15,-5-3-246 0,13 3-332 16</inkml:trace>
  <inkml:trace contextRef="#ctx0" brushRef="#br0" timeOffset="120602.13">7197 9214 270 0,'0'0'562'0,"10"-6"-44"0,-10 6-19 16,11-5 45-16,-11 5-67 0,9-5 11 0,-9 5-5 16,6-4-70-16,-6 4 9 0,0 0-42 0,8-3-34 15,-8 3-13-15,0 0-45 0,0 0 25 0,10 3-46 16,-10-3-10-16,9 8-43 0,-5-3-22 15,0-1-46-15,2 2-23 0,-2 3-24 0,1-1-25 0,1 2-13 16,-2-1-8-16,1 3-22 0,0 2-23 0,0-1-44 16,2 0-49-16,-3 0-54 0,1 2-55 0,-1-4-47 15,-2 2-38-15,2 1-45 0,0-6-8 0,-2 3-96 16,1-2 7-16,3-2-22 0,-3 0-32 0,1-3-26 16,-4-4-20-16,9 5-31 0,-9-5-356 0,14-1-473 15</inkml:trace>
  <inkml:trace contextRef="#ctx0" brushRef="#br0" timeOffset="120748.13">7574 9261 371 0,'13'-9'540'0,"-3"4"-99"16,-1 1-70-16,-1 0 0 0,1 0 32 0,-9 4-58 0,11-4 49 15,-11 4-61-15,11-4-7 0,-11 4-24 0,0 0-39 16,12-1-47-16,-12 1-42 0,9 2-33 0,-9-2-26 16,8 4-23-16,-8-4-19 0,5 8-19 0,-1-3-16 15,-4-5-73-15,4 11-105 0,-3-4-77 0,-1-1-173 16,-1 3-93-16,-3-1-187 0,0 3-400 0,2-3-687 15</inkml:trace>
  <inkml:trace contextRef="#ctx0" brushRef="#br0" timeOffset="121348.46">7604 9292 250 0,'0'0'299'0,"0"0"-65"15,-7 5-28-15,7-5-21 0,0 0-13 0,0 0-12 16,0 0-13-16,0 0-32 0,0 0-23 0,0 0-11 0,0 0-18 15,0 0-20-15,4-9-5 0,-4 9-9 16,6-5-9-16,-6 5-4 0,8-8 4 0,-8 8-9 16,8-8 0-16,-8 8-4 0,5-9 2 0,-5 9-2 15,5-8-3-15,-5 8-2 0,3-6-1 0,-3 6-10 0,2-8 3 16,-2 8-26-16,0 0-5 0,0 0-49 0,-4-5-4 16,4 5-69-16,0 0 1 0,0 0-86 0,0 0 20 15,-10 2-150-15,10-2 172 0</inkml:trace>
  <inkml:trace contextRef="#ctx0" brushRef="#br0" timeOffset="122185.13">8088 8885 557 0,'0'0'439'0,"0"0"-75"15,0 0 27-15,0 0-38 0,0 0 43 0,4-6-19 16,-4 6-56-16,0 0 20 0,0 0-80 0,0 0 22 16,1-7-69-16,-1 7 22 0,0 0-63 0,0 0-5 15,0-8-25-15,0 8-9 0,0 0-17 0,0-8-3 16,0 8-36-16,0 0-14 0,0-8-15 0,0 8-6 16,0-8-12-16,0 8 0 0,0-5-11 0,0 5-4 0,0 0 16 15,1-11-28-15,-1 11-1 0,0-7-5 16,0 7 4-16,-1-7 1 0,1 7-3 0,0-10-2 15,0 10 1-15,-1-10 20 0,-1 3-16 0,1 1 11 16,0-1-24-16,-4-2 28 0,4 1-26 0,-2-2 22 0,-2 0-20 16,1 1 20-16,-2-2-18 0,-1 1 7 15,-3-1 12-15,1 1 33 0,0 0 0 0,-1 1 11 16,1-1-5-16,-1 3 21 0,-2-1-4 0,3 2 9 0,0 1-6 16,2 0-9-16,-2 0-11 0,1 3-14 0,8 2-5 15,-15-2-3-15,15 2-4 0,-14 3 8 0,6 2 0 16,2 1 3-16,-2 1 10 0,3 4-6 0,1 2 22 15,2 1 4-15,-1 2 5 0,3 2-11 0,3 1-4 16,-2 4-8-16,4 0-2 0,0 2-11 0,3 1-6 16,-1 3-8-16,2-1-32 0,3 1 33 0,-2-2-33 15,-1 3 35-15,4-2-38 0,-3 1 34 0,0-3-5 16,2 2-1-16,-3-3-7 0,0 0 1 0,-2-3-2 16,1-2-8-16,-2 1-8 0,-2-4-15 0,0-1-22 0,1 0-23 15,-5-2-34-15,0 1-39 0,0-2-38 0,-1-3-39 16,-3 3-63-16,0-3-32 0,-4-1-115 15,-2 1-11-15,0-3-48 0,-3-3-13 0,-2 1 0 16,2-2 46-16,-1-2 64 0,0-2 57 0,-1 0 52 0,-1-3 48 16,1-1 51-16,0-1 59 0,-1-1 68 15,4 1 73-15,-4-1 73 0,5-2 41 0,-1 2 62 16,0-2-17-16,1 1 44 0,2 0-10 0,2-1 46 0,2 2-47 16,-2-2 36-16,5 0-60 0,-1 1-18 0,2-2-16 15,2 2-14-15,2-2-26 0,0 0-19 0,4 0-18 16,4-2-16-16,-2 1-13 0,4-1-11 0,4 0 41 15,-1 0-65-15,3 1 38 0,2-1-66 0,-2 3 9 16,3-2-98-16,-2 3-3 0,2-3-98 0,1 4 4 16,-1-3-77-16,1 3-36 0,-3-2-68 0,2 2-77 15,-2 1-352-15,-3 0-343 0</inkml:trace>
  <inkml:trace contextRef="#ctx0" brushRef="#br0" timeOffset="123117.75">8240 8967 152 0,'0'0'583'0,"0"0"-66"16,-6-5-100-16,6 5 50 0,0 0-61 0,-3-6 25 16,3 6-73-16,0 0 18 0,0 0-101 0,-1-7-8 15,1 7-98-15,0 0 19 0,0 0-67 0,0 0-14 16,14-2-13-16,-14 2-15 0,10 5-9 0,-1-1-11 16,-1 2-8-16,-1-1-5 0,1 0-15 0,0 3-4 0,1-2-3 15,-3 1-43-15,2 1 48 0,-2-1-47 0,-2 1 44 16,4-2-50-16,-6 1 51 0,2 0-45 0,-4-7 50 15,5 10-48-15,-5-10 52 0,0 8-54 0,0-8 50 16,0 0-50-16,-2 6 55 0,2-6-59 0,0 0 52 16,0 0-48-16,-12-3 48 0,12 3-11 0,-5-9-18 15,3 3-53-15,2-1-55 0,-2 0-4 0,4-2-106 16,-1-2-9-16,0 2-86 0,4-2 6 0,0-1-46 16,4 1 22-16,-2 0-1 0,3 2 30 0,0-1 49 15,0 2 41-15,3 0 34 0,-3 3 34 0,2 0 25 0,-1 2 23 16,-1-2 16-16,-1 3 16 0,-9 2 10 15,17-2 12-15,-17 2 22 0,13 1 36 0,-13-1 38 16,9 3 38-16,-9-3 19 0,5 7 11 0,-5-7 11 16,1 8-26-16,-1-8 54 0,0 10-69 0,0-10-8 15,0 12-10-15,0-6-13 0,0-6-2 0,-4 14 1 0,5-7-2 16,1-1-11-16,-1 3-8 0,0-3-7 16,2 1-6-16,0 0-2 0,-1-1-10 0,2 1 2 0,1-1-5 15,3-1 1-15,-8-5-3 0,9 10-4 0,-9-10-3 16,9 7-2-16,-9-7 27 0,10 5-32 0,-10-5-5 15,0 0-2-15,10 2 12 0,-10-2-11 0,0 0 2 16,5-5 7-16,-5 5-5 0,3-7 4 0,-3 7-1 16,1-12 54-16,-1 12-61 0,0-13 49 0,0 13-29 15,0-13 63-15,0 5-40 0,0 1 42 0,0 1-53 16,0-1 40-16,0 7-61 0,5-10 45 0,-5 10-48 16,4-10 65-16,-4 10-43 0,9-5 38 0,-9 5-45 15,10-2 44-15,-10 2-46 0,12 0 42 16,-12 0-45-16,15 3 40 0,-9 1-42 0,2-1 39 0,1 2-44 15,-1 0 42-15,-2-1-42 0,2 1 33 0,-1 0-40 16,0 1 49-16,-2-2-48 0,0 1 50 0,-1 0-31 16,-4-5 69-16,5 7-27 0,-5-7 35 0,6 6-3 0,-6-6-10 15,0 0-4-15,3 6-3 0,-3-6 3 16,0 0 1-16,0 0-3 0,0 0-17 0,-3-8-9 16,3 8-4-16,0-9-14 0,0 9-4 0,0-13 35 0,3 7-56 15,-1-3 41-15,2 2-51 0,1-1 44 0,1 1-52 16,1 1 48-16,1-1-50 0,-2 3 42 0,2-1-50 15,2 2 48-15,-2 0-46 0,-8 3 46 16,16-3-44-16,-16 3 46 0,20 3-45 0,-11 0 50 0,-1-1-48 16,0 1 9-16,1 1 8 0,-3 2 2 0,2-1 2 15,-3 0 5-15,0 0 4 0,-1 2 4 0,-1-3 21 16,-3-4 8-16,5 10 23 0,-5-10 16 0,1 8-35 16,-1-8 69-16,0 0-4 0,0 7-17 0,0-7-7 15,0 0-7-15,0 0-10 0,-5-5-13 0,5 5-11 16,0-11-9-16,0 4-10 0,0 1-1 0,3-5-9 15,-1 1-3-15,2-1-7 0,1 3 2 0,0-3-10 16,-1 1 1-16,4 2 0 0,-2-1-2 0,4 2-2 16,-1 2 5-16,0-1 0 0,3 2 3 0,-2 1 6 15,1 3 0-15,2 0 0 0,0 3-3 0,2 0 2 16,-1 2-6-16,3 1 4 0,-3 2-5 0,4 1-1 16,-1 3-14-16,0-1-73 0,0 2 7 0,0-1-138 0,-2 0-39 15,3 0-82-15,-4 0-88 0,3-1-66 0,-6 0-104 16,2-3-645-16,-3 0-847 0</inkml:trace>
  <inkml:trace contextRef="#ctx0" brushRef="#br0" timeOffset="123751.66">9802 8535 201 0,'1'-7'340'0,"-1"7"-36"15,-2-11-41-15,0 4-5 0,1 0 8 0,-3 0-30 16,0 0 20-16,0 0 0 0,-1-1-19 0,-1 2 1 15,1 1-10-15,-3-1-10 0,2 2-19 16,-4-1 0-16,-1 3-10 0,1-1-2 0,-3 3-3 0,2 2-9 16,-3-1-15-16,-3 2-4 0,3 3-7 0,-3 0-13 15,0 3-8-15,0-1-10 0,0 3-14 0,5-1-18 16,0-1-14-16,-2 1-6 0,5 0-9 0,-1 1-9 16,4 0 0-16,2-1-10 0,1 1-4 0,2-1-3 15,2 1-4-15,3 0-4 0,4 1-3 0,2 0 0 16,1 0-8-16,6 1 0 0,0-1-1 0,2 1-3 0,6 0-2 15,-3 1 2-15,4-1-4 0,-2 0-4 16,0 0 0-16,2 1-3 0,-6-4 2 0,3 2-4 16,-4 0 6-16,-2-1-12 0,1 1-3 0,-4-1-2 0,-4 0 2 15,-1-2 2-15,-1 0 8 0,-4 0-1 0,-2 0 0 16,-2-1 7-16,-4 2-2 0,-1-3-3 16,-3 2 6-16,-3-2-3 0,-2 1 0 0,-2-2 0 0,-2 0-1 15,-2 0-6-15,2-2-8 0,0-1-45 0,1 0-148 16,1-3-98-16,1 1-115 0,0-2-167 0,2-2-786 15,3-1-974-15</inkml:trace>
  <inkml:trace contextRef="#ctx0" brushRef="#br0" timeOffset="124602.97">10213 8999 1231 0,'13'1'687'0,"-13"-1"-145"16,0 0-124-16,13 1-59 0,-13-1-16 15,0 0-5-15,10 2-12 0,-10-2-81 0,0 0 17 0,6 3-96 16,-6-3 22-16,0 7-82 0,0-7 22 0,-3 12-94 16,-1-2-57-16,-5 1-143 0,-3 6-136 0,-3 3-158 15,-8 5-207-15,-4 4-514 0,-3 3-792 0</inkml:trace>
  <inkml:trace contextRef="#ctx0" brushRef="#br0" timeOffset="125580.46">6315 10346 219 0,'-1'-9'717'16,"-1"5"-156"-16,-1-3-105 0,2 2-79 0,1 5-68 16,-4-9-22-16,4 9 13 0,-4-6 28 0,4 6 10 15,0 0-20-15,0 0-27 0,-6 8-43 0,6-8-2 16,-2 14-43-16,2-6-16 0,2 5-44 0,-1 0-33 15,3 3-9-15,-3 2-8 0,2 0-32 16,-1 1-6-16,2 3-12 0,1-1-5 0,-2 0-9 0,1 0-8 16,-1-4-22-16,0 1-59 0,3-2-64 0,-3-2-77 15,1 1-21-15,-2-3-106 0,2-3 0 0,-1 1-76 16,2-4-28-16,-1 0-42 0,2-1-54 0,-6-5-405 16,10 1-510-16</inkml:trace>
  <inkml:trace contextRef="#ctx0" brushRef="#br0" timeOffset="125900.54">6552 10487 488 0,'10'-4'518'16,"-10"4"-122"-16,0 0-85 0,9-3-19 0,-9 3 7 0,0 0-21 15,0 0-20-15,0 0-28 0,-2 9-42 0,-4-5-34 16,0 3-34-16,-2-2-22 0,-1 2-16 0,-1 2-21 16,0-1-11-16,-3 2-51 0,4-3 39 15,-2 3-48-15,-2-2 34 0,4 0-56 0,1-1 8 0,-2-3-81 16,5 2 14-16,0-2-73 0,5-4 11 0,-8 5-54 15,8-5-22-15,0 0 34 0,0 0-11 0,0 0 32 16,0 0 20-16,5-6 27 0,-5 6 25 0,13-7 19 16,-3 2 15-16,-1 1 14 0,2 0 13 0,1 1 6 15,0-2 7-15,-2 3 17 0,4 0 27 0,0 0 21 16,0 1 12-16,2 0 16 0,-1 1 5 0,0-1 2 16,2 1 32-16,1 1-23 0,1-1 2 0,1 0-15 15,-3 0-12-15,3 1-7 0,1-2-15 0,-3 1-12 16,1-1-2-16,-1-1-9 0,0 1-44 0,-3-1-62 15,2-2-99-15,-6 2-128 0,3-2-235 0,-5-1-69 0</inkml:trace>
  <inkml:trace contextRef="#ctx0" brushRef="#br0" timeOffset="126117.71">6796 10281 90 0,'-4'-11'659'0,"-1"2"-131"0,1 1-84 0,2 0-47 0,-2 3-47 16,4 5-31-16,-4-11-28 0,4 11-31 0,-5-8-43 15,5 8-14-15,0 0 8 0,0 0 18 0,0 0 2 16,0 0-58-16,0 0 13 0,4 10-46 16,-1-4 17-16,3 3-43 0,-1 2-3 0,2 0-42 0,0 2 7 15,0 2-34-15,2 1 18 0,2 1-32 0,-2 0 14 16,0 1-29-16,1 1-7 0,-1-3-11 0,0 0-53 16,-3-1-30-16,4-1-117 0,-2-2-35 0,-2 0-124 15,1 0-30-15,-1-2-91 0,-1-2-123 0,2-1-392 16,-5-2-598-16</inkml:trace>
  <inkml:trace contextRef="#ctx0" brushRef="#br0" timeOffset="126418.72">7039 10425 480 0,'0'0'429'0,"0"0"-136"15,0 0-18-15,6-4-42 0,-6 4 2 0,0 0 13 0,5-3-30 16,-5 3-38-16,0 0-39 0,7-6-29 0,-7 6-23 15,5-8-19-15,-1 4-12 0,1-2-11 0,0 1-6 16,-1-2-13-16,-1 0-6 0,1 0-3 0,-1 0-5 16,0 1-3-16,-2 0 0 0,0-1 5 15,-1 7-4-15,0-12-3 0,0 12 5 0,-1-9 19 0,1 9 12 16,-4-7 13-16,4 7-32 0,-4-6 20 0,4 6-1 16,0 0 23-16,-10 3-13 0,10-3 14 0,-9 6-25 15,5-1-1-15,2 1-4 0,-1 0-2 0,3 0-8 16,0 1-6-16,3 0-3 0,-1 3-2 0,4-2-6 15,2 2-1-15,1 0-10 0,3-3-22 0,2 2-40 16,1-3-54-16,3 1-59 0,2-3-54 0,1 0-68 16,2-3-71-16,1-2-98 0,3 0-267 0,1-3-235 15</inkml:trace>
  <inkml:trace contextRef="#ctx0" brushRef="#br0" timeOffset="126867.55">7765 9947 686 0,'-3'-7'719'0,"2"1"-170"0,0-1-31 0,-2 2-128 15,3 5 18-15,-4-12-70 0,4 12 9 0,-3-7-86 16,3 7-52-16,0 0-21 0,-2-6 6 0,2 6-11 0,0 0-2 16,0 7-15-16,0-7-27 0,4 12-7 0,-2-5-12 15,2 4-29-15,3 1 1 0,-1 1-26 0,3 3-5 16,0 1-23-16,0 1 8 0,1 1-20 0,2 0 8 15,-2 1-20-15,1-1 12 0,0 1-21 0,-1-1 18 16,1-1-20-16,-3-1 13 0,-2-4-16 0,2 0 9 16,-2-1-12-16,-1-3 18 0,1 0-8 0,-4-2 14 15,2-2-16-15,-4-5 12 0,5 7-15 0,-5-7 8 16,0 0-9-16,8-4 9 0,-8 4-12 0,2-11 11 16,0 2-12-16,0 1 3 0,-1-2-3 0,2 0 12 15,0 0-15-15,-1 2 14 0,1-2-11 0,1 2 9 0,-2 0-14 16,2 1 13-16,2 3-16 0,-2 0 18 15,-4 4-14-15,12-4 11 0,-12 4-9 16,14 0 12-16,-14 0-13 0,15 6 15 0,-6-2-15 0,0 2 14 0,0 1-22 16,1 0-3-16,0 3-44 0,-2-2-24 15,1 3-68-15,2-2-1 0,-2 0-86 0,0-1-1 16,-1 0-48-16,2-3-28 0,-1 1-32 0,0-2-33 0,4 0-23 16,-3-3 4-16,2 0 23 0,2-2-12 0,-3 0 24 15,7-4 14-15,-4 1 40 0,-1-3-151 0,0-1 58 16</inkml:trace>
  <inkml:trace contextRef="#ctx0" brushRef="#br0" timeOffset="127500.3">8337 10124 665 0,'7'-14'150'0,"-4"0"17"16,1 2 23-16,0 0 11 0,-3 0 24 0,1 1 57 16,-1 2-21-16,-1 0 65 0,-1-1-68 0,-1 2 25 15,0 1-69-15,-2 1 29 0,0 0-62 0,-2 2 33 16,6 4-67-16,-17-3 37 0,17 3-65 0,-19 2 32 16,6 2-62-16,3-1 32 0,-4 4-62 0,1 0 37 15,4 1-57-15,-4 3 32 0,6-1-14 0,-2 4-13 0,1-2-9 16,2 0-5-16,1 3-6 0,2-4-5 0,2 0-2 15,0 1-4-15,2 0-3 0,1-2-3 16,1 0 3-16,2-1-10 0,3-1-6 0,-2-1-2 0,2-2-2 16,-1-1-50-16,4-2 43 0,-1-1-58 15,0-3 49-15,0 0-55 0,2-2 52 0,-2-1-43 16,3-2 58-16,-3-1-43 0,-1-1 56 0,1 0-41 0,-1-2 51 16,-2 0-47-16,-1-1 51 0,0 1-43 0,-2 1 54 15,0 0-50-15,0 1 56 0,-3 0-33 0,3 1 69 16,-1 1-36-16,-3 7 45 0,2-13-55 0,-2 13 34 15,4-8-53-15,-4 8 42 0,4-7-51 0,-4 7 44 16,0 0-50-16,0 0 48 0,0 0-42 0,11 3 41 16,-11-3-49-16,11 8 48 0,-6-2-48 0,2 1 50 15,0-2-55-15,0 3 50 0,2 1-50 0,3 0 42 16,-2 0-48-16,3 0 34 0,-2-1-75 0,1 1 9 16,-1-1-62-16,1-1-53 0,-1-2-40 0,1 1-36 15,-3-1-33-15,0-3-21 0,-1 1 1 0,-8-3-1 16,15 2 4-16,-15-2 21 0,12-2 16 0,-12 2 45 15,11-6 56-15,-6 1 16 0,-1-1 43 0,-2 1 44 16,2-3 46-16,-3 0 38 0,3-1 32 0,-4-2 50 16,1 2 31-16,1-1 36 0,-2-1-1 0,1 2 79 15,-1 0-34-15,0 2 53 0,1 1-48 0,-1-1 15 16,0 7-81-16,1-11 9 0,-1 11-57 0,3-10 44 16,-3 10-58-16,5-5 44 0,-5 5-66 0,9-1 33 0,-9 1-64 15,13 1 33-15,-13-1-57 0,13 4 40 0,-6 0-54 16,2-1 47-16,0 2-56 0,0-2 49 0,1 0-49 15,-2 2 65-15,1-2-31 0,-9-3 62 0,15 5-19 16,-15-5 69-16,11 4-7 0,-11-4 2 0,11 0-20 16,-11 0-13-16,9-4-18 0,-9 4-12 0,5-7-12 15,-5 7 8-15,5-10-29 0,-5 10-11 0,3-13-3 16,-2 7-4-16,-1-2-8 0,0-1-1 0,0 2-16 16,0-2-39-16,0 0-107 0,0 0-51 0,0 0-34 15,0 1-121-15,0 0-22 0,1 0-94 0,-1 8-49 16,3-11 11-16,-3 11 19 0,5-8-320 0,-5 8-343 15</inkml:trace>
  <inkml:trace contextRef="#ctx0" brushRef="#br0" timeOffset="127734.49">8920 9944 239 0,'0'0'305'0,"8"7"-14"0,-8-7 12 16,6 5 24-16,-6-5-50 0,7 3 43 0,-7-3-96 16,0 0 3-16,11-2-94 0,-11 2 16 0,8-6-74 0,-3 1 35 15,-1-1-62-15,1 0-2 0,1 0 1 0,-2-1 38 16,0 0-53-16,-2 0 50 0,1 0-47 0,-1 3 51 15,1-2-24-15,-3 6 56 0,1-10-38 0,-1 10 32 16,2-7-64-16,-2 7 26 0,0 0-47 0,0 0 56 16,0 0-42-16,0 0 46 0,0 0-30 0,-8 6 22 15,8-6-52-15,-4 11 36 0,4-4-53 0,0 0 41 16,0 4-52-16,1-1 38 0,2 0-54 0,2 2 8 16,0 1-118-16,4 1-53 0,-1-2-94 0,2-1-125 15,3 2-134-15,2-4-394 0,2 1-502 0</inkml:trace>
  <inkml:trace contextRef="#ctx0" brushRef="#br0" timeOffset="128199.93">10102 9568 183 0,'4'-16'450'15,"-4"2"-46"-15,1 0-5 0,-2-1-44 0,0-1 67 16,-2 2-25-16,1 1-40 0,-2-2 57 0,-1 2-60 16,-3 3-2-16,2-1-64 0,-1 2-37 0,1 2-24 15,-2 2-24-15,-2 3-25 0,10 2-4 0,-18 0-23 16,7 3 9-16,-1 3-19 0,-2 5 7 0,1 3-10 16,-1 4 9-16,0 3-4 0,1 4-2 0,1 4 5 15,-1 5-9-15,0 3-15 0,4 4-32 0,3 0 21 0,-1 0-37 16,6 3 10-16,1-4-16 0,1 4-10 15,6-1-12-15,2-1-4 0,3 0-14 0,4-4 0 0,4-2-7 16,3-2-15-16,4-2-34 0,1-6-50 16,4-1-74-16,5-2-82 0,0-7-84 0,3 0-103 0,1-5-62 15,2-2-106-15,1-2-74 0,-6-5-819 0,0-1-1107 16</inkml:trace>
  <inkml:trace contextRef="#ctx0" brushRef="#br0" timeOffset="128750.66">11067 9506 470 0,'0'0'374'0,"-6"-10"-32"0,6 10-18 15,-7-6-38-15,1 2 33 0,6 4-64 0,-13-3 20 16,13 3-19-16,-15 0-15 0,15 0-17 0,-19 3-18 16,8 0-19-16,1 1-19 0,-1 2-24 0,0 1-26 15,0 0-9-15,2 1-63 0,0 0 35 0,4 2-57 16,0-2 40-16,0 3-53 0,2-1 43 0,3 1-54 16,0-2 48-16,5 3-55 0,2-1 46 0,0 1-51 15,2 0 48-15,5 2-52 0,2-3 48 0,0 3-48 16,2-2 39-16,1 1-46 0,4 0 46 0,-3-1-45 15,1-1 1-15,-2 1 2 0,-1-3 2 0,0 3-2 16,-1-3-2-16,-5 0 0 0,0 0 0 0,-4-2 4 0,-2 0 7 16,-1 1 0-16,-5-1 2 0,0-7 1 15,-2 12 4-15,-6-5-3 0,2-1 4 0,-6 1-1 0,-1-1 1 16,1-1 1-16,-5-1-2 0,2-1 3 0,-3 1-1 16,1-2 1-16,-2-1 12 0,5 0-34 0,-1-1-47 15,2 0-71-15,0-1-91 0,3 0-66 16,-1-1-73-16,11 2-95 0,-12-6-47 0,12 6-244 0,-5-8-264 15</inkml:trace>
  <inkml:trace contextRef="#ctx0" brushRef="#br0" timeOffset="128953.07">11411 9683 654 0,'10'-1'613'0,"-10"1"-143"0,17-1-58 0,-17 1-24 16,12-2 16-16,-12 2-26 0,12-1 37 0,-12 1-74 15,13-2-11-15,-13 2-85 0,14-4-43 0,-5 2-31 16,1-1-31-16,0 0-26 0,2-1-24 0,3 1-19 0,-1-1-8 16,3-2-13-16,-2 1-25 0,3 2-43 15,-3-2-77-15,3-1-43 0,1 0-138 0,-3 1-54 16,0-1-109-16,0 0-112 0,-1-1-132 0,-1 0-271 0,1 1-537 16</inkml:trace>
  <inkml:trace contextRef="#ctx0" brushRef="#br0" timeOffset="129450.39">12134 9279 379 0,'0'-11'404'0,"0"1"-57"0,-1 2 9 16,-3 0-70-16,0-1 15 0,0 2-21 0,-4-1-20 16,0 1-12-16,-1 3-12 0,-1-1-14 0,-2 1-25 15,3 0-27-15,-4 3-21 0,3 1-28 0,-1 0-17 16,-1 3 28-16,3-1-67 0,-1 3 36 0,1 0-64 15,0 0 43-15,4 3-59 0,0-1 45 0,2 0-54 16,1 3 41-16,2-2-49 0,1 3 46 0,1-1-52 0,4 2 45 16,0 1-49-16,3-1 45 0,4 2-51 15,0 1 49-15,1 2-47 0,0-2 35 0,1 0-44 16,-1 0 49-16,-1 1-49 0,2 1 45 0,-4-1-49 0,0 1 50 16,-3 0-48-16,-2-2 45 0,-3 2-49 0,-3-1 43 15,0 1-43-15,-4-2 48 0,-3 2-50 16,0-2 49-16,-2-3-47 0,-2 1 49 0,1-2-49 15,0-2 56-15,1 1-47 0,0-3 41 0,0-2-49 0,2 0 50 16,0-2-49-16,7-3 50 0,-9 5-58 16,9-5 44-16,0 0-57 0,0 0 35 0,0 0-65 15,0 0 33-15,0 0-48 0,0 0 59 0,10-3-37 0,-10 3 48 16,18 0-35-16,-18 0 50 0,17 1-39 0,-6 1 47 16,-2 0-38-16,0 2 48 0,0 0-45 0,0 2 51 15,0 0-35-15,-4 1 47 0,2 0-41 0,-2 2 48 16,-2 0-47-16,1 0 47 0,0 0-47 0,-1 1 4 15,-1-1 5-15,1 1 7 0,1-1 1 0,-2 0 0 16,1 1 0-16,3-3 3 0,-2 1-4 0,1-2-3 16,3 0 0-16,-2 0-3 0,3-2-63 0,0-1-66 15,3-2-73-15,-1 1-60 0,-11-2-57 0,26 0-82 16,-15-2-40-16,3-1-394 0,2-2-371 0</inkml:trace>
  <inkml:trace contextRef="#ctx0" brushRef="#br0" timeOffset="129919.4">12565 9432 212 0,'-4'-11'459'0,"-1"3"-79"0,0 0-26 0,-3 0-61 0,3 1 42 16,-3 1-54-16,1 0 15 0,-5 2-62 0,3 0 23 15,-2 0-68-15,-3 3 23 0,1 0-20 0,-2 2-48 16,-1 2 38-16,0 0-64 0,0 2 35 0,1 1-71 15,2 1 33-15,-1 1-57 0,4 2 32 0,0 0-51 16,1 2 36-16,1-2-54 0,4 1 42 0,2 0-53 16,-1 0 41-16,4 1-53 0,1-2 45 0,0 3-44 15,2-3 39-15,4 1-52 0,-1 0 44 0,1-1-46 16,0 1 47-16,1-4-52 0,-2 0 49 0,4-1-52 16,-2-1 49-16,1-2-50 0,-3 0 45 0,4-2-46 0,-11-1 45 15,16 1-50-15,-16-1 47 0,18-5-45 16,-8 2 47-16,-1-1-46 0,-2-3 48 0,0 1-43 15,2-1 44-15,-2-3-50 0,-2 2 51 0,1-4-48 16,-1 2 52-16,2-1-51 0,-4 3 51 0,1-2-46 16,0 2 53-16,0-1-33 0,-1 2 70 0,-1 0-28 15,-2 7 31-15,4-10-48 0,-4 10 30 0,6-9-31 16,-6 9 44-16,0 0-34 0,7-4 4 0,-7 4 10 0,0 0-1 16,6 8-5-16,-6-8-7 0,9 8-3 0,-6-1-6 15,2 0-2-15,0 0-5 0,0 3-4 0,-1-2-2 16,2 3 3-16,-2-2-16 0,5 3 2 0,-3-2-17 15,2 1-41-15,0-2-44 0,-1 0-57 0,0-1-18 16,-1 0-103-16,1-2-16 0,-1 0-93 0,0-1-56 16,-6-5-68-16,12 4-519 0,-12-4-642 0</inkml:trace>
  <inkml:trace contextRef="#ctx0" brushRef="#br0" timeOffset="130616.9">12790 9503 9 0,'0'0'582'0,"0"0"-137"0,0 0-79 0,0 0 42 15,0 0 0-15,0 0-25 0,0 0-12 0,0 0-69 16,-9 3 8-16,9-3-94 0,0 0 23 0,0 0-55 15,0 0 51-15,2 4-53 0,-2-4 13 0,6 7-43 16,-4-3-12-16,2 1-11 0,2 1-10 0,-1 2-14 16,0-1-16-16,1 1-16 0,0 1-13 0,0-1-13 15,-1 1-1-15,1 1-16 0,-1 0-4 0,0-1-5 16,-1 2-3-16,1-1-11 0,-1-1-10 0,-2 0-34 16,1-1-63-16,-1-1-55 0,-2 0-76 0,2-1-33 15,-2-6-123-15,1 10-50 0,-1-10-100 0,0 7-641 0,0-7-789 16</inkml:trace>
  <inkml:trace contextRef="#ctx0" brushRef="#br0" timeOffset="131166.79">12865 9140 420 0,'-5'-7'415'16,"-1"0"-69"-16,2 0-39 0,0 0-64 16,1-2-13-16,2 2-49 0,1 0 0 0,0-1 10 0,0 1-76 15,4-2 21-15,0 2-72 0,0-1 26 0,3 2-55 16,2 1 35-16,-2 0-59 0,2 0 42 0,1 1-47 16,0 3 51-16,-10 1-42 0,18 0 46 0,-8 2-33 15,-1 1 51-15,-1 3-40 0,-2 0 45 0,2 1-37 16,-4 2 8-16,1 1 2 0,-4 1 36 0,2 4-39 0,-2-1 34 15,0-1-48-15,2 4 35 0,-3 0-45 16,1 1 33-16,0-1-46 0,-1-2 29 0,0 2-4 0,3-3-1 16,-2 2-5-16,2-3 2 0,-1-2-2 0,2 0 1 15,0 0-9-15,0-3-6 0,1 0-3 0,1-2-3 16,2-1 0-16,-3 0-49 0,3 0 51 0,-1-3-8 16,-7-2-3-16,13 4-4 0,-13-4-2 0,9 1-3 15,-9-1-37-15,0 0 44 0,10 2-40 0,-10-2 48 16,0 0-40-16,0 0 47 0,0 0 3 0,4 5-23 15,-4-5 64-15,-1 6-22 0,1-6 65 0,-3 7-35 16,3-7 56-16,0 14-44 0,-1-6 26 0,0 2-40 16,1-1 32-16,1 4-31 0,0 0 20 0,2-1-34 15,1 3 4-15,0 1-26 0,1-1 0 0,0 1-8 16,4 2-3-16,-3-1-5 0,2 1-6 0,0 0 0 16,0 0-1-16,0-4-5 0,-3 3 2 0,-1-4-1 15,1 1 6-15,-2-3-5 0,-2 3-1 0,-1-3-3 16,-4 0-1-16,2-1-5 0,-5-1-60 0,1 2 32 0,-4-2-85 15,-2-2-95-15,-1-1-83 0,-2 0-57 0,-1-4-115 16,0 1-123-16,2-3-545 0,-4-3-747 16</inkml:trace>
  <inkml:trace contextRef="#ctx0" brushRef="#br0" timeOffset="131540.31">13498 9421 565 0,'12'-4'686'0,"-12"4"-169"16,9-5 1-16,-9 5-77 0,8-4 52 0,-8 4-46 0,9-3-12 16,-9 3-50-16,5-4-60 0,-5 4-50 15,0 0-33-15,0 0-32 0,0 0-28 0,13 2-31 16,-13-2-24-16,5 7-27 0,-5-7-15 0,3 7-18 0,-3-7-11 15,-2 12-28-15,0-5-40 0,-2 1-71 0,-1 1-91 16,-3 2-111-16,-2-1-77 0,1 1-151 16,-3 0-117-16,1 0-728 0,-4 0-959 0</inkml:trace>
  <inkml:trace contextRef="#ctx0" brushRef="#br0" timeOffset="132466.06">14297 8860 211 0,'0'0'390'16,"5"-7"-63"-16,-5 7-6 0,5-7-9 0,-5 7-46 15,2-6 48-15,-2 6-83 0,0 0-1 0,0 0-38 16,0 0-21-16,0 0-9 0,0 0-1 0,0 0-8 15,0 0-38-15,0 0 24 0,-10 9-51 0,6-4 31 16,-1 2-49-16,-1 1 24 0,-2 1-55 0,-2 3 34 16,0-2-55-16,-4 4 36 0,0 0-48 0,-3 2 40 15,0 1-51-15,-4 1 1 0,0 0 2 0,-2-1 0 16,0 1 1-16,0-1-3 0,0-1 3 0,-1-2 41 16,1 1-46-16,2-5 39 0,3 1-48 0,1-2 45 15,1-2-43-15,4-2 41 0,1-2-46 0,1 1 13 16,1-1-18-16,9-3 44 0,-11 0-51 0,11 0 9 15,0 0-9-15,-7-6 2 0,7 6-1 0,5-5 2 16,-5 5 1-16,11-7 9 0,-5 3 2 0,4 0 1 16,-1 2 4-16,3-1-2 0,-1 2 4 0,-1 0 2 15,4 2 5-15,-2-1-1 0,-1 3 2 0,2-1 0 16,1 3 4-16,1 1-1 0,0 0 1 0,0 1 39 16,-1 1-45-16,4 2 41 0,-3 1-51 0,3 0 52 0,-2-1-55 15,0 1 44-15,1 0-45 0,1 0 42 0,-3-2-41 16,4 1 42-16,-1-2-47 0,-4 1 47 15,4-3-42-15,-1 0 41 0,-1 1-44 0,1-3 43 0,1-1-45 16,-3 1 46-16,4 0-46 0,-2-3 45 0,-3 0-46 16,0-1 52-16,1 0-51 0,-3-1 41 0,0 1-43 15,0-1 42-15,-3-2-44 0,2 0 38 0,-3 1-49 16,1-1-7-16,-9 3-93 0,10-6-30 0,-7 1-119 16,-3 5-67-16,1-9-50 0,-1 9-496 0,-5-11-461 15</inkml:trace>
  <inkml:trace contextRef="#ctx0" brushRef="#br0" timeOffset="132800.29">14001 9457 285 0,'0'0'343'0,"0"0"-48"0,0 0-18 15,-15-1-12-15,15 1 1 0,0 0-44 0,-3-5 49 16,3 5-68-16,3-5 30 0,-3 5-22 0,5-9-12 16,-5 9-1-16,9-7-34 0,-9 7 41 0,12-9-46 15,-5 5 52-15,1 1-51 0,2 0 38 0,2 0-66 16,0 1 35-16,-1-2-54 0,0 3-4 0,3-1-13 16,0 0-2-16,1 2-11 0,0 0-7 0,0 0 0 15,-1 0-20-15,3 2-12 0,1 0-5 0,-2-1-7 16,2 2-6-16,0-1-8 0,0 2 4 15,-3-2-7-15,4 0-5 0,-3 1-3 0,0-1-6 0,0 2-12 16,-2-2-42-16,0 0-64 0,0-1-27 0,-3 1-127 16,1-1-37-16,-1-1-110 0,-11 0-105 15,21-1-129-15,-11-1-313 0,0-2-553 0</inkml:trace>
  <inkml:trace contextRef="#ctx0" brushRef="#br0" timeOffset="133299.67">14697 8688 263 0,'-8'-7'373'0,"8"7"-66"15,-8-6 14-15,8 6-4 0,-4-6-30 0,4 6 30 16,-6-4-52-16,6 4-53 0,0 0-17 0,0 0-1 0,0 0 5 15,0 0 4-15,10-1 0 0,-10 1 5 0,16 4 7 16,-4-1-49-16,0 3 36 0,2 2-54 16,1-3 34-16,4 5-42 0,-2 0 19 0,1 1-27 0,0 1-3 15,0 1-1-15,1 4-4 0,1-1-11 0,1 4-8 16,-3 0-11-16,0 1-4 0,-3 2-10 0,3 2-9 16,-2-2-29-16,-3 2 17 0,-1 2-50 0,-1-1 40 15,-2 3-45-15,0-1 37 0,0 1-9 0,-5-4-4 16,0 0-7-16,-2 0-6 0,-2-2 1 0,0-2-6 15,0 0-2-15,-2-1-14 0,-2 1-34 0,-1-1-60 16,-3-4-128-16,3-1-80 0,-5 2-179 0,1-3-115 16,-1-4-241-16,-2 0-374 0,-3-3-827 0</inkml:trace>
  <inkml:trace contextRef="#ctx0" brushRef="#br0" timeOffset="139398.94">15345 8888 132 0,'0'0'210'0,"0"0"-25"0,0 0-3 0,-12 0 28 16,12 0-26-16,0 0 6 0,0 0-35 0,-10-2-11 15,10 2-24-15,0 0-6 0,0 0-9 0,0 0-19 16,-10-3 10-16,10 3-20 0,0 0 17 0,0 0-28 16,0 0 26-16,0 0-35 0,0 0-7 0,0 0 37 15,0 0-52-15,-12 0 5 0,12 0 2 0,0 0 9 16,0 0 14-16,0 0 56 0,0 0-22 0,0 0 15 0,5-5-48 16,-5 5 34-16,13-7-50 0,-3 1 27 0,3 1-47 15,2-2 30-15,3-1-49 0,1-1 37 16,4 0-48-16,-1 0 38 0,2-1-40 0,3-1 34 0,1-1-44 15,-1 2 40-15,1-1-43 0,-3 1 45 0,0-1-48 16,-2 3 41-16,0-2-40 0,0 2 40 0,-4-1-40 16,2 2 40-16,-6 1-37 0,2 0 37 15,-4 2-43-15,-1-2 41 0,-3 2-38 0,1 0 41 0,-10 4-38 16,16-4 40-16,-16 4-37 0,10-6 37 0,-10 6-45 16,9-3 40-16,-9 3-42 0,6-5 45 0,-6 5-47 15,0 0 46-15,0 0-43 0,0 0 42 0,4-4-43 16,-4 4 40-16,0 0-43 0,0 0 32 0,0 0-70 15,0 0-4-15,3-5-101 0,-3 5-42 0,0 0-56 16,0 0-112-16,0 0-438 0,-2-9-350 0</inkml:trace>
  <inkml:trace contextRef="#ctx0" brushRef="#br0" timeOffset="140048.7">15646 8503 57 0,'0'0'324'0,"0"0"-97"16,0 0-52-16,-10-2-36 0,10 2 4 0,0 0-4 16,0 0-24-16,0 0-14 0,0 0-20 0,-14 0-20 15,14 0-8-15,0 0-12 0,0 0-6 0,0 0-7 16,0 0 3-16,0 0-6 0,0 0 3 0,0 0-4 15,0 0 6-15,2 5 4 0,-2-5-2 0,0 0 4 16,13 3-10-16,-13-3-3 0,12 1-4 0,-12-1 3 16,15 1-1-16,-15-1-13 0,17 2 3 0,-17-2-7 15,20 1 0-15,-10 0-3 0,3-1 3 0,-3 2-1 16,2-1 8-16,-1 0-5 0,1-1 0 0,-2 1-9 16,3 0 11-16,-3 0-15 0,0 1 12 0,2-1-7 15,-2 1 11-15,-1-1-13 0,-9-1 9 0,18 3-10 16,-18-3 12-16,14 2-12 0,-14-2 3 0,15 3-3 0,-15-3 11 15,12 2-7-15,-12-2 5 0,11 2-10 16,-11-2 8-16,12 3 0 0,-12-3 3 0,10 2-9 16,-10-2 9-16,10 1-9 0,-10-1 10 0,9 3-15 0,-9-3 11 15,0 0-5-15,12 2 9 0,-12-2-10 16,0 0 9-16,11 2-9 0,-11-2 5 0,0 0 15 0,0 0-12 16,10 3-11-16,-10-3 12 0,0 0 32 0,0 0-41 15,8 4 0-15,-8-4 7 0,0 0-1 0,0 0 6 16,6 5 6-16,-6-5 12 0,0 0 5 0,2 7-5 15,-2-7 13-15,0 0-2 0,0 7 17 0,0-7-13 16,-2 8 35-16,2-8-37 0,-1 10 52 0,-1-3-53 16,-1 0 44-16,1 2-46 0,0 0 53 0,-3 2-56 15,1 0 46-15,2 2-56 0,-5 1 45 0,1 1-51 16,1-1 34-16,-2 2-47 0,2 0 39 0,-1-1-52 16,-2 1 45-16,3-1-47 0,-1 1 45 0,1 0-50 15,-1-2 46-15,1-2-29 0,-1 1 26 0,2-4-48 16,-1 0 46-16,2 0-48 0,1 0 52 0,-2-2-46 15,1 1 40-15,3-8-46 0,-3 9 45 0,3-9-47 16,-5 10 46-16,5-10-52 0,-3 6-28 0,3-6-51 0,0 0-44 16,0 0-81-16,0 0-58 0,0 0-485 15,0 0-299-15</inkml:trace>
  <inkml:trace contextRef="#ctx0" brushRef="#br0" timeOffset="141316.25">15705 8545 47 0,'0'0'144'0,"0"0"-26"0,0 0-28 0,0 0-24 16,0 0-13-16,0 0-14 0,0 0-2 0,0 0-5 16,0 0-2-16,0 0-2 0,-1 6 2 0,1-6-9 15,0 0-2-15,0 0-5 0,0 0 14 16,0 0 9-16,7 4 14 0,-7-4 17 0,0 0 7 0,0 0-3 15,14 2 1-15,-14-2-6 0,0 0-5 0,11 3-1 16,-11-3 2-16,11 1-2 0,-11-1-11 0,10 1-4 16,-10-1 0-16,13 3-6 0,-13-3-2 0,15 2 2 15,-15-2 6-15,16 0-2 0,-16 0-3 16,19 0 10-16,-19 0-21 0,19 0 5 0,-19 0-14 0,21-2 0 16,-10 1-10-16,0-1 8 0,-11 2-14 0,21-1 10 15,-21 1-14-15,19-3 11 0,-19 3-7 0,17-1-4 16,-17 1-2-16,13-1 18 0,-13 1-3 0,0 0 10 15,15 0 8-15,-15 0 7 0,0 0 13 0,11 1-8 0,-11-1 13 16,0 0-19-16,8 3 20 0,-8-3-31 16,0 0 17-16,0 0-30 0,0 0 20 0,0 0-29 15,9 2 22-15,-9-2-32 0,0 0 32 0,0 0-31 0,0 0 19 16,0 0-23-16,0 0 24 0,6 5-27 0,-6-5 26 16,0 0-24-16,0 0 24 0,2 7 8 0,-2-7 15 15,0 7-29-15,0-7 50 0,-3 12-54 0,1-4 40 16,-1 1-48-16,3 2 40 0,-2 0-45 0,0 1 43 15,0 0-47-15,-1 2 47 0,-1 2-52 0,3-1 42 16,-3 1-45-16,1-2 40 0,2 2-43 0,-3 0-3 16,2-3-1-16,-2-1-42 0,3-1-48 0,0-1-35 15,-1 0-90-15,2-2-52 0,0-8-336 0,-1 11-140 16</inkml:trace>
  <inkml:trace contextRef="#ctx0" brushRef="#br0" timeOffset="141765.49">16403 8443 115 0,'0'0'481'0,"0"0"-135"0,-3-7-67 0,3 7-41 15,-5-5-9-15,5 5 8 0,0 0 7 0,-4-6 2 16,4 6-14-16,0 0-11 0,-5-5-27 0,5 5-36 15,0 0-32-15,0 0-24 0,0 0-16 0,0 0 13 16,0 0 17-16,0 0 5 0,-6 4 1 0,6-4-2 16,0 9 2-16,0-9-7 0,1 10-14 0,-1-10-1 15,3 13-5-15,-1-5-8 0,-2-1-21 0,4 0-9 16,-1 1-10-16,-1 2-8 0,1-2-7 0,0 1-6 0,0-1-7 16,-2 2-1-16,3-3-5 0,-1 1-3 0,-1-1-4 15,-2-7 1-15,3 12-3 0,-3-12-20 16,2 11-14-16,-2-11-102 0,4 10-20 0,-4-10-104 15,0 7-68-15,0-7-102 0,0 0-89 0,0 0-492 0,0 0-610 16</inkml:trace>
  <inkml:trace contextRef="#ctx0" brushRef="#br0" timeOffset="141925.6">16281 8360 342 0,'-6'-7'321'0,"3"3"-101"16,3 4-17-16,-5-9-44 0,5 9-7 0,-4-9-37 15,4 9-8-15,-2-8-38 0,2 8-2 0,0-7-26 16,0 7 8-16,1-6-25 0,-1 6 7 0,5-4-22 16,-5 4-28-16,8-3-93 0,-8 3-34 0,10-4-124 15,-10 4-161-15,9-3 101 0</inkml:trace>
  <inkml:trace contextRef="#ctx0" brushRef="#br0" timeOffset="142315.79">16690 8269 234 0,'0'0'237'0,"7"-4"0"0,-7 4-60 0,0 0 18 16,5-4-35-16,-5 4-1 0,0 0-27 0,4-5-3 15,-4 5-23-15,0 0-16 0,0 0-21 0,3-6-1 16,-3 6-8-16,0 0-5 0,0 0 6 0,2-6-22 15,-2 6 2-15,0 0-13 0,0 0-2 0,0 0-10 16,0 0 2-16,0 0-9 0,1-7 9 0,-1 7-14 16,0 0 6-16,0 0-7 0,0 0 23 0,0 0-10 15,0 0 35-15,0 0-21 0,0 0 37 0,0 0-35 16,0 0 5-16,0 0 1 0,0 0 1 0,0 0 13 16,0 0 35-16,0 0-42 0,0 0 43 0,0 0-45 15,0 0 43-15,0 0-40 0,0 0 38 0,0 0-55 16,0 0 38-16,0 0-49 0,0 0 38 0,0 0-47 15,0 0 32-15,0 0-45 0,0 0 39 0,0 0-48 16,0 0 43-16,1-6-38 0,-1 6 28 0,0 0-42 0,0 0 39 16,0 0-50-16,0 0 10 0,0 0-115 0,0 0-45 15,0 0-65-15,0 0-47 0,0 0-123 0,0 0-275 16,0 0-198-16</inkml:trace>
  <inkml:trace contextRef="#ctx0" brushRef="#br0" timeOffset="143252.1">16266 8408 198 0,'0'0'327'15,"-10"-1"-122"-15,10 1-13 0,0 0-33 0,-13-1 25 16,13 1-16-16,0 0-18 0,-9-2-18 0,9 2-28 16,0 0-20-16,0 0-11 0,0 0-9 0,0 0-4 15,5-10-2-15,5 6 0 0,-1 1-7 0,4-2-6 16,1-2-8-16,4 0-4 0,4-2 0 0,1 1-7 16,0-1-10-16,1-1 20 0,4 0-24 0,-2-2 14 15,1 1-22-15,-2 1 16 0,-4 1-22 0,0 0 22 16,0-1-26-16,-6 1 21 0,2 3-20 0,-4-2 16 15,-1 2-21-15,-3-1 19 0,-1 1-23 0,-3 1 29 16,1-1-22-16,-3 1 17 0,-3 5-22 0,1-8 24 16,-1 8-24-16,-2-9 25 0,2 9-18 0,-8-7 21 0,8 7-9 15,-9-5 34-15,9 5-28 0,-9-2 29 0,9 2-34 16,0 0 43-16,-16 0-39 0,16 0 53 0,-7 4-35 16,7-4 59-16,-8 8-37 0,6-3 40 0,-1 1-48 15,3-6 41-15,0 13-39 0,0-5 5 0,0 2 7 16,3-1 8-16,-2 3-9 0,3 1-6 0,0 1-7 15,0 0-6-15,0 2-6 0,1 0-5 0,1-1 28 16,-2 2-44-16,0 0 31 0,1 0-42 0,0-1 32 16,-1 1-29-16,1-1 23 0,-1-1-37 0,-2 0 39 15,2-2-37-15,-3-2 38 0,1 0-34 0,-1-1 35 16,-1-2-39-16,0 0 41 0,0-8-42 0,-1 13 36 16,1-13-39-16,-4 10 40 0,4-10-42 0,-5 4 40 15,5-4-42-15,0 0 43 0,0 0-45 0,-12-3 40 16,12 3-40-16,-2-10 38 0,2 10-38 0,0-11 39 0,1 6-41 15,0-1 40-15,3 1-38 0,2-2 1 0,-2 2 4 16,4 0 3-16,-2 0 2 0,2 2 3 0,-8 3 0 16,17-5 4-16,-17 5-1 0,17 0 35 0,-17 0-40 15,17 2 37-15,-9 1-39 0,2 0 36 0,-1 2-39 16,-1-1 37-16,-2 2-37 0,3-1 37 0,-1 2-43 16,-2 0 38-16,-1 1-41 0,3-2 30 0,-3 1-69 15,0 1-9-15,-1-4-106 0,0 2-17 0,-2-1-64 16,-2-5-57-16,7 9-63 0,-7-9-429 0,0 0-336 15</inkml:trace>
  <inkml:trace contextRef="#ctx0" brushRef="#br0" timeOffset="143472.29">17031 8382 41 0,'8'-7'622'0,"-4"2"-173"0,2 0-95 0,-6 5-39 15,8-7-20-15,-8 7 7 0,4-6-13 0,-4 6-6 16,0 0-13-16,5-5-26 0,-5 5-25 0,0 0-29 15,0 0-25-15,0 0-43 0,0 0-2 0,0 0-23 0,4 5-19 16,-4-5-12-16,0 0-12 0,1 9-5 16,-1-9-14-16,0 8-8 0,0-8-4 0,1 9-4 15,-1-9-8-15,3 10-3 0,-3-10-7 0,4 9-10 0,-4-9-58 16,2 9-55-16,-2-9-47 0,3 9-73 0,-3-9-49 16,2 7-32-16,-2-7-78 0,0 0-64 0,0 0-374 15,-4 6-380-15</inkml:trace>
  <inkml:trace contextRef="#ctx0" brushRef="#br0" timeOffset="143631.6">16874 8314 462 0,'-9'-8'327'0,"0"1"-59"15,3 1-16-15,2 2-59 0,-1 0 2 0,1-2-33 16,4 6-5-16,-4-9-49 0,4 9-4 0,-1-8-37 16,1 8 5-16,5-7-36 0,-5 7 11 0,10-6-32 15,-2 1 13-15,2 3-28 0,1-1-47 0,-1 1-43 16,1-1-92-16,1 2-44 0,-1-1-386 0,3 0-123 15</inkml:trace>
  <inkml:trace contextRef="#ctx0" brushRef="#br0" timeOffset="143914.87">17232 8155 76 0,'0'0'404'0,"6"-4"-79"0,-6 4-13 16,0 0-9-16,6-3-40 0,-6 3 27 0,0 0-61 15,0 0 20-15,0 0-67 0,-7 2 23 0,7-2-62 16,-9 7 18-16,9-7-59 0,-7 9 22 0,1-3-50 15,3 0 28-15,0 0-52 0,-1 1 31 0,4 0-48 16,-2 1-7-16,0 0-6 0,0-1-5 0,6 4-2 16,-3-3 4-16,0 3-9 0,3-1-3 0,1 0 2 15,-1 2-1-15,4 0-3 0,1 0-3 0,-2-1 2 16,1 2-2-16,1-3-1 0,0 1 0 0,-1-2-1 16,-1 0 36-16,0-1-41 0,0-1 32 0,-3 0-34 15,0-2 34-15,-4-5-44 0,4 10 38 0,-4-10-39 16,1 8 40-16,-1-8-42 0,-4 8 33 0,4-8-80 15,-9 5-34-15,9-5-32 0,-10 3-32 0,10-3-13 16,-11 4-17-16,11-4-27 0,-13 2-12 0,13-2-86 16,0 0-66-16,-16-1-194 0,16 1-97 0</inkml:trace>
  <inkml:trace contextRef="#ctx0" brushRef="#br0" timeOffset="144215.04">17871 8108 461 0,'5'-6'507'0,"-5"6"-138"0,8-9-11 16,-8 9-47-16,5-8 49 0,-5 8-58 0,3-4 39 16,-3 4-55-16,0 0 13 0,2-7-91 0,-2 7 12 15,0 0-59-15,0 0 36 0,0 0-57 0,0 0 3 16,5 5-15-16,-5-5-12 0,2 7-18 0,-2-7-14 15,2 10-20-15,-2-10-6 0,4 12-9 0,-3-6-13 16,4 1-4-16,-4 0-8 0,2 1-6 0,0 1 0 0,-1-1-9 16,1-1-27-16,-1 1-70 0,1-1-61 15,-2 1-56-15,1-1-74 0,-2-7-67 0,2 11-70 16,-2-11-46-16,0 8-160 0,0-8-262 0,-4 6-443 16</inkml:trace>
  <inkml:trace contextRef="#ctx0" brushRef="#br0" timeOffset="144348.14">17691 8043 351 0,'-6'-7'363'0,"-1"1"-88"0,7 6-49 15,-4-7-58-15,4 7-37 0,-2-8-22 0,2 8-20 0,2-7-21 16,-2 7-15-16,9-4-8 0,-9 4-47 16,14-4-99-16,-14 4-102 0,18-4-291 0,-6 2 17 0</inkml:trace>
  <inkml:trace contextRef="#ctx0" brushRef="#br0" timeOffset="144631.9">18198 7868 175 0,'0'0'441'16,"0"0"-117"-16,0 0-20 0,0 0-2 0,0 0-32 16,0 0 51-16,-9 6-51 0,9-6 24 0,-15 7-26 15,7 0-67-15,1 0 16 0,-3-2-65 0,-1 4 12 0,5-2-60 16,-1 2 24-16,0-1-55 0,3 1 29 15,0 0-56-15,2 0 36 0,2 0-58 0,1 0 36 16,0 1-53-16,4 0 43 0,0-1-52 0,4 2 42 0,0 0-48 16,2 1 43-16,1 0-49 0,0 0 44 0,-2-2-46 15,4 0 45-15,-2 1-46 0,0-1 40 16,-3 1-46-16,0-2 43 0,-2 1-43 0,-1-1 40 16,-5 0-46-16,0-2 9 0,-2 3-2 0,-1 0-2 0,-6-1-39 15,0-1-50-15,-2 4-67 0,-5-2-80 0,-2 2-59 16,-3-1-85-16,-6 2-145 0,-3 0-239 0,-1 1-310 15</inkml:trace>
  <inkml:trace contextRef="#ctx0" brushRef="#br0" timeOffset="145583.23">16692 9260 185 0,'0'0'346'0,"0"0"-83"0,-2-8 2 0,2 8 5 16,0 0-44-16,-2-8-12 0,2 8-14 0,-4-8-9 15,4 8-10-15,-3-8-15 0,3 8-10 0,-9-7-20 16,6 2-15-16,3 5 1 0,-9-8 1 0,9 8-16 0,-11-7-25 15,11 7-16-15,-14-5-10 0,14 5-11 16,-15 1-7-16,4 0-5 0,0 4-13 0,-4 0-2 16,0 1 31-16,-3 5-46 0,0-2 38 0,-3 4-47 15,0 2 39-15,0 1-41 0,1-2 37 0,4 0-42 0,-2 2 39 16,4-2-39-16,2 2 36 0,0-3-42 16,2 0 45-16,5 1-46 0,0-4 42 0,1 1-40 15,1-3 42-15,3 0-41 0,2-2 34 0,-2-6-42 0,6 8 38 16,-6-8-41-16,13 6 27 0,-13-6-58 0,18-2 35 15,-7-2-47-15,2-1 53 0,0-1-43 0,1-1 57 16,-1-3-40-16,0 2 51 0,2-3-48 0,0-1 56 16,-5 2-43-16,2-3 43 0,-1 3-40 0,-2-1 6 15,0-1 11-15,1 2-4 0,-2-1 8 0,-3 3 10 16,2-1 22-16,-2 2 13 0,0 2 5 0,-3-2 4 16,2 3 19-16,1-1-56 0,-5 5-3 0,4-8 0 15,-4 8 1-15,0 0 0 0,0 0 30 0,0 0-44 16,17 3 37-16,-17-3-45 0,6 7 41 0,-6-7-44 15,9 7 40-15,-4 1-40 0,0-2 39 0,3-1-41 16,0 2 39-16,-1-1-37 0,0-1 37 0,1 2-44 16,2-1 46-16,-1-3-44 0,1 1 41 0,-1 0-42 15,1-2 43-15,-10-2-41 0,18 1 37 0,-18-1-39 16,16-2 40-16,-7-2-43 0,0 0 43 0,-1 0-40 16,-2-2 7-16,2-2-1 0,-3 1 1 0,-1-3 2 15,-3 1 4-15,2-2 4 0,-2 1-1 0,-2-4-1 0,-2-1 3 16,1-1 0-16,-4 0-4 0,1-3 1 0,-5-1 4 15,3-1 34-15,-3 0-42 0,-1-2 39 16,2 2-43-16,-1 1 51 0,0 1-18 0,2 2 51 16,-1 2-20-16,4 2 66 0,-4 2-51 0,5 1 32 0,-1 2-61 15,1-1 31-15,-1 3-56 0,5 6 42 0,-5-7-28 16,5 7 53-16,0 0-40 0,0 0 51 0,0 0-41 16,-6 8 54-16,6-8-44 0,5 13 4 0,-3-5 2 15,2 3-5-15,0-1 0 0,1 4-38 0,0 0 41 16,2 0-48-16,0 2 35 0,0 1-50 0,2 0 43 15,-3 1-10-15,4 0-6 0,-1 0-6 0,0 0-5 16,1 0-6-16,1-1-8 0,-2-1-21 0,1 0-47 16,-1-2-61-16,-2-1-47 0,1 0-20 0,2-3-90 15,-1 1 2-15,-2-2-71 0,0-1-35 0,2-3-20 0,-1-2-117 16,-8-3-285-16,18 1-341 0</inkml:trace>
  <inkml:trace contextRef="#ctx0" brushRef="#br0" timeOffset="146147.64">17111 9042 389 0,'0'-8'428'16,"0"0"-72"-16,-2 3-11 0,2 5-63 0,-6-10 14 0,6 10 14 15,-4-7-72-15,4 7 17 0,-9-4-61 0,9 4 13 16,-11 1-65-16,11-1-13 0,-14 4-18 0,7 1-16 16,1-1-19-16,1 3-12 0,-3-3-8 0,4 3-10 15,0 1-9-15,2-1-6 0,-1 2-8 0,2-2-1 16,1 2-6-16,1 0 0 0,2 2-1 0,-2-2-6 15,3 2-2-15,1-3-2 0,3 3 2 0,-2-2-5 16,2 2-1-16,0-1-2 0,2 0 1 0,-1-2 38 16,-2 2-47-16,1-5 39 0,1 3-45 0,-4-2 43 15,1-1-54-15,0 0 41 0,-2 1-45 0,-4-6 42 16,5 9-44-16,-5-9 43 0,-2 9-45 0,2-9 24 16,-5 7-54-16,5-7 41 0,-9 7-34 0,1-3 39 15,8-4-50-15,-13 4 26 0,13-4-58 0,-15 3-25 16,15-3-38-16,-12-2-16 0,12 2-27 0,-9-3-16 0,9 3 0 15,-5-10-40-15,5 10 29 0,0-10-36 16,2 1 50-16,3 2-10 0,2-2 58 0,1 0-36 16,2-2 86-16,1 0-36 0,0 0 96 0,1 5 15 15,2-5 97-15,-1 2-11 0,-3-1 78 0,4 3-13 0,-2-1 56 16,-2 1-9-16,-1 1 10 0,-2-1-5 0,1 3-13 16,-3 1-10-16,-5 3-26 0,13-5 0 0,-13 5 1 15,9-3-9-15,-9 3 10 0,9 3-14 0,-9-3-9 16,10 3-16-16,-10-3-12 0,9 7-6 0,-4-1-14 15,-1-1-6-15,5 1-7 0,-4-1 1 0,4 0-6 16,-1-1-5-16,-1 1 12 0,1-1-11 0,0 0 3 16,-8-4-3-16,16 2-3 0,-16-2 1 0,14 0-2 15,-14 0 5-15,16-5-14 0,-10 1 5 0,-1 1-6 16,-1-2-4-16,0 0 1 0,-3-1-2 0,-1 6-2 16,0-10 1-16,-2 2 1 0,-1 3-4 0,-2 0-4 15,-3-1 5-15,1 1-12 0,-2 0-51 0,0 0-41 16,-3 0-34-16,2 2-12 0,1 0-44 0,1 1-3 15,8 2-83-15,-16-4-20 0,16 4-212 0,-12-2-17 0</inkml:trace>
  <inkml:trace contextRef="#ctx0" brushRef="#br0" timeOffset="146614.93">18165 8903 56 0,'12'-9'409'0,"-2"4"-100"0,-4-2-23 0,-1-1-19 15,-1 2-32-15,-1-1 7 0,-2 1-28 0,-1-1 40 16,-1-1-96-16,-2 3 33 0,-1 0-20 0,-1-1-17 16,0 1-7-16,-4 1-4 0,0 3-14 0,-1-1-37 15,10 2 40-15,-24 2-41 0,10-1 44 0,-2 3-59 16,0 2 33-16,0 1-52 0,1-1 36 0,-2 4-62 15,2-2 38-15,2 1-54 0,2 0 39 0,-1 2-50 16,2-2 2-16,2 3-2 0,-2-3-1 0,6 1 1 16,2-2-3-16,-1 1 3 0,3-2-2 0,0-7 3 15,3 12-2-15,1-8-4 0,-4-4-1 0,12 6 3 16,-12-6-6-16,14 3-2 0,-14-3 35 0,22-3-51 0,-12 1 38 16,4-2-50-16,-2 0 41 0,0-4-42 15,0 2 50-15,0-1-47 0,-2-2 48 0,0 2-43 16,-2-3 45-16,-2 2-44 0,-1-1 43 0,0 2-39 0,-1-2 44 15,0 1-46-15,-3 3 42 0,-1 5-37 0,4-12 36 16,-4 12-41-16,0-6 43 0,0 6-44 0,0 0 45 16,0 0-41-16,0 0 42 0,0 0-41 0,0 0 47 15,0 0-48-15,4 5 42 0,-4-5-44 0,8 9 44 16,-2-4-46-16,0-1 29 0,2 2-80 0,1-2 4 16,3 2-82-16,-1-4 6 0,2 1-74 15,2 0-6-15,-1-1-22 0,3-1-47 0,-3-2-28 0,5 0-57 16,0-1-264-16,-1-2-157 0</inkml:trace>
  <inkml:trace contextRef="#ctx0" brushRef="#br0" timeOffset="146888.12">18513 8706 122 0,'0'-9'500'16,"-2"1"-90"-16,2 8 16 0,-1-13-60 0,1 6 44 0,0 7-68 16,0-11 27-16,0 11-71 0,0-11 9 0,0 11-93 15,-1-7 8-15,1 7-66 0,0 0 52 16,1-6-55-16,-1 6 2 0,0 0-1 0,8 4-10 15,-8-4-2-15,6 8-1 0,-1-2-6 0,2 2-13 0,-1 0-16 16,2 2-6-16,1 1-16 0,0 3-12 0,0 1-9 16,3 2-10-16,-1-2-7 0,0 2-8 0,2 1-8 15,-3 0-4-15,2 0-2 0,0 0-48 0,0-1 48 16,-1 0-44-16,0 0 48 0,-1 0-51 16,-1-5 45-16,-3 2-50 0,2-2 40 0,-2-1-65 0,-2-2 19 15,2 0-85-15,-2-1-4 0,0-1-61 0,0-1-13 16,-4-6-68-16,4 9-88 0,-4-9-76 0,0 0-53 15,0 0-84-15,0 0-32 0,0 0-262 0,0 0-405 16</inkml:trace>
  <inkml:trace contextRef="#ctx0" brushRef="#br0" timeOffset="147130.94">18579 8705 63 0,'-9'-16'545'0,"3"4"-151"0,-1-2-18 0,0 1-85 0,4-1-33 15,-2 4 31-15,5-3-67 0,0 1 29 16,0 2-59-16,5-2-13 0,-2 2-25 0,4 1-25 15,2-1-16-15,-1 2-23 0,5 1-9 0,-2 0-3 0,2 1-8 16,1 3-10-16,-1 1-5 0,1 0 29 0,-3 2-55 16,1 2 39-16,1 1-49 0,-2 1 30 15,-3 1-45-15,1 2 37 0,-3 0-44 0,-2 3 37 16,1-1-48-16,-5 2 42 0,0 1-50 0,-2-1 36 0,-1 1-57 16,-1 1 15-16,-2-1-73 0,-2 1 3 15,2-1-87-15,-2-2-12 0,3 0-58 0,-1-2-48 0,-2-1-34 16,4 0-39-16,4-7-355 0,-6 8-235 0</inkml:trace>
  <inkml:trace contextRef="#ctx0" brushRef="#br0" timeOffset="147464.81">18909 8535 443 0,'6'-8'345'16,"-2"2"-79"-16,0 2-12 0,-4 4-16 0,6-8-30 15,-6 8-1-15,0 0-53 0,0-7 27 0,0 7-64 0,0 0-10 16,-14 1 43-16,14-1-53 0,-14 7 31 0,4-2-47 15,1 1 48-15,1 0-50 0,-1 3 29 16,-1 0-46-16,1 1 29 0,0 0-53 0,2 1 37 0,0 2-52 16,2-4 36-16,3 2-45 0,-1 1 31 0,2-2-43 15,1 1 43-15,0-1-52 0,2-1 44 0,2 0-47 16,1 0 44-16,2-1-44 0,0-1 37 0,1-1-41 16,1-1 37-16,1-2-44 0,0 0 38 0,1-2-48 15,-11-1 37-15,21-1-61 0,-9-2 33 0,-1 0-49 16,-2-2 47-16,0 0-37 0,-1-2 52 0,-1 0-40 15,-1-2 48-15,-1 1-48 0,-3-2 48 0,1 1-44 16,-3-1 47-16,-1 2-51 0,-3-3 22 0,0 1-72 16,-4 0-4-16,-2 1 43 0,1 0-41 0,0 2-3 15,-4-1-11-15,3 2 5 0,0 3-3 0,0-1-31 16,-1 1 1-16,2 2-66 0,9 1-44 0,-15-2-58 16,15 2-153-16,-13-1 58 0</inkml:trace>
  <inkml:trace contextRef="#ctx0" brushRef="#br0" timeOffset="147832.29">19157 8407 405 0,'0'0'361'0,"1"-11"-56"0,-1 11-14 0,-3-9-21 15,3 9-15-15,-3-9 10 0,3 9 6 0,-7-8-39 16,7 8-34-16,-7-5-27 0,7 5-26 15,0 0-23-15,-14 0-14 0,14 0-18 0,-11 4-10 0,11-4-3 16,-10 6-12-16,10-6-7 0,-6 10-5 0,6-10 31 16,-3 11-53-16,2-5 34 0,1 2-48 0,1 0 36 15,-1 0-49-15,4 1 38 0,1-1-43 0,-1 2 36 16,5-2-44-16,-3 3 41 0,3-1-44 0,1-1 41 16,-2 0-45-16,1 0 42 0,1 0-42 0,-1-2 44 15,0 0-48-15,-1-2 43 0,-3 1-43 0,3 0 42 16,-3-2-41-16,-5-4 39 0,6 8-39 0,-6-8 39 15,4 8-42-15,-4-8 42 0,-4 7-39 0,0-2 38 16,-2 0-43-16,-3-1 42 0,0-1-42 0,1 2 39 16,-4 0-49-16,0-2 22 0,-1 1-78 0,1-1 4 0,0 0-87 15,-2-1 10-15,4 2-58 0,-2-3-34 16,2 0-50-16,10-1-63 0,-17 0-423 0,17 0-314 16</inkml:trace>
  <inkml:trace contextRef="#ctx0" brushRef="#br0" timeOffset="148364.41">19227 8467 305 0,'0'0'368'0,"5"-4"-57"0,-5 4-33 15,8-4-54-15,-8 4-20 0,6-5-45 0,-6 5-11 16,5-6-26-16,-5 6-27 0,7-6-23 0,-7 6-9 16,11-6-18-16,-6 1-8 0,-1 2-6 0,3-2 30 15,-1 0-49-15,2 0-5 0,-2 2 1 0,-1-3-1 16,2 1-2-16,-4 0 4 0,1 0 3 0,-4 5-1 15,8-8 5-15,-8 8 10 0,1-9-18 0,-1 9 1 16,0 0-3-16,-3-5-1 0,3 5-3 0,0 0 6 16,0 0 9-16,-15 1 15 0,15-1 9 0,-7 7 4 15,3-3 14-15,0 2 7 0,1-2-9 0,-2 3-4 16,4-1 36-16,0 2-57 0,1 1 39 0,0-2-52 16,2 3 37-16,3-1-51 0,-1 0 41 0,1 0-50 15,2-1 44-15,0-1-47 0,2 0 42 0,4-1-50 0,-4-1 52 16,5-2-58-16,-1-1 46 0,1 0-51 0,0-2-6 15,1-1-12-15,1-1-29 0,0-1-17 0,-2-2-7 16,2-1-2-16,-2-1-4 0,-3 1 2 16,1-2-4-16,-2-1 20 0,-2-1 14 0,-1 0 11 0,-3-2 14 15,-1 0 9-15,-1 0 7 0,-2-2 7 0,0-2 5 16,-2-1 1-16,-1-1-3 0,-1-1 11 0,-1 0-11 16,0 1 33-16,1 1 47 0,-1 1-4 0,1 2 51 15,-1 0-34-15,1 2 61 0,-2 1-42 0,2 1 41 16,2 1-68-16,-1 4 26 0,-1-1-45 0,4 6 61 15,-4-7-35-15,4 7 34 0,0 0-43 0,0 0 41 16,0 0-47-16,-6 3 31 0,6-3-37 0,0 11 39 16,1-5-50-16,-1 1 30 0,0 1-49 0,1 2-2 15,1 1-3-15,0-1-2 0,0 1 1 0,0 3-4 16,-2-2-3-16,3 1-1 0,-1 1-6 0,0-1 1 0,0 0-7 16,1-1-9-16,-2 0-80 0,3 0-75 15,-2-2-54-15,-2-1-48 0,2-1-84 0,-2-8-63 16,1 11-382-16,-1-11-328 0</inkml:trace>
  <inkml:trace contextRef="#ctx0" brushRef="#br0" timeOffset="148470.94">19488 8352 403 0,'0'0'533'15,"-3"-10"-104"-15,3 10-79 0,0-11-30 0,0 11-32 16,3-13-51-16,1 6-38 0,1 0-44 0,1 0-32 16,4-1-33-16,-1 0-84 0,3 0-203 0,0-1-724 15,3-2-493-15</inkml:trace>
  <inkml:trace contextRef="#ctx0" brushRef="#br0" timeOffset="158846.34">17066 8372 17 0,'0'0'184'0,"0"0"10"0,0 0-80 16,0 0 36-16,0 0-71 0,0 0 31 0,0 0-49 0,0 0 32 16,0 0-18-16,0-7-7 0,0 7-7 15,0 0-6-15,0 0 7 0,0 0-11 0,0 0 29 0,0 0 5 16,0 0 3-16,0 0 4 0,3-5 3 0,-3 5-1 16,0 0-1-16,0 0-1 0,0 0 4 0,0 0-5 15,0 0 4-15,0 0 38 0,0 0-46 16,0 0 36-16,-3-7-29 0,3 7 20 0,0 0-30 0,0 0 3 15,0 0 2-15,0 0-5 0,0 0-1 0,0 0 2 16,0 0-4-16,0 0-4 0,0 0-5 0,0 0-4 16,0 0-1-16,-4-4 2 0,4 4-11 0,0 0-3 15,0 0-5-15,0 0-9 0,0 0-6 0,0 0-7 16,0 0 2-16,0 0 9 0,0 0 17 0,0 0 5 16,-1 7 2-16,1-7 0 0,1 7 3 0,-1-7 3 15,0 7 9-15,0-7 6 0,1 11-13 0,-1-11-3 0,3 12-6 16,-3-6 2-16,0-6-11 0,3 13-9 15,-2-6-1-15,0-1-12 0,-1 0-3 0,0 1-4 16,3 0-5-16,-3-7 1 0,1 12-3 0,-1-12-9 0,0 11-2 16,0-11 0-16,4 10-1 0,-4-10 0 0,1 8-4 15,-1-8-1-15,1 7-12 0,-1-7-16 16,0 0-35-16,3 7-40 0,-3-7-50 0,0 0-43 0,0 0-129 16,0 0-78-16,0 0-94 0,0 0-60 0,0 0-379 15,1-8-513-15</inkml:trace>
  <inkml:trace contextRef="#ctx0" brushRef="#br0" timeOffset="159174.47">16915 8232 358 0,'0'0'278'0,"-9"-3"-44"0,9 3-67 16,0 0 11-16,-10-2-45 0,10 2 2 0,0 0-40 15,-9-2-8-15,9 2-30 0,0 0 6 16,0 0-25-16,0 0 10 0,0 0-24 0,0 0 13 16,0 0-22-16,0 0 6 0,0 0-8 0,0 0 10 0,4-5-14 15,-4 5 22-15,9-4 7 0,-9 4 19 0,0 0 26 16,7-5-19-16,-7 5 31 0,6-4-29 16,-6 4 31-16,0 0-39 0,4-7 4 0,-4 7 43 0,0 0-45 15,0 0 44-15,0-8-52 0,0 8 35 16,0 0-58-16,-7-4 32 0,7 4-58 0,0 0 43 15,-9-2-49-15,9 2 36 0,0 0-45 0,-11 3 42 0,11-3-52 16,-7 3 40-16,7-3-77 0,-4 5-31 0,4-5-47 16,0 0-58-16,-1 7-41 0,1-7-126 0,0 0-327 15,7 6-197-15</inkml:trace>
  <inkml:trace contextRef="#ctx0" brushRef="#br0" timeOffset="160114.04">17300 8206 21 0,'6'-3'140'0,"-6"3"-8"16,0 0-19-16,0 0-11 0,0 0 11 0,0 0-22 0,0 0-14 15,0 0-2-15,4-5-5 0,-4 5-8 0,0 0-4 16,0 0-3-16,0 0-1 0,0 0-6 0,0 0-2 16,0 0-2-16,0 0-4 0,0-7 0 0,0 7-7 15,0 0-1-15,0 0 8 0,0 0 0 0,0 0-1 16,-4-5 2-16,4 5 0 0,0 0 0 0,0 0 2 15,0 0 0-15,0 0-4 0,-9-3 0 16,9 3-1-16,0 0 4 0,0 0 8 0,-10 2 7 0,10-2 0 16,-6 4-8-16,6-4-7 0,-7 4-6 0,7-4-8 15,-9 4 5-15,9-4-11 0,-9 6 13 0,9-6-10 16,-7 7 15-16,7-7-25 0,-7 6 15 0,7-6-21 16,-9 9 29-16,9-9-27 0,-7 8 2 0,7-8 2 15,-7 9 0-15,7-9 2 0,-4 9-5 0,4-9 9 16,-2 9-7-16,2-9-2 0,-3 8-3 0,3-8 2 15,0 8 3-15,0-8-8 0,2 9 8 0,-2-9-8 16,2 8 1-16,-2-8-2 0,4 7 1 0,-4-7-2 0,5 8 2 16,-5-8-1-16,7 8-1 0,-7-8-2 15,7 7 3-15,-7-7-3 0,7 8-3 0,-7-8 13 0,6 7-2 16,-6-7-1-16,9 8 1 0,-9-8 4 0,9 7-4 16,-9-7-2-16,9 7 8 0,-9-7-7 0,9 9-6 15,-9-9 3-15,10 8 0 0,-10-8-4 0,9 8 6 16,-5-4 3-16,-4-4 0 0,9 10 2 0,-5-7 4 15,-4-3 7-15,7 9 9 0,-3-3 41 0,-4-6-48 16,6 7 49-16,-6-7-46 0,4 9 51 0,-4-9-58 16,2 9 39-16,-2-9-53 0,0 9 43 0,0-9-50 15,-4 8 40-15,4-8-50 0,-5 7 42 16,5-7-44-16,-7 7 39 0,7-7-46 0,-10 6 43 0,10-6-51 16,-10 4 30-16,10-4-125 0,-12 1-92 0,12-1-123 15,-14-2-135-15,5-1-266 0,2-1-243 0</inkml:trace>
  <inkml:trace contextRef="#ctx0" brushRef="#br0" timeOffset="176260.64">4701 12342 24 0,'0'0'279'0,"0"0"-38"0,0 0-7 16,0 0-36-16,0 0 47 0,-11 0-55 0,11 0 46 15,0 0-47-15,0 0 40 0,0 0-52 0,0 0 7 16,-10 1 17-16,10-1-40 0,0 0 18 0,0 0-34 16,0 0 9-16,0 0-24 0,0 0 9 0,0 0-17 15,0 0 4-15,0 0-16 0,0 0-8 16,-9-1-11-16,9 1-16 0,0 0-10 0,0 0-6 0,6-6-5 15,-6 6-7-15,10-5-8 0,-3 2 0 0,-7 3-10 16,15-5 0-16,-6 1-11 0,2 2 0 0,0-2-5 16,-1-1-1-16,4 2-2 0,-3 1-7 0,5-2 8 15,-2 0-4-15,0-1 0 0,1 3-3 0,-2 0-3 16,1-2-42-16,-2 2 47 0,1-1-47 0,-1 1 23 16,1-1-39-16,0 0-45 0,-3 2-51 0,-10 1-39 15,19-2-39-15,-19 2-29 0,14-1-7 0,-14 1-30 16,0 0-44-16,17 0-86 0,-17 0-272 0,0 0-206 0</inkml:trace>
  <inkml:trace contextRef="#ctx0" brushRef="#br0" timeOffset="176527.23">4671 12458 466 0,'-7'5'330'0,"7"-5"-75"15,-6 5-48-15,6-5-42 0,-5 4 2 0,5-4-9 16,0 0-35-16,0 0 38 0,0 0-60 0,0 0 29 15,0 0-66-15,10 0 32 0,-10 0-55 0,18-5 39 16,-8 1-51-16,1-1 42 0,4 2-51 0,0-2 1 16,-1 0 5-16,4-1-6 0,-1 2-1 0,-1-2-6 15,5-2-3-15,-2 2 5 0,1-1-5 0,-2 0 17 16,3 1-23-16,-2-3 0 0,-4 3 3 0,2 1-5 16,-2-2 4-16,0 1-3 0,-2 1-3 0,0-1 4 15,0 1-4-15,-3 0 3 0,0 0-1 0,-2 1 4 0,-2 0-2 16,1 0-11-16,-7 4-19 0,10-6-54 15,-10 6-48-15,6-8-47 0,-6 8-45 0,0-6-26 16,0 6-48-16,-1-8-236 0,1 8-33 0</inkml:trace>
  <inkml:trace contextRef="#ctx0" brushRef="#br0" timeOffset="176761.29">4990 12199 2 0,'-5'-6'465'0,"5"6"-78"0,-5-8-18 0,5 8-42 15,-8-10-21-15,8 10-16 0,-5-6-17 16,5 6-29-16,-5-6-42 0,5 6-38 0,-3-6-29 15,3 6-33-15,0 0-14 0,0 0 7 0,0 0 11 16,0 0 8-16,0 0-5 0,11 3 4 0,-4 1-42 0,1 1 50 16,5 0-4-16,1 3-7 0,1 2-10 0,3 1-18 15,0 1-17-15,5 2-4 0,-1 2-11 0,-3 2-7 16,3 0-10-16,-2 1-4 0,-3 2-6 0,1 0-4 16,-7-1 3-16,2 1-15 0,-6-1-8 0,0 3-2 15,-4-1-16-15,-2-2-27 0,-1 1-67 0,-4 0-49 16,0 1-93-16,-1-1-59 0,-3 1-165 0,-1-3-142 15,2-4-269-15,-1 0-450 0</inkml:trace>
  <inkml:trace contextRef="#ctx0" brushRef="#br0" timeOffset="180912.56">6537 11857 27 0,'0'0'480'0,"-6"-9"-86"0,6 9-90 16,-6-10 35-16,6 10-30 0,-4-9 11 15,4 9 11-15,-6-10-36 0,6 10 3 0,-8-9-29 16,8 9-21-16,-5-8-25 0,5 8-40 0,-4-5-34 0,4 5-31 16,0 0-24-16,-4-6 0 0,4 6 17 15,0 0 19-15,0 0 12 0,4 7 7 0,-4-7 0 16,4 12-10-16,0-3-17 0,0 0 19 0,2 2-18 0,-1 4 5 15,0-1-22-15,2 1 3 0,-2 1-25 0,0 3-3 16,2 0-27-16,0 1-1 0,-2-1-10 0,0-2-7 16,0-2-4-16,2 2-5 0,-2-1-3 0,0-1 3 15,0 0-2-15,0-3-2 0,-1 0 7 0,1-2-6 16,0 0-3-16,0-3 1 0,-1 3-3 0,3-4 0 16,-2 1-1-16,2-2 2 0,0 0-7 0,-1-2-3 15,3 0-1-15,1-1 1 0,-10-2-5 0,19 1-1 16,-6-2-13-16,0 0-36 0,1-1-39 0,0-1-40 15,5 0-66-15,-3-1-87 0,0-1-27 0,2-1-59 16,-1 3-88-16,-2-4-58 0,3 0-99 0,-1 0-586 16,-3 0-804-16</inkml:trace>
  <inkml:trace contextRef="#ctx0" brushRef="#br0" timeOffset="181243.26">6966 12021 348 0,'0'0'554'0,"0"0"-127"15,0 0-97-15,0 0-32 0,0 0 0 0,-6-5-16 0,6 5-13 16,0 0-32-16,0 0-33 0,0 0-34 0,0 0-29 16,0 0-27-16,-4-4-24 0,4 4-11 0,0 0-22 15,5-7-12-15,-5 7-7 0,5-5-10 0,-5 5-9 16,6-9-5-16,-6 9-3 0,9-6-2 0,-9 6-5 16,4-9-2-16,-4 9-4 0,3-10-2 0,-3 10 6 15,-3-8 6-15,3 8-17 0,-4-10 15 0,4 10-13 16,-10-7 13-16,10 7-14 0,-11-5 10 0,11 5 0 15,-12-2 2-15,12 2 4 0,-15 1 3 0,15-1 1 16,-12 5 10-16,6-2 13 0,-2 2-10 0,4 1 1 16,0 1-3-16,3 0 0 0,0 0-2 0,1 1 1 15,1 0-5-15,2 2-6 0,1-1 1 0,1 2-4 16,5-3-4-16,-1 3-13 0,1-4-41 0,3 1-51 16,0-1-42-16,2-1-51 0,-1-1-46 0,4-2-46 0,-1-2-49 15,-1-1-58-15,1-3-428 0,1 0-354 0</inkml:trace>
  <inkml:trace contextRef="#ctx0" brushRef="#br0" timeOffset="181543.53">7196 11761 353 0,'-4'-8'532'0,"-1"-2"-83"0,0 4-52 0,2 0-22 16,1 0-6-16,2 6-59 0,-5-8-40 0,5 8-54 15,-4-9-42-15,4 9-38 0,0 0-19 0,-3-5-11 16,3 5 1-16,0 0-3 0,0 0-4 0,9 4-3 15,-9-4 3-15,11 10-5 0,-4-5-5 0,-1 2-3 16,2 1 1-16,1 2 3 0,0 0 8 0,0 1-2 16,0 1-5-16,0 1 12 0,0 1 0 0,-1-1-28 15,-2 3 23-15,2-2-19 0,-1 1 13 0,0 0-19 16,-1 1 5-16,-1-1-23 0,3-1 6 0,-2 2-24 16,-2-3 12-16,4 1-20 0,-3-2 13 0,0 1-24 15,1-1 13-15,1-2-17 0,-2-1-7 0,0 0 7 16,0-1-12-16,3-1-10 0,-2-1-21 0,2 0-33 15,0-2-66-15,0-2-60 0,0 0-18 0,-8-2-107 16,18-1-25-16,-8-1-67 0,-1-2-78 0,-1 1-102 0,1-5-476 16,-4 1-676-16</inkml:trace>
  <inkml:trace contextRef="#ctx0" brushRef="#br0" timeOffset="181682.64">7293 11914 259 0,'-14'-3'574'0,"3"-1"-133"0,0 2-101 16,1 0-53-16,10 2 15 0,-13-5-50 0,13 5 4 15,-10-5-67-15,10 5-21 0,-5-5-52 0,5 5-9 0,4-7-33 16,1 4 3-16,1-2-39 0,5 0-8 0,2-1-91 16,3-1-86-16,3-1-73 0,0 0-53 0,3 2-119 15,6-5-375-15,-5 4-282 0</inkml:trace>
  <inkml:trace contextRef="#ctx0" brushRef="#br0" timeOffset="182260.11">8344 11688 320 0,'0'0'306'0,"1"-6"-18"0,-1 6-60 0,-3-9 31 16,3 9-43-16,-2-8 2 0,2 8-8 0,-4-11 6 15,0 7-29-15,-1-2-18 0,3 1 1 0,-2-1-15 16,-3 1-8-16,2 0-7 0,1-1-8 0,-5 1 9 16,3 1-21-16,-3 1-22 0,1 1-10 0,8 2 4 15,-19-2 4-15,19 2 8 0,-23 2 0 0,12 0-10 16,-3 0-5-16,1 2-14 0,1 2-7 0,-3 0-9 16,3 0-8-16,0 1-1 0,3 1-10 0,0 0-4 15,-1 0-6-15,2 1-8 0,3 0 1 0,1-2-1 16,0 4-4-16,1-2-2 0,2 0-3 0,1-1-3 15,1 2-2-15,2 0 7 0,1-1-9 0,0 0-4 16,1-3-6-16,1 2-2 0,3-3-8 0,-1 0-2 16,0 0-6-16,2-2-1 0,-1-1-2 0,-9-2 0 15,16 2-3-15,-16-2-2 0,21-4 3 0,-12 2 0 16,1-3 5-16,-1 0 2 0,-1-1 5 0,-1 0 2 16,2-2 1-16,-2 1 3 0,-1-2 7 0,-1 1-2 15,-1 0 2-15,2-1 2 0,-3 0 2 0,-1 0-2 0,1 0 4 16,-2 1 9-16,1 0 10 0,-1 1 16 15,-1 7 8-15,1-12-3 0,-1 12-44 0,1-10 42 16,-1 10-54-16,2-8 43 0,-2 8-8 0,1-7-11 16,-1 7 3-16,0 0 1 0,0 0-13 0,0 0 5 0,0 0 2 15,0 0-4-15,8 4-2 0,-8-4 2 0,5 10 0 16,-3-4-3-16,2 2 1 0,0 0-1 0,0 1 1 16,0-1-2-16,1 3 4 0,1 0-8 0,0 1-3 15,2 0-26-15,-1-1-54 0,-1 1-50 0,3-2-54 16,-1 0-57-16,-2-1-64 0,3-1-41 0,-2-1-37 15,1-1-39-15,0-1-454 0,0-2-437 0</inkml:trace>
  <inkml:trace contextRef="#ctx0" brushRef="#br0" timeOffset="182561.49">8480 11779 89 0,'-6'-7'547'16,"6"7"-114"-16,-9-7-59 0,9 7-21 0,-9-8-1 15,9 8-14-15,-9-8-20 0,9 8-23 0,-6-7-28 16,6 7-33-16,-7-7-39 0,7 7-36 0,-2-6-34 0,2 6-26 15,0 0-20-15,0-8-15 0,0 8-14 0,0 0-12 16,10-2-7-16,-10 2-2 0,13 1-13 16,-13-1-1-16,13 2-2 0,-7 2-6 0,2 2-1 0,-1-1-1 15,-3 1 6-15,1 1-4 0,-1 1 3 0,-1 2-1 16,-2 0 8-16,-1-1 10 0,-1 2 20 0,-2 0 20 16,2-1 31-16,-2 0-9 0,-2 0 55 15,1-1-20-15,-2 0 22 0,2 0-27 0,2-2 9 0,-1 0-24 16,2-1 2-16,1-6-25 0,-4 10-2 0,4-10-28 15,0 8 3-15,0-8-23 0,0 0 7 0,5 7-38 16,-5-7-38-16,15 0-89 0,-6 0-53 0,4-1-84 16,4-3-78-16,-2 2-68 0,8-4-75 0,-1 0-100 15,3 0-572-15,-3-2-772 0</inkml:trace>
  <inkml:trace contextRef="#ctx0" brushRef="#br0" timeOffset="183676.17">9007 11417 215 0,'-4'-9'498'0,"2"3"-70"0,-2 1-19 15,0-3 0-15,0 2-10 0,-1 0-39 0,2 0-9 16,-3 1-20-16,2 0-11 0,4 5-70 0,-5-10 14 15,5 10-92-15,-5-7 3 0,5 7-73 0,-5-4 16 16,5 4-56-16,0 0 44 0,0 0-24 16,0 0 32-16,0 0-29 0,5 9-6 0,-1-3-5 0,1 1-3 15,0 2-19-15,2 2 13 0,0 1-27 0,1-2-7 16,-1 4-7-16,2 0-4 0,-2 0-1 0,0 0 11 16,2-1-24-16,-1-1 20 0,-2 1-20 0,-1 0 16 15,1-3-21-15,-3 1 19 0,1-3-7 0,1 2 0 16,-1-3-12-16,-1-1 25 0,-3-6-20 0,4 9 27 15,-4-9-20-15,2 8 10 0,-2-8-18 0,0 0 20 16,0 0-22-16,9-2 13 0,-9 2-20 0,9-8 9 16,-4 2-17-16,1 0-3 0,1 0-2 0,3 0-2 0,-1 0-1 15,4 0 5-15,-3 1-6 0,0 2-3 16,1-2-7-16,0 2-3 0,-2 2-1 0,-9 1 1 16,15-1 1-16,-15 1 9 0,13 4 1 0,-13-4-2 0,9 7 2 15,-9-7 0-15,5 9 5 0,-5-1 32 0,-2 0-35 16,-2 0 24-16,-1 1-30 0,-1 0 33 0,-1 0-44 15,1-2 27-15,-3 3-62 0,1-3 11 0,-1 0-46 16,0-1-43-16,1 0-41 0,1-1-47 16,-2-1-57-16,9-4-73 0,-12 3-87 0,12-3-56 0,0 0-438 15,-9-5-533-15</inkml:trace>
  <inkml:trace contextRef="#ctx0" brushRef="#br0" timeOffset="183976.97">9261 11530 111 0,'0'0'586'0,"13"-1"-146"15,-13 1-127-15,0 0-35 0,0 0-63 0,0 0 54 16,13 1-49-16,-13-1 45 0,0 0-50 0,0 0 37 16,0 0-51-16,0 0 34 0,0 0-67 0,0 0 17 0,10-2-82 15,-10 2 24-15,5-6-71 0,-5 6 33 0,4-6-64 16,-4 6 39-16,8-9-54 0,-7 3 38 16,5 1-54-16,-3 0 0 0,-2-2-1 0,2 2 0 0,-3 5-1 15,2-12 43-15,-2 12-55 0,-2-9 44 0,2 9-47 16,-4-7 47-16,4 7-49 0,-9-3 7 0,9 3 4 15,0 0 45-15,-14 2-49 0,14-2 46 16,-12 6-44-16,6-1 47 0,1 0-44 0,1 2 41 0,0-1-46 16,2 1 45-16,-1 0-46 0,3 1 47 0,0 0-49 15,3 0 48-15,0 2-61 0,3-3 2 0,0 1-53 16,5 0-57-16,1-1-66 0,3-1-75 0,-2-1-58 16,6-3-65-16,-1-1-90 0,1 0-294 0,3-3-311 15</inkml:trace>
  <inkml:trace contextRef="#ctx0" brushRef="#br0" timeOffset="184200.42">9830 11279 263 0,'3'-8'707'0,"-3"8"-155"0,1-11-78 0,-1 11-43 16,0-9-26-16,0 9-4 0,0-7-31 0,0 7-45 15,0 0-38-15,0-8-67 0,0 8 10 0,0 0-47 0,0 0 5 16,0 0-40-16,4 8 2 0,-4-8-41 0,6 9-20 15,-4-4-8-15,4 2-13 0,0 0-13 16,1 1-12-16,1 2-7 0,1 0-1 0,0 0-13 0,0 1-6 16,3-2-13-16,-3 3-47 0,0-3-63 0,1 4-42 15,-4-4-55-15,3 1-15 0,-5-1-102 0,2-1-16 16,-3-3-101-16,-2 3-104 0,-1-8-562 0,-5 9-721 16</inkml:trace>
  <inkml:trace contextRef="#ctx0" brushRef="#br0" timeOffset="184728.57">9691 11384 383 0,'-12'-7'454'16,"2"1"-48"-16,2 0-54 0,1 0-2 0,2 0-1 16,2 0-49-16,3 6-27 0,-1-12-23 0,3 6-21 15,2 0-28-15,4-1-29 0,1 1-24 0,2-1-29 16,3-1-17-16,4 0-25 0,1 0-12 0,3 1-14 16,-2-1-9-16,3-1-8 0,2 2-8 0,-2-1-2 15,0 1-11-15,1-1-2 0,-1-1-4 0,1 1-3 16,-3-2-5-16,-1 2-1 0,1-2 3 0,-6 2-4 0,0-1-5 15,-2 1-4-15,-4-2-4 0,0 3-3 0,-4-3 2 16,-2 3 0-16,-1-1 1 0,-4-1 2 16,-2 1 2-16,-1-2 2 0,-3 3 2 0,-1-3 5 0,0 5-3 15,-2-1 0-15,2-1 1 0,0 4 4 0,0-1-2 16,-1 2-3-16,10 2 9 0,-16 0-3 0,16 0 4 16,-14 6 6-16,8-3 13 0,1 5 8 0,1-1 2 15,1 3-4-15,3-1 1 0,0 3 0 0,0 0-5 16,4 4-3-16,1-1-4 0,-1 2 1 0,4 1-47 15,2 1 51-15,-1-1-49 0,1 2 48 0,3-4-45 16,-3 3 2-16,3-4 12 0,0 0-5 0,-3-1 4 16,1-2 2-16,-3-1 5 0,1-2 0 0,-3-2 4 15,2 1 0-15,-3-2 3 0,-5-6-3 0,8 5 2 16,-8-5-1-16,0 0 0 0,0 0 3 0,0 0 40 16,9-2-55-16,-9 2 47 0,1-7-48 0,2 1 45 15,-3 6-53-15,2-11 49 0,2 5-48 0,-3 0 51 16,3 0-50-16,0 2 46 0,0-3-48 0,1 4 52 0,0-1-53 15,3 1 46-15,-8 3-45 0,14-5 49 16,-14 5-48-16,19-2 47 0,-19 2-44 0,19 1 44 16,-8 0-51-16,1 1 46 0,0 1-43 0,-1 0 43 0,1 0-57 15,-1 0 33-15,1 2-94 0,-2 0-12 0,1 0-103 16,-3-2-13-16,1 2-70 0,-1 0-33 0,-1-2-22 16,-7-3-64-16,10 6-413 0,-10-6-362 0</inkml:trace>
  <inkml:trace contextRef="#ctx0" brushRef="#br0" timeOffset="184901.55">10397 11298 345 0,'0'0'421'0,"-2"-10"-6"16,2 10-14-16,-4-9-2 0,4 9-14 0,-3-8-43 15,3 8-36-15,0 0-41 0,-3-8-43 0,3 8-44 16,0 0-24-16,0 0-17 0,0 0-10 0,0 0-17 16,0 0-19-16,0 0-16 0,0 0-17 0,0 0-51 15,5 6 42-15,-5-6-51 0,7 6 45 0,-7-6-54 16,7 8 40-16,-7-8-62 0,7 7-11 0,-7-7-94 15,8 7-18-15,-8-7-89 0,8 6 28 0,-8-6-51 16,0 0-65-16,0 0-79 0,0 0-440 0,0 0-395 16</inkml:trace>
  <inkml:trace contextRef="#ctx0" brushRef="#br0" timeOffset="185026.13">10282 11196 12 0,'-7'-10'293'0,"-2"2"-23"0,2 1-54 15,2-1 10-15,0 2-49 0,2 2-6 0,0-4-63 16,3 8 5-16,-4-8-52 0,4 8 16 0,0-9-46 0,0 9 18 15,6-5-102-15,-6 5-87 0,9-2-365 0,-9 2 0 16</inkml:trace>
  <inkml:trace contextRef="#ctx0" brushRef="#br0" timeOffset="185399.61">10419 11239 172 0,'0'0'322'0,"0"0"-57"16,-5 5-25-16,5-5-2 0,0 0-14 15,0 0 0-15,-4 6-6 0,4-6-22 0,0 0-14 16,0 0-20-16,0 0-1 0,-2 4-13 0,2-4 0 0,0 0 4 16,0 0-5-16,0 0-17 0,0 0-14 0,0 0-19 15,0 0-24-15,15-1-13 0,-15 1-13 0,10-5-7 16,-10 5-8-16,13-8-7 0,-7 3-5 0,2 2-5 15,-3-3 1-15,1-1-7 0,0 3-1 0,-1-3-5 16,0-1 0-16,-3 4-4 0,1-2-2 0,-3-2 3 16,0 8-4-16,-1-13-4 0,-2 7 1 0,-2 0 5 15,1 0-4-15,-1 0 1 0,-1 3-14 0,-2-2 19 16,-1 1 0-16,9 4-2 0,-14-5 10 0,14 5-13 16,-17-2 7-16,17 2-5 0,-14-1 2 15,14 1 0-15,-15 2 1 0,15-2-2 0,-10 4-4 0,10-4 6 16,-11 6-9-16,11-6-35 0,-6 7-38 0,6-7-42 15,-6 10-62-15,6-10-51 0,-1 8-43 0,1-8-53 16,1 12-87-16,-1-12-248 0,1 9-176 0</inkml:trace>
  <inkml:trace contextRef="#ctx0" brushRef="#br0" timeOffset="185776.84">10198 11328 265 0,'-12'3'461'0,"1"1"-105"0,2 0-16 16,-1-2-50-16,0 0 51 0,1 2-57 0,0-3 12 16,9-1-78-16,-14 3 10 0,14-3-73 0,-12 4 14 15,12-4-67-15,0 0 29 0,-9 3-57 16,9-3 23-16,0 0-55 0,0 0 31 0,4-5-56 0,-4 5 34 16,13-6-49-16,-4 1 38 0,0 0-46 0,0-2 38 15,1 1-7-15,1-2-6 0,0 2-4 0,-1-1-3 16,-4-2-6-16,2 3-3 0,-3-2 2 0,-1 0-9 15,-3 3 0-15,-1-2-3 0,-1 1 2 0,-4 0-1 16,-3 1 0-16,-1-1 5 0,-4 4-4 0,0 0 1 16,-4 1 1-16,-1 2 2 0,-4 0-2 0,2 1 1 15,-6 4 5-15,4 0 8 0,-7 3 19 0,2 1 16 16,0 0 6-16,6 1-37 0,1-1 51 0,1 0-56 16,1 1 47-16,7-2-48 0,2 0 45 0,2-2-50 15,4 0 46-15,3 1-48 0,5-3 36 0,1-1-68 0,6 1-12 16,2-2-97-16,4-2-30 0,5-1-103 15,2-1-11-15,6-3 5 0,5-1-70 0,7-2-35 16,2-3-71-16,0 1-224 0,-1-2-184 0</inkml:trace>
  <inkml:trace contextRef="#ctx0" brushRef="#br0" timeOffset="186476.66">10712 11209 43 0,'0'0'299'0,"6"-2"-22"0,-6 2-48 0,0 0 40 0,9-4-54 15,-9 4 1-15,0 0 1 0,9-5-7 0,-9 5-14 16,0 0-7-16,5-7-23 0,-5 7-4 16,1-6-6-16,-1 6-2 0,0 0-3 0,0-10-2 0,0 10 4 15,-1-7-1-15,1 7-14 0,-4-8-8 0,4 8-1 16,-6-9 2-16,6 9 9 0,-6-9-12 15,0 5-20-15,6 4-7 0,-10-7 2 0,1 3-15 16,2 2-6-16,-2 0 8 0,-2 1-13 0,11 1-32 0,-21 1 35 16,8 1-34-16,1 1 28 0,0 2-24 15,-2 1 28-15,2 0-12 0,-2 3 17 0,2-1-25 0,2 2 15 16,-1-1-14-16,2 2-5 0,1 1-17 0,2 0-6 16,1-1-4-16,2-2-3 0,1 3 5 0,2-2-7 15,2 0-2-15,1-2-1 0,4 2-4 0,0-3-3 16,0 0-2-16,5-1-2 0,1-1-3 0,1 0-1 15,0-3-11-15,0-1-9 0,1 1-15 0,-1-4-1 16,4-1-6-16,-1-1-8 0,-2 0-2 0,-1-1 0 16,3-3 6-16,-6 2 0 0,2-3 7 0,-3 0 36 0,-3 2-27 15,-1-4 27-15,2 1-30 0,-6 0 35 16,2-2-29-16,-4 2 31 0,0-1-21 0,0 1 30 16,-1 0-13-16,-2 1 42 0,3 0-4 0,-2 2 31 15,-2-1 3-15,3 3 18 0,1 5-30 0,-3-11-1 0,3 11-15 16,-2-9 22-16,2 9 4 0,0 0 15 0,0 0 2 15,0 0 1-15,0 0-5 0,0 0-7 16,6 8-7-16,0-2-11 0,-2 0-5 0,1-1-11 0,4 5-8 16,0-3-6-16,0 3-6 0,0-1-6 0,4 2-13 15,-2-1-37-15,2 1-70 0,2 0-64 0,1-1-78 16,2 2-89-16,-3-2-97 0,4 0-41 0,0-2-97 16,-1 1-111-16,0-4-615 0,-1-1-896 0</inkml:trace>
  <inkml:trace contextRef="#ctx0" brushRef="#br0" timeOffset="187292.93">11292 11147 649 0,'0'0'524'0,"-9"-8"-63"15,9 8-11-15,-4-8-31 0,4 8-37 0,-5-8-33 16,5 8-29-16,-4-6-44 0,4 6-30 0,0 0-16 16,4-8-76-16,-4 8 22 0,8-2-68 0,-8 2 36 15,11 0-55-15,-11 0 20 0,18 5-47 0,-9-3 20 16,0 3-44-16,0-2 25 0,0 2-43 0,1 1 27 0,-1 0-38 15,-2-1 31-15,-1 2-41 0,0 0 34 16,-1-1-30-16,-1 1 17 0,-4-7-27 0,0 10 26 16,0-10-27-16,-5 12 32 0,1-7-35 0,-2-3 36 0,-3 2-34 15,1 0 29-15,-1-3-34 0,9-1 34 0,-21-1-33 16,21 1 31-16,-23-4-31 0,14 0 26 0,-3 1-28 16,3-4 32-16,0-1-35 0,3 1 34 0,-1-1-20 15,1-1 11-15,5 1-31 0,0-2 34 0,2 2-33 16,0-2 34-16,7 3-35 0,-2-1 38 0,2 2-30 15,2 0 32-15,4 0-39 0,0 2 35 0,-1 2-33 16,1 1 37-16,1-1-36 0,1 4 36 0,0-1-34 16,1 1 32-16,-1 0-33 0,1 2 37 0,-3 2-34 15,-1-1 26-15,2 1-24 0,-3 1 34 0,-2-1-37 16,0 0 37-16,-1 2-33 0,-4-1 34 0,0-3-27 0,-1 4 30 16,-4-8-31-16,5 8 35 0,-5-8-29 15,-1 9 41-15,1-9-24 0,0 0 29 0,-9 3-15 16,9-3 18-16,0 0-20 0,-11-3 9 0,7-3-22 0,4 6 17 15,-5-9-20-15,2 0 11 0,1 1-21 16,2-1 13-16,0-2-13 0,2-1 15 0,1 0-21 16,2 0 13-16,1-2-15 0,-1 3 17 0,3 0-21 15,1 0-1-15,0 3 4 0,0 1 20 0,2 0-23 0,-2 4 18 16,0 2-10-16,3-1 6 0,-12 2-5 0,20 3 17 16,-10-1-16-16,-1 4 19 0,0 0-23 15,3 0 21-15,-3 4-21 0,0-2 18 0,0 3-17 0,-1-2 16 16,0 2-18-16,1 0 13 0,-4 1-24 0,3-1-22 15,-3-2-53-15,0 1-53 0,-1-1-23 0,1-1-119 16,-1-1-29-16,0-1-59 0,-2 0-63 0,2-1-79 16,-4-5-101-16,5 5-318 0,-5-5-512 0</inkml:trace>
  <inkml:trace contextRef="#ctx0" brushRef="#br0" timeOffset="187481.66">11846 11060 384 0,'0'0'605'0,"4"-10"-124"0,-4 10-89 0,4-6-24 15,-4 6-38-15,3-5-13 0,-3 5-5 0,0 0-15 0,0 0-25 16,0 0-34-16,0 0-82 0,0 0 24 16,9 2-85-16,-9-2 27 0,5 6-64 0,-5-6 29 15,6 8-59-15,-2-3 37 0,1 1-55 0,-2-1 41 0,1 1-62 16,0-1 39-16,-1-1-102 0,1 3-14 0,0-3-51 16,-4-4-44-16,4 8-55 0,-4-8-93 15,1 8-91-15,-1-8-86 0,0 0-397 0,-9 4-471 0</inkml:trace>
  <inkml:trace contextRef="#ctx0" brushRef="#br0" timeOffset="187626.59">11670 10951 467 0,'-8'-12'405'15,"2"3"-39"-15,1 1-47 0,3 1-31 0,-1 1-28 16,2-2-51-16,1 8-49 0,0-10-31 0,0 10-24 16,6-9-26-16,-6 9-16 0,13-6-12 0,-5 4-67 15,2 1-85-15,1 0-74 0,1 1-78 0,-2 0-130 16,4 1-238-16,0 0-130 0</inkml:trace>
  <inkml:trace contextRef="#ctx0" brushRef="#br0" timeOffset="187975.9">11941 10940 165 0,'8'6'533'0,"-8"-6"-149"0,5 4-63 0,-5-4 4 0,5 4-5 16,-5-4-12-16,9 5-35 0,-9-5-26 15,5 6-24-15,-5-6-12 0,9 7-19 0,-9-7-26 16,8 10-34-16,-2-4-21 0,-1 0-22 0,0 1-16 0,0 0-11 15,-1 0-13-15,0 2-10 0,0-2-9 0,0 2-4 16,-2-1-6-16,-2-2-3 0,0-6 3 0,0 12-5 16,0-12-2-16,-6 11-1 0,6-11-2 0,-4 5 2 15,4-5-5-15,0 0 11 0,0 0 5 0,-11-5 15 16,11 5 9-16,-6-10 4 0,5 4 4 0,1-2-3 16,0-1-5-16,3-2-7 0,-2 2 7 0,4-2-38 15,-1 1 55-15,1 0-38 0,3-1 39 0,-2 1-39 16,3 2 44-16,0-1-41 0,0 5 35 0,0-1-37 15,0 0 39-15,0 3-34 0,-9 2 24 0,18-2-38 16,-18 2 28-16,19 4-39 0,-11 1 26 0,1 0-30 16,-2 1 25-16,2 1-39 0,-1 0 31 0,-3 1-45 15,3 2 10-15,-2-2-93 0,-1 2-9 0,0-3-62 16,-1 3-54-16,-1-3-55 0,1 2-63 0,-2-3-80 0,1-1-37 16,0 1-39-16,-3-6-367 0,7 5-430 0</inkml:trace>
  <inkml:trace contextRef="#ctx0" brushRef="#br0" timeOffset="188158">12299 10976 535 0,'0'0'463'0,"3"-8"-52"0,-3 8-61 0,2-8-21 15,-2 8-8-15,0 0-5 0,4-6-6 0,-4 6-25 16,0 0-26-16,0 0-23 0,0 0-25 0,5 6-33 16,-5-6-30-16,5 9-30 0,-5-9-24 0,5 9-20 15,-1-2-14-15,1-2-14 0,2 1-7 0,-2 2-7 16,1-2-9-16,-1-1-11 0,2 2-19 0,-1-3-59 15,-2 1-58-15,-4-5-41 0,9 8-37 0,-9-8-67 16,5 4-78-16,-5-4-68 0,0 0-35 0,0 0-432 16,0 0-440-16</inkml:trace>
  <inkml:trace contextRef="#ctx0" brushRef="#br0" timeOffset="188293.26">12173 10875 93 0,'-11'-13'314'15,"2"2"-35"-15,-1 0-21 0,4 3-8 0,1-2-31 16,-1 3-42-16,4-1-37 0,2 8-27 0,-1-10-13 15,1 10-28-15,5-8-14 0,-5 8-13 0,10-4-10 16,-10 4-19-16,19 0-87 0,-9 1-109 0,2 0-121 0,3 2-206 16,-2 1-2-16</inkml:trace>
  <inkml:trace contextRef="#ctx0" brushRef="#br0" timeOffset="188859.1">12447 10897 498 0,'0'0'448'0,"8"-3"-29"0,-8 3-25 0,0 0 7 16,0 0-39-16,9-4-48 0,-9 4-43 0,0 0-35 16,8-4-27-16,-8 4-12 0,0 0-14 0,12 3-23 15,-12-3-64-15,13 4 32 0,-5-1-23 0,0 0-19 16,-1 2-11-16,1 1-16 0,-1 0-12 0,1 0-8 16,0 1 2-16,-2 0-56 0,-1 2 42 0,0-2-4 15,1 0-2-15,-4 1-1 0,2-3 3 0,-4-5-6 0,4 10-6 16,-4-10 2-16,-4 7-3 0,4-7-3 15,-4 5 2-15,4-5 4 0,0 0-7 0,-11 0-2 16,11 0 1-16,-11-4-1 0,11 4-1 0,-10-8 2 0,5 2 3 16,1 0-7-16,-1-1 3 0,2-2-2 15,1 2 0-15,1-1-43 0,1 1 52 0,0-2-47 16,1 2 50-16,1-1-36 0,2 0 36 0,1 2-48 16,2 1 51-16,-2-2-46 0,4 4 51 0,-3 0-51 0,-6 3 50 15,16-2-48-15,-16 2 50 0,18 1-47 0,-18-1 50 16,16 4-45-16,-7-1 43 0,0 1-50 15,-1 1 49-15,-1 0-47 0,-2-1 54 0,1 4-53 0,-3-4 46 16,0 2-43-16,-3-6 52 0,3 10-49 0,-3-10 48 16,-2 7-43-16,2-7 50 0,-4 6-48 0,4-6 48 15,-6 5-34-15,6-5 62 0,0 0-36 0,-13-5 49 16,13 5-50-16,-5-7 27 0,0 2-43 0,4-1 31 16,-1-1-40-16,1 0 39 0,1-2-46 0,3 1 35 15,1-3-39-15,-2 3 0 0,2-2 4 0,4 2-1 16,-2-1 14-16,0 3-10 0,2 1-5 0,2-2-1 15,-1 4 3-15,-1 0 0 0,1 2 38 0,-9 1-42 16,19 1 31-16,-10 1-33 0,1 1 34 0,-1 2-38 16,0 0 36-16,1 1-34 0,-2 2 33 0,0 1-46 0,-1 2 26 15,2-2-74-15,-1 3 8 0,-2-1-41 0,2 1-45 16,0 0-35-16,-2-2-32 0,0 2-27 16,1-4-37-16,-1 0-11 0,3-1-24 0,-1-2-20 0,0 0-6 15,2-1-52-15,1-2-375 0,-11-2-284 0</inkml:trace>
  <inkml:trace contextRef="#ctx0" brushRef="#br0" timeOffset="189409.47">13080 10819 425 0,'-3'-10'379'0,"2"4"-2"0,-4-1-47 0,1 1 25 16,-1 1-71-16,5 5 18 0,-10-5-69 0,10 5 22 16,-17-1-29-16,17 1-29 0,-18 3-27 0,9 0-27 15,2 2-25-15,-2 1-17 0,2 0-23 0,-2 1-13 16,3 2-13-16,2-1-10 0,0 2-8 0,3-3-7 15,0 3-1-15,1-3-8 0,1 0-6 0,3 1-2 16,1-2-1-16,0 0-11 0,4-1-5 0,-1 0-9 16,1-3-9-16,0-1-6 0,2 0-12 0,1-2 4 15,-1 0-7-15,-1 0 9 0,2-3 1 0,-1 0 7 0,-2-3 6 16,0 2 7-16,-1-1 3 0,2-3-4 16,-2 2 12-16,-2-2 1 0,1 2 0 0,0 0 2 15,-3 0 6-15,1 1 7 0,-1 0 1 0,1 1-3 0,-5 5-3 16,8-7 2-16,-8 7 10 0,6-5 7 0,-6 5 1 15,0 0 2-15,13 2-3 0,-13-2 0 0,9 4-4 16,-3 0-2-16,1-1-3 0,-1 2-2 0,3 1 5 16,0-2-9-16,-1 0 2 0,1 3 0 0,-2-4 3 15,3 1-4-15,-1-2 0 0,-9-2 3 0,18 4-9 16,-18-4 3-16,13 0-5 0,-13 0 1 0,13-5-4 16,-7 1-1-16,-6 4 0 0,7-11-1 0,-5 4-39 15,-2 0 47-15,-1-4-38 0,0 0 46 0,-3 1-38 16,-1-5 44-16,-3 1-40 0,0-4 52 0,-1 1-32 15,-2-1 60-15,-1-1-31 0,0-3 69 0,-5-1 13 16,4 7 17-16,-1-6 1 0,0 5 58 0,3-1 5 16,-1 3 20-16,2 1-14 0,0 3 11 0,2-1-21 15,2 4-23-15,-1 1-36 0,0 0-13 0,7 7 3 0,-9-6 11 16,9 6 5-16,0 0-15 0,-8 2-3 16,8-2-12-16,0 8-14 0,1 0-14 0,2 0-13 15,2 2-15-15,0 3-29 0,5 0 3 0,-1 4-10 0,4 1 20 16,2 2-14-16,2 2-45 0,1 2-72 0,0-1-78 15,2 3-75-15,-2-2-113 0,1 4-76 16,-1-5-138-16,1-1-114 0,-3 0-847 0,0-1-1177 0</inkml:trace>
  <inkml:trace contextRef="#ctx0" brushRef="#br0" timeOffset="190226.73">13974 10672 507 0,'0'0'408'0,"-12"0"-68"15,12 0-4-15,-12-1-33 0,12 1 23 0,-11-1 17 16,11 1-71-16,0 0 8 0,-14-2-71 0,14 2 10 16,0 0-76-16,-7-3 13 0,7 3-67 0,0 0 20 15,0-10-62-15,0 10 35 0,7-5-60 0,-2-1 36 16,2 1-54-16,0 0 42 0,-1-1-50 0,1-1 42 16,-1 2-50-16,0-3 46 0,-2 1-49 0,0 2 42 15,0-3-5-15,-3 1-1 0,-1 7-1 0,1-12-8 16,-2 6 3-16,1 6-9 0,-6-10-2 0,1 6 2 15,-3 0-4-15,8 4 7 0,-13-3-4 0,13 3-2 16,-18 0 5-16,18 0-37 0,-16 5 49 0,7 0-37 16,0 0 51-16,1 1-42 0,2 2 51 0,2 0-43 15,0 2 45-15,-1 0-47 0,5 1 44 0,1 0-52 0,4 1 46 16,-1-1-51-16,4 2 48 0,2-2-51 0,1-1 50 16,4 0-42-16,1-2 35 0,2 1-45 15,0-4 44-15,0-1-44 0,1 0 45 0,0-2-54 0,1 0 47 16,-3-4-50-16,0 1 49 0,1-3-47 0,-2 1 47 15,-3-2-47-15,0-3 7 0,0 1 1 0,-4-2 47 16,0 0-50-16,-2-3 46 0,-3 0-48 0,-3-2 49 16,-1 0-44-16,-1-3 43 0,-1-1-6 0,-6-4-4 15,0-3 0-15,-1-1-1 0,-1-2-1 0,-3 3 28 16,2 0 26-16,-2 1 22 0,3 1 25 0,0 5 14 16,-2 1-2-16,6 3 16 0,-2 2-3 0,2 0 6 15,-1 2-41-15,2 2-8 0,0 2-27 0,5 6 23 16,-4-9-12-16,4 9 9 0,0 0-20 0,0 0 10 15,-4 7-17-15,4-7 2 0,5 11-15 0,1-1-2 16,-1 0-13-16,4 3 2 0,0 0-12 0,1 4 2 16,1-2-9-16,2 3-7 0,2 4-13 0,-1-2-40 15,3 1-58-15,-3-1-66 0,4 0-56 0,-4 0-39 0,3-5-53 16,-3 1-48-16,-1-2-40 0,2 0-19 0,-3-4-30 16,0 0-1-16,-2-2-76 0,1-1-350 0,-1-4-442 15</inkml:trace>
  <inkml:trace contextRef="#ctx0" brushRef="#br0" timeOffset="190976.95">14376 10597 198 0,'0'0'447'0,"0"-9"-88"0,0 9-28 16,-3-8-52-16,3 8 40 0,-1-9-54 0,1 9 28 15,-1-8-28-15,1 8-35 0,-2-8-32 0,2 8-28 16,-1-10-29-16,1 10-30 0,1-10-24 0,-1 10-15 16,0-10-12-16,0 10-14 0,3-10-9 0,-2 4-6 15,-1 6-7-15,1-8 0 0,-1 8-5 0,-1-11 4 16,1 11-7-16,-1-7-1 0,1 7-3 0,-6-8-3 15,6 8-3-15,-7-3-2 0,7 3 3 0,0 0-4 0,-14 0 4 16,14 0-4-16,-11 6 5 0,11-6 10 16,-9 8 7-16,5-2-5 0,1 0 2 0,1 0-39 15,0 1 39-15,2 2-39 0,2-2 43 0,0 3-41 16,0-2 38-16,1 0-42 0,3 1 44 0,-1-1-46 0,2 0 2 16,0-3-2-16,0 2 2 0,1-1-3 0,2-3-19 15,-1 1-22-15,0-2 30 0,-9-2-39 0,17 2 53 16,-17-2-46-16,13-2 50 0,-13 2-42 0,11-6 54 15,-11 6-43-15,5-7 61 0,-5 7-53 0,5-12 49 16,-5 12-3-16,0-13-1 0,0 6-2 0,-1-1-1 16,0 0 2-16,-1 1 3 0,1-2 3 0,1 9 10 15,0-12-6-15,0 12-3 0,1-11-4 0,-1 11 12 16,4-5 7-16,-4 5 14 0,7-4 7 0,-7 4-5 16,0 0-7-16,16 4-5 0,-16-4-2 0,13 4-11 15,-4 0-1-15,0 0-3 0,-1 2-3 0,-2-2-39 16,3 1 42-16,-2 0-29 0,1 0 32 0,-3 0-37 15,-5-5 42-15,11 7-34 0,-11-7 57 0,7 6-33 16,-7-6 41-16,0 0-52 0,7 5 46 0,-7-5-52 16,0 0 61-16,0 0-42 0,0 0 52 0,-3-8-43 15,3 8 41-15,-3-9-49 0,3 9 41 0,0-9-56 16,2 2 46-16,-1 2-12 0,2-1-3 0,-1-1-22 0,2 1 9 16,1 0-8-16,3 0 1 0,-2 2-5 0,2 1-1 15,0-1-2-15,2 3-2 0,-10 1 0 16,15-3-1-16,-15 3-1 0,20 3 0 0,-11 0-1 0,2-1 1 15,-2 0 0-15,0 2-1 0,-3-1-35 0,2 2 39 16,-1-1-37-16,-3-1 48 0,-4-3-43 0,8 9 44 16,-8-9-44-16,4 7 50 0,-4-7-44 0,0 0 47 15,-2 8-44-15,2-8 54 0,0 0-36 0,-5 4 59 16,5-4-41-16,0 0 50 0,-9-5-37 0,9 5 48 16,-6-6-54-16,6 6 38 0,-3-11-51 0,3 11 35 15,3-10-46-15,-2 2 39 0,4 0-42 0,-1 1 35 16,3-2-6-16,-1 2-10 0,0-1-1 0,3 2-3 15,0 1-1-15,0-1-5 0,1 1 4 0,1 3-1 16,-2 1 0-16,-9 1-1 0,19-1-35 0,-19 1 43 16,18 3-40-16,-8 1 40 0,-1 0-41 0,0 1 47 15,0 1-46-15,-2 1 46 0,1 2-60 0,-2-2 8 16,3 3-94-16,-4-3-12 0,1 3-99 0,-1-2-19 0,0 2-98 16,-1-3-31-16,1 1-35 0,-3-2-112 15,1-1-336-15,-3-5-415 0</inkml:trace>
  <inkml:trace contextRef="#ctx0" brushRef="#br0" timeOffset="191210.4">15126 10367 714 0,'5'-8'609'0,"-5"8"-112"15,5-6-52-15,-5 6-34 0,5-5-5 0,-5 5-21 0,0 0-31 16,5-6-68-16,-5 6 3 0,0 0-66 0,0 0 3 15,0 0-50-15,11 4-11 0,-11-4-45 0,6 6-5 16,-6-6-39-16,10 6 3 0,-10-6-31 0,8 9 6 16,-4-4-22-16,0 0 0 0,-2 1-23 0,2-1-10 15,2 0-33-15,-6-5-48 0,4 9-12 0,-4-9-95 16,5 9-19-16,-5-9-79 0,0 0-99 0,0 8-103 16,0-8-119-16,0 0-444 0,-15-1-668 0</inkml:trace>
  <inkml:trace contextRef="#ctx0" brushRef="#br0" timeOffset="191360.31">14930 10239 489 0,'-5'-10'469'16,"-1"3"-75"-16,2 0-55 0,3 0-33 0,1 7-41 15,0-11-47-15,1 5-47 0,3 1-32 0,-4 5-28 16,10-7-17-16,-10 7-22 0,16-4-19 0,-5 3-51 16,-11 1-86-16,22 0-76 0,-10 0-74 0,1 2-72 15,1 1-437-15,-1-1-251 0</inkml:trace>
  <inkml:trace contextRef="#ctx0" brushRef="#br0" timeOffset="191676.28">15274 10267 555 0,'0'0'431'0,"8"4"-65"0,-8-4-34 16,5 4 3-16,-5-4-11 0,9 4-29 0,-9-4-30 16,5 3-28-16,-5-3-19 0,8 6-30 0,-8-6-25 15,6 5-25-15,-6-5-20 0,10 7-17 0,-10-7-19 0,5 8-14 16,-5-8-12-16,6 10-11 0,-6-10-6 15,2 11-11-15,-2-11 1 0,0 10-18 0,0-10 13 16,-1 9-1-16,1-9-5 0,-4 6-3 0,4-6 1 0,0 0 7 16,-8 5-38-16,8-5 70 0,0 0 18 0,-10-4-43 15,10 4 56-15,-2-6-30 0,2 6 44 16,0-12-23-16,2 6 20 0,1-2-37 0,2 0 39 16,1-2-31-16,1 3 20 0,2-3-36 0,2 2 15 0,-1 0-22 15,3 3 9-15,1-1-16 0,0 2 6 0,0 1-22 16,0 2 11-16,1 1-23 0,0 0 15 0,-1 3-20 15,1 1 11-15,0 0-17 0,-2 3-2 0,0 1-53 16,0-1-26-16,-3 3-112 0,-1-2-42 16,0 3-96-16,-3-3-100 0,-2 2-188 0,0-2-601 15,-3 2-829-15</inkml:trace>
  <inkml:trace contextRef="#ctx0" brushRef="#br0" timeOffset="192342.48">16440 10010 78 0,'0'-9'473'16,"0"2"-119"-16,-3-2-39 0,2 0-5 0,-4 0-39 16,-2-1 4-16,0-2 36 0,-2 3-68 15,-4-1 17-15,3 2-51 0,-3 0 31 0,-2 2-63 0,-1 1 35 16,0 3-67-16,0-1-1 0,1 3-14 0,0 2-12 15,-2 0-13-15,-1 1-12 0,4 4-10 16,1 0-22-16,-1 0 36 0,4 4-58 0,0-1 36 16,5 1-52-16,2 0 39 0,1 2-48 0,4-1 36 15,1 3-50-15,4-1 40 0,4 3-43 0,2 0 44 0,4 1-51 16,5 3 43-16,0-3-6 0,6 1-5 16,0 1-4-16,5-1-3 0,-2 0 1 0,0 1-44 0,1-1 45 15,-2-1-46-15,-3-1 47 0,-1-2-44 0,-4 1 46 16,-1-2-45-16,-3-2 42 0,-4 1-45 0,-4-3 45 15,-1 1-38-15,-5-3 41 0,-4 0-40 0,-1 0 43 16,-4-1-44-16,-3 0 42 0,-3-1-41 0,-5 0 41 16,0 0-42-16,-1-2 48 0,-5-1-46 0,2 1 39 15,-1-3-48-15,0 0 43 0,-1-1-52 0,3 0-16 16,-2-2-112-16,3 0-20 0,4-2-106 0,-1 1-97 16,5-2-78-16,1 0-66 0,4-1-409 0,1 0-516 15</inkml:trace>
  <inkml:trace contextRef="#ctx0" brushRef="#br0" timeOffset="192541.67">16702 10216 533 0,'0'0'541'0,"11"-1"-108"16,-11 1-35-16,0 0 10 0,13-3 3 0,-13 3-3 16,9-2-28-16,-9 2-91 0,10-3-3 0,-10 3-90 15,10-4 1-15,-2 1-69 0,2 0 12 0,1-1-67 16,-1 1 27-16,4-2-61 0,1 1 34 0,2-1-59 15,-2 1 18-15,4-1-106 0,-2 0-24 0,2 0-115 16,3-1-24-16,-4 2-70 0,0-1-69 0,-3-2-92 16,3 1-107-16,-2-2-285 0,-3 0-410 0</inkml:trace>
  <inkml:trace contextRef="#ctx0" brushRef="#br0" timeOffset="193027.33">17287 9874 218 0,'0'-11'443'0,"0"11"-82"16,-4-10-30-16,4 10 15 0,-9-8-56 0,2 3 44 16,-2 2-89-16,0 1 24 0,0-1-73 0,-4 0 10 15,13 3-62-15,-18-1 10 0,18 1-61 0,-18 3 20 0,18-3-53 16,-15 4 28-16,6-1-48 0,9-3 37 0,-9 8-51 16,9-8-1-16,-3 11 39 0,5-4-56 15,0 1 37-15,2 0-46 0,5 1 39 0,0 2-46 0,1-1 40 16,4 3-46-16,-1 0 43 0,2 1-7 0,1-1-4 15,0 1-5-15,-3 1-3 0,1-2 2 0,0 1-8 16,-2 2-3-16,-1-2-2 0,-4 1-1 0,-1-2 0 16,-3 0-4-16,-3-1 8 0,-2-1-8 0,0 1 3 15,-2-2 1-15,-3-1 1 0,2 0 0 0,-5-1 1 16,3-2 10-16,-1 0-13 0,-1 0 6 0,1-3-1 16,2 0 5-16,6-3-3 0,-12 5 3 0,12-5-5 15,-10 2-1-15,10-2-3 0,0 0-3 0,0 0 2 16,0 0-1-16,0 0 6 0,0 0-6 0,9 2 1 15,-9-2-1-15,13 4 1 0,-3-2-1 0,0 2 0 16,-1 0 6-16,0 0-5 0,1 2 1 0,-2 0-1 16,1 1 7-16,-1-1 0 0,2 1 2 0,-4 1 5 15,2 0-3-15,-3-1 1 0,3 1 0 0,-3-1-1 16,1 0-2-16,-2 1 3 0,1-1-6 0,-1-1 0 0,2 0 1 16,-2-1-1-16,-1 0-4 0,-3-5-12 0,9 9-15 15,-9-9-47-15,10 5-42 0,-10-5-40 16,15 4-36-16,-15-4-29 0,17 0-18 0,-6-2-7 0,2 0-14 15,1-1-18-15,2 0 3 0,-1-3-46 0,0-1-9 16,3-2-179-16,0-3-7 0</inkml:trace>
  <inkml:trace contextRef="#ctx0" brushRef="#br0" timeOffset="193427.4">17768 10089 326 0,'2'-14'347'0,"-1"3"-24"16,-2 0-16-16,2-1-39 0,-2 2-9 0,-1 1 0 15,-1 0 2-15,-2 0-34 0,-1 2 34 0,-1 0-61 16,-2 2 24-16,0 0-53 0,-1 2 23 0,-1 1-59 15,0 2 32-15,-3 0-67 0,3 2 29 0,-2 1-61 16,0 2 41-16,0 0-60 0,1 2 40 0,1 1-56 16,0 0 39-16,5 2-12 0,-2 0-9 0,4 0-10 15,0 1-2-15,2 0-9 0,2-1-6 0,1 0-4 16,0 1-4-16,4 0-1 0,-1-3-3 0,3 2-1 0,-1-2 0 16,4-1-6-16,-1 1 0 0,0-5-6 15,2 2-42-15,1-1 53 0,-3-3-49 0,4 0 51 16,-13-1-45-16,18-2 48 0,-7-2-48 0,-3 1 49 0,0-2-46 15,0-1 49-15,-3-1-48 0,1-1 50 0,-1-1-48 16,-1 1 47-16,-2-2-47 0,0 0 48 0,0 1-41 16,-2-1 47-16,0 3-43 0,1-1 59 0,-1 1-36 15,2 0 7-15,-2 7 4 0,0-11-10 0,0 11-1 16,3-8 4-16,-3 8 17 0,0 0 8 0,0 0 7 16,0 0 8-16,0 0-12 0,0 0 30 0,4 5-48 15,-4-5 33-15,4 8-40 0,-1-2 30 0,-1 1-42 16,2 0 33-16,0 2-40 0,0-2 36 0,1 4-51 15,0-2 24-15,1 0-112 0,-2 0-16 0,4-1-68 16,-1 1-55-16,-3-1-49 0,3 0-72 0,-1-2-33 16,-1 0-36-16,2 0-29 0,-7-6-384 0,12 6-395 15</inkml:trace>
  <inkml:trace contextRef="#ctx0" brushRef="#br0" timeOffset="193634.59">17961 10117 197 0,'0'0'573'16,"6"-7"-111"-16,-6 7 25 0,6-7-4 0,-6 7-28 15,4-6-68-15,-4 6 17 0,0 0-82 0,5-5 13 0,-5 5-62 16,0 0 13-16,0 0-41 0,0 0-22 0,0 0-24 16,9 3-15-16,-9-3-32 0,5 7-8 0,-5-7-35 15,8 10-6-15,-6-5-30 0,1 2-6 0,2 0-23 16,-1 0 3-16,1 2-18 0,-1-2 3 0,2 2-19 16,-2-1 5-16,0 1-26 0,1-2-19 0,-1 2-70 15,1-2-25-15,-1-1-89 0,2 0 3 16,-6-6-46-16,7 9-38 0,-7-9-19 0,6 8-56 0,-6-8-86 15,0 0-90-15,9 3-536 0,-9-3-694 0</inkml:trace>
  <inkml:trace contextRef="#ctx0" brushRef="#br0" timeOffset="194126.05">18082 9746 425 0,'-3'-5'445'0,"3"5"-67"0,-5-10-54 16,5 10-50-16,-2-10-31 0,2 10-34 0,0-9-36 15,0 9-28-15,2-9-30 0,-2 9-23 0,8-8-18 16,-8 8-10-16,14-6-14 0,-8 3-12 0,-6 3-8 16,17-3-8-16,-17 3-2 0,17 2-2 0,-8 0-2 15,-2 1 5-15,2 2 0 0,-2 0-3 0,-2 2-2 16,0 1 4-16,-3 1-41 0,1 2 56 0,-3 1-39 15,4-1 58-15,-7 2-44 0,3 0 49 0,-1-1-40 16,1 1 49-16,-1 0-44 0,1 1 31 16,-2-3-42-16,2 3 37 0,0-3-4 0,2 0-8 15,-1-2-1-15,-1 2-3 0,5-3 1 0,-2 0-8 0,-1-1-5 16,5 0-4-16,-2-3-1 0,1 2-6 0,4-3-3 16,-2 1-39-16,0-1 42 0,1 0-36 0,-9-3 39 15,14 3-39-15,-14-3 42 0,11 3-36 0,-11-3 47 16,10 2-29-16,-10-2 44 0,9 4-33 0,-9-4 54 15,4 4-7-15,-4-4 90 0,5 6-38 0,-5-6 50 16,4 11-41-16,-4-4 38 0,3 0-40 0,-2 2 31 0,-1 0-33 16,5 1 14-16,-4 0-32 0,3 0 12 0,-1 1-27 15,2 2-5-15,-1-1-18 0,2 0 6 0,0 1-26 16,1-1 8-16,-1-1-20 0,1 2 7 0,-3-4-23 16,-2 1 13-16,3 2-24 0,-5-2 8 0,-4 0-47 15,-1 1-60-15,-4 1-165 0,-7 1-97 0,-5 3-179 16,-8-3-919-16,-8 3-1079 0</inkml:trace>
  <inkml:trace contextRef="#ctx0" brushRef="#br1" timeOffset="199391.46">27054 4275 82 0,'0'0'342'0,"0"0"-79"0,0 0-32 16,0 0-3-16,0 0-12 0,0 0-8 0,0 0-20 15,0 0-58-15,0-8 21 0,0 8-52 0,0 0 43 16,-2-7-70-16,2 7 27 0,0 0-56 0,-1-8 51 15,1 8-32-15,0 0 44 0,0-11-38 0,0 11 24 16,0-9-41-16,0 9 18 0,0-8 1 0,0 8-3 16,-2-11-8-16,2 11-7 0,-4-11-7 0,2 5 3 15,-2-1-7-15,2 1-3 0,-3 0 9 0,1-1 16 16,-2 1-1-16,-1-1-2 0,2 0-9 0,-1 2 0 16,-1-1 2-16,-3 1-9 0,2 1-7 0,1 1-10 15,-3 0-1-15,-1 1-2 0,2 1 0 0,9 1-5 0,-24 1-4 16,11 1 0-16,2 1 0 0,-3 1 0 15,0 2-1-15,1 0 1 0,-2 0-5 0,3 3-6 16,-1-1 14-16,2 2-10 0,1-1 9 0,1 2-10 0,-2 0 12 16,5 1-7-16,0 0 5 0,0 0-9 0,4 0 12 15,1-1-10-15,1 1 7 0,0 0-11 16,2 0 6-16,2 0-6 0,1 0 3 0,0 0 0 16,3 0 1-16,0-2-2 0,1 0-1 0,0-1 8 0,1-1-3 15,0-3-7-15,0 1-2 0,0-1 3 0,1-1-1 16,0-1-1-16,1-2-1 0,-1 0 0 0,1 0-1 15,0-2 0-15,-1 0-1 0,1 0 0 16,-1-2-2-16,-1-1 0 0,0-1 0 0,-1 0 8 0,-1-1-10 16,-1-1 9-16,2-2-13 0,-4 1 10 15,1 0-8-15,-1-2 12 0,-1-1-14 0,-1 2 0 16,1-2 5-16,0 2 13 0,-3-1-5 0,2 0 7 0,-2 2 3 16,0-2 21-16,-1 3 12 0,0-1 10 0,0 0 13 15,0 8-5-15,2-12 0 0,-2 12-24 0,0-9 5 16,0 9-26-16,0-9 0 0,0 9-9 0,0 0 3 15,0-7-10-15,0 7 5 0,0 0-8 0,0 0 11 16,0 0-31-16,2 9 36 0,-2-9-8 0,0 8 26 16,0-8 4-16,1 13-2 0,1-7-10 0,0 4-1 15,0-2-5-15,0 3-1 0,2-1-4 0,-1 3-5 0,2-1 7 16,-2 1-40-16,3 0 35 0,-3 3-38 16,3-3 36-16,-1 0-42 0,1 0 33 0,-1 1-75 15,0-3 8-15,0 0-88 0,1-3-4 0,-1 2-53 16,2-3-45-16,-2 2-68 0,2-2-49 0,-1-2-55 0,2 0-71 15,1-2-368-15,-9-3-414 0</inkml:trace>
  <inkml:trace contextRef="#ctx0" brushRef="#br1" timeOffset="199791.37">27238 4416 248 0,'0'0'429'0,"0"0"-139"0,-3-6 30 0,3 6-65 15,0 0-16-15,0-7-23 0,0 7-26 0,0 0-46 16,1-8-33-16,-1 8-20 0,0 0-22 0,8-4-8 16,-8 4 3-16,0 0-18 0,10-3-4 0,-10 3 1 15,11 3-12-15,-11-3-1 0,12 3 6 0,-12-3-11 16,10 6-10-16,-4 0 3 0,-3-2 6 0,4 2-5 16,-3 1 6-16,-2-1-10 0,-1 1 8 0,-1 2-6 15,0-2-5-15,0 4 1 0,-2-1 3 0,-1-1-5 16,-2 1 1-16,0-1 6 0,1 0 7 15,-1 0 13-15,3-4 16 0,-2 2 8 0,-1 0 12 0,2 0 8 16,-2-3 8-16,1 2 6 0,4-6 5 0,-4 7 2 16,4-7-9-16,-5 8-4 0,5-8-15 0,-4 5-6 15,4-5-12-15,0 0-10 0,-2 7-4 0,2-7-6 16,0 0-6-16,0 0-4 0,2 6-3 0,-2-6-3 16,0 0-4-16,11 2-3 0,-11-2-3 0,12 0-1 15,-12 0-6-15,16 0 3 0,-16 0-4 0,21-1 0 16,-10 0 0-16,1-1-26 0,1 1-47 0,0-1-50 15,1 1-59-15,0-2-63 0,0 1-49 0,-1 0-56 0,1 0-56 16,-1-1-59-16,1-2-328 0,-1 1-312 0</inkml:trace>
  <inkml:trace contextRef="#ctx0" brushRef="#br1" timeOffset="199938.13">27617 4501 363 0,'0'0'621'0,"0"0"-129"0,14 0-74 0,-14 0-22 16,0 0-22-16,12 0 1 0,-12 0-8 0,0 0-68 15,0 0 13-15,11 1-73 0,-11-1 6 0,0 0-65 16,8 5 5-16,-8-5-59 0,5 5 6 0,-5-5-47 16,6 9 8-16,-4-2-48 0,-2 1-3 0,-2 1-145 15,-4 2-122-15,0 4-206 0,-5 2-272 0,-8 4-536 16,-4 4-848-16</inkml:trace>
  <inkml:trace contextRef="#ctx0" brushRef="#br1" timeOffset="202626.93">26454 4176 111 0,'0'-8'181'0,"0"8"-29"0,-4-4-27 16,4 4-14-16,-2-5-13 0,2 5-10 0,0 0-10 15,-3-7-7-15,3 7 5 0,0 0-12 0,-4-7-1 0,4 7 2 16,0 0-10-16,-3-6 0 0,3 6-8 0,0 0-10 15,0 0-4-15,-4-5-13 0,4 5-2 16,0 0-2-16,0 0 1 0,0 0-3 0,0 0 19 16,-10 4 18-16,10-4 22 0,-7 5 31 0,7-5 25 15,-9 9-1-15,4-4 3 0,1 2-37 0,-2 0 46 16,1 2-35-16,-2-2 28 0,0 1-34 0,0 3 25 16,-2 0-30-16,2-1 30 0,-3 2-30 0,-1 1 15 15,2-2-30-15,-1 1 8 0,1-1-15 0,1 0 8 0,-2 1-15 16,1-1 11-16,0 0-14 0,0-1-4 0,-1 0-5 15,1-1 2-15,4 0-12 0,-3-3-1 0,1 1-1 16,0 0-3-16,2-1-4 0,-1 1-4 0,1-2 1 16,0 0-4-16,5-5-5 0,-8 8-1 0,8-8-2 15,-6 7 2-15,6-7-1 0,-7 4 0 0,7-4 8 16,-4 5-7-16,4-5 1 0,0 0-3 0,-5 6-6 16,5-6-1-16,0 0-2 0,0 0-2 0,-5 5-4 15,5-5-5-15,0 0 2 0,0 0 0 0,0 0 1 16,8 5-3-16,-8-5 4 0,7 3-1 0,-7-3-1 15,13 3-2-15,-6 0 1 0,1 0 1 0,2-1-2 16,-1 2 4-16,1 1-2 0,0 0-39 0,0-2 48 0,3 3 1 16,0 0-2-16,-2 0-1 0,3 2 0 15,-1-3-5-15,2 2 6 0,-3 1-3 0,2 0 4 16,-1 0-1-16,-2 0-4 0,3-1 5 0,-1 1-1 16,0 1 1-16,-2-3 0 0,0 1 1 0,1 0 12 15,-3-1 5-15,0 0 6 0,3-1 8 0,-5 1-1 16,2-1 8-16,0 0 1 0,0-2 10 0,-1 0-5 0,0 3-1 15,0-4-4-15,0 3-1 0,-8-5-2 0,14 3 2 16,-5 0 1-16,-9-3-13 0,18 2 2 0,-7 0-5 16,1-2-5-16,-2 1-3 0,4-2-6 0,-2 1-5 15,1 0-10-15,-2-2 11 0,2 2-1 0,0-1-8 16,-2-2 7-16,1 1-6 0,-2 1 2 0,-1-1-4 16,-1-1-22-16,2 0 21 0,-4-1-28 0,1 0 24 15,-1 1-46-15,0-2-25 0,-2-1-81 0,-4 6-109 16,5-10-117-16,-2 3-148 0,-3 7-198 0,1-11-365 15,-1 4-705-15</inkml:trace>
  <inkml:trace contextRef="#ctx0" brushRef="#br1" timeOffset="204906.77">26176 4468 90 0,'0'0'196'0,"0"0"-11"0,-3-5-46 0,3 5-1 16,0 0-37-16,0 0 3 0,-4-6-23 0,4 6 26 15,0 0-26-15,0 0 15 0,-4-5-33 0,4 5 30 0,0 0-24 16,0 0 28-16,0 0-23 0,-7-5 42 0,7 5-43 15,0 0 39-15,0 0-46 0,0 0 42 0,0 0-43 16,0 0 45-16,0 0-53 0,-7-2 11 0,7 2 3 16,0 0 10-16,0 0 0 0,0 0-1 0,0 0-4 15,0 0 1-15,0 0-6 0,0 0-2 0,0 0 0 16,0 0-2-16,0 0-2 0,0 0-3 0,0 0-4 16,-7-4-2-16,7 4 7 0,0 0-26 0,0 0-4 15,0 0 11-15,0 0-22 0,0 0-3 0,0 0 3 16,0 0-3-16,0 0 1 0,0 0-3 0,0 0 1 15,0 0-7-15,0 0-1 0,0 0 0 0,0 0-5 16,0 0-1-16,0 0-3 0,0 0 2 0,0 0 5 0,0 0 14 16,0 0 9-16,-3 7 2 0,3-7 8 15,0 0 1-15,0 9 2 0,0-9 4 0,-1 7 10 16,1-7 21-16,1 11-2 0,-1-11 0 0,0 11 11 16,0-3 3-16,0 0 0 0,0 1-1 0,1 1 4 15,-1 1 9-15,0 2-10 0,0-1-4 0,0 1-10 16,0 0-11-16,0 1 1 0,0 0-8 0,0 1-2 15,0 0-5-15,0 1-7 0,0 1-10 0,0 0 2 16,0-3-12-16,0 1-2 0,0-1-9 0,0-1 6 0,0 0-4 16,0 0-4-16,0-3-3 0,0 1-2 0,0 0 2 15,0-3-1-15,0-1-6 0,0 1 0 0,0-1-3 16,0-7 11-16,0 12 5 0,0-12 7 0,0 9 10 16,0-9 12-16,0 8 0 0,0-8-1 15,0 0-12-15,0 9 2 0,0-9-13 0,0 0-1 0,0 0-10 16,0 0-8-16,0 0-43 0,0 0-60 0,0 0-72 15,4-9-103-15,-4 9-76 0,0-9-132 16,0 3-120-16,0 6-708 0,0-13-916 0</inkml:trace>
  <inkml:trace contextRef="#ctx0" brushRef="#br1" timeOffset="207240.53">8847 12530 207 0,'3'-9'304'0,"-3"9"-37"16,1-11-15-16,-1 11-25 0,0-12 44 0,0 12-44 16,0-13 42-16,0 6-70 0,-1 1 24 0,-1-2-42 0,1 1 29 15,-1 1-8-15,-1 0 10 0,-1 0-36 0,4 6-6 16,-8-9-35-16,2 5-18 0,6 4-20 0,-15-4 5 15,3 4-10-15,1 4-7 0,-3 1 0 0,-3 0-8 16,2 4-1-16,-3 1-12 0,1 2-12 0,-1-1-11 16,4 2-5-16,-1 0-9 0,2-1-2 0,3 1-1 15,1 1-4-15,4-3-6 0,0 1-3 0,2 1 1 16,3-3 1-16,1 4-2 0,5-2 0 0,0-1 0 16,4 3-2-16,4-1-1 0,2 0-3 0,3 0 1 15,2 3 1-15,3 0-5 0,1-2 1 0,-1 1 1 16,3 0 0-16,-3 2-1 0,1-3 0 0,-2 1-2 0,0-1-39 15,-5-1 45-15,-3-2-48 0,-3-2 53 0,-1 2-41 16,-2-2 47-16,-4 1-43 0,-1-2 50 0,0-1-49 16,-7 0 49-16,1 0-47 0,-5 1 45 0,0-1-1 15,-4 0-49-15,-3 0 47 0,0-1-3 16,-2-1-3-16,0 1-7 0,-3-2 0 0,4-1-5 16,-2-1-44-16,-2 0 4 0,6-1-71 0,-2-1-75 15,3 0-67-15,2-1-114 0,0-2-111 0,10 3-94 0,-13-4-325 16,13 4-457-16</inkml:trace>
  <inkml:trace contextRef="#ctx0" brushRef="#br1" timeOffset="207471.86">9201 12722 430 0,'0'0'505'15,"0"0"-100"-15,0 0-47 0,0 0-5 0,0 0 8 0,-10 1-56 16,10-1-26-16,0 0-64 16,0 0-31-16,0 0-50 0,0 0-14 0,4-8-32 0,-4 8-6 15,11-6-34-15,-3 2-7 0,1 0-8 16,2-1-10-16,4 0-9 0,-3-1-34 0,5 0-51 0,-1 2-92 16,4-5-63-16,0 2-39 0,0 0-110 0,1-2-88 0,1 2-298 15,-2-1-272-15</inkml:trace>
  <inkml:trace contextRef="#ctx0" brushRef="#br1" timeOffset="208356.7">10015 12228 2 0,'0'0'291'0,"-2"-11"-53"0,-1 5-4 16,3 6-12-16,-5-12-24 0,1 5 5 0,0 1 19 16,-2-1-33-16,1 1-3 0,-3-2-20 0,2 3 1 15,-2-1-11-15,-1 0-17 0,0 3 5 0,1-2 17 16,-3 2-23-16,2 2-14 0,9 1-3 0,-23 0-17 15,13 0-12-15,0 2-5 0,-2 1-9 0,3 2-13 16,-1 0-8-16,0 0-7 0,2 2 0 0,2 1 1 0,0-1-5 16,3 2-3-16,-1 0-7 0,3 0-1 0,1 2-5 15,1 0-8-15,5 2 4 0,-2-1-10 16,4 2-1-16,0 1-3 0,2 1 1 0,1 0-7 0,0 1 1 16,1 0-1-16,1 1-3 0,0 0 1 0,0 1 0 15,-2 0-1-15,-1 0-3 0,0 1 2 0,0-1-4 16,-3 0 0-16,-2-2-1 0,-2-2 3 0,-2 1 0 15,-1-2-4-15,-1-3 8 0,-3 1-4 0,0-2 0 16,-2 0 1-16,-1-2 1 0,1-1 12 0,-2-1-16 16,-2 0 3-16,1-1-3 0,0-3 11 0,9-2-10 15,-15 4 1-15,15-4 13 0,-13 0-20 0,13 0 13 16,-10-1-19-16,10 1 12 0,0 0-16 0,0 0 14 16,0 0-12-16,0 0 13 0,0 0-15 0,7-4 12 15,-7 4-13-15,12 3 13 0,-4 0-9 0,-1 1 13 16,2 1-10-16,-1 2-2 0,0-1 4 0,2 3 2 15,-4 1 2-15,2 2 2 0,-3 0-1 0,3 0 1 16,-3 1 1-16,-1 1 1 0,1-3-1 0,-1 3 1 0,-2-2 1 16,2-2 5-16,1 1-4 0,-2-3-1 0,-1 3-34 15,2-4 45-15,1 3-41 0,-1-3 42 16,1-1-50-16,-1 0 11 0,3-2-90 0,1-1-5 0,-8-3-94 16,16 4-24-16,-16-4-53 0,20 0-48 0,-7-1-64 15,0-2-321-15,-2 0-232 0</inkml:trace>
  <inkml:trace contextRef="#ctx0" brushRef="#br1" timeOffset="208823.98">10455 12397 363 0,'-4'-11'308'15,"2"2"-13"-15,-5 0-50 0,3 1 4 0,-4 1-9 16,1-2 1-16,-2 2-32 0,0 1-26 0,-1 0-28 15,-2 3-22-15,1-1-19 0,-2 3-19 0,0-1 6 16,-2 4-4-16,1 0-5 0,-4 2-5 0,3 1-11 16,-2 0-7-16,2 3-10 0,-2 0-8 0,4 1-9 0,-1 0-5 15,3 2 1-15,2 0-5 0,1-2-8 16,1 4 15-16,1-4-22 0,4 2 12 0,0-1-18 16,2 0-1-16,3 0-1 0,2 0 16 0,-1-3-21 15,5 1 14-15,-1-2-19 0,1 1 19 0,2-2-21 0,-1 0 17 16,2-3-21-16,2 1 17 0,-3-1-19 0,2-2 9 15,1 0-6-15,-2-2 15 0,0-1-19 16,0 1 17-16,-1-3-16 0,0 0 16 0,-1-1-16 16,0-1 17-16,-1-1-19 0,-1-1 2 0,-2 1 4 15,2 0 4-15,-3-2-3 0,0 0 3 0,-1 0 2 0,-2 2 3 16,1 0 15-16,0-1 28 0,-1 4 22 0,1-2 15 16,-2 0 2-16,-1 7-18 0,4-10-13 0,-4 10-14 15,2-7-5-15,-2 7 1 0,0 0-2 0,0 0 10 16,0 0-5-16,0 0 7 0,9 6-6 0,-9-6-4 15,7 10-2-15,-3-4-9 0,-1 3-3 0,4-1-8 16,-1 2 2-16,-1 0-7 0,4 2 2 0,0 2-2 16,0-3-5-16,0 3-8 0,0 0-28 0,2-1-74 15,0-1-46-15,-2 2-86 0,2-4-36 0,-2 1-109 0,0-2-63 16,1 0-116-16,-1-4-264 0,-1 1-362 16</inkml:trace>
  <inkml:trace contextRef="#ctx0" brushRef="#br1" timeOffset="209006.62">10760 12514 233 0,'9'-5'615'0,"-9"5"-160"0,10-6-94 0,-10 6-8 16,8-3 3-16,-8 3-10 0,0 0 13 0,14-1-24 15,-14 1-24-15,9 4-28 0,-9-4-22 16,7 7-32-16,-7-7-54 0,6 11-30 0,-2-4-27 16,-2 1-21-16,-1 2-21 0,1 1-14 0,-1 0-8 0,-1 1-25 15,0 1-5-15,-1-1-63 0,-1 1-72 0,1 0-69 16,1-2-69-16,-2 1-81 0,-2-2-102 0,3-1-92 15,-1-2-541-15,1 1-681 0</inkml:trace>
  <inkml:trace contextRef="#ctx0" brushRef="#br1" timeOffset="209220.87">11255 12386 444 0,'10'-6'461'0,"-1"2"-89"15,-2 0-49-15,-7 4-14 0,11-6-13 16,-11 6-28-16,8-4-27 0,-8 4-32 0,0 0-31 16,0 0-39-16,9-1-26 0,-9 1-24 0,0 0-12 15,2 5-20-15,-2-5-14 0,0 9-5 0,0-9-12 0,0 9-8 16,0-9-10-16,0 13-65 0,0-6-79 0,0 2-72 16,0-2-33-16,0 3-112 0,0-2-87 15,0 1-283-15,0-1-227 0</inkml:trace>
  <inkml:trace contextRef="#ctx0" brushRef="#br1" timeOffset="209773.09">11637 12079 74 0,'-4'-6'331'0,"2"-2"-86"0,-2 1 2 16,-4 0-32-16,3 0 40 0,1 0-33 16,-4 0 33-16,2 1-45 0,-1 3-2 0,0-3-41 15,-1 3-21-15,3-1-11 0,5 4-8 0,-15-2 5 16,15 2-5-16,-13 0-1 0,13 0-8 0,-15 4-5 16,7-1-12-16,0 0-2 0,2 4-9 0,-1-2-7 15,1 3-12-15,1-2-3 0,3 3-11 0,-2 0-9 16,1 0-7-16,3 0-8 0,0 0-41 0,0 1 41 0,3 0-42 15,-1-1 39-15,2 2-44 0,0-2 42 0,1 1-6 16,2-1-3-16,0-1-39 0,0 0 39 0,0-3-5 16,1 1-1-16,2-1-41 0,-1-1 40 0,0-2-40 15,4-1 48-15,-13-1-46 0,19 0 43 0,-9-1-43 16,-1-1 44-16,1 0-44 0,2-4 48 0,-4 2-47 16,-1-2 43-16,1-1-5 0,1 1-3 0,-3-1-1 15,-2-2-3-15,3 1 1 0,-5-1-4 0,3 0-2 16,-2 1 3-16,-1-1-2 0,-1 1 0 0,1 1-1 15,-1 1 8-15,-1 6-5 0,3-11 4 0,-3 11-2 16,1-9-1-16,-1 9 0 0,0 0 2 0,1-7 10 16,-1 7 2-16,0 0 5 0,0 0 0 0,0 0 9 15,3 9 3-15,-3-9 1 0,2 11-48 0,1-5 46 16,-1 1-46-16,1 2 44 0,3-1-47 0,-2 2 44 16,3-1-41-16,-1 4 40 0,2-3-49 0,0 2 45 15,2-1-50-15,-1 0 22 0,3 2-103 0,-3-2-8 16,3-3-60-16,-1 2-53 0,2-2-46 0,0-1-36 0,-3 0-36 15,-1-3-43-15,4-1-68 0,-2-1-233 0,-2 0-197 16</inkml:trace>
  <inkml:trace contextRef="#ctx0" brushRef="#br1" timeOffset="210057.09">11973 12171 323 0,'0'0'339'15,"-1"-10"-32"-15,1 10-12 0,-3-10-29 0,3 10-8 16,0-8-9-16,0 8-41 0,0-8-40 0,0 8-35 15,4-7-18-15,-4 7-19 0,7-7-11 0,-7 7-10 16,7-2-8-16,-7 2-10 0,12-1-3 0,-12 1 1 0,11 2-13 16,-11-2-4-16,10 6-4 0,-3-2-1 15,-3 2-44-15,-1-1 57 0,0 4-56 0,0 1 49 16,-3-1-4-16,0 2-8 0,-3 1-3 0,2 0-6 16,-3 0 7-16,1 0 3 0,1 0 12 0,-2-1 19 15,0 1-13-15,3-3 4 0,-2 1 5 0,2-2 7 16,0 1-1-16,-1-3 6 0,2-6-10 0,2 12-8 15,-2-12-11-15,4 7-5 0,-4-7-6 0,11 6-7 0,-11-6-4 16,14 1-14-16,-14-1-53 0,22-2-57 0,-11-1-61 16,5 0-60-16,-1-1-60 0,0-1-61 0,1-1-70 15,1-2-396-15,-2 1-351 0</inkml:trace>
  <inkml:trace contextRef="#ctx0" brushRef="#br1" timeOffset="210607.87">12286 11827 72 0,'-2'-10'400'0,"-1"0"-83"0,2 0 15 0,-2 2-63 16,3-1 27-16,0 9-66 0,-2-13-24 0,2 13-36 16,-3-13-39-16,6 7-32 0,-3 6-18 0,2-10-17 15,-2 10-11-15,5-7-9 0,-5 7-13 0,8-5-4 16,-8 5-6-16,12 2-2 0,-12-2 44 0,12 5-42 15,-4 0 27-15,-3 1-21 0,4 3 38 0,-4-1-32 16,0 4 30-16,0 0-16 0,1 1 17 0,-4 3-10 0,2-2 24 16,0 3-30-16,-2 0-2 0,-2 0-6 0,0 1-2 15,3-1-9-15,-3 1-3 0,0 0-4 0,1-2-2 16,-1 1 1-16,3 0-4 0,-1-3 1 0,1-2-4 16,-2 1 11-16,4-3-7 0,-1 0-3 0,4-1 1 15,-2-1 0-15,2-2-5 0,1-1-4 0,1-1 0 16,0 0-4-16,2-2-2 0,-1-1-1 0,1-1 4 15,-2 2-4-15,-10-2 1 0,19 1 1 0,-19-1-2 16,14 1-1-16,-14-1 8 0,12 1 6 0,-12-1 13 16,0 0 21-16,9 5 14 0,-9-5 26 0,0 0-34 15,2 8 60-15,-2-8-51 0,0 10 39 0,0-10-43 16,-1 10 38-16,1-2-47 0,0-1 47 0,1 0-49 16,-1 3 39-16,3 0-60 0,-2 1 40 0,4-1-49 15,-2 1 38-15,2 2-48 0,1 0 39 0,1 1-45 16,-1 0 35-16,4 0-44 0,-2 1 41 0,1 0-47 15,0 0 43-15,-3-1-43 0,2 0 45 0,-2 0-31 16,-2 0 40-16,1 1-35 0,-4-4 33 0,-1 0-30 0,-1 3 38 16,-4-4-41-16,0 3 33 0,-3-3-40 0,-1 1 31 15,-1-1-5-15,-1-1-8 0,-2 1-1 16,-1-2-16-16,1-1-2 0,-1 1-60 0,1-4-78 16,-1 1-98-16,5-1-62 0,0-2-148 0,9-2-150 0,-15-2-552 15,15 2-765-15</inkml:trace>
  <inkml:trace contextRef="#ctx0" brushRef="#br1" timeOffset="210769.48">12924 12233 822 0,'20'-5'476'16,"0"3"-39"-16,-5-1-78 0,0 3 13 0,-2 0-77 0,0 2 34 16,-3-1-57-16,-1 2 15 0,1 0-84 0,-2 2 13 15,-3 1-83-15,0-1 19 0,-1 2-39 0,-3 1-22 16,2-1-18-16,-3 3-17 0,-4-1-20 0,3 2-45 15,-2 0-129-15,-2 1-125 0,0 1-144 0,-3-1-159 16,1 0-475-16,0-1-656 0</inkml:trace>
  <inkml:trace contextRef="#ctx0" brushRef="#br1" timeOffset="211406.55">13730 11539 168 0,'0'0'363'16,"0"0"-75"-16,0 0-14 0,-2-6 2 0,2 6-7 16,0 0 5-16,-9 3-2 0,9-3-24 15,-10 9-29-15,3-3-23 0,-1 0-22 0,-3 4-28 16,2-2-20-16,-1 4-18 0,-4-1-9 0,0 2-25 0,-1 1-13 15,-1 2-12-15,-2 1 6 0,0 1-25 16,-1 0 10-16,-2 0-20 0,1 1 7 0,-3 0-19 16,2 0 11-16,1-1-13 0,-1-1 9 0,2 0-15 0,3-3 12 15,2-3-12-15,3-2 15 0,2 0-11 0,0-1 4 16,1-4-7-16,4 1 5 0,4-5 7 0,0 0-14 16,0 0-1-16,0 0 3 0,11 2-4 0,-1-4-2 15,0 0 8-15,1-2-3 0,3 2-3 0,2-1 3 16,2 1 1-16,-4 0-1 0,1 2-1 0,2 0 4 15,1 3-2-15,-2 0 4 0,2 0 2 0,1 3 15 16,-1 1 6-16,1 2 19 0,-2 0 10 0,1 1-1 16,1 3-2-16,-2-1 8 0,-1 0 3 0,2 1 0 15,0 1-4-15,-1 0-6 0,-1-2-44 0,3 1 53 16,-2-3-45-16,1 2 53 0,0-4-48 0,0 1 43 16,-3-3-50-16,4-2 39 0,-2 1-50 0,-2-2 39 15,4 0-50-15,-2-2 45 0,1-1-51 0,-3 2 37 16,-1-2-44-16,0 0 45 0,0-2-60 0,-1 1 0 0,-1 1-98 15,-12 0-14-15,19-2-57 0,-19 2-97 0,11-4-106 16,-11 4-100-16,0 0-503 0,7-4-611 0</inkml:trace>
  <inkml:trace contextRef="#ctx0" brushRef="#br1" timeOffset="211656.84">13641 12183 131 0,'-14'6'469'0,"6"-2"-119"0,-1 0-34 0,1 0 14 15,1 0-17-15,7-4 64 0,-9 5-44 0,9-5 55 16,-6 5-60-16,6-5 20 0,0 0-82 0,3 7 18 16,-3-7-79-16,12 3-32 0,-12-3-24 0,18 3-18 15,-5-3-15-15,-1 1-17 0,3-1-13 0,0 1-12 16,3 1-1-16,1-1-28 0,1 0-6 0,-2-1-9 16,3 1-3-16,0-1-3 0,-3 1-12 0,3-1-5 15,-1 1-14-15,-2-1-37 0,1-1-56 0,-1 0-9 16,1 0-94-16,-2 0-11 0,-2 0-76 0,3-2 12 15,-4 0-61-15,4-4-8 0,-4 0-8 0,3 2-64 0,-1-6-44 16,2 1-285-16,-4-2-258 0</inkml:trace>
  <inkml:trace contextRef="#ctx0" brushRef="#br1" timeOffset="211956.47">14334 11283 30 0,'-3'-11'591'16,"1"4"-113"-16,0 0-61 0,2 7-42 0,-2-11-27 15,2 11-37-15,-2-8-6 0,2 8 10 0,0 0 2 16,4-5-5-16,-4 5-6 0,8 2-31 0,-2 2-62 16,3 2 7-16,0 1-41 0,5 2 5 0,2 1-31 15,0 5 12-15,5 1-28 0,2 3-8 0,5 5-10 16,1 2-3-16,1 4-21 0,-1 0 1 0,4 9-20 15,2 0-6-15,-2 2-9 0,-2 0-11 0,-7-4-13 16,0 2 0-16,-3 0-8 0,-2 1-8 0,-4 0 2 0,-3 2-11 16,-6 1 0-16,-2-1-24 0,-5-4-38 15,-6 7-51-15,-3-1-42 0,-8-1-123 0,-6 8-36 16,-6-5-89-16,-3-1-89 0,-7-3-124 0,-3-4-144 16,-7-2-352-16,-6-2-716 0</inkml:trace>
  <inkml:trace contextRef="#ctx0" brushRef="#br1" timeOffset="212672.61">8373 12413 82 0,'0'0'300'0,"-17"5"-16"0,8-1 9 0,-1 4 21 15,-1-1-8-15,-1 5-33 0,-1 2 41 0,-2 2-33 16,1 6-3-16,-4 4-18 0,0 5-5 0,2 1-22 16,-1 4 2-16,2 3-7 0,-2 1-11 0,7 2-16 15,1 1-34-15,0-1-22 0,6 1-14 0,5-4-20 16,4 4-16-16,3-2-19 0,3 3-11 15,4-2-14-15,5-3-4 0,7 4-18 0,4-1-3 0,5-4-39 16,1-4-87-16,4-3-99 0,5-2-116 0,2-4-103 16,-2-7-210-16,2-3-508 0,5-3-751 15</inkml:trace>
  <inkml:trace contextRef="#ctx0" brushRef="#br1" timeOffset="213740.03">15081 11661 307 0,'0'0'240'0,"-14"0"21"0,14 0-30 0,0 0 40 0,-11 0-49 16,11 0 26-16,0 0-51 0,0 0-15 0,-13-1-15 15,13 1-19-15,0 0 6 0,0 0 24 16,0 0-28-16,0 0 8 0,9-3-40 0,-9 3 1 16,13-4-32-16,-1 2-17 0,-1-1-8 0,4 1-16 15,3-3-6-15,1 1-9 0,3-1-2 0,2-1-8 0,7-1-6 16,-2-1-2-16,3 1-7 0,3-1-4 0,-2-1-23 16,0 0-67-16,3-1-44 0,-3 0-54 0,-1 0-51 15,-1 1-39-15,-3-1-39 0,-6 2-33 0,-1-1-339 16,0 1-195-16</inkml:trace>
  <inkml:trace contextRef="#ctx0" brushRef="#br1" timeOffset="213956.64">15626 11414 130 0,'-9'-7'373'0,"0"2"6"0,2 0-72 15,-1 1-28-15,1 0-19 0,7 4-31 0,-9-6-41 16,9 6-36-16,-10-6-34 0,10 6-12 0,0 0-7 0,0 0 9 16,0 0-2-16,0 0-1 0,11 5-4 15,-3-2-9-15,1 4-7 0,2-1-14 0,1 3-9 16,-2 2-9-16,4-1-8 0,-2 4-10 0,-1 0-3 15,1 3-7-15,-3 0-6 0,0 0 15 0,-4-1-23 16,-1 1 15-16,-2 0-26 0,-2-1 21 0,-2 3-27 16,-1-3 21-16,-2 1-28 0,-1-1 24 0,-1 0-27 0,-2-2-1 15,3 0-91-15,-4-2-16 0,3-1-98 0,-2 0-34 16,3-4-73-16,1 0-116 0,-2-3-233 0,7-4-184 16</inkml:trace>
  <inkml:trace contextRef="#ctx0" brushRef="#br1" timeOffset="214207.02">16060 11373 517 0,'12'-8'525'0,"-6"2"-113"0,-1 0-74 0,-5 6-10 16,7-6 0-16,-7 6-6 0,0 0 2 0,0 0-6 16,0 0-15-16,0 0-60 0,0 10 22 0,0-10-61 15,-3 10-26-15,3 0-14 0,0-2-19 0,3 4-10 16,0 1-18-16,-1 0 2 0,3 2-42 0,-1 2 9 15,2-1-31-15,-1 3-4 0,5 1-23 0,-2 0 14 0,0 1-27 16,-1 0 12-16,2 0-19 0,0 0 7 16,0-2-48-16,-1-1-21 0,1 0-45 0,-3-4-55 15,1-1-61-15,-2-1-52 0,2-1-28 0,-4-2-65 0,1-2-90 16,-2-2-90-16,-2-5-467 0,0 0-607 16</inkml:trace>
  <inkml:trace contextRef="#ctx0" brushRef="#br1" timeOffset="214430.31">16018 11408 381 0,'-4'-15'324'0,"2"0"-9"0,-1 3-71 0,3 0 17 15,3 1-52-15,-1 2 32 0,2 0-58 0,1 1-14 16,4 1-16-16,-3 3-17 0,3 1-18 0,0 1-19 16,-9 2-10-16,21 2-9 0,-11 0-14 0,1 3-7 15,0-1-8-15,-2 5-12 0,1-1-8 0,-2 3-46 16,-2 0 52-16,-1 1-46 0,-2 0 33 0,-2 0-2 15,3 1-9-15,-3-1-5 0,-1 0-3 0,0 0 1 0,-1 0-5 16,-2-1-6-16,2 0-41 0,0-3-47 16,-1 1-42-16,1-4-37 0,1-5-58 0,0 10-53 15,0-10-116-15,0 0-223 0,5 5-132 0</inkml:trace>
  <inkml:trace contextRef="#ctx0" brushRef="#br1" timeOffset="-214740.78">16423 11279 178 0,'4'-7'378'0,"2"2"-38"0,-6 5-47 0,2-9 32 16,-2 9-52-16,0 0-3 0,0 0-26 0,0 0-7 16,-20 4-20-16,13 1-24 0,-1 0-25 0,-3 4-15 15,0-1-19-15,0 3-22 0,3-1-8 0,-1 3-51 16,0-2 28-16,2 3-12 0,0 2-12 0,2-2-14 16,3 1-3-16,-1-1-10 0,3-1-3 0,0 0-5 15,4-2-4-15,-2 1-2 0,4-2-2 0,0-1 3 16,4-1-4-16,-1-2-6 0,0-2 0 0,4 0-1 15,-2-3 0-15,3-1-3 0,-1 0 4 0,-1-2-5 16,3-3-1-16,-2-1 0 0,-2 0 1 0,1-1-34 0,-3-3 36 16,0 2-1-16,-4-2-2 0,-1 1-3 15,-2-3 0-15,-2 2 0 0,-1-1 0 0,-3-1-2 16,-2 1-8-16,-4-2-2 0,-1 1-1 0,-4 1-15 16,2-1-31-16,0 4-1 0,-2-2-40 0,2 3-5 15,-1 1-56-15,5 0-34 0,0 1-15 0,-1 2 15 16,10 3-51-16,-11-5 3 0,11 5-78 0,-7-5-51 15,7 5-176-15,0 0-62 0</inkml:trace>
  <inkml:trace contextRef="#ctx0" brushRef="#br1" timeOffset="-214440.68">16675 11186 238 0,'11'-6'319'0,"-3"1"-26"16,-1-1-46-16,-4 1 29 0,-3 5 0 0,7-7-11 15,-7 7-36-15,-2-6 27 0,2 6-54 0,-10-4 7 16,10 4-32-16,-13 0 0 0,13 0-29 0,-17 4-2 15,8 0-34-15,1-1-3 0,-2 2-26 0,3 1 2 16,2 1-20-16,0 0 4 0,2 2-21 0,2-1-9 16,1 3-6-16,3 0-5 0,-1 0-6 0,3 2-4 15,3-1 3-15,0 1-7 0,2 1-2 0,2-1-36 16,0 0 39-16,1 1-38 0,4-2 39 0,-3-1-39 16,1 1 41-16,-3-4-42 0,-1 2 44 0,-1-3-41 15,-1 2 42-15,0-3-42 0,-4-2 38 0,2 0-39 16,-7-4 39-16,3 9-36 0,-3-9 37 0,-1 5-41 15,1-5 45-15,-7 6-46 0,7-6 39 0,-14 2-41 16,4-1 38-16,10-1-60 0,-21 0-35 0,9-1-50 0,0-1-92 16,0 0-40-16,1-2-67 0,0 2-75 0,4-3-433 15,-1 0-383-15</inkml:trace>
  <inkml:trace contextRef="#ctx0" brushRef="#br1" timeOffset="-213940.58">16801 11275 319 0,'0'0'307'0,"0"0"-43"16,8-3-42-16,-8 3 36 0,0 0-46 0,8-3-18 16,-8 3-19-16,5-4-38 0,-5 4-27 0,5-4-19 15,-5 4-23-15,9-7-16 0,-9 7-8 0,9-6-6 16,-4 2-10-16,3-3-6 0,-1 3-7 0,0-1-2 16,-1-1-2-16,1 0-5 0,-2 1 5 0,1-1-6 15,-2 1-4-15,-4 5-4 0,4-9 33 0,-4 9-39 16,2-9 40-16,-2 9-27 0,-5-3 16 0,5 3-39 15,0 0 37-15,-11-3-35 0,11 3 46 0,-9 3-48 16,9-3 42-16,-12 10-39 0,8-5 15 0,-2 1 18 16,3 2 13-16,2 0 6 0,1 1 0 0,0 0 5 0,0 1-1 15,4 0 5-15,2 0-4 0,1 1-2 16,0 1-35-16,4-4 41 0,0 3-49 0,3-4 49 16,5 3-45-16,-2-4 44 0,5 0-53 0,-1 0 41 0,2-3-5 15,-1 0-5-15,4-2-5 0,-3-1-5 0,2-1 2 16,2-2-2-16,-4 0-9 0,3-1 1 0,-3-2-1 15,-2 1-3-15,-1 0 1 0,-4-4-4 0,-2 3 2 16,-1-3-5-16,-3-1 27 0,-3-1-32 0,-2 2 28 16,-3-4-27-16,0 1 25 0,-5-4-30 0,-1 0 30 15,-1-3-36-15,-4 0 33 0,0-2-25 16,0 1 31-16,-1-1-33 0,0 1 31 0,-2 2-36 0,2 0 38 16,1 3-20-16,0 1 43 0,3 1-13 0,-1 5 6 15,2-2-28-15,-1 4 27 0,2 1-3 0,4 5 33 16,-6-5-8-16,6 5 16 0,0 0-22 0,-5 5 12 15,5-5-27-15,-3 9 9 0,2-2-21 0,2 1 4 16,-1 0-12-16,1 5 7 0,-1-1-14 0,0-1 4 16,2 4-24-16,-2-1-66 0,1 1-126 0,-2-2-99 0,1 1-94 15</inkml:trace>
  <inkml:trace contextRef="#ctx0" brushRef="#br1" timeOffset="-213834.29">17217 11187 285 0,'9'-7'292'15,"2"0"-74"-15,2-1-50 0,4 1-32 0,1-1-29 16,2 0-25-16,2 1-12 0,-2-1-88 0,2 1-146 16,-2 1-209-16,-2 0 171 0</inkml:trace>
  <inkml:trace contextRef="#ctx0" brushRef="#br1" timeOffset="-213340.26">11252 13258 190 0,'0'0'414'16,"0"0"-125"-16,0 0-56 0,0 0-14 0,0 0-9 15,0 0 1-15,0 0-43 0,0 0 31 0,0 0-69 16,0 0 4-16,0 0-65 0,0 0 27 0,0 0-57 15,0 0 30-15,3 8-46 0,-3-8 32 0,4 10-56 0,-4-10 28 16,3 11-152-16,0-5-141 0,0-1-491 0,-1 3-268 16</inkml:trace>
  <inkml:trace contextRef="#ctx0" brushRef="#br1" timeOffset="-213189.98">11229 13852 67 0,'-6'14'212'0,"2"0"-54"0,2-3-41 0,-1 0-22 16,-1 1-19-16,2-3-12 0,-1 1-10 0,-1-3-42 15,4 1-139-15,0-8-104 0,-1 11 75 0</inkml:trace>
  <inkml:trace contextRef="#ctx0" brushRef="#br1" timeOffset="-213051.86">11205 14269 46 0,'-1'10'108'15,"-2"1"-14"-15,3-3-16 0,0 1-16 0,0-2-67 16,0 2-123-16,0-9 40 0</inkml:trace>
  <inkml:trace contextRef="#ctx0" brushRef="#br1" timeOffset="-212807.22">11237 14962 6 0,'0'0'-2'0,"-1"10"-1"0</inkml:trace>
  <inkml:trace contextRef="#ctx0" brushRef="#br1" timeOffset="-209324.9">7587 15987 394 0,'-2'-7'523'0,"2"7"-94"0,-3-9-58 0,3 9-12 16,-4-9-10-16,4 9-26 0,-2-6-20 0,2 6-37 15,0 0-24-15,-4-6 10 0,4 6 6 0,0 0-18 16,0 0-1-16,0 11-35 0,1-4-17 0,-1 1-28 15,3 0-17-15,-1 3-22 0,1 2-23 0,-1 1-55 0,2 3 28 16,2 3-44-16,-1 1 23 0,2 2-40 0,-2-1 26 16,0 0-38-16,3 0 28 0,-2-2-57 0,-1 0-25 15,0-4-24-15,1 1-26 0,-3-3-39 16,1 0-35-16,1-4-8 0,-1-1 11 0,-3-2-63 0,-1-7-10 16,3 7-23-16,-3-7 8 0,0 0 55 0,0 0 16 15,-1-10 58-15,-2 1 13 0,-1 0 17 0,-3-5 22 16,0 1 15-16,0-5 17 0,-2 0 10 0,-3-3 7 15,3-2-19-15,-4-2 42 0,2-1 1 0,2 0 1 16,1 4 26-16,2 1 55 0,1-1 2 0,1 4 8 16,4 0-3-16,0 1 9 0,0 2 3 0,5-1 3 15,-1 3-15-15,2 1 6 0,2 1-4 0,1 4-4 16,1 1-8-16,-1 1-4 0,1 3-9 0,3 2-12 16,-13 0-1-16,21 2-6 0,-10 4-4 0,-1 1-5 15,-1 3-2-15,-1 1-2 0,1 2-5 0,-3 1-9 16,-2 3 11-16,-1-2-4 0,-2 4-5 0,-2 0-3 15,-2-1 1-15,-1 1 0 0,2-2 2 0,-5 0-17 16,1-2 20-16,1 0-14 0,-2-4 16 0,1 3-13 0,1-5 16 16,0 0 1-16,-3-3-1 0,3 1-5 0,1-2 4 15,4-5-3-15,-6 7 1 0,6-7-4 0,-4 6-4 16,4-6 2-16,0 0-4 0,0 0 1 16,4 6-2-16,-4-6-4 0,6 4 3 0,-6-4 0 0,13 4-1 15,-4 0-1-15,-1 0-13 0,1-1 19 0,1 2-12 16,1 0 7-16,1 0-8 0,2 1 10 0,-1-2-8 15,0 3-4-15,2-2-44 0,-1 0-40 0,-3 0-76 16,1 0-50-16,0-3-69 0,-1 2-118 0,-1-2-68 16,-10-2-298-16,18 0-284 0</inkml:trace>
  <inkml:trace contextRef="#ctx0" brushRef="#br1" timeOffset="-208841.22">7890 16184 30 0,'-1'-11'508'0,"1"11"-174"0,-3-7-15 0,3 7-60 15,-2-5-9-15,2 5-8 0,0 0-34 0,-3-10-24 16,3 10-48-16,0 0-27 0,-1-8-18 0,1 8-21 16,1-9-13-16,-1 9-6 0,4-8-10 0,-4 8-14 0,5-10-3 15,-2 5-6-15,-3 5-3 0,2-9-3 16,-2 9-10-16,3-9 14 0,-3 9-11 0,0 0 1 0,2-7 1 16,-2 7-8-16,0 0-2 0,0 0 4 15,0 0 1-15,0 0-5 0,0 0 3 0,0 0-4 0,-10 5 2 16,10-5 0-16,-3 9 3 0,3-9 0 0,2 11-1 15,-1-5 3-15,3 2 0 0,2-3-4 0,-1 3-9 16,3-1 11-16,0-2-9 0,3 0-45 0,-2 1-38 16,3-3-48-16,0-1-9 0,0-2-60 0,1 0 18 15,1-1-50-15,-3-2 42 0,3-2-8 0,-1-1 81 16,0 0-15-16,-3-1 67 0,-1-2-12 0,-1 1 45 16,-1-1 49-16,-3 0 51 0,1-2 48 0,-4 2 18 15,1-2 36-15,-2 0 38 0,-2 0 26 0,1-1 25 16,0 3 7-16,0-1-19 0,-2 0 11 0,2 1 4 15,-2 2-4-15,3-1-20 0,0 2-37 0,0 6-42 16,-2-11-25-16,2 11 10 0,2-7 0 0,-2 7-8 16,0 0 27-16,9-2-32 0,-9 2 16 0,12 4-40 15,-3 1 23-15,0 2-7 0,1-1-10 0,0 4-18 0,2 1-8 16,0 2-40-16,2 2 16 0,-2 2-39 16,3 1 26-16,1 2-41 0,-2 1 31 0,-2 1-36 15,0 0 31-15,1-2-37 0,-3-1 30 0,-1-1-40 0,1 0 27 16,-4-3-57-16,2-2-31 0,-4 0-35 0,4-2-40 15,-6-1-50-15,2-2-80 0,-1-1-58 16,-3-7-85-16,0 10-147 0,0-10-57 0,0 0-280 16,-11 2-481-16</inkml:trace>
  <inkml:trace contextRef="#ctx0" brushRef="#br1" timeOffset="-208631.22">8090 15985 484 0,'-5'-12'386'16,"0"2"-36"-16,3 3-89 0,1 0-2 0,-1 0-22 15,2 7-16-15,2-11-21 0,-2 11-35 0,5-8-22 16,-5 8-22-16,10-6-16 0,-10 6-8 0,13 0-16 16,-13 0-12-16,14 2-13 0,-14-2-10 0,14 6-5 15,-8-1-8-15,3 1 2 0,-4 1-10 0,2 1-6 16,-5 2 2-16,2 0-5 0,-1-1-3 0,-2 4-7 16,-1-2-2-16,-1 0-9 0,-2 1-10 0,-1-1-48 15,2 1-48-15,-4-1-83 0,3-2-48 0,-1 1-116 16,-3-2-81-16,4-2-213 0,-1 0-162 0</inkml:trace>
  <inkml:trace contextRef="#ctx0" brushRef="#br1" timeOffset="-207675.04">8346 16003 244 0,'0'0'470'15,"0"0"-127"-15,9-3-51 0,-9 3-8 0,0 0 2 0,0 0-7 16,10-2-26-16,-10 2-24 0,0 0-35 0,0 0-36 15,7-5-32-15,-7 5-27 0,4-6-21 0,-4 6-14 16,6-9-10-16,-3 3-14 0,2 0-6 0,0-2-10 16,0-1-2-16,-1 1-7 0,-1-1 0 0,0 1-3 15,1 0-1-15,-3 0 2 0,1 2 4 0,-2 6 5 16,0-12-17-16,0 12 17 0,-3-9-7 0,3 9-6 16,-7-5 1-16,7 5-3 0,0 0 1 0,-16 3-9 15,16-3 8-15,-10 7-2 0,2-2 3 0,3 2-1 16,0 0-4-16,-2 0-1 0,4 0 1 0,0 0 4 15,0 3-4-15,2-3-1 0,1 3-18 0,3-1 19 0,-1 1-4 16,2-2-7-16,0 2-46 0,5-2-36 0,-3 0-32 16,2-1-26-16,1-1-23 0,2-2-18 15,1 0-17-15,-1-1-10 0,2-2 14 0,-1-2 3 16,2 0 15-16,-1-2 18 0,2-2 34 0,-1-1 25 16,0 0 20-16,-1-2 53 0,1 0-32 0,-4-2 52 15,0-1-30-15,2 0 43 0,-6-1-28 0,2-1 41 16,-3 1-19-16,0 0 66 0,-2 1-14 0,-2 0 75 0,3 3 9 15,-4-1 37-15,0 4-26 0,-4-1 10 0,4 6-31 16,-4-9-15-16,4 9-12 0,-9-3 6 0,9 3-9 16,-9 3-8-16,9-3-13 0,-13 9-12 0,8-3-1 15,0 1-16-15,3 0-16 0,-2 1 8 0,1 1-11 16,2-1 0-16,0 2-8 0,2-2 5 0,0 2-49 16,2-2 48-16,-1 0-43 0,2 1 39 0,3-3-56 15,-2-1 23-15,2 0-62 0,-7-5 41 0,13 3-19 16,-13-3-14-16,17-1-10 0,-8-1 9 0,-2-2 13 15,2-2 14-15,1 0 11 0,1-3 30 0,-2 0-26 16,2-1 37-16,-3 0-30 0,1-3 33 0,0 3-26 16,-2-2 36-16,1 2-39 0,-1-1 34 0,0 3-30 15,-2-2 34-15,2 3-34 0,-2 1 29 0,1 0-24 16,-1 2 28-16,-5 4-33 0,12-7 38 0,-12 7-29 16,11-2 29-16,-11 2-32 0,14 0 34 0,-14 0-35 15,13 3 30-15,-4 0-30 0,1 1 31 0,-1-1-29 16,-2 1 27-16,3-1-25 0,-3 1 31 0,1-1-31 15,1-1 39-15,-9-2-27 0,14 2 28 0,-14-2-13 0,13 0 24 16,-13 0-33-16,13-6 22 0,-13 6-22 0,7-10 28 16,-3 5-3-16,-1-2 17 0,-2-2 19 0,-1-1 5 15,0 2-10-15,-3-4 27 0,1-1-12 16,-3-3 14-16,-4-2-47 0,1 0 34 0,-2-1-4 0,1-1-11 16,-5-4-14-16,1 1-10 0,-2-1 15 0,1 1-7 15,-1 0-9-15,3 5 29 0,-1 1 10 0,3 2 13 16,1 1 2-16,1 3-21 0,-1 1-6 0,3 1-16 15,2 3-11-15,-2 2-9 0,6 4-5 0,-8-5-5 16,8 5-2-16,0 0-6 0,-11 6 0 0,11-6-8 16,-3 9 0-16,3-9 3 0,3 16-2 0,-2-6-12 15,3 0-1-15,2 1-48 0,-1 3-52 0,2-2-58 16,-1 0-17-16,3 1-30 0,1-3-6 0,-1 0-42 16,0-2 37-16,1 1-20 0,-1-3 70 15,-1 1-4-15,-2-1 69 0,2-1-14 0,-3 0 67 0,-5-5-19 16,9 5 88-16,-9-5 25 0,5 4 76 0,-5-4 14 15,0 0 22-15,9 4-8 0,-9-4-12 0,0 0-32 16,0 0-6-16,9-2-33 0,-9 2 1 0,8-4-21 0,-8 4-2 16,14-5-6-16,-7 0-30 0,4 2-87 0,-1-2-127 15,3-1-109-15,0 0-452 0,-1 0-289 0</inkml:trace>
  <inkml:trace contextRef="#ctx0" brushRef="#br1" timeOffset="-207274.72">9835 15323 530 0,'-9'-10'445'0,"1"2"14"0,2 0-65 0,-3 0 21 15,4 2-29-15,0-1 3 0,0 1-19 0,0 2-50 0,1-1-47 16,4 5-56-16,-8-4-44 0,8 4-20 15,-5-5-12-15,5 5-11 0,0 0-8 0,0 0-17 16,0 8-15-16,0-8-16 0,6 10-14 0,1-3-9 0,-1 2-9 16,2 0-12-16,1 2-28 0,2 1 22 0,-2 1-35 15,3 0-16-15,-1 3-62 0,-1-2-57 0,1 0-56 16,-1 0-57-16,-2-1-52 0,-2-1-76 16,-1-2-86-16,-2-1-44 0,-2 1-416 0,-1-3-506 0</inkml:trace>
  <inkml:trace contextRef="#ctx0" brushRef="#br1" timeOffset="-206824.33">9647 15427 430 0,'-9'-7'346'0,"0"0"-36"0,3 2-24 0,2-2-16 15,2 2-57-15,3-3 30 0,-1 8-69 0,2-9 9 16,5 3-63-16,0 1 6 0,1-1-51 0,6 0 15 16,0 1-49-16,0-1 25 0,4 2-40 0,1-3 20 15,1 2-36-15,1-2 31 0,1 0-40 0,-2-1 2 16,2 2-3-16,-3-2 38 0,-1 1-39 0,-3-1 29 0,0 0-39 15,-3 0 32-15,-3 0-35 0,0-2 33 16,-2 2-22-16,-1-1 14 0,-5 1-29 0,0 0 32 16,-1-1-2-16,-1 1-1 0,-5 0-2 0,2-2-2 0,-1 3 5 15,-1 0 31-15,-1 1 22 0,1 0 4 0,-2 1-8 16,3 1-8-16,5 4-7 0,-12-3-3 0,12 3 2 16,-7 2-5-16,7-2-9 0,-8 7-5 15,7-1 9-15,1 2-16 0,1 0 11 0,1 2-9 0,1 0-1 16,4 2-17-16,-1 2 14 0,-1 1-14 0,4 2 8 15,1-1-3-15,1 1-1 0,-1 1-1 0,1-1 0 16,1 0-4-16,-3 0 1 0,2-1-4 0,-2-2 2 16,0-2-2-16,-1-1 4 0,-2-1 1 0,-1-1 1 15,0-2 2-15,1-2-7 0,-6-5 10 0,8 5-4 16,-8-5 1-16,0 0 1 0,13-1 0 0,-13 1 6 0,7-7 0 16,-7 7-13-16,9-10 11 0,-4 5-15 15,0-1 15-15,1-1-15 0,-2 1 11 0,2-2-15 16,3 3 17-16,-2 0-17 0,-1 0 11 0,3 0-12 15,1 2 10-15,-2 0-19 0,1 1-6 0,0-1-71 0,1 2-15 16,-10 1-87-16,18-2-20 0,-18 2-79 16,19 0-28-16,-19 0-46 0,17 0-396 15,-17 0-281-15</inkml:trace>
  <inkml:trace contextRef="#ctx0" brushRef="#br1" timeOffset="-206574.58">10261 15297 312 0,'0'-10'290'0,"0"10"-57"0,0-8 18 0,0 8-66 0,1-9 6 15,-1 9-45-15,3-8 26 0,-3 8-57 0,5-7 27 16,0 3-56-16,-5 4 21 0,6-7-59 0,-6 7 33 16,9-7-56-16,-9 7 38 0,9-7-42 0,-9 7 42 15,8-7-45-15,-8 7 41 0,3-7-45 0,-3 7 49 16,3-5-32-16,-3 5 30 0,0 0-30 0,-5-5 65 16,5 5-10-16,0 0 41 0,-14 2-8 0,14-2 22 15,-10 5-11-15,6 0-3 0,0 0-10 0,0-1-10 16,0 4-3-16,3-2-26 0,1 3-2 0,3-2-22 15,0 2-3-15,2 0-19 0,3 0 3 0,0 2-20 16,3-1 0-16,0-1-88 0,0 1-70 0,2 2-85 0,-2-4-107 16,0 3-123-16,0-3-506 0,-2 2-552 15</inkml:trace>
  <inkml:trace contextRef="#ctx0" brushRef="#br1" timeOffset="-205524.48">8314 16770 620 0,'-4'-6'525'0,"-1"0"-54"0,5 6-70 16,-6-8-11-16,6 8-74 0,-5-6-33 0,5 6-41 16,0 0 31-16,0 0 13 0,0 0-22 0,0 0-31 15,1 6-32-15,3 1 4 0,2 2-47 0,3 1 3 16,0 2-50-16,1 5 15 0,3 1-53 0,0 3-16 0,1 0-11 15,1 2-12-15,3 0-1 0,-4 0-11 0,4 3-5 16,-4-1-3-16,3 1-5 0,-3-3-3 0,1 1-3 16,-2 0-5-16,1-2-12 0,-5-3-22 0,0-1-48 15,0-4 10-15,-3 0-33 0,-1-2 44 0,-1-2-36 16,-2-2-33-16,-2-1-46 0,0-7-20 0,-4 9-29 0,4-9 24 16,-13 2-6-16,13-2 54 0,-19-6 2 0,5 0 38 15,-3-4 14-15,-2-3 29 0,0-3 4 0,-4-3 23 16,-1-6-2-16,-2-2 17 0,4-1-6 0,0-1 15 15,2 0 1-15,6 5 15 0,0-1 1 0,2 2 3 16,5 3-7-16,0 0 35 0,5 4 0 0,2-2 30 0,1 2-24 16,3 2 37-16,1-1-22 0,4-1 28 15,4 5-27-15,-2 0 22 0,2 3-35 0,2 0 18 16,1 2-28-16,-1 3 11 0,-1 2-26 0,3 1 18 16,-3 2-27-16,1 1 19 0,-1 2-2 0,-2 1-1 15,-1 3-4-15,-2-1-3 0,1 3-20 0,-3 0 24 16,-2 0-25-16,-1 0 20 0,-3 0-20 0,-1 0 26 0,0-2-19 15,-1-1 17-15,-2 0-18 0,2 0 23 0,-3-4-22 16,4-4 16-16,-8 7-15 0,8-7 19 0,0 0-19 16,0 0 15-16,-15-4-17 0,15 4 19 0,-3-12-7 15,5 3-3-15,-1-1-4 0,3-1-1 0,1-2-1 16,2 1-23-16,3-1 27 0,0 2-23 0,5-1 23 16,-1 2-26-16,0 2 29 0,2 0-23 0,-1 2 27 15,-1 3-26-15,0-1 22 0,-1 3-20 0,0 2 19 0,-2 2-19 16,1-1 22-16,0 3-20 0,-4 0 23 0,1 3-6 15,-1 0-18-15,-1 1 19 0,-3-1-20 0,1 2 21 16,-4-1-20-16,1 1 24 0,-2-2-21 0,-3 1 23 16,1-1-23-16,-1-1 24 0,-1-1-21 0,-3 0 21 15,7-6-18-15,-11 5 20 0,11-5-20 0,0 0 18 16,-14-3-18-16,14 3 17 0,-10-8-2 0,9 1-15 16,0-3-37-16,1-1-53 0,1 0-50 0,1-4-39 15,5 0 3-15,-1-1-37 0,3-2 37 0,0 2 0 16,4-1 66-16,-3 5 21 0,0-1 17 0,2 3 13 15,-2 1 9-15,-1 3 6 0,0 0 12 0,-1 1 4 0,-8 5 9 16,11-3 8-16,-11 3 10 0,0 0 16 0,13 0-5 16,-13 0 62-16,6 6-14 0,-6-6 24 0,2 8-15 15,-2-8 7-15,2 10-17 0,-2-4 7 0,3 1-18 16,-2-1 0-16,3 3-10 0,0-3-5 0,2 2-7 16,-1 0 4-16,0-1-9 0,4 1-4 0,-1-2 0 15,1-1 4-15,0 1-6 0,0-3 0 0,2 1-1 16,-11-4 3-16,19 1-7 0,-7-2 1 0,-2-1-1 15,-1 0 2-15,0-1 0 0,-1-1 3 0,-3 0-6 16,-1-1 14-16,-4 5 5 0,2-11 16 0,-2 11-5 16,-2-10 15-16,-2 4-27 0,-1 1 11 0,-3 0-20 15,-2-1 13-15,1 1-18 0,-3 0 9 0,2 1-19 16,0-1 22-16,-1 0-37 0,1 1 23 0,3 1-48 0,7 3-89 16,-12-5-45-16,12 5-110 0,-10-6-56 15,10 6-337-15,-3-6-189 0</inkml:trace>
  <inkml:trace contextRef="#ctx0" brushRef="#br1" timeOffset="-205292.44">9084 16498 480 0,'1'-10'396'0,"-1"10"3"0,-1-6-40 0,1 6-48 16,0 0-11-16,-4-6-60 0,4 6-8 0,0 0-46 15,-9 4 12-15,9-4-47 0,-9 8 4 0,5-1-38 16,1 0-4-16,2 2-29 0,-1 0-3 0,0 1-23 15,4 1-4-15,-1 0-18 0,0-1 6 0,3 4-21 16,2-1 9-16,3 0-19 0,-2 0 7 0,2 1-15 0,0-2-25 16,2-1-44-16,-2 2-34 0,3-3-30 15,-1 0-32-15,2-2-43 0,0-2-35 0,-2 0-33 16,-1-1 5-16,3-2-79 0,-4-2-6 0,-9-1-245 16,19 0-112-16</inkml:trace>
  <inkml:trace contextRef="#ctx0" brushRef="#br1" timeOffset="-204625.48">9238 16641 420 0,'-6'-7'290'0,"6"7"2"0,-5-4-67 0,5 4-7 16,0 0-60-16,-8-6 4 0,8 6-53 0,0 0 6 15,-5-5-38-15,5 5 15 0,0 0-28 0,0 0 21 16,3-7-34-16,-3 7 6 0,2-6-28 0,-2 6 12 16,6-8-24-16,-6 8 16 0,4-7-27 0,-4 7 16 15,3-8-17-15,-3 8 9 0,1-7-17 0,-1 7 22 16,0-7-24-16,0 7 22 0,-3-7-17 0,3 7 9 15,-3-4-11-15,3 4 16 0,0 0-20 0,-9-4 13 16,9 4-14-16,0 0 16 0,-9 4-13 0,9-4 12 16,-4 4-10-16,4-4 16 0,-4 8-13 0,4-8-20 15,0 9 27-15,0-9 11 0,3 11-14 0,-1-5 12 16,2-1-15-16,0 1 11 0,1 0-16 0,3 0 14 16,-2-1-10-16,2 0-5 0,0-2 17 0,-1 1-18 15,-7-4 12-15,17 1-15 0,-17-1 14 0,16-1-10 16,-7-2 11-16,0 0-29 0,-1-2 12 0,2-1-16 15,-1 0 20-15,-2-1-15 0,0-2 23 0,-1 0-22 16,0-1 23-16,-1 0-17 0,-3 0 20 0,1-1-21 16,-2 0 22-16,-1 1-16 0,0 2 15 0,0 0-1 0,-1 0 32 15,0 3 8-15,-2-1 7 0,0-1 15 16,3 7-24-16,-3-7 22 0,3 7-19 0,-7-4 13 16,7 4-20-16,0 0 12 0,0 0-28 0,0 0 13 0,0 0-19 15,-2 7 13-15,2-7-21 0,2 6 13 0,-2-6-26 16,9 7 24-16,-5-2-27 0,2-1 27 0,3 0-26 15,-2 1 20-15,0 0-24 0,1-2 25 0,2 1-23 16,-3-2 17-16,-1 2-23 0,-6-4 24 0,14 4-19 16,-14-4 20-16,9 3-27 0,-9-3 21 0,0 0-12 15,0 0 20-15,13-1-22 0,-13 1 19 0,0 0-21 16,0 0 23-16,1-11-26 0,-1 11 20 0,-5-7-18 16,5 7 22-16,-4-10-17 0,4 10 20 0,-2-8-25 15,2 8 24-15,-3-8-19 0,3 8 23 0,-3-8-23 16,3 8 20-16,-1-6-17 0,1 6 15 0,0 0-20 15,3-6 34-15,-3 6-10 0,0 0 26 0,0 0-21 16,10 2 25-16,-10-2-33 0,9 4 26 0,-9-4-20 16,11 7 27-16,-5 0-33 0,0-1 23 0,-1 1-33 15,-1 1 32-15,2 0-31 0,-2 2 26 0,1 0-27 0,-2 1 20 16,2 0-23-16,-5 0 20 0,0 0-26 16,0 0 19-16,-1-1-29 0,-2-1 18 0,1 0-76 15,-2-1-60-15,-3-1-131 0,1 0-132 0,0-2-489 0,-2 0-447 16</inkml:trace>
  <inkml:trace contextRef="#ctx0" brushRef="#br1" timeOffset="-204259">9933 16179 132 0,'-3'-11'513'0,"0"1"-61"0,1 0-24 0,-1 1-45 16,0 0-20-16,2 1-32 0,-1-1-13 0,0 2 5 15,1 1-39-15,1 6-42 0,-4-10-53 0,4 10-25 16,0-9-7-16,0 9-4 0,0 0 19 0,0 0-31 0,0 0 23 16,0 0-41-16,9 3 18 0,-9-3-46 15,7 9 36-15,-2 0-35 0,0-1 31 0,-2 2-25 16,1 0 25-16,0 4-27 0,3-1 13 0,-3 2-31 0,1 0-10 15,1 2-2-15,-1-2-15 0,3 4-7 0,-2 1-10 16,4-1-5-16,-2-1-5 0,0 0-7 0,2 0-1 16,0 0-2-16,2-2 10 0,-1-2-25 0,1-2 8 15,-1-1-30-15,2-3 12 0,0 1-52 0,1-5-29 16,0 1-43-16,-1-3-20 0,1-1-35 0,-1 1-20 16,-1-4-49-16,0 1-77 0,-2 0-24 15,-1-1-60-15,-9 2-185 0,9-8-590 0,-9 8-801 0</inkml:trace>
  <inkml:trace contextRef="#ctx0" brushRef="#br1" timeOffset="-203991.09">9958 16369 231 0,'-12'0'512'15,"12"0"-145"-15,-18 1-35 0,18-1-40 0,-11-1-37 16,11 1 11-16,-8-2-52 0,8 2-10 0,0 0-55 16,-3-6 1-16,3 6-63 0,7-9 13 0,-1 5-44 15,2-2 11-15,2 0-35 0,2-1 21 0,-1-1-39 16,3 1 23-16,-1-1-7 0,2-1-11 0,0 2-3 15,1 0-6-15,-3 0 0 0,2 0-5 0,-2 0-1 16,-3 4 1-16,2-1-7 0,-3 1-1 0,0-1 1 16,-2 1 4-16,-7 3-9 0,14-2 7 0,-14 2-3 15,12 0 4-15,-12 0-21 0,11 5 24 0,-11-5-36 0,11 7 38 16,-6-1-14-16,1-1 19 0,-1 0-22 0,-1 2 25 16,2 0-37-16,0 1 37 0,-1-1-30 15,2 0 30-15,-3 0-29 0,3 1 12 0,-4 0-73 16,1-2-50-16,0-2-62 0,-4-4-109 0,6 10-68 0,-6-10-393 15,0 0-269-15</inkml:trace>
  <inkml:trace contextRef="#ctx0" brushRef="#br1" timeOffset="-203858.33">10093 16235 279 0,'-10'-12'264'0,"2"2"34"0,3 2-52 16,-1-2-24-16,2 2-47 0,0 1-34 0,-1-1-27 15,5 2-25-15,-1 1-12 0,1 5-14 0,2-11-19 16,-2 11-11-16,8-9-8 0,-8 9-13 0,10-5-80 15,-10 5-115-15,9-3-127 0,-9 3-169 0,14-3 38 16</inkml:trace>
  <inkml:trace contextRef="#ctx0" brushRef="#br1" timeOffset="-203624.75">10188 16099 113 0,'0'0'536'16,"0"0"-92"-16,0-7-97 0,0 7 15 0,0 0-31 15,0 0-34-15,-2-7-31 0,2 7-12 0,0 0-5 0,0 0-15 16,0 0-7-16,7 3-23 0,-7-3-9 0,8 6-26 16,-6 0-26-16,6-1-27 0,-2 2-27 0,-1 1-11 15,2 0-14-15,2 2-15 0,-1 0-11 0,1 1-2 16,2 1-10-16,0 3-12 0,-1-3-4 0,1-1-11 16,0 0-58-16,-2 0-51 0,0-1-68 0,0 0-9 15,-3-3-71-15,1 0-29 0,-2-1-46 0,-5-6-132 16,8 7-479-16,-8-7-524 0</inkml:trace>
  <inkml:trace contextRef="#ctx0" brushRef="#br1" timeOffset="-203366.32">10162 16337 289 0,'-5'8'374'15,"5"-8"-113"-15,0 0-4 0,-4 5-82 0,4-5-6 16,0 0-61-16,0 0 18 0,0 0-58 16,4-8 21-16,1 3-48 0,0-1 23 0,2 0-47 0,2-1 27 15,0-2-41-15,0 0 34 0,3 0-39 16,-3-1 11-16,-1 2-111 0,1 0-38 0,0 1-112 0,-3 0-18 15,-1-1-162-15,-1 2 100 0</inkml:trace>
  <inkml:trace contextRef="#ctx0" brushRef="#br1" timeOffset="-202874.88">10333 15990 4 0,'0'0'460'0,"-11"-7"-84"16,11 7-25-16,-6-5-30 0,6 5-13 0,-8-5-28 15,8 5-35-15,0 0-27 0,-9-4 6 0,9 4 17 16,0 0 2-16,0 0 0 0,-1 8-11 0,1-8-5 16,5 8-16-16,-1-2-26 0,1 1-18 0,0 0-34 15,0 2 0-15,4 0-50 0,0 1 11 0,0 1-38 16,0-1 7-16,2 2-28 0,-2-2 17 0,3 2-35 0,-1 3-6 16,2-2-6-16,0 1-47 0,-2 0-74 15,-3-1-86-15,3-1-103 0,-2 1-69 0,0-1-110 16,-1 0-676-16,1-1-774 0</inkml:trace>
  <inkml:trace contextRef="#ctx0" brushRef="#br1" timeOffset="-202309.27">11326 15651 42 0,'-11'-6'207'0,"11"6"29"15,-6-3-62-15,6 3 29 0,-7-4-19 0,7 4 48 16,-8-4-38-16,8 4-17 0,0 0 36 0,-12 2 18 0,12-2 6 16,-12 5-16-16,6-2 0 0,-4 4-2 0,1 2-5 15,-2 0-4-15,0 2-3 0,-1 0-14 16,1 2-19-16,-2 1-16 0,3 0-21 0,1 3-22 15,0-4-23-15,4-1-12 0,0 2-16 0,2-2-9 0,2 0-11 16,2 2-8-16,1-3-8 0,1 2 1 0,4 0-10 16,3 0-2-16,0-2-3 0,3 2-4 15,2 0-4-15,2-2 4 0,1 1-6 0,1-1 8 0,-2 0-18 16,2-2 10-16,-3 1-5 0,1-1-2 0,-3 0-5 16,-1-1-2-16,-3 0 2 0,-1-1 2 0,-1 0-2 15,-5 0 5-15,0-1-2 0,-2 1 8 0,-2 0-10 16,0-1 3-16,-4 2 3 0,-2-1-2 0,0 0 1 15,-2 0-2-15,-3-1-4 0,2 1 8 0,0-2-11 16,-3-1-26-16,4-1-50 0,-1 1-52 0,0-3-61 16,10-1-71-16,-16 3-77 0,16-3-109 0,-9-2-57 15,9 2-360-15,-6-6-426 0</inkml:trace>
  <inkml:trace contextRef="#ctx0" brushRef="#br1" timeOffset="-202103.06">11620 15801 377 0,'9'-8'571'0,"-2"3"-116"0,-2 0-70 16,-5 5-34-16,8-9-24 0,-8 9-32 0,6-5-14 15,-6 5 1-15,6-4 0 0,-6 4-20 16,0 0-35-16,11 2-39 0,-11-2-33 0,6 6-16 0,-6-6-41 16,8 7-2-16,-3-1-29 0,0-1 0 0,1 1-25 15,-1 1 4-15,2 0-21 0,0 1 0 0,-2 0-20 16,2 0-58-16,-3 0-68 0,1-1-70 0,-1 1-51 15,-3-2-62-15,3 0-134 0,-4-6-77 0,-3 11-480 16,3-11-593-16</inkml:trace>
  <inkml:trace contextRef="#ctx0" brushRef="#br1" timeOffset="-201959.11">11512 15718 283 0,'-4'-9'234'0,"0"0"-20"0,4 9-86 16,0-13 15-16,1 6-54 0,2 3 8 0,1-3-60 15,2 3 30-15,1 0-48 0,3-1 3 0,-1 3-121 16,1-2-44-16,1 2-201 0,1-1 198 0</inkml:trace>
  <inkml:trace contextRef="#ctx0" brushRef="#br1" timeOffset="-201725.46">11821 15587 359 0,'0'0'357'15,"5"-5"-5"-15,-5 5-3 0,0 0-21 0,0 0-23 16,0 0-20-16,0 0-45 0,0 0-15 0,-11 1-27 15,11-1-24-15,-9 7-14 0,9-7-19 0,-8 11-22 16,5-5-18-16,2 1-17 0,0 1-15 0,0 0-10 16,1 0-13-16,2 2-6 0,-1 0-20 0,2 0 7 15,2 0-4-15,-1 2-5 0,1-1-2 0,1 2-5 16,1-2-3-16,-2 1-5 0,3-2-13 0,-1 0 16 16,-3 0-6-16,1-3-3 0,-1 2-5 0,0-1-3 15,-1-1-3-15,-2-1 3 0,-4 0-22 0,2 0-42 16,1-6-34-16,-6 11-26 0,-1-8-24 0,2 2-45 15,-4 0-67-15,0-2-66 0,-1-1-91 0,10-2-308 16,-22 2-242-16</inkml:trace>
  <inkml:trace contextRef="#ctx0" brushRef="#br1" timeOffset="-200792.18">12205 15601 407 0,'0'0'384'16,"-3"-6"-30"-16,3 6-33 0,-3-7-33 0,3 7-15 16,3-8-34-16,-3 8-33 0,4-7-17 0,-4 7-22 15,9-7-23-15,-9 7-12 0,14-5-8 0,-14 5-9 16,16-2-13-16,-16 2-19 0,20 1-13 0,-8 2-15 0,0-2-14 16,-2 3-2-16,3 0-7 0,-2 2-9 0,2 0-4 15,-4 1-4-15,-1 0-2 0,-2 1-4 16,3-1 4-16,-5 0 0 0,0-1 0 0,-2 1 0 15,0 0-1-15,-2-7 2 0,-2 10-3 0,2-10 2 0,-5 8 0 16,5-8 1-16,-6 3 2 0,6-3 5 16,-10-2-1-16,10 2 8 0,-9-8 2 0,5 1-1 0,0 0-4 15,1-1-2-15,1-3-7 0,2-1-1 0,0 0-3 16,2-3-2-16,2 1-2 0,3-1-1 0,0 1-13 16,5-2 12-16,-1 4-13 0,1-3 15 0,0 5-15 15,0 1 14-15,3 1-11 0,-2 1 10 0,-1 3-11 16,2 0 13-16,-4 3-3 0,-10 1 7 0,24 1-12 15,-13 2 10-15,1 0-13 0,-2 3 12 0,2 0-11 16,-2 2 7-16,2 1-10 0,-3 0 7 0,1 2-1 16,-1-1-21-16,-1 0-54 0,-1-2-45 0,1 0-43 15,-2 0-36-15,1-3-52 0,-1 0-57 0,-6-5-51 16,10 6-55-16,-10-6-341 0,13 0-263 0</inkml:trace>
  <inkml:trace contextRef="#ctx0" brushRef="#br1" timeOffset="-200275.29">12773 15400 327 0,'-1'-6'332'16,"1"6"-49"-16,-5-9 39 0,5 9-59 0,-13-6 35 0,13 6-52 16,-10 0 23-16,10 0-70 0,-17 4-2 0,8 0-51 15,0 2 0-15,-1 1-28 0,4 1-21 16,-2 2-16-16,0-1-13 0,2 1-12 0,2 0-18 0,2 2 0 16,-1-1-12-16,3 1 0 0,0-1-5 0,3 1-3 15,-1-2-7-15,2-1-3 0,2 0 0 0,1-2-6 16,-2 0 0-16,1-3-1 0,2 0-3 0,-8-4-3 15,13 4-10-15,-13-4 16 0,10-1-5 0,-10 1 0 16,6-4 0-16,-6 4 1 0,5-9-20 0,-5 9 4 16,2-13 28-16,-4 4-6 0,1-1-19 0,-4-1 26 15,4 1-20-15,-2-2 19 0,1 0-22 0,-1 0 27 16,0 1-22-16,2 0 22 0,1 0-27 0,0 1 7 16,1 1 18-16,2 1-19 0,2 0 22 0,-1 2-24 15,5 2 23-15,0-1-20 0,1 2 19 0,0 1-26 16,2 1 28-16,-1 1-26 0,2 1 22 0,1 1-24 15,-1 1 26-15,1 0-6 0,-1 3-2 0,-2-1-1 16,1 2-3-16,-2 0 4 0,-2 0-1 0,-2 1 2 0,-1-1-3 16,-1 0 13-16,1 1 2 0,-2-2 4 0,-3-6 11 15,1 11 5-15,-1-11 13 0,-1 8 12 16,1-8 0-16,0 0 7 0,-7 6-8 0,7-6-8 0,0 0-9 16,-5-4-7-16,5 4-19 0,-4-9 7 0,4 9-15 15,0-11 8-15,2 3-13 0,0-1 10 0,1 1-15 16,1-1 9-16,2 1-10 0,-1 1 9 0,1-2-8 15,2 2 7-15,0 1-13 0,-2 1 11 0,3 1-14 16,-2 0 12-16,-7 4-12 0,15-4 15 0,-15 4-14 16,15 0 3-16,-15 0 0 0,14 4 11 0,-7-2-11 15,-1 3 11-15,1 1-14 0,1 0 10 0,-3 0-21 16,3 1-40-16,-4 1-58 0,2 0-60 0,1 1-59 16,-2-2-108-16,-1 0-98 0,0-2-478 0,-2 1-491 15</inkml:trace>
  <inkml:trace contextRef="#ctx0" brushRef="#br1" timeOffset="-200117.51">13178 15383 539 0,'0'0'491'15,"0"-9"-107"-15,0 9-10 0,0-7-83 0,0 7-21 16,3-8-79-16,-3 8-16 0,4-8-61 0,-4 8 12 16,6-8-58-16,-1 4 12 0,4 1-43 15,-2-1 18-15,2-1-43 0,2 2-50 0,-1-2-64 0,2 0-51 16,2-1-33-16,0 2-88 0,0-3-63 0,0 1-332 15,1 1-178-15</inkml:trace>
  <inkml:trace contextRef="#ctx0" brushRef="#br1" timeOffset="-199076.35">13415 15229 57 0,'0'0'381'0,"0"0"-112"16,-8-4-14-16,8 4-47 0,0 0 13 0,0 0-51 15,0 0 20-15,0 0-64 0,0 0 25 0,0 0-62 16,0 0 25-16,0 0-54 0,0 0 27 15,0 0-59-15,0-7 34 0,0 7-51 0,8-6 43 0,-8 6-52 16,5-5 36-16,-5 5-44 0,5-7 42 0,-5 7-45 16,4-8 50-16,-4 8-31 0,1-9 49 0,-1 9-40 15,0-7 34-15,0 7-49 0,0 0 40 0,-3-7-45 16,3 7 47-16,0 0-56 0,0 0 38 0,0 0-38 0,0 0 38 16,-10 2-33-16,10-2-3 0,-1 5-2 15,1-5 13-15,0 10-9 0,0-10 4 0,1 9 3 16,2-3 2-16,-1 0 4 0,2 2-10 0,0-1-2 0,1 0 1 15,-1 0 2-15,5 0-5 0,-3 1-9 0,2-1-49 16,0 0-3-16,-1-1-70 0,2 0-1 16,-2-1-56-16,-1 0-4 0,3-1-2 0,-9-4 7 0,10 5 4 15,-10-5 1-15,9 2 26 0,-9-2 16 0,0 0 39 16,9-1 14-16,-9 1 42 0,0 0-3 0,5-8 56 16,-5 8 10-16,1-9 24 0,-1 9 7 0,2-11 33 15,-4 4-12-15,2 7 27 0,2-14-22 0,-2 6 35 16,0 1 3-16,1-1 15 0,2 1-18 15,-1 0 45-15,1 0-42 0,1 1 21 0,-2 1-46 0,2 0 38 16,-4 5-45-16,11-6 38 0,-11 6-54 0,12-3 38 16,-12 3-54-16,0 0 41 0,19 1-55 0,-19-1 41 15,12 3-41-15,-12-3 0 0,10 7 8 0,-4-3-12 16,-2 1 1-16,-1 1-4 0,-1 0 1 0,1-1 1 0,-2 1-9 16,-1-6 1-16,0 12 3 0,0-12 0 15,0 10-3-15,0-10-1 0,-4 8 2 0,4-8 1 16,-5 6 2-16,5-6 0 0,0 0-2 0,0 0 3 0,0 0-8 15,-11-5 11-15,11 5-15 0,-2-10-3 0,2 10-2 16,3-13 33-16,1 6-39 0,-2-3 28 16,2 2-34-16,1-2 32 0,2 2-37 0,-1 1 33 15,4-3-36-15,-1 2 38 0,0 2-35 0,1-2 31 16,-2 4-33-16,0-1 35 0,1 3-35 0,-1-1 36 0,-8 3-30 16,16-2 34-16,-16 2-30 0,14 1 32 0,-14-1-33 15,11 4 30-15,-11-4-24 0,11 6 22 0,-11-6-31 16,7 9 31-16,-7-9-35 0,4 10 34 0,-4-10-37 15,1 9 10-15,-1-9 0 0,2 9-4 0,-2-9 6 16,0 7-5-16,0-7 6 0,0 0 0 0,0 0 32 16,0 0-37-16,0 0 28 0,0 0-34 0,6-5 29 15,-2 0-31-15,-1-1 32 0,0 0-28 0,1-2 27 16,2 1-30-16,0 0 31 0,-1-1-4 0,1 1-1 16,-1 0 1-16,3 1-6 0,-3-1 2 0,0 1-5 15,2 4-1-15,-7 2 1 0,12-7 2 0,-12 7 0 16,12-2-7-16,-12 2 2 0,10 1 5 0,-10-1-33 15,13 3 36-15,-13-3-31 0,11 6 36 0,-4-3-32 16,-7-3 23-16,12 6-30 0,-12-6 6 0,12 5-66 16,-12-5 23-16,10 4-58 0,-10-4 17 0,13 1-41 15,-13-1 33-15,9-1 11 0,-9 1 18 0,10-4 15 16,-10 4 10-16,9-7 18 0,-9 7 10 0,9-8 0 0,-6 2 8 16,-3 6 13-16,5-11 37 0,-5 11 30 0,2-10 53 15,-2 10 17-15,3-11 17 0,-3 11 5 16,2-8-1-16,-2 8-8 0,3-9-18 0,-3 9-21 0,0 0-8 15,1-6 13-15,-1 6 15 0,0 0 18 0,0 0-2 16,0 0 14-16,7 6 8 0,-5 0-12 0,2-1 22 16,0 2-28-16,0 2 7 0,3-1-10 0,-3 3-5 15,4 1-26-15,-2 1-4 0,2 1-46 0,2 4 21 16,-1 0-32-16,0 2 17 0,1 0-15 0,-1-1-12 16,2 1-5-16,0 1-3 0,-1 0-7 0,-1-2-6 15,1 0 3-15,-1-1-8 0,-1 0-9 0,0-3 6 16,-1-1-9-16,0-2-30 0,-2 1-66 0,0-3-29 15,-1-2-35-15,-2 0-45 0,1-2-38 0,-3-6-61 16,0 9-89-16,0-9-95 0,0 0-52 0,0 0-417 16,-10-2-545-16</inkml:trace>
  <inkml:trace contextRef="#ctx0" brushRef="#br1" timeOffset="-198881.52">14042 15054 24 0,'0'-11'381'0,"1"1"-90"15,2 2-28-15,0 2-11 0,1 0-33 0,-1 0-13 0,-3 6-18 16,12-6-12-16,-12 6-22 0,11-3-18 0,-11 3-28 16,14 3-15-16,-14-3-58 0,13 6 28 0,-6-1-54 15,-1-1 39-15,0 3-48 0,-2 1 37 0,1 0-45 16,-2 1 38-16,-2 0-49 0,2-1 41 0,-3 0-45 16,1-1 43-16,-2 1-83 0,1-8-9 0,-3 14-70 15,2-7-27-15,1-7-56 0,-3 7-49 0,3-7-46 16,0 0-134-16,0 0 69 0</inkml:trace>
  <inkml:trace contextRef="#ctx0" brushRef="#br1" timeOffset="-198625.76">14123 14800 440 0,'-4'-11'485'0,"3"1"-65"16,-2 1 5-16,2 1-52 0,0 2-23 0,-2 0-65 15,3 6-23-15,-1-9-24 0,1 9 10 0,0 0-8 16,-4-5-20-16,4 5-21 0,0 0-21 0,0 0-20 15,0 9-25-15,1-3-7 0,2 0-29 0,1 3 4 16,-2 0-33-16,2 1 8 0,2 3-37 0,1-1 16 0,-1 0-27 16,1 1 15-16,1 2-31 0,0 0 18 0,1 2-26 15,0 0 24-15,1-1-14 0,-2 0-4 0,0 0-4 16,-2-3-18-16,0 2-57 0,2-4-55 0,-3 3-35 16,-1-3-55-16,-1-2-29 0,-1 1-76 0,-1-2-26 15,1-2-97-15,-2-6-30 0,-2 11-61 0,2-11-246 16,-2 6-300-16</inkml:trace>
  <inkml:trace contextRef="#ctx0" brushRef="#br1" timeOffset="-198259.44">14198 14998 361 0,'0'0'423'0,"0"-12"-45"0,0 12-45 15,4-11-35-15,-1 4-25 0,-3 7-39 0,6-9-39 16,0 3-28-16,-2 1-28 0,3 0-25 0,-1 0-21 16,-1 1-16-16,5 0-22 0,-3 0-5 0,-1 1-10 15,2-1-8-15,-8 4-9 0,14-6-3 0,-14 6-2 16,13-4-10-16,-13 4-26 0,12-4 32 0,-12 4-4 15,11-4-2-15,-11 4-1 0,9-3-2 0,-9 3 1 16,10-4 2-16,-10 4-5 0,7-3 2 0,-7 3-3 16,0 0 3-16,11-3 4 0,-11 3 3 0,0 0 11 0,12 0-20 15,-12 0 26-15,0 0-3 0,13 2-2 0,-13-2-9 16,7 5-1-16,-7-5 4 0,6 6-6 16,-6-6-4-16,9 7-2 0,-9-7-3 0,6 7-9 0,-6-7 3 15,3 7-6-15,-3-7-19 0,1 5-38 0,-1-5-80 16,0 0-11-16,-4 6-34 0,4-6-13 0,0 0-8 15,-15 2 23-15,15-2 14 0,-10-5 30 0,10 5 29 16,-13-6 21-16,5 1 26 0,3-1 8 0,-3 0 12 16,2-1 13-16,1-2 4 0,-1 1 9 0,-1-2 5 15,2 1 6-15,1-1 8 0,-1 1 4 0,1-1 8 16,2 1 10-16,-3 0-2 0,2 1-5 0,3 0 2 16,-1 2-9-16,1 6-2 0,0-9-1 0,0 9 5 15,1-6-38-15,-1 6-88 0,0 0-138 0,0 0-127 16,0 0 160-16</inkml:trace>
  <inkml:trace contextRef="#ctx0" brushRef="#br1" timeOffset="-197573.75">14391 14886 47 0,'0'0'284'0,"0"0"-53"0,0 0-16 0,3 7-13 15,-3-7-18-15,1 7-18 0,-1-7-26 0,5 6-25 16,-5-6-19-16,4 6-20 0,-4-6-12 0,6 8-11 16,-6-8-14-16,7 6-3 0,-7-6-7 0,6 5-5 15,-6-5-6-15,10 5 0 0,-10-5-2 0,8 2-10 16,-8-2 5-16,0 0-1 0,12-1-3 0,-12 1-1 15,8-6-1-15,-8 6 0 0,8-7 3 0,-8 7 0 0,5-11 31 16,-2 6 12-16,-2-2 24 0,0 0 24 0,1 1 16 16,0-1-34-16,-2-1 67 0,0 8 9 15,0-11-1-15,0 11-1 0,3-11-16 0,-3 11-35 0,1-8-3 16,-1 8-37-16,4-7 22 0,-4 7 6 0,0 0 12 16,0 0-1-16,11 0 2 0,-11 0-11 0,11 8 2 15,-5-4-11-15,4 2 0 0,-1 2-9 0,3 1-5 16,0 1-7-16,3 2-12 0,1 3 2 0,-1 0-13 15,6 3 3-15,-1 0-14 0,0 1 3 0,1 1-20 16,-2 1 10-16,-2-1-2 0,1 0-8 0,-3 1-1 16,-3-1-1-16,-2-1 0 0,-4 1-2 0,-2-2-3 15,-1-1-1-15,-3 1-1 0,-3-3-9 0,-2 1 11 16,-1-2-9-16,-2-1-1 0,-3-2 1 0,0-2 7 16,0-2-9-16,-2-2 10 0,1-3-1 0,12-2 0 15,-21-2 0-15,9-3-3 0,2-3-1 0,1-2-8 16,0-4-16-16,4-1-45 0,-1-4-57 0,2-3-59 15,3 3-14-15,1-3-23 0,1 0-10 0,1-2-27 0,5 2-37 16,-2 0-33-16,1 3-28 0,3 1-27 16,-4 2-367-16,4 5-261 0</inkml:trace>
  <inkml:trace contextRef="#ctx0" brushRef="#br1" timeOffset="-197142.16">12560 16084 278 0,'-16'3'275'0,"5"0"-22"0,1-2-20 16,10-1-24-16,-17 2-48 0,17-2-24 0,-12-1 3 0,12 1 22 16,0 0 9-16,-7-6-35 0,7 6 41 0,6-6-48 15,-1 0 25-15,4 0-49 0,5-1 34 0,3-4-37 16,9-1 14-16,4-6-26 0,6 2 4 0,2-2-3 16,7 0-9-16,11-5-8 0,3 1-6 0,1-3-4 15,8-1-9-15,0 0-9 0,3-2-9 0,5 0-4 16,2-3-8-16,16-5-3 0,2-1-1 0,2 0-5 15,1-1-3-15,-1 0-4 0,-1 3-13 0,1-2 14 0,-5 1-13 16,-11 7 14-16,-1-2-12 0,-1 2 14 0,-1 2-18 16,-4 0 13-16,-1 1-14 0,-3 2 14 0,-5 2-22 15,-3-1 24-15,-6 4-16 0,-11 4 15 0,-2-1-13 16,-6 4 11-16,-6 2-17 0,-4 0 16 0,-6 2-28 16,-3 1-27-16,-2 3-86 0,-5-1-46 0,-1 1-175 15,-4 2-169-15,-7 2-319 0,3-6-389 0</inkml:trace>
  <inkml:trace contextRef="#ctx0" brushRef="#br1" timeOffset="-189289.14">22579 12016 83 0,'0'0'115'0,"0"0"-26"0,0 0-15 16,0 0-15-16,0 0 1 0,-7-3-5 0,7 3-6 15,0 0-3-15,0 0-2 0,0 0-4 0,0 0-1 0,0 0-3 16,0 0-6-16,0 0 10 0,0 0-6 15,0 0 2-15,-7-3 6 0,7 3 1 0,0 0 2 16,0 0 4-16,0 0 4 0,0 0 4 0,0 0-1 16,0 0 4-16,0 0 2 0,0 0-1 0,0 0 1 15,0 0-4-15,0 0 3 0,0 0-38 0,0 0 27 0,0 0-2 16,-11-2-27-16,11 2 25 0,0 0-27 16,0 0 25-16,0 0-33 0,0 0 29 0,0 0-34 15,0 0 30-15,0 0-22 0,0 0 21 0,0 0-37 0,0 0 35 16,0 0-26-16,0 0 40 0,0 0-13 0,12 0 22 15,-12 0-25-15,15 0 31 0,-15 0-32 16,20-1 47-16,-7 0-20 0,1 1 8 0,4-1-41 0,1 0 38 16,1 0-47-16,0-1 34 0,3 1-26 0,-2-1-21 15,1 1 5-15,2 0-6 0,1 1 17 0,1-1-20 16,-3 1 40-16,-1 0-47 0,1 1 40 0,1-1-38 16,-2 0 35-16,-1 0-48 0,0 1 45 0,0-1-44 15,-2 1 45-15,0-1-44 0,-2 2 46 0,-1-2-50 16,-3 1 39-16,2-1-36 0,-2 2 42 0,0-2-46 15,-13 0 46-15,19 1-34 0,-19-1 41 0,18 1-36 16,-18-1 6-16,14 0 6 0,-14 0 4 0,12 0 39 16,-12 0-43-16,0 0 31 0,15 1-42 0,-15-1 34 15,0 0-37-15,15 1 44 0,-15-1-26 0,0 0 28 16,12 0-33-16,-12 0 31 0,0 0-34 0,16 0 33 16,-16 0-33-16,13 0 31 0,-13 0-33 0,14 0 26 15,-14 0-34-15,17 0 32 0,-17 0-34 0,18 0 33 0,-18 0-36 16,15 0 34-16,-15 0-35 0,18 1 31 0,-18-1-28 15,13 0 29-15,-13 0-28 0,10 0 21 16,-10 0-25-16,0 0 30 0,15 2-28 0,-15-2 3 16,0 0 27-16,11 1-14 0,-11-1 14 0,0 0-32 0,0 0 28 15,0 0-32-15,13 1 28 0,-13-1-36 0,0 0-7 16,0 0-134-16,0 0-104 0,12 1-167 0,-12-1-298 16,0 0-242-16</inkml:trace>
  <inkml:trace contextRef="#ctx0" brushRef="#br1" timeOffset="-186293.39">15669 12755 61 0,'0'0'183'0,"0"0"-18"0,0 0-19 0,8-4-4 16,-8 4-10-16,0 0-9 0,6-4-10 0,-6 4-11 16,7-4-6-16,-7 4-5 0,7-5 0 0,-7 5-1 15,9-2-8-15,-9 2 3 0,9-4 4 0,-9 4-7 16,12-3 2-16,-12 3-1 0,11-3-34 0,-11 3 43 15,12-1-47-15,-12 1 44 0,14-2-51 0,-14 2 36 16,14 0-34-16,-14 0 46 0,16 2-47 0,-16-2 47 16,17 0-54-16,-17 0 37 0,22 0-38 0,-22 0 40 15,23 0-36-15,-10 0 25 0,-1 0-37 0,1 0 33 16,2 0-37-16,-2 0 28 0,0-2-33 0,4 2 34 16,-3-1-30-16,2 1 21 0,-3-1-23 0,4 1 20 15,-2 0-32-15,0 0 24 0,1-1-21 0,0 1 20 16,-3 1-20-16,4-1 27 0,-3 0-25 0,2 0 23 15,-3 2-22-15,2-2 23 0,1 0-21 0,-1 2 25 16,1-2-20-16,0 0 22 0,-2-2-23 0,4 2 20 16,0 0-17-16,1-1 16 0,-1 0-13 0,1 1 10 0,0-1-19 15,-2 1 15-15,1-1-15 0,0 0 8 16,-3 1-10-16,2-2 12 0,-5 2-15 0,4 0 14 16,-2-1-17-16,0 1 14 0,1-1-15 0,-3 1 12 0,0 0-14 15,0-1 13-15,1 1-15 0,-13 0 13 0,20-1-14 16,-20 1 14-16,18 0-3 0,-18 0 0 0,16-1-14 15,-16 1 12-15,15-2-8 0,-15 2 10 0,13-1-16 16,-13 1 14-16,12 0-12 0,-12 0 16 0,0 0-18 16,13-1 16-16,-13 1-14 0,0 0 13 0,12-2-14 15,-12 2 12-15,0 0-17 0,0 0 7 0,11-1-47 16,-11 1-70-16,0 0-137 0,0 0-127 0,0 0-617 16,0 0-601-16</inkml:trace>
  <inkml:trace contextRef="#ctx0" brushRef="#br1" timeOffset="-157938.81">11172 10083 80 0,'0'0'235'0,"0"0"-36"16,0 0-16-16,0 0-25 0,0 0-12 0,0 0-11 15,-7 4-21-15,7-4-19 0,0 0-7 0,0 0-7 16,0 0-4-16,0 0-5 0,0 0 5 0,0 0-6 16,0 0 2-16,0 0 1 0,0 0-4 0,0 0-5 0,0 0 0 15,0 0 6-15,0 0 9 0,0 0-1 16,0 0-2-16,0 0-4 0,12 2-39 0,-12-2 33 15,10-2 6-15,-10 2 0 0,15-2-7 0,-15 2 3 0,21-3-4 16,-7 0-2-16,3 0-9 0,0-1-6 0,4 1-4 16,1-1-2-16,2-2 6 0,4 0-50 0,3 0 42 15,1-2-50-15,1 0 51 0,3 0-43 16,6-2 43-16,-1 1-42 0,1-1 7 0,3-1 37 0,-2 3-47 16,2-3 5-16,0 3 3 0,0-3 4 0,2 2-1 15,0 0 42-15,-2 0-45 0,1 1 41 0,-3-1-47 16,3 2 42-16,-2-1-39 0,-2 1 38 0,-4 1-44 15,-2-2 53-15,1 4-58 0,-3-2 38 0,1 0-39 16,0 1 39-16,-2-1-40 0,-1 0 41 0,-4 2-44 16,1 0 40-16,-3 0-41 0,1-2 47 0,-3 1-40 15,1 3 41-15,-7-2-38 0,3 0 44 0,-3 1-42 16,-2-1 41-16,3 2-35 0,-6 1 38 0,-1-2-35 16,-1 1 49-16,-11 2-27 0,18-3 58 0,-18 3-33 0,17-3 50 15,-17 3-42-15,13-2 50 0,-13 2-55 0,10-2 44 16,-10 2-52-16,0 0 40 0,11-2-57 15,-11 2 41-15,0 0-51 0,10-1 35 0,-10 1-53 16,0 0 40-16,0 0-48 0,11-3 44 0,-11 3-50 16,0 0 45-16,0 0-50 0,0 0 44 0,0 0-47 15,9-1 47-15,-9 1-46 0,0 0 43 0,0 0-47 16,0 0 48-16,0 0-48 0,0 0 47 0,0 0-48 0,0 0 47 16,0 0-39-16,0 0 38 0,7-3-44 0,-7 3 45 15,0 0-45-15,0 0 48 0,0 0-50 0,0 0 47 16,0 0-46-16,0 0 47 0,0 0-44 0,0 0 49 15,0 0-43-15,0 0 50 0,0 0-38 0,0 0 43 16,0 0-43-16,0 0 42 0,0 0-46 0,0 0 39 16,0 0-37-16,0 0 36 0,0 0-47 0,0 0 45 15,0 0-47-15,0 0 45 0,0 0-49 0,0 0 46 16,0 0-43-16,0 0 42 0,0 0-44 0,0 0 46 16,0 0-39-16,0 0 33 0,0 0-41 0,0 0 50 15,0 0-40-15,0 0 41 0,0 0-40 0,0 0 42 16,0 0-38-16,0 0 30 0,0 0-38 0,0 0 39 15,0 0-42-15,0 0 45 0,0 0-43 0,0 0 37 16,0 0-45-16,0 0 41 0,0 0-43 0,0 0 40 0,0 0-50 16,0 0 6-16,0 0-117 0,0 0-54 0,0 0-168 15,5-4-165-15,-5 4-715 0,0 0-858 16</inkml:trace>
  <inkml:trace contextRef="#ctx0" brushRef="#br1" timeOffset="-145283.34">17525 16637 12 0,'0'0'158'15,"0"0"-9"-15,0 0-20 0,0 0 5 0,0 0-13 16,0 0-12-16,0 0-5 0,0 0 0 0,0 0-6 16,0 0 2-16,0 0-4 0,0 0-7 0,0 0-41 15,-12 0 43-15,12 0-41 0,0 0 37 0,0 0-33 16,0 0 39-16,0 0-30 0,0 0 36 0,0 0-24 15,0 0 21-15,0 0-15 0,0 0 22 0,0 0-12 16,9 4 1-16,-9-4-10 0,0 0 10 0,0 0-19 16,12 0 17-16,-12 0-25 0,0 0 23 0,16-1-26 15,-16 1 16-15,13-2-22 0,-13 2 19 0,15 0-23 16,-15 0 21-16,17-1-30 0,-17 1 26 0,19 0-21 16,-8 0 18-16,-11 0-24 0,21 0 17 0,-21 0-12 0,22-1 17 15,-12 1-2-15,-10 0-5 0,23 0-7 0,-23 0-3 16,24 0 0-16,-24 0-5 0,22 0-3 15,-10 1-2-15,-12-1 3 0,20 0-3 0,-20 0-6 0,23 0 2 16,-13 1-5-16,3 1 8 0,-1-1-4 0,-12-1-6 16,21 1-5-16,-9 0 10 0,1-1-2 0,-13 0-5 15,20 1 13-15,-6 0-8 0,-2 1-2 0,0-2 0 16,0 1 0-16,-2-1-2 0,4 1-8 0,-14-1 6 16,26 1 0-16,-13 0-1 0,-2-1-1 0,3 0 1 15,0 1-2-15,0-1-1 0,-1 0 0 0,2 0 1 16,-2 0-4-16,2 0 2 0,-2-1-1 0,1 1-6 15,2 0 3-15,-2 0 3 0,0-1 0 0,1 1-3 16,-1-1 1-16,0 1-6 0,0-1-4 0,-1 1 8 16,2-1-1-16,-2-1-1 0,0 2-3 0,2-1 3 15,-2 0-3-15,1 1-3 0,-1-1 5 0,1 0-4 16,0 0 4-16,1-1-1 0,-2 1-3 0,2 1 2 16,-2-1-4-16,3-1 1 0,-1 0 3 0,-1 2 0 15,1-1 2-15,2 0-5 0,-1 0 4 0,1-1-5 16,0 1 4-16,-1 0-3 0,-3 0-1 0,4 1 2 15,-2-1-5-15,0 0-2 0,1-1 8 0,-1 1-2 16,-1 1 3-16,0-1-4 0,2-1 2 0,-2 2-6 0,0-1-3 16,0 1 9-16,0-1 0 0,-1 1-2 0,-1-1 2 15,1 1-1-15,2-1 3 0,-2 1-9 16,-1-1 10-16,2 1 3 0,-1 1-1 0,1-2-1 0,-3-1-3 16,2 2 11-16,2-1-8 0,-2 0 1 0,1 1-11 15,-2-1 11-15,2 0 1 0,-3 1-6 16,2-1 5-16,2-1-4 0,-3 1 4 0,0-1 6 0,1 2 0 15,1-1-1-15,-1 0 35 0,-1 0-42 0,2 0 30 16,0 0-35-16,0 0 34 0,-1-1-42 0,2 0 44 16,-2 1-37-16,1-1-4 0,0-1 35 0,0 0-38 15,3 2 28-15,-3 0-37 0,1-1 36 0,0-1-30 16,1 2 42-16,-2-1-41 0,1 1 32 0,-2-2-32 16,2 2 30-16,2-2-34 0,-3 2 36 0,1-1-36 15,-1 1 37-15,0-1-26 0,1 1 24 0,0-1-13 0,0 1 24 16,-1 0-30-16,4-1 8 0,-1 0 8 15,-1-1-5-15,1 2-6 0,-1 0 9 0,1-1-3 16,1 0 1-16,0 0-3 0,-3 1-1 0,4-1-8 0,-3-1 2 16,0 2 1-16,1-2-4 0,-1 1 6 15,-1 2-5-15,0-2 3 0,0 0-7 0,-1 1 7 0,0 0-2 16,2 0-3-16,-4 0-5 0,1 0 4 16,1-1 2-16,-1 2-2 0,0-1 4 0,-3 0-5 0,-10 1 3 15,24 0-5-15,-24 0 4 0,17-1-4 0,-17 1 5 16,19 0-3-16,-19 0 2 0,18 0-2 15,-18 0-1-15,14-1 0 0,-14 1-5 0,14 0 7 0,-14 0-1 16,10-2 0-16,-10 2-1 0,0 0 4 0,14 0-2 16,-14 0 3-16,0 0 0 0,13-1-11 0,-13 1 0 15,0 0-11-15,0 0-63 0,9-2-85 0,-9 2-92 16,0 0-130-16,-1-10-109 0,-2 4-197 0,-3 0-638 16,-3 0-934-16</inkml:trace>
  <inkml:trace contextRef="#ctx0" brushRef="#br1" timeOffset="-140099.78">24517 16461 80 0,'0'0'190'0,"0"0"-17"0,0 0 6 16,0 0-4-16,6 4-1 0,-6-4 5 0,0 0-13 15,0 0-8-15,10 3-40 0,-10-3 30 0,0 0-37 16,0 0 24-16,16 0-31 0,-16 0 5 0,11 0-27 16,-11 0 2-16,14-2-20 0,-14 2 6 0,13 0-5 15,-13 0-17-15,18-1 3 0,-18 1 0 0,18 0-2 16,-18 0-8-16,22-1 15 0,-10 1-19 0,1-1 20 16,2 0-20-16,-2 0 21 0,6-1-20 0,-1 1 27 15,3-1-29-15,0 1 16 0,0-2-25 0,3 0 24 16,2 2-29-16,-1-1 29 0,3 0-36 0,-3 1 35 15,3-2-24-15,1 2 23 0,-1-1-31 0,-1 1 26 16,3-2-21-16,-2 1 21 0,0 1-31 0,0 0 22 16,1 0-28-16,-1 1 24 0,-2-1-22 0,2 0 22 0,-1 1-25 15,0-1 22-15,0 1-18 0,1-2 17 16,-3 1-17-16,3 0 17 0,-1-1-16 0,3 1 15 0,-2-2-14 16,1 0 17-16,-1 2-15 0,2-1 15 15,0-1-18-15,-2 2 19 0,3-1-22 0,-3 0 16 16,4-1-20-16,-4-1 18 0,2 3-13 0,0 0 12 15,-2-1-15-15,0 0 13 0,2 0-15 0,-1 1 11 16,-2 0-13-16,0 0 12 0,1-1-13 0,-1 0 9 0,0 0-10 16,1 0 10-16,-1 1-16 0,0-1 19 0,1 0-13 15,-1 0 14-15,0 1-17 0,1-1 18 0,0 0-13 16,-2 0 14-16,3-1-16 0,-1 1 16 0,0 2-15 16,-1-2 17-16,-2 0-15 0,2 1 19 0,1 0-26 15,-2 0 27-15,1 0-16 0,-1 0 17 0,1-1-22 16,-2 2 20-16,-1 0-19 0,1-1 20 0,0 1-21 15,-1-1 21-15,-1 1-23 0,1 0 23 0,2 0-23 16,-1 0 19-16,-2 0-22 0,0 0 28 0,2 0-27 16,-1 0 25-16,-1 0-30 0,0 0 31 0,1 1-10 15,-1-1-21-15,0 0 25 0,0 1-26 0,-1-1 21 0,0 2-21 16,-1-1 25-16,1-1-30 0,-1 1 31 16,0 0-29-16,-1-1 28 0,0 1-25 0,0 0 21 15,-2-1-20-15,3 2 24 0,0-2-23 0,-3 1 30 16,3-1-25-16,-1 0 29 0,-2 1-32 0,4-1 29 15,-2 0-30-15,2 0 29 0,0 0-29 0,-2 0 31 0,2 0-35 16,0 0 32-16,-1 0-32 0,1 0 32 0,0 0-32 16,-2 0 28-16,2 1-27 0,0-1 23 0,-1 1-29 15,1 0 27-15,-1-1-23 0,0 2 30 0,0 0-32 16,-1 0 30-16,-1-1-33 0,1 0 31 0,0 0-32 16,-1 0 35-16,0 2-31 0,2-2 32 15,-1 0-31-15,-2-1 25 0,3 1-27 0,0 1 26 0,-1 0-27 16,0-1 36-16,0-1-31 0,2 1 28 0,-1-1-29 15,0 2 33-15,0-2-32 0,2 1 31 0,0-1-28 16,-3 0 22-16,3 1-23 0,0-1 22 0,0 1-24 16,-2-1 23-16,2 1-23 0,0 0 30 0,-2-1-32 15,1 2 30-15,-1-1-31 0,0 0 31 0,0 0-30 16,2-1 29-16,-3 1-29 0,1 0 26 0,-1 1-26 16,2-1 29-16,-3 1-29 0,1-1 35 0,2 0-28 15,0 0 32-15,-2 0-28 0,-1 0 31 0,1-1-30 16,0 1 22-16,-1 1-18 0,2-1 24 0,-1 0-28 15,-1-1 27-15,1 1-25 0,1 0 22 0,0-1-23 16,-1 1 25-16,1 2-27 0,0-1 22 0,0-1-26 16,1 0 23-16,-1 0-28 0,0 0 19 0,4 3-16 15,-3-3 22-15,0 0-23 0,-2 0 22 0,4 3-23 0,-1-1 24 16,0-2-25-16,1 1 27 0,-3-1-23 0,5 2 19 16,-6-1-20-16,3 0 21 0,0-1-21 0,-1 0 8 15,-3 2 2-15,4 0 17 0,-1-2-17 0,-2 1 18 16,1-1-17-16,-1 2 15 0,-2-2-12 0,2 0 13 15,0 1-7-15,-1 0-2 0,0-1 1 0,-1 0-8 16,0 2-1-16,1-2 5 0,-1 0 0 16,0 0 0-16,0 2-2 0,0-2-2 0,2-2-4 0,-2 3-4 15,0-1 7-15,0 0 1 0,1 0-3 0,-1 2-5 16,0-2 7-16,1 0-5 0,0 1-2 0,0-1 3 16,0 0 7-16,-1 0-3 0,1-1 3 0,-1 1-5 15,0 1 7-15,1-1-3 0,-1 0-2 0,1-1 2 16,-1 1 2-16,0 0-3 0,1 0-4 0,-1 1 5 15,1-1 1-15,1-1 5 0,-1 2-8 0,0 0 2 16,0-1-5-16,0 0 3 0,0 0 1 0,-1-1 1 16,1 1-7-16,-2 1 9 0,2-1-6 0,0 0 4 15,-1-1-9-15,0 1 14 0,0 0-12 0,0 0 2 16,0-1 3-16,0 2-1 0,0-2-1 0,-2 1-2 0,3 0-2 16,-2-1 4-16,1 1 4 0,-3 0-2 0,1 1 10 15,0-2-9-15,0 1 9 0,3 0-23 16,-5 0 29-16,2-1-14 0,0 2 18 0,0-1-26 0,-3 0 30 15,4 0-20-15,-1 0 33 0,2 2-35 0,-4-2 30 16,0 0-25-16,2-1 26 0,-1 1-31 0,-2 0 36 16,2-1-40-16,-1 2 39 0,0-1-40 0,0-1 35 15,-1 0-35-15,0 1 35 0,1-1-40 0,0 1 31 16,-1-1-37-16,0 0 35 0,1 2-46 0,-3-2 47 16,4 0-41-16,-3 0 36 0,1 0-33 0,-2 0 30 15,2 0-31-15,0 1 32 0,-13-1-38 0,24-1 18 16,-24 1-62-16,22 0-53 0,-22 0-69 0,20-2-165 15,-20 2-136-15,18-1-281 0,-6 0-513 0,-5-3-887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09:57:07.185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27098 10807 316 0,'0'0'334'0,"0"0"-58"0,0 0 3 0,0 0-16 16,0 0-44-16,0 0 15 0,7-4-57 0,-7 4-20 15,0 0-27-15,0 0-22 0,0 0 34 16,0 0-69-16,4-4 39 0,-4 4-54 0,0 0 49 16,0 0-60-16,0 0 43 0,5-5-44 0,-5 5 35 0,0 0-33 15,0 0 32-15,7-3-48 0,-7 3 49 0,0 0-34 16,0 0 41-16,0 0-34 0,0 0 21 16,3-6-44-16,-3 6 38 0,0 0-44 0,0 0 39 15,-5-5-45-15,5 5 42 0,0 0-43 0,-12-2 39 0,12 2-35 16,0 0 43-16,-14-2-50 0,14 2 46 0,-11 2-52 15,11-2 42-15,-12 2-52 0,12-2 43 16,-13 5-46-16,7-1 39 0,0-1-48 0,0 1 50 16,1 1-55-16,0-1 48 0,5-4-50 0,-7 12 49 0,7-12-44 15,-5 9 42-15,3-2-47 0,2-7 46 0,0 10-44 16,0-10 44-16,0 10-45 0,0-10 49 0,5 7-51 16,-5-7 49-16,9 4-49 0,-9-4 49 0,9 3-49 15,-9-3 48-15,13-2-49 0,-13 2 48 0,13-2-47 16,-13 2 49-16,11-5-51 0,-11 5 50 0,9-8-52 15,-4 3 50-15,-5 5-48 0,5-8 46 0,-5 8-49 16,4-11 49-16,-4 11-49 0,-2-9 55 0,2 9-51 16,-3-12 48-16,3 12-53 0,-6-5 50 0,6 5-50 15,-10-7 51-15,10 7-47 0,-11-3 47 0,11 3-48 16,-10 0 51-16,10 0-53 0,-13 2 51 0,13-2-50 16,-11 5 48-16,11-5-45 0,-10 7 48 0,10-7-47 15,-8 10 44-15,8-10-48 0,-5 8 44 0,5-8-42 16,-3 11 45-16,3-11-46 0,2 10 48 0,-2-10-50 15,3 10 48-15,-3-10-47 0,8 7 45 0,-8-7-46 16,10 4 47-16,-10-4-43 0,12 1 44 0,-12-1-47 16,11-1 52-16,-11 1-51 0,13-3 48 0,-13 3-46 15,10-6 45-15,-10 6-44 0,7-9 47 0,-7 9-49 16,5-8 48-16,-5 8-48 0,2-10 48 0,-2 10-50 16,-2-8 47-16,2 8-48 0,-5-9 42 0,5 9-57 15,-5-6 28-15,5 6-86 0,0 0-25 0,-7-3-109 16,7 3-20-16,0 0-60 0,-10 2-66 0,10-2-58 0,-6 5-385 15,6-5-355-15</inkml:trace>
  <inkml:trace contextRef="#ctx0" brushRef="#br0" timeOffset="383.37">27137 11167 631 0,'0'0'622'16,"0"0"-188"-16,0 0 39 0,0 0-63 0,0 0 52 16,0 0-59-16,9-4 26 0,-9 4-67 0,0 0-24 0,3-7-44 15,-3 7-30-15,2-6-24 0,-2 6-24 0,2-6-17 16,-2 6-10-16,0 0-16 0,0-6-4 0,0 6-25 16,0 0-16-16,0 0-18 0,3-7-16 0,-3 7-11 15,0 0-10-15,0 0-9 0,0 0-2 0,0 0 0 16,0 0 5-16,0 0 6 0,0 0 8 0,0 0-14 15,6 6 28-15,-6-6-9 0,4 8 4 0,-3 0 5 16,3 0-4-16,-2 2 5 0,1 0-2 0,2 3-5 16,-1 2-50-16,1-1-39 0,-2 2 0 0,2-1 0 15,0 6 0-15,0-1 0 0,0-1 0 0,0-2 0 16,-1 1 0-16,0 0 0 0,1-1 0 0,-1 0 0 16,0-1 0-16,0-1 0 0,-2-1 0 0,2-3 0 15,-3 0 0-15,3 0 0 0,-4-3 0 0,3-1 0 16,-2 1 0-16,-1-8 0 0,-1 9-200 0,1-9-225 15,0 0-154-15,0 0-168 0,-12-3-118 0,5-4-834 16,0-3-1376-16</inkml:trace>
  <inkml:trace contextRef="#ctx0" brushRef="#br0" timeOffset="1883.04">27060 10773 322 0,'0'0'213'0,"0"0"9"0,0 0-62 16,0 0 26-16,0 0-51 0,0 0 2 15,0 0-38-15,0 0 6 0,0 0-26 0,0 0 3 0,0 0-14 16,0 0 8-16,0 0 1 0,9-1-4 16,-9 1 6-16,0 0-15 0,0 0 17 0,0 0-16 0,0 0 26 15,0 0-35-15,0 0 3 0,0 0-5 0,0 0 3 16,0 0-5-16,0 0 9 0,-1-6-4 0,1 6 4 15,0 0 8-15,0 0-13 0,0 0-3 0,0 0 3 16,0 0-4-16,-6-6-5 0,6 6-2 0,0 0 4 16,0 0 3-16,-5-6 32 0,5 6-49 0,0 0 2 15,-6-5 3-15,6 5 9 0,-5-5-2 0,5 5 9 16,-7-5-4-16,7 5 1 0,-6-7-10 0,6 7-4 16,-10-7 7-16,4 4 1 0,-1-4-6 0,1 2-3 15,-1 0 4-15,-3-3-3 0,1 3 1 0,0-4 2 16,-1 0-9-16,-2-1 36 0,2 0-55 0,-4-1 46 15,1 0-54-15,-2-3 42 0,0 1-52 0,0 1 47 16,-2-2-54-16,0-2 47 0,0 2-49 0,-3-2 49 16,1 1-38-16,-2-2 50 0,1 1-46 0,-2-1 52 15,2 3-46-15,-2-2 46 0,1 0-48 0,0 1 50 16,-1 0-53-16,1-1 46 0,0 0-48 0,-1 0 46 16,2 2-44-16,-2-1 38 0,6 0-51 0,-5 0 54 15,2 0-54-15,0 1 50 0,2 0-51 0,1 0 45 0,-2 0-46 16,2 0 34-16,0 0-41 0,0 1 48 0,1 0-49 15,2 0 48-15,-3-1-47 0,4 2 46 16,-1-1-43-16,-1 4 2 0,4-3 18 0,0 2 11 16,0 1 7-16,-1-1-3 0,0 1-1 0,1 0-3 0,1 0-4 15,0 1 2-15,1 0-1 0,-1 3-5 0,3-2 1 16,-1 0-1-16,-1 4-1 0,1-3-1 16,3 0 3-16,-1 2-4 0,5 4 5 0,-9-8-5 15,4 4 3-15,5 4-4 0,-8-6 0 0,8 6 0 16,-5-6-2-16,5 6 1 0,-5-6 2 0,5 6 5 0,0 0-3 15,-6-4 3-15,6 4 1 0,0 0-3 16,-8-4 5-16,8 4-5 0,0 0 0 0,0 0-1 16,-4-6 2-16,4 6-5 0,0 0 6 0,0 0-6 15,-4-7 0-15,4 7-2 0,0 0 0 0,0 0 1 0,0 0 1 16,-5-4-1-16,5 4 7 0,0 0-10 0,0 0 2 16,0 0-1-16,-4-5 1 0,4 5 1 0,0 0 0 15,0 0 2-15,0 0 2 0,0 0-5 16,0 0 0-16,-2-6 0 0,2 6 2 0,0 0 2 0,0 0-1 15,0 0-41-15,0 0 52 0,0 0-6 0,0 0 2 16,0 0-5-16,0 0-2 0,0 0-2 0,-4-7 1 16,4 7-2-16,0 0-41 0,0 0 48 0,0 0-4 15,0 0-3-15,0 0 4 0,0 0-5 0,0 0 0 16,0 0 1-16,0 0 4 0,0 0-4 0,1 6-1 16,-1-6-1-16,0 0 2 0,4 6 0 0,-4-6-1 15,0 0 2-15,5 5 4 0,-5-5-6 0,0 0 2 16,8 2-2-16,-8-2 1 0,0 0 2 0,0 0-1 15,10 2 0-15,-10-2 1 0,0 0-2 0,0 0 3 16,9-4-5-16,-9 4-2 0,3-5-1 0,-3 5-39 16,0-7 49-16,0 7-5 0,-2-8 1 0,2 8-3 15,-3-9-1-15,3 9-1 0,-7-7-1 0,7 7 1 16,-7-9-1-16,7 9-2 0,-7-7 2 0,7 7-4 16,-9-5 7-16,9 5-6 0,-10-2 0 0,10 2 1 15,0 0 0-15,-13 1 2 0,13-1-1 0,-9 4 3 16,9-4-1-16,-4 7 5 0,4-7-6 0,-3 9-1 15,3-9-1-15,0 11 2 0,0-11-8 0,6 10 6 16,-6-10-8-16,6 8 2 0,-6-8-7 0,9 6 2 16,-9-6-3-16,8 7 6 0,-8-7 1 0,13 2 0 15,-13-2 9-15,0 0-2 0,15-1 0 0,-15 1 0 16,8-4 1-16,-8 4 2 0,5-6-3 0,-5 6 0 16,1-8 1-16,-1 8-3 0,-2-9 6 0,2 9-9 15,-7-9-4-15,2 4-10 0,5 5-28 0,-6-7-30 16,1 3-2-16,5 4-93 0,-9-6-40 0,9 6-20 15,-10-3-71-15,10 3-29 0,0 0-17 0,-11 0-80 16,11 0-418-16,0 0-401 0</inkml:trace>
  <inkml:trace contextRef="#ctx0" brushRef="#br0" timeOffset="2383.01">25760 10099 113 0,'-14'0'317'15,"14"0"-61"-15,0 0-42 0,-10-3-11 0,10 3-6 16,-9-3-9-16,9 3 0 0,-4-4-28 0,4 4 21 16,-4-7-53-16,4 7 16 0,-2-7-54 0,2 7 25 15,2-8-53-15,-2 8 46 0,7-9-38 0,-7 9 36 16,11-7-53-16,-11 7 41 0,12-5-54 0,-12 5 35 16,16-2-56-16,-16 2 41 0,16-2-31 0,-16 2 32 15,15 4-65-15,-9-1 46 0,2 2-4 0,-3 0-6 16,-1 3 3-16,2 0-8 0,-3 1-5 0,-2 2 0 15,0 0-5-15,-1 1-3 0,-1 0 3 0,1 0 14 16,-1 0-4-16,-2 0 12 0,2 0 6 0,-4-3 8 16,4 2 10-16,0-1 1 0,-2-1 1 0,0 0 3 15,2-2 4-15,0 0 3 0,1-7 5 0,-3 11 5 16,3-11 1-16,0 9-7 0,0-9 1 0,2 7-50 16,-2-7 49-16,5 5-58 0,-5-5 41 0,9 3-54 15,-9-3 41-15,16-1-38 0,-16 1 24 0,19-3-49 16,-7 1 42-16,1-2-57 0,2 1-4 0,-1-1-132 15,3-1-57-15,-2 1-131 0,0-2-135 0,-1-1-628 16,2 0-731-16</inkml:trace>
  <inkml:trace contextRef="#ctx0" brushRef="#br0" timeOffset="3799.53">26049 9863 49 0,'0'0'236'0,"0"0"3"0,0 0-75 0,0 0 20 16,0 0-45-16,-1 6 27 0,1-6-16 0,0 0-15 15,0 0-4-15,0 0-10 0,0 0-10 0,0 0-9 0,0 0-8 16,0 0-6-16,0 0 2 0,0 0 2 0,0 0-12 16,0 0 0-16,0 0-4 0,0 0-1 0,2-5-13 15,-2 5 8-15,0 0 6 0,2-9-4 16,-2 9 4-16,1-8-1 0,-1 8-6 0,1-10 2 15,-1 10-11-15,1-12 38 0,-1 5-52 0,2-2 37 0,-2 2-46 16,2-3 38-16,-2 1-54 0,0-3 36 0,2 0-47 16,-2 0 34-16,1-3-47 0,0 0 40 0,-1-2-44 15,0-1 41-15,3 0-10 0,-3 0-3 16,2-1-5-16,-2-2-3 0,3-2-42 0,-1 0 48 0,0-1-45 16,-1-2 44-16,0 2-43 0,-1-1 55 0,3-1-55 15,-3 1 43-15,1-2-41 0,-1 2 5 0,1-1 4 16,-1-1 7-16,0 2 0 0,0-2 33 0,0 1-42 15,0 1 41-15,0-2-42 0,0 3 38 16,0-1-40-16,0 0 40 0,2 1-4 0,-2 0-6 16,1 0 0-16,-1 2 0 0,0 2-7 0,1 0-1 0,-1-1-2 15,0 1 1-15,0 1 0 0,0-2 2 0,0 2-6 16,0 1 1-16,0-1 4 0,0 1-5 0,-1 0 1 16,0 0-1-16,-1 1-1 0,1-1 2 0,0 1-9 15,-2 1-27-15,2 0 47 0,0 1-3 0,-1-1 1 16,0 2-5-16,-1 1 0 0,1 1-37 0,-1-1 43 15,3 0-39-15,-2 0 45 0,0 2-39 0,0-1 38 16,-1 1-41-16,3-1 44 0,-1 2-39 0,-2 1 42 16,3-1-40-16,-1 1 40 0,0 1-42 0,-2 0 45 15,3 2-39-15,-1-3 43 0,0 4-42 0,-1-2 41 16,2 7-39-16,-1-11 39 0,1 11-40 0,-4-9 40 16,4 9-35-16,-1-10 39 0,1 10-38 0,-1-6 39 15,1 6-40-15,-1-7 39 0,1 7-35 0,0 0 35 16,-2-8-41-16,2 8 37 0,0 0-40 0,0 0 36 15,0-6-40-15,0 6 40 0,0 0-41 0,0 0 41 16,-2-6-44-16,2 6 41 0,0 0-39 0,0 0 44 16,0 0-45-16,0 0 40 0,0 0-40 0,0 0 40 15,0 0-36-15,0 0 36 0,0 0-38 0,0 0 39 16,0 0-38-16,0 0 38 0,0 0-38 0,0 0 39 16,0 0-36-16,0 0 41 0,0 0-39 0,0 0 42 15,0 0-35-15,0 0 51 0,0 0-39 0,0 0 47 16,4-5-43-16,-4 5 38 0,0 0-44 0,0 0 32 15,0 0-40-15,0 0 42 0,0 0-40 0,0 0 43 16,0-7-45-16,0 7 46 0,0 0-45 0,0 0 44 16,0 0-46-16,0 0 40 0,0 0-50 0,0 0 40 15,0 0-40-15,0 0 40 0,0 0-45 0,0 0 43 16,0 0-43-16,0 0 42 0,-8 4-44 0,8-4 44 0,-3 5-39 16,3-5 38-16,-1 9-41 0,1-9 41 15,-1 7-41-15,1-7 43 0,0 8-42 0,0-8 40 16,2 8-41-16,-2-8 46 0,3 6-45 0,-3-6 43 15,4 5-42-15,-4-5 44 0,6 5-45 0,-6-5 44 16,0 0-43-16,13 1 46 0,-13-1-48 0,0 0 45 16,11-2-46-16,-11 2 43 0,7-4-42 0,-7 4 43 15,7-5-46-15,-7 5 46 0,4-6-45 0,-4 6 46 16,1-10-44-16,-1 10 41 0,-1-8-46 0,1 8 45 16,-2-8-43-16,2 8 4 0,-7-8 3 0,7 8 41 0,-6-6-45 15,6 6 46-15,-8-5-51 0,8 5 47 0,-9-3-47 16,9 3 45-16,0 0-43 0,-14 0 42 15,14 0-46-15,-9 3 37 0,9-3-46 0,0 0 12 16,-6 6-81-16,6-6 5 0,0 0-76 0,-3 6 1 0,3-6-69 16,0 0-13-16,5 7-48 0,-5-7-88 0,0 0-413 15,9 3-338-15</inkml:trace>
  <inkml:trace contextRef="#ctx0" brushRef="#br0" timeOffset="4351.22">25395 8610 130 0,'-5'-7'344'0,"5"7"-43"0,-3-7-18 16,3 7-9-16,-2-5-26 0,2 5-40 0,0 0-9 15,-3-8-66-15,3 8 1 0,0 0-54 0,0 0 8 16,0 0-38-16,0 0 24 0,0 0-33 0,0 0 21 16,0 0-35-16,6 7 23 0,-6-7-40 0,8 7 33 15,-6-1-39-15,2 0 37 0,0-1-49 0,1 2 38 16,1-1-37-16,-1-1 36 0,1 1-40 0,0 0 42 15,-2-3-41-15,3 2 42 0,0-1-42 0,0 0 45 16,-7-4-46-16,14 3 46 0,-14-3-48 0,14 0 44 16,-14 0 0-16,14-3-5 0,-8 1-10 0,4-3-5 15,-5 1 2-15,3 0-44 0,-3 0 56 0,-1-3-45 16,0 1 51-16,2 0-39 0,-2-2 61 0,-1 2-51 16,-1-2 53-16,1 1-33 0,-2 1 59 0,2 0-30 15,-1-1 52-15,-2 7-30 0,3-10 53 0,-3 10-33 16,1-10 40-16,-1 10-49 0,3-8 33 0,-3 8-60 15,1-7 30-15,-1 7-54 0,0 0 36 0,1-6-49 16,-1 6 49-16,0 0-46 0,0 0 48 0,0 0-45 16,0 0 51-16,0 0-47 0,9 5 39 0,-9-5-51 15,4 7 37-15,-4-7-51 0,5 10 42 0,-2-4-51 16,-1 1 42-16,1 1-49 0,1 2 46 0,1 0-55 16,-3 0 42-16,3 4-79 0,-1 0-36 0,-1-1-81 15,1 4-84-15,0 0-118 0,-1 1-114 0,5 1-576 16,-3 2-683-16</inkml:trace>
  <inkml:trace contextRef="#ctx0" brushRef="#br0" timeOffset="6982.85">27110 10805 8 0,'0'0'277'0,"0"0"-107"0,0 0 12 0,0 0-71 0,0 0 24 16,0 0-56-16,0 0 22 0,0 0-46 16,0 0 31-16,0 0-51 0,0 0 29 0,0 0-40 0,0 0 34 15,0 0-35-15,0 0 39 0,0 0-30 0,0 0 30 16,0 0-26-16,0 0 30 0,1 7-15 0,-1-7 23 15,0 0-5-15,0 0 6 0,0 0 7 16,0 0-1-16,0 0-6 0,0 0-3 0,0 0-5 16,0 0-9-16,0 0-8 0,0 0-4 0,0 0 1 0,0 0-2 15,0 0-5-15,0 0-2 0,0 0 2 0,0-8 0 16,0 8-6-16,0 0 6 0,0 0-5 0,0-5 8 16,0 5 3-16,0 0-2 0,0-9-2 0,0 9-2 15,0 0 3-15,0-10 7 0,0 10-23 0,0-12 2 16,0 12 4-16,0-11 4 0,0 4 13 0,0 0-9 15,0-1 13-15,1-2-8 0,1-1-5 0,-2 1-7 16,1-2-1-16,-1-2 0 0,0 3-5 0,0-4 8 16,0-2-5-16,0 0 9 0,0-1-8 0,0-1 44 15,0 0-53-15,-1-1 42 0,2 0-48 0,-1-1 40 16,-1-5-50-16,1 1 47 0,1 0-51 0,-1-3 42 16,0 2-46-16,0-2 54 0,0 1-56 0,1-2 49 15,-1 0-45-15,0 0 2 0,0 0 7 0,0 0 1 16,3 0 9-16,-3-1 14 0,0 1-19 0,1 0 0 15,-1-1-4-15,0 2-1 0,1 0 5 0,-1 0 35 16,0 0-54-16,0 1 47 0,0 0-54 0,-1 1 44 16,1 0-50-16,0-1 48 0,-1 2-49 0,1 0 45 15,0 0-47-15,0-1 49 0,0 4-42 0,0 0 42 16,-3 0-44-16,3 2 48 0,0-2-46 0,0 3 47 16,0-1-43-16,0 0 45 0,3 0-51 0,-3 1 47 15,0 0-44-15,0 1 41 0,1-2-48 0,-1 2 2 16,1 0 5-16,-1 2 5 0,0-1-1 0,0 0 3 15,1 1 0-15,-1 0 2 0,2 1 2 0,-2 0 3 16,0 0 4-16,0 1 4 0,0 1 2 0,0-2 0 16,-2 2-3-16,2 0 4 0,0 0-7 0,-1-1 1 15,1 3-3-15,0-2 1 0,0 0-2 0,0 3 43 16,0-3-52-16,0 0 48 0,0 3-57 0,-1-3 50 16,1 1-52-16,1 2 46 0,-1-3-48 0,0 3 46 15,0-2-49-15,0 0 47 0,0 1-45 0,0-1 47 16,1 1-51-16,1-1 50 0,-2 1-51 0,1 1 48 15,0-1-48-15,-1 3 50 0,0-2-49 0,0 2 48 16,0-2-49-16,2 1 53 0,-2 1-51 0,0 0 49 16,2-2-51-16,-2 2 50 0,0 0-48 0,2 0 46 15,-2-1-44-15,0 1 51 0,0 1-39 0,0-2 55 16,1 2-51-16,-1 1 53 0,0-2-47 0,0 8 48 16,0-12-50-16,0 5 45 0,0 7-49 0,0-11 45 15,0 11-45-15,0-11 43 0,0 11-47 0,0-10 42 16,0 10-44-16,0-9 42 0,0 9-44 0,0-8 43 15,0 8-47-15,-1-7 45 0,1 7-44 0,0-7 45 16,0 7-49-16,0-8 45 0,0 8-50 0,0-8 48 16,0 8-44-16,0-8 42 0,0 8-40 0,0-8 40 0,0 8-37 15,0-6 48-15,0 6-34 0,0-7 38 0,0 7-44 16,0 0 43-16,0-10-43 0,0 10 41 0,0 0-39 16,0-7 40-16,0 7-40 0,0 0 37 15,0-7-36-15,0 7 33 0,0 0-44 0,0 0 44 16,1-9-42-16,-1 9 36 0,0 0-28 0,-1-6 29 15,1 6-41-15,0 0 33 0,2-7-29 0,-2 7 34 16,0 0-41-16,-1-6 42 0,1 6-38 0,0 0 43 16,0-7-32-16,0 7 42 0,0 0-28 0,0 0 4 15,-1-7-2-15,1 7-2 0,0 0 3 0,0 0 1 0,0 0-3 16,0 0 0-16,-2-7 0 0,2 7 3 0,0 0-7 16,0 0 1-16,0 0-3 0,0 0-3 0,0 0 3 15,0 0-2-15,0 0-1 0,0 0 0 0,0-7 1 16,0 7 5-16,0 0-6 0,0 0 3 15,0 0-2-15,0 0 2 0,0 0-2 0,0 0-4 0,0 0 5 16,0 0-2-16,0 0 0 0,0 0 6 0,0 0-5 16,0 0 6-16,0 0-6 0,0 0-2 0,0 0 2 15,0 0-3-15,0 0 4 0,0 0 2 0,0 0-1 16,0 0 4-16,-2-5-6 0,2 5 1 16,0 0-2-16,0 0-1 0,0 0 0 0,0 0 1 0,-2-6-1 15,2 6 2-15,0 0 1 0,0 0-4 0,0 0 4 16,-5-5-5-16,5 5-2 0,0 0 3 15,-5-4-3-15,5 4 2 0,0 0 1 0,0 0-2 16,0 0 6-16,-10 1-8 0,10-1 6 0,0 0-3 16,-6 4 0-16,6-4 27 0,-7 6-34 0,7-6 33 0,-4 6-36 15,4-6 34-15,-6 7-21 0,6-7-11 0,-4 9 6 16,4-9-8-16,-2 7 33 0,2-7-35 0,0 8 35 16,0-8-34-16,0 7 32 0,0-7-35 0,2 6 38 15,-2-6-44-15,3 5 28 0,-3-5-28 0,0 0 30 16,7 4-27-16,-7-4 36 0,0 0-36 0,0 0 33 15,11-2-37-15,-11 2 13 0,6-3-4 0,-6 3 7 16,5-7-2-16,-5 7 0 0,4-7 2 0,-4 7 3 16,1-9-3-16,-1 9 1 0,3-8-2 0,-3 8 3 15,1-11 2-15,-1 11 1 0,-4-8-6 0,4 8 3 16,-5-11-5-16,5 11 1 0,-4-7-2 0,4 7 1 16,-6-6-1-16,6 6 4 0,0 0 32 0,-10-2-38 15,10 2 41-15,-11 4-46 0,11-4 41 16,-7 5-41-16,7-5 39 0,-7 7-43 0,5-1 36 0,2-6-40 15,-5 8 35-15,3-1-38 0,2-7 33 16,-3 10-51-16,3-10 39 0,-2 11-55 0,2-11 45 0,2 6-44 16,-2-6 54-16,3 6-47 0,-3-6 48 15,0 0-48-15,8 4 37 0,-8-4-49 0,0 0 51 0,10-2-51 16,-10 2 28-16,5-3-55 0,-5 3 25 0,7-6-55 16,-7 6 22-16,2-7-74 0,-2 7 12 0,3-5-74 15,-3 5-6-15,-1-7-33 0,1 7-61 0,-2-7-58 16,2 7-391-16,-5-7-309 0</inkml:trace>
  <inkml:trace contextRef="#ctx0" brushRef="#br0" timeOffset="7367.92">27392 8436 116 0,'0'0'614'0,"9"-3"-202"0,-9 3-67 0,0 0-101 16,7-3-14-16,-7 3-57 0,0 0 27 0,0 0-57 16,0 0 48-16,2 5-57 0,-2-5 18 0,0 0-66 15,0 11 24-15,0-11-54 0,-1 10 24 0,1-10-8 16,0 12-15-16,1-3-12 0,-1-2-12 0,3 2-5 16,-1 1-2-16,1 1 0 0,-1-1-11 0,2 1-2 15,4 1-3-15,-3-1 0 0,0 3-5 0,3-3-1 16,1 1 1-16,-2 1-2 0,2-3 0 0,0 1 5 15,0 1-8-15,0-2 3 0,0-1 1 0,1 1-4 16,-2-2 1-16,-3 0-1 0,3-1 1 0,-1-1 0 16,-3 0 21-16,0 0 23 0,-1 0 21 0,-3-6 12 15,2 9-3-15,-2-9-17 0,-6 10-9 0,6-10-6 16,-13 10-11-16,7-5-7 0,-3 1-3 0,-3-2-4 16,2 1 1-16,-3 0-7 0,2-1-10 0,-1-1-4 15,2 0-16-15,-3-1-73 0,2 0-90 0,-1-1-135 16,12-1-117-16,-19 0-562 0,9-1-593 0</inkml:trace>
  <inkml:trace contextRef="#ctx0" brushRef="#br0" timeOffset="7539.12">27350 8572 828 0,'0'-9'465'15,"1"2"-67"-15,-1 1-86 0,0-2 13 0,2 1-83 16,0-1 20-16,0-1-71 0,1 0 6 0,4 0-77 15,0-1-23-15,1-1 18 0,2 0-61 0,3 2 22 16,1-3-53-16,3 1-13 0,-2-1-70 0,3 0-39 16,0 1-111-16,-3 0-97 0,4 0-104 0,-2-1-418 15,-2 1-369-15</inkml:trace>
  <inkml:trace contextRef="#ctx0" brushRef="#br0" timeOffset="9865.11">26125 8420 87 0,'0'0'213'0,"-7"4"-10"0,7-4-75 0,0 0 30 16,0 0-48-16,0 0 31 0,0 0-46 0,0 0 17 15,-5-2-54-15,5 2 15 0,0 0-40 0,0 0 21 16,0 0-5-16,-1-8 39 0,1 8-11 0,0 0 10 16,0 0-7-16,0-9 4 0,0 9-1 0,0 0-6 15,0-10 2-15,0 10-6 0,0-8-3 0,0 8 1 16,0-10 3-16,0 10 1 0,-2-12 2 0,2 6-10 0,-1-2-14 16,0 2 20-16,-2-3-8 0,3 1 1 15,-2-2-10-15,-2 0 5 0,0 0 43 0,2-1-55 16,-2-2 32-16,-1 0-54 0,-2-2 47 0,3 0-45 15,-6-2 31-15,4-1-51 0,-2-2 42 0,0 0-3 16,-2 1-6-16,1-3-2 0,-2-1-11 0,-1-3-3 16,3 2 4-16,-1-1 6 0,-1 1-48 0,2-1 46 15,0 0-15-15,-3-2 23 0,3 6-41 0,3-2 40 16,-1-1-41-16,0 1 38 0,-1 0-34 0,3 0 8 16,0 1 9-16,1-2 2 0,-2 2 3 0,3 1 35 0,-1 0-46 15,3 2 37-15,-2 0-45 0,2 1 43 0,0-2-48 16,1 2 45-16,0 0-51 0,-1 0 40 15,2 0-43-15,-1 0 41 0,0 1-6 0,1 1-6 16,-1-1-4-16,1 0-6 0,1 2 0 0,-1-1-2 16,0 0 2-16,-1 2-6 0,2-1 1 0,0 2-3 15,-2 0 1-15,1-1 1 0,1 0-1 0,0 3-1 0,-2-3 2 16,3 1 2-16,-1 0 8 0,-2 0 1 0,1 0 1 16,1 2-4-16,-1-3 0 0,0 1-2 15,-1 3 1-15,2-3 0 0,-2 2 5 0,0 1-1 16,1-2 1-16,0 2-4 0,-1-2-43 0,0 2 49 15,-1 0-45-15,1-1 47 0,-1 0-45 0,1 0 47 16,0 2-47-16,-2-2 49 0,2 3-40 0,0-3 39 0,-1 1-24 16,0-1 17-16,-1 3-44 0,1-3 48 15,1 1-46-15,-1 1 48 0,0 0-45 0,-2 1 53 16,2 1-46-16,0-2 48 0,-2 2-48 0,3 1 61 16,-1-1-53-16,1 7 50 0,-3-11-44 0,3 11 7 0,-2-9 3 15,2 9 1-15,-3-7-4 0,3 7 3 0,-2-9-8 16,2 9-3-16,0 0 0 0,-2-8-3 15,2 8 44-15,0 0-50 0,0 0 41 0,0 0-46 16,0 0 45-16,0 0-43 0,0 0 40 0,0 0-49 16,0 0 45-16,0 0-46 0,-7 5 48 0,7-5-45 0,0 0 45 15,0 0-48-15,0 8 44 0,0-8-39 0,0 0 38 16,0 0-43-16,0 0 45 0,1 8-45 16,-1-8 45-16,0 0-42 0,0 0 48 0,0 0-46 15,0 0 45-15,0 0-37 0,0 0 35 0,0 0-47 16,0 0 50-16,9-2-48 0,-9 2 44 0,0 0-42 0,4-7 44 15,-4 7-46-15,2-6 1 0,-2 6 9 16,0 0-4-16,0-7 3 0,0 7 0 0,0 0 0 16,0-8-1-16,0 8 2 0,0 0 41 0,0 0-47 15,0 0 42-15,0 0-42 0,0 0 35 0,-9 1-43 16,9-1 49-16,-5 8-48 0,5-8 46 0,-2 9-48 0,2-9 45 16,-2 10-49-16,2-10 49 0,0 11-43 0,0-11 39 15,2 9-49-15,-2-9 49 0,5 9-45 16,-5-9 44-16,5 7-45 0,-5-7 45 0,8 4-44 15,-8-4 49-15,11 2-47 0,-11-2 47 0,0 0-46 16,14-2 49-16,-14 2-49 0,9-4 51 0,-9 4-48 0,9-6 43 16,-9 6-44-16,4-7 49 0,-4 7-50 0,2-8 47 15,-2 8-49-15,-2-9 48 0,2 9-50 0,-7-7 49 16,7 7-48-16,-8-9 44 0,8 9-52 0,-11-6 9 16,11 6-76-16,-10-3-3 0,10 3-85 15,-13-1-6-15,13 1-81 0,-10 1-10 0,10-1-17 0,-10 1-31 16,10-1-83-16,0 0-374 0,-12 4-318 0</inkml:trace>
  <inkml:trace contextRef="#ctx0" brushRef="#br0" timeOffset="10348.26">25061 6789 141 0,'0'0'478'0,"-1"-7"-127"15,1 7-53-15,-3-7-39 0,3 7 41 0,-5-5-36 16,5 5 50-16,-2-7-67 0,2 7 13 0,0 0-82 16,-3-7 2-16,3 7-72 0,0 0 10 0,0 0-56 15,0 0 22-15,0 0-26 0,5-4 56 16,-5 4-45-16,8 4 33 0,-8-4-44 0,9 7 32 0,-3-2-48 15,-2 2-4-15,5 0 36 0,-3 1-52 0,1 3 38 16,1 0-56-16,-1 1 41 0,-1 0-47 0,2 1 39 16,-3 0-47-16,0-1 42 0,4 2-47 0,-5-1 45 15,1 0-50-15,2 0 39 0,-3 0-49 16,1-1 22-16,0-1-68 0,-2 0-59 0,1-1-51 0,0-1-56 16,0 0-72-16,-1-1-76 0,-1-2-82 0,2-1-360 15,-4-5-371-15</inkml:trace>
  <inkml:trace contextRef="#ctx0" brushRef="#br0" timeOffset="10748.73">25282 6830 146 0,'0'0'331'0,"-4"-9"-83"16,4 9-60-16,-2-9 6 0,2 9 0 0,-2-9-20 15,2 9-5-15,2-10-13 0,-2 10-34 0,4-9-15 16,-4 9-32-16,6-7 1 0,-6 7-23 0,8-6 9 16,-8 6-26-16,11-1 10 0,-11 1-19 0,10 1 16 15,-10-1-20-15,12 5 16 0,-12-5-24 0,11 9 0 16,-5-2 2-16,-3 0 31 0,1 3-25 0,0-1 39 16,-4 2-39-16,3 0 56 0,-3 1-43 0,0 0 62 15,-2 2-35-15,1-3 67 0,1-1 10 0,-2 0 11 16,0 1 4-16,0-3-2 0,-1 0-43 0,3-1 34 15,-1 0-54-15,1-7 43 0,-3 11-48 0,3-11 31 16,-1 9-58-16,1-9 39 0,-1 8-59 0,1-8 42 16,0 0-55-16,2 7 37 0,-2-7-53 15,0 0 38-15,9-1-43 0,-9 1 33 0,14-5-46 0,-5 3 44 16,0-3-50-16,1 1 4 0,-1 0 1 0,2 0-1 16,0 0-8-16,-2-1-29 0,0 1-8 0,-1 1-99 15,-8 3-11-15,12-6-111 0,-12 6-56 0,8-6-112 16,-8 6-106-16,0 0-324 0,5-5-430 0</inkml:trace>
  <inkml:trace contextRef="#ctx0" brushRef="#br0" timeOffset="12781.13">27160 8562 90 0,'0'0'237'0,"0"0"-13"16,0 0-72-16,0 0 18 0,0 0-47 0,0 0 32 16,0 0-45-16,0 0 9 0,0 0-41 15,0 0 19-15,0 0-29 0,0 0 12 0,0 0-18 16,0 0 16-16,0 0-4 0,0 0 2 0,0 0-4 0,0 0 0 16,-4-7-4-16,4 7 1 0,0 0-2 0,0-9 1 15,0 9 0-15,0-9 6 0,0 9 0 0,-2-12 2 16,2 12-9-16,0-15 9 0,0 7-4 15,-1-1-5-15,1-1 18 0,0-1-13 0,0-2 6 0,0 1-10 16,0-2 0-16,0-2-16 0,-2-1-9 16,0-1-10-16,2 0-7 0,-3-3-1 0,0-2 0 0,2-1 38 15,-2-2-48-15,2 1 35 0,-2-1-44 0,2-1 37 16,-1 1-46-16,0-1 41 0,0-1-46 0,0 1 43 16,1-1-44-16,-3-3 38 0,4 5-43 0,-2-2 45 15,-1 3-33-15,3-1 45 0,-1 1-46 0,0-2 9 16,-2 3-3-16,3 0 2 0,0-1-1 0,-2 1 0 15,2 0 3-15,-2 1 0 0,2 2 0 0,0-1 2 16,0 2-5-16,-1-1 36 0,1-1-42 0,-1 2 39 16,1 0-45-16,0 0 39 0,-2 0-32 0,1 0 43 15,1 1-45-15,0-2 41 0,-1 2-47 0,1-1 40 16,-1 0-44-16,-1 1 47 0,2 0-13 0,-1-1-2 16,0 2-3-16,-2 2-2 0,3-2-5 0,-1 1 1 15,0 0-3-15,-1 0-2 0,2 1-37 0,-2-1 46 16,2 1-45-16,-3 0 44 0,3 1-41 0,-2 0 44 15,0-1-40-15,1 1 42 0,1 1-43 0,0 1 45 16,-1-2-43-16,0 1 48 0,-1 1-48 16,2-2 43-16,0 1-42 0,-2 1 42 0,2-1-42 0,-3 2 45 15,3-2-46-15,-1 1 46 0,0 1-43 16,-1-1 6-16,1 1 2 0,0 0 4 0,-1 0 1 0,1 1 37 16,1-1-45-16,-1 1 42 0,1 2-35 0,-1-2 32 15,-1 2-41-15,2 0 41 0,0 2-36 0,0-3 30 16,-1 3-42-16,1 0 43 0,-2-1-40 0,2 2 41 15,0-1-38-15,-2 0 35 0,2 7-38 0,-1-12 42 16,1 12-38-16,0-12 39 0,0 12-35 16,0-12 46-16,0 12-42 0,0-10 46 0,0 10-40 0,-1-10 41 15,1 10-42-15,0-9 47 0,0 9-41 0,-1-8 43 16,1 8-46-16,0 0 45 0,0-10-44 0,0 10 45 16,-2-7-42-16,2 7 39 0,0 0-46 0,-1-8 43 15,1 8-44-15,0 0 39 0,-1-8-48 0,1 8 45 16,0 0-43-16,-2-7 42 0,2 7-45 0,0 0 44 15,0 0-45-15,-1-6 50 0,1 6-44 0,0 0 41 16,0 0-47-16,-4-7 48 0,4 7-50 0,0 0 49 16,0 0-51-16,0 0 44 0,0 0-49 15,0 0 47-15,0 0-45 0,0 0 42 0,0 0-45 0,0 0 49 16,0 0-48-16,0 0 45 0,0 0-41 0,0 0 40 16,0 0-42-16,0 0 51 0,0 8-47 0,0-8 43 15,0 0-49-15,1 5 47 0,-1-5-47 0,0 0 50 16,4 6-48-16,-4-6 47 0,0 0-46 0,3 6 48 15,-3-6-49-15,0 0 50 0,0 0-48 0,0 0 47 16,5 4-45-16,-5-4 48 0,0 0-49 0,0 0 47 16,0 0-48-16,0 0 49 0,6-5-51 0,-6 5 48 15,0 0-52-15,0-10 52 0,0 10-52 0,0-7 47 16,0 7-47-16,-3-7 47 0,3 7-49 0,-3-7 50 16,3 7-49-16,-2-5 47 0,2 5-9 0,-4-6-2 15,4 6-5-15,0 0 0 0,-7-5-3 0,7 5-8 16,0 0 9-16,0 0 2 0,-9 4-47 0,9-4 54 15,-5 7-47-15,5-7 52 0,-4 9-49 0,3-3 52 16,1-6-49-16,-2 12 50 0,2-12-42 0,0 13 42 16,0-13-50-16,0 11 51 0,0-11-36 15,2 10 27-15,-2-10-46 0,1 8 47 0,-1-8-46 0,7 8 51 16,-7-8-45-16,0 0 47 0,9 3-47 0,-9-3 47 16,0 0-41-16,10-3 42 0,-10 3-46 0,6-5 48 15,-6 5-47-15,7-7 46 0,-7 7-48 0,3-9 42 16,-3 9-45-16,2-9 36 0,-2 9-48 0,0-7 26 15,0 7-24-15,-3-10-33 0,3 10-41 0,-4-7-47 16,4 7-43-16,-7-4-59 0,7 4-46 0,0 0-39 16,-9-3-33-16,9 3-422 0,0 0-331 0</inkml:trace>
  <inkml:trace contextRef="#ctx0" brushRef="#br0" timeOffset="13565.14">27331 6584 323 0,'0'0'269'16,"0"0"-55"-16,-12-4-19 0,12 4-10 0,-5-3-18 15,5 3-13-15,-6-5-9 0,6 5-21 0,0 0-23 16,-8-7-21-16,8 7-7 0,0 0-27 0,0 0-5 15,5-6-8-15,-5 6-9 0,0 0-4 0,9-5-1 16,-9 5 6-16,11-1 2 0,-11 1-2 0,0 0 2 16,19 1-12-16,-19-1-1 0,11 3-4 0,-11-3 4 15,12 7 1-15,-12-7 1 0,7 11 1 0,-5-4-6 16,0 1 7-16,-2 0-1 0,0 1-12 0,0 0 24 16,-2 0-6-16,0 1 40 0,-2-1-26 0,2 0 42 15,-1-1-49-15,2 0 8 0,-4-1 14 0,4 1 35 16,1-8-62-16,-3 11 6 0,3-11 39 0,-4 10-50 15,4-10 39-15,-2 8-49 0,2-8 47 0,-3 7-53 16,3-7 46-16,0 0-43 0,0 9 44 0,0-9-37 16,0 0 43-16,0 0-42 0,4 6 41 0,-4-6-46 15,0 0 44-15,0 0-43 0,0 0 35 0,0 0-39 16,12 0 41-16,-12 0-27 0,0 0 10 0,10-5-41 16,-10 5 41-16,6-3-42 0,-6 3 41 0,10-5-35 15,-10 5 35-15,13-6-32 0,-13 6 33 0,12-4-39 16,-12 4 41-16,11-6-3 0,-11 6-2 0,10-4-40 15,-10 4 43-15,9-4 0 0,-9 4-7 0,8-3-3 16,-8 3-34-16,9-3 45 0,-9 3-4 0,0 0-4 16,8-4 1-16,-8 4-1 0,0 0-38 0,0 0 47 15,7-2-42-15,-7 2 41 0,0 0-43 0,0 0 45 16,0 0-46-16,0 0 41 0,9-4-41 0,-9 4 38 16,0 0-40-16,0 0 51 0,0 0-45 0,0 0 46 15,0 0-44-15,8-3 47 0,-8 3-50 0,0 0 41 16,0 0-45-16,8-3 42 0,-8 3-4 0,0 0-5 15,7-5-5-15,-7 5-3 0,7-3-3 0,-7 3-3 16,7-4 4-16,-7 4-6 0,7-3-43 0,-7 3 42 16,0 0-12-16,9-4-43 0,-9 4-37 0,0 0-55 15,6-5-52-15,-6 5-68 0,0 0-64 0,8-5-58 16,-8 5-57-16,2-5-328 0,-2 5-287 0</inkml:trace>
  <inkml:trace contextRef="#ctx0" brushRef="#br0" timeOffset="13983.37">27675 6486 275 0,'0'0'320'16,"2"-8"-40"-16,-2 8-51 0,3-7 28 0,-3 7-47 16,0 0 0-16,0-8-8 0,0 8-17 0,0 0-19 15,0 0-31-15,0-9-39 0,0 9-21 0,0 0-18 16,0 0-13-16,0 0-6 0,0 0 1 0,0 0-2 15,0 0 8-15,0 0-12 0,-3 7 7 0,3-7-11 16,0 9 9-16,0-9-4 0,3 9 2 0,-3-9-5 16,2 14-3-16,-2-8-1 0,0 1 5 0,4 1-10 15,-3 0-2-15,3 0-3 0,0-1-3 0,1 1 0 16,0 0 1-16,-1-1-4 0,3-2 2 0,-1 2 4 16,-1 0 4-16,5-2-3 0,-3-1 2 0,0-1 0 15,1 1-2-15,-8-4 0 0,19 2-4 0,-19-2 6 16,19 1-4-16,-19-1-1 0,17 0-2 0,-17 0 2 15,18-3-7-15,-9 0 1 0,-1 0 1 0,0-1 5 16,-1 0-1-16,-1 0 4 0,-1-2 1 0,-1-2 3 16,0 1 4-16,-1 1 1 0,-1-1-8 0,-1-1-5 15,-1 0-2-15,-3 0 3 0,1 0-9 0,-1 0-4 16,-3 0-2-16,1 2-3 0,-1-1-2 0,-4 2-1 16,1 1-14-16,-2 2-41 0,-3-1-59 0,2 2-73 15,-1 0-74-15,-4 2-48 0,-1 2-92 0,4-2-360 16,-5 3-283-16</inkml:trace>
  <inkml:trace contextRef="#ctx0" brushRef="#br0" timeOffset="14709.87">26136 8379 185 0,'0'0'209'0,"0"0"-97"16,0 0 43-16,0 0-59 0,0 0 41 0,0 0-9 16,0 0-12-16,0 0-19 0,0 0-17 0,0 0-15 15,0 0-15-15,0 0-15 0,0 0-3 0,0 0-4 16,0 0-7-16,0 0-3 0,4-9-8 0,-4 9-38 16,5-6-32-16,-5 6-78 0,6-11-20 0,-2 5-220 15,1-2 167-15</inkml:trace>
  <inkml:trace contextRef="#ctx0" brushRef="#br0" timeOffset="14897.99">26223 8233 180 0,'0'0'323'0,"0"0"-104"16,0 0-14-16,4-7-63 0,-4 7 6 0,0 0-56 15,2-7 4-15,-2 7-44 0,4-6 13 0,-4 6-36 16,5-9 13-16,-5 9-9 0,9-9-4 0,-5 2-63 15,2 1-4-15,-6 6-82 0,9-11-4 0,-5 3-106 16,0-1-120-16,0 0 192 0</inkml:trace>
  <inkml:trace contextRef="#ctx0" brushRef="#br0" timeOffset="15029.61">26310 7994 237 0,'1'-9'201'15,"-1"9"-44"-15,0-11-31 0,0 11-24 0,1-11-6 16,-1 11-14-16,5-11-17 0,-5 11-11 0,3-12-14 15,-2 6-6-15,3 0 28 0,-1-1-48 0,0 1 33 16,3-2-55-16,-2-2 0 0,1 3-79 0,0-2-2 16,0 1-104-16,-1-2-99 0,1 2 253 0</inkml:trace>
  <inkml:trace contextRef="#ctx0" brushRef="#br0" timeOffset="15164.5">26433 7650 157 0,'2'-6'148'0,"-2"6"8"0,5-9-81 0,-5 9 25 16,4-10-58-16,-4 10 28 0,4-10-55 16,-4 10 25-16,6-9-101 0,-5 2 8 0,3 1-166 15,-2-1 69-15</inkml:trace>
  <inkml:trace contextRef="#ctx0" brushRef="#br0" timeOffset="15308.15">26549 7400 83 0,'5'-6'114'0,"-5"6"-21"0,5-6-22 15,-5 6-20-15,8-7-37 0,-8 7-64 16,7-9-77-16,-4 5 42 0</inkml:trace>
  <inkml:trace contextRef="#ctx0" brushRef="#br0" timeOffset="15464.99">26711 7188 141 0,'0'0'205'0,"5"-6"-55"16,-5 6-21-16,8-7-48 0,-8 7-13 0,6-7-16 16,-6 7-12-16,7-8-34 0,-7 8-58 0,6-10-86 0,0 5-79 15,-2-3 68-15</inkml:trace>
  <inkml:trace contextRef="#ctx0" brushRef="#br0" timeOffset="15620.1">26843 7014 105 0,'5'-8'270'0,"-5"8"-66"0,0 0-32 0,4-6-35 16,-4 6-28-16,0 0-20 0,3-5-16 15,-3 5-18-15,6-8-9 0,-6 8-10 0,5-6-18 16,-5 6-48-16,9-7-45 0,-4 2-52 0,-1 0-48 0,1 0-108 15,0-2 260-15</inkml:trace>
  <inkml:trace contextRef="#ctx0" brushRef="#br0" timeOffset="15752.74">26985 6817 63 0,'0'0'150'15,"3"-8"18"-15,-3 8-96 0,7-6 37 16,-7 6-68-16,4-6 36 0,-4 6-65 0,0 0 22 15,5-7-106-15,-5 7-13 0,4-6-94 0,-4 6 49 16</inkml:trace>
  <inkml:trace contextRef="#ctx0" brushRef="#br0" timeOffset="16764.38">27051 6717 224 0,'0'0'213'0,"0"0"-55"16,0 0-22-16,-2 7-9 0,2-7 3 0,0 0 2 16,-4 7 1-16,4-7-10 0,-4 5 11 0,4-5-32 15,-5 7 5-15,5-7-6 0,-4 9 4 0,4-9 11 16,-8 9-15-16,6-2 3 0,-1 0 2 0,-1 1-8 16,-1-1-5-16,1 2-6 0,-1 1 48 0,1-1-57 0,-2 3 37 15,0 0-43-15,-1 0 25 0,2 0-49 0,-3 1 47 16,1-1-45-16,0 1 34 0,1 0-4 15,-2 1-2-15,1-1-3 0,0 0-5 0,0 0-3 16,1-1-4-16,-1 2-3 0,-1 0-11 0,0-2 2 16,3 1-1-16,-2 0-1 0,0-1-2 0,0 2-4 0,0 0-3 15,1-2-7-15,-1 2-4 0,0 0-1 0,-1 0-7 16,2-1-3-16,-1 3-46 0,-3-1 51 16,2 2-45-16,1 1 47 0,-1-1-43 0,-1-1 39 15,0-2-40-15,3 1 50 0,-1 1-44 0,0 0 46 16,-1 1-43-16,2-2 45 0,-1-2-49 0,0 1 46 0,0 0-46 15,1-2 5-15,1 0 7 0,-2 1 8 0,1-2 0 16,1 0 6-16,0-2 2 0,0 1 5 16,-1 0 4-16,1-1 1 0,-1 2-6 0,2-1-1 15,-2-1-2-15,2 1 4 0,-1 1-8 0,0-3 1 16,-2 3 0-16,2-2 0 0,0 4 0 0,-1-2-1 0,2-1-1 16,-4 2-4-16,3-1 2 0,-3-1 2 15,3-1-7-15,-1 3 1 0,-3-2 1 0,3 0 1 16,-1 3-4-16,-1-4 45 0,1 2-51 0,1-4 48 15,-2 5-54-15,1-3 52 0,0 3-47 0,-1-3 51 16,0 2-50-16,3-2 7 0,-2 0 0 0,0-2 3 0,0 3 0 16,0-3 3-16,2 3-5 0,-1-2 6 0,-2 2-5 15,2-3-2-15,1 1-1 0,-2 0 3 0,1 1 0 16,-2-1 1-16,2-1-1 0,-1 2 3 16,1-2 0-16,-2 1 6 0,3 0-8 0,-1-1 2 15,-1 0-1-15,2 0-3 0,-2 1 2 0,2 0-1 0,-1-1 0 16,-1 0 0-16,0 0-1 0,3 1 5 0,-3 0-6 15,0 0 1-15,2 0-1 0,-1-1 0 0,-2 0 0 16,1 1 4-16,0 0 0 0,1 0 4 16,-1-1 1-16,0 3 9 0,0-3-8 0,2 1-1 15,-3 0 3-15,3-1-2 0,-2 0-3 0,2 0-1 0,-2 0 1 16,2 1 2-16,0-2-1 0,-1 0-1 16,1 3-2-16,1-3 1 0,-1-1-3 0,2 0 4 0,-2 0-3 15,2 0 2-15,-2 1 2 0,5-6 6 16,-6 8-13-16,6-8 9 0,-8 9-39 0,8-9 48 0,-5 9-42 15,5-9 49-15,-6 7-47 0,6-7 50 0,-7 10-49 16,7-10 51-16,-5 6-52 0,5-6 49 0,-5 8-48 16,5-8 75-16,-4 6-75 0,4-6 48 0,-5 9-48 15,5-9 54-15,-5 7-45 0,5-7 46 0,-6 6-53 16,6-6 52-16,-5 6-55 0,5-6 52 0,-4 7-53 16,4-7 57-16,-5 5-55 0,5-5 53 0,-6 6-61 15,6-6 57-15,-2 7-59 0,2-7 60 0,-4 5-51 16,4-5 56-16,-6 6-53 0,6-6 61 0,-3 6-64 15,3-6 59-15,-4 4-59 0,4-4 3 0,-5 6 2 16,5-6 7-16,0 0-2 0,-2 7 6 0,2-7 2 16,0 0-3-16,-4 4-1 0,4-4 2 0,0 0 0 15,-3 7 1-15,3-7 1 0,0 0 2 0,0 0-2 16,-4 6-3-16,4-6 17 0,0 0-15 0,0 0-1 16,-3 5 4-16,3-5-5 0,0 0 6 0,0 0 1 15,0 0-4-15,0 0-2 0,-3 6-2 0,3-6-1 16,0 0-45-16,0 0-21 0,0 0-97 0,0 0-72 15,3-7-99-15,-3 7-84 0,5-9-94 0,-5 9-660 16,3-15-788-16</inkml:trace>
  <inkml:trace contextRef="#ctx0" brushRef="#br0" timeOffset="17471.1">26210 8325 63 0,'0'0'351'16,"0"0"-95"-16,0 0-50 0,0 0-20 0,-2 6-26 15,2-6-18-15,0 0-25 0,0 0-21 0,0 0-18 0,0 0-14 16,0 0-13-16,-4 4-11 0,4-4-14 0,0 0-2 15,0 0 4-15,0 0-3 0,0 0 3 16,0 0-4-16,0 0-4 0,0 0-4 0,0 0-2 0,0 0-19 16,0 0 15-16,-2-6-6 0,2 6 7 15,0 0 0-15,-2-8 7 0,2 8 1 0,-3-7 1 0,3 7 12 16,-7-8-8-16,7 8 3 0,-7-8 8 16,7 8 2-16,-6-8 5 0,6 8-2 0,-9-5-9 15,9 5 1-15,-10-6-1 0,10 6-1 0,-12-4-9 16,12 4 0-16,-9-1 2 0,9 1-8 0,-11 0-6 15,11 0 1-15,-9 2-3 0,9-2 1 0,-9 5-1 0,9-5-3 16,-9 6-1-16,9-6 2 0,-6 8 2 0,6-8-3 16,-4 8-1-16,4-8 52 0,-3 8-59 0,3-8-1 15,-1 10 0-15,1-10 2 0,0 8 5 0,0-8-6 16,0 11 2-16,0-11 3 0,2 9 0 0,-2-9-3 16,4 8 5-16,-4-8 4 0,4 8-6 0,-4-8 10 15,5 6 4-15,-5-6-1 0,8 6 10 0,-8-6 4 16,6 4 44-16,-6-4-37 0,0 0 2 0,11 1 10 15,-11-1-11-15,8-4 31 0,-8 4-19 16,7-6 23-16,-7 6-14 0,6-7 1 0,-6 7 3 0,5-8-6 16,-5 8 2-16,2-10-5 0,-2 10-1 15,0-11 7-15,0 11 0 0,-4-8-8 0,4 8-10 0,-5-7-6 16,5 7-10-16,-7-7-2 0,7 7-9 0,-9-3-7 16,9 3-3-16,0 0-18 0,-11 3-77 0,11-3-103 15,-8 3-41-15,8-3-186 0,-6 5-489 0,6-5-477 16</inkml:trace>
  <inkml:trace contextRef="#ctx0" brushRef="#br0" timeOffset="27308.1">27224 8631 154 0,'0'0'168'0,"0"0"-25"0,0 0-14 0,0 0-6 16,0 0-8-16,0 0-6 0,0 0-11 0,0 0-8 15,0 0-12-15,0 0-1 0,0 0-22 0,0 0-4 16,0 0-5-16,0 0-4 0,-7 3 1 0,7-3-9 15,0 0-5-15,0 0-2 0,0 0-3 0,0 0-5 16,0 0-3-16,0 0-3 0,0 0-3 0,0 0-1 16,-4 6 1-16,4-6-4 0,0 0 1 0,0 0 4 15,0 0 8-15,0 0 2 0,4 5-1 0,-4-5 3 16,0 0-1-16,0 0-1 0,0 0-1 0,0 0 2 16,7 2-10-16,-7-2-1 0,0 0 2 0,0 0 1 15,0 0-5-15,5-3-2 0,-5 3 2 0,0 0 14 16,0 0 8-16,1-8 2 0,-1 8-13 0,0 0 3 15,-4-5-7-15,4 5 8 0,0 0-6 0,-4-7 3 16,4 7-6-16,-6-3 2 0,6 3-5 0,-8-4 0 16,8 4-1-16,0 0-8 0,-9-3 3 0,9 3-3 15,0 0 1-15,0 0 0 0,-14 1-1 0,14-1 0 16,0 0 0-16,-11 2-2 0,11-2 2 0,-7 5-1 16,7-5-1-16,0 0 5 0,-6 6-5 0,6-6 3 15,0 0-2-15,-4 5 5 0,4-5-2 0,0 0 7 16,1 8-6-16,-1-8 8 0,0 0-9 0,4 5 14 15,-4-5-16-15,0 0 5 0,0 0-8 0,14 1 7 16,-14-1-6-16,9-2 9 0,-9 2-9 0,8-4 6 16,-8 4-13-16,8-6 22 0,-8 6-22 0,7-7 15 15,-7 7-10-15,5-7 16 0,-5 7-9 0,1-10 21 16,-1 10-14-16,0-8 23 0,0 8-39 0,-1-10 39 16,1 10-33-16,-5-7 16 0,5 7-21 0,-6-7 18 15,6 7-24-15,-9-5 21 0,9 5-20 0,0 0 24 16,-17 0-29-16,17 0 23 0,-11 2-22 0,11-2 20 15,-12 5-17-15,8 0 19 0,-3-1-26 0,7-4 25 16,-8 8-23-16,4-3 24 0,4-5-21 0,-4 10 25 16,4-10-31-16,-4 10 19 0,4-10-40 0,-1 9-12 15,1-9-35-15,1 7-50 0,-1-7-79 0,0 0-100 16,8 3-236-16,-8-3-58 0</inkml:trace>
  <inkml:trace contextRef="#ctx0" brushRef="#br1" timeOffset="46960.15">5394 7331 316 0,'0'0'504'0,"-1"-10"-160"0,1 10-21 15,-3-8-67-15,3 8 28 0,-2-8 40 0,2 8-37 0,-3-7 2 16,3 7-53-16,0 0-34 0,-4-6-53 0,4 6-18 16,0 0-39-16,0 0-5 0,0 0 1 0,0 0 23 15,0 0 12-15,0 0 9 0,-4 5 5 0,4-5 8 16,2 12 3-16,-2-6 1 0,1 3-20 0,0 3 32 16,-1 1-20-16,3-1 17 0,-2 4-17 0,-1 1 11 15,1 1-23-15,1 1-10 0,-2 0-9 0,1 2-16 16,0-1 1-16,-1 0-22 0,0 1-10 0,3 1-12 15,-3-2-3-15,1-1-13 0,-1 1-3 0,1-2-13 16,1-2 4-16,-1 2-10 0,0-5 5 0,-1 1-9 16,0-2 3-16,1-2-13 0,1 1-15 0,-1-1-48 15,-1-2-31-15,4-2-71 0,-4-6-46 0,2 12-78 16,-2-12-84-16,3 9-90 0,-3-9-76 0,5 6-113 16,-5-6-546-16,0 0-808 0</inkml:trace>
  <inkml:trace contextRef="#ctx0" brushRef="#br1" timeOffset="47311">6158 7521 484 0,'0'0'632'0,"0"0"-193"0,0 0-26 0,4-4-15 15,-4 4-3-15,0 0-21 0,0 0 60 0,0 0-66 16,0 0-33-16,0 0-63 0,0 0-64 0,0 0-40 16,0 0-38-16,0 0-23 0,0 0 0 0,0 0 10 15,0 0 4-15,0 0-11 0,3 5-16 0,-3-5-15 16,1 10-4-16,0-3-20 0,-1-7-6 0,3 11-12 15,-2-3-4-15,2-2-7 0,-1 2-4 0,-1-1-5 16,1 0-3-16,0 0-3 0,-2-1-3 0,3 2-6 0,-2-1-11 16,-1-7-28-16,3 12-71 0,-3-12-69 0,2 9-30 15,-2-9-114-15,0 9-50 0,0-9-148 0,-2 6-184 16,2-6-452-16,0 0-771 0</inkml:trace>
  <inkml:trace contextRef="#ctx0" brushRef="#br1" timeOffset="47476.77">6029 7419 557 0,'-4'-8'555'0,"3"1"-132"0,-3-1-68 16,3 2-22-16,1 6-48 0,-4-11-35 0,4 11-33 15,0-9-41-15,0 9-37 0,0-11-27 0,0 11-24 16,4-9-21-16,-4 9-29 0,10-9-64 0,-3 6-84 16,-7 3-69-16,15-4-73 0,-15 4-56 0,18-2-126 15,-18 2-292-15,19 0-233 0</inkml:trace>
  <inkml:trace contextRef="#ctx0" brushRef="#br1" timeOffset="47794.6">6478 7331 257 0,'0'0'540'0,"9"-4"-114"0,-9 4-42 16,0 0-25-16,5-6 19 0,-5 6-14 0,0 0-9 15,-4-5-22-15,4 5-34 0,0 0-36 0,-14-1-24 0,14 1-32 16,-13 2-29-16,13-2-23 0,-16 5-21 15,7-2-51-15,-2 4 22 0,1-3-52 0,1 2 18 0,0 2-42 16,3-2 28-16,-3 2-41 0,5 0 29 0,0 1-38 16,0 0 34-16,3 0-35 0,1 0 27 0,1 0-41 15,3 2 4-15,1-2 3 0,3 3-2 0,2 0-10 16,0-2-9-16,3 3-9 0,3-1-10 0,-2-2-14 16,2 2-3-16,-4-4 7 0,2 2 14 15,-1-3-2-15,-2 0-4 0,1 1-1 0,-5-3 43 0,1 2-52 16,-1 0 54-16,-1-3-37 0,-4 1 46 0,1 2-46 15,-3-7 49-15,-3 11-45 0,-1-4 54 0,-1-1-54 16,-5 0 47-16,2 3-55 0,-2-3 26 0,-1 2-97 16,-1-2-14-16,2 1-69 0,-3 1-95 0,4-4-86 15,0 1-98-15,2 0-532 0,-1-1-606 0</inkml:trace>
  <inkml:trace contextRef="#ctx0" brushRef="#br1" timeOffset="48444.18">6994 7465 1011 0,'0'0'564'0,"0"-7"-122"0,0 7-57 0,0 0-37 15,1-9 1-15,-1 9-10 0,0 0-93 0,2-6 4 16,-2 6-95-16,0 0 13 0,0 0-75 0,0 0 28 15,0 0-44-15,12 0 20 0,-12 0-56 0,11 4 33 16,-11-4-54-16,12 7 38 0,-3-2-48 0,-1 1 34 16,-2-1-50-16,2 1 43 0,1 1-48 0,-4-1 0 15,0 0 2-15,2 0 6 0,-3 0-6 0,-4-6 4 16,5 11 5-16,-5-11 3 0,2 8 0 0,-2-8 0 16,-4 9 0-16,4-9 21 0,-6 3-22 0,6-3 2 15,0 0 1-15,-13 0 1 0,13 0 44 0,-11-6-51 16,6 1 41-16,-1 0-43 0,0 0 43 0,2-3-49 0,0 1 43 15,3-3-44-15,-4 2 40 0,5 2-49 0,0-2 43 16,4 1-45-16,-2-1 49 0,3 1-53 16,2 1 45-16,1 0-46 0,0 2 44 0,1 1-45 0,2 2 46 15,0 0-46-15,2 1 44 0,-3 0-42 0,4 1 47 16,-2 2-48-16,0 1 45 0,1 0-47 0,0 3 50 16,0-3-33-16,-3 4 23 0,0-1-46 0,-1-1 7 15,0 1 5-15,-4-1 1 0,2-1 12 0,-1 1 1 16,-4-1 3-16,-2-5 9 0,6 8 6 0,-6-8 10 15,0 0 14-15,-3 7 45 0,3-7-6 0,0 0 13 16,0 0 10-16,-10-5 3 0,10 5-10 0,-5-8-13 16,5 8-12-16,-4-13-12 0,3 3 7 0,1 1-22 15,0-1-10-15,1-2-2 0,2 1 20 0,0 1-26 16,4-2 15-16,-2 2-24 0,3 0 11 0,1 1-24 16,1 0 25-16,-3 3-23 0,4 2 20 0,0-2-16 15,-1 3 16-15,2 2-17 0,-12 1 0 0,23 0 4 16,-12 2 14-16,2 0-17 0,-3 4-5 0,1-2 9 0,0 2-7 15,1 4 4-15,-2-3-4 0,-1 4-5 0,0-2-12 16,-3 2-8-16,2-1-96 0,-2 2 19 0,-1-3-73 16,-2 1-18-16,1 0-46 0,0-1-44 0,-2 0-56 15,1-1-46-15,-1-2-39 0,1 1-59 0,-3-7-39 16,3 7-354-16,-3-7-433 0</inkml:trace>
  <inkml:trace contextRef="#ctx0" brushRef="#br1" timeOffset="48641.14">7624 7441 430 0,'0'0'661'16,"6"-5"-204"-16,-6 5-51 0,0 0-110 0,9-4 18 16,-9 4-17-16,0 0 72 0,8 4-52 0,-8-4 27 15,3 5-80-15,-3-5-32 0,5 7-33 0,-5-7-31 16,2 11-22-16,-2-11-25 0,4 9-17 0,-1-3-17 16,-2 2-14-16,2-4-62 0,-1 2 51 0,-1 2-63 15,2-2 42-15,-3-6-61 0,5 12 43 0,-5-12-118 16,4 8-8-16,-4-8-38 0,4 9-44 0,-4-9-92 0,0 0-100 15,0 0-62-15,-5 4-58 0,5-4 34 16,-12-3-23-16,7-1 63 0,-3-1-177 0,-2-1-114 16</inkml:trace>
  <inkml:trace contextRef="#ctx0" brushRef="#br1" timeOffset="48760.38">7564 7439 610 0,'-11'-15'209'0,"2"2"35"0,1-1 10 16,-1 3 7-16,3 0-2 0,-1-1-3 0,3 1-14 16,0 1-39-16,2 2-45 0,-2-3-31 0,4 4-25 15,0 0-23-15,0 0-19 0,3 2-11 0,-3 5-12 16,6-10-45-16,-6 10-78 0,12-7-77 0,-12 7-76 15,15-2-82-15,-15 2-421 0,15 0-248 0</inkml:trace>
  <inkml:trace contextRef="#ctx0" brushRef="#br1" timeOffset="49126.47">7709 7327 494 0,'7'4'495'0,"-7"-4"-49"0,0 0-21 15,9 3-24-15,-9-3-33 0,0 0-49 0,0 0-40 16,8 4-43-16,-8-4-23 0,0 0 0 0,7 5 8 15,-7-5-63-15,9 8 23 0,-9-8-69 0,11 7 22 0,-6-2-57 16,1 1 32-16,2 0-65 0,-2 1 35 16,2 0-54-16,-2 0 34 0,1 2-49 0,0-2 18 15,-2 2-24-15,0-2 4 0,-1-2-10 0,0 2 6 0,0-1 4 16,-4-6 4-16,8 7 4 0,-8-7-1 0,2 7 1 16,-2-7-8-16,0 0 3 0,0 0-2 0,0 0 38 15,0 0-37-15,3-8 31 0,-3 8-43 16,0-12 36-16,0 4-42 0,1-1 38 0,-1-1-38 0,3 1 38 15,-1-1-31-15,-1 2 41 0,2-2-34 0,1 2 26 16,-2 0-35-16,2 1 32 0,1 1-36 0,0 0 24 16,1 3-9-16,-6 3 24 0,11-5-21 0,-11 5 31 15,15 0-26-15,-15 0 11 0,17 3-16 0,-7 1 1 16,-1 2 0-16,1 0 4 0,3 0-10 0,-4 3 0 16,3-2-2-16,-1 2-9 0,-2 1-12 0,3 0-44 15,-2-1-71-15,-3 1-73 0,1-1-39 0,0 0-109 16,-3-1-24-16,0 0-82 0,0 0-90 0,-1-2-488 15,0-2-648-15</inkml:trace>
  <inkml:trace contextRef="#ctx0" brushRef="#br1" timeOffset="49304.33">8188 7439 381 0,'0'0'744'0,"6"-4"-226"0,-6 4-62 0,0 0-114 15,9-4 4-15,-9 4-38 0,0 0 39 16,0 0-73-16,0 0 10 0,13 0-77 0,-13 0 10 0,6 4-82 15,-6-4 18-15,4 6-67 0,-4-6-13 0,8 6-20 16,-8-6-11-16,6 7-7 0,-1-2-11 0,-5-5-13 16,7 7-46-16,-7-7-70 0,6 7-75 0,-6-7-33 15,5 8-121-15,-5-8-35 0,0 0-102 0,0 0-567 16,-4 5-652-16</inkml:trace>
  <inkml:trace contextRef="#ctx0" brushRef="#br1" timeOffset="49443.5">8055 7292 498 0,'-7'-11'445'0,"5"2"-100"0,-1 0-79 0,2 2-56 0,1-2-42 16,1 2-27-16,2 2-27 0,-2-2-17 15,4 3-28-15,3-1-15 0,-8 5 12 0,14-6-57 16,-14 6-91-16,19-3-104 0,-19 3-101 0,23 0-318 16,-11 1-116-16</inkml:trace>
  <inkml:trace contextRef="#ctx0" brushRef="#br1" timeOffset="49993.39">8429 7297 508 0,'0'0'379'16,"10"6"-39"-16,-10-6-2 0,9 4-17 0,-9-4 54 15,9 6-39-15,-9-6-29 0,8 4-36 16,-8-4-23-16,8 7-66 0,-4-2 26 0,-4-5-74 0,7 9 30 16,-1-4-75-16,0 3 34 0,-1-2-71 0,0 2 35 15,0 1-62-15,0-1 42 0,0 2-53 0,0 0 36 16,-1-1-57-16,0 2 2 0,1-3 1 0,-2 1-2 15,-1-1-1-15,2-2 7 0,-3 1-4 0,2-2-1 16,-3-5 4-16,1 9 2 0,-1-9 0 0,0 0 0 16,-1 7 1-16,1-7 0 0,0 0 44 0,-4-7-50 15,4 7 44-15,-5-8-28 0,4 2 21 0,-1-2-56 16,1 1 53-16,1-5-48 0,0 4 53 0,0-3-46 16,0 2 55-16,1-2-46 0,1 3 47 0,-1-1-53 15,3 2 44-15,-2 0-49 0,2 2 48 0,0 0-46 16,-4 5 47-16,10-6-51 0,-10 6 58 0,14-1-61 15,-14 1 51-15,17 4-51 0,-8-2 48 0,1 3-50 16,-2-1 47-16,1 4-49 0,0-2 49 0,-3 2-46 0,2 1 50 16,-2-1-36-16,-2 0 28 0,2 1-47 0,-3-1 8 15,-1-2 12-15,1 0 11 0,-3 2 16 0,0-8 6 16,3 8 17-16,-3-8 25 0,1 7 18 0,-1-7 5 16,0 0-2-16,0 0 1 0,0 0-11 0,-4-5-12 15,4 5-7-15,-3-8-6 0,3 8-21 0,-1-15-4 16,1 8-6-16,3-4-9 0,-2 3 18 0,-1-3-21 15,4 2 9-15,-3-1-19 0,3 2 14 0,-1-1-18 16,-1 2 15-16,2 1-23 0,2 0 12 0,1 1-20 16,-7 5 26-16,11-3-16 0,-11 3 14 0,17 0-17 15,-7 2 15-15,-1 2-14 0,1 0 0 0,0 4-3 16,1 0-13-16,0 1-21 0,-2 0-52 0,3 2-50 16,-2-1-52-16,-1 3-41 0,1-1-4 0,-1-2-72 15,0 3-21-15,0-4-15 0,0 2 1 0,-2-3-26 16,1 1 7-16,0-3-68 0,1 1-324 0,-2-3-277 15</inkml:trace>
  <inkml:trace contextRef="#ctx0" brushRef="#br1" timeOffset="50526.81">9046 7375 274 0,'2'-10'423'0,"-2"1"-66"0,0 2 8 0,0-2-20 16,-2 3 5-16,1 0-23 0,0 0-39 0,1 6-37 15,-4-9-45-15,4 9-37 0,-6-7-24 0,6 7-4 16,0 0-3-16,-13-1-3 0,13 1-19 0,-12 6-21 15,6-2-14-15,0 2-53 0,2 1 36 0,-1 0-55 16,1 1 46-16,1 1-55 0,1-1 40 0,-2 1-46 16,4-2 43-16,0 2-52 0,4-4 53 0,-2 2-56 15,-1 1 43-15,2-3-49 0,1-1 48 0,-4-4-43 16,12 7 31-16,-12-7-53 0,12 2 10 0,-12-2-42 16,13-4 32-16,-13 4-36 0,14-7 49 15,-6 2-34-15,-2 0 56 0,1-3-43 0,-2 2 48 0,2-3 0 16,-3 1 2-16,1 0-2 0,-1 1 0 0,0 1 1 15,-1-2 1-15,-1 2 0 0,-2 6-2 0,8-8 0 16,-8 8-6-16,3-7 8 0,-3 7-5 0,0 0 3 0,8-4-1 16,-8 4 4-16,0 0-3 0,8 5-2 0,-8-5-35 15,8 7 48-15,-8-7-41 0,8 9 45 0,-2-5-37 16,-1 1 38-16,0 0-38 0,-5-5 42 0,10 6-40 16,-10-6 42-16,10 6-40 0,-10-6 45 0,12 3-46 15,-12-3 46-15,11-2-50 0,-11 2 41 0,11-6-39 16,-11 6 43-16,7-9-45 0,-3 1 44 0,0 1-42 15,-2-3 40-15,0 1-2 0,0-2-3 0,-2 1 3 16,-2-4-1-16,0 1 15 0,-1-3 30 0,-1 1 8 16,0-3-22-16,0 1 94 0,0 1-29 0,-1 1 90 15,1 1 2-15,-2 2 36 0,2-1 15 0,0 4 10 16,2-1-9-16,-2 2-21 0,1 0-28 0,2 1-30 16,1 7-28-16,-4-9-9 0,4 9 17 0,0 0 12 15,0 0 8-15,0 0-19 0,0 0-16 0,4 11-20 16,0-3-22-16,1 4-19 0,1 1-18 0,3 4-10 15,2 1-11-15,0 5-28 0,3 2-73 0,0 6-144 16,3 3-92-16,-2 2-140 0,3 2-175 0,-3 3-171 16,1 2-1011-16,-2 4-1494 0</inkml:trace>
  <inkml:trace contextRef="#ctx0" brushRef="#br1" timeOffset="51843.04">15421 15991 244 0,'0'0'353'0,"0"0"-34"16,-1-8 4-16,1 8-25 0,0 0-7 0,-3-5-6 15,3 5-34-15,0 0-33 0,0 0-31 0,-2-6-40 16,2 6-24-16,0 0-20 0,0 0-4 0,0 0 3 15,0 0 21-15,0 0 12 0,0 0 5 0,0 0 4 16,0 0 12-16,-4 8 5 0,4-8-1 0,1 11 11 16,2-4-23-16,-3 3 27 0,0 1-42 0,1 1 34 15,-1 2-32-15,0 3-1 0,0 2-4 0,-1 0 21 16,1 6-21-16,-3 0 3 0,3 1-14 0,-1 0-10 16,1 1-9-16,0 0-4 0,0 1-7 0,0 1-3 15,0-2-4-15,4 1 2 0,-3-2-14 0,0 1-7 16,2-2 2-16,-2 0-19 0,2-2 0 0,-1-4-9 15,0 1 6-15,-1-2-17 0,0-3 6 0,3 0-14 16,-3 0 7-16,2-3-14 0,-2-1 7 0,0 0-10 0,2-1 11 16,-3-2-12-16,5 0 12 0,-4-1-10 0,-1-7 11 15,0 11-12-15,0-11 8 0,3 9-17 16,-3-9-3-16,0 0-70 0,0 0-80 0,0 0-120 0,0 0-79 16,0 0-157-16,1-9-134 0,-1 9-283 0,3-11-471 15,-1 4-1002-15</inkml:trace>
  <inkml:trace contextRef="#ctx0" brushRef="#br1" timeOffset="52826.77">16506 16059 4 0,'0'0'245'0,"0"0"-30"16,0 0-16-16,0 0-25 0,0 0-16 0,0 0-24 16,0 0-12-16,0 0-8 0,0 0 4 15,0 0 6-15,0 0 8 0,-4 9 10 0,4-9 3 0,-4 6-13 16,4-6-1-16,-7 7-18 0,3-1-10 0,-1 0-17 16,-1 0-4-16,-2 3-18 0,-2-1-14 0,-1 2-5 15,1-1-8-15,-4 3-10 0,-1 0 6 0,-2-1-17 16,-1 2 7-16,0-1-12 0,2 0 10 0,-3 1-13 15,0 0 19-15,0-3-14 0,2 1 20 0,0-2-31 16,-1 1 33-16,5-3-17 0,-2 1 18 0,2-2-16 16,3-2 29-16,0 1-22 0,1-1 23 0,9-4-32 15,-14 4 20-15,14-4-29 0,-10 1 21 0,10-1-33 16,0 0 28-16,0 0-27 0,-8-4 24 0,8 4-27 16,0 0 22-16,4-6-23 0,-4 6 23 0,6-4-32 15,-6 4 30-15,10-3-27 0,-10 3 26 0,13-4-23 16,-13 4 24-16,17-1-19 0,-17 1 37 0,20 1-11 15,-11 2 37-15,4-1-20 0,-3 2 26 0,3 2-11 0,2 0 21 16,-2 1-21-16,1 0 9 0,0 1-13 0,-1 1 15 16,1-1-18-16,0 0 13 0,-1 1-17 15,1-1 18-15,1 2-23 0,-3-2 22 0,0 1-30 0,0 0 19 16,3-1-30-16,-4 0 26 0,0 1-27 0,3-2 19 16,-4-2-21-16,2 3 22 0,1-2-27 15,-2 0 24-15,1-2-27 0,-2 0 26 0,0-1-36 16,3-1 35-16,-3-1-35 0,2 0 26 0,-12-1-29 0,24-1 26 15,-13 0-5-15,0-1-17 0,-1-1 16 0,1 0-4 16,-3-2 0-16,0 1-8 0,-2 0 1 0,2-1-7 16,-5-2-6-16,-3 7-35 0,7-9-10 0,-7 9-61 15,0-11-31-15,0 11-77 0,-5-9-15 0,0 5-39 16,-3 0-95-16,8 4-15 0,-13-6-60 0,13 6-352 16,-15-2-324-16</inkml:trace>
  <inkml:trace contextRef="#ctx0" brushRef="#br1" timeOffset="53260.36">16270 16604 204 0,'-9'-3'467'0,"9"3"-106"0,0 0 10 16,0 0-27-16,-12-3-34 0,12 3 5 0,0 0-61 15,0 0-4-15,-9-3-51 0,9 3-11 0,0 0-33 16,0 0 14-16,0 0-22 0,3-7 21 0,-3 7-27 15,10-4 21-15,-10 4-12 0,12-3-26 0,-12 3-4 16,16 0-16-16,-16 0-10 0,22 0-10 0,-8 2-9 16,0-1-6-16,-1-1-13 0,4 3-1 0,0-1-8 15,0-1-2-15,2 2-5 0,-2-2-7 0,-1 2-3 16,2-2-8-16,-2 0 4 0,-1 1-5 0,-2 1-6 16,0-2-4-16,1 0-14 0,-3 0 16 0,0-1-6 15,0 1 1-15,-11-1-2 0,16 1-6 0,-16-1-7 0,13 2-21 16,-13-2-45-16,13 1-60 0,-13-1-96 15,0 0-114-15,15 0-132 0,-15 0-275 0,0 0-317 16,11-5-684-16</inkml:trace>
  <inkml:trace contextRef="#ctx0" brushRef="#br1" timeOffset="57908.92">24576 8728 245 0,'0'0'234'0,"0"0"-34"15,0 0-16-15,0 0 2 0,0 0-3 0,0 0-15 16,0 0-15-16,0 0-18 0,0 0-13 0,0 0-20 0,0 0-8 16,0 0 2-16,0 0-8 0,0 0 11 0,0 0 2 15,0 0 1-15,0 0 3 0,-12 0-10 16,12 0-8-16,0 0-3 0,0 0-5 0,-13 1 2 15,13-1 3-15,-11 2 0 0,11-2 10 0,-14 4 1 0,14-4-1 16,-18 3-2-16,5-1-9 0,0-1-2 0,0 1-4 16,-4 1-5-16,-3 0-1 0,2 1 3 0,-2-1-5 15,-4 0 2-15,1 1 6 0,-3-2-13 0,1 1-8 16,-1 2-8-16,2-2-2 0,-2 0 2 0,3 0-1 16,3-1-10-16,-1 2-5 0,3-2-5 0,2 1-5 15,2-1-6-15,0-1-5 0,2 0-5 0,2 1 3 16,0 0-7-16,10-2 2 0,-16 3-10 0,16-3-18 15,-10 4-38-15,10-4-55 0,-5 5-42 0,5-5-60 16,0 0-52-16,5 5-33 0,-5-5-38 0,10 4-39 16,-10-4-48-16,17 5-333 0,-7-4-277 0</inkml:trace>
  <inkml:trace contextRef="#ctx0" brushRef="#br1" timeOffset="58209.51">24459 8924 276 0,'0'0'272'0,"0"0"-11"0,10 3-20 0,-10-3-14 15,0 0-30-15,0 0-22 0,0 0-12 0,0 0-9 0,0 0-6 16,0 0-18-16,0 0-37 0,0 0 31 16,-12 2-53-16,12-2 41 0,-12 2-6 0,12-2-8 15,-15 1-7-15,15-1-7 0,-21 1-14 0,7 0-4 16,0 1-12-16,-2 1-10 0,-2-2-7 0,-1 2-7 0,-2-1-5 15,2 0-6-15,-3 0-3 0,1 0-3 0,-4 0 1 16,6 1-48-16,-3-1 49 0,4 1-44 16,-2-2 45-16,2 1-41 0,0-1 44 0,4-1-46 15,1 2 46-15,1-1-52 0,12-1 43 0,-20 0-85 0,20 0-23 16,-15-1-73-16,15 1-66 0,-10-2-49 0,10 2-44 16,-7-4-348-16,7 4-188 0</inkml:trace>
  <inkml:trace contextRef="#ctx0" brushRef="#br1" timeOffset="58592.6">24153 8685 365 0,'0'0'344'0,"2"-11"-78"0,-2 11-7 16,3-7-25-16,-3 7 4 0,1-7-1 0,-1 7-22 15,0 0-26-15,0-7-36 0,0 7-10 0,0 0 1 16,0 0-4-16,-8 5-8 0,8-5-5 0,-6 9-4 15,-1-2-11-15,2 1-18 0,-5 2-10 0,1 2-15 16,-2 2-11-16,-3 0-8 0,-1 2-12 0,0 0-4 16,-3 2-6-16,2 0-5 0,0-3-4 0,0 2-28 15,0-3 51-15,1 1-26 0,1-2 49 0,-1 1-31 16,1-3 38-16,-2 1-47 0,5-2 43 0,-3 0-53 16,2-2 39-16,3 0-51 0,-1-2 42 0,2 2-45 15,2-4 39-15,0 1-45 0,-1 0 48 0,2 0-47 16,5-5 49-16,-9 8-43 0,9-8 48 0,-2 10-37 15,2-10 0-15,2 8 9 0,3-3 4 0,2 2 1 16,2-2-2-16,1 2 2 0,1 1-2 0,3-2 0 16,2 3-3-16,2-1-2 0,1 2 5 0,1-3-12 15,1 4-2-15,-2 0-2 0,1 1 44 0,1-2-53 16,2 4 38-16,-3 3-55 0,2-2 33 0,-5-2-110 16,-1 2-41-16,-2 0-93 0,0 1-114 0,-3 1-128 15,-1-1-661-15,-5-4-746 0</inkml:trace>
  <inkml:trace contextRef="#ctx0" brushRef="#br1" timeOffset="62381.45">16633 9801 205 0,'0'0'328'0,"0"0"-92"0,0 0-29 16,0 0-11-16,0 0-18 0,0 0-16 0,0 0-23 15,0 0-17-15,0 0-23 0,0 0-20 0,0 0-13 0,0 0-13 16,0 0 1-16,0 0-8 0,0 0 10 16,0 0-4-16,0 0-2 0,0 0-6 0,0 0-7 0,0 0-2 15,0 0-2-15,0 0 2 0,0 0-3 0,0 0 3 16,0-8 2-16,0 8 5 0,0 0-4 0,0 0 1 15,0 0 4-15,0 0 0 0,0 0-6 0,-7-3-1 16,7 3 2-16,0 0-3 0,0 0-14 0,0 0-7 16,0 0 1-16,-9 3-3 0,9-3-5 0,0 0 1 15,-7 8 0-15,7-8 24 0,-4 6-30 0,4-6 26 16,-4 7-34-16,4-7 26 0,-1 8-13 0,1-8 20 16,0 9-28-16,0-9 25 0,4 8-22 0,-4-8 21 15,4 8-26-15,-4-8 22 0,5 8-22 0,-5-8 21 16,10 6-22-16,-10-6 22 0,9 3-25 0,-9-3 20 15,10-1-22-15,-10 1 25 0,13-2-24 0,-13 2 22 16,11-6-24-16,-7 1 21 0,-4 5-13 0,10-7-10 16,-7 0 0-16,-3 7 7 0,4-10 5 0,-4 10 3 15,2-11 12-15,-2 11-3 0,-5-8 7 0,5 8 2 16,-4-10 15-16,4 10 2 0,-7-6 5 0,7 6-11 16,-7-5-9-16,7 5-4 0,-9-2-6 0,9 2 0 0,0 0-1 15,-15 0-9-15,15 0 1 0,-6 3-3 0,6-3-3 16,-7 4-5-16,7-4-41 0,-2 6-73 0,2-6-1 15,-3 7-100-15,3-7-62 0,-1 5-75 0,1-5-399 16,0 0-269-16</inkml:trace>
  <inkml:trace contextRef="#ctx0" brushRef="#br1" timeOffset="63042.77">16279 10090 174 0,'0'0'291'0,"0"0"-21"16,-14 0-61-16,14 0 8 0,0 0-31 0,-8-3 0 15,8 3-7-15,0 0-25 0,-8-4-17 0,8 4-9 16,-6-5-9-16,6 5-17 0,-4-6-10 0,4 6-3 15,0 0 34-15,0-8-41 0,3 2-2 0,-3 6 6 16,5-5-8-16,-5 5-1 0,6-7-12 0,-1 3 0 16,-5 4-3-16,13-6-6 0,-4 3-4 0,0 1-5 15,-9 2-8-15,15-3-2 0,-15 3-4 0,18 0-4 0,-18 0-1 16,19 3 7-16,-11 1-12 0,-2 0-8 16,2 1 0-16,-3 2-3 0,0 1-3 0,-1 1 3 15,0 2 34-15,-3 2-49 0,-2-2 44 0,0 1-48 16,-2 3 48-16,-1-1-46 0,-2 0 58 0,2 1-34 0,-4-1 56 15,3 0-28-15,-4 0 64 0,0-2-48 0,2 1 14 16,-1 0 9-16,-3-2 7 0,4 0 8 16,-2-1 0-16,0 1 6 0,3-4-3 0,0 1-1 0,-1-1-12 15,3-1-7-15,-2 0-48 0,3-1 38 0,3-5-56 16,-9 9 53-16,9-9-51 0,-3 8 63 0,3-8-62 16,-3 6 61-16,3-6-56 0,0 0 59 0,5 7-56 15,-5-7 57-15,0 0-7 0,15-1-9 0,-6-2-14 16,2 1-8-16,1-2-8 0,4 0-7 15,-1-3-9-15,7 0-1 0,-2 0-7 0,3-1-5 0,-1 1-30 16,0-3-58-16,1 2-136 0,-2-1-80 0,0 0-118 16,-2 0-104-16,0 0-173 0,-6 0-554 0,0 1-851 15</inkml:trace>
  <inkml:trace contextRef="#ctx0" brushRef="#br1" timeOffset="64259.68">16536 8268 208 0,'0'0'384'16,"0"0"-82"-16,0 0-29 0,0 0-33 16,0 0-18-16,0 0-6 0,0 0 28 0,0 0-79 0,0 0 5 15,0 0-54-15,0 0 13 0,0 0-46 0,0 0 21 16,0 0-25-16,0 0 18 0,0 0-9 0,0 0-10 16,0 0-3-16,0 0-7 0,0 0-13 0,0 0-7 15,0 0-4-15,-2-6-7 0,2 6 1 0,0 0-2 16,0 0-1-16,2-6-1 0,-2 6 7 15,0 0-8-15,2-6-1 0,-2 6 1 0,0 0 5 0,-1-7-3 16,1 7 2-16,0 0-5 0,-3-6-4 0,3 6-2 16,0 0-5-16,-5-5-5 0,5 5-2 0,0 0 2 15,-9-3-7-15,9 3-3 0,0 0 0 0,0 0 16 0,-11 3-21 16,11-3 0-16,-7 2-1 0,7-2 1 16,-5 6 0-16,5-6-2 0,-6 7 2 0,6-7-3 15,-3 8 8-15,3-8-6 0,-1 9 0 0,1-9-1 16,1 9 4-16,-1-9-5 0,3 8 7 0,-3-8-5 0,6 7 7 15,-6-7-10-15,7 5 8 0,-7-5-3 16,6 3 11-16,-6-3-13 0,0 0 4 0,15 0-4 16,-15 0 17-16,9-3-20 0,-9 3 5 0,8-6 2 0,-8 6 8 15,8-7-12-15,-8 7 6 0,6-9-2 0,-6 9 4 16,1-9 3-16,-1 9 2 0,0-9-3 0,0 9-3 16,-6-8 5-16,6 8-9 0,-9-7 2 0,9 7 0 15,-8-6-2-15,8 6-4 0,-12-4 1 0,12 4-4 16,-13-3-4-16,13 3-18 0,-12 0-54 15,12 0-76-15,-10 2-76 0,10-2-22 0,-9 5-133 0,9-5-137 16,-9 6-297-16,9-6-358 0</inkml:trace>
  <inkml:trace contextRef="#ctx0" brushRef="#br1" timeOffset="64858.14">15736 8365 468 0,'0'0'370'0,"-8"-6"-86"0,8 6-55 16,-9-5-42-16,9 5-18 0,-8-4-11 0,8 4-20 16,0 0 27-16,-7-4-88 0,7 4 35 0,0 0-71 15,0 0 42-15,0 0-62 0,-7 4 51 0,7-4-57 16,3 6 51-16,-3-6-54 0,5 7 30 0,-5-7-47 15,8 6 47-15,-8-6-46 0,12 6 45 0,-12-6-49 0,12 6 41 16,-12-6-50-16,13 4 47 0,-13-4-52 16,16 3 52-16,-16-3-53 0,13 1 47 0,-13-1-44 15,14 0 47-15,-14 0-45 0,12-3 45 0,-12 3-55 0,12-5 56 16,-12 5-50-16,9-10 39 0,-5 6-37 0,0-2 50 16,1-1-30-16,-2 0 58 0,2 1-10 0,-3-2 24 15,2-1 22-15,-1 1 18 0,-1 0 14 0,0 3 14 16,-1-3 14-16,0 1 13 0,0 0 18 0,-1 7 0 15,4-10-8-15,-4 10-21 0,2-9-54 0,-2 9 17 16,1-9-56-16,-1 9 35 0,2-4-59 0,-2 4 44 16,0 0-39-16,0 0 52 0,10-2-58 0,-10 2 47 15,8 4-65-15,-8-4 45 0,9 6-58 0,-2 0-1 16,0 0-2-16,2 0 2 0,0 4 5 0,1 0-9 16,1 0-8-16,0 3-10 0,4 2-47 0,0-1-61 15,1 3-95-15,1 2-101 0,3 0-95 0,-1 1-104 16,2-1-654-16,-1-1-784 0</inkml:trace>
  <inkml:trace contextRef="#ctx0" brushRef="#br1" timeOffset="65974.58">18653 8108 338 0,'0'0'280'0,"0"0"-24"15,-4-4-36-15,4 4 3 0,0 0-27 0,0 0-23 16,0 0-29-16,0 0-26 0,0 0-28 0,-8-2-17 16,8 2-11-16,0 0-15 0,0 0 0 0,0 0 5 15,0 0-6-15,0 0-6 0,0 0 2 0,0 0-7 16,12 1-5-16,-12-1-3 0,0 0-9 0,9-1-5 16,-9 1-1-16,0 0 0 0,11-2 3 0,-11 2 1 0,0 0 2 15,10-3 4-15,-10 3-2 0,0 0 7 0,6-5-7 16,-6 5-2-16,0 0 0 0,3-7-3 15,-3 7 0-15,0 0 1 0,-2-6 12 0,2 6-11 16,0 0-6-16,-4-7 0 0,4 7 3 0,0 0 6 0,-5-5-9 16,5 5-2-16,0 0-6 0,0 0 1 15,0 0-1-15,0 0-1 0,-12 3 9 0,12-3-12 16,-6 5 3-16,6-5-1 0,-1 8-3 0,1-8-2 0,-2 10 8 16,2-10-3-16,0 10-1 0,0-10-1 0,2 14 0 15,-2-14 36-15,4 11-44 0,-1-6 13 0,1 0-11 16,-4-5-1-16,10 8 5 0,-10-8-1 0,9 5 1 15,-9-5 5-15,7 5-5 0,-7-5 3 0,0 0 2 16,14-1-1-16,-14 1 2 0,9-5-1 0,-9 5 11 16,4-5-7-16,-4 5 10 0,4-7 5 0,-4 7-2 15,1-8-3-15,-1 8 0 0,-1-8 6 0,1 8-13 16,-4-7 12-16,4 7-23 0,-2-5-5 0,2 5-4 16,-6-6 8-16,6 6-5 0,0 0-47 0,0 0-54 15,0 0-56-15,-14 2-68 0,14-2-130 0,0 0-325 16,-6 6-195-16</inkml:trace>
  <inkml:trace contextRef="#ctx0" brushRef="#br1" timeOffset="66341.89">19025 8030 145 0,'0'0'623'16,"8"-2"-171"-16,-8 2-112 0,0 0-62 0,0 0-31 15,0 0-6-15,0 0-14 0,0 0-8 0,0 0 22 16,0 0-69-16,-7 5 4 0,7-5-66 0,-5 8-22 16,5-8-14-16,0 11-11 0,0-11-11 0,0 11-8 15,3-5-9-15,-1 0-9 0,4 2-3 0,0-2-6 16,0 2-4-16,3-1-5 0,3 2-6 0,-2-1-22 16,4-1-26-16,-1 1-8 0,1 1 0 0,-1-1 9 15,1-1 11-15,-2 0 1 0,1 2 9 0,1-2 2 0,-1 1 8 16,-1-1 3-16,-2 1 2 0,-2-3 15 15,-2 0-6-15,3 1 23 0,-4 0 18 0,-1-1 19 16,-4-5 20-16,4 9 3 0,-4-9 6 0,0 9-13 16,0-9 4-16,-5 9-25 0,5-9-2 0,-8 8-15 15,8-8-2-15,-10 7-19 0,10-7 6 0,-9 6-17 16,9-6 0-16,-12 6-42 0,12-6-84 0,-10 3-86 16,10-3-117-16,0 0-102 0,-17-1-152 0,17 1-255 0,-12-7-370 15</inkml:trace>
  <inkml:trace contextRef="#ctx0" brushRef="#br1" timeOffset="66481.53">19047 8045 900 0,'0'-10'742'0,"-1"3"-162"15,2-3-129-15,1 3-50 0,-2-4-19 0,4 1-36 16,-1 0-40-16,3-2-50 0,2-2-58 0,3-1-40 16,2 1-18-16,0-2-79 0,2 2 3 0,4-4-106 15,1-1-63-15,-1 3-89 0,0-1-110 0,-2 3-80 16,-3-1-98-16,1 1-603 0,-2-2-703 0</inkml:trace>
  <inkml:trace contextRef="#ctx0" brushRef="#br1" timeOffset="67432.06">16249 6381 246 0,'0'0'425'0,"0"0"-108"0,0 7-71 15,0-7-48-15,0 0-27 0,0 0-15 16,0 7-7-16,0-7-24 0,0 0 0 0,0 0-41 0,0 0 17 16,0 0-54-16,0 0 21 0,0 0-31 0,0 8 1 15,0-8 4-15,0 0-5 0,0 0 3 0,0 0-10 16,0 0-8-16,0 0-4 0,7-4-5 0,-7 4 1 16,0 0-5-16,0 0 10 0,0 0-9 0,0-7 5 15,0 7-4-15,0 0 3 0,0 0-4 0,0 0-3 16,0 0 3-16,0 0-5 0,0 0 0 0,-12 1-3 15,12-1 0-15,-5 4 1 0,5-4-3 16,-5 9 12-16,5-9-12 0,-4 8 1 0,4-8-2 0,-4 11 2 16,2-5 0-16,2-6 5 0,0 12 0 0,0-12 2 15,1 11 0-15,-1-11 0 0,5 9 10 0,-5-9 4 16,5 7-10-16,-5-7 1 0,12 3 3 0,-12-3-1 16,11 0 4-16,-11 0-3 0,11-2 44 0,-11 2-54 15,12-7 61-15,-12 7-33 0,9-7 54 0,-9 7-37 16,7-9 37-16,-7 9-52 0,4-9 37 0,-4 9-48 0,0-9 29 15,0 9-47-15,-6-7 34 0,6 7-41 16,-5-6 37-16,5 6-51 0,-10-3 38 0,10 3-44 0,0 0 41 16,-18 2-59-16,18-2-9 0,-10 2-114 15,10-2-41-15,-10 5-56 0,10-5-42 0,-5 5-130 0,5-5-300 16,0 0-233-16</inkml:trace>
  <inkml:trace contextRef="#ctx0" brushRef="#br1" timeOffset="67724.56">16390 6156 490 0,'-4'-9'544'0,"3"-3"-148"16,-2 4-34-16,-1-2 12 0,2 3-2 0,-1-3-2 16,1 4-15-16,-2-1-23 0,4 7-49 0,-4-11-55 15,4 11-77-15,-4-8-5 0,4 8-54 0,0 0 13 16,0 0-37-16,2-8 30 0,-2 8-33 0,0 0 49 15,10 4-63-15,-10-4 37 0,9 8-50 0,-3-3 38 0,1 1-53 16,0 0 43-16,-1 2-62 0,2 0 45 16,1 3-54-16,0-2 47 0,-1 1-7 0,-1 2-7 15,1 0-1-15,2 0-9 0,-3 0-16 0,-1 0-17 0,2 0-53 16,-1-1-55-16,0-1-60 0,-1-1-20 0,-2 0-106 16,1-1-24-16,-1 0-79 0,2-2-64 0,-6-6-81 15,8 7-326-15,-8-7-441 0</inkml:trace>
  <inkml:trace contextRef="#ctx0" brushRef="#br1" timeOffset="68008.52">16551 6113 61 0,'-3'-10'552'16,"2"2"-131"-16,-3-1-72 0,4 9-32 0,-2-15 6 16,-1 7-11-16,3 1-40 0,-1-2-25 0,0 2-41 15,2 0-37-15,0 1-25 0,2 0-31 0,1-1 23 16,2 2-58-16,0-1-7 0,3 3-13 0,0 0-9 15,1 1-10-15,1 0-1 0,-11 2-6 0,20 3-10 16,-11 0-2-16,0 1 0 0,0 2 2 0,0 2-8 16,-1-1 1-16,-3 3 7 0,-1-2 5 0,-2 3 21 0,2-1 31 15,-3-1 35-15,2 0 23 0,-3-1 22 16,1-1 4-16,0 1-52 0,-1-8 48 0,0 10-68 0,0-10 38 16,0 11-69-16,0-11 42 0,4 7-71 0,-4-7 44 15,0 0-70-15,12 2 14 0,-12-2-122 0,19-5-47 16,-6-1-88-16,2 0-107 0,4-4-33 0,4 0-137 15,5-1-147-15,2-1-349 0,3-4-617 0</inkml:trace>
  <inkml:trace contextRef="#ctx0" brushRef="#br1" timeOffset="68990.02">18738 6111 63 0,'-4'3'355'0,"4"-3"-72"15,0 0-85-15,-5 6 16 0,5-6-2 0,0 0-16 16,0 0-17-16,-5 4-23 0,5-4-27 0,0 0-20 16,0 0-23-16,0 0-15 0,0 0-16 0,0 0-17 15,0 0-3-15,0 0-8 0,7-5-10 0,-7 5 0 16,0 0-2-16,5-6-3 0,-5 6 0 0,7-4 2 15,-7 4 12-15,0 0 4 0,2-8 13 0,-2 8 41 16,0 0-44-16,1-6 41 0,-1 6-33 0,0 0 30 16,0 0-32-16,-1-7 14 0,1 7-29 0,0 0-3 15,0 0-4-15,0 0-6 0,0 0-3 0,-12 1-4 16,12-1 8-16,0 0-14 0,-7 6 2 0,7-6 0 16,-2 6 0-16,2-6 1 0,-2 10-3 0,2-10 0 15,-1 8 0-15,1-8 0 0,1 9 2 0,-1-9-3 0,3 8 5 16,-3-8-4-16,6 9-1 0,-6-9-3 0,7 7 3 15,-7-7 1-15,10 3 0 0,-10-3-1 0,10 1 1 16,-10-1 9-16,0 0-12 0,17-2 1 0,-17 2 7 16,7-2 20-16,-7 2 15 0,7-6 3 0,-7 6-3 15,4-6-5-15,-4 6-7 0,0 0-4 0,-2-10-5 16,2 10-5-16,-5-6-2 0,5 6-9 16,-6-5-4-16,6 5-3 0,-8-3-4 0,8 3-6 0,0 0-30 15,-11-3-69-15,11 3-49 0,0 0-44 0,0 0-46 16,0 0-63-16,0 0-141 0,0 0-222 0,0 0-182 15</inkml:trace>
  <inkml:trace contextRef="#ctx0" brushRef="#br1" timeOffset="69340.9">18964 5979 116 0,'0'0'538'16,"-4"-9"-130"-16,4 9-95 0,-8-7 47 0,8 7-43 15,-5-8 54-15,5 8-71 0,-5-9-6 0,5 9-91 0,0-8-5 16,0 8-77-16,1-9 15 0,-1 9-67 16,8-8 26-16,1 5-56 0,-1-1 27 0,1 0-48 15,3 2 33-15,-3 1-45 0,4 0 33 0,-13 1-44 0,22 1 35 16,-12 0-42-16,0 1 44 0,-1 3-48 16,0 0 35-16,-4 2-38 0,2 0 3 0,-5 3 0 0,-2-1 7 15,0 2 6-15,-1 2-3 0,-2-2 3 0,-3 1 11 16,0 1-7-16,0-2 13 0,0 3 4 0,2-3 17 15,-3-2-12-15,2 0 7 0,1 0-1 0,-1-2 1 16,1 2-4-16,1-5 2 0,3-4-1 0,-4 11 3 16,4-11 3-16,0 7-10 0,0-7-4 0,0 0-7 15,9 5-6-15,-9-5-30 0,16-3-40 0,-5-1-48 16,3-2-44-16,1 0-46 0,3-2-28 0,2-3-23 16,1-1-24-16,-3 1-58 0,9-5-13 0,-5 1-422 15,-3-2-284-15</inkml:trace>
  <inkml:trace contextRef="#ctx0" brushRef="#br1" timeOffset="69598.02">19392 5794 351 0,'0'0'338'0,"-1"-8"-37"0,1 8-3 15,0 0-14-15,-8-3-36 0,8 3 20 0,0 0-63 16,-10 1 12-16,10-1-74 0,-8 5 23 0,8-5-58 16,-5 8 25-16,5-8-57 0,-8 10 32 0,7-3-54 0,0 0 31 15,0 3-53-15,1-3 31 0,1 3-51 0,0-1-5 16,5 1 7-16,-2 0 0 0,0-2-3 15,1 0-1-15,3 0 1 0,2-2 2 0,-2-2-3 16,-2 0-2-16,3 0 4 0,-9-4-5 0,17 1 1 16,-17-1-1-16,14-1 18 0,-5-3 10 0,-4 0 7 15,1 0 37-15,-3-2-44 0,-1-2 33 0,0 1-46 0,-4-1 35 16,1 0-52-16,-3-2 41 0,-2 2-54 16,-1-5 37-16,-3 5-46 0,1-2 36 0,-2 2-62 0,-2 1-54 15,1 0-158-15,-1 3-167 0,0-2-590 0,-3 3-617 16</inkml:trace>
  <inkml:trace contextRef="#ctx0" brushRef="#br1" timeOffset="77723.6">16671 9876 346 0,'0'0'325'0,"0"0"-77"16,0 0-25-16,0 0-27 0,-5-4-16 16,5 4 52-16,0 0-94 0,0 0 49 0,-5-7-85 15,5 7 47-15,0 0-95 0,0 0 48 0,-4-7-53 16,4 7 48-16,0 0-60 0,-4-7 48 0,4 7-35 0,0 0 35 15,-1-9-30-15,1 9 24 0,-1-7-27 0,1 7 12 16,0-11-19-16,0 11 9 0,-2-10 0 0,2 10 4 16,-2-12 5-16,-1 5-4 0,2-1-4 0,0-1-14 15,-2 0 1-15,2-1-1 0,-3 0-8 0,3 0-2 16,-2-1-3-16,1-2 2 0,-2 2-5 0,1-3-5 16,-1 1-3-16,-1-2-3 0,2 2-2 0,0-2 2 15,-1 0-5-15,0 0 1 0,2 0-3 0,-1 0 1 16,-1 1-1-16,2-1 0 0,-2-1 4 0,0 2-5 15,3-1-1-15,-2 1-3 0,1 0 1 0,-1-2 0 16,1 3 0-16,-1 0 2 0,0-3 0 0,1 2 3 16,-1-2-1-16,1 2 2 0,-3 0 16 0,2-2-21 15,-2 0-4-15,2 0 4 0,0 0 4 0,0 2-11 16,-1-3 3-16,0 1 0 0,1-1 8 0,-1 0-8 16,1 2-2-16,-1-1 2 0,2 2 0 0,-1-2 3 15,-1 2 6-15,2-1 2 0,-2 2 1 0,-1 1 9 16,1-2-5-16,2 3 6 0,-1-1-4 0,-1 1 2 0,2 1-6 15,-2-3-6-15,0 2 41 0,1 1-51 0,1-1 42 16,-2 0-47-16,0 0 41 0,4 2-47 0,-2-3 45 16,-1 2-49-16,3-1 45 0,0 0-49 0,0 2 46 15,0-2-47-15,3 2 45 0,-3-2-41 0,2 2 46 16,-2-2-51-16,3 3 43 0,-2-2-39 0,-1 2 40 16,1 0-40-16,2 1 40 0,-1-1-46 0,-2 0 47 15,1 1-44-15,1-2 46 0,-1 2-46 0,-1 1 50 16,1-1-48-16,1 0 49 0,-2 7-44 0,1-15 45 15,-1 15-44-15,1-13 40 0,-1 6-31 16,0 1 27-16,0-3-40 0,0 4 43 0,0 5-43 0,0-15 43 16,0 8-42-16,0-2 37 0,2 4-40 0,-2-3 41 15,0 1-38-15,0 0 41 0,0 0-45 0,1-2 52 16,-1 3-48-16,0-2 51 0,0 2-47 0,0-2 8 16,1 0 3-16,-1 2 4 0,0-2 3 0,0 1 4 15,0 0 0-15,0 0 3 0,0 7 2 0,0-13-3 16,1 6 5-16,-1 7-8 0,2-13-2 0,-2 13 1 0,0-14 0 15,0 7-4-15,1 2 2 0,-1-3 5 0,1 2-8 16,-1 6 0-16,0-13 0 0,0 13 3 16,0-13-3-16,0 13 6 0,0-12-8 0,0 12 0 0,0-11 0 15,0 5 4-15,0 6-6 0,0-11-3 0,0 11 4 16,-1-11-7-16,1 11-18 0,-1-9-59 0,1 9-71 16,-2-11-82-16,2 11-72 0,-1-10-85 0,1 10-145 15,0-9-346-15,0 9-444 0</inkml:trace>
  <inkml:trace contextRef="#ctx0" brushRef="#br1" timeOffset="82216.25">16593 8161 153 0,'0'0'191'15,"0"0"-94"-15,0 0 28 0,0 0-69 0,0 0 40 16,0 0-51-16,-1-6 30 0,1 6-47 16,0 0 39-16,0 0-42 0,0 0 44 0,-2-8-42 0,2 8 43 15,0 0-40-15,2-7 38 0,-2 7-46 0,0 0 31 16,0-8-30-16,0 8 35 0,0-7-35 0,0 7 21 16,0-8-17-16,0 8 34 0,0-10-21 0,0 10 24 15,0-11-35-15,-2 5 21 0,2 6-11 0,-1-12 6 16,1 4-21-16,0 1 20 0,-1-2-24 0,0 2 7 15,1-4-17-15,-4 1 4 0,4 0 1 0,0-1 19 16,-1-1-17-16,1 0 5 0,-3 0-15 0,3-3 8 16,-1 3-11-16,0-4 12 0,-1 0-14 0,1-1 10 15,0 1-2-15,-2-1-14 0,2 0 5 0,-2-1 7 16,1 1 2-16,-1 1 16 0,2-1 7 0,-2 0 2 0,-2 0-3 16,3 0 46-16,-1 0-66 0,-2 0-3 0,2 2 0 15,0-2-2-15,-1 2-7 0,0-1 7 0,0 0 2 16,-2 1-6-16,3-2 1 0,-2 2 1 0,1-2-4 15,-1 2-4-15,1 1 4 0,-2-2-2 0,1 2 9 16,1-1-7-16,-1 1 17 0,1 0-11 0,-1-1 8 16,2 0-14-16,-3 2 13 0,2-2-14 0,-1-1 10 15,1 2-10-15,0-2 12 0,-1 2-18 0,1 0 21 16,-2-1-17-16,2-1 8 0,0 2-10 0,0 0 40 16,1-1-49-16,-1 1 18 0,0-1-6 0,0 0 10 15,-1 2-14-15,1-3 18 0,2 2-20 0,-2 0 17 16,1 0-16-16,1 0-1 0,-1 1 4 0,-1 2 1 15,4-1-2-15,-2-1 5 0,-2 3-11 0,3-2 15 16,-2 2 1-16,3-2 1 0,-2 1-5 0,0 2 1 16,2-2 2-16,-1 3 0 0,0-3-1 0,1 0 0 15,0 1-4-15,0 3 3 0,-2-3-1 0,2 2-4 16,0-2 4-16,0 2 3 0,0-2 3 0,0 2 3 0,-1-2-1 16,2 2 1-16,-1 0-7 0,0-1 7 0,0 1-6 15,2 0 1-15,-2 1 1 0,0-3-4 16,0 3-1-16,1-2 2 0,-2 2 2 0,2-1 5 15,0 0-4-15,-1 1 1 0,0-1-2 0,0 1-4 0,0 0 10 16,2-1 0-16,-2 1 2 0,0 7 0 16,0-13-5-16,0 13 0 0,0-15-3 0,0 15 10 15,0-12-8-15,-2 4 0 0,2 8 2 0,0-12-4 0,0 5 33 16,0 7-38-16,-1-13 32 0,0 6-41 0,1 7 43 16,-2-11-45-16,2 11 39 0,-1-10-43 0,1 10 44 15,-1-12-52-15,1 12 46 0,-1-11-43 0,-1 6 43 16,2 5-43-16,-2-10 44 0,2 10-46 0,-3-11 46 15,3 11-48-15,-2-12 46 0,2 12-42 0,-2-10 48 16,2 10-32-16,-2-10 38 0,2 10-47 0,-4-9 49 16,4 9-48-16,-1-9 41 0,1 9-45 0,-3-8 48 15,3 8-55-15,0-6 48 0,0 6-46 0,-1-6 45 16,1 6-51-16,0 0 49 0,-3-8-54 0,3 8 44 16,0 0-67-16,2-8-48 0,-2 8-52 0,0 0-90 0,0 0-92 15,2-6-340-15,-2 6-184 0</inkml:trace>
  <inkml:trace contextRef="#ctx0" brushRef="#br1" timeOffset="83272.6">16661 8196 19 0,'0'0'193'0,"0"0"9"0,0 0-75 0,0 0 20 15,0 0-57-15,0 0 37 0,0 0-39 0,0 0 36 16,-3-6-37-16,3 6 22 0,0 0-41 0,0 0 12 16,0 0-37-16,0 0 15 0,0 0-25 0,0 0 25 15,2-7-28-15,-2 7 19 0,0 0-11 0,2-7 22 16,-2 7-14-16,5-5 16 0,-5 5-8 0,7-7-5 15,-7 7 8-15,8-9-13 0,-2 2 3 0,-1 1-4 16,1 0 0-16,1-1-2 0,0-1 3 0,2 1-2 16,0-4-8-16,1 2-6 0,-1-1 2 0,2 0-7 15,1 0-5-15,1-3 0 0,2 0-4 0,-2-1-4 16,0 0 2-16,4 0-3 0,-2-2-4 0,4-1-10 16,0 0 13-16,2 0-5 0,-1-1 1 0,1 2 26 0,-2-2-32 15,4-2 1-15,-3 3-2 0,1-1 6 0,-1 0 0 16,3 2-5-16,-2-2 1 0,0 1 1 0,2-1 49 15,0 0-56-15,-2 1 40 0,2-2-48 0,1 1 55 16,-1 0-53-16,-1-1 2 0,1 1-4 0,4-5 7 16,-4 5 4-16,-2-2 0 0,4 2 0 0,-2-1 1 15,3-2-1-15,1-2 0 0,-1 2 7 0,0-1-4 16,-1-2-3-16,2 2 4 0,-3-1 0 0,0 3-3 16,-1-1 3-16,-1 0 7 0,5-3-6 0,-3 2 0 15,-3 4-1-15,6-4 0 0,-3-1-1 0,-1 4 1 16,-4-2-1-16,4 1-1 0,-1-1 2 0,-3 1 0 15,3 1 1-15,-2-2-3 0,-1 2-2 0,2 0 8 16,-2 0-5-16,-1 1 53 0,2 0-61 0,-1 0 50 16,-2 0-52-16,-2 3-3 0,1 1 18 0,0-3-15 15,-2 4 2-15,2-2 2 0,-2 1 2 0,0 0-5 16,0 0 8-16,-1 1-1 0,-1-1 1 0,1 1 1 16,0-1-3-16,0 1 4 0,-2 0-6 0,1 1 34 15,1 0-33-15,-2 0 28 0,-1 0-32 0,3 0 29 0,0-2-28 16,0 2 36-16,1-2-37 0,-3 1 46 0,2 1-41 15,2-1 30-15,-2-1-33 0,1 2 33 0,0-2-43 16,-1 1 52-16,-2 0-47 0,1 1 0 0,-2 1 3 16,2-1 6-16,-3 2 3 0,1-1-1 0,0 0 7 15,-2 0 11-15,1 0-7 0,-2 1 1 0,-3 1-4 16,3 0 1-16,-2 1 1 0,1-1 2 0,-2 2-3 16,0 1 0-16,0-2 2 0,-2 2-2 0,1 0-4 15,-3 6 9-15,5-10-8 0,-5 10-5 0,4-9-4 16,-4 9 2-16,2-9-6 0,-2 9-24 0,5-7-43 15,-5 7-18-15,0 0-41 0,4-7-81 0,-4 7-57 16,0 0-391-16,0 0-171 0</inkml:trace>
  <inkml:trace contextRef="#ctx0" brushRef="#br1" timeOffset="84406.82">18681 7925 197 0,'0'0'288'0,"0"0"-85"0,0 6 2 16,0-6-17-16,0 0-23 0,0 0-30 0,0 0-22 15,0 0-10-15,0 0-12 0,0 0-19 0,-2-6-12 16,2 6-2-16,0 0 0 0,1-10 2 0,-1 10-2 16,1-9 2-16,-1 9-2 0,0-11-4 0,2 4-4 15,-1-1-3-15,0 1-8 0,-1-3 3 0,3 2 1 16,-1-3 53-16,-2 0-54 0,3-1 51 0,-2 1-44 15,-1-2 36-15,3 0-43 0,-2 1 24 0,0-1-32 16,1 0 29-16,-1-4-33 0,0 0 22 0,-1 0-1 16,3 2-28-16,-3-2 15 0,1 0-24 0,-1-1 15 15,0-1-21-15,1 1 16 0,-1-1-21 0,3-1 8 16,-3-1-6-16,0 0-3 0,-4 2 3 0,4-1-6 0,1-1 10 16,-1 1 6-16,3 0 9 0,-3 0-14 0,0 0 4 15,2 1 2-15,-2-1 2 0,0 0 2 0,1 1 12 16,1 1-15-16,-2 0-6 0,1 0 0 15,0 0-1-15,1 0-1 0,0 0 1 0,-2 1-4 0,2 0-2 16,0 2 0-16,-1-2 0 0,1 0-1 16,0 2 1-16,0-1 3 0,0 0-1 0,-2 1-8 15,3 0 2-15,0 2 9 0,-3 0-3 0,2 0 6 0,-1 0 5 16,0 1 0-16,-2-2-3 0,2 2 4 0,-1-1-2 16,0 1 2-16,0 0-2 0,0-1-1 0,0 0-8 15,0 1-2-15,0-1 0 0,0 1 1 0,-1 0-1 16,0 0-1-16,1-1 2 0,0 2-3 0,-2 0 5 15,2-1 13-15,0 1-3 0,0 0 3 0,0 0-4 16,-2-1 0-16,1 1-2 0,-1 1 5 0,1 0 0 16,1 1-2-16,-1-2 26 0,1 0-38 0,-1 0 38 15,-1 2-47-15,2-1 39 0,-1 0-44 0,0 0 40 16,1 1-45-16,-2-2 41 0,2 3-43 0,0-2 40 16,0 3-44-16,0-2 42 0,2 0-37 0,-2 1 36 0,0-1-40 15,0 1 43-15,2-1-46 0,-2 1 42 0,2 0-41 16,-1 0 44-16,-1 0-35 0,1 1 40 15,0 0-43-15,1 0 52 0,1-1-49 0,-3 1 46 16,2 0-40-16,-1 0 43 0,0 0-45 0,-1-1 45 0,1 1-46 16,1-1 47-16,-1 2-48 0,-1-1 48 0,1 0-44 15,1 0 46-15,-1 0-50 0,0 1 47 16,-1-1-44-16,0-1 41 0,1 2-50 0,1 1 45 0,-1-3-45 16,-1 2 45-16,1 0-47 0,-1 6 4 0,3-12 9 15,-2 5-3-15,-1 7 4 0,0-11-1 0,2 4 0 16,-2 7 1-16,1-11 3 0,-1 11 3 0,0-13-7 15,0 13-1-15,1-12-2 0,-1 12-13 0,0-12-64 16,1 5-106-16,1-1-98 0,0 1-123 0,-1-4-650 16,-1 3-677-16</inkml:trace>
  <inkml:trace contextRef="#ctx0" brushRef="#br1" timeOffset="97237.33">5413 8759 149 0,'0'0'469'0,"-3"-8"-150"0,3 8-6 15,-3-8-63-15,3 8 0 0,-5-5 17 0,5 5 0 16,-7-7-10-16,7 7-23 0,-5-6-29 0,5 6-30 15,-5-3-30-15,5 3-21 0,0 0-23 0,-6-5-15 16,6 5-11-16,0 0-14 0,-7-5-13 0,7 5-9 16,0 0-5-16,0 0-9 0,-5-5-6 15,5 5-2-15,0 0-3 0,0 0-3 0,0 0 4 0,-5-3 5 16,5 3 11-16,0 0 16 0,0 0 11 0,0 0 9 16,0 0 5-16,0 0 2 0,0 0-3 0,0 0-4 15,-4-5 0-15,4 5-6 0,0 0-4 0,0 0-4 16,0 0 0-16,0 0 4 0,0 0-8 0,0 0 3 15,0 0-3-15,0 0-3 0,0 0-2 0,0 0 0 16,0 0 3-16,0 0-41 0,0 0 35 0,0 0-41 16,0 0 44-16,-1-6-38 0,1 6 40 0,0 0-41 0,0 0 30 15,0 0-26-15,0 0 32 0,0 0-37 16,0 0 35-16,0 0-32 0,0 0 27 0,0 0-31 16,0 0 31-16,0 0-30 0,0 0 28 0,0 0-31 0,0 0 26 15,0 0-27-15,0 0 22 0,0 0-30 0,0 0 27 16,-5 7-29-16,5-7 30 0,-4 7-29 0,4-7 20 15,-8 11-19-15,5-5 27 0,-1 1-30 0,0 1 27 16,-1-1-21-16,2 0 21 0,-1 0-29 0,2 1 27 16,-2 0-30-16,3-1 32 0,-1 0-34 0,1 0 34 15,1 0-28-15,3 1 26 0,-1-1-30 0,3 0 33 16,2 0-35-16,-1-1 27 0,2 1-25 0,2 0 2 16,0-2-4-16,3 1 30 0,0 1-34 0,1-3 26 15,0 2-43-15,-1 1 24 0,2-3-52 0,-4 2 40 16,1 0-52-16,2 3 47 0,-5-5-41 0,0 3 59 15,0-3-41-15,-1 2 45 0,-2 2-39 0,-1-3 52 16,-1 0-40-16,0 3 48 0,-4-8-44 0,1 12 45 16,-2-4-40-16,-3-2 50 0,0 1-49 0,-2 1 46 15,-1-1-42-15,1 2 10 0,-4-2-3 0,1 1 3 16,0 0 0-16,-3-4 5 0,3 1-1 0,-1 0-2 16,0 0-7-16,1-3-61 0,9-2-19 0,-17 3-119 0,17-3-61 15,-16-3-120-15,8 1-101 0,-1-3-101 16,1-2-273-16,2 0-426 0</inkml:trace>
  <inkml:trace contextRef="#ctx0" brushRef="#br1" timeOffset="97415.11">5339 8812 434 0,'-1'-6'634'0,"1"6"-140"0,-4-9-59 0,4 9-17 16,-1-7-19-16,1 7 9 0,-3-8-29 0,3 8-47 15,0-7-53-15,0 7-56 0,0-9-51 0,0 9-26 16,4-9-72-16,1 3 20 0,1-2-16 0,2 3-19 15,1-4-13-15,5 1-46 0,-1-1 36 0,1 0-44 16,5-1-26-16,0 2-73 0,2-2-70 0,-1 2-63 16,3 0-85-16,-2 1-71 0,2 1-60 0,0 1-71 15,0-1-375-15,-3 3-465 0</inkml:trace>
  <inkml:trace contextRef="#ctx0" brushRef="#br1" timeOffset="97753.73">6239 8838 557 0,'0'0'698'16,"0"0"-167"-16,0 0-75 0,0 0-40 0,0 0 20 15,-4-6 15-15,4 6-42 0,0 0-2 0,0 0-88 16,0 0-45-16,0 0-72 0,0 0-25 0,-4-4-54 16,4 4-10-16,0 0-43 0,0 0 1 0,0 0-27 15,0 0 10-15,4 7-28 0,-4-7 12 0,6 7-24 16,-3-3 15-16,1 3-20 0,-2-3 4 0,2 3-5 16,1 1-6-16,-1 0-3 0,1 1-7 0,-1-2 3 15,0 1-41-15,-3-1-48 0,3 0-50 0,-3 1-52 16,-1-1-8-16,1 0-100 0,-2-1-34 0,0 0-103 15,-3-1-93-15,0 0-96 0,4-5-311 0,-14 5-519 16</inkml:trace>
  <inkml:trace contextRef="#ctx0" brushRef="#br1" timeOffset="97891.45">6087 8814 189 0,'-8'-12'482'0,"3"3"-101"0,1 0-62 0,0 2-37 0,2-2-34 15,-2 2-35-15,1 2-35 0,2-3-40 0,-4 3-30 16,5 5-24-16,0-10-22 0,0 10-12 0,5-8-42 15,-5 8-80-15,8-5-59 0,-8 5-69 16,10-5-67-16,-10 5-106 0,16-2-158 0,-16 2-36 0</inkml:trace>
  <inkml:trace contextRef="#ctx0" brushRef="#br1" timeOffset="98187.21">6401 8667 54 0,'14'-3'558'0,"-14"3"-134"16,0 0-58-16,14-3-36 0,-14 3-11 0,0 0-3 15,0 0-27-15,0 0-21 0,0 0-21 0,0 0-30 16,-1 10-32-16,1-10-38 0,-9 10-28 0,5-5-23 16,2-1-13-16,-1 3-17 0,0 0-11 0,2 0-3 15,1 0-15-15,0 0-7 0,1 3-5 0,2 0-2 16,2-1-4-16,-1 1-5 0,3 2-5 0,1-3-4 16,3 3-3-16,-1-2-6 0,1 0-44 0,0 0 39 15,0-1-48-15,-1 0 45 0,0-1-41 0,2 0 39 0,-4-1-46 16,-2-2 43-16,-1 1-37 0,4 0 53 0,-7 0-46 15,-2-6 51-15,3 10-40 0,-3-10 48 0,-4 13-37 16,-3-6 38-16,0 0-42 0,0-1 44 0,-2 3-41 16,-3-2 41-16,3 3-46 0,0-5 20 0,-1 1-107 15,4 2-31-15,-1-2-95 0,-1-2-65 0,1 2-62 16,7-6-107-16,-5 8-223 0,5-8-208 0</inkml:trace>
  <inkml:trace contextRef="#ctx0" brushRef="#br1" timeOffset="98805.68">7118 8820 82 0,'9'-5'718'0,"-9"5"-193"0,5-5-116 0,-5 5-29 15,4-6-9-15,-4 6-13 0,4-4-24 0,-4 4-25 16,0 0-41-16,4-6-47 0,-4 6-42 0,0 0-38 0,6-6-29 15,-6 6-26-15,8-4-15 0,-8 4-13 0,12-1-12 16,-12 1-6-16,15 0-50 0,-15 0 49 0,16 3-57 16,-7 0 47-16,0 1-50 0,1-1 46 0,-2 2-48 15,0 0 46-15,-2 2-51 0,0-2 49 0,-1 2-50 16,-1-1 50-16,0-1-48 0,-4-5 49 0,3 12-49 16,-3-12 53-16,-3 9-45 0,3-9 46 0,-5 8-50 15,5-8 55-15,-7 6-49 0,7-6 56 0,0 0-54 16,-15 1 57-16,15-1-51 0,-10-5 55 0,10 5-48 15,-8-9 47-15,2 5-51 0,3-2 48 0,2-2-49 16,0 3 44-16,1-3-52 0,1 1 45 0,-1 1-48 16,4-2 45-16,4 1-41 0,-2 1 40 0,0-1-52 15,2 3 50-15,2 0-49 0,1 1 52 0,-1 0-53 16,1 1 52-16,-1 0-52 0,-10 2 50 0,23 0-48 16,-12 2 49-16,-1 0-49 0,1 1 47 0,-2 0-50 15,-1 2 47-15,2 0-45 0,-3 0 50 0,-2 1-48 16,-1-2 48-16,0 2-36 0,-4-6 42 0,2 10-46 0,-2-10 52 15,0 11-41-15,0-11 59 0,-4 7-34 16,4-7 57-16,0 0-34 0,-5 6 33 0,5-6-42 0,0 0 26 16,0 0-37-16,-8-7 14 0,8 7-27 0,-1-11 31 15,4 5-38-15,-1-1 27 0,1-3-36 0,1 2 30 16,2-2-31-16,2 2-5 0,1-3 3 0,-2 4-1 16,2-1 4-16,1 3 2 0,-1 0 2 0,2 1-2 15,-1 0 0-15,0 2 2 0,-10 2-1 0,19-1 5 16,-9 2 0-16,1 1 6 0,-1 2-8 0,-1 0 2 15,-1-1-2-15,-2 3 3 0,3 1 3 0,-3-2-6 16,1 1-9-16,-2 3-5 0,-1-2-11 0,-1 1-44 16,0 0-17-16,-2 0-102 0,2-1-13 0,-3 0-104 15,1 0-17-15,-1-7-80 0,0 11-78 0,0-11-95 16,1 9-327-16,-1-9-464 0</inkml:trace>
  <inkml:trace contextRef="#ctx0" brushRef="#br1" timeOffset="98996.65">7766 8764 220 0,'9'-4'705'0,"-9"4"-185"16,14-2-129-16,-14 2-66 0,0 0-50 0,12-2-7 16,-12 2 4-16,0 0 3 0,11 2-4 15,-11-2-27-15,6 5-29 0,-6-5-79 0,7 5 28 0,-7-5-73 16,5 10 27-16,-5-10-64 0,5 8 33 0,-1-1-62 16,-2-3 39-16,2 1-56 0,-1 1 41 0,-1 0-60 15,-2-6 40-15,5 8-97 0,-5-8-16 0,3 10-103 16,-3-10-21-16,3 6-109 0,-3-6-94 0,0 0-117 15,0 0-410-15,0 0-515 0</inkml:trace>
  <inkml:trace contextRef="#ctx0" brushRef="#br1" timeOffset="99121.13">7679 8676 379 0,'-6'-11'379'0,"1"2"-71"0,1 0-59 16,1 2-52-16,0-1-30 0,2 2-20 0,1-2-26 15,0 8-24-15,4-12-21 0,0 7-13 0,1 0-13 16,3 0-23-16,1 0-89 0,0 1-106 0,1 1-122 15,0-1-253-15,2 2-53 0</inkml:trace>
  <inkml:trace contextRef="#ctx0" brushRef="#br1" timeOffset="99487.4">7973 8592 497 0,'0'0'404'0,"9"4"-96"15,-9-4-60-15,8 5 16 0,-8-5 7 0,8 5 0 16,-8-5-25-16,8 7-21 0,-8-7-34 0,7 9-29 15,-2-4-20-15,-1 0-13 0,2 1-28 0,-2 1-11 16,2-1-16-16,-3 2-13 0,2 0-10 0,-1 0-12 16,-2 0-6-16,3-1-8 0,-4 0-1 15,2 0-6-15,-3-7 1 0,3 11 3 0,-3-11 3 0,1 9-2 16,-1-9 6-16,0 0 38 0,0 0 15 0,0 0 11 16,0 0 13-16,0 0-15 0,0 0-59 0,0-10 47 15,1 4-59-15,1-1 47 0,0-1-42 0,1 0 46 16,-2-2-48-16,4 3 53 0,-2-1-48 0,3 0 45 15,-2 2-52-15,2 0 44 0,-2 1-48 0,1 1 45 16,-5 4-48-16,13-5 27 0,-13 5-29 0,13-3 37 16,-13 3-46-16,15 3 37 0,-15-3-42 0,14 5 33 15,-7-2-41-15,-1 3 41 0,3-1-46 0,-3 1 32 16,1 1-54-16,-2 0 29 0,1-1-93 0,-1 1-4 0,-1 0-89 16,1-2 1-16,-1 2-33 0,-4-7-57 0,5 9-53 15,-5-9-16-15,9 7-17 0,-9-7-22 0,8 4-21 16,-8-4-318-16,9-3-233 0</inkml:trace>
  <inkml:trace contextRef="#ctx0" brushRef="#br1" timeOffset="99648.89">8314 8665 575 0,'7'-6'247'0,"-2"0"-5"16,-1 2 19-16,-4 4 16 0,8-5-19 0,-8 5 63 15,6-8-72-15,-6 8 21 0,0 0-72 0,5-7 8 16,-5 7-59-16,0 0 50 0,0 0-43 0,0 0 36 16,0 0-73-16,10 3 30 0,-10-3-68 0,6 6 36 15,-6-6-64-15,5 8 34 0,-5-8-61 0,7 8 38 16,-6-2-57-16,3-1 47 0,0 1-58 0,-2 1 44 15,1-2-56-15,2 1 4 0,-5-6-106 0,5 11-21 16,-5-11-111-16,4 7-11 0,-4-7-74 0,0 0-114 16,-1 7-479-16,1-7-504 0</inkml:trace>
  <inkml:trace contextRef="#ctx0" brushRef="#br1" timeOffset="99787.6">8271 8573 134 0,'-4'-10'462'0,"0"2"-130"16,3 0-62-16,0 1-63 0,1 7-34 0,0-12-20 15,0 5-30-15,0 7-31 0,5-10-12 0,-5 10-21 16,7-9-12-16,0 6-17 0,-7 3-44 0,11-6-59 0,-11 6-110 16,15-2-104-16,-15 2-217 0,16-1 4 0</inkml:trace>
  <inkml:trace contextRef="#ctx0" brushRef="#br1" timeOffset="100303.9">8506 8536 308 0,'0'0'342'0,"10"4"-69"0,-10-4 4 15,9 6 0-15,-9-6-26 0,9 5 34 0,-9-5-65 16,8 6 26-16,-8-6-75 0,10 7 21 0,-10-7-24 16,8 9-20-16,-3-6-27 0,-5-3-16 0,9 10-18 15,-4-5-12-15,-3 1-14 0,5 0-12 0,-3 0-4 16,-1-1-15-16,0-1-2 0,1 2-8 0,-4-6-5 16,5 9-2-16,-5-9 4 0,6 7-2 0,-6-7-4 15,4 6-33-15,-4-6 43 0,0 0 5 0,0 0 9 16,0 0-30-16,0 0 39 0,5-5-37 0,-5 5 49 15,3-9-58-15,-3 9 36 0,2-14-40 0,1 7 40 16,0 0-44-16,-1-1 53 0,1 1-43 0,2-2 46 0,0 3-42 16,-1 0 49-16,1-1-49 0,1 2 49 0,-1 0-47 15,-5 5 49-15,13-6-53 0,-13 6 44 0,13-3-47 16,-13 3 39-16,14-2-49 0,-14 2 46 16,10 2-50-16,-10-2 44 0,12 3-45 0,-12-3 47 0,10 6-49 15,-10-6 50-15,6 6-52 0,-6-6 51 0,4 7-52 16,-4-7 53-16,3 9-50 0,-3-9 50 0,-3 6-43 15,3-6 49-15,-1 6-30 0,1-6 71 0,0 0-40 16,0 0 57-16,0 0-51 0,0 0 62 0,-9-6-49 16,9 6 27-16,-3-7-52 0,3 7 2 0,0-14-2 15,0 9-5-15,3-3-8 0,1 0-3 0,-2 0-1 16,2 0-3-16,1 2-2 0,3-1 0 0,-2 1 4 16,1 1-4-16,-7 5 3 0,11-7 6 0,-1 3 4 15,-10 4 5-15,13-2-5 0,-13 2-6 0,18 1-1 0,-18-1-4 16,17 5-1-16,-10 0-4 0,2-1-3 15,0 1-4-15,0 2-18 0,-1 1-15 0,-1 0-44 16,1 0-8-16,0 1-100 0,1 0-6 0,-3 0-79 16,2 1 5-16,-2-3-82 0,1 0 5 0,0-1-17 0,1 0-16 15,-2-1-25-15,2-3-47 0,-8-2-224 0,17 3-175 16</inkml:trace>
  <inkml:trace contextRef="#ctx0" brushRef="#br1" timeOffset="100887.2">9132 8502 5 0,'5'-10'377'0,"-1"0"-46"0,-3 1-40 15,2 0 0-15,-2 0-3 0,-1 1 1 0,0 0 15 16,0 1-5-16,0 0-9 0,0 7-17 0,-1-12-32 16,1 12-40-16,-4-9-40 0,4 9-28 0,-9-7-14 15,9 7-1-15,-11-1-3 0,11 1-3 0,-13 5-22 16,4-1-18-16,3 1-13 0,-2 0 33 0,0 2-62 16,4 1 39-16,-3 0-51 0,2 0 39 0,1 1-58 15,1 0 42-15,1 0-51 0,0-1 45 0,1-1-59 16,4 0 38-16,-3-7-64 0,2 12 30 0,-2-12-67 15,9 7 20-15,-9-7-56 0,12 3 32 0,-12-3-58 16,14-2 52-16,-5 0-40 0,1-3 12 0,-1-1 7 16,0 1 20-16,1-3 15 0,0 0 18 0,-1-5 12 0,0 4 16 15,0-1 15-15,-1 2 0 0,-2-2-3 16,2 2 11-16,-2 2 3 0,-1-3 3 0,-1 3 1 16,1 1-1-16,-1 0 3 0,-4 5 2 0,10-6 8 15,-10 6-5-15,9-3 11 0,-9 3 1 0,0 0 3 16,16 2-12-16,-16-2 2 0,11 3-2 0,-11-3 3 0,14 8-1 15,-6-3-2-15,-2-2 6 0,3 1-10 16,-1 0 2-16,2-1 2 0,-2 2-3 0,-1-3 1 0,-7-2 4 16,17 2-2-16,-17-2-2 0,15 0-1 0,-15 0 1 15,16-4 1-15,-10 1 10 0,0-2-9 0,0 0-5 16,-1-1 3-16,1-2 0 0,-4 0 4 0,1-1 7 16,0 0 11-16,-2-2 26 0,-2 0 52 0,1-1-44 15,-3 0 38-15,2-2-35 0,-2-1 45 0,1 1-33 16,-3-2 70-16,2 3-41 0,-2-2 59 0,1 3-44 0,2 3 60 15,-1-3-38-15,-2 3 2 0,2 1-14 16,1 2-28-16,-2 0-21 0,4 6-18 0,-3-9-6 16,3 9 6-16,0 0 13 0,0 0-7 0,0 0-8 0,0 0-7 15,0 0-5-15,-1 10 6 0,5-2-20 0,2 0-7 16,-2 1-3-16,4 4-58 0,0 0 64 16,4 2-59-16,0 2 53 0,3 3-62 0,2 2 29 15,2-2-101-15,-1 2-7 0,1-1-42 0,-1 0 3 0,1-1-78 16,-1 1-4-16,-4-2-103 0,1-1-11 0,-4-1-57 15,-2-3-110-15,-3-1-437 0,-2 3-545 16</inkml:trace>
  <inkml:trace contextRef="#ctx0" brushRef="#br1" timeOffset="101353.01">7310 9214 286 0,'0'0'640'0,"0"0"-211"16,0 0-43-16,0 0-129 0,0 0-5 16,12 0-70-16,-4-3 47 0,4 1-50 0,3-3 49 0,-1-1-55 15,5 1-11-15,4 0-14 0,3-3-14 0,2 0 0 16,6 1 7-16,6-3 1 0,4 2-5 0,0-1-9 16,4 1-18-16,3-2-14 0,2 3-19 0,0-3-9 15,2 4-13-15,1-2-12 0,1 0-2 0,11 1-11 16,-1-2-4-16,-1 1 8 0,4-1 1 0,-2 1 5 15,1-1 11-15,0 1 18 0,0-1-5 0,0 0-3 16,-1 2-1-16,-2-3-2 0,-8 3 6 0,-2 0-8 16,0-2-10-16,-2 1 2 0,1 0-2 0,-4 1-1 15,0-3-8-15,-2 3-9 0,-3-3-3 0,-4 3-4 16,-5-2-7-16,-4 2-5 0,-1 1 11 0,-5 0-39 0,-3 0-66 16,-3 1-83-16,-5 0-88 0,0-1-222 15,-7 2-226-15,-3-1-606 0,-6 5-913 0</inkml:trace>
  <inkml:trace contextRef="#ctx0" brushRef="#br1" timeOffset="103820.2">17313 16058 423 0,'0'0'366'15,"1"-6"-29"-15,-1 6-55 0,0 0 41 0,0 0-50 16,0-8 30-16,0 8-68 0,0 0-6 0,0 0-54 16,0 0-20-16,-4-6-45 0,4 6 1 0,0 0-30 15,0 0 20-15,0 0-13 0,0 0 10 0,-6 6-24 16,6-6 7-16,-7 7-18 0,7-7 9 0,-6 10-16 16,2-5 6-16,0 1-4 0,2-2-6 15,-2 4-4-15,1-2-4 0,-1-1-7 0,2 2-5 0,2-7-7 16,-3 10 1-16,3-10-1 0,0 11-5 0,0-11 0 15,4 10-5-15,1-5 0 0,2 0-3 0,-1-1-17 16,4 0 14-16,2 2-1 0,-1-1-1 0,5 1-3 16,-2-1 1-16,2 2-10 0,-3 0 9 0,5-1-4 15,-1 2 3-15,0 2 4 0,1-1-7 0,-1 1 0 16,-1 0 1-16,0 1-2 0,-2-2-5 0,-4 1 4 0,2-1-1 16,-2 2 2-16,-2-1-3 0,-2 1 5 0,-1-2 0 15,-2 1-1-15,-2-1 2 0,-1 0 1 16,-3-1-1-16,0 2-1 0,-3-2 8 0,1-1-6 15,-4 0-12-15,-1-1 17 0,1 1-2 0,-1-3 0 0,-3 0-5 16,2-2 5-16,-3-1-4 0,2-1-1 0,1 0 0 16,-2-1-5-16,1-1-1 0,1-1-11 0,1 0-35 15,-1 0-56-15,1-3-83 0,3 3-46 0,-1-3-67 16,0 0-141-16,4 0-73 0,-2-1-340 0,2-2-404 16</inkml:trace>
  <inkml:trace contextRef="#ctx0" brushRef="#br1" timeOffset="104152.85">17298 16105 474 0,'0'0'404'0,"-6"-5"-43"0,6 5-35 16,-4-6-67-16,4 6 16 0,-1-4-49 0,1 4-3 15,0-7-47-15,0 7 0 0,8-8-53 0,-3 5 2 16,1-2-24-16,2 0 14 0,0 0-14 0,2 0 15 0,0 1-15 16,3-1-1-16,0-1-24 0,1 2 1 0,2 0-22 15,-2 0 6-15,4-1-20 0,-2 3 2 16,0-2-12-16,3 1 8 0,-1-2-14 0,-1 3 10 0,1-1-11 16,0 2 12-16,-3-2-13 0,4 1 7 0,-2 0-13 15,-4 0 6-15,-1-1-15 0,1 2 6 16,-3 0-10-16,-10 1 8 0,18-1-12 0,-18 1 3 15,14-2-8-15,-14 2 5 0,13 0-19 0,-13 0-43 0,0 0-105 16,12 1-79-16,-12-1-176 0,0 0-177 0,0 0-323 16,0 0-494-16</inkml:trace>
  <inkml:trace contextRef="#ctx0" brushRef="#br1" timeOffset="104886.52">18619 16026 50 0,'0'0'320'0,"2"-6"-48"0,-2 6-12 16,0 0 6-16,0-7-18 0,0 7-17 0,0 0-71 16,0 0 13-16,1-7-69 0,-1 7 22 0,0 0-48 15,0 0 42-15,0 0-20 0,0 0 24 0,0 0-18 16,0 0 32-16,-2 8-30 0,2-8 1 0,-6 8-29 16,3-1 12-16,-2 0-11 0,0 0-12 0,-3 1-14 15,-1 3-9-15,-1 0-11 0,1 1-2 0,-5 1-9 16,1 0-5-16,-3 2-5 0,0-1-2 0,-2 4-24 0,4-6 20 15,-3 1-23-15,2-2 31 0,1-1-32 0,4-3 50 16,-2 0-20-16,2-1 29 0,3-1-25 16,0-1 20-16,7-4-27 0,-12 4 15 0,12-4-6 0,0 0-5 15,0 0-1-15,0 0-6 0,-5-4 3 0,5 4-3 16,8-6-1-16,-8 6-2 0,12-3-4 0,-12 3 1 16,14-2 1-16,-14 2-2 0,18-2 2 0,-18 2 0 15,20 0 0-15,-7 2-1 0,-1 0 1 0,2 1 0 16,-2 1-2-16,4 1 0 0,-2 0 2 0,1 1-3 15,-1 0 4-15,3 1-2 0,-2 0 2 0,0 1-5 16,2-3 2-16,-2 4 1 0,1-2-21 0,-1-1 22 16,2 0-12-16,-2 0 20 0,-1-1-20 0,1 1 20 15,0-2-18-15,-3-1 17 0,1 1-14 0,-1-3 20 16,0 2-27-16,-3-1 28 0,3 0-19 0,-12-2 14 16,15 1-20-16,-15-1 20 0,15 0-17 0,-15 0 19 15,13-1-19-15,-13 1 12 0,9-1-23 0,-9 1 6 16,10-4-86-16,-10 4-47 0,5-3-89 0,-5 3-87 0,0 0-151 15,4-6-380-15,-4 6-394 0</inkml:trace>
  <inkml:trace contextRef="#ctx0" brushRef="#br1" timeOffset="105238.05">18515 16488 569 0,'0'0'446'0,"0"0"-58"16,-15-1-30-16,15 1-25 0,0 0 7 0,-13-1-55 0,13 1-1 15,0 0-32-15,-9-4-18 0,9 4-41 0,0 0-33 16,0 0-15-16,-4-5 3 0,4 5 0 0,0 0 1 16,0 0-12-16,0 0-12 0,7-2-17 0,-7 2-9 15,0 0-7-15,0 0-9 0,16 1-4 0,-16-1-4 16,11 1 38-16,-11-1-41 0,12 2 40 0,-12-2-33 15,18 3 36-15,-7-2-22 0,0 0 17 0,0 2-28 0,1-2 13 16,3 2-32-16,-2-1 9 0,2 0-25 0,1 1 8 16,2-1-27-16,-3 0 15 0,3 0-32 15,-3 0 20-15,1-2-27 0,-2 1 20 0,2 1-26 16,-3-1 23-16,2 0-23 0,-3-1 19 0,1 1-35 0,-13-1 8 16,20 0-81-16,-20 0-27 0,19 0-87 0,-19 0-89 15,13 0-108-15,-13 0-127 0,13 0-302 0,-13 0-438 16,5-5-876-16</inkml:trace>
  <inkml:trace contextRef="#ctx0" brushRef="#br1" timeOffset="105670.84">18745 15927 261 0,'0'0'246'0,"0"0"-18"0,0 0-2 0,0 0-2 16,0 0-5-16,0 0-10 0,0 0-3 0,-4-3-8 15,4 3-13-15,0 0-58 0,0 0 36 0,0 0-15 16,-10 1-12-16,10-1-23 0,-7 5-18 0,7-5-43 16,-11 10 13-16,2-6-42 0,0 6 18 0,-1-1-114 15,-4 6-173-15,-1-2-649 0,-4 5-455 0</inkml:trace>
  <inkml:trace contextRef="#ctx0" brushRef="#br1" timeOffset="108043.75">17849 10520 67 0,'-6'-10'196'0,"6"10"-27"16,-4-9-26-16,4 9-4 0,-2-12-12 0,2 12-1 16,-4-10-7-16,1 4-16 0,3 6-4 0,-1-11-3 15,1 11-9-15,-4-12-12 0,4 12-11 0,-1-10-9 16,1 10-8-16,-3-9-6 0,3 9-3 0,-2-6-9 16,2 6-9-16,-2-7-2 0,2 7-4 0,0 0-4 0,-5-8-1 15,5 8-2-15,0 0-4 0,-1-6 1 0,1 6-1 16,0 0-2-16,0 0 0 0,-2-5 0 15,2 5-1-15,0 0-2 0,0 0 7 0,0 0-6 0,0 0 2 16,0 0 7-16,0 0-13 0,0 0 0 0,0 0 3 16,0 0 1-16,0 0-80 0,0 0-124 0,0 0-303 15,-12 0-6-15</inkml:trace>
  <inkml:trace contextRef="#ctx0" brushRef="#br1" timeOffset="108752.98">15256 9687 308 0,'10'-5'344'16,"-10"5"-70"-16,8-4-11 0,-8 4-13 0,0 0 1 15,7-3-36-15,-7 3 21 0,0 0-70 16,0 0 12-16,0 0-67 0,0 0 36 0,0 0-44 15,0 0 51-15,0 0-49 0,0 0 43 0,-4 7-46 0,-3-3 29 16,0 2-44-16,-5-2 29 0,-2 4-50 0,0-1 38 16,-5 1-58-16,-3 3 29 0,-5-1-49 0,1 1 34 15,-4 2-52-15,-2-3 39 0,-5 3-45 0,0-1 35 16,5-2-43-16,0 2 38 0,0-2-41 0,3-1 36 16,1 0-44-16,3-1 39 0,4-1-46 0,4-2 30 15,-1 0-60-15,4 1-18 0,3-3-100 0,0 0-23 16,4 1-61-16,7-4-48 0,-12 4-25 0,12-4-93 15,0 0-336-15,0 0-270 0</inkml:trace>
  <inkml:trace contextRef="#ctx0" brushRef="#br1" timeOffset="109002.51">15113 9808 160 0,'9'-1'277'0,"-9"1"-59"0,14-1-17 0,-14 1-12 16,0 0-10-16,17 0-19 0,-17 0-6 15,9 2-30-15,-9-2-10 0,0 0 19 0,9 5-53 0,-9-5 9 16,2 7-18-16,-2-7 5 0,-6 8-24 0,2-4 5 16,0 3-26-16,-3 0 9 0,-1 0-23 0,-5 2 8 15,2 0-14-15,-6 1 11 0,-1 1-20 0,-1 1 12 16,-4 1-3-16,-1-1 5 0,-2 0-12 0,2 1 0 16,-2 0 0-16,1-2 18 0,4 0-26 0,1-1-2 15,-2-1 7-15,5 1-7 0,2-3-1 0,1 1-34 16,0-2-70-16,4-1-80 0,1 0-70 0,1-1-344 15,8-4-120-15</inkml:trace>
  <inkml:trace contextRef="#ctx0" brushRef="#br1" timeOffset="109285.81">14866 9790 139 0,'0'0'408'0,"-3"-6"-115"0,3 6-62 15,0 0-45-15,-17 0-35 0,11 3-4 0,-6 1 19 16,1 1-16-16,-2 2-19 0,-2 1-5 0,-2 3-43 0,-2 0 15 16,1 2-48-16,1 2 5 0,-4 0-29 0,1 2 16 15,1 1-27-15,0 2 19 0,1 0 3 0,2-1-4 16,3-1-6-16,0-1-6 0,3 2 0 0,1-1 1 16,4-2 3-16,-2 1 41 0,6-2 36 0,1-1 26 15,4 2 16-15,2-1 0 0,3 0-15 0,4 1-13 16,4-2-15-16,2-2-19 0,3 3-12 0,3-1-16 15,3-2-9-15,2-1-11 0,-1-1-4 0,2-1-11 16,-1 0-22-16,1 0-84 0,-3-1-99 0,-2 0-88 16,-5-2-88-16,1 1-100 0,-4-2-361 0,-4 1-360 15</inkml:trace>
  <inkml:trace contextRef="#ctx0" brushRef="#br1" timeOffset="110135.49">9197 12600 139 0,'0'0'400'0,"-1"-9"-87"16,1 9-9-16,-1-5-20 0,1 5-16 0,-4-6-7 16,4 6-4-16,0 0-20 0,-1-9-22 0,1 9-20 15,0 0-15-15,-3-5-17 0,3 5-27 0,0 0-23 16,0 0-20-16,-5-5-19 0,5 5-16 0,0 0-10 16,0 0-9-16,0 0-13 0,0 0 5 0,0 0-10 15,0 0-4-15,0 0-3 0,0 0-1 0,0 0-3 16,0 0-1-16,0 0 4 0,0 0-5 0,0 0-1 15,0 0 4-15,3 5 3 0,-3-5 0 0,0 0-3 16,0 0 0-16,0 0-1 0,0 0-4 0,0 0 1 0,2-5 0 16,-2 5-4-16,0 0 4 0,0-9-5 15,0 9-1-15,0 0 1 0,-5-6 1 0,5 6-2 16,0 0-2-16,-4-6 5 0,4 6-8 0,0 0 1 0,0 0-2 16,0 0 3-16,-11 1 0 0,11-1 0 0,-4 5 3 15,4-5-3-15,-5 6 0 0,5-6 2 16,-3 10 3-16,3-10-3 0,0 8-1 0,0-8 0 0,0 10 0 15,0-10 2-15,4 8-1 0,-4-8 2 0,5 8-2 16,-5-8 5-16,8 4-4 0,-8-4 0 0,0 0-1 16,13 1 3-16,-13-1-1 0,7-2-1 0,-7 2 4 15,9-5-4-15,-9 5 1 0,7-6 1 0,-7 6 4 16,2-5-2-16,-2 5-1 0,0 0-2 0,1-7-1 16,-1 7-2-16,0 0-1 0,-3-6 0 0,3 6-3 15,0 0 3-15,0 0-9 0,-13 1-1 0,13-1-41 16,-10 5-59-16,10-5-79 0,-8 7-77 0,8-7-92 15,-8 7-78-15,8-7-391 0,-9 11-368 0</inkml:trace>
  <inkml:trace contextRef="#ctx0" brushRef="#br1" timeOffset="110522.32">9093 12988 86 0,'0'0'428'0,"-7"7"-59"0,7-7 0 0,-5 3-51 15,5-3 52-15,0 0-69 0,0 0-10 0,-14-1-72 16,14 1 9-16,-4-4-75 0,4 4 8 0,-1-9-39 16,1 9 17-16,1-9-52 0,3 3 37 0,0-1-47 15,1 2 35-15,1 0-50 0,1-1 31 0,-1 1-62 16,4 1 50-16,-2 1-64 0,-8 3 39 0,14-2-54 15,-14 2 48-15,14 1-55 0,-6 1 8 0,-2 3-4 16,-1-1 2-16,2 5 42 0,-4-1-47 0,0 3 41 16,1 0-47-16,-3 2 47 0,-1 0-47 0,0 2 51 15,0-2 2-15,-1 0 5 0,0 1 19 0,-2-3-28 16,2 1 66-16,-2-2-28 0,3 1 49 0,-1-4-33 16,1 0 34-16,0-7-28 0,-1 11-6 0,1-11-27 0,2 7 10 15,-2-7-36-15,0 0-3 0,13 0 6 0,-4-3-34 16,1-2-31-16,2-1-71 0,2-1-56 15,1-3-27-15,4-2-111 0,-1 0-31 0,3-2-103 16,0-2-53-16,0-2-137 0,-1 0-363 0,-1 0-566 0</inkml:trace>
  <inkml:trace contextRef="#ctx0" brushRef="#br1" timeOffset="112102.62">9168 12478 108 0,'0'0'328'0,"0"0"-58"0,0 0-32 16,0 0-10-16,-1 6-13 0,1-6-11 0,0 0-27 15,0 0 1-15,0 0-39 0,0 0 22 0,0 0-64 16,0 0 13-16,0 0-47 0,0 0 42 0,0 0-48 15,0 0 57-15,0 0-14 0,1-10 18 0,-1 10-40 16,1-7 59-16,-1 7-46 0,1-12 31 16,1 6-48-16,-1-3 52 0,0 0-42 0,1-2 49 0,-1 1-50 15,0-3 2-15,-1 0-6 0,0-3-20 0,1-2-6 16,1 0-2-16,-2-1-3 0,-2-1-10 0,1-5-9 16,1 1 40-16,-1-4-61 0,-2 2 42 0,1-8-54 15,-1 1 42-15,-1 0-49 0,2-2 46 0,-2 1-54 16,0-2 48-16,0-1-51 0,2 0 48 0,-1 1-49 15,-1 1 51-15,2 3-48 0,-2-2 45 0,0 2-51 16,0 1 51-16,2 5-49 0,-2 0 4 0,1 1 6 16,-1 1 4-16,2 0 0 0,-2 1 3 0,0 0 44 15,-1 1-45-15,3 2 43 0,-1 2-49 0,-2 0 43 0,2 2-48 16,1 1 48-16,-2-1-45 0,3 3 44 0,-2 0-49 16,1 2 56-16,0 0-52 0,0 2 49 15,-1-1-47-15,2 3 46 0,0-2-46 0,-2 3 49 0,3 6-51 16,0-12 52-16,0 12-55 0,-2-9 48 0,2 9-50 15,-3-8 48-15,3 8-44 0,-1-5 40 0,1 5-48 16,0 0 51-16,-3-7-46 0,3 7 46 0,0 0-47 16,0 0 49-16,0 0-48 0,0 0 47 0,0 0-47 15,0 0 48-15,0 0-48 0,-9 4 48 0,9-4-50 16,-1 6 49-16,1-6-51 0,-4 9 48 0,4-9-47 16,-5 9 51-16,4-3-46 0,1-6 44 0,-3 10-49 15,3-10 4-15,-2 10 7 0,2-10 1 0,-2 8 3 16,2-8 5-16,-1 7-5 0,1-7 0 0,0 0-1 15,0 8 5-15,0-8-3 0,0 0 8 0,0 0-7 16,0 0 3-16,0 0 40 0,0 0-54 0,12-3 43 0,-12 3-51 16,6-9 47-16,-6 9-53 0,4-7 48 15,-4 7-53-15,2-9 46 0,-2 9-48 0,2-10 50 16,-2 10-48-16,-2-8 49 0,2 8-46 0,-1-8 45 0,1 8-39 16,0 0 39-16,-5-5-40 0,5 5 42 0,0 0-45 15,0 0 47-15,-10 2-42 0,10-2 45 16,-7 6-46-16,7-6 47 0,-5 8-46 0,5-8 46 0,-2 9-46 15,2-9 40-15,-2 8-54 0,2-8 33 0,2 7-60 16,-2-7 30-16,0 0-38 0,3 7 50 0,-3-7-32 16,0 0 46-16,0 0-35 0,12 0 39 0,-12 0-44 15,9-3 36-15,-9 3-36 0,5-7 42 0,-5 7-43 16,5-9 40-16,-5 9-61 0,0-6 31 0,0 6-56 16,0-6 20-16,0 6-95 0,-8-6-41 0,8 6-60 15,-12-2-64-15,12 2-88 0,-17 0-246 0,3 1-181 16</inkml:trace>
  <inkml:trace contextRef="#ctx0" brushRef="#br1" timeOffset="112502.19">8617 11349 250 0,'0'0'466'0,"-6"-3"-110"0,6 3-38 15,0 0-65-15,-10-5-3 0,10 5-73 0,0 0 2 0,0 0-75 16,-8-4 14-16,8 4-45 0,0 0 43 0,0 0-60 16,0 0 37-16,1 10-59 0,-1-10 48 0,7 6-55 15,-7-6-14-15,8 9 3 0,-1-5-5 0,-1 2-1 16,1-1 1-16,-1 0 5 0,3-2 22 0,-9-3 21 16,14 2-53-16,-14-2 8 0,14 3-1 0,-14-3-1 15,13-3 46-15,-13 3-54 0,11-4 52 0,-4-1-33 16,-2 0 64-16,1-1-31 0,-2 0 47 0,0 0-28 15,1-1 59-15,0 2-28 0,-2-1 60 0,-1 0-40 16,-2 6 55-16,5-9-62 0,-5 9 25 0,4-9-67 16,-4 9 18-16,4-5-62 0,-4 5 36 0,0 0-57 15,0 0 46-15,0 0-58 0,15 4 43 0,-15-4-52 16,8 9 45-16,-3-4-48 0,2 1-2 0,-1 2-2 16,1 0-30-16,3 1-52 0,-1 0-56 0,2 0-21 0,-1 0-96 15,-1-1 3-15,3 0-41 0,-2-1-27 16,0-1-4-16,0-2-84 0,-2-1-38 0,1-2-201 0,-9-1-171 15</inkml:trace>
  <inkml:trace contextRef="#ctx0" brushRef="#br1" timeOffset="113224.53">9087 11307 255 0,'0'0'298'0,"0"0"-39"15,0 0-21-15,0 0-18 0,0 0-30 0,0 0-21 16,0 0-28-16,0 0 3 0,0 0-31 0,0 0 1 16,0 0-28-16,-2-7 28 0,2 7-39 0,1-6 36 15,-1 6-53-15,1-8 49 0,-1 8-51 0,2-11 54 16,-2 11-12-16,1-11-44 0,0 2 38 0,-1 2-11 15,-1-1-4-15,2 0-2 0,-1-3-9 0,0 0 0 16,0-1-13-16,-1-1-7 0,1 0-5 0,-1-3-1 0,-2-1-5 16,3-1-5-16,-2-1-6 0,-1-4-7 0,-1-1 2 15,2-1-7-15,-2 0-1 0,-1-5-41 0,0 0 48 16,1-4-42-16,-1 2 41 16,-2-2-41-16,2 0 42 0,-1 1-45 0,1-1 45 0,-2 0-2 0,2 0-7 15,0 0 1-15,-3 2-6 0,2 0 3 16,1-1 5-16,-2 2 0 0,2-1 0 0,-2 0 0 15,-1 2 11-15,2 0-3 0,-1-1-5 0,0 3 4 0,0-2 3 16,-2 3-6-16,3-1-1 0,-3 4 7 0,4 1 5 16,-3 2-2-16,2-1 3 0,-1 2-29 0,0 1 45 15,2 2-30-15,-2 2 46 0,2-1-53 0,1 4 45 16,-1-2-42-16,-1 3 51 0,3 2-49 0,-2-1 49 16,1 2-49-16,2 0 42 0,-2 3-54 0,1-2 42 15,1 2-50-15,2 5 41 0,-5-10-33 0,5 10 25 16,-5-6-44-16,5 6 45 0,0 0-45 0,0 0 45 15,0 0-44-15,-11 1 40 0,11-1-45 0,-6 9 45 16,6-9-5-16,-5 8-3 0,1-2 1 0,3 0-5 16,-2-1-3-16,3 2-3 0,-2-1 0 0,0 0 0 0,2-6-7 15,-1 13 7-15,1-13 3 0,1 10-5 16,-1-10 2-16,2 10-1 0,-2-10 1 0,2 7 3 16,-2-7-5-16,8 4 4 0,-8-4-1 0,0 0-2 0,11-1 0 15,-11 1-2-15,9-4 4 0,-9 4-41 0,9-8 46 16,-4 5-44-16,-1-3 48 0,0 1-43 15,-2 0 44-15,1-1-44 0,-2 0 48 0,-1 6-50 0,2-11 48 16,-2 11-45-16,-3-11 44 0,3 11-44 0,-4-10 46 16,4 10-50-16,-8-8 49 0,8 8-46 0,-10-4 43 15,10 4-43-15,-9-4 48 0,9 4-45 0,0 0 39 16,-14 0-49-16,14 0 34 0,0 0-69 0,-11 2-3 16,11-2-45-16,0 0-47 0,-8 6-64 0,8-6-46 15,0 0 12-15,0 0-86 0,3 5-65 0,-3-5-392 16,0 0-333-16</inkml:trace>
  <inkml:trace contextRef="#ctx0" brushRef="#br1" timeOffset="113671.43">8954 9756 67 0,'-12'-2'368'0,"12"2"-77"0,-12-5-3 16,12 5 12-16,-9-3 29 0,9 3-61 0,-11-6-22 0,11 6-43 16,-8-4-40-16,8 4-39 0,0 0-25 0,-5-5-17 15,5 5-15-15,0 0-7 0,0 0 0 0,3-8 3 16,-3 8-14-16,0 0 1 0,6-5 2 0,-6 5-4 16,0 0-6-16,9-3 1 0,-9 3-3 0,0 0 4 15,0 0 5-15,11-2 6 0,-11 2 6 0,0 0 12 16,0 0 16-16,0 0 10 0,0 0 14 0,0 0 12 15,9-2-1-15,-9 2 3 0,0 0-9 0,0 0-8 16,0 0-1-16,0 0-52 0,0 0 39 0,0 0-44 16,0 0 34-16,0 0-50 0,0 0 29 0,0 0-46 15,0 0 25-15,0 0-42 0,0 0 34 0,0 0-43 16,11 3 43-16,-11-3-28 0,5 5 45 0,-5-5-28 16,5 11 33-16,-3-6-35 0,2 2 0 0,0 0-3 15,1 2 4-15,-1 0-6 0,2 0-5 0,-1 1-2 16,2 1-1-16,-1 1-1 0,1 1-1 0,0-2 4 15,0 1-7-15,-1 0-8 0,2 0-28 0,-2-1-58 16,2-1-22-16,-2-1-101 0,-2 0-21 0,2-2-95 16,2 0-17-16,-3-1-47 0,-1-1-49 0,-4-5-61 0,10 4-394 15,-10-4-460-15</inkml:trace>
  <inkml:trace contextRef="#ctx0" brushRef="#br1" timeOffset="113935.9">9090 9790 424 0,'-4'-7'351'0,"2"0"-25"16,-1 2-24-16,3 5-26 0,-4-10-25 0,4 10-36 16,-1-8-47-16,1 8-44 0,0-7-20 0,0 7-22 15,5-6-4-15,-5 6-14 0,8-3-12 0,-8 3-6 16,14 0-3-16,-14 0-6 0,15 5-46 0,-7 0 46 16,1 1-47-16,-2 0 40 0,1 3-46 0,1 1 3 15,-1 1 3-15,-2 0 2 0,-1 0 3 0,2 2 16 16,-5-4 38-16,2 2-44 0,2-1 45 0,-3-1-46 15,-1 0 53-15,2-1-45 0,-2-2 57 0,0 0-39 16,2 0 49-16,-4-6-45 0,8 8 28 0,-8-8-44 16,12 3 28-16,-12-3-87 0,22-2-67 0,-9-1-61 0,1-1-68 15,5-2-151-15,3-2-411 0,-2 1-323 0</inkml:trace>
  <inkml:trace contextRef="#ctx0" brushRef="#br1" timeOffset="115451.16">9247 11322 50 0,'0'0'287'0,"0"0"-50"0,0 0-19 16,0 0-11-16,0 0 1 0,0 0-16 0,-11 1-16 15,11-1-12-15,0 0-5 0,0 0-33 16,0 0 16-16,0 0-40 0,0 0 24 0,0 0-56 0,0 0 22 15,0 0-50-15,0 0 34 0,0 0-40 0,0-7 32 16,0 7-43-16,6-6 39 0,-1 1-53 0,4-1 52 16,-1 0-49-16,2-1 52 0,3-3-55 0,0 2 46 15,1-3-4-15,3-1-9 0,3 0-7 0,0-4-8 16,3 2 3-16,1 0-8 0,2-3-4 0,-2 0-5 16,7-2 0-16,1-2-4 0,1 1-3 0,0-3 2 15,2 0-1-15,1 2 1 0,-1-3-5 0,3-2-41 16,1 2 52-16,5-6-48 0,-1 2 53 0,6-1-44 15,-7-1 1-15,5-2 10 0,-1 0 1 0,3 2 1 16,-2-2 47-16,3 0-45 0,-2 2 35 0,2-2-8 0,-1 2-4 16,-2 0 0-16,0 0-6 0,2 3-1 0,-4-2-2 15,-6 5-1-15,1 1-2 0,-3-1 0 0,1 0 0 16,-3 2 3-16,-1-1-4 0,1 2-42 16,-6-1 51-16,3 2-50 0,-2 1 55 0,-6 3-44 0,0-1 50 15,-2 1-44-15,-4 2 41 0,-2 2-47 0,0 0 50 16,-2 1-41-16,-4 2 56 0,0-1-38 15,-1 2 46-15,-4-1-43 0,2 2 42 0,-2 0-46 0,0 1 46 16,-3 0-46-16,-2 6 40 0,7-11-43 0,-7 11 42 16,5-9-48-16,-5 9 42 0,4-8-44 0,-4 8 43 15,2-7-43-15,-2 7 40 0,0 0-44 0,1-7 40 16,-1 7-41-16,0 0 42 0,3-6-41 0,-3 6 47 16,0 0-35-16,0 0 43 0,3-6-36 0,-3 6 39 15,0 0-41-15,0 0 37 0,0 0-40 0,0 0 41 16,0 0-41-16,0 0 43 0,-11 2-38 0,11-2 42 0,-5 4-37 15,5-4 45-15,-6 6-40 0,6-6 39 16,-5 7-42-16,5-7 40 0,-5 6-43 0,5-6 40 16,-4 8-41-16,4-8 43 0,-1 8-43 0,1-8 47 0,0 0-40 15,0 8 41-15,0-8-48 0,0 0 50 16,5 6-61-16,-5-6 45 0,0 0-49 0,12 0 46 16,-12 0-49-16,11-4 47 0,-11 4-51 0,11-5 45 0,-3 1-47 15,-2-1 45-15,-1 1-47 0,0-2 51 0,1 2-47 16,-6 4 38-16,6-10-45 0,-6 10 47 0,6-9-44 15,-6 9 44-15,0-9-49 0,0 9 42 0,-2-8-42 16,2 8 45-16,-8-5-46 0,8 5 46 0,-10-3-45 16,10 3 50-16,-14 0-49 0,14 0 38 0,-14 3-48 15,14-3 30-15,-13 5-78 0,13-5-5 0,-14 7-101 16,14-7-7-16,-8 6-65 0,8-6-33 0,-5 7-40 16,5-7-50-16,0 0-431 0,0 8-350 0</inkml:trace>
  <inkml:trace contextRef="#ctx0" brushRef="#br1" timeOffset="115834.59">11270 9743 53 0,'-9'-8'432'0,"0"1"-85"0,3 0-36 16,0-1-15-16,-1 0-16 0,2 0-20 0,-1 0-34 0,3 0-44 15,1 1-39-15,-1 0-29 0,3-1-14 16,3 2-27-16,-1-1-15 0,1 2-11 0,4-1-8 0,0 2-9 16,-1 0-4-16,3 0 3 0,1 3-3 0,-10 1-7 15,18 0-2-15,-18 0-1 0,18 3-3 0,-10 1 1 16,-1 2 12-16,2 0-16 0,-5 4-5 0,4 0-46 16,-7 1 55-16,0 0-48 0,-2 1 58 0,0 1-54 15,-3 1 58-15,1 0-52 0,0-3 11 0,-1 2 13 16,-3-1 9-16,4 0 10 0,0-4 17 0,-1 2 2 15,2-2 13-15,-1-1 18 0,2 0 30 0,1-7 7 16,-2 8-1-16,2-8-18 0,6 5-14 0,-6-5 19 16,0 0-56-16,21-2 33 0,-10-1-52 0,1-2 25 15,5 0-70-15,1-3-8 0,1 0-76 0,3-3-3 0,3 0-89 16,-3-1-18-16,4-1-46 0,-1 0-42 16,-2-2-51-16,-1 1-403 0,1 0-279 0</inkml:trace>
  <inkml:trace contextRef="#ctx0" brushRef="#br1" timeOffset="116118.03">11702 9479 89 0,'0'0'408'0,"-6"-8"-74"0,6 8-27 0,-8-7-11 15,8 7-10-15,-7-7-5 0,7 7-27 0,-8-2-39 16,8 2-25-16,0 0-24 0,-13 2-17 0,13-2-19 16,-9 7-19-16,9-7-11 0,-5 8-11 0,5-8-7 15,-4 12-11-15,4-12-9 0,1 15-14 0,2-6-11 16,0 1 5-16,0 0-17 0,4 0-2 0,-1 1-6 15,1 0 5-15,2-2-7 0,1 1-39 0,1-3 46 16,-2-1-39-16,1-1 40 0,2-1-39 0,-2-1 39 16,4-3-18-16,-2 0 21 0,-2 0-10 0,3-1-4 15,-3-3-1-15,0-1 2 0,-2-1 0 0,-2 1 0 16,-1-2 6-16,-1 0-7 0,-4 1-1 0,-2-2-3 0,-2 0-2 16,-4 1-5-16,-3-1-5 0,-4 2-1 15,-1 0-5-15,-6 0-29 0,-1 2-80 0,-2 3-119 16,-3 1-165-16,-1 1-599 0,-4 2-603 0</inkml:trace>
  <inkml:trace contextRef="#ctx0" brushRef="#br1" timeOffset="119185.28">19539 16000 200 0,'-1'-10'394'0,"1"10"-138"15,-3-10-9-15,3 10-65 0,3-8 29 0,-3 8-39 16,7-11 47-16,-7 11-56 0,11-10 31 0,-4 4-77 16,3 2 17-16,-1-1-44 0,0 0 20 0,3 0-44 15,-1 2 36-15,2 0-27 0,0 2 23 0,-3 0-34 16,5 1 20-16,-4 1-36 0,0 0 19 0,2 3-33 16,-3 1 22-16,-1 1-30 0,1 2 20 0,-1 2-27 15,-5 0 1-15,1 4 17 0,-1-1-29 0,-4 2 21 16,0 0-26-16,0 2 19 0,-2 1-10 0,-2-1 1 15,0-1 3-15,-1 1-1 0,-2 1 9 0,-2-3 8 16,2 1 1-16,-2-2 15 0,1-1 11 0,-1 0 5 0,0-1 12 16,0-1 10-16,-1-1-1 0,1-1 16 0,3-2-4 15,-1 2-10-15,0-3 9 0,2-1-7 0,-2 2-6 16,7-7-15-16,-6 6 0 0,6-6-23 0,-7 8 8 16,7-8-18-16,-6 6 3 0,6-6-8 0,-1 6 28 15,1-6-23-15,1 5 36 0,-1-5-25 0,9 6 44 16,-9-6-36-16,14 4 32 0,-14-4-59 15,23 1 53-15,-10-2-41 0,6 1 30 0,1-3-44 0,1 1 26 16,3-2-46-16,4 0 39 0,0 0-41 0,4-1 28 16,0-3-10-16,0 5-27 0,0-3-53 15,-5 3-76-15,-3-3-89 0,-1 3-122 0,-4 1-58 0,-1 0-130 16,-5 1-151-16,-3 0-405 0,-10 1-707 0</inkml:trace>
  <inkml:trace contextRef="#ctx0" brushRef="#br1" timeOffset="120583.74">8875 11798 10 0,'0'0'243'16,"0"0"-61"-16,-5-4-5 0,5 4-38 0,0 0 7 15,0 0-29-15,-6-3 24 0,6 3-33 0,0 0 26 16,0 0-22-16,-8-6 38 0,8 6-38 0,0 0 45 16,0 0-44-16,-6-5 12 0,6 5 5 0,0 0-13 15,0 0-6-15,-8-2-6 0,8 2-9 0,0 0-15 16,0 0-9-16,0 0-15 0,0 0-12 0,-5-4-8 16,5 4-10-16,0 0 1 0,0 0-12 0,0 0-2 15,0 0 9-15,0 0 15 0,0 0 6 0,0 0 1 16,0 0 16-16,1 6 2 0,-1-6 10 0,4 6 14 15,-4-6 7-15,8 10-2 0,-2-5-7 0,-1 3 2 16,3 0 0-16,-3 0-6 0,4 3-11 0,1 0-11 16,2 3-8-16,-2 0-6 0,5 3-7 0,-2 0-8 15,5 2 0-15,0 1-6 0,0-2-43 0,1 3 44 0,0-2-39 16,3 0 43-16,1 0-46 0,-3 2 6 0,6 1 4 16,-3-2 2-16,4 1 42 0,-2 2-47 0,-3-5 43 15,2 2-45-15,-2-1 41 0,1-1-50 0,-4-1 46 16,3-1-42-16,-2 1 41 0,-4-4-3 0,0 1 0 15,-2-3-10-15,0 0 1 0,-1 0-4 0,-3-3-2 16,3 2 1-16,-4-3-4 0,-1 1-1 0,1-1-2 16,-2-3-1-16,0 2-2 0,-1-1-1 0,-2 0 0 15,-4-5 0-15,10 6-24 0,-10-6-69 0,8 3-82 16,-8-3-83-16,0 0-74 0,0 0-66 0,6-4-59 16,-6 4-416-16,-1-8-433 0</inkml:trace>
  <inkml:trace contextRef="#ctx0" brushRef="#br1" timeOffset="121055.15">9546 11804 264 0,'0'0'221'0,"-6"-4"-66"0,6 4 7 16,0 0-18-16,0 0 37 0,-17 1-31 0,17-1 25 16,-9 6-49-16,0-2 25 0,2 2-49 0,-1 0 1 15,-1 3 2-15,0-1 5 0,-1 4 10 0,0-1 1 16,1 1-5-16,-4 2-13 0,3 2-4 0,-3 1-20 16,1 1 17-16,2 0-44 0,-4 3 48 0,1 3-46 15,-2-2 42-15,2 2-49 0,-2 1 37 0,2 1-46 16,-1 1 38-16,-4 3-5 0,4 2 15 0,-4-2-19 15,2 1-6-15,0 0-7 0,-2 0-3 0,3-1-11 16,-3 0 2-16,4-4-12 0,-1 1-4 0,1-2-2 16,-3 0-3-16,3 0 2 0,-1-2 1 0,1-1 14 15,-2-2 5-15,5-2 3 0,-1-1 1 0,0-1 1 16,0-2 1-16,3-2-4 0,-2-1-1 0,3-2-6 0,-1 1-2 16,0-3 7-16,3 0 6 0,-1 1 4 0,2-4-2 15,-1 1-3-15,-1 0-2 0,7-5-1 16,-9 7-6-16,9-7-2 0,-7 6-4 0,7-6-45 0,-7 5 39 15,7-5-6-15,-7 4-3 0,7-4-3 0,0 0-5 16,-8 4-3-16,8-4-3 0,0 0 0 0,0 0-8 16,-5 4-21-16,5-4-46 0,0 0-63 0,0 0-72 15,0 0-86-15,0 0-123 0,0 0-155 0,0 0-460 16,0 0-644-16</inkml:trace>
  <inkml:trace contextRef="#ctx0" brushRef="#br1" timeOffset="125267.84">20514 15868 123 0,'0'0'327'16,"0"-7"-59"-16,0 7-31 0,0 0-3 0,1-11-18 0,-1 11-7 16,0 0-9-16,2-7-12 0,-2 7-13 0,0 0-17 15,0 0-17-15,0-8-10 0,0 8-11 0,0 0-7 16,0 0-4-16,0 0-6 0,0-7-11 0,0 7-1 16,0 0 10-16,0 0 0 0,0 0 21 0,6 2 3 15,-6-2-7-15,9 7-7 0,-5-1 3 0,0-2-9 16,1 3 9-16,1 2-7 0,-1-2-13 0,4 5-12 15,-2 0-11-15,2 0-8 0,-1 1-14 0,1 3-3 16,2-1-17-16,1 1 1 0,-3-2-4 0,4 2-1 16,-3-3-10-16,2-1 6 0,-2-1-11 0,3 0 4 0,-3-2-7 15,0-2 6-15,3 1-9 0,-4-2 5 0,0-3-5 16,0 1 3-16,-9-4-5 0,15 3 3 16,-15-3-6-16,14-3 7 0,-14 3-8 0,9-7 14 15,-9 7-9-15,7-11-2 0,-5 4-5 0,-2 0 6 16,0-2-8-16,0 1 7 0,0-2-3 0,-2 2 4 15,0-2-4-15,1 1 4 0,0 0-5 0,-2 2 10 16,3 1-2-16,-2 0 10 0,0 0-14 0,2 6 6 0,-1-10-12 16,1 10 6-16,-1-6-1 0,1 6 14 0,0 0-19 15,0 0 35-15,0 0-14 0,5 7 11 0,-2 0-18 16,-1-2 16-16,3 5-2 0,0 0-2 0,3 2-20 16,-2 1 17-16,-1-2-17 0,3 4 12 0,1 2-20 15,-1 0 19-15,-2 1-39 0,3-4 37 0,-1 2-19 16,-2-3 8-16,1 2-48 0,0-4-37 0,0 0-50 15,0 0-57-15,0-2-57 0,-1-1-75 0,1-2-122 16,0-2-87-16,-1-2-457 0,-6-2-587 0</inkml:trace>
  <inkml:trace contextRef="#ctx0" brushRef="#br1" timeOffset="125834.53">21663 15641 352 0,'0'0'292'0,"0"0"-10"16,0 0-55-16,0 0 30 0,0 0-17 0,0 0 6 16,0 0-5-16,0 0-22 0,1 8-52 0,-1-8-25 15,-5 10-18-15,1-4-10 0,-1 1-14 0,0 1-10 16,-1 2-10-16,-2 0-16 0,-1 0-4 0,-1 2-14 16,-3-1-7-16,3 2-6 0,-3 0-7 0,0-2-6 15,2 0-1-15,-2 0-3 0,3-4-4 0,-2 3 0 16,1-2 3-16,3 0 8 0,-1-3 3 0,3 1 3 15,-2-1 1-15,2 0-6 0,6-5-5 0,-9 7-4 16,9-7-4-16,-7 5-6 0,7-5 2 0,0 0-2 16,-6 5-2-16,6-5 0 0,0 0-1 0,0 0-8 15,6 5 6-15,-6-5 4 0,8 1-4 0,-8-1 3 0,10 4-3 16,-10-4-1-16,17 7-10 0,-7-3 13 0,-1 0 4 16,5 3-1-16,-2 0-1 0,2 0-4 0,0 1 4 15,2 1 2-15,0 2-22 0,1 0 25 0,0 1-21 16,0 0 21-16,-2 0-20 0,4 0 19 0,-3 0-5 15,2 0 4-15,-1 0 2 0,0-1-5 0,-3-3-2 16,3 3 2-16,-1-3-3 0,2 1-13 0,-1-2 17 16,-2 0-1-16,0 0 0 0,2-1-2 0,-2-1 2 15,1-1 0-15,0-1-7 0,0 1 6 0,0-3-7 16,-3 1-3-16,1 0-32 0,-2-1-48 0,-1 0-60 16,-11-1-102-16,17 0-84 0,-17 0-118 0,11 0-330 15,-11 0-301-15</inkml:trace>
  <inkml:trace contextRef="#ctx0" brushRef="#br1" timeOffset="126134.87">21629 16260 305 0,'0'0'463'0,"-13"2"-71"0,13-2-74 0,-9 4-21 15,9-4-8-15,0 0-9 0,-12 3-29 0,12-3-24 16,0 0-20-16,0 0-21 0,0 0-16 15,0 0-16-15,0 0-16 0,0 0-5 0,10 4-15 0,-10-4 3 16,11 5-7-16,-11-5-7 0,15 6 3 0,-5-3-19 16,0 0-9-16,2 1-9 0,1-1-11 0,0 1-6 15,2 1-13-15,0-2-6 0,-1 1-8 0,3-1-4 16,-2 1-6-16,2 0-1 0,-2-3-5 0,2 1-1 16,-1 0-3-16,0-1-1 0,0-1-4 0,-3 1-3 15,4-2-10-15,-3 1-43 0,2-1-54 0,-3-1-54 16,1 1-62-16,-4 0-62 0,1 0-100 0,0-2-99 15,-3 0-63-15,-8 3-310 0,10-6-403 0</inkml:trace>
  <inkml:trace contextRef="#ctx0" brushRef="#br1" timeOffset="126950.43">20508 15869 116 0,'0'0'247'0,"0"0"-85"0,-11 1 22 16,11-1-56-16,-8 3-5 0,8-3-9 0,-9 4 3 15,9-4 6-15,-10 5 4 0,10-5 2 16,-11 6 4-16,6 0 12 0,-1-1-1 0,-1 1 3 0,-2 0-50 16,2 1 28-16,-2 0-54 0,-2 3 27 0,-1-2-56 15,0 2 45-15,-2 0-42 0,-1 3 43 0,-2-2-44 16,2 2 29-16,-3-2-5 0,1 0-12 0,-2 1-4 16,0-1-5-16,1-1-1 0,0 0-5 0,3-2 4 15,0-1 13-15,2-1 0 0,0 0 5 0,3-3-5 16,1 2-7-16,0-2-11 0,9-3-6 0,-13 5 0 0,13-5-12 15,0 0-6-15,-10 1-1 0,10-1-3 16,0 0-6-16,0 0 3 0,0 0-4 0,0 0 2 16,13 0-1-16,-13 0-2 0,15 0-1 0,-15 0-3 15,19 2 7-15,-5 0-3 0,2 2-1 0,0 1 2 16,-1 1 1-16,6 0-1 0,-1 3-8 0,-2-2 10 16,4 2-6-16,-2 1 2 0,0 1 0 0,1-2-1 15,0 2 0-15,-3 0-1 0,1 0-25 0,-1-2 29 16,0 1-21-16,-3 0 24 0,-1-2-29 0,-2 0 31 15,0 0-35-15,-3-3 45 0,0 3-32 0,1-3 25 16,-3-1-17-16,-1 0 20 0,1 0-17 0,-7-4 20 16,12 6-23-16,-12-6 20 0,11 3-25 0,-11-3 18 0,11 1-36 15,-11-1 23-15,13 1-84 0,-13-1-34 0,0 0-64 16,15 2-118-16,-15-2-41 0,0 0-78 0,14 0-312 16,-14 0-241-16</inkml:trace>
  <inkml:trace contextRef="#ctx0" brushRef="#br1" timeOffset="127183.81">20444 16462 24 0,'-9'2'654'15,"9"-2"-172"-15,-16 4-84 0,16-4-35 0,-10 2-52 16,10-2-7-16,-10 3-57 0,10-3 8 0,0 0-37 0,0 0-34 16,0 0-29-16,-9-2-5 0,9 2-3 0,0 0-5 15,0 0-4-15,12-2-6 0,-12 2-16 16,16 0-12-16,-16 0-13 0,19 0-20 0,-7 0-7 0,1 1-11 15,2 0-11-15,-1 1-8 0,1-2-7 16,2 2-5-16,1-1-11 0,2 0 1 0,-4 1 1 16,1-1-6-16,0 0-22 0,2 0-13 0,-3 0-69 15,0-1-89-15,-3 1-48 0,4-1-88 0,-3 0-151 0,1-1-101 16,-1 1-379-16,-1-2-535 0</inkml:trace>
  <inkml:trace contextRef="#ctx0" brushRef="#br1" timeOffset="132054.67">11957 12342 322 0,'0'0'353'0,"0"0"-68"16,-7-3-27-16,7 3-24 0,0 0-3 0,0 0-30 0,0 0-52 15,0 0-4-15,-10 1-51 0,10-1 1 0,0 0-41 16,0 0 22-16,0 0-48 0,0 0 21 0,0 0-32 15,0 0 21-15,0 0-33 0,0 0 26 0,2 4-29 16,-2-4 23-16,0 0-29 0,0 0 25 0,0 0-26 16,15 0 30-16,-15 0-29 0,0 0 22 0,0 0-30 15,6-3 34-15,-6 3-34 0,0 0 29 0,5-6-18 16,-5 6 40-16,0 0-43 0,-1-6 39 0,1 6-36 16,0 0 60-16,-8-6-43 0,8 6 40 0,0 0-49 15,-8-4 46-15,8 4-40 0,0 0 43 0,0 0-48 16,-14 2 47-16,14-2-50 0,-9 2 43 0,9-2-49 15,-6 3 43-15,6-3-7 0,-6 9-4 0,6-9-5 16,-4 7-4-16,4-7-6 0,-3 8-2 0,3-8-3 16,0 8 4-16,0-8-6 0,1 6 1 0,-1-6 0 15,6 5-1-15,-6-5-3 0,0 0 0 0,11 2 7 16,-11-2-7-16,13-5-1 0,-13 5-2 0,11-6 3 0,-3 0-2 16,0 1-3-16,-3-2-39 0,1 1 51 0,-2-1-31 15,1 0 33-15,-2-1-39 0,-1 2 46 16,2 1-30-16,-4 5 49 0,1-14-36 0,-1 14 47 0,-1-9-51 15,1 9 36-15,-6-9-44 0,6 9 41 0,-8-3-45 16,8 3 36-16,0 0-44 0,-15 1 39 0,15-1-42 16,-13 7 29-16,13-7-98 0,-9 7-5 0,5-3-88 15,0 2-61-15,-1 0-76 0,3-1-105 0,-1 1-293 16,3-6-224-16</inkml:trace>
  <inkml:trace contextRef="#ctx0" brushRef="#br1" timeOffset="132739.41">13681 12120 172 0,'0'0'281'0,"0"0"-65"16,-7-4-15-16,7 4-2 0,0 0-7 0,0 0-19 15,-6 4-16-15,6-4-30 0,-5 5-29 0,5-5-11 16,-3 4-23-16,3-4-10 0,-4 7-12 0,4-7-3 15,0 0-9-15,-1 9-4 0,1-9-6 0,0 0 1 16,3 9-6-16,-3-9-4 0,0 0 3 0,6 6-3 0,-6-6 3 16,0 0-3-16,5 3-2 0,-5-3-4 0,0 0 5 15,0 0-3-15,12-3-1 0,-12 3-4 0,0 0 4 16,5-5-2-16,-5 5 2 0,0 0-2 0,2-9 6 16,-2 9-5-16,0 0-1 0,-1-8 11 0,1 8-11 15,-5-3 11-15,5 3-4 0,0 0 2 0,-10-3-7 16,10 3 5-16,0 0-11 0,-14 1 11 0,14-1-12 15,-9 3 9-15,9-3-10 0,-7 4 8 0,7-4-8 16,-6 7 9-16,6-7-15 0,-5 8 24 0,5-8-20 16,-4 8 11-16,4-8-10 0,0 9 10 0,0-9-11 15,5 6 12-15,-5-6-12 0,1 5 12 0,-1-5-13 16,0 0 14-16,7 6-10 0,-7-6 7 0,0 0-9 16,0 0 18-16,0 0-21 0,0 0 10 0,9-3 0 15,-9 3-4-15,0 0-24 0,0 0-39 0,-7-7-44 0,7 7-111 16,-9-3-90-16,9 3-248 0,-20 0-68 15</inkml:trace>
  <inkml:trace contextRef="#ctx0" brushRef="#br1" timeOffset="133218.21">11559 12875 399 0,'-5'-9'332'0,"0"2"-30"16,1 1-4-16,0 1-10 0,0 1 6 0,-2-1-8 15,6 5-25-15,-5-10-36 0,5 10-40 0,-5-6-38 0,5 6-25 16,0 0 0-16,-5-5 24 0,5 5 11 0,0 0 0 15,0 0 8-15,0 0-14 0,5 7-10 16,-5-7-61-16,6 9 33 0,-2-2-60 0,2 0 33 16,-2 2-60-16,3 0 41 0,-1 4-55 0,-1-3 41 0,3 4-54 15,-2 0 46-15,2-1-50 0,-2 0 32 0,3 1-51 16,-3-1 39-16,2-1-95 0,0 0-16 0,1 0-58 16,-2-3-76-16,1 0-67 0,-1-1-78 0,-1-2-69 15,1 0-96-15,0-2-254 0,-7-4-320 0</inkml:trace>
  <inkml:trace contextRef="#ctx0" brushRef="#br1" timeOffset="133533.81">11738 12857 315 0,'0'-7'275'0,"0"7"-27"0,0-10-17 15,0 10-12-15,0-10-26 0,0 10-22 0,4-8-19 16,-4 8-22-16,5-7-12 0,-5 7-25 0,10-5-13 0,-10 5-14 15,12-2-13-15,-12 2-9 0,15 0-7 0,-15 0-3 16,13 3-13-16,-5 1-3 0,-1 2-13 16,-2 0 11-16,2 1-13 0,-2 3 17 0,-3-2-20 15,2 4 17-15,-4-1-14 0,3 0 55 0,-3 0 0 0,-2-1 88 16,1 1-7-16,1-3 63 0,-2 1-34 0,2-2 43 16,-3 1-51-16,3-8 32 0,0 10-69 0,0-10 29 15,0 9-76-15,0-9 29 0,0 0-68 0,5 3 35 16,-5-3-56-16,14-4 0 0,-5 0-2 0,4-1 32 15,2-2-59-15,6-2 5 0,-1 1-101 0,7-4-41 16,1 1-87-16,3-1-92 0,6-2-100 0,0-2-124 16,1 2-306-16,2-2-406 0</inkml:trace>
  <inkml:trace contextRef="#ctx0" brushRef="#br1" timeOffset="134432.63">13771 12653 61 0,'0'0'250'0,"-15"-1"-13"0,15 1-40 0,-17-1 18 16,10-3-50-16,-2 1 12 0,-1 1-44 0,1-1-18 16,1-1-6-16,-1-1 19 0,0-1-18 0,3 1 1 0,-1 1-5 15,2-4-2-15,-1 4 4 0,2-1-18 16,0-2-12-16,4 7-8 0,-4-9-9 0,4 9-10 15,1-11-8-15,-1 11 4 0,6-7-10 0,-6 7 8 0,7-6 2 16,-7 6 0-16,13-3 3 0,-13 3-5 0,14 3 1 16,-14-3-4-16,14 6-2 0,-7-1-1 0,-1 2-3 15,0 0 2-15,1 3-6 0,-5 0-3 0,2 1-4 16,-1 0-2-16,-2 3 1 0,0-1-7 0,-2 0-4 16,-2 1 0-16,2 1-3 0,-3-4 14 0,2 2 22 15,-2-2 24-15,0-2 5 0,2 1-4 0,-1-3-2 16,0 0-5-16,2-1-10 0,1-6-6 0,-4 10-9 15,4-10-9-15,-2 6-1 0,2-6-10 0,0 0-4 16,0 0-6-16,0 0 0 0,13-1-5 0,-13 1-5 16,15-8 0-16,-6 5-32 0,1-2-32 0,3-3-31 15,0 3-24-15,1-3-24 0,0-1-24 0,1 2-18 16,-1-4-9-16,4 1-8 0,-4-1 38 0,3-1-13 16,-3 2 53-16,-4-2-8 0,4 2 48 0,-4-2-11 15,-2 0 45-15,2 0-15 0,-4-1 38 0,1 2-22 0,-3-1 44 16,-2 1-38-16,2 2 41 0,-3-2-13 0,-1 3 95 15,0-1-26-15,-3 2 15 0,1-1 26 16,1 1 2-16,1 7 0 0,-5-8 0 0,5 8-5 0,-7-7-1 16,7 7-3-16,0 0-8 0,0 0-7 0,-12 2-2 15,12-2-5-15,-7 8 2 0,7-8-9 16,-2 10-11-16,2-10-3 0,0 13-9 0,1-4-5 0,2 0-5 16,2 0 1-16,-3-1-9 0,5-1-4 0,-2 2-1 15,1-2-2-15,3-1 0 0,-1 0-1 0,-1-3-3 16,-7-3 3-16,18 2 1 0,-18-2-4 0,13-1-2 15,-5-3 0-15,-1 0 6 0,-2-3-9 0,-1 1 3 16,0 1 1-16,-4-4-2 0,-2 1 1 0,-2-2-3 16,-3 3 4-16,-3-4-11 0,0 3 4 15,-5-1-6-15,-2 1-10 0,-3-1-94 0,-3 3-126 0,-2 0-146 16,1 1-475-16,-3 3-405 0</inkml:trace>
  <inkml:trace contextRef="#ctx0" brushRef="#br1" timeOffset="140015.22">22538 15704 272 0,'0'0'187'0,"0"0"29"16,-5-6-50-16,5 6 55 0,0 0-45 0,-2-7 16 15,2 7-51-15,0 0 19 0,-2-7-29 16,2 7 20-16,0 0-13 0,-3-6 3 0,3 6-7 0,0 0-14 15,0 0-1-15,0-9-11 0,0 9-5 0,0 0-1 16,0 0 0-16,3-6-4 0,-3 6-2 0,0 0-5 16,0 0 4-16,0 0 12 0,0 0 16 0,0 0 13 15,0 0 7-15,12 4 16 0,-12-4-15 0,4 9-8 16,-4-9-14-16,5 9-7 0,-2-2-9 0,-1 1-8 16,4 0-1-16,-3 2 20 0,-1-1-46 0,2 1 22 15,0 2-38-15,0-2 26 0,0 1-37 0,0 1 31 16,-2-1-40-16,3 1 38 0,-2 0-40 0,1-1 11 15,0 1-6-15,-2-1 28 0,1 0-36 0,1-2 23 16,-2 2-6-16,1-3-9 0,-1 1-5 0,1-2-5 0,-1 0-5 16,-1-1-2-16,2 0-9 0,-2 0 6 15,-1-6-4-15,4 9 1 0,-4-9 0 0,0 8-5 16,0-8-1-16,3 7 4 0,-3-7 5 0,0 0-2 0,2 7-2 16,-2-7 0-16,0 0-4 0,2 7-3 0,-2-7-2 15,0 0 0-15,0 0 3 0,0 0-4 0,2 7-3 16,-2-7 4-16,0 0-2 0,0 0-2 0,0 0 2 15,0 0-5-15,0 0 4 0,0 0-12 0,0 0-6 16,0 0 23-16,0 0-24 0,0 0 22 0,0 0-19 16,0 0 17-16,0 0-15 0,0 0 20 0,0 0-21 15,0 0 23-15,0 0-23 0,0 0 25 0,0 0-29 16,0 0 27-16,0 0-21 0,0 0 25 0,0 0-20 16,0 0 17-16,0 0-25 0,0 0 27 0,0 0-25 15,0 0 24-15,0 0-19 0,0 0 0 0,0 0-4 16,0 0 21-16,0 0-17 0,0 0 22 0,0 0-31 15,0 0 29-15,0 0-24 0,0 0 23 0,0 0-26 16,0 0 20-16,0 0-16 0,-9-1 27 0,9 1-26 16,0 0 25-16,0 0-31 0,0 0 27 0,0 0-24 15,0 0 27-15,0 0-30 0,0 0 27 0,0 0-25 16,0 0 23-16,0 0-19 0,0 0 23 0,0 0-27 0,0 0 27 16,0 0-29-16,0 0 28 0,0 0-24 0,0 0 17 15,0 0-16-15,0 0 24 0,0 0-26 0,0 0 25 16,0 0-32-16,0 0 29 0,0 0-21 0,0 0-1 15,0 0 0-15,0 0 24 0,0 0-25 0,0 0 23 16,0 0-23-16,0 0 26 0,0 0-26 0,0 0 26 16,0 0-27-16,0 0 12 0,0 0 15 0,0 0-26 15,0 0 29-15,-4 4-30 0,4-4 25 0,0 0-24 16,0 0 23-16,0 0-21 0,0 0 7 0,2 7 16 16,-2-7-1-16,0 0-1 0,1 8-4 0,-1-8-1 15,1 6 0-15,-1-6 4 0,0 6-2 16,0-6-3-16,0 8-1 0,0-8-4 0,0 0 9 0,1 8-7 15,-1-8 2-15,0 0 0 0,2 8 1 0,-2-8 3 16,0 0-15-16,0 0 13 0,0 0 1 0,1 7 2 0,-1-7 0 16,0 0 1-16,0 0-1 0,0 0-4 15,0 0 1-15,0 0-1 0,0 0-3 0,0 0 0 16,0 0 1-16,0 0-2 0,0 0 2 0,0 0 1 16,0 0-3-16,0 0 1 0,0 0 0 0,0 0-8 0,0 0-2 15,0 0-17-15,0 0-41 0,0 0-32 16,-8-3-48-16,8 3-50 0,0 0-40 0,0 0-39 15,0 0-14-15,0 0-58 0,0 0 5 0,0 0-102 0,0 0-13 16,0 0-34-16,0 0-409 0,7-4-466 0</inkml:trace>
  <inkml:trace contextRef="#ctx0" brushRef="#br1" timeOffset="140515.07">22818 15811 93 0,'0'0'308'0,"-2"-10"-84"16,2 10 31-16,0-9-37 0,0 9 29 0,0-11-60 15,0 11-6-15,2-11-56 0,0 5 11 0,0 0-39 16,3 2-11-16,-1-3 2 0,2 1-3 0,1 2-9 0,-1-1-3 16,1 1 0-16,0 1 3 0,-7 3 2 15,17-5-18-15,-17 5 10 0,15 0 5 0,-15 0-10 0,17 2 6 16,-9 1 9-16,0 0 4 0,-1 2-3 16,-1 1 7-16,-2 2-3 0,-1 1-5 0,-1 2-14 0,-2-2-13 15,-2 5-12-15,-1-3-2 0,-1 3-3 0,-1 0 2 16,-1 0 9-16,-2-1 4 0,0 0-8 0,1 0 12 15,-1-1 3-15,-1 0 13 0,0-1 0 0,0-2 11 16,4 0-9-16,-2-2-4 0,1 0-4 0,1-1-11 16,1 0-4-16,2-1-6 0,2-5 2 0,-5 9-3 15,5-9 6-15,-2 6-5 0,2-6 1 0,4 6-13 16,-4-6 5-16,10 3-13 0,-10-3 2 0,17 1 0 16,-17-1-10-16,21-1-8 0,-9-1 6 0,1 0-11 15,4 0 6-15,-2-1-30 0,3 1 10 0,0 0-73 16,0-2-82-16,-3 2-49 0,4-1-47 0,-3 1-67 15,0-2-95-15,-3 4-84 0,4-3-447 0,-6 0-542 16</inkml:trace>
  <inkml:trace contextRef="#ctx0" brushRef="#br1" timeOffset="141124.84">23828 15530 75 0,'0'0'337'16,"0"0"-24"-16,9-3-70 0,-9 3-2 0,0 0 4 16,0 0 6-16,0 0 6 0,0 0-23 0,4 3-32 15,-4-3-28-15,-4 10-25 0,0-4-8 0,-1 1-9 16,0 1-22-16,-3 2-11 0,-1 1-13 0,1 2-13 16,-3-1-18-16,2 4-3 0,-3 1-11 0,0-1-8 15,0 1-8-15,-2 0-5 0,0-1-6 0,1 1 1 16,-1-1 2-16,0 1-4 0,2-3 3 0,-1 0 8 0,1-3 7 15,3 0-3-15,0-1 6 0,2-1 8 0,-1-4 1 16,2 2-3-16,0-1-9 0,6-6-9 16,-5 5-7-16,5-5 2 0,0 0-5 0,0 0-3 15,0 0 1-15,0 0-1 0,14-1-2 0,-14 1-4 0,17-4 2 16,-7 1-2-16,-1 0-2 0,3 1 0 16,-1 0-3-16,2 0 3 0,-2 1-3 0,1 1 3 0,3 0-1 15,-3 0 1-15,2 1 0 0,-1 2-1 0,1 0 2 16,1 0-2-16,0 1 4 0,1 0-2 0,0 1-3 15,0 0 3-15,0 1-1 0,1-1 1 0,-1 1 0 16,1-1 1-16,1-1-2 0,-1 1 3 0,1 0-1 16,-1-1-2-16,1 0 0 0,-1-1 5 0,1-1-4 15,0 2 1-15,-2-2 0 0,2 1-1 0,1-2 0 16,-2 0-2-16,-2 0 1 0,-1-1 1 0,2 1-2 16,-5-1 1-16,2 2-3 0,-13-2 0 0,22 0-1 0,-22 0 0 15,18 0 0-15,-18 0-1 0,14 0-5 16,-14 0-37-16,11-2-58 0,-11 2-70 0,0 0-89 0,10-3-105 15,-10 3-114-15,0 0-350 0,0 0-371 16</inkml:trace>
  <inkml:trace contextRef="#ctx0" brushRef="#br1" timeOffset="141399.94">23800 16077 448 0,'-14'7'462'0,"2"-1"-89"15,3-3-37-15,-2 1 1 0,2-1 9 0,1 1-15 16,8-4-10-16,-14 5-33 0,14-5-46 0,-9 2-56 16,9-2-30-16,0 0-41 0,0 0-11 0,0 0-25 15,0 0 5-15,12 1-13 0,-12-1 1 0,18-1-18 16,-18 1 0-16,24-1-14 0,-13 1-4 0,5 0-9 16,-4-1 0-16,4 1-9 0,-2-1-2 0,2 1-6 15,-3 0 3-15,1-2-9 0,2 1 6 0,-2 1-12 16,0-1-1-16,-1 0-14 0,2 0-47 0,-4-1-73 15,3 1-45-15,-1 0-74 0,-1-2-121 0,0 1-72 0,1 0-107 16,2-3-270-16,1 0-364 0</inkml:trace>
  <inkml:trace contextRef="#ctx0" brushRef="#br1" timeOffset="144164.91">24742 15509 197 0,'0'0'310'16,"0"0"-38"-16,-5-5-5 0,5 5-12 0,0 0-20 0,-7-6-26 15,7 6-18-15,0 0-29 0,-2-8-34 0,2 8-17 16,0 0-65-16,2-11 41 0,-2 11-41 0,5-9 40 15,0 5-44-15,4 0 41 0,-2-1-29 0,2 2 33 16,1-1-38-16,1 0 38 0,1 2-5 0,-1-1-10 16,2 1-3-16,-3 2-4 0,3 0 1 0,-1 2 4 15,-2 2 2-15,1-1-3 0,-3 4 0 0,0-1-2 16,-1 2-14-16,-3 2 0 0,1 2-7 0,-3 1-9 16,-2 0-9-16,-2 4-5 0,0 1-2 0,-3 2-11 15,-4 1 5-15,1-1-3 0,0 0-2 0,-4-1-1 16,1-1-2-16,0-1 7 0,-2 0 8 0,2-2 19 15,-1-2 16-15,-1-2 7 0,4 0 5 0,0-3-3 16,-1-1 9-16,3-2-2 0,-1 1-3 0,0-2-5 16,3 0-8-16,5-4-2 0,-9 6-11 0,9-6-2 15,-8 4-22-15,8-4 9 0,0 0-11 0,0 0 1 16,0 0-9-16,0 0 7 0,0 0-11 0,0 0 4 0,13 2-7 16,-13-2 4-16,16 0-6 0,-16 0 3 15,19 1-6-15,-5-1 8 0,-1 0-9 0,2 0 2 0,0 1 1 16,3-1 7-16,0 0-12 0,3 0 10 0,-2 2-14 15,1-2 6-15,1-2-32 0,-1 2-65 0,-1 0-61 16,0-1-56-16,-1 1-55 0,1-2-53 16,-1 1-87-16,0-3-40 0,1 1-490 0,-4-2-523 15</inkml:trace>
  <inkml:trace contextRef="#ctx0" brushRef="#br1" timeOffset="144499.54">25323 15512 402 0,'0'-8'500'0,"0"8"-53"0,-2-12-96 0,0 6 12 16,-3 1-16-16,3-1-30 0,2 6-31 0,-7-7-44 16,7 7-30-16,-11-5-38 0,11 5-22 0,-13 0-11 15,13 0-14-15,-15 5-18 0,7 0-7 0,0-1-10 16,1 3-18-16,-1 1-4 0,3 1-14 0,-2 2-9 16,4 3-8-16,-1-3-10 0,1 2-4 0,3 0-17 15,0 0 14-15,1 0-5 0,3 2 0 0,0-1-5 16,3-1 3-16,-1-2-3 0,4-1-2 0,0 0-2 0,2-2 1 15,1-1-2-15,1-4-2 0,-2 0 0 16,3-2 3-16,-1-2-4 0,2-1 3 0,-1-1-5 16,2-3 3-16,-3-1-1 0,3-2 5 0,-2-3-12 15,-1 1 8-15,0-2-3 0,-5 0 2 0,0 0-3 0,-4-2 3 16,2 0-2-16,-5 1 0 0,-2-1-3 0,-2-1 2 16,-3 2-4-16,-2-1 1 0,-4-1-7 15,-2 3 0-15,-1 0-19 0,-4 2-66 0,1 1-46 0,-2 3-66 16,0 3-37-16,-1 1-113 0,-2 3-99 0,1 2-153 15,-6 1-259-15,3 2-419 0</inkml:trace>
  <inkml:trace contextRef="#ctx0" brushRef="#br1" timeOffset="145015.13">23569 17099 267 0,'0'0'290'0,"-13"2"-52"15,13-2-17-15,-11 3 3 0,11-3-1 0,0 0-6 16,-10 2-9-16,10-2-28 0,0 0-12 0,0 0-24 0,14-1-25 16,-5-1 7-16,3-1-25 0,4-2 11 15,0 2-31-15,7-3 6 0,0 0-31 0,7-2 17 16,0 0-35-16,3 0 14 0,0-2-37 0,8 1 21 16,0-1-24-16,-1-1 24 0,-1 1-38 0,1 0 26 0,-4 1-24 15,-3 2 18-15,1-1-24 0,-2 1 25 16,-1 1-27-16,-6-1 21 0,2 3-22 0,-5-1 13 0,1 0-73 15,-4 1-6-15,-2 1-71 0,-2-2-50 0,-2 3-122 16,-4 0-51-16,2-1-330 0,-11 3-205 0</inkml:trace>
  <inkml:trace contextRef="#ctx0" brushRef="#br1" timeOffset="145248.88">23793 17226 500 0,'-14'8'429'0,"4"-2"-95"0,0-1-79 0,2 0-36 16,2-1-20-16,6-4 11 0,-8 6-13 0,8-6-5 16,0 0-34-16,0 0 13 0,12 2-47 0,-2-4 14 15,3-2-46-15,2 0 21 0,9-3-43 0,-1-1 19 16,7 0-43-16,2-2 12 0,3-2-26 0,4 0 17 16,0-1-34-16,0 1 22 0,-2 0-30 0,1 0 18 15,-6 2-31-15,0 0 17 0,-1 0-78 0,-2 0-45 0,-6 3-69 16,0 0-155-16,-5 0-130 0,-3-1-355 0,-2 3-359 15</inkml:trace>
  <inkml:trace contextRef="#ctx0" brushRef="#br1" timeOffset="149576.43">27537 16430 20 0,'0'0'483'0,"0"0"-176"0,0 0-32 0,0 0-97 15,0 0 12-15,0 0-26 0,0 0 41 16,0 0-14-16,0 0-14 0,0 0-24 0,-7-3-22 0,7 3-21 16,0 0 4-16,-6-4-7 0,6 4-10 15,0 0 15-15,-8-3 5 0,8 3-6 0,-6-4-3 0,6 4-8 16,0 0-4-16,-8-5-12 0,8 5 2 0,-6-3-1 16,6 3 5-16,-8-4 1 0,8 4 2 0,-10-3 1 15,10 3 10-15,-10-7 3 0,3 5-6 0,0-3 8 16,-1 1-16-16,0-2 16 0,-1 2-27 0,-1-2 15 15,0-3-26-15,-2 2 27 0,0-2-44 0,-4-3 33 16,2-2-2-16,-1 1-14 0,-2-2-4 0,-1-3-9 16,-1-1-8-16,-2-2-6 0,-1-4-10 0,-3 0-21 15,1-2 15-15,0 0-7 0,0-2-9 0,-1 0 2 16,0 0-7-16,-1 1 1 0,-1 0-9 0,1 0 6 16,0 3 2-16,0 0 5 0,1 2 1 0,2 5-42 15,-1 1 50-15,-1 0-43 0,2 3 37 0,0 0 4 16,-2 2-43-16,3 3 42 0,0 0-48 0,-1 1 48 15,0 1-4-15,3 2-1 0,-2 0-3 0,3 2-3 16,2-1-2-16,-1 1 0 0,4 0-24 0,0 2 17 0,4 0-2 16,-1-1-30-16,2-1-38 0,9 3-58 0,-16-2-31 15,16 2-38-15,-12-3-15 0,12 3-7 0,-8-3-28 16,8 3-37-16,0 0-46 0,0 0-64 0,0 0-47 16,-8-1-51-16,8 1-331 0,0 0-362 0</inkml:trace>
  <inkml:trace contextRef="#ctx0" brushRef="#br1" timeOffset="150030.47">26839 15483 113 0,'0'0'265'0,"0"0"-58"0,0 0-22 16,-6-4-4-16,6 4 10 0,-9 2-10 0,9-2-24 15,-13 3-23-15,3 1-13 0,1 0-10 0,-2-1-5 16,-3 4-10-16,0 0 6 0,0 0-11 0,-1 0 0 16,-3 2-7-16,1 0-3 0,-2 0-5 0,0 0-12 15,1 0 0-15,-1-1-11 0,1 2-2 0,-1-2-3 0,0 0 8 16,3-1-10-16,0-1 2 0,2 2 8 16,-3-2 5-16,4-1 1 0,-1 2-3 0,4-3-3 15,0 1-7-15,-2-1 1 0,3 1-7 0,2-3-10 0,0 2-2 16,-2-1-8-16,9-3 1 0,-11 7 8 0,11-7 4 15,-9 5-1-15,4 0-2 0,5-5-2 16,-8 9 6-16,8-9 10 0,-5 10 9 0,5-10-1 16,-3 12 25-16,3-5 7 0,2 1 16 0,0 0 6 0,1 2 3 15,1-1-6-15,3 3 3 0,-3 0 6 0,5 0-24 16,-1 2 13-16,2 0-14 0,0 0-10 0,1 1-13 16,1 2-16-16,0-3 0 0,-1 2-7 0,3 0-7 15,-1-1-6-15,-2 0-7 0,1 1-8 0,0-1-4 16,-1-4 1-16,-2 1 0 0,-1-1-2 0,2-1-7 15,-4-2-2-15,1 1-5 0,-1-2-30 0,-1-1-73 16,0 0-68-16,0 0-85 0,-1-1-85 0,-4-5-220 16,4 6-697-16,-4-6-868 0</inkml:trace>
  <inkml:trace contextRef="#ctx0" brushRef="#br1" timeOffset="164611.84">15766 17406 529 0,'-4'-5'531'0,"2"-2"-94"0,2 7-19 16,-8-10 8-16,4 5-10 0,4 5-43 0,-6-10-2 16,6 10-53-16,-6-4-8 0,6 4-36 0,-7-8-48 15,7 8-34-15,-4-7-40 0,4 7-9 0,0 0-27 16,0 0 24-16,0 0 38 0,-10 2-39 0,10-2 39 15,0 10-41-15,0-10-1 0,0 14-14 0,0-4-21 16,0 1-8-16,3 1-11 0,-2 1-13 0,-1 0-7 16,4 3-8-16,-2-1-12 0,-2 3-10 0,2-1-5 15,0 0-1-15,-2 2 31 0,0-1-52 0,1 0 44 16,-1 1-61-16,0 0 38 0,0 0-82 0,0-2 0 16,0-1-93-16,-1 1-23 0,1-3-44 0,0 0-84 15,0-2-61-15,0-1-76 0,0-1-30 0,0-2-82 16,0-8-158-16,0 12-389 0,0-12-712 0</inkml:trace>
  <inkml:trace contextRef="#ctx0" brushRef="#br1" timeOffset="165095.87">16579 17357 35 0,'0'0'472'0,"10"-5"-123"16,-10 5-45-16,7-3-28 0,-7 3-15 0,0 0-10 15,7-4-18-15,-7 4-16 0,0 0-20 0,0 0-21 16,0 0-20-16,0 0-16 0,0 0-11 0,0 0-20 16,0 0 17-16,-1 7 8 0,1-7-24 0,-8 9 9 15,3-3-29-15,-5 0 1 0,2 1-29 0,-2 1 0 16,-1 2-29-16,-1-2 12 0,-1 3-22 0,-3 0 11 15,0 0-23-15,0-1 20 0,-2 2-22 0,3-2 12 16,-2 1-21-16,2-1 21 0,1-2-21 0,1 0 15 16,1 0-13-16,2-2 17 0,1-1-19 0,0-1 26 15,3 1-24-15,6-5 18 0,-12 4-25 0,12-4 22 16,0 0-23-16,0 0 13 0,0 0-16 0,-1-6 20 16,1 6-21-16,9-5 14 0,-9 5-15 0,19-5 20 15,-10 4-22-15,4 1 22 0,0 0-19 0,1 1 16 16,1 1-16-16,2 2 23 0,-2 1-21 0,5 2 22 0,0 2-24 15,-1 0 21-15,1 1-19 0,-2-1 20 0,1 2-21 16,0 1 14-16,-1-1-14 0,0 1 22 0,-1-3-23 16,-1 2 20-16,0 0-19 0,-2-2 21 0,-3-1-26 15,3-1 26-15,-3 0-19 0,-1-1 18 0,0-1-23 16,-2 0 16-16,-1-2-32 0,1 1-17 0,-8-4-65 16,14 5-35-16,-14-5-36 0,9 5-38 0,-9-5-88 15,8 2-109-15,-8-2-74 0,0 0-296 0,0 0-307 16</inkml:trace>
  <inkml:trace contextRef="#ctx0" brushRef="#br1" timeOffset="165294.97">16527 17824 171 0,'-14'5'615'0,"2"0"-150"0,2-2-100 16,2 1-65-16,8-4-42 0,-14 5-29 0,14-5-21 16,-11 5 8-16,11-5 5 0,0 0-9 0,-4 4-19 0,4-4-30 15,0 0-27-15,11 3-23 0,-11-3-14 16,13 1-17-16,-13-1-7 0,23-1-15 0,-11 1-11 15,2 0-8-15,1 0-10 0,0 1-4 0,3-1-13 0,3 1 1 16,-3 0-8-16,2 0-18 0,-1 1-76 0,2-1-68 16,-1 1-55-16,-1 0-33 0,-1-1-100 0,1-1-114 15,-2 1-441-15,0-2-462 0</inkml:trace>
  <inkml:trace contextRef="#ctx0" brushRef="#br1" timeOffset="165844.76">17000 17463 117 0,'0'0'483'0,"-10"-7"-85"15,10 7-47-15,-8-10-36 0,5 5-34 0,-1-1-69 16,3 0-4-16,0 0-59 0,2-1 3 0,0 1-37 15,4-2 5-15,3 0-45 0,0 1 11 0,3 1-39 16,2-1 35-16,0 2-34 0,3 2 29 0,-2 0-29 16,3 2 25-16,-3 1-35 0,5 1 20 0,-2 3-37 15,-1 2 29-15,0 1-32 0,-2 0 25 0,-3 5-36 16,0 0 31-16,-3 3-32 0,-2 0 24 0,-4 1-30 16,-2 2 23-16,0 0-28 0,-5 4 29 0,-1-2-8 15,-3-1 50-15,-1 1 7 0,-1-2 59 0,1-1-15 16,-1-1 40-16,0-2-39 0,1-3 26 0,1 1-24 15,0-2 12-15,5-2-20 0,-3-1-10 0,2-1-20 16,1-1-14-16,4-5-11 0,-3 7-12 0,3-7-11 16,0 0-4-16,12 1-5 0,-1-2-10 0,2 0-14 15,5-2-18-15,1-2-55 0,5-1-10 0,3 0-65 0,3-3-20 16,0 2-60-16,2-1-18 0,0-2-66 16,3 2-59-16,-2-3-54 0,4 0-85 0,1-2-390 15,-8 2-464-15</inkml:trace>
  <inkml:trace contextRef="#ctx0" brushRef="#br1" timeOffset="166244.87">18009 17256 101 0,'12'-7'591'0,"-3"3"-149"16,-2 0-79-16,1-1-56 0,-3 2 16 0,-5 3-37 16,9-6 28-16,-9 6 2 0,0 0 23 0,0 0-57 0,10 3-15 15,-10-3-66-15,-2 7-11 0,-3 0-59 0,-2 2 4 16,1-2-40-16,-3 4 17 0,-4-1-45 0,2 3 7 15,-5 1-34-15,2-1 13 0,1 2-9 0,-2-1-12 16,1 1-13-16,-1-3 5 0,2 3-3 0,0-4-12 16,3-2 5-16,0 1-2 0,1-2-11 0,1-1 1 15,3-2 18-15,0 1-15 0,0-2 0 0,5-4-4 16,-8 6-1-16,8-6 0 0,0 0-7 0,0 0 8 16,0 0 1-16,0 0-2 0,13-5-3 0,-13 5 4 15,10-4-3-15,-10 4 2 0,17-2-3 0,-17 2-1 16,15 0 3-16,-15 0-3 0,19 2 0 0,-10 1-16 0,0-1 28 15,4 2-1-15,-3 1 0 0,-1 1 2 0,6 0-4 16,-6 1-4-16,4 1-2 0,-1 1 8 16,-1 0-3-16,3 0 1 0,-2 1-3 0,4 0 4 15,-4 0-4-15,2-1-6 0,-1 2-18 0,-1-2 29 0,2 1-22 16,1-2 24-16,-3 0-28 0,2 1 19 0,0-3-44 16,-1 2-14-16,-1-1-73 0,0 2-32 15,-3-3-88-15,0-2-9 0,0 2-49 0,-2 0-72 0,-4 0-54 16,0-1-55-16,-3-5-358 0,0 11-393 0</inkml:trace>
  <inkml:trace contextRef="#ctx0" brushRef="#br1" timeOffset="166445.14">18018 17786 669 0,'-13'2'520'0,"2"1"-101"16,2-2-63-16,9-1-45 0,-14 2-44 0,14-2-18 16,-13 3 9-16,13-3-3 0,0 0-27 0,0 0-23 15,0 0-37-15,0 0-32 0,0 0-27 0,0 0-22 16,20-3-18-16,-8 1-14 0,1 1 16 0,0-3-41 15,4 1 20-15,0 0-38 0,1-1 18 0,1 1-43 16,4-1-30-16,-1-1-68 0,0-1-19 0,1 2-56 0,0-3 17 16,-2 3-30-16,1-3 0 0,1-2-12 15,-1 2-28-15,-3-2-33 0,4 0-26 0,-1-2-37 16,-1-3-32-16,1-2-189 0,1-1-69 0</inkml:trace>
  <inkml:trace contextRef="#ctx0" brushRef="#br1" timeOffset="166745.63">18600 17444 93 0,'11'-17'368'0,"0"1"-29"0,-1 3-2 0,-3 1-8 15,-2 0-1-15,2 3-24 0,-5 0-2 0,2 2-50 0,-4 7 15 16,0-11-28-16,0 11 4 0,-4-7-38 0,4 7 19 16,0 0-47-16,-12-1 12 0,12 1-51 0,-11 3 7 15,6 2-50-15,1-2 7 0,-2 4-36 0,2 0 17 16,2-1-37-16,0 1 15 0,2 1-9 0,0 1-9 16,3 0-9-16,1 1-1 0,2-1-14 0,0 2 3 15,3 0-4-15,2 0-3 0,0 0-24 0,5-1 23 16,0 3 0-16,-1-3-5 0,3 0-2 0,-1 1-1 15,1 0-3-15,-3-3-6 0,-2-1 5 0,-3 3-2 16,3-3 1-16,-4 0 0 0,-1-1 9 0,-2 0-3 16,0 0-3-16,-5 1 7 0,-1-7-1 0,0 10-2 15,-2-5-2-15,-4 1-4 0,-1-1 5 0,-2-1-17 16,0 1 21-16,-1 0-5 0,-1-1-3 0,0-1-6 16,0 0-10-16,-1-1-28 0,3 1-64 0,9-3-23 0,-19 0-90 15,19 0-59-15,-18-2-90 0,11-1-158 16,0-2-98-16,1 0-314 0,1-2-513 0</inkml:trace>
  <inkml:trace contextRef="#ctx0" brushRef="#br1" timeOffset="166878.59">18653 17441 9 0,'0'-8'757'0,"0"-1"-166"0,0 2-148 0,0 0-24 16,1-1-100-16,1 0-36 0,0-1-45 0,2 0-5 16,0 0-51-16,4-2-23 0,1 2-43 0,1-2-9 15,1 0-38-15,7 0-1 0,-1 0-30 0,3 0 2 16,7-1-30-16,0 0-60 0,1 0-109 0,1 1-77 15,2 1-117-15,6-5-155 0,-5 4-366 0,-1 2-426 16</inkml:trace>
  <inkml:trace contextRef="#ctx0" brushRef="#br1" timeOffset="167228.94">19405 17121 163 0,'7'2'713'0,"-7"-2"-153"0,7 4-165 15,-7-4-15-15,0 0-55 0,6 3 23 0,-6-3-3 16,0 0 31-16,5 7-42 0,-5-7-20 0,0 8-57 16,0-8-41-16,0 10-39 0,0-10-23 0,-2 14-23 0,-1-7-6 15,1 1-34-15,-5 2 7 0,2 1-13 0,-4 1-19 16,1 0-8-16,-2-1-12 0,1 1-20 0,0-2 6 16,0 1-10-16,-1-1-4 0,1-1 4 0,3-2-4 15,-3 1-3-15,4-2-7 0,0 0 9 0,0-2-1 16,5-4 0-16,-7 8-1 0,7-8-10 0,-4 7 4 15,4-7-6-15,0 0 2 0,3 9-5 0,-3-9 3 16,9 3 1-16,0 1-4 0,0-2-3 0,2 1 7 16,0 3-4-16,1-3 0 0,1 2 4 0,2 1 0 15,-1 0-1-15,4 0-7 0,0 2 5 0,-3-1-16 16,4 2-30-16,-2-1-49 0,0 0-8 0,0 1-38 16,-5-1-49-16,1 2-73 0,0-2-36 0,-2 3-51 15,-2-1-59-15,-2 0-47 0,-1-1-77 0,-3 0-447 16,-2-1-572-16</inkml:trace>
  <inkml:trace contextRef="#ctx0" brushRef="#br1" timeOffset="167411.71">19409 17642 202 0,'-12'2'681'15,"-1"-1"-163"-15,13-1-43 0,-15 3-72 0,15-3-27 0,-14 1-41 16,14-1 5-16,0 0-56 0,-12 1-1 16,12-1-68-16,0 0-2 0,0 0-75 0,11-3-2 15,-11 3-56-15,16-2 8 0,-3 1-10 0,2 0-16 0,-2 0-15 16,6-2-33-16,0 2-17 0,-1-1-30 0,5-1-108 15,-1 1-24-15,1 1-55 0,5 0-12 0,-2-3-40 16,1 3-62-16,-1-2-5 0,1-1-46 0,1 1-51 16,-2-2-328-16,0 2-279 0</inkml:trace>
  <inkml:trace contextRef="#ctx0" brushRef="#br1" timeOffset="167811.61">19956 17349 458 0,'-4'-11'538'0,"1"2"-92"16,-1 0-40-16,3 2 20 0,-3 1-58 0,2 0-2 0,-1 0-47 16,3 6-17-16,-2-10-85 0,2 10-15 0,-2-7-71 15,2 7 5-15,0 0-38 0,0 0 22 0,0 0-37 16,0 0 21-16,0 0-40 0,2 11 13 0,0-5-38 0,2 2 18 16,2 1-37-16,-2 1 21 0,4 1-31 15,0 1 24-15,0 0-31 0,3 0 26 0,0 2-8 16,2-2-6-16,1 1-4 0,-1-2-7 0,0-2 2 0,-1 0-7 15,4-4-10-15,-2 1-9 0,1-2-19 16,-1-2-13-16,-1-2-43 0,1-1 43 0,0-3-18 16,-1 0 36-16,-2-2-19 0,2-3 35 0,-4-1-20 0,0-1 28 15,0-3-19-15,-3 2 30 0,-1-3-21 0,1 2-3 16,-4-2 16-16,1 4 49 0,-2-1 5 0,4 3 46 16,-4-1-19-16,-1 2 17 0,1 1-36 15,1 0 6-15,-2 7-29 0,2-9 24 0,-2 9-11 0,0 0 11 16,0 0-10-16,0 0-7 0,0 0-10 0,12 5-6 15,-9 0 3-15,2 2-6 0,2 3-4 0,-3-1-10 16,4 3-3-16,0 2-28 0,0-2-45 0,0 3-31 16,2 1-54-16,-2-1-85 0,2 2-40 0,-1 1-39 15,0-2-50-15,4-1-51 0,-7-3-116 0,2 0-383 16,-2-2-486-16</inkml:trace>
  <inkml:trace contextRef="#ctx0" brushRef="#br1" timeOffset="168194.84">20763 17181 373 0,'7'-8'713'0,"0"3"-118"16,-2-1-147-16,1 2-65 0,-6 4-74 0,7-7 0 0,-7 7-20 16,4-5 29-16,-4 5-55 0,0 0-12 15,0 0-57-15,0 0-25 0,-9 3-48 0,9-3-7 16,-9 7-42-16,3 0 3 0,-2-2-26 0,-1 0 7 0,1 3-29 15,1-1 14-15,-2 0-26 0,1-1 13 0,-1 1-20 16,0 1 9-16,4-2-15 0,-1-2 19 0,1 1-20 16,-1 0 22-16,6-5-19 0,-7 6 18 0,7-6-15 15,-5 5 6-15,5-5-9 0,0 0 7 0,0 0-10 16,10 2 2-16,-10-2-8 0,0 0 12 0,19 0-12 16,-19 0 14-16,17 3-13 0,-6-2 17 0,-2 1-13 15,5 3 18-15,-2 0 3 0,2 0 4 0,-1 1 2 16,-1 2-3-16,1 0-2 0,0 1-4 0,1 1-4 15,-2 0 2-15,0 0-4 0,-1 1-3 0,-1 2-1 16,1 1 1-16,-2-2-19 0,0 0 7 0,1 0-8 16,-3 0-38-16,-1 0-52 0,-1 1-72 0,-1-1-75 15,0-1-92-15,0 1-52 0,-2-1-118 0,-2 0-121 16,0-3-345-16,0 2-566 0</inkml:trace>
  <inkml:trace contextRef="#ctx0" brushRef="#br1" timeOffset="168394.22">20752 17621 45 0,'0'0'816'0,"-17"3"-155"0,17-3-151 0,0 0-68 16,-13 0-74-16,13 0 36 0,0 0-47 0,0 0 1 15,0 0-34-15,0 0-59 0,0 0-65 0,16 1-27 16,-16-1-33-16,21-1-25 0,-5 1-25 0,-1-1-15 16,4 1-17-16,2-3-11 0,2 2-19 0,4 1-7 15,1-2-19-15,1 1-43 0,-1-1-71 0,4 1-11 16,-1 0-64-16,3-2-67 0,2 1-7 0,-1-1-41 15,-1-2-59-15,-2 1-45 0,0-1-75 0,0-2-451 16,-6 0-506-16</inkml:trace>
  <inkml:trace contextRef="#ctx0" brushRef="#br1" timeOffset="168610.86">21423 17242 608 0,'-2'-15'634'0,"-1"5"-54"0,0-1-43 0,3 3-18 0,-1 0-54 16,0 0-12-16,-1 2-24 0,2 6-25 0,-1-11-43 15,1 11-53-15,-1-10-51 0,1 10-37 0,0 0-15 16,2-6-14-16,-2 6-19 0,0 0-25 0,7 5-18 0,-7-5-21 16,7 9-21-16,-2-1-18 0,-1 1-13 0,1 1-12 15,2 2-7-15,-1 3-1 0,-1-1-26 16,2 3-30-16,-2 1-59 0,1 1-50 0,-1 1-38 0,0 0-34 16,0 0-31-16,-1-2-64 0,0 0-95 0,-1 0-44 15,-1-1-66-15,1-2-166 0,1 0-579 0,-1-3-855 16</inkml:trace>
  <inkml:trace contextRef="#ctx0" brushRef="#br1" timeOffset="168927.97">21632 17277 672 0,'-5'-7'601'0,"-1"-1"-71"0,1 2-42 16,1 2-28-16,1-1-75 0,3 5-17 0,-7-11-84 15,4 5-11-15,3 6-74 0,-1-11-16 0,1 11-60 16,4-10-9-16,1 6-41 0,0-1 11 0,4 3-40 16,-9 2 14-16,15-5-39 0,-15 5 27 0,18 0-30 0,-8 2 21 15,2 1-29-15,-1 1 25 0,-2 2-23 16,3 3 12-16,-5-1-17 0,1 3 21 0,-2 0-24 16,-3 0 23-16,-2 1-20 0,-1 1 22 0,-1-1-17 15,0 1 18-15,-2-1 13 0,-2 1-1 0,4-2 2 0,-2 0-2 16,1-1-4-16,-1-2-16 0,3-1 4 0,-1 0 2 15,1-1-5-15,0-6-6 0,2 11-9 16,2-7-27-16,-4-4-55 0,17 4-109 0,-7-1-61 0,3-3-99 16,0-2-51-16,3 1-90 0,2-2-101 0,4-2-421 15,0-2-610-15</inkml:trace>
  <inkml:trace contextRef="#ctx0" brushRef="#br1" timeOffset="169245.58">22330 17054 498 0,'5'-6'597'0,"-2"-1"-78"16,-3 7-89-16,4-7-28 0,-4 7-67 0,3-5-4 16,-3 5-44-16,0 0 12 0,0 0-59 0,0 0-8 15,0 0-69-15,0 0-7 0,0 0-65 0,0 0 5 0,-11 5-38 16,6 0 16-16,0 0-41 0,-2 1 17 0,0 2-34 16,-1 0 24-16,-1 1-36 0,-1 2 27 15,0-2-34-15,-1 1 28 0,2 0-29 0,-2-1 26 16,1 0-31-16,2-1 18 0,-1-2-19 0,3 1 27 0,-1-2-30 15,2 0 30-15,1 0-31 0,4-5 31 0,-6 8-31 16,6-8 30-16,-3 7-32 0,3-7 33 16,7 10-29-16,-7-10 32 0,11 10-29 0,-4-6 32 0,2 3-24 15,1-2 23-15,0 2-23 0,2 2 28 0,2-2-28 16,-3 2 19-16,3-1-17 0,0 0 20 0,0 2-27 16,-1-2 27-16,2 2-29 0,-3-1 15 0,-2 1-51 15,3 0-25-15,-3-2-84 0,-1 1-51 0,-1 1-83 16,-2 0-38-16,-1-2-64 0,-3 1-116 0,0-1-490 15,-2 0-594-15</inkml:trace>
  <inkml:trace contextRef="#ctx0" brushRef="#br1" timeOffset="169412.15">22289 17555 590 0,'-5'4'589'0,"-1"0"-69"0,6-4-69 16,-7 6-10-16,7-6-34 0,0 0 20 0,0 0-37 15,0 0-49-15,0 0-62 0,0 0-60 0,0 0-42 16,13-2-32-16,-13 2-28 0,17-4-27 0,-6 2-18 15,2-1-28-15,1 0-4 0,5 0-14 0,0-1-54 0,3 0-79 16,1 1-93-16,1-2-52 0,2 2-80 0,-2-1-48 16,1 0-49-16,-1 1-104 0,3 0-438 0,-4-1-561 15</inkml:trace>
  <inkml:trace contextRef="#ctx0" brushRef="#br1" timeOffset="169927.83">22742 17227 596 0,'-3'-11'563'0,"-1"-1"-63"0,3 1-48 0,0 0-9 16,1 0-65-16,0 1-1 0,2-2-64 0,1 0-10 15,1 2-44-15,1 0-49 0,1-1-48 0,-1 3-32 16,4 1-39-16,1 1-27 0,-1 1 7 0,0 1-12 16,0 1-10-16,-9 3-4 0,18 2-9 0,-9 2-6 15,-1 2-13-15,-2 1 6 0,-1 2-2 0,-4 2-4 16,1 1-26-16,-1 1 20 0,-2 3-15 0,-2 1 22 15,-1 0-18-15,-1 1 21 0,1 1-1 0,-3 0-2 16,2-2-3-16,0-1 8 0,-1-2 4 0,2 0-1 16,1-1-2-16,-1 0-1 0,0-4 2 0,4 1-11 15,-2-2 2-15,3 0 3 0,0-1-2 0,2-3-6 16,3 1-10-16,-1-1-25 0,-5-4-44 0,17 2-47 16,-6-2-51-16,1-1-13 0,1-2-41 0,1-1 13 15,0-1-19-15,0-1 41 0,-3-1 5 0,3-2 49 16,-5 1 0-16,2-2 46 0,-3-1-9 0,0 0 42 15,-3-2-6-15,0 2 27 0,-3-3-15 0,0 2 31 0,-2 0-4 16,0 0 56-16,0 1 8 0,0 2 63 0,0 0-7 16,0 1 18-16,-1 2-28 0,1 6 24 0,-3-11-8 15,3 11 39-15,0 0-32 0,-2-4 23 0,2 4-40 16,0 0 19-16,0 7-42 0,0-7 13 0,4 12-40 16,-2-5 12-16,2 2-27 0,2-1 23 0,1 0-36 15,-1 3 22-15,3-1-32 0,1-2 25 0,-1 0-31 16,-1 0 25-16,-2-3-26 0,3 2 22 0,-2-4-27 15,-7-3 26-15,11 3-31 0,-11-3 17 0,10-4-22 16,-10 4 28-16,5-11-34 0,-3 4 32 0,-2-2-33 16,-3-2 26-16,1-1-81 0,-5-3-32 0,2 1-105 15,-4-4-78-15,-2-1-129 0,-3 1-240 0,-2-1-395 16,2 3-672-16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0:00:13.97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11173 8949 382 0,'0'0'317'15,"0"0"-49"-15,-10 2-1 0,10-2 2 0,0 0-21 16,0 0 34-16,0 0-73 0,-12 1 2 0,12-1-87 16,0 0 19-16,0 0-50 0,0 0 47 0,0 0-39 15,0 0 42-15,12-2-42 0,-12 2 39 0,16-1-54 16,-5-1 27-16,1 1-52 0,1 0 25 0,3 0-52 16,0 0 31-16,3 0-46 0,1-2 27 0,0 0-42 0,2 1 36 15,3 0-42-15,-3-1 35 0,5 1-41 16,-3-1 38-16,3-2-41 0,-3 2 41 0,1 0-47 15,0-1 37-15,-2 2-44 0,-4-1 40 0,2-1-60 16,-2 2-21-16,-4 0-101 0,1 0-7 0,-5 2-53 0,-11 0-20 16,19 0-41-16,-19 0-40 0,9 3-78 0,-9-3-265 15,0 7-179-15</inkml:trace>
  <inkml:trace contextRef="#ctx0" brushRef="#br0" timeOffset="299.92">11250 9138 409 0,'-13'8'326'0,"5"-4"-59"0,-2 0-64 16,2 0-19-16,8-4-23 0,-10 7 12 0,10-7 25 16,-7 4-34-16,7-4-15 0,0 0-24 0,0 0-23 15,0 0 6-15,0 0-8 0,16 0-9 0,-7-3-7 16,3 2-1-16,0-3-8 0,6 1 1 0,-2 0-15 16,3 1-12-16,0-2-8 0,4 1-11 0,1-3-5 15,-1 3-3-15,0-1 0 0,2 0-11 0,-1-1 1 16,0 1-3-16,-1-1 0 0,0 2-1 0,-1-1-3 0,-2-1-3 15,-2 2 3-15,0-1 0 0,-1 2 0 16,-2-2-1-16,-1 0 12 0,0 1-5 0,-1 1-11 0,-3-1 4 16,0 2 3-16,-10 1 6 0,16-3 0 0,-16 3-5 15,14-5-5-15,-14 5 0 0,10-3-1 0,-10 3-10 16,0 0 0-16,10-3-15 0,-10 3-41 16,0 0-90-16,8-5-48 0,-8 5-76 0,0 0-32 0,1-8-463 15,-1 8-289-15</inkml:trace>
  <inkml:trace contextRef="#ctx0" brushRef="#br0" timeOffset="733.16">11555 8802 395 0,'-7'-3'274'0,"-1"0"-7"0,-1 1-25 16,9 2 3-16,-10-6 11 0,10 6-7 0,-12-6-10 15,12 6-23-15,-10-5-36 0,10 5-34 0,-6-4-26 16,6 4-21-16,-7-5-18 0,7 5-8 0,0 0 7 16,0 0 6-16,0 0 0 0,0 0-3 0,4-7-5 0,-4 7-5 15,0 0-4-15,14 2-4 0,-14-2 1 0,14 1 3 16,-14-1 15-16,19 3 10 0,-10-2 1 0,3 3-5 16,-1-1 3-16,2 0 1 0,4 0-48 0,-3 0 42 15,2 2-50-15,1 0 43 0,1-2-49 0,-1 2 37 16,-1 1-49-16,6 0 34 0,-2 0-48 0,3 1 40 15,-1 1-48-15,-1-3 42 0,0 3-46 0,2-1 50 16,-1-1-40-16,0 1 42 0,-2-1-42 0,2 1 45 16,-7 0-38-16,3-3 44 0,-4 1-29 0,1 1 12 15,-2 0 2-15,-4-2 11 0,3-1 10 0,-5 3 13 16,1-1 21-16,-3 1-2 0,-1 0-4 0,0 0-9 16,-3 0-10-16,-2 3-6 0,-4-2-5 15,1 1-10-15,-4 3-52 0,-1 1 45 0,-2 1-52 0,-1 1 49 16,-2 2-56-16,-4 3 47 0,-1 0-49 0,-1 3 40 15,-3 5-28-15,-3-1-69 0,2 4-89 0,-2 0-61 16,1 3-150-16,-2 1-69 0,-5 7-121 0,5-5-774 16,-6 3-942-16</inkml:trace>
  <inkml:trace contextRef="#ctx0" brushRef="#br1" timeOffset="15918.18">14175 8122 274 0,'0'0'324'0,"0"0"-50"16,1-7-18-16,-1 7-3 0,0 0-19 0,-1-7 23 15,1 7-55-15,0 0 47 0,0 0-85 0,0 0 22 0,-2-6-65 16,2 6 39-16,0 0-32 0,0 0 60 16,-6 9-36-16,6-9 39 0,-3 11-46 0,0-3 36 15,-1 2-45-15,2 3-4 0,-5 0-5 0,2 3-8 0,0 3-15 16,-1 2-33-16,-1 2 20 0,-2 3-15 0,2 2-9 15,-2 1-8-15,1 1-16 0,-1-1-9 0,0 1-5 16,0 0-5-16,2 0-3 0,0 0 4 0,-2-1-6 16,3-2-9-16,1-3-4 0,-3-2-1 0,4-2-2 15,0-2-5-15,2-1-7 0,-2-2-36 0,0-2-53 16,3-2 4-16,-1-2-79 0,1 0-19 0,1-9-138 16,0 9-75-16,0-9-84 0,0 0-99 0,0 0-268 15,3-8-402-15</inkml:trace>
  <inkml:trace contextRef="#ctx0" brushRef="#br1" timeOffset="16349.37">14166 8112 259 0,'0'-8'380'0,"0"8"-81"15,0-11-31-15,0 11-12 0,0-10 5 0,0 10-36 16,0-9 47-16,0 9-79 0,0-9 11 0,0 9-78 0,0 0 16 15,0-8-20-15,0 8-38 0,0 0 47 16,0 0 1-16,0 0-38 0,0 0 42 0,13 2-31 16,-13-2 56-16,11 6-47 0,-4-1 47 0,-1 1-51 0,2 1 49 15,2 2-46-15,-1 0 2 0,0 2 2 0,2 1 3 16,0 1-5-16,-1 0-42 0,3 3 44 16,-3 0-60-16,3 0 50 0,-2 2-60 0,0 0 1 0,4 4 1 15,-5-3 40-15,2 2-64 0,2 1 48 0,-3 2-61 16,2-1 48-16,-2-1-9 0,0-2-9 0,0-1-9 15,-2 1-3-15,1-1-2 0,0-2-6 0,-1 1 0 16,-1-4-5-16,1 0-3 0,-3 0 0 0,1-2 2 16,-1-1-2-16,1 0-8 0,-1-1 4 0,-2-1-5 15,1 0 1-15,-1-2-1 0,-2-1 4 0,2 1-5 16,-1-2-2-16,-3-5 0 0,5 10-1 0,-5-10-24 16,5 8 25-16,-5-8 8 0,2 6-17 0,-2-6-8 15,0 0-51-15,0 0-61 0,-1 7-49 0,1-7-52 16,0 0-19-16,-6-4-94 0,6 4-12 0,-8-6-72 0,3 2-60 15,0-1-13-15,-2-2-473 0,0 1-562 0</inkml:trace>
  <inkml:trace contextRef="#ctx0" brushRef="#br1" timeOffset="16580.5">14178 8445 134 0,'0'0'461'0,"-12"-6"-141"0,12 6-45 0,-9-4-33 15,9 4-11-15,-10-6 2 0,10 6 7 0,-4-6 2 16,4 6-14-16,-1-6-18 0,1 6-22 0,3-6-23 16,-3 6-19-16,8-7-16 0,-1 3-11 0,0 0-17 15,4 1-14-15,0-1-9 0,1 0-16 0,2 1-12 16,0-2-7-16,0 2-10 0,4-1-6 0,0 2-5 16,-3-1-6-16,4 1-6 0,-1-1 5 0,1 2-19 15,2-1-47-15,-2 1-73 0,1-1-80 0,-1 1-52 16,1 0-75-16,0 0-97 0,2-1-433 0,-4 0-408 15</inkml:trace>
  <inkml:trace contextRef="#ctx0" brushRef="#br1" timeOffset="17248.07">15493 8012 67 0,'0'0'393'0,"1"-6"-96"15,-1 6-56-15,0 0-12 0,0 0-15 0,-1-7-3 16,1 7-32-16,0 0 10 0,0 0-51 0,0 0 29 0,0 0-51 16,0 0 45-16,-12 5-44 0,12-5 42 0,-9 7-59 15,4-2 41-15,-1 2-56 0,-1-1 29 0,0 4-52 16,-3-1 24-16,-1 2-52 0,1 0 35 0,-4 2-55 15,1 1-5-15,-2-1 2 0,-2 1-1 0,-2 2 2 16,0 2-9-16,1-2 2 0,-2 1-1 16,-2-2 2-16,5-2-4 0,-2 0 2 0,4-3 3 15,-2 0-5-15,3-2 2 0,0 0 0 0,1-3-2 0,4 0 8 16,-1-1-3-16,1-1-2 0,9-3-2 0,-13 2 1 16,13-2-3-16,0 0-2 0,-11-2 2 0,11 2 5 15,0 0-8-15,1-9-3 0,-1 9 2 0,8-6 1 16,-8 6 1-16,10-5-1 0,-10 5-3 0,14-4 2 15,-14 4 1-15,17-1 0 0,-17 1 2 0,19 2 2 16,-8 1 1-16,1 1-2 0,2 1 1 0,-3 1 2 0,1 2 0 16,3 1 8-16,-2 2-5 0,1 3 8 15,2-2-9-15,-3 1 1 0,2 3-2 0,0-2 0 16,-2 2 3-16,3-1 30 0,-3 0-38 0,2 1 34 0,-2 0-41 16,1-1 38-16,3-1-42 0,-3-1 40 0,1 0-37 15,1-2 44-15,-1 0-48 0,-2-3 39 0,1 2-40 16,-1-4 39-16,-1 0-43 0,1 1 40 0,0-3-41 15,1-1 38-15,-2 1-48 0,-1-1 44 0,-1 0-59 16,2-2-2-16,-1 2-92 0,-11-3 0 16,17 1-71-16,-17-1-41 0,14 1-31 0,-14-1-86 15,0 0-413-15,13 0-300 0</inkml:trace>
  <inkml:trace contextRef="#ctx0" brushRef="#br1" timeOffset="17530.21">15343 8683 458 0,'-11'3'433'0,"2"-1"-113"0,9-2-59 16,-17 4-55-16,17-4 33 0,-11 3-18 0,11-3 17 15,-12 1 36-15,12-1-73 0,0 0 9 0,-11 4-69 16,11-4 9-16,0 0-41 0,-7 3 51 0,7-3-36 16,0 0 47-16,3 4-38 0,-3-4-8 0,6 5-6 0,-6-5-10 15,11 6 1-15,-3-2-6 0,0-1-6 16,2 1 2-16,2 0-16 0,-1 1-8 0,2-2-14 15,4 2-8-15,-3-2-4 0,4 1-13 0,-3 0-8 0,4-2-5 16,0 0-5-16,1 1-2 0,-1-2-4 0,1 1-3 16,-2-1-6-16,1 1-44 0,-1-1-66 15,1-1-18-15,-6 1-109 0,1-1-44 0,0 0-109 0,-14 0-93 16,18-1-137-16,-18 1-333 0,0 0-533 0</inkml:trace>
  <inkml:trace contextRef="#ctx0" brushRef="#br1" timeOffset="19414.06">1394 11230 220 0,'0'0'305'0,"-5"-7"-99"0,5 7 29 0,0 0-56 16,0 0 4-16,-4-6-62 0,4 6 11 15,0 0-63-15,0 0 23 0,0 0-54 0,0 0 56 0,0 0-14 16,0 0 36-16,0 0-12 0,8 2 4 0,-8-2 9 16,11 9 3-16,-2-4-4 0,0 2 7 15,5 3 1-15,0 1-4 0,3 3-14 0,2 3 12 16,1 1-32-16,7 4 9 0,0 4 3 0,1-1-26 0,4 2 13 16,0 1-11-16,0 1-2 0,8 6-5 15,2-1-9-15,0 2 7 0,0-1-3 0,-1 0-11 0,1 0-11 16,-1-1-3-16,-1-2-20 0,-7-2 8 0,1-2-14 15,0 0 13-15,-4 0-17 0,2 0 12 0,-2-2-15 16,-2 0 3-16,-4-2-3 0,-1-3-1 0,-3-2-1 16,0-1-3-16,-5-4-5 0,-1-1-12 0,-1-3-32 15,-3-2-20-15,-1-1-23 0,0-2-92 0,-3-2-103 16,-6-3-83-16,9-2-37 0,-9 2-86 0,5-12-247 16,-3 3-244-16</inkml:trace>
  <inkml:trace contextRef="#ctx0" brushRef="#br1" timeOffset="19763.64">2301 11282 212 0,'0'0'401'15,"-9"-9"-99"-15,9 9-41 0,-6-4-44 0,6 4 0 16,-9-4 9-16,9 4-13 0,-8-3-68 0,8 3 31 16,-14 1-26-16,14-1-21 0,-15 5-17 0,5-1-4 15,-2 4-44-15,-1-1 27 0,-2 6-33 0,-3 0 29 0,-1 5-30 16,-4 2 20-16,-1 7-36 0,-2-1 26 0,-1 5-9 16,-4 0-5-16,-3 6-2 0,0 3-8 0,-2 0 1 15,-1 2-6-15,0-1 3 0,0 1-8 0,-3 0-5 16,2 0-5-16,-1-1-5 0,2-2-4 0,-1-1 3 0,6-7-6 15,0-2-3-15,3-1-1 0,2-1-11 0,-1-2 12 16,5-4-2-16,1-3-2 0,4-2 0 0,3-3-3 16,1-2-1-16,1-2-8 0,3-1-49 0,1-3-70 15,0-1-93-15,9-4-143 0,-13 0-53 0,13 0-444 16,-8-11-405-16</inkml:trace>
  <inkml:trace contextRef="#ctx0" brushRef="#br1" timeOffset="20463.53">2015 10442 10 0,'0'0'362'0,"-10"-3"-104"16,10 3-22-16,0 0-5 0,0 0-2 0,-12-1-33 16,12 1-14-16,0 0-14 0,0 0-22 0,0 0-25 15,-10-2-21-15,10 2-23 0,0 0-17 0,0 0-19 16,0 0-26-16,0 0 15 0,0 0 6 0,0 0 23 16,-5 4 24-16,5-4 17 0,9 7 8 0,-9-7 1 0,9 9-2 15,-2-1 18-15,4 0 7 0,0 2-17 0,2-1 18 16,2 4-4-16,2 1 16 0,2 1-24 0,4 3-2 15,0 0-11-15,4 2-8 0,1 3-14 0,0-1-8 16,-1-1-7-16,2 2-5 0,2 0-13 0,-3 0-10 0,3 0-6 16,-2-2-6-16,-1 1-8 0,-3-5 0 15,-1 1-13-15,-1-1 12 0,-1-3-7 0,-6-1-1 16,2-2-4-16,-2 1 6 0,-4-4-10 0,1 1 2 0,0-2-4 16,-4-1 3-16,-3 0-2 0,2 0 4 0,1-3-6 15,-9-3 4-15,10 8-17 0,-10-8-89 0,0 0-71 16,0 0-100-16,0 0-54 0,0 0-114 0,0 0-45 15,-9-10-500-15,0 4-577 0</inkml:trace>
  <inkml:trace contextRef="#ctx0" brushRef="#br1" timeOffset="20914.56">2230 10290 76 0,'0'0'288'0,"-4"-8"-103"0,4 8 37 0,-4-4-57 0,4 4 32 15,-4-6-57-15,4 6 1 0,0 0 2 0,-5-7-10 16,5 7-12-16,0 0-9 0,0 0-22 15,-4-4-14-15,4 4-16 0,0 0-3 0,0 0 12 16,0 0 32-16,0 0 17 0,0 0 6 0,0 0 2 16,0 10-6-16,0-10-2 0,3 9-6 0,-2-2 12 15,2 2 9-15,-1-1 10 0,1 3 8 0,-2-1 3 16,2 2-6-16,-1 3 10 0,1 1-8 0,-1 1-11 0,2 1-8 16,-3 1-11-16,2 5-9 0,-2-2-8 0,-1 3-1 15,3 2-10-15,-2-1-7 0,0 0-10 0,2 1-7 16,-2-1-10-16,-1 0-10 0,3-2-2 0,-2 0-17 15,0 0 9-15,2-1-6 0,-2-4-4 0,3-1 1 16,0 0-8-16,-2-2-2 0,1-1-5 0,-2-2 2 16,3 0-5-16,-3-2 0 0,2-1-1 0,-1 0-11 0,0-2 3 15,-1-1 5-15,0 0-3 0,2-1-22 16,-2 0-44-16,-1-6-70 0,4 9-119 0,-4-9-109 16,1 7-231-16,-1-7-771 0,-6 7-964 0</inkml:trace>
  <inkml:trace contextRef="#ctx0" brushRef="#br1" timeOffset="26879.47">16827 7943 201 0,'0'0'231'0,"0"0"-42"0,-2-7-14 0,2 7-7 16,0 0-12-16,-4-5-6 0,4 5-10 16,-4-5 0-16,4 5-24 0,-5-5-11 0,5 5-21 15,-6-4-7-15,6 4-5 0,-7-3-3 0,7 3-1 16,0 0-8-16,-13-3 11 0,13 3-18 0,-12 0 24 15,12 0-26-15,-15 4 29 0,8-2-35 0,-2 2 45 16,-3 0-40-16,3 2 54 0,-4-1-29 0,1 4 44 16,0-1-42-16,-1 2 44 0,2-1-39 0,-1 5 43 15,-3-2-38-15,5 2 37 0,-3 2-45 0,4 1 42 16,-1-2-46-16,1 3 9 0,3-3-9 0,-1 0-2 16,5 2 2-16,-1-2 6 0,2 2-14 0,1-3 3 0,2 0-25 15,2 1 15-15,1-2-24 0,3-1 20 0,2 0-31 16,0-2 18-16,4 0-29 0,0-2 19 15,4-2-27-15,-2-1 20 0,3 0-29 0,0-1 3 0,3-3-59 16,-2-1-40-16,2 0-57 0,5-1-70 0,-3-3-69 16,4 1 24-16,-4-1-117 0,3-1-112 0,-2-2-374 15,-1 1-430-15</inkml:trace>
  <inkml:trace contextRef="#ctx0" brushRef="#br1" timeOffset="27514.18">18062 7658 115 0,'0'0'420'15,"0"0"-120"-15,3-6-62 0,-3 6-27 0,0 0-27 16,0 0-2-16,0 0-6 0,0 0-2 0,0 0-7 15,-15 1-11-15,15-1 17 0,-9 6-48 0,9-6-8 16,-13 10-7-16,6-4-6 0,-2 2-8 0,-4 1-4 16,3 1-12-16,-4 0-7 0,-2 5-12 0,2-2-11 15,-4 1-7-15,-2 4 24 0,3-1-50 0,-4 1 44 16,1 1-59-16,0-1 36 0,0 1-44 0,0-1 43 16,1-1-47-16,3 0 41 0,0-4-47 0,3 1 40 15,-2-3-40-15,5 0 45 0,-2-3-51 0,5 1 45 0,-1-2-36 16,2-2 47-16,-2 0-47 0,8-5 39 0,-6 7-39 15,6-7 34-15,0 0-41 0,0 0 43 0,0 0-46 16,0 0 46-16,0 0-42 0,12-3 47 16,-12 3-49-16,13-4 42 0,-13 4-45 0,20-4 43 0,-20 4-40 15,21-1 45-15,-7 2-45 0,-2 1 49 0,0 0-39 16,1 2 49-16,4 0-41 0,-3 1 48 0,2 2-30 16,-3 0 39-16,6 2-34 0,-2 2 45 0,1 0-49 15,-1-1 39-15,-1 3-50 0,2 0-1 0,1-2 2 16,-1 4 0-16,-1-2-1 0,2 1-1 0,-1-2 2 15,0-1 1-15,0 0-2 0,-1 0-3 0,1-3 3 16,0 1-5-16,0-1-5 0,-1-2-22 0,-1 0-30 16,-2-1-40-16,3-2-50 0,-3 1-47 0,0-1-20 15,-2-1-18-15,0 1-27 0,-3-1-40 0,-9-2-97 16,16 3-297-16,-16-3-200 0</inkml:trace>
  <inkml:trace contextRef="#ctx0" brushRef="#br1" timeOffset="27779.6">17830 8394 423 0,'-13'2'432'0,"2"1"-93"0,2-1-79 15,9-2-53-15,-15 3-23 0,15-3 17 0,-11 2 61 16,11-2-20-16,0 0-1 0,0 0-15 0,0 0-16 16,0 0-19-16,0 0-15 0,12 4-7 0,-12-4-16 15,19 1 19-15,-4 2-34 0,-2 0 20 0,5-1-47 16,-1 2 23-16,2 1-57 0,0-1 40 0,4 3-53 15,0-1 32-15,1 0-55 0,-2 2 33 0,1-1-54 16,0 1 37-16,1 0-48 0,-2 0 34 0,0-1-6 16,1 2-14-16,-4-1-27 0,0-3-54 0,2 1-75 15,-5 1-65-15,-2-2-78 0,-1 0-78 0,-4 0-45 16,1-1-99-16,-5 0-551 0,-5-4-668 0</inkml:trace>
  <inkml:trace contextRef="#ctx0" brushRef="#br1" timeOffset="28979.49">3335 11165 71 0,'0'0'249'0,"0"0"-62"0,0 0 12 0,0 0-34 0,0 0 31 16,-8-2-33-16,8 2 16 0,0 0-53 0,0 0 11 15,0 0-61-15,0 0 20 0,0 0-46 0,0 0 56 16,0 0-25-16,0 0 79 0,0 0-60 0,0 0 3 15,0 0-2-15,12 4 7 0,-6 1 12 0,2-2 0 16,1 2-7-16,5 2-2 0,-3 2 0 0,6 2 0 16,0-1-10-16,4 6 7 0,1-1-1 0,3 2-23 15,4 3-16-15,0 1-8 0,2-1-11 0,1 2-9 16,0-2-6-16,1 1-2 0,-1 0-5 0,4-3-2 16,-3-3-2-16,0 2-3 0,-3-5-6 0,-2-1 3 0,-1-1-7 15,0 0-2-15,-5-1-1 0,0-1-2 0,-1 0-9 16,-2-1-13-16,-3 0-11 0,-2 1-32 0,-2-3-31 15,1 3-47-15,-4-3-65 0,-2 0-86 16,1 1-89-16,-4 0-99 0,-4-6-313 0,2 7-312 0</inkml:trace>
  <inkml:trace contextRef="#ctx0" brushRef="#br1" timeOffset="29330.01">3954 11125 249 0,'-8'-7'282'0,"8"7"-42"16,-6-8-49-16,6 8-11 0,-8-3-29 0,8 3 33 16,0 0-31-16,-15 1 36 0,7 3-37 0,1 2 44 15,-1-1-56-15,-1 5-15 0,-3 1-2 0,1 5-15 0,-2-1 5 16,-4 6-2-16,3-1-1 0,-4 3 1 15,3 2-13-15,-5 3-6 0,-1 3-6 0,1 0-15 16,-2 2 1-16,-1 1-2 0,1 1 0 0,-1 1-2 16,-1 0-16-16,1 1 10 0,1-1-20 0,-1 0 9 0,3-1-22 15,-1 0 7-15,1-2-19 0,1-1 2 16,2-7-7-16,3-2-3 0,0 0-1 0,1-4 3 16,2-3-4-16,0-1-2 0,4-2 6 0,-2-1-11 0,1-1-2 15,3-3-5-15,0-1-35 0,0-1-70 0,-2-1-101 16,7-5-132-16,-10 5-106 0,10-5-470 0,0 0-491 15</inkml:trace>
  <inkml:trace contextRef="#ctx0" brushRef="#br1" timeOffset="30095.36">2986 10429 212 0,'-8'-4'202'0,"8"4"-16"15,-8-3-34-15,8 3 20 0,0 0-37 0,-12-2-9 16,12 2-10-16,-8-3 1 0,8 3-7 0,-7-3-7 16,7 3 11-16,0 0 9 0,-13-2-9 0,13 2 2 15,0 0-48-15,-9-2 41 0,9 2-47 0,0 0 41 16,0 0-41-16,-10-2 35 0,10 2-42 0,0 0 33 16,0 0-36-16,-10-3 25 0,10 3-40 0,0 0 30 15,0 0-42-15,0 0 30 0,-9-2-43 0,9 2 32 16,0 0-39-16,0 0 32 0,0 0-42 0,0 0 30 0,-11-1-35 15,11 1 35-15,0 0-40 0,0 0 33 0,0 0-35 16,0 0 35-16,-12 0-39 0,12 0 38 16,0 0-30-16,0 0 30 0,0 0-38 0,0 0 38 0,-12 0-40 15,12 0 40-15,0 0-39 0,0 0 43 0,0 0-34 16,0 0 30-16,0 0-41 0,0 0 42 0,-11 1-37 16,11-1 37-16,0 0-33 0,0 0 32 0,0 0-33 15,0 0 31-15,0 0-35 0,0 0 35 0,0 0-26 16,0 0 28-16,0 0-28 0,0 0 30 0,7-4-38 15,-7 4 34-15,0 0-30 0,17-2 37 0,-17 2-33 16,16 0 34-16,-16 0-30 0,21 2 39 0,-8 0-27 16,0 0 35-16,2 2-25 0,0 0 20 0,3 0-30 15,-1 2 29-15,3 1-34 0,0-2 24 0,1 4-26 16,-2-2 1-16,3 1 2 0,-3 1 4 0,2-2-3 16,-1 3-1-16,-2-3-1 0,1 1 7 0,-5-1-6 15,3-1 2-15,-3 2-3 0,0-2 1 0,0-1-3 16,-1 2-12-16,-3-2 6 0,0-1-64 0,2 0-63 0,-5-1-51 15,1 1-47-15,-8-4-51 0,14 3-117 0,-14-3-252 16,0 0-162-16</inkml:trace>
  <inkml:trace contextRef="#ctx0" brushRef="#br1" timeOffset="30379.5">3339 10278 83 0,'0'0'323'16,"-3"-7"-46"-16,3 7-31 0,0 0-29 0,-3-7 35 16,3 7-72-16,0 0 6 0,0 0-78 0,0 0 42 15,-15 3-39-15,9 2 52 0,0 2-55 0,-3 2 35 16,0 2-49-16,-1 2 36 0,-3 1-47 0,0 2 28 16,-1 1-36-16,0 3-6 0,-4 1-5 0,3 0 18 15,-2 0-27-15,2-2-12 0,-3 2 3 0,4-2-11 16,-2-1-6-16,4-2-2 0,-1 0-10 0,0-3-4 15,2 2-2-15,2-2 3 0,1-2-13 0,0 1-2 0,1-4-16 16,3 2-58-16,-1-3-72 0,2 0-72 16,1-1-61-16,2-6-148 0,-3 9-327 0,3-9-268 0</inkml:trace>
  <inkml:trace contextRef="#ctx0" brushRef="#br1" timeOffset="37347.15">18784 7715 301 0,'0'0'293'0,"-4"-7"-72"16,4 7 7-16,-4-4-30 0,4 4-1 0,0 0 0 16,-6-8-5-16,6 8-13 0,0 0-13 0,-5-6-15 0,5 6 15 15,0 0-38-15,-4-4-3 0,4 4-1 0,0 0-12 16,-3-6-18-16,3 6-15 0,0 0-16 0,0 0-3 16,0 0 16-16,0 0 19 0,0 0 5 0,0 0 7 15,0 0 24-15,4 8 22 0,-1-3 7 0,-1 2 4 16,4 1 3-16,-2 4-8 0,1-1-16 0,-1 4-15 15,3-1-8-15,-2 3-13 0,2-1-7 0,-3 3-14 16,4 0-7-16,-2 0-15 0,-1 2-7 0,3-2-10 16,-3 0-5-16,0-3-6 0,2 1-4 0,-2-2-7 15,-1 0-5-15,2 0-1 0,-2-2 0 0,1 1-4 16,-3-4-5-16,1 1-53 0,2-1 61 0,-4-2-55 16,2 0 55-16,-2 0-53 0,4-2 56 0,-5 1-63 15,0-7 45-15,4 10-88 0,-4-10 15 0,4 9-49 16,-4-9-53-16,1 5-72 0,-1-5-33 0,0 0-118 0,0 0-47 15,0 0-58-15,0 0-24 0,0 0-359 0,-7-5-443 16</inkml:trace>
  <inkml:trace contextRef="#ctx0" brushRef="#br1" timeOffset="37844.67">18828 7854 102 0,'-3'-7'347'0,"-1"-1"-99"16,0 0-11-16,-1 1-51 0,0-2-11 0,-2 0-29 16,2 0 8-16,1-2-10 0,0 1-9 0,3-1-17 15,-1 0-21-15,2 0-12 0,0-1-4 0,2 1-13 16,2-2-11-16,4 0-3 0,1 0 43 0,1 2-60 16,3-2-10-16,1 1 3 0,1 1-6 0,3 2 1 15,-4 1 2-15,4 2-3 0,0 2 4 0,-3 1 32 16,2 3-41-16,-3 2-1 0,1 1 0 0,-2 2 4 15,-3 2 3-15,1 4 6 0,-3 0-4 0,-4 3-8 0,0 1 39 16,-4 3-53-16,-4-1 48 0,0 4-56 16,-4-2 68-16,0 1-32 0,-4 1 57 0,-1 1-33 15,-2-2 48-15,2-3-32 0,-1-1 37 0,0-1-49 0,3-2 42 16,-1-2-64-16,3-2 38 0,3-2-45 0,-2 1 39 16,3-2-54-16,5-6 38 0,-6 3-53 0,6-3 35 15,0 0-44-15,0 0 38 0,11-4-46 0,1-1 37 16,0-1-41-16,6 1 41 0,2-2-44 0,1 1 44 15,2 1-44-15,-1 0 43 0,4 3-43 0,-5 1 40 16,2 1-38-16,-2 2 37 0,-1 2-45 0,-1 0 44 16,1 6-41-16,-5-1 38 0,-1 5-40 0,-4-3 53 15,-5 2-53-15,0 0 42 0,-2-1-41 0,-3 1 47 16,-1 0-43-16,-5 1 44 0,0-1-44 0,-5 1 41 16,-2 2-41-16,-4-2 43 0,-3 1-46 0,-3-1 6 15,-3 0 4-15,-1-3-2 0,2-1-5 0,2-3-45 16,0 0-49-16,0-3-40 0,2-3-50 0,3 1-48 15,3-2-78-15,1-5-55 0,0 1-404 0,4-3-313 16</inkml:trace>
  <inkml:trace contextRef="#ctx0" brushRef="#br1" timeOffset="38497.28">20141 7540 471 0,'0'0'341'0,"0"0"-77"0,-3 6-57 16,3-6-49-16,-6 8-13 0,6-8 0 0,-10 8-4 15,2-3-8-15,2 2-13 0,-3-1 18 0,-3 4-64 0,1-2-14 16,-2 3-17-16,-1 0-5 0,-3 1-10 0,3 0 19 16,-4 1-33-16,4 1 21 0,-5 0-31 15,6-1 25-15,-3 0-30 0,2-1 22 0,2-3-26 16,1 1 32-16,2-3-32 0,1 1 36 0,-1-2-30 0,3-2 47 16,6-4-42-16,-9 7 32 0,9-7-39 0,0 0 0 15,0 0-4-15,0 0 1 0,0 0 0 0,0 0 1 16,2-6 3-16,-2 6-6 0,12-4 38 0,-12 4-4 15,14-5-43-15,-7 3 5 0,-7 2 5 0,20-4 0 16,-20 4 1-16,18 1 14 0,-6 2 13 0,-1 1 0 16,0 2 14-16,2 2 45 0,0 1-57 0,-1 1 54 15,1 2-57-15,0 2 46 0,2 1-53 0,-2-1 39 16,2 2-45-16,0-2 50 0,1 2-42 0,-2-3 47 16,3 0-45-16,-2 0 46 0,2-2-43 0,-2 0 38 15,2-2-47-15,-2-2 1 0,0 0-6 0,1-1 3 16,0-2-5-16,0 0-1 0,0 0 39 0,-2-1-44 15,2 0 32-15,-4-2-46 0,4 0 42 0,-3 0-48 16,-1 0 35-16,-2 0-89 0,-10-1 3 0,20 0-87 16,-20 0-39-16,14 2-45 0,-14-2-49 0,0 0-143 0,9 2-271 15,-9-2-210-15</inkml:trace>
  <inkml:trace contextRef="#ctx0" brushRef="#br1" timeOffset="38812.31">19917 8136 400 0,'0'0'352'15,"-11"0"-81"-15,11 0-26 0,0 0-25 0,-12-1-11 16,12 1 30-16,0 0-53 0,-9-3 11 0,9 3-18 16,0 0-18-16,-10-2 20 0,10 2-73 0,0 0 34 15,0 0-42-15,0 0 45 0,0 0-34 0,0 0 45 16,0 0-34-16,6 5 56 0,-6-5-50 0,11 5 7 15,-5 1-17-15,2-3-9 0,2 2-10 0,0-1-1 16,0 2-4-16,4 0-7 0,1-1-19 0,0 1-10 16,-1-1-13-16,1 2-37 0,3-2 28 0,-3 1-36 0,2 0 37 15,2-1-45-15,-3 1 31 0,0-1-37 16,3 0 29-16,-3-2-47 0,0 0-31 0,0 0-70 16,-2 0-49-16,-2-2-59 0,0 2-32 0,-2-1-67 15,-10-2-39-15,16 1-70 0,-16-1-476 0,10-3-495 0</inkml:trace>
  <inkml:trace contextRef="#ctx0" brushRef="#br1" timeOffset="39944.68">2471 9605 270 0,'0'0'250'0,"0"0"-44"16,0 0-9-16,0 0-14 0,-5-4-10 0,5 4-19 15,0 0-17-15,0 0-20 0,0 0-14 0,0 0-38 16,0 0 42-16,0 0-41 0,0 0 46 0,4-4-33 16,-4 4 48-16,0 0-33 0,14 1 43 0,-14-1-34 15,17 3 35-15,-6 1-32 0,2 1 19 0,1 2-29 16,5 3 18-16,0 0-17 0,0 2 10 0,7 3-18 15,2 4-7-15,1 3-9 0,2-1-18 0,0 2-10 0,-1 0 9 16,1 1-22-16,1 1-8 0,0-1-5 0,0-1 5 16,0 0-10-16,-3 0 4 0,2-2-6 15,-3-2-1-15,-4-2-2 0,1-1-1 0,-3-2 13 16,-3-1-18-16,0-1 1 0,-4-1-2 0,3 0 0 0,-5-3-5 16,0 1 2-16,-1-2-9 0,-1-1-21 0,-1 0-35 15,-3-1-30-15,1-1-41 0,-8-4-86 0,9 6-98 16,-9-6-86-16,0 0-465 0,0 0-424 0</inkml:trace>
  <inkml:trace contextRef="#ctx0" brushRef="#br1" timeOffset="40478.51">3155 9636 276 0,'-12'0'281'0,"12"0"-37"0,-11 4-11 16,2-2-9-16,0 3-61 0,0 1 33 0,-2 0-58 16,-2 2 43-16,1 1-53 0,-3 1 21 0,-1 1-60 0,0 4-2 15,2-2 4-15,-4 2 19 0,-1 1-15 16,0 4-5-16,-2-1-6 0,2 3-1 0,-5 1 0 15,0 2 2-15,1 0 10 0,-3 2-42 0,4-3 23 0,-2 2-31 16,0 0 25-16,-2-1-26 0,4 1 18 0,-2-2-25 16,5-3 4-16,1 0-2 0,-1-4 20 0,2-1-21 15,2-2 29-15,1 0-14 0,2-4 20 0,2 0-11 16,-1-1 11-16,3-1-21 0,-1-1 6 16,4-1-17-16,-4-1 6 0,4 0-18 0,5-5 2 0,-8 6-12 15,8-6 6-15,-9 7-15 0,9-7 8 0,-5 5-12 16,5-5 6-16,-6 4-9 0,6-4 8 0,0 0-13 0,-8 7 12 15,8-7-11-15,0 0 10 0,0 0-10 0,-5 3 6 16,5-3-9-16,0 0 10 0,0 0-10 0,0 0 8 16,0 0-5-16,0 0 6 0,-8 4-9 0,8-4 8 15,0 0-9-15,0 0 13 0,0 0-11 0,0 0 5 16,0 0-8-16,0 0 12 0,0 0-12 0,0 0 7 16,0 0-8-16,0 0 13 0,0 0-12 0,0 0 7 0,0 0-7 15,0 0 11-15,0 0-14 0,0 0 10 0,0 0-11 16,0 0 12-16,0 0-18 0,0 0-11 0,-7-3-37 15,7 3-26-15,0 0-72 0,0 0-33 0,0 0-140 16,0 0-95-16,1-8-552 0,-1 8-575 0</inkml:trace>
  <inkml:trace contextRef="#ctx0" brushRef="#br1" timeOffset="43335.15">7956 14691 194 0,'0'0'260'0,"-2"-6"-26"0,2 6-46 0,0 0 28 15,0 0-35-15,0 0 25 0,-1-7-42 16,1 7 37-16,0 0-49 0,0 0 1 0,0 0-17 0,0 0-18 16,0 0-21-16,0 0-20 0,-3-8-14 0,3 8-16 15,0 0-2-15,0 0-17 0,0 0-6 0,0 0-6 16,0 0-1-16,0 0-3 0,0 0-1 0,0 0 13 16,5 7 20-16,-5-7-49 0,0 0 1 0,0 0 4 15,0 0 7-15,8 3-5 0,-8-3 0 0,0 0 8 16,0 0 1-16,0 0 2 0,0 0 6 0,0 0 4 15,0 0-10-15,0 0-3 0,0 0 0 0,0 0-4 16,0 0 7-16,2-5-10 0,-2 5 0 0,-7-5-2 16,7 5 2-16,0 0-1 0,-12-3 1 0,12 3 2 15,0 0 1-15,-13-2-6 0,13 2 0 0,0 0 3 16,-15 1-3-16,15-1 1 0,-10 2 28 0,10-2-29 16,-10 8 27-16,10-8-41 0,-8 8 35 0,8-8-32 15,-4 10 36-15,4-10-36 0,-1 11 16 0,1-4-19 0,0-7 35 16,1 11-32-16,3-4 32 0,-1-1-24 0,0-2 23 15,2 1-34-15,0-1 36 0,-5-4-37 16,12 6 36-16,-12-6-36 0,10 2 39 0,-10-2-33 0,13-1 33 16,-13 1-37-16,9-4 37 0,-9 4-35 0,9-5 35 15,-9 5-24-15,6-9 30 0,-6 9-14 16,3-8 38-16,-3 8-24 0,0-9 25 0,0 9-18 16,-3-7 14-16,3 7-28 0,-2-7 16 0,2 7-31 0,-8-5 14 15,8 5-22-15,0 0 15 0,-9-5-26 0,9 5 11 16,0 0-105-16,0 0-30 0,-10 4-126 0,10-4-79 15,0 0-137-15,-5 3-248 0,5-3-231 0</inkml:trace>
  <inkml:trace contextRef="#ctx0" brushRef="#br1" timeOffset="43790.14">7518 14931 340 0,'0'0'384'0,"0"0"2"0,0 0-66 16,-9-1 34-16,9 1-60 0,0 0-26 0,0 0-53 15,0 0-15-15,0 0-65 0,0 0 10 0,0 0-15 16,0 0 30-16,-5 5-5 0,5-5 4 0,5 7-21 15,0-1 7-15,-1 1-16 0,1 1-19 0,4 1-10 16,-3 3-20-16,2 1-22 0,0 1-7 0,2 1-9 16,-1 2-6-16,0-1-6 0,1 1-4 0,-2 0-9 15,-2-2-5-15,3-1-45 0,-1 1 39 0,-2-2-29 0,1-1-64 16,-2-3-63-16,-1 0-57 0,1-1-41 16,-3-3-60-16,3 1-70 0,-5-6-77 0,0 0-407 15,0 0-411-15</inkml:trace>
  <inkml:trace contextRef="#ctx0" brushRef="#br1" timeOffset="44028.46">7512 14963 82 0,'-8'-14'445'0,"-1"3"-67"0,4-2-67 0,1 3 11 15,0 1-85-15,0 0 16 0,3 0-83 0,0 1-13 16,2 0 14-16,2 1-57 0,-1 0 21 0,5 1-48 16,-1 1 18-16,4 1-45 0,2 0 28 0,2 1-42 15,-1 2 22-15,2 2-30 0,3 0 13 0,1 5-35 16,0-1 23-16,4 2-26 0,-1 4 11 0,0 4-22 15,-1-1 23-15,0 3-25 0,-6-2 23 0,2 6-24 16,-4-3 28-16,-1 0-20 0,-5 1 25 0,-2-2-21 16,-3 0-1-16,-2 1 0 0,-1-1 1 0,-3-1-3 15,-1 1-4-15,-5 0-1 0,2-1-3 0,1-2-11 16,-4-2-73-16,1-2-115 0,0-3-138 0,0-1-175 16,-3-4-262-16,13-2-290 0</inkml:trace>
  <inkml:trace contextRef="#ctx0" brushRef="#br1" timeOffset="45193.17">7972 14673 219 0,'0'0'308'0,"0"0"-6"0,0 0-45 0,-4 7 29 16,4-7-51-16,0 0 19 0,0 0-64 0,0 0-14 15,-3 5-16-15,3-5-22 0,0 0-11 0,0 0-6 16,0 0-4-16,0 0-8 0,0 0-9 0,0 0 14 15,0 0-34-15,0 0 15 0,0 0-25 0,0 0-4 16,0 0-7-16,0 0 3 0,4-6-4 0,0 2-1 16,1-3 5-16,3 0-7 0,2-3 0 0,0 1-6 15,3-4-6-15,1-2-8 0,4-2-4 0,4 0-2 16,-1-3-8-16,6-4-5 0,0 0-4 0,1-2-2 16,4-2-2-16,-1-1 1 0,2 0-3 0,5-7 0 0,2-2-2 15,0 1-3-15,2-2 2 0,-1 0-1 0,0-2 4 16,2 0-6-16,-2-1 0 0,1 3 1 15,0-2 1-15,-1 0-2 0,1 1-34 0,-1 2 49 0,-1 0-44 16,-2 2 42-16,2-1-3 0,-7 8-1 0,-2-1-3 16,1 1-2-16,-3 1 1 0,-1 2-1 0,1-1-2 15,-2 2 0-15,-1 4 2 0,-4 2-3 16,-2-1 4-16,-2 4-7 0,1 2 2 0,-6 0 0 0,2 0 1 16,-2 1 1-16,0 4-1 0,-3-2 3 0,-1 2-4 15,1 0 3-15,-3 3-2 0,-1-1 2 0,-1 0 0 16,-1 0 2-16,1 3 9 0,0-2-7 0,-5 6 3 15,4-8 0-15,-4 8 2 0,5-7 5 0,-5 7-1 16,0-7-3-16,0 7 1 0,0 0-2 0,0-6-1 16,0 6-3-16,0 0 1 0,0 0 1 0,-6-5-3 15,6 5 0-15,0 0-3 0,0 0 0 0,-10 3-3 16,10-3 2-16,-7 3 3 0,7-3-3 0,-5 5-2 16,5-5-1-16,-4 9 3 0,4-9-3 0,-5 7 1 0,5-7-1 15,-1 7 2-15,1-7-1 0,-3 7 0 16,3-7 2-16,0 0 0 0,0 8 5 0,0-8-4 15,0 0 3-15,1 7 3 0,-1-7-3 0,0 0 1 16,0 0-2-16,0 0 2 0,8-3-3 0,-8 3-1 0,0 0-2 16,7-7 2-16,-7 7-3 0,1-6 1 15,-1 6-2-15,0-7-3 0,0 7 3 0,0-6-4 0,0 6 1 16,0 0-3-16,-5-7 4 0,5 7-5 0,0 0 3 16,-8-3-2-16,8 3 1 0,0 0-1 0,-11 1 4 15,11-1 0-15,-8 4-2 0,8-4-2 0,-5 6 2 16,5-6-8-16,-4 5 1 0,4-5-10 0,-3 7 4 15,3-7-24-15,0 0-13 0,0 7-14 0,0-7-1 16,0 0 6-16,3 5 14 0,-3-5 7 0,0 0 9 16,0 0 6-16,0 0 5 0,0 0 5 0,8-3 2 15,-8 3 8-15,0 0-2 0,1-8 2 0,-1 8-3 16,-3-6 2-16,3 6-3 0,-3-6-1 0,3 6 1 16,-7-4-3-16,7 4-14 0,-10-3-41 0,10 3-50 15,-9-2-75-15,9 2-89 0,-10-3-31 0,10 3-79 16,0 0-381-16,-15-2-290 0</inkml:trace>
  <inkml:trace contextRef="#ctx0" brushRef="#br1" timeOffset="45779.28">9600 12743 271 0,'0'-9'420'0,"1"1"-136"16,-2 2 22-16,1 6-55 0,-3-9-3 0,3 9 5 16,-6-10-8-16,6 10-51 0,-9-6-41 0,9 6-31 15,-9-2-22-15,9 2-15 0,-14 2-5 0,14-2-2 16,-15 6 6-16,7-2-10 0,-2 3-5 0,2-1-9 16,-1 4 0-16,-2-1-11 0,2 2 0 0,1-1-7 15,-1 3-6-15,1 0-39 0,2-1 45 0,2 1-42 16,-1 1 41-16,1 0-44 0,3-3 41 0,0 3-43 15,1-1 37-15,2-1-37 0,1 2 36 0,3 1-40 16,-2-3 47-16,5 1-14 0,1 0-6 0,0-2-2 16,2 0 0-16,3-1-8 0,-2-2 7 0,2-1-7 0,2-1 0 15,0-1 0-15,-2-2-4 0,4-2 1 0,0 1-5 16,-3-2-31-16,3-2 38 0,-1 1-38 16,0-1 43-16,-3 0-43 0,3-2 35 0,-3-1-55 0,-2 1 35 15,-3 2-57-15,2-1 38 0,-3-1-44 16,-3-1 53-16,-6 5-38 0,6-6 45 0,-6 6-40 0,2-7 52 15,-2 7-43-15,-5-6 55 0,5 6-45 16,-12-3 46-16,12 3-40 0,-15-2 51 0,15 2-46 0,-16 0 48 16,16 0-45-16,-15 0 51 0,15 0-51 0,0 0 47 15,-15 0-48-15,15 0 52 0,0 0-44 0,0 0 59 16,0 0-54-16,0 0 41 0,0 0-51 0,0 0 49 16,0 0-47-16,10 0 51 0,-10 0-51 0,19 0 46 15,-10 1-45-15,4 0 50 0,-2 2-35 0,2 1 50 16,-2-1-30-16,2 2 45 0,1 0-41 0,-1 2 46 15,-1 0-44-15,-1 2 36 0,-1 0-8 0,1 2-9 16,-3 0-7-16,0 2-3 0,-1 0-9 0,-1 0-5 16,-2 3-6-16,2-2-2 0,-2 1-12 0,-1-2-44 0,-1 2-81 15,-1-2-89-15,1 0-108 0,-1-3-89 0,0 2-436 16,-1-2-396-16</inkml:trace>
  <inkml:trace contextRef="#ctx0" brushRef="#br1" timeOffset="47077.11">9311 13553 52 0,'0'0'248'0,"0"0"-36"0,0 0-17 16,-11-1-21-16,11 1-16 0,0 0-10 0,0 0-6 15,0 0-1-15,0 0 1 0,0 0-3 0,0 0-1 16,0 0-12-16,-11 0-23 0,11 0-14 0,0 0-12 15,0 0-16-15,0 0-3 0,0 0 13 0,0 0 15 0,0 0-2 16,0 0 13-16,0 0-4 0,8 2 4 0,-8-2-9 16,12 3-5-16,-12-3-4 0,15 2-7 0,-5 1-5 15,0-1 6-15,3 2 1 0,2-1-1 0,3-1 6 16,0 4-3-16,4-3-5 0,2 2 4 0,3-1 1 16,1 2 4-16,4-2-3 0,0 3 0 0,3-2-10 15,-1 1-48-15,3 1 47 0,-1 1-42 16,6-1 49-16,0 1-52 0,2 0 52 0,-3 0-54 0,0 0 7 15,1 3 4-15,-1-2 50 0,0 1-49 0,2 0 51 16,-1 0-51-16,-1 1 47 0,4 1-50 0,-2-2 42 16,-1 1-48-16,0 1 40 0,2-1-45 0,-2 2 37 15,0-1-48-15,-2 0 42 0,2 1-46 0,-1 0 43 16,0-1-47-16,0 2 42 0,-3-2-47 0,2-1 38 16,-2 3-40-16,2-4 37 0,-10 0-38 0,4 0 34 15,-1-1-39-15,0 0 38 0,-2-1-38 0,1-1 41 16,-3 2-8-16,-1-4 0 0,-4 0-9 0,2 2 2 15,-4-3-5-15,1 0 3 0,-4 1-2 0,-2-3-1 16,-1 2-1-16,0-2 0 0,-4 1-1 0,0-1 1 16,-2-1 2-16,0 1 1 0,-10-2 4 0,14 3-9 15,-14-3 3-15,14 2-1 0,-14-2-1 0,0 0-1 16,9 1 2-16,-9-1-38 0,0 0 36 0,0 0-30 0,0 0 42 16,0 0-38-16,9-2 40 0,-9 2-37 0,0 0 22 15,0 0-21-15,0 0 40 0,0 0-41 0,0 0 40 16,0 0-43-16,3-6 47 0,-3 6-38 0,0 0 35 15,0 0-42-15,0 0 37 0,0 0-38 0,-4-6 43 16,4 6-40-16,0 0 31 0,0 0-31 0,-4-5 38 16,4 5-38-16,0 0 37 0,0 0-33 0,-9-3 30 15,9 3-37-15,0 0 39 0,-5-4-40 0,5 4 39 16,0 0-40-16,-9-2 45 0,9 2-42 0,0 0 40 16,0 0-43-16,-11 2 40 0,11-2-38 0,-7 4 40 15,7-4-40-15,-4 4 33 0,4-4 2 0,-6 7 3 16,6-7-7-16,-2 7 1 0,2-7-1 0,-2 7-5 15,2-7 1-15,-1 7-2 0,1-7 0 0,1 7-2 16,-1-7 4-16,0 0-3 0,2 9-6 0,-2-9 3 16,0 0-2-16,5 6 2 0,-5-6-1 0,0 0 0 15,8 3 0-15,-8-3-5 0,0 0 7 0,0 0 0 16,11-2 3-16,-11 2-5 0,0 0 1 0,6-6-2 0,-6 6 2 16,0 0-2-16,1-6 0 0,-1 6 0 0,0 0-2 15,-2-7 0-15,2 7-4 0,0 0 7 0,-8-5-4 16,8 5 3-16,0 0-4 0,-9-1 1 0,9 1 2 15,0 0-4-15,-14 2 5 0,14-2 2 0,-8 5-1 16,8-5-1-16,-6 4 1 0,6-4-9 0,-4 8-8 16,4-8-12-16,-2 7-14 0,2-7-16 0,-4 6-18 15,4-6-3-15,0 0-8 0,0 9-4 0,0-9 3 16,0 0 6-16,4 7 8 0,-4-7-2 0,0 0-7 16,0 0-15-16,0 0-25 0,0 0-17 15,0 0-21-15,6-5-20 0,-6 5-30 0,0-7-31 0,0 7 14 16,0-9-57-16,0 9-5 0,0-11-65 0,-1 3-301 15,1 0-168-15</inkml:trace>
  <inkml:trace contextRef="#ctx0" brushRef="#br1" timeOffset="47409.78">11347 13665 149 0,'6'-14'522'15,"-6"4"-106"-15,3 0-30 0,-2 1-4 0,0-1 13 16,1 0-24-16,0 3-15 0,-2-1-9 15,2 1-13-15,-2 7-26 0,1-14-33 0,-1 14-83 0,0-9-4 16,0 9-62-16,1-10 12 0,-1 10-43 0,3-6 37 16,-3 6-21-16,0 0 19 0,0 0-14 0,10-1 14 15,-10 1-18-15,10 5 6 0,-4 1-14 16,2 0 0-16,0 0-6 0,-1 3-4 0,1 1-8 0,1 1-3 16,1 1-5-16,-1 0-5 0,-1 1-10 0,1 1-1 15,2 2-13-15,0 0-4 0,-2-1-9 16,-2-1-12-16,2 1 0 0,-1-1 1 0,-3 1-8 0,4-2-8 15,-3 0 4-15,1-1-9 0,-2 2 3 0,0-4-4 16,1 0-2-16,-2-1-10 0,0 1-12 0,0-3-42 16,-2 0-43-16,2 0-30 0,-1-3-43 0,-1 2-6 15,-2-6-69-15,7 9-5 0,-7-9-82 0,3 3-87 16,-3-3-86-16,0 0-91 0,0 0-80 0,0 0-299 16,-1-10-577-16</inkml:trace>
  <inkml:trace contextRef="#ctx0" brushRef="#br1" timeOffset="47658.49">11407 13586 397 0,'-4'-6'304'0,"4"6"17"0,-5-9-59 0,5 9-11 16,-4-10-15-16,4 10-11 0,0-13-12 0,0 8-18 15,0-3-36-15,3 1-28 0,-1 0-15 0,2-2-10 16,0 1-3-16,2 0-10 0,-1-1-9 0,2 1-16 15,-2 0-9-15,3 0-13 0,-1 1-10 0,0 0-7 16,-1-1-4-16,3 0-8 0,-1 2-1 0,-1 0-5 16,1 0-2-16,0 1-4 0,2 0-2 0,-2 2 4 15,-2-2-14-15,3 2-14 0,-9 3-49 0,15-5-58 16,-15 5-51-16,14-3-42 0,-14 3-24 0,13 1-73 16,-13-1-85-16,12 2-204 0,-12-2-120 0</inkml:trace>
  <inkml:trace contextRef="#ctx0" brushRef="#br1" timeOffset="47860.28">11494 13589 37 0,'-7'6'487'0,"4"-1"-118"0,-1 0-37 15,4-5-19-15,-9 6-35 0,9-6 72 0,-4 5-26 16,4-5-38-16,0 0-44 0,0 0-36 0,0 0-34 16,0 0-29-16,0 0-29 0,0 0-15 0,14-3-22 15,-14 3-16-15,14-7-13 0,-5 2-8 0,0 2-9 16,0-2-9-16,0 0-8 0,4 0-3 0,0 1-6 15,-1-3-26-15,1 0-53 0,1 3-73 0,0-3-78 16,-2 3-76-16,2-3-71 0,-1 1-97 0,-1 2-308 16,-1-2-297-16</inkml:trace>
  <inkml:trace contextRef="#ctx0" brushRef="#br1" timeOffset="51526.78">11302 14108 178 0,'0'0'203'16,"0"0"-57"-16,0 0 7 0,0 0-37 0,0 0 10 16,0 0-42-16,0 0 12 0,0 0-35 0,-5-4 17 15,5 4-29-15,0 0 18 0,0 0-23 0,0 0 25 16,0 0-27-16,0 0 31 0,0 0-32 0,0 0 31 16,0 0-29-16,0 0 49 0,0 0-36 0,0 0 52 15,0 0-33-15,0 0 56 0,0 0-36 0,0 7 13 16,0-7 12-16,1 9 7 0,-1-9 7 0,3 13 1 15,-2-5-9-15,0 3-8 0,2 0-2 0,-2 5-4 16,1-1-3-16,0 3-6 0,1 2-8 0,-1 2 11 16,3 3-16-16,-2 1-43 0,1 3 38 0,0 4-43 0,-1-2 40 15,3 3-7-15,-3-1-6 0,4 2 3 16,-2 0-10-16,1 5-8 0,-1-1-8 0,2 2-1 16,-2-1 0-16,1-5 0 0,2 4-8 0,-3-4-1 0,0 5-1 15,-1-5-2-15,2 1-6 0,-2-2-43 16,0 3 53-16,0-1-33 0,-2 1 48 0,1 1-40 15,-2-1 50-15,1 1-7 0,-2 1-7 0,1-2 1 0,-2 1-14 16,1-2-5-16,-2-1 2 0,1 0 1 0,1-2-1 16,0-3 0-16,0-2-4 0,-1 1-8 0,1-1 3 15,0-2 0-15,0 2-5 0,1-3 0 0,-1 0 3 16,0 0-2-16,3-2-5 0,-3-2 3 0,1-1-4 16,0-2-35-16,-1 0 35 0,3-1-28 15,-2-2 26-15,-1-1-29 0,1-1 37 0,2-1-32 0,-3-1 35 16,1 0-34-16,0-3 33 0,-1 2-32 0,0-3 25 15,0 0-20-15,0 0 20 0,0 0-29 0,0 1 38 16,0-8-31-16,0 11 30 0,0-11-29 0,0 14 35 16,0-8-32-16,0-6 27 0,0 13-20 0,-2-6 12 15,2 1-25-15,-3-3 31 0,2 1-28 0,1 2 29 16,0-8-28-16,-1 11 24 0,-2-4-29 0,3-7 28 16,0 13-26-16,0-13 26 0,-1 12-27 0,0-6 28 0,1-6-29 15,-3 12 27-15,3-12-27 0,0 11 26 0,0-11-20 16,0 10 21-16,-1-3-26 0,1-7 15 0,0 9-13 15,0-9 20-15,-2 8 3 0,2-8-3 16,-1 8-10-16,1-8-13 0,0 0 25 0,0 8 3 0,0-8-2 16,0 0 2-16,0 7 2 0,0-7-3 0,0 0 4 15,0 0-4-15,0 0 4 0,-2 6-2 0,2-6-5 16,0 0-4-16,0 0-9 0,0 0 19 0,0 0-2 16,0 0-2-16,-3 5-6 0,3-5 1 0,0 0-13 15,0 0-4-15,0 0 18 0,0 0-19 16,0 0 20-16,0 0-16 0,0 0 4 0,0 0-8 0,-6-4 17 15,6 4-16-15,0 0 17 0,0 0-18 0,0 0 17 16,0 0-17-16,0 0 18 0,0 0-19 0,0 0 19 16,0 0-20-16,-4-3 14 0,4 3-15 0,0 0 19 0,0 0-17 15,0 0 16-15,0 0-20 0,0 0 20 16,0 0-19-16,0 0 12 0,0 0-12 0,0 0 18 16,0 0-18-16,0 0 17 0,0 0-9 0,0 0 2 0,0 0-7 15,0 0 20-15,4 4-5 0,-4-4-5 16,0 0 6-16,3 5-11 0,-3-5 4 0,0 0 10 0,0 0-2 15,0 0-6-15,6 7 3 0,-6-7-5 16,0 0 8-16,0 0-2 0,0 0-3 0,0 0 2 0,0 0-18 16,9-3 19-16,-9 3-6 0,0 0 2 0,2-10-12 15,-2 10 19-15,-1-5-21 0,1 5 20 16,-3-9-11-16,3 9 12 0,-2-7-22 0,2 7 20 0,-4-7-23 16,4 7 24-16,-5-8-21 0,5 8 9 0,-5-3-7 15,5 3 18-15,0 0-20 0,-9-5 21 0,9 5-21 16,0 0 16-16,0 0-15 0,0 0 21 0,-12 1-20 15,12-1 15-15,0 0-15 0,-6 5 16 0,6-5-9 16,0 0 3-16,-3 8-16 0,3-8 24 0,0 6-5 16,0-6 2-16,3 7-7 0,-3-7 4 0,4 9-5 15,-4-9-3-15,5 7 1 0,-5-7-9 0,5 7-2 16,-5-7-3-16,9 5-8 0,-9-5 4 0,7 3 0 16,-7-3-5-16,0 0-34 0,13-1 21 0,-13 1 42 15,8-5-29-15,-8 5 24 0,9-8-21 0,-9 8 36 16,6-8-32-16,-6 8 35 0,2-11-38 0,-2 11 33 0,0-9-26 15,0 9 28-15,-4-10-35 0,4 10 34 16,-7-9-35-16,7 9 37 0,-10-9-36 0,10 9 17 0,-10-4-69 16,10 4-4-16,-10-3-69 0,10 3-68 0,-13 0-63 15,13 0-72-15,-12 3-90 0,12-3-34 0,-11 4-93 16,11-4-330-16,-6 6-464 0</inkml:trace>
  <inkml:trace contextRef="#ctx0" brushRef="#br1" timeOffset="52143.52">11413 16464 479 0,'0'0'436'0,"-2"-6"-34"0,2 6-35 16,0 0-15-16,-5-9-16 0,5 9-26 0,0 0-17 16,-3-6-33-16,3 6-16 0,0 0-43 0,-2-7-17 15,2 7-33-15,0 0-4 0,0 0-13 0,-2-8-21 16,2 8 2-16,0 0-15 0,0 0 0 0,0 0-18 15,0 0 15-15,0 0-21 0,7 5 19 0,-7-5-32 16,2 8 28-16,-2-8-4 0,5 13-2 0,-3-6-12 16,0 1 6-16,-1 3 1 0,2 0-9 0,-3-1-2 15,3 2 4-15,-1 0-4 0,-2 3-12 0,3-1 0 16,-1 2-6-16,2 0-12 0,-3-3-2 0,2 3-11 16,3-1 0-16,-2-1-3 0,1 1-7 0,-1-1-12 15,1-1 3-15,2-1-6 0,0-1 10 0,0 0 3 16,-1-1-7-16,1-1-4 0,0-2-9 0,1 1 12 15,-1-3-11-15,1 0-25 0,2-1 8 0,-1 0-33 0,0-3-1 16,-9-1-49-16,18 0 0 0,-8-3-21 0,1 1-36 16,-1-2-45-16,0-1-41 0,-1 1-23 0,0-3-59 15,0 0-7-15,-3 0-101 0,1 0-9 0,0-1-50 16,-3-1-399-16,0 1-459 0</inkml:trace>
  <inkml:trace contextRef="#ctx0" brushRef="#br1" timeOffset="52377.08">11531 16608 227 0,'-10'5'573'0,"10"-5"-94"0,-8 3-168 16,8-3-15-16,-9 3-90 0,9-3 39 0,-6 5-26 16,6-5-22-16,0 0-22 0,0 0-26 0,0 0-27 0,0 0-28 15,0 0-14-15,0 0-16 0,0 0-21 16,10-5-24-16,-10 5 20 0,10-7-8 0,-1 2-5 15,0 0-10-15,-1 0-1 0,-1-1-11 0,1 1-30 0,2-2-4 16,-2 1-24-16,-2 1-65 0,2-2 26 0,0 1-76 16,-3 0 17-16,1 0-42 0,-2 3-50 0,1-2-44 15,-5 5-75-15,5-11-232 0,-5 11-107 0</inkml:trace>
  <inkml:trace contextRef="#ctx0" brushRef="#br1" timeOffset="52559.3">11477 16457 476 0,'0'0'525'16,"-10"-1"-108"-16,10 1-64 0,0 0-24 0,-10-4-31 0,10 4-32 15,0 0-34-15,-5-6-45 0,5 6-37 0,-3-6-28 16,6 0-23-16,-3 6-23 0,5-11-10 0,0 3-16 16,0 1-14-16,3-3-25 0,1 0-8 15,0-1-96-15,0 1-39 0,2-1-145 0,-2-1-102 16,4 0-506-16,-2-1-444 0</inkml:trace>
  <inkml:trace contextRef="#ctx0" brushRef="#br1" timeOffset="55758.53">20876 7567 477 0,'0'0'369'0,"0"0"-62"0,2-7-30 0,-2 7-23 16,0 0-2-16,0-8 14 0,0 8-19 0,0 0-15 15,2-7-28-15,-2 7-30 0,0 0-18 16,0 0-21-16,0 0-7 0,5-5-3 0,-5 5 11 0,0 0 4 15,6 3-4-15,-6-3 15 0,8 4-23 0,-5 2 16 16,1-2-35-16,0 2 42 0,0 3-43 0,1-1 38 16,-2 3-55-16,1 0 46 0,1 2-47 0,-3 3 40 15,1-1-87-15,-1 2 49 0,0 1-63 0,0 0 46 16,-1 0-14-16,3 1-4 0,-2-1-14 0,0 0-3 16,1 0-3-16,2-1-3 0,-3 0-4 0,2-2-4 15,1 0 3-15,-1-2-9 0,3-1-9 0,1 0-41 0,-1-3 55 16,2 1-52-16,-1-4 53 0,3-1-56 0,-1-1 53 15,2-1-57-15,0 0 28 0,3-3-86 16,-2 0 12-16,2-3-74 0,1 1-8 0,0-2-45 16,0 0-38-16,-4 1-55 0,2-2-36 0,-3-1-46 0,-2 0-34 15,-1 3-82-15,-1-6-36 0,-1 3-278 0,-4-1-343 16</inkml:trace>
  <inkml:trace contextRef="#ctx0" brushRef="#br1" timeOffset="55954.47">21065 7760 384 0,'0'0'447'16,"-18"-2"-106"-16,18 2-86 0,-14-4-19 0,14 4-10 16,-12-2 4-16,12 2-12 0,-12-4-32 0,12 4-34 15,-7-3-33-15,7 3-19 0,-5-5-23 0,5 5-16 16,0 0-12-16,3-10-8 0,-3 10-7 0,9-7-4 16,-3 1-12-16,3 0-5 0,1 1-1 0,-1-2-7 15,4-2 9-15,0 4-29 0,1-5-22 0,-1 2-82 16,-1-1 11-16,2 0-95 0,-1-1-39 0,-1 2-60 15,-2-3-90-15,0 1-179 0,-5 0-87 0</inkml:trace>
  <inkml:trace contextRef="#ctx0" brushRef="#br1" timeOffset="56109.83">20974 7499 553 0,'-12'0'469'0,"12"0"-110"0,-20-2-81 0,20 2-51 15,-11-1-20-15,11 1-39 0,-10-4-38 0,10 4-21 16,-4-6-15-16,4 6-12 0,4-7-14 0,1 2-20 15,2-1-8-15,3 2 25 0,2-4-8 0,3 1-62 0,4 0-22 16,-1-3-55-16,3 3-47 0,-2-1-84 16,3-1-75-16,1 1-413 0,-2 0-207 0</inkml:trace>
  <inkml:trace contextRef="#ctx0" brushRef="#br1" timeOffset="57592.18">22155 7370 165 0,'8'-5'333'0,"-8"5"-74"0,0 0-37 0,0 0-6 16,3-5-6-16,-3 5-13 0,0 0-31 0,0 0 26 16,0 0-53-16,0 0 12 0,0 0-56 0,0 0 23 15,0 0-48-15,0 0 12 0,0 0 7 0,-1 8 51 16,1-8-49-16,-4 6 0 0,-1-2 5 15,2 4-13-15,-3-1-11 0,1 0-5 0,-3 3-19 0,0-1-3 16,-1 2-11-16,-2 0 0 0,1 0-5 0,-1 1 1 16,0-2-2-16,0 2 0 0,1-1-4 0,-2 0 0 15,2 0-3-15,1-3-2 0,0 2-2 0,0-3-1 16,3 2-8-16,-2-4 0 0,2 0-1 0,2 2-1 16,-1-3 1-16,5-4 0 0,-8 8 1 0,8-8-3 15,-6 8 1-15,6-8-1 0,-3 6 2 0,3-6-1 16,-2 6 3-16,2-6 0 0,1 7 2 0,-1-7-3 15,5 7 5-15,-5-7 1 0,9 7 0 0,-1-1-1 16,-1-1 3-16,2 1-1 0,0 1-4 0,3-1-2 16,-1 3 2-16,2 0-4 0,0 0-1 0,1 0-3 15,0 2 40-15,0 0-46 0,1 1 41 0,-2-2-49 0,2 3 40 16,-2-3-44-16,0-1 42 0,-2 0-42 16,1 0 38-16,1 0-43 0,-2-1 40 0,1-2-47 15,-3 1 40-15,0-1-79 0,-3-1-12 0,3 0-83 16,-3-1-8-16,-6-4-53 0,11 7-35 0,-11-7-26 0,5 5-90 15,-5-5-414-15,0 0-308 0</inkml:trace>
  <inkml:trace contextRef="#ctx0" brushRef="#br1" timeOffset="57792.44">22096 7927 418 0,'-11'4'368'0,"-1"-1"-74"16,3-1-34-16,2 1-12 0,-1 1-29 0,0-2 32 0,8-2-55 15,-11 5 34-15,11-5-55 0,-8 3 60 0,8-3-40 16,-4 7 52-16,4-7-51 0,3 5 33 0,-3-5-62 15,10 5-8-15,-1-3-8 0,1 1-26 0,0 0-25 16,3-1-17-16,1 0-15 0,3-1-15 16,1 1-4-16,1 0-9 0,1 0-14 0,-2 1-4 0,3-1-9 15,0 1-3-15,-1-1 30 0,-1 2-80 0,0-1-17 16,-1 1-106-16,-3 0-29 0,2 0-123 0,-4 2-40 16,-1 0-72-16,-3-1-100 0,-4 3-351 0,2-2-434 15</inkml:trace>
  <inkml:trace contextRef="#ctx0" brushRef="#br1" timeOffset="58757.82">10930 16438 268 0,'-7'-8'488'0,"-2"1"-110"0,4 2-63 16,1-2-43-16,1 1-16 0,1 1-8 0,2-3-18 0,0 8-4 16,2-13-17-16,2 6-13 0,4 0-17 0,2-1-18 15,1 2-9-15,5-1-9 0,0 1-2 0,7 1-5 16,3 1-9-16,2 1-7 0,1 1-14 0,5 0-19 16,3 4-22-16,1 0-3 0,9 3-16 0,-3-2-4 15,3 6-10-15,-2-1-3 0,1 3-4 0,-1 0-14 16,-2 2 6-16,-1 1-6 0,-1-2-3 0,0 3-8 15,-2-1 3-15,-1 1-10 0,-4-1-43 0,-3-3-44 16,-2 1-39-16,-3-3-41 0,-3 0-44 0,-4-3-34 16,-1-1-56-16,-3-3-63 0,-1-2-32 0,-2-1-471 15,-2-2-430-15</inkml:trace>
  <inkml:trace contextRef="#ctx0" brushRef="#br1" timeOffset="58942.39">11853 16110 76 0,'-8'-17'584'0,"-2"3"-74"15,2 3-135-15,-1 1-22 0,1 4-49 0,-1 3-7 0,0 1-43 16,9 2-1-16,-22 4-42 0,9 3-20 16,-1 7-47-16,-5 5-17 0,-3 6-25 0,-2 4-43 0,-3 5 9 15,3 2-15-15,-7 8-12 0,-2 0-10 0,1 2-9 16,0-2-8-16,0 1-4 0,3-2-2 0,4-7-11 16,-3-1-50-16,3-1-47 0,-1-5-73 0,1-1-12 15,-1-3-108-15,4-6-26 0,1-3-82 0,0-6-408 16,2-1-341-16</inkml:trace>
  <inkml:trace contextRef="#ctx0" brushRef="#br1" timeOffset="59342.18">10869 15347 330 0,'-1'-6'342'15,"1"6"9"-15,-3-14-68 0,3 14-21 0,0-11 14 16,0 11-62-16,0-9-19 0,0 9-16 0,5-7 10 15,-5 7-3-15,9-4-5 0,-9 4-20 0,14-1-5 16,-2 2-4-16,2 1 1 0,2 1-13 0,5 2-15 16,1 1-15-16,7 2-4 0,2 1-26 0,2 1-5 15,5 2-19-15,2 0-5 0,0 3-20 0,0-1 3 16,1 1-14-16,0-2 4 0,1 3-11 0,-1-2 0 0,-1-1-7 16,-1 0 5-16,1 1-12 0,-3-4 2 15,-5-1-14-15,-1-1-42 0,-4-3-68 0,-2 0-33 16,-1-3-74-16,-2-1-2 0,-3-1-89 0,-2-1-29 0,2-1-54 15,-4-5-424-15,-2 0-364 0</inkml:trace>
  <inkml:trace contextRef="#ctx0" brushRef="#br1" timeOffset="59559.64">11785 15092 252 0,'-6'-7'531'0,"1"1"-129"0,0 1-11 0,5 5-71 16,-12-5 21-16,12 5-53 0,-14-1 5 0,14 1-20 15,-19 4-2-15,5 1-31 0,-2 4-30 0,-1 2-34 16,-6 3-20-16,1 4-21 0,-8 5-12 0,1 1-22 16,-3 5-11-16,0 0-24 0,-6 7-14 0,1 1-8 15,-2 0-10-15,1 3-8 0,2-2-7 0,-2 1-1 16,4-2-26-16,4-6 16 0,3-1-14 0,3-1-58 16,0-2-54-16,5-5-52 0,2 0-59 0,2-5-82 15,2-3-123-15,3-3-120 0,1 0-376 0,2-4-505 16</inkml:trace>
  <inkml:trace contextRef="#ctx0" brushRef="#br1" timeOffset="62158.35">23162 7372 54 0,'0'0'449'0,"0"0"-105"0,8-3-36 0,-8 3-32 16,0 0 7-16,0 0-46 0,7-5 49 16,-7 5-75-16,0 0 23 0,0 0-66 0,0 0 12 0,0 0-37 15,0 0 40-15,9 1-33 0,-9-1 55 16,5 6-33-16,-5-6 68 0,8 14-39 0,-4-7 0 16,2 1-2-16,-2 3-60 0,3 2 50 0,-1 0-75 15,-1 3 33-15,3 3-68 0,-1 1 39 0,0 2-64 16,-1 1 34-16,-1-2-16 0,3 2-10 0,-2 0-15 15,1 0-11-15,-1-1-4 0,-2-2-7 0,5 0 0 16,-3-1-8-16,-2-3-4 0,1 0-3 0,-1-2-2 16,1 0-6-16,0 0-10 0,-1-1-32 0,1-4-48 0,-2 0-51 15,1-1-55-15,-2 0 2 0,1-2-79 0,-3-6-27 16,5 7-130-16,-5-7-100 0,0 0-89 16,0 0-383-16,9-4-597 0</inkml:trace>
  <inkml:trace contextRef="#ctx0" brushRef="#br1" timeOffset="62391.67">23245 7490 455 0,'-6'-8'340'0,"-1"-1"-68"0,2 3-13 0,1 0-19 16,1-1 28-16,0 1-53 0,-1 0 39 0,3-1-68 16,0 1 15-16,-1 0-79 0,4-2 19 0,-1 1-67 15,3 1 26-15,1-2-62 0,3 1 39 0,2-3-51 16,1 3 36-16,2-2-11 0,2 1-10 0,-2 1-9 15,6-1-8-15,-2 1-2 0,2-1-6 0,0 2 2 16,-1-1-50-16,0 1 42 0,-1 1-54 0,1 3-10 16,-3-3-93-16,0 1-34 0,1 2-66 0,-2-1-63 15,-3 2-90-15,3-1-273 0,-14 2-182 0</inkml:trace>
  <inkml:trace contextRef="#ctx0" brushRef="#br1" timeOffset="62582.82">23429 7508 361 0,'-4'9'387'16,"2"-4"-90"-16,-2 1-64 0,4-6-41 0,-4 10-9 15,4-10 1-15,-2 8 7 0,2-8 5 0,-2 8-18 0,2-8-18 16,0 0-17-16,4 8-18 0,-4-8-20 16,8 3-23-16,-8-3-6 0,13 3-23 0,-13-3-7 15,19 0-14-15,-8 0-7 0,2-1-10 0,4-1-12 16,-1 0-67-16,2 0-36 0,1-1-51 0,2 0-57 0,2-3-67 15,1 1-120-15,0 0-259 0,1-1-165 16</inkml:trace>
  <inkml:trace contextRef="#ctx0" brushRef="#br1" timeOffset="63225.12">24555 7334 30 0,'3'-6'443'0,"-3"6"-108"0,2-6-48 0,-2 6-22 16,0 0-17-16,4-7-32 0,-4 7 30 0,0 0-74 15,0 0 35-15,0 0-70 0,0 0 49 0,0 0-31 16,0 0 53-16,0 0-49 0,-5 9 32 0,1-1-49 16,2-1 28-16,-4 1-59 0,1 2 26 0,-2 2-65 15,-2-2 32-15,0 4-66 0,-3 1-7 0,1 1-7 16,-1 1-2-16,-1-2-1 0,-2 1-6 0,1 0-4 0,-1-1-2 16,1 1 3-16,0-3-6 0,1 0 25 15,1-2-32-15,2-2-1 0,1 0 5 0,3-2 0 16,-2 0-2-16,0 0 5 0,3-4-1 0,5-3-2 15,-9 8 0-15,9-8-2 0,-6 4 3 0,6-4-4 16,0 0-3-16,0 0 0 0,0 0 0 0,0 0 0 16,4 6 1-16,-4-6-2 0,7 4 5 0,-7-4-2 0,15 6-1 15,-8-3 6-15,2 2-6 0,1 0 2 16,2 2-2-16,1-1 4 0,0 3-1 0,-1-1 0 16,2 0-3-16,3 3 47 0,-2-1-53 0,0 0 45 0,2 2-50 15,-3-2 44-15,2 2-51 0,0-1 44 16,-2 0-68-16,0-1-1 0,-2-1-83 0,-3 1-6 15,2-1-96-15,-2 0 3 0,-1-1-59 0,-3-1-53 16,1 2-63-16,-4-4-452 0,-2-5-401 0</inkml:trace>
  <inkml:trace contextRef="#ctx0" brushRef="#br1" timeOffset="63458.16">24372 7977 411 0,'0'0'495'16,"-11"3"-137"-16,11-3-65 0,-12 2-77 0,12-2 22 15,-9 3-41-15,9-3 53 0,-7 2-51 0,7-2 44 16,0 0-51-16,0 0 32 0,-5 6-47 0,5-6 35 16,0 0-61-16,7 7 37 0,-7-7-67 0,12 7 28 0,-6-4-70 15,3 2 31-15,1-2-64 0,3 2 32 0,0 0-52 16,1-2 37-16,1 2-58 0,1 1 5 0,-1-2-7 16,0-1-3-16,3 1-1 0,-1 0-6 0,-1-1-18 15,4 0-67-15,-4-1-39 0,2-1-126 0,1-1-44 16,-5 1-84-16,2-1-138 0,0 0-420 0,-3 0-525 15</inkml:trace>
  <inkml:trace contextRef="#ctx0" brushRef="#br1" timeOffset="64443.75">10594 13511 415 0,'3'-9'320'16,"-3"9"-53"-16,0 0-23 0,2-8-29 16,-2 8 4-16,0 0-20 0,0 0-2 0,0 0 10 0,0 0-9 15,0 0-18-15,-5 10-23 0,4-4-14 16,-3 3-17-16,1 2-7 0,0 2-37 0,-4 1 40 15,2 2-41-15,-1 4 38 0,-2 0-53 0,0 2 38 0,-2 4-48 16,0 2 32-16,-3-1-12 0,-1 6-15 0,0 1-5 16,-1-2-17-16,-3 1-6 0,1 0-7 0,-1 0-5 15,0-1-5-15,-1-2-3 0,1 0-2 0,-1 0-3 16,3-7-2-16,-1 2-3 0,2-4-2 0,3-3-1 16,1-2-2-16,-1-1-13 0,3-4-54 0,0 0-59 15,2-4-77-15,0-1-108 0,2-1-103 0,5-5-96 0,-10 4-319 16,10-4-371-16</inkml:trace>
  <inkml:trace contextRef="#ctx0" brushRef="#br1" timeOffset="64972.77">10207 13677 170 0,'0'0'211'0,"0"0"-57"0,0 0-35 15,0-6-29-15,0 6-17 0,0 0-18 0,4-6-8 16,-4 6-9-16,0 0-10 0,2-6-7 0,-2 6-10 15,5-5-20-15,-5 5-29 0,6-5-26 0,-6 5-39 16,7-6-29-16,-7 6-81 0,12-7 66 0</inkml:trace>
  <inkml:trace contextRef="#ctx0" brushRef="#br1" timeOffset="65240.95">10400 13522 260 0,'0'0'293'16,"5"-4"-20"-16,-5 4-60 0,0 0 5 0,5-4-27 15,-5 4-12-15,0 0-13 0,0 0-15 0,0 0-22 16,7-4-24-16,-7 4-27 0,0 0 4 0,0 0-4 16,0 0 7-16,3 6 20 0,-3-6 16 0,3 10 7 0,3-2 1 15,-3 1-2-15,-1 3-3 0,5 3-42 0,-1 3 35 16,2 3-31-16,2 6 26 0,2 1-7 0,2 5-20 16,-2 1-16-16,1 2-13 0,3 2-7 0,-2-2-11 15,0 3-12-15,0-2 5 0,1-1-12 0,-1 1-2 16,0-1-5-16,0-1-1 0,0-2-4 0,-1 0-2 15,1-4 6-15,-2-3-18 0,-1 1-47 0,1-3-74 16,-3-4-113-16,-2-2-50 0,0-2-98 0,0-3-111 16,-2-1-310-16,-1-4-342 0</inkml:trace>
  <inkml:trace contextRef="#ctx0" brushRef="#br1" timeOffset="66135.09">11213 13989 75 0,'-8'8'93'0,"2"1"-4"16,-2-3-30-16,4 1 7 0,-1 0-33 0,5-7 6 0,-4 10-22 15,4-10 15-15,-5 8-22 0,5-8-22 0,0 0-145 16,1 6 39-16</inkml:trace>
  <inkml:trace contextRef="#ctx0" brushRef="#br1" timeOffset="66373.98">11029 13977 412 0,'0'0'367'15,"-9"-5"-83"-15,9 5-57 0,-7-2-56 16,7 2 5-16,0 0 27 0,0 0 21 0,0 0-26 0,-1 6 28 16,5-2-19-16,1 3-24 0,3-1-18 0,2 2-20 15,3 0-21-15,2 3-24 0,4-1-18 0,0 2-15 16,3 1-15-16,4-1-7 0,-1 3-9 0,-1-3-9 15,3 1-9-15,-2 1 0 0,0-2-10 0,-2 0-6 16,1 1-29-16,-4-3-62 0,0 1-62 0,-1-3-60 16,-3-1-66-16,0-1-61 0,-3 0-62 0,2-1-323 15,-4-2-227-15</inkml:trace>
  <inkml:trace contextRef="#ctx0" brushRef="#br1" timeOffset="66531.25">11394 14009 407 0,'-10'-3'473'0,"-1"0"-98"0,11 3-95 16,-20 4-17-16,10 1-12 0,-1 2-25 0,0 3-41 16,-1 3-27-16,-1 2-26 0,0 2-27 0,0 6-21 0,-2 1-20 15,2 1-13-15,0 3-6 0,-2 5-65 0,2 0 43 16,-2 0-104-16,1 2-67 0,0-1-107 0,-3 1-121 16,3-1-336-16,0-1-217 0</inkml:trace>
  <inkml:trace contextRef="#ctx0" brushRef="#br1" timeOffset="69208.09">25351 7372 557 0,'0'0'423'16,"0"0"-81"-16,-5-4-13 0,5 4-66 15,0 0 49-15,-6-4-68 0,6 4 21 0,0 0-67 0,0 0 17 16,0 0-49-16,0 0 46 0,0 0-43 0,-10 5 40 16,10-5-72-16,-2 9 31 0,1-2-75 0,1-7-17 15,1 14-15-15,1-5-11 0,0 1-11 0,-1 2-5 16,1 1-3-16,0 0-1 0,2 3-12 0,-1 1-1 16,-1 0-3-16,3-1-14 0,-2 1-4 0,-1 0-46 15,2-1-46-15,1-2-39 0,-2-1-46 0,-2-1-62 16,2-2-27-16,-1 0-36 0,0-2-64 0,-2-8-41 15,2 11-412-15,-2-11-359 0</inkml:trace>
  <inkml:trace contextRef="#ctx0" brushRef="#br1" timeOffset="69474.38">25299 7539 74 0,'-8'-13'420'0,"2"2"-93"0,-1-1-39 16,2 0-24-16,-1 4 14 0,2-3-4 0,0 2-4 0,2-1-64 15,-1 4 12-15,2-4-76 0,2 3 23 0,-1 1-75 16,4-1 38-16,1 2-57 0,0 0 31 0,5 1-49 15,-1 0 39-15,3 1-46 0,2 3 31 0,0 0-47 16,4 1 37-16,0 4-44 0,1-1 37 0,3 2-43 16,1 1 42-16,-3 2-43 0,6 4-5 0,-3 0 1 15,-2 1-1-15,-1 2 2 0,-5 1-5 0,-2 0 2 16,-4 1-2-16,-2 1 0 0,-2-1 36 0,-3 0-44 16,-4-1 35-16,-3 1-44 0,-2 1 39 0,-2-1-46 15,-3 0 42-15,-2-1-47 0,-1-2 43 0,-2 0-46 16,-1-2 40-16,2-2-67 0,0 0-3 0,0-6-109 15,2 1-25-15,0-3-88 0,3-2-78 0,11-1-78 16,-21-3-367-16,12-1-324 0</inkml:trace>
  <inkml:trace contextRef="#ctx0" brushRef="#br1" timeOffset="69957.23">26149 7302 381 0,'11'-4'350'0,"-2"1"-73"0,-1 0-21 0,-8 3-13 16,11-5 18-16,-11 5-45 0,12-4 30 0,-12 4-78 15,0 0 17-15,10-1-26 0,-10 1 2 0,0 0 6 16,5 5-8-16,-5-5-13 0,-1 10-7 0,-2-5-44 15,0 3 35-15,-1-1-53 0,-3 1 32 0,-2 3-57 16,0 2 33-16,-1-1-57 0,-4 3 33 0,1 1-50 16,-3-1 37-16,2 0-51 0,-3-1 5 0,2 2-3 15,-2-2 2-15,2 2-2 0,0-3 3 0,0 0-5 0,4-1 0 16,1-4-1-16,1 2-4 0,1-3 6 16,0 1-8-16,3-3-1 0,5-5 2 0,-5 9 2 15,5-9 1-15,3 6 1 0,-3-6 2 0,7 5 2 16,-7-5 2-16,18 5 5 0,-7 0-8 0,1-1-1 15,1 2 5-15,2 2-1 0,-2 0-1 0,6 0 3 16,-3 4 40-16,1 0-43 0,0 1 42 0,1 0-43 16,1 5 46-16,-1 0-41 0,1-1 50 0,-1 1-52 15,-3-4 47-15,4 3-50 0,-3-2 43 0,-2-1-47 16,3 1 48-16,-2-3-46 0,2 0 48 0,-3-1-47 0,1-3 41 16,-1 1-53-16,-1-1 47 0,1-2-51 0,0 0 39 15,-2 0-80-15,-2-3-12 0,0 1-87 16,-1 0-8-16,-3-1-102 0,-6-3-43 0,12 5-72 15,-12-5-88-15,0 0-373 0,0 0-388 0</inkml:trace>
  <inkml:trace contextRef="#ctx0" brushRef="#br1" timeOffset="70156.7">26072 7954 186 0,'-20'4'502'0,"3"-1"-128"0,4-1-99 0,0 2-41 15,3-2-30-15,1 0 49 0,9-2-19 0,-11 4 42 16,11-4-60-16,0 0 22 0,-4 6-77 0,4-6 9 15,10 4-68-15,-10-4 18 0,17 0-63 16,-5 1 26-16,3-1-53 0,0 1 33 0,4-1-46 16,0 0 29-16,2 0-46 0,1 0 32 0,-1 0-41 0,3 0 37 15,1 0-61-15,0 0-21 0,0 0-116 0,1-1-25 16,-1 1-61-16,-2 0-84 0,-1-1-72 16,4-2-359-16,-3 1-289 0</inkml:trace>
  <inkml:trace contextRef="#ctx0" brushRef="#br1" timeOffset="70807.03">27378 7149 30 0,'-4'-6'349'0,"-1"1"-97"0,0 1-46 0,5 4-14 16,-11-6 3-16,4 2-4 0,7 4 0 0,-11-6 5 15,11 6-17-15,-17-1-38 0,17 1 34 0,-18 2-64 16,7 3 48-16,-1 0-15 0,-2 1-3 0,1 4-1 16,-4-1-8-16,2 2-15 0,-2 2-8 0,1 1-19 15,1 1-8-15,1 2-8 0,-1-1-2 0,0 5-51 16,3-3 40-16,0 1-43 0,3 0 36 0,0 2-44 15,2-1 40-15,1 0-49 0,4-2 3 0,-1 0 3 16,5 0 3-16,0 0-3 0,1 0 1 0,3-1-1 16,2 0 0-16,1 0 3 0,2-1-4 0,3-5 2 15,2 1-3-15,0-2 1 0,2 0-5 0,1-5 1 16,-1 2 0-16,1-2-1 0,2-3-4 0,-2-1 4 16,3 0-3-16,-1-1 1 0,-1-1-10 0,0 0-7 15,-1 0 0-15,-1-3-6 0,-3 2-9 16,-2-2-7-16,-1 0 0 0,-3 1 5 0,-3-1 1 0,-6 4 43 15,5-10-44-15,-5 10 50 0,-2-7-44 0,2 7 3 16,-13-5 8-16,3-1 0 0,-2 4 7 0,2 0 7 16,-3-1-4-16,0 2 8 0,-1-1-8 0,3 1 6 15,-1 0 0-15,0-2 2 0,1 2 2 0,11 1 3 16,-16-2-2-16,16 2 4 0,-12-2 0 0,12 2 2 16,0 0-3-16,-9-2-2 0,9 2 2 0,0 0-3 15,0 0 0-15,12-4-2 0,-12 4 39 0,16-1-43 16,-16 1 35-16,20 0-39 0,-8 1 45 0,-3 0-23 15,4 2 15-15,-2 0 20 0,1 2 17 0,-2 1 15 16,3 0 9-16,-3 3 12 0,-1 0 4 0,1 1 0 16,-3 0-2-16,1 3 3 0,0-2-11 0,-4 2-13 15,3 2-13-15,-2 1 26 0,0 0-57 0,-1 0 31 16,1 1-55-16,-1 3 38 0,-1 1-58 0,1 1 31 16,0-1-101-16,-1-1-39 0,-1 2-110 0,0-3-31 15,0 2-96-15,-2-2-93 0,0-1-113 0,0 1-426 16,0-2-575-16</inkml:trace>
  <inkml:trace contextRef="#ctx0" brushRef="#br1" timeOffset="71207.45">24821 9184 456 0,'-18'8'633'0,"5"-1"-159"0,0 1-98 0,3-4-85 16,3 0-64-16,7-4-48 0,-8 3-35 0,8-3-16 15,0 0 23-15,6-4 19 0,3 0 3 0,5 0-10 0,8-5-6 16,6 1-17-16,4-3-25 0,11 0 0 0,4-2-19 15,4-1 17-15,13 0-31 0,1-4 12 16,4 5-32-16,2-4 13 0,6 2-17 0,1-1-11 16,3 0-11-16,0 1-5 0,2-1-7 0,-1 1-2 0,1-3-2 15,-4 1-12-15,1 0 0 0,-2 0-5 0,-2-1-4 16,1 2 34-16,-4-2-65 0,-3 2 34 0,0 0-58 16,-6 1 42-16,-1 0-70 0,-14 6 15 0,-2-2-73 15,-4 2 16-15,-8 2-69 0,-6 1 11 0,-3 3-63 16,-7-1 31-16,-4 1-39 0,-5 2-50 0,-10 1-43 15,0 0-50-15,0 0-311 0,0 0-215 0</inkml:trace>
  <inkml:trace contextRef="#ctx0" brushRef="#br1" timeOffset="71457.93">25698 9104 6 0,'-58'20'566'0,"-1"0"-142"15,2 1-86-15,2-1-81 0,11-2-53 0,0 0-35 0,5-3-20 16,5 1-9-16,6-3-11 0,7-2 12 0,3-2 9 15,4-2 32-15,7 0 53 0,3-3-58 0,4-4 13 16,4 5-74-16,-4-5-20 0,23-1-4 0,0-2-2 16,9-2 2-16,12-5 6 0,7 1-5 0,16-6-12 15,3-1-15-15,9-1-14 0,2-1-9 0,3-2-23 16,2 0 11-16,0-1-17 0,2-1 8 0,18-6-4 16,-19 7-4-16,0-2-5 0,-2-2 40 0,0 2-52 15,-4 0 34-15,-4 0-63 0,-3 2 11 0,-5-1-85 16,-4 3-7-16,-5-1-109 0,-13 5-17 0,-5 1-95 0,-5-1-113 15,-7 4-513-15,-9 0-546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0:03:15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17438 12300 58 0,'4'-14'638'0,"-3"4"-147"0,2 0-51 16,0 2 24-16,-3 0-68 0,2 2 16 0,-2 6-74 15,1-14-14-15,-1 14-36 0,0-8-44 0,0 8-27 16,0 0-15-16,0 0 7 0,0 0 9 0,0 0-9 0,-6 12-51 15,3 1 9-15,-1 3-19 0,-1 7-12 16,0 5-32-16,-2 2-5 0,0 10-29 0,-1-1-1 16,2 2-23-16,-2 2 2 0,3-3-19 0,-1-5-9 0,1 0-4 15,2-1-12-15,-1-3-8 0,3-4-20 0,0 0-24 16,-1-4-84-16,2 0-2 0,2-5-54 0,-1-2-50 16,0-2 2-16,2-1-90 0,-1-4-31 0,2 0-86 15,0-5-66-15,-4-4-25 0,10 1-433 0,-10-1-554 16</inkml:trace>
  <inkml:trace contextRef="#ctx0" brushRef="#br0" timeOffset="298.94">17471 12394 630 0,'1'-15'542'0,"2"5"-136"0,-3 1-3 16,4 2-88-16,-2-2-17 0,-2 9-67 0,0-12 13 15,3 6-76-15,-3 6 9 0,2-7-55 0,-2 7 51 16,7-5-35-16,-7 5 49 0,0 0-57 0,16 3 38 15,-8 1-63-15,1 0 47 0,3 4-45 0,0 2 31 16,1 4-47-16,4 0 24 0,1 4-51 0,1 3 26 16,0 1-39-16,0 4 28 0,3 2-42 0,-2 0-10 15,0 2-4-15,0-3-5 0,-5-1-3 0,3-1-2 16,-4-1-2-16,3 0 2 0,-3 0-8 0,1-2 2 16,-2 0-3-16,-2-3 5 0,0 0 0 0,-1-1-48 15,0 0 46-15,-1 0-45 0,-2-2 41 0,-1-1-22 0,0-1-29 16,-2-2-36-16,1 0-33 0,-5-2 2 0,3 2-91 15,-2-4-11-15,-2 0-107 0,-2-2-24 0,2 2-61 16,-4-4-84-16,5-4-467 0,-13 6-547 16</inkml:trace>
  <inkml:trace contextRef="#ctx0" brushRef="#br0" timeOffset="480.94">17502 12853 365 0,'-12'-5'533'16,"2"2"-122"-16,0-1-8 0,2 0-10 0,-1 0-23 15,2 0-43-15,0 1-32 0,2-1-45 0,5 4-33 0,-6-10-29 16,6 10-31-16,0-9-18 0,2 2-30 16,3 1-19-16,3-1-20 0,2-2-11 0,3 1-12 15,5-2-12-15,0 1-8 0,2-2-9 0,2 3-10 16,5-5-22-16,-3 2-57 0,4 1-74 0,-1-2-87 16,1 1-111-16,0 0-107 0,-1 0-117 0,0 1-281 15,0-3-392-15</inkml:trace>
  <inkml:trace contextRef="#ctx0" brushRef="#br0" timeOffset="1116.44">18632 12287 161 0,'0'0'401'0,"1"-10"-60"0,-1 10-6 0,1-8-40 16,-1 8-7-16,3-7 22 0,-3 7-9 0,0 0-30 16,0-9-37-16,0 9-36 0,0 0-5 0,0 0 35 15,0 0-34-15,0 0 42 0,0 0-64 0,-4 7 36 16,1-1-77-16,-1 1 19 0,-1 2-62 0,-1-1 23 15,-2 6-55-15,1-3 29 0,-4 4-51 0,-3 1 28 16,1 0-47-16,-2 1 33 0,-2 1-48 0,0 1 40 16,-1-2-48-16,1-1 42 0,1-2-45 0,0-1 42 15,1 0-40-15,2-2 35 0,0 0-45 0,3-3 39 16,1 1-40-16,0-3 39 0,4 1-44 16,-2-1 36-16,0-2-37 0,3 0 45 0,4-4-42 0,-2 9 42 15,2-9-39-15,2 7 41 0,2-2-44 0,1-1 45 16,5 1-45-16,-1-1 46 0,0 3-43 0,5 0 48 15,-1-2-45-15,2 4 36 0,2-1-41 0,1 3 44 16,0 0-44-16,0 1 44 0,0 1-41 0,1-1 41 0,-1 2-42 16,-2 0 4-16,2 0 2 0,-2-1 0 15,-1 2 18-15,-1-2-29 0,-1 2-18 0,-2-5-25 16,-2 2-35-16,1-1-31 0,-3 1-28 0,-2-1-31 0,-1-2-68 16,-2 0-40-16,0-2-34 0,-1 0-38 0,-2 1-112 15,-2-3-365-15,-2 0-393 0</inkml:trace>
  <inkml:trace contextRef="#ctx0" brushRef="#br0" timeOffset="1333.26">18482 12940 417 0,'0'0'481'0,"-15"2"-113"0,15-2-68 15,-14 4-22-15,14-4 10 0,-12 5 35 0,12-5-58 16,-13 4 26-16,13-4-55 0,-7 5 26 0,7-5-70 16,-5 8 26-16,5-8-69 0,-2 7 19 0,2-7-70 15,0 7 27-15,0-7-59 0,7 8 36 0,-7-8-58 16,10 7 33-16,-1-4-56 0,0 1 41 0,1-1-57 15,3-2 0-15,0 3-3 0,1-3 1 0,0 0-11 16,2-1-13-16,2-1-24 0,1 1-31 0,2-1-6 0,-1-2-96 16,2 1-13-16,2-1-113 0,-1-1-30 0,3 0-64 15,-2-1-33-15,3-2-443 0,-3 2-429 16</inkml:trace>
  <inkml:trace contextRef="#ctx0" brushRef="#br0" timeOffset="1899.22">19471 12243 265 0,'-2'-9'373'0,"2"9"-73"0,-3-6-6 0,3 6-39 0,-6-7 8 16,6 7 1-16,-7-7 0 0,7 7-17 0,-12-5-9 15,12 5 0-15,-13-2-7 0,13 2-5 0,-17 1 1 16,8 0 7-16,-1 1-3 0,-3 3 10 15,2 2-14-15,-2 2-11 0,0 2-10 0,0 1-21 0,2 2-17 16,-1 2-5-16,2 0-1 0,0 4-33 0,2-1-2 16,0 1-25-16,3-1-4 0,2 0-21 0,1 1-1 15,4-2-16-15,3 1-7 0,0-1-13 0,1 1 1 16,6-1-12-16,0-1-6 0,3-1-3 0,1-2-11 16,1-2-23-16,3 0-26 0,-1-2-36 0,3-1-43 15,0-2-60-15,2 0-58 0,2-4-13 0,2-1-99 16,-3 0-10-16,4-4-99 0,-1 0-116 0,1-1-136 0,2-4-300 15,-2 1-616-15</inkml:trace>
  <inkml:trace contextRef="#ctx0" brushRef="#br0" timeOffset="12498.71">18823 13925 186 0,'0'0'321'0,"0"0"-34"0,0-7-53 16,0 7-10-16,0 0-6 0,0 0-13 0,0-6-9 16,0 6-28-16,0 0-21 0,0 0-7 0,0 0 12 15,0 0 25-15,0 0 6 0,2 9 2 0,-2-3-1 0,0 4-5 16,0 4-15-16,-2 1-21 0,2 3-11 15,-2 3-15-15,-1 4-15 0,1 1-12 0,-2 4-16 16,-1 3-9-16,-3 0-9 0,0-1-53 0,2 1 38 16,-2 1-47-16,-2-2 43 0,4-1-46 0,-1-1 43 0,-1 0-46 15,3-6 36-15,-1-1-44 0,2-1 37 0,0-3-52 16,3-2 16-16,-1-3-42 0,0 0-50 0,2-4-41 16,0-2-62-16,0-8-87 0,4 9-79 15,-4-9-73-15,0 0-402 0,9-5-401 0</inkml:trace>
  <inkml:trace contextRef="#ctx0" brushRef="#br0" timeOffset="12765.16">18793 14115 271 0,'0'-14'526'0,"-2"2"-71"0,2 0-93 0,-1 3-48 16,1 2-41-16,0 7-33 0,0-13-31 0,0 13-26 16,0-11-14-16,0 11-13 0,3-8 6 0,-3 8-2 15,6-5-1-15,-6 5-14 0,13-3-12 0,-13 3-4 16,19 1-3-16,-8 2 0 0,4 1-7 0,2 0-9 0,-1 2 2 15,4 3-7-15,2 0-9 0,1 3-10 16,1 3-5-16,-1-1-7 0,1 3-15 0,1 1 1 16,-5 1-14-16,6 4-40 0,-6-3 38 15,1 1-45-15,-2-1 36 0,0 1-36 0,-1 1 34 0,0-1-32 0,-2-1-11 16,0 1 4-16,-5-2 2 0,2-1 2 0,-3 0 1 16,-1 0-1-16,0-2-15 0,-4-1 2 15,2 1-85-15,-4-3-7 0,1 2-97 0,-2-5-17 0,0 1-63 16,-3-3-103-16,-2 1-101 0,1-3-126 15,-3-3-296-15,-2 1-480 0</inkml:trace>
  <inkml:trace contextRef="#ctx0" brushRef="#br0" timeOffset="12964.68">18932 14448 316 0,'-15'-4'522'0,"2"1"-131"0,0 1-44 0,3 0-75 15,1-1 47-15,-1 1-26 0,10 2-28 0,-13-6-51 16,13 6-64-16,-11-5 6 0,11 5-32 0,-3-7-26 15,3 7-19-15,3-9-12 0,4 5-16 0,-1-2-10 16,7-2-4-16,1 1-14 0,0 0-5 0,7-1-5 16,2-2-3-16,2 0-15 0,5-1-63 0,-1 1-73 15,0-1-83-15,2-1-81 0,0 0-49 0,-1 0-83 0,6-1-285 16,-6 1-227-16</inkml:trace>
  <inkml:trace contextRef="#ctx0" brushRef="#br0" timeOffset="13248.39">19717 13989 198 0,'0'0'519'0,"-7"-7"-155"0,7 7-36 16,-9-6-6-16,9 6-12 0,-12-5-9 0,12 5-10 16,-13-5-23-16,13 5-21 0,-17-4-21 0,17 4-24 15,-13 0-20-15,13 0-25 0,-19 4-12 0,11 0-11 16,1 2-3-16,-5 3-11 0,3 1-6 0,2 3-11 15,-1 1 4-15,-1 3-23 0,1 1 0 0,3 1-46 16,0 1 38-16,1 2-48 0,2-3 37 0,-1 0-52 16,6 1 36-16,-1-1-36 0,1 3 25 0,1-2-41 15,2 0 37-15,3-1-39 0,1-1 1 0,2 0-8 16,2-3-15-16,1 0-40 0,3-2-14 0,0-2-108 16,2-1-27-16,3-4-114 0,-1-2-48 0,5-3-84 15,0-1-78-15,2-2-393 0,3-3-510 0</inkml:trace>
  <inkml:trace contextRef="#ctx0" brushRef="#br0" timeOffset="14382.46">20233 13823 150 0,'0'0'368'16,"0"0"-48"-16,-5-6-17 0,5 6-10 0,0 0-12 0,-4-5-63 16,4 5 9-16,0 0-46 0,0 0-44 0,0 0-3 15,0 0 23-15,0 0 9 0,0 0 10 16,-1 8-13-16,1-8 4 0,2 10-1 0,2-2 3 0,-1 0-5 16,-1 3 4-16,3 0-9 0,-1 1-9 0,0 2-10 15,2 1-11-15,-2 1-13 0,1 0-9 0,-1 1-12 16,3 1-9-16,-2 1-10 0,1 0 0 15,-1 0-34-15,0-2 25 0,-1 1-27 0,1-1 11 0,-1 0-24 16,4-1 19-16,-3-1-21 0,1-2 20 0,-1 0-22 16,2 0 17-16,2-3-21 0,-2 1 16 0,2-3-21 15,3 1 12-15,-1-3-13 0,1-2 0 0,-1-1-8 16,5-1 11-16,0-2-26 0,2-1 13 0,1-3-39 16,4 1-9-16,-1-2-35 0,1-1-41 0,-1-1-44 15,1 0-45-15,-4-2-38 0,0 2-22 0,-5-1-98 0,0 1-98 16,-2-2-53-16,-6 1-496 0,2 1-623 15</inkml:trace>
  <inkml:trace contextRef="#ctx0" brushRef="#br0" timeOffset="14590.08">20373 14084 4 0,'-17'-1'532'0,"17"1"-179"15,-16 0-1-15,16 0-95 0,-11 0-2 16,11 0-27-16,-9-3-35 0,9 3-37 0,-7-5-42 0,7 5-18 15,-3-6-23-15,3 6-10 0,5-5-17 0,-5 5-9 16,9-9 2-16,-2 4-16 0,1 1-4 0,2-2-6 16,3-1-2-16,0 1-1 0,1-1-7 0,2 0-5 15,-3 0 6-15,6-2-39 0,-2 1-71 0,-2-1-64 16,-2 2-38-16,2-1-95 0,-2 0-73 0,-4-1-150 16,1 1-28-16</inkml:trace>
  <inkml:trace contextRef="#ctx0" brushRef="#br0" timeOffset="14765.57">20310 13879 160 0,'-21'0'478'0,"2"0"-141"16,2-2-19-16,1 2-65 0,0 0-5 0,1-1 7 15,3 1 8-15,1-1-40 0,11 1-40 0,-18-3-38 16,18 3-29-16,-10-4-25 0,10 4-16 0,-1-7-15 16,6 1-13-16,0 1-6 0,4-2-12 0,2-1-7 15,5-1-49-15,0 0 22 0,5-1-115 0,-1 0-44 16,8-2-80-16,-3 0-81 0,0 0-129 0,3 0-177 15,-1 0-142-15</inkml:trace>
  <inkml:trace contextRef="#ctx0" brushRef="#br0" timeOffset="16781.16">20987 13695 215 0,'0'0'374'0,"0"0"-44"16,-1-6-8-16,1 6-19 0,0 0 10 0,0 0-30 15,-3-7-22-15,3 7-43 0,0 0-33 0,0 0-39 16,-1-6-25-16,1 6-28 0,0 0-13 0,0 0 13 15,0 0 23-15,0 0 19 0,7 3 19 0,-7-3-37 16,7 8 55-16,-3-2-41 0,1 2 38 0,1 0-51 16,-2 3 37-16,5 0-58 0,-3 2 28 0,1 1-56 0,-1 0 22 15,2 4-45-15,-2 1 27 0,2-1-13 16,-2 1-12-16,2 1-5 0,-2 0-11 0,3-1-8 0,-4 0-4 16,2-3-4-16,0-1-3 0,-3 1-8 0,3-2-9 15,-2-1-29-15,0 0-40 0,-1-4-53 0,2 1-55 16,-2-2-37-16,1-2-47 0,-1-1-87 0,-4-5-98 15,8 5-76-15,-8-5-455 0,0 0-575 0</inkml:trace>
  <inkml:trace contextRef="#ctx0" brushRef="#br0" timeOffset="17214.48">21057 13748 345 0,'-9'-9'481'16,"4"2"-105"-16,-3 1-52 0,3 0-17 0,-2-1-23 0,-1 1-40 15,3-1-43-15,0 0-21 0,0-1-33 16,1 0-29-16,1 0-25 0,3 0-18 0,0 0-14 16,4-1-10-16,1 0-14 0,4-1-5 0,3-1-6 15,-1 2-2-15,6-1-10 0,-2 1-1 0,4-1-1 0,1 3-4 16,0 0-5-16,-2 3 0 0,0 0 5 0,1 3-8 16,-4 1 0-16,4 2 1 0,-4 1 3 15,-2 2 2-15,0 3 2 0,-4 1 12 0,0 1-12 0,-4 1-2 16,-2 2-36-16,-2-1 45 0,-2 2-38 0,-2 1 57 15,-2 1-2-15,-1-1 7 0,-2 2 15 16,-1-2 1-16,0-1 3 0,-1 1-8 0,2-3-9 0,1 0-11 16,0-2-7-16,1-1 6 0,1-1-19 0,2-3-1 15,1 1-3-15,2-6 3 0,1 8-7 0,-1-8-2 16,11 6 3-16,-11-6-1 0,20 2-1 16,-6-2-1-16,1 1 1 0,3 0 2 0,1 0 1 0,3 1-5 15,-2 1 0-15,2 2-1 0,0-2 1 0,-2 3-3 16,-1 1 0-16,-1 1 2 0,-5 0 11 0,0 2-14 15,-3-1 12-15,-2 1-11 0,-2 0 12 0,-5 0-15 16,2 1 18-16,-5-1-19 0,0 2 18 0,-4-3-18 16,-1 2 14-16,-2 1-16 0,-1-2 14 0,-4-1-34 15,1 0-17-15,-1-2-70 0,0-1-58 0,-2-1-79 0,0-3-50 16,2 0-127-16,1 0-395 0,-2-4-364 0</inkml:trace>
  <inkml:trace contextRef="#ctx0" brushRef="#br0" timeOffset="20571.22">21772 13507 1 0,'0'0'383'0,"-7"-8"-31"0,7 8-31 0,-4-9 44 16,4 9-62-16,-6-7-24 0,6 7-16 0,-4-8-8 16,4 8-51-16,-2-6-22 0,2 6-38 0,-3-6 3 15,3 6-19-15,0 0 35 0,0 0 1 0,0 0 16 16,0 0 12-16,0 0 6 0,15 2-8 0,-11 2-24 16,1 3-7-16,2 0-24 0,-1 2-18 0,2 0-54 15,-2 4 22-15,2-1-47 0,0 2 27 0,0 0-44 0,0 3 22 16,0 0-32-16,0 2 1 0,0-1 24 15,0 0-29-15,-2 0 21 0,1-2-40 0,-2 0 32 16,1-2-58-16,1 0-5 0,-2-2-75 0,1 1 2 16,-2-4-52-16,0 1-40 0,2-3-32 0,-3 0-45 0,-3-7-103 15,6 7-98-15,-6-7-97 0,0 0-279 0,0 0-410 16</inkml:trace>
  <inkml:trace contextRef="#ctx0" brushRef="#br0" timeOffset="20831.25">21821 13505 50 0,'-5'-12'440'0,"4"1"-142"16,0 3-18-16,0-1-61 0,1 2 13 0,0-1-61 16,2 2 34-16,1-1-61 0,3 0 24 0,-1-1-65 15,1 4-19-15,4 0-10 0,1 2-15 0,-1 0-4 16,3 2-5-16,2 2-8 0,-2 1-4 0,6 2-6 16,-3 1 5-16,3 1-16 0,-1 4-2 0,-2 0-1 15,2 1 0-15,-4 2-2 0,0 1-7 0,-1 0 0 16,-4 0-3-16,0 0-29 0,-3-1 44 0,-3 2-41 0,-2-1 48 15,-1-1-44-15,-2 2 44 0,-5-1-43 16,-2 2 42-16,0 0-11 0,-2-2-1 0,-2-1 4 16,0 0-12-16,-1-2-2 0,4-2-4 0,-3-2-2 0,2 0-53 15,2-4-102-15,-2 1-88 0,11-5-112 0,-17 1-334 16,17-1-198-16</inkml:trace>
  <inkml:trace contextRef="#ctx0" brushRef="#br0" timeOffset="21114.31">22321 13383 330 0,'4'-6'563'0,"-4"6"-80"16,1-9-35-16,-1 9-53 0,0 0-24 0,-2-8-32 16,2 8-22-16,0 0-32 0,0 0-26 0,-3-6-23 15,3 6-15-15,0 0-19 0,0 0-20 0,5 10-19 16,-1-6-4-16,1 3-14 0,2 0-21 0,3 2-24 15,-1 1 7-15,1 1-31 0,3-1 1 0,0 2-21 16,-1 3 1-16,1-1-19 0,-1 0 7 0,2 1-21 16,-3 0 13-16,1 0-27 0,-2-1 10 0,0 2-7 15,0 0 11-15,-1-4-21 0,-2 1 0 0,-1-1 5 0,2 0-13 16,-3 0-19-16,0-2-58 0,-1-1-54 0,0-2-9 16,0 3-98-16,-2-4-8 0,-2-6-53 0,3 11-111 15,-3-11-120-15,0 0-655 0,-4 4-799 0</inkml:trace>
  <inkml:trace contextRef="#ctx0" brushRef="#br0" timeOffset="21308.4">22384 13425 80 0,'-7'-12'589'0,"1"3"-112"16,2 0-123-16,0 1-23 0,-1 1-31 0,1-1-19 16,2 0-75-16,0-1 4 0,2 2-43 0,2-1-8 0,2 0-46 15,-1 0-6-15,5-1-35 0,2 1 2 16,-1-1-31-16,4 1 9 0,0 1-24 0,2 0 4 15,0 1-21-15,2-1-4 0,0 2-3 0,1 0-4 16,1 2-7-16,0-1-62 0,-1 1-62 0,0 1-78 16,-3 1-80-16,2 0-55 0,-3 1-103 0,0 0-251 15,-4 1-204-15</inkml:trace>
  <inkml:trace contextRef="#ctx0" brushRef="#br0" timeOffset="21478.35">22509 13441 167 0,'-8'9'508'0,"-2"-1"-100"15,5-1-130-15,-1 1 22 0,6-8-73 0,-8 9-19 16,8-9-8-16,-3 11-18 0,3-11-12 0,3 7-31 16,-3-7-29-16,9 5-16 0,-9-5-22 0,20 3-11 15,-8-3-13-15,2-1-9 0,4-1-10 0,1-1-14 16,0 1-4-16,4-2-61 0,3-2-80 0,-2-1-74 16,0 1-50-16,4-3-95 0,2-1-375 0,-3 1-230 15</inkml:trace>
  <inkml:trace contextRef="#ctx0" brushRef="#br0" timeOffset="22113.5">23226 13125 141 0,'0'0'357'0,"-5"-5"-115"0,5 5-30 15,-8-5 40-15,8 5-55 0,0 0-2 0,-10-5-7 16,10 5-8-16,0 0-13 0,-10-2-19 0,10 2-18 0,0 0-23 16,-12 0-1-16,12 0 7 0,-10 2 3 0,10-2 0 15,-12 4-7-15,7 1-1 0,0-2-6 0,-2 2-3 16,2 1 1-16,-2 1-6 0,3 0-5 0,-2 2-1 16,2-1 3-16,-2 2-9 0,3 0-2 0,-1 3-8 15,-1-2-6-15,4 2 0 0,-2 1 4 0,2 1-11 16,0-2-13-16,1 2-6 0,0-2-6 0,1 3-3 15,0-1-7-15,3 0 3 0,1-1-9 0,-1 1-3 16,5-2 1-16,-1 1-5 0,1-3 1 0,1 0-2 16,1 0-3-16,2-3 2 0,0 1-4 0,1-2 1 15,1 0-2-15,1-2 2 0,0 0-1 0,0-3-5 16,0 0-1-16,2-1 0 0,-1-1 1 0,-1-1-4 16,2-2 2-16,1 2 4 0,-3-3-7 0,2 0 0 15,-3 0-1-15,0-1 1 0,-2 0-2 0,0-1-1 0,-2 0-7 16,-3 1-4-16,0-1-18 0,-1 0-15 0,-4 2 3 15,-3 4 1-15,2-10 4 0,-2 10 18 0,-5-8-8 16,5 8 7-16,-14-5 15 0,5 3-7 0,-3 1 14 16,-1 1-5-16,1 0 10 0,-2 0-11 0,0 0 16 15,3 1-13-15,-1-1 12 0,12 0-13 0,-19 2 6 16,19-2 6-16,-15 1-13 0,15-1 17 0,-12 1-11 16,12-1 15-16,0 0-16 0,0 0 15 0,0 0-13 15,0 0 13-15,0 0-14 0,18 0 10 0,-18 0-11 16,22 0 5-16,-9 2 1 0,-1-2 3 0,1 1 22 15,1 1 16-15,0 3 17 0,2-2 5 0,-2 2 13 16,0 1 8-16,0 1 14 0,-1-1 0 0,-1 3-10 16,0-1-9-16,-1-1-41 0,1 4 23 0,-2 1-46 15,-1-1 36-15,1 1-50 0,-1 1 38 0,-1-1-50 16,-3 1 16-16,4 2-132 0,-4-2-65 0,0 3-153 16,0-2-119-16,-1 0-220 0,-3 1-361 0,1-2-659 15</inkml:trace>
  <inkml:trace contextRef="#ctx0" brushRef="#br0" timeOffset="50360.31">23963 13261 120 0,'0'0'295'0,"0"0"-85"0,8-2-53 16,-8 2-32-16,0 0-19 0,9-4-2 0,-9 4-1 15,0 0 0-15,10-3-5 0,-10 3-6 0,12-1-11 0,-12 1 2 16,16 0-1-16,-16 0 7 0,18 2 2 0,-6 0-21 16,-1 1-8-16,1 0 3 0,0 1-3 0,1 2-1 15,1-1-11-15,-1-1-6 0,1 4-10 16,-1-2-3-16,0 0 1 0,-2 0 26 0,0 0-47 0,-1-2 41 15,1 4-24-15,-2-4 43 0,1-1-34 0,-2 0 67 16,-8-3-28-16,14 3 50 0,-14-3-7 0,17-1-10 16,-8-2-7-16,-2-2-49 0,7-2 37 0,-3-3-33 15,4-3 31-15,0-1-33 0,-1-1 32 0,4-4-53 16,3-2 33-16,-3 0-47 0,5-5-5 0,0 1 2 16,-2-2-4-16,1 0 1 0,2 0-4 0,-2 2-2 15,1-1 2-15,-4 5-5 0,0-3-1 0,-1 4 34 16,1 0-45-16,-1 1 39 0,0-1-46 0,-4 5 41 15,0-1-40-15,0 4 43 0,-5 0-48 0,0 3 44 16,0-1-41-16,-2 3 48 0,0-2-44 0,-3 3 40 0,1 1-42 16,-1-2 40-16,0 3-42 0,-4 4 37 15,6-10-35-15,-6 10 34 0,5-8-42 0,-5 8 44 16,2-7-46-16,-2 7 38 0,2-7-41 0,-2 7 36 0,1-6-99 16,-1 6-66-16,2-5-143 0,-2 5-156 15,0-10-527-15,0 10-575 0</inkml:trace>
  <inkml:trace contextRef="#ctx0" brushRef="#br0" timeOffset="73007.23">6185 6005 1 0,'-6'-6'169'0,"-2"0"-24"0,2 0-34 0,-1 1-18 16,1 0 4-16,-1-1 0 0,0 1-21 0,-1-1-11 16,2-1-12-16,-2 0 11 0,-1 2 6 0,1-3-8 15,1 2 18-15,-1 0-19 0,-2-1 16 0,2 1-19 16,-1 0-13-16,-1 1 8 0,1-1 5 0,0 1-9 15,-1 0-10-15,1-1 11 0,-1 2-15 0,-3 0-3 16,1 0-5-16,0-2-5 0,-2 2 5 0,1 1 4 16,-2 0 14-16,0-1-9 0,0 0-3 0,-2 1-6 15,1 1 32-15,-1-1-22 0,-2 0 33 0,0 0-43 16,1 0 26-16,-1 1-31 0,1 0 52 0,-2 0-51 16,-2 0 19-16,0 1-25 0,0 0-1 0,-2 0 15 15,-1 0 7-15,-2-2-2 0,-1 2-9 0,1 1-1 16,-2-2 31-16,0 2-31 0,1 0 2 0,-1 0-4 0,-2 2 5 15,2-2-5-15,-2 1-4 0,2 1 2 0,-2 0-5 16,-1-1 3-16,3 1 7 0,-6 0-1 0,0 0-8 16,5 1-2-16,-3 0-2 0,-2 2-4 0,1-2 10 15,0 0 12-15,1 1-4 0,0 0-3 0,1 1-3 16,-1 0 3-16,1-1 0 0,-1 2 4 0,-1-1-3 16,1 0-4-16,1 1 2 0,-1 0-3 0,0 0-1 15,-2 2-1-15,2-1-3 0,4-2 0 0,-3 3-4 16,0 0-3-16,0-1 2 0,1 1-2 0,-2 0 6 15,4-1-13-15,-2 2 3 0,3-1-1 0,-2 2-44 16,3-2 49-16,-1 2 0 0,4-3 4 0,-3 2-9 16,3 0-1-16,0-1-1 0,1 0-1 0,-4 3 1 15,4-2 0-15,-3 2 0 0,3-2 3 0,1 1-1 16,1 0-3-16,-2-1 3 0,-3 2 21 0,6 0-27 16,-3-2 24-16,1 1-30 0,0 1 27 0,1-3-29 0,-4 5 26 15,4-3-27-15,0 1 29 0,1 0-28 16,-2-1 23-16,1 1-23 0,1 0 23 0,0 0-25 0,-1-2 26 15,2 2-22-15,0 0 18 0,0 0-24 0,0-2 26 16,0 2-24-16,2 0 25 0,-1 0-24 0,0-1 21 16,0 0-23-16,0 1 32 0,2-1-35 15,-1 0 25-15,-1 0-22 0,3 1 25 0,-2-2-24 0,2 1 24 16,-2 0-23-16,3-2 22 0,-3 3-29 0,2-2 29 16,-2 2-19-16,2 0 16 0,-1 0-20 15,-1 0 27-15,2-1-28 0,-2 2 26 0,2-1-26 0,-2 1 26 16,3-1-28-16,-4 1 33 0,4-1-32 0,-3 1 23 15,2 1-25-15,-1 0 28 0,-1 0-25 0,2 2 5 16,-2-1 1-16,-5 2 0 0,3 1 0 0,1-1 2 16,-1 1 6-16,0 0-5 0,1 0-2 0,-3 0 4 15,6-1-1-15,-1-3 24 0,1 2-28 0,0 1 26 16,1-2-28-16,-1 2 24 0,2-1-26 0,-2-2 26 16,2 3-26-16,1-1 27 0,-3 0-10 0,5-2 11 15,-4 2-17-15,2-1 27 0,2 1-25 0,-4-1 21 16,4-1-24-16,-3 2 21 0,4-1-22 0,-3 0 24 15,1 1-29-15,1-1 26 0,-2 1-27 0,2-1 25 0,0 0-24 16,-1-3 21-16,0 5-25 0,1 0 28 0,-2-2-28 16,2 1 23-16,0 1-22 0,0-2 26 0,-2 3-30 15,3-4 27-15,0 2-24 0,-1-1 28 0,1 2-27 16,0-3 21-16,-1 0-20 0,4 2 23 0,-3-1-24 16,1 0 20-16,-1-2-20 0,0 3 5 0,3-2-2 0,-1 0 5 15,1 0 1-15,-2 2 3 0,3-3-2 16,-1 1 19-16,2 0-22 0,-1-1 22 0,1-1-26 0,0 3 23 15,3-2-23-15,-2-2 24 0,2 2-27 0,0-1 23 16,1 1-21-16,0-1 24 0,1-1-26 0,-1 3 21 16,3-1-21-16,-2-1 22 0,1 2-22 0,1 0 22 15,3 0-22-15,-2 0 20 0,0 1-18 0,1-2 20 16,1 2-20-16,2-1 22 0,-3-1-21 0,3 1 21 0,-2-2-21 16,2 1 22-16,1 0-20 0,0-1 20 0,0-1-20 15,2 2 22-15,-2-2-24 0,3 1 20 0,-1-2-15 16,2 1 15-16,4 1-21 0,-2 0 23 0,1 0-24 15,3-2 21-15,0 2-21 0,0 0 20 0,0 0-22 16,3-2 22-16,-1 3-20 0,4-1 22 0,-1 0-20 16,2 1 19-16,-5-3-18 0,1 1 17 0,1-3-15 15,0 2 18-15,0-1-20 0,-1-1 21 16,1 0-19-16,0-1 17 0,0-1-21 0,-1 1 24 0,2-2-22 16,-1-1 19-16,1 1-18 0,-1-1 5 0,1-1-4 15,2 1 4-15,-2 0 8 0,2-2-9 0,-2 1 0 16,2-1 3-16,-1 2 0 0,1 0-4 0,-1-1 5 15,2 0-5-15,0 3 1 0,0-3-1 0,1 2 4 16,0 0 0-16,0-1 0 0,0 1 4 0,2-1-4 16,-1 0-13-16,-1 0 17 0,0-2 3 0,3 1-5 0,-3-1-2 15,3 0 6-15,-2 1-4 0,-2-1 0 16,4 0 5-16,-2-1-3 0,0 1-2 0,2-1 3 0,-1 0-3 16,-1 1 2-16,2-1 2 0,1 1 0 0,-2-1-33 15,6 0 40-15,-4 2 2 0,6-1-5 0,-2 0-2 16,1 0-2-16,0 1 0 0,0 0-2 0,1 0 0 15,1 1 3-15,-2 0-5 0,0 0 1 0,3-1-39 16,-3 2 50-16,0-2-43 0,0 1 46 0,-1 0-39 16,2-2 49-16,-2 2-34 0,-3-1 40 0,0-1-43 15,-2-1 45-15,-2 1-43 0,3 1 43 0,-1-1-48 16,0-1 49-16,-1 1-45 0,0-1 41 0,-1 0-45 16,0 0 47-16,2 1-51 0,-2-1 46 0,1 0-46 15,-1 0 47-15,1 0-48 0,-1 2 44 0,-2-2-47 16,2 0 49-16,1 0-46 0,-2 0 46 0,0 0-44 15,-1 0 45-15,1 0-42 0,-1 0 53 0,-1-2-43 16,1 1 54-16,-1 0-50 0,1 0 45 0,0-2-53 16,-2 2 49-16,2 0-53 0,0-2 52 0,0 1-53 0,-3 0 50 15,2-1-52-15,-1 1 5 0,1 1 1 16,-1-2 2-16,1 2 0 0,-2-1 4 0,0 0 44 0,2 0-55 16,-2 0 54-16,-2 3-57 0,4-3 50 0,-1-1-52 15,-1 0 48-15,2 0-47 0,-2 1 53 0,0-1-47 16,2 1 48-16,0-3-51 0,-2 3 50 0,3-3-53 15,-3 1 50-15,4 1-47 0,-1-3 45 0,1 1-53 16,4 0 51-16,0-2-51 0,-5 2 51 0,3 0-54 16,-3 0 53-16,0 0-55 0,1-1 54 0,0 3-51 15,-3-2 51-15,2 1-50 0,-2-2 52 0,2 3-55 16,0-2 54-16,-2 1-53 0,2-2 54 0,-1 3-55 16,-1-2 55-16,1 1-50 0,-2-1 47 0,1 0-52 15,-1 2 53-15,0-1-49 0,0-2 51 0,-1 2-54 16,-1-2 54-16,0 0-54 0,1 1 55 0,-3-1-53 15,2-1 52-15,0 1-51 0,-1 0 52 0,-2-5-54 16,3 5 52-16,-2-2-54 0,0-1 54 0,0 1-52 16,1-2 54-16,-3 2-49 0,1-2 45 0,-1 1-53 0,1-2 53 15,-1 2-51-15,-3-2 48 0,3-2-50 0,-4 3 10 16,4-2-1-16,-4 0 3 0,1 0 4 16,-3 1 1-16,2-3 2 0,-3 2 8 0,2-3-6 15,-3 3 3-15,-1 0 0 0,-1-1 0 0,1-2 1 0,1 1-1 16,-4 1-20-16,1-3 24 0,1 1-1 0,-2-1-2 15,-1-1 2-15,0-2-3 0,-1 1 0 0,1-3-1 16,0 1 1-16,0 0 1 0,0-2-2 0,1 1 47 16,-4 0-54-16,3-2 49 0,-1 2-56 15,0-1 48-15,2-1-52 0,-3 2 48 0,1-2-50 0,-2-1 51 16,1 1-47-16,-1 1 43 0,0-3-50 0,-1 1 50 16,0 0-48-16,1 1 53 0,-4-3-44 0,1 2-12 15,-2 0 5-15,1-1 2 0,-1 0 8 16,-2 1 1-16,0 0 2 0,-3 0 6 0,2 2-5 0,-3-1 2 15,0-1-2-15,0 3 49 0,0-1-55 0,-1 2 49 16,0-1-57-16,-2 2 52 0,3 1-51 0,-3-1 50 16,0 1-50-16,2 0 49 0,-3 1-47 0,0 0 45 15,0 1-53-15,2 0 50 0,-3 0-6 0,1 0-4 0,0 0-3 16,-1 0-27-16,0 3 31 0,0-3-6 16,0 0-1-16,-2 3-3 0,0-2 1 0,0 2-6 15,-1-2-1-15,-1 2 3 0,0 2-3 0,0-2 2 0,-2 1-2 16,0 0 4-16,0 0-44 0,1 0 47 0,0 2-1 15,0-1-13-15,1 1-30 0,-1-1 54 0,1 1-46 16,0 1 50-16,0-1-52 0,1 1 52 0,1 0-49 16,2 1 51-16,-3 1-49 0,4-2 50 0,-2 1-50 15,2 1 50-15,-2-2-48 0,1 3 49 0,-2-2-46 16,4-1 50-16,-5 2-48 0,4 0 44 0,-2 0-50 16,2 0 48-16,-2-3-47 0,-1 3 48 0,4-1-51 15,-4 3 53-15,2-2-52 0,0-1 50 0,0 2-49 16,0-1 49-16,3 1-46 0,-2 1 46 0,0-1-48 15,0 0 49-15,1 1-45 0,-1 1 46 0,0-1-35 16,3 0 37-16,-2 1-46 0,1 1 43 0,-1-2-44 16,2 0 46-16,-3 2-46 0,3 0 43 0,-2 0-47 15,1-2 52-15,1 1-50 0,-3 0 47 0,3 2-49 16,-2-1 47-16,1-1-45 0,-1 2 47 0,2-2-48 16,-3 0 49-16,3 2-51 0,-4 0 49 0,4 0-49 15,-2-1 51-15,1 1-45 0,-1-1 41 0,1 0-47 0,-2 1 49 16,3 0-48-16,-3 1 48 0,3-2-48 0,-2 0 51 15,1 2-48-15,0-2 47 0,1 0-42 0,0 2 53 16,1-1-45-16,-1 1 45 0,0-2-53 16,1 1 48-16,-2 0-50 0,4-1 46 0,-3 2-48 0,1-2 51 15,9 3-47-15,-17-3 42 0,17 3-47 0,-15-2 48 16,15 2-50-16,-17-4 48 0,8 2-47 0,9 2 48 16,-17-5-44-16,7 2 52 0,3 1-50 0,7 2 45 15,-18-2-36-15,9-1 43 0,0 1-48 0,-1 0 46 16,1-1-47-16,0 0 43 0,0 1-46 0,-3 0 46 15,2 1-43-15,1-2 37 0,-2 1-49 0,-1-2 50 16,3 2-47-16,-5-2 44 0,4 2-44 0,-4-1 36 16,1 1 4-16,-4-3-2 0,3 3-3 0,-2-2-3 15,2 2 2-15,-3-1-8 0,0 1-1 0,1-1 0 16,-1 0-3-16,1-1 2 0,-1 2 0 0,-2-1 1 16,1 1-7-16,0 1-9 0,0-1-37 0,-1-1-58 0,0 1-69 15,-3 1-96-15,3-1-123 0,-3 1-161 16,-2 0-559-16,-3 1-732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0:05:37.7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25176 8703 408 0,'0'-14'349'0,"0"14"-58"0,-1-8 0 0,1 8-2 16,-1-11-43-16,1 11 53 0,0-10-63 0,0 10 26 15,-2-9-61-15,2 9 15 0,0-7-64 0,0 7 10 16,-1-8-68-16,1 8 21 0,0 0-36 0,0 0 57 15,5-5-30-15,-5 5 68 0,0 0-29 0,9 5 35 16,-5 0-54-16,1 1 46 0,0 3-38 0,2 0 4 16,0 4-4-16,0-1 2 0,0 3-6 0,0 2-29 15,3 2-12-15,-2-1-13 0,-1 2-13 0,2 0-9 16,0 0-7-16,-1-1-13 0,0 1-54 0,0-2 58 16,-1 2-59-16,-1-2 53 0,1-3-54 0,-1 2 57 0,0-2-58 15,-1-2 40-15,1 0-85 0,0 1-33 0,-2-4-1 16,0 1-72-16,-2-3-22 0,3 2-24 15,-5-4-29-15,0-6-53 0,4 10-73 0,-4-10-19 16,0 0-109-16,0 5-502 0,0-5-606 0</inkml:trace>
  <inkml:trace contextRef="#ctx0" brushRef="#br0" timeOffset="749.84">25148 8683 130 0,'0'0'257'0,"0"0"-54"16,-9-6-26-16,9 6-26 0,-4-6-12 0,4 6-18 15,-2-6-22-15,2 6-19 0,0-6-18 0,0 6-3 16,2-9-2-16,-2 9 5 0,7-10 1 0,0 3 8 15,-3 1-2-15,4-1-3 0,0 0-1 0,2-1 3 16,0 0-8-16,2 2 3 0,-1-2-11 0,2 0 0 16,-2 2-6-16,3 0 16 0,-1 0-23 0,0 3 28 15,-3-1-26-15,2 1 18 0,0 1-28 0,-12 2 37 16,20-1-38-16,-9 2 42 0,-1 0-26 0,-1 3 48 16,1-1-43-16,-1 0 41 0,-2 3-51 0,2 0 48 15,-3 1-54-15,-1 1 41 0,-1 1-55 0,-3 2 36 16,1-1-50-16,-4 3 46 0,1-3-59 0,-3 4 43 15,-4 1-48-15,1-1 44 0,-2 3-45 0,-1-2 40 16,-4 0-40-16,2 0 40 0,-1-2-48 0,-1 0 45 16,4-2-45-16,-3 0 47 0,3-3-45 0,0 1 43 15,-2-1-39-15,5-2 46 0,0 1-29 0,1-2 55 0,-2-1-37 16,8-4 40-16,-9 7-51 0,9-7 39 0,-5 5-51 16,5-5 38-16,0 0-42 0,0 0 43 15,0 0-51-15,0 0 43 0,0 0-43 0,9-2 44 16,-9 2-32-16,15-2 50 0,-15 2-19 0,17-1 43 15,-17 1-33-15,22 2 55 0,-11 1-45 0,3 0 49 16,-1 1-42-16,2 1 41 0,1 2-55 0,-1-1 3 16,3 3 11-16,0 1 6 0,-1 1 7 0,-1 0-4 15,2 1 0-15,-4-2-5 0,3 3 0 0,-2-1 1 16,0-1-44-16,-4 0 45 0,0 0-49 0,1-1 44 0,-2 0-47 16,-1 0 41-16,0 1-47 0,-2-4 39 0,0 1-51 15,-1 0 51-15,1-2-52 0,-1 1 41 0,-1-2-49 16,0 0 37-16,-5-5-52 0,7 8 6 15,-7-8-89-15,9 5-79 0,-9-5-143 0,0 0-140 16,12-1-266-16,-12 1-312 0,7-10-671 0</inkml:trace>
  <inkml:trace contextRef="#ctx0" brushRef="#br0" timeOffset="1533.06">26362 8561 234 0,'9'-5'380'0,"-9"5"-76"16,0 0-39-16,8-5-18 0,-8 5 10 0,0 0-22 16,0 0 6-16,6-5 45 0,-6 5-57 0,0 0 16 15,0 0-60-15,0 0 21 0,0 0-58 0,0 0 31 16,0 0-57-16,-9 4 32 0,9-4-60 0,-14 7 30 16,5-3-63-16,-1 2 38 0,-3 0-65 0,0 1 36 0,-2 2-59 15,-3-1 39-15,0 1-48 0,-1 0 39 0,0 0-49 16,-3 0 43-16,3 0-46 0,-1 0 38 15,-1-1-46-15,2 0 42 0,4-1-53 0,-2-2 23 0,3 1-73 16,0-2 4-16,1 0-79 0,4-1-13 16,-2-2-105-16,11-1-33 0,-16 2-45 0,16-2-37 0,-15-3-30 15,15 3-313-15,-9-7-235 0</inkml:trace>
  <inkml:trace contextRef="#ctx0" brushRef="#br0" timeOffset="1816.31">25989 8571 27 0,'0'-10'458'0,"0"2"-79"16,-1 1-23-16,1 7-50 0,-2-11 52 0,2 11-44 15,-1-11 12-15,1 11-69 0,-1-9 6 16,1 9-78-16,-3-5 8 0,3 5-61 0,0 0 37 16,0 0-41-16,0 0 39 0,0 0-64 0,-5 9 27 15,3-3-64-15,-1 4 30 0,3-1-60 0,-2 2 32 0,0 2-52 16,0 0 40-16,-1 3-50 0,2 1 39 0,-2 1-43 16,1 0 37-16,0 0-52 0,1 1 46 0,0-1-49 15,0-1 48-15,-1 0-48 0,2-2 45 0,-1-2-51 16,1-1 52-16,-2 0-48 0,4-2 52 0,-2-2-49 15,1 0 53-15,1-1-50 0,0 0 46 0,2-2-49 16,1-1 47-16,2 1-50 0,0-1 48 0,5 0-49 16,-1-2 46-16,2 1-49 0,0 0 47 0,3-1-51 15,2 0 40-15,-1 1-73 0,2-2 7 0,0 2-86 16,0-3-7-16,-1 1-100 0,3 0 10 0,-3 0-104 16,2-1-80-16,-1 0-68 0,1-2-366 0,-3 1-401 15</inkml:trace>
  <inkml:trace contextRef="#ctx0" brushRef="#br0" timeOffset="2517.36">26634 8239 459 0,'-2'-10'376'0,"2"10"-65"16,-3-8-33-16,3 8-42 0,0-6 25 0,0 6-69 15,0 0 30-15,-2-7-81 0,2 7 22 0,0 0-48 16,0 0 43-16,0 0-52 0,0 0 49 0,0 0-40 16,5 8 44-16,-1-2-42 0,-1 1 48 0,3 2-58 15,-1 2-5-15,2 1-4 0,0 1-9 0,0 2-14 16,2 2 34-16,2 1-59 0,-2 0 27 0,0-1-57 0,1 1 37 16,-1-2-50-16,-2-2 39 0,1 1-49 15,0-4 43-15,-2 1-50 0,-1-2 48 0,0-1-48 16,-1-1 69-16,1-1-18 0,0-1 69 0,-2-1-43 15,-3-5 28-15,6 6-60 0,-6-6-4 0,0 0-10 16,12-5 6-16,-7 0-17 0,2 0-1 0,1-3-1 16,1 0-6-16,1-2 1 0,1 1 1 0,0 0 1 15,3 0-5-15,-1 0 7 0,2 1-10 0,-2 2-1 16,2 1 0-16,-2-1 1 0,0 4 0 0,2-1 0 16,-3 3 3-16,1 1-5 0,-3 2 5 0,0 1-10 15,0 3 5-15,-1-1-6 0,-4 2-2 0,-1 2-7 0,-1 0-8 16,-3 2 31-16,-1 1-58 0,-1-2 39 0,-2 4-55 15,-3-2 28-15,0 0-57 0,-3 1 25 16,1-3-66-16,0 2 5 0,-2-3-35 0,0-1-56 16,2-1-71-16,-1-3-65 0,3-1-72 0,7-4-480 15,-12 2-484-15</inkml:trace>
  <inkml:trace contextRef="#ctx0" brushRef="#br0" timeOffset="2849.79">27211 8346 79 0,'11'-8'688'16,"-2"4"-193"-16,-2 2-126 0,-7 2-61 0,14-6-66 16,-14 6-27-16,10-2-4 0,-10 2 1 0,10-4-7 15,-10 4-14-15,8-4-25 0,-8 4-25 0,6-2-26 16,-6 2 13-16,7-4-60 0,-7 4-15 0,7-4 26 0,-7 4-55 16,10-7 34-16,-10 7-52 0,8-9 36 0,-8 9-46 15,8-8 34-15,-6 4-47 0,-2 4 42 0,5-10-45 16,-5 10 36-16,0-11-40 0,0 11 40 15,-3-8-38-15,3 8 39 0,-7-6-38 0,7 6 40 0,-10-4-34 16,10 4 55-16,-13 3-18 0,13-3 71 0,-14 8-27 16,9-2 17-16,-1 2 1 0,-2 1 8 0,4 1-32 15,0 2 27-15,2-1-3 0,0 1-21 0,4 3-11 16,0 1-9-16,2 0-7 0,1 1-9 0,4 1-7 16,0 0-6-16,1-1 32 0,4-1-93 15,-3-1-11-15,3 0-116 0,-4-4-41 0,0 0-109 0,-1 0-59 16,-4-4-86-16,2 0-112 0,-5 0-316 15,-2-7-461-15</inkml:trace>
  <inkml:trace contextRef="#ctx0" brushRef="#br0" timeOffset="3349.68">26300 8848 331 0,'-6'5'414'0,"1"-1"-104"16,5-4-65-16,-5 5-55 0,5-5-40 0,0 0-26 16,0 0-22-16,0 0 2 0,10-7 4 0,-10 7-36 15,12-9 7-15,-7 3-27 0,5-1 1 0,-3 1-25 16,0-2 9-16,0 1-24 0,0-3 12 0,-3 2-16 16,1-1 11-16,-2 1-21 0,-2-2 15 0,-2 3-16 15,-2-2 14-15,-2 1-19 0,-2 1 10 0,-2 0-10 16,0 2 14-16,-4 1-13 0,0 1 24 0,0 0-7 15,-2 2 55-15,0 2-18 0,-2 0 65 16,0 2-42-16,0 2 41 0,-1 0-4 0,0 3 5 0,-1-1-8 16,2 3-52-16,-1 0 33 0,5 0-52 0,-1 0 38 15,4 0-53-15,1-1 38 0,0 2-51 0,3-4 42 16,2 1-49-16,1 1 37 0,3-3-40 0,0-6 35 16,2 10-44-16,-2-10 39 0,7 4-44 0,-7-4 36 15,16-1-59-15,-7-1 2 0,2-2-32 0,2-3 48 16,0-1-38-16,-1-2 51 0,1 0-46 0,-4-1 56 15,3 0-45-15,-5-1 52 0,-3-1-47 0,0 4 60 16,-3-1-43-16,-1 2 54 0,-2 0-39 0,-1 3 76 16,-1 0-21-16,4 5 57 0,-14-5-31 0,14 5 49 15,-14 0-50-15,4 4 30 0,0-1-57 0,1 2 35 16,0 4-56-16,-1-1 33 0,3 1-51 0,1-1 38 16,3 3-54-16,1-3 35 0,0 2-90 0,4-2-27 15,0 1-115-15,2 0-21 0,1-1-76 0,-1 0-86 16,1-3-101-16,0 1-276 0,-5-6-282 0</inkml:trace>
  <inkml:trace contextRef="#ctx0" brushRef="#br0" timeOffset="3882.19">23673 9023 359 0,'-10'-10'513'16,"2"2"-139"-16,2 1-11 0,-2-2-56 0,3 2 50 16,-1-1-62-16,1 2 24 0,1-1-63 0,1 0 8 15,-1 3-86-15,4 4 10 0,-2-8-56 0,2 8 34 16,2-7-37-16,-2 7 37 0,0 0-53 0,15-1-10 15,-15 1-9-15,15 6-8 0,-6 0-1 0,0-1-3 16,2 5-3-16,-2-1-45 0,0 2 40 0,3 0-44 16,-3 1 45-16,0 2-44 0,-2 0 45 0,2 0-53 15,-1-1 55-15,0 2-52 0,0-4 56 0,-3 3-54 16,3-1 48-16,-4-3-51 0,3 3 35 0,-4-2-58 16,5-3 56-16,-2 0-52 0,-2 1 45 0,3-4-54 0,-1 3 53 15,2-2-59-15,-1-3 47 0,2 2-55 16,3-1 38-16,-1-3-79 0,1 0-2 0,4-2-96 15,-3 0-31-15,6-2-69 0,-1 0-60 0,0-1-69 16,4 0-27-16,-3-4-40 0,0 1-43 0,1-1-489 16,-4-1-577-16</inkml:trace>
  <inkml:trace contextRef="#ctx0" brushRef="#br0" timeOffset="4182.46">24131 9050 315 0,'-7'-4'469'0,"7"4"-115"0,0 0-46 0,-6-4-47 16,6 4-10-16,0 0-6 0,0 0-9 0,-8-3-23 15,8 3-33-15,0 0-32 0,0 0-23 16,-5-5-32-16,5 5-15 0,0 0-19 0,1-8-12 0,-1 8 28 16,4-5-52-16,-4 5 34 0,2-9-45 0,-2 9 31 15,2-8-47-15,-2 8 44 0,0-10-49 0,0 10 40 16,0-9-40-16,0 9 58 0,-4-6-23 0,4 6 47 16,-6-8-36-16,6 8 34 0,-10-2-38 0,10 2 44 15,-12 1-32-15,12-1 40 0,-11 6-41 0,3-1 7 16,2 0-7-16,-1 2-3 0,2 0-9 0,1 0-8 15,-1 2-2-15,4-1-5 0,0 0-1 16,2 1-3-16,3 2-2 0,-2-4-5 0,2 2 3 16,4 1-10-16,0-2-8 0,3 2-49 0,-1-3-38 0,2 1-53 15,2-4-61-15,-1 1-33 0,1-1-26 0,-3-2-32 16,4 0-51-16,-2-2-98 0,0-2-290 0,4-2-248 16</inkml:trace>
  <inkml:trace contextRef="#ctx0" brushRef="#br0" timeOffset="4932.5">24277 8804 548 0,'-7'-7'457'0,"3"0"-88"16,0 0 27-16,2 2-73 0,-1 0 38 0,-2-1-69 15,5 6 11-15,-5-8-81 0,5 8-12 0,-2-6-78 16,2 6 23-16,0 0-31 0,0 0 41 0,0 0-49 0,0 0 48 16,15 4-58-16,-9-1 42 0,1 4-57 15,-1 2 35-15,4 0-49 0,-1 3 11 0,0 0-20 16,4 3-8-16,-3 0-6 0,2 1-10 0,0 1-3 15,0-1-11-15,1 0-42 0,-2 1 42 0,1-3-38 16,0 2 36-16,1 0-42 0,0-3 43 0,0 0-46 16,0 0 44-16,-1 0-50 0,3-2 41 0,-3 0-68 15,0-3-28-15,-1 1-77 0,3-3-58 0,-1 1-51 16,-3-2-79-16,1-2 16 0,-4 0-115 0,-7-3-87 16,14 1-389-16,-14-1-490 0</inkml:trace>
  <inkml:trace contextRef="#ctx0" brushRef="#br0" timeOffset="5055.32">24518 9030 430 0,'-9'-5'567'16,"1"2"-126"-16,2-1-88 0,0 0-58 0,6 4-44 0,-7-8-61 16,6 2 12-16,1 6-86 0,1-12 12 0,4 5-72 15,3-3 41-15,5 2-73 0,2-5 25 0,7-1-142 16,3-1-61-16,7-5-95 0,3-1-101 0,6-2-397 16,9-3-258-16</inkml:trace>
  <inkml:trace contextRef="#ctx0" brushRef="#br0" timeOffset="5915.94">28081 7986 324 0,'0'0'344'0,"8"-4"-62"0,-8 4-10 0,0 0-15 16,5-4-6-16,-5 4-2 0,0 0-8 0,2-8-21 15,-2 8-27-15,2-7-15 0,-2 7-30 0,1-7-16 16,-1 7-9-16,1-9 6 0,-1 9-1 0,-1-9-2 15,1 9-3-15,-1-9-9 0,1 9-13 0,-3-9-6 16,3 9 2-16,-5-9-52 0,5 9 42 0,-8-7-44 16,8 7 32-16,-9-6-57 0,9 6 42 0,-11-1-52 15,11 1 39-15,-13 2-8 0,13-2-47 0,-16 7 52 16,9-3-51-16,-2 2 47 0,3 0-8 0,-2 3-3 16,2-1-7-16,1 2-3 0,1-1-42 0,0 2 44 15,3 0-44-15,-1-1 44 0,2 3-43 16,2-4 46-16,0 3-45 0,2-2 40 0,1 1-48 0,0-3 46 15,2 0-47-15,2 0 41 0,0-2-46 0,0-2 35 16,1 0-54-16,-1-3 45 0,-9-1-37 0,15 1 45 16,-15-1-1-16,17-3 3 0,-10-1-2 0,0-2 0 15,-1 0-1-15,-2 0 5 0,0-1-2 0,-2-1 0 16,-2-1 5-16,2 2-4 0,-2-1 2 0,-2-1 5 16,2 2 8-16,0-1 13 0,-2 1 2 0,2 7-2 15,-2-12-6-15,2 12-51 0,-1-10 47 0,1 10-6 16,1-7-3-16,-1 7-2 0,0 0-1 0,7-5-1 15,-7 5-3-15,10 1-4 0,-10-1 0 0,15 4-3 16,-7-2-36-16,4 2-43 0,0-1-42 0,0 1-45 16,2 0-50-16,1-1-52 0,1 1-46 0,-2-1-47 15,2 1-28-15,-2-3-55 0,-14-1-289 0,23 0-240 16</inkml:trace>
  <inkml:trace contextRef="#ctx0" brushRef="#br0" timeOffset="6465.01">28334 7881 450 0,'-1'-9'367'0,"-2"-1"-50"16,3 3-29-16,-1-1-25 0,1 8 2 0,1-12-1 16,-1 4-18-16,0 8-30 0,4-9-22 0,1 4-28 15,-5 5-20-15,9-3-16 0,-9 3-16 0,16-2-20 16,-16 2-16-16,19 3-13 0,-10-1-14 0,2 2-11 16,-1 0-4-16,2 0-4 0,-2 2-11 0,4 1-4 15,-4-1 0-15,-1 0 2 0,0 1-7 0,0-2 7 16,-2 1 28-16,-2 0 51 0,-5-6 34 0,9 6 8 15,-9-6-16-15,5 8-11 0,-5-8-22 0,0 0-15 16,0 0-11-16,0 0-11 0,0 0-9 0,-7-7-10 16,7 7-7-16,-5-9-9 0,3 3-6 0,1-2-45 15,-1 0 41-15,2 0-83 0,0 1-5 0,2-4-37 16,1 1-49-16,1 0-30 0,0 2-38 0,2-2 4 16,-2 3-32-16,4 0 44 0,1 1 22 0,-2 1 15 15,1 1 35-15,0 1 10 0,-8 3 22 0,15-2 21 16,-15 2 16-16,13 1 13 0,-13-1 15 0,11 4 8 15,-11-4 5-15,9 6 48 0,-9-6-34 0,7 5-1 16,-7-5 14-16,6 6 11 0,-6-6 18 0,5 5 25 16,-5-5 19-16,5 5 21 0,-5-5 1 0,0 0-10 15,0 0-21-15,11 1-11 0,-11-1-10 0,0 0-6 16,7-6-5-16,-7 6-3 0,4-8-7 0,-4 8 3 16,5-7-9-16,-5 7 3 0,5-11-7 15,-5 11-1-15,0-8-22 0,0 8 50 0,0-7 0 0,0 7-6 16,0 0-3-16,-5-7 7 0,5 7 5 0,0 0 8 15,0 0-1-15,-9 7 2 0,9-7 0 0,-5 8-2 16,5-8-3-16,-1 11-7 0,1-4-1 0,0-1-6 16,1 2 0-16,2 0-9 0,1 2-2 0,1-2-5 15,2 1-2-15,2-1-6 0,2 1 1 0,1-2-3 16,2-1-23-16,0-2-39 0,2-2-27 0,0-1-41 16,-2-1-37-16,4-2-39 0,-1-3-24 0,1 1-33 15,-3-3-33-15,3-3-20 0,-4 0-200 0,1-1-19 16</inkml:trace>
  <inkml:trace contextRef="#ctx0" brushRef="#br0" timeOffset="6682.53">28878 7563 298 0,'-11'-19'394'16,"2"0"-38"-16,-2 0-5 0,-1 2-17 0,2 1 0 15,-2 1 12-15,2 3-12 0,1-1 0 0,3 4-12 16,-1-1-35-16,0 3-48 0,2 0-49 0,1 2-33 16,4 5-8-16,-7-6-10 0,7 6-17 0,0 0-9 0,0 0-39 15,0 0 35-15,-2 5-46 0,2-5 26 16,6 12-48-16,-2-5 27 0,1 3-42 0,2-1-7 15,3 4 3-15,-1-2-8 0,0 1-3 0,2 4 0 16,3 1-3-16,-1 1-3 0,0-2-8 0,1 1-7 16,1-2-8-16,-2 1-107 0,2 0 5 0,-2 0-52 15,1-3-41-15,-1-1-44 0,0-1-50 0,-2-3-52 16,1 1-23-16,-1-6-27 0,-2 2-39 0,3-4-355 16,-12-1-329-16</inkml:trace>
  <inkml:trace contextRef="#ctx0" brushRef="#br0" timeOffset="7131.85">29137 7575 245 0,'0'-8'361'16,"-3"1"-66"-16,2 1-8 0,-2-1 4 0,3 7 15 16,-5-10 20-16,1 5-65 0,4 5-26 0,-10-6-18 15,10 6-21-15,-13-2-17 0,13 2-56 0,-15 2 29 16,7 0-46-16,-1 2 14 0,2 2-57 0,-2-1 24 16,1 2-50-16,3 0 39 0,-1 0-62 0,2 2 33 15,-1-2-48-15,2 2 38 0,2-1-46 0,1-2 35 16,1 2-19-16,2-3-19 0,2 1-21 0,0-2-17 15,1 1-22-15,-6-5-10 0,16 2-14 0,-16-2-9 16,21-1-46-16,-9-2 41 0,3-1-22 0,-3-3 49 16,3 2-26-16,-2-4 52 0,0 2-19 0,-2-2 42 15,-1 0-23-15,2 0 38 0,-2 0 5 0,-2 1 3 16,1-1 4-16,-2 2 4 0,0-1 4 0,-1 3-6 16,2 0 11-16,-1-1-13 0,-1 2 7 0,-6 4 3 15,11-6 4-15,-11 6 0 0,17-2-1 0,-17 2-1 16,16 0 2-16,-16 0-3 0,23 0 1 0,-11 0-2 15,1 1-2-15,-2-1 2 0,4 0-1 0,-2-1-2 16,1 0 2-16,-2-2 1 0,-1 0-2 0,1-1 3 16,-1 0-4-16,-3 0 11 0,-2-4-7 0,-1 2 9 15,-1-2 27-15,-4 0 29 0,-4-2 35 0,-1-1 19 16,-2-1 19-16,-5-1-13 0,1-3 30 0,-5 1-17 16,0-3 5-16,-3 0-34 0,-2 0-20 0,3 0-21 15,0 0-4-15,0 0-12 0,2 5-15 0,2-2-8 16,1 4-8-16,1 2-9 0,2-1-4 0,3 4-14 15,0 3-25-15,7 3-57 0,-11-4-47 0,11 4-101 16,-8 4-72-16,8-4-64 0,-4 9-98 0,4-9-422 16,0 15-450-16</inkml:trace>
  <inkml:trace contextRef="#ctx0" brushRef="#br0" timeOffset="7248.92">29298 7390 689 0,'9'3'580'0,"-9"-3"-121"0,14 1-84 15,-14-1-57-15,15-2-60 0,-7-2-42 0,2-1-50 16,0-1-26-16,4 0-34 0,-2-2-7 0,2 2-66 15,0-1-84-15,0-1-176 0,-1 1-144 0,1 1-507 16,-3 0-433-16</inkml:trace>
  <inkml:trace contextRef="#ctx0" brushRef="#br0" timeOffset="7982.21">25686 9667 470 0,'-10'4'341'0,"1"0"-80"0,9-4-58 0,-13 3-34 15,13-3-19-15,0 0-38 0,0 0-5 0,0 0 9 16,0 0-8-16,0-7 5 0,8 1-23 0,3 0 32 16,7-4-45-16,6-3 37 0,8-5-14 0,4 0 0 15,5-3-10-15,8-6-5 0,4 0-20 0,2-2-48 16,7-1 33-16,0-1-46 0,5-3 44 0,4 1-50 16,5-1 47-16,16-8-46 0,1 1 6 0,0 0 1 15,2 2 41-15,1-3-46 0,0-1 34 0,-1 1-5 16,5 1-8-16,4-1-6 0,-2-2 7 0,0 1-12 15,2 0-3-15,-2-2 3 0,0 0-9 0,3 1 5 16,-2 0-7-16,2 0-1 0,1 2 1 0,-2-1-42 16,-1 3 50-16,-4-1-43 0,-1 4 50 0,-3 0 0 15,-15 7-10-15,-2-1 1 0,1 3-3 0,-4 0-1 16,-1 1 22-16,-4-1-29 0,-5 5 23 0,-1 0-28 16,-6 2 26-16,-10 5-30 0,-4 1 30 0,-5 0-48 15,-3 1-5-15,-8 4-71 0,-6 2-24 0,-2 1 3 16,-6 2-78-16,-3 0-35 0,-3 1-84 0,-8 4-367 15,0 0-199-15</inkml:trace>
  <inkml:trace contextRef="#ctx0" brushRef="#br0" timeOffset="8998.93">25110 10520 6 0,'-8'-9'501'0,"8"9"-116"0,-8-6-32 16,8 6-43-16,-9-4 61 0,9 4-29 0,-10-7 30 15,10 7-44-15,-7-5 24 0,7 5-76 0,-7-4 19 16,7 4-89-16,-5-3 7 0,5 3-84 0,0 0-25 16,-9-4-3-16,9 4 9 0,0 0 25 0,0 0 19 15,0 0-2-15,0 7 2 0,0-7 0 0,5 9 4 16,0-1-11-16,-1-1 4 0,3 3-40 0,0-1 45 15,0 5-41-15,3-1 34 0,-1 2-52 0,1 1 23 0,3 2-53 16,-2 0 22-16,3 3-44 0,-1 1 27 16,1 1-42-16,2-1 22 0,-2-1-6 0,1 1-9 15,-2-1-6-15,1-3-7 0,-3-1-4 0,2 0-3 16,-3 0-2-16,1-3-3 0,-1 0-4 0,-3-4-1 0,1 2-3 16,-3-4 0-16,2 1-8 0,-2-2-5 0,0 0-5 15,-3-1-23-15,2-1-49 0,-4-5-63 0,0 10-53 16,0-10-65-16,-4 6-80 0,4-6-19 15,0 0-96-15,-16 1-37 0,16-1-62 0,-16-3-118 0,9 0-451 16,-5-3-744-16</inkml:trace>
  <inkml:trace contextRef="#ctx0" brushRef="#br0" timeOffset="9432.08">25064 10558 30 0,'0'0'321'0,"-7"-5"-62"15,7 5 12-15,-6-4-31 0,6 4-6 0,-6-4-4 16,6 4-20-16,-7-3 53 0,7 3-87 0,-4-5-9 0,4 5 28 15,-5-5-60-15,5 5 20 0,0 0-68 16,-4-8 30-16,4 8-57 0,3-5 41 0,-3 5-50 16,5-9 37-16,0 4-55 0,0 2 42 0,3-2-36 15,1-1 38-15,1 1-47 0,-1 2 35 0,4-2-38 0,0-1 43 16,2 2-42-16,-4 2 36 0,2 0-38 0,3-1 46 16,-5 3-51-16,4 0 39 0,-3 0-47 0,1 3 40 15,-2-2-46-15,-1 1 43 16,2 2-47-16,-3-1 49 0,1 2-49 0,-2-1 48 0,-1 0-48 0,0 1 6 15,-1 1 6-15,-2 0 1 0,2-1-1 16,-4 4 3-16,-2-9-6 0,0 11 0 0,-2-3-1 0,-3-2-1 16,2 2-3-16,-3-1-1 0,1-1-2 15,-3 1 0-15,1 0-15 0,-1-3-57 0,-1 2-107 0,0-1-117 16,-1-1-105-16,0-1-147 0,-2 1-386 0,2 0-503 16</inkml:trace>
  <inkml:trace contextRef="#ctx0" brushRef="#br0" timeOffset="10827.29">25268 11292 355 0,'0'0'342'0,"0"0"-62"16,0 0-54-16,0 0-11 0,0 0-13 0,0 0-26 15,0 0 59-15,0 0-96 0,0 0 8 0,3-7-65 16,-3 7 23-16,2-6-49 0,3 0 32 0,1 3-56 16,1-2 37-16,1 0-51 0,2-2 32 0,0 0-49 15,4-2 40-15,-2 2-50 0,1-2 50 0,2 0-54 16,0 0 45-16,3-1-48 0,-2-1 39 0,0 3-45 0,-2-1 39 16,2 1-67-16,-5 1-46 0,3-1-70 15,-2 2-63-15,-3 0-84 0,-2-1-336 0,0 4-159 16</inkml:trace>
  <inkml:trace contextRef="#ctx0" brushRef="#br0" timeOffset="10997.59">25319 11290 198 0,'-9'8'463'0,"0"0"-134"0,2-3-70 0,2 0-58 0,0 0-43 16,-1-1-17-16,6-4 3 0,-5 6 0 0,5-6-5 15,0 0-18-15,0 0-28 0,0 0-18 0,0 0-17 16,13 0-14-16,-5-3-3 0,3-1-5 15,3-3 0-15,0 0-20 0,2 0-8 0,0-3-53 0,2 0-112 16,1-1-167-16,-3 2-366 0,0-2-197 0</inkml:trace>
  <inkml:trace contextRef="#ctx0" brushRef="#br0" timeOffset="13331.97">26314 10395 100 0,'12'-5'414'0,"-12"5"-108"0,7-4-53 15,-7 4-22-15,0 0-23 0,8-3-7 0,-8 3 28 0,0 0-49 16,8-4 45-16,-8 4-73 0,0 0 35 0,0 0-56 16,0 0 37-16,0 0-64 0,0 0 29 15,0 0-58-15,0 0 31 0,0 0-54 0,0 0 36 0,0 0-45 16,-11 3 31-16,3 0-38 0,0 1 37 0,-3 0-44 15,0 2 44-15,-5-1-36 0,2 2 41 0,-2-1-37 16,-2 2 41-16,-1-1-50 0,-1 0 53 0,0 1-57 16,-1-2 39-16,5 1-57 0,-2-2 43 0,1-1-54 15,-2 2 42-15,5-1-49 0,-3 0 46 0,3-1-55 16,2-2 42-16,1 1-52 0,0 0 4 0,2-2-101 16,9-1-49-16,-16 2-113 0,16-2-70 0,-13-3-80 15,13 3-85-15,-11-7-276 0,7 2-321 0</inkml:trace>
  <inkml:trace contextRef="#ctx0" brushRef="#br0" timeOffset="13631.79">25937 10311 357 0,'0'-10'491'0,"0"10"-98"16,0 0-88-16,-2-8-59 0,2 8-9 0,0 0 10 16,0 0 8-16,0 0 4 0,0 0-5 0,0 0-19 15,-5 6-24-15,5-6-26 0,-4 12-31 0,0-4-23 16,3 1-61-16,-3 0 27 0,-1 3-57 0,3-1 33 15,-2 3-57-15,-1 0 44 0,2 1-56 0,-3 0 40 16,2 0-50-16,-2 1 41 0,1 0-44 0,-2-1 2 16,3-1-1-16,-1 0 2 0,1-2 5 0,2-3-1 15,-3 1 0-15,2-2 2 0,1 0-3 0,0-2 0 16,2-6 0-16,-4 11 2 0,4-11-1 0,2 8 0 0,-2-8 2 16,5 6 0-16,-5-6 1 0,11 4-2 0,-11-4-2 15,18 4 2-15,-5-2-4 0,-1-1-8 16,2 0-15-16,2-1-23 0,3 1-18 0,-1 0-12 15,3 0-20-15,0-1-18 0,1-1-38 0,2 1-47 16,3-1-38-16,0 0-39 0,0 1-94 0,0-2-85 16,-3-1-222-16,2 0-189 0</inkml:trace>
  <inkml:trace contextRef="#ctx0" brushRef="#br0" timeOffset="14264.98">26546 10288 638 0,'-4'-13'604'0,"-1"1"-122"0,3 2-66 15,-3 1-55-15,2 0-80 0,1 0 17 0,0 0-60 16,0 1 33-16,-1 2-71 0,3 6 18 0,0-13-82 16,0 13 21-16,3-9-63 0,-3 9 28 0,9-7-52 15,-9 7 26-15,14-2-61 0,-14 2 37 0,21 2-57 16,-10 2 38-16,0-1-52 0,3 2 46 0,-2 1-59 15,0 1 46-15,0 1-51 0,-2 1 49 0,0-1-53 16,-3 0 47-16,-1-1-45 0,-2-1 45 0,0 1-43 16,-3-1 47-16,0 0-46 0,-1-6 50 0,-1 8-48 15,1-8 56-15,0 0-44 0,-9 3 50 0,9-3-43 16,-9-7 43-16,5 2-30 0,-3 0 25 0,2-3-51 16,-2-2 40-16,3-3-45 0,0 1 38 0,3-2-48 15,1 0 47-15,0 1-50 0,3-3 1 0,1 2-84 16,1 0 5-16,1-1-84 0,4 3 9 0,-1 1-75 15,0 1 18-15,3 0-35 0,-1 4 15 0,-2-1-5 16,0 2 2-16,1 2 8 0,-1 1 17 0,-9 2 35 16,17 0 38-16,-17 0 21 0,11 4 26 15,-11-4 19-15,9 6 21 0,-9-6 12 0,9 7 18 0,-9-7 37 16,5 8 37-16,-5-8 34 0,4 5 28 0,-4-5 29 16,4 7 33-16,-4-7 9 0,0 0-40 0,7 6 33 15,-7-6-27-15,0 0-20 0,0 0-27 0,0 0-9 16,0 0-24-16,10-6-50 0,-10 6 44 0,6-8-54 15,-2 4 46-15,0-2-49 0,0-1 47 0,0 2-54 16,-1 0 52-16,2 0-50 0,-1-1 49 0,-4 6-50 16,4-9 51-16,-4 9-46 0,3-7 69 0,-3 7-61 15,0 0 41-15,0 0-39 0,0 0 56 0,0 0-41 16,0 0 52-16,0 0-36 0,-8 6 45 0,8-6-4 16,-3 11-11-16,0-4-6 0,3 1-5 0,0-2-9 15,1 3-8-15,1-1-4 0,2 2-6 0,-1-2-4 0,2 2 2 16,1-3-8-16,1 1-3 0,2-1-3 0,1-4-4 15,0 1-34-15,3-1-47 0,-2-2-51 16,5-1-66-16,-4-1-44 0,6-3-46 0,-1-2-50 16,2-2-435-16,2-1-293 0</inkml:trace>
  <inkml:trace contextRef="#ctx0" brushRef="#br0" timeOffset="14597.42">27252 9640 39 0,'-9'-6'369'0,"0"0"-88"0,1 2-55 16,0 1-3-16,-2-1 4 0,3 1 7 0,-2 0 5 15,0-1-3-15,9 4-14 0,-17-3-27 0,17 3-22 0,-14-3-25 16,14 3-20-16,-14-1-9 0,14 1-15 0,-12 1-6 16,12-1-6-16,-10 3 4 0,10-3-2 15,-7 6 4-15,7-6-3 0,-4 11-5 0,4-11-3 0,1 13-37 16,0-5 47-16,3 3-34 0,-1-2 53 15,4 5-54-15,-2-1 48 0,2 2-52 0,1 0-4 0,2 3-4 16,0 1-3-16,0-1-9 0,0 3-7 0,2 2-6 16,-1 1 1-16,3-1 36 0,-1 2-58 0,-1 0 42 15,-1-1-51-15,2-1 42 0,0 0-52 0,-6-4 49 16,2 0-60-16,2 0 27 0,-4-2-92 0,-2-2 2 16,1-2-41-16,-1 1-36 0,-2-3-52 0,-3-2-63 15,0 0-70-15,0-3-64 0,-6 1-77 0,6-7-343 16,-9 6-374-16</inkml:trace>
  <inkml:trace contextRef="#ctx0" brushRef="#br0" timeOffset="14732.98">27149 10093 361 0,'-12'-7'466'0,"3"0"-99"15,2 2-15-15,-2-2-70 0,4 1 39 0,-1-1-94 0,2 1 6 16,0-1-72-16,2 1 24 0,0-1-63 0,2 0 21 16,3-1-66-16,-1 0-19 0,4-1-9 0,1 2-9 15,2-2-13-15,1-1-5 0,3 0-10 0,1 0-20 16,3-1-86-16,-1-1-59 0,1 2-57 0,2-1-97 15,0 1-93-15,-2-3-342 0,1 3-248 0</inkml:trace>
  <inkml:trace contextRef="#ctx0" brushRef="#br0" timeOffset="15031.08">27418 9677 10 0,'0'0'456'0,"-3"-10"-114"16,3 10-43-16,-5-10-14 0,5 10 2 0,-2-10 11 16,2 10 15-16,-4-7-29 0,4 7-29 0,-3-5-31 15,3 5-44-15,0 0-23 0,-4-6 9 0,4 6 19 16,0 0 2-16,0 0-2 0,2 8-37 0,-2-8 47 16,3 12-40-16,1-5 22 0,0-1-55 0,1 4-14 15,-1-1-10-15,5 3-17 0,-1-1-11 0,-2 0-9 16,3 3-14-16,1-3-7 0,-1 2-10 0,5 1-3 0,-4 2-53 15,1 0 45-15,0-2-12 0,-1 1-43 16,-2 0-57-16,1-3-58 0,-1 1-2 0,-1 0-106 16,0 0-18-16,-2-3-97 0,-1 0-52 0,0-3-41 15,1 0-87-15,-3-2-292 0,-2-5-389 0</inkml:trace>
  <inkml:trace contextRef="#ctx0" brushRef="#br0" timeOffset="15349.09">27665 9826 379 0,'0'0'337'0,"2"-9"-60"0,-2 9-12 16,1-8-25-16,-1 8-13 0,2-8-36 0,-2 8 18 16,3-10-60-16,-3 10 13 0,0-8-71 0,0 8 15 15,3-10-61-15,1 6 42 0,-4 4-27 0,6-10-12 16,-1 5-10-16,-1-2-5 0,4 0-12 0,-2 0-3 16,-1 0 3-16,0-1-12 0,1 1 1 0,-1-1-4 15,0 1-1-15,-3 0-3 0,1 0 2 0,-3 7-1 16,2-11 4-16,-2 11-7 0,-2-10 3 0,2 10-3 15,-3-5 3-15,3 5-2 0,-9-3 5 0,9 3-2 0,0 0 22 16,-12 4 0-16,5-1 5 0,7-3 0 16,-9 11 10-16,4-5-4 0,1 2-3 0,2 0-7 0,0 0-46 15,1 1 48-15,2-1-50 0,2 3 47 0,1-3-40 16,0 2 38-16,5-1-49 0,-2 2 50 16,4-2-59-16,1-2-38 0,-1 0-27 0,1-2-34 15,4-1-31-15,-3-1-23 0,0-1-36 0,2-2-8 16,1 3-22-16,-2-4-3 0,1-2-4 0,1-1 5 0,-2 0-119 15,-3-1 171-15</inkml:trace>
  <inkml:trace contextRef="#ctx0" brushRef="#br0" timeOffset="15747.63">27956 9749 482 0,'2'-8'134'16,"-2"0"11"-16,0 1 9 0,-2 0 8 0,-1-1 17 15,-1-2-12-15,-2 1-19 0,2-1 2 0,0 0-5 0,1-1 15 16,-1 2 9-16,1-1 4 0,-1 1-21 0,2-1-21 16,-1 2-23-16,3 0-18 0,0 1-21 0,0 0-3 15,3 0-2-15,-1 2 1 0,2 0-5 16,1 1-4-16,-1-1 6 0,4 2-3 0,-8 3 6 0,16-2-11 15,-16 2 1-15,17 0 5 0,-7 1-3 0,0 1-7 16,1 2-2-16,-1 0-4 0,-1 2-3 0,-1 0-10 16,-1-2 1-16,1 5 2 0,-2-3 9 0,-1 1-11 15,-1 1 5-15,-1 1 2 0,-2-2 9 0,0 0-25 16,1 0 66-16,-2-7-24 0,1 10 66 16,-1-10-46-16,0 10 40 0,0-10-62 0,-3 6 31 0,3-6-59 15,0 0 34-15,0 0-55 0,0 0 44 0,-5-7-56 16,5 7 40-16,-1-10-50 0,1 10 42 0,1-15-47 15,-1 9 42-15,2-2-47 0,-1 1 41 16,0 0-41-16,2 1 43 0,0 0-41 0,-3 6 40 0,4-11-47 16,-4 11 45-16,4-7-45 0,-4 7 52 0,5-5-35 15,-5 5 48-15,0 0-31 0,12-1 26 0,-12 1-27 16,9 3 23-16,-9-3-44 0,10 6 39 0,-5-1-43 16,0 0 42-16,3 1-42 0,-2-1 40 0,1 2-43 15,-1-1 34-15,-1 0-53 0,4 0-9 0,-3 0-99 16,1-3-14-16,1 3-50 0,-3-2-54 0,-5-4-79 15,14 4-68-15,-14-4-41 0,14 1-28 0,-5-3-373 16,-2-2-400-16</inkml:trace>
  <inkml:trace contextRef="#ctx0" brushRef="#br0" timeOffset="15928.81">28309 9519 501 0,'0'-8'444'0,"0"8"-40"16,0-11-35-16,0 11-37 0,0-10-37 0,0 10-46 15,-2-9-34-15,2 9 2 0,0 0-8 0,0 0 5 16,0 0-14-16,4-6-24 0,-4 6-32 0,0 0-19 15,5 8-26-15,-5-8-16 0,9 8-17 0,-5-5-15 16,0 5-12-16,2-2-6 0,-2 0-8 0,1 1-8 16,0-1-7-16,0 0-8 0,-1 0-46 0,-4-6-44 15,7 8-45-15,-7-8-31 0,5 8-62 0,-5-8-79 16,0 0-69-16,0 0-42 0,0 0-58 0,0 0-256 16,0 0-234-16</inkml:trace>
  <inkml:trace contextRef="#ctx0" brushRef="#br0" timeOffset="16047.77">28268 9490 494 0,'-13'-14'193'0,"0"2"-60"0,2-3 29 0,-1 1-8 15,3 0 7-15,-1 4-6 0,2-4 6 0,1 4-13 16,0-1-13-16,3 1-12 0,-1 2-20 0,4 0-26 16,0 1-5-16,1 7-28 0,1-10-13 0,-1 10-6 15,6-10-12-15,-6 10-68 0,9-4-94 0,-9 4-95 16,16-2-363-16,-16 2-121 0</inkml:trace>
  <inkml:trace contextRef="#ctx0" brushRef="#br0" timeOffset="16331.33">28361 9334 500 0,'0'0'384'0,"0"0"-31"0,0 0-19 0,10-1-29 16,-10 1-29-16,0 0-41 0,0 0-47 0,0 0 0 15,12 1 2-15,-12-1-13 0,7 4-24 0,-7-4-4 16,13 5-19-16,-4 0-28 0,-1 1-22 0,1 0-12 16,2 3-9-16,-1-1-12 0,2 0-10 0,-1 2-5 15,0 0-7-15,0-1 1 0,-1-2-9 0,-1 2 0 16,-1-3 10-16,-2 0 5 0,3 0 44 0,-9-6 38 15,9 6-17-15,-9-6-10 0,0 0-15 0,0 0-9 16,13-4-10-16,-13 4 2 0,3-11 1 0,-3 11-8 16,0-13-10-16,-2 2-7 0,1 1-13 0,0 0 2 15,0-2-48-15,-1 1 50 0,1-1-47 0,0 0 39 16,-2 0-49-16,3-1 6 0,-1 3-110 0,1-2-12 16,0 1-48-16,0 4-78 0,1-1-62 0,-1 8-24 15,3-12-18-15,-1 6-15 0,-2 6-27 0,10-8-278 16,-10 8-207-16</inkml:trace>
  <inkml:trace contextRef="#ctx0" brushRef="#br0" timeOffset="16597.32">28649 9269 279 0,'0'0'286'0,"0"0"-2"0,7 5-47 0,-7-5 10 16,0 0-5-16,6 4-25 0,-6-4-28 0,0 0-35 16,8-3-33-16,-8 3-25 0,7-5-20 0,-7 5-19 15,7-7 1-15,0 2-26 0,-2-2-24 0,1 1 19 16,-2-1-27-16,1 0 22 0,-1 0-26 0,1-3 33 15,-2 3-20-15,-2-1 71 0,0 2-48 0,-1 6 64 16,0-10-38-16,0 10 70 0,-1-10-13 0,1 10 61 16,-8-5-20-16,8 5 58 0,0 0-35 0,-11 5 60 15,11-5-45-15,-12 11 20 0,8-4-45 0,-2 1 14 16,4 3-49-16,-2 0 3 0,2 0-35 0,1 3 1 16,1 0-34-16,3 0 2 0,-1 2-32 0,2 0 2 15,4 0-75-15,-1 1-80 0,2-2-157 0,3 0-171 16,-2-5-241-16,0 1-598 0,3-4-888 0</inkml:trace>
  <inkml:trace contextRef="#ctx0" brushRef="#br0" timeOffset="23113.1">25006 12144 57 0,'0'0'254'15,"0"0"-12"-15,0 0-69 0,0-8 9 0,0 8-47 16,0 0 25-16,0 0-42 0,0-8 6 0,0 8-27 0,0 0 13 16,0-7-6-16,0 7 4 0,0 0 2 0,0-7-5 15,0 7 46-15,0 0-44 0,-4-9-8 0,4 9 0 16,-2-7-1-16,2 7 53 0,-3-7-42 15,3 7 47-15,-6-7-52 0,6 7 36 0,-8-6-47 0,8 6 49 16,-9-7-49-16,3 2 25 0,-2 3-47 0,-1-1 39 16,9 3-46-16,-18-3 33 0,18 3-52 0,-23 0 38 15,11 1-51-15,-1 0 54 0,1 1-54 0,-4 1-6 16,0 1 2-16,1 3 5 0,0-3 3 0,-2 3 4 16,4 2 7-16,-5 2-11 0,4-2-5 0,0 3-10 15,1-2 20-15,2 0-9 0,1 2-4 0,2 0-2 16,0 1-8-16,1-1-3 0,2 1-2 0,2-1-3 15,1-1-1-15,2 2-2 0,1-2 7 0,0 0-8 16,4 1-4-16,2-2 2 0,0 3 1 0,2-4-2 16,3 1-1-16,0-3 42 0,1 1-47 0,4-1 41 15,0 0-51-15,2 1 44 0,2-3-46 0,-3-1 47 16,5 3-45-16,0-4 40 0,-2 1-49 0,3 0 47 16,0 0-47-16,-1 1 46 0,-1 0-45 0,2 0 45 15,-1 2-47-15,0-1 45 0,-1 2-46 0,0-1 45 16,-2 3-45-16,1 0 49 0,-2 0-50 0,0 2 47 15,-4 0-47-15,2 1 50 0,-4-2-51 0,1 4 51 16,-5-4-46-16,-2 0 49 0,1 3-45 0,-3-1 40 0,-1 0-46 16,-3 0 48-16,-1 0-48 0,-2-1 41 0,-5 3-35 15,2-1 44-15,-2-1-46 0,-2 1 45 0,-3 0-46 16,-1-1 5-16,-3-1 2 0,0 0 4 0,-1-2 10 16,-1-2-8-16,0-2 3 0,-1-1 2 0,2-1 0 15,-2-1 3-15,1-1 3 0,-1-1-12 0,0-2 0 16,1-2-5-16,0 0 5 0,1-3-50 0,-1 2-113 15,3-3-56-15,0-1-171 0,0 0-169 0,2-1-535 16,0 0-719-16</inkml:trace>
  <inkml:trace contextRef="#ctx0" brushRef="#br0" timeOffset="27479.26">25905 12004 218 0,'2'-10'256'0,"-2"10"-24"0,0 0-40 0,0-8 2 15,0 8 7-15,0 0-11 0,-2-8-2 0,2 8 5 16,0 0-4-16,-4-7 4 0,4 7-7 0,0 0-24 15,-7-3-15-15,7 3-19 0,0 0-11 0,-14 0-14 16,14 0-5-16,-11 3-3 0,3 1-2 0,-1 0-5 16,0 0-6-16,2 1-8 0,-2 1-31 0,0 1 20 15,1-1-38-15,2 1 28 0,-1 0-42 0,1 0 32 16,2 1-43-16,0-1 37 0,4 1-44 0,0 1 32 16,2-1-34-16,0 1 37 0,3-1-43 0,3 3 5 15,1-2 4-15,1 2 0 0,3-1 29 0,0 0-46 16,3-1 29-16,1 1-47 0,-1-1 35 0,1 0-37 15,-2-1 36-15,1 0-34 0,-1-3 43 0,-2 2-43 0,-1 0 33 16,-1-4-52-16,-2 3 44 0,0-1-39 0,-3 0 61 16,-2 0-46-16,-3 0 44 0,-1-5-42 15,0 11 46-15,-4-6-40 0,-1 2 44 0,-1-1-37 16,-2-1 40-16,-1 2-42 0,0-2 43 0,-2-1-41 0,1 0 39 16,-1 0-71-16,-1-2 0 0,3 1-73 0,9-3-7 15,-18 3-36-15,18-3-52 0,-13-2-35 0,13 2-39 16,-8-5-35-16,8 5-227 0,-5-9-77 15</inkml:trace>
  <inkml:trace contextRef="#ctx0" brushRef="#br0" timeOffset="27796.05">25969 12162 150 0,'6'-7'432'0,"0"2"-53"0,-6 5-27 0,5-10 6 0,-5 10-58 16,6-5 27-16,-6 5-94 0,3-7 1 0,-3 7-76 16,0 0 25-16,7-3-39 0,-7 3 29 0,0 0-57 15,0 0 18-15,10 2-61 0,-10-2 24 0,6 5-55 16,-6-5 27-16,9 6-47 0,-9-6 38 15,11 7-54-15,-4-2-2 0,0-1-1 0,0 0 1 0,0 0-3 16,2 0-2-16,-9-4 0 0,11 7-2 0,-11-7 0 16,14 2-2-16,-14-2 4 0,13 1-1 0,-13-1-1 15,10-3 42-15,-10 3-49 0,10-5 38 0,-10 5-41 16,9-8 40-16,-9 8-40 0,4-10 37 0,-4 10-39 16,4-11 45-16,-4 11-46 0,3-10 39 0,-3 10-37 15,2-9 37-15,-2 9-43 0,0-7 37 0,0 7-37 16,4-5 34-16,-4 5-34 0,0 0 36 0,8-4-37 15,-8 4 41-15,7 3-38 0,-7-3 36 0,12 2-39 16,-12-2 34-16,14 5-71 0,-6-3 1 0,1 0-74 16,1 0-34-16,0-1-30 0,0 0-28 0,-10-1-28 15,24-1-8-15,-11 0-43 0,0-1-24 0,0-1-24 0,1-2-214 16,-1 0-80-16</inkml:trace>
  <inkml:trace contextRef="#ctx0" brushRef="#br0" timeOffset="28346.26">26418 12001 124 0,'-2'-8'310'0,"-1"1"-41"0,1-1-45 15,-5 1 21-15,4 2 13 0,-1-1-6 0,-1 1-31 16,-2 0-55-16,7 5 5 0,-10-4-63 0,10 4 10 16,0 0-13-16,-15 1-3 0,15-1-64 0,-9 5 46 15,4 0-73-15,1-1 41 0,4-4-49 16,-3 11 40-16,2-4-52 0,2 0 45 0,-1-7-40 0,3 11 35 16,-1-3-50-16,5-3 47 0,-2 1-47 0,1 0 39 15,2-2-42-15,1 1 43 0,2-3-44 16,-2 0 28-16,3-1-42 0,-1-2 37 0,1-1-32 0,2 0 23 15,-3-1-33-15,5-2 32 0,-4 0-7 0,1-1-2 16,0-1 19-16,-3-2-27 0,0 1 3 0,-1-1 2 16,-2 0 5-16,-3 0 4 0,0-1 3 0,-2-1 1 15,-2 0-1-15,0-2 10 0,-2 1-10 0,-2-3 3 16,-2-1 2-16,0-1-1 0,-2-1 7 0,-2 0-6 16,3 2 36-16,-1 3 53 0,-2 0 9 0,3 0 5 15,0 3 11-15,0 1 18 0,2 0-28 0,-1 2-21 16,1 1-15-16,5 6-8 0,-7-7-4 0,7 7 7 15,0 0-2-15,0 0-9 0,-10 3-5 0,10-3-6 16,0 9-4-16,1-3-3 0,2 1-10 0,-1 2-2 16,2 0-3-16,1 2-2 0,2 1 0 0,0 1-6 15,1 0-2-15,-3-1 2 0,4 3-4 0,1-3 0 16,-2 2-2-16,0-2 1 0,1-1-3 0,-1 0-1 16,0-3 6-16,-3-1-5 0,2 0 2 0,0-1 4 15,-7-6-2-15,8 8 4 0,-8-8-6 0,8 2-1 16,-8-2 12-16,6-4-14 0,-6 4 3 0,5-6-1 15,-5 6 1-15,5-10 3 0,-5 10-2 0,4-11 1 16,-3 5 4-16,-1 6-3 0,4-10 0 0,-4 10-2 16,4-9-3-16,-4 9 2 0,8-6-2 0,-8 6 2 15,9-6 3-15,-9 6-4 0,11-2 1 0,-11 2 1 0,13 0 0 16,-13 0 0-16,19 2-4 0,-9 1-2 0,3 0 2 16,1-2-31-16,0 0-68 0,0 1-50 15,4 1-58-15,-2-1-58 0,1-1-36 0,0-1-34 16,1-1-103-16,2-1-214 0,-4-2-165 0</inkml:trace>
  <inkml:trace contextRef="#ctx0" brushRef="#br0" timeOffset="28564.17">27106 11579 74 0,'1'-9'548'0,"-1"0"-76"0,0 2-79 0,0 7 18 0,0-11-69 15,0 11-7-15,0-9-92 0,0 9 2 0,0 0-73 16,2-9 25-16,-2 9-60 0,0 0 20 0,0 0-64 15,0 0 21-15,7 4-58 0,-7-4 29 0,8 7-57 16,-3-3 33-16,0 3-46 0,2 0 33 0,1 0-48 16,-1 1 38-16,0 1-8 0,3 1-10 0,0-1-11 15,-1 0-20-15,0 0-41 0,-2-1-20 0,2-2-44 16,-2 2-47-16,0-2-42 0,-2-1-44 0,2 0-27 16,-7-5-56-16,5 8-53 0,-5-8-395 0,0 0-301 15</inkml:trace>
  <inkml:trace contextRef="#ctx0" brushRef="#br0" timeOffset="29045.67">27103 11634 134 0,'-11'-5'304'0,"-2"-1"-56"0,4 1-32 0,0-1 33 0,0 2-51 16,3 0-6-16,-2 0-5 0,4 0-17 0,4 4-34 15,-7-7 0-15,7 7-38 0,-4-7-8 0,4 7-39 16,4-6 13-16,-4 6-36 0,7-5 20 16,-7 5-31-16,15-6 19 0,-5 3-32 0,1-1 27 0,-1 0-30 15,6 0 22-15,-2-1-31 0,2 0 28 0,-3 1-34 16,4-2 32-16,-2 1-25 0,-1-2 26 0,2 1-30 15,-1-2 26-15,-2 1-23 0,-1 0 26 0,-1-3-30 16,-4 3 29-16,1-1-35 0,-2-1 36 0,-2 1-11 16,0-1 10-16,-3 1-26 0,-1-1 43 0,0 2-24 15,0 0 66-15,-2 1-37 0,2 6 49 0,-4-13-38 16,4 13 43-16,-6-9-54 0,6 9 40 0,-5-8-53 16,5 8 35-16,-6-4-55 0,6 4 46 0,0 0-40 15,0 0 32-15,-6 5-46 0,6-5 40 0,-1 10-47 16,3-6 5-16,-2 5 39 0,3-2-47 0,1 3 42 15,0-1-45-15,1 4 46 0,1-1-10 0,0-1-6 16,1 3-4-16,0-2-5 0,2 2-1 0,-2-1-2 16,0-2 0-16,1 1-3 0,2-2 1 15,-5-3-1-15,0 0 4 0,1 0-5 0,-1-2 6 0,-5-5-2 16,7 5-1-16,-7-5 5 0,0 0-8 0,0 0 3 16,12-2-4-16,-12 2 8 0,4-5-7 0,-4 5 2 15,4-11 0-15,-2 5-38 0,1 0 54 0,2 0-44 16,-3 0 40-16,2 1-46 0,1-2 50 0,0 2-47 0,3-1 48 15,-3 3-47-15,5-1 53 0,-2 0-47 16,-8 4 41-16,19-2-45 0,-19 2 46 0,21 0-50 16,-10 1 48-16,2 0-28 0,0 1-42 0,0-1-57 15,-1 1-66-15,2 1-42 0,1-2-53 0,0 0-26 0,0-1-50 16,0 0-295-16,2-1-153 0</inkml:trace>
  <inkml:trace contextRef="#ctx0" brushRef="#br0" timeOffset="29513.5">27838 11397 145 0,'0'-11'286'0,"-1"3"-55"0,-2 1 14 0,1 0-27 16,-2 0-13-16,-2-1 9 0,1 2-16 16,-2 2-8-16,-1-1-17 0,1 0 1 0,-2 4-33 15,9 1-23-15,-17-3-15 0,17 3-21 0,-18 3-9 16,9-2-19-16,2 2-45 0,-2 1 33 0,1 1-50 0,2 0 45 16,1-1-49-16,1 3 40 0,-1-2-48 0,5-5 5 15,-3 11 39-15,3-11-43 0,0 11 34 0,0-11-49 16,5 6 15-16,-5-6-37 0,9 5 12 15,-9-5-18-15,12 1 11 0,-12-1-7 0,16-4 17 16,-7-1 4-16,0 2 17 0,3-2-5 0,-3-1 7 0,0 1 4 16,1-1 0-16,-1-1 2 0,-2 1 0 0,1 0 4 15,2 0 9-15,-3 0-7 0,-1 1 1 0,2 1 0 16,-1 0 2-16,-2 0 4 0,-5 4 2 16,13-3 1-16,-13 3-2 0,14-3 4 0,-14 3-4 0,13 0-1 15,-13 0 2-15,17 2-4 0,-17-2 3 0,15 1 2 16,-15-1-3-16,18 1 0 0,-18-1 2 0,17 0-1 15,-17 0 3-15,16 0-2 0,-16 0 1 0,14-2 1 16,-14 2-3-16,13-5 18 0,-13 5 31 0,8-8 8 16,-8 8 28-16,4-11 21 0,-4 4 8 0,-2-1 4 15,1-1 21-15,-3-1 10 0,2 0 0 0,-2 0-9 16,-4-4-22-16,4 1-8 0,-1 0-17 16,-1-1-16-16,-1-1 7 0,0-1-15 0,0 1-14 0,1 1-14 15,-2-1-4-15,4 1-11 0,-2 2-8 0,2 1-5 16,-1 3-10-16,1-2-8 0,2 5-3 0,2 5-40 15,-4-11-41-15,4 11-42 0,0 0-63 0,0 0-62 16,0 0-60-16,0 0-16 0,0 0-60 0,-3 10-30 16,3-10-273-16,2 11-199 0</inkml:trace>
  <inkml:trace contextRef="#ctx0" brushRef="#br0" timeOffset="29599.57">27958 11128 261 0,'0'0'293'0,"9"5"-90"0,-9-5-22 0,11-1-56 15,-11 1-3-15,14-4-46 0,-7 2 1 0,5-2-34 16,-3 1 14-16,1-1-95 0,0-1-135 0,0 0-217 15,-1 3 154-15</inkml:trace>
  <inkml:trace contextRef="#ctx0" brushRef="#br0" timeOffset="30345.55">25180 13535 171 0,'0'0'326'0,"-9"-8"-41"0,9 8 44 0,-6-5-42 16,6 5 33-16,-7-6-52 0,7 6 0 0,-6-5-15 15,6 5-67-15,-8-3-7 0,8 3-3 16,-7 3 19-16,7-3-23 0,-7 7-10 0,5 0-8 0,-2 1-13 15,1 2-10-15,1 0-8 0,0 1-19 0,-1 2-10 16,3 0-56-16,0 2 34 0,3 1-50 0,0-1 37 16,1 2-8-16,1-2-13 0,1 1-8 0,1 0-4 15,3-2-6-15,-1 2-6 0,1-2-2 0,0-2-2 16,1-1-9-16,0-2-20 0,2 1-34 0,-2-2-35 16,3-1-38-16,-2-3-39 0,-2 0-47 0,3-2-43 15,-3-1-57-15,-10-1-40 0,22-2-23 0,-13-1-36 16,-1-1-336-16,0-1-254 0</inkml:trace>
  <inkml:trace contextRef="#ctx0" brushRef="#br0" timeOffset="30551.24">25321 13593 246 0,'-4'-11'376'0,"0"4"-9"0,0-2-51 16,0 2 21-16,2 0-56 0,0 1-7 0,-3 1-9 0,5 5-87 16,-5-9-20-16,5 9-7 0,-1-7-20 0,1 7 7 15,0 0-13-15,0 0 3 0,3-6-27 0,-3 6-6 16,0 0-8-16,10 4-11 0,-10-4-12 15,11 9-11-15,-6-5-5 0,2 3-13 0,0 0-6 0,1 0-5 16,0 2-4-16,-1 1-5 0,2 0-3 0,0 1-4 16,0-2-40-16,1 2 16 0,-3-2-80 0,0 1-1 15,1-2-86-15,-1-1-11 0,0 0-61 0,-2 0-52 16,-1-3-44-16,-4-4-99 0,9 6-233 0,-9-6-190 16</inkml:trace>
  <inkml:trace contextRef="#ctx0" brushRef="#br0" timeOffset="30762.92">25434 13438 24 0,'2'-8'521'0,"-2"8"-192"0,2-10-40 15,-2 10-65-15,3-7 56 0,-3 7-24 16,6-4-6-16,-6 4-12 0,0 0-20 0,17 3-8 16,-11 0-42-16,3 2-9 0,1 0-43 0,2 2-14 15,1 1-24-15,1 1 0 0,0 3-33 0,2 1 8 0,-2 0-19 16,3 2-10-16,-4 1-8 0,2 1-3 15,-3 0-5-15,0 0-6 0,-3 1-9 0,0-3-45 16,-4 1-44-16,-1 0-56 0,1-2-58 0,-5-1-74 0,-1-1-91 16,0 1-434-16,-4-3-340 0</inkml:trace>
  <inkml:trace contextRef="#ctx0" brushRef="#br0" timeOffset="31228.84">26197 13240 340 0,'-2'-6'550'0,"-1"0"-125"15,3 6-22-15,-6-9-30 0,6 9-17 16,-7-8-30-16,7 8-35 0,-5-7-43 0,5 7-49 0,0 0-30 15,-5-6-15-15,5 6-10 0,0 0 7 0,0 0-17 16,5 5-17-16,-5-5-9 0,7 7-13 0,-1-1-7 16,-1 1-10-16,3 0-14 0,0 3-10 0,-1 0-11 15,3 0-6-15,-1 2-9 0,-2-1-2 0,1 2-1 16,0 0-8-16,0 1-2 0,-2-1-12 16,2 1 6-16,-3 0-7 0,3-2-13 0,-3 2-36 0,0-2-39 15,0-1-39-15,-1-1-46 0,-1 0-35 0,2 0-47 16,-3-3-38-16,1 0-41 0,-3-7-57 0,2 10-76 15,-2-10-385-15,0 0-395 0</inkml:trace>
  <inkml:trace contextRef="#ctx0" brushRef="#br0" timeOffset="31712.6">26247 13270 113 0,'-5'-9'290'0,"1"1"-97"16,2 1 40-16,-2-2-26 0,1 1 1 0,1 0-34 15,0-3 4-15,2 1-67 0,0 0 13 0,0 0-55 16,2-2-3-16,0 1 1 0,3 0-13 0,-1-2-1 0,3 2-2 16,-1-1-5-16,4 2 1 0,-1-1 2 15,0 0-11-15,2 2 6 0,0 1-17 0,0 0 22 16,3 2-17-16,-2 0 28 0,-1 3-26 0,2-1 35 16,-3 3-43-16,3 0 35 0,0 1-9 0,-3 4-7 0,3-3-2 15,-3 4-6-15,0 0-10 0,-1 2-5 0,-2 0-5 16,-1 1-1-16,-1 3-2 0,0 0 3 0,-3 1-7 15,-2 0 26-15,-3 2-31 0,-2 1 25 0,-1 0-36 16,-1 0 27-16,-2 0-30 0,-2 0 34 0,-1-1-32 16,2-2 27-16,-3-1-34 0,2-1 36 0,-1-2-34 15,1-1 34-15,0-1-27 0,0-1 41 0,3-2-5 16,-1 0 29-16,9-3-30 0,-15 4 23 0,15-4-28 16,0 0 14-16,-11-3-25 0,11 3 24 0,0 0-14 15,0 0 13-15,2-9-14 0,-2 9 22 0,9-6-12 16,1 3-9-16,-1 1 2 0,2-1 19 0,1 3-7 15,1-1 7-15,2 1-13 0,-2 1 15 16,6 1-16-16,-2 0 11 0,3 3-16 0,-2 0 13 0,3-1-17 16,0 4 7-16,-1-1-17 0,1 2 11 0,-2-1-16 15,1 2 12-15,-2-1-16 0,1 1 12 0,-7-2-16 0,3 1 9 16,0-1-14-16,-4 0-8 0,2-1-48 16,-1 0-52-16,-2-1-97 0,0-1-50 0,-2-1-134 15,0-2-117-15,-8-2-323 0,12 3-375 0</inkml:trace>
  <inkml:trace contextRef="#ctx0" brushRef="#br0" timeOffset="32245.01">27353 12682 412 0,'0'0'346'0,"-3"-7"-67"0,3 7 34 0,-4-8-54 16,4 8 37-16,-6-6-57 0,6 6-29 0,-7-6-8 16,7 6-39-16,-10-6 4 0,10 6-40 0,-9-5 14 15,9 5-36-15,-11-1 3 0,11 1-23 0,-17 1-2 16,8 1 10-16,-1 1-1 0,1 1 5 0,-1 1-2 16,-3-1 0-16,3 4 1 0,-2-1 8 0,0 1 6 15,0 2-7-15,-1-3-3 0,3 5-5 0,0 0-9 16,-2-1-10-16,5 3-6 0,-1 0-44 0,0 0 36 15,2 1-43-15,1 2 38 0,2-1-44 0,1 1 36 16,0 0-43-16,4 0 34 0,0-1-42 0,2-2 38 16,1 2-37-16,4 0 29 0,-1-2-38 0,2 2 37 0,1-3-40 15,2 0 41-15,1-1-42 0,-1-4 36 16,1 2-4-16,0-2-3 0,0-1-2 0,4 0-3 16,-4-2-5-16,4-2 2 0,-1 0-8 0,-2-1-7 15,4-1-15-15,-3 1-31 0,1-4-31 0,0 1-35 0,2 0-38 16,-2-2-41-16,0 2-39 0,-3 0-57 15,0-1-43-15,-3 0-38 0,2 1-28 0,-13 1-75 16,17-2-316-16,-17 2-319 0</inkml:trace>
  <inkml:trace contextRef="#ctx0" brushRef="#br0" timeOffset="32478.81">27338 13208 397 0,'-8'8'404'0,"1"-2"-90"16,1-2 12-16,1 0-61 0,5-4 16 0,-8 9-62 15,8-9 3-15,-9 4-52 0,9-4 8 0,-2 7-37 16,2-7 12-16,0 0-26 0,6 3-2 0,-6-3-32 16,0 0 0-16,19 0-27 0,-9-2 3 0,4-1-34 15,-2 1 12-15,3-2-26 0,2 2 13 16,-1-3-23-16,1 3 13 0,4-3-20 0,0 0 12 16,-3 1-17-16,1 1 14 0,-2-1-20 0,1 1 11 0,0-1-37 15,-4 2-43-15,2-2-112 0,-3 2-59 0,-4-1-69 16,4-1-131-16,-4 0-356 0,-1-1-330 0</inkml:trace>
  <inkml:trace contextRef="#ctx0" brushRef="#br0" timeOffset="33312.08">28015 12257 41 0,'0'0'270'0,"0"-7"-50"16,0 7-3-16,-2-7 4 0,2 7 19 0,-5-9-19 16,5 9-15-16,-5-7-19 0,5 7 7 0,-8-9-30 15,8 9 27-15,-7-7-62 0,7 7 29 0,-10-7-3 16,10 7-23-16,-9-5-20 0,9 5-11 0,-11-3-16 15,11 3-13-15,-15 0-44 0,15 0 34 0,-13 1-38 16,4 2 38-16,-1 2 3 0,1 0-7 0,-1 0-7 16,-1 3 4-16,0-1 3 0,0 3-3 0,1 0 4 15,-1 0-4-15,2 1 1 0,-1 1-11 0,4 1-3 16,-1-1-3-16,2 3-3 0,1-1 4 0,-1-1-13 16,3-1 4-16,1 2-10 0,1-3 8 0,2 0-12 0,2 3 8 15,1-5-15-15,1 3 8 0,3-2-12 16,3 0 6-16,-1-2-8 0,2-1 0 0,5 0 4 15,-3 0-6-15,6 0 4 0,2-3-3 0,0 2-1 16,0-1 5-16,2 0-8 0,1 0 8 0,-1 0-10 16,2 1 11-16,-1-2-12 0,-2 1 9 0,3 2-11 15,-3-1 11-15,0 2-11 0,-2 0 11 0,1 0-11 16,-2 3 13-16,-1 0-7 0,-3 0 6 0,-1 0-7 16,-3 0 16-16,0 3 0 0,-2-2 18 0,-4 0 7 15,-1 1 5-15,-1 0-3 0,0 0 9 0,-3-1 10 16,-1 1-1-16,-2-2-5 0,-1 1 2 0,-4 4 0 15,2-4-47-15,-2 0 37 0,-1 0-43 0,0-3 39 16,-3 1-45-16,1 0 41 0,0-1-45 0,-3-2 41 16,3 2-46-16,-2-2 40 0,-2-2-47 0,1 1 44 0,0-2-47 15,0-2 34-15,-1-1-69 0,1 0-3 0,-1-2-103 16,-1 0-60-16,1-1-110 0,-5-1-161 16,4-4-720-16,-4 2-822 0</inkml:trace>
  <inkml:trace contextRef="#ctx0" brushRef="#br0" timeOffset="35878.22">25588 14566 344 0,'-8'-6'321'0,"8"6"-26"0,-9-5-17 0,9 5-35 15,-10-1 8-15,10 1-2 0,-12 1-16 0,12-1-20 16,-16 7-22-16,8-3-11 0,0 1-19 0,-2 4-9 16,3-1-9-16,-3 3-14 0,2-1 3 0,1 4-24 15,1-1-3-15,1 0-20 0,1 4-4 0,1-1-26 16,2 0 3-16,1 2-19 0,1-1 0 0,1 0-15 16,1-3-2-16,3 2-7 0,1-1 5 0,1-1-13 15,2-2 6-15,0 0-13 0,4-1 6 0,-1-2-24 16,0-1-29-16,4-3-67 0,-1 0-18 0,1-3-82 15,1 1-16-15,-3-2-96 0,2-2-31 0,-1-2-62 0,2 0-323 16,-4-1-250-16</inkml:trace>
  <inkml:trace contextRef="#ctx0" brushRef="#br0" timeOffset="36085.21">25813 14633 517 0,'0'0'390'0,"-2"-9"-30"16,2 9-44-16,-1-9-20 0,1 9-32 0,-1-6-33 15,1 6-27-15,0 0 5 0,0 0-34 0,0 0-20 16,0 0-20-16,0 0-3 0,0 0-43 0,0 0-3 16,9 5-29-16,-5 0 2 0,-4-5-22 0,10 10 2 15,-4-5-18-15,-1 3 9 0,2-2-22 0,2 1 13 16,-3-1-24-16,2 0 15 0,-2 2-44 0,2-3-21 16,-1 1-68-16,-1 1 3 0,1-3-84 0,-7-4-12 15,10 7-33-15,-10-7-42 0,9 4-43 0,-9-4-55 16,0 0-190-16,11-1-90 0</inkml:trace>
  <inkml:trace contextRef="#ctx0" brushRef="#br0" timeOffset="36260.99">25952 14623 130 0,'0'0'341'15,"0"-11"-41"-15,0 11-55 0,1-8 3 0,-1 8-74 16,0-7 15-16,0 7-38 0,0 0 12 0,3-6-6 16,-3 6-27-16,0 0-20 0,0 0-20 0,0 0-18 15,13 2-17-15,-13-2-7 0,7 6-7 0,-7-6-6 16,12 7-13-16,-12-7 33 0,10 7-50 0,-5-2 32 15,1 0-48-15,-1 1 38 0,1-2-100 0,-4 3-55 0,3-3-85 16,-5-4-94-16,4 8-353 0,-4-8-172 0</inkml:trace>
  <inkml:trace contextRef="#ctx0" brushRef="#br0" timeOffset="36393.83">25751 14555 132 0,'-5'-4'169'15,"5"4"-30"-15,-8-7-49 0,8 7 1 0,-2-8-34 16,2 8-4-16,0 0-23 0,1-7 12 0,-1 7-17 16,9-3 6-16,-9 3-37 0,9-4-79 0,-1 1-158 15,-8 3 78-15</inkml:trace>
  <inkml:trace contextRef="#ctx0" brushRef="#br0" timeOffset="36545.3">25865 14462 290 0,'0'0'249'0,"0"0"-65"16,0 0-17-16,0 0-51 0,-4-6-5 0,4 6-42 0,0 0 4 15,0 0-36-15,0 0 16 0,0 0-27 0,0 0-62 16,0 0-135-16,9-2-200 0,-9 2 175 0</inkml:trace>
  <inkml:trace contextRef="#ctx0" brushRef="#br0" timeOffset="36730.78">25992 14374 38 0,'5'-6'289'0,"-5"6"-80"15,6-3-40-15,-6 3-12 0,6-5-11 0,-6 5-25 16,8-4-18-16,-8 4-23 0,10-5-14 0,-10 5-17 16,11-2-7-16,-11 2-8 0,16 0-10 0,-16 0-6 15,14 2-5-15,-5 1-3 0,0 1 3 0,0-1-23 16,1 3 22-16,1 0-67 0,-4 1-34 0,3 2-51 15,-1 0-86-15,-1 1-112 0,-2 1 204 0</inkml:trace>
  <inkml:trace contextRef="#ctx0" brushRef="#br0" timeOffset="37127.93">26059 14444 41 0,'0'0'426'0,"-5"-8"-142"15,5 8-40-15,-1-8-67 0,1 8 26 0,0 0-8 16,1-7 45-16,-1 7-34 0,0 0-7 0,9-2-27 16,-9 2-27-16,14 2-15 0,-5 0-9 0,0 2-15 15,4 2-10-15,0-1-14 0,1 1-2 0,0 1-12 16,0 1-11-16,0 1-5 0,1 2-11 0,1 0-6 0,-5 1-5 16,4 2-6-16,-3-1-4 0,-1 2 17 0,-2-2-28 15,-1 1 17-15,-2 1-22 0,2-1 15 16,-3 0-23-16,-2 3 15 0,-1 0-39 0,0 0-30 0,-2-3-98 15,-2 2-41-15,-2 0-93 0,-1-2-96 0,-2 0-394 16,-1-1-300-16</inkml:trace>
  <inkml:trace contextRef="#ctx0" brushRef="#br0" timeOffset="37377.83">25841 15129 170 0,'0'0'297'0,"-4"9"-64"0,4-9-26 16,0 0-6-16,0 0-4 0,4 5-33 0,-4-5 30 16,11-5-59-16,1 1 26 0,-1-1-63 0,4-3 29 15,4-1-56-15,1 1 46 0,4-4-60 0,4 0 26 16,-2 0-34-16,8-6 21 0,-7 4-51 0,9-2 36 16,-3 0-49-16,2 0 38 0,-1 0-47 0,-6 3 40 0,0-1-45 15,-1 2 39-15,-2-1-47 0,-4 4 38 16,-3 0-42-16,-2 1 44 0,-2 2-41 0,-3-1-11 15,-2-1-101-15,1 1-37 0,-3 2-86 0,-2-3-106 16,-1 0-228-16,-2-1-99 0</inkml:trace>
  <inkml:trace contextRef="#ctx0" brushRef="#br0" timeOffset="40594.89">27282 14109 220 0,'0'0'346'0,"2"-8"-46"15,-2 8-11-15,-2-9-39 0,2 9 52 0,-1-9-61 0,1 9 5 16,-4-10 5-16,2 4-65 0,2 6 4 16,-7-11-30-16,5 4 8 0,-1 2-28 0,-1 0 15 15,-1-1-32-15,-1 2 10 0,-1-1-24 0,0 1-2 16,-1-1-19-16,0 3-5 0,-2 1-16 0,-1 1 13 0,-1 0 2 15,1 1-14-15,-2 1 6 0,-2 4-1 0,1 0 0 16,-2 3 6-16,0 2-10 0,-1-1-2 16,2 1-21-16,-1 3 10 0,3-2-11 0,3 1-21 0,1-1 13 15,4 1-5-15,0-1-7 0,5 0-4 16,0 0-1-16,4 0 0 0,1 0-8 0,5-2-2 0,3 5-1 16,2-3-1-16,3-1-1 0,3 0-6 15,4 0 0-15,3 0-1 0,2 2-1 0,-1-4-2 0,4 2 0 16,-2-1-6-16,0 1 7 0,-1 1-3 0,-3-2-1 15,0 2-3-15,-1 0-5 0,-6-1 6 0,-4 0-3 16,-1-1 9-16,-5 3-42 0,-3-3 49 0,-4 1 2 16,0-2 2-16,-6 2-2 0,1-1 5 0,-5 1 8 15,-2 0-1-15,-3-1-3 0,-2 1-3 0,-4-1-3 16,0 0 0-16,-1-3-2 0,-1 1 3 0,-1-3-8 16,2-2-2-16,2 2-8 0,-1-3-42 0,4-1-80 15,-1-1-79-15,2-1-74 0,0-2-128 0,4-1-132 16,1 1-586-16,3-2-743 0</inkml:trace>
  <inkml:trace contextRef="#ctx0" brushRef="#br0" timeOffset="40819.41">27792 14139 610 0,'14'-7'543'0,"-5"0"-62"16,-2 2-66-16,0 0-17 0,1-1-45 0,-8 6-18 0,10-6-42 15,-10 6-25-15,10-5-20 0,-10 5-30 0,9-1-19 16,-9 1-51-16,0 0-17 0,12 3-32 0,-12-3-6 16,10 4-31-16,-10-4-1 0,9 8-22 0,-4-2 5 15,0-2-22-15,2 2 3 0,-2 0-21 0,0 0-14 16,-1 0-72-16,0 0-55 0,-2-1-43 0,-2-5-67 16,5 11-23-16,-5-11-111 0,3 7-68 0,-3-7-109 15,0 0-316-15,-5 5-426 0</inkml:trace>
  <inkml:trace contextRef="#ctx0" brushRef="#br0" timeOffset="40944.74">27721 14020 72 0,'-8'-9'289'15,"2"1"-70"-15,-1 3-41 0,3 0-44 0,4 5-29 16,-5-9-16-16,5 9-21 0,0-8-15 0,0 8-8 16,4-5-53-16,-4 5-104 0,10-5-246 0,-10 5 185 15</inkml:trace>
  <inkml:trace contextRef="#ctx0" brushRef="#br0" timeOffset="41244.74">28067 13852 61 0,'6'-5'504'0,"-6"5"-117"0,0 0 32 16,0-7-57-16,0 7 4 0,0 0-11 0,-10-1-35 0,10 1-35 16,-9 2-26-16,9-2-22 0,-14 6-38 0,8-1-29 15,1 1-17-15,0-1-37 0,1 3-15 0,1 0-19 16,2-1-16-16,1 1-15 0,1 0-9 0,4 4-9 15,-1-2-1-15,4 2-14 0,1-1 0 0,2 0-11 16,1 2-3-16,4 0-4 0,-2-1 0 0,4 0-10 16,-2-1-4-16,0 0-16 0,-2-1 0 0,0-1-10 15,-2 0 6-15,-1 0-2 0,-3-3 13 0,-2 1-5 16,0-1 14-16,-4 0-5 0,-2-6 13 0,0 11-5 16,-2-6 11-16,-2 1-12 0,-3 0 13 0,0-3-9 15,-3 3 10-15,-1-1-12 0,0-1 10 0,-1-1-25 16,2-1-36-16,-3 0-66 0,4 0-37 0,9-2-123 15,-16 1-62-15,16-1-140 0,-16-3-399 0,16 3-446 16</inkml:trace>
  <inkml:trace contextRef="#ctx0" brushRef="#br0" timeOffset="41741.48">28424 13875 313 0,'0'0'517'0,"0"-9"-115"0,0 9-2 16,0-8-55-16,0 8 3 0,1-7-57 0,-1 7-10 16,1-8-47-16,-1 8-26 0,3-7-46 0,-3 7-18 15,6-3-29-15,-6 3-4 0,13-3-28 16,-13 3-8-16,14 0-27 0,-14 0 3 0,16 4-22 0,-7 0 4 16,1-1-17-16,-2 1 7 0,1 1-15 0,-2-1 10 15,-1 1-16-15,-1 1 11 0,0 0-11 16,-5-6 9-16,7 10-13 0,-7-10 14 0,2 9-12 0,-2-9 13 15,-4 9-13-15,4-9 11 0,-5 5-11 0,5-5 10 16,-10 2-9-16,10-2 7 0,0 0-11 0,-14-2 15 16,14 2-10-16,-11-5 9 0,11 5-13 0,-9-9 12 15,5 5-12-15,1-1 9 0,3 5-10 0,-5-10 8 16,5 10-9-16,-3-10 10 0,3 10-12 0,2-10 14 16,-2 10-16-16,2-8 5 0,-2 8 6 0,4-8-10 15,-4 8 11-15,3-5-12 0,-3 5 6 0,4-5-7 16,-4 5 12-16,0 0-10 0,0 0 11 0,5-5-11 15,-5 5 12-15,0 0-7 0,0 0 12 0,0 0-11 16,0 0 12-16,0 0-11 0,0 0 12 0,0 0-10 16,0 0 5-16,0 0-7 0,0 0 8 0,0 0-8 15,0 0 9-15,0 0-9 0,0 0 8 0,0 0-11 16,0 0 10-16,0 0-13 0,0 0 9 0,0 0-8 16,0 0 10-16,0 0-7 0,0 0 7 0,0 0-14 15,0 0 13-15,0 0-15 0,0 0 8 0,0 0-27 16,0 0-25-16,0 0-54 0,0 0-27 0,0 0-75 15,0 0-19-15,0 0-100 0,0 0-22 0,0 0-70 16,0 0-376-16,-3-5-322 0</inkml:trace>
  <inkml:trace contextRef="#ctx0" brushRef="#br0" timeOffset="42076.88">28597 13673 233 0,'0'0'432'0,"-7"-4"-23"0,7 4-62 15,-12 2 1-15,12-2-4 0,-16 2-16 0,7 1-25 16,-2 0-10-16,-4 2-22 0,4 1-23 0,-3 0-33 16,2 2-31-16,0 0-33 0,1 0-23 15,2 1-18-15,1-1-27 0,3 2-16 0,0-1-8 0,4 1-17 16,1 0-10-16,1 0-1 0,4 1-8 0,0 0-3 16,3 1-2-16,1 0-9 0,6 0 2 15,-2 1-10-15,4-1 7 0,-1-1-7 0,4 0-2 16,-1-1 1-16,-1 1 5 0,1-1-6 0,-3 0 4 0,0-3-7 15,-2 1 5-15,-2-1-7 0,0 0-1 0,-3 0-2 16,-1-2 9-16,-2 0-2 0,-2 1 4 0,-4-6-6 16,1 10 6-16,-1-10-4 0,-4 11 0 0,-1-7-1 15,-5 1 6-15,2 1-10 0,-1-1-4 0,-3-1-21 16,0-1-20-16,2 1-47 0,-3-2-22 0,3-1-50 16,-2 0-58-16,12-1-68 0,-19-2-90 0,19 2-73 15,-13-6-438-15,6 3-461 0</inkml:trace>
  <inkml:trace contextRef="#ctx0" brushRef="#br0" timeOffset="42594.44">28611 13865 490 0,'4'-6'448'0,"-4"6"-6"0,4-9-82 15,-4 9 5-15,4-10-57 0,-4 10-5 0,6-7-31 16,-6 7-10-16,9-6-32 0,-9 6-14 16,9-2-29-16,-9 2-28 0,14-2-21 0,-14 2-40 15,18 0-4-15,-8 3-20 0,1-1-15 0,-1 2-14 16,1-2-7-16,-2 3-7 0,2-1-8 0,-4 1-1 0,3 0-10 15,-3 0 0-15,1 0-6 0,-3 1-3 16,0-2 1-16,-5-4 1 0,2 10-3 0,-2-10 3 16,-2 10-5-16,2-10 4 0,-8 5-4 0,8-5 0 15,-11 1 1-15,11-1 4 0,-11-1-4 0,2-1 1 0,4-3 0 16,-2 0 4-16,0-1-6 0,3-1 0 0,-1 2 0 16,0-2 1-16,3-2-1 0,2 2 0 0,0 7-2 15,2-12 1-15,1 6 3 0,3 1-3 0,-1-1 2 16,3 1-5-16,1 2 3 0,1 0-2 0,0 1 3 15,1 0-2-15,1 2 4 0,0 0-2 0,-1 1-2 16,1 0 0-16,-1 1 1 0,1 0 2 16,-1 2-3-16,-2-1 4 0,1 1-2 0,-3 0-2 0,-1 0 7 15,-1 0-2-15,-5-4 3 0,6 8 0 16,-6-8 7-16,1 6-1 0,-1-6 1 0,-4 4 24 16,4-4 17-16,0 0 2 0,-12 2 1 0,12-2-8 15,-7-6-5-15,7 6-11 0,-9-8-22 0,6 2 14 0,-2-2-24 16,4 0 18-16,1-2-43 0,0 0 44 0,1 1-6 15,2-2 0-15,1 2-8 0,1 0 2 0,2 0-4 16,2 1-1-16,0-1-5 0,1 4 4 0,-1-1-4 16,0 1 3-16,3 2-3 0,-1 1 0 0,-2 1 0 15,-9 1 0-15,21 1 0 0,-10 2 3 0,-1-1-43 16,-1 3 40-16,0-1-17 0,0 3-51 0,0-1-61 16,0-1-54-16,0 3-25 0,-1-1-64 0,-1 1 7 15,1-4-99-15,-1 2-13 0,1-1-12 0,1-1-51 16,0-2-326-16,-9-2-284 0</inkml:trace>
  <inkml:trace contextRef="#ctx0" brushRef="#br0" timeOffset="43110.97">29222 13651 139 0,'0'-9'367'0,"-2"1"-33"0,0-1 12 16,1 2 3-16,-3 0-38 0,1 1 14 0,-1 0-56 16,4 6-7-16,-9-6-34 0,9 6-10 0,-12-3-41 15,12 3-5-15,-16 3-40 0,7 1-13 0,0-1-33 16,1 3-5-16,-1-1-27 0,3 1-10 0,1 1-7 15,-2 1-4-15,2 0-10 0,1 0-4 0,2 1-9 16,-1-1-1-16,3-1-7 0,0-7-4 0,3 12-3 0,1-6-24 16,-4-6-18-16,9 7-13 0,-9-7-4 0,15 4-3 15,-15-4 3-15,20-1 9 0,-11-1 7 0,3-1 30 16,-1 1-16-16,3-4 26 0,0 3-15 0,-1-1 25 16,0 0-25-16,0 1 25 0,-2-1-19 15,1 1 21-15,-1 1-21 0,0-1 25 0,1 1-22 0,0 0 24 16,-1 0-19-16,1 1 22 0,-1 1-25 0,2-1 24 15,-1-1-24-15,-12 2 23 0,21 0-22 0,-9-1 24 16,-1 0-22-16,-2-1 16 0,1 1-20 16,-1-3 29-16,0 1-33 0,-1-1 28 0,-3-2-25 0,0-1 1 15,-1 1 7-15,-4-2 17 0,0 0-5 16,-1-3 2-16,-4-1 3 0,-2-2-2 0,-2 1 0 0,-1-4 23 16,-1-1 14-16,0 0-4 0,-5-4-6 15,2 1-2-15,-3-2 2 0,2 1 1 0,-3-2-3 0,4 1 8 16,-3 3 20-16,4 3 43 0,1 0 27 0,1 4 3 15,1 0-20-15,3 3-30 0,0 2-12 0,1 1-16 16,2 2-10-16,4 5-4 0,-8-6 4 0,8 6-8 16,0 0 7-16,0 0-23 0,0 11 12 0,3-5-16 15,1 2 10-15,1 1-17 0,1 4 9 0,3 0-13 16,1 2 10-16,1 1-13 0,0 1 6 0,4 0-8 16,1 2 9-16,2 0-14 0,1 0 10 0,-1-1-18 15,3-1 1-15,-1 0-43 0,0-1-61 0,-2-4-25 16,-1-2-58-16,0 0-17 0,-1-2-57 0,-2-1-28 15,0-3-115-15,-1 0-61 0,-3-3-448 0,-10-1-494 16</inkml:trace>
  <inkml:trace contextRef="#ctx0" brushRef="#br0" timeOffset="43343.95">29526 13298 495 0,'-8'-10'464'0,"1"0"-56"15,1 3-56-15,-1 0-38 0,2 2-34 0,1 0-44 16,4 5-27-16,-10-7-8 0,10 7-10 0,0 0-12 15,0 0-23-15,0 0-11 0,-9 5-12 0,9-5-19 16,4 8-16-16,0-2-16 0,0 1-10 0,3 2-14 16,2 0-11-16,0 3-9 0,0-2-4 0,3 1-8 15,1 2-5-15,2 0-1 0,-1 1-15 0,1-2 10 0,1 2-17 16,-1-1 5-16,0-1-13 0,2 1-5 0,-2-2-95 16,0 0-27-16,-2-2-76 0,1-1-19 15,-1 0-117-15,-2-2-38 0,-1-3-87 0,-1 0-308 16,-9-3-302-16</inkml:trace>
  <inkml:trace contextRef="#ctx0" brushRef="#br0" timeOffset="43910.74">29790 13382 346 0,'0'0'319'0,"0"0"-44"0,-1-9-30 16,1 9-42-16,0 0-17 0,1-9-17 0,-1 9-7 15,1-7-26-15,-1 7-25 0,6-8-22 16,-6 8-19-16,4-10-17 0,1 4-2 0,-2 1-11 15,1-2-14-15,0 0-3 0,-2 1-4 0,1-1 10 0,-1 1 2 16,2 0 1-16,-3-1 4 0,-1 7 22 0,2-10-6 16,-2 10 52-16,-2-11 0 0,2 11-17 0,-5-6-4 15,5 6-2-15,0 0 3 0,0 0 3 0,-11 0-7 16,11 0-2-16,-7 6-12 0,7-6-2 16,-6 10-10-16,3-4-8 0,0-1-10 0,1 3-3 0,2-1-7 15,2 1-15-15,1 0 9 0,-1 1-6 0,0 0 1 16,3 0-6-16,-1-1-1 0,4-1-1 0,0 0-4 15,-1-2-6-15,3 0-2 0,1-1-7 0,1-3-18 16,0 0-11-16,1-1-18 0,0-2-23 0,-2-1 9 16,4-2 5-16,-2-1 6 0,1-1 10 0,-2-1 16 15,-3-2-3-15,1 1 13 0,-2-3 5 0,-3 1 0 16,0 0 5-16,-4-1-1 0,2 1 8 16,-3 0 4-16,0 1 2 0,-3 0-1 0,2 0 24 15,-2 3 28-15,-1 0 5 0,-1 0 7 0,1 2 12 0,4 5-8 16,-10-7 2-16,10 7-10 0,-7-3-18 0,7 3 11 15,0 0-7-15,-9 3-7 0,9-3-6 0,-2 7-7 16,2-7-3-16,2 10-5 0,0-5-1 0,1 3-1 16,2 0-3-16,0 0-2 0,4 2-1 0,-1 0-1 15,1 0-2-15,2-1 0 0,-1 2-2 0,1-3 3 16,0 2 2-16,-1-2-3 0,-1 1-1 0,0-3 0 16,-3 0-3-16,1 0 4 0,-1-1 4 0,-2-1 30 15,-4-4 7-15,8 9-7 0,-8-9-5 0,2 5-7 16,-2-5-4-16,0 0-2 0,-7 6-7 0,7-6-4 15,0 0 3-15,-11 2-6 0,11-2-3 0,0 0-7 16,-14-1-8-16,14 1-41 0,-10-5-46 0,10 5-61 16,-4-9-57-16,0 2-78 0,3 1-51 0,1-3-36 15,0-1 0-15,1-4-362 0,2 2-251 0</inkml:trace>
  <inkml:trace contextRef="#ctx0" brushRef="#br0" timeOffset="44089.3">30114 13122 455 0,'3'-7'383'0,"-2"1"-48"16,-1 6-48-16,3-8-68 0,-3 8 58 0,4-5-13 15,-4 5 31-15,0 0-27 0,0 0 14 0,0 0-19 16,9 1-17-16,-9-1-35 0,7 7 0 0,-2-3-20 16,2 0-23-16,-1 4-14 0,2-2-34 0,-1 0-11 15,1 2-32-15,4 0-4 0,0 1-23 0,-1 0 0 16,1 0-22-16,0 0 8 0,-2 1-18 0,4-1 3 16,-2 0-37-16,-1 1 20 0,2-2-61 0,-3 2-74 15,2-3-66-15,-3 1-41 0,-2-2-65 0,-1 2-93 16,-3-4-121-16,-3-4-494 0,7 6-617 0</inkml:trace>
  <inkml:trace contextRef="#ctx0" brushRef="#br0" timeOffset="44200.07">30279 13218 253 0,'-4'-10'429'0,"3"1"-95"16,0 0-64-16,2 0-65 0,3-1-41 0,1-2-35 16,0 0-24-16,5 1-21 0,-1-2-20 0,5-1-136 15,-1-1-186-15,1 3-276 0,2-2-38 0</inkml:trace>
  <inkml:trace contextRef="#ctx0" brushRef="#br0" timeOffset="46444.1">27477 14893 130 0,'-6'6'204'0,"6"-6"-15"0,-5 6 5 16,5-6 23-16,-5 4-38 0,5-4-11 0,-7 4-15 15,7-4-14-15,-5 5-13 0,5-5-14 0,-7 5-14 16,7-5-4-16,0 0-11 0,-4 4 0 0,4-4-5 16,0 0 2-16,-4 6-2 0,4-6-39 0,0 0 51 15,0 0-36-15,-4 5 30 0,4-5-30 0,0 0 44 16,0 0 1-16,0 0 1 0,0 0 6 0,4 6-6 16,-4-6 6-16,0 0-13 0,0 0-9 0,11-2 0 15,-11 2-7-15,12-4-10 0,-5 1-11 0,2-2-3 16,0 1-6-16,2 0-6 0,2-3-3 0,2 0-6 15,-1-1-5-15,5-1-4 0,1 0-5 0,0-1 0 16,2 1-5-16,1-3-11 0,3-2 8 0,0 3-10 16,0-1 11-16,1-2-6 0,-2 3 4 0,3-3-11 0,-1 1 11 15,0 0-10-15,1 0 10 0,0-1-12 0,0 1 13 16,2 0-15-16,-1 0 11 0,-1-1-10 16,7-1 10-16,-1 1-7 0,0-1 14 0,0 1-6 15,1-2 0-15,2 2 7 0,-2-1 7 0,1 1 2 0,1-2 8 16,-1 2-3-16,2 0 10 0,-2-2-10 0,1 1 4 15,0 0-13-15,-1 1 6 0,2-1-6 0,-1 1 4 16,-1-1-8-16,1 0 0 0,-1 0-2 0,2 1 5 16,-1-2-5-16,1 2 5 0,-3-1-10 0,1 2 10 15,1-1-3-15,0-1-8 0,0 3 16 0,-2-1-5 16,-3 1-1-16,0 1-1 0,4-2 6 0,-1 0 2 16,-3 2-3-16,0-1 5 0,5-1-1 0,-6 2 10 15,1-1-7-15,-2 0 3 0,1 2-9 0,0-3 8 16,-2 1-14-16,2 1 2 0,-2-3-3 0,-2 3 8 15,3 0-11-15,-2-2 6 0,0 2-12 0,-1 0 18 16,-1-2-17-16,1 3 7 0,-1-2-14 0,1 1 16 16,-3 0-14-16,2 0 12 0,-1 1-16 0,-2 0 19 15,3-1-30-15,-2-1 26 0,0 3-16 0,1-1 15 16,-3 0-18-16,0 1 19 0,1 0-18 0,0 0 18 16,0 1-1-16,-3-1-3 0,1 2-2 0,0-1-3 15,-3 1 3-15,-1 1-1 0,-2 0 2 0,1 0-2 16,-2 3-1-16,0-2 4 0,-4 1-1 0,2 0-7 15,-1 0 6-15,-2 1 2 0,-1 0-2 0,2-1 1 16,-1 2 2-16,-2-2-6 0,-7 4 5 0,12-4 4 16,-12 4-1-16,9-4 13 0,-9 4-1 0,9-5-7 0,-9 5 1 15,7-4-6-15,-7 4-3 0,7-3-6 16,-7 3-3-16,5-4-30 0,-5 4-90 0,4-6-103 16,-4 6-99-16,2-8-192 0,-2 8-247 0,1-10-332 15,-2 4-709-15</inkml:trace>
  <inkml:trace contextRef="#ctx0" brushRef="#br0" timeOffset="54022.91">25290 11233 94 0,'0'0'263'0,"0"0"-78"16,0 0-21-16,-8 3-16 0,8-3-7 0,0 0 2 15,0 0-5-15,-6 4-8 0,6-4-3 0,0 0-15 16,0 0-5-16,0 0-17 0,0 0-9 0,0 0-8 0,-5 5-7 16,5-5-10-16,0 0-8 0,0 0-16 0,0 0 12 15,0 0-13-15,0 0 14 0,0 0 3 0,0 0 33 16,0 0-20-16,0 0 36 0,0 0-44 16,0 0 52-16,11-2-54 0,-11 2 45 0,9-6-53 0,-9 6 44 15,14-3-39-15,-14 3 44 0,14-5-49 0,-6 2 45 16,2-1-49-16,-1-1 37 0,3 3-47 0,-1-3 41 15,-1 0-49-15,4-1 36 0,-1 1-45 0,0 0 43 16,4-2-43-16,-5 3 39 0,4-2-3 0,-1-2-9 16,-1 4-6-16,0-2-7 0,0-2 0 0,-1 4-10 15,0-2-2-15,-2 1-1 0,-2 0 0 0,0 1-5 16,1 1 5-16,-2-1 16 0,-1 2 8 0,-7 2 12 16,12-6 6-16,-12 6 8 0,9-4 1 0,-9 4-42 15,9-3 48-15,-9 3-54 0,0 0 38 0,9-5-56 16,-9 5 43-16,0 0-49 0,5-6 41 0,-5 6-44 15,0 0 38-15,5-5-49 0,-5 5 46 0,0 0-52 16,0 0 36-16,4-5-99 0,-4 5-24 0,0 0-69 16,0 0-91-16,0 0-68 0,0-7-67 0,0 7-62 15,0 0-353-15,0 0-362 0</inkml:trace>
  <inkml:trace contextRef="#ctx0" brushRef="#br0" timeOffset="54299.59">25358 11254 74 0,'-8'9'257'16,"2"-3"-67"-16,-1-3-6 0,3 1-8 0,4-4 1 0,-8 9-10 16,8-9 0-16,-6 5 2 0,6-5-2 0,0 0 16 15,-5 5-30-15,5-5 22 0,0 0-57 16,0 0-12-16,13-1-13 0,-13 1 42 0,17-7-59 16,-8 3 40-16,3-3-46 0,2 2 32 0,3-2-60 0,0-3 41 15,2 2-56-15,0-3 47 0,0 2-17 16,3-2-8-16,-3 0-9 0,3 0-4 0,-2 0-2 15,1 1-5-15,-2-1-5 0,1 3-5 0,-4-3 0 0,-1 4-7 16,-2-1-1-16,-2 3-2 0,-2 0 2 0,0-2 2 16,0 4-1-16,0-1-1 0,-3 1-6 0,-6 3-2 15,11-6-4-15,-11 6-13 0,6-5-50 0,-6 5-95 16,0 0-101-16,6-4-126 0,-6 4-492 0,0 0-434 16</inkml:trace>
  <inkml:trace contextRef="#ctx0" brushRef="#br0" timeOffset="86143.93">15189 5201 42 0,'-7'-3'99'0,"7"3"47"0,0 0-51 0,0 0-28 16,-6-3-2-16,6 3-12 0,0 0 2 0,0 0-2 16,-7-4-6-16,7 4-2 0,0 0-3 0,0 0-1 15,0 0-3-15,-6-3-7 0,6 3-5 0,0 0-4 16,0 0-1-16,0 0-14 0,0 0 5 0,0 0-2 16,0 0 3-16,0 0 5 0,0 0 12 0,0 0 11 15,0 0 16-15,0 0 32 0,0 0-33 0,0 0 25 16,0 0-27-16,4 4 36 0,-4-4-16 0,0 0 18 15,13 2-14-15,-13-2 6 0,10 1-7 0,-10-1-2 16,14 0 4-16,-14 0-13 0,17 0 3 0,-17 0-11 16,21 0 10-16,-9 0-21 0,0 0-5 0,1 0 20 15,3 1-27-15,-4-1 35 0,5 0-42 0,-3 2-2 16,5-1-1-16,-1-1 1 0,0 1 5 0,1 0 0 16,2 0 2-16,-1 0 8 0,1 0 8 0,-1-1 40 15,3 2-50-15,-1-2 42 0,0 0-47 0,-1 1 41 16,2-1-45-16,-1-1 39 0,2 1-46 0,3-2 43 15,0 1-50-15,-2 0 40 0,2 0-45 0,-1-1 43 0,-1 2-45 16,1-3 40-16,1 1-36 0,-2-1 31 0,2 0-38 16,-1 0-2-16,-2 0 40 0,3 0-37 15,-3 1 35-15,3-1-35 0,-3 0 31 0,1 0-42 16,0 1 42-16,-2 0-42 0,3-1 38 0,-2 1-36 0,-3 1 38 16,0-2-43-16,2 1 34 0,-2-1-35 0,0 2 38 15,1-1-37-15,2 0 41 0,-3 0-38 0,1 0 37 16,-1 1-37-16,1 0 42 0,2-2-42 0,-1-1 39 15,-1 3-40-15,-1-1 42 0,0 1-42 0,2-2 39 16,-2 1-42-16,-1 1 40 0,3 0-42 0,-1 0 41 16,-2-2-43-16,1 0 41 0,0 2-40 0,-1 0 38 15,0-1-40-15,-2 1 42 0,4-2-36 0,-2 2 41 16,-2-1-38-16,2 1 34 0,1-1-44 0,-2 1 47 16,0-2-49-16,0 2 44 0,-1-1-45 0,1 1 41 15,-2 0-43-15,2-1 45 0,0 2-41 0,-3-1 43 16,3 0-44-16,-2 0 46 0,-2 1-39 0,0-1 40 15,2 0-39-15,-2 1 43 0,3-2-47 0,-1 2 45 16,-1-1-39-16,0-1 46 0,1 1-40 0,1 0 40 16,-1 0-40-16,1 0 36 0,-1 0-44 0,-1-2 51 15,1 2-44-15,1 0 51 0,1 0-56 0,-4 0 44 16,4 0-48-16,-1-1 48 0,-1 1-49 0,1-1 50 16,0 0-47-16,1 1 49 0,-1-1-51 0,1 0 53 0,0 1-47 15,0-1 49-15,2 1-48 0,-1-1 47 0,-1-1-47 16,2 1 42-16,-1 0-48 0,1 0 46 0,0-1-47 15,-3 2 44-15,4-1-50 0,-2 1 49 16,1-2-50-16,-1 2 45 0,2 0-46 0,-3-1 46 0,3 1-46 16,-2-1 48-16,0 1-45 0,1-2 46 15,0 2-40-15,-3 0 36 0,2 0-45 0,-2 0 45 16,1 0-46-16,-1-1 45 0,-1 1-46 0,-2 0 45 0,-1-1-41 16,1 2 39-16,-3 0-43 0,-1-1 40 0,2 1-40 15,-13 0 43-15,18-1-43 0,-18 1 46 0,18-1-40 16,-18 1 39-16,13 0-46 0,-13 0 47 0,12-1-42 15,-12 1 43-15,0 0-46 0,15-1 44 0,-15 1-52 16,0 0 31-16,12-2-100 0,-12 2-52 0,0 0-137 16,0 0-82-16,7-3-106 0,-7 3-139 0,0 0-357 15,0 0-558-15</inkml:trace>
  <inkml:trace contextRef="#ctx0" brushRef="#br0" timeOffset="87705.34">26625 5111 116 0,'0'0'177'0,"0"0"-33"0,0 0 5 16,0 0-25-16,9 2 6 0,-9-2-37 0,0 0 16 15,0 0-32-15,13-1 19 0,-13 1-28 0,13-2 18 16,-13 2-23-16,13-1 31 0,-13 1-26 0,16-3 28 16,-16 3-34-16,20-1 45 0,-8 0-55 15,0 1 46-15,1-1-27 0,1 0-1 0,1 1 8 0,3-2 9 16,2 1-2-16,-2 0-8 0,5-2-3 0,-1 2 1 15,2 0-4-15,3-1 5 0,0 0-11 0,1 0 2 16,0 1-8-16,0-1-10 0,4 0 2 0,-2 1 14 16,0-2 1-16,1 2-1 0,2-1-11 0,-1 0-6 15,0 0-8-15,-1 0 1 0,-1 1-10 0,2 0-6 16,-1-2 3-16,-2 3-3 0,2-3-3 0,-3 2 0 16,2-1 4-16,-2 1-13 0,0 0-4 0,-1-1 9 15,-3 1 5-15,-1 0-12 0,-1-1 2 0,-1 1-1 16,-1 1-1-16,-1-1 3 0,-4-1 3 0,2 1-4 15,-3 1-7-15,0-2 8 0,0 2 5 0,-3-1 2 16,-11 1 4-16,20-1 1 0,-20 1 0 0,17-2 7 16,-17 2 4-16,15-1 2 0,-15 1 5 0,12-2 0 15,-12 2 4-15,0 0-10 0,16-1-1 0,-16 1-6 16,0 0-4-16,12-1-7 0,-12 1-1 0,0 0-10 16,11-3-6-16,-11 3-46 0,7-4-100 0,-7 4-155 15,4-7-227-15,-4 7-514 0,5-11-654 0</inkml:trace>
  <inkml:trace contextRef="#ctx0" brushRef="#br0" timeOffset="95629.48">5358 6241 37 0,'0'0'163'0,"0"0"3"15,0 0-38-15,0 0 10 0,0 0-39 16,0 0-1-16,0 0-25 0,0 0 0 0,0 0-31 16,0 0 5-16,0 0-26 0,0 0 11 0,0 0-20 0,4-6 12 15,-4 6-16-15,0 0 16 0,5-4-18 0,-5 4 32 16,0 0-22-16,12-4 15 0,-12 4-21 0,0 0 21 15,11-5-16-15,-11 5 20 0,10-2-23 0,-10 2 18 16,13-1-18-16,-13 1 29 0,13-2-18 0,-13 2 16 16,15 0-17-16,-15 0 30 0,16 0-35 15,-16 0 27-15,19 0-28 0,-19 0 28 0,19 0-28 16,-5 0 29-16,-2 1-27 0,0-1-3 0,2 0 8 0,2 0 1 16,-1 0 6-16,2 0-3 0,-1 0 4 0,5 0 2 15,-3-1-2-15,2 1 0 0,0-1-5 0,1-1 2 16,2 1-8-16,-1-2 7 0,3 1-10 0,1 1 1 15,-2-2-3-15,2 0 0 0,-1 1-2 0,1-2 4 16,-1 1 2-16,2 1-8 0,-3-2 2 0,2 1-5 16,0 1 0-16,-1-2 1 0,2 1-4 0,-4 0 7 15,3 0-12-15,-1 1 2 0,1-1 0 0,-2 0 16 16,-1 0-15-16,3 1 8 0,-2 0 5 0,0 1-7 16,-1-2 3-16,-2 1 2 0,0 0-8 0,5-1 16 15,-6 1-17-15,2 0 20 0,1 0-20 0,-1 0 13 0,-2 0-15 16,3 1 14-16,0 0-13 0,-2 0 17 15,2-1-17-15,-2 2 15 0,2-2-18 0,-2 2 17 16,2-1-15-16,-3 1 21 0,2 0-27 0,0 1 21 0,-1-1-22 16,1 0 16-16,-1 2-16 0,-1-2 23 0,3 1-22 15,-2 0 38-15,0-1-33 0,0 1 32 16,-1 0-30-16,1-1 39 0,0 0-36 0,-3 1 35 0,4-1-41 16,-2 2 49-16,0-2-46 0,1 0 44 0,-2 0-54 15,2 0 51-15,-2 0-49 0,3-2 49 0,-3 2-43 16,3-1 44-16,-2 1-42 0,2-1 43 0,0 0-40 15,-1-1 33-15,0 0-52 0,-1 0 52 0,3 1-43 16,-2-2 1-16,2 1 3 0,-2 1 44 0,1-1-53 16,0 1 43-16,1 0-48 0,-2 0 47 0,0-1-44 15,2 0 44-15,0 1-46 0,0 0 48 0,-1 0-45 16,3-2 46-16,2 2-31 0,-1 0 43 0,-1-1-42 16,1 0 39-16,-2 1-47 0,3 0 45 0,-2 0-47 15,1-2 43-15,1 2-46 0,-2-1 44 0,0 1-46 0,2-1 47 16,-2 0-48-16,-2 0 44 0,3 1-42 0,-2 0 37 15,-1 0-40-15,1 0 7 0,-2 1-1 16,0-3 4-16,1 2 1 0,-2 0 0 0,1 0 1 16,1 0 0-16,-2 0 1 0,0-1-1 0,0 0 4 15,0 0 0-15,1 1 2 0,-1 0-7 0,-1 0 4 16,2 1 4-16,-3-1-1 0,1 0 2 0,1-1 0 16,-2 1 2-16,2-1-2 0,-1 0 0 0,-2 0-2 0,1 1 8 15,-1 0 31-15,0-2-43 0,1 2 36 0,-2 1-41 16,-1-1 40-16,1 1-40 0,-2-1 36 0,1 0-39 15,-1-1 33-15,-1 2-40 0,2-1 38 0,-1 1-36 16,0-2 42-16,-1 2-36 0,1-1 38 0,-2 1-38 16,1-1 40-16,0 1-29 0,-1 0 22 0,0-2-39 15,0 2 45-15,-1-1-44 0,1 1 41 0,-1-1-31 16,0 1 33-16,1-2-42 0,-1 2 43 0,-1-1-42 16,1 1-3-16,-1-1 46 0,-11 1-48 0,22 0 3 15,-22 0 3-15,22-1 4 0,-22 1-1 0,19-1 2 16,-19 1 4-16,19 0 0 0,-19 0-1 0,19 0 0 0,-19 0 6 15,20-1 0-15,-20 1 3 0,20-2-3 16,-20 2 0-16,20 0-2 0,-8-1 1 0,-12 1-1 16,20 0-2-16,-20 0 5 0,23-1-5 0,-23 1 0 15,21 0 0-15,-10 0 5 0,-11 0-6 0,19 0 1 0,-19 0 13 16,21-1-20-16,-21 1 2 0,17 0 1 16,-17 0 9-16,19-1-10 0,-19 1 3 0,16-1-2 0,-16 1-2 15,16 0-1-15,-16 0 5 0,15-2-3 0,-15 2 0 16,11 0 1-16,-11 0-5 0,0 0 2 0,16-1-4 15,-16 1-3-15,0 0-38 0,0 0-49 0,14 0-69 16,-14 0-90-16,0 0-135 0,0 0-176 0,0 0-318 16,-3 7-444-16</inkml:trace>
  <inkml:trace contextRef="#ctx0" brushRef="#br0" timeOffset="97104.96">8829 6078 46 0,'0'0'137'0,"0"0"-72"15,0 0 54-15,13 0-63 0,-13 0 47 0,0 0-44 16,0 0 39-16,10 1-47 0,-10-1 41 0,0 0-28 16,13 2 40-16,-13-2-32 0,0 0 33 0,18 1-42 15,-18-1 26-15,14-1-33 0,-14 1 22 0,17 0-33 16,-17 0 26-16,19 0-26 0,-19 0 20 0,23 0-24 15,-23 0 18-15,25-2-19 0,-13 4 5 0,-1-2-10 16,3 0 7-16,-1 0-19 0,1 0 12 0,-1 1-12 16,2-1 8-16,-2 1 21 0,0-1-10 0,2 2-2 15,-2-2 0-15,1 1 4 0,0-1-1 0,0 1 8 0,0-1-5 16,0 1-6-16,0-1-5 0,2 1-6 16,-2-1 1-16,-1 3-4 0,2-3 1 0,-2 1-2 15,2 0 3-15,-2-1-5 0,2 1 7 0,-2-1 0 16,2 1-5-16,-2-1 4 0,2 1 2 0,-2 1-7 0,4-2 6 15,-5 1-1-15,3 0 4 0,1-1-2 0,-3 2-5 16,2-2 3-16,-1 0 1 0,3 1-6 0,-3-1-4 16,1 0 5-16,1 1-13 0,-1-1 2 0,0 0 1 15,2 0 0-15,-3 0-1 0,5 2 8 0,-6-2 17 16,5 0 31-16,-4-1-44 0,4 1-1 0,0-1 6 16,0 1-2-16,-2-1-6 0,2 0-2 0,1 1-1 15,-2-2 4-15,2 1 2 0,0 1-2 0,-1-1-1 16,0-1 4-16,-1 1-6 0,2 0-2 0,-1 1-1 15,-2-1-1-15,2 0 0 0,0 0-9 0,0-2 2 16,-1 3-6-16,0-1 1 0,1-1 3 0,-1 1 2 16,2-1 5-16,-1 2 0 0,0-2-5 0,-1 0 0 15,2 1-1-15,-1 0-1 0,0 0 3 0,-1 0-4 16,0 0 1-16,2-1-2 0,0 0 1 0,-1 2-4 16,0-2 2-16,0 2 7 0,1-1-4 0,0-1-2 15,-2 1 0-15,2 0 1 0,-1-1 1 0,1 2 28 16,-2-1-33-16,2 0 5 0,-1 0-2 0,0 1-4 0,1-1 2 15,-2 0-2-15,2-1 5 0,0 1-7 0,-1-1 1 16,1 1 2-16,-1-2 0 0,1 2-1 0,3-2 0 16,-4 1 1-16,2 1-1 0,-1-1 1 0,1-1-1 15,1 0-2-15,-3 0-1 0,1 1 4 0,2-1-3 16,-2 1-2-16,0 0 3 0,0 0-2 0,2 0 0 16,-2 0 0-16,1 1 4 0,0-2-2 0,1 2-1 15,-2-1-2-15,1 0 2 0,-1 1-1 0,0 0 1 16,0 0-2-16,0 1 2 0,-1-2 3 0,1 2-6 15,-2-1 4-15,2 0-1 0,0 0 5 0,-1 0-5 16,0 0-1-16,-1-1 1 0,-2 1 3 0,2 0-4 16,-1-1-2-16,1 1 11 0,-3 0-6 0,0 0-3 15,1 0-1-15,-1 1-1 0,2-1 4 0,-4 1 1 16,4-2-4-16,-3 1 0 0,-1 0 2 0,1 0 0 16,0 1 0-16,1-1 1 0,-2 0 0 0,0 1 1 15,0-2-3-15,-12 2 1 0,21 0-4 0,-21 0 4 16,18 0-1-16,-18 0 3 0,19-1-2 0,-19 1 2 0,20 0-4 15,-20 0 4-15,15 0-4 0,-15 0 6 0,18 1-4 16,-18-1-2-16,15 2 2 0,-15-2 2 0,17 1-2 16,-17-1 1-16,15 1 1 0,-15-1-1 0,17 1 1 15,-17-1-1-15,16 1-1 0,-16-1 0 0,17 1 3 16,-17-1-4-16,17 2 3 0,-17-2-1 0,19 0 1 16,-19 0 0-16,20 2 11 0,-20-2 11 0,18 1 1 15,-18-1 4-15,19 0-4 0,-7 1 0 0,-12-1-2 16,20 0 10-16,-20 0 0 0,23 0 1 0,-23 0 4 15,22 0-9-15,-22 0 0 0,23 0 0 0,-10-1 1 16,-3 1-7-16,2-1-1 0,0 1 1 0,-12 0 1 16,21-1-1-16,-21 1-3 0,19-1 1 0,-19 1 2 15,18 0 8-15,-18 0-5 0,15-3-3 0,-15 3 0 16,17 0-6-16,-17 0-1 0,11 0-1 0,-11 0 2 16,11-1-8-16,-11 1-3 0,0 0-2 0,13-1 2 15,-13 1-4-15,0 0-3 0,11-2-42 0,-11 2-74 16,0 0-111-16,0 0-166 0,10-4-262 0,-10 4-401 15,0 0-674-15</inkml:trace>
  <inkml:trace contextRef="#ctx0" brushRef="#br0" timeOffset="99826.43">16943 6152 305 0,'0'0'355'0,"0"0"-113"0,0 0-55 0,0 0-3 15,0 0-22-15,0 0-11 0,0 0 0 0,0 0-8 16,0 0-4-16,0 0-18 0,0 0-7 0,0 0-18 16,0 0 30-16,12 1-52 0,-12-1 41 0,0 0-42 15,13-4 16-15,-13 4 14 0,11-4 7 0,-1 1-4 16,2 1-8-16,-2-2-9 0,4 2-7 0,0-2-7 15,5 1-7-15,-3-1-4 0,4-1-10 0,-1 1-8 0,3 1 1 16,1-2-5-16,0 2-6 0,0-1-7 0,-4 1-1 16,2 1-4-16,0-1 2 0,-3-1 0 15,3 2-1-15,-3-1 0 0,1 0-2 0,0 1-4 0,-4 1-1 16,0 0 1-16,-2-2-7 0,1 2 1 0,-2 0-5 16,-2 0 6-16,0 0 9 0,-10 1 4 0,16-1-3 15,-16 1 14-15,14-2-8 0,-14 2 15 0,11-1-16 16,-11 1 12-16,0 0-15 0,13-1 16 0,-13 1-21 15,0 0 14-15,10-2-26 0,-10 2 19 0,0 0-22 16,0 0 16-16,0 0-21 0,13-1 18 0,-13 1-19 16,0 0 14-16,0 0-21 0,0 0 21 0,0 0-22 15,0 0 19-15,9-1-18 0,-9 1 15 0,0 0-17 16,0 0 21-16,0 0-25 0,0 0 14 0,0 0-44 16,0 0-58-16,6-5-73 0,-6 5-115 0,0 0-16 15,-6-7-140-15,6 7-138 0,-9-6-268 0,9 6-395 16</inkml:trace>
  <inkml:trace contextRef="#ctx0" brushRef="#br0" timeOffset="102853.57">19798 6224 238 0,'0'0'228'0,"0"0"-50"0,0 0-26 15,0 0-12-15,-10-3-9 0,10 3-9 0,0 0-23 16,0 0-18-16,0 0-8 0,0 0-7 0,0 0-7 16,0 0 5-16,0 0-6 0,0 0 4 0,12-2 11 0,-12 2-11 15,11-1 6-15,-11 1 0 0,17-1-8 0,-17 1 28 16,19-1-37-16,-6-1 10 0,-2 2-14 0,3-1 5 15,0 1-23-15,3 0 31 0,0 0-27 0,2 1 30 16,-1-1-33-16,2 0 45 0,4 0-42 0,-2 0 3 16,0 0 6-16,2 0 12 0,4 0 7 0,0-1 1 15,-1-1-1-15,4 2 8 0,-2-2 0 0,2 1 3 16,5 0 33-16,-2-2-52 0,3 1 34 0,-1-1-46 16,2 0 43-16,-2 0-39 0,1 1 29 0,2 0-40 15,-2-2 38-15,2 1-40 0,0 0 43 0,-1-1-49 16,0 2-2-16,2 0 5 0,-2-2-2 0,2 3-4 15,-1-2 0-15,-3 0 2 0,3 0-4 0,-1 1 3 16,-1 1 6-16,1-1-5 0,-1 0-3 0,-1 0 3 16,1 1 2-16,-1-1-2 0,2-1 1 0,-2 2 3 15,1-2 3-15,0 1 1 0,-1 0-1 0,1-1 1 0,-1 1-9 16,0 0-1-16,-2-1-2 0,-2 1-1 16,-1 0-8-16,1 1 2 0,-3 0 2 0,3-1-5 15,-1 0 3-15,-2 2-5 0,1-1-3 0,0 0 3 16,-2 0 0-16,2 0-5 0,-2 1 1 0,0-3-2 0,-1 3-1 15,0-1 4-15,0 0-3 0,-1 0 1 0,1 0-1 16,0 1 0-16,-2-3 0 0,2 2 6 0,-2-1 2 16,0 1 7-16,1 0 0 0,-1 0-1 0,-2 0 1 15,-1-1 3-15,0 0-2 0,-1 0-1 0,0 1 7 16,-1 0-9-16,2-1-2 0,-4 1-3 0,1 0 3 16,0-1-7-16,-5 1 4 0,2 0-5 0,-2 1 0 15,-3 0-2-15,3 0 6 0,-5 0-7 0,-9 0-3 16,18-1 3-16,-18 1 3 0,16 0 2 0,-16 0 1 15,12-1 2-15,-12 1 0 0,0 0-30 0,14-3 34 16,-14 3-1-16,0 0-32 0,13 0 36 0,-13 0-3 16,0 0-1-16,0 0-35 0,13 0 44 0,-13 0-45 15,0 0 38-15,0 0-34 0,0 0 36 16,10-1-34-16,-10 1 35 0,0 0-38 0,0 0 38 0,0 0-35 16,0 0 32-16,0 0-35 0,10-2 35 0,-10 2-37 15,0 0 30-15,0 0-73 0,0 0-48 0,0 0-80 16,4-6-95-16,-4 6-88 0,0 0-87 0,0 0-160 15,-2-6-304-15,2 6-497 0</inkml:trace>
  <inkml:trace contextRef="#ctx0" brushRef="#br1" timeOffset="131699.49">15647 10694 348 0,'0'0'283'0,"-14"-4"-68"16,4 2-32-16,1-1-24 0,0 0-31 0,-2-2-10 15,-1 2 4-15,1-1-11 0,-3 1-17 0,-1-2 2 16,0 0-20-16,0 2-16 0,-2-1-15 0,2 0 6 15,-4-1-12-15,1 1-4 0,1 2-4 0,-4-1-7 16,1-1 0-16,-1 1-4 0,-4 1 4 0,2 1-4 0,-1-2-5 16,-3 3-2-16,-1 0-5 0,-1 2 9 15,-2-1-4-15,-4 2 1 0,1 2 4 0,-4 0-3 16,1 1-4-16,-7 3 10 0,1-1-6 0,-1 3 0 0,0-2 8 16,-1 3-5-16,1 2 39 0,-2-1-52 0,5 0 0 15,-4 4 14-15,-2 1-14 0,-5 2-2 0,-2 2-2 16,3 0 26-16,0 3-35 0,-1-1 33 0,2-1-25 15,-1 4 21-15,0-1-29 0,1 0 36 0,-3 2-33 16,4 0 39-16,-1 2-37 0,-1-1-2 0,3-1-1 16,-3 4 2-16,1-2 4 0,2 2 3 0,-2-1 2 15,5 3 40-15,-5-2-43 0,3 3-2 0,-3 1 5 16,2 0 2-16,-1 1 0 0,1 1 4 0,0 1 43 16,-3 1-54-16,0 1 49 0,2 1-53 0,0 0 2 15,1 0 4-15,-1 1 5 0,-1 1 5 0,2 0 7 16,1 0-4-16,-2 1 4 0,2 0 30 0,1 2-33 15,0-1 1-15,1 1 3 0,0 0 45 0,1 2-54 16,-1-2 50-16,3 3-49 0,-1-3 39 0,-1 2-36 16,3-1 40-16,2 0-44 0,-1 1 48 0,2-1-42 15,3 0 8-15,-1 0 0 0,3 0-2 0,0 1-1 16,1 0-2-16,0 2 2 0,4-1 32 0,0 1-47 0,1-1 39 16,0 2-51-16,3-1 39 0,1 1-44 0,1 0 44 15,2 1-44-15,1-1 35 0,3-7-42 0,1 0 6 16,2 2 0-16,0 0 39 0,1 1-43 15,1 0 41-15,1 0 4 0,1 3-5 0,3-3-5 0,-2 2-2 16,4 0 0-16,-2-1-5 0,2 2 4 0,4-2-22 16,-1 0 27-16,1 2-37 0,1-2 48 0,0 1-33 15,2-2 40-15,3 2-45 0,-2-1 46 0,3 1-1 16,-1 0-2-16,2-2-2 0,2 4 1 0,0-1 0 16,3 6 2-16,1 0-10 0,0-1-43 0,3-1 46 15,-2-1-43-15,4-1 44 0,3 0-48 0,-3-3 48 16,3 1-52-16,1-3 46 0,1 1-8 0,0-2-1 15,3-1 0-15,1 0-5 0,-1 0 1 0,4-2-1 16,-1-1-1-16,2 1 3 0,2-3 0 0,0 1-1 16,1-3 2-16,2 1-3 0,0-3 0 0,0 0 4 15,1-1-40-15,3-1 53 0,-1 0-47 0,1 0 57 16,2-2-48-16,-1 0 49 0,2 1-6 0,0-1-3 16,1 0-3-16,2-2-5 0,1 3-4 0,0-1-1 0,1-2 1 15,-1 0-12-15,2 2 9 0,0-4 1 0,1 3-11 16,0-3 8-16,0-1-1 0,3 0 2 15,-2-3 1-15,3-1 2 0,-1 0 5 0,1-2 0 0,1-2 1 16,2-1 9-16,-1-1-7 0,-7-3 1 0,10-1 2 16,-6-1-5-16,7 1-2 0,3-1 2 0,-9-4-1 15,1 1-2-15,11-1 0 0,-1 0 7 0,2-1-14 16,0 5 4-16,2-7-3 0,0 0-43 0,3 0 51 16,0-1-4-16,0 0-8 0,0-1 1 15,2 1-1-15,-1-3-43 0,0 0 48 0,3 0-44 0,1-2 47 16,0-2-9-16,1 0 5 0,-1-1-3 0,3-1-3 15,-1-2 1-15,-2-1 1 0,2-2-5 0,0 0 0 16,2-2 0-16,-1-2 0 0,0-1-1 0,2-1-3 16,0-1 6-16,0-2-11 0,0 0 5 0,0-2 4 15,0-2 2-15,2 1-3 0,-2-2 0 0,2-1 3 16,-1 0-11-16,0-2 8 0,16-6-1 0,-17 3 3 16,16-5-37-16,-17 6 42 0,-4-3-34 0,17-6 21 0,-16 7-8 15,14-10 1-15,-2 1 8 0,0 0 6 0,-16 5 10 16,13-7 17-16,2-1-23 0,-16 6 29 15,10-8-34-15,-12 6 3 0,10-8 0 0,-11 6-2 0,10-8 1 16,-14 7-1-16,2-1 0 0,12-7-4 0,-16 7 5 16,0-1 3-16,-2 0-59 0,-1-2 68 0,0 1-59 15,-5-2 63-15,2 0-60 0,-3-2 60 0,-1-1 3 16,-3 2-11-16,-1-2-4 0,0-1-1 0,-3 0-1 16,-3-2-2-16,-2 1 3 0,1-1-5 0,-5 0-55 15,0-1 62-15,-5 2-53 0,1-2 62 16,-3-1-8-16,-8 0 5 0,4 0-10 0,-5-2-2 0,-3 2-1 15,-2-4-5-15,-1 1 3 0,-3-2 5 0,-5 11-7 16,-3-4-54-16,2 0 62 0,-4 2-50 0,-3 0 62 16,-1-1-60-16,-1 2 69 0,-3 0-16 0,0 0-2 15,-4 2-3-15,0 1-2 0,-1 0 5 0,-3 2-5 16,1-2-7-16,-2 3-1 0,-2-3-51 0,-1 3 64 16,-2 0-60-16,2-1 65 0,-7-6-58 0,4 10 14 0,-1-3 1 15,1 1 7-15,0 2 56 0,-3-1-62 0,1 0 63 16,-5-6-65-16,4 8 57 0,-2-7-60 0,1 8 58 15,-4-7-58-15,3 6 61 0,-3-5-55 0,1 6 54 16,2 1-63-16,-5-8 60 0,-1 3-58 0,5 6 57 16,-6-4-56-16,3 5 59 0,0 0-63 0,-4-5 10 15,0 0 59-15,-1 1-61 0,4 5 58 0,-9-4-60 16,9 3 60-16,-6-2-65 0,2-1 61 0,3 5-58 16,-5-5 58-16,3 6-58 0,-2-5 57 0,-1 0-58 15,6 6 59-15,-10-6-60 0,8 7 61 0,-7-6-63 16,5 5 66-16,-4-3-60 0,1 5 54 0,-3-4-60 15,4 5 62-15,-6-5-59 0,0 1 7 0,3 5 5 16,-4-4 58-16,-2 0-67 0,0 2 61 0,7 4-62 16,-9-4 58-16,7 4-59 0,1 1 63 0,-2 0-64 15,-7-3 59-15,7 3-62 0,1 2 62 0,-3-1-58 16,-1 2 57-16,0-1-49 0,1 0 47 0,0 2-58 16,-9-3 58-16,7 5-57 0,-2-1 64 0,1 0-58 0,-1-1 51 15,0 2-58-15,-1 2 56 0,2-2-55 0,-2 1 56 16,2 0-57-16,1 1 63 0,-3 1-61 0,0 0 56 15,1 1-55-15,0-2 54 0,0 3-57 16,0 0 58-16,0-1-55 0,-1 0 54 0,0 3-58 0,-2-2 56 16,2 1-53-16,-2 2 73 0,1-3-72 0,0 4-1 15,1-2 5-15,0 1 5 0,0 1 4 0,0 1 2 16,2-2 3-16,0 3 2 0,-1-3 1 0,2 3 3 16,-3-2 0-16,4 2 1 0,0 0 68 0,-4 0-75 15,4 0 44-15,-3 0-54 0,7 3 49 0,0 0-52 16,-2 2 59-16,1 0-63 0,-1 0 56 0,-1 0-56 15,4 2 56-15,-2-2-57 0,-2 5 6 0,5-3 3 16,-3 1 12-16,3 3-5 0,-4-3 2 0,3 1-1 16,2 1-12-16,-1-1-16 0,0 3 33 0,-2-1-56 0,3-1 13 15,-1 1-53-15,-2 0-24 0,1 2-31 16,2-2-47-16,-2 0-80 0,-1 0-57 0,-5 3-35 16,-1-2-48-16,-1 2-77 0,1 0-330 0,-2 0-372 0</inkml:trace>
  <inkml:trace contextRef="#ctx0" brushRef="#br1" timeOffset="132266.24">9923 12686 71 0,'0'-7'391'15,"0"-1"-75"-15,2-1-19 0,-4 2-8 0,2-1-32 16,-1 1 49-16,1-2-45 0,0 2 34 0,-1 0-51 16,1-2 41-16,-2 4-40 0,1-1 33 0,1 6-78 15,-1-12 21-15,1 12-86 0,-1-9 19 0,1 9-65 16,0 0 63-16,0 0-36 0,0 0 44 0,2 9-53 16,-1-4-11-16,2 8-10 0,-2 0-20 0,2 4-13 15,-2 5-9-15,3 2-9 0,-2 2-5 0,2 6-48 16,-1 2 60-16,-1-1-64 0,2 0 34 0,-3-4-9 0,2-1-39 15,1-1-39-15,-1-5-42 0,-1 1-12 16,1-5-92-16,0-1-13 0,1-2-105 0,-3-2-41 16,2-4-25-16,0-1-105 0,-3-8-386 0,5 7-457 0</inkml:trace>
  <inkml:trace contextRef="#ctx0" brushRef="#br1" timeOffset="132549.07">9931 12643 420 0,'0'-12'481'16,"-1"3"-131"-16,-1 1-51 0,1-1-93 0,1 3-22 0,0 6-50 16,1-12 18-16,-1 12-43 0,5-11 30 0,-5 11-59 15,5-7 55-15,-5 7-57 0,11-5 52 0,-11 5-44 16,13 0 50-16,-13 0-46 0,19 2 47 0,-9 2-49 16,4 1 29-16,0 1-45 0,3 1 33 0,1 3-55 15,1-1 29-15,0 5-49 0,3 0 30 0,-1 2-46 16,1-1 35-16,1 2-43 0,-1 1 33 0,0 0-46 15,-1-1 12-15,-1 1-11 0,0 0-2 0,-1-3 7 16,-5 1 8-16,4-1-8 0,-4-3-1 0,0 4-2 16,-1-3-1-16,-3 0-2 0,2-1 0 0,-3 1-11 15,-3-4-53-15,-1 2-67 0,-1-3-72 0,0 2-58 0,-4-3-94 16,-4 2-59-16,1-2-380 0,-3-1-328 0</inkml:trace>
  <inkml:trace contextRef="#ctx0" brushRef="#br1" timeOffset="132738.88">10000 12941 154 0,'-13'-4'521'16,"4"0"-144"-16,0 0-86 0,2 0-49 0,0 2-24 15,7 2-17-15,-9-8-8 0,9 8-8 0,-5-10-23 16,5 10-17-16,-4-9-29 0,7 1-17 0,1 3-11 16,-1-2 15-16,5 0-61 0,1-1-6 0,1-1-4 15,3 1-9-15,1-2-5 0,2-1 1 0,0 0-15 16,3 2-3-16,2-2 12 0,-1 1-107 0,3-4-41 15,2 1-53-15,-1 1-37 0,-1-1-102 0,0-1-409 16,-1 0-241-16</inkml:trace>
  <inkml:trace contextRef="#ctx0" brushRef="#br1" timeOffset="132983.01">10400 12471 341 0,'-1'-11'517'0,"1"11"-131"0,-2-7-70 15,2 7-66-15,-2-8 42 0,2 8-59 0,-4-7 15 16,4 7-85-16,0 0 13 0,0-6-58 0,0 6 34 16,6-5-51-16,-6 5 38 0,8-5-38 0,-8 5 33 0,18-3-60 15,-5 2 31-15,-2-1-57 0,4 2 30 0,2 0-55 16,1-1 35-16,0 2-40 0,1-1 25 0,3 2-47 16,-2-1 37-16,2 1-37 0,1 2 27 0,1-3-61 15,-3 2-14-15,-1-1-94 0,2-1-7 0,-3 0-85 16,0 1-31-16,-5-1-34 0,2-1-91 0,-5 0-66 15,-11 0-206-15,21-1-176 0</inkml:trace>
  <inkml:trace contextRef="#ctx0" brushRef="#br1" timeOffset="133200.7">10690 12314 52 0,'-9'-8'497'0,"1"3"-132"0,1-1-58 0,-1 1-50 15,4 2-20-15,4 3 39 0,-10-6-94 0,10 6-29 16,-10-5-14-16,10 5 10 0,0 0 22 0,0 0 8 15,-10 6 32-15,10-6-61 0,-3 12 18 0,3-2-61 16,0 1 21-16,0 3-64 0,1 4 27 0,1 1-58 16,0 5 34-16,1 0-54 0,-2 2 38 0,3 2-48 15,-2 1 33-15,3 2-46 0,-1-6 36 0,0 1-46 0,1-2 37 16,-1-2-97-16,1 0-16 0,-1-3-100 0,1-3-53 16,-1-2-71-16,0-3-35 0,0-2-526 0,-4-9-440 15</inkml:trace>
  <inkml:trace contextRef="#ctx0" brushRef="#br1" timeOffset="133438.84">10947 12043 573 0,'6'-10'496'0,"-2"2"-147"0,-4 8-81 15,4-9 12-15,-4 9-48 0,0 0 52 0,0 0-43 16,0 0 46-16,0 0-49 0,0 0 30 0,1 9-79 15,-1-1-13-15,0 1-20 0,0 2-23 0,0 1-5 16,1 2-43-16,2 3 5 0,0 0-17 0,-1 0-12 16,2 1-13-16,1 3-4 0,3 0-17 0,-2-1-5 15,1-1-8-15,-1 0-6 0,3 1-10 0,-1-2-28 0,-2-3-22 16,2-1-114-16,-1-1-6 0,2 0-116 0,-4-4-28 16,2 0-54-16,-2-3-36 0,1 0-525 0,-6-6-505 15</inkml:trace>
  <inkml:trace contextRef="#ctx0" brushRef="#br1" timeOffset="133716.2">10962 12051 6 0,'-4'-11'532'0,"2"0"-161"0,-1 4-75 0,1-2-60 16,-2 2-21-16,3 1-37 0,-2 0 7 0,3 6-43 0,0-11 35 15,0 11-68-15,1-7 0 0,-1 7 42 16,8-6-61-16,-8 6 36 0,10-1-43 0,-10 1 43 15,14 3-56-15,-2 1 32 0,-2 0-52 0,5 2 37 16,-3-1-53-16,2 4 37 0,4-1-50 0,0 3 0 16,-3 0-4-16,3 0-1 0,-1 1-5 0,0-1-3 15,0 1 2-15,2-1-3 0,-3 0-2 0,0 1 1 16,1-2 2-16,-3 2-2 0,-1-4-6 0,-1 0 2 0,1 1-4 16,-1-1 0-16,-3 0-1 0,0-2-3 0,1-2-2 15,-4 3-36-15,1-4-62 0,-7-3-66 16,9 8-77-16,-9-8-119 0,2 6-491 0,-2-6-405 0</inkml:trace>
  <inkml:trace contextRef="#ctx0" brushRef="#br1" timeOffset="133842.76">11025 12232 970 0,'0'0'527'0,"0"-11"-131"0,1 4-82 0,3-3-68 15,4-2-55-15,3-5-47 0,2-1-49 0,6-3-128 16,5-7-152-16,-1-2-248 0,3 0-275 0,-2-2-215 15</inkml:trace>
  <inkml:trace contextRef="#ctx0" brushRef="#br1" timeOffset="135315.29">4976 13591 621 0,'-11'-15'606'0,"-1"1"-78"0,3 2-106 0,-2 2-56 16,3 0-44-16,0 2-22 0,1 2-48 0,-1 0-21 15,8 6-12-15,-9-5 9 0,9 5-6 0,-7 4-30 16,7-4-18-16,-2 12-17 0,2-4-22 0,0 4-21 15,2 2-42-15,1 3 19 0,4 4-37 0,-1 2 13 16,3 3-41-16,2 1 23 0,1 1-32 0,2 0 21 16,1 3-18-16,1-4-3 0,-1-2-19 0,0-1-39 15,-1-2-43-15,3 0-54 0,-3-1-36 0,0-4-65 0,-1-2-25 16,0-2-89-16,-2-2-60 0,-2-2-76 16,-1-2-104-16,1-3-274 0,-9-4-415 0</inkml:trace>
  <inkml:trace contextRef="#ctx0" brushRef="#br1" timeOffset="135682.51">4968 13669 483 0,'-10'-16'467'0,"1"0"-151"15,-2 1-10-15,3 0-78 0,2 1 25 0,-1 0-51 16,3-2 12-16,1 1-47 0,0 2 7 0,3 0-48 16,1 0 12-16,4 0-45 0,0-1-1 0,2 3-27 15,2-1 11-15,2 2-28 0,2 0 9 0,0 2-27 16,1 2 16-16,1 2-27 0,2 1 17 0,-3 3-29 15,0 1 18-15,0 2-25 0,0 2 20 0,-1 4-22 16,-3 0 9-16,-1 4-7 0,-2 1 15 0,-4 0-20 16,-1 2 1-16,-2 1 3 0,-3 0 0 0,-1 0 5 15,-1-1 22-15,-1 2 2 0,-3-5 9 0,0 4 9 16,0-4 15-16,-1-1 8 0,1-1 8 0,0 0 6 16,-1-3 6-16,2 0 8 0,3-2-9 0,0 1-15 15,-2-2-17-15,7-5-10 0,-7 9-13 0,7-9-6 16,-3 6-6-16,3-6-43 0,3 7 45 0,-3-7-46 15,11 7 51-15,-3-3-7 0,1 1-4 0,5 0-5 16,0 2-1-16,1-3 1 0,2 3-6 0,2 1-1 16,1-1-1-16,1 0-5 0,1-1-5 0,-1 3-22 0,1-3-41 15,1 1-42-15,-1-1-39 0,-2 1-95 0,2-2-61 16,-3 1-75-16,-2-1-60 0,1 0-503 0,-3-3-525 16</inkml:trace>
  <inkml:trace contextRef="#ctx0" brushRef="#br1" timeOffset="136539.15">5817 13404 349 0,'0'0'591'0,"0"-10"-100"16,0 10-31-16,-4-10-39 0,4 10-8 15,-3-8-17-15,3 8-23 0,-2-5-56 0,2 5-63 0,0 0-52 0,-4-7-45 16,4 7-37-16,0 0-23 0,0 0-16 15,0 0-17-15,0 0-12 0,6 4-9 0,-6-4-4 16,8 9 0-16,-3-3-16 0,2 0-5 0,0 0-4 0,1 1-10 16,0 0-4-16,0-1-47 0,0 1-79 0,0 1-90 15,1-1-69-15,-1-1-101 0,1-2-98 0,-3 1-135 16,-1-1-278-16,-5-4-460 0</inkml:trace>
  <inkml:trace contextRef="#ctx0" brushRef="#br1" timeOffset="136682.25">5680 13270 163 0,'-4'-9'310'0,"2"3"-83"15,1 1-75-15,1 5-1 0,1-11-60 0,3 5 3 16,1-1-82-16,1 0-62 0,1 2-72 0,2-3-50 16,3 0-96-16,0-1 81 0</inkml:trace>
  <inkml:trace contextRef="#ctx0" brushRef="#br1" timeOffset="136948.57">5996 13031 357 0,'5'-5'309'0,"-5"5"3"0,6-6 25 0,-6 6 0 16,0 0-44-16,0 0 41 0,0 0-38 0,0 0-17 0,-12 5-24 15,12-5-18-15,-12 9-21 0,7-4-31 0,-1 4-26 16,2-2-32-16,-1 2-19 0,2-1-23 0,-1 0-16 16,3 1-13-16,4 0-8 0,-1 2-10 0,2-1-3 15,2 0-10-15,2 2-5 0,5-2-5 0,0 3 2 16,1 1 0-16,2-3-12 0,1 1 2 0,2 1-1 15,0-4-9-15,0 3 6 0,1-2-12 0,-1 0-11 16,-4 0-32-16,-1-2 11 0,-2 1-11 0,-1-1 19 16,-3 0-7-16,-3 1 16 0,-1-1-9 0,-3 2 18 15,-2-1-15-15,-3 1 1 0,-1 1-19 0,-4 1 24 16,0-2-27-16,-1 0-2 0,-3-1-46 0,1 0-4 16,1-1-91-16,-1-2-76 0,3 0-41 0,-2-4-102 15,11-2-420-15,-13 3-373 0</inkml:trace>
  <inkml:trace contextRef="#ctx0" brushRef="#br1" timeOffset="137333.03">6649 12908 289 0,'5'-8'423'15,"-2"-2"-75"-15,-2 3-30 0,-1 7-21 0,0-13 3 0,0 13 20 16,-1-9-40-16,1 9-32 0,-8-9-31 0,8 9-26 15,-14-2-34-15,14 2-30 0,-18 3-23 16,9 2-12-16,-5 1-7 0,4 2-8 0,-3 2-13 16,4 0-48-16,0 2 38 0,-1 0-15 0,5 1-7 0,0 0-8 15,2 3-3-15,1-3-9 0,2-1-3 0,1 2 1 16,1-2-10-16,4 1-12 0,0-2-5 0,1-3-3 16,1 0-5-16,0-3 5 0,3-3 6 0,1-1-14 15,-12-1-4-15,23-2 1 0,-13-2 7 0,3 0-29 16,0-5 48-16,-3 3-41 0,-1-2 51 0,1-2-37 15,-5 1 47-15,2 0-40 0,-2 1 42 0,0-1 10 16,-3 1 90-16,2-1-9 0,-3 4 70 0,-1 5-48 16,4-11 19-16,-4 11-77 0,4-9 23 0,-4 9-60 15,4-4 35-15,-4 4-56 0,0 0 36 0,0 0-49 0,15 1 43 16,-8 2-51-16,-1 1 38 0,3 1-52 0,1 1-1 16,2 1-128-16,1 2-35 0,-1 0-85 0,4 2-100 15,-1-1-120-15,-1 5-134 0,0 1-253 16,-2-1-434-16</inkml:trace>
  <inkml:trace contextRef="#ctx0" brushRef="#br1" timeOffset="137698.96">6096 14305 223 0,'-9'2'496'15,"9"-2"-95"-15,-14 2-133 0,14-2-14 0,-7-4-85 16,7 4 57-16,1-11-35 0,2 5 34 0,2-2-49 16,3 1 4-16,1-2-44 0,1 0 5 0,4 2-47 15,-1 0 6-15,1 1-37 0,1 1 6 0,1 0-29 16,0 3 9-16,-3-1-24 0,1 3 10 0,-2 0-23 0,0 3 19 16,-3 0-24-16,2 3 24 0,-3-1-23 0,-1 2 19 15,-2 2-20-15,-4-1 29 0,0 2-6 16,-2-2 41-16,-1 2 8 0,-4-2 21 0,0 1 13 15,-3-3 10-15,0 0 3 0,0-1-27 0,-3-3-6 16,0-2-15-16,2-1-15 0,-3-3-10 0,4-2-12 16,-2-2-9-16,2-3-15 0,2-2-22 0,1-3-49 15,3 0-41-15,1-5-20 0,4 1-50 0,1-3-6 0,3-1-55 16,2-1 7-16,5-1-89 0,-2 2-18 0,2 4-59 16,4 0-18-16,-6 3-349 0,4 2-261 0</inkml:trace>
  <inkml:trace contextRef="#ctx0" brushRef="#br1" timeOffset="138165.18">6406 14065 390 0,'4'8'399'15,"-4"-8"-42"-15,5 4-96 0,-5-4-9 0,0 0-89 16,0 0 12-16,0 0-80 0,8-3 25 0,-8 3-67 16,2-8 29-16,-2 8-58 0,4-12 43 0,-4 12-50 15,3-11 29-15,-3 11-35 0,1-12 63 0,-1 12-36 16,0-9 46-16,0 9-48 0,0-7 21 0,0 7-52 15,0 0 40-15,0 0-51 0,0 0 43 0,0 0-47 16,0 0 43-16,-1 6-43 0,1-6 41 0,0 11-42 16,-3-4 41-16,6 1-38 0,-2-1 35 0,3 1-39 15,0 1 42-15,1-1-46 0,0-1 46 0,4 1-49 16,-2 0 49-16,3-3-41 0,0-1 33 0,1 0-39 0,-2-1 39 16,-9-3-49-16,24-3-38 0,-12-1 10 0,2-2-79 15,-1-1 16-15,-1-2-44 0,0-3 34 0,-3 1-20 16,1-3 51-16,-2 0-3 0,-3-2 43 0,-1 1-6 15,-3-2 36-15,-1 0-1 0,-2 1 42 0,-5-4 22 16,1 1 34-16,-3 0 0 0,-4 0 69 0,0 1 2 16,1 0 20-16,-1 2 19 0,-3 0 36 0,5 2 2 15,-2 2 1-15,2 1 3 0,2 2-19 0,0 0-26 16,0 2-37-16,1 1-32 0,4 0-25 0,-1 2-15 16,5 4-11-16,-6-4-12 0,6 4-6 0,0 0-3 15,0 0-6-15,2 9-4 0,2-2-3 0,1-1-8 16,3 4-2-16,2 1-5 0,2 1-1 0,0 2-6 15,4 2-5-15,2 1-10 0,1 1-72 0,1 0-27 16,1-3-31-16,-1 1-14 0,3 0-58 0,-5-6-24 16,4 0 27-16,-2-3-54 0,-2-2 17 0,0-1-30 15,0-3 12-15,0-2-36 0,0-3-8 0,-3-1 20 16,2-3-156-16,-2-2 79 0</inkml:trace>
  <inkml:trace contextRef="#ctx0" brushRef="#br1" timeOffset="138533.15">6903 13827 476 0,'2'-13'134'15,"-5"0"36"-15,2-1 18 0,-4 2-14 16,-1 2-1-16,0 0 17 0,0 2 13 0,-2-1-7 15,2 2-16-15,-3 2-16 0,-1 1-67 0,1 1 28 0,0 2-61 16,9 1 28-16,-20 2-54 0,13 1 33 0,-1 3-52 16,-2-2 34-16,5 3-8 0,0 1-13 0,1-1-6 15,1 2-8-15,3-1 4 0,0 0-7 0,1 1-11 16,2-1-6-16,2-1-15 0,-1-1-30 0,3-1-20 16,0-2-10-16,-7-3-14 0,17 3-2 0,-17-3-10 15,19-4-5-15,-9 1-9 0,-1-3 11 0,4-1 19 16,-3-2 16-16,2 1 19 0,-1-2 5 15,-1 0 11-15,2-2 7 0,-3 3 8 0,1-1 35 0,-1 0-8 16,0 2 58-16,-1 1-33 0,-2 0 49 16,3 1-36-16,-2 0 9 0,1 1 6 0,0-1 5 0,2 3 5 15,-1-1-22-15,0 0-8 0,0 1-8 0,1-1-5 16,-1 1-4-16,0 0-4 0,1 0 14 0,-10 3 23 16,14-4 40-16,-14 4 49 0,13-4 42 0,-13 4-30 0,9-6-27 15,-9 6-14-15,3-7-39 0,-3 7-13 0,-6-9-12 16,1 4-11-16,-2 0-10 0,-2-1-1 0,-2 0-11 15,-1 1-5-15,-1-1-3 0,-2 0-3 16,2 0-9-16,-1 1-8 0,0-1-60 0,0 2-43 0,-2-2-67 16,5 3-68-16,-2 1-18 0,4-1-34 0,9 3 1 15,-18-2-31-15,18 2-5 0,-11 1-155 0,11-1 20 16</inkml:trace>
  <inkml:trace contextRef="#ctx0" brushRef="#br1" timeOffset="138659">6942 13589 160 0,'0'0'400'0,"14"0"-101"0,-14 0 20 0,13-2-75 15,-13 2-12-15,12-6-31 0,-3 2-29 0,-4-2-26 16,3 0-29-16,0 0-28 0,-2-1-14 0,2 0-15 16,-2-1-21-16,4 1-16 0,-3 0-5 0,-1 0-126 15,-2-1-50-15,1 1-99 0,3 2-114 0,-2-2-160 16,-1 0-37-16</inkml:trace>
  <inkml:trace contextRef="#ctx0" brushRef="#br1" timeOffset="139437.93">7310 13398 431 0,'0'0'536'0,"-3"-7"-157"0,3 7-31 16,-2-6-2-16,2 6 27 0,0 0-32 0,-4-8-10 0,4 8-43 15,0 0-52-15,-3-5-49 0,3 5-43 0,0 0-27 16,0 0-24-16,0 0-18 0,0 0-12 0,0 0-17 16,0 0-9-16,0 0-7 0,5 6-7 15,-5-6-1-15,7 8-5 0,-2-3-3 0,0 1-12 0,0 1-8 16,-1-1-68-16,0-1-84 0,0 1-95 0,-2 0-102 16,-2-6-114-16,4 10-520 0,-4-10-585 0</inkml:trace>
  <inkml:trace contextRef="#ctx0" brushRef="#br1" timeOffset="139600.47">7109 13393 104 0,'-9'-7'420'15,"3"3"-151"-15,1-2-33 0,1 1-78 0,1-1 0 16,3 6-38-16,-2-11-27 0,2 11-45 0,5-11 14 16,-1 5-37-16,2 1 20 0,3-1-1 0,1 2-17 0,-1-2-62 15,6 3-31-15,0-1-82 0,1 0-43 16,1 0-242-16,-1 1 98 0</inkml:trace>
  <inkml:trace contextRef="#ctx0" brushRef="#br1" timeOffset="139981.49">7459 13242 82 0,'0'0'441'0,"12"-2"-55"0,-12 2-100 16,0 0-54-16,9-4-25 0,-9 4-21 0,0 0-38 0,0 0-23 16,9-2-23-16,-9 2-17 0,0 0-19 0,0 0-14 15,0 0-6-15,0 0-18 0,9-4-7 0,-9 4-2 16,0 0-7-16,0 0 3 0,0 0-6 0,7-4 6 15,-7 4-8-15,0 0-3 0,0 0 0 0,9-4 1 16,-9 4 1-16,5-6-2 0,-5 6-3 0,7-8 2 16,-7 8-4-16,7-9 3 0,-7 9 28 0,7-8-31 15,-7 8-3-15,6-8 1 0,-6 8 1 0,7-7 3 16,-7 7-2-16,5-5-2 0,-5 5 1 0,0 0 5 16,7-6-9-16,-7 6 2 0,0 0 3 0,0 0-1 15,7-3 2-15,-7 3 4 0,0 0 3 0,0 0-3 16,0 0-2-16,6 3 4 0,-6-3 15 0,0 0 29 15,0 0 29-15,0 0 38 0,0 0 27 0,0 0 9 16,0 0-19-16,0 0-16 0,0 0-25 0,0 0-16 16,0 0-9-16,0 0-15 0,0 0-10 0,1-9-8 15,-1 9-6-15,3-10-8 0,-3 10 1 0,4-8-8 16,-4 8-6-16,6-9-1 0,-6 9 1 0,6-8-5 16,-6 8-6-16,9-6 8 0,-9 6-6 0,11-5-2 0,-11 5 1 15,12-2 0-15,-12 2-7 0,15 0-35 16,-15 0-47-16,15 1-69 0,-15-1-65 0,14 1-85 15,-14-1-76-15,15 1-463 0,-15-1-393 0</inkml:trace>
  <inkml:trace contextRef="#ctx0" brushRef="#br1" timeOffset="140547.84">7846 12586 544 0,'-5'-5'533'0,"-1"0"-118"0,6 5-76 16,-9-7-38-16,9 7-30 0,-9-3-33 0,9 3-21 16,-13 3-20-16,13-3-36 0,-11 9-26 0,6-4-22 15,-2 1-24-15,3 3-18 0,1 0-14 0,0 2-9 16,2-1-13-16,1 1-4 0,0 1-7 0,1-2-6 16,3 1-8-16,2-1 3 0,-2 1-1 0,1-3-3 0,3 2 1 15,0-5-7-15,-1 2-2 0,2 0-1 0,-2-3 8 16,-1 0-8-16,-6-4-1 0,14 5 7 15,-14-5-6-15,0 0-1 0,14-3 1 0,-14 3 0 0,3-4-16 16,-3 4 14-16,-2-8 1 0,1 1 0 0,-4 2-1 16,1-3 4-16,-1 0 5 0,0-2-9 0,-4-1 4 15,3-1-1-15,-1 0-2 0,-1-1 3 0,2-1 2 16,0 1-2-16,1-1 0 0,1 0 2 0,1 3-5 16,3-1 0-16,0 1 1 0,0 1 0 15,3 0-2-15,1 2 0 0,1-1 2 0,2 3-1 0,1 0-5 16,1 1 8-16,0 3 3 0,1-1-4 0,-10 3 2 15,21 0-1-15,-10 3 0 0,-1-1 0 0,1 2 2 16,-1 0 0-16,-1 0-1 0,-3 1 8 0,3 0-1 16,-4-1 15-16,-5-4 33 0,9 7 47 0,-9-7 18 15,4 5-8-15,-4-5-15 0,0 0-14 0,0 0-7 16,0 0-2-16,0 0-3 0,-9-3-3 0,9 3-12 16,-6-8-14-16,2 1-8 0,-1 0-8 0,2-1-5 15,1-2-8-15,-1 2 2 0,2-4-7 0,-1 2-46 0,2 0 51 16,2-1-50-16,-1 1 46 0,4-1-45 15,-1 3 47-15,1-1-46 0,1 1 30 0,2 1-56 16,0 1 43-16,1 1-60 0,0 3 43 0,0 0-33 0,-9 2-37 16,19 0-22-16,-9 2-45 0,-1 0-50 0,4 1-35 15,-3 2-76-15,-1-1-60 0,2 1-41 0,-2-1-432 16,0-1-411-16</inkml:trace>
  <inkml:trace contextRef="#ctx0" brushRef="#br1" timeOffset="140964.93">8184 12232 138 0,'0'-16'367'16,"-3"3"-68"-16,3 0-2 0,-2-2 35 16,-1 3-19-16,2-1 28 0,1 0-1 0,-1 1-44 0,-1 2-43 15,1 0-49-15,1 2-37 0,0 8-30 0,0-13-11 16,0 13-2-16,5-8-20 0,-5 8-8 0,9-3-4 16,-9 3-11-16,9 3-10 0,-1-1-3 0,1 3-16 15,-3 1-49-15,3 1 44 0,0 2-50 0,1 1 46 16,0 1-49-16,-1 0 44 0,1 0-50 0,0 1 43 0,-3-1-48 15,0-4 49-15,0 2-27 0,-3-3 100 16,1 1 25-16,-1-2 63 0,-4-5-47 0,8 7-27 16,-8-7-20-16,0 0-12 0,0 0-20 0,0 0-15 0,-3-7-1 15,3 7-1-15,-9-12 1 0,4 4-4 0,1-2 4 16,-3-2-25-16,-1 0 12 0,2-3-24 16,-2 0 14-16,-1-2-19 0,0-1 0 0,1 0-8 0,-1-2 15 15,2 0-21-15,-1 2 15 0,4 3-3 0,-1 0 2 16,1 3-6-16,2 1-6 0,-1 1-17 15,1 2 14-15,2 1-12 0,0 7 17 0,6-9-10 0,-6 9 21 16,10-4-26-16,-10 4 21 0,13 4-18 0,-2-1 19 16,0 1-18-16,3 3 22 0,-1 0-19 0,2 3 20 15,1 2-21-15,4-1-4 0,-5 1 4 0,4 3-19 16,2-1-32-16,-1 1-19 0,2 2-34 0,-3-1-24 16,0 1-28-16,0 1 4 0,-1 0-74 0,-3-1-6 15,0-2-83-15,-4 2-25 0,-2-2-70 0,-3-2-77 16,1 0-428-16,-6-3-500 0</inkml:trace>
  <inkml:trace contextRef="#ctx0" brushRef="#br1" timeOffset="141091.43">8398 12179 452 0,'-5'-8'497'16,"0"0"-137"-16,4 0-50 0,0 0-78 0,2 0-9 16,2-1-75-16,2 0 2 0,0-1-71 0,2-1 23 15,3 1-34-15,3-3-44 0,3 1-49 0,0 0-138 16,1 0-173-16,6-4-334 0,0 3-180 0</inkml:trace>
  <inkml:trace contextRef="#ctx0" brushRef="#br1" timeOffset="144697.65">15941 12360 24 0,'0'0'225'0,"-6"-5"-44"0,6 5-28 16,-6-5-22-16,6 5-16 0,-7-6-11 0,7 6 0 0,-9-4-7 16,9 4-24-16,-11-7 4 0,11 7-9 0,-12-5-10 15,12 5 1-15,-13-5 7 0,13 5 13 0,-15-4 1 16,5 3 1-16,10 1 6 0,-22-1-8 15,11 1-17-15,-3 1 10 0,1 0-9 0,-4 2 5 0,0-1-3 16,0 3-8-16,-1 1-4 0,-4 0 0 0,2 0-16 16,-2 2 20-16,1-1-26 0,0 3 27 0,-1 0-35 15,4-1 33-15,-5 3-38 0,0 3 44 0,1-1-13 16,-2 2-9-16,1 2-4 0,0 1-6 0,0-3-41 16,-4 9 37-16,-1 0-4 0,3 2-6 0,-2 0 10 15,1 2-37-15,-2-1 62 0,1 3-47 16,3-1 50-16,-3 2-43 0,3 2 11 0,-3-1 47 0,4 2-40 15,0 0 48-15,0 1 1 0,0 0 3 0,0 0-6 16,5 2-4-16,-2 0 0 0,2 1 4 0,0 1-8 16,0-1-3-16,4 1 13 0,0-2-14 0,-2 2 6 15,6-1-2-15,-2 0-45 0,1-1 43 0,3 1-46 16,1-6 45-16,3 2-47 0,0 0 40 0,2 0-38 16,0-1 43-16,2 0 1 0,3 1-54 0,0 0 45 0,-1-2-8 15,3 0 2-15,4 1-3 0,-1-1 2 0,1 3-9 16,3 0-6-16,1-2 7 0,3-2 0 0,-1 1-2 15,3-1-44-15,0-2 51 0,2 1-43 0,1-1 45 16,-1 1-37-16,3-3 40 0,1 0-43 0,1-1 8 16,-1-2 18-16,4 2-6 0,-1-1-5 0,1-2 2 15,1 0 9-15,2-1-9 0,0 0 5 0,2-2-5 16,2-1 0-16,-1 0 32 0,4 0-30 0,-2 0 27 16,2-1-33-16,2 0 22 0,0-2-21 0,-2 1 22 15,4-1-25-15,-1 0 16 0,-1-2-17 0,-1 0 11 16,1-2-21-16,1 1 8 0,-3-2-3 0,3-1 1 15,-1 0-2-15,-2-2 4 0,-3 0 11 0,-1-2-14 16,3 0 19-16,-1-2-22 0,2-2 17 16,-1 1-9-16,0-3 7 0,2 0-17 0,0-2 14 0,-2 0-16 15,2-3 13-15,-1 0-15 0,7-3 3 0,-3 0-5 16,-1-1 2-16,1-2 0 0,-1 1 1 0,-3-2-1 16,2-1 6-16,-2 1-6 0,-2-2-1 0,-4 3 5 0,5-4-4 15,-6 2-2-15,-2 0 2 0,6-3 4 0,-7 1-7 16,1 1 3-16,-2-1-3 0,1-1-50 0,0 1 64 15,0-3 0-15,2-1-6 0,-5 1-1 0,0 0-2 16,3-4-1-16,-5 3-5 0,4-4 5 0,-6 2-3 16,5-3 1-16,-2-1 1 0,-3 2-2 0,-1 1 15 15,-3-2-17-15,4-4 10 0,-4 4-14 0,2-1 19 16,-2 0-19-16,-2-2 2 0,2 2 1 16,-3-2 0-16,1 2 4 0,-2 1-2 0,0-1 1 0,-2 0 0 15,1 0 0-15,-1 3 1 0,-2 0 4 0,-1 0-5 16,-1-1-53-16,2 0 66 0,-2 1-54 0,-2-2 59 15,1 1-55-15,-2 1 57 0,0 0-4 0,0 2 1 16,-2 0-7-16,1-1-1 0,-2 1-4 0,-1 0 5 16,-1 0-7-16,-1 0 5 0,1 1-2 0,-5-2-2 15,2 1 0-15,0-1 3 0,-2 1-5 0,-2 0-1 16,2-1 13-16,-2 1-21 0,-1 0 8 0,0-1 14 16,0 0-13-16,0 1 2 0,0 0-4 0,-1-1 11 0,1 1-19 15,0-1 4-15,-1-1 5 0,-1 1-8 0,0 1 3 16,2-1 4-16,-3 0-28 0,0 1 31 0,-1-3 0 15,1-1 4-15,-1 1-8 0,-3 3 3 0,4-2-2 16,-5 0-47-16,4 0 56 0,-1 5-46 0,-1-4 51 16,0 3-2-16,0 1 2 0,0-1-11 0,1 0 3 15,-4 1-4-15,3 0 0 0,-2 1-4 0,3 0 4 16,-2-1-3-16,0 3 1 0,1-1 1 0,-2-1 3 16,3 1-7-16,-1 1 2 0,-2-1 1 0,3 1-4 15,-2 0 2-15,0 0 1 0,1 0 0 0,-2-1-3 16,2 3 3-16,0-3-5 0,-2 1 2 0,0 1 0 15,1 0 14-15,-2 0-14 0,4 1 15 0,-4 0-19 16,3-1 18-16,-2 2-18 0,2-3 15 16,-3 4-10-16,1-2 3 0,3 4-7 0,-3-4 16 0,1 2-21 15,-1-2 20-15,1 3-13 0,0-2 5 0,0 1-11 16,2 1 19-16,-2 1-15 0,2-1 14 0,-1 1-17 16,1 0 16-16,-1 0-17 0,-1 1 19 0,2-1-17 15,0 1 14-15,-1 0-15 0,1 1 18 0,-3-1-16 0,4 0 14 16,-2 1-16-16,2 0 19 0,-1 0-19 15,-1 1 3-15,3 0-1 0,-3-1 3 0,2 1 1 0,2 1 3 16,-1-1-1-16,1 1-1 0,-1 0 6 0,-1-2-7 16,3 2 2-16,-3-1 1 0,3 2 11 0,-3-1-11 15,3-1-2-15,0 0 0 0,-3 1 1 0,3 0 3 16,0 1-3-16,-3 0 0 0,1-2 1 0,1 1 5 16,-2 1-4-16,1-2-2 0,-1 3 0 0,1-1-2 15,-2 0-4-15,1 0 4 0,-2 1 2 0,1 0-6 16,1-1 8-16,-2 1-1 0,1 1-2 0,-3 0 2 15,4-1 5-15,-2 1-6 0,-1 0 0 0,1 0 1 16,1 0-1-16,-2 0 0 0,0 0 8 0,1 0-17 16,-2 0 14-16,2 0-36 0,-2 0-13 0,-2 1-23 15,-1-1 23-15,2 1-61 0,-3 1 19 0,1-1-79 16,3 0 22-16,-3 2-36 0,2-1-27 0,-1 0-31 16,0 2-40-16,2 1-53 0,-1 0-43 0,1-1-36 0,2 3-30 15,0 1-429-15,0-2-421 0</inkml:trace>
  <inkml:trace contextRef="#ctx0" brushRef="#br1" timeOffset="145170.9">15973 13258 396 0,'0'0'425'0,"0"0"-95"0,0 0-71 0,0 0-34 16,0 0-18-16,0 0-4 0,0 0 32 0,0 0 22 15,0 0-1-15,0 7-8 0,0-7-20 0,0 12-14 16,0-6-8-16,3 5-12 0,-2 0-5 0,-1 0-6 16,3 4-51-16,-1 2 36 0,-2 0-59 0,3 2 42 15,-2-1-49-15,2 2 22 0,-3-1-46 0,2 2-13 16,0 1-16-16,-1-1-10 0,0 0-4 0,-1-1-4 15,3-1-9-15,-3 2-4 0,3-3 0 16,-3-1-6-16,3 1-8 0,-2-2-6 0,-1-4-12 0,3-1-49 16,-2 1-43-16,0-2-8 0,1-2-88 0,0-2-2 15,-2-6-101-15,1 9-43 0,-1-9-51 0,0 0-26 16,0 0 18-16,0 0-62 0,8-3-279 0,-8 3-257 16</inkml:trace>
  <inkml:trace contextRef="#ctx0" brushRef="#br1" timeOffset="145599.81">15995 13414 201 0,'0'-9'302'0,"0"2"-67"15,-1 0 20-15,1 7-33 0,0-14 6 0,0 14 0 16,-1-11-6-16,1 11-5 0,-2-11-25 0,2 11-22 16,0-8-20-16,0 8-10 0,0-8-19 0,0 8-14 15,0 0-15-15,0-8-12 0,0 8 17 0,0 0 16 16,0 0 2-16,3-6 13 0,-3 6 14 0,0 0-6 15,9 3-7-15,-9-3 2 0,7 3-13 0,-7-3-5 16,11 6-4-16,-11-6-39 0,12 10 41 0,-5-4-51 16,-1-1 44-16,3 2-46 0,1 0 45 0,-1 1-49 15,0 1 37-15,1 0-29 0,2 1 29 0,-2 0-38 16,2 0-3-16,-3 1-3 0,2 0 1 0,0 0-3 16,1 0-6-16,0 1-2 0,2 2 4 0,-3-3-7 15,2 3-5-15,-3-2-5 0,0-1-1 0,2 1-6 16,-2-1-1-16,2 1-2 0,-1 0-2 0,-2 0-1 0,3-1-2 15,-2 0-1-15,0 1-1 0,-1-2 4 16,1 1-10-16,-2 0 1 0,0-2-3 0,2 1 5 16,-4-2-3-16,-1-1 2 0,2 1-3 0,-2-1 3 0,2 0-1 15,-3-1-3-15,0 0-3 0,-4-6-1 0,8 10 3 16,-8-10-3-16,6 8-11 0,-6-8-9 0,4 8-29 16,-4-8-33-16,6 4-46 0,-6-4-22 0,0 0-104 15,0 0-10-15,0 0-109 0,0 0-33 0,-5 6-50 16,5-6-104-16,-5-4-392 0,5 4-542 0</inkml:trace>
  <inkml:trace contextRef="#ctx0" brushRef="#br1" timeOffset="145785.56">16063 13654 412 0,'0'0'415'16,"-8"-5"-90"-16,8 5-39 0,-6-3-46 0,6 3 21 15,-4-6-44-15,4 6 24 0,0 0-89 0,0-9 22 16,0 9-73-16,4-9 25 0,0 4-73 0,1-1 33 16,2-1-64-16,2-3 42 0,2 2-66 0,1-2-10 15,1-2-112-15,4 0-147 0,-3-3-192 0,2 1-269 0,0-1-238 16</inkml:trace>
  <inkml:trace contextRef="#ctx0" brushRef="#br1" timeOffset="149179.88">16082 13482 152 0,'-8'-8'288'0,"2"1"-48"16,1 1 3-16,-3 0-3 0,3 0-10 0,1 0-3 0,-1 0 9 16,1 0-39-16,0 1 48 0,2-1-53 0,-3 1 52 15,2-1 2-15,3 6-43 0,-5-9 54 16,5 9-42-16,-4-10 57 0,4 10-47 0,-2-7 45 0,2 7-56 15,-4-7-16-15,4 7-19 0,-3-5-17 0,3 5-12 16,0 0-24-16,0 0 13 0,-2-6 17 0,2 6 8 16,0 0 10-16,3 4 1 0,-3-4-2 0,8 8 0 15,-4-2-9-15,2 1-4 0,3-1-19 0,-1 3-26 16,1 1 10-16,1 2-20 0,4 1-9 0,-1 2-18 16,1-2-1-16,0 3-20 0,4-1-2 0,-1 3-16 15,2 0 1-15,-1 1-17 0,0-1-3 0,-2 0-5 16,2-1-2-16,-4 0-1 0,2-2 1 0,-3 1-3 15,2-2 3-15,-3 1-13 0,-1-3 5 0,-2 0-19 16,-3-1 3-16,4 0-40 0,-5-3-3 0,2 1-59 0,-2-4 4 16,-3 2-98-16,-2-7-34 0,3 10-71 15,-3-10-97-15,-1 6-74 0,1-6-23 0,0 0-84 16,-13 0-38-16,5-6-120 0,-2 3-348 0,1-4-712 0</inkml:trace>
  <inkml:trace contextRef="#ctx0" brushRef="#br1" timeOffset="149731.62">15994 13516 437 0,'-8'-7'367'15,"2"2"-43"-15,-1-1-21 0,1 0-23 0,1 0-56 16,0-3 46-16,2 0-33 0,1 0-29 0,0-1-12 16,2-1-22-16,2-1-19 0,0-4-10 0,3 1-41 15,3-3 51-15,2-1-48 0,0 0 41 0,6-4-49 16,-1 2 43-16,3-2-58 0,1 2-3 0,3-3 0 15,-2 3-15-15,2 1-8 0,0 2-3 0,-1 1-1 16,0 0-5-16,1 4-3 0,-3 1-6 0,-3 1-3 16,1 4 5-16,-4 0-12 0,2-1 6 0,-3 5 1 15,-1 1 4-15,-2 0 3 0,-9 2-3 0,15 2-5 16,-15-2-4-16,13 7-1 0,-9-1-8 0,-1 2-1 16,-3 2-4-16,-2 0 1 0,1 4 27 0,-4 0-47 0,0 3 38 15,-3 2-46-15,-1 1 40 0,0 0-44 16,-1 0 37-16,-3 3-40 0,4-3 45 0,-2-1-47 15,1 2 5-15,-1-1 5 0,1-1-3 0,1-1 2 0,0-4 3 16,4 1 0-16,-2-1 1 0,0-2 3 0,3 0 6 16,2-4 6-16,-1 3-3 0,0-4 7 0,2 0 5 15,1-7 5-15,3 11 7 0,-3-11-4 0,6 7 4 16,-6-7 5-16,12 4 5 0,-12-4 8 0,16 1-1 16,-16-1 0-16,22-1 1 0,-10 0 2 0,0 0 5 15,4-1-3-15,-1 2 12 0,4-1 0 0,-1 1 0 16,0 0-2-16,1 1 1 0,0 2 0 0,2-1-1 15,-1 1-2-15,2 3-1 0,1 0 6 0,-1-2-3 16,1 3-4-16,-3 0-2 0,2 0-1 16,-2-1 3-16,1 1-38 0,-1 0 48 0,-2-2-38 0,-4 1 36 15,5 0-45-15,-6-2 35 0,4 2-42 0,-5-2 30 16,1 1-38-16,-1-1 34 0,-2-1-42 0,-1 0 35 16,1 0-38-16,-1 2 33 0,-1-1-37 0,1-2 34 0,-9-2-40 15,11 6 29-15,-11-6-53 0,9 4 10 0,-9-4-83 16,10 2-39-16,-10-2-156 0,0 0-128 15,0 0-170-15,0 0-119 0,0 0-804 0,0 0-1159 0</inkml:trace>
  <inkml:trace contextRef="#ctx0" brushRef="#br1" timeOffset="155962.9">5209 14172 85 0,'0'0'684'0,"0"0"-226"0,0 0-69 15,0 0-113-15,0 0 17 0,-12-2-35 0,12 2 30 16,0 0-13-16,-5 5 14 0,5-5-8 0,-1 6-12 0,1-6-14 16,1 12-11-16,-1-5-27 0,2 4-19 15,1 1-18-15,2 1-27 0,2 2 1 0,-1 3-32 16,4 0-3-16,-2 1-30 0,1 1 5 0,2 1-32 0,2 0 4 15,-1 3-28-15,2-1 8 0,-1 0-23 0,2-2 9 16,-2 1-19-16,2 1 13 0,-2 0-1 16,2-2-10-16,-1 1-6 0,-1-1-9 0,1 0-2 15,-1-3-19-15,-1 1-23 0,0 0-29 0,1-1-37 16,-2 1-63-16,0-1-27 0,0 0-40 0,-2 0-13 0,0 0-42 16,-4-2 9-16,3-1-94 0,-6 0-3 0,2-2-34 15,-4 1-12-15,0-2-22 0,-1-2-269 0,-3 1-227 16</inkml:trace>
  <inkml:trace contextRef="#ctx0" brushRef="#br1" timeOffset="156146.37">5441 14960 429 0,'-15'3'244'16,"1"0"-3"-16,0-2-5 0,0 0-2 0,0-1-6 16,0 0-27-16,0 0 60 0,2 0-21 0,0 0 3 15,1-1-20-15,11 1 11 0,-18-1-33 0,18 1-18 16,-14-1-50-16,14 1-17 0,-13-2-38 0,13 2-1 0,0 0-14 16,-9-1-11-16,9 1-22 0,0 0 8 0,0 0-20 15,8-4 11-15,-8 4-14 0,17-4 9 16,-6 1-22-16,2 0 15 0,2 0-18 0,2 0 8 15,1 1-18-15,1-2-21 0,0 1-80 0,1-1-12 16,2 0-82-16,1-1-21 0,-1 0-89 0,1-1-21 16,-2 1-55-16,-1-4-352 0,2 2-250 0</inkml:trace>
  <inkml:trace contextRef="#ctx0" brushRef="#br1" timeOffset="156289.93">5710 14741 477 0,'-3'-7'414'0,"1"3"31"0,-1-3-65 0,-1 3 21 16,4 4-44-16,-6-8-14 0,6 8-31 0,-8-8-26 15,8 8-63-15,-10-3-34 0,10 3-44 0,0 0-22 16,-10 3-37-16,4 2-7 0,3 5-25 0,-2-2-6 16,1 6-25-16,0 2-28 0,0 1-77 0,3 2-41 15,-3 4-102-15,4-1-35 0,-3 5-163 0,2-1-109 16,1 1-330-16,-1-2-410 0</inkml:trace>
  <inkml:trace contextRef="#ctx0" brushRef="#br1" timeOffset="156796.76">5366 15858 191 0,'-8'-3'536'0,"-1"1"-94"0,0-3-51 15,0 2-20-15,2-2-13 0,-2 0-46 0,1-1-20 16,-1 2-27-16,3-3-23 0,-2 1-12 0,3 2-49 16,1-2-27-16,-1 2-39 0,1-1-14 0,4 5-15 15,0-9 6-15,0 9-15 0,3-8-10 0,-3 8-12 16,9-4-2-16,-9 4-4 0,15-3-8 0,-15 3-8 16,17 0-12-16,-6 1-1 0,-2 2-4 0,3-1-2 15,-1 2-6-15,-1 0 1 0,2 1-2 0,-3 0 5 16,-2 0-6-16,1 1 10 0,0-1 8 0,-2-2 35 15,-2 2 6-15,-4-5 44 0,6 8-9 0,-6-8-17 16,0 0-11-16,0 0-11 0,-1 5-10 0,1-5-5 16,-9-4-13-16,9 4 6 0,-14-10-9 0,6 2-5 15,1-2-2-15,-1-2-8 0,2 0 1 0,1 0-2 16,-2-1-6-16,5 1-2 0,-1 1 1 0,2-1-3 16,-1 1-9-16,4 0 8 0,-1 0-1 0,3 3-2 0,0 0-1 15,1 1-2-15,4 0 1 0,-3 1-7 0,3 3 3 16,0 1 2-16,4 0 5 0,-13 2-2 15,22 2 3-15,-10 0-15 0,0 0 6 0,3 4-5 0,-2-1-22 16,1 2-47-16,-2-1-12 0,-1 3-31 0,0-3-33 16,0 2-29-16,-2-1-35 0,0 0-10 0,-3 0-40 15,-1-1-53-15,2-1-74 0,-7-5-62 0,5 10-89 16,-5-10-263-16,1 8-344 0</inkml:trace>
  <inkml:trace contextRef="#ctx0" brushRef="#br1" timeOffset="157113.09">5390 15765 559 0,'0'0'513'0,"-9"-4"-54"0,9 4-10 16,-10-6-7-16,10 6 0 0,-9-5-4 0,9 5-35 16,-9-6 0-16,9 6-76 0,-9-5-25 0,9 5-29 15,-6-3-67-15,6 3-15 0,0 0-61 0,-8-4-1 0,8 4-36 16,0 0 55-16,0 0 46 0,0 0 36 0,9 7-31 15,0-2-30-15,1 2-15 0,2 3-21 0,3 1-11 16,2 1-10-16,3 5-10 0,3 1-9 0,3 4-2 16,-1 1-26-16,2 2 0 0,0 2-10 0,1-1-24 15,-1 0-9-15,-3 1-3 0,3-2 14 0,-4 2-20 16,-4-6 9-16,3-1-22 0,-5 1-10 0,2-3-12 16,-5-2-39-16,0-4-39 0,-4 1-38 0,-1-2-31 15,1-3-22-15,-3 0-5 0,-1-1-37 0,-2-3-79 16,-4-4-100-16,5 6-89 0,-5-6-23 0,0 0-69 15,-9-4-16-15,3 0-20 0,-6-3-350 0,-1-3-572 16</inkml:trace>
  <inkml:trace contextRef="#ctx0" brushRef="#br1" timeOffset="157345.81">5486 15941 248 0,'-19'-17'478'0,"2"4"-66"0,-1-2-50 16,4 2-18-16,-1-1-14 0,3 0-48 0,2 4-37 15,1-4-27-15,3 2-22 0,2 1-22 0,1 0-4 0,3-2-14 16,3 3-18-16,1-1-8 0,5 0-13 15,0 0-11-15,1 1-14 0,5 1-11 0,-2 1-9 16,5 2-22-16,-3 1 0 0,3 2-20 0,0 0 6 0,-1 3-17 16,1 3 4-16,-2 0-9 0,0 2 2 0,-1 2-7 15,-4 1 2-15,2 2-5 0,-5 1 6 0,0 1-10 16,-5 1 9-16,0 0-15 0,1-1 5 0,-8 3-22 16,3-1-12-16,-3 1-56 0,-3 0-26 0,0-2-65 15,-2 1-30-15,-1-3-104 0,-2 0-42 0,1-1-78 16,-1-2-472-16,2-2-472 0</inkml:trace>
  <inkml:trace contextRef="#ctx0" brushRef="#br1" timeOffset="157680.99">6084 15651 293 0,'-5'-6'745'16,"5"6"-160"-16,-8-8-83 0,8 8-22 16,-7-8-4-16,3 3-24 0,4 5 0 0,-9-9-43 0,9 9-61 15,-6-6-50-15,6 6-47 0,-6-5-48 0,6 5-45 16,-3-6-29-16,3 6-35 0,0 0-17 0,0 0-12 15,0 0-11-15,0 0-7 0,0 0-8 0,0 0-4 16,12 2-38-16,-12-2 30 0,16 6-29 0,-10 0 20 16,3 0-21-16,1 0 19 0,-2 0-40 0,2 2-6 15,-1-1-93-15,0 3-12 0,-3-3-69 0,2 3-76 16,-2-2-53-16,-2 0-50 0,0 0-112 0,-3-1-163 16,-1-7-463-16,-1 11-737 0</inkml:trace>
  <inkml:trace contextRef="#ctx0" brushRef="#br1" timeOffset="157845.44">5908 15561 498 0,'-4'-7'463'0,"0"1"-153"0,4 6-31 0,-1-11-97 0,1 11 8 16,1-10-83-16,-1 10 20 0,5-11-69 0,-1 5 25 16,4-2-62-16,-2 3 6 0,4-1-111 15,0-1-48-15,2 2-62 0,2-2-60 0,-1 0-22 16,2-1-168-16,-1 2 84 0</inkml:trace>
  <inkml:trace contextRef="#ctx0" brushRef="#br1" timeOffset="158099.44">6193 15343 274 0,'0'0'512'0,"2"-5"-78"15,-2 5-20-15,0 0-4 0,0 0 18 0,-5-5-39 16,5 5-13-16,0 0-28 0,-13 4-39 0,13-4-48 16,-10 6-38-16,10-6-41 0,-9 8-35 0,9-8-21 15,-5 11-30-15,2-5-12 0,3-6-15 0,0 12-32 16,3-2 12-16,2-3-28 0,-1 1 23 0,5 2-40 15,1 0 26-15,3-1-27 0,4 1 19 0,-2 1-27 16,4-2 18-16,-2 1-23 0,3-1 18 0,-2 1-21 16,0-1 17-16,-3-1-18 0,-1-1 16 0,0 0-30 15,-1 1 21-15,-5-3-11 0,1 3 17 0,-3-2-12 16,-1 2 15-16,-2-1-14 0,-2 0 19 0,-2 0-30 0,-3 2 23 16,0-1-14-16,-1 1-2 0,-4-1-34 15,1 0-32-15,1-1-30 0,-2 0-40 0,1-1-31 16,2 0-42-16,-2-2-77 0,8-4-111 0,-10 7-117 15,10-7-441-15,0 0-562 0</inkml:trace>
  <inkml:trace contextRef="#ctx0" brushRef="#br1" timeOffset="158529.91">6562 15355 733 0,'-5'-7'586'0,"1"1"-114"0,0-2-19 15,-2 3-12-15,2-1 8 0,-1-2-42 0,1 1-55 16,2 3-41-16,-2-3-75 0,1 1-13 0,1 1-74 16,2 5 5-16,-3-11-62 0,3 11 8 0,3-12-50 15,-3 12 19-15,9-8-41 0,-4 5 28 0,2-1-42 16,-7 4 20-16,17-4-30 0,-7 3 27 0,-10 1-37 16,21 0 29-16,-21 0-34 0,20 4 30 0,-11-1-38 0,0 0 37 15,-1 1-40-15,0-1 38 0,-1 0-35 16,-7-3 41-16,9 8-27 0,-9-8 40 0,6 7-29 15,-6-7 30-15,0 0-25 0,3 6 27 0,-3-6-22 0,0 0 16 16,0 0-14-16,-10-4 25 0,10 4-9 16,-8-8-6-16,3 2-19 0,1-1 18 0,-2-2-24 0,2 0 16 15,0 0-21-15,1-1 15 0,2 0-1 16,0 2-5-16,0-3-1 0,2 4-4 0,0-3 7 16,2 3-10-16,2 1-5 0,0-1-2 0,1 2-6 0,2 1 17 15,1 2-18-15,0 0 19 0,-9 2-17 0,19 0 19 16,-6 2-22-16,-3 0 23 0,2 2-27 0,1 1 21 15,0 2-63-15,1-1 5 0,-1 0-82 0,0 1 10 16,0-1-41-16,-2-1-45 0,1 1-25 0,-2-1-25 16,-1-1-52-16,0 0-29 0,0-1-42 0,-9-3-38 15,15 1-37-15,-15-1-350 0,14-4-346 0</inkml:trace>
  <inkml:trace contextRef="#ctx0" brushRef="#br1" timeOffset="159279.51">6899 15107 211 0,'-6'-9'409'16,"2"2"-79"-16,-1 1-67 0,-1 1 53 0,1 1-46 15,-2 1 19-15,7 3-62 0,-9-4 2 0,9 4-43 16,-15-1-5-16,15 1-40 0,-10 4 5 0,10-4-43 0,-13 5 4 16,9 1-28-16,2-1-8 0,-2 1-17 15,1 0-9-15,3 1 3 0,0-1-20 0,0-6-5 16,1 15-2-16,2-8-2 0,2 1-8 0,-1-1 2 0,1-1-6 16,1-1 0-16,1-1 0 0,-2 1-2 15,-5-5-3-15,11 5 0 0,-11-5 6 0,11 4-6 0,-11-4-1 16,0 0-6-16,13 0-5 0,-13 0-21 0,0 0-17 15,7-5-10-15,-7 5 0 0,0 0 3 0,-5-6-4 16,5 6-8-16,-10-4-29 0,10 4-21 0,-18 0 8 16,8 1 17-16,-3 0 20 0,-4 2 12 0,1 0 9 15,-2 2 9-15,-4 1 11 0,3 1 1 0,-3 2 7 16,3-1 6-16,0 2 3 0,-3-1 6 0,3 2 9 16,1 2 34-16,-1-2 26 0,2 1 55 0,1 1-19 15,0-2 20-15,4-1-43 0,0-1 11 0,3 0-36 16,0-1 13-16,4-2-27 0,1-1 18 0,4-5-20 15,-5 7 10-15,5-7-21 0,0 0 15 0,0 0-24 16,14-1 15-16,-5-4-22 0,0 1 2 0,3-4-4 16,0-1 3-16,0 0-4 0,-1 0 2 0,2-2 0 15,-1 2 0-15,-2-2 1 0,-1 1-2 0,-3 3 3 16,2-1-1-16,-4 0 0 0,-2 2-2 0,-2 6 1 16,-1-9-5-16,1 9-2 0,-9-3 4 0,9 3-4 0,-18 3-1 15,3 3 1-15,-7 2 2 0,3 2 9 0,-8 4-18 16,-5 4 10-16,0 1-9 0,-1 3 21 15,-2 1-3-15,1 0 6 0,2 3 12 0,0-3 10 0,5 2-6 16,0-1 4-16,6-4-3 0,0 0-4 0,7-4-8 16,0 0-4-16,5-3 3 0,3-2-3 0,2-2 4 15,4-9-6-15,1 11-1 0,-1-11-1 0,12 4-2 16,-12-4-2-16,25-4-3 0,-8-2-2 0,2-3-2 16,3-1-1-16,3-3-11 0,2-3 13 0,-1 1-10 15,3-5 12-15,-1 0-10 0,2 1 11 0,-6 0-11 16,0 1 1-16,-1 0 6 0,-2 0-1 0,-1 2-2 15,-6 3-1-15,0 0 7 0,-2 3-6 0,-5 1-7 16,1 1 3-16,-6 2-6 0,-2 6 0 0,0 0 4 16,-3-4 8-16,3 4-12 0,-16 7 2 0,6 0 12 15,-6 4-13-15,0 2 15 0,-4 4-14 0,-2 3 12 16,-1 4 5-16,-1 2 11 0,-2 1 22 0,3 1 23 16,5 0 14-16,-2 1 4 0,3-5-13 0,6 0-9 0,2-2-16 15,1-2-8-15,3-3 0 0,2-2-6 16,5 0-5-16,3-5-3 0,1 0 3 0,3-3-8 0,3-3-4 15,3-4-26-15,3-4-30 0,6-4-57 16,6-5-11-16,3-6-41 0,0-3 0 0,4-5-54 0,3-6 13 16,-2-2-92-16,-1 0-39 0,-6 4-121 0,-3 0-407 15,-4 1-400-15</inkml:trace>
  <inkml:trace contextRef="#ctx0" brushRef="#br1" timeOffset="160795.6">3205 16121 52 0,'-8'-5'649'0,"3"1"-98"15,5 4-75-15,-11-6-26 0,11 6-27 0,-11-6-16 16,11 6-17-16,-9-6-42 0,9 6-67 0,-7-3-44 15,7 3-64-15,0 0-31 0,-8-4-44 0,8 4 44 0,0 0-19 16,3 6 19-16,-3-6-47 0,7 10 16 16,1-3-48-16,-2 0 19 0,3 4-45 0,3 0 21 0,-2 2-41 15,3 4 30-15,2-2-43 0,-1 6 26 0,4-2-32 16,-4 1 30-16,0-3-39 0,-1 0 22 0,1-1-57 16,-4-2 7-16,0-1-52 0,-1-2-6 15,0 0-12-15,-2-3 6 0,-2-1 10 0,-1 1-27 0,-1-4-37 16,-3-4-13-16,2 7 9 0,-2-7 15 0,0 0 24 15,-13 0 20-15,8-3 19 0,-3-1 23 0,-3-4 8 16,-1 0 12-16,2-3 10 0,-7-2 5 0,3-3 5 16,-4-3-1-16,3 0 10 0,-2-2 4 0,6 3 0 15,-2 0 8-15,3 0 3 0,2 0 18 0,1 3-11 16,3-1 33-16,0 2-9 0,4 1 22 0,0-1 1 16,0 2 4-16,3 1-14 0,-1 0 7 0,4 3-15 15,1 0 7-15,-2 2-17 0,1 1 6 0,2 2-16 16,-8 3 11-16,14-3-9 0,-14 3 8 0,13 4-16 15,-8 2 9-15,1 1-12 0,1 1 9 0,-3 3-14 0,-2 0 6 16,1 2 1-16,-3 0 0 0,0 0 3 16,0 1 0-16,-3-1 9 0,3-1 1 0,-2 1-1 0,0-2 10 15,1-2 3-15,-2 0 10 0,2-2-7 16,1 0-2-16,-1-1-4 0,1-6-27 0,-2 10 20 0,2-10-12 16,2 9 2-16,-2-9-4 0,0 0-1 0,8 5-1 15,-8-5-4-15,10 3 1 0,-10-3-1 16,16 1-4-16,-16-1 3 0,20 1-3 0,-8-1-6 0,0 1 4 15,2-1 2-15,0 1-3 0,1-1-1 0,-2 1-8 16,4-1-27-16,-5 2-53 0,4-1-42 0,-5 0-43 16,2-1-36-16,0 2-45 0,-13-2-63 0,20 1-47 15,-20-1-15-15,18-1-120 0,-18 1-307 0,12-3-336 16</inkml:trace>
  <inkml:trace contextRef="#ctx0" brushRef="#br1" timeOffset="160986.31">3573 16123 308 0,'1'-7'776'0,"2"1"-154"0,-3 6-42 16,1-8-72-16,-1 8-35 0,1-9-22 0,-1 9-44 16,2-7-66-16,-2 7-51 0,0 0-53 0,1-7-42 0,-1 7-40 15,0 0-37-15,1-5-6 0,-1 5-11 16,0 0-8-16,0 0-13 0,13-2-14 0,-13 2-11 16,0 0-13-16,14 2-4 0,-14-2-5 0,14 3-11 0,-8 1-5 15,2-1-16-15,0 0-50 0,2 1-23 0,-4-1-58 16,2 1-65-16,-8-4-70 0,14 6-50 0,-14-6-48 15,9 6-69-15,-9-6-135 0,8 3-607 0,-8-3-784 16</inkml:trace>
  <inkml:trace contextRef="#ctx0" brushRef="#br1" timeOffset="161362.57">3453 16001 464 0,'-7'-6'429'0,"2"1"-96"0,5 5-82 0,-5-10-50 16,5 10-36-16,0-8-38 0,0 8-25 0,4-11-23 15,1 5-16-15,0 0-16 0,4 0-14 0,0-2-33 16,3-1-63-16,-1 2-53 0,3-1 14 0,-1-1-60 16,2 1 47-16,1-2-19 0,-1 1 62 0,-2 0-24 0,1 1 58 15,-4 1-31-15,0 1 58 0,0 1 6 16,-2 0 105-16,-2 0 8 0,-6 5 69 0,11-3 30 16,-11 3 24-16,0 0 14 0,0 0 5 0,0 0-1 15,0 0-6-15,10 3-11 0,-10-3-14 0,0 7-21 0,0-7-28 16,0 10-26-16,0-10-19 0,2 11-21 0,1-5-23 15,1 0-11-15,0 1-22 0,2 0 0 0,3 0-14 16,-1 0-3-16,2 0-8 0,3 0-8 0,-2-1 1 16,3 0-1-16,2 0-7 0,-1 0-4 0,0-1 2 15,1-2-2-15,-2 3-6 0,-3-2-3 0,2 0-16 16,-4 0 8-16,1 0-10 0,-2 1 16 0,-2 0-6 16,-1-1 8-16,-1 2-6 0,-1 1 4 0,-3-7-35 15,0 12-21-15,-2-3-52 0,0 0-17 0,-2 0-46 16,1 2-44-16,-1 0-70 0,1 0-88 0,-2-1-60 15,2 2-412-15,-2 1-399 0</inkml:trace>
  <inkml:trace contextRef="#ctx0" brushRef="#br1" timeOffset="161794.96">3633 16806 598 0,'-13'0'615'0,"2"-1"-152"0,2-2-85 16,1 0-68-16,-1-1-49 0,1 0-21 0,2-1-11 15,2-2 16-15,0 0-9 0,3 0-22 0,1 0-37 16,1 0-30-16,3 1-31 0,0-1-25 0,1-1-12 16,3 4-19-16,2 0-5 0,-1 0-10 0,0 1-8 15,1 1-6-15,2 2-4 0,-12 0-5 0,21 0-4 16,-10 3 3-16,-1 2-6 0,1-2 1 0,-3 3-4 15,0 0 21-15,-3-2 10 0,1 2 23 0,-1-1 12 16,-5-5 25-16,4 10-27 0,-4-10 35 0,0 0-46 16,0 8 23-16,0-8-41 0,0 0 24 15,-13-1-48-15,13 1 25 0,-10-6-31 0,5 1 28 0,0-2-43 16,0-2 30-16,0 1-37 0,1-1 21 0,0-2-30 16,4 1 38-16,3-1-42 0,-1 0 38 0,2 0-47 15,2 2 46-15,-1-1-41 0,3 4 13 0,0-1-14 16,2 1 39-16,0 1-40 0,-1 2 28 0,4 2-42 0,-3 0 22 15,3 2-42-15,0 0-8 0,0 2-35 16,0 2-30-16,2 0-43 0,0 2-32 0,-2-1-30 0,1 3-28 16,-1-2-30-16,-2-1-62 0,0 1-46 0,-2-2-18 15,1-1 33-15,0-1-49 0,-10-3-220 0,12 2-165 16</inkml:trace>
  <inkml:trace contextRef="#ctx0" brushRef="#br1" timeOffset="162037.34">3970 16661 447 0,'-2'-6'293'0,"-2"-1"-58"0,-1 0 52 0,-3-1-38 16,2 1 43-16,-2 0-1 0,2 0-29 0,-2 1 10 15,2-1-17-15,-1 4 6 0,2 0-49 0,5 3-17 16,-11-6-53-16,11 6-17 0,0 0-37 0,-12-1 13 16,12 1-8-16,-2 4-19 0,2-4-4 0,0 9-16 15,2-2-4-15,1 0-13 0,2 0-4 0,0 2-5 16,5-2-18-16,-2 0 11 0,2 1-6 0,0 0-2 16,-1-2-5-16,1-2 0 0,-1 1-4 0,0 0 5 15,-1-3 1-15,-8-2 1 0,13 3-2 0,-13-3-1 16,9-3 5-16,-9 3-30 0,5-6 28 0,-5 6 1 15,-2-8-1-15,2 8-6 0,-6-11-1 0,2 6 1 16,-3-1-10-16,-1-1 1 0,-1 2-4 0,0-1-20 16,0 2-57-16,-1-3-55 0,0 3-31 0,0-2-54 0,0 1-46 15,3 0-54-15,-2 0-113 0,4 1-60 0,0-3-269 16,1 3-283-16</inkml:trace>
  <inkml:trace contextRef="#ctx0" brushRef="#br1" timeOffset="162262.34">3943 16374 24 0,'2'-9'779'0,"-1"1"-193"16,-1 2-86-16,0 6-14 0,0-9-21 0,0 9-31 0,0-9-36 16,0 9-63-16,-1-7-36 0,1 7-92 0,0 0-22 15,1-7-60-15,-1 7 5 0,0 0-21 0,0 0 25 16,10 2-45-16,-10-2 24 0,14 6-46 0,-6-1 23 16,1 0-42-16,4 2 19 0,0 1-45 0,2 1 28 15,-1 2-39-15,5 0 21 0,-2-1-33 0,2 3 33 16,-1 0-43-16,0-2 14 0,1 3-72 0,-4-1-10 0,3-2-68 15,-3 1-68-15,2-1-68 0,-5-2-52 16,0-2-58-16,-3 1-101 0,-2-3-61 0,-1-1-456 16,-6-4-615-16</inkml:trace>
  <inkml:trace contextRef="#ctx0" brushRef="#br1" timeOffset="162372.94">4158 16504 512 0,'-9'-6'643'0,"-1"1"-160"0,2-1-92 15,2 2-48-15,-1-2-76 0,-1 0-53 0,4 0-45 0,0-1-30 16,3-2-44-16,1 3-6 0,1-4-18 0,2 3-20 15,2-4-47-15,2 0-74 0,2 0-95 0,-1 2-108 16,2-1-122-16,3 1-417 0,-3 0-343 0</inkml:trace>
  <inkml:trace contextRef="#ctx0" brushRef="#br1" timeOffset="162829.04">4098 16961 543 0,'-2'-11'612'0,"-5"3"-130"0,3 0-51 0,-2 3-20 15,2 0-16-15,-2 0-16 0,6 5-44 0,-12-4-46 16,12 4-31-16,-15 0-52 0,15 0-26 0,-16 7-49 16,10-2-17-16,-1 1-22 0,0 2-12 0,2-1-14 15,1 1-18-15,3 1-6 0,-1-1-6 0,4 2-10 16,0 0-9-16,2-2 6 0,4 2-7 16,2-1-2-16,0 0-9 0,2-1-9 0,3-1 0 0,2-1 9 15,2 1-22-15,3-1-2 0,-2 0-4 0,3-1-9 16,-1 0 2-16,-3-2-3 0,-1 1 1 0,1 0-6 15,-5 0-1-15,-1-1 3 0,0 0 10 0,-3 2-1 16,-2-1 9-16,-1 2 13 0,-4-2-2 0,-2 3 3 16,-1-7 0-16,-3 14 0 0,0-6 3 0,-5 2-7 15,-1 0 7-15,0-2-2 0,-2 2-1 0,-1-3-4 16,2 0-28-16,-1 0-51 0,0-2-39 0,2-1-67 0,0-1-34 16,9-3-54-16,-12 1-119 0,12-1-19 0,-8-2-42 15,8 2-354-15,-2-11-348 0</inkml:trace>
  <inkml:trace contextRef="#ctx0" brushRef="#br1" timeOffset="163345.43">4363 16954 618 0,'6'-9'614'0,"-1"4"-159"15,0 1-89-15,-5 4-41 0,7-4-37 0,-7 4-10 16,0 0-10-16,5 9-25 0,-5-9-24 0,-3 11-31 16,2-2-38-16,1 0-23 0,0 2-21 0,0 2-20 15,0-3-24-15,0 1-11 0,0 1-10 0,4-2-23 16,-2 1 7-16,1-2-7 0,-1-2-29 0,2 1-20 15,0-3-14-15,1-1-20 0,-5-4-41 0,13 2 3 16,-13-2-35-16,14-2 27 0,-8-3-22 0,2-1 22 16,0-1 17-16,-2-1 22 0,1-1 8 0,-1-1 14 15,0-3 16-15,-2 5 3 0,1-2 2 0,-1-1 14 16,0 2-1-16,1 0 7 0,-1 0 1 0,2 0 2 16,-2 1 1-16,1 1 4 0,0 1 2 0,1 1 2 0,-1 2 0 15,2-2 9-15,-7 5 5 0,13-6-9 16,-4 3 2-16,0 1-3 0,-9 2 1 0,17-4 0 15,-17 4-3-15,16-2 4 0,-16 2-4 0,16-3 7 16,-16 3 13-16,12-5 6 0,-12 5-4 0,9-5-8 16,-5 0-1-16,-4 5-7 0,3-11 4 0,-6 4-24 15,0-1 30-15,-2 0 4 0,-2-1-1 0,-6-1 11 0,0-2 30 16,-3 0 24-16,-1-1-4 0,-6-3 16 16,-1 1-17-16,-2-1-18 0,2 1-12 0,-7-4-8 15,5 2-9-15,1 1-9 0,-2 1 23 0,3 1 4 0,6 3 9 16,0 2 2-16,4 0-8 0,0 1-15 0,2 2-15 15,2 1-5-15,3 1-9 0,7 4-1 0,-9-5 1 16,9 5-8-16,0 0 4 0,0 0-1 0,2 8-3 16,5-2 0-16,0 0-1 0,6 4 0 0,1-1-6 15,4 3 3-15,1 0-1 0,4 4 2 0,3-1-2 16,-1 2 5-16,2-1-6 0,4 2-1 0,-5-3-7 16,3 0-8-16,-5-2-56 0,3-1-26 0,-3-1-41 15,-4-2-54-15,0 1-20 0,-4-4-36 0,-2 0-53 16,-1-2-51-16,-4-1-77 0,-9-3-414 0,13 3-388 0</inkml:trace>
  <inkml:trace contextRef="#ctx0" brushRef="#br1" timeOffset="163728.81">4590 16827 272 0,'-12'-5'442'15,"1"1"-96"-15,1 1-45 0,2-2-38 0,-1 1-35 16,3-1-61-16,1 1-35 0,5 4-27 0,-7-11-25 16,7 11-14-16,0-12-15 0,4 3-11 0,0 0-9 15,3 0-8-15,0-1-6 0,2-3-2 0,3 2-4 0,0-3-3 16,1 1-4-16,-1-1-4 0,2 1 2 0,-1-1 0 15,-1 2 5-15,-2 2-8 0,1 0 2 0,0 1-4 16,-2 0 0-16,0 3-4 0,0 1 21 16,-3 1-15-16,2 1-3 0,-8 3 6 0,14-1 10 0,-14 1 13 15,15 1 10-15,-6 2 5 0,2 0 10 0,-2 2-13 16,0 0-7-16,1-1-4 0,-1 3-2 16,1-2 2-16,3 1-8 0,-3 1-2 0,-1-3-7 0,1 2 0 15,-1-1-3-15,0-1 3 0,-3 0-5 0,-6-4-1 16,12 6 3-16,-12-6-6 0,8 4-44 0,-8-4-22 15,0 0-8-15,0 0 9 0,0 0 14 0,-16-1 16 16,7-2 4-16,-2 2 0 0,-3-1 9 0,-2-2 0 16,-1 0 9-16,-2-2 25 0,-2-1-12 0,-1 2-1 15,2-3 16-15,-2 1-2 0,3-2 42 0,2 4-4 16,2-2-5-16,2 0-10 0,-1 0-8 0,5 0-7 16,3 1-6-16,-1-1-6 0,5-1-22 0,-2 2-31 15,4 6-18-15,2-14-74 0,2 7-18 0,0 0-81 16,0-1-33-16,1 0-35 0,3 0-207 0,-2-1-6 15</inkml:trace>
  <inkml:trace contextRef="#ctx0" brushRef="#br1" timeOffset="164212.63">4686 16376 231 0,'-1'-7'440'0,"-2"0"-92"0,1 1 12 15,-2-1-22-15,0 0-6 0,-1-1-12 0,-3 1-15 0,3-1-2 16,1 3-2-16,-1-2-16 0,1 1-34 0,4 6-50 16,-7-7-48-16,7 7-30 0,-5-7-27 15,5 7-20-15,0 0-12 0,0 0 5 0,10-2 0 0,-4 5 8 16,3 2-2-16,5 0-6 0,3 4 14 0,3-1-16 15,4 8 39-15,1 0-46 0,4 4 38 0,3 3-39 16,0-1 25-16,0 6-38 0,4-2 44 0,-2 3-33 16,1 0 29-16,-2 1-42 0,0-3 27 0,-2 1-2 15,1-1-9-15,-3-2 2 0,-1-1-7 0,-1-3-13 16,-6-4-9-16,-5-2 3 0,2-3-5 0,-4 0-4 16,-2-4 5-16,-1-1 2 0,-2 0-1 0,-1-3-6 15,-3 0-5-15,-5-4-8 0,0 0-5 0,14-2-8 0,-14 2-14 16,0-9-34-16,-4 1-7 0,-1 0-27 15,-6-3-57-15,-2-3 16 0,-4 1-22 0,-5-3 29 0,-2 2 1 16,0 0 28-16,-3-1 3 0,0 3 35 0,0 0-3 16,2 0 23-16,-2 3-5 0,5 0 22 0,-1 2-15 15,5-1 0-15,0 4 11 0,4-1 2 0,0 1 0 16,4-2 5-16,1 3-3 0,-1-1-4 0,2 0-6 16,8 4 3-16,-9-9-7 0,9 9-18 0,0-12-32 15,0 5-39-15,4-3-34 0,0-1-30 0,4-2-23 16,-2 1-28-16,4-2-16 0,-1-2-43 0,1 0-8 15,2 5 8-15,-2-5 41 0,-1 2-30 0,1 0 61 16,-1 4-9-16,-1 0 78 0,0 2-10 0,-1-1 77 16,-2 4-29-16,0 0 65 0,-5 5-6 0,8-9 48 15,-8 9 19-15,8-6 107 0,-8 6 8 0,5-5 25 16,-5 5 0-16,5-5-5 0,-5 5-15 0,0 0-21 16,6-6-4-16,-6 6-32 0,0 0-15 0,8-7-12 15,-8 7-34-15,4-6-116 0,1 1-178 0,0 1-473 0,-2-1-258 16</inkml:trace>
  <inkml:trace contextRef="#ctx0" brushRef="#br1" timeOffset="164611.41">5132 16993 156 0,'-14'18'687'0,"2"-2"-173"0,1 0-123 0,2-3-77 0,0-1-80 16,3-1-19-16,-2-3-44 0,3 0 19 16,2-2-36-16,3-6 15 0,-5 10-5 0,5-10-3 15,0 0-13-15,0 0-5 0,9-3-15 0,0-4-11 0,0-1-11 16,5-5-13-16,0-1 0 0,5-3-13 0,3-3-3 16,4-4-13-16,-1-1-6 0,3 1-9 15,2-1-6-15,-1 0-11 0,-2 1-7 0,1 1-9 0,1 0-22 16,0 3-53-16,-8 2-61 0,1 2-75 0,-5 3-92 15,-2 1-133-15,-2 1-116 0,-4 2-455 0,-2 1-586 16</inkml:trace>
  <inkml:trace contextRef="#ctx0" brushRef="#br1" timeOffset="164769.54">5230 17044 812 0,'-5'13'692'16,"-1"-1"-170"-16,3-1-99 0,2-1-122 0,-1-2-37 15,0-1-63-15,1 0-24 0,1-7-47 0,4 9-7 16,-4-9-45-16,0 0 2 0,18-6-49 0,-8-3-62 16,3 0-120-16,1-6-142 0,5-3-222 0,-2-2-379 15,0-2-455-15</inkml:trace>
  <inkml:trace contextRef="#ctx0" brushRef="#br1" timeOffset="166392.59">5933 16369 56 0,'0'0'615'16,"0"0"-179"-16,0 8-104 0,0-8-68 0,0 0-51 15,0 0-37-15,0 8-40 0,0-8-21 0,0 0-30 16,0 0-16-16,0 0-16 0,8-4-8 0,-8 4-2 15,12-9-14-15,-5 3-10 0,2-4-2 0,1 2-4 16,2-2-7-16,-2 1-27 0,3-2-48 0,-2 1-62 16,1 0-63-16,-3 2-61 0,2-2-52 0,-3 6-239 15,-2-3-52-15</inkml:trace>
  <inkml:trace contextRef="#ctx0" brushRef="#br1" timeOffset="166528.69">6025 16368 19 0,'-10'11'555'0,"1"0"-133"16,3-1-61-16,-2-2-46 0,2-3-41 0,1 3-30 15,1-2-44-15,0-3-42 0,4-3-28 0,-4 6-22 0,4-6-22 16,0 0-18-16,8-5-14 0,-1 0-14 0,6-5-42 16,5-3-88-16,5-6-178 0,8-4-195 0,2-5-238 15,8-7-208-15</inkml:trace>
  <inkml:trace contextRef="#ctx0" brushRef="#br1" timeOffset="171477.23">16301 11928 94 0,'0'0'84'0,"0"0"-13"0,0 0-4 0,0 0-5 15,0 0 4-15,0 0-34 0,0 0-5 0,0 0 3 16,-8-3-3-16,8 3 2 0,0 0 6 0,0 0-2 16,0 0 15-16,0 0-1 0,0 0 5 0,0 0 3 15,0 0 1-15,0 0 4 0,0 0-4 0,-9-2 5 16,9 2-3-16,0 0-1 0,0 0 2 0,0 0-5 0,0 0 2 15,0 0-9-15,0 0-7 0,0 0-1 16,0 0-3-16,0 0 0 0,0 0-2 0,0 0-1 16,0 0-3-16,-9-2 2 0,9 2 2 0,0 0 0 15,0 0 11-15,0 0 3 0,0 0-1 0,0 0 5 0,0 0-15 16,0 0 3-16,0 0-13 0,-13 0 5 0,13 0-7 16,0 0-4-16,0 0 8 0,-10 1 8 0,10-1 15 15,0 0-11-15,0 0 12 0,-18-1-21 0,18 1 19 16,0 0-36-16,-14 0 34 0,14 0-11 0,0 0 30 15,-18 0-46-15,18 0 24 0,-10-2-13 0,10 2-17 16,-14 0-1-16,14 0 35 0,-14 2-48 16,14-2 44-16,-17 0-53 0,17 0 52 0,-14 1-54 0,14-1 47 15,-18 1-50-15,18-1 49 0,-17 2-46 16,17-2 49-16,-17 3-57 0,17-3 49 0,-18 1-52 16,5 0 52-16,4 2-50 0,-1-1 49 0,-3 0-52 0,4 1 51 15,-4-1-50-15,3 0 48 0,-2 2-53 0,1-1 57 16,0 0-52-16,0 1 48 0,-1-1-50 0,0 1 50 15,-2 1-56-15,2 0 55 0,2-2-43 0,-4 2 43 16,1 0-52-16,-1 1 52 0,2-2-50 0,0 3 54 16,-3-2-56-16,3 1 51 0,-3 1-51 0,2-1 51 15,-2 1-52-15,1 0 5 0,0 0 4 0,0 1 14 0,-3-1-6 16,4 1 1-16,-3-1-2 0,2 2 5 0,-3-1 1 16,2-1 5-16,-2 3 23 0,-1-2-29 15,2 2 0-15,0-2-1 0,-3 2 2 0,4 0 1 16,-2-1 8-16,0 1-11 0,1 0 4 0,-2-1-2 0,4 2 5 15,-4-2 1-15,4 1 1 0,-4 1 22 0,4-2-7 16,-3 2 0-16,3-1 4 0,-2 2 49 0,2-2-53 16,-3 2 41-16,3-1-52 0,-3 0 45 0,3 1-44 15,-1 0 47-15,1 0-59 0,-3 2 56 0,3-3-43 16,-1 1 39-16,0 3-7 0,-2-3-2 16,4 0-3-16,-1 2-2 0,-3-1 0 0,5-1-3 0,-4 2 7 15,2-3-2-15,0 2 2 0,0 0 1 0,0-1 1 16,1 0-6-16,-2 0-6 0,2 0 1 0,3-1-9 15,-3 1-5-15,2-3 0 0,-3 5-1 0,2-4-40 16,-1 2 41-16,1-1-36 0,-1 1 39 0,0 0-40 16,0 0 44-16,-2 1-41 0,5-1 42 0,-3 2-39 15,-1-3 41-15,0 4-38 0,0-3 45 0,0 1-34 16,0 0 40-16,1 1-35 0,1-1 8 0,-3 0 1 0,2 0 7 16,1 0 0-16,0 0 5 0,-2 1-5 15,5-2 5-15,-4 2-2 0,3-3-3 0,-3 3-2 16,3 1 2-16,0-5 40 0,-1 4-52 0,1-1 49 0,-1 0-55 15,2 0 46-15,-2 3-45 0,1-3 47 0,0 2-49 16,1 0 49-16,-1 2-49 0,1 0 48 0,-1 0-47 16,0 1 47-16,1-2-44 0,1 3 47 0,0 0-47 15,-2 0 44-15,1 0-52 0,1 0 48 0,2 0-50 16,-3 1 52-16,3-1-50 0,-2-1 53 0,2 3-41 16,-2-5 50-16,4 1-42 0,-1-1 8 0,0-1 4 15,0 1 1-15,1-1 3 0,-1 1 2 0,1-1 0 16,0 0 0-16,-1 0 1 0,3 1 3 0,-2-2 0 15,1 2-46-15,-1 0 47 0,4-2-46 0,-2 2 47 16,-2 1-47-16,3-1 50 0,-2 1-28 0,3 0 28 16,0 1-5-16,0 0-6 0,0 0-5 0,0 0-1 15,0 1-4-15,0 0-6 0,1 1 1 0,1-1-1 16,-1 0-1-16,-1 1 3 0,4-1-1 0,-2 2 2 16,-2 0 2-16,3 0-6 0,-2-2 2 0,4 3 8 15,-3-3-3-15,0 4 5 0,2-3-6 0,0 2-4 16,0-1 2-16,1 0 4 0,-2-3-3 0,3 1 2 0,-1 2 1 15,-1-2-3-15,1-2-3 0,2 2-1 0,0 0 3 16,-1-1-9-16,1 0 8 0,-1 0 0 0,3 0-48 16,-1-1 56-16,1 0-45 0,-3-2 48 0,4 2-39 15,-1 0 50-15,0 0-48 0,1-1 52 0,-1 1-1 16,0-1 1-16,3 0-5 0,-2 1 4 0,0-2-8 16,1-1 4-16,0 3 2 0,-1-1 0 15,3-2-4-15,-2 2 4 0,3-2-3 0,-2 2 4 0,1-3-2 16,1 3-3-16,-1-2-2 0,0 0-4 0,0 0 3 15,3 0-5-15,-4-1 1 0,4 1-5 16,-2 1-2-16,-1-2 0 0,3 0 11 0,-3 2-7 0,1-2 0 16,0 2-5-16,1-3 12 0,1 2-4 0,-2-1 2 15,1-1-4-15,-1 0-1 0,0 0 0 0,2 0 2 16,-2 1-6-16,2-2 2 0,-3 1-5 0,4-1-2 16,-3 0 2-16,2-1-2 0,-3 1 0 0,1-1 2 15,2-2 1-15,-2 1-4 0,2 0 6 0,2 1-2 16,-3 0-3-16,3-2-2 0,-1 0-16 0,1 1 28 0,0-1-27 15,1 0 27-15,0 1-25 0,-1-2 23 0,1 1-16 16,0 0 21-16,2-1-20 0,-1 0 14 0,-1 0-17 16,3-1 20-16,-2 0-22 0,1 2 22 0,1-3-14 15,-2 0 10-15,2 1-14 0,0 0 14 0,-1-1-21 16,2-1 20-16,-1 2-16 0,0-3 14 16,-2 1-14-16,0-1 11 0,2 1-17 0,1 2 12 15,-2-1-7-15,1-2-6 0,-2 0 9 0,3 1-11 0,-2 0 12 16,0 1-13-16,1 1 12 0,-3 0-11 0,3 0 11 15,-2 0-11-15,-2-1 11 0,0 1-18 0,-1 0 19 16,1-1-15-16,-2 1 7 0,2 0-6 0,1-2 12 16,1 3-11-16,-4-2 12 0,2 1-7 0,0-2-7 15,2 2 3-15,-3-1 11 0,2 0-10 0,-1 0 9 16,4-1-14-16,-3 1 13 0,-1-1-11 0,1-1 12 0,1 2-9 16,-3-3 7-16,2 2-8 0,2-1 7 0,-2 0-7 15,1 1 8-15,-2-2-9 0,3 0 12 0,-1 1-10 16,-1-1 6-16,2-1-5 0,-1 1 8 0,-1-1-11 15,3 0 12-15,-4-1-5 0,4 0 10 0,-1 0 4 16,0 0-17-16,-1-1 2 0,1 0 7 0,0-1-3 16,1 2 4-16,-1-2-1 0,-1 1-1 0,1-2-3 15,0 2 4-15,1-1-8 0,-3 0 2 0,4-1-4 16,-3 2 6-16,1-1-4 0,-1-1 4 0,2-1-6 16,-4 2 3-16,2 0-3 0,1-3 1 0,-2 3 0 15,0-1 3-15,-1-1-1 0,3 1-3 0,-2-1 3 16,-1 1-7-16,1-2 6 0,0 0 1 0,0 2 0 15,-1-2-1-15,0 1-1 0,1-1 0 0,3 1 4 0,-2-2-4 16,2 1-1-16,-2-1 3 0,-2 1-3 16,4-1-1-16,-2 1 7 0,1-2-8 0,-2 2 0 15,0-1 3-15,-1 0 0 0,1 0-2 0,-2 0 1 0,5 0 2 16,-3-1-8-16,-2 1 6 0,3-1 2 0,-2-1-6 16,1 1 6-16,0-1 2 0,0 2-12 15,1-2 14-15,-1 0-6 0,-1 0 3 0,1 0-2 16,-3 0 5-16,2 0-4 0,-1-1-2 0,2-1 0 15,0 1 1-15,-1-1 1 0,1 0-3 0,-2-1-2 0,2 1 0 16,0-1 6-16,-1 1 0 0,1-2-3 16,-2 0 1-16,1 0-5 0,1 0 4 0,-1-1-3 0,1 1 3 15,3-4 1-15,-2 0 0 0,1 2-1 0,0-3 4 16,-3 3-12-16,3-2 8 0,-2-1 3 0,-1 3-5 16,-2-1 1-16,1 1 6 0,1 0-12 0,-4 0 9 15,4-1 2-15,-3 2-3 0,-1-2 4 0,0 1-3 16,2-1-2-16,-2 1 0 0,0-1 0 0,0 0 0 15,-3-1 0-15,5 1 0 0,-5-1 0 0,3 1 0 16,-4-1 0-16,2-1 0 0,1 2 0 0,-3-2 0 16,3-1 0-16,-3 1 0 0,0-2 0 0,0 1 0 15,-1-1 0-15,2-1 0 0,-4 0 0 0,3-1 0 0,-2-1 0 16,1 1 0-16,1-2 0 0,-3 0 0 0,-2 1 0 16,1-2 0-16,1-1 0 0,-1 1 0 15,-1-1 0-15,0-1 0 0,-1 1 0 0,-1 0 0 0,1-1 0 16,-2 2 0-16,1-3 0 0,0 2 0 0,-3 0 0 15,2 1 0-15,-1-1 0 0,-1 1 0 0,0-1 0 16,-1 1 0-16,-1 1 0 0,-1 0 0 0,0-2 0 16,1 3 0-16,-2-2 0 0,-2 1 0 0,3 0 0 15,-4-1 0-15,1 0 0 0,-2-2 0 0,1-2 0 16,-2 2 0-16,-2-1 0 0,1 1 0 0,1-2 0 16,-2 1 0-16,-1 0 0 0,3 0 0 0,-5 0 0 15,0 2 0-15,1-2 0 0,1 2 0 0,-2 0 0 16,-1 1 0-16,1 0 0 0,-1 0 0 0,-3 1 0 15,3 0 0-15,-3 1 0 0,1-1 0 0,-2 0 0 16,1 0 0-16,-1 2 0 0,-1-1 0 0,2 1 0 16,-3-1 0-16,3 2 0 0,-2-3 0 0,0 2 0 15,2 1 0-15,-3-1 0 0,2 2 0 0,1-1 0 0,-1 1 0 16,1 0 0-16,-2 1 0 0,1 0 0 0,-1-1 0 16,1 1 0-16,0 2 0 0,0-1 0 15,-2 1 0-15,3 1 0 0,-3-1 0 0,-1 2 0 0,0-2 0 16,4 4 0-16,-1 0 0 0,1-1 0 0,-2 1 0 15,-1 0 0-15,2 0 0 0,0 1 0 0,0-1 0 16,0 1 0-16,0 1 0 0,-1-1 0 0,1 0 0 16,0 0 0-16,1 2 0 0,-2-2 0 0,1 1 0 15,1-1 0-15,-1 1 0 0,-1 1 0 0,1-1 0 16,-1 1 0-16,2-1 0 0,-4 2 0 0,2-2 0 16,-1 2 0-16,1-1 0 0,-2 1 0 0,1 1 0 15,1 0 0-15,-2 0 0 0,3-2 0 0,-1 2 0 16,-2 0 0-16,4-2 0 0,-1 3 0 0,4-1 0 15,-3-1 0-15,2 1 0 0,0-1 0 0,-2 1 0 16,3-3 0-16,-2 3 0 0,4-1 0 0,-3 1 0 16,0 0 0-16,1-1 0 0,1 0 0 0,0 0 0 15,-3 1 0-15,3 2 0 0,-3-3 0 0,3 1 0 0,-2 1 0 16,-1 0 0-16,2-1 0 0,1 1 0 0,-3 0 0 16,4-1 0-16,-3 0 0 0,2 1 0 15,-2-1 0-15,2 3 0 0,-1-4 0 0,1 2 0 0,0 2 0 16,0-3 0-16,0 2 0 0,1 0 0 0,-1 0-3 15,1 0-9-15,2 0 7 0,-2 2 1 0,0 1-3 16,0-4-1-16,2 3-1 0,-1-1-3 0,0 1 8 16,-1 1-2-16,0-3 2 0,0 3-1 15,2-1-1-15,-1-1 1 0,-1 2-7 0,1 0 7 0,0-1-3 16,1 0 1-16,-2 1 2 0,0 0 2 0,0-2-10 16,2 2 8-16,-1-1 2 0,0 2 1 0,1-2-2 15,0 1 1-15,-2 0 1 0,3-1 2 0,-3 1-7 16,3 0 8-16,-2-1-3 0,2 2 0 0,0-2 0 0,-2 1-5 15,2 1 7-15,0-1 1 0,0-1-2 16,-2 1-4-16,2 1 5 0,0-2 0 0,-2 2 0 16,3 0 1-16,9 1-1 0,-21-2 1 0,10 0-1 15,2 1-4-15,-3 0-2 0,1-2 6 0,2 2 1 0,-2 0-4 16,11 1 9-16,-19-2-9 0,19 2 1 0,-19-1 0 16,19 1 2-16,-20-2-1 0,20 2-1 0,-15-1 2 15,15 1-9-15,-18 0 0 0,18 0 8 0,-14-1 1 16,14 1 1-16,-15 0-4 0,15 0 8 0,-14-1-10 15,14 1 4-15,-17 1-7 0,17-1 2 0,-13 1 1 16,13-1 1-16,-16 3 0 0,16-3-8 0,-17 3 7 16,9-1 1-16,-2 0 0 0,1 0 2 0,-2 0 0 15,-1 2-8-15,3-1 4 0,-5-1-1 16,3 3-8-16,-1-2-9 0,-2 1-7 0,-1 1-1 0,0 1-16 16,0-2-8-16,0 1-16 0,2 0-28 0,-2 1-32 15,2 0-44-15,-2-1-25 0,2 1-61 0,0-2-94 16,-2 3-44-16,2-2-109 0,2 0-28 0,-1 1-74 15,3-2-765-15,-1 0-975 0</inkml:trace>
  <inkml:trace contextRef="#ctx0" brushRef="#br1" timeOffset="172311.1">16547 11398 61 0,'0'0'314'0,"0"0"-47"16,0-8-27-16,0 8-6 0,0 0-9 0,0-8 6 15,0 8-39-15,0 0 17 0,0-10-46 0,0 10 38 16,-4-6-48-16,4 6 46 0,-5-6-42 16,5 6 39-16,-4-6-46 0,4 6 28 0,-9-5-47 15,9 5 36-15,-12-2-39 0,12 2 36 0,-15-3-59 0,15 3 38 16,-16 2-58-16,6-1 37 0,-3 1-62 0,3 0 41 15,-2 4-49-15,-2-2 3 0,0 1 1 0,0 2 3 16,1 2 10-16,-2-2-8 0,3 1 4 0,1 0-4 16,-2 2-11-16,4 0-1 0,0 0 3 0,-1-2 5 15,4 2-13-15,0-2-10 0,1 2-5 0,1-2-2 16,2 0-4-16,-3 1 1 0,5-2-8 0,0 1 1 0,0-1-3 16,4 1 1-16,-2-1-2 0,2 0-3 15,1 0 5-15,4 0-2 0,-2-1-2 0,3-1-2 16,0 0-1-16,3 0-1 0,2 1 3 0,-2-1-2 0,4-2 7 15,-1 1-9-15,-1 1 12 0,3 0-10 0,-1-2 0 16,2 1 7-16,-2 0-5 0,1 0 4 16,0 1 4-16,-2 0 6 0,3 0 10 0,-3 2 18 15,0-1-18-15,0 1 26 0,-1 1-19 0,-2 1 14 0,1 0-13 16,-1 1 10-16,-2 2-14 0,-1-1 9 0,-1 1-13 16,-2 0 14-16,-1 1-12 0,0-1 7 15,-3 1-5-15,-2-2 10 0,-1 2-3 0,0-1 5 0,-1 0-8 16,-3 2-1-16,-3-2-8 0,0 2-3 0,-2-3-1 15,-1 1-6-15,0-3-5 0,-3 2-1 0,-2-4-6 16,0 2-1-16,0-4-3 0,-2 1-17 0,1-3 7 16,-1 2-20-16,1-4-33 0,2 0-38 0,-2 0-49 15,2-2-72-15,0 1-18 0,0-2-110 0,0 1-19 16,3-1-69-16,-1 0-88 0,-1 1-122 0,3-1-532 0,1 0-783 16</inkml:trace>
  <inkml:trace contextRef="#ctx0" brushRef="#br1" timeOffset="175194.01">16863 11615 131 0,'0'0'309'16,"0"0"-48"-16,0 0-26 0,0 0-17 0,0 0-1 15,0 0-8-15,0 0-23 0,-7-5 2 0,7 5-42 16,0 0 20-16,0 0-61 0,0 0 18 0,0 0-55 16,0 0 28-16,2-7-57 0,-2 7 47 0,0 0-50 15,6-7 49-15,-6 7-47 0,5-6 45 0,-5 6-45 16,9-5 54-16,-9 5-45 0,12-9 43 0,-5 4-38 16,2-1 39-16,0 1-40 0,4-3 53 0,0 1-54 15,5-3 6-15,-2 1 2 0,5-3 11 0,3-1-12 16,3-1 0-16,5-2 40 0,2-1-42 0,2-1 47 15,1 0-45-15,4-3 49 0,4 1-53 0,8-7 47 0,0 2-57 16,2-1 40-16,2-2-58 0,1 1 39 16,0-2-52-16,4-1 38 0,-1 1-51 0,-1-2 42 15,2 2-50-15,-2-1 44 0,0 3-50 0,-5-2 50 0,0 4-48 16,-3-1 42-16,-10 6-48 0,-1-1 45 0,0 2-45 16,-4 1 45-16,0 0-50 0,-3 1 13 15,-6 4-3-15,0-1 1 0,-3 0 3 0,1 2 6 16,-1 1-2-16,-7 1 4 0,3 0 3 0,-6 2 11 0,2 1 10 15,-3-1 5-15,-2 1 10 0,1 3 9 0,-5-1-27 16,2-1 40-16,-1 2-33 0,-2 1 46 0,-7 3-43 16,12-6 51-16,-12 6-57 0,9-7 50 0,-9 7-63 15,9-4 44-15,-9 4-58 0,8-4 49 0,-8 4-57 16,6-6 51-16,-6 6-59 0,0 0 45 0,7-5-53 16,-7 5 33-16,0 0-98 0,5-4-15 0,-5 4-55 15,0 0-47-15,2-7-45 0,-2 7-57 0,0 0-34 16,0-10-17-16,0 10-15 0,-2-7 47 0,2 7-2 15,-5-11 92-15,5 11 4 0,-7-9 79 0,7 9 7 16,-10-9 78-16,6 5 48 0,-1 1 109 0,-1-3-33 16,0 2 36-16,1 0 61 0,-2 1 15 0,7 3 24 15,-10-8 49-15,3 5-24 0,7 3 42 0,-10-7-35 16,10 7 37-16,-8-7-63 0,8 7 32 0,-6-5-73 0,6 5 25 16,0 0-75-16,-4-6 38 0,4 6-37 15,0 0 15-15,0 0-14 0,10-1-5 0,-10 1 4 16,14 1-10-16,-3 2-4 0,0 1-49 0,2 0 49 0,0 3-54 15,2 0 52-15,-2 1-58 0,1 2 50 0,0 1-53 16,-1 2 42-16,1-1-13 0,-5 1-9 0,-2 2-7 16,1-1-3-16,-4 0-10 0,-2 3 5 0,-2-1-19 15,-2 2-8-15,-3 0-29 0,-3 1-47 0,-1 0-60 16,-1 0-7-16,-3 1-102 0,0 0-18 0,-2-2-88 16,3-1-20-16,0-2-114 0,0 0-116 0,1-5-437 15,2 0-647-15</inkml:trace>
  <inkml:trace contextRef="#ctx0" brushRef="#br1" timeOffset="175994.16">19071 10476 104 0,'0'0'540'16,"-6"-7"-110"-16,6 7-95 0,-7-3-7 0,7 3-78 16,0 0 29-16,-6-4-73 0,6 4 57 15,0 0-23-15,0 0 43 0,0 0-59 0,-3 7 30 0,3-7-66 16,4 10 31-16,0-4-74 0,-1-1-17 0,0 3-16 16,3-1-14-16,-1 2-14 0,-1 1-11 0,2 0-18 15,-1 0-8-15,0 3-38 0,-1 0 29 16,1-1-9-16,-1 3-5 0,1-4 2 0,-2-1-14 0,-1 1 0 15,1-1-3-15,-1-2 4 0,0-1-3 0,0-1-1 16,-2 2-4-16,0-8-4 0,3 7 0 0,-3-7-3 16,0 0 1-16,0 0 0 0,0 0 4 0,0 0-7 15,0 0-31-15,0 0 39 0,2-10-3 0,-2 10 0 16,4-11-5-16,-4 11 2 0,6-10-1 0,-6 10-1 16,8-8 1-16,-8 8-3 0,8-6 4 0,-8 6 5 15,10-4-8-15,-10 4 4 0,15-2-1 0,-15 2 4 16,16 1 12-16,-16-1-17 0,19 3 6 0,-9-2-6 15,0 0-26-15,1 1 35 0,-1-1-27 0,-10-1 35 0,19 1-29 16,-19-1 32-16,15-2-34 0,-15 2 34 0,18-6 0 16,-11 2-4-16,-1 0-1 0,1-2 9 15,1 0 0-15,-5-1 6 0,-2 0 9 0,0-2 4 16,-2 2 1-16,1-2 0 0,-4 0-5 0,-1-2-10 0,-1 2-1 16,-3-2-8-16,-1 3-3 0,1-3 1 15,-3 4-7-15,1-3-12 0,0 4-5 0,-1-1-32 16,3 1-24-16,0 1-107 0,-1 3-39 0,2-2-68 0,8 4-19 15,-13-4-84-15,13 4-67 0,0 0-70 0,-14-1-417 16,14 1-513-16</inkml:trace>
  <inkml:trace contextRef="#ctx0" brushRef="#br1" timeOffset="176178.43">19374 10435 567 0,'14'-2'629'0,"-14"2"-190"0,0 0-3 0,12-1-82 16,-12 1 1-16,0 0-60 0,0 0 14 0,11-1-77 15,-11 1 20-15,0 0-77 0,0 0 27 0,0 0-75 16,12 2 19-16,-12-2-66 0,0 0-14 0,7 6-12 0,-7-6-10 16,5 5-8-16,-5-5-8 0,7 4 6 0,-7-4-33 15,9 5-48-15,-9-5-66 0,6 4-36 16,-6-4-106-16,0 0-26 0,5 5-74 0,-5-5-116 0,0 0-526 16,0 0-595-16</inkml:trace>
  <inkml:trace contextRef="#ctx0" brushRef="#br1" timeOffset="176310.39">19309 10408 290 0,'-10'-6'317'0,"1"0"-75"16,1 2-33-16,2 0-3 0,0 0-13 0,6 4-13 16,-10-7-29-16,10 7-31 0,-5-6-24 0,5 6-19 15,0 0-17-15,0 0-9 0,3-10-16 0,-3 10-7 16,9-2-6-16,-9 2-56 0,11 0-76 0,-11 0-82 16,17-1-106-16,-17 1-217 0,16-1-12 0</inkml:trace>
  <inkml:trace contextRef="#ctx0" brushRef="#br1" timeOffset="176516.47">19430 10318 371 0,'4'-8'400'16,"-4"8"-27"-16,4-9-50 0,-4 9 43 0,1-7-51 0,-1 7 34 15,2-8-72-15,-2 8 0 0,0 0-86 16,1-7-3-16,-1 7-75 0,0 0 22 0,0 0-45 16,0 0 33-16,0 0-53 0,14 1 25 0,-14-1-57 15,7 6 34-15,-1 0-53 0,0 0 37 0,3 0-51 16,-1 2 39-16,1-1-53 0,1 4 44 0,0-2-56 15,0 0 7-15,-2-2-95 0,2 2 1 0,-1-2-96 0,0-1 6 16,-1 1-63-16,-1-2-29 0,0-1-18 0,-7-4-31 16,10 6-47-16,-10-6-270 0,9 2-165 0</inkml:trace>
  <inkml:trace contextRef="#ctx0" brushRef="#br1" timeOffset="176809.53">19618 10367 248 0,'0'-8'238'16,"-1"2"-16"-16,-2-1-2 0,2 0 9 0,0-1-7 15,-2 2 42-15,2-1-58 0,1 7 35 0,-3-11-69 16,3 11 6-16,-2-9-82 0,2 9 31 0,0 0-59 15,-4-6 39-15,4 6-56 0,0 0 37 0,0 0-63 16,6 5 41-16,-6-5-53 0,3 6 39 0,-3-6-50 16,4 11 39-16,-4-11-52 0,5 9 52 0,-4-3-48 0,-1-6 38 15,5 10-47-15,-5-10 42 0,4 10-44 16,-4-10 50-16,3 8-54 0,-3-8 51 0,2 7-40 16,-2-7 52-16,0 0-46 0,5 4 48 0,-5-4-48 15,0 0 43-15,0 0-46 0,0 0 47 0,11-3-40 16,-11 3 52-16,7-5-4 0,-7 5 4 0,8-5-18 15,-8 5 1-15,10-3-5 0,-10 3 1 0,9-4-7 16,-9 4 1-16,10-1-7 0,-10 1-5 0,0 0-39 0,17 1 45 16,-17-1-7-16,8 4-5 0,-8-4-5 0,6 5-42 15,-6-5-19-15,4 8-110 0,-4-8-24 0,-4 7-53 16,4-7-78-16,-6 10-84 0,-1-7-324 0,1 2-239 16</inkml:trace>
  <inkml:trace contextRef="#ctx0" brushRef="#br1" timeOffset="176959.97">19406 10389 76 0,'-8'-7'341'0,"1"0"-96"0,-1-1-62 0,6 0-35 16,-1 0-26-16,2-1-12 0,1 1 2 0,2-3-19 15,0 2-17-15,3-2-17 0,2 1-10 0,1-2-9 16,1 2-8-16,2 0-8 0,1 1-6 0,1 1 1 16,1 0-11-16,0 1-68 0,2 3-87 0,-3-2-107 15,4 2-157-15,-2 0 129 0</inkml:trace>
  <inkml:trace contextRef="#ctx0" brushRef="#br1" timeOffset="178577.31">19648 10802 109 0,'-4'-5'557'0,"0"0"-129"0,4 5-62 15,-9-7-18-15,9 7 6 0,-6-6-15 0,6 6-27 16,-7-6-24-16,7 6-41 0,0 0-20 0,-6-4-1 16,6 4 11-16,0 0 8 0,-2 6-7 0,2-6-10 15,4 10-23-15,-1-3-25 0,2 3-11 0,0 2-23 16,5 0-20-16,-2 2-20 0,2 3-21 0,2 1-15 15,2 4-11-15,2-1-10 0,-3 2-11 0,4 1-4 16,-3 0-8-16,2-1-7 0,-3 0-6 0,0 0-4 16,1-4-19-16,-5-1-40 0,1-3-42 0,-1 0-49 15,-1-3-42-15,-2-2-22 0,-1 1 29 0,-1-4-77 0,1 0-15 16,-5-7-87-16,0 8-8 0,0-8 37 0,0 0 48 16,-14 0 49-16,7-2 44 0,-2-3 39 15,-4-4 26-15,0 1 23 0,-5-5 22 0,0-3 14 16,-2-2 16-16,1-2 6 0,1-2 36 0,-4-4 51 0,5 2-20 15,1 0 51-15,2 2 3 0,-2 0 16 16,6 2-10-16,0 1 10 0,0 1 2 0,3 2 6 0,2 1-1 16,1 0-14-16,2 5-3 0,2-4-4 0,2 4 0 15,2 1-1-15,0 0-10 0,1 1-3 0,4 4-7 16,1-2-9-16,1 2-9 0,0 1-6 16,2 3-6-16,0 0-9 0,1 2 37 0,-2 1-52 0,3 2 35 15,-1 0-47-15,-3 1 38 0,2 3-45 0,-3-1 41 16,-1 0-45-16,-1-1 42 0,-3 1-43 0,-1 1 41 15,-2-3-45-15,1 0 47 0,-3-6-41 0,0 10 43 16,0-10-46-16,-2 6 50 0,2-6-52 0,0 0 47 16,0 0-47-16,0 0 48 0,-7-5-47 0,7 5 50 15,-3-9-56-15,3 0 50 0,0 2-50 0,3-4 4 16,-1 2 4-16,2-3 3 0,3 3 5 0,0-2 1 0,2 1 0 16,1 1-1-16,1 0 7 0,0 1-6 15,1 2 4-15,-2 1 0 0,3 2 1 0,-3 0-2 16,1 1 2-16,-11 2 0 0,17 1 2 0,-8 1 46 0,1 1-55 15,-3 2 41-15,-1 0-45 0,-1-1 42 0,-2 2-47 16,-2 0 47-16,3 0-46 0,-4-6 47 0,0 14-50 16,0-14 50-16,-4 9-44 0,4-9 46 0,-4 9-49 15,4-9 48-15,0 0-44 0,-4 4 44 0,4-4-49 16,0 0 49-16,0 0-54 0,-2-10 51 0,4 5-53 16,1-1 3-16,1-3 2 0,2 1 4 15,0-3-5-15,2 2-12 0,1-4 0 0,1 4-15 0,2-2-2 16,-2 3 0-16,1-2 5 0,1 3 3 0,-3 1-2 15,1 0 3-15,-2 2 8 0,0 2 5 0,-8 2 9 16,12 0 2-16,-12 0 4 0,9 4 4 0,-9-4-3 16,7 8 6-16,-5-2 1 0,1-1 39 0,-2 2-44 15,0 0 37-15,3-1-44 0,-3 1 42 0,1 1-43 16,-2-8 43-16,2 10-41 0,-2-10 43 0,4 10-37 0,-4-10 40 16,4 6-43-16,-4-6 39 0,0 0-40 0,0 0 36 15,10-3-42-15,-10 3 3 0,8-8 5 16,-6 2 0-16,2 0 2 0,-1-1 4 0,-1-2-1 0,1 2-2 15,-2-1-11-15,-1 0-21 0,0 1-17 0,0-2-14 16,0 2-8-16,0-1 26 0,0 1 18 0,-1 0-50 16,1 7-1-16,-1-12-12 0,1 12-15 15,0-9 4-15,0 9 36 0,2-8 2 0,-2 8 23 0,5-4-8 16,-5 4 26-16,7-7-9 0,-7 7 0 16,10-7 30-16,-10 7-14 0,9-4 23 0,-9 4-15 0,9-7 30 15,-9 7 7-15,9-7 43 0,-9 7 48 0,7-6 72 16,-7 6-28-16,8-6 49 0,-8 6-42 0,5-5 35 15,-5 5-46-15,10-2 18 0,-10 2 5 0,0 0 3 16,13 0 9-16,-13 0 3 0,12 5-58 0,-5-1 49 16,2 3-57-16,0-3 57 0,1 6-54 0,3 0-2 15,-2 1 17-15,2 1-62 0,2 3 34 0,0 2-63 16,0 2 28-16,2 1-8 0,-2 3-21 0,2-1-12 0,-2 2-5 16,-1-3-10-16,-2 3-7 0,-1-3-5 15,-1-3-13-15,-2-1-37 0,0-2-33 0,-1-1-29 16,-2-1-34-16,-1-5-40 0,0 2-57 0,-3-4-25 15,-1-6-90-15,0 7 4 0,0-7-53 0,0 0 17 0,-10-3 28 16,5-1 28-16,-4-2 68 0,0-4 25 0,-2-1 59 16,-2-3 24-16,0-3 47 0,-3-3-1 15,-1-3 37-15,0-1 13 0,3 0 13 0,-2 0 7 0,2-1 50 16,-2 1 23-16,3 1 30 0,1 2 54 0,0 1-21 16,3 2 70-16,2 0-44 0,0 4 55 15,2-1-55-15,1 2 27 0,-1 2-63 0,4 0 20 0,-1 3-58 16,1 1 39-16,4 0-50 0,-3 7 33 0,4-9-44 15,-4 9 33-15,7-5-52 0,-7 5 41 0,12 3-53 16,-12-3 37-16,11 7-46 0,-4-2 4 0,-1 2 0 16,-2 0-2-16,2 0 0 0,-2 3 1 0,1-2-1 15,-1 3-2-15,-1-1 0 0,-1 1-1 0,0-3-22 16,0 2-34-16,-2-10-35 0,0 13-35 0,0-6-47 16,0-7-29-16,0 12-27 0,0-12-63 0,0 8-110 15,0-8-322-15,0 0-233 0</inkml:trace>
  <inkml:trace contextRef="#ctx0" brushRef="#br1" timeOffset="178848.39">20449 10579 255 0,'10'-1'383'0,"-10"1"-110"0,0 0-22 16,0 0-44-16,0 0-31 0,0 0-34 0,0 0-25 15,0 0-25-15,4-6-15 0,-4 6-17 0,0 0-20 16,0 0-83-16,0 0-70 0,0 0-178 0,4-5-218 15,-4 5-7-15</inkml:trace>
  <inkml:trace contextRef="#ctx0" brushRef="#br1" timeOffset="179443.64">20857 10321 421 0,'-4'-9'408'0,"1"0"-51"0,1 3-41 15,-2-2-52-15,1 1 43 0,-1 1-57 16,2 0 29-16,-2-1-14 0,0 2-27 0,2-1-57 15,-1 0 29-15,3 6-58 0,-4-9 23 0,4 9-64 16,-4-6 27-16,4 6-65 0,-2-7 46 0,2 7-43 0,0 0 40 16,0 0-42-16,5-6 60 0,-5 6-40 0,0 0 42 15,13 4-40-15,-13-4 31 0,15 9-25 0,-7-4 10 16,2 2 3-16,0 2-3 0,2 0 3 0,0 2-4 16,1 0-4-16,0 4-9 0,2-2-8 0,-2 1-10 15,2 2-11-15,0 0-6 0,0-1-13 0,0 3-9 16,2 2-4-16,-4-4-42 0,1 1 36 0,-2 1-42 15,1-1 29-15,0-1-15 0,-3-1 25 0,0-2-39 16,-1-1 39-16,-2-1-43 0,-1 1 47 0,-2-4-49 16,2 2 35-16,-2-3-43 0,1 0 39 0,-3 0-55 0,-2-7 9 15,2 10-94-15,-2-10-42 0,1 9 6 16,-1-9-67-16,0 0-15 0,-2 6-47 0,2-6-46 16,0 0-60-16,-9-3-38 0,9 3-41 0,-10-4-113 15,6-2-345-15,-3-1-511 0</inkml:trace>
  <inkml:trace contextRef="#ctx0" brushRef="#br1" timeOffset="179743.43">20887 10325 139 0,'-9'-10'378'0,"1"-1"-89"0,0 3-31 0,1-3-22 16,1 2 8-16,-1 0 7 0,2-1-38 0,-1 0 32 15,2 2-79-15,2-2 28 0,-1 2-72 0,2-1 28 16,2 3-64-16,-1-2 36 0,4 1-50 0,0 1 39 15,2 0-55-15,-1 0 33 0,3 2-51 0,2 1 40 16,0 1-50-16,-10 2 43 0,22 0-44 0,-8 2 30 16,-2-1-34-16,0 1 37 0,1 2-43 0,-1 1 38 15,-1-1-41-15,-2 1 32 0,0 1-42 0,1 1 47 16,-3 0-42-16,-2 1 41 0,-1-1-44 0,-2-1 44 16,0 2-49-16,-2-1 38 0,-2 1-6 0,0-1-7 15,-2 0-7-15,-1 2-3 0,-1-2-8 0,1 0-10 16,-1-1-86-16,1 0-27 0,-1-1-76 0,2 0-95 15,-2 0-82-15,6-5-118 0,-8 4-368 0,8-4-402 16</inkml:trace>
  <inkml:trace contextRef="#ctx0" brushRef="#br1" timeOffset="179882.31">21306 10294 274 0,'0'0'527'16,"13"0"-96"-16,-13 0-137 0,0 0-28 0,13-1-85 15,-13 1-8-15,0 0-63 0,10-1 2 0,-10 1-60 16,0 0-54-16,0 0-147 0,9-4-229 0,-9 4-214 16,0 0-106-16</inkml:trace>
  <inkml:trace contextRef="#ctx0" brushRef="#br2" timeOffset="188493.95">16652 12323 139 0,'0'0'359'0,"0"0"-72"16,0 0-79-16,0 0-27 0,-5-4-68 15,5 4 1-15,0 0-47 0,-7-6 8 0,7 6-37 16,-3-5 16-16,3 5-34 0,-4-3 22 0,4 3-35 15,-4-6 23-15,4 6-49 0,-4-6-13 0,4 6-86 0,-4-7-24 16,4 7-306-16,-4-9 74 0</inkml:trace>
  <inkml:trace contextRef="#ctx0" brushRef="#br2" timeOffset="188658.23">16538 12232 263 0,'0'0'316'0,"0"0"-91"0,-11-2-25 0,11 2-16 15,0 0-27-15,-13-1-25 0,13 1-23 0,0 0-12 16,-13-3-21-16,13 3-13 0,-8-3-11 0,8 3-14 16,-7-4-22-16,7 4-56 0,-8-4-73 0,8 4-98 15,-6-6-280-15,6 6 19 0</inkml:trace>
  <inkml:trace contextRef="#ctx0" brushRef="#br2" timeOffset="188794.69">16339 12180 168 0,'0'0'280'0,"-13"2"-69"0,13-2-75 0,-10 3-5 0,10-3-23 16,-13 2-20-16,13-2-21 0,0 0-8 0,-13 0-12 15,13 0-12-15,0 0-32 0,-15-2-55 0,15 2-69 16,-6-5-80-16,6 5-98 0,-7-6 240 0</inkml:trace>
  <inkml:trace contextRef="#ctx0" brushRef="#br2" timeOffset="188942.34">16161 12138 238 0,'-15'5'273'0,"15"-5"-79"16,-14 4-38-16,6 0-29 0,-1-1-7 0,9-3-19 15,-14 4-18-15,14-4-17 0,-13 5-11 0,13-5-11 0,-10 3-8 16,10-3-7-16,-9 3-11 0,9-3-54 16,0 0-63-16,-10 3-56 0,10-3-242 0,0 0 145 15</inkml:trace>
  <inkml:trace contextRef="#ctx0" brushRef="#br2" timeOffset="189080.34">15959 12199 237 0,'-6'4'199'0,"-1"0"-11"0,2-1-84 0,-4 1 12 16,3-1-50-16,0 2 29 0,-1-1-57 0,7-4 26 16,-11 4-45-16,11-4 35 0,-9 5-53 0,9-5 26 15,-7 4-93-15,7-4-5 0,0 0-267 0,-11 4 206 16</inkml:trace>
  <inkml:trace contextRef="#ctx0" brushRef="#br2" timeOffset="189225.59">15770 12294 212 0,'-5'6'195'0,"0"-1"-53"16,0-2-28-16,-3 1-26 0,8-4-18 0,-8 6-10 15,8-6-17-15,-7 5-3 0,7-5-20 0,-7 3-63 16,7-3-112-16,0 0-93 0,0 0 79 0</inkml:trace>
  <inkml:trace contextRef="#ctx0" brushRef="#br2" timeOffset="189354.15">15527 12377 119 0,'-7'3'218'15,"0"1"-60"-15,1-1-34 0,6-3-28 0,-13 6-20 16,13-6-14-16,-9 4-16 0,9-4-53 0,-8 1-68 15,8-1-182-15,0 0 80 0</inkml:trace>
  <inkml:trace contextRef="#ctx0" brushRef="#br2" timeOffset="189508.95">15341 12445 120 0,'-7'5'229'16,"1"0"-70"-16,-3 1-28 0,3 0-34 0,-1-1-16 15,-1-1-17-15,3 2-14 0,-3-2-6 0,1 1-17 16,2-2-42-16,5-3-70 0,-10 7-197 0,10-7 263 16</inkml:trace>
  <inkml:trace contextRef="#ctx0" brushRef="#br2" timeOffset="189649.2">15084 12623 148 0,'-7'10'233'15,"0"-3"-65"-15,2-1-36 16,-2 2-29-16,2-2-22 0,-1 0-18 0,-1 1-13 0,4-1-7 0,-1-1-6 16,0 1-6-16,4-6-19 0,-5 8-59 0,5-8-83 15,-5 7-158-15,5-7 253 0</inkml:trace>
  <inkml:trace contextRef="#ctx0" brushRef="#br2" timeOffset="189791.36">14947 12828 138 0,'-4'9'174'0,"-1"-1"-6"0,1-2-83 16,-1 1 29-16,1-1-69 0,2 0 35 0,-2 0-57 15,0 0 38-15,4-6-48 0,-5 8 19 0,5-8-92 16,-3 10-9-16,3-10-184 0,-2 5 80 0</inkml:trace>
  <inkml:trace contextRef="#ctx0" brushRef="#br2" timeOffset="189935.52">14805 13096 10 0,'0'7'127'0,"0"-7"-16"0,-2 12-26 16,2-12-24-16,-2 11-11 0,2-11-9 0,2 11-14 16,-2-11-73-16,1 8-102 0,-1-8 39 0</inkml:trace>
  <inkml:trace contextRef="#ctx0" brushRef="#br2" timeOffset="190074.94">14757 13321 91 0,'-4'9'117'16,"1"-2"-18"-16,-2 0-22 0,2 0-26 0,2 0-7 16,-3 0-5-16,1 0-9 0,3-7-5 0,-3 11-19 0,1-5-49 15,2-6-126-15,-3 11 46 0</inkml:trace>
  <inkml:trace contextRef="#ctx0" brushRef="#br2" timeOffset="190216.33">14741 13512 93 0,'0'0'125'0,"0"11"-8"16,0-11-49-16,-1 11-10 0,1-11-11 0,-1 10-7 15,1-10-8-15,0 10-4 0,0-10-11 0,1 9-62 16,-1-9-138-16,1 8 51 0</inkml:trace>
  <inkml:trace contextRef="#ctx0" brushRef="#br2" timeOffset="190358.77">14741 13667 46 0,'0'6'140'16,"-1"1"18"-16,1-7-87 0,-1 11 31 0,-1-4-70 15,0 0 44-15,2-7-61 0,0 14 1 0,2-8-4 16,0 0-17-16,-2-6-70 0,2 13-112 0,-2-13 54 15</inkml:trace>
  <inkml:trace contextRef="#ctx0" brushRef="#br2" timeOffset="190483.23">14771 13916 134 0,'0'7'119'0,"0"2"-15"0,0-4-38 0,0 2-7 0,0 1-11 0,1-2-7 16,0 1-9-16,-1-1-2 0,4-1-6 15,-3 2-25-15,-1-7-58 0,5 10-130 0,-5-10 55 16</inkml:trace>
  <inkml:trace contextRef="#ctx0" brushRef="#br2" timeOffset="190642.69">14879 14184 10 0,'2'10'176'0,"0"0"-44"0,-2-2-47 0,3-2-21 15,-2 2-7-15,-1 0-15 0,4-2-14 0,-2 0 5 16,-2-6-1-16,3 11-11 0,-2-6-40 0,-1-5-70 16,5 9-92-16,-5-9 51 0</inkml:trace>
  <inkml:trace contextRef="#ctx0" brushRef="#br2" timeOffset="190775.69">14993 14397 165 0,'3'6'151'15,"-1"0"7"-15,-1 0-79 0,2 0 32 0,0-1-67 16,-1 1 30-16,-2-6-51 0,4 9 39 0,-4-9-54 16,8 9 37-16,-8-9-50 0,7 6 15 0,-7-6-96 0,8 3 21 15,-8-3-179-15,13 3 78 0</inkml:trace>
  <inkml:trace contextRef="#ctx0" brushRef="#br2" timeOffset="190909.24">15214 14580 61 0,'4'7'137'16,"1"-1"2"-16,-1 0-39 0,2 0-20 0,-2 0-17 16,1 0-9-16,-1-1-13 0,1-1-7 0,-1 0-3 15,-4-4-31-15,10 7-49 0,-10-7-67 16,12 5-65-16,-12-5 50 0</inkml:trace>
  <inkml:trace contextRef="#ctx0" brushRef="#br2" timeOffset="191053.33">15555 14750 86 0,'6'5'159'0,"-1"-1"-34"15,-5-4-36-15,8 8-17 0,-8-8-9 0,8 8-1 0,-8-8-30 16,9 6-11-16,-9-6-22 0,7 6-58 0,-7-6-148 16,10 4 65-16</inkml:trace>
  <inkml:trace contextRef="#ctx0" brushRef="#br2" timeOffset="191209.76">15807 14862 50 0,'5'4'191'15,"2"1"-33"-15,-7-5-40 0,7 9-22 0,-7-9-21 16,7 8-16-16,-7-8-14 0,6 7-6 0,-6-7-6 16,8 7-7-16,-8-7-7 0,6 5-19 0,-6-5-47 15,9 4-63-15,-9-4-128 0,0 0 77 0</inkml:trace>
  <inkml:trace contextRef="#ctx0" brushRef="#br2" timeOffset="191356.67">16125 14973 38 0,'5'4'226'0,"-5"-4"-52"0,9 7-30 0,-9-7-25 15,9 7-19-15,-9-7-18 0,12 5-17 0,-12-5-10 16,10 4-13-16,-10-4-6 0,13 2-8 0,-13-2-26 0,15 0-56 15,-15 0-72-15,19 0-166 0,-19 0 254 0</inkml:trace>
  <inkml:trace contextRef="#ctx0" brushRef="#br2" timeOffset="191507.66">16504 15059 76 0,'0'0'248'0,"11"6"-67"0,-11-6-23 16,10 5-35-16,-10-5-19 0,11 4-18 0,-11-4-14 15,10 2-12-15,-10-2-13 0,11 1-10 16,-11-1-14-16,13-2-32 0,-13 2-50 0,13-3-56 0,-3 0-65 16,-2-1-88-16,1 0 84 0</inkml:trace>
  <inkml:trace contextRef="#ctx0" brushRef="#br2" timeOffset="191665.16">16910 14984 238 0,'0'0'192'0,"15"1"-45"0,-15-1-34 16,13 0-15-16,-13 0-14 0,12 0-20 0,-12 0-10 0,11-1-8 16,-11 1-13-16,12-1-2 0,-12 1-6 0,10-4-12 15,-10 4-34-15,15-4-42 0,-7-1-55 0,-2 2-174 16,3-2 249-16</inkml:trace>
  <inkml:trace contextRef="#ctx0" brushRef="#br2" timeOffset="191817.66">17366 14821 71 0,'11'-3'408'16,"-1"1"-119"-16,-10 2-67 0,13-5-41 0,-13 5-43 15,11-3-28-15,-11 3-23 0,14-7-11 0,-14 7-20 16,12-4-12-16,-12 4-14 0,12-6-46 0,-12 6-57 16,9-9-53-16,-2 6-68 0,-1-3-25 0,-1 1-123 15,3-1 201-15</inkml:trace>
  <inkml:trace contextRef="#ctx0" brushRef="#br2" timeOffset="191958.84">17674 14613 224 0,'0'0'331'16,"9"-5"-121"-16,-9 5-24 0,8-6-62 0,-8 6 7 16,9-7-59-16,-9 7 15 0,8-6-49 0,-8 6 17 15,7-8-87-15,-3 3-23 0,-4 5-127 0,8-8-36 0,-6 2-85 16,2-1 236-16</inkml:trace>
  <inkml:trace contextRef="#ctx0" brushRef="#br2" timeOffset="192105.09">17881 14341 134 0,'0'0'482'16,"5"-8"-136"-16,-5 8-71 0,6-6-62 0,-6 6-47 15,2-5-30-15,-2 5-32 0,4-8-21 0,-4 8-26 16,3-7-44-16,-3 7-33 0,2-10-91 0,-2 10-65 15,1-10-88-15,2 2-189 0,-3 1 69 0</inkml:trace>
  <inkml:trace contextRef="#ctx0" brushRef="#br2" timeOffset="192259.8">17926 14019 163 0,'-1'-7'340'16,"1"7"-91"-16,-3-11-59 0,1 4-6 0,0 1-68 15,1-2-1-15,0 0-49 0,-1 1 12 0,1-3-48 16,0 1 5-16,0-2-75 0,-2-1-21 0,2 0-109 0,1 0-19 16,0-1-160-16,0-1 193 0</inkml:trace>
  <inkml:trace contextRef="#ctx0" brushRef="#br2" timeOffset="192403.08">17869 13586 8 0,'-6'-9'387'16,"1"2"-69"-16,0 0-93 0,1 1 5 0,-2-1-52 15,1 0-10-15,0 0-34 0,0-1-18 0,-1 1-32 16,1-2-14-16,-1-1-14 0,2 2-6 0,-1-3-16 16,1 2-14-16,-1-2-65 0,1-2-59 0,-2 1-54 15,2-3-70-15,0 1-257 0,0-1 28 0</inkml:trace>
  <inkml:trace contextRef="#ctx0" brushRef="#br2" timeOffset="192546.27">17609 13130 9 0,'-10'-5'404'0,"2"1"-86"0,1-2-98 16,-1 2-20-16,-1 1-51 0,0-2-9 0,4 0-35 16,-3 0-3-16,1 1-35 0,2-2 3 0,-2-1-30 0,3 2 4 15,-1-1-53-15,1-3-23 0,-2 3-88 0,2-3-13 16,3 0-116-16,-2-1-171 0,1 0 116 0</inkml:trace>
  <inkml:trace contextRef="#ctx0" brushRef="#br2" timeOffset="192691.87">17338 12778 381 0,'-10'-5'276'0,"1"1"-69"0,1 0-40 0,1-3-30 15,0 3-29-15,-3-1-23 0,4-1-18 0,-1-1-11 16,1 1-13-16,-3-3-12 0,4 3-34 0,-3-2-68 16,4-1-72-16,-2 0-281 0,-3-2 108 0</inkml:trace>
  <inkml:trace contextRef="#ctx0" brushRef="#br2" timeOffset="192822.54">16961 12480 219 0,'-18'-1'246'0,"18"1"-67"0,-14-1-37 0,14 1-27 16,-12-3-23-16,12 3-20 0,-12-2-39 0,12 2-59 15,-10-6-78-15,10 6-199 0,-8-9 239 0</inkml:trace>
  <inkml:trace contextRef="#ctx0" brushRef="#br2" timeOffset="192957.75">16729 12304 394 0,'-9'-3'289'0,"0"-1"-44"16,9 4-73-16,-12-3-8 0,12 3-66 0,-11-5-46 15,11 5-141-15,-9-6-120 0,9 6-144 0,-8-7 191 16</inkml:trace>
  <inkml:trace contextRef="#ctx0" brushRef="#br2" timeOffset="194475.24">17837 14159 80 0,'0'0'144'0,"0"0"-27"0,0 0-5 16,6 3-24-16,-6-3 11 0,0 0-11 0,0 0 22 15,9-1-17-15,-9 1 27 0,8-4-16 0,-8 4 15 16,11-2-38-16,-11 2 30 0,15-5-35 0,-6 2 34 16,2 0-38-16,0 0 32 0,3 0-44 0,0-1 35 15,2-1-41-15,0 1 36 0,1-1-37 0,3-1-1 16,3 0 8-16,-2-1-9 0,3-1 1 0,4 0-3 15,0-1-4-15,2 0-2 0,0-1-2 0,2 0-12 16,0 0 5-16,5-2 0 0,-1-1-1 0,4 2-32 0,-3-1 40 16,1-1-35-16,2 2 53 0,0-2-18 0,0 1-42 15,1 1 46-15,2-1-47 0,1 1 47 0,-1-1-48 16,2 0 46-16,2 0-37 0,-2 0 53 16,0 0-52-16,2 1 50 0,-2-1-57 0,2 0 51 0,-1 2-50 15,0-4 6-15,0 2 0 0,2 1 0 0,-5-3 9 16,4 2 38-16,-2 0-49 0,0-1 40 0,0 2-52 15,-1-1 53-15,-2-1-13 0,2 2-8 0,-1-2-3 16,-2 1-7-16,-1 1 0 0,-1-2-5 0,0 2 3 16,-2-2-6-16,-5 2-1 0,0 1-1 0,0 0-3 15,-2 0-1-15,1-1 3 0,-3 0-3 0,2 2 2 16,-2-1-1-16,0 0-2 0,-3 0 2 0,-2 1-2 16,0 1 7-16,0-2-8 0,2 2 1 0,-4-2 2 15,1 2-3-15,1-2 2 0,1 2-1 0,-2 0 6 16,-1-2-7-16,1 1 3 0,0 0 1 0,0 1 1 15,0-1 8-15,1 0-1 0,-2 0 1 0,1 1 1 16,-1 0-3-16,0 0-4 0,-1-1-1 0,-1 2 0 16,-3 1 4-16,2 0-4 0,-4 0-1 0,2 1 2 0,-2-2-4 15,0 4 1-15,-3-2-3 0,-1 2 7 0,-1-1-4 16,0 0 3-16,-9 4 4 0,14-5 2 0,-14 5 3 16,12-4 3-16,-12 4 1 0,10-5 0 0,-10 5 6 15,10-4-1-15,-10 4 5 0,11-3 1 0,-11 3 0 16,11-5-3-16,-11 5-4 0,11-6 7 0,-11 6-9 15,12-5-1-15,-12 5-3 0,13-5-2 0,-13 5-5 16,11-3 0-16,-11 3 0 0,9-6-5 0,-9 6 0 16,8-4 2-16,-8 4 7 0,0 0-1 0,10-2 8 15,-10 2-6-15,0 0 3 0,8-4 0 0,-8 4-2 16,0 0 3-16,0 0-1 0,6-3 6 0,-6 3-10 16,0 0-4-16,0 0 0 0,0 0-3 0,0 0-2 15,0 0-4-15,7-4-2 0,-7 4-34 0,0 0-79 16,0 0-89-16,0-6-94 0,0 6-98 0,-4-7-84 15,4 7-396-15,-5-8-425 0</inkml:trace>
  <inkml:trace contextRef="#ctx0" brushRef="#br2" timeOffset="194708.1">20765 13068 127 0,'0'0'464'0,"-8"-4"-127"16,8 4-59-16,-5-7-59 0,5 7-21 0,0 0 27 0,-5-3-27 15,5 3 45-15,0 0-62 0,0 0 26 0,7-4-61 16,-7 4 41-16,11 3-54 0,-11-3 32 0,17 4-49 15,-6 1 31-15,0 0-43 0,1 1 24 0,0 4-22 16,4 0-15-16,-3 4-13 0,-1-1-13 0,1 1-11 16,-4 3-10-16,1 1-10 0,-3 2-6 0,-5-3-6 15,2 1-3-15,-4 0-4 0,-1 1-1 0,-2-1-7 16,-1 0-1-16,-1 0-8 0,-2-1-2 0,0-1-33 16,0-2-49-16,-1 0-41 0,-1-1-48 0,1-1-56 15,-1-1-58-15,2-2-52 0,-1-2-67 0,0-2-439 16,2 1-391-16</inkml:trace>
  <inkml:trace contextRef="#ctx0" brushRef="#br2" timeOffset="195141.13">21026 12869 448 0,'2'-12'434'0,"-2"12"-92"0,0-7-79 0,0 7-18 0,0 0-24 15,0 0 47-15,-8-3-56 0,8 3 39 0,-10 5-49 16,3 0 23-16,1 1-58 0,0-1 22 0,-2 3-60 16,2-1 24-16,-1 3-62 0,2-2 29 0,1 0-55 15,-1 4 35-15,3-3-64 0,0 2 37 0,1 0-56 16,4-2 38-16,-2 2-53 0,4 0 43 0,0 1-48 15,2 0 39-15,0-1-47 0,3 2 41 0,-1-2-42 16,2 1 38-16,3 0-45 0,-2-2 47 0,4 4-48 16,-3-3 44-16,1 0-43 0,-2-1 41 0,1 0-42 15,0 1 47-15,-2-3-50 0,0 2 46 0,0-2-5 16,-2 2 1-16,0-3 3 0,-4-1 18 0,1 1-16 16,-2-1 54-16,-1 1-56 0,-3-7 41 0,0 12-55 15,-4-6 43-15,0 1-50 0,-2-1 38 0,0 1-8 16,-3-2-8-16,0 0-7 0,-3 0-6 0,3-1-8 0,-2-1-32 15,-1 0-32-15,2-1-46 0,10-2-63 0,-20 0-69 16,11-2-105-16,0-1-83 0,0-1-86 0,2-4-429 16,0 1-524-16</inkml:trace>
  <inkml:trace contextRef="#ctx0" brushRef="#br2" timeOffset="195357.84">20938 12644 123 0,'-5'-13'677'0,"1"1"-162"0,1 1-114 16,-1 3-44-16,1 1-12 0,-1-1-15 0,2 2-6 16,-1-1-13-16,3 7-34 0,-2-9-36 0,2 9-17 15,-4-6-13-15,4 6-61 0,0 0 28 0,0 0-58 16,0 0 13-16,0 0-51 0,4 6 18 0,-4-6-49 16,6 9 25-16,-1 0-52 0,-1-2 29 0,4 3-43 15,-1 0 27-15,1 4-49 0,0 0 5 0,2 2-126 16,-1 0-36-16,1 2-120 0,0 0-42 0,0-1-114 15,1 2-168-15,0 0-431 0,1 0-662 0</inkml:trace>
  <inkml:trace contextRef="#ctx0" brushRef="#br2" timeOffset="196523.73">21494 13030 67 0,'0'0'546'15,"0"0"-114"-15,0 0-97 0,0 0 32 0,-5-5-16 16,5 5 59-16,0 0-58 0,0 0 31 0,0 0-86 16,-4-5 2-16,4 5-106 0,0 0 6 0,0 0-81 15,0 0 14-15,0 0-65 0,0 0 25 0,0 0-60 16,-5 6 35-16,5-6-54 0,0 8 40 0,0-8-58 15,0 10 39-15,0-10-62 0,0 13-21 0,0-5-78 16,3 0-58-16,-3-1-69 0,0 0-80 0,0 0-75 16,1 1-67-16,-1-8-456 0,1 12-507 0</inkml:trace>
  <inkml:trace contextRef="#ctx0" brushRef="#br2" timeOffset="197357.7">21903 12815 395 0,'0'0'338'0,"0"-11"-76"0,0 11-49 0,-4-11-40 16,4 11 56-16,-6-8 21 0,1 3 5 0,-3 0-6 15,2 1-41-15,-2 0-30 0,-1 2-14 0,-1-1-28 16,0 0-19-16,10 3-9 0,-22 0-12 0,12 3-14 15,-2 0-19-15,2-1-6 0,0 2-15 0,1 0-7 16,-1 3-8-16,2-2-6 0,2 0-2 0,-1 4-6 16,3-2-39-16,-2 1 42 0,5 1-39 0,0-2 43 15,1 2-40-15,1-2 40 0,1 2-39 0,3-2 39 0,-1 0-42 16,3 1 44-16,-1-4-46 0,0 1 45 0,3-1-44 16,0-2 44-16,-9-2-38 0,16 3 34 15,-16-3-42-15,19-3 45 0,-11-1-46 0,2 0 45 16,-1-2-40-16,-3-2 39 0,3-1 1 0,-1-2-8 0,-2-1-2 15,-1-1-1-15,-2-3 2 0,1-1-3 0,-4 1-2 16,0-3 1-16,-2-1-2 0,0-3-2 0,-3 1 3 16,-2-2 3-16,-2-4 0 0,2 3 14 0,-4 1 31 15,4 2 22-15,-3 2 17 0,1-1 26 0,-1 5 23 16,3 1-25-16,-1 2 53 0,2 1-38 0,-1 2 23 16,2 2-64-16,-1 1 19 0,2 1-59 0,-1 1 28 15,5 5-31-15,-6-2 26 0,6 2-29 0,-7 3 23 16,7-3-33-16,-2 11 20 0,0-4-31 0,2 4 20 15,2 0-29-15,0 2 17 0,2 3-24 0,1-1 18 16,2 3-25-16,-1 1 12 0,5-1-16 0,0 0 19 16,0 1-31-16,3-1-26 0,-1-2-3 0,2 0-92 15,0 1 0-15,1-2-90 0,-2 0 10 0,3-4-62 16,-2 2 21-16,0-5-63 0,-2-1 10 0,1-1-13 0,0-1-26 16,-1-1 3-16,-1-3 12 0,-1-1 8 15,2-1 37-15,-3-1 37 0,-1-3 48 0,1 2 32 16,-1-3 32-16,0 0 26 0,-4-2 39 0,2 1 35 0,0-3 67 15,-4 2 40-15,1-2 37 0,-2 2 18 0,0-3 11 16,-1 4 5-16,0-1 3 0,-1 1 10 0,-1 1-2 16,0-1 4-16,1 7-7 0,-6-8-6 15,6 8 9-15,-6-5-11 0,6 5-8 0,0 0 0 0,-15 1-12 16,15-1-17-16,-11 5-12 0,6-2-12 0,0 5-7 16,1-2-14-16,-1 1-11 0,3 1-4 0,-1 0-6 15,3 2-10-15,-1 0-3 0,1-2-2 0,1 2-47 16,1 0 47-16,0-2-46 0,4 0 55 0,-2-1-46 15,4-2 40-15,-2 1-48 0,2-2 50 16,1-2-47-16,-9-2 46 0,17 1-3 0,-17-1-5 0,19-3-1 16,-12 1-7-16,1-4 0 0,2 3 0 0,-5-3 2 15,0 0-5-15,1-1-3 0,-2 1 1 0,-2-4-3 16,-2 4-1-16,0-1 0 0,0-2 1 0,-1 4 0 0,-2-4-8 16,-2 1-9-16,1 0-54 0,0 1-41 15,-1 0-48-15,1 0-26 0,-2 2-26 0,2 0-16 16,4 5-25-16,-7-7-27 0,7 7-22 0,-7-7-210 15,7 7-11-15</inkml:trace>
  <inkml:trace contextRef="#ctx0" brushRef="#br2" timeOffset="197857.54">22172 12630 115 0,'0'0'256'0,"0"0"-14"0,11-1-54 16,-11 1 12-16,0 0-45 0,10-3-12 0,-10 3-24 15,7-2-18-15,-7 2-14 0,6-3-14 16,-6 3-16-16,8-6-9 0,-8 6-1 0,7-8-12 0,-7 8 0 15,8-7 2-15,-8 7-2 0,5-10 3 16,-5 10 1-16,7-9 11 0,-7 9-8 0,2-10 2 0,-2 10-2 16,3-7-4-16,-3 7-6 0,0-7-9 0,0 7 20 15,0 0 0-15,-1-9-3 0,1 9 9 0,0 0 1 16,0 0-4-16,0 0-11 0,-11 5 35 0,11-5-47 16,-2 8-1-16,2-8-6 0,-3 8 1 0,3-8 3 0,-1 12-2 15,1-12-9-15,1 13-2 0,0-6-1 16,2 0-1-16,1 1 0 0,0-2 4 0,1 0 28 15,2 0-43-15,0-1 3 0,-1-2 1 0,3 1 3 16,1-2-2-16,-1 1 18 0,-9-3-26 0,18 0 6 0,-6-2-1 16,-2 0 2-16,1-1-2 0,-2 0 3 15,-1-1 0-15,-2 0 7 0,3-4-8 0,-5 4-1 16,1-3 5-16,-1-2-4 0,-1 2 6 0,-1-3-5 16,0 3 15-16,-2-2-15 0,1 1 6 0,-1 1 18 0,0-2 25 15,-1 4 12-15,1 5 25 0,0-14 1 16,0 14-9-16,0-10-14 0,0 10-13 0,0-8-12 0,0 8-8 15,0 0-3-15,2-7-7 0,-2 7-2 0,0 0-4 16,0 0 3-16,10 5-6 0,-10-5 0 0,9 7 0 16,-4-1-3-16,2 0 0 0,0 1-1 0,-3 2 5 15,3-2-6-15,-2 4-3 0,1-3 2 0,-2 3-2 16,2-2-1-16,-3 4 1 0,-2-2-2 0,4-1-2 16,-5 2 2-16,0-2-3 0,-1 1-3 0,-2-1 0 15,2 0-13-15,-3-1-61 0,-1 0-53 0,2-2-70 16,-1 0-43-16,-2 0-46 0,3-3-42 0,-1 1-408 15,4-5-247-15</inkml:trace>
  <inkml:trace contextRef="#ctx0" brushRef="#br2" timeOffset="198241.36">22573 12548 379 0,'0'0'392'0,"1"-5"-52"0,-1 5-30 0,3-7-24 15,-3 7-20-15,2-6-29 0,-2 6-37 0,0 0-35 0,4-5-20 16,-4 5-21-16,0 0-18 0,0 0-16 16,10-3-13-16,-10 3-12 0,0 0-11 0,12 3-10 0,-12-3-8 15,9 2-6-15,-9-2-6 0,10 2 2 0,-10-2-11 16,6 5-2-16,-6-5-2 0,5 6-1 0,-5-6 2 16,0 0 2-16,4 5 1 0,-4-5-5 0,0 0-1 15,0 0 7-15,0 0 25 0,0 0 13 0,0 0 5 16,-7-2 8-16,7 2 7 0,-4-7 2 0,4 7-13 15,-3-10-8-15,3 10 5 0,-2-14-1 0,2 14-7 16,0-11-2-16,2 4 4 0,-2 7-10 0,3-10-7 16,-1 4-4-16,-2 6-2 0,8-7-2 0,-8 7 4 15,9-5 2-15,-9 5-4 0,15-2-43 0,-15 2 46 16,13 4-9-16,-4-1-1 0,-1 0-5 0,-2 2-3 16,3 1-5-16,0 0-3 0,-1 0-1 0,-2 1-6 0,2 0-7 15,-1 1-7-15,0 0-60 0,-2-2-49 0,0 1-45 16,0-1-49-16,-5-6-63 0,5 9-91 0,-5-9-73 15,5 7-497-15,-5-7-521 0</inkml:trace>
  <inkml:trace contextRef="#ctx0" brushRef="#br2" timeOffset="198451.49">22679 12244 230 0,'-4'-10'514'0,"0"4"-93"0,2-1-94 16,-3 1 29-16,5 6-49 0,-4-11 19 0,4 11-74 16,-5-10-1-16,5 10-92 0,-3-7 5 0,3 7-69 15,0 0 19-15,0-9-61 0,0 9 27 0,0 0-54 16,0 0 27-16,10-2-50 0,-10 2 36 0,11 4-78 16,-11-4-67-16,14 5-56 0,-7 0-34 0,0-3-59 15,-1 3-21-15,4-1-79 0,-2 2-401 0,0-3-268 0</inkml:trace>
  <inkml:trace contextRef="#ctx0" brushRef="#br2" timeOffset="198706.84">22866 12211 348 0,'0'0'377'0,"7"-2"-38"15,-7 2-19-15,0 0-17 0,7-6-3 0,-7 6-22 16,0 0-45-16,0 0-38 0,6-4-19 16,-6 4 8-16,0 0 14 0,5 5-3 0,-5-5-15 0,4 7-18 15,-4-7 34-15,8 11-66 0,-5-4 43 0,3 3-61 16,-1-1 39-16,1 2-62 0,0 1 23 0,-1 2-58 15,3-2 34-15,-3 3-51 0,2-1 31 0,0 2-51 16,0 0 23-16,-1-2-34 0,-1 0 40 0,2 1-50 16,0 0 40-16,-3-1-43 0,3-1 37 0,-2 0-41 15,1-1 42-15,-1-1-47 0,0 0 41 0,0-3-49 16,1 1 47-16,0-2-70 0,-1 0 3 0,1-1-88 16,1-1-10-16,-1-2-47 0,-6-3-45 0,11 5-58 15,-11-5-87-15,0 0-99 0,13-4-537 0,-13 4-622 16</inkml:trace>
  <inkml:trace contextRef="#ctx0" brushRef="#br2" timeOffset="198827.41">22955 12443 344 0,'-5'-5'494'0,"5"5"-84"15,-9-5-109-15,9 5-22 0,-7-7-88 0,7 7-6 16,0-10-71-16,4 6 12 0,0-4-36 0,3 1-16 16,2 0-46-16,3-1 22 0,1 1-85 15,1-2-107-15,3 0-148 0,1-1-414 0,-4 2-210 0</inkml:trace>
  <inkml:trace contextRef="#ctx0" brushRef="#br2" timeOffset="199690.75">21788 13583 75 0,'0'0'322'0,"-1"-10"-10"16,1 10-40-16,-4-10 50 0,4 10-57 0,-4-8 5 15,4 8-15-15,-7-5-10 0,7 5 1 16,-11-4-2-16,11 4-13 0,-14-1-16 0,14 1-6 0,-15 3-11 15,5 1-19-15,1 1-21 0,1 0-22 0,-1-1-17 16,2 3-21-16,0 0-19 0,1 0-54 16,2 0 35-16,1 0-49 0,3 1 39 0,0 1-44 0,3-1 37 15,1 2-50-15,1 0 42 0,3-1-45 0,2 1 42 16,1 0-48-16,1 0 43 0,2 0-48 0,1 0 47 16,3-1-48-16,-4 2 45 0,5-3-49 0,-6 2 48 0,0-3-51 15,-2 0 38-15,2 1-47 0,-5-2 53 16,-2 0 0-16,1 1-5 0,-5-1 1 0,-1 0-5 15,-2 1-1-15,0-2 0 0,-4 2-3 0,0 0 1 0,-3-1 0 16,-1 0-5-16,-1 0 1 0,1-1-1 16,-4 0 0-16,4-1-9 0,0 0-35 0,0-1-32 15,0-1-39-15,9-2-35 0,-14 5-52 0,14-5-54 16,0 0-56-16,-13 0-28 0,13 0 5 0,0 0-34 0,7-7-16 16,-2 0-277-16,3 1-172 0</inkml:trace>
  <inkml:trace contextRef="#ctx0" brushRef="#br2" timeOffset="200374.5">21962 13689 202 0,'8'-9'441'0,"-1"1"-51"16,-3 2-20-16,1 1-69 0,-5 5 46 0,4-8-28 16,-4 8-35-16,0 0-15 0,0 0-30 0,0 0-32 15,0 0-40-15,-11 1-62 0,11-1 16 0,-12 8-60 16,8-2 25-16,-1 1-50 0,0 1 27 0,0-1-45 16,2 1 30-16,-2-1-49 0,4 1 36 0,0 0-8 15,0-2-9-15,2 0-7 0,0 1-16 0,2-1-36 16,-3-6-26-16,7 5-17 0,-7-5-51 0,13 4 47 15,-13-4-49-15,17-3 59 0,-8 1-32 0,0-1 10 16,3-1 12-16,0-2 18 0,-1-1 7 0,3-1 62 16,-1 0-46-16,1 2 52 0,0-1-45 0,-1 0 52 0,0 0-2 15,0 2 1-15,-1-1-4 0,-1 2 1 0,1 0-1 16,-1 2 3-16,0-2 2 0,0 3-3 0,1-1-6 16,-2 1-1-16,3 0-1 0,-3-1 0 0,-10 2 2 15,23 0 0-15,-14-1 2 0,-9 1 0 0,17-3 1 16,-17 3 1-16,13-3 0 0,-13 3 4 0,9-6-8 15,-9 6-2-15,5-11 1 0,-5 11-1 0,-3-15 0 16,-2 5 5-16,1-2 20 0,-5 0 10 0,0-1 15 16,-3-3 15-16,0 0 19 0,-3 0-2 0,-1-5-4 15,1 0-10-15,0 0-11 0,-2 0 0 0,6 3-11 16,-1 1-5-16,-2 0-3 0,5 1-1 0,-1 5 4 16,2 0-8-16,1 0-4 0,0 4-14 0,3 0-2 15,-1 1-5-15,5 6 2 0,-7-3-5 0,7 3-3 16,0 0-4-16,-7 5-4 0,7-5-7 0,3 11-54 15,-1-4-35-15,2 0-36 0,0 3-26 0,2 1-29 16,1 0-35-16,-1 0 2 0,1 1 18 0,1-1 60 0,-1 0 2 16,-1-1 59-16,-1-2-16 0,2-1 47 0,0-1-11 15,-3 1 70-15,1-2 14 0,-1-1 52 16,-4-4 32-16,8 7 8 0,-8-7 3 0,9 3-4 16,-9-3-11-16,9 3-20 0,-9-3-17 0,11-1-13 0,-11 1-9 15,14-4-8-15,-14 4-8 0,16-4 0 0,-5 0-12 16,-1 1-11-16,2 0-49 0,-1-1-58 15,1 1-39-15,-2-2 2 0,3 2-35 0,-3 0 47 16,0-1-2-16,2 2 44 0,-3-2-8 0,0 2 38 16,-9 2-8-16,14-3 38 0,-14 3-5 0,11-1 81 0,-11 1 15 15,0 0 88-15,14 3-19 0,-14-3 23 0,11 2 1 16,-11-2 1-16,9 6-13 0,-9-6-13 0,10 6-14 16,-5-1-6-16,1-2-14 0,-1 2-18 0,2 0-16 15,0 0-2-15,0 0-22 0,-1-1-4 0,1 1-10 16,-1 0-3-16,0 0-11 0,-1-2-8 0,-5-3-20 15,11 7-51-15,-11-7-50 0,6 4-81 0,-6-4-85 16,0 0-41-16,0 0-58 0,0 0-309 0,0 0-201 16</inkml:trace>
  <inkml:trace contextRef="#ctx0" brushRef="#br2" timeOffset="200475.31">22404 13422 49 0,'-9'-9'158'0,"2"0"0"16,0 2-52-16,2 1-2 0,-1-1-35 0,3 0 0 15,3 7-34-15,-4-11 8 0,4 11-24 0,2-8 16 0,-2 8-24 16,3-8 1-16,-3 8-54 0,9-4-37 0,-9 4-157 15,11-4 76-15</inkml:trace>
  <inkml:trace contextRef="#ctx0" brushRef="#br2" timeOffset="200806.91">22583 13313 207 0,'0'0'328'0,"8"-8"-69"15,-8 8 18-15,4-9-37 0,-4 9 29 0,0-7-43 16,0 7 17-16,-4-9-4 0,4 9-8 0,-8-3-22 15,8 3-12-15,-9-2-25 0,9 2-21 0,0 0-20 16,-13 0-19-16,13 0-16 0,-8 4-19 0,8-4-16 16,-7 8 2-16,7-8-21 0,-1 9 2 0,1-9-20 15,1 12 6-15,2-5-15 0,-1 2 9 0,2-1-22 16,4 1 10-16,-2-1-10 0,2 2 0 0,1 0 0 16,1 1 2-16,-1-1-3 0,1 0 0 0,0-1 11 15,-1 0-21-15,0 0 9 0,-2-3 0 0,0 1 1 0,-2-1-2 16,0-1 5-16,-1 1-3 0,-4-6 0 15,5 8 0-15,-5-8 1 0,2 8-3 0,-2-8 1 16,-3 6 3-16,3-6-4 0,-4 4-3 0,4-4-1 16,0 0-4-16,-9 3-21 0,9-3-41 0,0 0-39 0,-9-4-48 15,9 4-41-15,-5-7-31 0,4 1 14 0,0 0-51 16,1-2-4-16,0-4-43 0,1 1-2 0,0-2-247 16,1-3-79-16</inkml:trace>
  <inkml:trace contextRef="#ctx0" brushRef="#br2" timeOffset="201490.17">22667 13247 627 0,'2'-14'292'0,"-2"0"16"0,0 3 0 0,-2 1 18 15,1-1 7-15,1 2-4 0,0 0-12 0,-1 2-3 16,0 0-19-16,1-1-80 0,0 8-4 0,-2-10-83 16,2 10 31-16,2-8-41 0,-2 8 55 0,0 0-58 15,0 0 35-15,11 0-52 0,-6 5 35 0,4 1-42 16,0 2 26-16,0 3-38 0,5 4 14 0,-2 1-38 16,4 5 18-16,-3 2-32 0,2 2 16 0,1 5-26 15,0 0 11-15,-2 4-24 0,3-1-2 0,-3 0-3 16,3-2 0-16,-3 1 7 0,0-5-9 0,0 0 0 15,-1-1 0-15,2-1 4 0,-2-1-3 0,2-3 1 16,-3-2 0-16,0-2-2 0,-3-1 5 0,0-4-1 16,0 0 18-16,0-1-11 0,-4-4 9 0,2-1-12 0,-2 0 0 15,-5-6-4-15,10 5-5 0,-10-5-3 0,0 0-1 16,8-6-17-16,-8 6-19 0,-2-11-39 0,0 3-27 16,-3-2-24-16,-3-3 26 0,-2-2-62 0,-2-1 48 15,-2-1-45-15,-4-3 57 0,-1 0 19 0,0 1 16 16,2 1 8-16,-2 0 12 0,3 3 7 0,-1 3 10 15,2 1 1-15,2-1 5 0,1 4 4 0,1 0 0 16,3 1 2-16,1 0-2 0,0 2-1 0,3 0 1 16,4 5-4-16,-5-11-4 0,5 11-16 0,3-8-23 15,-1 3-12-15,3-1-11 0,2 1-10 0,1-1-8 16,0-1 0-16,1 2 6 0,-1-1 0 0,1-1 10 16,1 1 14-16,-1-1 15 0,0-1 10 0,-1 1 15 15,-1 0 3-15,1-1 5 0,-3 2 8 0,2-2 2 16,-1 1 4-16,-1 3 2 0,-1-2 8 0,-4 6-3 0,5-8-1 15,-5 8-2-15,7-7 2 0,-7 7 0 16,5-4 2-16,-5 4 9 0,0 0-7 0,0 0 1 16,15 2-3-16,-15-2 2 0,9 4 0 0,-9-4-1 15,11 5 2-15,-11-5 2 0,13 7 0 0,-5-4-3 0,-2 1 0 16,-6-4 0-16,16 3 5 0,-16-3-3 0,11 3-2 16,-11-3 1-16,13 0-1 0,-13 0 0 15,9-1 0-15,-9 1 5 0,8-5-4 0,-8 5-1 0,2-9 0 16,2 3 1-16,-4 6 1 0,2-12-1 0,-2 5 0 15,2-1 3-15,-2 0 1 0,0 0 24 0,1-1 20 16,0 2 7-16,0 0 5 0,1 1-7 0,0-1 2 16,1 1 11-16,1 1 5 0,-4 5 12 0,7-6 5 15,-7 6 2-15,13-2 3 0,-13 2-13 0,14 2-7 16,-4 2-8-16,-1-1-12 0,-1 5-9 0,1 0-9 16,1 0-5-16,-1 3-6 0,0 2-8 0,1-1-3 15,-3 4-8-15,-2-1-9 0,1 2-32 0,-2 1-67 16,-4 0-52-16,1 1-76 0,-2-1-72 0,-1 2-89 15,-5 1-61-15,1 0-509 0,-3-1-546 0</inkml:trace>
  <inkml:trace contextRef="#ctx0" brushRef="#br2" timeOffset="201890.16">22444 14340 93 0,'-7'-11'450'0,"1"1"-36"0,0 2-62 16,1-2 15-16,-2 0-34 0,2 1 30 0,-1-1-32 15,-1 2 13-15,2-1-18 0,1 1-6 0,-1 1-25 16,1 1-48-16,-1 0-49 0,5 6-43 0,-5-10-18 15,5 10 1-15,0 0 6 0,-2-4-6 16,2 4-6-16,0 0-12 0,12 3-16 0,-7 3-11 0,3 0-2 16,1 1-17-16,4 3 8 0,-3 1-17 0,5 2-4 15,-2 3-20-15,0-1 10 0,2 3-23 0,1 2 9 16,0 0-15-16,-3 1-4 0,4 1 6 0,-4-1-19 16,0 1 13-16,-1-3-17 0,-3-1 13 0,2 1-22 15,-2-1 2-15,-1-1-27 0,0-1-26 0,-3-4-57 16,1 0 4-16,-3-1-33 0,-1-3-41 0,0-1-71 0,-2-7-57 15,0 10-52-15,0-10-52 0,0 0-38 0,-7 2 9 16,7-2-26-16,-11-7-5 0,3 0-269 0,0-4-257 16</inkml:trace>
  <inkml:trace contextRef="#ctx0" brushRef="#br2" timeOffset="202090.87">22430 14323 27 0,'-8'-18'351'0,"2"1"-70"0,-1 1-40 0,2 1-21 15,0 0 21-15,3 1-56 0,0 0 42 0,2 0-59 16,0 2 36-16,3 0-60 0,1 1-18 0,2 2 3 15,0-2 32-15,2 3-36 0,1 1 22 0,2 2-23 16,1 2 12-16,-2 1-29 0,4 2 2 0,-3 0-32 16,1 2 4-16,-1 2-23 0,-2 2 4 0,3 1-26 15,-4 1 8-15,-2 3-20 0,1 0 8 0,-3 0-25 16,-1 2 6-16,-1-1-17 0,-2 0 11 0,0 3-1 16,-2-1-2-16,-1 0-6 0,0 1-17 0,-1-1-63 15,2-2-78-15,-2-1-89 0,1 0-106 0,-1-3-123 16,0 1-329-16,3-4-340 0</inkml:trace>
  <inkml:trace contextRef="#ctx0" brushRef="#br2" timeOffset="202236.57">22899 14380 507 0,'0'0'425'0,"0"0"-105"0,13 2-76 0,-13-2-45 16,0 0-45-16,0 0-26 0,11-3-27 0,-11 3-34 15,0 0-122-15,0 0-158 0,10-3-374 0,-10 3-102 16</inkml:trace>
  <inkml:trace contextRef="#ctx0" brushRef="#br2" timeOffset="-208658.13">16611 11261 30 0,'0'0'214'0,"-4"-7"4"16,4 7-78-16,-5-3-11 0,5 3-7 0,-4-6-9 16,4 6-10-16,-6-6-16 0,6 6 22 0,-5-4-48 15,5 4-14-15,-8-5-3 0,8 5-3 0,-4-4 3 16,4 4 0-16,-6-7-5 0,6 7 1 0,-7-3-6 15,7 3 5-15,-5-4-1 0,5 4 17 0,0 0-30 16,-11-4-3-16,11 4 10 0,-8-4 2 0,8 4 20 16,-10-3-4-16,10 3-1 0,-11-2 2 0,11 2 0 15,-12 0-1-15,12 0-15 0,-14-1 12 0,14 1-14 16,-14 1 12-16,14-1-17 0,-17 2 28 0,17-2-24 16,-15 3 24-16,6 0-35 0,-1-1 38 0,1 0-27 15,1 1-1-15,-3-1 1 0,2 0-5 0,0 2-2 16,0 1-1-16,-1-2 2 0,1 1 3 0,0-1-1 15,0 2 2-15,1-1 4 0,-1 0-8 0,1 0-3 16,0 0 0-16,0 1 10 0,0 0-10 0,2-2 1 0,-2 2-5 16,2 0-2-16,-1 0 8 0,1-1-1 15,-2 1 9-15,3 0-9 0,-1 0 0 0,-1 0 6 16,1 1 1-16,0 0 1 0,-1 0 3 0,1 0-2 0,-2 1 10 16,4-1-3-16,-5 0 5 0,4 1 1 0,-2 0-1 15,0 2 2-15,1-2 2 0,-2 0 2 0,2 0 3 16,-1 0 0-16,2 2-3 0,0-1-9 0,-1 0-1 15,1 0-3-15,-1-1-6 0,3 3-4 0,-1-3-3 16,1 3 0-16,-1-2-3 0,1 0 1 0,0 2-5 16,2-2-3-16,0 1-2 0,1-1 5 15,-2 0 0-15,2 1-3 0,2-1 5 0,-2-1-5 0,1 3 0 16,0-2-1-16,0 2 8 0,3-2-3 0,-3 2 2 16,3-2 0-16,-1 1 1 0,-1-1 3 0,2 1 0 15,-1-1 8-15,1 1-2 0,-2-1 7 0,2 1-5 16,2 0 1-16,-2-1 6 0,1 1 1 0,-1-2-1 15,0 0-9-15,1 3 16 0,0-2-19 0,0 2 3 16,2-2-4-16,-2 1-3 0,1-1-1 0,-2 0 4 0,4 1-2 16,-3-1 0-16,1 0-2 0,-2 0 1 15,3 0-2-15,0 1 2 0,-2-2 2 0,2 2-7 0,-2-4 3 16,1 3-1-16,2-1-2 0,-3 0 3 0,1 0-4 16,1-1-4-16,-1 1-2 0,2 0 2 0,-2-2 1 15,0 2-2-15,2-1 3 0,-1 1-3 0,0 0-6 16,1-2 1-16,-2 1-3 0,2-1 1 0,1 1 8 15,-1-1-7-15,-1 0 3 0,1 1-7 0,1-1 9 16,-1 0-46-16,1-2 54 0,-1 3-49 16,0-2 58-16,1 0-57 0,-1-1 57 0,1 2-55 15,-2-3 57-15,1 2-51 0,1-1 52 0,-9-3-46 0,15 4 48 16,-15-4-57-16,13 5 58 0,-13-5-55 0,17 3 58 16,-17-3-61-16,15 4 54 0,-15-4-53 0,15 3 49 15,-15-3-50-15,13 2 55 0,-13-2-57 0,17 2 60 16,-17-2-63-16,13 2 60 0,-13-2-55 0,15 2 57 15,-15-2-51-15,13 2 50 0,-13-2-60 0,14 1 57 16,-14-1-57-16,11 0 58 0,-11 0-55 0,13 2 58 0,-13-2-54 16,13-2 57-16,-13 2-58 0,11-1 55 0,-11 1-56 15,14-1 68-15,-14 1-69 0,12-3 58 16,-12 3-58-16,10-5 56 0,-10 5-55 0,14-4 60 0,-14 4-65 16,13-6 58-16,-7 1-57 0,-6 5 57 0,14-7-60 15,-9 3 61-15,3 0-49 0,-3-1 49 0,3 0-62 16,0 0 60-16,-2-2-59 0,-1 2 58 0,4-1-50 15,-4-1 48-15,3 1-4 0,-2 0-4 0,-1-1-55 16,3-1 60-16,-2 1-7 0,-1-1-45 0,2 1 50 16,-2-1-55-16,1 0 56 0,1 0-53 15,-3 0 56-15,1-1-52 0,-1 1 54 0,1-1-60 0,0 1 60 16,-3-1-61-16,2 0 60 0,1 0-56 0,-2 1 61 16,-1-1-61-16,2 2 57 0,-2-1-57 0,0 0 59 15,1-1-56-15,0 1 59 0,-1 0-63 0,0-1 61 16,-2 2-63-16,1-1 61 0,1 1-58 0,-1-2 60 15,-1 1-41-15,1 0 35 0,-1 1-57 0,-1-1 58 16,1-1-56-16,-1 1 58 0,1 1-51 0,-2-3 48 16,1 2-57-16,0-1 62 0,0 1-60 0,-1 0 58 0,-1 0-58 15,0-2 5-15,2 2 13 0,-2-2-5 16,1 2 5-16,-1-2 0 0,-1 3 5 0,2-2 1 0,-1 0 1 16,-1 0-1-16,2 0 1 0,-3-1 1 0,1 1 2 15,-1 0 1-15,0-1-1 0,-1 1 9 0,1-1 44 16,-1 0-63-16,0-1 54 0,-1 0-61 0,-2 2 59 15,2-2-62-15,-1 1 53 0,0 0-56 0,-1 0 58 16,-1 0-2-16,1 1-10 0,-1-1-2 0,-3 1-2 16,3 1 0-16,-2-1 1 0,-2 2-2 0,3 0 2 15,-4-2-7-15,2 3 0 0,-3-1-5 0,2 1 0 16,-1 0-5-16,0 1 7 0,-2-1-8 0,3 1-2 16,-4 2-8-16,4-1-32 0,-3 0-60 0,3 1-66 15,-1 0-62-15,3 2-44 0,1 0-120 0,-2 1-48 16,2 1-98-16,2 1-653 0,-4 3-804 0</inkml:trace>
  <inkml:trace contextRef="#ctx0" brushRef="#br2" timeOffset="-196077">22739 14923 189 0,'-4'4'328'0,"4"-4"-85"16,0 0-32-16,0 0 0 0,0 0-19 0,-5 4-8 15,5-4-19-15,0 0-15 0,0 0-24 0,0 0-18 0,0 0 13 16,0 0-57-16,0 0-13 0,0 0-9 16,0 0-5-16,0 0 6 0,0 0 8 0,4-5 6 15,-4 5-14-15,5-4-5 0,-5 4-38 0,10-7 31 0,-6 1-37 16,1 2 36-16,0-2-21 0,2 0 12 0,0-1-32 15,0-2 32-15,-1 2-36 0,3-1 37 0,-1-2-46 16,1 2 46-16,-2-3-40 0,2 5 34 0,0-5-33 16,0 2 35-16,0-1-39 0,0 0 11 0,-4 3-64 15,3-1-50-15,0-2-21 0,-3 4-84 0,0 1-57 16,-1-1-52-16,-4 6-141 0,5-6 33 0</inkml:trace>
  <inkml:trace contextRef="#ctx0" brushRef="#br2" timeOffset="-195870.14">22774 14972 421 0,'-3'6'426'0,"3"-6"-91"0,-2 8-69 0,2-8-28 16,-2 9-12-16,2-9-36 0,0 0 54 0,0 7-16 16,0-7 0-16,0 0-13 0,0 0-10 0,0 0-25 15,10-5-20-15,-10 5-25 0,9-7-17 0,-5 2-22 16,4 0-17-16,-2 0-16 0,3-2-11 0,-2 1-13 0,0-1-48 15,1 0 40-15,1 0-56 0,-3 0-15 0,3-1-153 16,-4 1-108-16,4-1-162 0,-4-1-520 0,-1 1-577 16</inkml:trace>
  <inkml:trace contextRef="#ctx0" brushRef="#br2" timeOffset="-146816.12">1789 3192 160 0,'0'0'200'16,"0"0"-46"-16,0 0-8 0,0 0-24 0,0 0-22 15,0 0-14-15,0 0-7 0,5-4-9 0,-5 4-4 16,0 0 0-16,0 0 4 0,0 0 10 0,5-4-6 16,-5 4 0-16,0 0-3 0,0 0-19 0,9-3 6 15,-9 3-12-15,0 0-2 0,8-3-1 0,-8 3 11 16,0 0-4-16,0 0-23 0,11 0 12 0,-11 0-1 16,0 0 2-16,14 2 2 0,-14-2 17 0,10 1-23 0,-10-1 25 15,13 1-26-15,-13-1 30 0,14 0-6 16,-14 0 10-16,18 1 1 0,-18-1-7 0,18 0 4 15,-18 0-11-15,26-1 10 0,-15 0-15 0,3-2 11 0,3 2-27 16,1-1 21-16,-3 0-24 0,4-1 21 16,0-1-24-16,-2 1 15 0,1-1-42 0,0 1 35 15,1-1-18-15,0 1 16 0,-1 0-21 0,1-1 17 16,-1 2-23-16,1 0 23 0,0-2-24 0,-2 2 24 0,2-2-24 16,-1 1 25-16,1 0-23 0,0 1 23 0,1-1-3 15,-1-1-19-15,1 3 19 0,-2-2-6 0,1 0-17 16,-1 1 16-16,2-2-18 0,1 2 25 0,-3-1-20 15,1 1 21-15,0 0-4 0,2-1-1 0,-2 1 0 16,-1 0-3-16,1-1-6 0,0 2 6 0,0-2 1 16,2 2 4-16,-3-2 2 0,1 0 0 0,1 1-1 15,-2 0-2-15,2-1 2 0,1 1-5 0,-3-1 1 16,4 2 3-16,-2-3-5 0,-2 2-2 0,2 0 0 16,1-2-2-16,-2 2 2 0,1-1 3 0,0 1-1 15,0-1-1-15,0 1 6 0,0 0-4 0,-1-1-3 16,1 1 4-16,-2 0-7 0,3-1 7 0,-2 2-6 15,-1-2 8-15,1 1-11 0,-1 0 12 0,1 1-7 16,0-2 7-16,-1 2-9 0,1-1 2 0,-2 0-4 16,2 1 5-16,-2-2-4 0,2 3-3 0,-3-1-6 15,1-1 3-15,2 1-5 0,-3 1 7 0,0-1-7 16,1 0 3-16,1-1-5 0,-3 1 5 0,2 1-4 0,-1-1 4 16,1 0 0-16,-2 1-9 0,2 0 6 0,-2-1 3 15,2 1-4-15,-1 0-1 0,0-1 0 0,0 1 4 16,0 0-2-16,0 0-5 0,0 0-1 15,0 0 7-15,-2 0-5 0,3 0 6 0,-2 0-4 0,2 1 1 16,-2-1 0-16,2 0 2 0,-2 1 0 0,2-1-1 16,-3 1 5-16,2-1-6 0,0 1 7 0,-1 0-1 15,3-1 2-15,-3 2-8 0,3-1 8 0,-4 0-4 16,3 0 6-16,-2-1-2 0,0 2 4 0,-1-1-7 16,3-1 10-16,-3 2-9 0,0-1 12 0,2 0-28 15,-1 1 41-15,2-1-13 0,-3 0 13 0,1 0-19 16,-2 0 18-16,2-1-5 0,-1 2-20 0,0-1 22 15,0-1-20-15,0 0 22 0,-1 0-22 0,1 0 23 16,-1 1-11-16,-2-1-1 0,2 0-2 0,-13 0-4 0,22 0-6 16,-22 0 2-16,20 0-7 0,-20 0-8 15,18 0-34-15,-18 0-74 0,14 0-108 0,-14 0-99 16,13 2-113-16,-13-2-259 0,4 5-451 0,-4-5-755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34:15.8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19802 2067 535 0,'-10'-7'409'0,"-3"0"-115"0,0 2-32 15,1-1-55-15,-1 1 21 0,-1 0-4 0,0 0-23 16,0 2-26-16,-3-1 13 0,4 3-45 0,-1-1 17 16,-1 2-14-16,-2 3-13 0,1 2-4 0,-4 0 2 15,0 3 5-15,-1 2 1 0,-1 5-6 0,-1 2 2 16,-4 6 3-16,2 4-1 0,0 5-14 0,-1 2 9 15,-3 11-27-15,1 2-9 0,2 2-25 0,1 1 3 16,4 3-23-16,1-1 8 0,7-7-25 0,4 0 20 16,3 0-10-16,3 0 3 0,3-1-39 0,5-1 41 15,7-2-2-15,3 0-7 0,5-2-6 0,7-2-3 16,5 2-3-16,5-3-30 0,6-3 29 0,2-3-3 16,4-5-1-16,5-2-1 0,2-4-6 0,-7-6-1 15,3-1-2-15,0-2-3 0,3-3-3 0,-2-5-1 0,2 1-1 16,-3-3-28-16,3-3 23 0,-4-1-24 0,2-2 37 15,-2-4-39-15,-1 1 39 0,-2-4-36 0,-2 1 38 16,0-4-35-16,-4 0 32 0,-1-1-36 0,-1-3 39 16,-4-1-39-16,-3-1 45 0,-4-3-8 0,1-1-4 15,-5-2 1-15,-3-1-3 0,-3-1-4 0,-1-3-29 16,-8 3 35-16,3-6-43 0,-3-3 43 0,-5 6-32 16,-3-4 32-16,-2 0-28 0,-3-7 32 15,-5 2-32-15,-2-2 26 0,-5 2 10 0,-3 1-8 0,-3 1-32 16,-7-3 35-16,3 7-37 0,-2 3 35 0,-13-2-28 15,-2 2 29-15,-5 4-35 0,-4 4-4 0,7 6 1 16,-4 2-14-16,-5 4-12 0,2 1-27 0,-4 3-37 16,-1 1-26-16,0 2-38 0,3 4 10 0,0 2-43 15,3 0-1-15,10 2-51 0,1 2-84 0,5 1-9 0,2 3-71 16,4 0 7-16,5 2-293 0,4 1-223 0</inkml:trace>
  <inkml:trace contextRef="#ctx0" brushRef="#br0" timeOffset="449.41">19690 2584 111 0,'0'-12'344'0,"-1"0"-86"0,-1 1 34 0,0-2-26 15,-1 1-2-15,-1-2 20 0,0 0 3 0,-1 2-3 16,1-1-6-16,-3 2-6 0,-1 1-22 0,2 0 5 0,-1 2-17 16,-2-1-13-16,3 2-13 0,-2 1-34 0,-1 1-17 15,-1 2-38-15,1 2 0 0,9 1-19 0,-16 0 19 16,9 3-34-16,-2 2 24 0,0 5-43 0,2 0 34 15,0 5-48-15,1 0 23 0,3 6-31 0,-1 1 29 16,3 4-16-16,2 0-13 0,3 4-4 0,-1 3-5 16,3 0-2-16,2 4-26 0,2 0 16 0,2 1-19 15,0-2 15-15,-1 0-21 0,0 0 16 0,1-7-22 16,-2-1 19-16,0 0-4 0,1-1-6 0,0-1 3 16,-2-4-27-16,1-2 25 0,-4-1-3 0,2-1-1 15,-3-2-7-15,-1-3-19 0,2-1-36 0,-3-2-40 16,-1-1-45-16,0 1-62 0,-2-3-62 0,-3-1-94 15,-1 0-21-15,-4-1-153 0,-3-2-25 0,2 0-454 16,-3-2-624-16</inkml:trace>
  <inkml:trace contextRef="#ctx0" brushRef="#br0" timeOffset="1163.91">19449 3153 275 0,'-14'-4'481'0,"4"1"-5"0,0-2-99 0,1 2 9 16,1-1-64-16,1 0-13 0,-2-2-54 0,2 1-19 0,2-2-49 15,0 0-34-15,1 0-29 0,4 0-22 16,0-2-24-16,0 0-17 0,4-2-4 0,2-1-20 15,4 0-9-15,2-2-9 0,1-1-3 0,4 1-19 0,2-2-38 16,1 0-22-16,3-1-68 0,-1 2 1 0,2 0-71 16,-1-1 13-16,0 0-18 0,-1 3-3 0,-2 1-1 15,-1 1 24-15,-2 0 59 0,-2 3-8 0,-3 1 27 16,0-1 33-16,-2 4 55 0,-1-1 51 0,-3 0 50 16,-6 5 39-16,13-5 17 0,-13 5-6 15,9-4-19-15,-9 4-13 0,6-3-1 0,-6 3 1 0,0 0 14 16,0 0 5-16,12 6 9 0,-12-6-33 0,2 8 12 15,-2-8-34-15,5 10 8 0,-1-4-29 0,-1 3 2 16,1-2-23-16,0 1 15 0,1 0-23 0,1 1-4 16,0 1-5-16,-2-3-2 0,3 1 3 0,-1-1-10 15,2 1 0-15,-1-2 1 0,-2-1-1 0,3 1 3 16,0-3 1-16,-8-3-3 0,14 4-1 0,-14-4 6 16,14-2-12-16,-14 2-2 0,15-5 17 0,-7 1-14 0,-3-2 11 15,3-1-25-15,-3-2 22 0,-1 1-19 16,-2-2 21-16,3 2-2 0,-3-1 0 0,0 1-7 0,1 2 2 15,-2 0-1-15,0 0-2 0,-1 6-4 16,5-9-3-16,-5 9 0 0,3-7-5 0,-3 7 11 0,0 0 0 16,0 0-1-16,13 1-16 0,-13-1 20 0,7 8-16 15,2-3 18-15,-4 0-13 0,2 0 21 16,-1 0-25-16,-1 1 13 0,3-1-37 0,-2 0-1 0,-2 0-44 16,-4-5-11-16,9 7 7 0,-9-7 22 15,10 4 6-15,-10-4 18 0,0 0-19 0,9 3-10 16,-9-3 6-16,0 0 13 0,7-7 51 0,-7 7-43 15,4-10 55-15,-4 10-40 0,2-12 41 0,1 5-47 0,-2 0 51 16,1 0-5-16,1 0 2 0,-2 0-5 0,3 1-4 16,-3-1 0-16,-1 7 1 0,7-8-2 0,-7 8-2 15,8-6 7-15,-8 6-9 0,11-4-11 0,-11 4-28 16,0 0 52-16,15 2-39 0,-15-2 40 0,13 3-37 16,-13-3 41-16,10 6-46 0,-10-6 51 0,9 5-47 15,-9-5 47-15,7 4-33 0,-7-4 80 0,7 3 11 16,-7-3 67-16,0 0-3 0,0 0-2 0,0 0-44 0,9-1-4 15,-9 1-28-15,3-8-4 0,-3 8-23 16,1-9 7-16,-1 2-14 0,3 0-7 0,-1-2-7 16,1 2-6-16,1-1-5 0,3 0 0 0,-2 1-6 0,2 3 1 15,0-2-1-15,5 3-2 0,-2 2 1 0,3 0 0 16,0 1-14-16,2 1-8 0,3 0 7 16,2 2 12-16,2 3-61 0,0-2-66 0,2 2-114 0,0-1-75 15,1-1-132-15,2-1-445 0,-2-2-460 16</inkml:trace>
  <inkml:trace contextRef="#ctx0" brushRef="#br0" timeOffset="2181.13">21479 1404 376 0,'-4'-20'350'0,"-1"0"-60"0,-1 0-46 0,-1 0-42 15,-3-1-15-15,2 1-16 0,-1-1-14 0,-1-4-32 16,-4 0-17-16,2 1 2 0,-1 0-17 0,0 0-5 16,-4 0 0-16,4 0-14 0,-4 1 9 0,0-1-8 15,-2 2-13-15,-4-4-18 0,0 2-8 0,-4 0-14 16,-1 1 4-16,-4 2-1 0,0 0-5 0,-4 2-8 15,-4 0 2-15,1 2-13 0,-5 0-2 0,-3 3 9 16,0 0 0-16,-6 1-4 0,-7-2 4 0,4 4 18 16,-8 0-34-16,7 3 0 0,-10-1 6 0,-2 2 5 0,8 1-5 15,-12 3 2-15,9 0-3 0,0 3-16 0,-14 1 14 16,2 4 6-16,-1 1 1 0,0 4 0 0,-1 2 1 16,0 2 2-16,0 5 3 0,-2 1-10 0,-1 3 26 15,3 2 5-15,-2 0 9 0,-13 12 10 0,3 4 9 16,2 1 15-16,5 3 20 0,-2 2-6 0,5 5 25 15,2 2-18-15,0 5 24 0,5 2-41 0,2 4 15 16,2 4-30-16,4 1 10 0,2 2-29 0,4 1 20 16,5 2-36-16,2 0 21 0,11-11-2 0,2 3-3 15,4 2 2-15,2 2 6 0,2 0-4 0,4 1 1 16,3-1-3-16,5 1 0 0,2-1 5 0,6-1-14 16,3-3 0-16,4-1-2 0,4-10-49 0,3 1 48 15,6 7 3-15,2-2-6 0,8-1-7 0,2-2-3 16,3-3-7-16,4-3 8 0,5 1-6 0,4-2 2 15,4-2-6-15,2-3 1 0,6 0 1 0,1-3 0 16,5-2-47-16,3-1 56 0,0-1-49 0,4-3 25 16,2 0-16-16,0-2 47 0,1 0-48 0,1-4 48 0,2-1-47 15,0-3 46-15,-2 1-49 0,3-3 48 0,-2-2-48 16,2 0 47-16,-2-3-47 0,1-2 61 0,1-3-56 16,3 0 39-16,-1-2-48 0,1-5 54 0,2-1-52 15,0-2 53-15,3-3-53 0,-3-1 51 0,1-1-52 16,-8-1 53-16,7-2-53 0,-1-1 50 0,1-3-49 15,-3 0 47-15,1-4-48 0,1-1 51 0,-3-1-53 16,-1-4 51-16,4-1-51 0,-4-1 3 0,-1-3 14 16,-1-2-4-16,4-2 3 0,-5-1 43 0,3-3-53 15,-4 0 44-15,3-2-7 0,-4-2-5 0,4-1-7 16,-4 0-3-16,-1-2 1 0,0 0-1 0,0-1 4 16,-3 0-7-16,-3 0 4 0,-3 1-1 0,0 0-1 15,-3-1 0-15,-4 1-45 0,-1-1 55 0,-1 2-39 16,-2-1 43-16,-4-1 0 0,-1 1-3 0,-2 0-2 15,-5 4-14-15,-2 1 11 0,0-2-12 0,3-6 11 16,-5 5-10-16,-1-1 10 0,-2-1-17 0,1 0 15 16,-3-2-17-16,0 0 17 0,-2 0-11 0,1 0 11 15,-1 1-12-15,-2 0 11 0,-1-1-6 0,-1 1 8 0,-3 0-10 16,2-1 3-16,-4 2-4 0,-2 0-4 0,-3 3 4 16,0 0-7-16,-2 1 8 0,-3 0 1 0,1-1-4 15,-5-1 3-15,-1 1 5 0,-2 0 0 0,-2-4-5 16,-1 0 3-16,-5 1 1 0,2-1-1 0,-5 1-9 15,0 0 13-15,-2 0 0 0,-1-1 2 0,-3 2-5 16,-2-1 2-16,-3-6-5 0,-2 1-31 0,-2 0 41 16,-3 1-36-16,1-1 38 0,-5 3-33 0,-1-1-3 0,-4 2 6 15,-3 1 2-15,-2 1 3 0,-1 1 6 0,0 1-4 16,-5 2 5-16,3 2 0 0,-3 0 1 16,5 1 1-16,-3 1-3 0,0 3-4 0,3 1-18 0,3 6-22 15,4 1-9-15,-6 2-54 0,2 3-49 16,-2 2-32-16,-3 2-27 0,-1 4-36 0,1 3-95 0,-3 2-107 15,3 4-394-15,-1 2-409 0</inkml:trace>
  <inkml:trace contextRef="#ctx0" brushRef="#br0" timeOffset="2864.17">20514 1792 450 0,'-4'-11'658'15,"4"11"-95"-15,-4-7-116 0,4 7-53 0,-5-6-96 0,5 6-19 16,0 0-63-16,-2-8-19 0,2 8-26 15,0 0 33-15,0 0-28 0,0 0 27 0,2 9-37 0,-1-3-19 16,3 2-31-16,0 0-7 0,1 2-22 0,2 0-18 16,0 3-15-16,2 1-19 0,-1 2 7 0,0-3-7 15,3 3-14-15,-2 0-3 0,0-1-9 0,1-2 7 16,-1 1-8-16,-1-1-2 0,-2-1 20 0,3-1-37 16,-2 0-13-16,-2-3-55 0,0 1-32 0,-1-2-25 0,1-3-31 15,-5-4-36-15,0 9-29 0,0-9-22 16,0 0 1-16,-14 1 25 0,6-2 60 0,-3-5 13 15,-1-1 52-15,-1-2-1 0,-3-3 43 0,0-1 7 0,2-3 44 16,-1 0 37-16,1 1-1 0,2-3 25 0,-2-5-1 16,4 4 26-16,2 0-20 0,2 1 54 0,0 0-27 15,3 1 30-15,2 1-31 0,0-1 23 0,3 0-27 16,2 1 10-16,2 0-31 0,-1 3 6 0,3 0-28 16,1 1 13-16,1 1-29 0,3 2 16 0,0 0-25 15,0 3 14-15,1 0-22 0,1 3 17 0,-2 2-20 16,1 0 11-16,-3 2-18 0,3 1 18 0,-2 1-20 15,-2 3 20-15,3 2-21 0,-4-1 20 0,-3 3-23 16,-2-2 23-16,2 1-27 0,-4 2 32 0,-2 0-18 16,0 0 17-16,-4 0-14 0,0-2 17 0,0 1-21 0,-1-1 20 15,1 0-24-15,0-1 22 0,0 0-24 0,2-3 27 16,-3 1-21-16,4 0 13 0,1-6-16 0,-4 10 21 16,4-10-18-16,-1 10 23 0,1-10-21 0,2 12 22 15,1-6-23-15,-1 1 29 0,6 0-30 0,-2 0 23 16,3 0-17-16,1 2 19 0,1-1-25 0,0 1 23 15,2-1-27-15,-2-1 25 0,2 2-33 0,3-2 30 16,-2 0-5-16,2 0-11 0,-2-1-44 0,3 1-61 0,-3-2-93 16,3-1-67-16,-3-1-89 0,1 0-146 0,-1-3-377 15,-1 1-435-15</inkml:trace>
  <inkml:trace contextRef="#ctx0" brushRef="#br0" timeOffset="3383.7">20931 1894 666 0,'0'0'506'16,"0"0"-145"-16,0 0-49 0,0 0-48 0,0 0-9 16,0 0-68-16,0 0 35 0,0 0-60 0,-5-5-1 15,5 5-59-15,0 0 5 0,7-7-50 0,-7 7 24 0,9-7-49 16,-4 2 24-16,-1 0-48 0,4-1 31 0,-3 0-36 16,1 0 30-16,-2 0-34 0,1-1 25 0,-2 1-24 15,1 0 29-15,-1 0-13 0,0 0 40 0,-3 6-13 16,2-9 43-16,-2 9-18 0,3-8 27 0,-3 8-39 15,0 0 12-15,0-8-34 0,0 8 16 0,0 0-28 16,0 0 18-16,-4 3-29 0,4-3 22 0,-4 10-29 16,1-5 24-16,1 2-30 0,2 0 28 0,2 2-36 0,1-1 26 15,0 2-23-15,1-1 29 0,2 0-31 16,3 1 25-16,1 0-3 0,1-2-2 0,0 0-7 16,6-3-7-16,-2 1-40 0,2-2-37 0,-2 0-31 0,4-3-56 15,-5-1 9-15,4-1-27 0,1-3-24 0,-3 0 13 16,0-2-39-16,-2 1 35 0,0-3-40 0,-2-1 56 15,-2-1 24-15,-2-1 26 0,-3-2 24 0,-4 1 26 16,0-1 25-16,-2 0 55 0,-3-4 36 0,-2 0-10 16,1-2 88-16,-3 0 6 0,-1 1 26 0,-1 1 37 15,1 0-17-15,1 2 41 0,1 0-16 0,-2 3 33 16,2 2-21-16,2 0 25 0,0 1-23 0,1 2-27 0,-1 0-39 16,0 1-24-16,3 0-24 0,2 6-27 0,-4-7-2 15,4 7-14-15,0 0 4 0,0 0 5 0,0 0-11 16,0 0 1-16,6 8-14 0,-1-2 1 0,0 1-5 15,3 1-7-15,-2 3-2 0,2 1-6 0,2 0 4 16,-1 2-36-16,2 1 35 0,0 2 0 0,-1 0-10 16,3 1 2-16,-2 0-6 0,1 1-25 0,-1-2-71 15,1-1-99-15,-2 1-40 0,3-2-59 0,-3-1-72 16,0-3-29-16,3-1-110 0,-1-2-368 0,-1-2-431 16</inkml:trace>
  <inkml:trace contextRef="#ctx0" brushRef="#br0" timeOffset="3934.91">21591 1703 249 0,'-1'-7'584'0,"1"0"-90"0,-1 1-103 0,-2 0-13 15,3 6-72-15,-5-11-7 0,5 11-53 0,-6-8-16 16,6 8-57-16,-12-5-5 0,12 5-45 0,-13-1-2 16,13 1-42-16,-15 4 10 0,6 0-37 0,0 0 8 0,-1 4-32 15,4-1 15-15,-1 1-30 0,-2 2 15 0,3 1-27 16,2-3 20-16,-1 2-28 0,1-2 17 0,3 2-25 15,0-3 13-15,1-7-38 0,1 13-3 0,-1-13-35 16,4 10 21-16,-4-10-31 0,9 6 27 0,-9-6-30 16,11 1 26-16,-11-1-23 0,14-3 28 0,-6 0-16 15,1-2 31-15,-2 1-6 0,3-3 22 0,-2-2-13 16,1 3 28-16,-1-1-13 0,0 1 20 0,0-1-12 16,0 2 18-16,0 0-14 0,-2 0 17 0,6 0-18 15,-12 5 19-15,13-5-18 0,-13 5 19 0,16 0-13 16,-16 0 13-16,18 4-16 0,-8-2 18 0,-1 5-13 0,2-4 17 15,0 1-20-15,-1 0 18 0,-1 1-15 16,3-1 16-16,-1-1-15 0,-2 1 20 0,-9-4-18 16,18 5 19-16,-18-5-42 0,19 1 27 0,-19-1-1 0,18-5 17 15,-10 2-22-15,-1-2 32 0,0-1-41 0,-1-4 43 16,-3 2 6-16,-2-3 53 0,2 0-18 0,-3-2 43 16,-2 0-27-16,0-3 21 0,-2-1-27 0,-3-2 8 15,2 0-30-15,-3 0 6 0,0-2-33 0,0 2 14 16,-1 0-34-16,0 1 18 0,0 0-32 0,0 1 24 15,0 4-24-15,3 0 15 0,1 2-31 0,0 2-15 16,1 0-98-16,-2 2-18 0,6 7-10 0,-7-7 19 0,7 7-27 16,0 0-42-16,-7 3 17 0,7-3-55 0,-2 11 38 15,2-4 7-15,0 3 15 0,3 0 31 16,-1-1 35-16,2 1 20 0,1-1 21 0,2 0 15 0,2 0 34 16,-3 0 64-16,2-2 49 0,-1 1 41 15,2-2 22-15,-2-1-32 0,2-2 11 0,1 2-50 0,-1-4 12 16,1 1-49-16,-10-2 14 0,22-2-121 0,-12 1-90 15,4-2-160-15,-2-1-224 0,0 1-53 0</inkml:trace>
  <inkml:trace contextRef="#ctx0" brushRef="#br0" timeOffset="4529.05">20414 2760 412 0,'0'0'361'16,"0"0"-61"-16,0 0-45 0,0 0-33 0,0 0-39 15,0 0-36-15,0 0-26 0,0 0-24 16,0 0-28-16,-2-4-42 0,2 4-68 0,0 0-63 16,0 0-79-16,0 0-71 0,0 0-251 0,2-8-1 0</inkml:trace>
  <inkml:trace contextRef="#ctx0" brushRef="#br0" timeOffset="4658.81">20423 2766 327 0,'0'0'286'0,"0"0"-42"0,0 0-78 16,-2 5-32-16,2-5-21 0,0 0-34 0,0 0-13 16,0 0-12-16,0 0-5 0,0 0-17 0,0 0-33 15,0 0-48-15,0 0-56 0,0 0-91 16,0 0-184-16,0 0 162 0</inkml:trace>
  <inkml:trace contextRef="#ctx0" brushRef="#br0" timeOffset="5185.96">20412 2719 157 0,'0'0'194'0,"0"0"-47"0,-7 4-25 0,7-4-20 16,-6 5-15-16,6-5-14 0,-4 5-3 0,4-5-11 15,0 0-10-15,-5 7-5 0,5-7-11 0,0 0 0 16,0 0-3-16,-1 6-3 0,1-6-2 0,0 0 7 15,0 0-5-15,0 0-2 0,0 0 2 0,0 0 8 16,4-5 21-16,-4 5 11 0,2-8 0 0,-2 8 5 0,3-11 3 16,-2 5 8-16,-1-1-9 0,0-2-9 0,0 0-13 15,0-1-4-15,-1-1 11 0,0 0-6 0,-1-2-12 16,0 2-11-16,-2-4-10 0,1 1 3 16,-3-1 7-16,1 0-10 0,-3 1 4 0,2-1 3 0,-1 0 3 15,-2 1-10-15,-1-2 7 0,-1 2-4 0,-3 1-3 16,1 0-7-16,-1 1-5 0,-3 0-1 15,-1 2-4-15,2 1 2 0,-5 0-4 0,3 1 3 0,-1 1 4 16,1 0-1-16,0 3-3 0,-1-1-4 0,1 2 0 16,-1-2-2-16,2 3 7 0,-2 0-8 0,0 1 9 15,1 1-2-15,-1-2-3 0,2 4 1 0,-2-2 0 16,0 2 8-16,4-1-10 0,-3 3 5 0,1 0-1 16,-1-1 0-16,4 2-3 0,-4-1-8 0,4 2 14 15,-2 0-9-15,2-1 6 0,-2 2-7 0,3 0 7 16,0 0-12-16,1 0 11 0,-2 0 4 0,4 2-5 15,-2-1 1-15,1-1 1 0,2 3-2 0,-2-2 11 16,1 1-2-16,1 0 4 0,2 1-5 0,-2-2-2 16,1 2 0-16,-1-1 2 0,3 0-3 0,-1-1 4 0,1 1 8 15,0-2-5-15,-1 2 0 0,2-2 5 0,-1-2-3 16,-1 2 1-16,4-1 1 0,-1-2-1 0,4-4-4 16,-7 9-4-16,7-9-1 0,-8 7-2 15,8-7 6-15,-6 6-13 0,6-6 5 0,-4 5-12 16,4-5-49-16,0 0-55 0,-5 5-63 0,5-5-69 15,0 0-68-15,0 0-313 0,0 0-138 0</inkml:trace>
  <inkml:trace contextRef="#ctx0" brushRef="#br0" timeOffset="14915.44">12866 5190 64 0,'0'0'388'16,"0"0"-100"-16,0 0-56 0,0 0-7 0,0 0-12 15,0 0-11-15,-5 4 5 0,5-4-41 0,0 0 12 16,0 0-52-16,0 0 19 0,0 0-48 0,0 0 31 16,0 0-58-16,0 0 37 0,0 0-52 0,0 0 42 15,0 0-66-15,0 0 42 0,0 0-58 0,0 0 41 16,0 0-51-16,0 0 39 0,0 0-49 0,0 0 42 16,0 0-51-16,0 0 44 0,0 0-46 0,0 0 41 15,0 0-46-15,0 0 47 0,0 0-41 0,0 0 43 16,0 0-48-16,0 0 46 0,9-4-45 0,-9 4 51 15,0 0-49-15,13-2 45 0,-13 2-45 0,15-2 42 16,-15 2-45-16,17-1 49 0,-17 1-49 0,22-1 45 16,-12 1-1-16,4-1-48 0,-1 1 47 0,1 0-4 15,1 1-42-15,-1-1 45 0,2-1-3 0,-1 1-1 0,-1 0-49 16,2-1 49-16,0 1-43 0,0-1 49 0,1 1-50 16,1 0 49-16,0 0-47 0,1-2 47 0,0 2-46 15,-1 0 46-15,0 0-45 0,0-1 44 0,2 1-44 16,-1 0 44-16,1 0-42 0,0 0 42 0,-1 0-43 15,1 0 48-15,3 0-44 0,-2 0 42 0,-1 0-47 16,1 0 47-16,1 0-45 0,-2 0 50 0,2-1-51 16,1 1 49-16,1 0-46 0,-2 0 51 0,1 0-40 15,0 0 41-15,4-1 3 0,0 1-11 0,-3-2-4 16,4 2-3-16,-2-1-5 0,1 0-2 0,-2 0 0 16,3 1-4-16,0-1 0 0,-3-1 2 0,0 1-6 15,2 1 0-15,-1-1-43 0,-1 0 53 0,3 1-44 16,-3-1 45-16,-1 0-45 0,0 1 47 0,2-2-42 15,-3 2 46-15,0 0-42 0,1 0 40 0,0-1-42 16,-1 1 46-16,0 0-48 0,3 0 48 0,3 1-46 16,-6-1 45-16,0 0-40 0,5-1 42 0,-6 1-10 15,6 0 0-15,-2-1 8 0,1 1-10 0,-2-1-8 0,3 1 1 16,-1 0-1-16,-1-1-1 0,-1-1-3 0,2 2 4 16,1-1-1-16,-2 0-3 0,-1 0 0 0,3-1-2 15,-3 2 4-15,2-1-3 0,-2 0 2 0,-2 1 1 16,3-1-3-16,-2 1 4 0,0-1-5 0,-1 1-37 15,0-1 48-15,-1-1-42 0,2 2 47 0,-1-1-42 16,1 1 47-16,1-1-45 0,-3 1 43 0,4 1-43 16,-3-2 47-16,2 1-4 0,-5-1-7 0,3 1 0 15,0-1-2-15,1 1-3 0,-2-2 0 0,-1 2-1 16,0 0-3-16,1-1 4 0,0 1-1 0,-2-1-3 16,1 1 2-16,-1-1-3 0,2 1 2 0,-4-2-1 15,2 2 5-15,-1 0 6 0,1 0 7 0,-1-1 4 16,-1 1-2-16,-2 0-4 0,1 0 0 0,-2 1 0 15,2-1-4-15,-2 0-3 0,0 0-1 16,-1 0 3-16,2 2-4 0,-3-2-5 0,-2 0-34 0,3 0 44 16,-2 0-2-16,0 1-1 0,-12-1 0 0,18 1-5 15,-18-1-33-15,17 1 45 0,-17-1 1 0,14 2 2 16,-14-2 5-16,13 1 6 0,-13-1-35 0,0 0 48 16,13 1-43-16,-13-1 46 0,0 0-38 0,11 0 43 0,-11 0-42 15,0 0 49-15,0 0-40 0,10 1 43 16,-10-1-45-16,0 0 50 0,0 0-49 0,0 0 43 0,12 1-52 15,-12-1 43-15,0 0-53 0,0 0 46 0,0 0-51 16,0 0 45-16,0 0-51 0,0 0 47 0,0 0-52 16,0 0 48-16,10 2-50 0,-10-2 50 0,0 0-52 15,0 0 45-15,0 0-41 0,0 0 43 0,0 0-50 16,0 0 47-16,0 0-47 0,0 0 45 0,0 0-49 16,0 0 41-16,0 0-56 0,0 0-1 0,0 0-103 15,0 0-33-15,0 0-122 0,0 0-84 0,0 0-128 16,0 0-426-16,-5-5-521 0</inkml:trace>
  <inkml:trace contextRef="#ctx0" brushRef="#br0" timeOffset="17232.66">24255 5189 157 0,'0'0'250'0,"0"0"-53"0,0 0-27 15,0 0-13-15,0 0-23 0,0 0-18 0,0 0-21 16,0 0-22-16,0 0-19 0,0 0-8 0,6 5-11 16,-6-5-3-16,0 0-2 0,0 0 4 0,9 1 9 15,-9-1 1-15,0 0 2 0,17 0-2 16,-17 0-8-16,11 0 0 0,-11 0-3 0,17 0 0 16,-17 0 0-16,18 0 0 0,-18 0 4 0,24 0 6 0,-12-1 0 15,1 1-5-15,2 0 1 0,0-2-7 0,2 1-5 16,2 1 1-16,-1-1 8 0,2-1-10 0,2 0 7 15,-2 1-7-15,3 0 2 0,0 0-1 16,3 0 10-16,1 0-5 0,-2-1-9 0,1 1-2 16,1 0-5-16,1 1-2 0,-1-1 3 0,1-1 5 15,0 1 13-15,0-1 0 0,1 2-3 0,-1-1 11 0,-1-1-14 16,3 1-2-16,-1 0 1 0,-1 0 0 0,2 1 1 16,0-1 4-16,-3 0-6 0,4-1 5 0,-3 1-10 15,1 1-1-15,-1-1-2 0,-1 0-2 16,1 1-48-16,0-1 51 0,-2 1 1 0,2-4-1 0,0 3-2 15,-1 1-7-15,1 0 3 0,-2-2 0 0,2 2 5 16,-1 0 4-16,1 0 1 0,-3 0-4 0,4-1 2 16,-1 1 0-16,0 0 3 0,0 0-9 0,1-1 0 15,-1 1-3-15,-1-1 5 0,1 1-4 16,2-1-1-16,-2 0 3 0,-1 1 3 0,1-2 4 16,0 1 0-16,1 1-9 0,-2-1 1 0,0 0 2 0,0 0 2 15,-2-1-10-15,2 1 4 0,-2-1-3 0,1 0 1 16,0 1 0-16,-1 0-2 0,2 0 1 0,-2-1 3 15,0 0-1-15,1 1-2 0,-1-1-2 16,2 1-1-16,-1 0 2 0,-1-1 1 0,2 1-3 0,0-2-4 16,0 2 2-16,0 0 6 0,-1-1-9 0,1 1 3 15,1-2-1-15,0 2 0 0,-2 0 0 0,2-1 18 16,0 0-22-16,0 1-2 0,-1-2 8 0,1 1-12 16,-2 1 7-16,1-1 0 0,-2 0 5 0,0 0-4 15,0 0 1-15,-3 1-2 0,0-1 1 0,1 1 1 16,-2-1 3-16,2 0 3 0,-2 0-3 0,-1 1 0 15,2-2 10-15,-3 2 6 0,3 0 5 0,-2-1-4 16,0 1-3-16,-1-1-5 0,1 1-6 0,-3-1 11 16,2-1 1-16,-1 2 8 0,0 0-17 0,-2-1 10 15,2 1-16-15,-3 0 11 0,-1 0-11 0,1 1 11 16,-1-1-18-16,0 0 14 0,0 1-12 0,-1-1 11 16,0-1 0-16,-1 2 22 0,3-1-3 0,-2 1 4 15,-1-2-19-15,0 1 11 0,1 0-17 0,-1 1 9 16,-1-1-17-16,0 0 6 0,1 0 7 0,-12 1-13 15,16 0 9-15,-16 0-13 0,16-2 8 0,-16 2-8 16,14-1 10-16,-14 1-8 0,12-1 7 0,-12 1-16 16,0 0 11-16,13-1-18 0,-13 1-30 0,0 0-119 15,10-2-134-15,-10 2-268 0,0 0-444 0,-1-7-617 16</inkml:trace>
  <inkml:trace contextRef="#ctx0" brushRef="#br0" timeOffset="33363.65">16640 9624 208 0,'0'0'204'0,"0"0"-20"15,0 0-19-15,0 0-15 0,-10-2-15 0,10 2-10 16,0 0-18-16,0 0-13 0,-9-1 1 0,9 1 0 15,0 0-3-15,0 0 4 0,0 0 2 0,-9-3 2 0,9 3-1 16,0 0-17-16,0 0 23 0,0 0-22 0,0 0 15 16,0 0-28-16,0 0 32 0,0 0-42 0,-10-1 42 15,10 1-53-15,0 0 39 0,0 0-51 0,0 0 43 16,0 0-58-16,0 0 41 0,0 0-53 0,0 0 42 16,0 0-47-16,0 0 47 0,0 0-38 0,0 0 43 15,0 0-39-15,0 0 36 0,0 0-39 0,0 0 44 16,0 0-38-16,8 4 41 0,-8-4-31 0,0 0 42 15,15-2-42-15,-15 2 39 0,14-1-42 0,-14 1 34 16,18 0-47-16,-18 0 32 0,18-1-38 0,-18 1 34 16,23 0-40-16,-10 0 41 0,-2 0-38 0,2-1 31 15,1 1-40-15,0 0 39 0,0 0-39 0,0 0 42 16,3 0-43-16,-2 0 39 0,4 0-41 0,-2 0 41 16,2 1-41-16,1-1 35 0,0 0-37 0,0 1 42 0,-1-1-42 15,1 1 43-15,1-1-31 0,-2 0 34 0,2 2-39 16,-1-2 40-16,2 1-43 0,-3-1 42 0,3 0-43 15,-2 1 40-15,1-1-46 0,-1 1 40 16,1 0-40-16,-2-1 38 0,1 2-43 0,-3-2 48 0,2 1-50 16,0-1 45-16,-1 1-42 0,0-1 45 0,-3 2-40 15,3-2 45-15,-5 0-44 0,5 1 46 0,-4-1-44 16,3 0 49-16,-3 1-42 0,2-1 44 0,-3 0-52 16,4-1 46-16,-3 1-46 0,1-1 47 0,-1 1-43 15,0 0 42-15,-1 0-47 0,2-2 48 0,-2 2-49 16,0-1 46-16,2 1-49 0,-2-1 47 0,1-1-48 15,-2 1 47-15,2 1-47 0,-3-1 47 0,1 0-49 16,0 1 45-16,1-1-49 0,-1-1 52 0,-2 1-46 16,-10 1 40-16,20-1-50 0,-20 1 49 15,16-1-46-15,-16 1 47 0,16-1-50 0,-16 1 52 0,13-1-48 16,-13 1 52-16,10 0-47 0,-10 0 51 0,12-2-41 16,-12 2 50-16,0 0-42 0,11-1 50 0,-11 1-43 15,0 0 42-15,0 0-40 0,0 0 4 0,16 0 10 16,-16 0 1-16,0 0 0 0,0 0 5 0,0 0 3 0,9-2-14 15,-9 2-3-15,0 0 1 0,6-4-9 16,-6 4-3-16,0 0-3 0,0 0-3 0,5-6-5 0,-5 6-4 16,0 0-57-16,1-7-56 0,-1 7-159 0,0 0-58 15,-1-9-122-15,1 9-144 0,0-7-451 0,0 7-673 16</inkml:trace>
  <inkml:trace contextRef="#ctx0" brushRef="#br0" timeOffset="37797.96">18487 8988 580 0,'0'0'452'0,"0"0"-105"0,0 0-35 0,-9 1 15 15,9-1 23-15,0 0 21 0,0 0-60 0,0 0-34 16,0 0-42-16,0 0-42 0,0 0-37 0,0 0-31 16,0 0-22-16,-10-1-24 0,10 1-15 0,0 0-15 15,8-3-7-15,-8 3-13 0,9-4-4 0,-9 4-3 16,14-5-7-16,-7 3-4 0,2-2-3 0,3 2-2 16,-3-1-6-16,2 1 0 0,-1 0-28 0,1-2-54 15,0 1-79-15,-1 0-81 0,2 1-46 0,-2 0-39 16,0 1-32-16,1 0-84 0,-11 1-366 0,15-2-340 15</inkml:trace>
  <inkml:trace contextRef="#ctx0" brushRef="#br0" timeOffset="37960.28">18606 9065 353 0,'-5'9'417'0,"2"-5"-97"16,-2 1-47-16,5-5-26 0,-5 9-8 0,5-9 20 0,-5 7-3 15,5-7-28-15,-4 4-34 0,4-4-40 0,0 0-31 16,0 0-13-16,0 0-37 0,0 0-11 0,9 3-8 15,-9-3-21-15,14-3-30 0,-5 0-33 0,5 0-91 16,0-1-56-16,3-3-63 0,0 3-138 0,3-2-399 16,0-3-297-16</inkml:trace>
  <inkml:trace contextRef="#ctx0" brushRef="#br0" timeOffset="38742.31">19421 8459 267 0,'0'-9'372'0,"2"1"-61"0,-2 2-34 0,-2-2-19 16,2 2 25-16,-2-2-19 0,-2 1 1 0,3 1-20 15,-2-1-7-15,-2 1-14 0,1 1-19 0,0 0-39 16,-1-1-35-16,5 6-23 0,-11-7-15 0,11 7-10 16,-12-4-11-16,12 4-6 0,-18 0-7 0,18 0-6 15,-18 4-5-15,7 0-1 0,3 1-5 0,-1 0-2 0,-2 3 1 16,1 1 6-16,1 0 40 0,2 3-59 0,-3-1 43 16,5 2-55-16,-1 1 43 0,2-1-54 15,1 2 41-15,2 2-49 0,-1-3 43 0,4 3-50 0,-1 1 46 16,4-2-45-16,-1 2 40 0,1 2-48 0,3-1 47 15,1 0-47-15,1-1 45 0,-1 0-46 16,4 1 45-16,-3-1-49 0,0 0 45 0,2-1-47 0,-2 0 50 16,1 1-51-16,-4-2 10 0,-1-1-3 0,-1 1 4 15,-1-2 6-15,-1-2 4 0,-3 2-1 16,-3-3 3-16,-1 1-1 0,-1 2 1 0,-4-4 2 16,-1 1 1-16,-1 0 0 0,-2-1 2 0,-1-2 5 0,1-1-5 15,-2 0 1-15,2 1 2 0,-1-3 3 0,4-1 0 16,-1 0 3-16,1 1 6 0,1-2-15 0,3 0-3 15,6-3-4-15,-12 6 2 0,12-6-2 0,-4 6 28 16,4-6-32-16,3 7 1 0,-3-7 0 0,9 7 1 16,-1 1 0-16,1-4 1 0,3 6 4 0,0-2-20 15,2 4 20-15,1 1-4 0,-1 2 5 0,3 5 1 0,-3 0-3 16,-1 0 3-16,0 5 1 0,-1 1 49 16,-3 2-55-16,0 1 47 0,-2 1-48 0,-1 0 58 0,-4 1-24 15,0-3 32-15,-2 0 32 0,0 0 35 0,-3 1 16 16,1 2-5-16,-3-2-9 0,2-1-70 0,-1-3 52 15,0 0-79-15,2 1 45 0,-1-3-56 16,3 1 38-16,0-3-60 0,3 3 42 0,1-4-61 0,1 0 43 16,4-2-108-16,1-1-43 0,0-2-109 0,4-2-92 15,3-1-109-15,1-5-61 0,-3-2-154 16,4-2-469-16,2-3-737 0</inkml:trace>
  <inkml:trace contextRef="#ctx0" brushRef="#br0" timeOffset="41059.51">20081 8599 265 0,'0'0'270'0,"0"0"-34"16,0 0-4-16,0 0-10 0,0 0-26 0,-3-7-8 16,3 7-19-16,0 0 2 0,0 0-32 0,0 0 15 15,-5-3-49-15,5 3 18 0,0 0-43 0,0 0 43 16,0 0-42-16,0 0 33 0,-14 2-49 0,14-2 39 16,-6 2-44-16,6-2 42 0,-7 6-39 0,2-1 41 15,0-1-34-15,-1 1 46 0,-1 0-38 0,2 3 35 16,-1-1-35-16,-1 2 37 0,0 0-40 0,0 1 52 15,2 1-50-15,-3 2 44 0,3-1-55 0,-2 1 44 0,3 1-53 16,0 1 38-16,0-1-43 0,2 0 20 16,0 0-54-16,2 0-1 0,2-1-1 0,0 1-3 15,0 2 1-15,3-1-7 0,0-1-1 0,2-2 0 16,0 1-2-16,0 1-3 0,4-4 0 0,-1 2 2 16,0-1-10-16,3-3-10 0,0 2-37 0,-2-2-46 15,3-1-51-15,-1 1-51 0,2-3-66 0,-3-1-27 16,-2 0-11-16,4 1-23 0,-4-4-87 0,3-1-57 0,-3-1-250 15,2-2-229-15</inkml:trace>
  <inkml:trace contextRef="#ctx0" brushRef="#br0" timeOffset="41945.17">20510 8683 178 0,'0'0'215'0,"0"0"-43"0,0 0-19 0,7-4-16 16,-7 4-22-16,0 0-16 0,0 0-8 0,0 0-9 15,-3-5-4-15,3 5 3 0,0 0 4 0,0 0 0 16,-3-7 0-16,3 7 7 0,0 0 0 0,-2-7 6 0,2 7-2 15,-3-6 20-15,3 6-30 0,-5-4 15 16,5 4-30-16,-7-5 51 0,7 5-31 0,-7-5 43 16,7 5-68-16,-9-4 30 0,9 4-52 0,-9-2 26 0,9 2-60 15,0 0 46-15,-19 0-52 0,19 0 47 16,-15 4-47-16,6-1 44 0,1 2-49 0,-1-1 44 16,-1 0-47-16,1 3 44 0,1 0-46 0,1 0 42 0,-2 0-39 15,1 0 39-15,3 3-46 0,-1-3 41 0,-2 2-46 16,4 0 48-16,2 0-57 0,-2 0 51 0,1-1-53 15,3 1 52-15,0-2-45 0,0 0 43 0,0-7-45 16,0 13 49-16,3-6-53 0,-1-1 50 0,-2-6-45 16,7 9 2-16,-7-9 4 0,9 7 13 0,-9-7 32 15,10 4-21-15,-10-4 11 0,11 1-44 0,-11-1 47 16,13-1-45-16,-13 1 45 0,14-4-29 0,-7 2 26 16,0-3-49-16,0 0 46 0,-1 1-41 0,-1-1 46 15,3-1-39-15,-3 0 34 0,0 0-40 0,-1-2 43 16,0 1-43-16,0 2 44 0,-2-4-45 0,3 3 45 0,-1 0-44 15,-3-1 50-15,3 2-47 0,-1 0 46 16,-3 5-47-16,4-10 49 0,-4 10-46 0,2-5 37 16,-2 5-46-16,5-6 49 0,-5 6-35 0,0 0 56 15,0 0-40-15,10 2 47 0,-10-2-51 0,7 6 36 0,-7-6-46 16,7 8 38-16,-1-1-42 0,-1-1 46 16,1 1-49-16,-1 2 39 0,0-1-46 0,0 1 42 15,2 0-43-15,-2 1 41 0,1 1-55 0,1-3-37 0,-2 2-92 16,1-2-21-16,-2 2-42 0,2-2-70 0,-2-2-60 15,1 1-47-15,-2 0-160 0,-3-7-80 0</inkml:trace>
  <inkml:trace contextRef="#ctx0" brushRef="#br0" timeOffset="42116.06">20758 8804 90 0,'13'-2'383'0,"-13"2"-108"0,0 0-35 0,13 1 24 16,-13-1 14-16,0 0-22 0,7 6 38 0,-7-6-82 15,4 6 2-15,-4-6-83 0,2 9 17 0,-1-2-71 16,-1-7 27-16,0 13-57 0,0-6 29 0,-1 0-60 16,-1 2 36-16,2-1-57 0,-1 0-9 0,0 0-58 15,-1-1-51-15,1 1-56 0,0-3-49 0,1-5-122 16,-1 13-343-16,1-13-199 0</inkml:trace>
  <inkml:trace contextRef="#ctx0" brushRef="#br0" timeOffset="42442.61">21075 8564 285 0,'0'-11'474'0,"0"11"-99"15,-2-9-82-15,2 9 12 0,-4-7-52 0,4 7-4 0,-5-4-19 16,5 4 3-16,0 0-68 0,-11-1 17 0,11 1-49 15,-10 4 8-15,4 0-52 0,1 2 25 0,-2 1-47 16,3 0 31-16,-2 1-44 0,2 0 33 0,-1 3-46 16,1 0 32-16,2 1-45 0,-1 0 33 0,2 0-47 15,1 1 33-15,0 0-46 0,1-1 39 0,-1 2-42 16,3-1 35-16,-1 0-44 0,2 1 46 0,1 0-53 16,-1-1 41-16,2-1-42 0,1 0 42 0,-1-1-46 15,1-2 39-15,0 2-41 0,2-4 23 0,0-2-76 16,1 3-3-16,2-4-89 0,-2-1-48 0,0-2-30 15,3 0-47-15,-1-2-22 0,0 0-105 0,1-4-320 16,-1 0-248-16</inkml:trace>
  <inkml:trace contextRef="#ctx0" brushRef="#br0" timeOffset="42727.03">21241 8484 137 0,'0'0'471'0,"-2"-10"-122"0,2 10-57 0,-2-8-64 16,2 8-34-16,-3-7-36 0,3 7-14 0,0 0-4 16,0 0 7-16,3-5 5 0,-3 5 26 0,0 0-15 15,9 5-12-15,-5-1 1 0,3 1-6 16,-1 4 36-16,4-1-41 0,-1 3 37 0,0 1-43 0,4 4 38 16,-3-1-64-16,-1 4 35 0,4 1-61 0,-4 0 29 15,1 5-58-15,0 1 37 0,-2-4-59 0,-2 2 37 16,-2 1-55-16,4-3-3 0,-6 1 0 0,1 0 3 15,-2-3-7-15,-1-1-4 0,0 0-3 0,-3-1-5 16,2 0-47-16,-4-1-81 0,0-1-101 0,0-2-115 16,-1 1-100-16,-3-5-149 0,0 0-326 0,1-3-496 15</inkml:trace>
  <inkml:trace contextRef="#ctx0" brushRef="#br0" timeOffset="43496.86">21857 7979 35 0,'0'-10'310'0,"0"10"-60"0,0-7-22 0,0 7-12 0,0 0-6 16,0-10-21-16,0 10-25 0,0 0-27 0,0 0-28 15,0-8-16-15,0 8-26 0,0 0 7 0,0 0 38 16,0 0 29-16,4 5-28 0,-4-5 55 0,4 8-5 16,-2 0 5-16,2 1 7 0,0 2 3 15,0 2-42-15,2 3 39 0,1 3-43 0,-1 1 39 0,-1 3-47 16,5 3-9-16,-5 4-6 0,3 2-2 0,-1 1-1 15,2 7-2-15,-2-1-4 0,2 3 1 0,0 0-6 16,0 3-4-16,-1-2-2 0,-1 1 0 0,2 1-2 16,1-2 3-16,-2 3-45 0,3-3 50 0,0 2-59 15,-1 0 56-15,2-2-47 0,-1 3 5 0,2-2-1 16,0 0 50-16,-2 2-59 0,1-2 43 0,-1 1-53 0,1-2 45 16,-2-1-3-16,0 1 2 0,2-2-11 15,-3-1-10-15,2-1-9 0,-2-1-2 0,-2-7-11 16,1 0-2-16,-1 0-4 0,-1 0-39 0,1-3 38 15,-2-2-41-15,2-3 43 0,-3 0-40 0,1-1 33 0,-1-4-33 16,-1 0 36-16,-1-3-44 0,2-1 43 16,-3-3-47-16,2 2 33 0,1-4-63 0,-2 1 11 15,0-3-108-15,-2-7-78 0,2 11-81 0,-2-11-111 16,0 0-114-16,0 0-103 0,0 0-661 0,-1-8-905 16</inkml:trace>
  <inkml:trace contextRef="#ctx0" brushRef="#br0" timeOffset="44608.66">22531 8520 248 0,'0'0'277'0,"-12"-1"-45"16,12 1-22-16,0 0-9 0,0 0-19 0,0 0-17 16,0 0-24-16,0 0-17 0,0 0-16 0,0 0-8 15,0 0 5-15,0 0-15 0,10-4 10 16,-10 4-31-16,13-4 5 0,-4 3-31 0,3-1 14 16,-1-2-34-16,-1 2 19 0,3 0-31 0,1-1-3 0,0-2 2 15,2 2-1-15,-1-2-2 0,0 2 0 0,-1-1 0 16,0-1 0-16,-1-1-1 0,1 3-2 0,-5-1 8 15,3 0 17-15,-3 0 15 0,0 0 13 0,-3-1 1 16,-6 5 5-16,13-5 17 0,-13 5 11 0,9-6 19 16,-9 6 8-16,6-5 2 0,-6 5 0 0,5-4-1 15,-5 4-10-15,0 0-15 0,6-4-14 0,-6 4-17 16,0 0-15-16,0 0-9 0,0 0-7 0,0 0 1 16,0 0 6-16,7 5-4 0,-7-5 3 0,1 10 8 15,-1-10-2-15,3 13 3 0,-2-4-4 0,3 1 12 16,-1 2 1-16,-1 1 2 0,4 1 3 0,-2 2-9 15,1 1-4-15,2 3-7 0,1-1-3 0,-3 5-1 0,2-2 1 16,-2 0-1-16,0-1 4 0,1 2-13 0,0 0 2 16,0-1-6-16,-1 2 6 0,1-2 0 0,-1 1-36 15,1 0 43-15,-3 0-38 0,3-2 38 16,-4-1-43-16,2-2 46 0,-2 1-49 0,0-1 6 0,-2-1 2 16,3-1 13-16,-3-3 12 0,0 2-20 15,-3-2-1-15,3-2 2 0,-2-1 48 0,-1-1-55 16,-1 1 49-16,0-3-57 0,-3 0 41 0,-1-2-54 15,2-1 42-15,-6-2-55 0,3-1 19 0,-2-2-75 0,-2 1 2 16,0-2-47-16,2-1-15 0,-3 0-39 0,1-3-38 16,-1 1-59-16,2 0-41 0,0-2-35 0,0-1-59 15,3 4-13-15,1-4-400 0,-2 0-376 0</inkml:trace>
  <inkml:trace contextRef="#ctx0" brushRef="#br0" timeOffset="44795.41">22689 8849 519 0,'0'-10'432'16,"0"10"-107"-16,-2-6-11 0,2 6-47 15,-2-6 37-15,2 6-91 0,0-8 4 0,0 8-69 0,3-6 11 16,-3 6-57-16,6-10 6 0,-2 4-61 0,3 3 27 16,3-1-55-16,-1-2 42 0,4 0-59 0,-1 0 37 15,4-1-51-15,-1 1 5 0,2 0-121 0,-1-1-61 16,2 0-71-16,1-2-126 0,2 2-366 0,-5 1-263 0</inkml:trace>
  <inkml:trace contextRef="#ctx0" brushRef="#br0" timeOffset="45608.05">23402 8486 384 0,'0'0'360'16,"-1"-9"-45"-16,1 9-27 0,-1-9-37 0,1 9-11 15,-3-7-11-15,3 7-11 0,0-7-14 0,0 7-29 16,-1-6-30-16,1 6-27 0,0 0-27 0,0 0-14 15,0 0 16-15,0 0 11 0,0 0 11 0,0 0 2 16,0 0 39-16,4 6-46 0,-4-6 47 0,5 10-53 16,-1-2 31-16,0 1-34 0,-2 1 29 0,3 0-58 15,3 3 50-15,-3 1-59 0,0 0 33 0,0 1-58 16,0 2 32-16,4 1-51 0,-4-1 41 0,-1 1-53 16,0-1 40-16,1-1-49 0,-1 1 42 0,1-1-46 15,-2-1-1-15,0 0 8 0,1 0-5 0,-1-4 0 16,-2 0 3-16,2 0 2 0,-1-3 3 0,0-1 4 15,0 1 7-15,-2-8 13 0,3 10-6 0,-3-10 0 16,1 10-5-16,-1-10-1 0,0 0-1 0,5 7 1 16,-5-7 4-16,0 0-9 0,0 0 0 0,0 0 0 15,0 0-1-15,0 0-2 0,0 0 1 0,0 0-7 16,0 0 1-16,0 0-1 0,-1-7-1 0,1 7 0 16,0 0 1-16,1-7 2 0,-1 7-5 0,0 0 0 15,1-8 0-15,-1 8 4 0,0 0-4 0,2-5-3 16,-2 5 7-16,0 0-8 0,0 0 11 0,0-8-8 15,0 8-1-15,0 0 2 0,0 0 0 0,0 0-1 0,0 0 1 16,0 0 0-16,0 0 7 0,-2-7-7 0,2 7-1 16,0 0 5-16,0 0 0 0,0 0-2 0,0 0 2 15,0 0-3-15,0 0 6 0,0 0-5 0,0 0-2 16,0 0 3-16,0 0-1 0,-2-4-2 0,2 4 4 16,0 0 2-16,0 0-6 0,0 0-1 0,-3-7 2 15,3 7-1-15,0 0 1 0,0 0 2 0,0 0-2 16,0-7 0-16,0 7 10 0,0 0-13 0,0 0 0 15,0-8 1-15,0 8 1 0,7-7-3 0,-7 7 4 16,6-7-3-16,-6 7 11 0,10-9-16 0,-3 5 6 16,0 1-2-16,1 0 1 0,0-2 3 0,1 2 0 15,1 1 9-15,-1-1-10 0,1 2-6 16,-10 1 0-16,19-1 0 0,-19 1 1 0,19 2 0 0,-10 1 0 16,0-1 0-16,-2 3 8 0,0 0-6 0,-2-1-4 15,-1 3 5-15,-1 0-1 0,-3 0 1 0,0 2-4 16,-3-4 0-16,1 5 6 0,-5-3-7 0,1 1-4 15,-2 1-13-15,-1-2-21 0,0 1-31 0,-5-1 9 16,3 0-85-16,-3-3-11 0,2 0-88 0,-1-3-29 16,1 1-71-16,-1-2-65 0,0 0-76 0,0-3-408 15,2-1-464-15</inkml:trace>
  <inkml:trace contextRef="#ctx0" brushRef="#br0" timeOffset="50142.4">24294 8465 43 0,'4'-5'303'0,"-4"5"-92"0,0 0 17 16,0 0-52-16,4-7 14 0,-4 7-47 0,0 0-1 15,0 0-28-15,1-7-5 0,-1 7-30 16,0 0 5-16,0 0-14 0,0 0 3 0,2-7 0 0,-2 7-3 16,0 0 25-16,0 0-29 0,0 0 0 0,0 0 0 15,0 0-5-15,-2-6-5 0,2 6-15 0,0 0 4 16,0 0 12-16,0 0-27 0,-14 0-1 0,14 0 6 15,-14 5 10-15,5-2 16 0,0-1 10 0,-1 3 31 16,1 0-54-16,0 1 40 0,-1-1-58 0,2 1 38 16,-1-1-52-16,2 3 42 0,-1-1-54 0,2 0 43 15,2 0-50-15,0 3 38 0,1-3-42 16,1 3 38-16,0-2-47 0,4 2 42 0,-1-2-40 0,0 3 38 16,3-3-44-16,0 2 44 0,1 0-43 0,-1-1 40 15,4 0-41-15,-2-1 46 0,-1 1-49 0,2-2 43 16,-1 1-44-16,2-2 44 0,-3 2-45 0,-1-3 45 15,-1 1-44-15,1-1 47 0,-4-5-41 0,5 10 39 16,-5-10-44-16,3 9 41 0,-3-9-45 0,-3 8 46 16,3-8-49-16,-5 8 46 0,0-4-83 0,0 1 33 15,5-5-69-15,-14 4 20 0,14-4-40 0,-13 6-1 16,13-6-21-16,-10 5-29 0,10-5-34 0,-13 4-41 16,13-4-41-16,0 0-286 0,-11-1-91 0</inkml:trace>
  <inkml:trace contextRef="#ctx0" brushRef="#br0" timeOffset="50475.25">24268 8615 452 0,'9'-6'403'0,"-9"6"-90"15,6-5-64-15,-6 5-56 0,0 0-23 0,9-4-32 16,-9 4 22-16,0 0-30 0,0 0 18 0,11 3-60 16,-11-3 21-16,0 0-56 0,8 6 28 0,-8-6-55 15,9 6 34-15,-9-6-46 0,9 8 38 0,-9-8-53 16,10 8 34-16,-5-5-45 0,-5-3 41 0,9 8-43 0,-9-8 38 15,9 7-41-15,-9-7 44 0,9 4-41 0,-9-4 39 16,10 3-42-16,-10-3 44 0,0 0-45 0,12-3 44 16,-12 3-40-16,8-4 39 0,-8 4-46 0,8-5 48 15,-8 5-48-15,4-9 46 0,-4 9-46 0,4-6 46 16,-4 6-43-16,0 0 46 0,5-6-51 0,-5 6 47 16,0 0-51-16,4-6 48 0,-4 6-47 0,0 0 45 15,0 0-43-15,9 4 46 0,-9-4-43 0,6 3 45 16,-6-3-48-16,9 5 44 0,-9-5-45 0,8 7 44 15,-8-7-45-15,11 8 49 0,-11-8-82 0,11 6-16 16,-11-6-41-16,11 6-40 0,-11-6-31 0,12 3-31 16,-12-3-16-16,11 1-10 0,-11-1-12 0,14-2-187 15,-5 0 84-15</inkml:trace>
  <inkml:trace contextRef="#ctx0" brushRef="#br0" timeOffset="51062.58">24597 8535 153 0,'0'0'308'0,"-2"-10"-99"0,2 10-12 15,-5-7-60-15,5 7 16 0,0 0-45 0,-9-4 11 16,9 4-36-16,0 0 1 0,-11 3-28 0,11-3 10 16,-10 5-32-16,6 0-5 0,4-5-7 0,-5 10 0 15,1-4-7-15,3 1-2 0,0 0 1 0,0 1-2 16,1 0-5-16,0-1 0 0,1 3-3 0,0-2 1 16,3 2-1-16,-1-3 3 0,-1 2-3 0,3-2 4 15,1 0 0-15,0 0 14 0,0-2-21 0,1-1 16 16,1 1-17-16,-1-3 16 0,-7-2-25 0,15 4 16 15,-15-4-18-15,15 0-9 0,-15 0-13 0,17-4-10 16,-8 1-4-16,-1-1-4 0,-2 0 4 0,2-1 6 16,-1-2 3-16,-3 0 4 0,1-1 35 0,-1 0-33 15,-1-2 40-15,-2-3-35 0,0 2 33 0,-1-1-29 16,-1-1 37-16,1 0-33 0,-4-2 55 16,3 0-4-16,-2-1 24 0,-1 2 4 0,1-1 20 0,-1 2 14 15,0 1-12-15,0 2 21 0,2 0 7 0,-2 1-10 16,1 0-6-16,1 3-18 0,-1-1-17 0,-1 2-10 15,4 5-13-15,-2-9-10 0,2 9-2 0,-4-4-3 16,4 4 41-16,0 0-55 0,0 0-2 0,0 0 7 0,1 8 1 16,-1-8 1-16,5 11 1 0,-1-4-7 0,1 0-2 15,-1 3 1-15,1-1-4 0,2 3 0 0,0 1 0 16,1 0 2-16,1 0 37 0,-3 1-49 16,3-2 47-16,-1 2-54 0,0 0 41 0,-1-2-45 15,2-1 41-15,-1 0-45 0,0-1 45 0,-2-2-35 0,0 0 34 16,1-1-44-16,-2-1 24 0,0-1-56 0,-5-5-9 15,8 5-27-15,-8-5-19 0,0 0 5 0,0 0-14 16,0 0 17-16,12-3 11 0,-12 3 20 16,0 0 12-16,4-3 10 0,-4 3 12 0,0 0 4 0,0 0 3 15,5-7 3-15,-5 7 8 0,0 0-2 0,0 0 5 16,0 0 4-16,0 0 1 0,13 3 3 16,-13-3-2-16,0 0 3 0,8 5 6 0,-8-5-5 15,6 4 3-15,-6-4-3 0,7 5 4 0,-7-5 0 0,7 6 1 16,-7-6 1-16,5 4-15 0,-5-4-34 0,8 4-33 15,-8-4-55-15,0 0-70 0,10 2-197 0,-10-2 139 16</inkml:trace>
  <inkml:trace contextRef="#ctx0" brushRef="#br0" timeOffset="51328.71">25121 8402 265 0,'0'0'441'0,"5"-6"-99"0,-5 6-36 0,0 0-17 16,0-8-14-16,0 8-10 0,0 0-33 0,0 0-33 16,-2-6-40-16,2 6-28 0,0 0-25 0,0 0-15 15,0 0-11-15,0 0-17 0,0 0-14 0,0 0-7 16,0 8-2-16,0-8-10 0,5 10-8 0,-5-10-4 16,6 10 41-16,-2-3-56 0,1-1 40 0,0 1-48 15,-1 1 41-15,1-1-48 0,-1 1 36 0,1-1-48 16,0 0 42-16,-1 0-47 0,1 1-28 0,0-2-103 15,-2-1-37-15,0 1-37 0,-3-6-47 0,2 10-25 16,-2-10-60-16,5 6-250 0,-5-6-124 0</inkml:trace>
  <inkml:trace contextRef="#ctx0" brushRef="#br0" timeOffset="51874.42">25018 8430 15 0,'-9'-2'329'0,"9"2"-130"0,-13-4-4 0,13 4-74 15,-13-2 18-15,13 2-46 0,-10-2 23 0,10 2-55 16,0 0 16-16,-10-2-43 0,10 2 26 0,0 0-39 16,0 0 21-16,0 0-35 0,0 0 22 15,10-5-22-15,-10 5 20 0,13-3-32 0,-2 0 29 16,-2 1-33-16,2-2 29 0,1 0-27 0,2-1 27 0,0 1-33 16,-2-1 26-16,1-1-16 0,3-1 23 15,-4 1-34-15,-1-1 34 0,1 0-31 0,-3-1 28 16,1 1-20-16,-2 0 49 0,-2 1-13 0,-1-2 13 15,0 0-12-15,0 1 25 0,-4 1 7 0,2 0 11 0,-2-1 5 16,-1 7-14-16,0-10 38 0,0 10-23 0,0-9 42 16,0 9-56-16,-1-8 27 0,1 8-59 0,0 0 34 15,-4-3-61-15,4 3 6 0,0 0-1 16,0 0-1-16,-5 5 5 0,5-5 8 0,-2 9-9 16,2-9 0-16,1 12-5 0,0-5 1 0,2 2-2 0,-1 2-2 15,-1-1-7-15,3 0 4 0,0 1-3 0,0 2 1 16,1-1-2-16,-1 1 2 0,2 1 39 0,-2-1-53 15,1-1 51-15,-1 1-50 0,1-2 38 0,-1-1-51 16,0-1 48-16,0-2-48 0,-2-1 55 16,1 1-51-16,-3-7 50 0,4 8-51 0,-4-8 50 0,0 0-47 15,0 0 43-15,0 0-51 0,0 0 3 0,6-5 8 16,-6 5 2-16,3-10 1 0,-3 10 4 0,4-11 3 16,-2 5 7-16,-2 6-7 0,4-9 1 15,0 1-1-15,-4 8 2 0,6-8 29 0,-6 8-35 0,8-3-2 16,-8 3 10-16,9-2-10 0,-9 2 3 0,0 0 1 15,16 3 0-15,-16-3 2 0,15 6 1 0,-7-2-3 16,-1 1-2-16,0 0 8 0,1 1-7 0,2 0-4 16,-1 0-4-16,0-2-54 0,1 2-39 0,-1 0-42 15,0-2-23-15,2-2-70 0,1 0-7 0,-1 1-85 16,1-3-191-16,-1-2-27 0</inkml:trace>
  <inkml:trace contextRef="#ctx0" brushRef="#br0" timeOffset="52406.21">25593 8334 159 0,'-1'-6'371'16,"-2"0"-77"-16,0-1-14 0,1 2-32 0,2 5-38 16,-8-9-17-16,8 9-35 0,-7-6-22 0,7 6-25 15,-11-3-14-15,11 3-17 0,-11 0-20 16,11 0-8-16,-13 5-12 0,13-5-8 0,-12 7-10 0,7-3-1 16,-1 3-10-16,2 0 4 0,0-1-4 0,2 0-2 15,1 2-5-15,-1 0 1 0,2-1-2 0,0 0 0 16,2 0 2-16,0 0-6 0,1 0 4 0,1-3-1 15,1 1-13-15,-5-5-10 0,12 7-11 16,-12-7-8-16,13 3-6 0,-13-3-3 0,14 0 1 0,-14 0 6 16,17-4 11-16,-8 0 5 0,-2 0 5 0,0-2 10 15,-1 1 2-15,1-4 2 0,-1 2-1 0,-2 0-2 16,1-2 1-16,-3 0 6 0,2 0 0 0,0 0-6 16,-2 0 9-16,0 0-6 0,1 0 8 0,0 2-6 0,-1 0 8 15,-2 7-9-15,2-11 4 0,-2 11-1 16,4-9 4-16,-4 9-15 0,4-6 12 0,-4 6-7 15,0 0 9-15,9-2-7 0,-9 2 3 0,9 3-1 16,-9-3 4-16,11 5-1 0,-6-1 6 0,2 0-8 16,2 1 7-16,-2 0-5 0,2-1 7 0,-1 2 1 15,2 0-9-15,-1-1-3 0,0 1 5 0,4-2 6 16,-4 1-6-16,1-2 5 0,1 2 0 0,0-3 1 16,-1 1-2-16,-10-3-4 0,17 0 5 0,-17 0-3 15,15-2-1-15,-15 2 4 0,13-4-5 0,-9-1 5 16,-4 5 29-16,5-11 7 0,-4 4 23 0,-1 0-30 15,-1-3 37-15,-2-1-42 0,-1-2 17 0,-1 0-28 16,-1-1 33-16,-2-2-37 0,0-1 31 0,1 1-11 16,-1-1 44-16,-1 2-23 0,3 1-10 0,-1 0-8 15,2 3-11-15,-2 1-5 0,2 2-11 0,1-1 0 0,-1 3-10 16,1 2 8-16,4 4-25 0,-7-8-90 0,7 8-90 16,0 0-82-16,-14 0-112 0,14 0-234 15,-7 4-137-15</inkml:trace>
  <inkml:trace contextRef="#ctx0" brushRef="#br0" timeOffset="52495.94">25810 8139 109 0,'17'-2'225'15,"-17"2"-63"-15,14-4-36 0,-14 4-48 0,16-3-90 16,-7 1-206-16,-9 2 68 0</inkml:trace>
  <inkml:trace contextRef="#ctx0" brushRef="#br0" timeOffset="52993.04">24743 9176 171 0,'-6'-8'411'0,"0"1"-64"16,1 1-32-16,-1 2-35 0,-3 0 6 0,3-1 12 16,-3 1-15-16,0 1-40 0,-1 1-26 0,-1 2-29 15,0 2-22-15,-1-1-13 0,1 2-13 0,-3 4-10 16,1-2-13-16,1 2-5 0,-2 3 35 0,4 0-60 16,-1 2 40-16,2 0-65 0,0 1 33 0,2 3-59 15,2-1 38-15,0 1-55 0,3 0 37 0,0 0-53 16,2 1 44-16,0 0-54 0,4-2 44 0,0 2-51 15,2-1 46-15,1 0-48 0,0-3 45 0,2 0-53 16,5 0 45-16,-2-4-72 0,3 2-20 0,-1-5-88 16,2 2-13-16,0-4-101 0,2 0-13 0,1-2-39 15,2-1-58-15,-1-2-43 0,-1-2-373 0,3-1-323 16</inkml:trace>
  <inkml:trace contextRef="#ctx0" brushRef="#br0" timeOffset="53427.21">25006 9268 85 0,'0'-8'346'16,"-2"0"-43"-16,0 0-57 0,-2-1 1 0,2 2-20 16,-3 0-15-16,1-1-10 0,0 3 3 0,-1-2-3 0,1 2-34 15,-1 0-10-15,5 5-43 0,-11-6-21 0,11 6-18 16,-12-4-5-16,12 4-10 0,-13 2-4 16,13-2-4-16,-15 3 5 0,7 1 14 0,-1-1-58 15,1 3 38-15,1 3-50 0,1-3 41 0,-1 0-49 0,2 2 46 16,0-1-54-16,1 2 45 0,2-1-52 0,-1 1 49 15,3-2-50-15,0 1 46 0,0-1-46 0,3-1 51 16,-1 3-50-16,2-3 45 0,1 1-46 0,3-1 48 16,-2 0-50-16,2-1 45 0,2-4-46 0,-1 4 44 15,1-4-47-15,2 0 44 0,-12-1-47 0,20-1 36 16,-8 0-48-16,-2-1 50 0,0-2-47 16,0 0 52-16,-1 1-43 0,0-2 47 0,-2-1-40 15,0 0 43-15,0 0-49 0,-2-2 51 0,-1 1-46 16,0 0 2-16,-2-1 10 0,1 2 4 0,-1 0 5 0,-2 6 11 15,3-11 1-15,-3 11 23 0,0-11 23 0,0 11 2 16,2-8-8-16,-2 8-11 0,0 0-8 0,0-9-6 16,0 9 35-16,0 0-50 0,0 0 34 0,0 0-46 15,0 0 43-15,7 4-46 0,-7-4 39 0,5 7-45 16,-5-7 39-16,8 8-43 0,-3-1 42 0,1-1-45 16,0 1 41-16,-2 1-42 0,4-1 37 0,-3 3-45 15,5-2 44-15,-3 2-109 0,0-3-32 0,-2 3-77 16,3-3-56-16,-3 1-52 0,2-1-56 0,0-4-375 15,-7-3-248-15</inkml:trace>
  <inkml:trace contextRef="#ctx0" brushRef="#br0" timeOffset="53631.84">25319 9252 198 0,'0'0'445'0,"7"-6"-99"15,-7 6-30-15,7-6-49 0,-7 6-15 0,4-5-22 16,-4 5-20-16,0 0-39 0,5-3-24 0,-5 3-6 15,0 0-14-15,0 0 22 0,0 0-71 0,9 3 31 16,-9-3-62-16,4 9 32 0,-4-9-53 0,4 10 37 16,0-3-50-16,-2 1 28 0,1 2-49 0,1-3 41 15,-2 3-49-15,2-3 42 0,-1 1-58 0,-1 2-23 0,2-3-114 16,-3 0-59-16,4-1-64 0,-5-6-79 0,4 11-374 16,-4-11-252-16</inkml:trace>
  <inkml:trace contextRef="#ctx0" brushRef="#br0" timeOffset="54074.49">25429 9095 360 0,'0'0'385'0,"-2"-12"-61"0,2 12-29 15,-2-9-40-15,2 9-8 0,0-9-4 0,0 9-15 16,-1-7-41-16,1 7-33 0,0 0-33 0,-2-9-22 15,2 9-20-15,0 0 14 0,0 0-2 0,0 0-3 0,10 3-6 16,-10-3 1-16,9 6-10 0,-3-1-11 0,-1-1-12 16,3 4-5-16,0-1-12 0,1 3-4 0,-3-3-8 15,1 2-5-15,1 0-4 0,0 2-1 0,-3-3 34 16,3 2-45-16,-3-2 37 0,1 2-47 0,-2-2 34 16,1-1-37-16,-4 2 44 0,3-4-44 0,1 0 42 15,-2 1-40-15,-3-6 37 0,4 6-41 0,-4-6 43 16,0 0-43-16,6 5 37 0,-6-5-41 0,0 0 2 15,5-5 5-15,-5 5 4 0,7-7-1 0,-7 7 5 16,8-9 7-16,-1 5-8 0,-1-1-2 0,2 0 3 16,2 0 0-16,-2 2 0 0,1-1 1 0,2 1 0 15,-2 0 1-15,-9 3 3 0,18-2-6 0,-18 2 6 16,17 1-6-16,-9 2 0 0,-8-3 38 0,13 5-48 16,-6-1 41-16,-7-4-42 0,8 10 40 15,-6-4-40-15,0-1 34 0,-1 4-40 0,-2-3 34 0,-1 1-61 16,0 1 21-16,-2-3-86 0,0 2 3 0,-3 2-78 15,2-4-34-15,-3 1-24 0,0 0-60 0,1-3-61 16,7-3-339-16,-15 3-213 0</inkml:trace>
  <inkml:trace contextRef="#ctx0" brushRef="#br0" timeOffset="54340.03">25685 8985 379 0,'5'-6'458'0,"-2"-3"-72"15,-3 9-109-15,6-8-21 0,-6 8-44 0,6-6 48 16,-6 6-67-16,9-5 41 0,-9 5-56 0,0 0 32 16,19 2-56-16,-10 1 14 0,0 2-57 0,3-1 31 0,-1 2-56 15,2 4 28-15,2-3-53 0,0 5-12 16,1 0 8-16,-2 1-24 0,0 3-6 0,0 0-3 16,-2 1 33-16,-1-1-50 0,-2 1 41 0,-1 0-56 15,-2-2 41-15,-1 1-46 0,-1 0 42 0,-1-1-44 16,-2-2 37-16,-1-1-48 0,-1 2 18 0,-2-4-89 15,3 1 2-15,-4-1-53 0,2-2-88 0,-1-1-25 16,-1 0-57-16,4-7-67 0,-7 7-452 0,7-7-380 16</inkml:trace>
  <inkml:trace contextRef="#ctx0" brushRef="#br0" timeOffset="54676.17">26354 8856 213 0,'6'-7'457'0,"-3"1"-88"0,1 0-38 16,-4 6-37-16,3-9 35 0,-3 9-22 15,1-7-43-15,-1 7-25 0,0 0-31 0,-6-4-23 0,6 4-28 16,0 0-28-16,-12 2-12 0,12-2-21 0,-10 6 2 16,5 0-36-16,-2 0 41 0,2 1-42 15,0 2 39-15,-2-1-52 0,2 3 49 0,-2 0-49 16,3 0 39-16,0 4-55 0,-1 0-3 0,0-3-2 15,3 4-1-15,-1 0-4 0,2 1 0 0,0-1-6 0,1 1-1 16,0 0 1-16,2 0-8 0,-2-2-1 0,5 1-1 16,0 1-5-16,0-2-1 0,-1-1 5 0,4-3-3 15,0 2 0-15,0-2 41 0,3-3-53 16,-1 0 43-16,3 0-51 0,0-4 39 0,2 1-67 0,0-3 11 16,-1 0-71-16,3-1 10 0,1-4-79 0,0 2 10 15,0-3-86-15,1 1-33 0,-4-2-44 0,2-1-31 16,-5 0-119-16,1-1-278 0,-1 0-268 0</inkml:trace>
  <inkml:trace contextRef="#ctx0" brushRef="#br0" timeOffset="54851.44">26420 9078 346 0,'-14'0'477'0,"1"1"-85"16,1 1-52-16,-2-2-2 0,3 1 11 0,-2 0 9 0,3-1-6 15,10 0-11-15,-21 0-13 0,21 0-54 0,-14-1-52 16,14 1-44-16,-9-1-41 0,9 1-27 0,0 0-26 15,-5-5-19-15,5 5-16 0,5-8-9 0,2 5-32 16,-1-2-69-16,4 2-67 0,4-4-34 0,-1 1-112 16,4 1-14-16,-2-2-60 0,6-2-64 0,-1 2-80 15,-1-3-336-15,3 1-366 0</inkml:trace>
  <inkml:trace contextRef="#ctx0" brushRef="#br0" timeOffset="56761.42">26779 8784 172 0,'0'0'240'0,"0"0"-39"16,0 0-20-16,0 0-6 0,-5-6-8 0,5 6-12 15,0 0-12-15,0 0-10 0,0 0-11 0,-5-6-8 16,5 6-8-16,0 0-17 0,0 0-9 0,0 0-13 15,0 0-8-15,0 0-6 0,-6-4-3 0,6 4-3 0,0 0 21 16,0 0 13-16,0 0 11 0,0 0 11 0,0 0 6 16,0 0 3-16,-1 8 7 0,1-8 16 0,0 6-3 15,0-6 4-15,1 8-1 0,-1-8-1 16,3 12 3-16,-2-5-16 0,1 1-46 0,0 2 44 16,1 0-54-16,-1 1 39 0,2-1-57 0,-1 4 33 0,0-1-52 15,1-1 40-15,0 2-54 0,0 2-3 0,-1-3 1 16,0 0-1-16,1 2-1 0,1-3-3 0,-4 0 0 15,3-1 5-15,-2 0-6 0,0 0-3 16,1 0 0-16,-2-3 1 0,2 4 0 0,-1-5-4 0,-2 1-1 16,2-1-3-16,-1-1 3 0,0 0-7 0,-1-6-11 15,1 10-37-15,-1-10-48 0,3 10-55 0,-3-10-74 16,0 0-62-16,2 7-53 0,-2-7-102 0,0 0-48 16,0 0-288-16,0 0-309 0</inkml:trace>
  <inkml:trace contextRef="#ctx0" brushRef="#br0" timeOffset="57259.25">26801 8897 21 0,'-6'-5'345'0,"6"5"-77"15,-7-9-29-15,3 5-14 0,1-2-42 0,3 6-38 16,-5-12-27-16,3 6-21 0,2 0-16 0,0-1-9 15,2 0-18-15,3-2-9 0,0 1-10 0,2 0-5 16,3 0-7-16,0 1 0 0,2-2-1 0,-2 2-3 16,5 1 0-16,-2 0 4 0,1 0-8 0,0 3-1 15,-1-1-1-15,-1 1-1 0,-1 1 1 0,2 1-4 16,-2 2 1-16,0-1-2 0,-1 2 12 0,-1 3-6 16,-3-2 11-16,3 1 7 0,-4 1 4 0,-1 2 6 15,-1-1 3-15,-3 2-9 0,0-1-5 0,-2 1-4 16,-3 2-22-16,1 0 25 0,-6 1-33 0,1-1 18 15,-1 0-19-15,-3 0 18 0,-1 0-20 0,-1 1 19 16,1-3-20-16,-2 2 17 0,4-4-17 0,-2 1 19 16,2 1-8-16,2-4 28 0,0 1-25 0,2 0 28 15,0 0-30-15,8-5 26 0,-9 6-30 0,9-6 24 16,-7 4-29-16,7-4 27 0,0 0-32 0,0 0 29 16,5 7-32-16,-5-7 33 0,10 2-30 0,-10-2 37 15,14 4-38-15,-4-2 54 0,-1 0-45 0,0 1 56 16,1 2-44-16,1-3 51 0,-1 2-45 0,1-1 45 15,-2 2-57-15,2 0 9 0,-1 0-10 0,1 2 0 16,-2-1-1-16,1-1 3 0,-2 0 0 0,0 1-6 0,-1 2-5 16,2-2 1-16,-1 1 12 0,-3 0-14 0,4 0-5 15,-4 2-32-15,3-3-72 0,-2 1-58 16,-6-7-106-16,9 11-81 0,-5-7-287 0,2 2-158 16</inkml:trace>
  <inkml:trace contextRef="#ctx0" brushRef="#br0" timeOffset="58177.36">27646 8864 381 0,'0'0'282'0,"4"-6"-58"0,-4 6-13 0,2-5-11 15,-2 5-9-15,2-7-24 0,-2 7-2 0,0-8-18 0,0 8-26 16,-1-7-20-16,1 7-9 0,-1-11-12 0,1 11-5 16,-2-10-2-16,0 4 4 0,2 6 5 15,-5-9 6-15,0 3-8 0,2 0 19 0,-1 1 5 16,-2 0-9-16,1 0-12 0,-2 1-2 0,-3 0-3 16,1 2-10-16,0 1-8 0,-2 0 3 0,-1 1-8 15,1 0-6-15,-3 2-6 0,1-1 0 0,-2 4-8 16,0-1 0-16,2 3-4 0,0-3-4 0,0 3-4 15,3 2-1-15,-1-2-6 0,4 1-4 0,-1 0-37 16,4 0 45-16,-1 1-43 0,4-1 42 0,1 0-43 16,0-1 41-16,2 2-40 0,2-3 43 0,1 1-43 0,4 1 41 15,-2-4-43-15,2 1 51 0,3-1-54 0,-1 1 38 16,0-3-46-16,2-1 26 0,-2 0-7 0,2 0 5 16,0-2-2-16,-3 1 1 0,2-1 4 15,-2-1 2-15,-2-2-2 0,-2-1 0 0,3 0 3 16,-5 2-2-16,0-2 2 0,-2-2 4 0,-1 1-1 0,1-1 0 15,-2 0 3-15,0 0 1 0,0 7-2 0,-2-13 2 16,1 7 0-16,1 6-1 0,0-11 2 0,0 11 0 16,0-8-3-16,0 8-1 0,0-9-1 0,0 9 3 15,0 0-1-15,4-5-2 0,-4 5 3 16,0 0-1-16,13 0 10 0,-13 0-9 0,11 3 2 0,-11-3-7 16,13 5 1-16,-3-2 4 0,-2 1-1 15,0 0-6-15,1-2 1 0,-2 3 1 0,2 0-34 16,0 0-56-16,-1-1-36 0,-2 0-60 0,1 1-2 15,-7-5-27-15,9 6-6 0,-9-6 2 0,10 6 1 16,-10-6 6-16,0 0 11 0,6 4 21 0,-6-4 24 0,0 0 33 16,0 0 27-16,0 0 28 0,-4-7 28 0,4 7-6 15,-5-7 40-15,5 7 38 0,-5-11 26 0,5 11-11 16,-1-12 35-16,1 5-3 0,1 1 45 0,-1-1-21 16,3 0 3-16,2 1 11 0,0-2-17 15,0 1-4-15,1 3-11 0,2-3-4 0,2 3-7 16,-1 0-3-16,2 2-9 0,0 0-11 0,-1-1-7 0,2 3-9 15,-12 0 3-15,23 0-16 0,-11 1-3 0,-1 2-1 16,-1-1-5-16,1 2-1 0,-2-1 25 16,-2 2-36-16,-1 0 5 0,2 0 7 0,-3-1 9 15,-5-4 15-15,4 10-1 0,-4-10 7 0,1 8-23 0,-1-8 39 16,-3 7-4-16,3-7 16 0,-5 4-7 0,5-4 11 16,0 0-14-16,-11-1-9 0,11 1-11 15,-7-7-5-15,7 7-7 0,-3-10-4 0,1 3-4 16,2 0 2-16,2-2-10 0,-1-1 5 0,1 1-10 15,2-2-1-15,1 3-1 0,3-2 0 0,-2 2 0 16,2 1 0-16,1 0-2 0,0 1-47 0,-1 2 55 0,1 0 3 16,0 2-1-16,-9 2-9 0,17 0 5 0,-17 0-4 15,20 2 0-15,-13 2 1 0,2 0-4 0,0 2 0 16,0-1 7-16,-1 1-8 0,2 2 1 16,0-1-3-16,-5 2 1 0,4-4-1 0,-1 3-19 0,1 0-60 15,-1-2-42-15,1 0-38 0,-2-1-42 0,5 0-35 16,-3-2-37-16,3-1-15 0,-1 1-255 0,0-3-58 15</inkml:trace>
  <inkml:trace contextRef="#ctx0" brushRef="#br0" timeOffset="58556.63">28328 8674 97 0,'-2'-6'409'0,"2"6"-69"0,-5-10-44 0,0 5-33 16,5 5-34-16,-11-6-19 0,11 6-31 0,-13-3-17 0,13 3-30 15,-15 0-31-15,15 0-22 0,-13 2-12 16,13-2-12-16,-14 5-17 0,9 0 1 0,1-1-15 15,0 1 3-15,1 0-14 0,3-5-2 0,-2 11-3 16,2-11 1-16,2 11-3 0,2-7-1 0,-4-4-6 0,9 8-3 16,-9-8-17-16,14 3 5 0,-14-3-10 0,14 3 8 15,-14-3 1-15,14-3 0 0,-6 0 3 0,-2-1 3 16,1-3 3-16,-1 0-2 0,-1-2 6 16,-2-1-1-16,-1-3 13 0,0 1-7 0,-2-2 7 15,-2-3 31-15,-1-1-8 0,-4-3 76 0,2 0-40 0,-3-1 99 16,2 1-19-16,-2 1 67 0,0-1-23 0,0 3 60 15,1 0-31-15,0 5 49 0,-1 0-69 0,4 2-30 16,-1 2-37-16,1 1-33 0,2 1-11 0,2 7-8 16,-5-6-10-16,5 6 0 0,0 0-13 0,0 0-7 15,-4 7-9-15,4 0-7 0,2 1-12 0,1 3 1 16,1 3-5-16,0 0 20 0,2 4-34 0,-1 3 14 16,5 1-33-16,-2 5 5 0,0-1-119 15,1 3-46-15,-2 0-100 0,0 1-98 0,-2-1-109 16,-1-2-102-16,-2-2-525 0,-2 2-724 0</inkml:trace>
  <inkml:trace contextRef="#ctx0" brushRef="#br0" timeOffset="59009.57">26440 9793 123 0,'-4'-6'318'0,"3"1"-43"0,-1-1-18 0,-2 1 16 15,1-1-38-15,-1 0 9 0,0 1-22 0,-1 0 61 16,0 0-71-16,0 0 19 0,5 5-76 0,-11-4 16 16,11 4-65-16,-13-3 27 0,13 3-52 0,-12 3 29 15,12-3-50-15,-11 5 38 0,6-1-48 0,-2 2 31 16,4 0-49-16,-1 3-1 0,2-2-6 0,0 4-2 15,0-2-5-15,4 5-3 0,0-2-2 0,0 2-3 16,2 1-5-16,1 1-2 0,2 0 32 0,2 2-44 16,0 0 37-16,1-2-47 0,1-1 43 0,0-1-70 15,4 1-22-15,0-4-89 0,-3-2-3 0,2-1-55 16,2-3-26-16,-2 0-48 0,0-3-35 0,0-2-75 16,-1 0-248-16,1-2-158 0</inkml:trace>
  <inkml:trace contextRef="#ctx0" brushRef="#br0" timeOffset="59405.28">26636 9790 45 0,'-3'-13'429'0,"-1"1"-65"0,0 1-8 0,1 1-20 15,-1-1-56-15,1 1 52 0,-1 1-22 0,2 0-11 16,-1 0-2-16,-1 2-16 0,2 0-37 0,2 7-46 16,-3-10-38-16,3 10-32 0,-5-8-16 0,5 8-32 15,0 0 47-15,0 0-58 0,0 0 47 0,0 0-55 16,8 7 38-16,-4-2-37 0,1 1 18 0,0 2-52 15,0 1 41-15,5 0-59 0,-2 2 5 0,0 1-11 16,1-1 2-16,1 1 1 0,-1 0-3 0,-2-1 0 16,4 1 2-16,-4-1-2 0,1-2-2 0,-3 0-2 0,3 0 8 15,-2-3-9-15,-1 1 0 0,0-1 4 16,-1-2 0-16,-4-4-3 0,7 8 4 0,-7-8-4 16,7 3 1-16,-7-3 4 0,0 0-7 0,16-3-2 15,-16 3 2-15,12-4-3 0,-12 4 1 0,17-4 0 16,-8 1 1-16,1 0-1 0,-1 2-3 0,1-2 1 15,-10 3-2-15,21 0 0 0,-21 0 0 0,18 2-2 16,-18-2 0-16,14 3-4 0,-8-1-20 0,-6-2-22 16,10 8-22-16,-5-2-8 0,-5-6-11 0,3 11 25 15,-4-4-59-15,-1-1 24 0,-2 0-71 0,1 1 30 16,-4-1-73-16,2 0-6 0,-1 0-6 0,-2-1-15 0,1-1-53 16,0-2-52-16,7-2-82 0,-11 4-175 15,11-4-121-15</inkml:trace>
  <inkml:trace contextRef="#ctx0" brushRef="#br0" timeOffset="59568.25">27006 9810 119 0,'18'0'475'0,"-18"0"-143"0,13 1-42 16,-13-1-1-16,10 3-35 0,-10-3 8 0,9 5-44 16,-9-5-25-16,5 7-30 0,-5-7-27 15,7 7-26-15,-7-7-18 0,5 11-23 0,-3-5-13 16,0 1-17-16,0-1-6 0,-2 2-13 0,3-1-10 15,-2 0-77-15,0-1-85 0,-1 1-99 0,0-7-64 0,3 10-440 16,-3-10-264-16</inkml:trace>
  <inkml:trace contextRef="#ctx0" brushRef="#br0" timeOffset="59843.98">27321 9589 531 0,'0'0'468'16,"0"-11"-77"-16,0 11-95 0,-3-9 39 0,3 9-26 16,-5-6-30-16,5 6-10 0,0 0-18 0,-13-1-22 15,13 1-35-15,-9 5-30 0,9-5-66 0,-10 9 23 16,6-2-57-16,0 1 24 0,1 0-55 0,0 2 32 16,3 0-51-16,0 0 37 0,3 1-48 0,2 1 37 15,-2 0-49-15,3 1 44 0,1-2-52 0,0 1 43 16,3 0-48-16,-1-2 41 0,1-1-50 0,3 0-16 15,-2-1-83-15,3-2 2 0,0-1-102 0,2 0-23 16,-1-2-46-16,-1-2-49 0,2-1-59 0,1-1-370 16,-1-1-297-16</inkml:trace>
  <inkml:trace contextRef="#ctx0" brushRef="#br0" timeOffset="60074.55">27502 9518 233 0,'-4'-9'472'15,"2"3"-82"-15,-1 0-33 0,3 6-34 0,-4-9-24 16,4 9-29-16,2-10-29 0,-2 10-26 0,2-7-16 16,-2 7-10-16,9-4-38 0,-9 4-21 0,14 1-12 15,-2 0-20-15,-1 2-17 0,3 1-2 0,-2 4-8 16,3-1-21-16,-1 1-11 0,0 2-6 0,2 2-6 16,-2 0-4-16,-2 2-4 0,1 1-6 0,-4-2-4 15,-1 1 3-15,-2 1-14 0,-3 0 9 0,-1 1-42 16,0-2 43-16,-2-2-41 0,-2 3 39 0,0-3-68 15,-1 1-40-15,-1-2-116 0,-1-1-86 0,-2-2-99 16,0 1-537-16,1-2-522 0</inkml:trace>
  <inkml:trace contextRef="#ctx0" brushRef="#br0" timeOffset="60691.18">28118 9325 264 0,'0'0'475'0,"-4"-7"-81"0,-1 3-66 0,5 4 52 16,-11-8-61-16,11 8 33 0,-14-3-71 15,14 3 22-15,-18 0-61 0,18 0 27 0,-21 3-73 16,11 1 24-16,-3 2-67 0,2 0 34 0,-1 1-60 15,1 3 28-15,-1-1-56 0,3 3 31 0,2 2-53 0,0-1 29 16,1 1-59-16,1 0 27 0,2 3-46 0,2-1 31 16,1 0-45-16,1-1 32 0,3 0-42 0,-1 1 34 15,4 1-39-15,-2-2 29 0,4-1-35 0,-1 2-5 16,5-3 3-16,0 1 0 0,-1-4-2 0,1 0 37 16,1-2-49-16,0-1 17 0,2 0-78 0,0-4 13 15,3 2-91-15,-3-2-6 0,1-2-37 0,0-1-22 16,-2 0-42-16,2-3-65 0,0 0-63 0,-2-2-60 15,-2 0-72-15,-3 0-245 0,-2-3-291 0</inkml:trace>
  <inkml:trace contextRef="#ctx0" brushRef="#br0" timeOffset="60837.54">28127 9544 134 0,'-11'0'448'16,"-2"0"-108"-16,13 0-37 0,-21-1-31 15,21 1 3-15,-17 0-6 0,17 0-18 0,-13-1-52 0,13 1-46 16,-9-3-32-16,9 3-27 0,0 0-18 0,-4-7-17 15,4 7-17-15,9-6-39 0,-1 1-55 0,2 1-57 16,4-4-23-16,0 2-93 0,5-3-33 0,0 1-83 16,3-3-262-16,2 0-115 0</inkml:trace>
  <inkml:trace contextRef="#ctx0" brushRef="#br0" timeOffset="61212.98">28709 9133 17 0,'2'-11'418'0,"-2"11"-90"0,-2-8-31 16,2 8-25-16,-4-8-33 0,4 8-32 0,-7-7 31 15,7 7-43-15,-9-6 31 0,9 6-75 0,-14-5 30 16,14 5-59-16,-15-2 33 0,15 2-49 16,-20 3 40-16,9 0-40 0,-1 0 35 0,1 1-44 0,1 0 30 15,-1 3-54-15,0-2 35 0,2 1-58 0,-1 3 32 16,4-3-51-16,1 1 31 0,1 3-10 0,1-3-8 15,3 1-9-15,0 0-5 0,3 2-7 0,1 0-2 16,1 1-10-16,3-2 1 0,2 3-3 0,1-1-3 16,2 1-1-16,2 1-1 0,-1-1 0 0,3-1-2 15,-3 2 0-15,4-2 0 0,-4 1-2 0,3 0-1 16,-3-3-3-16,-3 4 1 0,1-5-1 0,-1 3-4 16,-1-2 8-16,-3 2-2 0,-1-2 4 0,-3 0-1 15,-2-1 5-15,-1 1-7 0,0-1 0 0,-4 2 1 16,-1-3-1-16,-3 3-1 0,1-4-1 0,-3 3-7 15,-1-2-37-15,0-2-67 0,-1 1-53 0,2-1-59 16,-3-1-66-16,3-3-68 0,-3 0-72 0,13-1-440 16,-20-1-423-16</inkml:trace>
  <inkml:trace contextRef="#ctx0" brushRef="#br0" timeOffset="62059.04">28861 8188 402 0,'-5'-6'311'0,"-1"-2"3"16,1 1-51-16,-1 0 20 0,2-3-36 0,-1 3 6 15,1 0-29-15,2-1-45 0,0 1-37 0,2 7-22 16,0-14-25-16,3 8-13 0,1 0-10 0,2 0-11 15,3 1-4-15,1 0-4 0,1 3-7 0,1-1 2 16,4 1 22-16,0 1-27 0,3 2 11 0,2 3-18 0,-1 1 21 16,0 0-25-16,1 6 16 0,-2-1-18 15,3 4 1-15,-3 3-2 0,0 1 1 0,-3 1-6 16,0 2 2-16,-4 1 0 0,-2 2 3 0,0-2-4 16,-5 1 0-16,2 1-2 0,-3 1-5 0,1 2 2 15,-3-2 2-15,3 1 9 0,-1 1-17 0,-1-1 10 16,3 4-12-16,-1-1 5 0,1-1-12 0,2-1 10 15,1 0-14-15,-1-6 15 0,2 3-19 0,0-5 11 16,3-1-12-16,1-2 13 0,-1-1-13 0,2-4 13 16,1 0-17-16,-2-3 17 0,0-1-16 0,-1-2 16 15,1-1-15-15,-3 0 11 0,-1-2-9 0,-1 1 12 0,-9-3-10 16,12 2 20-16,-12-2 18 0,0 0 37 16,8 1 18-16,-8-1 19 0,0 0 19 0,-5 5 4 15,5-5-9-15,-10 7-9 0,5-3-15 0,-2 1-20 16,-1 3-11-16,2-1-2 0,-1 2-3 0,1 2-12 15,-2 2-40-15,4 0 32 0,2 1-40 0,-1 2 30 16,5 2-30-16,-1 1 23 0,3 3-28 0,2 0-5 16,2 6 28-16,1 0-34 0,1 1 31 0,3-2-33 15,1 7 31-15,1-1-37 0,-3-5 34 0,0 1-39 16,-1-3 31-16,-2 2-1 0,-1-5-8 0,-4-1-8 16,-1-3 2-16,-5-1-1 0,1 1-10 0,-6-4-22 15,-2 3-21-15,-2-1-55 0,-6-2-54 0,-1 0-65 16,-7-1-79-16,-1 1-114 0,-4-4-142 0,-8-1-519 15,-4 3-709-15</inkml:trace>
  <inkml:trace contextRef="#ctx0" brushRef="#br0" timeOffset="63440.01">23740 7999 259 0,'0'0'331'15,"-6"-5"-77"-15,6 5-23 0,-6-4 3 0,6 4 5 16,0 0-24-16,-9-3 23 0,9 3-62 0,0 0 15 16,-11-2-74-16,11 2 26 0,0 0-41 0,-13 5 40 15,13-5-41-15,-9 7 42 0,5 0-39 0,-2-1 30 16,1 1-37-16,0 2 36 0,0 1-45 0,1 1 36 15,0 0-45-15,1 2 34 0,-2 0-49 0,4 3 31 16,-2-2-54-16,3 2-6 0,-1-1-1 0,2-2-3 16,-1 4-5-16,3-1-4 0,1 0-3 0,0-1 1 15,1 1-9-15,0-2 0 0,4 2-4 0,-2-4-1 16,2 1-2-16,3-1-1 0,-1-2 3 0,2-1-6 16,1-1-2-16,0-2 1 0,3-2-2 15,0 0-6-15,2-3-19 0,0 1-43 0,-1-2-50 0,1-2-45 16,-1 0-53-16,0-2-38 0,-3 1-50 0,0-2-99 15,-2 0-72-15,-3 0-270 0,-2-1-258 0</inkml:trace>
  <inkml:trace contextRef="#ctx0" brushRef="#br0" timeOffset="63604.48">23804 8268 341 0,'-17'2'430'15,"17"-2"-100"-15,-10 1-66 0,10-1-31 0,0 0-10 16,-14 0-34-16,14 0-38 0,0 0-29 0,-10-2-30 15,10 2-20-15,0 0-15 0,-2-7-12 0,2 7-7 16,7-9-14-16,0 5-2 0,1-5-6 0,1 3-6 16,2-1-28-16,2-1-43 0,-1 0-55 0,-1-1-111 0,5-1-110 15,-1-1-258-15,-1-2-109 0</inkml:trace>
  <inkml:trace contextRef="#ctx0" brushRef="#br0" timeOffset="63905.25">24073 7895 39 0,'0'-7'527'0,"0"7"-118"0,0-11-58 0,0 11 23 16,-2-12-36-16,2 12 41 0,-2-10-58 0,2 10 34 15,-3-8-69-15,3 8 3 0,-3-8-97 0,3 8 7 16,0 0-83-16,0-7 17 0,0 7-64 0,0 0 49 16,0 0-40-16,0 0 45 0,3 8-48 0,-3-8 43 15,5 10-40-15,-3-3 27 0,3-1-39 16,-1 4 22-16,1-2-44 0,1 2 22 0,2 1-41 15,-3 1-4-15,3-1-3 0,0 0-2 0,-2 3 1 0,3-2-11 16,-1 1 6-16,1 0-11 0,0-1-1 0,-2 0-2 16,0 1-4-16,-1-2-5 0,1-1-28 0,-1 0-49 15,-1-1-4-15,0 0-92 0,-2-1-2 16,1-1-73-16,-2 0 14 0,-2-7-82 0,4 10-18 0,-4-10-20 16,0 7-68-16,0-7-62 0,0 0-260 0,-4 4-264 15</inkml:trace>
  <inkml:trace contextRef="#ctx0" brushRef="#br0" timeOffset="64374.77">24091 7962 91 0,'0'0'274'15,"0"0"-35"-15,-8-5-13 0,8 5-13 0,-5-5-10 16,5 5-43-16,-5-5-21 0,5 5-13 0,-4-7-9 0,4 7-23 16,-6-7-13-16,6 7-12 0,-2-11-12 0,2 11-8 15,0-12 3-15,1 5-11 0,0 0-5 0,3-1 5 16,2-1-6-16,-1 1 9 0,0-1-25 0,5 1 20 16,0-2-22-16,-1 2 13 0,2 1-18 0,-1-1 19 15,1 4-22-15,-2-1 16 0,2 1-19 0,-1 3 23 16,-10 1-27-16,16 0 41 0,-16 0-36 0,16 5 33 15,-9 1-32-15,-1-2 35 0,0 5-36 0,-2-1 30 16,-1 1 6-16,-1 0-15 0,0 0-8 0,-2-1-1 16,1-1-1-16,-1 2 0 0,0-2-6 0,0-7-1 15,0 13 2-15,0-13-11 0,0 11 6 0,0-11-5 16,0 10-2-16,0-10-35 0,1 7 42 0,-1-7-36 16,5 5 42-16,-5-5-42 0,8 3 45 0,-8-3-38 15,13 3 37-15,-13-3-41 0,16 3 41 16,-4-2-38-16,-2 3 42 0,-1 0-43 0,2 0 41 0,-2 2-44 15,0-2 52-15,0 2-48 0,0 2 51 0,-4 0-50 16,2 1 43-16,-3 0-38 0,-1 0 38 0,-1 1-42 16,-2 1 52-16,-2-3-46 0,-4 3 48 0,2-3-55 15,-3 4 44-15,-1-3-48 0,-4 0 15 0,2 0-100 0,-3-1-136 16,-3-2-567-16,0-1-345 0</inkml:trace>
  <inkml:trace contextRef="#ctx0" brushRef="#br0" timeOffset="79089.48">9518 16019 279 0,'0'0'286'0,"0"0"-19"0,0 0 12 0,-10 1 7 16,10-1-14-16,0 0-16 0,0 0-19 0,0 0-58 15,0 0 12-15,0 0-13 0,0 0-11 0,-13 0-16 16,13 0-4-16,0 0-12 0,0 0-14 0,0 0-29 16,0 0 1-16,0 0-22 0,0 0 4 0,0 0-22 15,0 0 8-15,0 0-17 0,0 0 20 0,0 0-17 16,0 0 12-16,0 0-14 0,3 6 13 0,-3-6-19 16,10 1 5-16,-10-1-16 0,11 2 3 0,-11-2-14 15,17 1 3-15,-17-1-8 0,18 0 3 0,-18 0-13 16,23-1 8-16,-12 1-13 0,2-2 10 0,0 2-19 15,2-1 8-15,-3 1-33 0,1-1-46 0,1-1-61 16,-3 1-54-16,2 0-80 0,-3 0-79 0,-10 1-60 16,19-2-76-16,-19 2-267 0,14-3-271 0</inkml:trace>
  <inkml:trace contextRef="#ctx0" brushRef="#br0" timeOffset="79311.66">9587 16145 127 0,'-6'3'533'0,"6"-3"-163"16,-9 6-32-16,9-6-42 0,-8 7 6 0,8-7 8 16,-9 4-26-16,9-4-5 0,-6 4-29 0,6-4-35 15,0 0-37-15,-7 4-35 0,7-4-27 0,0 0-16 16,0 0-19-16,0 0-11 0,0 0-13 0,7 6-8 16,-7-6-12-16,0 0-6 0,18 0-5 0,-18 0-5 15,15 0-3-15,-15 0-8 0,20-2-2 0,-8 2-12 16,1 0 4-16,-2-1-8 0,3 1-80 15,0 0-114-15,-1 0-145 0,1 0-176 0,-1-1-440 0,0 1-550 16</inkml:trace>
  <inkml:trace contextRef="#ctx0" brushRef="#br0" timeOffset="86785.14">10287 15589 333 0,'0'0'341'0,"-1"-11"-79"0,1 11-22 16,-1-9-11-16,1 9-1 0,-3-10-17 0,3 10-11 16,-1-9-10-16,1 9-16 0,-3-8-18 0,3 8-5 15,-1-6-2-15,1 6-4 0,-2-7-6 0,2 7-9 16,0 0-16-16,-3-7-6 0,3 7-5 0,0 0-9 16,-5-5-19-16,5 5-12 0,0 0-12 0,-8-2-9 15,8 2-8-15,-10 3-2 0,10-3 7 0,-14 6-4 16,5-1 3-16,0 0-5 0,-1 2 20 0,0 0-3 0,-1 2-9 15,0-1 0-15,2 0-8 0,-1 2-3 0,1 1-2 16,0 0-1-16,1 0 0 0,2 2-15 0,1 0 12 16,-2 0-2-16,4 1-4 0,1-2-8 0,1 3 6 15,2-1-5-15,2 3 0 0,1-1-4 0,3 3 3 16,0 0-4-16,-1 1-5 0,3 1 5 0,4 0-3 16,-3 2 0-16,4 1-3 0,-2 0 7 0,-1 2-9 15,2-1 1-15,-4 1 7 0,0 1-8 16,-2-5 6-16,-2 3-2 0,-2-2-2 0,0 1 0 0,-3-3 2 15,-3 1 0-15,0 0-1 0,-4-1 2 16,1-2 0-16,-3-1-1 0,-2-2-7 0,-1-2-15 0,0-1 29 16,-2-2-2-16,1-3-1 0,2 0 0 0,-3-2-3 15,2-3-5-15,2 1 2 0,0-2-6 0,1 0 0 16,9-2-2-16,-14 2-10 0,14-2-14 0,0 0-8 16,0 0 1-16,-9-3 3 0,9 3-18 0,0 0-1 15,14-1-9-15,-14 1-12 0,16 2-14 0,-5 1 18 16,1 1-28-16,1 1 44 0,1 3-13 0,-2 1 37 0,3 3-25 15,-3 2 45-15,-1 2-23 0,-1 2 34 16,-2 1-22-16,-3 3 29 0,-1 2-16 0,-1 0 50 0,-2 1-2 16,-1 2 28-16,-1-2 9 0,-2 2 10 0,-1-1-6 15,3-1-8-15,-2 0-15 0,1 0-11 0,-1-1-13 16,3-3-3-16,-1-2-9 0,2 0-25 0,2-1 5 16,2 0-64-16,0-2-48 0,4-2-94 0,4 0-107 15,-2-4-158-15,4-2-511 0,2-3-575 0</inkml:trace>
  <inkml:trace contextRef="#ctx0" brushRef="#br0" timeOffset="88018.66">26137 11761 26 0,'0'0'117'0,"0"0"-27"16,0 0-33-16,0 0-46 0,0 0-57 0,-1-5-42 0,1 5 30 15</inkml:trace>
  <inkml:trace contextRef="#ctx0" brushRef="#br0" timeOffset="88807.04">27039 11648 123 0,'0'0'130'0,"0"0"-13"16,0 0-19-16,0 0-3 0,0 0-6 0,0 0-6 16,0 0-1-16,0 0-3 0,0 0-5 0,0 0-5 15,0 0-5-15,0 0 14 0,0 0-17 0,0 0 6 16,0 0-6-16,0 0 8 0,0 0-5 0,0 0-29 0,0 0 29 15,0 0-34-15,0 0 34 0,0 0-26 0,0 0 24 16,0 0-24-16,0 0 37 0,0 0-39 0,0 0 33 16,0 0-42-16,0 0 33 0,0 0-36 15,0 0 37-15,0 0-41 0,0 0 38 0,0 0-43 16,0 0 39-16,0 0-44 0,0 0 39 0,-9-2-43 0,9 2 48 16,0 0-49-16,0 0 44 0,0 0-46 0,0 0 38 15,0 0-43-15,0 0 37 0,0 0-45 0,0 0 48 16,0 0-43-16,0 0 34 0,0 0-40 15,0 0 34-15,0 0-40 0,0 0 38 0,0 0-40 0,0 0 46 16,0 0-42-16,0 0 54 0,0 0-48 16,0 0 49-16,0 0-46 0,0 0 47 0,0 0-42 15,0 0 44-15,0 0-44 0,0 0 7 0,0 0 5 16,0 0 0-16,0 0 7 0,0 0 28 0,0 0-42 0,0 0 1 16,0 0 0-16,0 0 6 0,0 0-3 0,0 0 5 15,0 0 31-15,0 0-45 0,0 0 39 0,0 0-43 16,0 0 43-16,0 0-42 0,0 0 40 0,0 0-40 15,0 0 29-15,0 0-34 0,0 0 33 0,0 0-37 16,0 0 36-16,0 0-35 0,0 0 35 0,0 0-32 16,0 0 28-16,0 0-29 0,0 0 29 0,0 0-39 15,0 0 35-15,0 0-33 0,0 0 35 0,0 0-36 16,0 0 40-16,0 0-39 0,0 0 36 0,0 0-36 16,0 0 36-16,0 0-37 0,0 0 34 0,0 0-35 15,0 0 40-15,0 0-50 0,0 0 27 0,0 0-107 16,0 0-34-16,0 0-97 0,0 0-55 0,0 0-117 15,0 0-184-15,0 0-110 0</inkml:trace>
  <inkml:trace contextRef="#ctx0" brushRef="#br0" timeOffset="89790.93">26836 12904 231 0,'0'0'223'0,"0"0"-56"0,0 0-40 16,0 0-21-16,0 0-28 0,0 0-15 0,0 0-16 15,0 0-41-15,0 0-61 0,0 0-79 0,3-8-135 16,-3 8 82-16</inkml:trace>
  <inkml:trace contextRef="#ctx0" brushRef="#br0" timeOffset="90099.11">27707 12875 24 0,'0'0'214'0,"0"0"-61"0,0 0-11 0,3 6-33 15,-3-6 1-15,0 0-33 0,0 0-3 0,0 0-29 16,0 0 9-16,0 0-25 0,0 0 8 16,0 0-29-16,0 0-28 0,0 0-83 0,0 0-194 15,0 0 242-15</inkml:trace>
  <inkml:trace contextRef="#ctx0" brushRef="#br0" timeOffset="91152.54">26218 11898 71 0,'0'0'123'0,"0"0"-4"0,0 0-18 15,0 0-13-15,0 0-11 0,0 0-2 0,0 0-14 16,0 0-7-16,0 0-5 0,4 6-6 0,-4-6-14 0,0 0 1 15,0 0-1-15,0 0-5 0,0 0-5 16,0 0-4-16,0 0-2 0,0 0 4 0,10 2-6 0,-10-2-2 16,0 0 7-16,6 4 2 0,-6-4 4 15,0 0 0-15,9 2-3 0,-9-2 3 0,10 3-4 0,-10-3 3 16,8 3 5-16,-8-3-8 0,0 0-3 0,13 4-1 16,-13-4 1-16,11 3-2 0,-11-3 0 0,12 4-5 15,-12-4 1-15,13 4-2 0,-6-1-3 0,-7-3 4 16,14 5-4-16,-6-2 2 0,1 1-2 0,0-1-2 15,-1-1-2-15,2 3 7 0,-1-3-8 0,1 2 1 16,0 0 2-16,2-2-2 0,-1 3 2 16,1-2 0-16,-1 1 0 0,3 1-4 0,-2-2 10 15,1 1-8-15,-1-1 0 0,2 1-1 0,2 0 2 0,-5-2-3 16,5 3 3-16,-2-3-1 0,0 2-17 0,1 0 21 16,-2-2-16-16,1 0 19 0,-1 3-20 0,1-3 23 15,-3 2-22-15,6-1 21 0,-3 0-20 0,0 0 35 16,1 0-37-16,-1 1 21 0,3-1-21 0,-3 1 26 15,1-2-24-15,1 2 19 0,-1 1-17 0,-1-2 18 16,1 1-19-16,-2-3 20 0,1 3-19 0,0 0 22 16,0 0-24-16,-3 0 20 0,0-1-21 0,3 0 22 15,-4 1-19-15,4 0 20 0,-3 0-21 0,0-1 5 16,-1 1-2-16,2-1 1 0,-2 2 4 0,0-1-1 16,0 0 2-16,1-1-3 0,-1 2 4 0,0-2 0 15,-1 3-5-15,1-3 5 0,-1 1-1 0,0 0 2 0,-1 1-1 16,1-1 0-16,0-1 0 0,-1 2 0 15,2-1-2-15,-3 1 3 0,2-3-1 0,0 2 0 16,-1 0 0-16,0 1 0 0,-1-1-2 0,2-2 2 16,-1 2 17-16,-2-1-22 0,-6-3 23 0,13 7-24 15,-13-7 20-15,15 4-19 0,-15-4 20 0,13 4-19 16,-13-4 19-16,12 4-21 0,-12-4 21 0,11 3-36 16,-11-3-15-16,9 3-60 0,-9-3-39 0,0 0-71 15,13 0-79-15,-13 0 260 0</inkml:trace>
  <inkml:trace contextRef="#ctx0" brushRef="#br0" timeOffset="91365.7">27323 12138 207 0,'0'0'150'0,"0"0"-28"0,0 0-38 0,0 0-1 16,0 0-19-16,0 0 26 0,0 0-10 0,0 0 18 15,12 2-33-15,-12-2-5 0,6 8-2 0,-2-1 5 16,0 0 0-16,0 0-5 0,1 0 19 0,1 3-41 15,-2-2 17-15,1 3-33 0,-1-1 23 0,-2 1-35 16,2-2 26-16,-1 3-26 0,-2-1 21 16,-1 0-31-16,-2 0 26 0,-1-1-28 0,-3 3 28 0,-1-3-42 15,-4 0-12-15,0-1-63 0,-1 1-31 0,-2-3-66 16,-2-1-205-16,-2 0 151 0</inkml:trace>
  <inkml:trace contextRef="#ctx0" brushRef="#br0" timeOffset="92185.78">26448 11876 31 0,'0'0'84'0,"-14"2"-8"0,14-2-10 15,-13 1-12-15,13-1-10 0,-15 2-3 0,15-2-16 16,-16 2-4-16,7 2-5 0,9-4 2 0,-15 2-5 16,15-2 5-16,-15 3 8 0,15-3-18 0,-14 1-5 15,14-1 3-15,-13 4-8 0,13-4 3 0,-13 2 0 16,13-2 0-16,-11 4-2 0,11-4 4 0,-11 3 1 16,11-3 0-16,-10 3 0 0,10-3 2 0,-9 3-2 15,9-3 5-15,-9 5 2 0,9-5-3 0,-9 5 1 16,9-5 0-16,-7 4 15 0,7-4 8 0,-7 4 0 15,7-4-5-15,-6 5 0 0,6-5-8 0,-7 6 7 16,7-6 5-16,-6 3 5 0,6-3 9 0,0 0 2 16,-2 8 3-16,2-8 15 0,-2 7 0 0,2-7-4 15,0 7-4-15,0-7 7 0,3 9-26 0,-3-9 19 16,5 10-25-16,-1-6 18 0,-2 1-29 0,3 1 18 16,-1-1-29-16,0 0 25 0,1 0-32 0,0 2 21 15,3-1-28-15,-2-1 26 0,1 2-31 0,-1-3 28 16,4 3-30-16,-2-2-84 0,0 0-113 0,-2 0-220 15,4 1 105-15</inkml:trace>
  <inkml:trace contextRef="#ctx0" brushRef="#br0" timeOffset="93524.6">10684 15767 64 0,'0'0'372'0,"0"-8"-32"0,0 8-65 16,0 0 23-16,-6-4-33 0,6 4 0 16,0 0-15-16,-8-4-40 0,8 4 0 0,0 0-43 15,-13 0 13-15,13 0-38 0,-11 3 19 0,11-3-25 0,-12 5 19 16,5 0-12-16,1 1 8 0,-2 0-18 0,-1 2 5 16,2 2-12-16,-2 2-6 0,1 0-12 0,-1 1-8 15,0 4-13-15,0 1-1 0,2 0-19 0,2 2-2 16,-2-1-16-16,3 1-1 0,-1-1-16 0,4 0-14 15,-2 1 4-15,3-1-6 0,0 1-2 0,3-2-2 16,-2 0 1-16,4-1-5 0,-1 1-8 0,0-1 8 16,2-1-3-16,3-2-5 0,-1-2-5 0,0 1-14 15,3-2-27-15,-1-1-42 0,2-2-47 0,1-1-23 16,-1-2-56-16,0 0-22 0,3-4-43 0,-3 0-50 16,2-1-14-16,-3-2-93 0,3-2-12 0,-1-1-292 0,0-2-242 15</inkml:trace>
  <inkml:trace contextRef="#ctx0" brushRef="#br0" timeOffset="93767.65">10870 15954 85 0,'0'-9'489'0,"0"9"-114"16,0-11-18-16,0 11-29 0,0-12-11 0,0 12-2 0,0-10-22 16,0 10-20-16,-2-8-35 0,2 8-37 0,0 0-37 15,-2-9-18-15,2 9 1 0,0 0-3 0,0 0 4 16,0 0-10-16,0 0-5 0,-1 6-20 0,1-6-14 15,0 11-14-15,0-11-20 0,1 12-2 0,1-4-23 16,-1 2 2-16,0 1-9 0,-1-1-3 0,3 3-10 16,-2-2 0-16,2 2-9 0,-1 2 1 0,0 0-13 15,0-1-48-15,1-2-51 0,-1 1-59 0,1 1-51 16,-1-4-69-16,1 2-80 0,-2-4-43 0,4 2-105 16,-4-3-391-16,2-1-461 0</inkml:trace>
  <inkml:trace contextRef="#ctx0" brushRef="#br0" timeOffset="93938.48">11112 16095 194 0,'11'0'494'0,"-11"0"-143"0,8 3-61 0,-8-3-9 16,0 0-7-16,10 4 2 0,-10-4-23 0,5 4-34 16,-5-4-27-16,3 6-36 0,-3-6-31 0,1 8-26 0,-1-8-20 15,3 9-17-15,-3-9-11 0,1 12-8 0,-1-12-17 16,1 13-53-16,1-5-58 0,-1-2-79 0,-1 1-71 15,0-7-143-15,1 12-84 0,-1-12-207 0,3 10-175 16</inkml:trace>
  <inkml:trace contextRef="#ctx0" brushRef="#br0" timeOffset="94322.57">11314 15936 174 0,'0'0'457'0,"-8"-7"-115"0,8 7 12 0,-10-5-46 16,10 5-8-16,-13-2-29 0,13 2-28 0,0 0-29 15,-17 1-29-15,17-1-22 0,-12 6-23 0,7-3-19 16,-1 3-19-16,3-1-14 0,-1 3-7 0,1 0-10 16,3 0-8-16,0 1-12 0,1 0-4 0,2 1-13 15,1-1-14-15,1 1 6 0,0-1-4 0,5 2-5 0,-1-1-3 16,0-2-5-16,3-1-1 0,-3 0 0 0,2-3-1 15,1 0 0-15,-2-2 0 0,0 2-1 0,3-4-2 16,-13 0-1-16,20 0 2 0,-8-1-1 16,-3-3-2-16,0 1 1 0,1-2-3 0,-4 0-11 0,1-1 18 15,-2-1 1-15,-1-2-1 0,-3 1-4 0,0 1 1 16,-2-3-4-16,0 1-1 0,-4 0 3 0,-1 0 0 16,0 0-3-16,-2 1 0 0,-2-1 1 0,1 2-9 15,0 1 12-15,-1 0-5 0,1 1-2 0,0 1-7 16,-1 0-31-16,1 0-53 0,9 4-51 0,-13-3-58 15,13 3-71-15,-14-3-43 0,14 3-107 0,0 0-359 16,-11-2-303-16</inkml:trace>
  <inkml:trace contextRef="#ctx0" brushRef="#br0" timeOffset="94602.81">11445 15801 394 0,'0'0'468'15,"7"-4"-118"-15,-7 4-51 0,6-4-55 0,-6 4-14 16,0 0-7-16,9-3-4 0,-9 3-8 0,10 2-28 16,-10-2 2-16,9 5-2 0,0-1-22 15,0 3-20-15,0 0-11 0,1 3-15 0,2-1-10 0,-1 2-4 16,0 3-7-16,1 0-12 0,-3 3-20 0,2 0 6 16,-1 1-18-16,-4 1 3 0,2 2-9 0,-2-1-8 15,-2 0-2-15,0 0-7 0,-3-2-6 0,0 0-3 16,-3 0-3-16,-1-2-4 0,1 1-13 0,-1 0 15 15,-2-2-9-15,1-1-2 0,2-3-34 0,-1 0-57 16,-1-3-34-16,3 2-72 0,-2-4-60 16,2-1-127-16,1-5-181 0,-5 6-358 0,5-6-492 0</inkml:trace>
  <inkml:trace contextRef="#ctx0" brushRef="#br0" timeOffset="94755.56">11886 16122 100 0,'16'0'633'15,"-5"1"-155"-15,1 2-56 0,-2 0 1 0,-3-1-20 0,1 3-26 16,-1-1-17-16,-1 0-20 0,0 0-42 16,-2 1-47-16,0 0-47 0,-1 1-44 0,-1 0-36 0,-1 3-25 15,3-1-24-15,-4 0-27 0,2 1-73 16,-2 2-107-16,0-1-128 0,0 2-102 0,-2 2-146 0,2-3-589 16,-4 4-713-16</inkml:trace>
  <inkml:trace contextRef="#ctx0" brushRef="#br0" timeOffset="109621.2">12459 16150 385 0,'6'-4'381'0,"-6"4"-80"0,0 0-16 0,0 0-23 15,0 0-14-15,0 0-21 0,0 0-24 0,0 0-48 16,1-7-30-16,-1 7-23 0,0 0-22 0,0 0-18 16,0 0-46-16,0 0 34 0,3-6-15 0,-3 6-6 15,0 0-18-15,6-4-30 0,-6 4-92 0,8-3-96 16,-8 3-90-16,10-6-442 0,-10 6-244 0</inkml:trace>
  <inkml:trace contextRef="#ctx0" brushRef="#br0" timeOffset="109768.12">12819 16150 97 0,'0'0'126'0,"0"0"-20"0,0 0-219 0,0 0 39 15</inkml:trace>
  <inkml:trace contextRef="#ctx0" brushRef="#br0" timeOffset="111804.26">12331 16201 163 0,'0'0'338'16,"0"0"-13"-16,0 0-58 0,0 0 18 0,0 0-40 15,0 0-4-15,-10-2-17 0,10 2-24 0,0 0-34 16,0 0-36-16,0 0-23 0,0 0-33 0,0 0-3 16,0 0-20-16,0 0-7 0,0 0-8 0,0 0-11 15,0 0-6-15,0 0-9 0,0 0-51 0,11-2-101 0,-11 2-60 16,16-3-120-16,-7 0-98 0,3 1-173 15,-1 0-107-15</inkml:trace>
  <inkml:trace contextRef="#ctx0" brushRef="#br0" timeOffset="111946.48">12678 16172 71 0,'0'0'289'0,"0"0"-108"0,8 3 9 0,-8-3-71 16,0 0 13-16,0 0-67 0,9 1 27 0,-9-1-50 15,0 0 29-15,0 0-94 0,14-3-30 0,-14 3-130 16,12-4-128-16,-6 0 230 0</inkml:trace>
  <inkml:trace contextRef="#ctx0" brushRef="#br0" timeOffset="112115.69">13097 16098 67 0,'0'0'151'0,"0"0"27"0,6 4-72 16,-6-4 23-16,0 0-55 0,0 0 24 0,0 0-56 16,9 2 29-16,-9-2-74 0,0 0-20 0,0 0-107 15,13-2-110-15,-13 2 78 0</inkml:trace>
  <inkml:trace contextRef="#ctx0" brushRef="#br0" timeOffset="112239.5">13449 16056 15 0,'0'0'198'0,"9"3"-27"0,-9-3-24 16,0 0-23-16,10 2-27 0,-10-2-23 0,0 0-9 15,0 0-11-15,14 0-47 0,-14 0-85 0,9-3-196 16,-9 3 83-16</inkml:trace>
  <inkml:trace contextRef="#ctx0" brushRef="#br0" timeOffset="112378.09">13849 15996 146 0,'0'0'330'0,"10"1"-127"0,-10-1-44 15,0 0-35-15,12 0-23 0,-12 0 18 0,0 0-59 0,0 0 19 16,14 0-69-16,-14 0-35 0,0 0-142 0,9-2-193 16,-9 2 182-16</inkml:trace>
  <inkml:trace contextRef="#ctx0" brushRef="#br0" timeOffset="112522.61">14258 15966 324 0,'0'0'315'0,"0"0"-66"0,11 3-17 0,-11-3-22 16,0 0-40-16,0 0-30 0,0 0-32 0,10 2-20 0,-10-2-19 16,0 0-69-16,0 0-114 0,0 0-138 0,9-3-232 15,-9 3 30-15</inkml:trace>
  <inkml:trace contextRef="#ctx0" brushRef="#br0" timeOffset="113417">15867 15508 275 0,'-9'-7'349'16,"3"0"-88"-16,1 3 0 0,-2-4-56 0,4 1-11 16,0 1-15-16,2-1-10 0,-2 0-25 0,4-1-19 15,2 2-26-15,2-1-25 0,-1 0-15 0,5 0-9 0,0 2-13 16,1-1-6-16,3 1-1 0,0 2-5 0,1 0-9 15,0 2-3-15,1 1-5 0,-1 1 1 16,3 1-1-16,-2 2 0 0,0 1-2 0,-2 2-5 16,-1 2 3-16,-1 3 0 0,-2-1-1 0,0 5 2 0,-4 2 5 15,0 0-5-15,-2 1 0 0,-3 2 6 0,0 0 18 16,-3 2 7-16,1 0 5 0,-2 1 6 16,0-1-1-16,2 0-3 0,-1-2-7 0,2-1-3 0,-2-1-3 15,3-1-5-15,0-1-4 0,0-1-2 0,1-3-5 16,2-1-1-16,0 2-3 0,-1-4 4 0,2 0-9 15,2-2 1-15,-2-1-3 0,3-1 1 0,0-2-4 16,0 0 0-16,-7-4 3 0,14 5-7 0,-14-5 5 16,11 3-2-16,-11-3 2 0,12 3 0 0,-12-3 1 15,0 0 0-15,10 3-2 0,-10-3 1 0,0 0 2 16,0 0 12-16,-1 9 18 0,1-9 15 0,-7 7 13 16,3-1 1-16,-3 0 5 0,2 0-1 0,-2 2-6 15,2 0-8-15,1 1-10 0,0 1-3 0,-2-1-5 16,5 2-1-16,0 0-8 0,1 2-3 0,1-1-7 15,3 3-2-15,1 0-3 0,1-1 0 0,2 2-2 16,2 1-23-16,1-1 22 0,1-1-22 0,3 0 18 16,-2-1-22-16,0 0 19 0,0 0-43 0,-3-3 5 15,0 0-22-15,-4 2 30 0,0-4-17 0,-4 2 26 16,-2-2-17-16,-2 1 30 0,-5-1-21 0,0 4 27 16,-5-2-48-16,-3 0 2 0,-3 0-42 0,-1 0-18 15,-2 0-45-15,-4-2-107 0,-2 1-43 0,1-3-111 0,2 1-250 16,0-3-172-16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0:11:26.72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1593 3192 15 0,'0'0'264'0,"0"0"-34"0,0 0-23 0,0 0-22 15,-10-1-21-15,10 1-5 0,0 0-9 0,0 0-46 16,-9-3 41-16,9 3-43 0,0 0 44 0,0 0-36 15,0 0 26-15,-6-3-31 0,6 3 5 16,0 0-36-16,0 0 6 0,0 0-21 0,0 0-6 0,0 0-9 16,0 0-17-16,-8-2-3 0,8 2 3 0,0 0-15 15,0 0 6-15,0 0-9 0,0 0 7 0,0 0-6 16,0 0 9-16,0 0 10 0,0 0-4 0,8 2 14 16,-8-2-10-16,0 0 9 0,10-1-13 0,-10 1 17 15,13 1-16-15,-13-1 16 0,11 3-18 0,-11-3 22 16,14 0-31-16,-14 0 36 0,18 3-28 0,-8-2 25 15,-10-1-27-15,23 1 24 0,-10 0-25 0,1 0 25 16,-1 0-26-16,1-1 30 0,1 2-27 0,3-1 23 16,0 0-28-16,0 0 26 0,1 0-13 0,-1-1 19 15,1 1-18-15,2-1 11 0,-2 2-10 0,1-1 10 16,1-1-17-16,-2 0 17 0,1 0-9 0,1 0 9 16,-2 0-18-16,1 1 16 0,0-1-17 0,0 0 11 15,2 0-12-15,-3 0 20 0,0 1-21 0,1-1 19 0,0 0-7 16,-1 2-2-16,1-2 3 0,-2 1-5 0,1-1 0 15,-1 1-1-15,0-1 0 0,3 0-2 16,-5 1-1-16,2-1 9 0,0 0-10 0,0 1 2 16,1-1 0-16,-1 2 1 0,0-4-5 0,0 2 2 0,1 0-4 15,0 0-3-15,-2 2 4 0,3-1-6 0,-2-1 2 16,3-1 2-16,-2 1 0 0,0 0-2 16,0 0-1-16,3 0-27 0,-3 0 30 0,1 0-4 0,0 0 3 15,0 0-5-15,2 0-6 0,-3 1 11 0,4-1-1 16,-3 0 2-16,2 1-5 0,-1-1 2 0,-1 0-2 15,3 1-4-15,-4 0 4 0,4-1-7 0,-1 1 8 16,0-1 3-16,-1 3 10 0,2-3-10 0,-1 1 16 16,0-1-14-16,1 1-4 0,0-1 3 0,0 2 22 15,1-2-29-15,2 1 27 0,-3-1-46 0,2 1 46 16,1-1-31-16,-2 1 28 0,0-1-30 0,3 0 28 16,0 1-39-16,-3-1 30 0,1 0-24 0,1 2 27 15,0-2-27-15,2 0 29 0,-5 1-35 0,4 0 29 16,1 0-28-16,-2 0 35 0,1 0-35 0,-1 1 41 15,1-2-34-15,0 2 32 0,0-1-34 0,1-1 35 16,-4 1-34-16,3 1 29 0,-4-2-34 0,4 1 32 16,-4 0-27-16,2 0 32 0,-1-1-11 0,-2 2 3 0,3-2-4 15,-2 0 0-15,1 0-8 0,0 1 7 16,1-1 0-16,-1 0-32 0,0 0 35 0,-2 0-35 16,6 0 39-16,-1-1-30 0,0 1 29 0,-3 0-31 15,4 0 32-15,-2 0-36 0,1 0 29 0,-2 0-26 0,3-2 34 16,-5 2-33-16,4 0 31 0,-4 0-31 0,0-1 29 15,5 1-21-15,-2-1 37 0,-1 0-32 0,-2 1 28 16,2-2-8-16,-3 2-1 0,1-1-4 0,-1 1-6 16,1-1 7-16,0 0-4 0,0 0-1 0,-2-1-3 15,0 1-1-15,1 1-1 0,-1-1-5 0,0 0 0 16,0 0 2-16,-2 0-3 0,1-1-2 0,1 1-5 16,-3 0 0-16,1 0 5 0,-1 0-3 0,-2-1-22 15,1 2 27-15,-3-1-1 0,0 0 0 0,0-2-3 16,-2 3-1-16,-1-1-1 0,1 0-1 0,-12 1-1 0,20-1-6 15,-20 1-2-15,14-1-20 0,-14 1-43 16,14 0-56-16,-14 0-83 0,0 0-142 0,13 1-250 16,-13-1-998-16,0 0-1251 0</inkml:trace>
  <inkml:trace contextRef="#ctx0" brushRef="#br0" timeOffset="5100.59">6508 4727 838 0,'-7'-4'717'0,"-2"-1"-144"0,-1 2-107 0,1-1-43 0,1 0-40 15,0 2 40-15,8 2-50 0,-14-5-38 0,14 5-31 16,-10-3-63-16,10 3-39 0,-8-2-58 0,8 2-4 15,0 0-21-15,-10 3 27 0,10-3 18 0,0 12 12 16,4-2-6-16,1 1-7 0,0 3-19 0,2 5 0 16,2 1-9-16,3 5-12 0,-2 2-19 15,7 5-16-15,-3 3-10 0,4 3-9 0,-3 0-35 0,3 4 18 16,-1 3-26-16,2 7 20 0,-2-10-29 0,-2 1 15 16,0-2-31-16,1-3 18 0,-3 2-33 0,-1-6-1 15,-3-5-77-15,0-4-19 0,0-3-71 0,-3-2-62 16,1-5-62-16,-2-1-52 0,0-2 5 0,-1-5-127 15,0-1-59-15,-4-6-65 0,0 0-133 0,0 0-383 16,5-7-736-16</inkml:trace>
  <inkml:trace contextRef="#ctx0" brushRef="#br0" timeOffset="5483.12">6534 5034 61 0,'-12'-25'634'0,"1"0"-127"0,1 1-93 15,1 3-70-15,1 1-33 0,1 0-31 0,0-1-23 16,6 2-26-16,-2 1-15 0,3 0-21 0,3 0-25 15,1 2-60-15,1 1 19 0,4 0-64 0,2 1 32 16,1 1-49-16,3 2 38 0,-1 4-53 0,4 0 51 16,-1 4-71-16,2 1 45 0,0 2-53 0,0 2 42 15,-1 1-51-15,4 5 47 0,-4 2-15 0,-2 3-5 16,-2 1-6-16,0 3-5 0,-6 2-4 0,-3 2 1 16,-1-2-42-16,-5 1 46 0,-2 3-46 0,-6 5 49 15,-1-2-41-15,-4 0 49 0,-5 3-47 0,-2-2 56 16,1 0-55-16,-2-7 55 0,4 0-34 0,-2-2 68 15,1-5-25-15,2 0 31 0,0-3 16 0,6-1 21 16,-2-1 17-16,4-3-6 0,0 0-25 0,4-1-17 16,5-4-15-16,-6 5-12 0,6-5-13 0,0 0-7 15,11 3-3-15,-2 0-5 0,4-2-2 0,1 2-4 16,5 0-47-16,2 2 55 0,4-1-47 0,-2 4 61 16,8 0-47-16,-2 1 49 0,2 4-58 0,2 1 54 0,2 2-59 15,-2 1 60-15,-1 2-8 0,0-1-8 0,-3 0-8 16,-3-1-21-16,-2-2-45 0,-1 2-64 0,-4-1-73 15,3 0-39-15,-8-1-119 0,3-1-38 0,-3-2-101 16,-3-1-127-16,1 0-430 0,-3-3-658 0</inkml:trace>
  <inkml:trace contextRef="#ctx0" brushRef="#br0" timeOffset="5900.34">7375 5025 723 0,'-1'-18'745'0,"-3"3"-147"0,0 1-83 0,0 0-12 16,-1 4 6-16,2-1-18 0,-1 3-22 0,2-1-62 15,-3 1-42-15,4 1-66 0,-2 2-62 0,3 5-53 0,-4-8-32 16,4 8-17-16,0 0 1 0,0 0 0 16,4 4-24-16,1 4-13 0,4 2-12 0,0 3-18 15,3 3-19-15,2 2-2 0,0 2-12 0,1 2-8 0,-1 0-36 16,1-1 36-16,0 1-36 0,-3-5 34 15,1-1-39-15,-3 0 37 0,0-3-39 0,-1-2 36 16,-1 0-29-16,-3-4 37 0,3 1-28 0,-3-3 24 0,0 0-22 16,-5-5 7-16,12 1-10 0,-12-1 28 0,11-10-40 15,-3 2 35-15,0 0-7 0,0-4-6 16,3 0-8-16,0-1-5 0,2-2-2 0,0 2-4 0,2-1-3 16,-1 3-7-16,1 0-5 0,-2 3-15 0,0 1-14 15,1 1-5-15,-4 3-7 0,3 2-9 0,-13 1 7 16,18 1-1-16,-10 2 15 0,-2 4 1 0,-2 0 12 15,-4 3 4-15,0 1-7 0,-4 3-10 0,-5 0 2 16,0 3 2-16,-1-1-43 0,-3 1 57 0,-5 2-58 16,-1 1 34-16,0-5-72 0,4 0 35 0,-3-2-65 15,1-3 1-15,-1-1-72 0,4-3-71 0,0-1-82 16,4-3-73-16,10-2-84 0,-18-2-618 0,18 2-774 16</inkml:trace>
  <inkml:trace contextRef="#ctx0" brushRef="#br0" timeOffset="6216.92">7831 5070 421 0,'14'0'592'0,"-14"0"-145"16,18 3-96-16,-18-3-53 0,14 3-3 15,-14-3 0-15,13 5 11 0,-13-5 30 0,10 3-26 16,-10-3 42-16,9 1-51 0,-9-1-5 0,0 0-70 16,13-3-45-16,-13 3-35 0,10-8-25 0,-5 0-12 0,2-1-38 15,-1-2 4-15,0-2-38 0,3 0 12 0,-4-2-35 16,1 0 19-16,-1-2-30 0,-1 1 21 0,-2 0-26 15,1 1 24-15,-2 2-32 0,-1 0 28 0,0 2-30 16,0 2 24-16,0 1-30 0,-1 1 25 0,1 7-25 16,-5-9 28-16,5 9-19 0,0 0 24 0,-12 5-23 15,7 1 27-15,1 4-28 0,-2-1 31 0,2 5-33 16,0 0 26-16,3 0-22 0,-1 2 3 0,4 2-5 16,-1 0 2-16,4 0-4 0,0 1-18 0,4 0-34 15,0-1-48-15,4-2-37 0,2 0-51 0,-2-2-6 0,6-3-98 16,0-1-6-16,1-4-87 0,1-2-47 0,1-1-23 15,0-3-481-15,5-4-527 0</inkml:trace>
  <inkml:trace contextRef="#ctx0" brushRef="#br0" timeOffset="6582.7">8641 4795 53 0,'4'-14'577'0,"-4"-1"-150"15,0 4-48-15,-1-1-47 0,0 1 92 0,-4-1-60 16,1-1 17-16,-3 2-78 0,2 0 35 0,-4 3-71 15,2-1 5-15,-1 2-81 0,-1 2-1 0,0 1-72 16,-4 3 29-16,2 1-54 0,-6 2 42 0,3 5-52 16,-1 0 24-16,-2 4-48 0,1 0 18 0,1 3-39 15,1 0 20-15,3 1-33 0,1 3 11 0,2-5-31 16,2 0 29-16,0-1-32 0,5 0 31 0,0-2-33 16,1-1 25-16,1 0-5 0,3-2-25 0,3-3 0 15,0 2 0-15,2-4 29 0,-9-2-28 0,22-1 21 16,-12-3-33-16,4-1 29 0,-1-1-28 0,0-1 27 0,1 0-27 15,-3-3 35-15,1 3-27 0,-1 0 28 0,-2 1-25 16,0 0 33-16,-1 1-15 0,-2 0 0 16,-1 2 11-16,-5 3-30 0,12-5 8 0,-12 5 25 0,11-2-18 15,-11 2 21-15,14 3-23 0,-6-1 14 16,2 2-22-16,-1 2 19 0,0 0-25 0,4 0 11 16,-2 1-55-16,1 0-24 0,3 1-89 0,-3 0-19 15,2-2-66-15,1 1-38 0,-1-1-42 0,0-1-67 16,3-1-63-16,-3 0-49 0,1-2-472 0,-2-2-571 0</inkml:trace>
  <inkml:trace contextRef="#ctx0" brushRef="#br0" timeOffset="7116.59">8966 4673 408 0,'-3'-10'737'0,"1"0"-182"16,1 3-21-16,-2 0-96 0,2 1 24 0,1 6-88 15,-3-12-3-15,3 12-99 0,1-10-49 0,-1 10-41 16,7-8-13-16,-7 8-31 0,10-6-20 0,1 5-18 15,-11 1-23-15,21-1-11 0,-7 2-7 0,-1 1-9 0,2 2-12 16,1 2-9-16,-1 0-7 0,-1 1-4 16,1 3-4-16,-3-2-7 0,-2 2-5 0,0-2 7 15,-1 1-5-15,-5-2 5 0,1 0-2 0,-2 0 8 0,-2-1 8 16,-1-6-2-16,-1 10 14 0,1-10 14 16,-7 4 26-16,7-4-14 0,0 0 15 0,-14-2-28 15,7-1 6-15,2-3-29 0,-2-1-8 0,3-1-7 0,-1-2-29 16,4 0-63-16,-2-2-72 0,3-2-69 0,0 2-58 15,4-1-14-15,0 0-79 0,1 1 16 0,3 1-20 16,1 2 23-16,-4 1 31 0,4 3-14 0,-2 1 24 16,4 2 38-16,-11 2-26 0,14 0 76 0,-14 0-23 15,16 7 92-15,-11 0-23 0,2 0 30 0,-2 3 27 16,0-1 33-16,1 1 45 0,-2 0 44 0,1-2 46 16,-1 1 38-16,0-1 51 0,1-1 69 0,-2-2 52 15,-3-5 13-15,7 8 40 0,-7-8-90 0,0 0 1 16,11 1-95-16,-11-1 18 0,9-7-69 0,-4 1 30 15,2 0-68-15,-3-2 50 0,3-2-52 0,-2 2 6 16,0-2 0-16,-1 2 2 0,1-2 3 0,-3 3 53 16,1 0-37-16,-2 1 35 0,-1 6-56 0,5-10 26 15,-5 10-52-15,0-7 34 0,0 7-45 0,0 0 1 16,0 0 39-16,0 7-43 0,-2 0 38 0,2-1-40 16,0 3 40-16,0 2-43 0,2 2 39 0,1 0-5 15,1 0-8-15,2 2-4 0,4 1 0 0,-1 1-7 16,4-4-7-16,4 2-15 0,-2-3-49 0,4 0-46 0,1-4-57 15,1-1-48-15,1-2-13 0,-1-3-28 0,0 0-27 16,1-4-67-16,3-3-342 0,-1-1-198 0</inkml:trace>
  <inkml:trace contextRef="#ctx0" brushRef="#br0" timeOffset="7366.57">9729 4336 83 0,'-14'-19'600'16,"1"-2"-142"-16,2 3-31 0,-3 1-18 0,-1-1 14 15,3 2-17-15,0 1 20 0,-1-1-32 0,2 5-24 16,2 0-4-16,1 0-59 0,-2 1-15 0,4 2-51 16,1 1-56-16,-2-1-28 0,2 3-33 0,0 0-28 15,5 5-41-15,-6-6 12 0,6 6-16 0,0 0 5 16,-3 7-9-16,3-7-11 0,3 13-2 0,1-4-9 16,-1 4-14-16,5 1 11 0,0 4-11 0,-1 1 9 15,6 5-15-15,-1 2 11 0,-1 1-24 0,6 5-13 16,-2 2-49-16,2 0-62 0,-2 0-60 0,3 1-22 0,0 0-113 15,-3 0-7-15,3-3-27 0,-4-5-31 0,0-2-18 16,0-2 6-16,-1-7 18 0,2-1 29 0,-1-5 18 16,2-1 4-16,-3-4-273 0,0-3-121 0</inkml:trace>
  <inkml:trace contextRef="#ctx0" brushRef="#br0" timeOffset="7832.66">10000 4624 709 0,'8'-16'229'0,"-2"3"24"16,-1-4-30-16,-1 0 11 0,2 1 57 0,-6-4-49 15,3 2 62-15,-5-1-13 0,1 1 9 0,-1 0 12 16,-2 1 11-16,0 0-9 0,-1 2-10 0,1 1-65 15,-1 3-5-15,0 1-61 0,-3 0-18 0,3 3-55 16,-4 2 5-16,9 5-40 0,-14-2 14 0,14 2-35 16,-18 5 9-16,9-1-26 0,0 3-7 0,3 1-3 15,0 0-2-15,-1 3-3 0,3-3-5 0,3 3-4 16,-3-2-2-16,7 0-1 0,-2-1-6 0,0 3-2 16,4-5-14-16,2 1-14 0,1-4-13 0,2 1-25 15,-10-4-27-15,20 1-14 0,-7-2 10 0,0-3 24 16,1 1-38-16,-1-4 60 0,1 3-43 0,1-3 54 15,-2-1-35-15,1 1 58 0,-3 0-33 0,3 1 50 0,-5 1-43 16,2 0 52-16,-1 2-2 0,0 0 0 0,-1 2 1 16,-9 1 1-16,20 0-42 0,-8 2 55 0,-2 1-46 15,2 1 49-15,-1 1-47 0,3 0 52 0,-2 1-46 16,2 0 51-16,-3-1-50 0,2 1 49 0,-3-2-50 16,2 0 51-16,-3-1-42 0,1-2 48 0,-10-1-51 15,15-1 48-15,-15 1-44 0,14-6 49 0,-10 0-23 16,-1-1 82-16,-1-2-16 0,-2-2 51 0,-1-1-26 15,-3-3 40-15,0-2-28 0,-3-3 15 0,-1 0-31 16,-1-5 8-16,-5 0-37 0,2-2 0 0,0 1-26 16,-5-5 13-16,3 5-7 0,-4-6 16 0,5 8-5 15,-2 1 7-15,2 1-18 0,2 4 18 0,2 2-19 16,1 3 0-16,-2 2-26 0,5 0 10 0,-2 3-31 16,4 1 8-16,-1 1-20 0,4 6-4 0,0 0-67 15,0 0-48-15,0 0-111 0,-7 7-23 0,10 1-73 16,-1 3-66-16,4 4-64 0,-1-1-111 0,0 1-96 15,4 5-305-15,-3-2-570 0</inkml:trace>
  <inkml:trace contextRef="#ctx0" brushRef="#br0" timeOffset="8283.01">10254 4254 1005 0,'4'5'690'0,"-4"-5"-107"0,7 7-90 0,-7-7-34 16,7 4-17-16,-7-4-55 0,0 0-4 0,14 0-55 16,-14 0-39-16,12-6-63 0,-3 4-34 0,0-1-43 15,1-2-34-15,1 0-26 0,2-1-7 0,2 1-31 16,1-1-6-16,0 1-31 0,0-1-36 0,0 2-76 15,1-1-16-15,1 0-44 0,-3 0-45 16,2 2-40-16,-6-1-33 0,3 2 2 0,-2-1-34 0,-3 1 2 16,2-1 19-16,-11 3 32 0,13-2 88 0,-13 2-9 15,0 0 79-15,10-1-16 0,-10 1 48 0,0 0-20 16,0 0 76-16,0 0-6 0,0 0 47 0,2 6 49 16,-2-6 34-16,0 0 53 0,-5 7-1 0,5-7 10 15,-2 6 20-15,2-6 9 0,-1 8-12 0,1-8-26 16,1 10-24-16,-1-10-33 0,3 9-13 0,-3-9-19 15,6 11-8-15,-1-5-17 0,-1 1-11 0,1-2-7 16,0 1-9-16,2 1-7 0,0 0-14 0,-3-3-44 0,1 1-59 16,-5-5-56-16,8 9-36 0,-8-9-28 15,6 5-25-15,-6-5-42 0,3 7-61 0,-3-7-43 16,-4 4 1-16,4-4-25 0,-10 2 31 0,10-2 55 0,-18-4 115 16,9 2 88-16,-4-3 110 0,1-1 30 0,-4-2 40 15,0-3-17-15,0-3 37 0,-3-3-20 0,1-1 37 16,4 2-14-16,1-2 52 0,1 0-21 0,3 0 23 15,1 0-58-15,0 3 35 0,4-1-70 0,3 1 31 16,1 3-27-16,0 0 3 0,4 0-54 0,2 0 36 16,2 1-44-16,0 2 34 0,2 0-79 15,0 1-17-15,3 2-76 0,-3 1-19 0,3 2-9 0,-3 1-48 16,4 2-11-16,-2 0-161 0,-2 3 145 0</inkml:trace>
  <inkml:trace contextRef="#ctx0" brushRef="#br0" timeOffset="8682.98">10670 4064 400 0,'8'9'123'16,"0"-2"55"-16,-3 0 12 0,3-1 3 0,0 0 63 15,-3 1-49-15,1-1 20 0,1 0-57 0,-2 1-7 16,2-2 7-16,-2 0-13 0,1 0-5 0,-3 0-8 0,3-2-8 16,-6-3-10-16,8 8-17 0,-8-8-8 0,7 6 3 15,-7-6 8-15,6 4 18 0,-6-4 23 0,0 0-15 16,8 2-28-16,-8-2-21 0,5-4-20 16,-5 4-15-16,6-7-10 0,-6 7-6 0,7-11-9 0,-3 4-6 15,-2-2-4-15,2 3-4 0,1-2-8 0,-1 1 0 16,2 0-3-16,-1 0-3 0,2 1-2 0,-2 3 6 15,1-2-7-15,-6 5 4 0,16-4-1 0,-16 4 4 16,15 1-1-16,-15-1 0 0,19 6 3 0,-10-2 0 16,0 0 3-16,-1 2-1 0,-1-1 1 15,0 2 1-15,0-1 4 0,0 0-4 0,-3 0 6 0,-1 0 14 16,-3-6 30-16,7 9 49 0,-7-9 30 0,4 6-17 16,-4-6 28-16,0 0-36 0,0 0 12 0,0 0-18 15,0 0-3-15,-4-8-4 0,3 1-1 0,-2 0-34 16,3-4 5-16,0 1-28 0,1-2 6 0,2 0-36 15,1-1 26-15,0-1-19 0,1 1 9 0,0 2-22 16,1 0 8-16,2 0-17 0,1 4 19 0,-2 0-22 16,4 2 17-16,-2 1-19 0,2 2 15 0,2 2-17 0,1 1 9 15,-1 1-10-15,2 6 1 0,-1-3-34 0,3 5-24 16,-2 1-103-16,4 1-22 0,-3 1-96 16,-1 1-77-16,0 1-63 0,1-1-96 0,-2 0-70 0,2-1-483 15,-4-4-691-15</inkml:trace>
  <inkml:trace contextRef="#ctx0" brushRef="#br0" timeOffset="9284.17">11899 3814 120 0,'5'-7'596'0,"0"0"-56"0,-2 0-112 0,-3 7 49 16,2-10-10-16,-2 10-69 0,2-9 24 0,-2 9-90 15,-4-10 2-15,4 10-88 0,-7-6-10 0,7 6-63 16,-10-2-17-16,10 2-17 0,-11 1-15 0,11-1-17 16,-14 6-17-16,6-1-21 0,3 0-11 0,0 2-11 15,-1 1 15-15,3-1-31 0,-1 2 16 0,3-1-31 16,1 0 18-16,1 2-24 0,3 1 20 0,-2-2-23 16,3 1 11-16,2-2-20 0,-2 1 14 0,4-1-25 15,0-1 18-15,-2 0-21 0,3-3 14 0,0 0-19 0,-1-1 14 16,-9-3-20-16,15 3 21 0,-15-3-32 0,17-3 31 15,-17 3-27-15,11-7 37 0,-7 3-33 16,2-4 36-16,-3 0-30 0,-2-1 35 0,-1-1-30 0,0-1 2 16,-1-1 12-16,-2-1 0 0,-2-3 24 0,3 0-17 15,-1 2 30-15,3 1 4 0,-2 0 25 16,-1 0-16-16,3 3 12 0,0-1-33 0,0 3 15 0,3-1-23 16,-1 2 8-16,2 1-20 0,3 1 17 0,1 2-17 15,-8 3 13-15,18-2-14 0,-6 4 10 0,-1 0-11 16,3 3 16-16,-1 1-28 0,2 0 12 0,-2 4 16 15,-1-2-18-15,2 3 13 0,-3-1-18 0,1 0 19 16,-3 1-19-16,-2-1 18 0,1-3-9 0,-2 0 21 16,1-1 12-16,-2 0 52 0,-5-6 19 0,8 7-6 15,-8-7-5-15,0 0-4 0,0 0-7 0,3-8-6 0,-3 8-3 16,2-13-9-16,-1 2-14 0,-1-1-17 16,4-4-4-16,-2 0-14 0,3-2 3 0,0-3-14 15,2 1 3-15,-1 1 0 0,3 3-2 0,-1 0-7 0,0 3 2 16,-1 1-3-16,2 0-5 0,1 3 0 0,-1 3-7 15,3 2 9-15,-2 2-3 0,-10 2 1 0,23 2-6 16,-11 0 9-16,0 5-10 0,1 2-11 0,4 2-36 16,-3 3-63-16,0 2-42 0,4 3-92 0,0 1-104 15,0 0-42-15,-2 3-55 0,2-3-59 16,1 0-59-16,0-2-70 0,1-5-454 0,-1-1-715 0</inkml:trace>
  <inkml:trace contextRef="#ctx0" brushRef="#br0" timeOffset="9549.29">13213 3305 476 0,'5'-14'818'0,"-1"3"-141"16,-2 2-84-16,2 0-90 0,0 2-76 0,-3 1-44 16,-1 6-71-16,4-10-18 0,-4 10-58 0,0 0 30 15,0 0-45-15,0 0 2 0,0 0-58 0,0 11 14 16,0-2-49-16,0 3 1 0,-1 1-27 0,1 3-12 0,-3 4-17 15,3-1-11-15,0 2-14 0,0 3-9 16,-1 1-25-16,1 0 11 0,1-1-23 0,-1 0-20 16,1-3-56-16,1 0-29 0,-1-2-82 0,-1-3-10 0,1-1-91 15,1-2 15-15,0-1-10 0,-2-3-11 16,1-2-70-16,-1-7-79 0,3 8-55 0,-3-8-4 16,0 0-11-16,9-5-289 0,-5-3-323 0</inkml:trace>
  <inkml:trace contextRef="#ctx0" brushRef="#br0" timeOffset="9799.1">13261 3323 461 0,'-2'-20'502'0,"-1"5"-32"16,2 0-24-16,1 3 4 0,-1 0-33 0,-1 1 2 16,1 1-37-16,1 1-56 0,0 2-41 0,0 0-71 15,0 7-33-15,0-11-36 0,0 11 20 0,5-6-45 16,-5 6 31-16,13 0-19 0,-13 0-6 0,17 5-8 0,-5 0-13 16,3 0-1-16,0 4-5 0,2 0-6 15,2 4-8-15,2 0-1 0,1 2 0 0,2 1-6 16,1 2-4-16,-2 0-7 0,0 0-11 0,0 1-2 15,2 4-13-15,-3-2-3 0,-3-2-3 0,3 1-10 16,-2 1-4-16,-2-1-7 0,-1 0 2 0,-2 1-3 16,-1-5-6-16,-1 1-11 0,-2-1-13 0,-2-3-35 0,-1-1-16 15,-1 0-48-15,-2-1-34 0,0-1-78 0,-3-2-17 16,-2-1-131-16,0-7-44 0,-4 10-97 16,4-10-114-16,-14 8-592 0,4-7-832 0</inkml:trace>
  <inkml:trace contextRef="#ctx0" brushRef="#br0" timeOffset="9922.44">13418 3574 527 0,'-11'-6'676'0,"5"3"-153"0,-1-2-25 16,2 0-78-16,1 0-33 0,4 5-15 0,-5-11-53 15,8 4-47-15,-1 0-56 0,2-2-37 0,3 0-48 16,2-2-19-16,3 2-41 0,1-3-19 0,5-1-91 16,1 2-146-16,0-1-107 0,4-2-211 0,4 1-672 15,-1-1-785-15</inkml:trace>
  <inkml:trace contextRef="#ctx0" brushRef="#br0" timeOffset="14132.22">9160 6042 329 0,'-7'-6'565'0,"7"6"-108"0,-9-5-59 15,9 5 7-15,-8-4-6 0,8 4-16 0,-9-5-16 16,9 5-3-16,-9-2-29 0,9 2-33 0,0 0-55 16,-9-4-90-16,9 4 25 0,0 0-51 15,0 0 57-15,-4 7-44 0,4-7 44 0,0 13-48 16,3-6 31-16,1 6-14 0,-2 0-10 0,5 3-18 16,-1 2-23-16,2 2-19 0,-2 2-15 0,3 4-12 0,1-1-18 15,2 3 1-15,-3-3-7 0,1 1-7 0,0-1-6 16,-1-4-6-16,0-1-16 0,1-1-44 0,-1 0-50 15,0-3-38-15,-2-1-50 0,0-3-63 0,1 0-52 16,-3-4-22-16,0-1 15 0,-1-2-104 0,-4-5-40 16,9 5-64-16,-9-5-3 0,0 0-66 0,4-6-281 15,-4 6-410-15</inkml:trace>
  <inkml:trace contextRef="#ctx0" brushRef="#br0" timeOffset="14482.71">9164 6242 429 0,'-11'-16'332'0,"-1"-1"-33"0,3 3-36 0,-1 1-22 16,1-1-10-16,1 0-15 0,-1 1 9 15,3-1-39-15,1 0-32 0,2 0-14 0,2 1 31 16,1 1-44-16,4-3 25 0,1 2-52 0,0 0 36 16,5 1-55-16,0 0 36 0,5 0-42 0,1 1 25 15,2 2-42-15,0 1 41 0,4 2-57 0,-4 2 28 0,2 0-50 16,-1 4 37-16,-1 0-49 0,0 2 36 16,0 3-45-16,-3 1-1 0,-2 3 3 0,-2 0 4 0,-3 4 0 15,0-1-3-15,-6 2 0 0,-2 2-1 0,-1 1 42 16,-5 2-50-16,-2 0 44 0,-5 1-47 0,0 2 44 15,-3-1-38-15,1-1 51 0,-3-2-37 0,4-2 57 16,-3-2-35-16,4-2 54 0,0-2-40 0,2 0 55 16,1-3-46-16,1 0 35 0,1-1-62 0,8-6 36 15,-9 7-54-15,9-7 35 0,0 0-48 0,0 0 42 16,7 4-44-16,-7-4 0 0,20 0 3 0,-7-1-3 16,3 1 19-16,4 1-18 0,1 0 2 0,5 0 41 15,2 2-45-15,0 0 44 0,4 2-45 0,1 1 36 16,-1 3-48-16,0 0 41 0,0 3-64 0,0-1-11 0,-1-1-97 15,-2 4-12-15,-1-4-100 0,-2 1-13 16,-6-2-74-16,1-1-74 0,-5-2-105 0,0 0-364 16,-1-2-454-16</inkml:trace>
  <inkml:trace contextRef="#ctx0" brushRef="#br0" timeOffset="14815.73">10257 5813 106 0,'15'-24'620'0,"-6"7"-112"0,0-3-96 0,0 3-24 0,-3 2-17 16,-2-1-12-16,0 1 31 0,-1 5-33 0,-2-2 55 15,-1 1-78-15,0 1-45 0,-4 2-57 0,1 1-46 16,0 1-40-16,-5 2-26 0,8 4-24 0,-15-3-15 16,3 6 3-16,-2 2-32 0,1 1-8 0,-6 5-14 15,1 0-1-15,2 3-7 0,-5 4 2 0,3 1-10 16,2 1 1-16,0 1-4 0,4-1 17 0,-1 3-18 15,4-1 0-15,0-2-50 0,2 3 68 0,5-3-57 16,1 1 56-16,2-2-56 0,3 3 63 0,2-3-57 16,4 1 60-16,1-2-62 0,3 2 58 0,5-2-61 15,1-2 57-15,2 0-5 0,4-3-17 0,0-2-16 16,2-1-33-16,2 0-46 0,-1-3-52 0,2 1-55 16,-4-2-16-16,0 0-101 0,-3-2-24 0,2 1-90 15,-5 0-84-15,-2-1-92 0,-2-1-324 0,-2 3-501 0</inkml:trace>
  <inkml:trace contextRef="#ctx0" brushRef="#br0" timeOffset="15015.04">10340 6420 789 0,'-18'12'581'0,"4"1"-94"0,-1-2-138 0,3-1-38 16,3 0-83-16,-1-2 20 0,2-1-53 0,2-1 39 16,1 0-39-16,0-1 60 0,5-5-62 0,0 0-27 15,5 9-24-15,-5-9 9 0,14 1-75 0,-3-2 29 16,7-3-61-16,1 0 34 0,4-2-63 0,7-2 39 15,-1-1-58-15,4-1 40 0,8-3-57 0,-2-1 0 0,2-1-98 16,1-1-4-16,0 1-94 0,0-3-10 16,4-1-82-16,-2-1-32 0,8-3-65 0,0 0-38 15,-2-3-408-15,1-1-395 0</inkml:trace>
  <inkml:trace contextRef="#ctx0" brushRef="#br0" timeOffset="15399.26">11703 5207 425 0,'-10'-11'412'0,"-1"0"-64"0,-1 3-45 16,-2-1 3-16,1 1 1 0,-1 2-9 0,-2 0-3 15,0 1-11-15,0 3-26 0,-2 1-20 0,1 1-19 16,-2 2-27-16,1 2-61 0,-4 3 40 0,2 0-55 15,2 3 34-15,-1 2-67 0,2 1-1 0,2 0-10 16,2 2-7-16,1 0-7 0,4 2 30 0,0-1-50 16,5 1 30-16,3-2-44 0,3 2 34 0,2 1-48 15,3 0 34-15,1 1-39 0,9 4 35 0,1-3-38 16,4 3 32-16,4-1-43 0,2-1 43 0,2-1-45 16,0 5 43-16,1-6-47 0,-1-1 45 0,3 1-46 15,-2-2 1-15,-2 2 44 0,1-1-45 0,-7-1 43 16,-1 0-40-16,0 1 3 0,-5 1 7 0,-1 1 2 0,-7-2 5 15,-1 1 8-15,-3-1-3 0,-6-1 18 0,0 1-46 16,-6-1 56-16,-3 2-46 0,-4-1 45 0,-5 1-49 16,-3 1 49-16,-6 0-54 0,0-6 43 0,-6 2-58 15,1-5 11-15,-3-1-95 0,2-6-86 0,-3 1-155 16,-1-2-177-16,0-4-773 0,-1-2-909 0</inkml:trace>
  <inkml:trace contextRef="#ctx0" brushRef="#br0" timeOffset="17924.66">12635 5685 348 0,'0'0'509'0,"0"0"-145"15,0 0-59-15,-2-5-63 0,2 5 24 0,0 0-50 0,0 0 23 16,0 0-85-16,0 0 24 0,0 0-57 0,0 0 34 16,0 0-49-16,0 0 22 0,2 6-55 0,-2-6 31 15,3 8-62-15,-2-2 27 0,-1-6-49 0,4 12 35 16,-2-3-46-16,-2 0 31 0,0 1-63 0,0 1-26 16,-2 1-123-16,-2 0-47 0,0 1-73 0,-1 0-55 15,-1 0-487-15,-1-2-372 0</inkml:trace>
  <inkml:trace contextRef="#ctx0" brushRef="#br0" timeOffset="18782.14">12635 5429 95 0,'0'-7'566'0,"-2"1"-142"0,-1 0-55 0,2 0-30 16,-2 0 20-16,1 0 1 0,2 6-1 0,-7-8-14 0,7 8-37 15,-2-9-39-15,2 9-70 0,-5-7-44 0,5 7-34 16,0 0-19-16,0 0-27 0,0 0-7 0,0 0-20 15,0 0-8-15,0 0-6 0,8 5-3 0,-8-5-10 16,11 9-1-16,-5-3 2 0,2 1-11 0,-1 1 40 16,2 0-51-16,2 2 41 0,-1-1-53 0,0 1 41 15,-1-3-52-15,2 2 46 0,-2-4-52 0,-1 0 49 16,2 2-51-16,-3-3 49 0,-7-4-46 0,14 4 44 16,-14-4-45-16,12 0 50 0,-12 0-48 0,12-4 46 15,-12 4-43-15,9-10 46 0,-3 4-47 0,-2 1 46 16,0-3-48-16,1 0 9 0,-2 0 1 0,1 1 4 15,-2 2-1-15,1-3 5 0,1 2-3 0,-4 6 0 16,6-8-2-16,-6 8 1 0,6-9 4 0,-6 9-4 16,9-3 4-16,-9 3 43 0,14-1-45 0,-14 1 41 0,16 2-51 15,-16-2 48-15,17 2-45 0,-6 1 44 16,-1-1-47-16,1-1 44 0,0 2-45 0,-1-2 51 16,-10-1-52-16,22 0 47 0,-22 0-46 0,16 0 50 0,-7-3-51 15,-9 3 51-15,12-5-46 0,-7 1 39 0,1-1-42 16,-3-1 3-16,-2 0 4 0,-1 6 3 0,0-13 4 15,-1 7 1-15,-2-1 1 0,-4-3-3 0,2 3 2 16,-3-2 0-16,-1 1-1 0,-4 1 1 0,3 0-15 16,-2 1-23-16,-3-2-36 0,2 3-16 0,1 0-89 15,0 1-46-15,-1 0-3 0,3 1-25 0,0-1-60 16,1 2-18-16,9 2-75 0,-17-2-341 0,17 2-264 16</inkml:trace>
  <inkml:trace contextRef="#ctx0" brushRef="#br0" timeOffset="18908.04">12923 5150 253 0,'2'-7'236'15,"-2"7"-60"-15,0 0-49 0,0 0-31 0,-1-6-26 0,1 6-39 16,0 0-57-16,-15 4-52 0,8 0-41 16,-2 0-123-16,-1 2 78 0</inkml:trace>
  <inkml:trace contextRef="#ctx0" brushRef="#br0" timeOffset="19297.96">12690 5326 276 0,'-13'13'284'0,"-2"1"-47"16,1 2-19-16,-1 0-13 0,-1-1-21 0,2-1 3 0,0 1-7 16,1-2-19-16,3-1-30 0,1-2 16 0,3-1-80 15,-1-3 8-15,4 3-33 0,0-3 15 16,3-6-34-16,3 6 20 0,-3-6-27 0,11 2 18 0,-2-4-26 16,3 0 17-16,3-3-27 0,0-3 23 0,8 0-24 15,0-3 19-15,5-1-24 0,-2-1 20 0,2 0-21 16,0-1 25-16,0 2-30 0,-1-2 34 0,-3 2-32 15,-3 2 1-15,-5 1 5 0,0 2-2 0,-5 2-13 16,-3 0-27-16,-8 5-34 0,5-5 7 0,-5 5-15 16,0 0 28-16,-15 8-5 0,1-2 26 0,-3 2-7 15,-7 5 26-15,-2 2-5 0,-7 4 19 0,-2 2 40 16,1 2 29-16,-2 0 34 0,0 1 21 0,3 1-19 16,-1-1 39-16,3 0-8 0,4-2-19 0,5-3-25 15,2-1-11-15,7-2-16 0,0-3-9 0,7-2-7 0,2-1-46 16,4-3 45-16,0-7-53 0,7 9 43 0,3-6-49 15,-10-3 45-15,27-3-52 0,-6-3 49 16,4-2-57-16,3-4 33 0,6-4-67 0,2-2 21 16,0-1-34-16,-2-2 4 0,2 2-24 0,-4-1-19 0,-9 4-16 15,1 1 0-15,-2-1-20 0,-8 7-9 16,-2 0 7-16,-5 2-25 0,-7 7 10 0,3-5 33 16,-3 5 13-16,0 0 5 0,-12 6-3 0,0 3-41 0,0-2-98 15,-6 6 83-15</inkml:trace>
  <inkml:trace contextRef="#ctx0" brushRef="#br0" timeOffset="20981.31">11785 6222 134 0,'0'0'177'0,"0"0"9"0,-15 2-45 15,15-2 29-15,-9 2-42 0,9-2 34 0,-8 2-26 16,8-2 13-16,-10 3-11 0,10-3 7 0,0 0 1 15,-9 4-10-15,9-4 25 0,0 0-24 0,0 0-4 16,-10 2 5-16,10-2 5 0,0 0 38 0,0 0-47 0,0 0 37 16,-9 2-49-16,9-2 30 0,0 0-49 0,0 0 26 15,0 0-49-15,0 0 45 0,0 0-45 0,6-8-2 16,-6 8-4-16,13-10-5 0,-4 5 6 16,4-4-8-16,2-2-7 0,3 1-8 0,3-2-9 0,4-2-6 15,1 1-8-15,0-2-7 0,6-3-2 0,0 1-4 16,2 2-6-16,-1-2-6 0,-5 6 10 0,-1-1-50 15,0 2-66-15,-4 1-71 0,-3 2-86 0,1 0-54 16,-6 1-95-16,0 2-73 0,-2 1-410 0,-13 3-452 16</inkml:trace>
  <inkml:trace contextRef="#ctx0" brushRef="#br0" timeOffset="21548.4">12055 6308 476 0,'0'0'473'16,"0"0"-49"-16,0 0-82 0,-9-5 51 0,9 5-59 0,0 0 26 15,-4-5-52-15,4 5 34 0,0 0-85 16,-5-5-40-16,5 5-45 0,0 0-32 0,0 0-5 16,0 0-1-16,0 0 4 0,0 0 13 0,3 9 6 0,-1-1-8 15,2 2-14-15,1 1-24 0,-1 2-19 0,2 3-7 16,1 3-8-16,-1 2-16 0,-1 1-3 0,3 5-8 15,1 0-3-15,0 3-4 0,0-2-54 0,2 0 52 16,1-1-49-16,2-1 47 0,0-1-50 0,0-1 49 16,2 0-53-16,4-1 54 0,-2-3-49 0,3-1 49 15,2-2-54-15,2-3 51 0,0-2-54 16,3-2 54-16,3-2-56 0,0-2 9 0,-2-4 5 0,2-1-3 16,6-2-3-16,2-1 2 0,0-3-1 0,5-1 0 15,4-3 30-15,-3 0-93 0,0-2 7 0,0 0-85 16,-1-1-6-16,-5-1-38 0,0 1-33 0,-7 0-23 15,-4 1 12-15,-3-1-82 0,-4 0-24 0,-6 0-8 16,-2 0 23-16,-6 1-5 0,-3 0 45 0,-4 0 56 16,-1 0 44-16,-6-1 63 0,-1-1 109 0,-1-1 92 15,-3 2 47-15,-2-1 101 0,0 2-15 0,0 2 66 16,3 0-26-16,-2 1 63 0,0 1-36 0,4 1 38 16,1 2-80-16,1-2-45 0,-1 2-40 0,4 0-34 0,4 4-18 15,-5-5-13-15,5 5 11 0,0 0-12 0,0 0-3 16,14 0-6-16,-1 4-3 0,-2-1-7 0,7 2-17 15,2 3-4-15,1 2-9 0,2 2-3 16,-1 3-4-16,1 1 0 0,1 4-56 0,-5 0 66 0,3 8-57 16,-5-4 41-16,-2 2-77 0,-2 1 20 0,-4 0-59 15,-3 3 8-15,-3-5-39 0,-2 4-46 0,-2-3-58 16,-2 2-22-16,-2 0-120 0,-4 0-97 0,-1-1-93 16,-2-3-398-16,0-3-550 0</inkml:trace>
  <inkml:trace contextRef="#ctx0" brushRef="#br0" timeOffset="22347.74">13824 6282 760 0,'-9'-9'723'0,"0"0"-187"0,1 4-47 16,-1-1-84-16,0-2 8 0,3 5 6 0,-2-3-16 0,8 6-113 15,-10-7-24-15,10 7-93 0,-9-2 39 16,9 2-9-16,0 0-27 0,-4 7-24 0,4-7-28 16,2 12-20-16,0-3-22 0,4 2-14 0,1 2-12 0,2 3-13 15,0 2-5-15,2 0-12 0,-2 0-13 0,3 0-31 16,-1 0-31-16,-1-1-44 0,1-2-58 16,-3-2-18-16,0-2-12 0,1 0 35 0,-5-3-33 0,4 0 78 15,-3-3-44-15,-5-5 31 0,5 6-38 0,-5-6 59 16,0 0-17-16,0 0 57 0,-3-12-27 0,1 3 51 15,-3-1-30-15,-3-4 47 0,0-3-36 0,1-3 48 16,-2 0-34-16,-1-4 41 0,0-2-37 0,4 3 9 16,0 1 7-16,-2 1 1 0,6 2 5 0,-1 1 5 15,3 0 5-15,0 2-3 0,3-1 22 0,-1 4-18 16,2 2 6-16,2 0 3 0,1 4-2 0,-1 0-4 16,2 2 0-16,2 3 2 0,-10 2-2 0,15 0-1 15,-7 2 0-15,2 3 38 0,-2 2-46 0,0 0 36 16,-2 5-47-16,0-1 43 0,1 3-43 0,-3 1 37 0,-2 1-42 15,-2-3 47-15,1 0-49 0,-1 0 45 16,-1-2-44-16,1 0 46 0,-1 0-43 0,0-3 42 16,-1 1-40-16,1-2 46 0,1-7-44 0,-1 12 43 0,1-12-45 15,0 8 41-15,0-8-43 0,2 7 42 0,-2-7-49 16,7 6 48-16,-7-6-44 0,10 4 43 0,-10-4-44 16,15 5 46-16,-6-3-49 0,1 1 46 0,-1-1-47 15,2 1 47-15,1 0-49 0,-1-1 42 0,0 2-45 16,3-1 21-16,-2 0-116 0,0 0-18 0,1 0-100 15,-4-1-31-15,4 0-43 0,-3 1-71 0,-1-1-64 16,-9-2-295-16,19 0-257 0</inkml:trace>
  <inkml:trace contextRef="#ctx0" brushRef="#br0" timeOffset="22614.38">14185 6299 61 0,'0'0'480'15,"-6"-9"-133"-15,6 9-49 0,-3-9-31 0,3 9-36 16,-2-8 13-16,2 8-43 0,-4-10 37 0,3 4-83 0,1 6 30 15,-3-11-72-15,3 11 20 0,0-11-68 0,0 11-15 16,0-14-8-16,0 7-7 0,-1 1-7 16,1-1-3-16,-1 1 6 0,1 6-6 0,-2-12 6 15,2 12 9-15,-1-11 2 0,1 11-1 0,-1-6-3 16,1 6-13-16,-3-6-5 0,3 6-6 0,0 0 3 16,0 0 32-16,0 0-47 0,-9 6 38 0,9-6-46 15,-1 9 40-15,1-9-42 0,0 15 39 0,3-9-42 0,0 2 39 16,1-1-45-16,3 2 44 0,-1-1-46 0,2 0 33 15,3 0-43-15,1-2 6 0,-2 0-98 0,5-1-10 16,-2-3-71-16,1-1-54 0,0-2-29 0,4-1-108 16,-1-4-320-16,3-2-219 0</inkml:trace>
  <inkml:trace contextRef="#ctx0" brushRef="#br0" timeOffset="22882.03">14493 5837 274 0,'-10'-20'407'0,"1"0"-38"0,0 2 7 15,-1 2-90-15,0 0 29 0,1 5 2 0,-1-1-17 0,1 4-6 16,0-1-18-16,0 4-27 0,0 1-33 0,1 2-26 16,8 2-15-16,-14 0-49 0,5 4 42 15,4 1-69-15,-1 1 39 0,2 3-51 0,1 0 36 0,1 2-49 16,2 2 34-16,1 1-30 0,1 3-6 0,4 2-9 16,0 3-47-16,3 5 42 0,5-4-42 15,-2 4 43-15,2-1-53 0,1 6 47 0,3-3-13 16,-1 2-7-16,2-2-1 0,0-1-6 0,-3 2-5 0,2-1-3 15,-2-4-14-15,0 0-11 0,-3-1-54 0,2 1-66 16,-3-3-13-16,-3-2-107 0,-4-2-7 0,1-5-103 16,-2 1-50-16,-4-1-38 0,0-2-106 0,-4-1-379 15,-2-3-505-15</inkml:trace>
  <inkml:trace contextRef="#ctx0" brushRef="#br0" timeOffset="23006.12">14392 6286 359 0,'-7'-12'324'16,"0"1"-101"-16,2 1-26 0,4-1-62 0,0-3-13 15,2 2-45-15,0-3 7 0,4 0-15 0,3-1-16 16,1-2-8-16,4 0-30 0,1-3 21 0,1 1-32 16,3-3-4-16,1 3-73 0,4-6-49 0,-2 5-28 15,3-2-81-15,-1-4-140 0,-4 6 176 0</inkml:trace>
  <inkml:trace contextRef="#ctx0" brushRef="#br0" timeOffset="23198.43">14643 5700 340 0,'-6'-9'410'16,"-1"3"-19"-16,3 1-40 0,-2-2-22 0,6 7-25 0,-12-5-39 15,12 5-29-15,-10-2-24 0,10 2-2 0,-9 2 1 16,9-2-25-16,-6 9-10 0,2-2-12 0,4-2-14 16,0 5-47-16,0 0 39 0,5 2-66 0,-1 2 30 15,1 0-66-15,3 3 36 0,1 2-54 0,2-1 47 16,2 6-58-16,2-2-6 0,-1 1-4 0,4 0-5 16,0 0-25-16,-1-2-54 0,1 0-48 0,-2-1-64 15,3-1-59-15,-5-4-48 0,2 0-89 0,-3-3-80 16,-2 0-389-16,-1-4-405 0</inkml:trace>
  <inkml:trace contextRef="#ctx0" brushRef="#br0" timeOffset="23497.96">14923 6021 41 0,'0'0'534'0,"-3"-6"-150"0,3 6-85 0,0 0-33 15,-1-9-42-15,1 9-33 0,0-7 11 0,0 7-52 16,0-11-13-16,4 5 25 0,-3-1-72 0,0-1 17 15,3 1-63-15,0-4 32 0,0 1-59 0,0-1 42 0,1-2-56 16,0 1 66-16,1 0 13 0,-2-1-4 0,0 2 2 16,-2-1 7-16,1 2 5 0,-2-1-2 15,1 1-5-15,-1 2 17 0,-2-1 21 0,1 2-4 0,0 7-10 16,-3-12-16-16,3 12-19 0,-3-7-14 0,3 7-15 16,0 0-10-16,-10-2-7 0,10 2-5 15,-6 6-8-15,2 0-39 0,2-1 47 0,0 1-48 0,0 3 42 16,2-2-43-16,0 3 40 0,2-1-48 0,0 2 23 15,1 0-77-15,5 1-1 0,-3 0-69 0,4-2-35 16,0 1-32-16,1-2-24 0,2-1-20 0,-2-2-66 16,5 0-4-16,-4-1-104 0,1-2-193 0,-2-1-148 15</inkml:trace>
  <inkml:trace contextRef="#ctx0" brushRef="#br0" timeOffset="23880.51">15129 5888 108 0,'-3'-9'382'0,"-1"1"-66"0,0-2-21 16,-1 1-51-16,3-2-14 0,-2 1 3 0,-1-2 16 15,2 3 5-15,2-1-39 0,0 1-29 0,-1-1-25 16,4 3-32-16,-1-2-21 0,0 2-13 0,4 0-12 0,2-1-3 16,0 5-7-16,0-2-17 0,2 2-5 15,1 0-6-15,0 2-4 0,-10 1-7 0,23 1-44 16,-11 2 38-16,0 1-1 0,-1 0-5 0,0 2-3 0,-1 2-38 16,2-1 40-16,-2 2-40 0,-1 2 44 0,-4 0-42 15,3-1 42-15,-4 1-36 0,0-2 37 0,-2 1-35 16,1-1 46-16,-1-1-25 0,-1-2 64 0,-1-6-27 15,2 11 8-15,-2-11 32 0,1 7-59 0,-1-7 34 16,0 0-50-16,0 0 38 0,0 0-52 0,-3-6 41 16,3 6-48-16,0-13 46 0,0 6-54 0,2-3 45 15,-1 0-46-15,1 0 42 0,1-1-44 0,1 0 44 16,0 1-33-16,0 2 29 0,-1-2-8 0,4 2 1 16,-2 1-2-16,0 1 2 0,0 1-33 0,2 0 46 15,-1 3-1-15,-6 2-4 0,15-2-43 0,-15 2 45 16,16 1-44-16,-6 2 45 0,-3 1-47 0,2-1 43 15,2 3-48-15,-2 1 44 0,0-2-65 0,1 1-16 16,-1 2-90-16,0-2-10 0,0-2-86 0,-1 3-6 0,0-4-32 16,1 1-45-16,1-2-35 0,-10-2-46 15,13 0-274-15,-13 0-195 0</inkml:trace>
  <inkml:trace contextRef="#ctx0" brushRef="#br0" timeOffset="24033.22">15589 5730 179 0,'0'0'422'15,"-2"-10"-71"-15,2 10-17 0,-1-10-24 0,1 10-6 16,-1-7-29-16,1 7-45 0,0-7-54 0,0 7-32 15,0 0-16-15,0 0 1 0,0 0-4 0,0 0-18 16,0 0-19-16,0 0-13 0,8 2-16 0,-8-2-11 16,8 7-11-16,-4-1-2 0,0 0-12 0,1 0-7 15,-1 0-9-15,1 1-25 0,0-1-65 0,0-1-84 16,-5-5-51-16,7 9-63 0,-7-9-91 0,4 4-409 16,-4-4-300-16</inkml:trace>
  <inkml:trace contextRef="#ctx0" brushRef="#br0" timeOffset="24530.75">15467 5659 366 0,'-9'-11'331'0,"0"1"-47"0,3 1-47 0,1 3-50 16,1-4-45-16,1 3-23 0,2-2-13 0,1 9-15 15,4-12-18-15,-1 7-12 0,3 0-7 0,3 1-16 16,0 1-6-16,1 2-8 0,4-1-3 0,0 2-6 16,0 2-2-16,4 1 2 0,0 0-10 0,0 2-3 0,2-1 1 15,2 4 1-15,-3-1 0 0,3 2-1 0,-3-4 22 16,-1 1-25-16,-1 1 0 0,-2-4 12 0,2 2 45 15,-5-1 40-15,1-1 3 0,-3 1 84 0,1-2 14 16,-11-2-1-16,16 0-35 0,-16 0-17 0,13-1-21 16,-13 1-12-16,10-8-26 0,-10 8-14 0,7-8-15 15,-5 3-12-15,-1-2-13 0,2 0-10 0,-2-2-3 16,1 2-11-16,-1 0-29 0,-1-2-49 0,1 2-65 16,-1-3-98-16,0 3-25 0,0-2-29 0,4 1-2 15,-3 2 18-15,3-1 14 0,-2 1 30 0,-2 6 46 16,8-10 32-16,-4 3 28 0,-4 7 21 0,8-5 20 15,-8 5 18-15,10-2 13 0,-10 2 63 0,9-3 39 16,-9 3 27-16,0 0 32 0,14 2 20 0,-14-2 11 16,0 0 4-16,17 1 11 0,-17-1-24 0,11-1 38 15,-11 1-57-15,14-3 34 0,-14 3-69 0,16-5 33 0,-10 2-61 16,3-2 31-16,-2-1-59 0,1 0 35 16,-1-1-52-16,-1-1 45 0,-1 0-60 0,0 1 51 15,-2-2-50-15,-2 4 10 0,-1-5 20 0,-1 4 24 0,-2 0 60 16,2 0-30-16,1 6 43 0,-8-8-55 0,8 8 32 15,-10-4-50-15,10 4 28 0,0 0-50 16,-13 1 29-16,13-1-20 0,-9 6 7 0,3 0-45 0,5 1 38 16,-2-1-44-16,3 1 32 0,1 2-45 15,2 0 0-15,3 1-56 0,1 1-57 0,0-2-85 0,4 0-49 16,3-1-50-16,1-2-29 0,3-1-61 0,2-2-262 16,2-3-182-16</inkml:trace>
  <inkml:trace contextRef="#ctx0" brushRef="#br0" timeOffset="24914.86">16667 5234 117 0,'14'-11'556'0,"-3"5"-91"0,-2-1-122 0,1 1-3 15,-4 2-60-15,-6 4 47 0,9-5-43 0,-9 5 26 16,0 0-82-16,0 0 2 0,3 7-81 0,-9-2 15 16,0 2-69-16,-2 0-19 0,-2 3-15 0,-1 0 30 15,-2 1-55-15,3-2 35 0,-2 1-56 0,1-2 47 16,-1 2-56-16,4-4 49 0,2-1-37 0,-3 3 59 0,4-5-41 15,5-3 38-15,-9 5-41 0,9-5 17 16,0 0-52-16,0 0 0 0,-5-7 1 0,6 1 1 16,3-2 4-16,1-2-7 0,-1-3 44 0,4-2-51 0,-1 1 44 15,0-4-49-15,-1-1 44 0,-1-1-53 0,-1 2 47 16,0 0-4-16,-4 0-3 0,1 2-3 0,-2 0-7 16,0 0 13-16,-2 1 13 0,-1 3 10 15,0 1 5-15,1 3 1 0,-4-1 7 0,3 4-37 0,-3 2 54 16,7 3-37-16,-12-1 35 0,12 1-39 0,-10 5 30 15,2 1-39-15,5 1 28 0,-1 1-26 0,1 2-9 16,3 1-13-16,0 0-2 0,3 2-2 0,2 0-21 16,0 1-46-16,5 2-49 0,2-1-32 0,3 0-35 15,0-1-38-15,3-1-28 0,3-2-56 0,-1 0-20 16,4-5-24-16,-1 0-60 0,2-4-13 0,-1-2-391 16,3-1-348-16</inkml:trace>
  <inkml:trace contextRef="#ctx0" brushRef="#br0" timeOffset="25664.07">17152 4875 94 0,'-3'-12'654'0,"-1"2"-141"15,0 2-103-15,-2 1-36 0,0 1-17 0,-1 3-48 16,-2-1-7-16,9 4-4 0,-16 0-6 0,7 2-65 16,-4 1 29-16,4 1-82 0,1 1 12 0,-1 1-78 15,2 1 24-15,2 1-63 0,1 0 28 0,2 1-54 16,4-1 28-16,-1 2-48 0,4 0 32 0,4 2-42 15,1-2 35-15,4 2-47 0,4 0 38 0,5 3-47 0,-1-2 41 16,5-1-45-16,-2 1 42 0,2-2-46 0,1 1 40 16,-2-1-44-16,-4-3 43 0,-1 2-48 0,0-2 40 15,-5 1-62-15,0-3 33 0,-5 2-53 0,-3-2 53 16,-1 1-42-16,-3 0 23 0,-1-1-70 0,-3-6 39 16,-3 12-50-16,-2-5 33 0,-1 0-48 0,0-3 35 15,-3 2-40-15,0-2 38 0,-3 0-39 0,3-2 28 16,-1 0-57-16,10-2-8 0,-18 0-36 0,18 0-1 15,-13-3 4-15,6 0-8 0,3-3 19 0,0-1 28 16,3 1 23-16,1-3 27 0,2-1 21 0,2-1 19 16,0-2 13-16,3 1 14 0,1-1 29 0,1 1 10 15,0-1 90-15,0 2 20 0,0 0 40 0,0 3 20 16,1-1-5-16,-1 1 1 0,0 2-4 0,0 0-4 16,-1 1 0-16,-1 3-4 0,-7 2-1 0,17-3-12 15,-17 3-14-15,13 1-3 0,-13-1-12 0,13 4-15 16,-13-4-10-16,12 9-7 0,-7-4-7 0,1 1-3 15,-3 1-15-15,0-2-8 0,1 2-6 0,-3-1 2 0,0 1-37 16,-1-7 63-16,-2 11-37 0,2-11 49 0,-7 8-46 16,7-8 39-16,-6 4-47 0,6-4 64 0,0 0-63 15,-14 0 42-15,14 0-48 0,-10-6 32 16,10 6-49-16,-8-12 41 0,7 7-4 0,-2-3-13 0,3 0 2 16,1 0-8-16,2 0-4 0,1 0-3 0,1-1-4 15,3 2 0-15,-1 1 0 0,1 0 4 16,2 3-6-16,2-1 0 0,-1 2 0 0,2 1-2 0,-13 1 0 15,23 1-39-15,-10 1 54 0,-3-1-42 0,3 3 43 16,-2 1-48-16,-2-1 52 0,-1 1-44 0,1 1 50 16,-3 0-42-16,-2 0 47 0,1 0-35 0,-3 0 76 15,-2-6-11-15,2 10 60 0,-2-10-21 0,-2 6 15 16,2-6-26-16,0 0 3 0,-9 3-2 0,9-3 14 16,-7-6-19-16,7 6-4 0,-10-9-21 0,9 4 8 15,-2-4-22-15,1 1 3 0,2-2-24 0,0 0 7 16,1-2-21-16,0 1 15 0,3 2-24 0,2-2 14 15,1 1-20-15,-1 1 12 0,2 2-14 0,2-1 14 16,-1 3-14-16,1 2 12 0,0-1-13 0,1 3 10 0,-11 1-16 16,22 1-23-16,-10 2-46 0,0-1-49 0,0 4-3 15,1 0-78-15,0 1 8 0,-3 1-77 16,3 1 8-16,0-1-39 0,-2 2-67 0,1-2-33 0,-1 1-27 16,0-1-21-16,0-2-400 0,-1-1-411 0</inkml:trace>
  <inkml:trace contextRef="#ctx0" brushRef="#br0" timeOffset="26163.88">18009 4883 152 0,'0'-12'360'0,"-4"0"-87"16,3 1-4-16,-5 0-26 0,2 1 11 0,-1 0 40 15,-2 0 6-15,1 3-33 0,-3 0-45 16,3 1-41-16,-2 2-30 0,0 1-32 0,-2 0-20 0,10 3-24 16,-13 0-14-16,13 0-9 0,-15 5-12 0,15-5-9 15,-9 7-9-15,9-7 0 0,-6 10-7 0,6-10-7 16,-3 11 2-16,3-11-6 0,3 9-3 0,-3-9-3 15,7 8-1-15,-7-8 0 0,14 3-7 0,-14-3-1 16,20 0-2-16,-8-1-1 0,1 0 4 0,2 0 3 16,-2-2-1-16,4 2 5 0,-4-1-1 0,1 1-1 15,1 0 7-15,-2 0-5 0,1 1 1 0,-1 1 0 16,-1-1 5-16,1 1-6 0,-1 2 2 0,-1-1 1 16,1 2 0-16,-1-2 1 0,-1 2 0 0,-2-1 1 15,0 0 7-15,-8-3-10 0,14 5 8 0,-14-5-3 16,10 1 0-16,-10-1-5 0,0 0 5 0,9-4-3 0,-9 4-3 15,1-11 2-15,-2 6-2 0,0-4 0 16,-2 0 1-16,-2-5 5 0,0 1 15 0,-3-3 38 16,-1 0 25-16,0-2 19 0,0-1-24 0,0-1 40 0,-2 0-43 15,1-1 43-15,1 2-14 0,-3-1 87 0,3-1-50 16,0 3 52-16,-1 0 4 0,2 4 19 16,3 1 0-16,-1 2-43 0,0 0-25 0,2 4-47 15,0-1-8-15,0 2-37 0,4 6-7 0,-4-6-10 16,4 6 6-16,0 0-19 0,0 0-3 0,0 0 2 0,1 12-8 15,2-4 2-15,2 2-9 0,2 1 1 0,0 4-2 16,1 2 14-16,2 1-32 0,0 0-3 0,4 4-51 16,2 0-36-16,-1-3-30 0,2 2 8 0,-3-6-83 15,1 1 7-15,-1-3-46 0,-1-1-32 0,0-2-27 16,-2-2-47-16,2 0-66 0,-5-5-47 0,-2-1-44 16,-6-2-373-16,10-1-437 0</inkml:trace>
  <inkml:trace contextRef="#ctx0" brushRef="#br0" timeOffset="26380.04">18239 4660 194 0,'-9'-15'337'0,"3"1"-65"0,-4-3-17 0,2 0 12 16,0 2-1-16,2 0 50 0,-2 3 42 0,3-2-9 16,0 3-6-16,1 1-10 0,2 1-18 0,0 0-67 15,0 2-25-15,-1 0-88 0,3 7 28 0,0-11-59 0,0 11 36 16,5-6-52-16,-5 6 22 0,0 0-52 16,13-1 30-16,-13 1-53 0,14 6 33 0,-5 1-45 15,0-1-3-15,1 4 28 0,0 0-40 0,2 1 37 0,1 3-49 16,-3 0 39-16,5 3-38 0,-3 0 28 0,-1-1-40 15,2 2 29-15,1-1-93 0,-2 1-15 0,-1 0-64 16,1-1-56-16,0-1-61 0,0-2-80 0,-3-2-101 16,0-2-84-16,0-2-427 0,-1-2-555 0</inkml:trace>
  <inkml:trace contextRef="#ctx0" brushRef="#br0" timeOffset="26914.08">18513 4657 260 0,'0'0'549'15,"-2"-6"-87"-15,2 6-131 0,-1-6 8 0,1 6-79 16,0 0 4-16,1-10-79 0,-1 10 19 0,2-5-75 16,-2 5 12-16,4-10-63 0,-4 10 25 0,6-10-65 15,0 3 37-15,-2 1-52 0,1-1 33 0,0 0-52 16,2 1 38-16,0-3-50 0,-3 2 42 0,1-1-45 16,-1 1 38-16,0-1-46 0,-1 2 42 0,-3 6-45 15,2-12 50-15,-2 12-42 0,0-10 37 0,0 10-4 16,-1-8-46-16,1 8 43 0,-5-3-40 0,5 3 43 0,0 0-42 15,-12 1 45-15,12-1-40 0,-9 7 47 0,9-7-44 16,-6 10 41-16,2-4-37 0,0 1 35 0,3 1-5 16,0 0 4-16,-1 0-11 0,2-8-3 0,2 13-4 15,0-5 2-15,2-1-7 0,1 0 0 0,-1-1-4 16,5-3-12-16,-1 1-79 0,-8-4 13 0,15 3-75 16,-15-3 5-16,22-3-37 0,-12 0-6 0,1 0 18 15,0-2 22-15,3-2 25 0,-3 0 14 0,0-2 43 16,0 1 1-16,-2-2 10 0,-1-1 14 0,-2 1 12 15,0-1 14-15,-1 0 33 0,-1-1 20 0,-2 1 29 16,-1 1 17-16,0-1 23 0,-1-2 32 0,-1 4 23 16,0-1 19-16,-1 3 5 0,1 0-7 0,-2 0-14 15,3 7-31-15,-2-11-25 0,2 11-25 0,-3-7-8 16,3 7-6-16,0 0-16 0,0 0-5 0,0 0-7 16,-10 6-1-16,10-6-8 0,1 11-38 0,1-4 41 15,0 1-48-15,3 2 46 0,-1 1-44 0,4 0 43 16,0 0-43-16,0 3 40 0,1-2-41 0,2 2 42 15,1 0-6-15,0 1-3 0,-2-1-3 0,0-2-6 0,-1 0 0 16,0-1-6-16,-4 0-3 0,3-1-1 16,-4-2 0-16,0-1-7 0,-2 2-15 0,-2-9-30 0,1 11-32 15,-1-11-48-15,-1 8-37 0,1-8-34 0,0 0-33 16,-4 4-24-16,4-4-24 0,0 0-70 0,-5-7-289 16,5 7-156-16</inkml:trace>
  <inkml:trace contextRef="#ctx0" brushRef="#br0" timeOffset="27098.4">18869 4358 309 0,'1'-15'644'16,"1"4"-107"-16,-1 0-14 0,0 4-42 0,-1-1-36 16,0 0-51-16,2 2-52 0,-2 6-59 0,0-12-52 15,0 12-40-15,2-6-22 0,-2 6-2 0,0 0-11 16,0 0-15-16,0 0-13 0,9 5-44 0,-5 0 7 16,2 1-30-16,-1 2 9 0,1 2-32 0,1 0 14 15,0 4-24-15,0-1-11 0,2 4-8 0,0 1-42 16,1 1-86-16,-3 2-43 0,0-1-130 0,1 0-53 15,0 1-100-15,-4-3-120 0,-2-3-573 0,1 1-753 0</inkml:trace>
  <inkml:trace contextRef="#ctx0" brushRef="#br0" timeOffset="27187.24">18961 4557 211 0,'0'-9'713'16,"-1"-2"-212"-16,2-2-65 0,2 0-82 0,1-3-87 15,5-2-60-15,1-1-112 0,3-4-265 0,-1-1-655 16,4 0-363-16</inkml:trace>
  <inkml:trace contextRef="#ctx0" brushRef="#br0" timeOffset="32850.51">13853 3232 105 0,'0'0'320'0,"0"0"-56"0,-9 2-28 16,9-2-19-16,0 0-29 0,0 0-15 15,0 0-15-15,0 0-15 0,0 0-52 0,0 0 31 16,0 0-51-16,0 0 35 0,0 0-47 0,0 0 29 16,0 0-54-16,0 0 41 0,0 0-51 0,0 0 48 0,0 0-58 15,0 0 45-15,0 0-30 0,0 0 50 0,0 0-43 16,9-5 41-16,-9 5-47 0,9-4 29 0,-4-2-46 16,4 1 35-16,-1 1-48 0,1-1 36 0,0-1-42 15,2-1 42-15,2-1-45 0,0 1 32 0,2-4-45 16,-3 4 40-16,2-2-55 0,-2 3-31 15,1-1-17-15,-1 0-113 0,-2 1-38 0,0 2-97 16,-2-2-333-16,0 2-176 0</inkml:trace>
  <inkml:trace contextRef="#ctx0" brushRef="#br0" timeOffset="33018.25">13971 3253 16 0,'0'0'445'16,"-5"10"-120"-16,5-10-46 0,-3 9-23 0,3-9-21 15,-1 6-28-15,1-6 48 0,0 0-49 0,-1 7 32 0,1-7-40 16,0 0 16-16,0 0-48 0,0 0-12 16,15-3-52-16,-6-1 1 0,0-2-39 0,5-1-3 15,0-2-37-15,4 0-68 0,0-2-186 0,2-1-200 0,-1-1-464 16,-1 1-455-16</inkml:trace>
  <inkml:trace contextRef="#ctx0" brushRef="#br0" timeOffset="41779.32">14495 2580 27 0,'0'0'326'0,"0"0"-126"0,0 0 33 0,-4-8-40 16,4 8 26-16,0 0-56 0,-5-6 26 0,5 6-39 15,-3-6-12-15,3 6-7 0,-5-5 6 16,5 5 14-16,-5-4-7 0,5 4-21 0,-8-5-10 0,8 5-4 16,-9-4-25-16,9 4-5 0,-10-1-3 0,10 1-11 15,-13 3-3-15,13-3-3 0,-16 5-1 0,9-1-9 16,-2 2 1-16,-1-1-12 0,1 2-1 15,1 0-3-15,2 0-5 0,-1 2-1 0,1 0-6 0,1 1 2 16,3 0-9-16,-1-1 2 0,3 2-4 0,0 0 5 16,4-2-4-16,0 3-1 0,2 0-19 0,4 0 21 15,2 1-1-15,2-2-22 0,3 1 23 0,2 1-17 16,-1-2 16-16,2 1-27 0,3 2 23 0,-4-4-26 16,2 2 22-16,-2 1-21 0,0-2 12 0,-2 0-32 15,-2 1 18-15,-5-1-22 0,2 1 11 0,-5 0 3 16,-1 0 31-16,-4-1-25 0,-1 1 33 0,-3 2-26 15,-1-3 20-15,-2 2-23 0,-3-2 29 0,-2 1-25 16,0-1 30-16,1-1-26 0,-1-2 31 0,-3 0-6 16,4 0 20-16,-1-1-4 0,2-3 11 0,1 0-29 15,0 1 15-15,7-5-25 0,-10 7 0 0,10-7-19 16,-5 5 23-16,5-5-26 0,0 0 24 0,1 8-23 16,-1-8 22-16,10 6-18 0,-1-2 15 0,0 2-21 15,4 1 17-15,-2 2-17 0,6 2 21 0,-3 4-14 0,5 3 13 16,-1 3-17-16,0 1 26 0,-1 0-22 15,-1 2 18-15,0 1-16 0,0-1 24 0,-3-1-23 16,1 0 25-16,0-2-10 0,-1-3 12 0,0 0-18 0,1-1 27 16,-1-1-22-16,2-2 19 0,3-2-24 0,2-2 3 15,2-2-6-15,2-3-7 0,3-4-107 0,2-1-109 16,6-5-140-16,6-4-164 0,4-5-271 0,1-4-324 16</inkml:trace>
  <inkml:trace contextRef="#ctx0" brushRef="#br0" timeOffset="42548.15">17476 1661 148 0,'-7'-5'452'0,"0"1"-73"0,-2-3-55 0,2 1-30 16,0 0-39-16,-1-1-29 0,2-1-29 0,2 0-51 16,0 0-11-16,-1 0-47 0,4-1-2 0,0 2-30 15,2 0-2-15,2-1-21 0,2 0-4 0,0 1-5 16,1 1 3-16,3 0-20 0,1 1 10 0,-1 3 0 16,2 0-15-16,-11 2 4 0,20 1-3 0,-10 2 3 15,-2 2-4-15,2 1 8 0,-1 3-11 0,0 0 15 16,-1 3-12-16,-3 1 31 0,-1 2-10 0,-2 1 21 15,1 2-18-15,-2-2 23 0,2 0-32 0,-2-1 35 16,0 2-39-16,-1-1 27 0,1 1-29 0,1-3 22 16,0 1-34-16,3 0 25 0,-3-2-25 0,1 1 26 15,3-3-52-15,-1 2 46 0,1-1-22 0,4-1 29 16,-1-1-33-16,0 0 28 0,3 1-32 0,-2-3 27 16,0 2-25-16,2-1 23 0,-1 1-5 0,-1-1 7 15,2 0-4-15,-2 0-3 0,-1 1 0 0,1 2 4 0,-1-2 7 16,2-1-4-16,-3 2 26 0,1 0 8 0,-2-1 5 15,0 0-1-15,2 1-2 0,-2 0 1 16,-1 0-21-16,2-1 20 0,-1 1-17 0,0-3 5 16,-1 4-23-16,-1-4 10 0,2 2-18 0,0-1 9 0,-3 1-14 15,1-2 13-15,-1 3-15 0,-4-3 10 0,0 4-43 16,-1 0-41-16,-4 1-85 0,-8 4-22 0,0 0-88 16,-7 2-89-16,-7 5-95 0,-4-2-378 15,-6 2-368-15</inkml:trace>
  <inkml:trace contextRef="#ctx0" brushRef="#br0" timeOffset="43124.49">15173 2943 389 0,'0'0'524'0,"0"0"-116"0,4-5-87 0,-4 5-45 16,0 0-19-16,0 0-11 0,0 0-1 0,5-4-39 16,-5 4 16-16,0 0-17 0,0 0-14 0,0 0-25 15,12 1-26-15,-12-1-23 0,9 4-14 0,-9-4-14 16,7 9-12-16,-3-4-4 0,0 2-21 0,0 2-7 15,-3-1-13-15,2 2-10 0,-2 0-22 0,0 1-53 16,2 0-43-16,-3 0-70 0,-3-1-21 0,3 1-92 0,-1-1-40 16,1-2-79-16,0-1-93 0,-1 1-276 15,1-8-282-15</inkml:trace>
  <inkml:trace contextRef="#ctx0" brushRef="#br0" timeOffset="43609.8">15223 3039 67 0,'0'0'518'16,"0"0"-157"-16,-9 4 5 0,9-4-77 0,0 0 2 16,0 0-13-16,-6 3-13 0,6-3-67 0,0 0 6 0,0 0-29 15,0 0-3-15,5-8-28 0,0 4-12 0,0 1-7 16,5-3-12-16,-1 1-10 0,3-2-10 0,2-2-5 16,1 2-9-16,-1-1-1 0,4-2-28 0,1 1 0 15,-2-1-21-15,1 0 5 0,0 1-19 0,-4 0 6 16,0 3-19-16,-1-2 7 0,-2 2-31 0,-1 1-25 15,1-1-52-15,-4 3-18 0,1-3-66 16,-2 3-30-16,1-1-147 0,-7 4-59 0,7-7-81 0,-7 7-259 16,7-5-270-16</inkml:trace>
  <inkml:trace contextRef="#ctx0" brushRef="#br0" timeOffset="43792.97">15696 2817 220 0,'0'0'327'15,"13"1"-11"-15,-13-1 9 0,10 3 1 0,-10-3-13 16,13 2-22-16,-13-2-22 0,9 4-39 0,-9-4-19 16,9 7-42-16,-4-1-14 0,-3 0-38 0,2 0-8 15,1 2-36-15,-3 1 2 0,0 0-31 0,-2 1-11 16,1 1-6-16,1 0-97 0,-2 2-43 0,0-2-122 16,-2-1-71-16,1 1-114 0,1 0-368 0,-1-3-309 15</inkml:trace>
  <inkml:trace contextRef="#ctx0" brushRef="#br0" timeOffset="44029.73">15980 2806 507 0,'0'0'621'0,"11"-6"-155"0,-11 6-95 15,9-4-52-15,-9 4-28 0,0 0 1 0,9-4-12 16,-9 4-28-16,0 0-12 0,6-6-41 0,-6 6-26 15,0 0-38-15,8-6-20 0,-8 6-25 16,10-7-18-16,-3 2-23 0,-1 0-3 0,3-1-17 0,1 0-12 16,1-1-45-16,0 0-55 0,3-2-64 0,0 1-59 15,1-3-56-15,-2 2-79 0,5-1-73 0,-1-2-33 16,1 1-385-16,-4-1-371 0</inkml:trace>
  <inkml:trace contextRef="#ctx0" brushRef="#br0" timeOffset="44195.17">16405 2539 124 0,'0'0'530'0,"0"0"-186"0,12 3-63 16,-12-3-24-16,6 4-13 0,-6-4 11 0,8 5-7 15,-8-5-15-15,5 5-28 0,-5-5-29 0,5 8-33 16,-5-8-22-16,4 9-24 0,-4-9-24 0,4 11-5 16,-3-5-16-16,-1-6-12 0,3 12-9 0,-1-5-17 15,-2 0-65-15,0 0-67 0,1 0-81 0,-1-7-112 16,2 11-101-16,-2-11-364 0,1 8-292 0</inkml:trace>
  <inkml:trace contextRef="#ctx0" brushRef="#br0" timeOffset="44412.17">16602 2536 514 0,'0'0'513'0,"8"-4"-118"0,-8 4-54 16,0 0-31-16,10-3-16 0,-10 3-25 0,0 0-24 15,5-3-30-15,-5 3-26 0,0 0-28 0,8-6-36 16,-8 6-19-16,6-4-22 0,-6 4-18 0,12-7-11 16,-5 1-11-16,1 2-12 0,1-1-10 0,1-3-5 15,3 0-11-15,0 0-38 0,1 0-50 0,2-3-56 16,0 1-46-16,0 0-56 0,2-1-58 0,-1-2-57 16,-2 3-57-16,4-2-306 0,-6 1-225 0</inkml:trace>
  <inkml:trace contextRef="#ctx0" brushRef="#br0" timeOffset="44586.3">17014 2278 163 0,'0'0'363'0,"0"0"-52"0,0 0 0 15,7 2-4-15,-7-2-4 0,0 0-32 0,7 7-25 16,-7-7-42-16,5 3-29 0,-5-3-27 0,1 7-27 16,-1-7-23-16,3 10-23 0,-3-10-12 0,2 8-10 15,-2-8-9-15,3 11-18 0,-3-11-11 0,1 12-34 16,-1-12-74-16,4 10-93 0,-4-10-108 0,2 8-65 15,-2-8-387-15,0 0-253 0</inkml:trace>
  <inkml:trace contextRef="#ctx0" brushRef="#br0" timeOffset="44778.7">17246 2228 312 0,'0'0'500'16,"0"0"-49"-16,10-3-119 0,-10 3 34 0,0 0-24 15,11-2-51-15,-11 2-11 0,0 0-44 0,7-4-22 16,-7 4-57-16,4-3-20 0,-4 3-39 0,9-6-7 16,-5 1-20-16,5 1-16 0,-3-1-15 0,3 1-12 15,1-3-37-15,-2 3-88 0,1-1-41 0,0-1-76 16,2 0-114-16,-2 0-82 0,2-1-472 0,-3 1-440 0</inkml:trace>
  <inkml:trace contextRef="#ctx0" brushRef="#br0" timeOffset="44928.83">17503 2071 531 0,'0'0'410'0,"8"5"-92"0,-8-5-27 15,5 6-1-15,-5-6-17 0,5 7-33 0,-5-7-28 16,4 10-28-16,-4-10-30 0,4 11-27 0,-2-4-29 16,0 2-11-16,0 0-48 0,-2 3-2 0,0 1-132 15,0 4-219-15,-1 2-591 0,-4 5-471 0</inkml:trace>
  <inkml:trace contextRef="#ctx0" brushRef="#br0" timeOffset="47378.75">14180 6548 102 0,'0'0'157'0,"0"0"-20"15,0 0-12-15,0 0 0 0,0 0-6 0,0 0-2 16,0 0-6-16,0 0-9 0,0 0-9 0,0 0-16 0,0 0-10 16,0 0-10-16,0 0-3 0,0 0-3 0,0 0 4 15,-2 5-5-15,2-5-1 0,0 0-6 0,0 0-6 16,0 0-6-16,0 0-3 0,0 0-3 0,0 0-3 16,0 0-4-16,0 0 0 0,0 0 16 0,0 0 27 15,0 0 11-15,0 0 4 0,0 0 25 0,10 2-19 16,-10-2 25-16,0 0-39 0,9-2 31 0,-9 2-41 15,10-3 7-15,-10 3 36 0,13-4-46 0,-5 2 38 16,1-2-50-16,1 1 43 0,1-2-56 0,1 0 43 16,2 0-51-16,0 0-5 0,1-1 39 0,1 1-51 15,0-2 41-15,0-1-50 0,3 1 42 0,1-1-49 16,-2 0 42-16,2 0-41 0,2 1 39 0,-1-1-44 16,0-1 46-16,2 1-47 0,-1-2 42 0,5 1-44 15,0-3 50-15,0 2-45 0,1 0 38 0,-3 0-45 16,5 1 48-16,-4-2-45 0,1 2 43 0,0-2-43 0,3 1 45 15,-4 0-43-15,2 0 47 0,-1-1-44 0,1 2 45 16,-1-1-42-16,1-1 11 0,-3 1-3 16,-1 2 7-16,-2-1 5 0,2 0 10 0,3-1 2 0,-4 3 9 15,0-3-4-15,1 2-5 0,2-3 0 0,-5 3-1 16,2-2 3-16,0 3 5 0,0-2-3 0,-1 1 2 16,-1-1-2-16,0 0 3 0,0 1 3 0,-1-1-4 15,1 1 4-15,-3 0-7 0,1 1 0 0,-4 0-2 16,2 0-1-16,-3 1-4 0,2 1-5 15,-3-2-2-15,0 3-1 0,0-2 0 0,-3 1-3 16,0 1-2-16,-1 1-6 0,0-2 8 0,0 1-9 0,-3 0-6 16,-6 4-33-16,12-5-69 0,-12 5-97 0,11-5-119 15,-11 5-754-15,4-8-696 0</inkml:trace>
  <inkml:trace contextRef="#ctx0" brushRef="#br0" timeOffset="49477.75">15995 6815 330 0,'-5'-11'531'0,"-2"2"-109"16,2 2-72-16,0-2-26 0,-2 1 16 0,2 1-8 0,-1-1 2 15,3 1-7-15,-3 0-16 0,4 1-36 0,-2 2-56 16,4 4-46-16,-6-9-36 0,6 9-29 15,-3-6-3-15,3 6 6 0,0 0-45 0,8-4 34 0,-8 4-45 16,10 2 38-16,-2 1-50 0,1 2 47 0,1 1-50 16,3 1-6-16,3 4-5 0,0 2-2 0,5 4-5 15,0 0-4-15,-1 3 47 0,6 3-64 0,-1 1 47 16,-1 0-57-16,1 2 51 0,1-1-55 0,-1 1 67 16,1-2-76-16,-5-4 54 0,1 1-53 0,-3-3 53 15,2-2-56-15,-6-2 63 0,0-1-68 0,-3-4 60 16,-2 1-58-16,0-2 72 0,-1 0-55 15,-1-4 54-15,-8-4-37 0,11 1 28 0,-11-1-57 0,7-8 61 16,-5 1-57-16,-2-3 74 0,0-1-55 0,-2-6 48 16,-3-4-64-16,-2-2 5 0,0-8 2 0,-2-6 2 15,-2-2 4-15,0-2 50 0,-1-2-64 0,1 2 51 16,2-1-7-16,1 5-3 0,-1 3-3 0,2 2-8 16,-1 3-5-16,3 1-2 0,0 4 1 0,0 1-3 0,-2 3-2 15,4 3-3-15,-1 1-4 0,0 2-3 0,1 2-29 16,1 1-75-16,-1 1-96 0,-1 2-82 0,2 1-48 15,2 7-109-15,-8-7-74 0,8 7-59 16,-10-3-476-16,10 3-671 0</inkml:trace>
  <inkml:trace contextRef="#ctx0" brushRef="#br0" timeOffset="49658.78">15961 6872 490 0,'-7'13'619'16,"3"-1"-165"-16,0-3-98 0,2 0-69 0,-1-3-59 15,3-6-22-15,-2 10-6 0,2-10-24 0,2 7-19 16,-2-7-35-16,0 0-21 0,13-4-19 0,-4-1-3 16,5-2-26-16,4-2-16 0,1-1-4 0,8-3-7 15,0-2-16-15,6-1-33 0,4-1-67 0,0-1-69 16,2 0-50-16,0 1-49 0,1 0-98 0,1 1-71 16,-2 0-269-16,0 3-201 0</inkml:trace>
  <inkml:trace contextRef="#ctx0" brushRef="#br0" timeOffset="50177.75">17034 6620 20 0,'0'0'521'0,"3"-7"-145"0,-3 7-66 16,-3-6-42-16,3 6-5 0,-4-9 6 0,-1 4 8 15,0 0-32-15,-1-1-20 0,-1 2-11 0,0-2-13 16,-1 1-34-16,-2 1-35 0,1 1 18 0,0-1-55 15,0 2 24-15,-4 1-66 0,13 1 32 0,-18 0-56 16,7 2 32-16,-1 2-46 0,1 0 33 0,-1 1-50 16,-1 2 2-16,2 3 2 0,-1 0-2 0,0 1 2 15,1 1 1-15,1 2-4 0,0-1 0 0,2 2 2 16,1-1 5-16,0 0-6 0,3 2 5 0,-2 0-5 16,5-2-2-16,-1 0 4 0,4-2 0 0,-1 0 0 15,3 0 1-15,-2-2 0 0,5 0-4 0,-2-2 2 0,1 0-3 16,4-1 4-16,-3-3-4 0,2-1 0 15,0-2-4-15,-9-1 6 0,20-1-6 0,-11-1 5 0,1-2 0 16,1 0 2-16,-2-3-9 0,2 0 12 16,-1-2-6-16,-2 0 4 0,0-2 5 0,-1-2-5 0,1 2 0 15,-3-3 12-15,0 1-11 0,-1 0-1 0,0-1 19 16,0 0 32-16,-3 3 4 0,0-2 19 0,-1 2 19 16,3 0 14-16,-2 0 4 0,0 3 4 0,-1 0-4 15,0 0-12-15,0 8-55 0,2-12 25 0,-2 12-56 16,1-10 44-16,-1 10-45 0,0 0 57 0,0 0-58 15,0 0 46-15,0 0-57 0,8 6 51 0,-6 0-55 16,-1 0 49-16,2 1-56 0,3 3 53 0,-1-2-59 16,2 5 53-16,1-2-56 0,-1 3 3 0,1-2 4 15,-1 1-4-15,1 0 0 0,4 0-11 0,-2-1-27 16,0 0-14-16,0-2-89 0,3 1-54 0,-3-2-68 16,3-2-33-16,-1 0-81 0,0-1-37 0,-1-4-63 15,0 0-462-15,0-1-541 0</inkml:trace>
  <inkml:trace contextRef="#ctx0" brushRef="#br0" timeOffset="50828.33">17787 6287 230 0,'0'0'398'0,"1"-10"-63"0,-1 10-34 16,0-11-22-16,0 11 14 0,-1-11 20 0,1 11 8 0,-4-10-14 15,4 10-21-15,-4-7-33 0,4 7-37 0,-5-4-40 16,5 4-21-16,-8-3-12 0,8 3 3 0,-15 3 7 16,7 0-9-16,-2 3-4 0,-1 0-4 0,-2 4-2 15,-1 0-7-15,-3 5-2 0,4-1-9 0,-6 5-12 16,1 0-8-16,4 2-9 0,-4-1-3 0,4 2-1 15,0 1-13-15,3 0-9 0,2-2-52 0,1-1 46 16,1 1-56-16,0-1 54 0,6-3-52 0,-2 1 41 16,4-1-45-16,2-3 47 0,2 2-51 0,2-3 2 15,3 0 3-15,0-2 4 0,7 0-10 0,-3-3-1 16,5 1-8-16,-1-5-30 0,2-1-19 0,1-2-27 0,-1 1 25 16,7-5-60-16,-2 1 3 0,4-2-35 15,-3-1-33-15,5-2-30 0,-3 0-45 0,-2 0-34 16,-3 0-57-16,-3-1-21 0,2 0-71 0,-7-1-26 0,-1 1-353 15,-3 1-365-15</inkml:trace>
  <inkml:trace contextRef="#ctx0" brushRef="#br0" timeOffset="50989.97">17762 6588 72 0,'-15'2'603'0,"1"0"-171"16,4-1-98-16,0 1-64 0,10-2-27 0,-16 2-24 15,16-2-29-15,0 0-13 0,-14-2-16 0,14 2-26 16,0 0-20-16,2-9-28 0,3 5-19 0,2-1-12 15,4-2-16-15,0-1-18 0,8-2-39 0,-1 0-67 16,0-2-60-16,6-1-71 0,2-1-30 0,-1 0-103 0,1-2-40 16,5-3-169-16,1 0-68 0</inkml:trace>
  <inkml:trace contextRef="#ctx0" brushRef="#br0" timeOffset="51227.75">18266 6164 425 0,'9'-11'442'0,"-1"4"-65"16,-5-1-50-16,3 2 30 0,-4 1-27 0,3 0-22 15,-5 5-28-15,4-8-26 0,-4 8-27 0,4-4-7 0,-4 4-8 16,0 0-2-16,0 0-6 0,0 7-5 16,0-7-28-16,-1 13-16 0,-2-5-15 0,1 3-20 15,-2 3-20-15,0 0-15 0,1 1-15 0,-2 3-17 16,1 1-10-16,-2 4-9 0,2-3-7 0,-1 1 2 0,1 1-14 16,2-1-5-16,-2-1-13 0,1-2-3 0,3-1-56 15,-2-2-46-15,2-1-41 0,0-2-31 0,0-1 9 16,1-1-67-16,0-3 9 0,0-1-94 0,-1-6-10 15,8 4-38-15,-8-4 7 0,9-3-49 0,-1-3-371 16,-2-1-305-16</inkml:trace>
  <inkml:trace contextRef="#ctx0" brushRef="#br0" timeOffset="51477.27">18359 6186 436 0,'3'-16'397'0,"-2"1"-45"16,-1 3-49-16,0 0-11 0,2 0 28 15,-2 3 7-15,1-2-12 0,-1 4-9 0,0-2-29 0,1 2-33 16,-1 0-48-16,0 7-22 0,3-11-17 0,-3 11 2 15,5-8-4-15,-5 8-1 0,7-4-49 0,-7 4 39 16,12 1-48-16,-12-1 25 0,15 6-55 0,-6-1 43 16,0 0-62-16,4 2 47 0,-2 1-64 0,3 2 51 15,-1-1-68-15,0 5 53 0,4-2-62 0,-2 1 53 16,0 0-64-16,3 1 65 0,-1 0-72 0,-1 0 54 16,0 2-61-16,0-3 53 0,-3 3 0 0,4-2-13 0,-5 0-12 15,0 2-11-15,2-4-39 0,-5 1-54 0,-1-1-50 16,0-1-57-16,0 0-22 0,-4-1-99 0,-1-3-66 15,-1 1-75-15,-3 0-113 0,-2-2-438 0,0 2-626 16</inkml:trace>
  <inkml:trace contextRef="#ctx0" brushRef="#br0" timeOffset="51632.9">18343 6430 595 0,'-9'-3'667'0,"9"3"-213"0,-9-6-45 16,9 6-127-16,-5-9-11 0,5 9-61 0,2-12 22 15,2 5-74-15,3-2 14 0,1 0-74 0,3-2 19 16,0 0-61-16,4-1 25 0,2-1-58 0,2 2-16 16,4-4-47-16,-1 2-84 0,2-2-79 0,2 1-69 15,-2 0-95-15,4 2-521 0,-2-2-449 0</inkml:trace>
  <inkml:trace contextRef="#ctx0" brushRef="#br0" timeOffset="51782.98">19001 6183 381 0,'10'6'635'0,"1"-2"-114"0,-1 3-159 16,-3-1-23-16,1-1-111 0,1 3 13 0,-3-1-63 16,-1-1 28-16,2 1-62 0,-3 1 7 0,1 0-68 15,-3 1 18-15,-1 2-61 0,1 0 4 0,-2 1-141 16,0 0-74-16,-3 0-139 0,2 1-201 0,-2 1-300 16,0 0-342-16</inkml:trace>
  <inkml:trace contextRef="#ctx0" brushRef="#br0" timeOffset="52410.21">20221 5720 60 0,'0'0'553'16,"-5"-10"-158"-16,5 10-82 0,-5-7-40 0,-1 4-38 15,6 3 64-15,-11-7-10 0,11 7-17 0,-15-5-13 0,15 5-26 16,-17-1-22-16,17 1-24 0,-21 2-56 0,11 2 37 16,-4 2-59-16,2 0 48 0,-2 3-43 15,1 0 41-15,2 4-55 0,-3 0 49 0,2 4-54 16,2 1-3-16,1 1-13 0,1 2-7 0,2 1-5 0,2 0-46 15,-1 1 36-15,5-3-50 0,0 1 40 0,5 2-50 16,-1-1 43-16,4-1-11 0,-1-2-7 16,5 0-11-16,1-1-10 0,-1-1-50 0,6-1-56 15,0-3-46-15,0-1-39 0,2-4-45 0,2 1-49 0,1-4-39 16,0-2-2-16,-1-2-11 0,1-1-59 0,3-2-2 16,0-2-397-16,1-1-320 0</inkml:trace>
  <inkml:trace contextRef="#ctx0" brushRef="#br0" timeOffset="52810.35">20624 5871 468 0,'-3'-12'434'0,"-2"3"-79"0,2 1-21 0,-4 1-62 15,1 0 55-15,-1-1-74 0,-4 2 29 0,2 2-55 16,-3-2 17-16,0 3-56 0,-3 1 33 0,0 0-67 16,2 4 28-16,-4-1-59 0,0 2 48 0,0 1-57 15,2 2 30-15,-2 0-65 0,3 3-11 0,0-1-8 16,1 2-12-16,2 0-5 0,1 2-7 0,2-1-14 15,2 1-2-15,-2 0-5 0,5-1-28 0,2 1 30 16,1-2-31-16,0-1 30 0,3-1-33 0,2 2 26 16,0-4-32-16,1 0 5 0,3-2-33 0,1-1-9 15,-10-3-6-15,22 0-2 0,-8-1-17 0,-1-3-2 16,2 0 8-16,-2-3 1 0,4 1 53 0,-4-4-32 16,1 2 45-16,-2-3-34 0,1-1 47 0,0 1-36 0,-3-1 48 15,-1 1-35-15,1-1 44 0,-1 2-8 0,-1 0 84 16,-3 0-21-16,3 3 63 0,-3 0-50 0,1 0 35 15,-2 2-62-15,0 0 31 0,-4 5-54 16,8-6 52-16,-8 6-34 0,0 0 33 0,12-2-43 0,-12 2-2 16,7 7-4-16,-7-7-1 0,9 8-14 0,-2 0 1 15,-3-1-10-15,3 1-3 0,-1 2-7 0,2-1-8 16,-1 4-12-16,2-2-61 0,0-1-65 0,1 1-49 16,-1-3-48-16,0 3-59 0,3-4-55 0,-2 0-27 15,0-1-35-15,2-2-96 0,-1-2-367 0,1-1-430 16</inkml:trace>
  <inkml:trace contextRef="#ctx0" brushRef="#br0" timeOffset="52960.85">21023 5868 544 0,'0'0'520'15,"9"-4"-142"-15,-9 4-50 0,0 0 18 0,9-5-75 16,-9 5 24-16,0 0-54 0,0 0 13 0,6 4-80 16,-6-4 8-16,0 7-74 0,0-7 16 0,0 8-64 15,-1-2 23-15,1-6-59 0,0 13-24 0,-2-6-75 16,2 0-85-16,0 2-55 0,0 0-60 0,2 0-86 15,-1 0-110-15,3 0-284 0,-2-1-264 0</inkml:trace>
  <inkml:trace contextRef="#ctx0" brushRef="#br0" timeOffset="53378.11">21391 5611 383 0,'-5'-12'499'0,"0"2"-113"0,-1 1-9 16,1 1-57-16,-4 1 41 0,-1 2-77 0,1 0 28 16,-1 3-50-16,-3 1 25 0,2 1-67 0,-3 2 28 15,0 1-81-15,-2 5 25 0,3-1-77 0,1 1 23 16,0 2-63-16,1 0 33 0,0 3-66 0,3 1 35 16,0-2-54-16,3 2 33 0,1-3-47 0,1 3 43 0,3-4-56 15,1 2 1-15,2-1 3 0,2-1-1 0,0-2 15 16,3-1-23-16,2-2 4 0,-1 0-2 0,0-2 31 15,4-1-74-15,-13-2 40 0,23-3-56 16,-8 1 53-16,-2-3-45 0,1-1 52 0,0-2-44 0,-1-1 54 16,-3 0-44-16,2-2 53 0,-2-1-41 0,-1 0 45 15,-1 1-46-15,-1-1 50 0,-2 2-42 0,2 0 63 16,-3 3 4-16,-1-3 43 0,1 4-43 0,-1 0 30 16,-1 0-51-16,-2 6 28 0,7-7-47 0,-7 7 42 15,5-4-48-15,-5 4 38 0,0 0-45 0,7 5 38 16,-7-5-42-16,8 7 41 0,-3-1-45 15,3 0 39-15,-2 1-47 0,3 3 39 0,0-2-86 0,0 2-24 16,1-2-90-16,1 2-20 0,1-3-60 0,0 1-90 16,-1-1-68-16,0-4-51 0,0 1-507 0,-1-2-574 15</inkml:trace>
  <inkml:trace contextRef="#ctx0" brushRef="#br0" timeOffset="53627.03">21562 5359 841 0,'-4'-9'687'0,"4"0"-111"0,-2 2-166 0,2 7-57 16,-2-9-75-16,2 9-3 0,4-8-5 0,-4 8-8 15,0 0-6-15,10-1-11 0,-10 1-34 0,18 6-29 16,-9-1-22-16,5 3-25 0,0 2-24 0,3 2-20 16,0 2-15-16,2 4-15 0,0 2-11 0,0 1-9 15,0 3-7-15,-1 3-6 0,1-2-6 0,-6 1-11 16,1 1-10-16,-1 0-6 0,-2-2-23 0,-4 3-47 15,-1-4-27-15,-2-1-23 0,-1 0-89 0,-3-4-3 16,1 0-91-16,-2-1-17 0,1-2-81 0,-2-2-72 16,1-3-50-16,1-3-369 0,0-1-461 0</inkml:trace>
  <inkml:trace contextRef="#ctx0" brushRef="#br0" timeOffset="53944.15">22492 5231 496 0,'4'-10'587'15,"-1"3"-154"-15,-1 1-13 0,-2 6-38 0,-2-8-44 16,2 8-14-16,-8-6-67 0,8 6 26 0,-11-3-60 16,11 3 35-16,-19 1-66 0,8 2 24 15,-5 1-57-15,2 1-3 0,-2 4-9 0,0 1-51 0,-2 1 49 16,2 0-55-16,0 4 47 0,2-1-21 0,1 2-16 15,0 1-11-15,4 1-16 0,-1-2-12 0,4 2-7 16,-1-2-10-16,5 1-3 0,0 1-14 16,2-1-2-16,2 2-2 0,1-2-2 0,3-1-5 0,1 4-10 15,3-3 4-15,2-1 1 0,2 0-16 0,0-4-4 16,4 0-11-16,-1-2-21 0,2-1-21 0,0-2-25 16,0-1 5-16,0-3-74 0,-1-1 21 0,3-1-79 15,-1-1-2-15,-2-1-74 0,1-1-62 0,-2-2-74 16,-1-2-96-16,0 0-552 0,-2-4-690 0</inkml:trace>
  <inkml:trace contextRef="#ctx0" brushRef="#br0" timeOffset="54138.14">22393 5468 856 0,'-12'2'628'0,"2"1"-142"0,10-3-100 0,-13 2-115 15,13-2 22-15,-11 1-55 0,11-1 35 0,0 0-54 16,-12 1 47-16,12-1-64 0,0 0 16 0,0 0-87 15,0 0 8-15,12-6-70 0,-3 3 29 0,2 1-65 16,3-3 25-16,3 2-97 0,1-3-34 0,3-1-116 16,1 1-22-16,1-2-114 0,0 1-10 0,5-3-18 15,0 1-55-15,-2-2-30 0,2 1-4 0,2-3-205 16,-2 0-156-16</inkml:trace>
  <inkml:trace contextRef="#ctx0" brushRef="#br0" timeOffset="54543.24">23355 4878 503 0,'6'-10'395'0,"-4"2"-32"15,-2 2-33-15,0 6-7 0,-2-13-34 0,2 13-23 16,-8-10-31-16,1 7-13 0,7 3-18 0,-14-4-15 16,14 4-4-16,-22 1-23 0,8 2-18 0,3 0-5 15,-3 2-4-15,-2 1-7 0,2 1-4 0,0 1-11 16,3 0-16-16,-3 1-8 0,3 0-5 0,1 0-7 15,0 1-47-15,4 1 46 0,-1-3-51 0,3 3 45 16,2-1-42-16,-1-1 45 0,3 1-43 0,1 1 32 16,3-2-38-16,0 2 37 0,3 1-27 0,2-1 27 15,3 1-31-15,1 0-5 0,2 0-4 0,2 1 1 16,2-1 4-16,0 1-3 0,3 1 2 0,1 1-2 16,-1-1 11-16,0 1-3 0,-1-1-53 0,2 1 64 15,-2 1-54-15,-3-2 63 0,-2 0-5 0,1 0-1 16,-2 1-7-16,-1-1 1 0,-2 1 5 0,-2-3-4 15,-2 2 0-15,-2-2 1 0,-2 0 0 0,0-1-1 16,-4 1-4-16,-2-1-7 0,-4-2-2 0,0 2-2 16,-5-1-9-16,-1 0 0 0,-4-2-6 0,-4 0-7 15,-3-2-16-15,-3 0-72 0,-1-2-98 0,-6 0-121 16,-4-2-74-16,0-1-187 0,0-2-285 0,-4 0-376 16,-5-4-834-16</inkml:trace>
  <inkml:trace contextRef="#ctx0" brushRef="#br0" timeOffset="62542.87">20391 6454 157 0,'0'0'360'0,"0"0"-89"16,0 0-26-16,0 0 0 0,0 0-23 0,0 0 13 0,0 0-51 15,0 0 11-15,0 0-61 0,0 0 3 0,0 0-61 16,0 0 22-16,0 0-51 0,0 0 41 0,0 0-47 15,0 0 53-15,0 0-44 0,0 0 45 16,0 0-41-16,7-5 42 0,-7 5-40 0,11-3 35 0,-11 3-40 16,14-4 46-16,-5 2-45 0,3-2 43 0,-1 2-47 15,3-2 38-15,0-2-40 0,4 2 38 0,0-3-39 16,4 0 36-16,1-2-41 0,-1 3 41 0,6-4-30 16,1-1 28-16,2-1-45 0,5 0 45 0,1-2-49 15,1 0 42-15,-1-2-49 0,4 1 45 0,0 0-48 16,0 0-3-16,1 1-2 0,1-1-1 0,0 1 0 15,0 0 3-15,-1 0-3 0,-1 0-1 0,4 1-4 16,-4 1 6-16,-3 0-8 0,3 0 1 0,-8 3-3 16,2 0-3-16,-3-1 5 0,0 2-3 0,-2-1-3 15,0 2 6-15,-5 0-5 0,-1 1 0 0,-2 1 4 16,1-1 0-16,-4 1 4 0,-1 2 3 0,-1-1 1 16,-2 0 7-16,-1 1-8 0,-2-1 2 0,-2 1 4 15,0 2 1-15,-1-2 6 0,0 1 4 0,-9 2 7 16,14-2 4-16,-14 2-9 0,14-4-2 0,-14 4 5 15,10-2 0-15,-10 2-1 0,9-2-7 0,-9 2-4 16,0 0 3-16,9-1-11 0,-9 1-1 0,0 0-3 16,8-2-1-16,-8 2-1 0,0 0 5 0,0 0-10 15,0 0 6-15,10-3-7 0,-10 3 2 0,0 0-3 16,0 0-4-16,0 0-10 0,0 0-61 0,0 0-95 16,0 0-133-16,9-3-202 0,-9 3-848 0,0 0-954 15</inkml:trace>
  <inkml:trace contextRef="#ctx0" brushRef="#br0" timeOffset="67703.14">18817 7581 625 0,'-5'-10'668'16,"-2"-1"-135"-16,-2 1-42 0,3 2-33 0,0 2-21 0,-1-3 39 15,2 2-57-15,-2 0-1 0,0 2-30 0,3-1-85 16,4 6-30-16,-8-7-96 0,8 7 4 16,-5-5-74-16,5 5 22 0,0 0-56 0,0 0 32 0,0 0-56 15,4 9-3-15,0-5-12 0,1 2-4 0,2 3-3 16,-1-2-7-16,4 4-5 0,-1-2-6 0,0 3 8 16,1-2 8-16,-1 1-90 0,-1 0-11 0,0-2-119 15,-1 0-23-15,1-1-82 0,-3-2-36 0,2 1-14 16,-2-3-77-16,-5-4-25 0,6 4-148 0,-6-4-499 15,0 0-715-15</inkml:trace>
  <inkml:trace contextRef="#ctx0" brushRef="#br0" timeOffset="67842.36">18694 7324 420 0,'-4'-11'410'0,"-1"0"-125"0,1 2-65 0,2-1-35 15,-2 4-27-15,3-2-36 0,1 8-29 0,0-12-18 0,0 12-14 16,5-10-17-16,-5 10-12 0,10-7-31 15,-10 7-93-15,14-4-69 0,-4 1-171 0,1 1-147 16,0 0 38-16</inkml:trace>
  <inkml:trace contextRef="#ctx0" brushRef="#br0" timeOffset="68142.2">19276 6924 479 0,'-2'-9'411'0,"0"2"-45"0,-1 2-26 15,-4 1 25-15,0 0 12 0,-2 1-25 0,0 2 4 16,9 1-35-16,-23 0-17 0,13 2-29 0,-4 2-36 16,4 1-37-16,-3 1-33 0,4 2-31 0,3 0-19 15,-1 2-11-15,0 2-17 0,4 2-12 0,1 1-10 16,2 2-13-16,2 0-14 0,4 5-5 0,-1-1-7 16,6 3-6-16,-1 2-2 0,5 1-1 0,1 4-8 15,3-2 1-15,1 2-48 0,-2 0 50 0,1 0-44 16,-1 1 44-16,0-3-44 0,1 2 8 0,-6-3 1 15,2-2-2-15,-2 1 41 0,-2 0-62 0,0-3-1 16,-5-3-53-16,1-1-3 0,-2 1-47 0,-1-6-33 0,-3 1-52 16,-1-4-88-16,-1-1-55 0,-2-1-60 15,-2-3-142-15,0-2-299 0,-4 0-431 0</inkml:trace>
  <inkml:trace contextRef="#ctx0" brushRef="#br0" timeOffset="68265.14">19173 7504 13 0,'-7'-12'583'0,"0"2"-167"0,2 0-101 15,3 1-67-15,-1-2-42 0,2 1-27 0,2-1-26 0,0 1-30 16,3-1-25-16,3 0-27 0,-1 0-11 0,7-1-17 16,0 0-9-16,3 0-12 0,2 0-24 0,3 3-64 15,3-5-68-15,3 3-121 0,-2 2-70 0,5-2-231 16,-1 3-69-16</inkml:trace>
  <inkml:trace contextRef="#ctx0" brushRef="#br0" timeOffset="68592.07">20593 6886 773 0,'-10'-6'589'0,"1"1"-146"0,-1 2-80 15,-3 2-38-15,2 0 10 0,-2 1 5 0,-1 2-11 16,0 1-42-16,-3 4 13 0,2-1-73 0,-3 4 4 16,0 2-68-16,5 3 25 0,0 2-72 0,-3 3 37 0,4 3-28 15,0 2-15-15,3 0-19 0,2 0-15 0,5 2-14 16,0-1-12-16,2 1-59 0,3 4 52 0,3 0-42 16,1-1 28-16,5-2-71 0,0-1 19 0,2 0-78 15,3-3-5-15,2-2-77 0,1-1-41 0,2-3-68 16,1-3-28-16,-1-1-79 0,1-6-38 0,0-1-43 15,1-4-500-15,-3-2-572 0</inkml:trace>
  <inkml:trace contextRef="#ctx0" brushRef="#br0" timeOffset="68958.45">20906 7147 182 0,'-4'-15'473'0,"-1"2"-108"15,-2 1-22-15,-1 0-61 0,-1 1 18 0,-1-1 3 16,1 3 0-16,-4 0-10 0,2 2 20 0,-2 0-76 15,-2 3 14-15,3 2-85 0,-1 1 26 0,-1 1-77 16,1 1 31-16,1 3-69 0,0 0 29 0,1 4-62 0,-1 0 36 16,3 2-58-16,3 0 37 0,1 2-55 15,1 0 42-15,1 0-52 0,3 2 42 0,2 0-48 16,3-3 36-16,0 2-60 0,1-2 36 0,3 0-63 0,1-2 37 16,2-3-60-16,-2 0 28 0,4-2-44 15,-1-2 25-15,1 0-42 0,-1-4 52 0,0 0-24 16,3-3 53-16,-3-1-30 0,2-1 54 0,-3-2-39 15,-1 1 50-15,1-3-35 0,-2 0 51 0,0 1-42 0,-2-2 50 16,0 1-31-16,-3 1 82 0,2 2-9 0,-3-1 74 16,1 2-32-16,-1 0-5 0,-1 1-15 0,-3 6-24 15,6-8-12-15,-6 8-8 0,4-7-7 16,-4 7-3-16,0 0-8 0,0 0 41 0,15 3-49 0,-15-3 34 16,9 7-55-16,-5-3 41 0,4 2-52 0,-2 2 37 15,0-2-95-15,2 2-23 0,1 1-110 0,-1 2-40 16,-1-4-84-16,1 0-62 0,2 1-45 0,1-5-492 15,-2-2-504-15</inkml:trace>
  <inkml:trace contextRef="#ctx0" brushRef="#br0" timeOffset="69118.66">21370 7014 389 0,'0'0'489'0,"0"0"-82"15,0 0-114-15,11 3-9 0,-11-3 20 0,2 6-73 16,-2-6 15-16,-1 11-76 0,1-11 12 0,-1 12-76 15,1-5 16-15,-2 1-66 0,2 0 28 0,2 1-61 16,-1 2 24-16,0-1-127 0,2 0-22 0,-1-2-93 16,3-1-85-16,-1-1-111 0,1 0-366 0,-1 0-270 15</inkml:trace>
  <inkml:trace contextRef="#ctx0" brushRef="#br0" timeOffset="69492.42">21717 6804 275 0,'-3'-8'463'0,"3"8"-111"0,-9-10-35 0,5 6-52 0,4 4-9 15,-14-5 2-15,14 5 15 0,-16-1-5 0,4 3-62 16,3 1-21-16,-2 1-32 0,1 3-25 0,-1 0-22 16,2 1-23-16,-1 2-18 0,4 1-13 0,-1-3-9 15,2 2-9-15,2 0 31 0,2 0-50 0,1-1 31 16,0 0-41-16,1-2 29 0,3 0-43 0,2-2 32 15,1 0-45-15,-7-5 33 0,15 3-49 0,-15-3 33 16,20-3-37-16,-9-1 7 0,-1 1 9 0,1-3 6 16,0-1 7-16,1-2 6 0,-1-2 6 0,-2 2-5 15,0-2 7-15,-1 1 2 0,-1 2 33 0,0-1 51 16,-1 1 40-16,-2 2 28 0,1-1-4 16,-1 2-26-16,-4 5-32 0,8-7-22 0,-8 7-15 0,6-6-10 15,-6 6-8-15,0 0-7 0,12 0-6 0,-12 0-5 16,10 7-27-16,-4-2 22 0,2 1-12 0,-2 1-30 15,4-1-78-15,-1 3-69 0,2-1-82 0,0 0-68 16,-1 0-42-16,2-2-81 0,-1-2-36 0,0 0-354 16,-1-2-376-16</inkml:trace>
  <inkml:trace contextRef="#ctx0" brushRef="#br0" timeOffset="69708.2">21981 6695 72 0,'-2'-11'705'16,"-1"1"-184"-16,-2 0-24 0,4 3-63 0,-2 0 6 15,3 0-92-15,0 7 9 0,-1-12-100 0,1 12 7 16,1-10-72-16,-1 10 38 0,10-4-58 0,-10 4-25 0,14 4-21 16,-5-1-20-16,4 0-17 0,-1 4-13 15,3 2-19-15,0 2-47 0,-1 2 34 0,0 2-44 16,-1 3 36-16,3 3-50 0,-5 3 29 0,-1 1-54 16,-2-3-5-16,-3 0-47 0,-2 1-21 0,-1-1-12 0,-2-2-11 15,-2 0 12-15,-1 0-63 0,-1-3-44 0,0-1-34 16,-1 0-23-16,-2-3-37 0,2-1-20 0,-2-3-111 15,3-4-314-15,-1 1-284 0</inkml:trace>
  <inkml:trace contextRef="#ctx0" brushRef="#br0" timeOffset="70008.28">22641 6445 639 0,'11'-11'576'0,"-5"-1"-157"0,0 3 25 15,-3 0-47-15,1 0 43 0,-1 3-65 16,-3 6 14-16,1-11-80 0,-1 11 6 0,0 0-79 0,-8-2-30 16,8 2-21-16,-10 3-25 0,5 4-13 0,-2 0-18 15,0 2-13-15,-1 2-13 0,1 1-11 0,-1 3-12 16,2-1-13-16,1 3-3 0,1 0-14 0,1-1-8 16,1 2-6-16,2-1-7 0,0 1-2 0,2-1-47 15,2 0 47-15,1-1-42 0,2 2 42 0,3-1-50 16,0-2 47-16,2-1-58 0,1 0 39 0,2-2-66 15,1-3-28-15,0 0-20 0,0-3 26 0,2-2-82 16,1 0-9-16,2-2-57 0,-1-1-47 0,-1-1-85 16,2-1-64-16,-3-2-76 0,-2-1-618 0,0 0-737 15</inkml:trace>
  <inkml:trace contextRef="#ctx0" brushRef="#br0" timeOffset="70150.81">22664 6650 792 0,'-11'0'557'0,"11"0"-86"0,-19 0-122 0,19 0-40 16,-8-4-94-16,8 4-14 0,-1-7-76 0,1 7 17 16,9-12-70-16,-1 6 26 0,3-2-64 0,3-2 35 0,6-1-66 15,0 0 21-15,3-2-125 0,5-1-46 16,-2 0-79-16,0 1-111 0,3-2-500 0,-4 0-375 16</inkml:trace>
  <inkml:trace contextRef="#ctx0" brushRef="#br0" timeOffset="70524.97">22854 6280 580 0,'0'0'451'0,"0"-8"-14"0,0 8-91 0,-1-8 39 15,1 8-77-15,0 0 21 0,-7-2-41 0,7 2 43 16,-6 6-56-16,0 1 36 0,-1 4-73 0,0 2 11 16,-1 6-50-16,-1 2-14 0,-3 6-4 0,0 4-16 15,-2 6-12-15,1 1-27 0,-2 2-19 0,2 2-63 16,-1 2 50-16,2 1-65 0,1 1 43 0,-1 0-16 15,3 1-7-15,0-1-15 0,2 0-8 0,3 0-4 16,1-3-18-16,1-7-59 0,0-1-67 0,4-5-76 16,0-4-70-16,1-2-44 0,1-2-17 0,1-5-104 15,0-5-90-15,0-4-176 0,1-2-281 0,-6-6-574 16</inkml:trace>
  <inkml:trace contextRef="#ctx0" brushRef="#br0" timeOffset="70774.69">23195 6315 601 0,'4'-10'700'0,"0"4"-173"16,0-1-31-16,-4 7-119 0,5-8 16 0,-5 8-78 16,4-9 11-16,-4 9-51 0,0 0 17 0,0 0-9 15,0 0-13-15,9 3-27 0,-9-3-47 0,4 12-4 16,-2-3-19-16,2 1-22 0,0 2-18 0,-1 2-20 15,1 2-20-15,0 0-17 0,1 2-14 0,1 1-16 0,-1 2-4 16,1 1-7-16,0-1-16 0,-2 1-12 16,1-1-37-16,-1 0-110 0,0-3-6 0,1-1-83 15,-2 0-17-15,-1-1-53 0,1-3-57 0,-3-1-55 0,2-2-51 16,-2-2-71-16,0-8-590 0,0 9-737 0</inkml:trace>
  <inkml:trace contextRef="#ctx0" brushRef="#br0" timeOffset="71158.38">23271 6358 331 0,'1'-18'455'0,"-2"2"-90"16,2 2-22-16,0 1-72 0,0-2-1 0,3 0-7 15,0 0-18-15,3 0-19 0,-2 2-17 16,4-1-28-16,0 1-27 0,0 2-22 0,2-1-19 0,-1 3-12 16,2-1-10-16,2 3-8 0,-1 0-7 0,1 2-12 15,-3 1-9-15,1 2 0 0,0 1-14 0,0 1-4 16,-1 2-4-16,0 1 38 0,-2 0-53 0,-2 3 39 15,1 3-51-15,-3-2 40 0,-2 4-48 16,-1 0 39-16,-3-1-47 0,-2 3 42 0,-2 2-46 0,0 0 42 16,-4-3-46-16,0 4 48 0,-2-1-44 0,-1-2 42 15,1-1-47-15,-1-3 47 0,3 1-48 0,-1-2 49 16,2-1-41-16,-2-2 51 0,2 1-44 0,3 0 66 16,0-2-32-16,-2-1 50 0,7-3-51 0,-7 7 41 15,7-7-58-15,-5 5 60 0,5-5-23 0,0 6 60 16,0-6-23-16,7 8 8 0,1-3 3 0,0-1-1 15,2 3 0-15,2 0-8 0,1 0-4 0,1 1-12 16,1 2-15-16,0-2 4 0,3 3-9 0,1 0-10 16,-2 0-10-16,1 0 1 0,-1 0-13 0,0 1-8 15,0 1-21-15,-2-1-136 0,1 0-64 0,-2 4-122 16,-3-1-143-16,-2-2-90 0,0 0-801 0,-2 1-968 16</inkml:trace>
  <inkml:trace contextRef="#ctx0" brushRef="#br0" timeOffset="73427.06">24165 6143 207 0,'0'0'408'0,"0"0"-60"0,0 0 19 0,-11 2-49 16,11-2 5-16,0 0-3 0,0 0-15 0,-14 0-17 16,14 0-7-16,0 0-19 0,-13 0-14 0,13 0-17 15,0 0-18-15,0 0-36 0,-13 0-32 0,13 0-35 16,0 0-17-16,0 0-17 0,0 0-10 0,0 0-7 15,0 0-3-15,0 0-11 0,9-8-3 0,1 5-12 16,2-2-7-16,4-1-4 0,4-1-1 0,1 1-38 16,2-3 38-16,-1 3-36 0,6-4 36 0,0 0-40 15,-1 0 33-15,3-1-51 0,-2 0-53 0,-2 3-51 16,1-4-63-16,-5 7-62 0,0-3-51 0,-3 3-30 16,-4 2-45-16,1-2-9 0,-6 3-49 0,-10 2-306 15,13-3-271-15</inkml:trace>
  <inkml:trace contextRef="#ctx0" brushRef="#br0" timeOffset="73807.86">24399 6110 371 0,'-13'8'335'0,"-2"-1"-96"16,4 2-28-16,0-2-9 0,1-1-10 0,1-1 5 15,1-1-23-15,3 1 4 0,5-5-58 0,-11 6 16 16,11-6-58-16,0 0 18 0,0 0-57 0,0 0 27 0,0 0-48 16,0 0 0-16,15-3-6 0,-5-1-1 0,3-2-3 15,3 1-2-15,-1-3-9 0,4 1 7 16,0-5 3-16,2 3-8 0,-1-1 0 0,2 0 1 15,-3-1-1-15,1 0-3 0,1 0-22 0,-4 1-22 16,0 0 23-16,-1-1-20 0,-5 2 3 0,1-1-2 0,-5 2 8 16,1-1 7-16,-4 1 8 0,0 0 3 15,-4-1 3-15,0 2 7 0,-3-3 42 0,1 3 16 16,-2-3 62-16,-3 2-7 0,4 0 83 0,-4 0-26 16,3 0 51-16,-1 2-39 0,3 0 44 0,-3 1-63 15,2 1 19-15,3 4-79 0,-6-9 20 0,6 9-65 0,0 0 33 16,-3-7-33-16,3 7 53 0,0 0-40 0,5 3 46 15,-5-3-53-15,10 7 14 0,-3 0-10 16,-1 1-7-16,3-1 5 0,3 4-5 0,-3 0-1 16,0 2-36-16,1 2 41 0,-1 4-46 0,-3 0 41 15,1 2-13-15,-5 1-5 0,1 1-8 0,-3 2-5 0,-3 0-7 16,-1 1-2-16,-5 2-8 0,0 0-23 0,-5-1-64 16,0 1-25-16,-4 1-139 0,-1 0-57 0,0-7-139 15,-1-1-192-15,0-2-444 0,1-3-694 16</inkml:trace>
  <inkml:trace contextRef="#ctx0" brushRef="#br0" timeOffset="74358.1">25971 5292 274 0,'0'0'654'0,"-2"-12"-186"15,2 12-53-15,-7-9-71 0,7 9 34 0,-8-8-37 16,8 8 43-16,-11-4-74 0,11 4 16 0,-15 0-81 16,6 2-19-16,-3 5-32 0,-1 2-14 0,-2 4-9 15,2 1 0-15,-1 3-18 0,0 5-11 0,1 3-21 16,-2 1-5-16,5 3-27 0,-2 2-2 0,5 0-31 16,0 2 6-16,2 1-22 0,1-1-10 0,4-1-9 15,0-3 1-15,4 2-12 0,3-3-13 0,-2-4-15 16,6 3-30-16,3-5-57 0,0-1-70 0,4-2-72 15,4-3-21-15,-3-4-94 0,4-4-12 0,1-1-73 16,2-3-69-16,1-3-91 0,0-3-291 0,1-3-463 16</inkml:trace>
  <inkml:trace contextRef="#ctx0" brushRef="#br0" timeOffset="74774.31">26514 5471 285 0,'0'-11'418'0,"-1"3"-99"15,-2-1-35-15,-2 2-41 0,0-1 36 0,-2 2-38 16,-1-2 64-16,-1 3-62 0,-1-1 13 0,-2 1-47 16,2 0 7-16,-3 1-59 0,2 2 37 0,-1 0-60 15,-2 1 31-15,3 1-57 0,-3 2 32 0,-1 0-57 16,0 3 31-16,2 1-55 0,-2 1 28 0,2 1-57 16,-1 1 38-16,3 0-55 0,2 2 39 0,-1 2-28 15,3-3 13-15,1 1-3 0,3 1-52 0,-1-1 48 16,4 0-51-16,0-2 46 0,3 2-47 0,1-3 45 15,1 1-45-15,0-3 45 0,5 0-50 0,-1-1 50 16,0-2-54-16,4-1 46 0,-13-2-53 0,25-2 49 16,-13-1-45-16,1-1 47 0,2-2-44 0,-2 0 48 15,0-2-46-15,-2-1 53 0,-1 0-50 0,2 0 54 16,-3-2-47-16,-1 2 48 0,0-1-30 0,-3 3 91 16,1-2-2-16,-1 2 38 0,-1 2 14 0,-2-2-7 15,3 3-23-15,-5 4-24 0,7-9-25 0,-7 9-14 16,5-6-6-16,-5 6-10 0,0 0-4 0,0 0-3 15,10 5-7-15,-10-5-5 0,6 10 13 0,-2-3-18 16,1 0 12-16,2 1-31 0,-2 2-34 0,1 1-96 16,1 1-24-16,0 1-96 0,2-2-69 0,0 0-56 15,0-1-91-15,0-1-69 0,-1-2-87 0,1-1-252 16,2-2-445-16</inkml:trace>
  <inkml:trace contextRef="#ctx0" brushRef="#br0" timeOffset="74932.95">26831 5463 468 0,'5'-4'594'0,"-5"4"-109"16,9-7-67-16,-9 7-38 0,7-4-57 0,-7 4-35 16,0 0-15-16,0 0-16 0,0 0-27 0,0 0-36 15,5 6-38-15,-5-6-32 0,-3 11-32 0,1-3-12 16,0 1-19-16,0 1-21 0,-1 0-33 0,3 2-65 16,-2 0-67-16,0-1-78 0,0 1-64 15,1-2-86-15,1 1-63 0,0-3-61 0,3-1-336 0,-1-1-344 16</inkml:trace>
  <inkml:trace contextRef="#ctx0" brushRef="#br0" timeOffset="75291.27">27175 5300 502 0,'4'-10'418'0,"-4"1"-61"0,-3 2 2 15,3 0-54-15,-3 1 46 0,3 6-79 0,-10-7 17 16,10 7-65-16,-14-1 7 0,4 2-77 0,-1 1 19 15,-3 3-63-15,1 2 22 0,-1 0-60 0,-2 3 26 16,2 1-54-16,2 0 31 0,0-1-16 0,1 1-14 16,3 2-9-16,2-2-9 0,-1 1-1 0,5-2-12 15,0 0-7-15,2-2-6 0,2 2-2 0,3-5-3 16,0 1-10-16,3-1-15 0,2-2-17 0,1-2-13 16,1-1 2-16,2-1-39 0,1-3 58 0,3 0-33 15,-3 0 53-15,3-2-33 0,-2 1 51 0,0-2-29 16,-3 1 39-16,2 1-30 0,-4-1 43 0,1 2-25 15,-3 0 46-15,-1 1-36 0,0-1 37 0,-8 4-46 16,14-5 40-16,-14 5-35 0,11-1 34 0,-11 1-41 16,13 0 35-16,-13 0-43 0,10 4 39 0,-10-4-45 15,12 6 34-15,-5-3-26 0,0 1-88 0,-1 0-84 16,1 0-91-16,1 0-83 0,-8-4-109 0,13 5-395 16,-13-5-405-16</inkml:trace>
  <inkml:trace contextRef="#ctx0" brushRef="#br0" timeOffset="75540.53">27395 5148 327 0,'-3'-11'729'15,"1"2"-161"-15,-1 2-86 0,3-1-57 0,0 8-52 16,-2-11-42-16,2 11-55 0,-2-10-57 16,2 10-6-16,0 0-4 0,4-5-3 0,-4 5-25 0,12 4-57 15,-5-1 28-15,4 3-57 0,1 0 20 0,1 5-47 16,4 0 23-16,-2 3-48 0,3 4-2 0,1 3-10 15,-2 1-7-15,-2 1 25 0,2 3-39 0,-4-4 27 16,-1 4-44-16,0 1 25 0,-6-5-32 0,4-1 6 16,-5 1-57-16,-1-1-1 0,-1-3-51 0,-2-1-40 15,-1 1-41-15,-1-2-32 0,-2-3-50 0,1-2-105 16,-3-1-94-16,-2-3-107 0,2 0-308 0,-3-3-456 16</inkml:trace>
  <inkml:trace contextRef="#ctx0" brushRef="#br0" timeOffset="77841.22">28330 4863 37 0,'0'0'439'0,"-4"-6"-66"0,4 6-77 0,-7-2 39 16,7 2-24-16,-9-3 20 0,9 3-44 0,-12 0-5 15,12 0-38-15,-17 5-11 0,6-1-44 0,2 2-13 0,-3 1-18 16,0 2-8-16,-1 1 0 0,2 0-7 0,-1 3-3 15,0 1-14-15,1 0-21 0,2 3-11 16,-1 0-14-16,6-2-57 0,-2 1 43 0,3 2-36 16,-1-2 20-16,4 1-51 0,0-1 43 0,2 1-50 0,2-1 46 15,1-1-47-15,1 0 5 0,4-2-2 0,-1 0 49 16,4-1-58-16,2-1 47 0,1-1-52 0,0-4 41 16,3 0-55-16,-1-2 21 0,1-1-74 15,3-2 4-15,-1 0-79 0,0-2-9 0,2 0-55 16,-3-2-50-16,1 0-26 0,0 0-72 0,-1-3-48 0,-2 2-462 15,-4-2-442-15</inkml:trace>
  <inkml:trace contextRef="#ctx0" brushRef="#br0" timeOffset="78002.39">28227 5171 207 0,'-17'2'501'0,"6"1"-135"15,-1-2-79-15,2-1-17 0,10 0-32 0,-17 1 51 16,17-1-60-16,-10-1-55 0,10 1-37 0,0 0-31 15,-4-6-20-15,4 6-12 0,7-8-30 16,0 3-4-16,7-3-45 0,-1 1-47 0,6-1-50 16,-1-2-49-16,5 2-23 0,3-4-72 0,1 1-61 0,-1 2-326 15,1-3-144-15</inkml:trace>
  <inkml:trace contextRef="#ctx0" brushRef="#br0" timeOffset="78574.38">29098 4674 230 0,'-5'-11'291'0,"5"11"-59"0,0-12 51 0,-2 7-38 15,2 5 49-15,-7-11-46 0,5 7-6 0,-1-2-13 16,3 6-20-16,-6-10-16 0,6 10-15 0,-8-7-25 15,8 7-7-15,-14-5-18 0,14 5 1 0,-13 0-8 16,3 4-13-16,-3-1 6 0,0 2-4 0,0 3 5 16,-2 0-5-16,0 2-10 0,1 1 2 0,-1 4-16 15,1-1-22-15,2 3-5 0,-1-1-8 0,4 1-10 16,2 1-5-16,-1-3-5 0,6 2-6 0,0-3-14 16,2 1 14-16,3 0-2 0,4 1-1 0,0-2-7 15,4 2-2-15,3-2 0 0,3 1-1 0,5-1-8 16,2-1 1-16,0 1-6 0,4-1 2 0,1-1-2 15,1-1 0-15,0 0-3 0,0 0 4 0,-3 0 1 16,1-1 1-16,-4-2-6 0,-2-1 3 0,-4 1-11 16,-1-1-2-16,-3 0-1 0,-4 0 6 0,-1-2 1 15,-5 2 5-15,-2 1-5 0,-4-3 5 0,-2 4 6 16,-6-1-2-16,-2 0 0 0,-4 2-4 0,-2 0 1 16,-3-1-44-16,0 0 48 0,-1-2-59 0,0 0-5 15,-1-1-97-15,8-1-19 0,-2-1-122 0,0-2-56 16,4-1-118-16,13-1-507 0,-20 0-573 0</inkml:trace>
  <inkml:trace contextRef="#ctx0" brushRef="#br0" timeOffset="78708.88">29640 5007 715 0,'23'-2'642'0,"-6"0"-135"0,-4-1-125 15,1 2-69-15,-3 0-85 0,0-1-27 0,-11 2-54 16,16-3-27-16,-16 3-77 0,10-1-61 0,-10 1-159 15,0 0-132-15,0 0-570 0,0 0-435 0</inkml:trace>
  <inkml:trace contextRef="#ctx0" brushRef="#br0" timeOffset="79024.39">28530 5871 752 0,'0'0'601'0,"-7"3"-147"0,7-3-92 0,0 0-79 16,13-6-65-16,-4 1-41 0,4-4-36 0,5-2-7 0,5-2-12 15,1-1-11-15,4-1-18 0,3-3-17 16,2 0-16-16,3-1-4 0,-2-2-4 0,5 2-16 15,-2 0-7-15,1-1-4 0,5 2-7 0,-4 0 0 16,3-2-3-16,0 1-6 0,2 1-3 0,-2-1-4 16,1 1 3-16,-2 1-7 0,1 0-6 0,-1 2-20 0,-4 1-60 15,-1 0-60-15,-6 2-64 0,-4 4-79 0,-3-1-64 16,-4 3-75-16,-3 1-299 0,-6 2-234 0</inkml:trace>
  <inkml:trace contextRef="#ctx0" brushRef="#br0" timeOffset="79223.67">28950 5802 373 0,'-31'22'621'0,"2"-1"-188"16,4-3-52-16,4-3-116 0,1 3-12 0,4-6-99 15,0-2 7-15,7-1 65 0,1-4-26 0,8-5 38 16,-4 7-65-16,4-7 13 0,0 0-79 0,18-2 18 16,-4-3-63-16,7-2 35 0,7-5-24 15,7-2-20-15,5-3-8 0,3-1-10 0,10-5-6 16,1-1-10-16,3 0-11 0,-1-3-10 0,2 1-58 15,-2-2-91-15,-1 0-120 0,-4-2-144 0,0 3-171 0,-5-3-304 16,-10 5-451-16</inkml:trace>
  <inkml:trace contextRef="#ctx0" brushRef="#br0" timeOffset="82173.25">24121 7137 100 0,'0'0'278'16,"0"0"-47"-16,0 0-14 0,0 0 7 0,12 0 19 15,-12 0-6-15,0 0-21 0,0 0 41 0,0 0-54 16,0 0-9-16,5-5 28 0,-5 5-54 0,0 0 36 15,2-5-41-15,-2 5 34 0,0 0-54 0,-2-10 32 16,2 10-56-16,-1-8 40 0,1 8-62 0,-4-10-10 16,4 10-5-16,-6-10-8 0,2 5-9 15,0 0-10-15,-1 1-6 0,-1 0 0 0,-1 1-12 0,-1-1-4 16,8 4-9-16,-17-5-4 0,17 5-6 0,-21 0-5 16,11 1 0-16,-1 3-2 0,-1 1 1 15,1 0-4-15,-1 2-2 0,1 1-1 0,0 0-1 0,1 4 0 16,3-3 2-16,0 3-4 0,1 0 8 0,1-1-8 15,2 1-1-15,3 0 0 0,0-1-6 0,3 1 0 16,2-2-4-16,0 1-8 0,3-3 0 0,1 1-14 16,3-3-10-16,-3-1-9 0,4 0-11 0,1-4 29 15,0-1-53-15,0-1 33 0,2-3-44 0,1-1 42 16,-4 0-30-16,1 0 59 0,-1-5-34 0,-3 2 47 16,2-2-32-16,-5-1 47 0,1 0-30 0,-2-1 46 15,-2 3-46-15,0-3 45 0,-3 2-34 16,1-1 72-16,0 1-5 0,-2 2 62 0,0 1-42 0,0 0-3 15,1 0-11-15,-1 7-18 0,3-10 37 0,-3 10-59 16,3-6 45-16,-3 6-57 0,0 0 42 0,12-1-52 16,-12 1 43-16,13 3-48 0,-4 1 41 0,1 0-49 15,1 0 18-15,0 1-96 0,0 0-3 0,1 2-112 0,1-2-1 16,-2 1-50-16,0-1-41 0,-1 0 1 16,-3-3-46-16,1 2-31 0,-8-4 17 0,9 4-188 15,-9-4-68-15</inkml:trace>
  <inkml:trace contextRef="#ctx0" brushRef="#br0" timeOffset="82490.57">24331 7121 309 0,'-3'-7'271'0,"-3"0"-22"0,1-1-37 0,-1-1 4 16,2-2-43-16,0 2 15 0,0-1 16 0,3 1-37 16,-1-1-16-16,2 3-20 0,0-2-21 0,2 2-25 15,-1 2-13-15,3-2-10 0,1 1-9 0,4 2-6 16,-2 0-13-16,-7 4-3 0,15-4-11 0,-15 4 0 16,21 0 6-16,-11 1-10 0,1 2-5 0,-2 0 0 0,3-1-8 15,-2 1-1-15,-1 1 0 0,-1-1 1 16,-2 1 0-16,-6-4 18 0,11 5 23 0,-11-5 1 15,7 4-5-15,-7-4 2 0,0 0-8 0,0 0 11 16,0 0 3-16,0 0 20 0,-1-6 35 0,1 6-52 16,-7-10-4-16,7 10 11 0,-4-11-2 0,2 5-10 15,-1 0-8-15,1 0-12 0,2 6-2 0,0-13-10 16,0 13-2-16,5-11-3 0,-5 11-3 0,6-8-3 16,-6 8 0-16,12-4 1 0,-12 4 0 0,16-1 0 15,-16 1-5-15,18 2-2 0,-5 2 1 0,-3-1 1 16,4 2-4-16,2 0-7 0,-2 0-55 0,2 0-48 0,0-1-36 15,0 0-36-15,1-1-15 0,-2-1-42 16,4-1-4-16,-5-2-76 0,2 0-8 0,0 0-257 16,1-5-104-16</inkml:trace>
  <inkml:trace contextRef="#ctx0" brushRef="#br0" timeOffset="82791">24830 6856 149 0,'0'0'370'0,"-7"-8"-89"15,7 8-45-15,-7-5-26 0,7 5-32 0,0 0-17 0,-15-1-22 16,15 1-15-16,-11 2-23 0,11-2-19 15,-6 5-15-15,6-5-9 0,-5 8-8 0,5-8-15 0,-2 10-2 16,2-10-11-16,2 11-4 0,-2-11-7 0,6 7 2 16,-6-7-6-16,9 5-3 0,-9-5-7 0,10 1-2 15,-10-1-2-15,14-3-2 0,-14 3-1 16,11-9 4-16,-6 2-4 0,0 0 10 0,-3-3-1 16,1 1 11-16,-2-2 31 0,-1 0 42 0,0-2 34 0,-1-1 57 15,0 1 42-15,-2 0 65 0,-1-1-30 16,-1 2 60-16,3 1-44 0,0 1-2 0,-3 1-33 15,4 1-47-15,-2 1-37 0,3 7-31 0,-2-8-23 16,2 8-11-16,0 0-2 0,0 0-66 0,0 0 41 0,6 8-56 16,-1 1 42-16,-1-1-52 0,6 4 47 0,-3 1-52 15,3 6 39-15,0 1-67 0,2 5-37 0,-2 1-92 16,1 3-55-16,-2 1-137 0,0 1-64 0,-5 0-78 16,0 1-616-16,0-4-738 0</inkml:trace>
  <inkml:trace contextRef="#ctx0" brushRef="#br0" timeOffset="83357.14">21475 8580 98 0,'-10'-8'625'0,"1"-1"-150"0,0 2-91 0,1 1-38 0,2 1-1 16,-1-1-24-16,2 2-34 0,5 4-56 0,-10-8-41 16,10 8-10-16,-5-3-3 0,5 3-9 0,0 0-14 15,7 3 17-15,-7-3-41 0,13 8-13 16,-1-3-16-16,2 1-12 0,1 4-15 0,3 3-15 0,4 1-10 15,0 3-7-15,1 0-8 0,0 1-7 0,-1 3 2 16,-1-2 3-16,0 0-21 0,-3-2-4 0,-3-3-1 16,-1 1 3-16,-4-5 8 0,0 0 48 0,-2-2 20 15,0 1-6-15,-8-9-4 0,7 6-4 0,-7-6-11 16,0 0 13-16,0 0-16 0,-3-8-4 0,-1 0-7 16,-1 0-3-16,-2-4-6 0,-1-2-2 0,0-2-12 15,-1-2-3-15,0-2-6 0,-3 1-54 0,5-3 52 16,-4-3-54-16,5 3 6 0,-3 0-96 0,1 0-40 15,3 4-78-15,-1 3-68 0,1 0-81 0,0 1-36 16,-3 3-112-16,3 4-81 0,5 7-263 0,-9-6-451 16</inkml:trace>
  <inkml:trace contextRef="#ctx0" brushRef="#br0" timeOffset="83523.02">21464 8740 238 0,'-6'11'625'0,"3"-1"-150"0,0 0-91 0,-2-3-19 16,2-2 18-16,3-5-111 0,-2 8-17 0,2-8-86 0,0 0 4 15,0 0-69-15,0 0 11 0,6-6-58 16,3 0 27-16,0-1-55 0,3-4 31 0,4-2-53 0,3 0 31 16,3-4-42-16,1 2 27 0,8-7-92 0,1-1-53 15,1 1-46-15,0 1-42 0,2 1-43 0,2-1-80 16,-3 1-62-16,-1 1-336 0,-1 1-239 0</inkml:trace>
  <inkml:trace contextRef="#ctx0" brushRef="#br0" timeOffset="83874.23">22330 8150 606 0,'-4'-8'469'0,"-1"1"-20"16,1-2-95-16,-3 2 60 0,-1 0-79 0,0 2 29 16,-1 0-66-16,-1 4 28 0,10 1-79 0,-20-1-22 15,8 3 3-15,1 3-34 0,0 3-23 0,-1 2-52 0,1 2 41 16,0 2-58-16,3 3 36 0,1 1-50 0,0 3-24 16,5 0-20-16,0 1-6 0,4 1 42 0,0 1-63 15,3 1 43-15,4 0-56 0,4 2 38 16,1-4-58-16,4 0 42 0,1-2-75 0,3-2 9 0,2-2-45 15,2-4-48-15,1-2-47 0,1-3-50 0,-1-3-13 16,1-2-91-16,1-3-35 0,-1-2-10 0,7-3-59 16,-3-2-12-16,0-1-406 0,-2-3-403 0</inkml:trace>
  <inkml:trace contextRef="#ctx0" brushRef="#br0" timeOffset="84222.92">22789 8244 56 0,'-5'-10'575'0,"-2"1"-121"16,0 3-117-16,-2-2 21 0,1 3-60 0,-3 0 27 15,0 0-56-15,1 2 36 0,-1 1-67 0,-1 0 9 16,1 2-78-16,-1 1 11 0,1 1-76 0,0 2-13 16,-1 1-14-16,3 1-17 0,1 1-5 0,-1 0-8 15,3 1-12-15,1 1-5 0,2 2-4 0,0-2-8 16,2 2-5-16,1-1-1 0,3 0-6 0,-1 0 2 16,2-1-4-16,1-1-4 0,2 0 3 0,0-3-9 15,2 0-8-15,0-3-7 0,3 1-8 0,-12-3-1 16,20-1-6-16,-8-3 11 0,-1 1 4 0,2-3 6 15,0-1 0-15,-2-1 4 0,-1 1 2 0,-1-1 7 16,0-2 0-16,-1 0 3 0,0 3 4 0,-2-3 5 16,-1 3 31-16,0 0 32 0,-1 1 16 0,0 1-2 15,1 0-11-15,-5 5-15 0,5-8-15 0,-5 8-14 16,0 0-1-16,9-5-7 0,-9 5-4 0,0 0-3 16,9 6-3-16,-9-6-7 0,10 11-2 0,-10-11-27 15,9 10-7-15,-4-5-67 0,2 1-47 0,0 2-55 0,0-1-85 16,-1-1 23-16,3-1-108 0,-1-1-47 15,-2 1-75-15,-6-5-302 0,14 4-314 0</inkml:trace>
  <inkml:trace contextRef="#ctx0" brushRef="#br0" timeOffset="84377.61">23038 8196 80 0,'0'0'539'0,"4"-10"-78"16,-4 10-100-16,3-7-34 0,-3 7-32 0,0 0-35 15,2-6-34-15,-2 6-16 0,0 0-21 0,0 0-27 16,0 0-29-16,6 3-23 0,-6-3-23 0,5 8-17 15,-1-3-11-15,-1 1-16 0,1 0-8 0,1 2-11 16,-1-1-31-16,3 1-69 0,-3 0-67 0,3 0 3 16,-2-1-107-16,0 1-65 0,-1-2-94 0,2 0-338 15,-6-6-251-15</inkml:trace>
  <inkml:trace contextRef="#ctx0" brushRef="#br0" timeOffset="84723.83">23149 7983 381 0,'-4'-12'564'0,"1"3"-124"0,0 0 6 16,1 3-72-16,0 1-8 0,-2-2-93 0,4 7-9 15,-2-7-56-15,2 7 26 0,0 0-79 0,0 0 23 16,0 0-73-16,0 0 25 0,-3 8-66 0,3-8 32 16,4 13-63-16,0-6 39 0,0 2-60 0,0-2 40 0,3 3-52 15,-2-2 39-15,0 2-45 0,3-2 41 0,-3 1-49 16,3-2 44-16,-2-1-42 0,1 0 41 15,-1 0-48-15,3-2 47 0,-9-4-47 0,14 3 46 16,-14-3-47-16,19 0 46 0,-19 0-44 0,20-1 42 16,-20 1-49-16,21-1 48 0,-21 1-48 0,18-1 46 15,-18 1-46-15,17 1 48 0,-17-1-46 0,15 4 52 16,-10-1-51-16,0 2 48 0,-1 1-50 0,0 0 48 16,-3 2-45-16,-1-2 44 0,-1 4-51 0,-3-2 8 15,2 2 0-15,-4-2-4 0,1 1-20 0,-1-1-36 16,-2 0-41-16,2-1-50 0,-2 0-66 0,-1-2-31 15,0-2-43-15,2 1-87 0,7-4-25 0,-17 0-350 0,11-4-289 16</inkml:trace>
  <inkml:trace contextRef="#ctx0" brushRef="#br0" timeOffset="84939.72">23263 7890 98 0,'8'-12'644'15,"-6"2"-201"-15,3 3-96 0,-1 0-31 0,1 0 38 0,2 0-62 16,2 4 17-16,-2-1-45 0,2 1 21 0,3 2-73 15,-12 1 20-15,23 0-68 0,-7 3 20 0,1 0-73 16,1 2 21-16,2 2-68 0,-2 3 33 0,1 0-59 16,-2 3 30-16,1 2-55 0,-3 1 39 0,-1 1-57 15,-3 1 0-15,-1-1-3 0,-3 1-5 16,-3-2-7-16,-1-2-16 0,-3 1-26 0,-2-1-37 16,0-1-40-16,-3 0-62 0,0-1-50 0,-3-1-44 15,2-3-62-15,-1-1-50 0,0-1-480 0,-4-3-446 0</inkml:trace>
  <inkml:trace contextRef="#ctx0" brushRef="#br0" timeOffset="85223.42">23952 7610 659 0,'10'-12'563'15,"-2"2"-118"-15,-1 2-41 0,-3 2-40 0,0 0-35 16,-4 6-32-16,3-10-33 0,-3 10-24 0,0 0-36 15,0 0-35-15,-13 2-29 0,5 3-37 0,1 3-2 16,-4 1-21-16,1 4-11 0,0 1-5 0,-2 2-8 0,2 2-4 16,-1 7-10-16,0-4-5 0,1 3-6 15,4-1-6-15,1 2-4 0,-1-2 0 0,5 0-10 16,-1-3-3-16,3 1 0 0,0-2 0 0,4-1-2 16,2 1 0-16,-1-3-4 0,4-2 1 0,3 1 3 15,-1-6-7-15,2 0-2 0,1-4-1 0,3 1 27 16,-1-4-84-16,3-2-5 0,-1-1-100 0,0-1-17 15,2-3-120-15,-1 1-31 0,0-4-46 0,-1 0-112 16,-4-1-409-16,-4-1-465 0</inkml:trace>
  <inkml:trace contextRef="#ctx0" brushRef="#br0" timeOffset="85556.62">23930 7853 430 0,'-11'1'459'15,"11"-1"-107"-15,-20 0-22 0,20 0-72 0,-11-2-53 0,11 2-37 16,-6-5-39-16,6 5-24 0,2-9-20 0,2 4-22 15,4-2-15-15,3 0-6 0,3-2-8 0,4-1-10 16,3-2-6-16,4-1-8 0,2-1-3 0,0 1 2 16,7-4-6-16,-2 1-24 0,1 1-40 0,-3 2-11 15,-2-2-3-15,0 2-8 0,-4 0-9 0,2 1 14 16,-6 0 7-16,-3 1-1 0,1-1 34 0,-5 4-8 16,-2-2 25-16,-2 2-9 0,-1-1 66 0,-1 3 59 15,0 0 24-15,-3-1 29 0,-2 2 31 16,-2 5 4-16,8-8-6 0,-8 8-12 0,4-7-4 0,-4 7 12 15,0 0 12-15,0 0 4 0,0 0 9 0,0 0-10 16,10 2-19-16,-10-2-12 0,5 10-53 0,-2-4 19 16,-1 1-56-16,3 1 25 0,-1 4-53 0,1-3 27 15,2 4-9-15,-2 1-16 0,1-2-8 0,1 3-23 16,-2-1-59-16,2 1-63 0,-2-2-66 0,0 0-34 16,1 1-106-16,-1-5-61 0,-3 2-68 0,3-4-100 15,-2-1-373-15,-3-6-490 0</inkml:trace>
  <inkml:trace contextRef="#ctx0" brushRef="#br0" timeOffset="85873.09">24421 7597 163 0,'-5'-17'439'15,"2"2"-123"-15,1 4-25 0,0-3-19 0,2 1-31 16,2 1 43-16,0-1-64 0,2 1 25 0,0 3-80 16,2-2 18-16,-1 2-63 0,4 1 38 0,0 2-67 15,0 1 23-15,1 0-58 0,1 3 29 0,-1-1-57 16,-10 3 36-16,20 3-47 0,-12-1-2 0,0 3-2 15,-1 0 3-15,-2 2-7 0,-1 2-8 0,-1 0-5 16,-3 1 4-16,-1 0 2 0,-3 0-3 0,0-1 1 16,-1 1 4-16,-3 1-8 0,2-3 8 0,-1 1-3 15,2-1 2-15,0-2-3 0,-1 2 5 0,6-8 5 16,-8 8 1-16,8-8 6 0,-4 11 19 0,4-11 43 16,-1 9 31-16,1-9 0 0,4 12-5 0,2-7-16 15,1 1-11-15,3 1-11 0,1-2-18 0,3 1-9 16,-1 0-6-16,6 2-3 0,2-1-11 0,-1-1-5 15,2-1-3-15,-2 0-8 0,2 0-19 0,0-1-68 16,-3-2-80-16,0 0-71 0,0 0-75 0,-1-2-94 16,-4 0-87-16,2-2-401 0,-2 1-453 0</inkml:trace>
  <inkml:trace contextRef="#ctx0" brushRef="#br0" timeOffset="86087.31">24926 7560 163 0,'7'-6'579'0,"-7"6"-150"0,4-8-93 0,-4 8-18 16,8-6 11-16,-8 6 1 0,10-9-27 16,-2 4-21-16,1 0 3 0,0 1-77 0,3-4 3 15,1 1-79-15,0 1 16 0,5-2-64 0,2 1 36 0,0-3-62 16,1 2 33-16,2-1-56 0,5 0 32 0,2-3-58 16,-1 3 42-16,-2-2-54 0,4 3 42 15,-2-2-54-15,1 2 19 0,-4 0-103 0,-3 3-22 16,0 0-135-16,-6 1-33 0,-2 0-28 0,-1 3-25 0,-14 1-17 15,18 0-30-15,-18 0-379 0,7 5-284 0</inkml:trace>
  <inkml:trace contextRef="#ctx0" brushRef="#br0" timeOffset="86422.97">25245 7519 414 0,'-18'9'353'0,"0"2"-63"0,3-4-41 0,2 2-37 0,1-3-23 16,3-2-20-16,2 1-26 0,7-5-24 0,-9 5-14 15,9-5-18-15,0 0-23 0,0 0-11 16,14-1-12-16,-2-2-10 0,2-4-6 0,1 1-8 15,6 0-6-15,0-4-32 0,1 0-24 0,1-2-29 16,3-1-23-16,-2-2-65 0,-4 1 16 0,2-1-26 0,-2-1 8 16,-4 0-16-16,-3 0-3 0,-2 1 27 0,-4 1 30 15,-4-2 75-15,0 0 85 0,-2 3 75 0,-3 0 28 16,-1-1 24-16,1-1 40 0,-2 2 54 16,1 2-7-16,1 0 63 0,-1 3-56 0,-1-2 6 0,4 3-82 15,0 7 7-15,-1-12-24 0,1 12 70 0,4-6-38 16,-4 6 48-16,11-1-66 0,-11 1 13 0,18 5-67 15,-4-1 25-15,3 2-61 0,-2-1 18 0,4 4-50 16,-2 0-13-16,2 3-7 0,0 0-4 0,-2 6 3 16,-2-2-15-16,-5 0-5 0,0 1-38 0,-3-1-59 15,-4 0-38-15,-2 2-38 0,-4-2-31 0,-3 2-38 16,0 1-50-16,-5-3-42 0,-1 1-62 0,-1-1-85 16,-1-4-457-16,-4 0-496 0</inkml:trace>
  <inkml:trace contextRef="#ctx0" brushRef="#br0" timeOffset="86889.26">26641 6843 735 0,'-7'-9'632'0,"1"3"-106"0,-3-1-133 0,3 1-21 15,-1 3-60-15,-2 0-5 0,9 3 1 0,-15 0 0 16,7 2-21-16,-1 2-64 0,-2 5 14 0,1 1-80 16,1 3 37-16,-1 5-22 0,2 1-18 0,0 1-14 15,2 4-9-15,1 2-25 0,0 4-17 0,3-1-18 16,2-2-13-16,2 5-9 0,1 1-10 0,6-1-9 15,-1-1-8-15,4 4-14 0,0-7-23 0,4-1-44 16,1-4-43-16,3 0-50 0,0-5-56 0,4-1-53 16,1-4-10-16,-5-5-103 0,6 0-5 0,-1-5-57 15,2-3-78-15,0-1-512 0,0-4-636 16</inkml:trace>
  <inkml:trace contextRef="#ctx0" brushRef="#br0" timeOffset="87239.84">27158 6993 478 0,'-2'-12'465'16,"-1"2"-104"-16,-3 1-56 0,1 1-8 0,-3 3 5 16,0-1 27-16,-2 3-63 0,1-1 27 0,-4 3-72 15,-1 2 16-15,0 2-77 0,-2 1 25 0,0 2-64 16,-3 4 27-16,1-2-66 0,2 3 33 0,0 0-68 16,2 2 37-16,3-1-59 0,1-1 41 0,3 3-61 15,1-1 42-15,3-2-50 0,2 0 39 0,1-2-49 0,3 0 41 16,-1-1-49-16,5-1 49 0,1-2-60 15,0-3 38-15,2 1-56 0,-10-3 36 0,23-3-45 16,-10 1 49-16,1-3-36 0,0-3 51 0,0-1-43 16,-2 0 50-16,-1-1-43 0,2-2 52 0,-3 1-42 15,-1-2 48-15,1 2-18 0,-2 1 51 0,-1-2 52 16,0 0 34-16,-2 3 20 0,0 3-50 0,-1-1 36 16,-1 1-83-16,1 3 34 0,-4 3-72 0,6-8 42 15,-6 8-13-15,0 0-12 0,10-1-5 0,-10 1-13 16,9 6-2-16,-4-2-7 0,1 1-6 0,2 2-8 15,-1 1-20-15,2 2-75 0,0 2-61 0,1-1-29 16,-1-2-111-16,1 1-39 0,0-1-95 0,0 0-76 16,1-2-63-16,0-3-446 0,-2 3-607 0</inkml:trace>
  <inkml:trace contextRef="#ctx0" brushRef="#br0" timeOffset="87431.99">27454 6934 175 0,'5'-8'681'0,"-3"3"-111"0,-2 5-136 15,7-10-31-15,-7 10-94 0,2-7 1 0,-2 7-70 16,5-3 31-16,-5 3-53 0,0 0 43 0,0 0-73 16,9 1 24-16,-9-1-84 0,8 8 14 0,-3-2-72 0,-1 2 29 15,2-1-61-15,-2 1 33 0,6 3-59 16,-5 1 38-16,3 1-83 0,0-1-22 0,1 0-62 16,-2 0-55-16,2-1-63 0,-2 0-78 0,3-3-64 15,-4 1-47-15,3-5-69 0,-2 1-347 0,2-1-382 16</inkml:trace>
  <inkml:trace contextRef="#ctx0" brushRef="#br0" timeOffset="87789.97">27757 6741 413 0,'1'-10'559'0,"-1"1"-93"0,1 2-88 0,-1 7-62 0,0-12-69 15,0 12-39-15,1-8-7 0,-1 8 6 16,0 0-11-16,0 0-18 0,0 0-35 0,0 0-64 15,8 5 23-15,-8-5-52 0,4 11 27 0,-2-5-50 16,1 2 32-16,-2 1-49 0,3 0-2 0,-1 0 39 16,-1 0-49-16,2 1 35 0,0-3-42 0,-2 1 37 0,1-1-41 15,-1-1 40-15,2-1-39 0,-4-5 42 16,5 8-42-16,-5-8 42 0,8 2-46 0,-8-2 39 16,13-1-40-16,-5-2 2 0,-1 0 41 0,3-1-41 15,-1-2 41-15,2 2-45 0,1 0 43 0,-3-1-40 16,2 2 48-16,-1-1-50 0,0 1 42 0,0 1-40 15,-10 2 47-15,17-1-42 0,-17 1 45 0,15 3-41 0,-15-3 4 16,13 7 0-16,-7-2 5 0,-2 2-2 16,-1-1 38-16,-3 2-48 0,0-2 40 0,-2 2-45 15,0 1 39-15,-2-1-47 0,-1 1 30 0,-3-2-85 16,3 0-10-16,-4-1-115 0,1-1-19 0,-2-2-59 0,3 2-56 16,7-5-51-16,-16 2-431 0,16-2-352 0</inkml:trace>
  <inkml:trace contextRef="#ctx0" brushRef="#br0" timeOffset="88022.06">27943 6618 149 0,'9'-12'559'0,"-4"3"-107"15,0 0-51-15,0 1-58 0,1 1-15 0,1-1-20 16,-1 4-19-16,2-1 0 0,1 3-15 0,1 0-19 16,2 2-6-16,-1 0-26 0,5 2-13 0,-1 0-67 15,4 4 27-15,-1-1-51 0,1 2 27 0,3 3-64 0,-2-1 22 16,0 2-56-16,-3 2 23 0,0 1-45 15,0-1-3-15,-4 3-13 0,-1-1-11 0,-5-1-24 16,-1 1-27-16,-3-1-33 0,-3 0 5 0,-2-1-62 16,-3 1 13-16,1-2-93 0,-3 0-16 0,-3-2-116 15,1-1-57-15,-2-1-75 0,1-4-468 0,-1 0-537 0</inkml:trace>
  <inkml:trace contextRef="#ctx0" brushRef="#br0" timeOffset="88305.46">28756 6296 595 0,'14'-11'654'0,"-3"3"-134"0,-2 0-79 0,-1 3-60 0,-1 0-45 16,-7 5-30-16,8-7-15 0,-8 7-8 0,0 0-3 16,0 0-61-16,-7 4-2 0,0 3-41 0,1 1 12 15,-4 2-48-15,0 1 6 0,-1 5-34 0,0-1-3 16,-1 3-25-16,3 0-1 0,0 2-21 0,-1 1 8 15,4 0-28-15,2-1 6 0,1-2-15 0,1 0 8 16,4 0-17-16,0-1 15 0,3-1-20 0,1 1-2 16,4 0-3-16,2-1-1 0,1-4-4 0,3 0-3 15,3-4 1-15,-1 0-11 0,4-1-17 0,0-3-24 16,1-1-44-16,0-2-30 0,2-1-108 0,1-1-11 16,1-2-62-16,-3-1-64 0,2 0-84 0,-5-2-102 15,2 0-578-15,-9-1-743 0</inkml:trace>
  <inkml:trace contextRef="#ctx0" brushRef="#br0" timeOffset="88756.43">28798 6545 389 0,'-15'4'673'0,"-1"-1"-160"16,7-1-95-16,-2-1-53 0,11-1-41 0,-14 1-22 16,14-1-28-16,0 0-28 0,-9-2-42 0,9 2-39 15,4-6-32-15,2 1-27 0,6-1-24 0,2-1-17 16,4-2-18-16,3 0-15 0,6-3-49 0,-1-2-51 15,3 1-60-15,-1 0-45 0,7-4-40 0,-1 1-11 16,-2 0-4-16,3-2 45 0,-3-1-25 0,0-1 62 16,-2-1-7-16,0-1 52 0,-4 0-9 0,0-1 47 15,-7 2-18-15,-1 1 17 0,-4-1 15 0,-1 3 13 16,-4 2 45-16,-4 1 44 0,1 2 38 0,-2 2 16 16,-4 0 11-16,-1 2 2 0,-2 2 10 0,-3 0 2 15,0 4 3-15,6 3 11 0,-13-5 9 0,13 5-3 16,-17 2-1-16,7 1 2 0,0-1-12 0,0 5-10 15,1 0-5-15,1-1-11 0,0 3-4 0,1 0-5 16,1 2-11-16,3-2-3 0,1 3-5 0,0 0-1 16,3 0-6-16,0 2-1 0,3 0-8 0,3 0-5 15,2 3-16-15,3 0-11 0,0-1-3 0,2 1-5 16,3 1-6-16,2 1-3 0,-1-1-4 0,1-1-8 16,0 0 2-16,-4-1-2 0,2-3 0 0,-3 2-4 15,-1-2 10-15,-2-2 2 0,-2 0 5 0,0-1 7 16,-4-1-19-16,-1 0 31 0,-3 0-34 0,-1-1 25 15,-4 0-30-15,1-1 15 0,-5 2-23 0,-1 0 26 16,-3-1-37-16,0 0 3 0,0-2-116 0,-2 1-44 16,0 0-92-16,3-2-87 0,-3 1-121 0,3-1-143 15,1-3-506-15,0 1-736 0</inkml:trace>
  <inkml:trace contextRef="#ctx0" brushRef="#br0" timeOffset="88999.81">29883 6475 275 0,'18'-3'644'16,"-5"2"-174"-16,-2-2-22 0,-1 2-29 15,-1 0-8-15,-9 1-10 0,18-3-6 0,-18 3 5 16,12-4-44-16,-12 4-58 0,11-3-46 0,-11 3-41 16,9-4-33-16,-9 4-22 0,9-3-16 0,-9 3-17 15,7-4-9-15,-7 4-20 0,7-4-16 0,-7 4-13 16,5-3-17-16,-5 3-9 0,5-4 5 0,-5 4 1 15,6-5-3-15,-6 5-4 0,5-5-8 0,-5 5-11 0,6-4-6 16,-6 4 2-16,0 0-8 0,5-6-41 0,-5 6-74 16,0 0-127-16,7-3-202 0,-7 3-252 0,0 0-823 15,-7-5-1140-15</inkml:trace>
  <inkml:trace contextRef="#ctx0" brushRef="#br0" timeOffset="97001.03">29411 6842 180 0,'0'0'234'0,"0"0"-58"0,7-4-26 16,-7 4-14-16,6-3 11 0,-6 3 6 0,9-6-20 16,-9 6-19-16,10-5-12 0,-2 0-7 0,2 0-24 15,-1 2-9-15,0-2-7 0,3 0-11 0,-1-1-8 16,1 1-5-16,2-1-8 0,0-1-2 0,0 1-4 15,-1 1 1-15,1-2-11 0,0 1 1 0,-1 0-3 16,1 0-1-16,0-1 0 0,0 2 0 0,-1-2-4 16,-1 1-51-16,1 1-52 0,-4 0-53 0,1 1-92 15,-1-1-216-15,-1 1 57 0</inkml:trace>
  <inkml:trace contextRef="#ctx0" brushRef="#br0" timeOffset="98694.68">29478 6870 348 0,'-5'5'406'16,"5"-5"-100"-16,-7 8-64 0,7-8-51 15,0 0-36-15,0 0-11 0,0 0 12 0,0 0-2 0,0 0-8 16,0 0-58-16,0 0 11 0,16-4-41 16,-7 0 10-16,0 1-40 0,0-2 23 0,3 3-41 0,1-3 30 15,0-2-36-15,4 1 29 0,-3-1-40 0,2 1 34 16,-2 0-32-16,4-2 29 0,-1 1-33 15,-2 1 35-15,4-2-26 0,-3 1 42 0,0 0 11 16,-2 0 8-16,0 1-6 0,-1 1 11 0,-1-1 4 16,-1 2 7-16,-1-1 4 0,-2 1 8 0,0-1 2 0,-1 3 5 15,-7 2 2-15,11-5 0 0,-11 5-8 0,9-5-4 16,-9 5-4-16,7-3-3 0,-7 3-14 0,8-4-9 16,-8 4-10-16,0 0-9 0,8-2-5 0,-8 2-5 15,0 0-11-15,0 0-1 0,7-4-2 16,-7 4 1-16,0 0-7 0,0 0-1 0,0 0 3 15,8-3 2-15,-8 3 2 0,0 0 1 0,0 0 2 0,0 0 3 16,0 0 7-16,6-3-40 0,-6 3 44 0,0 0-5 16,0 0-1-16,0 0-2 0,0 0-3 15,0 0 4-15,4-6 0 0,-4 6 0 0,0 0 2 16,0 0-46-16,0 0 52 0,0 0-3 0,0 0-41 0,0 0 51 16,0 0-45-16,0 0 46 0,0 0-43 0,0 0 44 15,0 0-53-15,0 0 49 0,0 0-44 16,0 0 37-16,0 0-45 0,3-6 46 0,-3 6-48 15,0 0 45-15,0 0-47 0,0 0 49 0,0 0-47 16,0 0 51-16,0 0-42 0,0 0 43 0,0 0-43 0,0 0 44 16,0 0-37-16,0 0 34 0,0 0-45 0,0 0 45 15,0 0-46-15,0 0 42 0,0 0-38 0,0 0 37 16,0 0-51-16,0 0 50 0,0 0-45 0,0 0 44 16,0 0-43-16,0 0 43 0,0 0-41 15,0 0 49-15,0 0-45 0,0 0 23 0,0 0-26 0,0 0 41 16,0 0-45-16,0 0 46 0,0 0-46 0,0 0 46 15,0 0-41-15,0 0 43 0,0 0-45 0,0 0 43 16,0 0-40-16,0 0 43 0,0 0-39 0,0 0 43 16,0 0-41-16,0 0 38 0,0 0-41 0,0 0 48 15,0 0-48-15,0 0 35 0,0 0-34 0,0 0 39 16,0 0-37-16,0 0 37 0,0 0-40 0,0 0 41 16,0 0-41-16,0 0 38 0,0 0-39 0,0 0 31 15,0 0-33-15,0 0 38 0,0 0-38 0,0 0 39 16,0 0-35-16,0 0 35 0,0 0-38 0,0 0 40 15,0 0-41-15,0 0 37 0,0 0-31 16,0 0 37-16,0 0-36 0,0 0 31 0,0 0-32 0,0 0 34 16,0 0-34-16,0 0 36 0,0 0-36 0,0 0 25 15,0 0-24-15,0 0 29 0,0 0-24 0,0 0 24 16,0 0-30-16,0 0 28 0,0 0-29 0,0 0 26 16,0 0-23-16,0 0 15 0,0 0-13 15,0 0 21-15,0 0-28 0,0 0 27 0,0 0-28 0,0 0 27 16,0 0-28-16,0 0 28 0,0 0-23 0,0 0 24 15,0 0-25-15,0 0 29 0,0 0-25 0,0 0 29 16,0 0-21-16,0 0 25 0,0 0-14 0,0 0 13 16,0 0-17-16,0 0 16 0,0 0-18 0,0 0 13 15,0 0-17-15,0 0 18 0,0 0-19 0,0 0 19 16,0 0-12-16,0 0 11 0,0 0-16 16,0 0 14-16,0 0-15 0,0 0 14 0,0 0-13 0,0 0 9 15,0 0-13-15,0 0 12 0,0 0-6 16,0 0-1-16,0 0-17 0,0 0 28 0,0 0-15 15,0 0 13-15,0 0-17 0,0 0 16 0,0 0-15 0,0 0 8 16,0 0-10-16,0 0 8 0,0 0-11 0,0 0 19 16,0 0-19-16,0 0 16 0,0 0-17 0,0 0 19 15,0 0-19-15,0 0 10 0,0 0-10 0,0 0 12 16,0 0-13-16,0 0 19 0,0 0-19 0,0 0 16 16,-4-5-16-16,4 5 14 0,0 0-13 0,0 0 12 15,0 0-14-15,0 0 14 0,0 0-12 0,0 0 17 16,0 0-19-16,0 0 16 0,0 0-11 0,0 0 14 15,0 0-18-15,0 0 16 0,0 0-18 0,0 0 11 16,0 0-8-16,0 0 19 0,0 0-19 0,0 0 14 16,0 0-12-16,0 0 15 0,0 0-14 0,0 0 8 15,0 0-10-15,0 0 5 0,0 0-7 0,0 0 15 16,0 0-15-16,0 0 15 0,0 0-10 0,0 0 9 16,0 0-11-16,0 0 11 0,0-6-15 0,0 6 11 15,0 0-8-15,0 0 15 0,0 0-16 0,0 0 14 16,0 0-15-16,0 0 16 0,0 0-17 0,0 0 13 15,0 0-12-15,0 0 0 0,0 0 5 0,0 0 9 16,0 0-12-16,0 0 14 0,0 0-16 0,0 0 16 16,0 0-12-16,0 0-2 0,0 0-2 0,0 0 20 15,0 0-17-15,0 0 12 0,0 0-16 0,0 0 16 16,0 0-16-16,0 0 15 0,0 0-10 0,0 0 11 16,0 0-16-16,0 0 16 0,0 0-15 0,0 0 13 15,0 0-14-15,0 0 18 0,0 0-19 0,0 0 16 16,0 0-12-16,0 0 11 0,0 0-18 0,0 0 19 15,0 0-14-15,0 0 11 0,0 0-10 0,0 0 8 16,0 0-9-16,0 0 14 0,0 0-11 0,0 0 7 16,0 0-12-16,0 0 14 0,-3-5-12 0,3 5 14 15,0 0-16-15,0 0 17 0,0 0-18 0,0 0 16 16,0 0-13-16,0 0 11 0,0 0-13 0,0 0 14 16,0 0-12-16,0 0 12 0,0 0-17 0,0 0 20 15,0 0-19-15,0 0 21 0,0 0-15 0,0 0 10 16,0 0-17-16,0 0 24 0,0 0-18 0,0 0 13 15,0 0-16-15,0 0 18 0,0 0-18 0,0 0 18 16,0 0-12-16,0 0 9 0,0 0-14 0,0 0 18 16,0 0-13-16,0 0 14 0,0 0-16 0,0 0 13 15,0 0-15-15,0 0 8 0,0 0 2 0,0 0 1 16,0 0-19-16,0 0 24 0,0 0-14 0,0 0 14 16,0 0-14-16,0 0 15 0,0 0-16 0,0 0 10 15,0 0-10-15,0 0 9 0,0 0-8 0,0 0 16 16,0 0-19-16,0 0 16 0,0 0-16 0,0 0 16 15,0 0-15-15,0 0 13 0,0 0-13 0,0 0 10 16,0 0-8-16,0 0 15 0,0 0-16 0,0 0 14 16,0 0-14-16,0 0 13 0,0 0-14 0,0 0 7 15,0 0-12-15,0 0 12 0,0 0-9 16,0 0 9-16,0 0-17 0,0 0 6 0,0 0-31 0,0 0-4 16,0 0-49-16,0 0 2 0,0 0-87 0,0 0-21 15,0 0-88-15,0 0-73 0,0 0-87 0,-4-6-86 16,4 6-79-16,0 0-373 0,-10-7-584 0</inkml:trace>
  <inkml:trace contextRef="#ctx0" brushRef="#br0" timeOffset="104388">26411 5939 20 0,'0'0'49'0,"0"0"-14"16,-12 2-4-16,12-2 5 0,0 0 0 0,-11 1-6 16,11-1-3-16,0 0-4 0,-16 2-1 0,16-2 3 0,-9 1 1 15,9-1-1-15,-10 1-2 0,10-1 0 16,-10 1 8-16,10-1-2 0,-8 3 13 0,8-3-6 15,-9 2 13-15,9-2 4 0,-9 3 1 0,9-3 6 16,-8 2 3-16,8-2 7 0,0 0 9 0,-9 5 6 16,9-5 5-16,0 0 0 0,-8 2 0 0,8-2-17 15,0 0-7-15,0 0-10 0,-8 3-7 0,8-3-7 16,0 0-4-16,0 0 0 0,0 0 3 0,0 0 12 16,0 0 26-16,0 0 4 0,0 0 0 0,13 1 9 15,-4-3-22-15,4-1 17 0,1-1-28 0,4-2 20 16,2 0-34-16,6 0 50 0,6-3-24 0,2-1-3 15,8-2-11-15,-1 1 3 0,5 0-1 0,4-4-3 16,0 3-5-16,10-3-1 0,-1 0-9 0,0-2-3 16,2 2-8-16,-2-1 0 0,2 0-9 0,-1 1-6 15,2 1-2-15,-2-2 0 0,-9 4-3 0,0-1 2 16,-3 0-6-16,-1 0 25 0,-2 3-29 0,0-2 0 16,-5 1-2-16,-6 1 1 0,-2 2-1 0,-4-2 3 15,-2 4-3-15,-6 0 7 0,-2 1 4 0,0 2 24 16,-4-2 21-16,-2 1 20 0,-1 1 17 0,-1 0-16 15,-2 0-10-15,1 1-9 0,-9 2-10 0,11-5-12 16,-11 5-4-16,11-5-7 0,-11 5-12 0,10-4-1 16,-10 4-17-16,6-4-69 0,-6 4-101 0,4-5-123 0,-4 5-148 15,5-8-485-15,-5 8-505 0</inkml:trace>
  <inkml:trace contextRef="#ctx0" brushRef="#br0" timeOffset="118118.09">10643 11174 150 0,'-2'-10'398'16,"0"2"-91"-16,-1-2-28 0,0 2-12 0,-1-3 12 15,-1 3 9-15,-1-3 2 0,0 3-21 0,-3-3-4 0,0 2-28 16,-1 1-43-16,-1 1-6 0,0 1-2 0,-4 0-16 16,2 3-18-16,0 1-1 0,-1 2-9 15,0 0-8-15,-5 2-66 0,4 2 35 0,-6 3-62 0,2 0 36 16,0 3-60-16,0-1 43 0,2 4-56 0,2-1 40 16,3-1-52-16,0 3 43 0,4-4-50 0,0 4 45 15,6-1-49-15,0 0 46 0,2 0-42 0,4 2 38 16,3-2-48-16,3 2 48 0,4-1-48 0,1 1 0 15,7 2-2-15,1 0 3 0,0-1-2 0,3 1 0 16,0-2-1-16,1-1-2 0,1 2 51 0,-2-3-51 16,1 1 43-16,-4-2-46 0,-3 0 47 0,-1-1-51 15,-1-2 43-15,-5 0-44 0,-3 0 48 0,-5-1-43 16,-1 1 50-16,-3-1-42 0,-2 1 46 0,-4-1-38 16,-4 2 66-16,-5 0-41 0,-1 0 58 0,-4-1-49 15,-3 1 39-15,-4-2-52 0,1 1 45 0,-1-2-50 16,1-2 39-16,-1 0-53 0,3-2 43 0,1 1-52 15,2-4 20-15,2 1-108 0,3-2-40 0,0 0-136 0,4-3-57 16,2 0-76-16,4-2-117 0,1 1-387 0,4-4-495 16</inkml:trace>
  <inkml:trace contextRef="#ctx0" brushRef="#br0" timeOffset="118308.09">10898 11282 375 0,'9'-2'691'0,"-9"2"-227"0,12-1-53 16,-12 1-81-16,0 0 35 0,10-2-28 0,-10 2 37 16,0 0-71-16,0 0 9 0,13-2-98 0,-13 2-44 0,0 0-38 15,11-3-26-15,-11 3-21 0,14-5-15 0,-5 0 28 16,4-2-57-16,1 3 23 0,4-3-62 0,1-2-2 16,3 2-122-16,1-3-44 0,0 3-78 0,-1-1-110 0,-1 2-112 15,0 0-104-15,-4 0-377 0,-5 3-527 16</inkml:trace>
  <inkml:trace contextRef="#ctx0" brushRef="#br0" timeOffset="118440.62">11011 11402 424 0,'-13'12'449'15,"5"-1"-85"-15,3-1-106 0,0-3-33 0,0 0-57 16,5-7-11-16,-1 9-52 0,1-9-5 0,6 4-36 16,-6-4-18-16,15 0-14 0,-3-2-43 0,5-4-68 15,4-1-85-15,0-2-18 0,6-3-91 0,2-1-254 16,6-4-28-16</inkml:trace>
  <inkml:trace contextRef="#ctx0" brushRef="#br0" timeOffset="118951.93">11843 10842 20 0,'5'-16'630'0,"-1"4"-180"0,-3 0-47 15,-1-1-11-15,-1 3 4 0,-3-1-46 0,1 3-17 16,-4-1-38-16,-1 2-23 0,0 0-28 0,-1 2-12 0,-1 2-53 15,-1 0-24-15,-2 2-35 0,0 0-20 16,1 2-8-16,0 2-10 0,-1 0-15 0,3 3 25 16,-3 1-33-16,4 2 1 0,0 2-44 0,2 0 35 0,3 1-46 15,0 4 41-15,3 0-44 0,1 1 28 16,2 0-41-16,2 2 40 0,1 1-43 0,4 0 40 16,-1 2-34-16,2-2 29 0,4 4-45 0,-1-2 44 0,2 0-45 15,-1-1 37-15,-1-2-50 0,1-1 14 0,-4 0-65 16,2 1 48-16,-6-3-51 0,-1 0 58 15,-1-1-31-15,-4 0 51 0,-4 2-37 0,-1-3 6 0,-4 3 11 16,-2-2 5-16,-2-2 8 0,-4 1 4 16,2-2 2-16,-3-1 11 0,1 0-6 0,-2-3 3 15,3 0 4-15,0-2 2 0,1 0-2 0,2 0 0 16,4-2-3-16,-1 1 35 0,1-2-55 0,5 1 45 0,-1 1-46 16,5-5 6-16,-1 8 5 0,3-2-2 0,2 1-2 15,5-1 2-15,1 4 2 0,-1-1 3 0,3 2 43 16,2 3-37-16,0 1 33 0,0 2-50 0,0 3 46 15,0 3-44-15,-2 2 46 0,-2-1-45 0,0 1 43 16,-5-2-42-16,2 1 51 0,-4 1-27 0,0-2 80 16,0 1-12-16,-2 0 46 0,0-1-42 0,-1-2 30 0,0-2-53 15,1-1 31-15,1 0-48 0,-1-1-11 0,1 1-5 16,2-4-5-16,0 0-3 0,1 0-10 16,2-1-33-16,2-2-63 0,2-3-24 0,1 0-121 0,3-2-39 15,0-2-115-15,4-3-105 0,3-2-106 0,1-3-318 16,8-4-494-16</inkml:trace>
  <inkml:trace contextRef="#ctx0" brushRef="#br0" timeOffset="119268.4">12764 11078 454 0,'-2'-16'491'0,"-1"3"-75"16,-1 3-78-16,-1-3 41 0,0 1-5 0,-3 3-22 16,0-1-22-16,0 3-58 0,-1 2 31 0,-4 0-72 15,2 3 22-15,-2 2-66 0,-4 2 20 0,-2 5-48 16,1 0 16-16,-2 4-34 0,-2 1 18 0,0 6-38 16,3 0 0-16,1 4-31 0,3 1 3 0,2 2-21 15,-1 0-22-15,6 3-7 0,2-1-8 0,3 1-3 0,1-2-9 16,4 2-30-16,1 2 28 0,5-1-5 15,1-2-6-15,3 1-7 0,2-3-11 0,4-1-16 16,0-4-32-16,5-2-29 0,0-3-43 0,4 0-18 0,0-4-102 16,1-4-12-16,0-3-53 0,2-1-89 0,0-3-66 15,0-3-65-15,4-1-489 0,-1-5-628 0</inkml:trace>
  <inkml:trace contextRef="#ctx0" brushRef="#br0" timeOffset="119468.35">13159 11267 795 0,'1'-9'673'0,"-1"9"-84"0,-1-12-66 0,1 12-37 16,0-10-25-16,0 10-71 0,0-6-12 0,0 6-83 16,0 0-26-16,-5-5-54 0,5 5-19 0,0 0-39 15,0 0-12-15,-4 5-42 0,4-5-2 0,-2 9-33 0,2-9-14 16,0 12-11-16,0-5-2 0,2 3-14 16,-2-1-29-16,3 3 18 0,1 0-41 0,-2 3-102 15,2 0-21-15,2 1-74 0,-1 1-15 0,2 2-95 0,-1 0 0 16,2-2-72-16,-1-1-42 0,1-2-33 15,1-2-48-15,3 0-338 0,-3-2-413 0</inkml:trace>
  <inkml:trace contextRef="#ctx0" brushRef="#br0" timeOffset="119616.56">13494 11469 531 0,'8'-3'526'0,"-1"-1"-86"16,-7 4-39-16,9-4-17 0,-9 4-21 0,9-2-16 15,-9 2-29-15,0 0-28 0,9-2-40 0,-9 2-47 16,0 0-31-16,0 0-42 0,4 6-30 0,-4-6-24 15,0 7-17-15,0-7-18 0,0 9-40 0,0-9-69 16,-1 13-36-16,-1-6-124 0,4-1-51 0,-2-6-102 16,0 12-131-16,0-12-446 0,2 8-543 0</inkml:trace>
  <inkml:trace contextRef="#ctx0" brushRef="#br0" timeOffset="119841.14">13673 11118 316 0,'-4'-14'718'0,"3"4"-119"0,-2 1-89 16,2 2-81-16,0-2-52 0,1 9-20 0,-2-8-56 15,2 8 33-15,0 0-51 0,0 0-13 0,0 0-74 0,0 0-5 16,0 6-60-16,2 2-6 0,0 0-46 0,3 3 15 16,2-1-46-16,-1 5-6 0,2 1-12 15,1 0-9-15,0 2-10 0,1 0-37 0,3-1-67 0,-2 1-56 16,2-1-52-16,-2-1-36 0,1 0-106 0,1-2-45 15,-3-4-78-15,-1 0-49 0,1-3-438 0,-4-1-537 16</inkml:trace>
  <inkml:trace contextRef="#ctx0" brushRef="#br0" timeOffset="120068.34">13903 11029 358 0,'6'-15'678'0,"-5"6"-144"16,2-1-115-16,2 3-66 0,-2-1-33 0,2 3-10 15,0 0-11-15,-5 5-18 0,13-5-18 0,-13 5-21 16,15 2-23-16,-3 1-77 0,-2 2 24 0,1 5-64 16,2-1 24-16,1 5-57 0,1 2 29 0,1 3-55 15,-1 4 29-15,-2 0-47 0,1 2 29 0,-2 1-46 0,-2 2-1 16,1 1-3-16,-4 1-6 0,-2-2-13 0,-3-1-63 16,0-1-54-16,-1 0 5 0,-2-1-60 0,-1-2 12 15,2 0-101-15,-1-3-23 0,0-3-85 16,-1-3-112-16,2-3-450 0,0 0-528 0</inkml:trace>
  <inkml:trace contextRef="#ctx0" brushRef="#br0" timeOffset="120216.63">14405 11390 305 0,'14'-3'583'0,"0"1"-176"0,-14 2-88 0,21 1-28 16,-11 2-19-16,-2 1-36 0,-3-1-34 0,1 3-29 15,-2 0-32-15,0 1-26 0,-2 0 18 0,-2 2-70 16,0 2 23-16,-2 0-66 0,-2 0 22 0,3 1-146 15,-2 1-67-15,1-3-91 0,-1 1-162 0,0-1-347 16,2-1-284-16</inkml:trace>
  <inkml:trace contextRef="#ctx0" brushRef="#br0" timeOffset="120485.78">14906 10940 803 0,'-6'-12'621'0,"-1"3"-107"16,-3 4-62-16,4-1-47 0,-3 1-18 0,9 5-30 15,-15-3-24-15,15 3-39 0,-17 6 3 0,7 0-58 16,1 3-10-16,0 2-41 0,1 2-7 0,-1 3-38 16,0 2-2-16,4 3-36 0,1 2-3 0,2 0-31 15,0 2 0-15,2 1-24 0,2 0-9 0,3 6-8 16,1-2-13-16,3 1-16 0,3-2-61 0,3 2-55 15,4 0-47-15,-1-2-42 0,5-3 4 0,-1-5-79 16,-2-2-5-16,5-3-98 0,-1-3-58 0,-1-4-59 16,0-2-576-16,0-3-690 0</inkml:trace>
  <inkml:trace contextRef="#ctx0" brushRef="#br0" timeOffset="120801.81">15195 11146 709 0,'-5'-8'635'0,"0"-2"-136"16,1 3-62-16,0 0-72 0,1 0-41 0,2 1-25 16,1 0-32-16,0-2-27 0,0 8-29 15,1-11-37-15,2 4-32 0,-3 7-74 0,12-5 34 0,-12 5-63 16,16-2 37-16,-16 2-57 0,21 4 40 0,-10-1-52 16,-1 5 41-16,1 0-52 0,0 2 46 15,-2 0-54-15,-2 5 43 0,0 1-46 0,-4-1 41 0,-1 3-39 16,-2 0 43-16,-1-1-51 0,0 1 6 0,-1-1 3 15,-4-1 3-15,4 0 4 0,-1-1 14 0,-1-1-4 16,1-2 6-16,2-1 12 0,-1-3 20 0,-1 2 17 16,2-3 19-16,1-7-5 0,0 11-52 0,0-11 37 15,5 5-51-15,-5-5 38 0,0 0-13 0,22-2-7 16,-11-1-55-16,2-3-89 0,4 1-56 0,2-3-133 16,0-3-47-16,1 1-101 0,5-3-115 0,-2-1-439 15,0-1-615-15</inkml:trace>
  <inkml:trace contextRef="#ctx0" brushRef="#br0" timeOffset="120941.38">15659 11182 370 0,'0'0'474'16,"10"9"-12"-16,-7-4-38 0,0-1-26 0,0 4-22 15,2-1-35-15,-1 0-74 0,2 1 4 16,-2 1-88-16,0 0 11 0,1 0-84 0,0 1 20 0,2-1-67 16,0 2 24-16,-2 0-63 0,2 1 9 0,-2-1-138 15,3-1-89-15,-1 1-65 0,-3-3-72 0,3 2-128 16,0-4-439-16,-3 1-462 0</inkml:trace>
  <inkml:trace contextRef="#ctx0" brushRef="#br0" timeOffset="121268.25">15934 11120 41 0,'-2'-11'580'0,"1"2"-117"16,1 0-57-16,0 2-40 0,0 0-32 0,0-2-42 15,1 3-40-15,2-1-50 0,1 1-37 0,-4 6-32 16,6-7-22-16,-6 7-22 0,9-3-18 0,-9 3-3 0,13 2-20 16,-13-2-6-16,15 6-10 0,-10 0-2 0,2 1-9 15,0 1 2-15,-3 3-10 0,-1 0-1 16,-2 2-3-16,2 3-1 0,-3 0-40 0,0 0 44 16,-3 1-40-16,2 0 48 0,-2-1-20 0,3 0 81 0,-2 0-13 15,0-4 60-15,1 0-45 0,-1 0 23 0,0-2-17 16,1-2 6-16,2-1 3 0,-1 0-1 0,0-7-13 15,5 10-12-15,-5-10-22 0,8 6-10 0,-8-6-12 16,14 0-13-16,-2-3-43 0,-2 1-77 16,0-3-29-16,4-1-100 0,2-2-47 0,0-2-86 0,1-1-74 15,-1-1-56-15,-3-3-392 0,1 0-451 0</inkml:trace>
  <inkml:trace contextRef="#ctx0" brushRef="#br0" timeOffset="121468.23">16196 11014 46 0,'-4'-11'534'0,"0"0"-74"16,-1 1-61-16,2 0 59 0,1 3-4 0,-1 0-33 15,3 7-60-15,-2-11 33 0,-1 5-77 0,3 6 16 16,0-7-62-16,0 7-24 0,0 0-17 0,9-4-24 16,-9 4-2-16,15 5-46 0,-7-1-5 0,6 3-39 15,-2 1-3-15,-1 1-30 0,6 3-8 0,-2 2-20 16,2 1 1-16,-1 3-24 0,2 1 8 0,-1 2-20 16,-3 1 0-16,-3 2-23 0,2 1-37 0,-4 0-34 0,-2-3-44 15,-5 2-53-15,1 1-36 0,-3 0-22 0,-2 0-3 16,0-1 26-16,-1-2-62 0,-1 0 22 0,2-5-88 15,-1-1-16-15,-1-1-11 0,2-6-100 0,0 0-449 16,2-9-481-16</inkml:trace>
  <inkml:trace contextRef="#ctx0" brushRef="#br0" timeOffset="121626.61">16639 11270 223 0,'0'6'474'0,"0"1"-135"15,0 2-50-15,-1-1-71 0,-3 2-31 0,1 2-48 16,0-3-14-16,-1 6-35 0,-1-2-11 0,-3 1-28 16,4 0 1-16,-1 1-99 0,1 0-188 0,-1-2-388 15,1 0-137-15</inkml:trace>
  <inkml:trace contextRef="#ctx0" brushRef="#br0" timeOffset="121987.67">16938 10974 117 0,'0'-14'418'0,"0"4"-48"0,0 0 20 0,0 3-45 16,-1 0 48-16,0-1-52 0,-1 2 7 0,2 6-65 16,-2-11 17-16,2 11-68 0,-4-4 51 0,4 4-43 15,0 0 33-15,-13 6-54 0,8 1 16 0,0 1-45 16,-2 6-3-16,0 0-38 0,3 0-6 0,-1 5-37 16,0 3-16-16,2 1-22 0,-1 1-13 0,3-1-13 15,0 2-5-15,1 1-7 0,1-1-22 0,2 1-42 16,2-1-98-16,1-2-16 0,1 1-68 0,4 0-45 0,-1-4-38 15,4-3-46-15,-1-1-46 0,0-3-60 16,4-2-129-16,-3-4-370 0,2 0-534 0</inkml:trace>
  <inkml:trace contextRef="#ctx0" brushRef="#br0" timeOffset="122371.5">17171 11025 420 0,'-5'-12'559'16,"0"4"-112"-16,2-2-54 0,0 2-42 0,2-2-55 16,1 3-44-16,0-2-39 0,0 1-30 0,0 0-35 15,1 0-30-15,2 1-24 0,2 0-18 0,-1 1-15 16,2 1-14-16,-1 2-8 0,-5 3-10 0,13-5-13 16,-13 5 1-16,14 0 1 0,-14 0-6 0,12 6-5 15,-6-1 3-15,-2-1-2 0,2 5-3 0,-2-2 2 16,-1 4 3-16,-1-3 3 0,0 3 13 0,0 0 25 0,-2 0 6 15,3-1 11-15,-3 3 2 0,1-1-1 16,2-2-2-16,-2 2 1 0,0-2-12 0,2 2-12 16,2 0-4-16,-3-3-8 0,2 4-6 0,3-3-4 15,-2 2-42-15,1-1 40 0,4 0-44 0,-3 0 48 16,2-1-46-16,0 1 44 0,1 0-49 0,-3 0 55 0,1-1-54 16,2-1 48-16,-5 1-51 0,2-2 48 0,-3 1-43 15,-2-1 50-15,2 1-50 0,-4-2 47 0,0 0-46 16,-2 0 46-16,-2 0-45 0,-1 1 50 0,-2-1-47 15,2-1 39-15,-4-2-46 0,1 4 43 0,2-4-50 16,-2 0 2-16,1 1-111 0,0-1-46 0,7-4-119 16,-10 4-89-16,10-4-54 0,0 0-486 0,0 0-511 15</inkml:trace>
  <inkml:trace contextRef="#ctx0" brushRef="#br0" timeOffset="122527.78">17589 11211 403 0,'15'-1'442'0,"-3"0"-44"15,-2 2-80-15,1 0 55 0,-2 2-58 0,0-1 11 16,-1 0-69-16,-2 3 12 0,1 0-90 0,-2 1 5 16,1 0-71-16,-3 1 15 0,-1 0-64 0,3 2 27 15,-4-1-63-15,1 1 27 0,-1 1-67 0,2 0-95 0,-1 0-106 16,0-1-86-16,-1 1-112 0,1 0-499 0,1-2-480 16</inkml:trace>
  <inkml:trace contextRef="#ctx0" brushRef="#br0" timeOffset="122935.18">17715 11024 104 0,'-4'-12'570'16,"2"3"-124"-16,1-1-108 0,-1 2-7 0,2-1-35 15,2 2-42-15,0-3-45 0,1 3-36 0,1 0-31 16,1-1-68-16,2 4 21 0,0-1-62 0,-1 0 37 15,3 3-56-15,-9 2 39 0,17 0-15 0,-8 1-4 16,-3 3-5-16,3-1-8 0,-1 3-4 0,-3 0-4 16,0 3 2-16,0-1-7 0,0 3 1 0,-4-2 4 15,3 2-4-15,-3 0 4 0,1 0 14 0,-1 1 26 16,0-2 4-16,-1 1 4 0,0 0 2 0,1 0 6 0,1-1-3 16,-1-1-5-16,0 2-8 0,3-2-4 15,-1 1-44-15,1 0 37 0,2 0-47 0,0-2 40 16,-2 2-42-16,5-2 37 0,0 3-43 0,-1-3 45 0,1 2-48 15,-3-2 39-15,4 1-42 0,-5-1 42 0,0-1-41 16,-1 3 42-16,0-2-42 0,-4 2 41 0,0 0-39 16,-2-1 40-16,-2 1-43 0,0 0 7 0,-4 1 3 15,-2 0 1-15,1 1 3 0,0-3 0 0,-1 3 4 16,1-2-5-16,0 1-2 0,1-4-3 0,0 1-17 16,1-2-37-16,2 0-65 0,5-6-108 0,-8 5-81 15,8-5-122-15,0 0-447 0,-2-7-447 0</inkml:trace>
  <inkml:trace contextRef="#ctx0" brushRef="#br0" timeOffset="123173.02">17922 10861 545 0,'3'-12'522'0,"-2"2"-52"0,2 1-143 0,-1 3 29 16,2 1-64-16,1 0 13 0,-5 5-54 0,9-5 36 15,-9 5-61-15,15 3 21 0,-3 2-77 0,-1 0 26 16,2 5-65-16,5 2 37 0,1 2-56 0,-1 4 41 15,4 2-47-15,2 3 16 0,-2 4-48 0,0 1 21 0,-6-5-51 16,3 8 22-16,-1 0-45 0,-5-4 29 0,-3 2-38 16,-3 0-7-16,-5-2-6 0,1-1-5 0,-5 0 0 15,1 1-17-15,-3-2-32 0,0-2-27 0,1 0-30 16,-2-5 3-16,2-3-94 0,1 0-10 0,-1-2-76 16,-1-3-47-16,4-4-68 0,0-6-100 0,-2 7-439 15,2-7-523-15</inkml:trace>
  <inkml:trace contextRef="#ctx0" brushRef="#br0" timeOffset="123298.17">18425 11203 465 0,'8'7'343'0,"0"1"-75"16,-3 3-51-16,0 0-48 0,-1 2-36 0,-1 2-21 0,-2 0-31 16,-1 2-7-16,-1 1-22 0,-2 1-45 0,-2 2-169 0,1-3-386 15,-5 3-62-15</inkml:trace>
  <inkml:trace contextRef="#ctx0" brushRef="#br0" timeOffset="124184.47">18688 10799 50 0,'0'0'529'16,"-7"-3"-110"-16,7 3-76 0,0 0 20 0,-16 1-44 15,8 3 46-15,0-1-68 0,-2 3 28 0,1 4-60 16,-5-1 33-16,0 6-75 0,3 1 33 0,-3 3-68 15,-1 1 23-15,3 4-72 0,0 2 25 0,2-1-51 16,1 2 9-16,3 1-53 0,2-2 21 0,3 2-50 16,3-2-5-16,3 5-9 0,2 0-9 0,4-3-45 15,5 6 43-15,1-10-56 0,6 4 0 0,-1-3-47 16,6-3-48-16,-2-5-47 0,1-2-2 0,1-2-92 16,1-5-50-16,-3-1-30 0,-2-3-79 0,4-3-50 0,-6-1-364 15,-1-1-395-15</inkml:trace>
  <inkml:trace contextRef="#ctx0" brushRef="#br0" timeOffset="124386.75">19002 11035 666 0,'-2'-11'618'0,"-2"0"-79"16,1 4-41-16,-1-2-58 0,-1 4-24 0,2 1-83 0,3 4 16 16,-7-9-76-16,7 9 7 0,-9-2-75 0,9 2 8 15,-6 5-43-15,1 0-6 0,5-5-41 0,-4 12-1 16,3-4-33-16,-1 2-12 0,4 2-22 0,-1 1 6 15,1 2-30-15,3 1-13 0,-1 1 1 0,3 3-19 16,-1 5-68-16,2-4-96 0,2-1-44 0,-1 2-122 16,0-3-30-16,1 1-93 0,0-3-109 0,-1 0-71 15,1-5-302-15,-2-2-510 0</inkml:trace>
  <inkml:trace contextRef="#ctx0" brushRef="#br0" timeOffset="124546.43">19277 11208 482 0,'0'0'493'0,"8"-8"-83"0,-8 8-88 16,0 0-7-16,6-2 2 0,-6 2-26 16,0 0-23-16,8 5-40 0,-8-5-41 0,2 9-37 15,-2-9-63-15,3 14 16 0,-2-7-56 0,0 2 26 16,1 2-55-16,-1 0 29 0,0 0-59 0,2 1-92 0,-1 0-96 16,1 0-79-16,-2-1-111 0,3-1-106 0,1 0-253 15,-3-3-258-15</inkml:trace>
  <inkml:trace contextRef="#ctx0" brushRef="#br0" timeOffset="124884.84">19507 11013 327 0,'-3'-10'623'0,"2"-1"-168"15,-1 2 4-15,0 1-89 0,2 1-10 0,2-2-76 16,-1 3 13-16,0-1-70 0,3 0 9 0,4 2-76 15,-1 0 21-15,1 2-74 0,1 0 25 0,4 2-67 16,-2 2 28-16,1 0-63 0,-1 3 39 0,2 2-56 16,1 0 39-16,-4 3-49 0,2 0 42 0,-6 4-52 0,1 1 43 15,-4 1-49-15,-1 0 42 0,-4 2-47 16,0 1 48-16,-2-1-31 0,-4 2 24 0,2-1-43 16,0-1 52-16,-1-1-43 0,3-2 54 0,-2-2-45 15,1 1 45-15,1-2-50 0,0-1 50 0,2-2-43 0,0 1 3 16,2-9 3-16,3 11 45 0,-3-11-58 0,10 5 43 15,-10-5-62-15,19 0 5 0,-5-2-102 0,2-3-5 16,4-1-44-16,-1-2-50 0,8-3-47 0,-3-4-39 16,1 3-14-16,-2-5-22 0,-3-1-15 0,-1-3-8 15,-3 1-29-15,-2-4-173 0,-5 3-81 0</inkml:trace>
  <inkml:trace contextRef="#ctx0" brushRef="#br0" timeOffset="125084.5">19885 10953 859 0,'0'-18'177'16,"-2"1"39"-16,-2 3 21 0,0 2 5 0,3 0 73 15,-2 3-62-15,2-1 3 0,-2 2-85 0,2 0 25 16,1 8-23-16,-1-8 56 0,1 8-54 0,0 0 44 0,0 0-56 15,0 0 27-15,14 1-72 0,-7 4 32 16,1 2-64-16,4 3 35 0,-1-1-60 0,3 7 33 16,0-2-57-16,-2 2 36 0,-1 2-55 0,2 1 47 15,-3 0-56-15,1 5 35 0,-4-2-52 0,0 2 37 16,-5-1-44-16,1-1 48 0,-5-1-55 0,1 2 43 16,-3 0-55-16,-1-3 31 0,-2-1-96 0,0 0-5 15,-1-3-78-15,2-3-2 0,0 0-100 0,-2-1-29 0,4-4-52 16,-1 1-60-16,3-4-513 0,2-5-515 0</inkml:trace>
  <inkml:trace contextRef="#ctx0" brushRef="#br0" timeOffset="125237.43">20386 11125 407 0,'33'-8'610'0,"-2"1"-113"0,-5 2-63 0,-5 3-22 16,-3 2-26-16,0 0-21 0,-4 1-21 0,0 0-34 15,-3 3-83-15,-1 2 10 0,-1 0-97 0,-4 0 11 16,-1 3-72-16,-2-1 23 0,1 2-62 0,-3-1 30 15,0 2-65-15,-2 0 7 0,2 1-124 0,-1 0-41 16,1 0-119-16,1 1-47 0,1-2-84 0,-1-1-121 16,4 0-430-16,-2-3-536 0</inkml:trace>
  <inkml:trace contextRef="#ctx0" brushRef="#br0" timeOffset="125484.77">20974 10762 448 0,'-2'-14'531'0,"-1"4"-105"0,-1 1 11 0,0 2-66 16,-3 0 8-16,0 4-49 0,7 3-22 0,-14-2 30 15,14 2-72-15,-16 5 20 0,7 2-75 0,0 1 2 16,0 4-63-16,1 2-8 0,-1 3-41 0,4 2 13 16,-1 3-50-16,2 0 22 0,1 2-50 0,3-1 5 15,2 3-19-15,0-1 26 0,3 2-43 0,4 2 24 16,1-2-40-16,4-1-10 0,-1-2-90 0,1 0 6 15,4-2-102-15,1-2-8 0,1-2-106 0,1-4-55 16,-2-1-85-16,2-6-181 0,-1 0-272 0,-2-2-483 16</inkml:trace>
  <inkml:trace contextRef="#ctx0" brushRef="#br0" timeOffset="125801.78">21287 10951 270 0,'-6'-9'629'0,"1"2"-160"0,1 2-13 16,1-1-69-16,-3 0-19 0,6 6-107 0,-3-10 17 16,3 10-76-16,-1-11 20 0,1 11-75 0,5-11 15 15,-5 11-72-15,10-8 21 0,-10 8-64 0,15-5 30 16,-15 5-50-16,17-1 31 0,-6 2-54 0,0 1 48 16,-1 2-21-16,-1 0-6 0,-1 4-6 0,1 1-4 15,-4 2 4-15,-2 0-8 0,-2 2-7 0,-1 2 0 16,-3 0 0-16,-1 2-2 0,1-2 0 0,-5 2 1 15,4-1 1-15,-1 0-42 0,0-2 47 0,0-1-41 16,1 0 48-16,1-1-42 0,0-3 46 16,0 1-38-16,3-4 40 0,0 2-47 0,3-2 42 0,-3-6-52 15,10 6-2-15,-10-6-60 0,18 1-61 0,-6-2-62 16,5-2-50-16,0-1-48 0,-2-2-32 0,4-1-3 16,0-1-33-16,-1-2 25 0,1 1-208 0,-2-2-81 0</inkml:trace>
  <inkml:trace contextRef="#ctx0" brushRef="#br0" timeOffset="125924.31">21561 11050 948 0,'10'-7'66'0,"0"0"46"16,-3 2 88-16,0 0 0 0,-7 5 25 15,10-7-2-15,-10 7 19 0,7-5 27 0,-7 5 3 16,0 0-12-16,0 0-22 0,9 7-28 0,-9-7-34 0,2 8-28 16,1-4-27-16,-2 4-24 0,2-1-17 15,-1 3-16-15,3-2-13 0,-1 2-12 0,1-1-8 0,-1 3-31 16,4-1-65-16,-3 1-56 0,5-2-59 0,-2 0-79 16,1 0-68-16,1-2-48 0,-2-3-72 0,2 1-345 15,1-2-313-15</inkml:trace>
  <inkml:trace contextRef="#ctx0" brushRef="#br0" timeOffset="126141.88">21935 10687 505 0,'0'-11'652'0,"0"3"-201"0,0 0-55 15,0 8-97-15,0-7 27 0,0 7-39 0,0 0 34 0,0 0-73 16,0 0-19-16,0 0-34 0,4 11-25 0,-1-3 8 15,0 2-78-15,0 2 20 0,2 2-63 0,0 2 29 16,2 3-59-16,-1 0 36 0,4 3-54 0,-1 2 36 0,0 1-57 16,4 0 21-16,-3-1-129 0,4 3-36 0,-4-3-67 15,-1-4-80-15,-1 1-80 0,2-3-111 0,-3-3-470 16,-2 0-553-16</inkml:trace>
  <inkml:trace contextRef="#ctx0" brushRef="#br0" timeOffset="126600.99">22298 10615 344 0,'0'0'575'0,"4"-9"-163"0,-4 9-60 16,1-6-107-16,-1 6 64 0,0 0-39 15,0 0 42-15,0 0-48 0,14 5 32 0,-10 1-66 0,1 1-8 16,3 4-12-16,0 0 27 0,0 3-56 0,3 2 28 16,-1 2-50-16,3 1 29 0,1 3-43 15,-2 0-2-15,1 3-39 0,1 1 0 0,-1 0-42 0,-2 1 8 16,-1-1-24-16,-1 2 4 0,-4-4-26 0,-3-2 10 16,0 3-19-16,-4 0 7 0,0-1-26 0,-2-3-9 15,-3 1-38-15,1-1-52 0,-3-2-11 0,0-3-99 16,3 0-1-16,-1-3-93 0,0-1-11 0,2-2-97 15,0-2-100-15,1-3-108 0,4-5-301 0,-7 6-495 16</inkml:trace>
  <inkml:trace contextRef="#ctx0" brushRef="#br0" timeOffset="126767.48">22730 11057 461 0,'19'-2'497'15,"-3"4"-31"-15,-4-1-37 0,0 1-7 0,-2 2-46 0,3 0-32 16,-4 1-41-16,-1 2-89 0,0-1 8 15,-4 3-85-15,1 0 16 0,-1 0-74 0,-3 0 32 16,1 2-69-16,-1 0 38 0,-1 1-69 0,-1-1 33 0,-2 1-118 16,-1 2-66-16,-1-2-164 0,-1 1-118 15,0-1-157-15,-3 0-323 0,1 0-467 0</inkml:trace>
  <inkml:trace contextRef="#ctx0" brushRef="#br0" timeOffset="127086.86">23184 10654 71 0,'0'-12'529'0,"0"3"-108"0,0-1-68 16,-2 3 29-16,2 7-42 0,-1-13 36 0,1 13-37 15,-1-10-64-15,1 10 25 0,-3-7-49 0,3 7 51 16,0 0-66-16,-12 3-15 0,12-3-17 0,-9 10-14 16,2-1-62-16,3 0 44 0,-3 6-18 0,2-1-28 0,0 1-24 15,-2 4-5-15,3 3-32 0,-1 1-10 16,1 0 6-16,3 2-34 0,0 3 4 0,1-3-27 16,1 2-34-16,2-1-87 0,3-2-9 0,2 5-94 0,1-4-15 15,3 0-43-15,1-2-62 0,0-4-86 0,4-2-80 16,-2-5-106-16,3 0-305 0,1-4-487 0</inkml:trace>
  <inkml:trace contextRef="#ctx0" brushRef="#br0" timeOffset="127501.83">23447 10761 603 0,'-9'-8'465'0,"3"1"-67"0,-1 0-29 15,1 1 22-15,0 1-102 0,-1-1-5 0,3-2-74 0,-1 2-17 16,5 6-12-16,-4-12-71 0,4 12 13 0,0-10-61 16,3 3 22-16,1 3-48 0,1 0 24 0,1 1-47 15,3-1 36-15,0 0-50 0,1 2 35 0,-10 2-44 0,21 0 40 16,-11 1-44-16,-1 2 37 0,1 3-40 16,-1-2 39-16,-1 3-43 0,-2 2 52 0,-1-1-50 0,-2 3 37 15,-1-1-2-15,1 2 2 0,-2-2-4 0,-1 2 6 16,0 2 11-16,0-3 14 0,0 2 3 0,0 0 3 15,0-1 8-15,0-1-1 0,0 2-6 0,0-1-8 16,2-1-1-16,-1 1-4 0,0-3-1 0,0 3-6 16,3-2-9-16,0 2-3 0,-1-2-3 0,3-1-4 15,-1 2-1-15,0-2-3 0,2 3 1 0,-2-4-6 16,2 3 1-16,-3-4-2 0,1 3-2 0,-1-3 2 16,1 1 1-16,-3-1-1 0,-1-1 4 0,-2 2-1 15,-1-1-1-15,-2-2 1 0,-1 3-1 0,-1-2-2 16,-3 0 2-16,-1 1-4 0,-2 0 0 0,0-1 0 15,0 0-4-15,-1 0-5 0,0-1-6 0,3 1-47 16,0-2-60-16,1-1-56 0,3-1-66 0,6-2-90 16,-11 4-93-16,11-4-97 0,0 0-376 0,0 0-463 15</inkml:trace>
  <inkml:trace contextRef="#ctx0" brushRef="#br0" timeOffset="127649.93">23703 11022 432 0,'11'-1'429'16,"2"2"-37"-16,-13-1-25 0,19 3 5 0,-11 1-1 15,1-1-34-15,-2 1-34 0,-2 2-31 0,2-1-39 0,-2 1-43 16,1 1-35-16,-2-1-31 0,0 1-20 0,0 2-27 16,-2-2-14-16,2 2-17 0,0-2-50 0,-1 3 26 15,2-3-130-15,-1 3-48 0,-2 0-123 0,2-2-93 16,-1 0-119-16,-1-1-413 0,3 1-470 0</inkml:trace>
  <inkml:trace contextRef="#ctx0" brushRef="#br0" timeOffset="127985.56">23919 10729 519 0,'-3'-12'526'0,"-2"2"-81"16,4 0-5-16,1 5-89 0,-2-2-22 0,1-1-79 15,2 2 3-15,-1 6-80 0,3-12-1 0,-3 12-68 16,6-7 13-16,-6 7-58 0,11-2 29 0,-11 2-57 15,14 2 30-15,-7 1-50 0,2 2 37 0,0 3-47 16,1 1 37-16,-1 2-44 0,-4 2 36 0,1 1-4 0,-3 2-5 16,0 2-10-16,-3 0 3 0,-3 2-5 0,2 3 4 15,-4 0-8-15,0 0-1 0,0-1 0 0,0-2 5 16,0-2-3-16,1-1 5 0,0-1 16 0,0-1 3 16,4-3 5-16,-1 0 0 0,0-1-1 0,1-2-3 15,2 0-5-15,1-1 0 0,1-2-8 0,2-1-7 16,3-1-4-16,1-2-8 0,3-2-33 0,1-1-73 15,1-1-73-15,3-4-79 0,5-1-70 0,-2-1-46 16,2-4-57-16,2-4-430 0,-3 0-411 0</inkml:trace>
  <inkml:trace contextRef="#ctx0" brushRef="#br0" timeOffset="128234.25">24250 10579 312 0,'-3'-12'423'0,"-1"3"-42"0,3 2-16 0,-2 0-10 16,3 7-21-16,-1-11-10 0,1 11-5 0,1-8-3 15,-1 8-3-15,7-4-20 0,-7 4-73 0,11 1 21 16,-2 3-74-16,-1 0 22 0,3 4-58 0,1 0-16 16,-2 2-3-16,7 3 0 0,-4 0 0 0,2 3-16 15,0 0-1-15,0 5-20 0,1 1-12 0,-1 1-10 16,-3 3-7-16,-1 0 7 0,-2 2-21 0,-2-1 3 16,-5 0-20-16,-2-1 16 0,0 1-24 0,-4 4 12 15,-5-2-24-15,-1-2 14 0,-1-1-37 0,-3 0-9 16,2-4-68-16,-1-3 7 0,2-2-96 0,1-2-19 0,-1-3-65 15,1 0-79-15,1-2-129 0,3-4-157 0,-1-2-392 16,7-4-648-16</inkml:trace>
  <inkml:trace contextRef="#ctx0" brushRef="#br0" timeOffset="128918.12">24886 10407 64 0,'-1'-12'532'0,"-2"3"-160"16,1 1-31-16,0 0-17 0,0-3-35 0,0 4-16 0,2 7-34 15,-1-15-37-15,2 9-33 0,-1 6-39 0,4-12-29 16,-4 12-19-16,6-7-16 0,-6 7-15 0,10-4-11 16,-10 4-4-16,14 0-7 0,-7 4-7 0,1 0-7 15,2 2-2-15,-1 3-6 0,-2 2 3 0,-1 1-6 16,-1 2 3-16,0 1 1 0,-1 2-3 0,-3 0 2 16,1 1-41-16,-2 1 53 0,-2 0-35 0,0 4 54 15,-1-1-27-15,-2 0 53 0,3-1-27 0,-1-2 56 16,-1-1 4-16,3 0 5 0,-3-1-13 0,4 0-13 15,-2-3-11-15,2-2-6 0,0 1-4 0,-2-2-3 16,2-1-14-16,2 0-4 0,-1-1-3 0,0-3-7 16,2 2-4-16,1-2 2 0,1 1-9 0,1-2-3 15,0 0-1-15,0 0-3 0,-1 0-2 0,0-1-1 16,2 1 3-16,-3-1-4 0,1 1 5 0,-1 2 11 16,1-1 16-16,1 2 30 0,-4 1 27 0,4 2 12 15,-2-2-38-15,-1 3 39 0,-1-1-32 0,2 2 39 16,-1 3-27-16,-1-2 18 0,2 2-22 0,-1-2 15 15,2 1-19-15,0 1 6 0,-1 0-20 0,1 0 10 16,-1-4-19-16,1 3-2 0,2 1-15 0,-3-3 9 0,3-1-23 16,-4 1 10-16,1-2-15 0,0-1 12 0,-4 2-11 15,0-4 15-15,-2 2-18 0,-4-1 8 0,-4 2-18 16,-6 1 1-16,-7 0-69 0,-8 1-120 16,-7 2-134-16,-7-4-214 0,-18 5-197 0,-8-3-656 0,-11 0-983 15</inkml:trace>
  <inkml:trace contextRef="#ctx0" brushRef="#br0" timeOffset="141966.34">15338 15956 557 0,'0'-7'486'0,"-2"1"-87"0,2 6-88 16,-2-11-44-16,2 11-21 0,-4-8-25 0,4 8-10 15,-2-6 11-15,2 6 23 0,0 0 0 0,0 0-14 16,0 0 5-16,1 7-13 0,0 0-17 0,3 1-7 16,-1 2-17-16,3 2-13 0,-2 4-23 0,6 2-26 15,-3 1-44-15,2 3 14 0,3 2-50 0,-1 2 27 16,0-1-47-16,1 2 26 0,-1-1-42 0,-1-1 32 16,3 1-41-16,-4-1 1 0,1-5 4 0,-1-1-5 15,0 1-23-15,-2-4-45 0,-1-1-56 0,2-2-83 16,-1-1-50-16,-3-2-54 0,0-3-79 0,0-1-115 0,-4-6-125 15,4 6-283-15,-4-6-490 0</inkml:trace>
  <inkml:trace contextRef="#ctx0" brushRef="#br0" timeOffset="142382.69">15429 15963 74 0,'1'-12'367'0,"3"-1"-21"0,0 1-62 0,1 0-21 15,2-1-11-15,1 0-10 0,1 2-14 0,3-1-15 16,-1 1-31-16,1 2-22 0,2-1-15 0,-1 3-13 16,3 1-5-16,-2 1-10 0,0 0-5 0,-1 4-12 15,2 0-8-15,-2 2-14 0,-1-1-11 0,0 5-9 16,-1-1-11-16,-1 4-11 0,0 1-4 0,-5 1-2 16,-2 1-15-16,-2 2 4 0,-2 0-4 0,-2 3-14 15,-5 1 14-15,-2 0-19 0,-1 0 16 0,-3 3-3 16,-3-1 0-16,-3-1-4 0,3-1 1 0,-1-5-4 15,1 1 4-15,1-1 2 0,2-4 0 0,1-2-1 16,-1 2 6-16,4-4 14 0,1 0 2 0,1-3 5 16,8-1-5-16,-15 4-6 0,15-4-4 0,0 0-12 15,0 0 14-15,0 0-8 0,0 0 19 0,7-6-7 0,-7 6 25 16,19-3-10-16,-7 3 7 0,1 0-5 16,4 0 8-16,-2 2-7 0,4-1 7 0,-1 1-9 15,2 3 5-15,2 1-12 0,0 1 4 0,0 0-12 0,-2 2 3 16,-1 0-6-16,2 2-7 0,-2 0 0 0,-2 0-3 15,0 1-3-15,0 0-7 0,-2 0-1 0,-1 0 1 16,2 0-5-16,-6-3-19 0,3 3-66 0,-3-3-63 16,0 1-82-16,0-2-40 0,-1 0-88 0,-1-2-68 15,1-1-161-15,0-1-253 0,-1-1-385 0</inkml:trace>
  <inkml:trace contextRef="#ctx0" brushRef="#br0" timeOffset="142570.99">16110 16087 197 0,'0'-11'511'0,"0"11"-64"0,0-8-87 15,0 8-23-15,0-11-85 0,0 11 7 0,5-10-72 16,-2 4-7-16,3-1-53 0,-1 2 7 0,3-2-55 16,2 1 6-16,3 1-17 0,0-3-13 0,3 1-14 15,2-1-14-15,1 1-15 0,-2 3-81 0,2-2-104 16,-2 2-124-16,-3 0-118 0,-1 2-348 0,-13 2-277 15</inkml:trace>
  <inkml:trace contextRef="#ctx0" brushRef="#br0" timeOffset="142700.28">16229 16112 119 0,'-12'11'396'0,"2"-3"-99"0,1 0-42 0,3-1 12 16,1-2-43-16,-3 1-18 0,8-6-28 0,-4 6-41 16,4-6-26-16,0 0-25 0,0 0-20 0,0 0-14 15,14 0-13-15,-5-4-25 0,2 0-86 0,1-1-92 16,4-1-62-16,3-3-88 0,0 0-209 0,4-1-24 15</inkml:trace>
  <inkml:trace contextRef="#ctx0" brushRef="#br0" timeOffset="143965.31">16957 15498 253 0,'-2'-8'290'0,"-1"0"-27"15,2 0 4-15,-3-1 9 0,2 0-63 0,-1 1 54 16,-1-1-51-16,-1 2 8 0,0 0-69 0,-3 1 6 15,3-1-44-15,-4 3 21 0,0-1-25 0,-1 2 19 16,1 1-18-16,9 2 0 0,-20-1-24 0,9 2 4 16,1 2-8-16,-1 1-6 0,2 1-8 0,0 1 0 15,-1 1-4-15,3 2-4 0,1-1-3 0,3 2-3 16,-1 1-8-16,3 1-8 0,4-1-4 0,-1 4-3 16,5-1-9-16,-1 3 1 0,7 0-6 0,-3 1-2 15,7 1-8-15,-2 2 1 0,4-2 0 0,-3 1-4 16,3 2-2-16,-3-1 2 0,2 2-4 0,1 0-5 15,-6 0-9-15,0 1 9 0,-3-3-9 0,-3 1 10 16,-2 0-8-16,-4-3 15 0,-2 0-13 0,-3-1 12 16,-4 1-8-16,-2-1 7 0,0-2-14 0,-3-1 11 15,-2 0-9-15,-1-2 10 0,-2-2-11 0,3-1 10 16,-2-3-6-16,3-1 12 0,0-1-12 0,3-3 9 16,-1 1-10-16,12-3 8 0,-14 2-11 0,14-2 5 15,0 0-16-15,-9-3 12 0,9 3-16 0,5-3 8 16,-5 3-12-16,13-3 12 0,-13 3-10 0,19-2 17 0,-7 3-12 15,2 0 13-15,-3 2-5 0,6 1 15 0,-3 3-14 16,1 1 15-16,-1 3-12 0,2 2 13 0,-3 1 1 16,-2 4 5-16,-1 1 5 0,-1 3 0 0,-2 1 2 15,-1 0 1-15,2 1 0 0,-3 0 10 0,0-1 0 16,-1 1 1-16,0-3 3 0,1 0-2 0,1-2 0 16,-1-1-10-16,0-3 1 0,2 0-5 0,-1 0-13 15,4-3 9-15,1-1-9 0,0-1-10 0,3-2-59 16,2-2-87-16,1-1-60 0,0-1-81 0,2-3-156 15,0-2-99-15,2-2-330 0,0-2-434 0</inkml:trace>
  <inkml:trace contextRef="#ctx0" brushRef="#br0" timeOffset="146049.79">15824 16147 63 0,'0'0'259'0,"0"0"-22"16,-7 4-54-16,7-4-1 0,-9 4-42 0,9-4 35 16,-10 8-57-16,5-5 23 0,5-3-64 0,-8 7 19 15,8-7-52-15,-10 8 30 0,10-8-41 0,-6 5 52 16,6-5-29-16,0 0 19 0,-8 3-37 0,8-3 17 15,0 0-28-15,0 0 10 0,4-7-33 0,-4 7 3 16,5-12-7-16,0 5 8 0,-1-2-7 0,2 0 0 0,-2-1 2 16,0 0 2-16,-1-2 1 0,-1 2-3 15,-2-1 31-15,0 2-7 0,-2-2-6 0,-1 1 0 16,-3-1-7-16,-4 1 15 0,-1 2-23 0,-3 1 2 0,0 0-7 16,-5 3 5-16,1 2-5 0,-1 0-4 0,-4 3 13 15,0 1 1-15,-4 3-1 0,0 2 5 0,-2 3 9 16,2 1 20-16,0 1 0 0,5 3 13 0,-2 1-11 15,4 0-4-15,4 3-1 0,1-3-2 0,3 1-3 16,4 0-8-16,3-2-5 0,1 0-6 0,4-2 5 16,2-2-9-16,1 0 1 0,4-3-6 0,1-1 4 15,5-2-20-15,0-2 18 0,1 0-5 0,2-3 7 16,2-3-10-16,1 1 9 0,4-4-4 0,-2-1-5 16,1-1 1-16,-1-2 2 0,-3 0-2 0,0-2 4 15,-3 1 2-15,1-2-6 0,-6 2-3 0,-1 1 3 16,-3-2-4-16,-2 4-32 0,-4-4 41 0,0 4-37 15,-4-2 44-15,-3 3-45 0,-2 0 41 0,-3 1-37 16,1 3 41-16,-3-2-38 0,-3 3 40 0,2-1-33 16,-2 3 30-16,3 1-5 0,-4 2 0 0,4 0-3 0,-1 1 3 15,2 2-5-15,1 1 1 0,0 0 0 16,3 2-3-16,2-1 0 0,0 0-5 0,4 2 6 16,-1-2-3-16,3 2 1 0,1-3-1 0,3 1 0 0,-1-3-3 15,2 1 5-15,2-2-17 0,-6-4 19 0,14 4-2 16,-14-4 3-16,18-3 0 0,-9-2 1 0,0 1-3 15,1-2 5-15,-2-2-6 0,-3 0-2 16,2-2 4-16,-4 2-1 0,0-4 0 0,-3 3-32 0,0-3 44 16,-4 4-8-16,-1 0 0 0,-1 1 1 15,-5-2-3-15,-4 3-36 0,2 1 40 0,-6 3-40 0,1 0 46 16,0 2-48-16,-1 1 7 0,-3 1-99 16,-2 3-74-16,1 1-69 0,-1 2-38 0,2 1-340 0,-5 2-156 15</inkml:trace>
  <inkml:trace contextRef="#ctx0" brushRef="#br0" timeOffset="147947.91">16380 16130 180 0,'0'0'153'0,"0"0"-43"0,0 0-27 16,0 0-15-16,5-5-17 0,-5 5-5 0,4-5-13 15,-4 5-4-15,5-8-6 0,-5 8-4 0,6-7-1 16,-6 7-7-16,5-10 2 0,-5 10-1 0,3-9-2 16,-3 9 3-16,1-11-4 0,-1 11 3 0,-3-9 2 15,1 4 5-15,-1 0-4 0,3 5-7 0,-10-8 1 0,3 3 0 16,-1 0-5-16,-2 3-4 0,1-1 5 15,-3 2 1-15,12 1 0 0,-20 1 2 0,8 2 25 16,0-1 15-16,1 3-4 0,-4 1 15 0,3 0 1 16,2 1-9-16,-1 0 3 0,-1 0-2 0,3 2-1 15,2-1-13-15,0-1 4 0,2 2-11 0,1-2 0 0,2 2-8 16,-1-4-3-16,3 1 34 0,0-6-45 16,0 11 35-16,0-11-42 0,5 7 6 0,-5-7-8 0,9 3 0 15,-9-3 1-15,10-3-1 0,-3 0 5 0,-1-1-1 16,1-2 4-16,-2 0-9 0,2-1 2 0,-3 0 2 15,1-3-2-15,-2 2 3 0,-2-2 6 0,0 3 22 16,-1-3 14-16,-1 2 3 0,-3-1-1 0,-1 1 1 16,1 1 6-16,-5 0 1 0,3 1 1 0,-2 1-5 15,-1 0-7-15,-1 3-42 0,1-1 36 0,-1 2-43 16,10 1 47-16,-19 1-50 0,10 2 30 0,-1-2-39 16,2 4 37-16,2-1-39 0,-1 0 32 0,7-4-42 15,-6 10-45-15,6-10-134 0,-4 11-148 0,4-11-179 16,0 9-41-16</inkml:trace>
  <inkml:trace contextRef="#ctx0" brushRef="#br0" timeOffset="149247.88">17245 15914 241 0,'0'0'300'0,"0"0"-82"0,-5 4-50 0,5-4-14 15,0 0-35-15,0 0 1 0,-4 6 14 0,4-6-33 16,0 0-13-16,0 0-17 0,6 3-12 0,-6-3-8 16,8-2-10-16,-8 2-10 0,15-5 0 0,-6 1-6 15,0-3-8-15,-1-1-1 0,5 0-3 0,-4-2 30 16,0-1-37-16,1 0 28 0,-4-3-39 0,1 0 32 16,-5 0-27-16,2 0 58 0,-4 1-17 0,0 0 11 15,-1-2 4-15,-4 1 0 0,-2 0-7 0,-2 0-4 16,-3 0-10-16,-3 1-1 0,0-1 0 0,-3 2-6 15,-1 3-1-15,2 0 6 0,-4 2 1 0,2 4-3 16,2 2 5-16,-1 1-9 0,1 2 2 0,-2 1 4 16,0 4 2-16,4 2-1 0,-2 2-17 0,4 2 19 0,3 2-3 15,-1 3-12-15,4-3-9 0,2 2 10 0,4 0-7 16,-1 0 0-16,4 3-31 0,2-4 36 16,-1 1-42-16,3-1 41 0,1-1-38 0,2-3 38 0,0-4-35 15,3 0 35-15,-2-3-32 0,0-2 30 0,-10-3-5 16,20-2-1-16,-9-1-1 0,-2-3-2 0,0-4-2 15,-2-1-3-15,-2 0-1 0,1-4 3 0,-4-1-1 16,-2-1 0-16,-1 2 0 0,-3-3-3 0,-1-1 1 16,-3-1-5-16,-2 2 3 0,0 0 1 0,-2 3 2 15,-2 1-4-15,0 0 7 0,0 6-8 0,3 2 2 16,-1 2-4-16,-2 3 1 0,1 3-2 0,-1 5 6 16,-1 4 0-16,0 5-6 0,-1 5 8 0,2 4 0 15,5 2 3-15,0 4 1 0,4 3-24 0,0 1 38 16,5 2-10-16,5 9-3 0,0-1-4 0,4 4 3 15,4-4-5-15,2 3-31 0,6 3 35 0,-3-9-26 16,2-3 23-16,3-4-14 0,-2-5 13 0,2-4-13 16,-4-6 22-16,-4-8-21 0,0-2 17 0,-4-4-15 15,0-2 19-15,-11-4-17 0,14-3 22 0,-9-1-25 16,-1-2 17-16,-1-4-12 0,-3-1 16 0,-3-1-1 0,-1-2 2 16,-5-1-3-16,-1 0 1 0,-3-2-7 15,-2 2 1-15,-3-4 1 0,-2 4-3 0,4 3-32 0,-3 1 10 16,5 2 34-16,-1 5-7 0,2 1-1 0,13 3-1 15,-22 3-3-15,13 1 3 0,-1 3-10 0,6 1-27 16,2 2-71-16,0-1-78 0,4 3-62 0,4 3-120 16,3-4-373-16,3 6-241 0</inkml:trace>
  <inkml:trace contextRef="#ctx0" brushRef="#br0" timeOffset="149766.1">18251 15847 275 0,'-2'-10'457'0,"-4"2"-65"0,2-2-21 16,-1 2-29-16,-1 1 12 0,-2 0-36 0,-2 1-27 16,-2 1-21-16,-2 0-19 0,0 4-21 15,0 0-19-15,-6 2-26 0,-2 3-11 0,-2 3-16 0,2 2-17 16,-5 2-15-16,2 1-22 0,2 1 3 0,2 2-40 15,3-1 11-15,5 1-14 0,-1-1-12 0,5 3-8 16,4-3-8-16,3 2-3 0,2-2-8 0,2 2-15 16,5 3 12-16,3-1-23 0,4-1 16 0,5 3-17 15,3 0 16-15,6 0-19 0,1 0 11 0,3 1-12 16,2-2 11-16,-1 0-13 0,0-1 0 0,-1 1-6 16,-5-3 11-16,-2 0-2 0,0-1 3 0,-5-1-2 15,-3 0 3-15,-4-2 18 0,-3 0-30 0,-4 1 8 16,-5-2 4-16,-2-1-1 0,-3 3-1 0,-7-2-2 15,-3 3 4-15,-5-1-7 0,-7 0 8 0,0-1-2 0,-4-1 4 16,-5-2-2-16,2 1-1 0,0-2 0 16,0-1-6-16,5-4-11 0,-2 0-58 0,6-2-64 15,2-1-75-15,0-1-64 0,6-2-115 0,0-1-114 0,6-3-589 16,4 0-714-16</inkml:trace>
  <inkml:trace contextRef="#ctx0" brushRef="#br0" timeOffset="150007.29">18625 16122 491 0,'0'0'629'0,"0"0"-163"0,0 0-24 0,4-5-49 15,-4 5-49-15,3-5-53 0,-3 5-3 0,5-7-29 16,0 2-31-16,2-1-38 0,4 2-37 0,0-3-29 15,4-2-27-15,3 2-17 0,4-3-20 0,1 3-8 16,5-3-15-16,2 1-7 0,0 0-16 0,1 1-35 16,0-1-121-16,-1 4-76 0,-4 0-115 0,-2 0-147 15,-3 2-151-15,-6 2-263 0,0 1-454 0</inkml:trace>
  <inkml:trace contextRef="#ctx0" brushRef="#br0" timeOffset="150144.1">18809 16258 331 0,'-16'12'561'15,"5"-4"-142"-15,-1 1-89 0,4-3-60 0,3-3-55 0,5-3-40 16,0 0-29-16,0 0-44 0,0 0-19 0,13-5-18 16,1-1-18-16,2-2-13 0,7-3-59 15,4-2-63-15,5-3-38 0,5-1-38 0,-2-1-66 0,3-1-71 16,0-1-275-16,-2 0-91 0</inkml:trace>
  <inkml:trace contextRef="#ctx0" brushRef="#br0" timeOffset="150382.04">19383 15764 688 0,'0'-9'539'0,"-1"1"-79"0,1 8-29 16,-1-10-36-16,1 10-30 0,0-10-21 0,0 10-32 15,0 0-19-15,-2-7 3 0,2 7-47 0,0 0-9 16,0 0-61-16,3 7 16 0,-3-7-52 0,4 11 17 16,1-4-47-16,-3 3 22 0,3 0-19 0,0 4-20 15,3 0-17-15,0 4-19 0,-2 1-5 0,2 1-7 16,0 1-11-16,2 2-4 0,-1 2-12 0,0 0-7 15,0 0-25-15,-1-1-43 0,0-4-31 0,1 0-59 16,-1-1-34-16,-2-4-53 0,-1-1-51 0,0-2-41 0,1 0-23 16,-4-4-87-16,1 0-139 0,-3-8-501 0,1 8-690 15</inkml:trace>
  <inkml:trace contextRef="#ctx0" brushRef="#br0" timeOffset="150731.34">19478 15737 371 0,'6'-18'395'0,"0"4"-55"16,1 1-21-16,2 0-33 0,1 1-12 0,0 1-13 16,2 0-32-16,-1 3-33 0,3 1-24 0,0 1-35 15,-2 4-20-15,-1-1-18 0,3 3-19 0,-3 0-12 16,1 3-9-16,-3 0-12 0,-1 3-11 0,-2 0 2 16,2 2-12-16,-6 2-3 0,1 1-6 0,-4 2-4 15,-2 2-1-15,-1 0-7 0,-4 3 5 0,-1 0-5 16,-2 0 1-16,-1-1-2 0,1-3-14 0,0 2 16 15,-1-6-21-15,5 0 27 0,-2 0-3 0,1-3 2 16,2-1-7-16,-1-1 5 0,7-5-8 0,-6 6 5 16,6-6-2-16,0 0-4 0,0 0 4 0,0 0-4 0,9 5 3 15,-9-5-8-15,16 0 4 0,-16 0 3 16,17 3 2-16,-3 0 3 0,-2-1-2 0,2 2 5 16,1 2-5-16,-1 0 6 0,1 1-5 0,0 1 1 0,2 3 0 15,-4-1-17-15,5 2 18 0,-4 1-22 0,1 0 26 16,0 1-5-16,0 2-6 0,-2 0 0 15,2 0-7-15,-2-1-25 0,3-1-45 0,-3 1-43 0,2-2-74 16,-2-2-108-16,1-2-72 0,2-3-464 0,-2 2-378 16</inkml:trace>
  <inkml:trace contextRef="#ctx0" brushRef="#br0" timeOffset="151097.43">20225 15681 662 0,'-5'-8'484'16,"-1"1"-103"-16,2 2-54 0,0 0-40 0,4 5-24 15,-8-6-18-15,8 6-8 0,-6-5-15 0,6 5-14 0,0 0-13 16,-9 4-24-16,9-4-6 0,0 10-6 16,3-3-2-16,0 2 1 0,1 1-12 0,3 2-6 15,-1 3-25-15,3 1 0 0,5 2-34 0,-2 0 8 0,4 4-36 16,1-2 14-16,2 1-2 0,1-2-7 0,0-1-11 15,3 0-6-15,-2-2-3 0,4-2-3 16,-1-2 0-16,-2-2-11 0,-1-2-4 0,1-3-4 0,2-1 1 16,-3-2-3-16,-2-1 0 0,3-2-2 0,-3-3-2 15,-1-1-3-15,0 1-33 0,-3-5 34 0,3 0-27 16,-4-5 34-16,-1 2-36 0,-6-1 42 0,1-1-43 16,0-2 40-16,-6-1-33 0,1-1 31 0,-2-1-30 15,-2-3 25-15,-2 0-28 0,-1-3 22 0,-2-1-32 16,0-1-22-16,-1-1-54 0,-1 5-47 0,0 2-50 15,1 2-74-15,-2 1-42 0,0 0-155 0,2 3-120 16,-1 2-456-16,0 1-664 0</inkml:trace>
  <inkml:trace contextRef="#ctx0" brushRef="#br0" timeOffset="151798.49">21397 15476 276 0,'5'-11'340'0,"-1"0"-25"15,-1 0-17-15,-1-2-51 0,0 2 63 0,-1 0-58 16,-1-1 1-16,-1 1-3 0,-1 0-44 0,0 0 0 16,-1 2-9-16,-1-1-15 0,-1 3-21 0,-1 0-8 15,-2 1-22-15,2 1-17 0,-3 1-17 0,0 3-21 16,9 1-11-16,-22 0-10 0,8 4 3 0,1 1-15 15,2 1 12-15,-3 1-7 0,2 1 1 0,1 3-3 16,0 0 2-16,4 2-4 0,-1 0 0 0,1 3-9 16,0-1 1-16,4 1-9 0,2 1-4 0,1 0-3 15,1 0-3-15,3 1-1 0,3 0-8 0,2-1 5 16,1 3-3-16,0-3 0 0,4 0-3 0,3 4-3 16,-1-2 1-16,1 0-6 0,1 1 4 0,-3-1 3 15,1-1-8-15,-5-1-2 0,2-1 2 0,-4 2-3 16,-3-2-2-16,-2-1 4 0,-3 2 1 0,-2 0-3 0,-1 1 2 15,-5-2 5-15,-2 2-9 0,-2-1 6 0,-1-2 0 16,-1-1 1-16,-2 0 6 0,1-2-12 0,1-4 5 16,2 0 4-16,2-1-3 0,-1-4-5 0,2 1-3 15,8-4-8-15,-12 3-2 0,12-3-1 0,0 0 2 16,0 0 0-16,0 0 11 0,0 0-5 0,0 0 4 16,13 1-5-16,-13-1 9 0,22 1-3 0,-12 2 2 15,4 0-3-15,-2 0 3 0,0 3-1 0,2 0 8 16,-1 3-10-16,-1 0 10 0,-1 2-6 0,-3 2 9 15,0 4 4-15,-2 0 6 0,-2 1-1 0,-2 2-5 0,0 1 8 16,-4 0 5-16,2 2 2 0,-2 2 1 16,-1-2 1-16,1 1-5 0,-1-3-11 0,-2 1 6 15,4-3-3-15,-2-1-2 0,3-2-5 0,0 0-3 16,0-3-7-16,3 0-26 0,1-2-59 0,2 0-88 0,0-3-106 16,2 0-117-16,1-4-140 0,5-1-521 15,-1-2-677-15</inkml:trace>
  <inkml:trace contextRef="#ctx0" brushRef="#br0" timeOffset="153097.79">22074 15638 132 0,'-3'-12'347'0,"3"12"-14"15,-8-8-42-15,8 8 8 0,-6-9-10 0,0 5-13 16,6 4-15-16,-11-5-27 0,11 5-22 0,-11-3-16 15,11 3-17-15,-16 3 8 0,7 1-6 0,0 1 0 0,0 2-3 16,-2 2-1-16,-1 3-2 0,1 2-23 16,-2 1-22-16,3 2-12 0,-1 1-8 0,1 1-29 15,3 2-2-15,2 1-21 0,-1-1-4 0,4 3-21 0,-1-4 9 16,4 0-16-16,2 2 9 0,2 1-20 0,2-3 12 16,2 1-17-16,2-2 7 0,3-3-20 15,0 0 3-15,2-1-52 0,0-3-64 0,2-2-41 16,4-1-63-16,-2-2-24 0,2-1-53 0,0-1-94 0,-2-3-10 15,-2-1-41-15,1-1-60 0,2-1-226 0,-5 0-233 16</inkml:trace>
  <inkml:trace contextRef="#ctx0" brushRef="#br0" timeOffset="153597.21">22399 15810 43 0,'3'-9'272'15,"-3"9"-70"-15,2-8 21 0,-2 8-44 0,3-9 64 16,-3 9-36-16,-3-10 43 0,3 10-14 0,-2-11-30 16,-1 4 5-16,1 1-8 0,-2-1-12 0,0 1-9 15,-3-1-13-15,2-1 1 0,-2 2-8 0,0 0-10 16,-2 1-5-16,2 0-20 0,-3 2-13 0,-1 1-19 15,1-1 12-15,-3 3-5 0,2 0 3 0,-2 3-8 0,1 0-16 16,0 2-8-16,-2 1-12 0,3 1-8 0,-1 0-15 16,0 2 0-16,3-1-4 0,3 2-8 0,-2-1-6 15,4 1 2-15,0-2-9 0,3 2 4 0,1-2-8 16,0 1 1-16,3-3-4 0,1 1 1 0,1 1-1 16,2-4-2-16,1 0-6 0,1-1 0 0,0-1 0 15,-9-2-3-15,23 2-4 0,-12-4 8 0,2 0-5 16,-3-1 5-16,3 0 1 0,-3-1 0 0,1-3-3 15,-1 1 1-15,-1 2 3 0,0-4-6 0,-2 1 8 16,0 3 2-16,-1-3 1 0,-1 1 1 0,-1 2 13 16,-4 4 10-16,10-8-8 0,-10 8 2 0,7-6-5 15,-7 6-1-15,0 0-2 0,9-3-7 0,-9 3 2 16,0 0-19-16,9 6 19 0,-9-6-1 0,10 7 12 16,-4-2-18-16,-1 2 14 0,2 0-19 0,2 0 7 15,0 3-18-15,0-2-61 0,0 4-60 0,2-3-51 16,-1 2-60-16,-1-1-41 0,4 0-73 0,-3-2-83 15,2 1-75-15,-1-2-389 0,-2-2-471 0</inkml:trace>
  <inkml:trace contextRef="#ctx0" brushRef="#br0" timeOffset="153756.38">22758 15836 465 0,'9'-6'497'0,"-9"6"-86"0,0 0-56 0,9-3-17 15,-9 3-20-15,0 0-39 0,0 0-26 0,0 0-28 16,5 3-40-16,-5-3-33 0,1 7-33 0,-1-7-20 15,2 10-20-15,-1-4-16 0,-1-6-11 0,1 13-15 16,1-6-10-16,0 2-16 0,2-1-68 0,-1 1-45 16,-1-2-93-16,3 1-20 0,0 0-99 0,-1-1-35 15,1-1-68-15,-1-3-320 0,-4-3-241 0</inkml:trace>
  <inkml:trace contextRef="#ctx0" brushRef="#br0" timeOffset="154148.1">23087 15713 216 0,'-3'-8'392'0,"-2"0"-38"0,1 1-3 15,-2 0-28-15,1 1-1 0,-2 1-18 0,-3 0-32 16,1 0-28-16,-1 4-23 0,-3 0-24 0,13 1-16 16,-22 1-19-16,8 0-14 0,0 4-16 0,0 0-25 0,1 1-9 15,-2-1-16-15,4 3-16 0,2 1-13 0,-3-1-5 16,6 0-12-16,-1 1-6 0,2-1-6 0,3 0-6 15,0 1-2-15,2-3-4 0,2 2-3 16,-2-8-4-16,5 10 7 0,1-5-9 0,-6-5 0 0,12 4-3 16,-12-4 1-16,19 1 0 0,-9-3-5 0,1 0 2 15,1-2-1-15,0 1 2 0,-1-3-3 0,1 0 4 16,-1 0-2-16,-2-2 1 0,-1 4 6 0,-1-3 1 16,2 1-3-16,-4-1 2 0,2 3 11 0,-2 0 11 15,-5 4 3-15,8-7-7 0,-8 7-3 0,8-6 5 16,-8 6 0-16,0 0 3 0,11-1-9 0,-11 1 0 15,8 3-1-15,-8-3-4 0,11 5 1 0,-5 0-5 16,1 0 0-16,-1-1-13 0,4 3 2 0,-2-1-31 16,1-1-64-16,-1 1-48 0,2 1-49 0,-1-2-44 15,-1 0-50-15,0 0-68 0,1-1-62 0,-9-4-49 16,12 3-330-16,-12-3-320 0</inkml:trace>
  <inkml:trace contextRef="#ctx0" brushRef="#br0" timeOffset="154363.67">23190 15554 174 0,'3'-12'557'0,"1"3"-92"16,-1 2-67-16,4-1-15 0,-1 2-16 0,2 0-33 0,0 2-22 15,2 1-14-15,0 2-20 0,0 2-29 0,3 0-21 16,0 3-23-16,2 1-18 0,-1 1-41 0,0 2 3 16,3 3-38-16,-1 2-15 0,-3 3-22 0,-1-1 7 15,-1 3-38-15,-2 1 16 0,0 4-35 0,-4-2 20 16,0 0-29-16,-5-1 18 0,0-1-29 0,-2 0 13 15,-2 2-42-15,-2 0 22 0,-2-2-70 0,0-1-63 16,-3 0-69-16,-1-3-95 0,1 0-51 0,-3-3-190 16,2-2-619-16,-2-2-776 0</inkml:trace>
  <inkml:trace contextRef="#ctx0" brushRef="#br0" timeOffset="154781.81">23778 15320 452 0,'-1'-12'463'0,"-1"2"-13"0,1 1-26 0,0 2-16 15,0 0-20-15,-1 1-53 0,2 6-42 0,-1-11-42 16,1 11 3-16,-1-6 14 0,1 6-5 0,0 0-13 16,0 0-34-16,2 9 7 0,0-1-13 0,0 1 4 15,3 4-7-15,1 3-12 0,2 6-4 0,-1 4-24 16,2 4-11-16,0 1-30 0,2 7-8 0,-1 0-28 15,2 0-6-15,-1 2-25 0,0 1-4 0,1-2-5 16,1 2-10-16,-1 0-6 0,-1-4-10 0,3 3-3 16,-1-1-4-16,-1 0-17 0,-2-3-53 0,2 0-93 15,-3-8-42-15,0-1-74 0,0-5-87 0,0-2-66 16,-2-2-37-16,-1-5-68 0,2-3-122 0,-2-3-611 0,1-5-862 16</inkml:trace>
  <inkml:trace contextRef="#ctx0" brushRef="#br0" timeOffset="155215.01">24243 15625 115 0,'-4'-12'521'16,"2"0"-80"-16,-1 2-24 0,-1 1-20 0,2-1-11 15,-1 1-16-15,1 0-15 0,-2 2-28 0,4 1-45 16,0 6-63-16,-3-11-37 0,3 11 5 0,0 0 1 16,4-3-6-16,-4 3-34 0,10 3 11 0,-3 2-42 0,2 2 16 15,2 1-53-15,1 2 13 0,2 2-48 16,1 3 30-16,2-1-49 0,-2 1 30 0,4 2-47 15,-1 1 34-15,-1-3-37 0,-2-1 34 0,-1-2-37 0,0 0 43 16,-2-3-16-16,-1-1 60 0,-2-2 0 0,1-2 19 16,-10-4-34-16,13 0 22 0,-9-4-22 0,3-2 16 15,-5-1-25-15,1-3 10 0,0-3-25 0,-3 0 6 16,-3-4-24-16,0-1 8 0,1-5-12 0,-4 0-3 16,2-1-4-16,1-2-6 0,-4-2-6 0,3 2-8 15,-2 2-22-15,2 0-30 0,-1 2-70 0,1 4-39 16,-1 3-108-16,3 0-80 0,0 3-85 0,-3 4-49 15,0 3-65-15,5 5-84 0,-9-6-525 0,9 6-771 16</inkml:trace>
  <inkml:trace contextRef="#ctx0" brushRef="#br0" timeOffset="155371.54">24279 15652 322 0,'-4'6'511'0,"4"-6"-71"15,-6 4-81-15,6-4-51 0,0 0-44 0,0 0-38 16,0 0-49-16,2-10-25 0,5 5-31 0,0-1-23 15,4-3-22-15,0 1-14 0,8-2-11 0,-1 1-21 16,5-1-16-16,3-1-62 0,1-1-73 0,1 1-83 0,2 0-85 16,0-1-104-16,2 2-289 0,-2 0-191 15</inkml:trace>
  <inkml:trace contextRef="#ctx0" brushRef="#br0" timeOffset="155764.4">25102 15383 250 0,'0'0'377'0,"0"-10"-51"0,0 10-10 16,-3-11-63-16,0 8 38 0,-1-2-59 0,-3 0 30 16,0 0-66-16,-2 3 12 0,-2-1-36 0,0 1 10 15,0 2-32-15,-3 0 4 0,1 2-10 0,-3 1 11 16,1 2-27-16,0 2-9 0,-2 1-17 0,2 2-8 16,-2 1-24-16,3 2-6 0,0 0-11 0,1 1-11 15,3 1-11-15,1-1-4 0,3 0-4 0,-1 1-14 16,2-3 8-16,3 1-1 0,-1-2-3 0,3 0-4 15,3-2 3-15,2-1 1 0,0-1-8 0,3-1 2 16,1-3-3-16,1 0-2 0,1-3-2 0,2 0 2 16,2-3-8-16,-2-1 4 0,5-3 1 0,-4 0 1 15,5-2-3-15,-3-1 7 0,0-2-9 0,-4 4 7 16,0-3-7-16,0 2 12 0,-2 0-11 0,-1 0 11 16,0 4-6-16,-2-2 10 0,1 1-13 0,-4 2 3 0,3 0-5 15,-7 4 11-15,9-3-2 0,-9 3 6 0,0 0-6 16,15 2 5-16,-10 3-9 0,0-2 4 15,3 4 5-15,1-2-6 0,-2 2-4 0,4 1-5 0,-1 1-3 16,3 0-41-16,-2-1-47 0,3 2-43 0,0-2-51 16,2 0-43-16,-2-2-61 0,2 0-47 0,0-1-42 15,0-2-19-15,2-2-375 0,-1-1-294 16</inkml:trace>
  <inkml:trace contextRef="#ctx0" brushRef="#br0" timeOffset="156030.41">25657 15322 58 0,'2'-8'528'16,"2"1"-126"-16,-4 7-1 0,0-10-83 0,0 10-2 16,-4-6-5-16,4 6-19 0,-7-2-11 0,7 2-20 15,-14 2-22-15,5 2-20 0,0-1-9 0,-2 5-6 16,-1-1-14-16,-1 2-9 0,0 1-34 0,0 3-1 16,2 2-37-16,-1 0 7 0,1 3-36 0,1 0 10 15,1 0-34-15,2 0 18 0,1-2-28 0,3 1 25 0,3 0-37 16,3-1 29-16,1 1-46 0,1-1 30 15,4 1-46-15,2-1 38 0,5-1-39 0,0-3 33 16,2 0-40-16,4-1 34 0,-1-3-39 0,5-2 26 0,-3 0-32 16,5-1 23-16,0-3-54 0,-1 1-25 0,0-2-47 15,-3-1-59-15,-2-1-39 0,0 0-37 0,-2-2-35 16,-2 0-73-16,-1-1-74 0,-4-1-35 16,-1-2-505-16,-5 1-567 0</inkml:trace>
  <inkml:trace contextRef="#ctx0" brushRef="#br0" timeOffset="156198.26">25657 15548 492 0,'-16'-1'498'0,"2"0"-75"0,3 0-25 16,-1-1 0-16,12 2-51 0,-12-3-49 0,12 3-41 15,-8-6-29-15,8 6-24 0,2-7-35 0,-2 7-34 16,12-8-26-16,-1 4-20 0,2-1-19 0,1 0-16 16,4-1-10-16,5 0-11 0,-1 1-14 0,2-1-24 15,-1 0-81-15,3 2-64 0,-2-2-51 0,-1 1-83 16,1 0-93-16,-1 0-88 0,0-1-386 0,-5 0-394 0</inkml:trace>
  <inkml:trace contextRef="#ctx0" brushRef="#br0" timeOffset="157214.07">26029 15354 402 0,'0'0'412'0,"0"0"-54"0,0 0-43 0,-11-3-94 16,11 3 7-16,0 0-51 0,0 0 29 0,2-7-61 15,-2 7 15-15,10-5-46 0,-2 2 5 0,4-1-40 16,-1 1 21-16,5-2-30 0,1 1 34 0,1-1-23 15,5-1 14-15,-3 2-27 0,3-3 2 0,1 3-3 0,-1-2-1 16,-1 1-11-16,1 0-6 0,-1 0 1 0,-3 2-14 16,0-1 9-16,-5 0-25 0,2 2 11 0,-5 0-19 15,2-1 18-15,-3 2-12 0,-1-1 15 16,-9 2-1-16,15-1 21 0,-15 1-4 0,0 0 8 0,13 3 3 16,-13-3 4-16,3 7-9 0,-3-7-3 0,-3 11-3 15,1-4 1-15,-2 3-10 0,-1 1-5 0,-2 2-6 16,0 0-4-16,-2 4-10 0,-2 2 3 0,1 1-8 15,-4 3-1-15,3 1-1 0,-2 1 0 0,1 1-8 16,-2-1 4-16,3-1 0 0,-1 0 0 0,0 0 0 16,0-1-2-16,1-1 1 0,0-3-7 0,2 0 9 15,0-1-5-15,-1-1 2 0,3-3-1 0,0-1 0 16,1-2 1-16,-2 0-3 0,4-3 8 0,0-1-7 16,2-2 2-16,2-5-6 0,-3 9 5 0,3-9-3 15,0 0-13-15,0 0 18 0,0 0-3 0,11-4 2 16,-11 4-5-16,13-6 3 0,-3 2-4 0,-1 1 3 15,1-1 4-15,1 1 1 0,0 0-4 0,1 1 3 16,0-1 0-16,-1 2-6 0,3 0 6 0,-2 1 1 0,3 0 2 16,-1 1-5-16,0 0 4 0,2 1 1 15,0-1-8-15,1 1 8 0,1 1-3 0,-2-1 1 16,2-1-2-16,-1 2 0 0,-1-2-3 0,1 0-1 0,-3-1 3 16,1 0-3-16,-1 0-5 0,-1 0-19 0,1-1-37 15,-2 1-45-15,-1-1-43 0,0-2-53 0,-11 3-44 16,12-5-55-16,-12 5-44 0,9-8-6 15,-9 8-82-15,-1-9-30 0,-2 2-199 0,-4 2-174 0</inkml:trace>
  <inkml:trace contextRef="#ctx0" brushRef="#br0" timeOffset="157413.66">26260 15597 384 0,'-17'-3'424'16,"3"0"-82"-16,2 1-18 0,1 0-6 0,1-1-8 15,1 1-14-15,9 2-47 0,-13-5-49 0,13 5-35 16,-9-6-35-16,9 6-25 0,-5-7-21 0,5 7-16 15,8-10-16-15,-2 6-12 0,3-1-1 0,5-2-11 16,-1 1-6-16,5 0-6 0,1-1-5 0,4 0-2 16,5-3-10-16,-5 3-12 0,8-1-42 0,-2 0-32 15,1-2-27-15,0 2-42 0,0-1-25 0,-1 0-19 0,4 0-34 16,-4 0-39-16,1-1-84 0,0 0-254 16,-2-1-122-16</inkml:trace>
  <inkml:trace contextRef="#ctx0" brushRef="#br0" timeOffset="157980.07">26965 15165 234 0,'-6'-4'397'0,"0"-2"-56"0,0-2 0 0,3 2-33 15,-3-2-21-15,5 1-36 0,-1-2-18 0,0 2-38 0,2-1-28 16,2 0-25-16,0 1-21 0,3 0-20 16,-1 0-9-16,4 1-3 0,-2 0-11 0,3 1-13 15,0 1 1-15,1 2-4 0,-10 2 1 0,20 0-10 16,-11 2 0-16,1 2 3 0,-1 1 3 0,-2 1-3 0,1 1 15 15,0 2-5-15,-3 3 11 0,0 1-13 16,-3 2-11-16,2 1 2 0,-2 1-5 0,-2 1-18 16,1 1 3-16,-1 1-11 0,0 0-2 0,1-1-1 0,-1 1-1 15,1-1-10-15,1 1 4 0,0-4-1 0,2 0 0 16,-1 0 0-16,0-2-1 0,1-2 1 16,0-1-5-16,1-3 3 0,0 0-1 0,4-1-6 0,-2-1 3 15,-1-3-9-15,2 2 7 0,-1-2-6 16,-7-3 6-16,13 3-8 0,-13-3 8 0,11 2-9 15,-11-2 3-15,0 0 1 0,12 4 4 0,-12-4 7 0,0 0 1 16,7 3 12-16,-7-3 18 0,0 0 15 0,-2 9 1 16,2-9 23-16,-4 11-16 0,2-5 21 0,1 1-28 15,-2 0 22-15,-1 3-36 0,3 0 30 0,0 0-39 16,0 1 27-16,1 0-41 0,1 0 36 0,1 2-41 16,-2-1 27-16,5-1-45 0,-2 2 40 0,-1 0-41 15,2-2 33-15,-1 2-40 0,-1-2 33 0,1 1-35 16,-3 0 33-16,-1 0-41 0,-3 2 29 0,-4 0-39 0,-4 1-8 15,-5 3-78-15,-7-1-92 0,-8 3-97 16,-8 0-140-16,-14 5-330 0,-10-7-394 0,-8 6-780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0:14:27.53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5009 5992 993 0,'-5'-10'703'0,"5"10"-191"16,-4-7-84-16,4 7-87 0,-3-6-56 0,3 6-44 15,0 0 72-15,0 0-40 0,0 0 32 0,-9 5-81 16,9-5-34-16,-2 12-23 0,2-5-28 0,2 3-24 16,0 2-17-16,1 0-16 0,1 2-16 0,1 3-11 15,2-1-15-15,0 2-4 0,0 1-3 0,1-1 1 16,3 0-27-16,-2 0-5 0,2-1-104 0,-1 0-43 16,-2-3-79-16,-2 0-65 0,2-3-53 0,-2-2-66 0,-1 0-72 15,-2-3-107-15,-3-6-384 0,1 7-562 16</inkml:trace>
  <inkml:trace contextRef="#ctx0" brushRef="#br0" timeOffset="155.19">4833 5936 456 0,'-9'-18'437'0,"-1"1"-98"0,2 4 14 0,3-2-96 0,0 2-36 16,0 3-41-16,1-2-33 0,1 4-34 0,2-2-29 15,2 3-15-15,2 0-17 0,2 1-18 0,0 1-8 16,3 2-18-16,0-1-56 0,3 2-81 0,-1 1-63 15,2 0-131-15,-1 0-335 0,5 1-167 0</inkml:trace>
  <inkml:trace contextRef="#ctx0" brushRef="#br0" timeOffset="470.37">5389 5556 381 0,'9'-15'495'15,"-4"0"-53"-15,1 3-53 0,-3-1-14 0,-2 1-16 16,-1 0-5-16,0 1 50 0,-3 2-20 0,2-2-88 15,-5 4 15-15,3-2-61 0,0 2-21 0,-3 1-54 16,1 1-6-16,5 5-45 0,-10-5 3 0,10 5-42 16,-11 2 16-16,4 1-29 0,3 5 4 0,-1-1-21 15,1 4 10-15,1 0-6 0,1 5-18 0,1 1 1 16,4 2-3-16,0 4-5 0,1 2-1 0,4 1-7 16,0 5-13-16,2-3 13 0,0 7-15 0,4 0 9 0,1 1-8 15,1-2 10-15,0 1-11 0,1-1-5 0,1 0 1 16,0-1-1-16,0 2-2 0,-2-2 17 0,1-1-17 15,-1 0 12-15,-1 1-21 0,-1-7 14 0,-4 2-22 16,0-2 8-16,0 1-29 0,-3-5-23 0,-1-1-42 16,-2-1-7-16,1-3-81 0,-2-2 0 0,-1-2-51 15,-2-1-52-15,-2-1-65 0,-2-3-82 0,-1 0-58 16,-3-2-21-16,-2-2-46 0,-3-3-258 0,1-1-353 16</inkml:trace>
  <inkml:trace contextRef="#ctx0" brushRef="#br0" timeOffset="604.9">5448 6277 598 0,'-17'-13'280'16,"3"1"3"-16,-1-2 15 0,2 2 23 0,1 0-26 15,1 1 51-15,2-2-28 0,0 1-57 16,0 1 31-16,4-2-71 0,0 1 15 0,1 1-85 0,3-1 14 16,2-1-78-16,0 2 29 0,6-3-66 0,-1 0 28 15,7-3-19-15,1 2-19 0,5-3-13 0,0 0-32 16,6 1-74-16,4-2-85 0,-4 2-103 0,6-1-84 16,-3 4-113-16,5-4-534 0,-4 4-595 0</inkml:trace>
  <inkml:trace contextRef="#ctx0" brushRef="#br0" timeOffset="1903.29">6524 5435 209 0,'-4'-8'587'0,"0"1"-103"0,-2-1-136 16,1 2 19-16,-2 2-21 0,2-3-17 0,0 3-8 15,5 4-55-15,-14-5 13 0,14 5-76 0,-13 0 24 16,3 3-58-16,2 3 30 0,-2 4-37 15,2 2-18-15,-3 2-7 0,2 4-1 0,0 1-34 0,0 3 28 16,3 5-30-16,-1 1-2 0,3 2-26 16,3-1 8-16,1 0-36 0,1 6-9 0,3-1-3 15,3 0-6-15,-1-3-2 0,7 4-12 0,0-1-50 0,0-6 52 16,3-2-69-16,2-2 24 0,0-2-42 0,2-2-51 16,3-3-46-16,-1-3-52 0,4-2-35 0,-5-4-55 15,5-2-31-15,-1-2-13 0,-3-4-27 0,4-1 11 16,-1-2-66-16,1-4 8 0,2-1-226 0,-6-2-165 15</inkml:trace>
  <inkml:trace contextRef="#ctx0" brushRef="#br0" timeOffset="2236.73">6952 5795 24 0,'0'-14'517'15,"-2"-1"-117"-15,1 3-32 0,-5-2-48 0,2 1 8 16,-2 0-13-16,-2 1-34 0,-1-1-18 0,0 3-24 16,-2-1-28-16,-1 2-20 0,1 0-32 0,-2 3-33 15,-2 0-22-15,3 3-19 0,-3 2-10 0,2 1-2 16,-2 1-14-16,-1 3-7 0,1 2-8 0,2 1-7 15,0 3-9-15,3-2-2 0,-1 3 1 0,3 0-15 0,-1 0-1 16,4-2-5-16,1 1 0 0,3 0-6 0,-1-2 1 16,4-1-5-16,-1 0-42 0,3-3 41 0,-4-4-47 15,14 6 38-15,-14-6-12 0,17 0 0 0,-5-1-4 16,-1-3 6-16,0 1 3 0,0-2 9 0,1-1 0 16,0 0 2-16,-2 0 7 0,-3-2-2 0,1 4 9 15,1-3 2-15,-3 0 7 0,1 3 18 0,-3-1 43 16,1 0 21-16,-5 5-7 0,9-7-14 0,-9 7-18 15,6-5-16-15,-6 5-5 0,0 0-7 0,8-2-8 16,-8 2-3-16,6 3-2 0,-6-3-4 0,9 6 0 16,-4-2-1-16,2 2-2 0,-1-1-5 0,2 1-6 15,1 1-11-15,1-2-49 0,0-1-68 0,3 3-61 16,-2-1-74-16,1-4-66 0,3 1-69 0,-3-1-60 16,3-2-442-16,-1-2-467 0</inkml:trace>
  <inkml:trace contextRef="#ctx0" brushRef="#br0" timeOffset="2376.56">7273 5675 484 0,'0'0'444'0,"0"0"-93"0,15 0-44 16,-15 0 19-16,8 5-13 0,-8-5-45 0,6 4-31 15,-6-4-27-15,6 7-34 0,-6-7-35 0,8 9-23 16,-5-4-26-16,-1 1-19 0,2 3-14 0,0-2-20 0,1 1-18 16,-1-1-78-16,0 2-92 0,2-2-94 0,-2 0-99 15,1-1-128-15,0-1-292 0,-1-2-273 0</inkml:trace>
  <inkml:trace contextRef="#ctx0" brushRef="#br0" timeOffset="2870.58">7564 5259 364 0,'0'0'591'16,"1"-10"-183"-16,-1 10-30 0,0-10-82 0,0 10 29 0,1-5-66 16,-1 5 28-16,0 0-79 0,2-9-4 15,-2 9-67-15,0 0 36 0,0 0-46 0,0 0 47 16,0 0-48-16,6 6 42 0,-6-6-53 0,7 10-2 16,-3-3-11-16,1 0 27 0,0 2-58 0,0 1 29 0,1 2-55 15,1 0 36-15,-1 1-54 0,2 2 33 0,-2-2-42 16,-1 1 28-16,2 2-42 0,-1-1 39 0,0 0-46 15,-1-2 43-15,1 2-50 0,-3-2 36 0,0-1-38 16,2-1 39-16,-2-1-43 0,-2-2 43 0,4 0-36 16,-4-2 39-16,2 0-28 0,-3-6 48 0,4 11-28 15,-4-11 28-15,2 5-42 0,-2-5 31 0,0 0-33 16,0 0 20-16,12-4-36 0,-6-1 28 0,-1 0-31 16,4 0 37-16,-1 0-38 0,3-2 30 0,-2 2-36 15,4 0 36-15,-2 0-38 0,1 1 40 0,2 2-27 16,-2 0 17-16,-1 2-29 0,3-2 36 0,-2 4-38 15,-2-1 36-15,3 0-30 0,-3 1 31 0,0 2-41 16,-1 1 36-16,-1-2-37 0,-2 2 35 0,-2 0-42 16,1 1 44-16,-5-6-52 0,3 11 11 0,-3-11-83 15,-4 11 16-15,-1-5-47 0,-3 0-40 0,2-1-33 16,-5-2-37-16,0-1-39 0,-1 1-15 0,0-2-6 16,12-1 9-16,-22 0-6 0,9-2-8 0,4-3-62 0,0 0-270 15,2-2-162-15</inkml:trace>
  <inkml:trace contextRef="#ctx0" brushRef="#br0" timeOffset="3086.67">7820 5226 113 0,'7'-10'466'0,"1"0"-102"15,0 3-50-15,-1-1-35 0,1 1-4 0,1 1 7 16,1 1-6-16,-1 0-22 0,0 2-10 0,4 1-21 16,-3-1-5-16,3 3 7 0,-2 1-14 0,2 2-1 15,2-1-6-15,0 3-45 0,1 1 35 0,-2 1-53 16,4 3 23-16,-4 0-45 0,4 4-8 0,-4 0-5 15,0 2-14-15,-1 2-16 0,1-2-11 0,-3 9 16 16,1 0-30-16,-3 4 5 0,-4 1-31 0,0 1 13 16,-5 4-47-16,-2 1-55 0,-5 5-153 0,-7 0-91 15,0 2-164-15,-10 7-205 0,-3-2-550 0,-5-3-834 16</inkml:trace>
  <inkml:trace contextRef="#ctx0" brushRef="#br0" timeOffset="24601.04">8941 4939 112 0,'0'-7'457'15,"0"7"-111"-15,-3-6 20 0,3 6-76 0,-5-7-7 0,5 7 0 16,-5-5 18-16,5 5-55 0,-9-5-13 0,9 5-48 15,-10-3-27-15,10 3-41 0,-12-1 3 0,12 1-21 16,-14 2 13-16,14-2-9 0,-15 6 9 0,7-1-11 16,-2 1-2-16,1 2 1 0,-2 2 1 0,0 2-1 15,2 1 5-15,-1 1 2 0,-3 2-2 0,4 2-37 16,0 1 26-16,-1 0-45 0,1 2 35 0,3-1-41 16,-1 2 0-16,2-1-1 0,1 1-1 0,3-3-7 15,0 1-3-15,1-1 24 0,1 0-37 0,4 0 28 16,0 0-36-16,3 0 28 0,0-2-35 0,2 0 29 15,0-5-31-15,3 1 29 0,1-1-32 0,1-2 16 16,3-2-28-16,-1-2 27 0,2-1-41 0,1-3 12 16,-2 1-79-16,4-3 10 0,0-3-85 15,-2 1-7-15,3-4-79 0,0 1-3 0,0-2-101 0,-4 0-50 16,0 0-29-16,-2-3-133 0,-3 2-264 0,-2-2-374 16</inkml:trace>
  <inkml:trace contextRef="#ctx0" brushRef="#br0" timeOffset="24789.68">8869 5280 625 0,'-14'1'501'0,"1"3"-137"0,3-3 29 0,10-1-51 15,-18 3 31-15,18-3-59 0,-13 1 3 0,13-1-90 16,0 0-3-16,-13 0-86 0,13 0 16 0,0 0-73 16,2-10 23-16,4 5-62 0,2 1 34 0,2-5-59 15,4 0 40-15,1-2-58 0,6 0 30 0,-1-2-56 16,5-2-55-16,0 2-45 0,1 0-43 0,-1-3-51 15,1 3-14-15,-3-1-81 0,1 1-41 0,-1-2-36 16,1 2-384-16,-7 2-294 0</inkml:trace>
  <inkml:trace contextRef="#ctx0" brushRef="#br0" timeOffset="25033.92">9338 4911 399 0,'0'0'453'0,"5"-5"-43"0,-5 5-40 0,0 0-9 16,5-7-9-16,-5 7-45 0,0 0-33 0,0 0-42 15,5-7-43-15,-5 7-40 0,0 0-30 0,0 0-21 16,0 0 24-16,0 0 34 0,8 4 7 0,-8-4 4 16,5 10-21-16,0-3-13 0,-1 0-12 0,2 3-19 15,1 1-14-15,-1 1-58 0,1 2 33 0,-1-1-43 0,4 2 33 16,-2-1-50-16,0 2 41 0,0-1-47 0,1 1 44 16,-1-3-48-16,1 2 40 0,0-3-47 15,0 1 2-15,-1 0-13 0,-1-3-40 0,2 1-55 0,-1 0-16 16,-3-4-93-16,1 0-10 0,1 1-88 0,-2-2 1 15,-5-6-21-15,6 8-114 0,-6-8-446 0,0 0-472 16</inkml:trace>
  <inkml:trace contextRef="#ctx0" brushRef="#br0" timeOffset="25434.41">9352 5005 156 0,'-9'-10'379'0,"4"1"-78"0,0 0-4 16,1 0-83-16,0-3 25 0,1 2-50 0,2-1-15 15,1-1-9-15,1 0-24 0,2 0-21 0,2-2-13 16,3 0-15-16,5-1-7 0,-2 1 0 0,2 0-5 16,4 0 2-16,-2 1 10 0,3 1-27 0,1 1-11 15,0 2-4-15,-1 1-8 0,0 0-1 0,0 4-2 16,0 0-10-16,-3 1-6 0,0 3-2 0,-2-1-6 0,0 3-1 16,0 0-4-16,-4 3 8 0,0 1-5 0,-2 2-3 15,-3 1 23-15,-1 1-29 0,-3 1 23 16,-3 1-29-16,-1 2 26 0,-3-2-24 0,-2 3 0 0,-2-1 7 15,-1 2 12-15,0-4 11 0,-1 1 17 0,2-1 9 16,2-3 11-16,-1 0 17 0,1-2 6 0,1-1 1 16,3 0-3-16,-2 0-12 0,1-1-14 0,6-5-5 15,-5 7-4-15,5-7-17 0,0 0-7 0,-2 6-5 16,2-6-3-16,10 3-3 0,-10-3 0 0,15 1 2 16,-3 0 3-16,2 0 1 0,1 0-1 15,3 3 0-15,0-2 3 0,1 2-3 0,3 0-5 0,1 2-2 16,-3-1-5-16,3 3 2 0,-1 0-5 0,-3 1-4 15,0 0-1-15,0 0-57 0,-2 1 8 0,-2 1-91 16,-2 0-12-16,-4-1-118 0,1 1-47 0,-7-1-109 0,-3 1-620 16,-3 0-659-16</inkml:trace>
  <inkml:trace contextRef="#ctx0" brushRef="#br0" timeOffset="26416.56">1794 4967 63 0,'0'0'550'0,"-5"-6"-129"15,5 6-30-15,-5-6-33 0,5 6-19 0,-7-6-18 16,7 6-39-16,0 0-36 0,-5-7-54 0,5 7-28 15,0 0-35-15,0 0-14 0,0 0 9 0,0 0 16 16,0 0 13-16,0 0-8 0,8 3 5 0,-4 2-10 16,2 0-17-16,3 2-12 0,1 4-23 0,-1-2 12 15,1 4-41-15,3 1 10 0,0 1-26 0,1 0 8 16,-3 0-24-16,2 1 4 0,1 0-19 0,-1-2 14 16,0 0 1-16,-2 1-6 0,0-3-8 0,0-1-7 15,-2 0-30-15,0-1-39 0,1-1-40 0,-3-1-59 0,-1 0-30 16,-1-3-40-16,3 2 16 0,-8-7-71 0,6 8-106 15,-6-8-87-15,0 0-483 0,0 0-551 16</inkml:trace>
  <inkml:trace contextRef="#ctx0" brushRef="#br0" timeOffset="26816.79">1818 5038 448 0,'-6'-9'414'15,"2"1"-109"-15,-1 0-15 0,0 0-41 0,2-1-14 16,2-1-26-16,0-1-25 0,1-1-29 0,1 0-14 15,3-1-29-15,2-1-11 0,0 0-7 0,5-1-8 16,-1 0-9-16,4-1-8 0,0 1-9 0,1 3-7 16,1-1-15-16,2 1 0 0,-3 2-8 0,2 4 0 15,-2 1-7-15,0 1-6 0,-2 1-2 0,1 2-5 16,-1 2 8-16,-2 2-8 0,0 2 1 0,-2 2-1 16,-3 0 0-16,0 4 6 0,-2-1-9 0,-4 1 3 15,0 3-3-15,-1 1 3 0,-3 1-1 0,-5 2 1 16,0 0 5-16,0 0 1 0,-2-1 6 0,-1-1 11 0,1 1 16 15,-2-2 11-15,4-3 11 0,0-2 11 16,-1 0 7-16,2-2-2 0,3 0-10 0,0-2-12 16,0-1-12-16,0 1-10 0,5-6-10 0,-5 8-9 0,5-8 2 15,0 0-5-15,2 9-3 0,-2-9-4 0,9 2 1 16,-9-2 2-16,17 1-1 0,-7 0 4 0,4 0-3 16,0 2 7-16,3-2-10 0,-2 1 3 0,4 1-4 15,0 1-4-15,-2-2 1 0,2 1 3 0,-1 1-6 16,1-1 4-16,-1 3-5 0,0-3-16 0,-2 3 16 15,0-1 0-15,0 0-12 0,-1-2-28 0,0 2-72 16,-5-2-54-16,2 2-85 0,-2-1-9 0,-1 0-122 16,0-2-78-16,-9-2-511 0,11 5-554 0</inkml:trace>
  <inkml:trace contextRef="#ctx0" brushRef="#br0" timeOffset="27666.74">2609 4632 134 0,'-6'-12'522'0,"-3"3"-49"16,4 0-105-16,0 0 21 0,-2 1-7 0,1 1 13 15,2 0-31-15,0 0-31 0,0 2-71 16,2-1-49-16,2 6-49 0,-7-7-34 0,7 7-30 0,0 0-3 15,0 0-19-15,0 0-3 0,0 0-4 0,12 0-10 16,-4 4-6-16,0 3-8 0,3 1-3 0,-1 4-10 16,4 0-5-16,-1 2-8 0,1 2 2 0,-1-1-12 15,1 2 7-15,-3 0-8 0,2-3 2 0,-2 2-6 16,-2-4 4-16,0 1-6 0,0-2 2 0,-1-2-4 16,-3 0 4-16,2-2-2 0,-2-1 7 0,1 0 0 0,-1-1 13 15,-5-5-29-15,8 6 26 0,-8-6-14 0,9-1 7 16,-3-3-14-16,0-2 12 0,2 0-21 15,0-1 17-15,2-1-11 0,-1 0 8 0,1-1-13 16,2 1 8-16,-2 0-6 0,-1 2 2 0,0 1-5 0,1 1-2 16,-1 0-7-16,0 2 1 0,-9 2-1 15,17-3 4-15,-17 3 2 0,12 4 0 0,-4-2 0 0,-3 4-2 16,0 0 5-16,-1 1 3 0,-1 2-10 0,-3-2 0 16,0 4 3-16,-3-1-8 0,1 1-1 0,-2 0-17 15,-3 0-23-15,0 1-29 0,-1-1-29 16,2-2-19-16,-2 0-36 0,-1-2-49 0,3-1-79 0,-2-2-93 15,8-4-44-15,-10 3-441 0,10-3-439 0</inkml:trace>
  <inkml:trace contextRef="#ctx0" brushRef="#br0" timeOffset="27983.2">2999 4663 536 0,'0'0'477'0,"9"-3"-109"15,-9 3-83-15,0 0-36 0,10-4-46 0,-10 4 34 16,0 0-20-16,7-4-19 0,-7 4-22 0,0 0-18 15,0 0-13-15,6-3-5 0,-6 3-5 0,6-4-27 16,-6 4-16-16,5-7-30 0,-5 7 1 0,8-11-24 16,-4 4 1-16,1-2-22 0,-1 1 8 0,2 0-19 0,-2-2 12 15,-1 2-20-15,-1-2 14 0,1 2-19 0,-2-1 14 16,-1 2-19-16,0 7 17 0,0-13-17 16,0 13 12-16,-4-10-15 0,4 10 16 0,-2-6-11 0,2 6 13 15,0 0-16-15,0 0 20 0,-14 3-13 0,14-3 11 16,-7 8-15-16,7-8 15 0,-4 11-14 0,4-11 13 15,0 13 1-15,2-5-4 0,2 0-2 0,1 1-11 16,2 0 8-16,1 1-16 0,1-1-26 0,4 0-27 16,-1-3-54-16,4 1 11 0,-1-3-81 0,4 0 6 15,-2-4-64-15,5 0-1 0,-2-4-12 0,3 0-18 16,0-3-12-16,1 0-7 0,3-4-180 0,0 0 29 16</inkml:trace>
  <inkml:trace contextRef="#ctx0" brushRef="#br0" timeOffset="28301.29">3532 4443 154 0,'8'-15'172'0,"-2"2"68"0,-2 0-23 15,-3 0 17-15,-1 3-73 0,0-1 51 0,0 1-5 16,-5 2 5-16,1 0 2 0,-1 1-16 0,0 3 2 16,-4 0-17-16,9 4-14 0,-15-2-12 0,4 3-23 15,0 1-14-15,1 2-21 0,1 0-21 0,-1 3-12 0,2 0-12 16,0 0-24-16,2 2 7 0,-2-1-23 16,4 2 17-16,2-1-25 0,-1 0 17 0,3-1-21 15,0 0 15-15,4 1-21 0,0-4-5 0,0 2-5 0,3-1-2 16,1-4 18-16,-8-2-29 0,15 3 26 0,-15-3-34 15,22-2 20-15,-13-1-29 0,4 0 33 0,-2-4 1 16,2 1 4-16,-4-1-7 0,3-2 9 0,-5 1 0 16,2 0 4-16,-1 0-3 0,-2 1 3 0,1 0 5 15,-1 1-3-15,-1 0 2 0,-1 1 3 0,-4 5-9 16,8-7-1-16,-8 7 3 0,6-5 4 0,-6 5-4 16,0 0 6-16,17 0-1 0,-17 0 0 0,14 4 2 15,-4-2-3-15,0 2 4 0,-1 0-12 0,4-1 9 16,1 3-30-16,0-1 15 0,0 0-96 0,0 1 4 15,0-2-101-15,3 0-14 0,-3-2-48 0,-1 1-45 16,1-2-74-16,0-2-197 0,0-2-95 0</inkml:trace>
  <inkml:trace contextRef="#ctx0" brushRef="#br0" timeOffset="29133.51">3969 4241 521 0,'-1'-7'464'0,"1"7"-39"0,-2-14-44 0,1 8-27 16,1 6-55-16,-1-9-70 0,1 9-34 0,0-9-42 0,0 9-16 15,2-6-6-15,-2 6-19 0,8-2-11 0,-8 2-9 16,15 1-9-16,-15-1-14 0,18 2-5 16,-7 1-11-16,0 1-11 0,2-1-7 0,1 2-3 0,-1 1-16 15,1 0 8-15,-3-1-16 0,0-1 7 0,0 1-5 16,-3-1 19-16,-1-1 14 0,-7-3 66 0,13 6 54 16,-13-6-12-16,6 4-8 0,-6-4-38 15,0 0 14-15,0 0-48 0,0 0 17 0,-6-4-28 0,6 4 16 16,-10-7-40-16,6 3 13 0,-1-3-34 0,0 1 18 15,0-2-29-15,0 0 18 0,1-1-34 0,0 0-17 16,1-2-61-16,2 0-67 0,1 0-31 0,0 2-37 16,4-2-18-16,0 2-13 0,2 1 30 15,-1 1 0-15,3 2 10 0,0-1 3 0,-8 6 17 16,16-4 26-16,-16 4 19 0,16 1 21 0,-6 2 30 0,-3 1 18 16,1 0 10-16,1 0 11 0,-1 1 8 0,-2 0 14 15,-1-1 7-15,2 0 15 0,-7-4 47 0,9 8 53 16,-9-8 55-16,7 6 38 0,-7-6 38 0,7 4 29 15,-7-4-13-15,0 0-44 0,0 0-29 0,0 0-32 16,11-1-24-16,-11 1-21 0,1-7-11 0,-1 7-15 16,3-10-14-16,-3 10-7 0,1-11-7 0,-1 11-6 15,0-13-6-15,0 13-2 0,-1-12-4 0,1 12-1 0,-1-11-3 16,1 11-6-16,-3-8-6 0,3 8-3 0,-2-5-3 16,2 5 1-16,0 0 5 0,0 0-1 0,-9 5-2 15,9-5 5-15,-4 10 1 0,4-10-3 0,0 11 3 16,1-4-5-16,2 1 0 0,-1 0-1 0,2 1-28 15,5 1-10-15,0-2-29 0,0-1 4 0,1-1-17 16,4 0-5-16,2-3 0 0,-1-2 12 0,1 1 0 16,4-2 3-16,-1-2-14 0,-1-1 1 0,5-3-16 15,-3 0-7-15,1-2 11 0,-1-2 12 0,-2 0 12 16,-2-3 25-16,1 1 0 0,-4-1 11 0,-3-3 11 16,0 3 9-16,-3-3 9 0,-3 1 21 0,-2 0 13 15,-2-2 37-15,-1-1-6 0,-3-2-33 0,-3 0 52 16,-1 0-31-16,-1-2 39 0,-3-1-36 0,-3-1 50 15,2 3 6-15,-1 3 20 0,4 1 30 0,-2 1 22 16,2 4-9-16,1 0-21 0,1 1-33 0,2 3-27 16,0 0-23-16,1 4-3 0,5 4-15 0,-7-5-4 15,7 5-4-15,0 0-18 0,-6 5 7 0,6-5-8 16,0 12 6-16,1-5-18 0,2 3 13 0,-1 0-29 0,5 3-12 16,-2 2-27-16,1 0-21 0,2 0-20 0,-2 2-2 15,3 1 10-15,-1-3 7 0,-1 2 16 16,1-2 12-16,0-2 11 0,1-1 6 0,-3 0 6 0,0-5 17 15,1 2 5-15,-1-3-1 0,3-1 8 0,-2-2 8 16,-7-3 6-16,14 3 41 0,-14-3 21 0,18-2 14 16,-9 0 13-16,1-1 4 0,-1 0-4 15,1-1-13-15,3-2-8 0,-2 0-23 0,2 0 4 0,1-1-24 16,-1 1 2-16,1 0-17 0,-1-1 12 0,1 0-13 16,-3 1-6-16,2-2-24 0,-3 4-29 15,2 1-73-15,-5 1-52 0,1-3-123 0,-8 5-78 0,6-4-168 16,-6 4-312-16,0 0-391 0</inkml:trace>
  <inkml:trace contextRef="#ctx0" brushRef="#br0" timeOffset="30100.23">733 5490 115 0,'-10'-8'688'0,"4"2"-136"0,-2 0-34 15,0 1-55-15,2-1-18 0,-3 3-18 16,4-3-43-16,0 2-39 0,5 4-67 0,-9-6-58 16,9 6-55-16,0 0-37 0,-9-4-26 0,9 4-29 0,0 0 3 15,0 0-12-15,6 6-7 0,-1-1-5 0,3 1-13 16,1 2-6-16,1 2-7 0,4 3-3 0,-2 2 9 16,3 0-16-16,-1 2-6 0,4 1-3 0,0 0-5 15,-4-3 6-15,0 1-1 0,1-1-1 0,1-1 2 16,-1-2-1-16,-1 0-2 0,0-2-10 0,-1-2 12 15,-1 0-1-15,0-1-2 0,2-3 3 0,-2 1 0 16,-2-2-2-16,4-2-4 0,-4 0-3 0,3-3-9 16,0 0-12-16,-3-1-23 0,1-2-25 0,1-1-45 15,-2-1-53-15,2-2-43 0,-3 2-56 0,-2-1-27 16,1 1-39-16,-2-2-106 0,1 2-10 0,-3-3-52 16,1 2-282-16,-3-2-305 0</inkml:trace>
  <inkml:trace contextRef="#ctx0" brushRef="#br0" timeOffset="30433.64">1150 5486 238 0,'0'0'392'16,"0"0"-18"-16,0 0-50 0,2-7-22 0,-2 7-32 15,0 0-24-15,0 0-48 0,5-4-16 0,-5 4-43 0,0 0-7 16,4-7-43-16,-4 7 9 0,4-5-44 0,-4 5 16 16,5-9-13-16,-1 3-9 0,0 1-13 15,1 0-5-15,0-2-4 0,-1 1-6 0,-2 2-7 0,-2 4 1 16,7-11-7-16,-7 11 0 0,2-10-3 0,-2 10 1 15,2-9-2-15,-2 9-7 0,-3-5 8 0,3 5-11 16,-5-6 11-16,5 6-5 0,-6-4-2 0,6 4-2 16,0 0 0-16,0 0 7 0,-16 2-4 0,16-2 0 15,-5 7-25-15,5-7 35 0,-2 9-23 0,2-9 20 16,0 11-18-16,0-11 26 0,2 13-26 0,3-6 27 16,0 0-28-16,3 1 28 0,0-1-23 0,1 0 26 15,1-1-29-15,1-1 23 0,1-2-24 0,2 0 21 16,-4-1-11-16,7-4-7 0,-2-1-23 0,2-1-73 15,-3-2-32-15,0-2-56 0,0 1-47 0,-1-2-41 16,-2-1-45-16,-1-1-28 0,-2 0-160 0,0-2-12 16</inkml:trace>
  <inkml:trace contextRef="#ctx0" brushRef="#br0" timeOffset="30598.97">1385 5279 82 0,'-8'-8'175'0,"-2"-3"36"0,1 3-48 0,0-1 47 0,-1 1-46 16,1-1 29-16,3 3-64 0,-2 0 41 15,0 0-54-15,3 1 2 0,5 5-58 0,-9-7 23 16,9 7-51-16,0 0 27 0,0 0-39 0,0 0 32 15,0 0-48-15,0 0 37 0,0 0-47 0,10 4 36 0,-2 0-39 16,0 3 4-16,-1 0 4 0,4 2-2 0,-1 1-3 16,0 3 3-16,0 0-3 0,2 3 3 15,-2 0-5-15,-1 2-41 0,0-2-103 0,-1 1 3 16,-3 0-80-16,-1-2 34 0,-2 1-213 0</inkml:trace>
  <inkml:trace contextRef="#ctx0" brushRef="#br0" timeOffset="30672.71">1436 5485 440 0,'0'0'40'0,"-1"7"-2"0,1-7-47 16,0 0 49-16,0 0-59 0,1-9 54 0,4 3-55 15,-1-3 59-15,4-1-56 0,-1-2-1 0,6-2 4 16,-1 0 0-16,3-2-10 0,3-2-132 0,1-2 39 16</inkml:trace>
  <inkml:trace contextRef="#ctx0" brushRef="#br0" timeOffset="32983.05">11039 1707 412 0,'0'0'585'0,"0"0"-150"0,-13 0-78 0,13 0-42 16,-11 1 19-16,11-1-26 0,-14 5 13 15,6-1-37-15,-1 1 7 0,-1 4-32 0,-2 0-34 16,3 3-23-16,-3 4-31 0,0 1 2 0,-2 6-15 16,1 0-27-16,2 4 26 0,1 3-50 0,-1 5 29 0,1 3-21 15,0 3-5-15,2 2-12 0,4 3-14 16,-1 1-32-16,5 0 21 0,0 4-37 0,5-2 25 0,-1 0-39 15,6 1 32-15,3-2-4 0,3-4-9 0,5 7-2 16,1-12-9-16,1-2-4 0,5-3-14 0,3-3 4 16,2-3-24-16,4-4-17 0,0-4-60 0,3-3-13 15,-2-3-100-15,5-3-20 0,0-4-75 0,-6-1-43 16,2-3-96-16,-3-3-83 0,1-2-73 0,-1-2-501 16,-1-2-705-16</inkml:trace>
  <inkml:trace contextRef="#ctx0" brushRef="#br0" timeOffset="33649.36">11056 2178 115 0,'-13'-2'306'15,"-1"1"-46"-15,14 1-18 0,-25 1-10 0,15 3-18 0,-4 1-20 16,1 3-26-16,2 0-29 0,-2 3-25 0,4-2-11 15,1 4-15-15,2 0-20 0,0 0-12 0,2 0-10 16,3 2-4-16,-1-4-8 0,5 2-2 0,1-1-3 16,3-2-4-16,0 0-9 0,2-5 0 0,1-1 2 15,4-2-7-15,-1-4 1 0,3 0-6 0,1-4-1 16,2-2-5-16,0-3 0 0,-2-1-38 0,-1 0 41 16,-1-2-55-16,-3 0 20 0,-4 1-24 0,-2 3-30 15,-2-2-4-15,-2 4-16 0,-4 0-40 0,-3 3-42 16,-1 3-46-16,-7 0-257 0,-4 5 17 0</inkml:trace>
  <inkml:trace contextRef="#ctx0" brushRef="#br0" timeOffset="34932.61">1934 6046 235 0,'0'0'338'0,"4"-6"-65"15,-4 6-67-15,3-8 42 0,-3 8-40 0,1-9 68 16,-1 9-56-16,0-9 30 0,0 9-75 0,-1-11 1 15,1 11-58-15,-4-11 26 0,4 11-38 0,-5-10 41 0,1 5-26 16,-1-1 0-16,1 1-20 0,-2 1 19 0,-2-1-33 16,2 1-5-16,-3 1-23 0,0 0 9 0,9 3-24 15,-19-1 9-15,7 2-17 0,2 2 9 0,-3 0-9 16,-1 4 18-16,0-1-17 0,1 2 3 0,-1 2 8 16,0 1-3-16,1 1-2 0,1 3 3 0,0-1-11 15,3 0-1-15,1 0-15 0,2 0 4 0,2 3-14 16,2-1 12-16,0-2-14 0,4 2 10 0,0-1-10 15,5 0 10-15,0-1-9 0,6 1-15 0,1-2 21 16,5-1 0-16,3-3-4 0,0 0 3 0,7-2-5 16,1 0 1-16,0 0-3 0,2-2 4 0,0 1-4 0,-4-1 3 15,-1 0-11-15,0 0 7 0,-3 0-9 16,-1 2 4-16,-4-2-7 0,-1 1 6 0,-5-1 8 16,1 3 26-16,-4-1 20 0,-2 0-1 0,-4 3 2 0,-3-1-24 15,-2 2 4-15,-3 1-15 0,-4 2 7 16,-3 2-17-16,-3 0 6 0,-4 1-18 0,-4-1-3 0,0 1-48 15,1-1-68-15,-3-1-68 0,0 0-96 16,0-2-81-16,1-1-133 0,1-1-591 0,2-4-707 0</inkml:trace>
  <inkml:trace contextRef="#ctx0" brushRef="#br0" timeOffset="35648.56">2626 6186 165 0,'4'5'687'0,"-4"-5"-163"0,0 0-108 0,0 0-33 15,0 0-17-15,0 0 4 0,0 0 2 0,0 0-17 16,0 0-51-16,0 0-42 0,0 0-56 0,0 8-36 16,0-8-29-16,0 0-23 0,0 0-21 0,0 0-16 15,0 0-12-15,0 0-20 0,0 0-5 0,0 0-3 16,0 0-10-16,0 0-2 0,0 0 6 0,0 0 8 15,0 0-4-15,0 0 13 0,0 0-17 0,0 0 33 16,0 0 2-16,0 0 6 0,0 0-6 0,0 0 19 16,0 0-20-16,0 0 10 0,0 0-10 0,0 0 7 15,0 0-16-15,0 0 4 0,0 0-14 0,0 0 3 0,0 0-18 16,0 0-9-16,0 0-1 0,-4 5 5 0,4-5-11 16,0 0 7-16,0 0-8 0,0 0-1 0,0 0-6 15,0 0 4-15,0 0-8 0,0 0-1 0,0 0-13 16,0 0 10-16,0 0-4 0,0 0 7 0,11-1-4 15,-11 1 5-15,12-3-7 0,-12 3 6 0,18-4-6 16,-8 1 6-16,3 0-6 0,2 1 6 0,0-2-5 16,2-1 3-16,1 1-7 0,1 0 4 0,3 0-3 15,1-2 1-15,-3 0-17 0,3 3-7 16,0-3-27-16,-1 0-15 0,0 1-50 0,-3 1-15 0,-1 0-74 16,0 0-7-16,-3 1-79 0,0 1 6 0,-3 1-18 15,0 1 2-15,-12 0-26 0,16 3-76 0,-16-3-65 16,5 9-47-16,-5-9-397 0,-6 14-482 0</inkml:trace>
  <inkml:trace contextRef="#ctx0" brushRef="#br0" timeOffset="35833.78">2879 6299 461 0,'-15'12'382'0,"-2"-1"-40"0,4-2-76 0,2-1 43 15,-1-1-47-15,3-1 37 0,3 0-51 0,-2-3 1 0,8-3-55 16,-9 6-18-16,9-6-46 0,0 0-3 0,0 0-37 16,0 0 5-16,12-9-28 0,-5 3 2 15,5-1-23-15,2-2 2 0,1-1-18 0,4-2 6 0,1 0-19 16,3-3-2-16,2 2-4 0,-1-1-1 0,3-1 0 15,0-1-4-15,-3 1-1 0,2 1-2 0,1 0-2 16,-3 0-46-16,-2 3 40 0,-3 0-62 0,3-1-3 16,-6 3-102-16,1-2-2 0,-4 3-60 0,-2-2-43 15,-2 3-39-15,-1-1-40 0,-3 0-66 16,-1-1-162-16,-4 0-97 0</inkml:trace>
  <inkml:trace contextRef="#ctx0" brushRef="#br0" timeOffset="36015.87">3155 5963 414 0,'-9'-7'424'16,"3"1"-77"-16,-1 1 26 0,7 5-55 0,-10-8-3 15,10 8-27-15,-8-8-13 0,8 8-60 0,-6-5-21 16,6 5-67-16,-5-5 13 0,5 5-2 0,0 0 5 16,0 0-1-16,4-6 10 0,-4 6-5 0,10 1-8 15,-10-1-19-15,15 2-3 0,-6 1-10 0,0 2-4 16,2-1-46-16,1 2 23 0,0 4-52 0,0-1 42 0,0 5-52 16,2 1 36-16,-5 3-46 0,0 4 31 15,-4 6-91-15,0 4-68 0,-5 5-125 0,-5 9-112 0,-5 3-186 16,-7 10-645-16,-6 4-798 0</inkml:trace>
  <inkml:trace contextRef="#ctx0" brushRef="#br0" timeOffset="38148.99">10377 4837 675 0,'0'0'648'16,"8"-3"-160"-16,-8 3-95 0,0 0-83 0,0 0-46 0,11-2-8 16,-11 2 0-16,0 0-6 0,0 0-18 0,0 0-31 15,0 0-37-15,9-1-32 0,-9 1-28 16,0 0-9-16,0 0 2 0,5 7 0 0,-5-7-15 0,4 8-10 16,-4-8-17-16,3 10-49 0,-1-3 45 0,-2 2-55 15,0 2 38-15,0 1-93 0,0 0-38 16,-1 5-94-16,-3 1-95 0,-2 2-127 0,-3 5-135 15,-3 1-500-15,-3-1-667 0</inkml:trace>
  <inkml:trace contextRef="#ctx0" brushRef="#br0" timeOffset="38765.9">9126 6081 56 0,'-3'-11'544'16,"2"5"-131"-16,1 6-30 0,-5-10-4 0,2 5 0 0,1-2 1 15,-1 3-11-15,-1-2-2 0,4 6 4 16,-5-10-25-16,5 10-33 0,-5-7-62 0,5 7-59 15,-4-6-37-15,4 6-34 0,0 0-27 0,-4-6-10 0,4 6-48 16,0 0 70-16,0 0-52 0,3 7 52 0,2-1-63 16,-1 0 45-16,2 3-58 0,-1 0 37 0,3 2-63 15,0 1 50-15,2 1-55 0,-1 0 50 0,1 2-17 16,0 0-5-16,1 1-21 0,-1-1-35 0,1-1-43 16,-2-3-60-16,-1 3-59 0,0-2-39 0,0 0-17 15,0 0-106-15,-4-1-19 0,1-2-32 0,-1 0-57 16,-3 0-58-16,-1-3-388 0,-1 2-473 0</inkml:trace>
  <inkml:trace contextRef="#ctx0" brushRef="#br0" timeOffset="39548.96">8979 6252 575 0,'0'0'580'0,"-9"-7"-192"0,9 7-44 15,-8-4-118-15,8 4 7 0,-4-5-100 0,4 5 24 0,0 0-69 16,0-8 36-16,0 8-58 0,8-7 34 0,-3 2-37 15,5-1 12-15,2-1-58 0,1-1-1 0,3-2-3 0,5-2 0 16,-3 2 3-16,6-4-9 0,0 0-2 0,2-1-3 16,-2 0 3-16,2-1-4 0,-1 2-4 0,2-3 5 15,-4 0-8-15,-3 1-2 0,2 0 44 0,-5 2-51 16,-3-1 53-16,-3 1-62 0,1-2 39 0,-6 3-49 16,-1 1 47-16,-1 0-48 0,-4 0 48 0,0 1-49 15,0 2 53-15,-2-1-45 0,-2 0 65 0,1 3-22 16,-2-1 65-16,0 1-11 0,1 3 52 0,-1 0-43 15,5 4 35-15,-10-6-54 0,10 6 45 0,0 0-43 16,-13 4 45-16,13-4-46 0,-9 8 36 0,8 0-44 16,0 0 30-16,-1 2-53 0,4-1-5 0,-1 4-2 15,1 1-3-15,3 0-1 0,0 1-6 0,3 2-2 16,-1 0-2-16,2 1 2 0,1 0-4 0,0-1-2 16,-1-1 1-16,2 0-8 0,-2-3-1 0,0 1 40 15,0-3-52-15,0-1 42 0,-1-1-54 0,-3 0 45 16,3-3-43-16,-3 0 50 0,-1 0-47 0,-4-6 48 15,6 7-49-15,-6-7 9 0,0 0 1 0,0 0 1 0,0 0 5 16,0 0 4-16,0 0-1 0,8-3 1 0,-8 3 7 16,0 0-8-16,1-5-1 0,-1 5-1 0,0 0 2 15,0 0-4-15,5-6 5 0,-5 6-4 0,0 0 0 16,0 0 3-16,12-1 3 0,-12 1-2 0,10 1-2 16,-10-1 5-16,11 3-6 0,-11-3 4 0,13 3-3 15,-13-3 4-15,12 2-7 0,-12-2-16 0,11 3-16 16,-11-3 31-16,9 2-40 0,-9-2 45 0,0 0-32 15,12 1 48-15,-12-1-37 0,0 0 0 0,8-2-3 16,-8 2 4-16,4-5 7 0,-4 5 1 0,4-11 3 16,-4 11 6-16,4-11 0 0,-1 3 0 0,-1 1 4 15,2-1 0-15,1-1-3 0,-1 2 4 0,1 0-2 16,0 1 0-16,2-1 3 0,-1 0 1 0,0 3-3 16,2-1 1-16,-2 2 2 0,-6 3 0 0,14-7 1 15,-14 7-3-15,13-1 5 0,-13 1-2 0,13-1-4 16,-13 1 5-16,14 1-3 0,-14-1 3 0,9 2 3 15,-9-2 3-15,8 3 7 0,-8-3 14 0,0 0 12 16,7 5 15-16,-7-5 1 0,0 0 4 0,0 0-3 16,0 0 0-16,0 0 10 0,0 0-20 0,-10-6-3 0,10 6-8 15,-4-9 0-15,3 2-10 0,1 7 1 0,-1-12-10 16,2 5 45-16,-1 1-55 0,4 0 43 0,-3-1-55 16,3 0 48-16,-4 7-50 0,13-10 57 0,-7 5-52 15,2 1 45-15,2 1-51 0,-2 1 46 0,-8 2-53 16,16 0 8-16,-4 1-4 0,-2 1-4 0,-1 2-12 15,1 2-53-15,-1 3-58 0,-1 0-92 0,-3 3-94 16,1 1-65-16,-3-2-109 0,-2 2-494 0,-1 1-588 16</inkml:trace>
  <inkml:trace contextRef="#ctx0" brushRef="#br0" timeOffset="40249.25">9509 6122 283 0,'0'0'279'0,"0"0"-80"15,0 0-18-15,0 0-11 0,0 0-1 0,0 0-23 0,0 0 2 16,0 0-26-16,0 0-8 0,0 0-25 0,0 0-11 0,0 0-16 15,3-6-13-15,-3 6-5 0,10-9-8 16,-4 5-10-16,3-3-8 0,0 0-2 0,0 0 0 16,0 0-4-16,1-3-4 0,-2 3 4 0,1 0-5 15,-3-1 5-15,2 1-7 0,-3 0-3 0,-1 0-4 0,-1 2-6 16,-2-2-7-16,-1 7-5 0,-5-8-7 0,5 8 20 16,-13-4-3-16,13 4-6 0,-23-1 12 15,5 3-10-15,0 1 8 0,-5 0 4 0,0 3 23 0,0 3 29 16,-5 0 25-16,0 2 20 0,1 0 11 0,0 1 30 15,0 1-9-15,3 0 42 0,5-2-65 0,-2 1 24 16,6-2-63-16,-2 2 28 0,6-3-56 0,0 0 38 16,2-1-59-16,2 0 38 0,3-3-45 0,4-5 43 15,0 9-44-15,0-9 32 0,9 3-49 0,-9-3 3 16,21-4 3-16,-5-2-5 0,6-1-1 0,5-5 0 16,1 1-16-16,0-2-24 0,0-1-25 0,0 1-34 15,1 0-15-15,-4-1-8 0,-5 5 0 0,-3 0 4 16,0 3 4-16,-7 1 17 0,-2 1 12 0,-8 4 22 15,0 0 9-15,0 0 18 0,5 6 10 0,-13 1 27 16,-2 2 45-16,-2 1 35 0,-3 4 26 0,1 0 19 16,-4 0 18-16,4 2 1 0,-3-2 29 0,4 1-69 15,2-2 25-15,2-1-64 0,1-1 27 0,3-2-58 0,3 0 36 16,2-9-52-16,2 10 34 0,-2-10-86 0,12 3-42 16,1-6-125-16,6-5-148 0,5-3-148 0,8-8-238 15,3-3-250-15</inkml:trace>
  <inkml:trace contextRef="#ctx0" brushRef="#br0" timeOffset="40815.48">10589 4621 441 0,'0'0'569'15,"-1"-11"-125"-15,1 11 1 0,-3-11-66 0,3 11 9 16,-1-9-52-16,1 9 40 0,-3-8-68 0,3 8 20 16,-3-7-92-16,3 7-30 0,0 0-48 0,-3-8-24 15,3 8-20-15,0 0-19 0,0 0-15 0,-1-7-16 16,1 7-3-16,0 0 5 0,0 0 12 0,0 0 0 16,9 7-6-16,-9-7-13 0,9 10-4 0,-4-5-6 0,1 1 7 15,3 1-27-15,-1 0 7 0,1 1-19 0,0 1 15 16,2 0-23-16,-2-1 14 0,3 2-26 15,-2 0-4-15,0 0-85 0,-1-2-20 0,1 2-105 0,-2-3-31 16,-2 0-64-16,-1 1-66 0,2-1-78 0,-5 0-71 16,-2-7-556-16,0 9-702 0</inkml:trace>
  <inkml:trace contextRef="#ctx0" brushRef="#br0" timeOffset="40948.86">10451 4677 488 0,'-11'-9'362'0,"0"1"-50"0,1-1-43 0,2 2-53 15,2-1-32-15,2 2-50 0,0-3-12 0,3 2-46 16,2 0 10-16,1-2-38 0,3 1-1 0,1 0-22 16,6-1-15-16,-1 0-54 0,2 1-89 0,6-2-86 15,-2 1-86-15,3-1-220 0,-1 1-27 0</inkml:trace>
  <inkml:trace contextRef="#ctx0" brushRef="#br0" timeOffset="41231.42">10953 4152 526 0,'0'-11'499'0,"-2"0"-132"0,-2 4-9 0,0-2-6 16,-1 4 9-16,1-1-37 0,-2 1-6 0,6 5-31 15,-13-6-33-15,13 6-28 0,-13-1-34 16,13 1-31-16,-13 4-21 0,6 1-20 0,2 2-7 0,-2 0-19 16,5 4-4-16,-1-1-9 0,0 3-9 0,3 2-6 15,3 2-9-15,0 1-6 0,2 3-44 0,3 1 32 16,2 4-42-16,1 0 1 0,2 1 4 15,5 5 1-15,0-2 4 0,0 1 4 0,1 1 29 0,1-1-44 16,2 0 37-16,0 0-46 0,-3-1 23 0,3 0-81 16,-2 0 16-16,-6-5-72 0,4 1 15 0,-4-2-40 15,0 0-2-15,-5-6-14 0,0 1-44 0,0-3-47 16,-5-3-52-16,-3-1-77 0,-1 0-60 0,-1-4-427 16,-4-1-431-16</inkml:trace>
  <inkml:trace contextRef="#ctx0" brushRef="#br0" timeOffset="41365.78">10921 4766 366 0,'-12'-10'460'0,"3"0"-71"0,1 0-117 0,0 2-20 16,3 1-75-16,0-3 1 0,4-1-57 0,-1 2 3 0,4-2-59 15,2 0 16-15,1-5-45 0,4 5 26 0,2-4-42 16,2 2-9-16,5 0-3 0,1 0 21 0,3-2-47 16,1-1-68-16,2 4-105 0,2-2-134 0,1 2-315 15,-2 0-150-15</inkml:trace>
  <inkml:trace contextRef="#ctx0" brushRef="#br0" timeOffset="42015.48">10916 4697 327 0,'-9'3'600'0,"2"2"-149"16,7-5-115-16,-12 5-65 0,12-5-58 0,-9 5-39 0,9-5-42 15,-8 2-23-15,8-2-10 0,0 0-15 0,0 0-15 16,0 0-13-16,0 0-9 0,6-7-7 0,1 0-58 16,5-1 49-16,-2-1-50 0,7-4 52 0,-2 0-50 15,3-2 47-15,-1 2-55 0,-1-3 16 0,1 2 38 16,-2 0-49-16,-1-1 42 0,-3-1-42 0,-1 5 43 15,-4-1-50-15,0-1 43 0,-3 4-9 0,-3-1-47 16,-3 2 49-16,-2-3-42 0,-1 5 45 0,-5 0-39 16,-2 2 51-16,-2 2-11 0,-2 1-22 0,-1 1 49 15,-3 2-44-15,-4 2 57 0,0 2-38 0,-3 3 50 16,3 2-39-16,-4 2 49 0,4 1-4 0,-2 1-9 16,3 2-6-16,5-1-16 0,-2 1 1 0,6-3-12 15,2-1-3-15,4 0-3 0,0-2-3 0,6 0-1 16,1-4-2-16,2-7 5 0,2 13-5 0,-2-13 0 15,11 4-5-15,-1-7 3 0,3 1-7 0,4-4-1 16,2-4-3-16,0 0-36 0,5-3 43 0,0-3-39 16,1 0 6-16,-3 0 45 0,-1-2-47 0,0 1 43 0,-6 2-38 15,0 1 40-15,-3 1-2 0,-3 1-8 0,0 1-1 16,-4 2-2-16,1 0-5 0,-2 1-8 0,-1 0-10 16,-1 3-44-16,-2 5-49 0,3-7-40 0,-3 7-46 15,0 0-2-15,0 0-31 0,0 0-30 0,6 7-22 16,-6-7-42-16,8 12-295 0,-3-7-127 0</inkml:trace>
  <inkml:trace contextRef="#ctx0" brushRef="#br0" timeOffset="42415.3">11582 4445 85 0,'17'-3'545'0,"-6"2"-161"0,-11 1-63 15,19 2-45-15,-19-2 76 0,8 6-47 0,-8-6-28 16,0 14 14-16,-3-7-71 0,-2 5 2 0,-5 0-70 15,-3 5 21-15,-3 1-21 0,-2 2-22 0,-3-1-15 16,1 2-2-16,-2-1-3 0,2-2 3 0,-2 0 0 16,3-1-12-16,1-4-13 0,4-1-7 0,1-2-3 15,4-2-39-15,-1-2 35 0,1-1-57 0,9-5 36 0,-13 2-58 16,13-2 40-16,-11-4-51 0,7-3 45 0,0-1-45 16,4-2 39-16,-1-1-47 0,1-3 49 0,0-2-50 15,1-2 7-15,-1-2 41 0,0 0-49 0,0-2 50 16,0-1-49-16,-2-3 49 0,-1 1-9 0,-1-1 2 15,2 3 1-15,-2 1-10 0,0 1 12 0,0 4 11 16,-1 1 16-16,1 0 10 0,0 6-1 0,2-1-19 16,-1 0-12-16,-1 4-3 0,2 2-4 0,2 5-8 15,0 0 6-15,0 0-6 0,-8 4-38 0,8-4 47 16,0 15-39-16,3-4 40 0,-1 3-39 0,2 3 6 16,4 1 11-16,1 4-9 0,2 3 10 0,5 0-73 15,-1 0-14-15,4 4-83 0,4-1 10 0,0-3-29 16,2-2-30-16,-1-4-49 0,0-3-65 0,0-3-70 15,-1-2-76-15,-1-5-451 0,1-1-506 0</inkml:trace>
  <inkml:trace contextRef="#ctx0" brushRef="#br0" timeOffset="42799.36">11843 4250 597 0,'2'-12'688'0,"-2"0"-119"0,0 4-89 0,0-1-99 0,0 2-56 15,0 1-43-15,0 6-39 0,0-11-33 0,0 11-9 16,0 0 21-16,3-5 6 0,-3 5-22 0,6 3-27 16,-6-3-58-16,8 11 15 0,-3-3-46 0,4 3 7 15,-1 2-39-15,1 4 14 0,0 1-36 0,2 1-1 16,-2 0-8-16,0 7-5 0,4 0-2 0,-3-1-5 16,3 1-4-16,-6-5-3 0,4-2-9 0,-2 0-2 15,-2-5-6-15,1-1 0 0,-3-1-1 16,3-3 1-16,-1-2 6 0,1-3-4 0,1-1-1 0,-9-3 2 15,19-3-5-15,-6 0 0 0,1-4-1 0,-1-2 2 16,3 0-5-16,0-2 25 0,1 0-36 0,-1-1 40 16,-1 2-40-16,-3 2 40 0,-2-1-38 0,3 3 27 15,-6-1-46-15,1 2 28 0,0 1-57 0,-8 4 50 16,9-3-37-16,-9 3 53 0,0 0-43 0,5 5 47 0,-5-5-54 16,-7 10 37-16,2-2-54 0,-2 1 48 15,-2 0-59-15,0 1 29 0,-4 0-63 0,4 1 26 16,-3-1-61-16,1 1 6 0,1-3-94 0,1 1-8 0,0-4-63 15,3 2-43-15,-1-3-44 0,7-4-76 0,-5 5-249 16,5-5-230-16</inkml:trace>
  <inkml:trace contextRef="#ctx0" brushRef="#br0" timeOffset="42945.7">12419 4378 549 0,'13'-4'669'0,"-3"1"-181"0,-10 3-98 0,12-2-79 0,-12 2-54 16,11-2-12-16,-11 2-4 0,0 0-11 0,10 4-29 15,-10-4-75-15,3 8 12 0,-3-8-66 0,3 10 26 16,-3-2-58-16,-2 0 15 0,2-1-85 0,0 2-25 16,-1 0-129-16,1 0-32 0,1-1-96 0,1 3-104 15,0-5-494-15,2 0-476 0</inkml:trace>
  <inkml:trace contextRef="#ctx0" brushRef="#br0" timeOffset="43248.94">12729 4193 286 0,'0'-9'572'0,"-2"2"-142"0,-2 1-100 16,4 6-48-16,-7-6-12 0,7 6-27 0,-13-1-19 15,13 1-13-15,-15 3-27 0,4 1-31 0,4 1-26 16,-1 2-29-16,-1-1-18 0,3 1-15 0,-2 2-11 16,3 0-14-16,1 0-7 0,0 0-10 0,0 0-10 15,3-1-7-15,1 0-6 0,3-2 4 0,-1 1-26 16,2-2 7-16,4-1-2 0,1-1-3 0,0-1-1 15,2-1 2-15,-11-1-2 0,23 0 4 0,-10 0 3 16,0-3 1-16,0 3 1 0,-1 0 4 0,1 0 7 16,2 0-3-16,-15 0 0 0,22 0 8 0,-9 0 5 15,-2 2-12-15,-11-2-1 0,22 1 2 0,-22-1-3 16,18 3 0-16,-18-3-25 0,17 2-37 0,-17-2-59 16,11 2-66-16,-11-2-69 0,0 0-63 0,15 0-472 0,-15 0-321 15</inkml:trace>
  <inkml:trace contextRef="#ctx0" brushRef="#br0" timeOffset="43448.6">12894 4051 298 0,'3'-12'542'0,"2"4"-167"0,-2 0-67 16,1 1-21-16,1 3-11 0,-1-1-7 0,3 1-8 0,-7 4-26 16,13-4 7-16,-13 4-26 0,18 1 6 0,-8 3-32 15,0 1-17-15,3 2-6 0,1 3-21 16,0 2-23-16,-1 2-22 0,2 3-15 0,-3 1-10 0,-2 5-18 15,3 1-10-15,-5 2-13 0,-2 2-28 0,-2-3-42 16,-3 0-75-16,-1 1 6 0,-2 6-82 0,-7-3 1 16,-2-1-98-16,-8 4-24 0,-5-2-29 0,-4 0-86 15,-3-4-451-15,-6 1-426 0</inkml:trace>
  <inkml:trace contextRef="#ctx0" brushRef="#br0" timeOffset="43815.33">11778 4066 535 0,'-8'-7'468'0,"2"3"-131"0,6 4-66 0,-11-5-57 15,11 5 5-15,0 0-50 0,-16 2-1 0,11 3 29 16,-1 2-40-16,1 3 22 0,-1 3-34 0,2 2 24 16,3 3-33-16,0 1-18 0,1 4-20 0,2 2-15 15,2 5-8-15,2 1-15 0,2 1-42 0,1 5 36 16,6 2-41-16,2-2 31 0,5 0-47 0,2-1 33 15,3 0-9-15,7 3-6 0,5-3-14 0,3-5-32 16,-3-7-31-16,4-5-47 0,1-1-54 0,6-7-76 16,1-3-81-16,2-4-84 0,4-5-436 0,-2-3-382 15</inkml:trace>
  <inkml:trace contextRef="#ctx0" brushRef="#br0" timeOffset="44248.38">13803 3750 283 0,'-5'-7'601'0,"5"7"-158"0,0 0-97 16,-11-1-26-16,11 1-4 0,-16 7-19 0,9-3-3 16,-4 3-10-16,-1 3-24 0,0 0-25 15,-2 4-29-15,3 3-28 0,0 1-34 0,-4 5-13 16,5-1-24-16,0 2-18 0,3-2-10 0,2 1-13 15,1 0-6-15,2 0-11 0,2-2-2 0,1 2-8 16,1 0-4-16,4-2-3 0,0 1-9 0,4-1-3 16,2-2-1-16,4 1-46 0,0-2 51 0,4-1-45 0,-3-4 46 15,7 0-52-15,-2-3 40 0,2-2-61 0,-1-2 26 16,3-1-41-16,0-1-58 0,3-3-52 0,-3-1-57 16,1-1-80-16,1-2-94 0,-6-1-85 0,6-3-490 15,-7 2-571-15</inkml:trace>
  <inkml:trace contextRef="#ctx0" brushRef="#br0" timeOffset="44413.95">13766 4125 714 0,'-19'0'712'0,"6"2"-165"16,0-2-116-16,13 0-105 0,-19 0-61 0,19 0-45 16,-16 0-36-16,16 0-28 0,-9-3-31 0,9 3-24 15,0 0-22-15,5-10-11 0,4 6-21 0,2-3-11 16,6-2-1-16,5 1-44 0,3-4-33 0,5 0-84 15,0 0-72-15,5-3-74 0,1 1-60 0,-2 0-114 16,4-1-382-16,-3 0-364 0</inkml:trace>
  <inkml:trace contextRef="#ctx0" brushRef="#br0" timeOffset="44716.11">14440 3688 424 0,'2'-8'533'0,"-2"8"-126"0,0-12-54 0,0 12-5 16,-2-8 6-16,-2 3-53 0,4 5-5 0,-9-6-36 15,9 6-28-15,-13-4-27 0,13 4-20 0,-14 1-25 16,5 2-24-16,0 0-13 0,0 2-17 0,2 1-12 16,0 1-51-16,1 1 33 0,1 0-56 0,1 2 43 15,1-1-48-15,3 2 42 0,4 0-10 0,1 2-8 16,2 0-7-16,4 3-6 0,3-2-1 0,-1 2-4 16,9 1 0-16,-2 1-10 0,4-2-5 0,-2 1 0 15,4 1 2-15,-1-1 0 0,-2 1-6 0,-1 0-1 16,0-1-10-16,-3 0-12 0,-6-3-17 0,-1 2-5 15,-4-3 2-15,-3 0 3 0,-5 0-3 0,0-1-2 16,-6 2-15-16,-3-1-14 0,0-1-11 0,-5 1-16 16,-4-2-37-16,1 0-37 0,-6-3-51 0,0 0-52 15,-1-2-68-15,2-1-33 0,-3-1-99 0,3-3-301 0,0-1-297 16</inkml:trace>
  <inkml:trace contextRef="#ctx0" brushRef="#br0" timeOffset="45315.1">14447 3632 597 0,'0'0'487'0,"0"0"-105"0,0 0-75 0,0 0-41 16,0 0-5-16,-10 2 12 0,10-2 23 0,-3 7 11 16,3-7 1-16,-1 10-4 0,1-2-79 0,1 1 30 15,1 2-73-15,0 1 30 0,2 2-37 0,1 1 7 16,2 0-36-16,2 5 6 0,0-1-37 0,0 0 3 16,3 1-34-16,0 3-6 0,1 0-19 0,1 1 1 0,-1-2-15 15,2 0-4-15,-1 1-14 0,0 0-11 0,0 0 4 16,0-2-19-16,-4-1 4 0,2-2-67 15,-1-2-25-15,-2 1-91 0,-2-3-14 0,-1-2-63 16,2 1-46-16,-5-3-47 0,0-2-61 0,1-1-81 0,-4-7-69 16,0 8-412-16,0-8-562 0</inkml:trace>
  <inkml:trace contextRef="#ctx0" brushRef="#br0" timeOffset="45697.51">14523 3846 234 0,'-7'-19'409'0,"5"-1"-35"0,-2 2-65 0,4 0 26 15,-1 2-89-15,2-2-10 0,2-1 23 0,-1 1-59 16,2 2 1-16,5-4-46 0,0 2-1 0,1 0-35 16,4 3-17-16,0-1-24 0,3 2-10 0,-2-1-9 15,4 3-9-15,-3 2 3 0,4 0-10 0,-1 3-6 16,-1 3-1-16,1 0-10 0,-2 3-5 0,2 2-2 16,0 2-18-16,-3 1 14 0,-1 2-18 0,-1 1 17 15,-4 2-14-15,2 4 9 0,-6-2-14 0,-1 4 0 16,-5-2 5-16,0 5 4 0,-4-1-6 0,-1 3 8 15,-4 0-7-15,-1-1 5 0,-5 1-5 0,1-2 1 16,-3 1 4-16,2-3 5 0,1-3-2 0,-3 0 12 0,4-1 26 16,2-2 10-16,-1 0 21 0,2-3 8 15,4-1-2-15,-3 0-5 0,2 0-18 0,2-3-13 0,0 2-12 16,1-1-13-16,4-4-1 0,-2 8-4 16,2-8-2-16,2 10-4 0,2-5 3 0,2 0-1 0,4 4-3 15,1-2 2-15,2 4-4 0,3 0 1 16,0 0 2-16,1 2-6 0,2 0 4 0,2 1-4 15,2 1 2-15,-1 1-2 0,2-4-1 0,0 3 1 0,2-2-24 16,-2 1-64-16,1-3-58 0,0 1-86 0,-3-2-83 16,0-2-110-16,-2 1-90 0,3-3-407 0,-1-1-486 15</inkml:trace>
  <inkml:trace contextRef="#ctx0" brushRef="#br0" timeOffset="45981.16">15640 3480 742 0,'-3'-9'765'16,"2"1"-154"-16,0 2-130 0,-1 0-100 0,0 0-55 15,2 6-48-15,-4-10-36 0,4 10-32 0,-3-7-21 0,3 7 16 16,0 0-28-16,0 0 14 0,0 0-59 15,0 11 11-15,3-4-20 0,1 2-28 0,0 0-7 16,2 2-20-16,-1 2-18 0,3 0-6 0,2 4-5 0,0-1-28 16,-1 0 21-16,4 1-28 0,-3 0-15 0,0 0-82 15,3 0-7-15,-4-2-92 0,0 0-7 0,-1-3-63 16,-2 1-47-16,-1-2-49 0,-2-2-73 0,-2 1-45 16,-1-3-72-16,-2 0-288 0,-2-1-375 0</inkml:trace>
  <inkml:trace contextRef="#ctx0" brushRef="#br0" timeOffset="46781.78">15431 3663 349 0,'-10'-7'494'0,"1"0"-103"0,4 1-2 0,-1 0-84 15,2 0 1-15,0 0-57 0,4 6 10 0,-1-12-40 16,1 12-7-16,5-12-41 0,0 4-14 0,5 2-43 16,4-3-13-16,0 2-22 0,6-1-8 0,1-3-28 15,6 1 5-15,-1-1-20 0,3 0 4 0,1 1-6 16,-1-1-5-16,0 0-6 0,3-2-4 0,-4 2-1 15,2-1-5-15,-3-1-1 0,-2 1-15 0,-1-1 17 16,-4 1-4-16,-3-1-2 0,-1 2 2 0,-2-3-12 16,-5 2 9-16,0 1 1 0,-2-3 2 0,-4 3-4 0,-2 1-2 15,0-1 13-15,-2 0-5 0,0 1 9 0,-2 2 14 16,-2-1 12-16,2 4 10 0,-4-2-5 0,7 7-12 16,-10-7 2-16,10 7-1 0,-14 1-1 0,6 3 3 15,2 0 0-15,-1 3-5 0,0 1-7 0,0 3-1 16,2 3-1-16,1-1-3 0,0 2-3 0,3 2-9 15,0 0 6-15,0 1-5 0,2 1 5 0,0 0-8 16,4 1 2-16,-2 1-9 0,2-1-4 0,0-1-5 16,5-2-1-16,-3-1-7 0,-1-3 0 0,2 1-7 15,1-5 8-15,-2 1 1 0,1-4 7 0,1-2-2 16,1 0 5-16,-10-4 5 0,16 3-3 0,-16-3 2 16,16-4-1-16,-7-1 10 0,-1 0-9 0,1 1 13 15,-3-4-12-15,-1 1 11 0,3 0-14 0,-3 0 13 16,1 0-14-16,-2 0 12 0,0 3-6 0,1-1 2 15,-5 5-12-15,5-8 11 0,-5 8-13 0,7-4 13 16,-7 4-9-16,0 0 11 0,0 0-6 0,12 0 11 16,-12 0-11-16,7 4 10 0,-7-4-10 0,8 7 13 0,-8-7-12 15,6 7 12-15,-6-7-16 0,9 7 12 0,-9-7-12 16,6 4 3-16,-6-4-1 0,7 4 3 0,-7-4 2 16,0 0-3-16,0 0 0 0,14-1 13 15,-14 1-17-15,7-4 13 0,-7 4-14 0,8-9 13 0,-2 3-13 16,1 0 8-16,-1-1-6 0,-1 1 12 0,2-2-8 15,-1 1 8-15,2 0-15 0,-2 1 12 0,1 0-13 16,-1 2 12-16,-1 0-13 0,3 0 7 0,-8 4-8 16,11-4 11-16,-11 4-9 0,13 0 12 0,-13 0-12 15,15 4 18-15,-10 0-17 0,-5-4 11 0,12 6-9 16,-6-1 12-16,1-2-11 0,-3 2 12 0,-1 0-13 16,-3-5 11-16,8 7-12 0,-8-7 18 0,4 6-2 15,-4-6 12-15,6 6-11 0,-6-6 12 0,0 0 3 16,0 0 6-16,0 0-10 0,0 0 6 0,0 0 2 15,0-7 4-15,0 7-2 0,3-12-1 0,-1 7-5 16,2-3-2-16,0-1-7 0,3 2 8 0,1 0 7 16,0 0 6-16,0-1 3 0,1 4-3 0,1-2 0 15,-1 1-10-15,1 2 20 0,0 1-25 0,2 1 19 0,-12 1-20 16,23 1 14-16,-13 1-24 0,3 3 13 0,-2-1-13 16,-3 1 9-16,5 3-23 0,-4-1 9 0,0 3-53 15,-3-2-78-15,-2 3-87 0,2-1-56 0,-2 0-123 16,-3 0-79-16,1 2-157 0,-2-2-318 0,-3 1-527 15</inkml:trace>
  <inkml:trace contextRef="#ctx0" brushRef="#br0" timeOffset="47965.21">16141 3627 319 0,'0'0'413'0,"0"0"-102"15,-7 6-66-15,7-6-43 0,0 0-21 0,-4 5-8 16,4-5-15-16,0 0-19 0,0 0-29 0,0 0-18 16,0 0-27-16,6-6-9 0,-6 6-16 0,9-7-8 15,-3 1-8-15,3 0 0 0,-1-1-11 0,2-3 41 16,0 2-58-16,0-2 52 0,-2-1-48 0,0 1 32 15,-1 0-46-15,-2 0 39 0,-1 1-43 0,0-1 47 16,-4 2-53-16,0-1 46 0,-1 2-53 0,-2 0 52 16,-3 0-49-16,-1 0 45 0,-3 3-42 0,0-1 44 15,-4 3-41-15,1 0 47 0,0 4-44 0,-6 0 47 16,1 1-45-16,0 1 48 0,-2 3-46 0,-3 3 52 16,4-2-37-16,-3 3 41 0,2 1-47 0,2 0 6 15,-1 2 0-15,2-3 25 0,2 1-31 0,0 2 11 16,4-5 0-16,2 1-10 0,5-1 8 0,-1-1-6 15,5-8 6-15,-1 10-1 0,1-10 5 0,9 4-6 0,-9-4 3 16,20-2-3-16,-6-3-4 0,7-1 5 0,-2-4-3 16,8-2 0-16,-3 0 3 0,3-2 34 15,-3 0-50-15,0 2 47 0,-7-2-44 0,2 2 39 16,-6 2-40-16,0 0 30 0,-4 0-43 0,-5 3 30 0,-4 7-50 16,0-9 50-16,0 9-41 0,-13-3 49 0,-1 3-44 15,-3 3 40-15,-6 2-33 0,-4 2 45 0,-3 2-41 16,-2 2 78-16,0 0-7 0,0 0 63 15,2-1-5-15,2 1 15 0,5-3-25 0,4 0-2 0,1-2-38 16,5-1 7-16,3 1-27 0,4-3 18 0,6-3-25 16,0 0 8-16,0 0-33 0,19-2 0 0,1-6-93 15,10-2-66-15,9-7-161 0,5-3-149 0,12-5-401 16,3-2-413-16</inkml:trace>
  <inkml:trace contextRef="#ctx0" brushRef="#br0" timeOffset="52235.49">13908 3411 267 0,'0'0'275'0,"0"0"-34"16,5-6-9-16,-5 6 6 0,0 0-6 0,4-5 0 0,-4 5-13 16,0 0-59-16,4-4 28 0,-4 4-62 0,0 0 17 15,0 0-10-15,4-7-6 0,-4 7-2 0,0 0-8 16,0 0-10-16,0 0-10 0,6-4-9 0,-6 4-9 15,0 0-14-15,0 0-1 0,0 0-7 0,0 0-3 16,4-5-3-16,-4 5 11 0,0 0 31 0,0 0 9 16,6 7 19-16,-6-7-1 0,4 10 16 0,-1-2 4 15,-1 3-24-15,1 1 25 0,-2 3-4 0,2 5-12 16,-2 5-8-16,0 1-33 0,-2 9 0 0,-2 3 15 16,1 6-35-16,-1 3 11 0,-2 3-27 0,-1 0 17 15,-2 3-23-15,4 1 20 0,-3 0-17 0,0 0 10 16,1-1-18-16,-2 0 11 0,3 0-10 0,-1-2 11 15,-1 1-8-15,3-1 1 0,-3-2-6 0,3-2-5 16,0-2-6-16,0-1-1 0,0-7-5 0,2-3-5 0,-1-1 1 16,1-8-5-16,-1-1 1 0,3-4-8 0,-2-2 5 15,0-2-8-15,2-3-4 0,-1-1-10 0,1-1-19 16,0-3-61-16,0-8-85 0,3 9-95 0,-3-9-88 16,0 0-169-16,0 0-192 0,10-6-571 0,-9-1-898 15</inkml:trace>
  <inkml:trace contextRef="#ctx0" brushRef="#br0" timeOffset="54930.67">9771 6806 208 0,'-5'-11'533'0,"-1"1"-109"16,-1 2-61-16,2 1 42 0,0-2-56 0,0 2-3 0,1 0-58 16,0 0 23-16,2 2-77 0,-2 0 2 0,4 5-91 15,-5-8 13-15,5 8-69 0,0 0 47 0,0 0-61 16,0 0 52-16,0 0-57 0,0 0-4 16,14 3-11-16,-8 4-9 0,3 0-9 0,1 3-6 15,1 0-3-15,1 5-8 0,1 0-2 0,-1 3-9 16,3 3-1-16,-2 0-46 0,-1-2-23 0,0 1-104 15,-3-1-1-15,1 1-102 0,-2-2-17 0,-3-2-60 0,0 0-71 16,-1-3-88-16,-3-1-307 0,-1 0-344 0</inkml:trace>
  <inkml:trace contextRef="#ctx0" brushRef="#br0" timeOffset="55696.82">9590 7077 260 0,'-13'-6'403'0,"4"1"-56"0,-1-1-53 16,2 2-53-16,4-2-57 0,-1-1-18 0,4 2-34 15,1 5 15-15,0-13-40 0,4 5 13 0,1 1-54 16,3-1 35-16,3-1-59 0,2 0-5 0,3-3 2 16,4 0-9-16,2-2-6 0,4-1-3 0,1 0 5 0,2-4-10 15,3 1-5-15,-1-1-4 0,1-1-5 0,-3 1 5 16,1-1-4-16,-7 3 4 0,0-1-7 0,-3 0-2 16,-2 0 42-16,-1 3-51 0,-6-2 52 0,1 0-58 15,-6 3 47-15,-1-1-48 0,-2 1 46 16,-3 0-49-16,-3 0 46 0,1 1-37 0,-2 0 47 15,-3 0 39-15,-2 2 39 0,2-1 24 0,-1 2 12 16,2 2-5-16,-2 0-9 0,2 1-21 0,-1 3-28 0,7 4-16 16,-9-5-12-16,9 5-5 0,-10 2-6 0,10-2-2 15,-6 10-2-15,3-1-1 0,3 1-48 0,0 2 44 16,0 2-44-16,4 2 43 0,0 2-46 0,1 1 42 16,4 3-48-16,1 2 7 0,0 1 4 0,3 1-3 15,-1-1-3-15,2 0 5 0,0-2-3 0,0 1 43 16,-3-5-49-16,0-1 45 0,1 0-50 0,-3-3 46 15,0-3-48-15,0-1 53 0,-4-1-47 0,2-2 44 16,-2-3-47-16,-1 0 45 0,-4-5-44 0,6 4 41 16,-6-4-46-16,0 0 4 0,10-6 7 0,-10 6-2 0,5-9 3 15,-3 2 5-15,0 1-1 0,1-2 2 16,-1 0 0-16,1 1 1 0,1-2-4 0,1 2 5 16,-3 3-6-16,2-3 0 0,1 4 1 0,-5 3 4 15,11-6-5-15,-11 6 2 0,12-1 2 0,-12 1 0 0,12 2-1 16,-12-2 1-16,14 5 4 0,-14-5-7 15,11 7 0-15,-6-3 1 0,2-1-5 0,-7-3-5 16,11 7-7-16,-11-7 1 0,8 8 7 0,-8-8 49 0,6 2-51 16,-6-2-1-16,0 0-12 0,0 0 5 0,11-2-3 15,-11 2 7-15,5-10 11 0,-3 4-5 0,1 0 3 16,-1-2 2-16,2-1 12 0,-1 0-9 0,1 1 41 16,-1-2-46-16,4 2 36 0,-3-1-45 0,1 2 44 15,0 0-43-15,0 2 39 0,0-1-41 0,-5 6 43 16,11-7-44-16,-11 7 44 0,11-2-38 0,-11 2 35 15,11 0-40-15,-11 0 6 0,12 4 3 0,-12-4 2 16,9 4 5-16,-9-4-1 0,9 5 4 0,-9-5 2 16,7 7 4-16,-7-7 9 0,3 6 25 0,-3-6 27 15,0 0 1-15,0 0-6 0,0 0 1 0,0 0-12 16,0 0-7-16,0 0-7 0,-1-7-5 0,1 7-4 16,-2-11 41-16,2 11-53 0,2-14 38 0,0 7-48 15,1-1 44-15,1 1-50 0,-1-1 55 0,3 2-46 0,-1 0 43 16,2 3-48-16,-7 3 43 0,13-5-44 15,-13 5 48-15,18 1-57 0,-8 1 49 0,-1 2-52 16,4 2 1-16,0 1 1 0,-2 2-2 0,3 2-41 0,-1 2-66 16,1 0-96-16,-1 3-114 0,-3-5-95 0,3 5-235 15,-3 0-275-15,0-3-511 0</inkml:trace>
  <inkml:trace contextRef="#ctx0" brushRef="#br0" timeOffset="56814.09">12482 5814 113 0,'-5'-4'556'16,"5"4"-134"-16,-12-7-87 0,12 7-33 0,-16-2-17 16,16 2-4-16,-23 1-22 0,10 1-5 0,-1 4-16 15,-3 0-20-15,-2 3-18 0,2 2-51 0,-1 3 38 0,-1 3-54 16,0 4 39-16,0 0-56 0,5 3-1 0,0 4-12 16,1-1-16-16,4 5 28 0,1-1-55 0,3 3 20 15,4-2-52-15,4 1 31 0,3-1-48 16,3-3 42-16,1-1-56 0,4-1 41 0,4-3-55 0,3-3 36 15,0-1-77-15,1-4 4 0,4-3-94 0,2-1-7 16,0-5-88-16,-3-2-15 0,2-3-66 0,1-3-45 16,0-2-47-16,4-3-46 0,-6-3-324 0,2-1-308 15</inkml:trace>
  <inkml:trace contextRef="#ctx0" brushRef="#br0" timeOffset="57213.45">12702 5947 127 0,'-7'-18'545'0,"2"3"-100"0,1 1-90 0,-2 0 22 16,2 0-18-16,-2 2-34 0,3 1-22 0,-2 1-4 16,1 2-33-16,3-1-49 0,-3 4-47 0,4 5-36 15,-3-10-61-15,3 10 33 0,0 0-40 0,0 0 58 16,0 0-48-16,6 5 32 0,-4 0-60 0,5 2 36 0,-1 4-55 16,3 2 36-16,-1 0-52 0,1 4-1 0,3 1-1 15,-3 0 0-15,2 1-3 0,0 0-1 16,-1-1-2-16,-1 0-1 0,2-1 0 0,-3-1 0 0,0-3 4 15,0-1-8-15,-1 0-1 0,-3-2 0 0,1-1 2 16,0-1 1-16,-1 0 3 0,0-5 14 0,-4-3-22 16,9 5-1-16,-9-5 2 0,0 0 1 15,13-5-3-15,-7 1 5 0,2-3-4 0,-2 0-4 0,4-1 3 16,1 1 4-16,0-2-3 0,-1 2 0 0,3 0 5 16,-4 1-6-16,0 1 1 0,1 0-3 0,-1 2 3 15,0 0-3-15,-9 3 1 0,13-2 1 0,-13 2-1 16,13 2 3-16,-13-2-1 0,6 5 3 0,-6-5-1 15,3 10 6-15,-6-4-11 0,2 0 1 0,-3 2-6 16,-1-1-11-16,0 1-29 0,-3 0 7 0,3-2-81 16,-1 1 2-16,-1-1-78 0,1-1 21 0,6-5-99 15,-13 7-31-15,13-7-36 0,-6 4-73 0,6-4-32 16,0 0-237-16,-6-4-195 0</inkml:trace>
  <inkml:trace contextRef="#ctx0" brushRef="#br0" timeOffset="57361.88">13077 5985 49 0,'13'-6'615'15,"-4"0"-126"-15,1 1-114 0,-3 1-10 0,0 1-52 0,-7 3 23 16,14-5-64-16,-14 5 28 0,13-1-63 0,-13 1 19 16,10 1-80-16,-10-1 12 0,12 7-77 0,-7-3-20 15,-1 0-13-15,1 4-20 0,-1-2-12 0,-2 4-21 16,1-2-57-16,3 2-95 0,-6-1-104 0,3 1-62 16,-2-1-107-16,2 0-83 0,-1-1-402 0,0-3-443 15</inkml:trace>
  <inkml:trace contextRef="#ctx0" brushRef="#br0" timeOffset="57712.71">13486 5765 145 0,'2'-9'544'0,"-1"-1"-132"16,-2 4-83-16,-1 0-35 0,2 6-39 0,-6-9 48 0,6 9-21 15,-12-3-13-15,12 3-21 0,-12 1-33 0,3 3-36 16,-1 1-35-16,-1 2-25 0,2 0-27 15,-1 3-18-15,2-1-16 0,2 2-10 0,-2 1-46 16,2 0 36-16,2 0-44 0,2-2 34 0,-1 3-41 0,3-2 32 16,0-2-44-16,3 2 17 0,0-4-51 0,4-1 31 15,-1 0-52-15,1-2 39 0,0-2-50 0,-7-2 54 16,18 1-27-16,-8-2 51 0,1 0-43 0,0-3 52 16,-2 1-37-16,0-1 53 0,2 0-41 0,-2 1 45 15,0 1-44-15,0-1 50 0,0 1-34 0,-9 2 42 16,13-4-36-16,-13 4 47 0,14-2-33 0,-14 2 47 15,14 0-48-15,-14 0 35 0,18 2-41 0,-9 1 36 16,0 0-41-16,1 0 36 0,-1-2-49 0,0 2 33 16,1 0-92-16,-1-1-55 0,0 2-113 0,-9-4-122 15,14 2-163-15,-14-2-235 0,13-3-279 0</inkml:trace>
  <inkml:trace contextRef="#ctx0" brushRef="#br0" timeOffset="57929.31">13704 5607 165 0,'2'-11'611'0,"1"3"-189"0,-2 0-65 0,-1 8-108 0,5-9 11 16,-5 9-8-16,10-8-14 0,-10 8 3 15,12-1-7-15,-12 1-24 0,16 3-4 0,-5 0-22 0,0 3-20 16,2 2-16-16,0 2-20 0,1 5-17 16,-2 1-19-16,1 2-17 0,3 4-14 0,-5 1-52 0,-1 2 39 15,-1 3-49-15,-2-4 42 0,-3-1-54 16,-2 3 0-16,-1-2 1 0,-2 0-10 0,1 0-36 15,-5-1-41-15,1-3-41 0,-2 0-59 0,-1 0-39 0,-3-3-36 16,4-3-50-16,-2-3-43 0,0 0-498 0,2-8-415 16</inkml:trace>
  <inkml:trace contextRef="#ctx0" brushRef="#br0" timeOffset="58262.75">14592 5317 595 0,'7'-10'421'0,"0"-2"-31"0,-3 3-89 0,1 1 65 15,-3 1-60-15,-2-1 12 0,1 1-68 0,-1 7 10 16,-1-8-79-16,1 8 8 0,-10-6-70 16,10 6 25-16,0 0-54 0,-18 2 29 0,12 4-55 0,-3-1 17 15,1 3 18-15,-1 2-52 0,0 2 38 0,3 0-44 16,0 4 36-16,0 0-52 0,1 4 36 15,3 1-50-15,-2 3 43 0,4 0-51 0,0 0 40 16,4 0-48-16,-2 2 45 0,5-4-50 0,-1 6 46 16,3-2-46-16,4-2 41 0,-2 0-46 0,5-2 46 0,-2-1-48 15,0-6 45-15,1 0-48 0,2-2 45 0,-1-3-53 16,2 0 42-16,0-4-56 0,0-2 10 0,0-1-84 16,0-3-6-16,1 0-54 0,-2-2-78 0,-1-2-80 15,0-1-67-15,-3-1-70 0,-1-2-437 0,-2 0-475 16</inkml:trace>
  <inkml:trace contextRef="#ctx0" brushRef="#br0" timeOffset="58423.57">14532 5611 545 0,'-17'2'512'0,"6"-1"-155"0,0 0 4 0,11-1-80 16,-16 1 38-16,16-1-66 0,-12-1-52 0,12 1-40 15,-2-6-28-15,2 6-30 0,7-11-18 0,4 4-21 0,1-3-12 16,5 0-15-16,5-1-6 0,3-2-13 15,2-2-4-15,5-1-48 0,1-1-113 0,0 0-34 16,3-1-60-16,-4 1-95 0,3-1-99 0,-1 0-246 0,0 0-190 16</inkml:trace>
  <inkml:trace contextRef="#ctx0" brushRef="#br0" timeOffset="58781.03">15417 4992 432 0,'7'-7'405'0,"-5"1"-46"16,1 0-41-16,-3 6 12 0,1-10 5 0,-1 10-18 16,-2-9-40-16,2 9-21 0,-8-6-16 0,8 6-12 15,-13-4-26-15,13 4-22 0,-18 2-16 0,7 2-9 0,-1 0-13 16,-1 1-23-16,1 0-14 0,0 3-52 0,-1-1 41 16,3 2-54-16,0 0 43 0,-1 1-31 15,4 0 11-15,-1 0-46 0,3-1 37 0,3 1-48 16,-2 1 47-16,4 0-49 0,2 0 2 0,2 1-1 0,1 1 11 15,3-1-7-15,1 0 2 0,4 2-1 16,2-1 4-16,3 0-6 0,2 3-3 0,2 0 1 16,1-2 1-16,0 1 1 0,3 0-1 0,-3 1 6 0,1-1-10 15,0 0 7-15,-1 1 3 0,-2-4 3 0,-1 1 3 16,-4 0 3-16,0-1-10 0,-3 1 39 0,-3-1-38 16,-1-1 36-16,-2 1-33 0,-5-2-2 0,-1 1 1 15,-3 3 24-15,-3-3-35 0,-4 2 24 0,-5 1-51 16,-4-2 1-16,-5 2-141 0,-5-1-92 0,-8 1-181 15,-4-2-196-15,-7 0-632 0,-7-1-872 0</inkml:trace>
  <inkml:trace contextRef="#ctx0" brushRef="#br0" timeOffset="61080.75">13281 6949 567 0,'0'-7'426'0,"0"0"-62"0,-3 0-22 0,3 1-32 16,-3-1-2-16,1 1-17 0,-2 1 4 0,-1 0-14 15,0-1-11-15,-3 2-26 0,-1 0-28 0,0 2-23 16,-2 1-8-16,11 1-19 0,-23-2-17 0,9 4 1 0,-2 0-62 16,-3 3 27-16,1 1-53 0,-1 2 33 15,-1 2-10-15,-2 2-24 0,3 2-5 0,-3 3-14 16,0-2-9-16,3 2-5 0,1 0-8 0,4-1 3 0,0-1-1 16,3 1-8-16,2-2-3 0,1-1-1 0,4 1 0 15,2-1 3-15,2-2-6 0,4 0-1 0,3-1-2 16,2 1 3-16,6 1-6 0,6-2-1 15,0 1-4-15,8-2-9 0,3 1-12 0,-2-1-11 0,5 0-9 16,3 0-8-16,3 2-3 0,1-3-1 0,-3 3 6 16,-5-4-18-16,-1 3-9 0,1-3 2 0,-5 3 5 15,-1-2 0-15,-4 1 12 0,-3-2 4 0,-3 1 8 16,-7 1 14-16,1-1 7 0,-7 1 7 0,-3-1 2 16,-2 1 12-16,-4 0-2 0,-3 1 6 0,-6-1 18 15,-1 3 13-15,-5-1 13 0,-2-1-27 0,-7 2 27 16,0-3-33-16,-4 1 26 0,0-3-32 0,0 0 25 15,0-1-33-15,3-1 35 0,2-4-41 0,0 2 24 16,4-2-8-16,4-2-14 0,1-1-70 0,2 0-83 0,4 0-88 16,3-4-86-16,3 0-48 0,2-1-105 0,4-2-499 15,6 0-584-15</inkml:trace>
  <inkml:trace contextRef="#ctx0" brushRef="#br0" timeOffset="61279.44">13760 6987 961 0,'7'2'592'15,"-7"-2"-91"-15,0 0-114 0,0 0-50 0,0 0 23 16,0 0-80-16,0 0-42 0,0 0-48 0,9-2-38 16,-9 2-30-16,12-6-24 0,-3 3-14 0,2-5-24 15,6 1-13-15,2 0-14 0,2-4-7 0,2 2-43 16,2-2-81-16,3 1-85 0,-1-1-89 0,-5 4-17 15,0-1-150-15,-3 3-552 0,-4 1-587 0</inkml:trace>
  <inkml:trace contextRef="#ctx0" brushRef="#br0" timeOffset="61420.47">13895 7142 584 0,'-9'13'562'0,"0"-1"-185"0,-1-1-37 0,5-3-81 0,1-1-31 15,2 0-94-15,2-7 16 0,1 6-74 0,-1-6 33 16,0 0-65-16,20-4 24 0,-8-1-89 0,2-3-20 15,8-2-63-15,3-4-35 0,2-2-20 0,6-3-86 16,-1-1-62-16,3-1-293 0,-2 0-114 0</inkml:trace>
  <inkml:trace contextRef="#ctx0" brushRef="#br0" timeOffset="61680.07">14504 6688 1005 0,'5'-6'639'0,"-1"2"-77"15,-4 4-141-15,5-9 5 0,-5 9-60 0,6-7-8 16,-6 7-19-16,0 0-25 0,5-6-35 0,-5 6-19 16,0 0-5-16,0 0-6 0,12 2-15 0,-12-2-19 15,7 9-16-15,1-4-53 0,-3 2 16 0,3 2-56 16,0 1 18-16,0 3-55 0,1-1 23 0,2 5-49 16,1 2 25-16,0 3-52 0,1 1 25 0,2 1-59 15,-2 1-7-15,-1-1-40 0,0 0-34 0,3-3-40 16,-4-1-32-16,-2-2-45 0,2-1-60 0,-3-4-55 0,-2 0-7 15,2-1-102-15,-2-5-10 0,-1 2-57 0,-2-4-91 16,-3-5-436-16,4 7-646 0</inkml:trace>
  <inkml:trace contextRef="#ctx0" brushRef="#br0" timeOffset="62046.84">14628 6910 227 0,'-13'-19'376'0,"-3"-2"-77"0,4-2-11 15,0 4 7-15,3-3-41 0,3 0 44 0,-3 1-55 0,5-1 26 16,3 2-83-16,2 1 29 0,2-4-56 0,4 2 30 15,0 1-61-15,4 0 24 0,3-1-24 0,4 2-11 16,1 1-12-16,3 1-11 0,-1 2-56 0,0 5 39 16,1 0-54-16,0 4 37 0,-1 1-53 0,0 3 39 15,-3 2-49-15,0 2 39 0,-3 4-50 0,0 0 45 16,-4 3-50-16,-1 1 45 0,-5 5-49 0,-4-1 42 16,-1 4-44-16,-4 4 7 0,-7-1 0 0,-1 5 6 15,-7 2 2-15,0 0 8 0,-4 0-3 0,-1-3 3 0,-1-2 6 16,6-3 1-16,-1-3 5 0,4-2 16 15,-2-3 19-15,6 0 18 0,0-3 18 0,1 0 1 16,4-4-6-16,-3 2-11 0,5-3-11 0,5-4-11 16,-4 7-3-16,4-7 0 0,3 5-8 0,-3-5 1 0,16 5-2 15,-5-2-1-15,4 0-3 0,1 3-6 0,4-2-2 16,3 1-2-16,0 0-3 0,0 2-3 0,1 2-2 16,3 0 1-16,-3 1 4 0,4 3-11 0,-1-2-6 15,-1 1 3-15,-2 2-3 0,-1-3-7 0,-1 0-24 16,-2-1-45-16,-2-2-48 0,-1-1-9 0,-3 1-94 15,1-3 2-15,-3-2-106 0,-1 1-39 0,-1-4-74 16,-10 0-29-16,21-2-363 0,-14-1-380 0</inkml:trace>
  <inkml:trace contextRef="#ctx0" brushRef="#br0" timeOffset="62395.86">15192 6711 474 0,'0'-16'483'0,"0"3"-103"16,2 3-5-16,-2 1-43 0,0 2 7 0,0 0-91 0,0 0-1 15,0 7-77-15,0-11 21 0,0 11-51 16,0 0 43-16,1-6-58 0,-1 6 32 0,0 0-66 16,8 7 36-16,-6-1-57 0,3 0-7 0,-1 3-2 0,4 2-10 15,-2 1-6-15,3 2-10 0,0 2-14 0,3 3 8 16,3 2-6-16,-1 0 3 0,3 1-10 0,2-2-4 16,0-1-1-16,0 0 1 0,4-2-3 0,-2-3-3 15,0-3-1-15,1-1 1 0,-1-3-1 0,1-3-2 16,0-1 3-16,-1-3-3 0,0-2 3 0,4-2-6 15,-1-2 0-15,-2-3 1 0,-2 0 1 0,2-3-13 16,-4 0 15-16,0-3-1 0,-4 0 0 0,-3-2 2 16,1 0-2-16,-6-3-3 0,2 1 49 0,-6 1-52 15,-2-2 39-15,0 0-54 0,-6-2 46 0,1 0-48 16,-3 0 46-16,-3-2-52 0,-1 4 51 0,2 0-53 16,-2 4 48-16,0-1-51 0,0 2 39 0,2 3-60 15,1 0-29-15,1 2-100 0,1 2-48 0,-1 1-83 16,4-1-51-16,-1 3-68 0,5 5-513 0,-4-8-524 0</inkml:trace>
  <inkml:trace contextRef="#ctx0" brushRef="#br0" timeOffset="63378.9">16326 6100 345 0,'0'0'369'0,"3"-6"-69"0,-3 6-32 0,-2-8-40 15,2 8-21-15,-1-9 0 0,1 9-8 0,-4-9-11 16,4 9-40-16,-6-10-24 0,6 10 4 0,-10-8-22 16,5 4-3-16,-2 0-5 0,-1 1 0 0,8 3-1 15,-16-4 2-15,16 4-5 0,-21 0-11 0,10 1-3 16,-1 3-8-16,-3-1-8 0,2 4-2 0,-2 0-4 15,1 0 4-15,-3 4 4 0,3 0-2 0,0 0 43 16,0 3-62-16,1-1 38 0,1 1-59 0,1 1 41 16,3 0-55-16,1-1 38 0,3 0-50 0,-1 1 42 15,4-1-47-15,1-1 46 0,2 2-48 0,2-2 42 16,6 1-50-16,1-1 48 0,0 2-48 0,7-2 2 16,1-1 47-16,3 2-47 0,2 0 40 0,3 1-46 15,0-2 48-15,1 1-47 0,0 0 45 0,3 3-50 16,-3-2 47-16,-4 1-47 0,3 0 45 0,-3-1-48 15,-2 2-1-15,-3 0 5 0,-4-2 5 0,-2 0 0 0,-5-2 5 16,1 0 1-16,-4 0 6 0,-4-2-1 16,-1 0 4-16,-2 0 4 0,-5 0-4 0,-3-1 1 0,0 0 0 15,-2-1 5-15,-4 0-6 0,-2-2 4 0,-1 0-6 16,1 0-8-16,0-4-32 0,1 1-46 0,1-2-85 16,-1-1-82-16,4-2-18 0,1 0-134 0,1-3-547 15,1 1-544-15</inkml:trace>
  <inkml:trace contextRef="#ctx0" brushRef="#br0" timeOffset="65411.53">16221 6118 257 0,'0'0'379'0,"4"-6"-101"0,-4 6-47 15,1-7-28-15,-1 7-21 0,2-8-17 0,-2 8-2 16,0-9-8-16,0 9-12 0,2-10-5 0,-2 10-45 16,0-11-20-16,0 11-8 0,0-10 3 0,0 10 10 15,0-12 12-15,0 12 4 0,0-12 0 0,0 12-6 16,-2-11 2-16,2 11-10 0,-3-9-12 0,3 9 7 16,-5-10 1-16,5 10 10 0,-8-7 8 0,8 7 4 15,-6-7 5-15,6 7-6 0,-8-3-7 0,8 3-12 16,0 0-7-16,-15 1-2 0,15-1-2 0,-8 5 0 15,3 0 5-15,1 0-21 0,-1 2 22 0,1 1-18 16,-1 0 26-16,0 3 1 0,3 0 3 0,-1 3 9 0,2 0-22 16,1-1-9-16,-2 2-2 0,4 1-7 15,-1 2-1-15,4 0-10 0,-1 2 0 0,5 2-14 0,-1 0-6 16,2 3-5-16,5-3-1 0,-1 3-4 0,0 0 3 16,4 0-3-16,1 3-5 0,2 0-3 0,-1 0 3 15,-1 0 1-15,2 1-49 0,-6-5 50 16,3 1-46-16,-4-1 53 0,0 1-49 0,-2-1 45 0,-5-2-47 15,0-1 11-15,-1 1 42 0,-5-3-48 0,-1 0 48 16,-2-1-47-16,-6 4 51 0,0-5-51 0,-1 1 48 16,-2-4-46-16,-2 1 49 0,-2-2-48 0,2-2 49 15,0-2-50-15,-2-3 58 0,2 0-55 0,1-2 50 16,1 0-47-16,1-3 44 0,10-1-50 0,-18 0 45 16,18 0-49-16,-9-1 45 0,9 1-43 0,0 0 45 15,3-8-43-15,-3 8 46 0,10-3-52 0,-10 3 27 16,20-3-43-16,-7 3 43 0,1 2-38 0,2-1 35 15,0 2-35-15,2 3 53 0,3 0-49 0,-4 4 39 16,0 1-3-16,1 3 3 0,-3 5 3 0,-1 3 1 0,-1 2-3 16,-3 3 0-16,-1 0 2 0,-2 4 3 0,-2 2 2 15,-4-1 19-15,2 3 29 0,-3-2-29 16,1 2 73-16,-2-1-43 0,1-2 13 0,0-2 13 0,0-1 2 16,2-1-13-16,0-2-12 0,0 1-9 0,4-5-6 15,-1 1-9-15,3-4 33 0,1-1-69 0,5-1 18 16,0-3-140-16,4-2-49 0,0-4-119 0,5-3-104 15,1 0-64-15,-1-3-228 0,5-4-536 0,4-5-829 16</inkml:trace>
  <inkml:trace contextRef="#ctx0" brushRef="#br0" timeOffset="67894.83">17309 6045 437 0,'0'0'488'0,"-5"-7"-93"0,5 7-65 16,-7-7-7-16,7 7 6 0,-11-6-28 0,11 6-15 16,-13-2-12-16,13 2-22 0,-18 2-23 0,9 2-24 15,-1 1-18-15,-1 1-8 0,-1 3-2 0,0 0-12 16,0 4 6-16,0 2 12 0,-1 2-54 0,3 0 35 15,2 5-22-15,0 0-21 0,3 3-12 0,-1 0-21 16,4 3-13-16,0-2-7 0,4 3-12 0,0 1-8 16,5 1-8-16,2-1-4 0,2-1-13 0,2-1-47 0,5 2 54 15,3-4-55-15,1 0 48 0,5-4-61 16,-5-3 33-16,2-3-88 0,3-2 15 0,1-4-87 16,-2-1-13-16,-1-2-51 0,1-5-33 0,1 0-56 0,-5-1-60 15,0-2-48-15,4-1-78 0,-2-3-32 0,-2-1-345 16,-3-1-441-16</inkml:trace>
  <inkml:trace contextRef="#ctx0" brushRef="#br0" timeOffset="68344.48">17681 6171 9 0,'0'-16'534'0,"-2"3"-142"0,1 1-49 0,1 1-30 15,-1-1 6-15,1 2 17 0,-1 0-33 0,-1 1 5 16,2 1-10-16,-1 1-35 0,1 7-46 0,-1-12-47 15,1 12-34-15,-2-9-20 0,2 9 3 0,0 0 6 16,0 0 8-16,0 0-33 0,0 0 21 0,6 9-44 16,-4-2 27-16,3 2-50 0,-1 0 33 0,0 3-14 15,2 1-6-15,1 2-18 0,-2 0 3 0,1 1-20 16,4 1-4-16,-5 1-6 0,3 1-2 0,-1 0 3 16,-1 0-7-16,3 1-9 0,-3-2 2 0,-2-3-5 15,0 1 1-15,1-1 2 0,-1 0 4 0,1-3-9 0,-3-2 1 16,1 1 0-16,1-3 4 0,-3 1 4 0,2-2 3 15,-3-7 5-15,1 10-4 0,-1-10-15 0,5 5 3 16,-5-5-4-16,5-4 0 0,-5 4 2 0,10-7 2 16,-2 2-1-16,0-2-8 0,3-1 3 0,0 0 0 15,0 0-1-15,3 1 7 0,-1-2-9 0,2 2 11 16,-2 0-11-16,2 2 0 0,-2-1-3 0,0 4 1 16,-2-1 6-16,2 2-1 0,-13 1-6 0,18 0-2 15,-9 1 1-15,-9-1 2 0,13 6 1 0,-7-2 7 16,-3 2-4-16,-2 0-1 0,-1 1-3 0,-3 0 3 15,1 0 1-15,-4 2-1 0,1-1-9 0,-2 0-14 16,-1 0-31-16,-2-1-19 0,1-1-26 0,0 1-22 16,0-3 22-16,-1 1-80 0,1-3-15 0,9-2-118 15,-16 3-40-15,16-3-54 0,-12-4-21 0,12 4-493 16,-6-7-495-16</inkml:trace>
  <inkml:trace contextRef="#ctx0" brushRef="#br0" timeOffset="68521.87">18200 6208 268 0,'11'-4'596'0,"0"1"-142"0,-3 1-105 16,-8 2-43-16,13-2 11 0,-13 2 13 0,13-1 44 0,-13 1-60 15,10 3-10-15,-10-3-25 0,6 5-38 0,-6-5-46 16,9 6-41-16,-9-6-28 0,3 12-21 0,-2-6-26 16,2 2-16-16,-2 0-13 0,0 1-18 0,-1 1-31 15,2 0-19-15,-2 1-127 0,1-2-42 0,0 1-126 16,-1 0-55-16,3-1-83 0,-2-2-133 0,2-1-318 15,-3-6-466-15</inkml:trace>
  <inkml:trace contextRef="#ctx0" brushRef="#br0" timeOffset="68945.14">18707 6017 91 0,'0'-10'525'15,"-1"2"-124"-15,-2 1-53 0,1 1-15 0,-2 1 21 16,-1-2-23-16,-2 2-44 0,1 0 13 0,-3 2-67 16,1 1 5-16,-2 0-79 0,10 2 18 0,-22 2-71 15,11 1-15-15,-1-1-15 0,1 3-1 0,-3 3-12 0,2-1-11 16,1 2-1-16,-1 0-15 0,3 2-8 16,0-1-6-16,2 2-4 0,0-1-6 0,3 0-2 15,2-1-5-15,1 0-3 0,1-1-3 0,1 0-4 16,1-1-13-16,2-1-11 0,1-1-15 0,4-2-15 0,-2 0-14 15,0-1-3-15,2-1-4 0,-9-2 7 0,21-1 16 16,-11-2 8-16,3 0 9 0,-2-1 7 0,-2-1 8 16,5-1 9-16,-3-1 2 0,0 0 5 0,-3 0 6 15,1-2 3-15,-2 2 10 0,2 1 40 0,-2 0 43 16,0-1 15-16,-2 2 3 0,2 0-9 0,-7 5-24 16,9-6-10-16,-9 6 2 0,7-4 7 0,-7 4-9 15,0 0 14-15,16 1-48 0,-16-1 16 0,11 7-31 16,-4-4 21-16,-1 4-7 0,2-2-5 0,1 1-3 15,-2 2-5-15,5 0-14 0,-1-1-8 16,0 2-29-16,1-2-60 0,1 0-50 0,1 0-59 16,-1-1-73-16,-2-1-56 0,2-1-86 0,-3-2-68 0,2-1-435 15,-12-1-490-15</inkml:trace>
  <inkml:trace contextRef="#ctx0" brushRef="#br0" timeOffset="69179.77">18947 5874 858 0,'3'-10'588'0,"-2"0"-120"0,2 2-69 16,0 1-63-16,1 2-17 0,-1-1-14 0,1-1-52 16,1 4 29-16,-5 3-59 0,14-5 25 0,-14 5-74 15,16 0 15-15,-4 1-65 0,-1 3-16 16,2 0-12-16,1 5-13 0,-1-2-7 0,2 7-10 0,-2-2-9 16,0 6-8-16,1-1-51 0,-4 2 52 0,0 1-55 15,-2 3 42-15,-3-2-53 0,-2 2 47 16,-2 0-12-16,-1-2 2 0,-1 2-13 0,-4 0-9 0,1-1-36 15,-5-1-44-15,1 0-46 0,-2-2-16 0,0-2-113 16,-3-1-36-16,1 0-130 0,1-5-139 0,2-2-541 16,-3-1-719-16</inkml:trace>
  <inkml:trace contextRef="#ctx0" brushRef="#br0" timeOffset="69712.87">19689 5089 630 0,'-7'-8'688'0,"3"0"-168"0,-1 2-105 0,1 2-97 16,4 4-72-16,-7-7-44 0,7 7-4 0,0 0 14 15,0 0 4-15,-9 4-1 0,9-4-47 0,1 15 34 16,2-3-59-16,-1 4 27 0,6 3-54 0,1 8 5 16,2 2 10-16,3 7-6 0,0 5 4 0,4 2-13 15,3 11-11-15,-1 1-4 0,4 4-8 0,-2 0-13 16,0 2-11-16,0-1-4 0,-1 5-47 0,1 0 66 16,0 0-51-16,-2 1 46 0,-2 0-7 0,2 1-5 15,-2-1-7-15,-1 0-2 0,0-1-1 0,-3-2-12 0,1-3-40 16,-4 0 34-16,0-12-40 0,0-1 2 0,-2 0 1 15,0-5 12-15,1 0 21 0,-5-8-45 0,2-3 32 16,-1-2-80-16,-1-6-5 0,3-3-122 16,-4-4-11-16,1-3-90 0,-1-4-69 0,1-2-136 15,-5-7-47-15,0 0-185 0,13-4-398 0,-8-6-736 0</inkml:trace>
  <inkml:trace contextRef="#ctx0" brushRef="#br0" timeOffset="70113.82">20555 5727 512 0,'-3'-6'550'0,"2"-1"-138"0,-3 2-10 16,-1 0-17-16,1 1-76 0,4 4 34 0,-10-7-55 0,10 7 23 16,-15-1-73-16,15 1 23 0,-16 7-76 15,6-2 18-15,0 3-74 0,-3 5-11 0,3 1-6 16,0 0-9-16,-3 3-4 0,4 1-10 0,3 1-15 0,-1 3-53 15,2-2 35-15,-1 2-47 0,5-1 40 0,-1 0-50 16,2-1 46-16,3 2-59 0,3 0 54 0,-1-1-60 16,2-2 40-16,2 2-23 0,3-3-43 15,-1-2-45-15,3-2-54 0,2-1-49 0,0-1-10 0,3-4-93 16,1 0-44-16,1-3-13 0,-1-2-47 0,2-1 4 16,-2-2-77-16,3-2-282 0,0-1-268 0</inkml:trace>
  <inkml:trace contextRef="#ctx0" brushRef="#br0" timeOffset="70478.23">20951 5861 486 0,'3'-15'416'0,"-3"3"-61"0,0-1-5 0,-2 4 5 15,1-2 0-15,0 2-37 0,-3-1-26 0,0 3-38 16,-1-1-28-16,-1 2-30 0,-3 2-26 0,1 1-21 16,-2 1-16-16,10 2-10 0,-22 2-55 0,12 1 41 0,-3 1-65 15,0 4 40-15,-1 0-58 0,3 0 35 16,-1 3-54-16,2 0 50 0,1 1-59 0,0 1 42 15,3 1-50-15,-2-3-3 0,4 3 6 0,-1-2-6 0,4-2 1 16,0 1 3-16,1-1-6 0,0-2-8 0,2 1-5 16,1-3-4-16,1 0-16 0,3-3-15 0,1 0-10 15,-8-3-10-15,17 2 6 0,-5-3 44 16,-2-3-31-16,3 1 45 0,1-3-34 0,-1-2 54 0,0 1-41 16,-2-2 46-16,1 0-36 0,-1 0 49 0,-3-1-41 15,1 0 49-15,1 2-22 0,-3 0 92 0,-2 1-15 16,1 0 71-16,-2 0-52 0,2 3 34 0,-2 0-68 15,-4 4 21-15,7-9-60 0,-7 9 45 0,7-3-45 16,-7 3 45-16,0 0-55 0,12 2 37 0,-12-2-50 16,9 8 41-16,-4-4-51 0,1 1 2 15,-1 1-5-15,3 1-3 0,0 0-46 0,-1 1-77 0,0-1-81 16,2 2-88-16,-2-1-79 0,0-1-87 0,-1-1-600 16,2 1-686-16</inkml:trace>
  <inkml:trace contextRef="#ctx0" brushRef="#br0" timeOffset="70660.92">21260 5832 544 0,'0'0'743'0,"10"-7"-209"15,-10 7-48-15,8-4-139 0,-8 4-2 0,0 0-69 0,7-3 44 16,-7 3-62-16,0 0 24 0,0 0-84 16,6 4-35-16,-6-4-31 0,3 9-29 0,0-3-20 0,-1 0-18 15,0 3-13-15,2-1-13 0,-1 2-14 0,-1-1-37 16,2 2-82-16,1-1-79 0,-2 0-76 0,1 0-85 15,2 1-48-15,-2-3-35 0,0 0-63 0,1-2-416 16,-1 1-461-16</inkml:trace>
  <inkml:trace contextRef="#ctx0" brushRef="#br0" timeOffset="71044.2">21413 5604 371 0,'1'-14'547'0,"-1"3"-68"15,0 3-124-15,0-1 25 0,1 2-40 0,-1 7-36 16,0-13-35-16,0 13-36 0,0-8-46 0,0 8 54 16,0 0-58-16,0 0 28 0,0 0-76 0,9 3 29 0,-5 2-77 15,0 2 38-15,1 1-64 0,-1 2 33 0,2 2-58 16,0 0 35-16,1 3-54 0,-1-3 35 16,1 3-49-16,-2 1 43 0,2-2-51 0,-3 2 40 15,1-2-47-15,-1 0 45 0,1 1-45 0,-2-4 38 0,-1-1-45 16,3 1 45-16,-3-2-42 0,0-2 55 0,1 0-49 15,-3-7 38-15,4 8-52 0,-4-8 45 16,6 7-45-16,-6-7 37 0,0 0-35 0,15-1 48 0,-15 1-47 16,13-5 44-16,-4 3-47 0,1 0 48 0,1 1-45 15,-2-2 45-15,3 2-29 0,-12 1 27 0,18 0-44 16,-6 1 46-16,-2 2-43 0,0 0 48 0,0 1-45 16,-1 1 36-16,-1-1-47 0,-2 2 47 0,2 2-47 15,-4-2 41-15,-2-1-61 0,1 3-30 0,-2-1 12 16,-2-1-91-16,-2 1-13 0,1-1-93 0,-1-1-35 15,-2 1-87-15,-1-2-92 0,6-4-517 0,-12 3-592 16</inkml:trace>
  <inkml:trace contextRef="#ctx0" brushRef="#br0" timeOffset="71294.69">21644 5563 226 0,'4'-14'659'0,"-2"1"-73"16,3 2-113-16,-1 2-2 0,-1-1-105 0,3 2 19 0,-2-1-79 0,2 3 30 15,1 0-72-15,0 3 22 0,2-1-74 0,3 2-24 16,-12 2-22-16,23 2-27 0,-13 3-18 0,7 1 3 16,-3 1-8-16,5 3-15 0,-4 4-23 0,3 0-12 15,-2 4-13-15,0 3-6 0,-2 3-7 16,-1 0-8-16,-3 1-4 0,-1 1-5 0,-1 1-4 16,-3-1-2-16,-3-2-12 0,0 1-59 0,-2 2 37 0,-2-4-78 15,0-1 18-15,-1 0-69 0,-4-1-3 0,2-2-38 16,-2-4-28-16,-1-1-47 0,2 0-39 0,-3-4-55 15,5-1-56-15,-2-3-88 0,6-6-488 0,-8 5-585 16</inkml:trace>
  <inkml:trace contextRef="#ctx0" brushRef="#br0" timeOffset="71579.39">22365 5306 63 0,'6'-14'703'0,"0"2"-206"15,-3 4-37-15,-2-1-86 0,-1 9 15 0,0-10-69 16,0 10 34-16,-6-4-65 0,6 4 29 16,-12 3-78-16,5 0-30 0,-1 4-31 0,-1 2-31 0,0 1-5 15,1 4-24-15,1 2-16 0,-1 2-10 16,0 3-7-16,3 0-4 0,1 2-13 0,2 1 19 0,1 1-42 16,1 0-5-16,2 1-4 0,2-1-7 0,2 5-3 15,5-4 4-15,0 1-11 0,3-1-2 0,0-2-2 16,4-2-1-16,1 0 3 0,2-3-12 0,1-2-6 15,-1-2-6-15,5-2-14 0,-6-3-29 0,3-3-34 16,-1 0-50-16,1-2 1 0,-4-2-102 0,2-3-5 16,0 0-113-16,-1-3-25 0,-1-1-42 0,0 1-87 15,0-4-458-15,-4-2-553 0</inkml:trace>
  <inkml:trace contextRef="#ctx0" brushRef="#br0" timeOffset="71778.17">22513 5632 307 0,'-19'2'563'15,"2"-1"-59"-15,1 0-85 0,3 1-33 16,-1-1-23-16,2 2-38 0,12-3-15 0,-18 1-61 16,18-1 7-16,-14 0-93 0,14 0 14 0,0 0-80 15,0 0 33-15,-1-8-80 0,1 8 37 0,18-7-70 0,-5 2 36 16,6-4-61-16,1 2 4 0,7-4-84 0,0 1-10 16,2-2-34-16,1 0-96 0,0-1 17 15,3-2-35-15,1-1 1 0,0-1 6 0,-2 0-17 0,0-1 31 16,-1 0-41-16,-2-1 27 0,-1-1-45 0,-3 3 60 15,-2-1-236-15,-3-2 58 0</inkml:trace>
  <inkml:trace contextRef="#ctx0" brushRef="#br0" timeOffset="72694.42">23020 5143 127 0,'0'0'290'16,"-5"-9"-50"-16,5 9-26 0,-2-10 6 0,2 10-7 15,-4-8-4-15,4 8 1 0,-4-9-1 0,4 9-26 16,-5-8 65-16,5 8-3 0,-4-7 4 0,4 7-10 15,-5-7-19-15,5 7-17 0,-8-4-9 0,8 4-50 0,-11-3 41 16,11 3-51-16,-16 3 47 0,7-2-63 16,0 3 29-16,0-1-58 0,-2 3 24 0,2 1-49 15,-1-2 30-15,-2 5-50 0,3-2-3 0,2 2-5 16,-2 0-4-16,1 2 5 0,4-4-13 0,0 5 0 0,0-2-2 16,3-1-1-16,1 1 1 0,0-1 1 0,3 1-10 15,1-3-5-15,1 2 2 0,1-2-3 16,1 1-1-16,1-2-5 0,4 0 7 0,-3-1-10 0,1-1-8 15,-1-1-22-15,0 0-28 0,1 0-26 0,-1 0-19 16,-9-4-13-16,12 3-23 0,-12-3-36 0,9 3-26 16,-9-3-29-16,0 0-12 0,0 0-1 0,0 0 11 15,0 0 17-15,0 0 24 0,-8-4 63 0,8 4-8 16,-9-2 27-16,9 2 22 0,-10-5 19 0,10 5 20 16,-13-6 9-16,13 6 12 0,-9-7 4 0,9 7 21 15,-6-8 10-15,6 8 38 0,-7-7 0 0,7 7 7 16,-6-7 9-16,6 7 22 0,-3-8 25 0,3 8 65 15,-1-7-37-15,1 7 55 0,-2-9-39 0,2 9 46 16,0 0-56-16,-2-8 36 0,2 8-74 0,0 0 30 16,0 0-61-16,0-8 63 0,0 8-27 0,0 0 28 15,0 0 11-15,4 7 1 0,-4-7-38 0,8 9 52 16,-6 0-60-16,2-1 67 0,1 4-13 0,0 2-15 0,2 2-11 16,0 3-14-16,0 3-13 0,-1 1-18 15,3 3-12-15,1 3-12 0,-3 0-12 0,2 2-5 16,-2-1-10-16,4-2-3 0,-2 0-9 0,-2-3 3 0,2-2-8 15,0-3 1-15,-1-1-8 0,-2 0-9 0,1-6-24 16,0 0-27-16,-3-3-25 0,0-1-49 0,-2-3-74 16,-2-6-67-16,6 6 3 0,-6-6-76 0,0 0 28 15,0 0-54-15,-4-10 60 0,0 1-13 16,-3 0 73-16,-1-4 27 0,-1-2 59 0,-3-3 12 0,-1-2 51 16,-2-2-6-16,1-2 45 0,1-1-16 0,0-1 39 15,1 1-10-15,1-1 26 0,-1 1 42 0,4 2 65 16,2 1 27-16,-1 0 64 0,3 1-45 0,3 3 53 15,0-1-39-15,3 1 43 0,1 0-54 0,3-3 53 16,3 3-63-16,1 0 28 0,6-2-62 0,3 2 28 16,0 2-61-16,2 1 37 0,1-1-49 0,2 4 33 15,-1 3-45-15,-2-1 36 0,2 4-41 0,-1 0 38 16,-3 2-48-16,0 2 22 0,-3 2-21 0,0 1 22 0,-3 1-35 16,-1 4 35-16,0-3-38 0,-4 4 1 0,-3 2-1 15,-2-1 2-15,-3 3 2 0,-3-1-3 0,-2 6-49 16,-4 0 53-16,-5 1-5 0,3 0 7 0,-6 2-10 15,0 0-1-15,0-1 0 0,2-1-1 16,0-3-1-16,2-1 1 0,-1 1 14 0,0-1-14 0,5-4-8 16,-1-1-3-16,5 0 0 0,-2-2-3 0,4 1 11 15,-1-1-4-15,1 0 12 0,3-6-11 0,3 13 3 16,-1-6 1-16,6 1-1 0,0 1 5 0,3 1 2 16,2 3-3-16,2 0 3 0,1 1 6 0,0 1 2 15,2 2 1-15,3-2 7 0,0 3 7 0,1-1-6 16,-2 0-4-16,3 0 0 0,-1 0-3 0,1 0 1 15,0-1-8-15,0-1-19 0,-5-3 8 0,1 0-27 16,-1-3-63-16,0 0-74 0,-1-2-47 0,-3 0-138 16,-1-2-69-16,-1-3-110 0,-3-1-691 0,-9-1-829 15</inkml:trace>
  <inkml:trace contextRef="#ctx0" brushRef="#br0" timeOffset="73361.13">23530 4607 821 0,'-11'-14'543'0,"-1"0"-23"16,2 2-59-16,1 0-61 0,-1 0-29 0,2 1-7 16,4-1-36-16,-1 3-98 0,1-1 5 0,4 2-48 0,0 0-45 15,3 1-27-15,3 0-24 0,1 1-20 16,4 2-55-16,1 1 36 0,0 2-53 0,5 1 41 15,0 1-43-15,2 2 38 0,1 4-46 0,-2 3 8 16,3 3 42-16,0 3-42 0,-3 5 38 0,-4 1-49 0,0 5 46 16,-5 2-46-16,-1 1 43 0,-4 4-44 15,-4 2 44-15,-2 1-44 0,0 1 43 0,-2 4-45 16,-4 0 39-16,5 0-39 0,-4-1 5 0,5-8 18 0,0 2-14 16,1-2 6-16,2-5 4 0,1 0 3 0,1 2 5 15,4-6 4-15,2-2-7 0,2 0 0 0,2-2-1 16,1-5 1-16,7 1-5 0,2-2 0 0,0-5 4 15,0-1-5-15,3-2-3 0,-1-2-2 16,0-1 0-16,1-2 4 0,-6-1-4 0,1 0 4 0,-2 0 0 16,-5 0 3-16,1-1 2 0,-3 1 8 15,-12 0 34-15,16 0 36 0,-16 0-30 0,15 1 81 0,-15-1 8 16,0 0 8-16,10 5-1 0,-10-5 2 0,2 7-2 16,-2-7-10-16,0 14-13 0,-2-7-1 0,2 4-9 15,0-1-9-15,0 4-7 0,2 3-8 0,-1-1-10 0,5 5-10 16,0-1-11-16,2 2-7 0,3 3-7 15,3 1 0-15,0-1-10 0,0 1-4 0,4-1-5 16,-2 0-1-16,0-1-5 0,1 0-10 0,-3-1-15 0,-3 1 29 16,-2-4-24-16,-1 2 20 0,-7-2-16 0,-6 2 2 15,-5 3-82-15,-9 4-36 0,-9 2-133 16,-13 4-66-16,-8 2-184 0,-8 0-186 0,-12 3-170 0,-26 8-695 16,-15 6-1183-16</inkml:trace>
  <inkml:trace contextRef="#ctx0" brushRef="#br0" timeOffset="85509.93">9995 10898 285 0,'0'0'390'0,"-7"-5"-97"0,7 5-31 15,-6-6-6-15,6 6-19 0,-4-6 61 0,4 6-65 16,-5-5 25-16,5 5-67 0,-4-5 20 0,4 5-62 16,-5-6 23-16,5 6-53 0,0 0 41 0,-5-4-47 0,5 4 40 15,0 0-59-15,0 0 40 0,-4-5-55 16,4 5 43-16,0 0-57 0,0 0 50 0,0 0-48 16,0 0 56-16,0 0-38 0,-5-3 51 0,5 3-27 0,0 0 7 15,0 0 15-15,0 0 16 0,0 0 0 0,0 0-8 16,0 0 0-16,0 0-11 0,0 0 1 0,0 0-3 15,-6-4-6-15,6 4-8 0,0 0-8 0,0 0-2 16,0 0-11-16,0 0-11 0,0 0-13 0,0 0-10 16,0 0-6-16,0 0-9 0,-7-5-18 15,7 5 11-15,0 0-8 0,0 0-5 0,-4-5-4 0,4 5-1 16,0 0-5-16,-6-3-1 0,6 3-3 0,0 0-3 16,-5-8-2-16,5 8 3 0,-6-3-2 0,6 3 3 15,-10-4-15-15,10 4 14 0,-12-3-3 0,12 3-1 16,-17-1-2-16,5 2 0 0,-3 1 0 0,-1 2-2 15,-2 0-2-15,-4 4-4 0,2 0 6 0,-2 2 1 16,0 0-3-16,-2 4 1 0,7-1-12 0,-6 1 12 16,7-1-1-16,0 2 1 0,4-2-4 0,-1 1 1 15,5 1-1-15,3 0-1 0,0 0 2 0,5-1-2 16,4 0 5-16,1 3-4 0,5 0-5 0,2 1-5 16,4 0-6-16,6 1-18 0,-3-1-6 0,5 0-5 0,1-1-8 15,4 4-2-15,0-3-4 0,-2-3 3 0,-2 1-35 16,2-1 55-16,-3-2-44 0,-1 1 51 0,-5-4-56 15,-2 1 62-15,-3-3-49 0,0 1 73 0,-4-2-58 16,-3 2 65-16,-3-2-51 0,-2 2 62 0,-4-2-54 16,-2 1 59-16,-5 2-55 0,-1-2 59 0,-5 2-56 15,-3 0 56-15,-3-1 0 0,-5 1-9 0,-2-1-6 16,2 0-4-16,0-2-15 0,3-1-32 0,-1-1-52 16,3-1-62-16,1 0-74 0,5-3-61 0,0 0-39 15,5 0-119-15,11-1-107 0,-19-2-73 0,19 2-365 0,-9-7-596 16</inkml:trace>
  <inkml:trace contextRef="#ctx0" brushRef="#br0" timeOffset="85703.77">10109 11160 412 0,'7'-4'762'0,"-7"4"-236"0,14-5-62 15,-14 5-117-15,8-4 27 0,-8 4-41 0,8-4 26 16,-8 4-97-16,8-4-2 0,-1 0-80 0,-7 4-14 15,14-8-80-15,-3 3 27 0,4 2-66 16,0-3 39-16,2-2-63 0,4 3 30 0,2-4-70 0,3 2-22 16,2-1-135-16,0-1-50 0,-2 3-80 0,-2-1-109 15,0 2-77-15,-6 2-75 0,1-1-264 16,-6 3-368-16</inkml:trace>
  <inkml:trace contextRef="#ctx0" brushRef="#br0" timeOffset="85839.11">10349 11208 584 0,'-18'11'475'0,"3"3"-106"0,-1-2-82 15,5-3-45-15,0 1-48 0,1-2-27 0,4-1-16 16,2-1-21-16,4-6-11 0,-1 7-37 0,1-7-14 16,9 1-20-16,2-2-12 0,5-3 13 0,1-2-105 0,8-3-22 15,2-1-62-15,2-2-64 0,9-4-69 0,-1-1-87 16,3-2-232-16,0 0-105 0</inkml:trace>
  <inkml:trace contextRef="#ctx0" brushRef="#br0" timeOffset="86326.82">11090 10837 365 0,'17'-16'409'16,"-3"2"-71"-16,0-1-36 0,-5 3-1 0,-3 0 41 0,2 1 32 16,-3 0-3-16,1 0-32 0,-3 2-46 0,-2 0-45 15,-1 2-43-15,-3 1-32 0,2-2-21 16,-5 4-28-16,0-1-20 0,-2 1-13 0,-1 1-15 0,9 3-9 16,-23 2-38-16,10 1 38 0,-2 1-28 0,1 1-12 15,0 3 4-15,-1 1-4 0,3 2-2 0,-1-2 1 16,5 3-10-16,-2 1 2 0,4-1-4 0,1 3 42 15,2 1-54-15,2-4 45 0,1 2-45 0,4 3-5 16,1-1-1-16,4 1 44 0,2 1-49 0,2 0 46 16,2 1-52-16,2 1 42 0,1-2-49 0,-3 1 42 15,3 0-52-15,-6-1 37 0,0 0-75 0,-3 1 33 16,-4 2-61-16,-2-2 47 0,-3 1-47 0,-4 2 17 16,-2-1 13-16,-6 5 16 0,-1-4 15 0,-1 0 4 15,-4-3 9-15,1 0 6 0,0-4 9 0,-1-2 0 0,3-1 7 16,-2-1-3-16,3-3 2 0,0 1 1 0,4-3 1 15,1-2 0-15,-1 1 0 0,5 0 2 16,5-5-7-16,-7 6 4 0,7-6-2 0,3 7 5 16,2-2-3-16,2-1 1 0,4 0-1 0,0 3 2 15,4 0-2-15,2 1 2 0,4 4 0 0,-1 0 2 16,2 2 5-16,-1 2 42 0,1 2-44 0,-1 1 58 0,-2 3-28 16,-1 1 69-16,-4 3-29 0,-1 0 53 0,-2 1-23 15,1 1 14-15,-2-1 9 0,-4 1 10 0,1-4-12 16,-1 0-11-16,-1-2-19 0,3 2-16 0,-2-3-14 15,-1-1-9-15,4 2-16 0,0-4-9 0,0-1-18 16,1 0-39-16,4-4-90 0,-1 0-105 0,4-3-97 16,-3-3-79-16,4-3-138 0,0-1-241 0,2-3-363 15,-2-3-753-15</inkml:trace>
  <inkml:trace contextRef="#ctx0" brushRef="#br0" timeOffset="86977.29">12055 10776 524 0,'-4'-4'472'0,"4"4"-77"0,-10-5-15 0,10 5 6 15,-12-1-8-15,12 1 31 0,-16 0-62 0,5 3-16 16,0 3 2-16,-2 2-32 0,2 0-26 0,-6 5-18 16,2 4-5-16,-2 4-28 0,1 0-12 0,0 6-25 15,1-1-23-15,2 7-29 0,1-5-17 0,2 5-22 16,3-2-16-16,2 1-9 0,1 0-22 0,1 1-44 15,3-6 38-15,4 5-46 0,1-1 37 0,4-2-42 16,1 0 30-16,3-2-57 0,5-1 23 0,0-4-31 16,2 0-35-16,5-5-49 0,-1-2-82 0,4-4 2 15,0-1-46-15,4-3-57 0,-5-4-66 0,1-2-54 16,0-2-72-16,2-3-129 0,0-2-385 0,-2-2-623 16</inkml:trace>
  <inkml:trace contextRef="#ctx0" brushRef="#br0" timeOffset="87208.99">12405 11079 1073 0,'0'-12'606'16,"-1"5"-81"-16,-2-2-35 0,3 4-36 0,-2-2 41 15,2-1-47-15,0 8-29 0,-5-9-47 0,5 9-45 16,-3-11-61-16,3 11-49 0,-1-6-44 0,1 6-18 16,0 0 3-16,0 0 0 0,0 0-19 0,0 0-19 15,5 9-18-15,-1-1-19 0,-2-1-17 0,3 5-10 16,0-2-12-16,1 5-8 0,0 1-6 0,0-1-11 15,1 5-16-15,-1-1-52 0,1 1-40 0,-2 0-59 16,2 1-118-16,-3 0-23 0,1-4-65 0,0 0-41 16,1-1-16-16,-1-3-18 0,2-1 42 0,0-1-91 15,-1-3-21-15,1-1-512 0,3-2-617 0</inkml:trace>
  <inkml:trace contextRef="#ctx0" brushRef="#br0" timeOffset="87355.05">12676 11277 345 0,'10'-5'449'16,"-3"0"-18"-16,-1 1-85 0,2 1 48 0,-8 3-48 0,10-6 40 15,-10 6-36-15,10-2 49 0,-10 2-79 0,0 0-30 16,13 2-40-16,-13-2-52 0,8 9-44 16,-8-9-34-16,6 9-21 0,-2-2-18 0,-2 1-20 0,1-1-19 15,3 3-54-15,-3-2-49 0,1 1-93 0,-2-1-80 16,1 2-86-16,1-3-62 0,0 0-59 0,-2-1-77 16,2-1-404-16,-4-5-494 0</inkml:trace>
  <inkml:trace contextRef="#ctx0" brushRef="#br0" timeOffset="87579.75">12934 11065 233 0,'0'-15'646'0,"0"6"-62"16,0-1-68-16,0 3-39 0,0-2-87 0,0 9 20 0,0-11-79 16,0 11 25-16,0-9-58 0,0 9 6 0,0 0-63 15,0 0-37-15,0 0-24 0,7 5-34 0,-7-5-23 16,6 10-23-16,0-3-18 0,-2 2-18 0,1 0-5 15,3 3-18-15,-3 0-5 0,5 1-7 0,-2 0-7 0,0 2-8 16,2 0-8-16,0 2-9 0,0-3-67 0,-2 0-66 16,2-2-71-16,-1-2-20 0,0 1-108 0,-1-4-18 15,-2 1-102-15,-1-4-138 0,-5-4-505 0,12 4-716 16</inkml:trace>
  <inkml:trace contextRef="#ctx0" brushRef="#br0" timeOffset="87826.02">13088 10832 352 0,'5'-13'586'16,"-1"1"-113"-16,1 4-68 0,1-2 2 0,-1 4-8 15,3-1-12-15,0 3-16 0,2-1-26 0,1 4-23 16,-11 1-29-16,23 0-48 0,-11 3-21 0,4 3-29 16,-3 3-23-16,4 1-17 0,-2 3-19 0,3 1-12 15,-1 5-19-15,-1 2-19 0,-2 1-16 0,0 4-3 16,-1 0-23-16,-4 4-4 0,1-1-10 0,-2 2-5 15,-3 2-12-15,0-2-11 0,-5-3-41 0,3-2-87 0,-3 0 25 16,1-2-79-16,-1-3-1 0,-1-2-45 0,1-2-40 16,0-3-46-16,-2-2-53 0,4-1-56 0,-2-3-65 15,0-8-564-15,2 10-669 0</inkml:trace>
  <inkml:trace contextRef="#ctx0" brushRef="#br0" timeOffset="87988.06">13734 11125 196 0,'16'-3'676'0,"-2"1"-134"16,-3 2-155-16,-11 0 58 0,19 0-56 0,-19 0 32 16,17 2-72-16,-17-2 19 0,15 4-88 0,-15-4-8 15,9 7-103-15,-9-7 5 0,9 9-72 0,-9-9-22 16,4 13-21-16,-5-7-16 0,-1 2-60 0,-1 1-103 16,-1 2-77-16,-1-2-174 0,-2 3-147 0,-1-1-654 15,-3 3-784-15</inkml:trace>
  <inkml:trace contextRef="#ctx0" brushRef="#br0" timeOffset="90209.16">14516 10800 72 0,'0'0'458'0,"-7"-7"-98"16,7 7-33-16,-11-4-44 0,11 4 37 0,-12-4-49 16,12 4 6-16,-17 0 12 0,17 0-57 0,-19 2 11 15,6 2-55-15,-1 2 28 0,1 1-56 0,-3 3 42 16,-1 1-52-16,1 3 42 0,-3 4-48 0,0 0 36 16,3 4-58-16,-2-1 33 0,1 3-49 0,3 4 15 15,1-2-51-15,1 4-10 0,3 1-13 0,2-1-6 16,0 3-3-16,4-2-5 0,3-3-57 0,4 4 50 15,2-3-56-15,5 0 32 0,0-4-62 0,4 0 9 0,2-3-33 16,3-4-52-16,5-4-34 0,0-2-35 0,-2-3-40 16,4-5-64-16,3-1-50 0,-2-4-41 15,1-3-110-15,4-3-371 0,-1-2-439 0</inkml:trace>
  <inkml:trace contextRef="#ctx0" brushRef="#br0" timeOffset="90409.73">14739 11012 437 0,'-5'-17'599'15,"1"4"-124"-15,-1 0 18 0,0 1-51 0,-1 2 26 16,1 0-66-16,-1 3 11 0,2-1-82 0,-1 2-49 16,5 6-51-16,-6-6-32 0,6 6-24 0,0 0-19 15,0 0-21-15,-11 4-25 0,11-4-15 0,-3 12-16 16,3-4-15-16,0 1-11 0,3 3-10 0,-1 3-7 16,0 2-6-16,3 1-10 0,0 2-8 0,3 2-16 15,-3 0-91-15,4 5-50 0,0-1-59 0,-1 2-27 16,2-2-97-16,-1-2-43 0,-1-2-60 0,-2 0-39 15,4-4-87-15,-1-3-367 0,0-2-495 0</inkml:trace>
  <inkml:trace contextRef="#ctx0" brushRef="#br0" timeOffset="90593.79">15120 11132 49 0,'7'-9'631'0,"1"4"-111"0,-2 0-146 0,-2 0 25 16,-4 5-49-16,7-5 24 0,-7 5-52 0,0 0 29 15,0 0-84-15,0 0 5 0,2 5-92 0,-2-5 11 0,-1 11-86 16,0-5 23-16,-1 5-70 0,0-2 34 0,0 3-58 16,1 0 28-16,0 4-65 0,-1-2-40 0,1 1-63 15,1-1-76-15,0 1-89 0,0-3-55 0,1 2-67 16,1-2-82-16,0-1-453 0,2-3-503 0</inkml:trace>
  <inkml:trace contextRef="#ctx0" brushRef="#br0" timeOffset="90926.28">15323 10967 761 0,'0'-12'507'0,"0"4"-65"0,0 0-99 16,0 8 21-16,1-12-93 0,0 6 23 0,-1 6-55 15,5-10 30-15,-5 10-68 0,9-7 20 0,-9 7-84 16,16-3 18-16,-16 3-77 0,16 3 31 0,-5 1-68 15,0 0 38-15,-2 2-60 0,1 3 40 0,0-1-56 0,-2 4 46 16,-1 1-60-16,-5 2 45 0,1 2-54 16,-3 1 45-16,-3 1-50 0,1 1 49 0,-5 2-32 15,1-2 29-15,-1 2-51 0,-3-3 11 0,1 0 9 0,1 1-1 16,3-6 10-16,-2 0-3 0,0 2 5 0,3-4 3 16,2-2 7-16,-1 1 6 0,2-4 3 0,4 2 4 15,-1-4-9-15,5-1-4 0,2-1-2 0,2-2-2 16,3-1-9-16,3-2-7 0,2-2-4 0,5-2-113 15,-1-2-22-15,5-2-125 0,-1-2-32 0,0-1-54 16,-4-1-69-16,3-1-51 0,-5-3-337 0,-2 0-350 16</inkml:trace>
  <inkml:trace contextRef="#ctx0" brushRef="#br0" timeOffset="91141.8">15690 10899 16 0,'-5'-14'546'0,"-2"2"-95"0,3 1-71 0,-1 3-5 15,1-2 47-15,2 2-77 0,-2 0-3 0,1 2-88 16,3 6 24-16,-1-10-52 0,1 10 45 0,4-7-76 15,-4 7-21-15,10-2-10 0,-10 2-13 0,14 1-9 16,-2 3-7-16,-3 2-3 0,2 0-10 0,2 2-14 0,-2 3-20 16,1 1-13-16,3 2-13 0,-4 3-10 0,-1 1-13 15,-1 3-6-15,-3 0-7 0,-1 2-10 16,-1 2-12-16,0-1-29 0,-3 3-37 0,-2-2-37 0,-3 2-45 16,3-2-27-16,-2-1-28 0,-2-3-33 0,1-1-41 15,2-2-56-15,-2-2-25 0,1 0-20 0,1-4-72 16,0-3-30-16,0 0-298 0,2-9-291 0</inkml:trace>
  <inkml:trace contextRef="#ctx0" brushRef="#br0" timeOffset="91299.58">16106 11160 172 0,'26'-7'619'16,"-3"-1"-93"-16,-1 2-159 0,-3 4 22 0,-4 0-62 16,0 2 40-16,-2 0-52 0,-2 1 26 0,0 1-92 15,-2 0 9-15,0 2-90 0,-3 2 21 0,-1 0-88 16,-2 1 18-16,1 2-74 0,-3-2-11 0,-2 3-13 15,1-1-44-15,-3 1-72 0,3-1-82 0,-1 1-96 16,-1-1-62-16,1 0-76 0,1-1-136 0,3-1-318 16,-3-7-415-16</inkml:trace>
  <inkml:trace contextRef="#ctx0" brushRef="#br0" timeOffset="91558.17">16654 10714 126 0,'2'-17'612'0,"-1"5"-113"16,-2 1-41-16,-2 2-82 0,-1 1 29 0,-1 3-58 16,5 5 33-16,-11-5-63 0,11 5 4 0,-14 4-42 15,4-1-67-15,0 5 6 0,3 2-38 0,-3 3-21 16,3-1-24-16,0 6-23 0,0 3-18 0,3 0-15 16,2 4-17-16,-2 0-10 0,4 1-11 0,4 1-4 15,1 4-13-15,1-1-10 0,3 0-4 0,5-2-19 16,2 4-41-16,1-2-47 0,0-6-40 0,4-4-46 15,0 0-1-15,1-3-100 0,1-1-67 0,3-4-61 16,-5-4-84-16,1-3-70 0,-3-1-308 0,3-2-431 16</inkml:trace>
  <inkml:trace contextRef="#ctx0" brushRef="#br0" timeOffset="91858.4">17009 10876 272 0,'-7'-13'590'0,"1"4"-170"0,-1-2-79 0,2 3-4 16,1-2-2-16,3 0-62 0,-3 0-21 0,4 1-22 0,0-1-21 16,2 2-21-16,0-2-28 0,3 3-35 0,3-1-22 15,0 2-20-15,1 0-18 0,2 1-11 0,-1 2-9 16,2 1-4-16,-1 2-12 0,2 1-3 0,-3 3-3 16,2 1-5-16,-1 2 42 0,-3 2-55 0,-2 1 46 15,-1 3-53-15,-3 1 49 0,-2 2-56 0,-3 2 42 16,-2 4-20-16,-4 0 15 0,0-1-50 0,-1 3 50 15,-3 0-37-15,3-5 58 0,-2 0-41 0,2-1 61 16,1-2-48-16,0-1 46 0,2-4-58 0,0-1 46 16,2 0-54-16,1-3 51 0,3-1-59 0,1-6 0 0,1 8 46 15,-1-8-68-15,11 3-29 0,0-6-134 16,-1 0-66-16,7-2-129 0,2-1-100 0,1-3-131 16,3-1-254-16,2-4-424 0</inkml:trace>
  <inkml:trace contextRef="#ctx0" brushRef="#br0" timeOffset="92005.23">17435 10889 412 0,'11'-3'730'0,"-11"3"-177"16,14 0-14-16,-14 0-74 0,6 5 36 0,-6-5-64 16,5 7-35-16,-5-7-35 0,3 11-51 0,-3-11-48 15,1 12-52-15,-1-4-43 0,0-2-33 0,4 4-30 16,-4-2-20-16,1 0-20 0,0 2-18 0,-1-1-27 16,3 1-73-16,-2-1-103 0,3 0-54 0,-1-2-145 15,-1 2-52-15,2-2-107 0,-1-2-159 0,0 0-437 16,-3-5-722-16</inkml:trace>
  <inkml:trace contextRef="#ctx0" brushRef="#br0" timeOffset="92218.73">17650 10621 988 0,'0'-10'629'0,"1"0"-158"0,-1 3-37 15,0 7-83-15,2-11 50 0,-2 11-40 0,0-5-5 0,0 5-13 16,0 0-94-16,0 0 11 0,0 0-92 0,2 5 23 15,1 1-84-15,-2 3 29 0,5-1-79 0,-3 2 44 16,3 4-77-16,-2-1 63 0,3 2-84 16,-1 3 51-16,3 1-75 0,0 1-5 0,-1 1-85 0,2 0-78 15,-3-2-73-15,1 1-31 0,1-2-120 0,0-3-77 16,-3-1-132-16,-1-3-421 0,-1-3-657 16</inkml:trace>
  <inkml:trace contextRef="#ctx0" brushRef="#br0" timeOffset="92459.25">17853 10546 638 0,'10'-11'542'0,"1"2"-72"15,0 2-91-15,-2 0 33 0,3 3-76 0,-1 1 31 16,2 2-77-16,0 2 30 0,-1 1-64 0,4 2-29 16,-2 4-31-16,0-1-28 0,1 6-27 0,1 0-64 15,-2 4 34-15,0 3-63 0,0 3 32 0,-4 2-16 16,-2 5-12-16,-1-2-10 0,-4 5-9 0,-3 0-9 0,-3 3-20 15,-2 4-39-15,-2 1-59 0,-2-2 14 0,-2-1-90 16,-3 1 24-16,3-4-56 16,-2-5-37-16,3-4-53 0,1-3-27 0,0-4-18 0,3-2-57 0,2-4 0 15,1-3-420-15,2-2-346 0</inkml:trace>
  <inkml:trace contextRef="#ctx0" brushRef="#br0" timeOffset="92615.83">18398 10915 260 0,'12'-4'641'0,"-1"3"-109"0,-11 1-173 0,14 2 21 0,-14-2-82 16,5 6-1-16,-5-6-86 0,0 12-2 0,-3-6-75 15,1 4 8-15,-3-1-66 0,1 3 22 0,0-1-64 16,0 3 26-16,0 1-72 0,-1 0-29 0,4-4-129 16,-1 4-60-16,1-2-72 0,2-1-85 0,2 0-431 15,0-1-352-15</inkml:trace>
  <inkml:trace contextRef="#ctx0" brushRef="#br0" timeOffset="92860.17">18754 10625 509 0,'-2'-15'494'16,"-1"3"-110"-16,2 2-39 0,-2 1 49 15,-1 1-72-15,1 4 28 0,3 4-41 0,-11-5-5 0,11 5-18 16,-11 2-14-16,2 4-23 0,3 3-71 0,-2 1 18 15,0 4-62-15,-1 2 26 0,3 4-74 0,-2 1 40 16,3 2-29-16,1 2-16 0,2 0-14 0,0 3-16 16,2 0-6-16,3 0-15 0,1 2-20 0,2 1-4 15,5-3-38-15,0 0-54 0,3-4-53 0,1 1-4 16,3-3-97-16,3-3-24 0,0-3-121 0,1-2-75 16,0-3-89-16,2-5-447 0,0 1-594 0</inkml:trace>
  <inkml:trace contextRef="#ctx0" brushRef="#br0" timeOffset="93275.01">19113 10697 505 0,'-7'-7'490'16,"2"0"-92"-16,-1 0-32 0,3 1-2 15,-1-2-38-15,1 1-36 0,1 1-87 0,2-3 2 16,0 9-78-16,1-12 17 0,3 5-69 0,1 1 19 0,1-1-55 15,2 2 28-15,2 0-50 0,-1 1 31 0,3 2-34 16,-1-1 19-16,-2 2-45 0,-9 1 4 0,22 1 1 16,-13 2-2-16,-3 1 5 0,3 0 3 0,-4 3-1 15,-1 1-2-15,-3-1 5 0,1 3 7 0,-2-2 21 16,0 3 33-16,-2-1 46 0,1 1-50 0,0 0 47 16,-2 0-57-16,3 1 44 0,-1-1-63 0,1 1 41 15,0 0-58-15,0-2 46 0,1 3-59 0,2-2 45 16,1 1-52-16,-1 2 45 0,4-1-52 0,-2-1 48 15,4 2-48-15,-1-1 47 0,-1-2-54 0,3 3 51 16,-1-2-50-16,-1-2 49 0,0 1-51 0,-1-1 50 16,-2-1-47-16,-1 0 66 0,0 1-22 0,-4-4 75 15,1 2-32-15,-2-1 45 0,-1-1-46 0,-2 3-3 16,-3-4-7-16,0 1-10 0,-2 2-6 0,0-2-11 16,-1-2-8-16,1 3-5 0,-3-2-13 0,2-1-32 15,-2 1-21-15,3 0-130 0,-1-2-42 0,10-3-144 16,-14 4-97-16,14-4-127 0,0 0-448 0,-11 0-654 0</inkml:trace>
  <inkml:trace contextRef="#ctx0" brushRef="#br0" timeOffset="93458.62">19508 10857 880 0,'14'-3'525'0,"-3"-1"-122"16,-1 0-45-16,-10 4 60 0,13-2-29 0,-13 2 23 15,0 0 6-15,12 3-16 0,-12-3-52 0,8 8-53 16,-8-8-51-16,2 10-36 0,0-3-34 0,0 0-31 15,-2 0-31-15,0 4-21 0,0-2-16 0,2 2-18 16,-1 1-19-16,0 0-28 0,-1 1-77 0,0 2-83 16,3-2-76-16,-2 1-40 0,2 2-108 0,-1-3-2 15,2-2-72-15,1 0-62 0,-1-1-58 0,2-3-391 16,1-4-542-16</inkml:trace>
  <inkml:trace contextRef="#ctx0" brushRef="#br0" timeOffset="94009.61">19757 10725 578 0,'-5'-11'476'0,"4"4"-57"0,0 1-22 0,0-1-35 16,1 7-64-16,0-11-46 0,2 5-28 0,-2 6-25 16,6-8-22-16,-6 8-51 0,13-8-25 0,-6 5-19 15,2 2-17-15,-9 1-13 0,20-2-11 0,-10 5-5 16,3-1-10-16,-3 2-4 0,2 1-3 0,-2 0-3 15,-1 0 0-15,-3 4-4 0,2-1 41 0,-4 3-48 16,-2 1 46-16,0-1-54 0,-4 3 48 0,0 2-26 16,-2-1 58-16,-2 1-33 0,1 0 68 0,-1-1-17 15,3 1 41-15,-1-1-42 0,0-5 43 0,1 2-47 16,2-2 0-16,0 1-7 0,2-4-18 0,0 1-11 16,4-3-10-16,2 1-6 0,1-1-13 0,4-3-10 15,0-1-4-15,3-1-38 0,2-1-54 0,2-1-20 16,3-4-109-16,1 1-24 0,0-3-88 0,2-3-26 15,1-1-1-15,-4-1 3 0,-1-2-3 0,-4 1-5 0,-2-2 36 16,-3-1-58-16,-1 0 93 0,-3-1-2 0,-2-1 136 16,-2 1 31-16,-4-1 134 0,1-1 21 0,-2 0 77 15,-1 1 21-15,-1 1 32 0,-1 1 32 0,0 0 5 16,-1 2 89-16,1 1-38 0,2 2 54 0,-2 1-45 16,0 0 32-16,4 3-77 0,-2-1 15 0,2 9-72 15,-2-10 58-15,2 10-39 0,3-8 33 0,-3 8-43 16,0 0 1-16,11 1-12 0,-7 3-12 0,4 2-6 15,0 0 0-15,2 5-44 0,-1 0 45 0,0 2-31 16,2 4 35-16,-1 0-57 0,-1 2 27 0,-1 1-61 16,-1 3 31-16,0 2-19 0,-3 0-11 0,0 5-12 15,-2-2-5-15,-2 0-10 0,0 5-9 0,-4 0-11 16,1-1-23-16,-4-2-53 0,3 0-39 0,-6 0-37 16,6-7-58-16,-2-3-65 0,1-3-50 0,1-1-22 15,-1-2-91-15,1-3-77 0,0-3-104 0,2-2-558 16,2-6-781-16</inkml:trace>
  <inkml:trace contextRef="#ctx0" brushRef="#br0" timeOffset="95008.93">20565 10892 889 0,'12'5'683'0,"-12"-5"-122"0,7 2-3 0,-7-2-48 15,8 4 28-15,-8-4 3 0,5 5-16 16,-5-5-8-16,3 7-46 0,-3-7-44 0,2 8-51 16,-2-8-61-16,0 12-53 0,0-12-42 0,0 14-55 0,-1-6-22 15,-2 2-30-15,1 0-21 0,-1 2-28 0,-4 2-51 16,0 0-60-16,0 2-115 0,-4 4-58 16,-3 3-103-16,-1-2-117 0,-3 3-126 0,-5 1-114 0,-1 3-87 15,-3-2-748-15,-4 3-1147 0</inkml:trace>
  <inkml:trace contextRef="#ctx0" brushRef="#br0" timeOffset="102124.47">21277 10561 646 0,'0'0'446'0,"0"0"-61"0,-18 1-103 0,18-1-5 16,-14 5 35-16,5-2-68 0,-1 2 38 0,1 0-46 16,0 1-3-16,-2 2-22 0,0 2-27 15,2 1-21-15,-1 0 23 0,0 3-66 0,1 1 35 16,-1 2-71-16,2 3 34 0,2-1-55 0,-1 1 30 0,2 2-58 15,0 0 34-15,1 2-52 0,2-1 37 0,-1 1-50 16,2 2 42-16,1-1-50 0,1-3 42 0,-1 4-49 16,4-2 46-16,-1-1-48 0,2-1 39 0,2 0-52 15,1-1 43-15,0-2-62 0,4-4 27 0,0 1-76 16,3-3 8-16,2-1-80 0,2-4 1 0,0-1-99 16,4-1-20-16,-1-4-66 0,0-1-73 0,5-2-83 15,1-3-317-15,2-3-359 0</inkml:trace>
  <inkml:trace contextRef="#ctx0" brushRef="#br0" timeOffset="102507.1">21506 10829 476 0,'-9'-7'429'0,"1"0"-67"0,2 0-88 15,-2 1-3-15,3-2-86 0,0 1 8 0,2 2-72 16,1-4-32-16,2 9-15 0,2-12-6 0,1 4-4 0,3 2-10 15,1 0 3-15,3 0-5 0,0 1-8 0,3 1 12 16,0 1-1-16,1 0 4 0,0 2 33 0,1 1-50 16,-1 0 44-16,2 3-52 0,0 0 45 0,-2 2-45 15,-1 1 42-15,-3 4-41 0,0-2 43 0,-1 3-3 16,-5 0-7-16,-3 0-4 0,-1 4-4 0,-2 1-13 16,-3 1-1-16,-3 1 5 0,-1 0 17 0,-1-2 24 15,-3 1 17-15,3-3 19 0,0 2 8 0,-2-4-49 16,5-1 39-16,-1 0-47 0,-1-4 39 0,5 0-44 15,-2 0 38-15,2-2-51 0,1 1 22 0,3-6-49 16,-5 7 26-16,5-7-47 0,0 0 34 0,7 5-39 0,-7-5 22 16,14-1-34-16,-3 0 35 0,3-1-43 15,3-1 30-15,1-1-42 0,2 0 16 0,2 0-67 16,2-1-2-16,2-1-93 0,-2-1-7 0,4 2-41 16,-2-2-43-16,-1-1-98 0,0 3-30 0,-1-3-34 0,-1 1-38 15,-3 0-421-15,0-2-441 0</inkml:trace>
  <inkml:trace contextRef="#ctx0" brushRef="#br0" timeOffset="102673.72">22064 10829 223 0,'0'0'513'0,"8"-5"-76"16,-8 5-110-16,0 0 21 0,6-5-93 0,-6 5 44 15,0 0-50-15,0 0 55 0,0 0-40 0,0 0 28 16,0 0-77-16,12 1 27 0,-12-1-80 0,4 6 25 16,-4-6-81-16,6 11 21 0,-6-11-69 0,5 10 35 15,-1-1-58-15,-1-1 30 0,-1 2-60 0,2-1 38 16,-1 2-87-16,-1 0-13 0,1 0-91 0,0 0-17 15,-1-1-63-15,0 2-73 0,-2-3-24 0,3 0-44 16,-1-2-43-16,0-2-77 0,0 2-246 0,-2-7-240 16</inkml:trace>
  <inkml:trace contextRef="#ctx0" brushRef="#br0" timeOffset="103107.07">22389 10722 478 0,'-1'-8'386'0,"-1"2"-53"0,2 6-3 16,-2-13-48-16,2 13 1 0,-2-13-2 0,1 6 1 15,1 7-80-15,1-13 6 0,2 6-77 16,0 2 11-16,-1-3-64 0,5 3 21 0,-1 0-55 16,1-1 26-16,1 2-48 0,1 0 34 0,1 2-53 0,-1 1 37 15,-9 1-45-15,18-1 40 0,-18 1-46 0,18 2 42 16,-9-1-41-16,1 3 2 0,-5 0 5 0,2 3 6 15,-3-3 10-15,0 4 24 0,-2 0-39 0,-2-1 42 16,1 3-40-16,-2-2 46 0,1 2-37 0,0 0 45 16,-1 1-37-16,-2-1 48 0,3 1-49 0,-1-1 39 15,0 0-54-15,1 0 45 0,0-2-49 0,1 1 42 16,0 0-7-16,1 0-6 0,0 0-5 0,2-2-4 16,2 2-4-16,-1-2-1 0,2 2-42 0,-1-2 45 15,1-2-4-15,0 3-2 0,2-3 0 0,-4 0-2 16,0 2-5-16,2-1-36 0,-7-6 49 0,6 8 1 15,-6-8-1-15,3 11 1 0,-3-11-1 0,-4 11-2 16,-1-5 3-16,-3-1-13 0,3 3 0 0,-3-2 1 16,-1-2-1-16,-1 2-4 0,1 1 2 0,0-3-9 0,0 0-11 15,2 1-39-15,0-3-39 0,7-2-51 16,-14 4-68-16,14-4-79 0,0 0-86 0,-14-2-79 16,14 2-410-16,-4-10-421 0</inkml:trace>
  <inkml:trace contextRef="#ctx0" brushRef="#br0" timeOffset="103373.88">22623 10561 408 0,'5'-9'578'15,"0"2"-179"-15,-1 2-45 0,-4 5-110 0,8-8 45 16,-8 8-40-16,11-6 59 0,-11 6-57 0,13 0 21 16,-13 0-62-16,19 3 11 0,-9 2-68 15,4 1 39-15,-1 0-60 0,0 4-1 0,3 1 6 0,-3 1-13 16,2 3-10-16,-2 1-15 0,1 3-17 15,-5 1-13-15,0 1-11 0,-2 2 1 0,-1 3-24 0,-5 2-5 16,-1-1 31-16,-4 4-51 0,-2 2 32 0,0-3-46 16,-3-1 13-16,0-3-22 0,-3 1 44 0,3-7-50 15,0-1 18-15,-1-2-79 0,-1-1 10 0,2-3-90 16,-1-2 2-16,1-2-41 0,1-2-56 0,0-2-79 16,8-5-66-16,-11 5-89 0,11-5-502 0,-7-5-586 15</inkml:trace>
  <inkml:trace contextRef="#ctx0" brushRef="#br0" timeOffset="103890.95">23314 10446 67 0,'-2'-13'534'0,"0"2"-112"15,0 1-28-15,0 0-63 0,2 0-55 0,2 0-28 0,-1-1-31 16,2 1-27-16,0 1-20 0,3-1-31 0,1 3-26 16,1 0-22-16,1 0-20 0,0 2-14 0,2 1-7 15,1 2-15-15,-2 0-3 0,4 2-5 0,-2 3 1 16,0 0-8-16,1 1 2 0,-3 4 2 0,2 1-3 16,-3 3 1-16,-1 0 5 0,-3 3-24 0,-2 1 74 15,-1 1-8-15,-2 1 74 0,-2 1-41 0,1-1 9 16,-4 5 2-16,1-1 0 0,2 0-17 0,-2 1-6 0,1 0-21 15,-1-1-7-15,2-3 31 0,0 0-59 0,1-1 37 16,2-1-53-16,1-1 37 0,0-5-48 16,2 3 43-16,0-3-51 0,1-2 43 0,2-1-51 0,1 0 49 15,1-4-56-15,2 2 20 0,0-2-17 0,-1-1 2 16,1-1 0-16,-1 0 4 0,-3 1 3 0,-7-3 3 16,13 4 5-16,-13-4-3 0,12 4 14 15,-12-4 18-15,9 6 35 0,-9-6 33 0,4 8 11 0,-4-8-7 16,2 12-6-16,-2-3-5 0,0-1-4 0,-1 5-1 15,0-2-3-15,1 3-9 0,0 0-1 0,0-1-9 16,0 3-12-16,1 0-6 0,0 1-8 0,0 1-5 16,2 0-9-16,1 0-3 0,-2 0-5 0,2-1-3 15,1 0-4-15,-2 0 2 0,1-1-6 0,-2-2 3 16,2 0-4-16,-3-2-19 0,1-1 22 0,-1 0-1 16,-4-1 0-16,0 1-10 0,-5 0-26 0,-4 0-38 15,-6 1-57-15,-6 0-94 0,-13 3-120 0,-6 1-78 16,-19 3-184-16,-10 2-890 0,-12 1-1113 0</inkml:trace>
  <inkml:trace contextRef="#ctx0" brushRef="#br0" timeOffset="114705.47">11208 15995 227 0,'-7'-12'473'0,"0"2"-109"0,-2-1-25 0,0 3-30 16,0-2 9-16,-4 2 5 0,0 1-27 0,-1 0-4 15,0 1-30-15,-3 2-30 0,2 0-33 0,-4 2-4 16,2 3-12-16,-3 1 1 0,1 2-7 0,-3 2-6 16,0 1-22-16,-1 3 12 0,-1 2-15 0,2 2-27 15,2 1-3-15,2 1-20 0,5-3-46 16,0 4 22-16,3 0-40 0,1 1 27 0,5-2-41 0,3 2 28 15,1 0-38-15,4 0 34 0,4 1-43 0,2 2 33 16,4 1-36-16,4 0 34 0,2 0-42 0,6 2 38 16,2-2-38-16,1 1 36 0,-2 0-41 0,5-1 34 0,0-1-31 15,-1 1 38-15,-2-2-42 0,0-1 37 16,-3-2-44-16,-4-1 36 0,-2 0-34 0,-3-3 32 16,-3-1-35-16,-4-1 39 0,-1-1-36 0,-5 1 41 0,-3-3-36 15,-2 2 36-15,-3-1-35 0,-5 1 40 0,-1-2-39 16,-4 2 34-16,-5-2-38 0,-2 0 32 0,1-1-26 15,-3-1 33-15,0-1-36 0,-2-1 31 0,4-4-45 16,-1 1 12-16,0-2-77 0,4-1-24 0,-2-1-66 16,2-2-54-16,3 0-84 0,1 0-32 0,2-3-97 15,6 2-141-15,2-2-432 0,1-1-636 0</inkml:trace>
  <inkml:trace contextRef="#ctx0" brushRef="#br0" timeOffset="114930.19">11436 16281 537 0,'0'0'567'15,"0"0"-101"-15,9-3-63 0,-9 3 25 0,0 0-19 16,0 0-8-16,8-3-52 0,-8 3-56 0,0 0-63 16,6-8-42-16,0 4-42 0,-6 4-51 0,15-8 0 15,-6 4-18-15,4-3-14 0,3 1-9 0,3-2-14 0,1 1-3 16,1-1-12-16,2-1-4 0,-1 2-14 0,4-1-40 15,-1 1-71-15,-1 0-77 0,-1 2-39 16,-3 2-72-16,-3 0-121 0,-2 3-62 0,-3 2-67 16,-12-2-301-16,13 5-384 0</inkml:trace>
  <inkml:trace contextRef="#ctx0" brushRef="#br0" timeOffset="115061.33">11637 16392 600 0,'-14'13'450'0,"1"1"-87"0,3-4-87 15,0 0-46-15,2-2-44 0,4 0-28 0,0-1-30 16,4-7-29-16,-1 8-9 0,1-8-26 0,8 4-11 15,-8-4-11-15,16 0-12 0,-3-1-5 16,1-3-7-16,4 0-42 0,5-2-62 0,0-2-43 0,4 0-135 16,2-2-102-16,2 0-244 0,0-1-122 0</inkml:trace>
  <inkml:trace contextRef="#ctx0" brushRef="#br0" timeOffset="115923.34">12376 16020 209 0,'-3'-11'585'0,"3"11"-123"16,-1-9-12-16,1 9-23 0,-3-7-36 15,3 7-36-15,-6-7-12 0,6 7-37 0,-4-5-26 16,4 5-20-16,0 0-30 0,0 0 3 0,-5 6-14 0,5-6-10 16,-3 14-14-16,3-4-12 0,0 1-18 0,2 3-15 15,-1 4-42-15,2 0 0 0,-1 4-39 0,2 4 5 16,2-1-40-16,-2 5 13 0,3 0-25 0,-1 0 14 16,2-2-29-16,0 2 24 0,0-3-31 0,-1-3 12 15,-1-1-44-15,2-3-3 0,-2-1-63 0,-1-2 6 16,-1-2-65-16,1-2-45 0,0-2-57 15,0 0-18-15,-1-3-18 0,-1-2-62 0,-3-6-113 0,4 10-54 16,-4-10-537-16,0 0-679 0</inkml:trace>
  <inkml:trace contextRef="#ctx0" brushRef="#br0" timeOffset="116322.08">12380 16130 178 0,'-3'-12'349'0,"0"2"-44"0,2 0-42 0,1-1-26 15,0 0 26-15,3 1-69 0,1 0 31 0,1-1-53 16,0 0 12-16,4 2-34 0,0-1-19 0,2 0-9 16,2 3 2-16,0 0-11 0,2 1-1 0,-1 1-27 15,3 1 10-15,-3 3-35 0,1-1 8 0,-1 4-27 16,-1 0 5-16,2 0-22 0,-2 3 16 0,-2 2-27 16,-1 0 17-16,-4 1-24 0,-2 4 17 0,-3-1-22 0,0 1 17 15,-3 3-5-15,-3 1-5 0,-2 2-2 0,-3 1 0 16,-4-2 0-16,0 3-9 0,-4-1 9 0,5-2-4 15,-2-2-19-15,1-1 28 0,-1-2-18 0,3-2 39 16,2-1-12-16,-2-1 25 0,5-3-7 0,-1 1-8 16,2-1-1-16,6-5-14 0,-8 7 1 0,8-7-3 15,0 0 1-15,1 7-7 0,-1-7 1 0,13 4 3 16,-4-3-1-16,1 2-1 0,3 0 9 0,1 2 1 16,4-1 4-16,-1 2-2 0,3 1 0 0,0-1-7 15,0 4 1-15,1-2-4 0,0 3 0 0,-1-2-3 16,1 3-2-16,0-1-7 0,-4 1 4 0,2 0-4 15,-2-1-3-15,-1 0-12 0,-3-1-47 0,1-1-44 16,-2 0-58-16,-3-2-18 0,1-2-59 0,-3 2-36 16,1-3-86-16,-8-4-49 0,14 4-329 0,-14-4-248 15</inkml:trace>
  <inkml:trace contextRef="#ctx0" brushRef="#br0" timeOffset="116671.88">13054 16068 496 0,'4'-11'515'0,"-4"4"-96"0,3 0 7 16,-2 1-33-16,-1 6-48 0,3-10-37 0,-3 10-11 0,0 0-34 15,1-7-11-15,-1 7-27 0,0 0-26 0,1 7-11 16,-1-7-33-16,3 10-24 0,-1-3 1 0,3 1-28 16,-1 3 9-16,4 0-37 0,-3 3 10 0,4 3-41 15,4 0 20-15,-2 1-38 0,2 0 23 0,1 3-35 16,3-1 27-16,-1 0-34 0,2-1 24 15,1-1-32-15,0 1 30 0,-1-6-30 0,0 0 27 0,0-2-35 16,0-2 28-16,2 0-27 0,-2-5 34 0,-1 0-36 16,1-3 33-16,-4-1-30 0,4-2 27 0,-3-1-39 15,2-1 42-15,-2-4-35 0,-1 0 30 0,-1-1-33 0,1-3 36 16,-4-1-36-16,-1 0 17 0,0-1 18 16,-4-1-8-16,-1-1 4 0,1-1-9 0,-5-1 2 15,0-1-30-15,0-1 23 0,-5-1-20 0,1-1-9 16,-3 2-48-16,0 0-27 0,-2-1-25 0,0 3-40 0,0 1-36 15,2 3-42-15,-2 0-53 0,2 2-84 16,-3 3-102-16,2-1-118 0,2 2-301 0,1 2-466 0</inkml:trace>
  <inkml:trace contextRef="#ctx0" brushRef="#br0" timeOffset="117291.36">14133 15612 123 0,'1'-10'290'16,"2"1"14"-16,-2 0-86 0,0 0-11 0,-1 0 11 15,0 0 17-15,-1-1 10 0,0-1-4 0,-2 2-15 0,-2-1-27 16,-1 2 3-16,-2-1 2 0,-1 2-4 16,0-2-23-16,-1 5 0 0,0-1-17 0,-2 3-2 15,0 1-22-15,1-1-7 0,-2 4-28 0,1 0-3 0,0 3-13 16,1 2-10-16,-1 0-8 0,3 2-2 0,-1 2-1 16,1 3-5-16,5 0-7 0,-2 0-5 15,3 2-3-15,3 0-4 0,0 2-10 0,3 0-3 16,3 1-2-16,2 1-6 0,3-1-2 0,2 4 2 0,4-2-9 15,-1 0 6-15,5 0-10 0,-2-2 7 16,1 1-8-16,2 0 7 0,-4-1-17 0,1 0 9 16,-1-1-2-16,-4-1-8 0,-4 0-12 0,1-1-20 0,-6 0-7 15,-3-1-5-15,-3 2 6 0,-3-1-6 0,-2 0 19 16,-6 1 2-16,-1-1 6 0,-2 0 5 0,-2-3 4 16,-2 1 0-16,-1-2 6 0,2-1-1 0,0 0 4 15,0-3 1-15,2 0-5 0,1-1 7 0,4-2-16 16,0-1-14-16,3 1-21 0,-1 0 0 0,9-5 12 15,-6 8 7-15,6-8 6 0,1 10 7 0,2-5 1 16,5 2 5-16,-1-1 3 0,3 3 3 0,3 0 1 16,1 3 1-16,-1 1 2 0,2 4 0 0,-2 0 4 15,2 4 2-15,-3 2-1 0,0 3-23 0,-5 0 34 16,-1 3 0-16,-2-3 6 0,-1 1 12 0,-2 0 22 0,-1 2 5 16,-1-2 5-16,-1 0-3 0,1 1-5 15,0-3-11-15,1 0-6 0,-2-1-9 0,2-4-5 16,3-1-8-16,0-1-3 0,0-1-12 0,6-1-25 15,1-1-68-15,5-4-77 0,1 0-95 0,6-3-138 0,0-2-182 16,5-4-413-16,5-2-597 0</inkml:trace>
  <inkml:trace contextRef="#ctx0" brushRef="#br0" timeOffset="123524.07">22923 14925 204 0,'0'0'288'0,"-5"5"-62"0,5-5-17 0,0 0-11 16,0 0-10-16,0 0-4 0,0 0 1 0,0 0-51 0,0 0 41 16,0 0-61-16,0 0 26 0,-10-1-56 0,10 1 31 15,0 0-55-15,0 0 33 0,0 0-44 0,0 0 26 16,0 0-50-16,0 0 32 0,0 0-49 0,0 0 42 15,0 0-47-15,0 0 39 0,0 0-40 0,0 0 39 16,0 0-48-16,11-3 42 0,-11 3-39 0,12-2 33 16,-12 2-39-16,12-2 40 0,-12 2-45 0,18-4 37 15,-9 2-39-15,2-1 44 0,0 2-40 0,-1-2 34 16,-1 1-40-16,0 0 37 0,3-1-43 0,-12 3 44 16,18-3-44-16,-8 2 39 0,-10 1-40 0,14-4 38 15,-14 4-89-15,13-3-9 0,-13 3-84 0,9-2 0 0,-9 2-31 16,0 0-36-16,0 0-24 0,0 0-46 15,0 0-167-15,0 0 43 0</inkml:trace>
  <inkml:trace contextRef="#ctx0" brushRef="#br0" timeOffset="123735.93">22965 14958 279 0,'-7'4'222'16,"7"-4"-35"-16,0 0-32 0,-7 5 1 0,7-5 15 0,0 0 8 15,0 0 13-15,0 0-43 0,4 6 37 0,-4-6-53 16,0 0 35-16,13 0-57 0,-13 0 24 0,0 0-54 15,15 0 32-15,-15 0-53 0,14-2 28 0,-14 2-47 16,14-1 27-16,-14 1-46 0,17-2 32 0,-17 2-42 16,14-2 28-16,-14 2-38 0,15-3 38 0,-15 3-44 15,14-2 32-15,-14 2-44 0,14-2 42 0,-14 2-38 16,9-1 34-16,-9 1-43 0,9-3 35 0,-9 3-78 16,8-3-82-16,-8 3-176 0,6-4-485 0,-6 4-334 15</inkml:trace>
  <inkml:trace contextRef="#ctx0" brushRef="#br0" timeOffset="126138.17">14669 15930 275 0,'0'0'288'0,"0"-8"-6"0,0 8 14 0,0 0-14 16,-2-8-3-16,2 8-36 0,0 0 36 0,-5-7-30 16,5 7-27-16,0 0-26 0,-4-6-10 0,4 6-4 15,0 0 0-15,-5-5-12 0,5 5-2 0,0 0-35 16,-6-2-11-16,6 2-27 0,0 0-9 0,-12 5-14 16,6-2 7-16,-2 2-8 0,2 2 8 0,-4 3 2 15,1 0 5-15,-2 0 4 0,-3 6 0 0,1 0 5 16,0 2-10-16,-2 2-2 0,0 3-11 0,2-1-4 15,-2 4-12-15,2-1-34 0,2 1 31 0,-1 2-39 16,3-1 35-16,0 2-48 0,2-1 38 0,3-3-38 16,0 0 33-16,4 1-36 0,0-2 33 0,3-2-45 15,2 1 34-15,2-3-28 0,2 3 32 0,0-4-39 16,4-1 32-16,1-3-42 0,1 1 15 0,2-3-65 16,2-2-20-16,-1-3-49 0,2-1-55 0,2-1-45 0,-4-2-34 15,3-2-37-15,-2-1-81 0,0-2-42 0,0-1-129 16,-2-3-314-16,-1 0-439 0</inkml:trace>
  <inkml:trace contextRef="#ctx0" brushRef="#br0" timeOffset="126653.76">14808 16080 211 0,'-3'-10'344'16,"3"2"-52"-16,-1 0-21 0,1 1-11 0,-1 0-1 15,-1 0-41-15,1 1 47 0,1 6-39 0,-5-11-1 16,5 11-47-16,-1-10 8 0,1 10-38 0,-3-8 12 16,3 8-23-16,-2-7 7 0,2 7-27 0,0 0-3 15,-3-7-19-15,3 7 23 0,0 0 17 0,0 0 19 16,0 0-2-16,0 0-20 0,3 9 7 0,-3-9-9 16,2 11-4-16,2-2-10 0,0-1-12 0,0 3-11 15,1 2-6-15,0 1-11 0,0 1-41 0,0 1 29 0,4 3-45 16,-3 0 33-16,2 0-43 0,1 2 32 15,0-2-40-15,-3 1 29 0,2 0-49 0,-2 0 49 0,3-2-39 16,-5-3 35-16,3 1-36 0,-2-1 34 0,-1-2-39 16,-2-1 43-16,2-3-47 0,1 1 39 0,-3 0-29 15,1-3 38-15,0-2-53 0,-3-5 60 0,2 11-40 16,-2-11 32-16,0 0-44 0,4 5 37 0,-4-5-34 16,0 0 33-16,3-7-50 0,-3 7 48 0,4-12-34 15,-4 12 38-15,5-12-39 0,0 5 31 0,0-1-38 16,0-1 41-16,0 2-38 0,3 0 33 0,1 1-29 15,0 0 31-15,-2 0-33 0,2 1 32 16,1 1-40-16,1 1 33 0,-4 0-36 0,-7 3 30 0,18-1-38 16,-18 1 30-16,13 1-36 0,-13-1 37 0,10 6-32 15,-10-6 18-15,7 10-34 0,-7-10 16 0,0 12-18 16,-3-2 4-16,-2-2 4 0,1 2-10 0,-5-1 6 16,1 2-8-16,1-3-10 0,-3 2-24 0,1-2-20 15,1-1-30-15,0-2-30 0,-2-1-72 0,1-2-60 16,9-2-102-16,-11 1-50 0,11-1-510 0,-12-3-557 0</inkml:trace>
  <inkml:trace contextRef="#ctx0" brushRef="#br0" timeOffset="126854.09">15328 16213 227 0,'0'0'521'0,"19"4"-117"0,-19-4-26 16,14 6-12-16,-9-4-12 0,-5-2-20 0,9 9 3 0,-5-5-12 15,1 1-17-15,-2 2-43 0,-1-2-58 16,1 1-33-16,-2 2-34 0,0-1-31 0,1 0-26 0,-1 0-15 16,0 1-13-16,-1 0-34 0,0-1-1 0,0 1-76 15,0 0-80-15,1-1-73 0,1 0-75 0,-1-1-120 16,-1-6-62-16,3 9-516 0,-3-9-576 0</inkml:trace>
  <inkml:trace contextRef="#ctx0" brushRef="#br0" timeOffset="127254.61">15719 16121 361 0,'0'0'386'16,"-4"-11"-100"-16,4 11 32 0,-2-12-56 0,-1 7 52 15,-1-1-47-15,4 6 17 0,-8-10-73 16,8 10-6-16,-11-7-52 0,11 7-5 0,-12-4-43 15,12 4-1-15,-14-3-22 0,14 3 19 0,-17 3-23 16,8 0 3-16,-2 2-26 0,4 0 1 0,-2 1-21 16,1 0 3-16,-1 1-6 0,3 1-10 0,1-1-5 0,-1 2-1 15,3-1-4-15,-1 2 0 0,3-3-4 0,-1 0-4 16,2 2-6-16,3-3 4 0,-1 1-1 0,2-1 0 16,0-1 1-16,1-1-2 0,3 0 0 0,-8-4-1 15,14 5-2-15,-14-5-1 0,17 2 4 0,-17-2 1 16,16 3-1-16,-16-3 2 0,17 1-2 0,-17-1 1 15,15 1 4-15,-15-1 5 0,16 5 2 0,-16-5 10 16,15 5 5-16,-9-2 6 0,3 1 5 0,-1 1 2 16,-2-1-4-16,2 0-3 0,-3 2-6 0,3-1-6 15,-1 0-7-15,0 1 1 0,-1-3-3 0,2 4-7 16,-1-3-5-16,0 1-5 0,-1-2-39 0,-1 1-66 0,2 0-52 16,-7-4-54-16,11 6-79 0,-11-6-69 15,13 2-35-15,-13-2-484 0,15-2-441 0</inkml:trace>
  <inkml:trace contextRef="#ctx0" brushRef="#br0" timeOffset="127504.06">15916 15938 309 0,'0'-11'685'0,"2"4"-169"0,-2 7-117 16,0-13-82-16,0 13-37 0,4-7 5 0,-4 7 0 15,4-6 19-15,-4 6-20 0,0 0-26 0,17 1-17 16,-17-1-40-16,14 7-11 0,-4-2-30 0,3 4-15 15,0-1-15-15,2 4-9 0,0 2-48 0,2 1 15 16,1 3-16-16,0 2-21 0,-1 2-3 0,-1 0-11 16,-2 1-11-16,-3 1-29 0,-2 2 27 0,-2-3-37 15,-1 0 23-15,-5-1-28 0,-1-1 28 0,0 3-54 16,-5-2-29-16,0 0-57 0,-3-1-63 0,-1 0-58 16,-3-3-44-16,0 1-78 0,-1-3-116 0,-3-3-55 15,2-1-433-15,0-4-568 0</inkml:trace>
  <inkml:trace contextRef="#ctx0" brushRef="#br0" timeOffset="128037.17">16805 15541 371 0,'-2'-13'383'0,"0"1"-34"0,-1 2-59 15,0 2 38-15,1 0-36 0,0 1 23 0,0 0-64 0,2 7-18 16,-4-10-28-16,4 10 19 0,0 0 1 16,0 0 12-16,0 0-1 0,-3 7-15 0,5 0 9 0,0 4-33 15,1 0 24-15,1 5-23 0,1 4-5 0,2 5-38 16,0 3 23-16,-1 4-22 0,3 5-10 15,4 3-14-15,-4-1-16 0,1 4-10 0,3 2-11 0,-3-1 0 16,-1 2-8-16,4 0-10 0,-2 2-24 0,1-2-7 16,-1 2 6-16,-2-2-22 0,4 0 4 0,-3-1-16 15,0-3 10-15,2-1-20 0,-3-1 16 0,1-3-20 16,-1-5 20-16,-3-2-23 0,1-7 13 0,-1 6-7 16,-1-7 1-16,3-1-8 0,-4-1-14 0,1-4-42 15,-3 0-44-15,2-2-71 0,0-3-11 0,-1-2-28 16,-1 1-38-16,3-4-102 0,-5-6-89 0,1 8-109 15,-1-8-130-15,0 0-551 0,0 0-838 0</inkml:trace>
  <inkml:trace contextRef="#ctx0" brushRef="#br0" timeOffset="128704.03">17469 15845 38 0,'-4'-11'506'16,"1"2"-97"-16,-1 0-37 0,0 1-27 0,2 0-3 15,-1 1-7-15,-2 1-29 0,3 0-27 0,2 6-40 16,-4-9-48-16,4 9-38 0,-4-7-5 0,4 7 18 0,0 0 20 15,0 0 8-15,0 0 2 0,5 8-29 0,-2-1 10 16,1 1-41-16,3 4 13 0,-2 0-18 16,2 3-18-16,0 3-17 0,2 0-14 0,0 2-12 15,-1-1-10-15,0 3-12 0,0-1-16 0,0 2 3 0,-1 0-12 16,-1 0-1-16,0-1-36 0,-1-2 32 0,1 0-30 16,-4-3 32-16,2 0-34 0,0-2 36 15,-3-4-34-15,3 0 40 0,-3-1-35 0,3-2 47 0,-3-1-27 16,-1-7 22-16,3 8-29 0,-3-8 25 0,0 0-41 15,6-3 35-15,-6 3-22 0,8-11 20 16,-3 4-5-16,3-2-4 0,-2-1-3 0,3 0-7 0,1 1-14 16,2-1 12-16,-2 2-2 0,4-1-14 0,-2 2 15 15,-1 3-13-15,-1-3 11 0,1 5-9 0,-1 1 14 16,-10 1-23-16,20 0 19 0,-20 0-2 0,13 6 1 16,-4-1-9-16,-4 1 5 0,-2 1 2 0,-1 2 0 15,-2 0-5-15,-1 2 6 0,-2 1-4 0,-4 0-37 16,-1 2 36-16,-1-1-29 0,-1 3 35 0,-3-2-41 15,0 1 16-15,-2-3-46 0,1-1 5 0,0 0-40 16,0-2-28-16,1-2-44 0,0-1-36 0,3-4-58 16,0 1-62-16,10-3-112 0,-18-2-47 0,10-1-570 15,4-2-681-15</inkml:trace>
  <inkml:trace contextRef="#ctx0" brushRef="#br0" timeOffset="129173.11">18414 15836 315 0,'5'-3'356'0,"-5"3"-41"0,8-5 7 0,-8 5-9 0,6-5 17 16,-6 5 2-16,0 0-24 0,4-4-19 0,-4 4-26 15,0 0-24-15,0 0-21 0,0 0-24 0,0 0 0 16,0 0-9-16,-6 9-12 0,2-4-4 0,0 3-47 16,-2 1 7-16,-2 0-39 0,2 2 3 0,-4 1-14 15,1 1-12-15,-2 1-7 0,-3 2-17 0,1 1-2 16,0 0-12-16,-4 2-6 0,0 0-4 0,-1-1-23 0,-1 0 23 16,5-2-32-16,-4-2 30 0,3-1-23 15,2 1 22-15,2-4-26 0,-2 0 30 0,3-2-26 16,1 0 29-16,0-4-25 0,2 4 28 0,2-5-34 15,5-3 24-15,-9 5-31 0,9-5 23 0,0 0-18 16,0 0 26-16,0 0-30 0,0 0 29 0,0 0-4 16,12-6 3-16,-12 6-12 0,16-2 4 0,-7 0-2 15,2 1-1-15,1 0-3 0,1 1 5 0,0 1-4 0,1 0-17 16,0 1-3-16,1 1 29 0,1 1-28 0,2-1 28 16,-4 2-28-16,2 0 33 0,-2 2-29 0,3-2 26 15,-3 2-26-15,1-2 28 0,-2 1-29 0,0 1 24 16,0 0-44-16,-1-1-10 0,0 1-61 0,-2-2-72 15,0 0-45-15,-1 1-41 0,-1-1-41 0,0 0-68 16,1-2-72-16,-2 0-88 0,-7-3-376 0,17 3-474 16</inkml:trace>
  <inkml:trace contextRef="#ctx0" brushRef="#br0" timeOffset="129687.08">18970 15934 17 0,'0'0'467'0,"-5"-10"-92"0,5 10-47 15,-6-10-22-15,1 5-22 0,1 2-28 0,-1-2 17 16,0 2-23-16,-2-2-23 0,2 0-25 0,-4 3-29 0,9 2-17 16,-14-5-19-16,14 5-10 0,-18-2-12 0,18 2 9 15,-19 1-10-15,8 0 1 0,0 2-14 0,2 1-7 16,-2 1-22-16,-1 2-3 0,2-1-19 0,-1 2-3 15,2 2-1-15,0 0-8 0,1-1-6 0,0 2-1 16,3 1-6-16,0-1-2 0,4-1-4 0,-2 1-2 16,3 0-1-16,0 0-8 0,3 1 3 0,-1-1-4 15,2 0-1-15,3-2-1 0,-1 0-6 0,2-1 1 16,1-2 4-16,0 0-3 0,1-1 1 0,-1-2 1 16,2 1 2-16,-1-3-9 0,-10-1 7 0,20 0-3 15,-9-2 2-15,-1-1-1 0,-2 0 1 0,0-2 1 16,1-1 0-16,-2 0-4 0,-2-1 0 0,1-1-3 15,-1-2 9-15,-3 2-3 0,3-2-1 0,-2 0 5 16,-2 1 1-16,2-1 7 0,-2 2 15 0,0 1 36 16,-1 0-2-16,2 0 22 0,-2 7-6 0,1-12-10 15,-1 12-19-15,1-7-3 0,-1 7 10 0,0 0 8 16,0 0-1-16,7-4-5 0,-7 4-7 0,5 6-3 0,-2-1-7 16,1 1-12-16,1 1-9 0,-1 1 5 0,3 2-2 15,-1 1-9-15,3 0-6 0,-1 2-5 0,-1-1 6 16,2 1-5-16,3 2-8 0,-1-1-32 0,3 1-77 15,-2-2-40-15,1 0-66 0,2 0-65 0,-1-2-48 16,3 0-55-16,-2-4-131 0,0 0-106 0,4-2-369 16,-2-1-590-16</inkml:trace>
  <inkml:trace contextRef="#ctx0" brushRef="#br0" timeOffset="130655.01">19696 15499 130 0,'-9'-7'366'0,"3"-1"-39"0,1 3-8 0,-1-4-56 16,3 2 15-16,-2-1-69 0,2-2 1 0,2 2-11 15,1-1-21-15,1 0-36 0,3-1-14 16,2 1-17-16,1-1-14 0,2 0-5 0,2 2-8 0,-1-1-6 16,3 3-1-16,0 0-4 0,0 3-3 0,1-1 2 15,-3 4 6-15,2 0 13 0,0 4-17 0,0 0 24 16,-1 5-9-16,-3 0 12 0,0 4-9 0,-4 4 12 16,-1 1-6-16,0 0-13 0,-4 7-7 0,-1 1-6 15,-4 4-9-15,-2 3-8 0,2-3-10 0,-1 3-9 16,-1-3 0-16,0 2-11 0,-1-4 0 0,4-3-6 15,0-1 3-15,2-1-4 0,-1-3 0 0,2-2-2 16,1 0-3-16,0-1-2 0,1-2-4 0,4-3 0 16,-1-1 1-16,0-2-6 0,2 0 0 0,3-2 0 15,0-2-4-15,2-2-4 0,0 1 4 0,-1-3-1 0,2 0 3 16,-12-1-6-16,20 0 6 0,-20 0-4 0,17 1 6 16,-17-1-3-16,13 0 14 0,-13 0-22 15,0 0 25-15,12 3-6 0,-12-3 17 0,0 0-7 0,8 7 32 16,-8-7 6-16,0 9 4 0,-1-3 5 0,-2 2-3 15,2 1-1-15,1 1-7 0,-1 2-3 16,1-1-6-16,0 2-11 0,1 0-5 0,0 3-5 16,4-2-28-16,-2 3 23 0,1-1-39 0,1-1 35 0,1 1-33 15,-2-1 39-15,5 0-37 0,-4 0 32 0,1 0-33 16,1-2 34-16,-2 0-40 0,-2-1 38 0,0-2-35 16,0-1 37-16,-2 1-44 0,-2-2 42 0,0-1-60 15,-6 2 37-15,2-2-60 0,-4 1-14 0,0-4-43 16,-3 2-39-16,1-3-46 0,-4 0-50 0,-2 0-67 15,2-2-115-15,0-1-95 0,-3-2-539 0,1-1-690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9T09:32:24.8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6787 6692 329 0,'0'0'606'0,"-12"-5"-170"0,12 5-9 16,-14-5-18-16,6 3-22 0,-3 1 17 0,2 0-62 16,-3-1 28-16,0 1-77 0,-1 0 5 0,2 1-89 15,-2 1 6-15,-1 2-59 0,-3-1 4 0,1 2-43 0,0 2 4 16,-3 3 0-16,3 2-5 0,-2 1-2 15,-1 5-4-15,1 2-18 0,0 2 2 0,1 3-2 16,3 2-23-16,1 1-6 0,2 2-20 0,2 2 4 0,1 0-18 16,4 2 5-16,-1 1-15 0,4-2 9 0,2 0-17 15,4 0 4-15,-1-2-8 0,4 0 5 0,1-1-5 16,2-3-3-16,1-1-4 0,3-2-18 0,0-3-34 16,3-2-35-16,-1-4-52 0,6 0-48 0,-3-4-49 15,2-3 0-15,0-3-85 0,1-1-13 0,-1-5-67 16,2 0-33-16,7-5-29 0,-6 1-29 0,3-6-46 15,-2-1-244-15,-3-3-303 0</inkml:trace>
  <inkml:trace contextRef="#ctx0" brushRef="#br0" timeOffset="216.92">6957 7051 175 0,'0'-17'513'0,"0"0"-106"0,0 4 3 0,-1 1-55 16,-2-1 59-16,0 1-64 0,1 1 51 16,-3 0-35-16,2 1-5 0,1 1-31 0,-1 2-43 15,1-1-70-15,2 8-49 0,-4-9-33 0,4 9-26 0,-3-7-12 16,3 7-10-16,0 0-9 0,0 0-10 15,-1 8-11-15,4-2-9 0,-2 4-9 0,0 0 18 16,3 3-34-16,-1 4 20 0,-1 1-31 0,2 2 20 16,2 3-21-16,-2 2 13 0,-1 1-28 0,1-1 22 15,-2 3-36-15,2-3 3 0,-1 0-79 0,-1 1-6 0,2-2-100 16,0-2-18-16,-2 0-117 0,2-4-40 16,-1-2-94-16,-1-1-96 0,2-3-463 0,-1-2-642 0</inkml:trace>
  <inkml:trace contextRef="#ctx0" brushRef="#br0" timeOffset="385.41">7269 7236 448 0,'10'-1'689'0,"-10"1"-183"0,17 0-108 0,-17 0-61 16,11 2-8-16,-11-2 2 0,10 5-1 0,-10-5-22 16,8 7-72-16,-8-7 16 0,5 11-92 0,-2-4 7 15,-2 1-75-15,-1-1 22 0,3 4-66 0,-3-1 29 16,0 2-61-16,-3-2 22 0,2 3-121 0,-2-1-52 0,-2 1-140 15,1-2-79-15,2 1-90 0,-2-3-152 16,-3 1-341-16,5-3-514 0</inkml:trace>
  <inkml:trace contextRef="#ctx0" brushRef="#br0" timeOffset="850.68">7482 7068 448 0,'-5'-7'515'0,"1"2"-149"0,0-1 21 0,1-1-41 16,-1 0 14-16,1 0-48 0,2-1-64 0,1 1 29 16,0-3-87-16,1 1 12 0,3-1-83 0,0 0 25 15,5-1-77-15,0 1 30 0,0 1-63 0,3 0-8 16,0 1 43-16,2 2-61 0,-1 1 39 0,-3 2-52 15,4 0 43-15,-2 3-52 0,-1 3 43 0,-2 0-48 16,-1 2 42-16,-2 1-49 0,-1 2 46 0,0 2-43 16,-3 1 43-16,-1-1-46 0,-4 1 47 0,2 1-4 15,-4 0-4-15,1 1 1 0,-1-1-6 0,1-3-1 0,-1 2 3 16,1-2-4-16,-1-1-1 0,1-1 1 0,2-1 4 16,-1 0 0-16,3-6-4 0,-2 9-40 15,2-9 42-15,2 7-39 0,-2-7 43 0,10 6-1 0,-2-2-5 16,1-1 0-16,0 2-3 0,2-1-1 0,1 3 1 15,2-1-2-15,-4 2-1 0,2-1 3 0,-2 3 8 16,-2-2-5-16,-2 3 1 0,-2-1 2 0,0 1 5 16,-3-2 1-16,-1 3-38 0,-2-1 53 0,-1 0-47 15,-2 2 46-15,-3-3-45 0,2 3 43 0,-4-4-46 16,2 1 44-16,-1-2-27 0,0 1 19 0,1-5-55 16,2 2-43-16,-2-3-166 0,8-3-82 0,0 0-126 15,-16-4-594-15,12-2-666 0</inkml:trace>
  <inkml:trace contextRef="#ctx0" brushRef="#br0" timeOffset="1084.34">7786 6771 455 0,'8'-10'766'16,"-1"2"-189"-16,-2 2-124 0,1 0-107 0,-1 3-33 0,-5 3 3 16,10-4-28-16,-10 4 61 0,17 0-61 0,-8 4-16 15,2 1-32-15,3 4-26 0,2 0-19 0,2 5-19 16,1 4-13-16,0 2-27 0,4 5-27 0,0 4-19 15,-2 3 0-15,-1 3-32 0,-2 0 5 0,-3 2-21 16,-2-1-6-16,1 0-15 0,-6-5-10 0,-2-2-4 16,-1-2-1-16,-4-2-1 0,-2 2-10 0,-1-4-33 15,-2 1-62-15,-4-1-70 0,-2 3-87 0,-4-4-37 16,-2 0-127-16,0-4-43 0,-1-3-96 16,1-1-65-16,0-6-360 0,1-2-580 0</inkml:trace>
  <inkml:trace contextRef="#ctx0" brushRef="#br0" timeOffset="1448.63">8556 7298 261 0,'0'0'703'0,"0"0"-190"0,10-2-110 15,-10 2-30-15,0 0-23 0,0 0-8 0,9-4-54 16,-9 4 20-16,0 0-103 0,0 0 3 0,0 0-78 16,0 0 26-16,10 5-71 0,-10-5 29 0,1 8-68 15,-2 0 35-15,0 0-61 0,-4 3 34 0,-3 0-97 16,0 3-53-16,-3 1-171 0,-3 2-108 0,-4 1-130 16,-2 0-540-16,-5 0-663 0</inkml:trace>
  <inkml:trace contextRef="#ctx0" brushRef="#br0" timeOffset="2316.39">8861 6729 543 0,'-6'-4'462'0,"6"4"-127"0,-19-2-52 0,5 3-70 16,1 0 48-16,-5 2-48 0,0 0 33 0,-1 4-51 16,-2 0 25-16,0 2-58 0,-1 2-27 0,-1 3 25 15,2 2-38-15,1 2 31 0,1 3-50 0,1 0 45 16,3 3-52-16,1 0 52 0,2 4-58 0,2 0 35 16,2-1-55-16,3-2 50 0,4 0-58 0,1-1 35 15,4 2-46-15,1-2 34 0,1 0-54 0,6 5 40 16,-1-7-50-16,6 1 39 0,-2-3-49 0,5-1 37 15,1-1-45-15,1-2 40 0,2-1-38 0,0-5-10 16,-2-1 43-16,4-2-49 0,-2-2 28 0,0-1-85 16,3-3 8-16,-4-2-88 0,3-2-11 0,-1-1-104 0,-2-2-23 15,0-1-91-15,-2-1-80 0,-5-3-75 16,0-1-372-16,-6 0-471 0</inkml:trace>
  <inkml:trace contextRef="#ctx0" brushRef="#br0" timeOffset="2479.31">8631 7157 326 0,'-20'4'585'0,"2"-1"-185"0,1-2-48 0,4 1-108 0,2-1 21 16,-1 1 5-16,12-2 15 0,-15 1 9 0,15-1-7 15,0 0-86-15,0 0 6 0,0 0-44 0,12-7-33 16,3 0-27-16,4 0-23 0,4 2-16 0,8-5-19 16,1 0-34-16,5-2-66 0,5 0-67 0,-1 1-68 15,1-3-91-15,3 2-32 0,-3-1-46 0,3-2-49 16,-3 1-408-16,0-1-351 0</inkml:trace>
  <inkml:trace contextRef="#ctx0" brushRef="#br0" timeOffset="2716.15">9427 6846 135 0,'0'0'553'0,"3"-9"-111"16,-3 9-67-16,0 0-14 0,0-9 13 0,0 9-1 16,-5-6-9-16,5 6-16 0,-4-5-26 0,4 5-56 15,0 0-44-15,-8-3-36 0,8 3-5 0,0 0-55 0,-10 7 52 16,10-7-60-16,-5 13 45 0,4-4-8 0,-2 2-20 15,3 2-22-15,0 2-23 0,0 2-12 16,0 3-15-16,3 3-10 0,-2 2-11 0,2 1-5 0,-1-1-10 16,1 2-5-16,-1-1-5 0,3 0-7 0,-2 0-2 15,1-3-12-15,-2-1-46 0,2 0-48 0,-1-4-44 16,-1 0-72-16,2-2-25 0,-1-2-107 0,-1-3-1 16,1 0-85-16,-2-4-116 0,-1-7-552 0,0 8-716 15</inkml:trace>
  <inkml:trace contextRef="#ctx0" brushRef="#br0" timeOffset="3065.88">9383 6957 446 0,'0'-10'468'16,"0"3"-85"-16,0-1-52 0,1 0-34 0,0-1-8 16,2 0-21-16,1 1-28 0,1-1-25 0,1 2-32 15,2-2-28-15,3 1-34 0,0 0 16 0,1 3-64 16,2-1 24-16,3 2-57 0,-2 0 29 0,3 2-52 0,-2 2-4 15,0 0-3-15,0 2 34 0,0 2-50 16,-2-2 2-16,0 3 34 0,-4 2-45 0,-2 1 34 16,-2-1-41-16,-2 4 41 0,-5-2-41 0,-4 3 37 0,-3 1-42 15,-2 0 46-15,-5 1-5 0,-1 0-2 0,-1-2-35 16,-2 0 38-16,-1-1-36 0,1-1 43 0,1-1-38 16,3-2 42-16,1-1-26 0,2 1 69 0,-1-3-22 15,4 0 67-15,2 0-53 0,-1 0 38 0,8-4-61 16,-5 6 44-16,5-6-52 0,4 7 43 0,1-3-53 15,6 1 34-15,4 0-56 0,1 0 48 0,2 4-56 16,5-3 48-16,1 2-52 0,-1 1 24 0,4 1-84 16,-1 0 2-16,1 1-77 0,-2-1-23 0,3 2-114 15,-6-4-9-15,-2 2-110 0,2-2-93 0,1-1-364 16,-1-1-410-16</inkml:trace>
  <inkml:trace contextRef="#ctx0" brushRef="#br0" timeOffset="3683.2">13098 3945 597 0,'0'0'627'0,"0"0"-110"0,1-7-90 15,-1 7-39-15,0 0-43 0,0 0-18 0,0 0-47 16,0 0-29-16,0 0 0 0,0 0-18 0,0 0 3 16,-5 7-28-16,5 1-28 0,0 1-28 0,-1 3-37 15,1 0-10-15,0 2-20 0,0 2-17 0,0 1-9 16,1 1-12-16,0 0-8 0,1 0-8 0,0 0-5 15,1 0-5-15,-2 0-4 0,3 0-3 0,-2-1-33 16,1 0-20-16,-2-2-36 0,2 1-57 0,-2-3-77 16,0-1-62-16,-1 0-65 0,1-1-69 0,-1-3-64 15,0 1-56-15,0-9-465 0,-1 10-585 0</inkml:trace>
  <inkml:trace contextRef="#ctx0" brushRef="#br0" timeOffset="4067.33">13062 4112 326 0,'0'-16'493'0,"0"5"-123"0,0-1-9 0,3-1-88 16,-1 2 22-16,1-4-50 0,2 3 7 0,1-1-38 16,-1 1-3-16,3 0-45 0,0 1-20 0,2 0-43 15,0 3-3-15,0-2-37 0,3 3 3 0,0 1-26 16,0 1 10-16,-2 2-21 0,2 0 4 0,0 2-14 16,-2 1 9-16,2 1-20 0,-3 1 9 0,-1 1-13 15,1 2 9-15,-6 1-17 0,1 1 17 0,-2 1-23 16,-3 0 18-16,-3 2-14 0,-2 0 15 0,-1 1-15 15,-4 0 16-15,-2 1-13 0,1-3 12 0,-1 1-16 16,-1-1 16-16,1 0-10 0,1-2 9 0,0 1-11 16,1-4 18-16,2 2-10 0,0-2 24 0,1 0-4 15,7-4 16-15,-9 4-21 0,9-4 5 0,0 0-15 16,0 0 7-16,0 0-14 0,0 0 10 0,0 0-10 0,14 4 9 16,-14-4-9-16,15 1 16 0,-2 0-3 15,-2 1 12-15,0 2 0 0,4 1 14 0,-2-1 5 16,2 1 6-16,-2 3-13 0,1 0 7 0,-1 1-9 15,-2-1-1-15,3 3 1 0,-5-2-4 0,1 2-8 0,0 0-5 16,-2 0-1-16,1-2-4 0,-2 2-2 0,-1-1-4 16,-1-2-3-16,-1 0-16 0,0 1-31 0,0-3-53 15,-2 0-59-15,1 1-74 0,-3-7-77 0,6 8-73 16,-6-8-110-16,5 6-474 0,-5-6-547 0</inkml:trace>
  <inkml:trace contextRef="#ctx0" brushRef="#br0" timeOffset="4241.93">13592 4093 465 0,'0'0'522'0,"0"0"-168"0,0 0-37 0,3-6-93 16,-3 6 16-16,0 0-86 0,0 0-36 0,9-5-18 0,-9 5 11 15,9-4-66-15,-9 4 23 0,14-2-112 16,-14 2-63-16,22-3-114 0,-10 1-129 0,0 0-278 15,-2 1-139-15</inkml:trace>
  <inkml:trace contextRef="#ctx0" brushRef="#br0" timeOffset="4367.45">13692 4181 371 0,'-5'7'474'0,"5"-1"-132"0,-1 1 6 16,1-7-69-16,1 8-19 0,-1-8-32 0,10 8-22 15,-10-8-75-15,16 3-1 0,-4-2-86 0,1 1-60 16,2-2-197-16,-1-2-169 0,4 1-316 0,-4 1-205 15</inkml:trace>
  <inkml:trace contextRef="#ctx0" brushRef="#br0" timeOffset="4944.97">10287 7132 733 0,'0'0'759'15,"3"8"-199"-15,-3-8-52 0,4 8-114 0,-4-8 39 16,0 0-49-16,1 8 22 0,-1-8-73 0,1 8-55 0,-1-8-50 16,0 7-43-16,0-7-34 0,-1 12-29 0,1-6-25 15,-1 2-29-15,-2 2-14 0,1 1-58 0,-2-1-164 16,-1 4-154-16,-3 0-137 0,1-1-189 0,-4 3-648 16,1-2-899-16</inkml:trace>
  <inkml:trace contextRef="#ctx0" brushRef="#br0" timeOffset="7083.89">11261 6705 24 0,'0'0'399'0,"0"-7"-74"0,0 7-30 0,0 0 2 16,-1-8-31-16,1 8 28 0,-3-5-55 0,3 5 26 16,0 0-71-16,-3-7 25 0,3 7-58 15,0 0 31-15,-3-7-55 0,3 7 30 0,0 0-45 0,0 0 33 16,-2-6-51-16,2 6 33 0,0 0-53 15,0 0 35-15,0 0-59 0,-4-4 39 0,4 4-58 16,0 0 41-16,0 0-50 0,0 0 48 0,0 0-44 0,-9 1 47 16,9-1-37-16,-7 3 52 0,7-3-44 15,-10 6 6-15,10-6 6 0,-9 9 8 0,4-4 16 0,1 2-5 16,-3-1-52-16,0 2 66 0,1 2-47 0,-2 2 71 16,-2 0-69-16,1 5 51 0,1 1-41 0,-1 2 39 15,-1 4-13-15,0 3-20 0,1 1-7 0,0 2-11 16,3 2-9-16,0 0-6 0,3 0-8 0,0 1-1 15,3-5-11-15,0 1 2 0,3-2-4 0,-1-1-2 16,5-2-1-16,-1 2-1 0,7 0-8 0,-3-3-8 16,5-3-31-16,1-3-34 0,0-1-35 0,2-5-51 15,1 0-51-15,4-3-43 0,-2 0-1 0,3-3-103 16,-1-3-22-16,0-1-76 0,-1-1-80 0,2-2-69 16,-1-3-345-16,1 0-528 0</inkml:trace>
  <inkml:trace contextRef="#ctx0" brushRef="#br0" timeOffset="7516.85">11532 6947 602 0,'-7'-9'413'0,"0"-2"-54"0,-1 0-47 15,2-1 15-15,1 3-22 0,3-2-32 0,-1-2-35 16,2 1 15-16,3 0-72 0,0 0 9 0,3-2-73 15,2 2 11-15,2-1-58 0,0 2 21 0,4 1-56 16,-3 1 30-16,3 1-51 0,2 2 37 0,-2 1-49 16,0 1 43-16,-3 3-48 0,-10 1 45 0,22 3-49 15,-15 0 0-15,1 3 2 0,-4 1 8 0,0 3-4 16,-3 1 1-16,-2 1-2 0,-3 3 43 0,-1-2-48 16,-2 2 43-16,0 2-43 0,-2 0 38 0,-1-2-44 15,3 0 41-15,-2-3-44 0,2 1 41 0,0-1-42 0,2-3 49 16,1 1-45-16,3-2 50 0,0 1-49 15,1-2 44-15,2 2-47 0,2-1 46 0,1 0-47 16,5 2 44-16,1-2-42 0,0 2 40 0,3-2-49 16,-1 2 48-16,2-2-47 0,-2 2 45 0,1-2-47 15,0 2 42-15,-5-2-48 0,4 2 46 0,-5-4-46 0,-2 2 54 16,-1 0-38-16,-1-1 60 0,-4 0-38 0,0-7 54 16,-1 12-47-16,-4-5 45 0,-2-1-56 0,1 0 45 15,-3 0-49-15,-1-1 38 0,-2 1-53 0,-2-1 46 16,3-1-50-16,-1-1 43 0,-2-1-70 0,4 0-35 15,-2-1-122-15,12-1-52 0,-16 0-92 0,16 0-98 16,-12-3-86-16,12 3-310 0,-4-5-383 0</inkml:trace>
  <inkml:trace contextRef="#ctx0" brushRef="#br0" timeOffset="7691.66">11927 7058 592 0,'13'-1'610'0,"-13"1"-189"16,18 1-31-16,-18-1-58 0,11 5 39 0,-11-5-56 0,9 7 31 15,-5-2-75-15,-1 2 5 0,-1 0-98 16,-2 1 12-16,2 4-83 0,-2-2 21 0,0 1-66 16,-2 2 26-16,2 0-67 0,0 2 33 0,-1-2-120 15,1 2-41-15,-1-3-113 0,1 2-42 0,1-2-91 0,-1-2-83 16,1 1-47-16,1-5-406 0,-1 2-446 0</inkml:trace>
  <inkml:trace contextRef="#ctx0" brushRef="#br0" timeOffset="8032.21">12157 6899 476 0,'3'-11'590'16,"-3"2"-140"-16,1 0-38 0,0 3 9 0,-1-2-69 0,2 1-34 16,-1 1-29-16,0 0-33 0,3 0-51 15,0 3-34-15,-4 3-27 0,11-8-25 0,-11 8-26 16,16-2-12-16,-16 2-24 0,20 3-12 0,-11 0-11 15,1 1-8-15,3 2-15 0,-4 0-6 0,-1 3 1 16,-1-1-15-16,-3 2 45 0,1 2-53 0,-3-1 47 16,-1 1-52-16,-1 1 49 0,-3 0-48 0,1 1 46 15,-2 0-48-15,1-2 51 0,-3 1-48 0,2-1 53 0,-1-2-43 16,1 0 43-16,2-2-41 0,-2 0 64 0,1-2-31 16,2 1 62-16,1-7-41 0,0 11 40 15,0-11-56-15,6 7 37 0,-6-7-55 0,14 5 37 0,-2-4-50 16,1-1-5-16,1 0-16 0,1-2 11 0,4-2-102 15,-1 2-14-15,1-2-103 0,4 0-21 0,-3-4-105 16,0 2-36-16,-2 1-23 0,-3-3-122 0,2 1-296 16,-6-2-373-16</inkml:trace>
  <inkml:trace contextRef="#ctx0" brushRef="#br0" timeOffset="8265.65">12493 6764 326 0,'-4'-8'538'16,"2"0"-120"-16,-1 1 10 0,3 7-58 0,-1-11 33 0,1 11-58 15,1-9 36-15,-1 9-81 0,8-8 19 0,-8 8-77 16,10-3-25-16,-10 3-29 0,16 1-21 0,-6 1-16 16,0 2-16-16,4 2-54 0,-2 3 41 0,-1 1-62 15,3 7 48-15,-2 0-72 0,-1 6 44 0,-2 0-70 0,-4 2 54 16,-4 2-12-16,-1 7-12 0,-2 1-13 0,-5 4-11 16,-3 1-6-16,0-2-6 0,-3-1-12 0,-2-2-10 15,1-2-7-15,-4-2-32 0,4-6-36 16,-4-2-53-16,3-2-55 0,-2 0-67 0,4-5-37 0,-2-3-110 15,5-4-122-15,0-2-115 0,3-4-262 0,7-3-484 16</inkml:trace>
  <inkml:trace contextRef="#ctx0" brushRef="#br0" timeOffset="8566.78">13122 6785 196 0,'4'-9'580'16,"-3"1"-179"-16,-1 0-52 0,-2 2-80 0,2 6 41 16,-4-11-66-16,4 11 22 0,-9-8-69 0,9 8 12 15,-13-4-64-15,13 4 14 0,-13 1-62 0,4 1 22 16,-1 2-45-16,1 1 31 0,1 2-40 0,-2 2 14 0,1 3 1 16,2 1 5-16,-1 0 38 0,-2 4-56 0,2 1 50 15,2 2-58-15,0-1 44 0,4 0-48 16,-2-1 35-16,3 1-59 0,1 0 49 0,5 2-54 0,-3 0 47 15,5 1-55-15,-1-1 36 0,3 0-53 0,3-3 47 16,1 0-55-16,2-1 45 0,-1-4-50 0,5 0 41 16,-1 1-69-16,4-6 17 0,-2 0-84 0,2-2 9 15,1-1-76-15,1-3-5 0,-2-1-123 0,-2 1-35 16,2-4-60-16,-3-1-82 0,3-3-427 0,-5 1-473 16</inkml:trace>
  <inkml:trace contextRef="#ctx0" brushRef="#br0" timeOffset="8742.75">13065 6992 535 0,'-12'0'522'0,"4"-3"-160"15,8 3-17-15,-11-2-56 0,11 2 53 0,0 0-67 16,0 0 10-16,5-9-90 0,4 6 1 0,2-2-78 16,5 0 15-16,2 1-56 0,2-1 9 0,4-1-61 0,1 0-16 15,0 0-108-15,7-3-58 0,-2 2-33 16,0 0-34-16,2-1-38 0,0 0-67 0,-2 0-129 15,0 1-197-15,0-2-164 0</inkml:trace>
  <inkml:trace contextRef="#ctx0" brushRef="#br0" timeOffset="8966.9">13669 6789 352 0,'0'0'512'0,"0"0"-103"0,5-7-52 0,-5 7-2 16,0 0 16-16,0 0-7 0,0 0-7 0,4-5-23 15,-4 5-19-15,0 0-35 0,0 0-22 0,0 0-59 16,-1 8 47-16,1-8-81 0,-2 12 44 0,1-3-79 15,2 0 38-15,-1 4-81 0,0 1 38 0,0-1-26 16,2 4-17-16,-2 1-15 0,0 2-15 0,0-1-8 16,1 2-9-16,-1 0-5 0,1 1-14 0,1-1-7 15,0-1-19-15,-2-2-41 0,0 1-61 0,3-2-59 16,-2-2-65-16,-1-3-19 0,6 2-98 0,-6-4 3 16,0-1-80-16,0-9-96 0,0 12-105 0,0-12-280 0,0 0-479 15</inkml:trace>
  <inkml:trace contextRef="#ctx0" brushRef="#br0" timeOffset="9300.82">13651 6920 182 0,'2'-16'480'0,"-1"2"-114"0,0 2-51 15,2-1-15-15,2-2 5 0,-2 2-23 16,3 0-17-16,0-1 19 0,2 1-61 0,0 1 11 0,2 2-79 16,0-1 7-16,1 1-72 0,1 3 21 0,-1 0-59 15,2 1 32-15,-1 2-54 0,0 2 46 16,-3-1-58-16,-9 3 40 0,17 2-53 0,-8 0 42 0,-3 1-52 15,-6-3 3-15,9 10-4 0,-9-3 3 0,0 1 1 16,-5 2-2-16,0 2 0 0,-3 1 2 0,-4 1 1 16,-1-1-2-16,-3 2 43 0,1-2-51 15,0 0 44-15,1-2-47 0,0 0 44 0,2-4-42 0,2 2 43 16,0-3-48-16,1 0 49 0,1 1-38 0,3-2 49 16,1 1-39-16,-1 1 57 0,4 0-42 0,2 0 47 15,4 1-55-15,0-1 43 0,4 4-55 0,0-2 49 16,5 2-57-16,2-1 46 0,1 2-52 0,1 0 49 15,3 0-53-15,2 1 50 0,0 2-47 0,0-3 40 16,1 1-52-16,-1 2 29 0,-5-5-85 0,2 2-17 0,-1 0-114 16,0-1-26-16,-2 0-82 0,0-2-90 0,0 1-111 15,-5-3-310-15,2 1-373 0</inkml:trace>
  <inkml:trace contextRef="#ctx0" brushRef="#br0" timeOffset="9615.2">14766 6888 502 0,'0'0'434'0,"-12"-4"-84"0,12 4-47 0,-9-2-2 16,9 2 7-16,-10-3 6 0,10 3-9 0,0 0-25 15,-6-5-46-15,6 5-39 0,0 0-24 0,0 0-11 16,12-4-10-16,-3 2-10 0,4 0-11 0,6 1-13 16,2-2-16-16,-1 2 0 0,8 0 9 0,0-2-35 0,3 1 36 15,6 0-56-15,1 1 34 0,1-2-58 16,0 2 36-16,1-1-54 0,2 2 37 0,-1-2-51 16,1 2 33-16,-1 0-68 0,0 2-23 0,-1-1-63 0,-2 1-55 15,-4 1-63-15,-3 0-70 0,-3-1-32 0,-5 3-25 16,-2-1-40-16,-5 0 6 0,-3-1-462 0,-4 2-413 15</inkml:trace>
  <inkml:trace contextRef="#ctx0" brushRef="#br0" timeOffset="9832.34">15293 6997 470 0,'-24'6'427'0,"1"-2"-102"16,0 3-27-16,5-5-45 0,0 3 67 0,4-2-30 16,0 1 62-16,1-3-40 0,3 2 5 0,10-3-73 15,0 0-27-15,-10-1-83 0,10 1 26 0,8-3-73 16,0 0 31-16,4 0-68 0,6-1-13 0,0 1-10 15,6-2 2-15,2-1-11 0,4-1-6 0,2 0-3 16,2 1-1-16,0 0-4 0,1-1 3 0,-1-1-15 16,1 2-20-16,0-1-21 0,-3 0-25 0,0-1-38 15,-4 1-19-15,-3 0-52 0,-2 0-35 0,-3 0-17 16,-2-2-10-16,-4 2-15 0,-2-1-31 0,-2-2-25 16,-5 1-100-16,-3-1-199 0,-2 0-128 0</inkml:trace>
  <inkml:trace contextRef="#ctx0" brushRef="#br0" timeOffset="10015.94">15672 6743 571 0,'-9'-8'284'0,"0"1"-19"15,1 0-16-15,4 1-16 0,-2 0 43 0,1 1-34 16,0 0 54-16,5 5-57 0,-5-7 54 0,5 7-34 0,0 0 64 16,1-8-58-16,-1 8 23 0,0 0-68 15,16 1-26-15,-5 2-14 0,-1 1-17 0,5 1-6 0,-2 2-70 16,2 0 56-16,1 4-58 0,2-1 43 0,-4 3-66 16,2 0 38-16,-4 3-72 0,-1 0 51 0,-2 3-65 15,-2 0 51-15,-5 0-20 0,-2 1-14 0,-5 3-23 16,-4 4-33-16,-4 0-64 0,-3 4-67 0,-6-3-32 15,0 1-124-15,-3-3-51 0,-5-2-111 0,1-1-136 16,-2-3-537-16,0-3-760 0</inkml:trace>
  <inkml:trace contextRef="#ctx0" brushRef="#br0" timeOffset="10715.52">17122 6450 379 0,'0'0'563'15,"0"-10"-164"-15,0 10-17 0,-5-8-68 0,5 8 41 16,-8-7-24-16,8 7-48 0,-12-3 39 0,12 3-56 16,-13 0 29-16,3 2-80 0,1 4 22 0,0-1-65 15,-4 5-3-15,3 1-12 0,-2 4 8 0,0 3-2 16,0 4-18-16,-2 3-18 0,2 2-51 0,2 2 33 15,-1 8-68-15,2 3 42 0,0 2-62 0,2 1 43 16,0 0-9-16,4 2-16 0,1-2-5 0,2-6-8 16,4 0-8-16,-1-1-4 0,5-6-8 0,0 2-8 15,-1-3-48-15,7-5-42 0,-1-2-52 0,4-2-53 16,-2-6-44-16,4-2-18 0,-1-2-107 0,5-5-36 0,-3-1-81 16,1-2-103-16,7-6-414 0,-4-1-602 15</inkml:trace>
  <inkml:trace contextRef="#ctx0" brushRef="#br0" timeOffset="11381.31">17417 6707 447 0,'-2'-7'489'0,"-1"2"-75"0,2-2-110 16,1 7 46-16,-4-10-65 0,4 10 19 0,-6-11-58 15,6 11 30-15,-4-9-56 0,4 9 17 0,-5-9-78 16,5 9 22-16,-3-9-75 0,3 9 25 0,-1-7-65 0,1 7 34 15,0-7-59-15,0 7 38 0,1-6-32 0,-1 6 14 16,4-7-52-16,-4 7 43 0,5-7-44 16,-5 7 51-16,9-8-45 0,-9 8 49 0,10-7-50 15,-5 4 55-15,-5 3-45 0,12-6 42 0,-12 6-49 0,12-5 49 16,-12 5-46-16,11-5 35 0,-11 5-41 0,9-2 40 16,-9 2-37-16,0 0 33 0,15 2-35 0,-15-2 3 15,7 6 2-15,-7-6-3 0,6 8 1 0,-2-2 11 16,-3 0-10-16,2 2-4 0,-2-3-7 0,2 2 0 15,-3-7 1-15,1 11 7 0,-1-11-5 0,4 11-1 16,-4-11 9-16,0 10-2 0,0-10 3 0,1 8 0 16,-1-8 13-16,-1 7 2 0,1-7-3 0,0 0 1 15,0 7-9-15,0-7 0 0,0 0-4 0,0 0-1 16,0 0-1-16,0 0-3 0,0 0-4 0,0 0-3 16,0 0-2-16,-12-2 1 0,12 2-5 0,0 0 2 15,-6-6-3-15,6 6 2 0,0 0 3 0,-7-4-7 16,7 4 0-16,0 0-2 0,-5-6 2 0,5 6 0 15,-6-4-2-15,6 4 0 0,0 0 8 0,-8-5-9 16,8 5 2-16,0 0 3 0,-7-5 0 0,7 5 5 16,0 0-4-16,-8-4-3 0,8 4-1 0,-8-3 1 15,8 3 1-15,0 0 0 0,-7-5 1 0,7 5 4 0,0 0-4 16,-7-3 1-16,7 3 4 0,0 0 1 0,-8-4 20 16,8 4 7-16,0 0 13 0,0 0 10 0,-5-5 5 15,5 5 0-15,0 0-4 0,0 0-4 0,-7-5-16 16,7 5 5-16,0 0-8 0,0 0-11 0,0 0-3 15,0 0 14-15,0 0 18 0,0 0 24 0,-3 10 9 16,3-10 5-16,2 11 4 0,-1-3-5 0,0 1-46 16,2 2 40-16,0-1-25 0,-1 2 26 0,0 1-38 15,1 3 27-15,1-2-43 0,-2 2 26 0,2 1-36 16,0-1 22-16,-1 0-39 0,0 1 29 0,2 0-34 16,-1-2 31-16,0 0-38 0,-1 1 13 0,-1-3-42 15,1 1-14-15,-1-3-68 0,1 2-81 0,-2-3-72 16,-1 2-100-16,0-2-83 0,1 0-147 0,-2 1-76 15,1-3-784-15,-2 0-1083 0</inkml:trace>
  <inkml:trace contextRef="#ctx0" brushRef="#br0" timeOffset="11589.43">17777 6902 1022 0,'0'0'597'0,"6"-7"-75"0,-6 7-60 15,6-7-40-15,-6 7-61 0,7-4-9 0,-7 4-67 16,0 0 47-16,0 0-80 0,0 0 30 0,10 2-92 16,-10-2 23-16,4 11-86 0,-3-4 21 0,2 4-80 15,0 0 37-15,-3 2-27 0,2-1-17 0,-4 5-25 16,2 1-49-16,-3-1-71 0,0 1-87 0,-1 0-78 16,0 0-42-16,1-1-131 0,-1-1-44 0,-2 1-126 15,3-3-545-15,-4-1-752 0</inkml:trace>
  <inkml:trace contextRef="#ctx0" brushRef="#br0" timeOffset="12014.64">18283 6745 442 0,'-11'-10'601'16,"8"6"-93"-16,-1-2-85 0,0 2 41 0,1-2-73 16,1 1 16-16,-1-2-85 0,3-1 12 0,0 1-85 15,0 0-36-15,4 0-46 0,1 0-38 0,2 1-24 16,3 1-22-16,0-1-15 0,0 1-15 0,4 3-10 16,-2-1-2-16,1 3-13 0,1 0-5 0,-1 2-1 15,-1 1-1-15,1 2-3 0,0 2 0 0,-4 1-8 16,-2 2-2-16,-1-1-1 0,-4 2-34 0,1 0 39 15,-6 3-37-15,-1 1 45 0,-2 3-8 0,-3 1-4 16,-3-1 2-16,1-1-6 0,-1 0 6 0,-2-2-4 16,3 0 7-16,-2-4-2 0,4-1 7 0,-1 0 3 15,1-2 13-15,3 1 23 0,-1-3 11 0,3 1-46 16,-1-2 60-16,5-5-15 0,-2 7-8 0,2-7-18 0,7 6-8 16,-7-6-4-16,17 3-12 0,-3-3-67 0,1-2 28 15,3 0-80-15,4-2 24 0,1 1-73 16,1-1-27-16,-1-1-44 0,3-2-60 0,-1 0-74 0,-3 0-3 15,1-3-101-15,-1-1-70 0,2-2-413 0,-7 0-523 16</inkml:trace>
  <inkml:trace contextRef="#ctx0" brushRef="#br0" timeOffset="12232.35">18644 6545 597 0,'-2'-11'539'16,"-1"2"-121"-16,1 1 14 0,-1 0-61 0,3 8 11 15,-1-12-63-15,1 12 34 0,0-8-70 0,0 8 39 16,0 0-55-16,6-4-28 0,-6 4-29 0,13 6-32 15,-5 0-12-15,2 4-18 0,1 0-12 0,1 3-13 16,1 3-10-16,-2 2-16 0,-1 2-11 0,1 5-58 16,-3 1 39-16,0 2-56 0,-5 3 48 0,-2-2-59 15,-1 4 50-15,-4 1-6 0,-1 0-29 0,-5 3-2 16,0-1-10-16,-5-4-10 0,3-2-17 0,-2-7-41 0,-1 1-98 16,-1-1-30-16,0-4-98 0,0-6-55 0,1 0-127 15,-2-3-123-15,3-4-637 0,3-3-844 16</inkml:trace>
  <inkml:trace contextRef="#ctx0" brushRef="#br0" timeOffset="12632.67">19618 6624 337 0,'5'-8'381'0,"-1"2"-49"0,0-1 3 15,1 2-31-15,-4-2 48 0,3 1-63 0,-4 0 7 16,1-1-29-16,-1 7-55 0,-1-12-1 0,1 12-73 16,-4-11 12-16,4 11-54 0,-9-7 32 0,9 7-47 0,-12-4 48 15,12 4-46-15,-21 2 45 0,10 2-44 16,-5 1 37-16,2 2-47 0,-5 2 56 0,4 4-55 15,-4 0 2-15,1 3-10 0,1-1 8 0,0 5-2 16,0 0-46-16,1 2 55 0,5-1-51 0,0 1 40 0,5-2-40 16,0 1 61-16,3-1-54 0,3-2 57 0,3 1-13 15,4 0-13-15,2 1-11 0,3-2-13 0,6-1-5 16,1 0-57-16,5-4 59 0,2 0-14 0,2-3-10 16,3-2-10-16,2-3-19 0,1-1-20 0,2-1-47 15,4-1-41-15,-3-2-32 0,1-3-50 0,-1 1-1 16,-2-2-89-16,-2 0-71 0,-1-1-33 0,-8-2-62 15,-2 0-29-15,-2-3-478 0,-7 3-552 0</inkml:trace>
  <inkml:trace contextRef="#ctx0" brushRef="#br0" timeOffset="12799.89">19640 6843 474 0,'-17'0'437'0,"3"0"-72"15,14 0-43-15,-19 0 25 0,19 0-32 0,-12-3-30 16,12 3-19-16,0 0-26 0,4-9-38 0,4 6-36 15,1-3-38-15,8 1-23 0,4-2-26 0,0 0-14 16,3-1-14-16,7-1 25 0,-1 0-64 0,2-1-19 0,-1 0-117 16,2 0-20-16,-3-2-90 0,-2 0-72 0,-1 0-60 15,-3-2-72-15,-5-1-299 0,-2 2-241 16</inkml:trace>
  <inkml:trace contextRef="#ctx0" brushRef="#br0" timeOffset="13031.22">19916 6459 75 0,'-15'-7'419'0,"2"-2"-105"0,0 4-37 0,0-1-8 15,2 3 0-15,1-1 5 0,-1 2 3 0,11 2 3 16,-19-1-7-16,19 1-6 0,-13 3-9 0,8 2-2 16,0 1-1-16,0 3-42 0,1 0 32 0,3 3-57 15,-2 5 29-15,2 0-45 0,1 2-9 0,0 2-22 16,0 3-58-16,-1 4 40 0,-2 5-69 0,-1 2 42 16,-1 5-60-16,-1 2 37 0,-2 2-17 0,1-1-7 15,-2 1-11-15,-3-1-6 0,3 0-3 0,-2-3-15 16,-1 0-10-16,3-3-34 0,0-6-91 0,-1-2 0 15,5-5-57-15,0-3-71 0,1-5-69 0,0-2-81 16,3-1-75-16,1-6-151 0,0-7-396 0,5 9-631 16</inkml:trace>
  <inkml:trace contextRef="#ctx0" brushRef="#br0" timeOffset="13282.24">20239 6590 320 0,'4'-11'701'16,"0"2"-145"-16,0 1-71 0,-2 1-48 0,-1 0-40 16,-1 7-69-16,4-9 22 0,-4 9-89 0,4-8 27 15,-4 8-52-15,0 0 14 0,0 0-26 0,0 0-13 16,8 5-15-16,-7 2-36 0,2 2-17 0,1 2-12 16,-1 3-13-16,1 1-17 0,-1 1-50 0,1 2 32 15,-2 3-50-15,2 2 32 0,1 2-53 0,-2 0 40 16,-2 0-58-16,4 0 42 0,-4 0-24 0,1-1-31 15,-1 0-46-15,0-3-61 0,-1-3-65 0,0-1-77 16,0-3-41-16,0 0-111 0,0-2-36 0,0-2-86 16,-1-3-666-16,1-7-818 0</inkml:trace>
  <inkml:trace contextRef="#ctx0" brushRef="#br0" timeOffset="13665.06">20285 6644 435 0,'0'-12'500'0,"0"1"-118"0,1 1 12 0,2 1-62 16,0-2 31-16,-1 1-46 0,3 0-79 0,3-1 32 16,1 0-78-16,1 1 14 0,2 1-77 0,2 0 19 15,0 2-71-15,1 1 30 0,2 0-65 0,1 1 37 16,-2 3-16-16,2 0-14 0,-4 2-7 0,2 2-7 16,-5 0-47-16,2 3 42 0,-3 1-46 0,-2 0 45 15,-2 2-50-15,-3 1 47 0,-3 0-47 0,-2 3 51 16,-5-1-51-16,-1 1 47 0,-5 3-49 0,-1-1 9 15,-1-1 0-15,-2 1 3 0,1-2 6 0,-4-1-2 16,5-2 2-16,-3 2 1 0,5-4 6 0,-2 0-2 16,5 0 4-16,0-2 4 0,1 0 20 0,2 0 16 15,7-5 1-15,-10 6 5 0,10-6-8 0,0 0 8 16,-5 7 2-16,5-7 5 0,10 6 7 0,-10-6 9 16,14 6-46-16,-2-1 38 0,1 1-39 0,1 0 46 15,1 2-41-15,0 2 54 0,3 1-50 0,-1 0 51 0,-2 1-58 16,2 2 41-16,-2-1-59 0,0 3 49 0,-2-1-62 15,-1 1 51-15,-1 1-17 0,-1-2-29 0,-2 1-77 16,0-2-94-16,-3 0-65 0,-1 0-183 0,-2-2-121 16,0 0-769-16,-4-1-909 0</inkml:trace>
  <inkml:trace contextRef="#ctx0" brushRef="#br0" timeOffset="16381.19">6878 8231 256 0,'0'0'430'0,"-12"-4"-68"16,12 4-28-16,-18-2-6 0,18 2-36 0,-19 1 61 15,8 1-64-15,-1 1 33 0,-2 0-52 0,0 3 27 16,1 1-66-16,-6 4 43 0,4 2-39 0,-3 4 5 16,-1 2-1-16,2 3-36 0,1 3-20 0,-3 6-7 15,2 3-41-15,3 2-14 0,0 2-33 0,3 2-1 0,4 1-32 16,-1 0 6-16,6-5-25 0,2 0-23 16,2 0 14-16,4-1-1 0,5 2-12 15,0-2-15-15,6-5-27 0,2-1-95 0,4-5-8 0,5-3-66 0,-1-5-53 16,2-3-42-16,3-5-113 0,4 0-53 0,0-5-62 15,2-4-109-15,2-3-295 0,5-4-494 16</inkml:trace>
  <inkml:trace contextRef="#ctx0" brushRef="#br0" timeOffset="18681.63">6957 8718 311 0,'-3'-6'369'0,"1"0"-50"16,-1 0 31-16,-2-1-28 0,4 0-4 0,-3 0-8 16,4-1-34-16,0 1-39 0,0-1-26 0,0-1-37 15,4 2-25-15,2-1-20 0,1-1-15 0,2 0-14 16,1 1-16-16,4 0-1 0,-1 2-11 0,2 1-8 16,2-1-5-16,-2 4-4 0,2-1-8 0,-1 3-5 15,-3 2 10-15,5 0-12 0,-4 3-4 0,0 1-3 16,-2 1-4-16,0 4-2 0,-5 2-1 0,-1 0-8 15,-3 4-3-15,-3 1-4 0,-3 1 0 0,-3 3-3 16,-5 2 1-16,-1 0 2 0,-4-1-47 0,-2-2 54 16,-1 0-44-16,0-2 55 0,0-1-41 0,-3-1 59 15,6-4-19-15,-2 0 47 0,1-3-36 0,3 0 67 16,3-5-24-16,0 2 27 0,1 0 9 0,2-4-13 16,8-3-20-16,-10 5-16 0,10-5-18 0,0 0-8 0,0 0-13 15,0 0 0-15,10-4-11 0,1 2-5 0,1-1-2 16,3-1-2-16,1-1 0 0,1 1-5 0,2 1 22 15,0-1-34-15,-1 0 23 0,1 1-50 0,0 1 13 16,2-2-62-16,-2 3 11 0,-1 0-83 0,1 0 4 16,-5-1-49-16,3 2-36 0,-3 2-46 15,0-2-60-15,-1 1-46 0,-1-1-52 0,0 1-53 0,-1-1-364 16,-11 0-405-16</inkml:trace>
  <inkml:trace contextRef="#ctx0" brushRef="#br0" timeOffset="18870.73">7449 8846 405 0,'8'-3'663'0,"-8"3"-139"16,9-4-92-16,-9 4-58 0,0 0-51 0,11-3-19 16,-11 3-12-16,0 0-40 0,0 0 59 0,12 1-69 0,-12-1 18 15,6 7-85-15,-3-2 2 0,-3-5-66 16,6 12 15-16,-5-4-61 0,2 1-11 0,-1 2-10 16,1-2-9-16,-2 3-5 0,2 0-17 0,-2-1-33 15,2 2-59-15,-1-2-62 0,1 0-62 0,-1 0-81 0,2-2-70 16,-1 1-42-16,-1-3-38 0,2-2-152 0,-4-5-270 15,9 7-402-15</inkml:trace>
  <inkml:trace contextRef="#ctx0" brushRef="#br0" timeOffset="19094.49">7966 8539 787 0,'7'-8'682'16,"-2"1"-186"-16,0 2-51 0,-5 5-147 0,8-8 17 15,-8 8-24-15,0 0 70 0,9-2-40 0,-9 2 16 16,4 6-72-16,-2 1-42 0,1 2-47 0,-1 0-23 16,1 5-10-16,2 1-44 0,0 1-3 0,1 4-33 15,1 1 6-15,-2 0-33 0,1 1 6 0,3 2-26 0,-2 0-31 16,-1-1-68-16,2-2-25 0,1 0-110 16,-3-2-16-16,0-1-88 0,1-2-14 0,-2-5-75 15,3-1-77-15,-3-4-126 0,-5-6-292 0,10 5-472 0</inkml:trace>
  <inkml:trace contextRef="#ctx0" brushRef="#br0" timeOffset="19331.33">8188 8389 601 0,'4'-14'709'0,"1"3"-208"0,-1 1-63 16,-2 3-128-16,6 1 35 0,-2 0-38 0,2 4 44 0,-8 2-64 15,19-1-13-15,-9 3-37 0,3 4-30 0,4 1-24 16,-2 5-23-16,4 0-27 0,3 6-19 0,3 6-15 15,-5 2-20-15,1 2-14 0,-3 4-12 0,-1 2-11 16,-2 1-3-16,-3 2-18 0,-3 2-13 0,-4-5-20 16,0 0-31-16,-4 0-32 0,-2 1-25 0,-4-3-31 15,0-2-30-15,-3 0-38 0,-2-4-51 0,-4 1-65 16,-1-6-42-16,-1-1-36 0,0-5-103 0,0-4-453 16,-1-1-532-16</inkml:trace>
  <inkml:trace contextRef="#ctx0" brushRef="#br0" timeOffset="19688.84">8833 8705 802 0,'0'0'582'0,"4"8"-130"0,-4-8-98 16,0 0-70-16,1 8 11 0,-1-8 29 0,0 0 16 15,3 9-58-15,-3-9 18 0,1 9-84 0,-1-9 2 0,3 10-88 16,-1-2 14-16,-2-1-64 0,3 0 26 16,-3 1-61-16,1 2 34 0,-2 1-63 0,-1-1 7 15,1 1-130-15,-4 1-74 0,1 1-165 0,-4-1-117 16,0 1-158-16,-3-3-424 0,1 0-663 0</inkml:trace>
  <inkml:trace contextRef="#ctx0" brushRef="#br0" timeOffset="20164.45">9834 8310 290 0,'1'-7'565'0,"-1"0"-145"0,-1 0-30 0,1 7-69 16,-4-10 38-16,4 10-80 0,-6-8 26 0,6 8-52 16,-11-7 11-16,11 7-80 0,-14-2 20 0,14 2-72 15,-16 3 27-15,4 1-72 0,-1 2 36 0,1 1-60 16,0 3-7-16,-1 2-2 0,-1 1-5 0,3 3 40 16,-2 1-56-16,1 0 33 0,3 3-56 0,1-1 45 15,1 3-51-15,1-1 42 0,3 1-47 0,1-2 43 16,3-1-51-16,0 0 47 0,6 2-51 0,-1 0 38 15,4-2-77-15,2-1 7 0,-1 0-85 0,5-3-8 16,-2 0-55-16,2-2-77 0,0 0-75 0,0-3-85 16,-3-2-100-16,1-2-353 0,-2-2-442 0</inkml:trace>
  <inkml:trace contextRef="#ctx0" brushRef="#br0" timeOffset="20598.11">9004 8527 186 0,'0'-12'552'15,"0"12"-160"-15,-1-7-41 0,1 7-83 0,0-7 17 16,0 7-69-16,0 0 26 0,0 0-51 0,-4-5 38 16,4 5-48-16,-5 5 28 0,1 0-27 0,-1 3-21 15,0 0-20-15,-4 5-18 0,1 2-6 0,-1 2-15 16,-1 2-11-16,-1 4 6 0,-1 3-6 0,1 0-6 15,1 1-61-15,-1 0 47 0,1 1-50 0,2-1 58 16,2-3-38-16,2-1 47 0,3-4-41 0,0 1 11 0,2-2-4 16,1 0 0-16,4 0 7 0,3-1-21 15,3-1-4-15,0-3-10 0,6-1 2 0,0-3-14 16,2-1-16-16,4-5-33 0,-2 1-40 0,1-3-43 0,4-4-37 16,1 1-49-16,4-4-11 0,0-1-106 0,0-3-31 15,-1 1-62-15,-3-3-97 0,-2-1-379 0,-1-1-451 16</inkml:trace>
  <inkml:trace contextRef="#ctx0" brushRef="#br0" timeOffset="20788.2">9007 8825 316 0,'-14'5'660'0,"2"-3"-159"16,2-1-82-16,10-1-9 0,-15 3-53 0,15-3-49 15,0 0-43-15,-8-5-43 0,8 5-36 0,8-11-43 16,2 4-24-16,4-2-26 0,4-1-18 0,6-3-19 15,0-1-61-15,5 0 3 0,5-6-91 0,1 2-17 16,2 0-104-16,1-1-26 0,2 0-38 0,-2 0-51 0,0-1-20 16,1-1-12-16,0 1 3 0,-4-1-200 0,-2 1-74 15</inkml:trace>
  <inkml:trace contextRef="#ctx0" brushRef="#br0" timeOffset="21298.34">9614 8449 820 0,'16'-12'160'0,"-4"1"56"16,0 3-15-16,-1-2 8 0,-3 3 33 0,-2 0-31 0,-1 1 22 15,2 1-9-15,-4 0-13 0,-3 5-19 0,7-7-17 16,-7 7 5-16,0 0 10 0,0 0 11 0,0 0-2 15,1 7 2-15,-1-7-14 0,-1 12-12 0,-2-1-11 16,2 0-1-16,0 2-29 0,-1 4-15 0,1 1-15 16,1 3-20-16,0-1 13 0,0 5-44 0,0 0 16 15,3 0-40-15,-2 2-7 0,0-2-1 0,2-1-6 16,-2 1 14-16,3-2-18 0,-1-1-5 0,-1-4-5 16,2 0-4-16,0-3-27 0,-2-2-38 0,2 0-34 15,-1-2 34-15,-1-2-60 0,-2-1 12 0,0-8-80 16,4 9 3-16,-4-9-52 0,0 0 42 0,0 0-28 15,0 0 77-15,-3-8-18 0,1 0 80 0,-2-2 13 16,0-4 14-16,-3-3 15 0,0-3 9 0,1-4-35 16,1-5 58-16,-2 0-41 0,2-2 64 0,3 3-45 15,2 1 40-15,0 0 36 0,2 0 14 0,5 1 55 16,-1-1-40-16,3 0 43 0,4 3-42 0,-2 2 42 0,5 0-50 16,0 3 44-16,1 5-46 0,-2 0 28 0,3 3-51 15,-3 1 36-15,1 3-54 0,-2 1 39 0,-3 4-49 16,1 0 38-16,-12 2-48 0,15 2 47 0,-15-2-55 15,11 8 4-15,-11-8 2 0,0 14 2 0,-3-4 36 16,-7 2-46-16,-2 3 45 0,-4 1-49 0,-4 2 41 16,-3-2-42-16,-1 1 43 0,1-1-46 0,1 0 46 15,-1-2-45-15,-1 0 44 0,7-3-4 16,-2 0-4-16,5-4-1 0,0 1-1 0,5-1-33 0,-1 0 48 16,5 0-24-16,1-1 61 0,4-6-35 0,3 13 44 15,3-7-56-15,5 4 45 0,4-4-58 0,4 4 45 16,4 0-53-16,1 3 49 0,4-1-49 0,0 2 50 15,2-1-55-15,3 2 47 0,-1 2-49 0,-4-4 46 16,-1 3-51-16,-2 1 49 0,-1 0-64 0,1 0 13 16,-6 1-90-16,0-2-21 0,-3 0-133 0,-4-2-68 0,1 1-68 15,-4-4-139-15,0-1-386 0,-4 0-493 16</inkml:trace>
  <inkml:trace contextRef="#ctx0" brushRef="#br0" timeOffset="21520.94">10436 8708 296 0,'10'-2'760'0,"-10"2"-170"16,0 0-84-16,14-2-94 0,-14 2 26 0,0 0-49 16,0 0 37-16,10 1-48 0,-10-1-25 0,0 0-45 15,9 6-48-15,-9-6-45 0,3 10-46 0,-2-5-30 16,0 2-27-16,2 1-23 0,-6 1-20 0,2 1-33 15,-3 3-83-15,-1-1-121 0,-1 4-121 0,-2 2-98 16,-2 0-145-16,0 0-189 0,-1 0-476 0,-1 0-806 16</inkml:trace>
  <inkml:trace contextRef="#ctx0" brushRef="#br0" timeOffset="22097.86">11486 8136 238 0,'0'0'392'0,"4"-6"-81"16,-4 6-10-16,0 0-8 0,0 0-36 0,0 0 51 15,1-6-29-15,-1 6-38 0,0 0-29 16,0 0-29-16,0 0-26 0,0 0-17 0,0 0-23 0,0 0-5 16,0 0 5-16,0 0 15 0,0 0-18 15,-7 6 61-15,7-6-37 0,-7 9 69 0,1-1-52 0,2 1 2 16,-2 1 13-16,1 2 8 0,-3 2 6 0,-1 3-40 15,0 1 37-15,0 2-48 0,1 2 29 0,-2 2-23 16,1 3-16-16,3 0-20 0,1 1-26 0,-2-2-7 16,5 1-15-16,1-1-9 0,2 1-9 0,1-2-15 15,6 4-1-15,0-3-18 0,3-1-40 0,3-2-42 16,3-1-49-16,2-3-72 0,1-4-83 0,2-1-23 16,1-4-116-16,0-2-29 0,3-1-73 0,-2-5-125 15,2-2-447-15,2-1-712 0</inkml:trace>
  <inkml:trace contextRef="#ctx0" brushRef="#br0" timeOffset="23013.65">11904 8365 212 0,'0'0'652'0,"0"-6"-160"0,0 6-89 16,-2-7-11-16,2 7-12 0,0 0-16 0,-3-7-13 0,3 7-28 16,0 0-51-16,0 0-24 0,0 0-43 15,0 0 31-15,0 0-49 0,0 0 48 0,-1 7-72 16,2 0 22-16,2 1-77 0,-1 2 32 0,2 1-72 16,0 3 37-16,0 2-27 0,-2 1-12 0,2 1-14 15,0 1-13-15,0 2-22 0,-2 1-31 0,3 0-54 16,-3-2-70-16,0-1-68 0,-1-2-38 0,2 1-119 15,-3-1-45-15,3-1-94 0,-2-6-130 0,0 1-428 0,0-1-677 16</inkml:trace>
  <inkml:trace contextRef="#ctx0" brushRef="#br0" timeOffset="23195.47">12272 8479 610 0,'0'0'579'0,"9"-2"-134"0,-9 2-67 0,0 0-23 16,0 0 10-16,10 1-66 0,-10-1-3 0,0 0-92 16,3 7 0-16,-3-7-76 0,0 8 12 0,0-8-71 15,-1 13 25-15,-2-5-70 0,3-1-29 0,-1 3-137 16,0 1-60-16,-1 0-103 0,2-2-121 0,-1 2-547 16,0-1-563-16</inkml:trace>
  <inkml:trace contextRef="#ctx0" brushRef="#br0" timeOffset="23630.39">12585 8304 279 0,'0'-14'652'0,"0"3"-131"0,-1 1-134 16,0-1 17-16,1 2-92 0,1-2 0 0,0 1-82 15,3 0 18-15,1 0-57 0,0 0 4 0,3 2-75 16,2-1 17-16,-1 3-66 0,0 2 24 16,3 0-58-16,-2 3 27 0,-10 1-55 0,18 1 30 0,-12 3-50 15,2 0 33-15,-3 3-52 0,-1 1 3 0,-3-1 1 16,-1 3 4-16,0 1 1 0,-2-1 10 0,-1 0-1 16,-1 2 3-16,0 0 1 0,-1-1 3 0,1 1-1 15,2-2 1-15,-2 0 2 0,1 0-2 0,2 0 2 16,0 0-1-16,1 1-3 0,1-1 1 0,2-1 0 15,-1 1-11-15,4 1-10 0,2 0-6 0,-1 0-8 16,2 0 36-16,-1-1-41 0,1 2 47 0,1-2-36 16,0 0 39-16,-4 1-38 0,0-2 41 0,0-1-38 0,-1 0 47 15,-4-1-41-15,3 2 43 0,-7-3-37 0,2 0 41 16,-3 1-40-16,-1-2 41 0,1 1-40 0,-5 0 41 16,-1-1-43-16,1-1 52 0,0 0-56 0,-2-1 39 15,0 0-44-15,1-2 9 0,10-1-116 0,-18-1-51 16,9-3-103-16,2 0-90 0,-1-2-77 0,4-2-300 15,-1-2-267-15</inkml:trace>
  <inkml:trace contextRef="#ctx0" brushRef="#br0" timeOffset="23863.68">12846 8164 823 0,'14'-11'534'0,"-4"0"-102"16,-1 2-35-16,3 0-32 0,-3 3-12 0,0 0 0 15,0 1-56-15,1 2 32 0,0 1-65 0,4 3 8 16,-1 0-69-16,1 5-29 0,3-1-13 0,4 5-14 15,-3 1-13-15,5 2-13 0,-1 3-23 0,0 3-63 16,-3 1 46-16,2 7-60 0,-4-2 45 0,-3 2-64 0,-5 3 48 16,0 0-9-16,-6 4-15 0,-3-1-16 0,-3 0-18 15,-5 1-14-15,-1-3-17 0,-3-3-12 0,-2 4-22 16,-3-7-11-16,3-2-36 0,-4-1 4 16,0-3-87-16,2-5-3 0,0 0-76 0,0-5-30 0,1-2-76 15,3-3-76-15,2-3-87 0,10-1-351 0,-17-6-465 16</inkml:trace>
  <inkml:trace contextRef="#ctx0" brushRef="#br0" timeOffset="24130.82">13669 8108 421 0,'18'-11'505'0,"0"-1"-113"0,-5 5 5 0,-2-2-19 15,-3 3-27-15,-2 0-26 0,-6 6-19 0,4-9-9 16,-4 9-61-16,0 0 28 0,-10-1-72 0,2 3 24 15,-2 5-58-15,-3 0-2 0,0 1-54 0,-3 5 1 16,0 2-3-16,-3 3-3 0,0 2-6 0,4 1-54 16,-1 0 44-16,4 3-56 0,1 1 45 0,2-3-54 15,3-1 47-15,2 4-51 0,4-3 43 0,0 0-54 0,3-1 49 16,3 1-55-16,2-1 55 0,2-2-16 16,2-1-8-16,4-3-12 0,1 0-21 0,4-1-39 0,1-3-37 15,0-4-51-15,4 0 1 0,0-2-89 0,1-2-12 16,1-1-105-16,-5-2-48 0,4-2-79 0,-4-2-160 15,0-1-296-15,-4-1-494 0</inkml:trace>
  <inkml:trace contextRef="#ctx0" brushRef="#br0" timeOffset="24282.91">13709 8441 765 0,'0'0'532'0,"-22"0"-119"0,22 0-48 15,-13 0-32-15,13 0-37 0,0 0-30 0,-5-5-26 16,5 5-44-16,8-10-39 0,1 6-31 0,5-3-22 15,1-1-25-15,5 1-33 0,6-4-58 0,2 0-67 16,1 0-57-16,2 0-47 0,0 0-34 0,5-3-45 16,-2 0-28-16,2 0-84 0,-5 0-377 0,-3 1-262 15</inkml:trace>
  <inkml:trace contextRef="#ctx0" brushRef="#br0" timeOffset="24763.41">14224 8148 503 0,'5'-6'445'0,"-3"1"-73"15,2-1 10-15,-4 6-63 0,3-7 37 0,-3 7-70 0,0 0 43 16,0 0-33-16,0 0 45 0,0 0-57 0,0 0 29 15,0 0-68-15,1 12-18 0,0-5-26 0,1 1-24 16,-1 2-24-16,1 2-70 0,1 0 40 0,-2 3-75 16,2 1-7-16,-2 2 1 0,2 0 36 0,-1 3-69 15,-2-2 48-15,1 2-64 0,1-2 47 16,-1 0-26-16,-1-1-39 0,1 0-83 0,1-3 7 16,-1-2-34-16,0-2-17 0,-1 0-21 0,0-3-27 0,0-8-128 15,0 10-56-15,0-10-28 0,0 0-22 0,0 0 52 16,0 0 8-16,-9-7 74 0,7 0 7 0,-1-3 95 15,-1-1 6-15,-2-3 59 0,2-3 10 0,2-1 63 16,-2-4 4-16,1-1 68 0,1 3 57 0,0-3 36 16,2 3 21-16,2 0 24 0,-1 1 25 0,0-1 0 15,3 2-31-15,0 3 38 0,1-2-59 0,1 2 48 0,1 1-50 16,2 3 25-16,-3 0-66 0,4 2 33 16,-2 3-61-16,1 1 40 0,0 1-46 0,0 2 28 15,-9 2-53-15,15-1 41 0,-7 3-52 0,-2 2 38 0,0 0-43 16,0 3 36-16,-2 1-47 0,-3 1 42 0,-1 0-47 15,-1 1-2-15,-2 1 8 0,-2 2-2 16,0-1 2-16,-2 1 0 0,-3-1 0 0,1 0 4 16,0 0 2-16,3-2 3 0,-3 0 3 0,1 0 1 0,2 1 20 15,1-2 28-15,-2 1 26 0,5 1 32 16,-1-1 17-16,3 0 0 0,0 1-10 0,3 1-23 0,2-2-19 16,1 3-17-16,2-1-10 0,2 0-11 0,4 1-8 15,0 1-10-15,3-2-9 0,1-1-16 0,2 2-42 16,2-3-10-16,3 1-97 0,-3-2-32 0,1 0-110 15,0-2-57-15,-1 0-43 0,2-2-586 0,-1-1-571 16</inkml:trace>
  <inkml:trace contextRef="#ctx0" brushRef="#br0" timeOffset="25027">14918 8281 401 0,'0'0'545'0,"0"0"-119"15,0 0-67-15,0 0-14 0,0 0 2 0,18-1-22 16,-18 1-22-16,15-2-14 0,-4-1-36 16,2 1-40-16,4-1-41 0,1 1-29 0,2-2-30 0,3 0-21 15,4 0-19-15,0 0-14 0,5-2-8 0,0 2-15 16,1-1-8-16,0 0-7 0,0 0-3 0,2 0 38 15,-2 2-66-15,-5-1-12 0,2 2-115 0,-5-1-39 16,1 0-134-16,-6 2-66 0,-2-1-44 0,-5 2-144 16,-13 0-273-16,18 0-378 0</inkml:trace>
  <inkml:trace contextRef="#ctx0" brushRef="#br0" timeOffset="25227.24">15102 8412 344 0,'-11'7'473'15,"4"-2"-79"-15,2-1-95 0,5-4-13 0,-7 7 8 16,7-7-12-16,0 0-32 0,12 2-33 0,-12-2-36 0,18-2-32 16,-4-1-33-16,2 0-24 0,5-1-17 15,2 1-15-15,2-2-13 0,1-1-10 0,6-1-7 0,2 0-5 16,-2-2-10-16,0 3-7 0,3-2-15 16,-3 1-21-16,-2-1-40 0,1 0-44 0,-5 2-29 15,-5-3-38-15,1 2-34 0,-3 0-91 0,-3-1-58 0,-2-1-356 16,-3 0-223-16</inkml:trace>
  <inkml:trace contextRef="#ctx0" brushRef="#br0" timeOffset="25447.72">15569 8088 248 0,'-2'-6'501'0,"2"6"-64"16,-4-11-75-16,4 11 52 0,0-8-4 0,0 8-15 16,4-10 3-16,-4 10-65 0,10-5 28 0,-10 5-72 15,12-1-10-15,-12 1-63 0,19 2-18 0,-8 2-21 16,5 2-11-16,-2 1-15 0,2 3-10 0,2 0-18 15,-1 4-17-15,-2-1-11 0,6 4-8 0,-6 2-19 0,2 3-51 16,-6 0 39-16,2 1-52 0,-4 4 42 16,-5-2-61-16,-2-1 40 0,-4 2-35 0,-5 6-50 15,-2-1-67-15,-7 3-78 0,-6-1-33 0,0-2-94 16,-5-1-22-16,-1-3-91 0,-4-3-102 0,-2-3-639 16,-2-1-797-16</inkml:trace>
  <inkml:trace contextRef="#ctx0" brushRef="#br0" timeOffset="26479.8">17199 7808 473 0,'6'-11'546'16,"-6"0"-147"-16,0 4-13 0,0-2-76 0,-1 3 35 16,-2-1-34-16,0 0 36 0,-1 3-56 0,4 4 18 15,-8-8-71-15,8 8-22 0,-10-3-15 0,10 3-15 16,-14 5 12-16,6 0-23 0,2 2-2 0,-2 4-5 15,-1 1-11-15,3 2-12 0,-2 5-17 0,2 3-15 16,-2 2-17-16,2 3-16 0,1 3-13 0,1 1-14 16,1 1-9-16,3-3-15 0,0 3-35 0,3 0 41 15,1 1-44-15,1-2 37 0,1-1-46 0,4 0 26 16,2-3-86-16,1-1 18 0,1-2-85 0,1-4 4 16,3-2-57-16,1-3-56 0,0-5-59 0,2-1-79 15,0-2-49-15,1-3-121 0,1-2-101 0,0-3-271 16,4-2-506-16</inkml:trace>
  <inkml:trace contextRef="#ctx0" brushRef="#br0" timeOffset="26813.49">17605 8031 640 0,'-10'-9'580'0,"1"1"-116"0,-1-2-26 0,1 0-41 15,0 1-38-15,1-1-53 0,1 0 37 0,-1-1-70 16,4 4 6-16,0-2-91 0,3 0 1 0,1 2-77 15,0 0 13-15,5 2-65 0,-1-1 27 0,5 2-56 16,1 2 34-16,-10 2-54 0,21-1 37 0,-11 3-52 16,0 2 40-16,4 2-52 0,-2 1 39 0,-1 2-58 15,-3 1 40-15,-1 2-45 0,-1 2 42 0,-4 0-45 16,-1 0 49-16,1 2-45 0,-5 1 50 0,-2-1-40 16,-4 2 45-16,1-2-45 0,-2 1 9 0,1-2 10 15,0 0 12-15,-1-3 23 0,4-1 11 0,-1-3 23 16,2 0 30-16,0 1 21 0,0-2 0 0,2-2-56 15,3-5 38-15,0 9-19 0,0-9-13 0,12 3-12 0,-12-3-7 16,20-1-13-16,-2-1-19 0,1-1-82 0,3-1 2 16,5-1-59-16,0 0-54 0,3-2-24 0,2 0-93 15,-1-1-40-15,1 1-70 0,-3-2-54 0,0 1-48 16,-1-2-418-16,-7 1-505 0</inkml:trace>
  <inkml:trace contextRef="#ctx0" brushRef="#br0" timeOffset="26980.55">18065 8016 453 0,'0'0'532'0,"4"-6"-65"0,-4 6-139 0,0 0 6 16,0 0-53-16,0 0 55 0,0 0-35 0,0 0 47 16,5 4-73-16,-5-4 11 0,3 8-80 0,-3-8 15 15,5 9-90-15,-2 0 20 0,-1-2-70 0,2 2 19 16,1 1-59-16,-3 2-6 0,1-2-15 0,2 3-22 16,-3-2-42-16,0 2-57 0,1-1-68 0,-2 0-73 15,0-1-78-15,1 1-39 0,-1-2-39 0,0-1-115 16,-1-2-361-16,1-1-430 0</inkml:trace>
  <inkml:trace contextRef="#ctx0" brushRef="#br0" timeOffset="27380.21">18453 7903 572 0,'0'-8'556'0,"-2"1"-134"15,1-2 32-15,1 2-60 0,0-2-19 0,0 2-85 16,3-1 7-16,-1-1-99 0,1 0 9 0,4 0-82 16,0 1 17-16,2 1-71 0,1 0 29 0,3 1-62 15,0 1 35-15,-1 1-58 0,1 3-4 0,1 0-4 16,-2 1 33-16,-1 1-54 0,1 1 31 0,-3 3-47 16,-2 1 41-16,-3 0-42 0,0 3 43 0,-3 0-44 15,-2 1 50-15,0 0-46 0,-2 0 44 0,-1 3-42 16,-2 1 46-16,1-2-45 0,-2-1 44 0,1 3-40 15,2-1 47-15,-1-1-45 0,1 0 47 0,2-1-46 16,0-1 48-16,0 3-45 0,2-2 42 0,2 0-46 16,0 0 45-16,1 1-45 0,3 0 42 0,0 0-46 0,3-1 54 15,-3 1-55-15,3-3-2 0,-2 2-4 0,0-2 7 16,-2 0-15-16,1 0 4 0,-4-2 3 16,1 1 5-16,-3-8 9 0,-3 14 5 0,1-7-2 0,-2 0-1 15,-3 0 4-15,-3 0-10 0,1-2-23 0,-1 1-41 16,-4-1-50-16,1 0-44 0,-1 0-41 0,1-2-25 15,-2 0-67-15,3-2-35 0,1-4-439 0,-2 1-309 16</inkml:trace>
  <inkml:trace contextRef="#ctx0" brushRef="#br0" timeOffset="27629.75">18662 7749 732 0,'9'-9'534'0,"-1"-1"-83"0,-3 4-52 15,1-1-42-15,1 2-32 0,-1 1-16 0,4 1-1 16,-1 2-14-16,-9 1-22 0,23 1-22 0,-10 2-34 16,4 4-28-16,2 3-19 0,0 3-26 0,3 1-20 0,-2 4-20 15,-1 2-13-15,-2 2-17 0,1 3-24 0,-5 0-2 16,-2 3-10-16,-2-1-8 0,-4-1-15 16,-5 0-13-16,0 1-16 0,-5-1-27 0,1-2-15 15,-5 2-21-15,-1-4-19 0,1-1-35 0,-1-1-32 0,-3-4-46 16,0 0-60-16,-1-1-63 0,4-4-39 0,0-3-50 15,0-2-145-15,3-2-300 0,7-4-419 16</inkml:trace>
  <inkml:trace contextRef="#ctx0" brushRef="#br0" timeOffset="27930.75">19681 7644 72 0,'10'-9'599'0,"-4"3"-163"0,-2-1-85 0,-4 7-38 16,0-9-10-16,0 9-3 0,-9-4-19 0,9 4-6 16,-15-1-9-16,3 3-26 0,-3 2-13 0,1 2-30 15,-5 2-28-15,1 2-24 0,1 3-9 0,-3 4-20 0,3 1 24 16,-1 1-54-16,6 3 33 0,0-3-49 16,3 1 36-16,1 2-49 0,3 0 38 0,2-3-46 15,0 0 0-15,6 0-8 0,2 2-9 0,1-2 1 0,2 1-6 16,2-3 1-16,5-1-5 0,-2-1-10 15,4 0-1-15,-1-2-2 0,5-2-7 0,-1-1-19 0,1-3-29 16,4 1-43-16,-2-4 1 0,5 0-100 16,-2-3-12-16,-1 0-104 0,-1-1-41 0,1-2-71 0,-1 0-83 15,-1-4-512-15,-5-2-616 0</inkml:trace>
  <inkml:trace contextRef="#ctx0" brushRef="#br0" timeOffset="28090.27">19733 7914 359 0,'-18'0'660'0,"4"0"-205"0,0 0-42 0,4 1-82 16,10-1 34-16,-19-1-32 0,19 1 82 0,-16 0-56 16,16 0-63-16,-10-3-62 0,10 3-49 0,0 0-39 15,5-8 11-15,3 4-80 0,2 1 11 0,4-3-103 16,4 0-13-16,3 0-106 0,3-1-16 0,1 1-101 16,2-2-37-16,4-1-68 0,0 0-77 0,-2 0-82 15,-1-1-337-15,2 0-398 0</inkml:trace>
  <inkml:trace contextRef="#ctx0" brushRef="#br0" timeOffset="28346.92">19962 7521 138 0,'-6'-4'632'0,"-1"0"-187"0,7 4-29 0,-11-7-91 15,11 7 38-15,-13-3-60 0,13 3 52 0,-12 0-37 0,12 0 15 16,-16 7 9-16,8 1-20 0,-2 0-86 0,1 5 27 15,-3 3-69-15,0 2 34 0,-1 6-34 0,-5 6-13 16,1 4-15-16,-2 1-25 0,1 5-25 0,-3 2-23 16,-4 6-15-16,0 3-24 0,0-1 3 0,0 0-54 15,-1-2 42-15,2 1-46 0,0-2 37 0,6-7-51 16,0 0 16-16,3-3-98 0,1-2 5 0,3-8-100 16,5-4-30-16,-2-4-65 0,5-2-63 0,1-2-77 15,2-4-35-15,0-4-143 0,4-2-533 0,-4-5-751 16</inkml:trace>
  <inkml:trace contextRef="#ctx0" brushRef="#br0" timeOffset="28597.06">20129 7763 348 0,'8'-11'649'15,"-3"4"-124"-15,0 0-76 0,-2 1-59 16,-3 6-64-16,6-8-12 0,-6 8-6 0,0 0 13 0,0 0-1 15,0 0-18-15,0 0-33 0,9 7-42 0,-9 2-28 16,0 0-30-16,0 5-23 0,3-1-25 0,-2 5-23 16,0 0-21-16,-1 1-9 0,2 3-16 0,-1 0-11 15,-1 2-9-15,1 2-9 0,-1-1-16 0,0-1-53 16,0-2-66-16,-1-1-65 0,1-2-54 0,0-2-45 16,1 0-42-16,-1-3-39 0,0-3-39 0,0 1-83 15,0-4-104-15,0-8-299 0,0 7-441 0</inkml:trace>
  <inkml:trace contextRef="#ctx0" brushRef="#br0" timeOffset="28897.01">20147 7767 548 0,'4'-18'467'16,"1"4"-86"-16,0 1-46 0,2-1-8 0,-1 1-6 16,3 1-30-16,1 0-4 0,2 2-34 0,2 1-24 15,-1 0-31-15,1 1-28 0,2 2-38 0,-2 2-22 0,4 0-24 16,-5 3-17-16,2 1-13 0,-3 2-8 0,-1 1-13 15,-2 3-10-15,-1-2 1 0,-3 5-14 0,-2-1-1 16,-3 3 38-16,-3 1-51 0,-1 1 42 16,-3 2-53-16,-2 0 47 0,-3 2-51 0,1 0 45 0,0-3-48 15,0 2 48-15,2-4-44 0,1 1 56 0,-1 1-31 16,4 0 72-16,0-2-16 0,4-1 69 0,0 3-25 16,2-1 14-16,1 1 1 0,5 1-16 0,3 2-15 15,0-3-17-15,4 1-8 0,4-1-17 0,0 0-12 16,3 1-12-16,0-2-10 0,1-1-38 0,-3-1-75 15,0-2-79-15,-1 1-48 0,-2-3-125 0,-2 0-58 16,-2 0-101-16,-1-2-154 0,-4 0-354 0,1-1-624 0</inkml:trace>
  <inkml:trace contextRef="#ctx0" brushRef="#br0" timeOffset="31663.04">7123 9968 296 0,'0'0'679'0,"0"0"-164"0,-14 0-111 0,5 4-20 0,-1 1-26 15,-3 3-5-15,-1 1 6 0,0 3-14 16,-1 3-7-16,-2 3-41 0,-1 3-3 0,3 3-42 0,-4 4-23 16,3 4-44-16,0 0-8 0,2 2-50 0,2 2-9 15,1 1-35-15,4-4-3 0,2 0-26 0,3 0-6 16,2-5-9-16,5 4-9 0,1-3-8 0,3 0-7 15,5-3-41-15,0-2-45 0,5-3-44 0,3-2-57 16,2-3-16-16,3-4-104 0,3-1-15 0,0-5-100 16,1-5-37-16,0-1-39 0,3-3-139 0,7-6-304 15,1-1-501-15</inkml:trace>
  <inkml:trace contextRef="#ctx0" brushRef="#br0" timeOffset="32296.05">7510 10203 128 0,'-10'0'480'0,"10"0"-93"16,0 0-25-16,-10-6-20 0,10 6 5 0,-8-7-5 15,8 7-41-15,-5-10-26 0,2 4-34 0,2-1-29 16,1 1-30-16,0-2-34 0,1-1-22 0,3 0-19 16,0 0-11-16,4 1-56 0,-2 0 40 0,3 0-56 15,3 0 39-15,-3 3-57 0,2 0 46 0,-2 0-51 0,0 3 38 16,-9 2-3-16,18-1-8 0,-18 1-2 16,17 5-48-16,-10-1 48 0,-3 3-5 0,1 0-3 15,-2 1-1-15,-2 2-2 0,-1-1-8 0,-1 1 8 0,-2 2-1 16,2-2-7-16,-3 1 3 0,0 0-2 0,2-1 0 15,-3-1-1-15,2 0 0 0,1 0 0 16,-1 0 0-16,2-1 1 0,1 0 1 0,0 0-1 0,2 2-1 16,2-1 1-16,1 1 1 0,3 1-5 0,1 2 1 15,0-1-1-15,5 2-1 0,-4-1 2 0,5 2-2 16,-3 0-3-16,-2-2-1 0,1-1-45 16,-2 1 54-16,-1-2-46 0,1 0 63 0,-5-1-33 0,0-2 68 15,-3 2-24-15,-1-3 59 0,0 1-45 0,-4 0 37 16,-1 0-56-16,-2-1 30 0,-1-1-47 0,-1-2-5 15,-4 0-1-15,3 2-3 0,-2-4-5 0,0 0-11 16,0 1-22-16,-1-2-119 0,13-1-55 0,-19 0-162 16,19 0-113-16,-15-4-118 0,10 1-416 0,1-4-625 15</inkml:trace>
  <inkml:trace contextRef="#ctx0" brushRef="#br0" timeOffset="32473.91">7981 10293 1298 0,'16'-3'670'15,"-3"2"-147"-15,-13 1-120 0,20-1-38 16,-20 1 13-16,17 2 6 0,-17-2-32 0,14 7-19 16,-6-4-45-16,-3 2-25 0,0 2-55 0,-1-1-28 0,2 2-40 15,-2 1-15-15,1 0-38 0,-2 1-6 0,1 1-23 16,-3 0-3-16,4 3-28 0,0-1-20 0,0 1-96 16,-1-2-106-16,0 1-67 0,0-2-146 0,-2 1-48 15,2-2-80-15,0-1-154 0,1-3-434 0,-2-2-740 16</inkml:trace>
  <inkml:trace contextRef="#ctx0" brushRef="#br0" timeOffset="32963.33">8429 10097 52 0,'0'0'504'0,"0"0"-81"15,0 0-9-15,-2-7-27 0,2 7 8 0,0 0-44 16,0 0-84-16,0-7-5 0,0 7-88 0,0 0 12 15,0 0-49-15,6-2 39 0,-6 2-63 0,9 2 31 16,-9-2-13-16,14 7-65 0,-6-3 43 0,1 3-16 16,0 2-18-16,2-1-7 0,-2 3-11 0,-1 2-12 15,-2 1-9-15,0 2-7 0,-3 1-5 0,0 1-2 16,-3 1-50-16,-3-1 50 0,0 0-47 0,0-1 51 16,-5 0-45-16,2-2 58 0,-1-1-40 0,-2 0 62 15,2-2-25-15,-1-2 75 0,2 0-11 0,-1-3 30 16,2 1 11-16,0-2 1 0,5-6-5 0,-6 9-17 15,6-9-20-15,0 0-20 0,0 0-11 0,0 0-7 0,17-1-24 16,-5-3 3-16,3 0-35 0,7-4-36 16,1 0-26-16,8-2-19 0,2-1-83 0,4-3 3 15,5-2-93-15,-1-1 2 0,0-1-44 0,1 0-37 0,-4-1-43 16,0 0-41-16,-5 0-8 0,-2 0-1 16,-7 2 9-16,-4-1-8 0,-4 2-241 0,-4 0-172 15</inkml:trace>
  <inkml:trace contextRef="#ctx0" brushRef="#br0" timeOffset="33146.49">9030 10057 915 0,'-4'-15'116'0,"0"4"44"0,-2-1 37 0,-3 1 29 0,3 0 72 15,-2 4-20-15,1-1 53 0,2 1-42 0,-2 0 40 16,3 1-68-16,0 1 18 0,4 5-93 0,-6-8 25 16,6 8-52-16,0 0 8 0,0 0-1 0,0 0-8 15,0 0-8-15,12 7-5 0,0 0 0 0,-2 2-5 16,3 4-11-16,2 1-15 0,-1 2 5 0,4 5-35 16,-5 2 2-16,1 3-30 0,-4 1 3 0,-2 3-24 15,-2 1 10-15,-2 2-23 0,-5-4-7 0,-2 5-6 16,-4 0-15-16,-2 2-15 0,-3 0-24 0,-2-3-38 15,-3-2-102-15,0-2-49 0,1-4-106 0,-3-2-135 0,-1-2-116 16,-1-3-707-16,1-4-902 0</inkml:trace>
  <inkml:trace contextRef="#ctx0" brushRef="#br0" timeOffset="33879.87">11510 9777 458 0,'-1'-6'513'16,"1"6"-91"-16,0-12 21 0,0 12-8 0,-5-10-33 15,5 10-54-15,-7-9 32 0,7 9-68 0,-8-5 16 16,8 5-60-16,-12 1-16 0,2 3-6 0,1 2-18 0,-1 2-18 16,-2 2-17-16,1 3-6 0,1 2-40 15,-2 3 29-15,3 3-19 0,0 1-30 0,2 5-23 16,0 1-24-16,3 3-14 0,3 0-10 0,0-1-12 0,3 2-8 16,4 3-15-16,2 4-18 0,3-1-47 15,1-2-37-15,5-2-47 0,2-3-47 0,4-2-52 0,3-4-32 16,2-3 7-16,-3-7-84 0,5 0-9 0,-1-7-77 15,4-2-61-15,1-3-41 0,1-4-525 0,0-2-667 16</inkml:trace>
  <inkml:trace contextRef="#ctx0" brushRef="#br0" timeOffset="34362.78">11925 9874 50 0,'0'0'363'0,"0"0"-111"0,-3-7-6 0,3 7-27 16,0 0 5-16,-1-6 0 0,1 6-22 0,-2-7-5 15,2 7-7-15,0 0 0 0,-1-9 2 0,1 9-3 16,1-7 29-16,-1 7-50 0,2-9 32 0,-2 9-53 15,4-8 37-15,-2 2-51 0,1 0 43 0,3-1-64 16,-1 0 44-16,3-1-55 0,2 0 34 0,1 1-54 16,1 0 38-16,2-2-63 0,0 3 33 0,3-1-50 15,-3 3 37-15,1 0-55 0,2 1 40 0,-4 1-47 16,1 2 40-16,-3 1-46 0,2 3 40 0,-3 0-45 16,-1 3 3-16,-4 0-2 0,0 1 0 0,-2 3 4 15,-3 2-4-15,-3 3 0 0,-3 0 0 0,-3 3-3 16,0-1 4-16,-2 0-6 0,-1 0 2 0,0-1 1 15,0-2 3-15,0 0 1 0,-2 0 2 0,4-4 15 16,2 1-7-16,1-2-1 0,-5-1 18 0,7-3 13 0,1 1 8 16,4-7 3-16,-5 8-15 0,5-8-7 0,4 7-6 15,-4-7-5-15,10 1-7 0,-10-1-7 16,23-1 0-16,-5-2-35 0,0-1-57 0,4 1-45 16,2-2-56-16,-1-1-35 0,5 1-47 0,2-2-47 0,0-1-49 15,0 2-30-15,0-2-64 0,-3 0-12 0,1-2-391 16,-5 2-406-16</inkml:trace>
  <inkml:trace contextRef="#ctx0" brushRef="#br0" timeOffset="34540.91">12528 9847 235 0,'6'-4'665'0,"-6"4"-132"15,0 0-98-15,0 0-50 0,7-4-25 0,-7 4 16 16,0 0 32-16,0 0 28 0,0 0-75 0,0 10 19 16,0-10-91-16,0 11 25 0,0-11-54 0,0 14 13 15,1-5-77-15,0 0 16 0,-1 3-73 0,3-1 11 16,-2 1-32-16,3 1-23 0,-2 3-18 0,1-2-14 15,1 2-18-15,-2 1-20 0,2-2-46 0,0 0-62 16,0 1-60-16,0-4-64 0,1 2-72 0,-2-4-22 16,3 0-106-16,-2-2-15 0,1-1-83 0,0-3-119 0,-5-4-585 15,12 5-819-15</inkml:trace>
  <inkml:trace contextRef="#ctx0" brushRef="#br0" timeOffset="34768.79">12957 9552 803 0,'8'-10'606'16,"-3"0"-103"-16,0 3-66 0,3 0-71 0,-6 0-19 15,-2 7 7-15,9-5-33 0,-9 5 37 0,0 0-54 16,12 0-20-16,-12 0-54 0,11 9-20 0,-6 0-57 16,3-1-14-16,0 5-11 0,1 0-37 0,0 3-23 15,0 1-4-15,1 2-18 0,0 0-9 0,0 6-7 16,2-1-16-16,-2-1-87 0,0 4-9 0,-3-5-97 15,1 0-41-15,0-3-63 0,-1 1-25 0,-2-3-93 16,2-2-78-16,-4-3-57 0,1-3-503 0,-2-1-653 16</inkml:trace>
  <inkml:trace contextRef="#ctx0" brushRef="#br0" timeOffset="35012.53">13127 9478 861 0,'4'-13'558'15,"4"1"-105"-15,-1 2-40 0,2 2-33 16,3 2-53-16,-1 1 31 0,2 1-63 0,1 4 22 0,3 1-68 16,2 4 3-16,1 4-65 0,1 0 1 0,3 5-55 15,2 4-18-15,0 6-12 0,1 2-10 0,-2 2-18 16,-2 3-11-16,-3 1-59 0,-2 3 55 16,-1 3-60-16,-6 1 47 0,-1 3-51 0,-6 0 33 0,-4 5-18 15,-4-3-41-15,-5-1-51 0,-1 2-10 0,-4-5-81 16,-4-1 3-16,-5-2-77 0,-2-3-23 0,-1-3-118 15,-3-4-120-15,-1-1-627 0,-2-6-748 0</inkml:trace>
  <inkml:trace contextRef="#ctx0" brushRef="#br0" timeOffset="35612.92">15186 9767 226 0,'-13'0'509'16,"13"0"-128"-16,0 0-31 0,0 0-56 0,0 0 60 15,-12 0-37-15,12 0 39 0,0 0-61 0,0 0 24 16,6-2-79-16,-6 2 12 0,15-4-76 0,-6 2-19 16,5-1-14-16,2 1-24 0,3-2-14 0,-1 1 24 15,7-3-58-15,-2 1 26 0,4 0-52 0,1 0 21 16,4 0-50-16,1-1 37 0,-1 1-50 0,1 0 36 16,-1-1-57-16,-3 2-1 0,-3 1-111 0,0-1-20 15,-6 1-106-15,0 0-34 0,-5 2-75 0,0-1-72 16,-15 2-78-16,14 0-405 0,-14 0-491 0</inkml:trace>
  <inkml:trace contextRef="#ctx0" brushRef="#br0" timeOffset="35946.35">15393 9845 268 0,'-11'6'420'16,"3"0"-105"-16,0 0-36 0,8-6-22 0,-8 8-5 16,8-8-17-16,-1 5-22 0,1-5-45 15,0 0-33-15,12 3-29 0,-3-6-2 0,5 1-42 0,1-3-5 16,4 1-23-16,4-1-8 0,-1-2-10 0,4-2 14 15,0 0-83-15,1-2-14 0,-1-2-44 0,-4 4 24 16,-2-2 9-16,-1-1 17 0,-3 0 14 0,-1-1 10 16,-5 1 7-16,-2 0 11 0,-1-1 47 0,-3 0 40 15,0 1 48-15,-4-2 39 0,1 4 45 0,-2-2 27 16,1-1 31-16,-1 4 10 0,-1-2 6 0,1 3-44 16,0-1 32-16,1 3-64 0,0-1 5 0,0 7-62 15,0-11 6-15,0 11-24 0,4-6 13 0,-4 6-23 16,0 0 8-16,15 2-33 0,-3 1 13 0,-3 2-37 15,2 2-7-15,3 1-9 0,0 5-3 0,3-3-11 0,-4 5-5 16,1 0 0-16,-3 3-9 0,-1 0-3 16,-1 3-49-16,-2 0 42 0,-5 2-73 0,-2 1 7 15,-4 3-65-15,-2 2-66 0,-5-1-25 0,-5 5-103 16,0-4-22-16,0-3-93 0,-3-2-84 0,1-3-116 0,2-2-399 16,-2-4-641-16</inkml:trace>
  <inkml:trace contextRef="#ctx0" brushRef="#br0" timeOffset="36479.33">17627 9353 396 0,'-2'-7'507'0,"0"1"-118"16,-3 1-2-16,3-1-38 0,-4 1 41 0,1 0-67 16,-2 2 25-16,7 3-58 0,-14-5 23 0,14 5-67 15,-18 3 25-15,7 0-66 0,0 3 12 0,-2 3-50 16,-1 2 16-16,-1 5-36 0,-2 3-5 0,1 3 6 15,0 3-31-15,-3 6-13 0,4 3-11 0,-2 0-15 16,4 2-15-16,-1 0-7 0,5 1-8 0,3-6-48 16,3 2 39-16,3 2-7 0,2-2-10 0,3-1-4 15,1-1-15-15,6-1-24 0,3 3-38 0,3-5-42 16,4-1-45-16,1-6-54 0,5-1-2 0,-3-6-88 0,6-2-6 16,2-3-89-16,0-2-33 0,3-6-54 15,3 0-75-15,1-3-379 0,4-4-501 0</inkml:trace>
  <inkml:trace contextRef="#ctx0" brushRef="#br0" timeOffset="36862.26">18087 9659 709 0,'-5'-12'537'0,"0"2"-81"0,2 0-20 0,-2 1-34 16,3 0-40-16,-1-1-30 0,1 0-76 0,0 1 23 15,2 1-90-15,5 0 20 0,-2 0-81 0,1 1 14 16,2 2-71-16,2 1 28 0,2 1-61 0,0 1 35 15,-10 2-58-15,21 1 41 0,-10 2-52 0,-2 2 41 16,1 0-49-16,-1 3 37 0,-2 0-53 0,-1 1 48 16,-3 2-47-16,-1 0 44 0,-2-1-49 0,-1 3 48 15,-2-1-47-15,0 1 49 0,-4 2-50 0,2-2 6 16,-1 0 3-16,-2-1 2 0,4 1 4 0,-1-4 2 16,1 2 24-16,0-1-23 0,2-1 3 0,-1 0 1 15,3 0 9-15,3 0-10 0,-2 0 4 0,4 1-1 16,2-1 1-16,-1 1-1 0,4 1-1 0,-1-3 5 15,0 2-8-15,4-2 1 0,-4 2-1 0,0-3-2 0,0 1-3 16,-3-2 3-16,-1 1-4 0,-1 0 5 0,-4-7 5 16,4 11 0-16,-4-11-1 0,-4 10-1 15,0-5 9-15,-2 0-10 0,-4 1 2 0,-1-3 1 0,1 2 0 16,-3-1-1-16,3 0-6 0,-3-1-12 0,1-1-37 16,0 0-41-16,2 0-81 0,10-2-113 0,-17-1-67 15,17 1-97-15,-11-6-51 0,11 6-374 0,-4-10-437 16</inkml:trace>
  <inkml:trace contextRef="#ctx0" brushRef="#br0" timeOffset="37024.71">18419 9742 630 0,'16'-5'650'0,"-5"3"-189"0,-2-1-31 16,-9 3-76-16,14-1 52 0,-14 1-49 0,9 1 38 16,-9-1-52-16,9 7-25 0,-9-7-59 0,4 10-92 15,-4-4 16-15,4 1-82 0,-4 2 31 0,2-1-76 16,-2 3 41-16,2 0-72 0,-1-1 42 0,0 4-69 15,3-2-1-15,-1 2-102 0,-1 0-80 0,2 1-72 16,0-3-89-16,0 0-53 0,1-2-82 0,0-2-43 0,1-1-454 16,-1-2-572-16</inkml:trace>
  <inkml:trace contextRef="#ctx0" brushRef="#br0" timeOffset="37240.44">18855 9433 544 0,'7'-14'713'0,"-1"2"-169"16,-1 2-31-16,0 2-141 0,-2 0-2 0,1 2-69 16,-4 6 54-16,6-9-39 0,-6 9 20 0,0 0-67 15,13 0-35-15,-8 5-41 0,1 1-42 0,1 1-21 16,0 5-9-16,2 0-42 0,-1 1 1 0,3 4-27 16,-2 1-18-16,2 1-14 0,0 2-41 0,-1 4-78 15,1-1-78-15,0 0-26 0,-3-2-116 0,-2-1-29 16,2-1-90-16,-1-1-81 0,-3-5-39 0,1-1-400 15,-1-3-542-15</inkml:trace>
  <inkml:trace contextRef="#ctx0" brushRef="#br0" timeOffset="37495.49">19108 9318 218 0,'14'-13'604'0,"-3"5"-173"0,1-2-71 16,4 5 28-16,-2 1-71 0,0 1 1 15,1 3-54-15,0 3 20 0,3 1-60 0,0 3 29 0,1 5-65 16,2 3 27-16,-1 3-83 0,-2 4 25 0,-2 0-75 16,-3 5 29-16,-1 0-63 0,-4 4 34 15,-1-1-52-15,-4 3 33 0,-4 1-58 0,-2-2-2 0,-4 0-3 16,-3 1-7-16,0 2-3 0,-4-8-2 0,0 1-5 16,-2-4-8-16,0-3-20 0,-3 0-30 15,2-3-8-15,1-4-92 0,-1-3-28 0,6-3-111 0,-1-1-78 16,1-5-73-16,11-2-461 0,-13 0-501 0</inkml:trace>
  <inkml:trace contextRef="#ctx0" brushRef="#br0" timeOffset="37745.5">19898 9243 275 0,'3'-10'478'0,"-6"4"-74"16,3 6-35-16,-10-7-7 0,1 4-71 15,9 3 23-15,-23 0-66 0,8 4 13 0,-1 1-61 0,-2 1 20 16,2 5-58-16,-1-1 20 0,2 6-62 0,1 0 36 16,2 2-69-16,1 0 41 0,4 1-58 0,2-1 40 15,5 0-51-15,0 0 41 0,3 0-60 0,3 2 41 16,6-1-58-16,0-2 42 0,7 3-54 0,2-4 46 16,5 0-52-16,0-4 35 0,4 0-51 0,-1-2 42 15,4-3-56-15,1-1 13 0,0-3-100 0,1 0-15 16,-5-3-101-16,1-1-47 0,0-2-100 0,1-1-114 15,-2-1-539-15,-4-4-638 0</inkml:trace>
  <inkml:trace contextRef="#ctx0" brushRef="#br0" timeOffset="38095.54">19961 9359 270 0,'-12'0'454'15,"12"0"-105"-15,-18 0-69 0,18 0-13 0,0 0 38 0,0 0-94 16,0-6 21-16,5 3-40 0,4-3-38 0,4 2-29 15,4-3-68-15,1-2 31 0,3 1-64 0,2-3 38 16,0 0-54-16,3-1 37 0,-2-2-50 0,-1 0-5 16,-2 0 4-16,-1 0-10 0,-2-2 4 0,-5 2 4 15,-3-2-6-15,0 1 2 0,-3 0 1 0,-4 0 50 16,-1-1-56-16,-2 3 49 0,-3-3-46 0,-1 2 61 16,-2 1-17-16,-3-1 72 0,3 5 14 0,-3-2 14 15,1 4 5-15,-2 2 5 0,1 0-29 0,-2 4 66 16,0 2-34-16,1 3 50 0,-2 2-53 0,2 2 10 15,-1 4 2-15,0 5-16 0,1 2-13 0,0 6 4 16,1 3-33-16,-1 3-12 0,2 6-18 0,-1 4-11 16,3 1 7-16,-2 0-25 0,3 3 12 0,1-1-35 15,2-2 2-15,0-5-8 0,2-1-13 0,0 0-52 0,4-1-45 16,-1-3-35-16,2-4-47 0,0-4-27 16,1-2-37-16,1-4-54 0,-1-4-56 0,3-2-44 15,1-5-91-15,-1-2-495 0,2-1-586 0</inkml:trace>
  <inkml:trace contextRef="#ctx0" brushRef="#br0" timeOffset="38302.58">20430 9304 687 0,'7'-14'505'16,"-3"5"-97"-16,1-1-72 0,-2 4-33 16,-3 6 0-16,5-9 50 0,-5 9-49 0,0 0 31 0,0 0-75 15,0 0 20-15,5 6-72 0,-2 0 3 0,-1 5-78 16,1-1 14-16,-1 5-65 0,1 2 24 0,-1 1-63 15,2 2 32-15,-1 3-53 0,-1 0 32 0,2 2-54 16,-1-1 38-16,-2 1-73 0,5 0-13 0,-3-2-105 16,-2-1-2-16,3-4-84 0,-1 0 0 0,-1-4-85 15,1-2-17-15,-2-1-40 0,2-5-115 0,-3-6-379 16,2 8-431-16</inkml:trace>
  <inkml:trace contextRef="#ctx0" brushRef="#br0" timeOffset="38594.51">20492 9306 480 0,'5'-21'390'0,"0"1"-39"16,3 1-57-16,-3 4-18 0,7-3 1 0,-1 2-11 0,1 2 14 16,2 0-65-16,1 3 8 0,2 2-72 15,-2 0 6-15,2 4-64 0,-2 2 16 0,2 0-51 0,-3 3-14 16,1 1-5-16,-3 1-8 0,0 3 31 16,-3 1-49-16,-4 2 31 0,-1 1-45 0,-4 2 34 15,-2 1-43-15,-5 1 37 0,-2 2-6 0,-5 1-1 0,0 0-10 16,-5 2 8-16,0-1-8 0,1-1 7 0,0-2 15 15,3 1 25-15,-2 0 24 0,4-2-15 0,1 0 80 16,3 0-25-16,1 0 65 0,3-2-24 0,2 2 8 16,5-1 3-16,0 1-28 0,7 1-25 0,4 1-25 15,7 1-19-15,5 0-14 0,1-1-17 0,8 2-33 16,0 0-71-16,1-2-99 0,-6-1-66 0,-1-4-152 16,-2 3-72-16,-7-3-118 0,-1 1-669 0,-8-1-845 15</inkml:trace>
  <inkml:trace contextRef="#ctx0" brushRef="#br0" timeOffset="40112.5">7602 11480 285 0,'-7'-11'634'0,"-3"2"-155"15,1 0-4-15,-2 1-37 0,1 2-55 0,0 0-13 16,0 1-48-16,-3 1 20 0,1 2-77 15,0 1 3-15,-1 1-68 0,1 2 11 0,-4 3-48 0,0 4 11 16,1 2-50-16,0 1-7 0,-2 4-28 0,4 3 9 16,-2 4-28-16,2 1 0 0,3 4-16 15,1 0 0-15,4 2-10 0,1 2-4 0,3-1-12 0,2 2-6 16,2 1-25-16,2-1-6 0,4-3-49 0,1 1 2 16,3-3-80-16,2-2-6 0,0-4-86 0,4-1-9 15,1-3-81-15,3-3-16 0,-3-5-71 0,3-3-73 16,0-1-108-16,0-5-303 0,3-4-450 0</inkml:trace>
  <inkml:trace contextRef="#ctx0" brushRef="#br0" timeOffset="40445.03">7835 11647 656 0,'-4'-12'477'0,"-1"3"-77"0,1 1-14 0,3-2-27 0,-2 1-70 16,2 0-43-16,1 1-42 0,0-2-29 0,3 2-28 15,0-2-28-15,4 4-28 0,-2-2-10 0,5 3-19 16,-1 0-11-16,1 2-13 0,2 1-2 0,-2 0-11 0,2 4-5 16,-1 0 9-16,-1 3-21 0,-1 1-1 0,0 3-3 15,-2 2 1-15,-4 3 9 0,-1 1-15 16,-2 2 11-16,-4 0-17 0,-1 3 15 0,-3-2-15 0,-1 1 20 16,0-1-8-16,-1-1 30 0,-1 0-4 0,-1-1 25 15,4-4-7-15,-2 1-3 0,4-2-4 0,-2-2 6 16,4-2 10-16,-1 2-5 0,0-4-3 0,5-5-4 15,0 10-10-15,0-10-4 0,9 7-8 0,-9-7-9 16,19 1-7-16,-4-1-31 0,3-2-45 0,4 0-29 16,1-3-57-16,4 1-29 0,2-5-90 0,-2 1-55 15,1 0-13-15,-1-1-38 0,-1 0-9 0,-5 0-38 16,1 0-176-16,-4-1-114 0</inkml:trace>
  <inkml:trace contextRef="#ctx0" brushRef="#br0" timeOffset="40586.75">8254 11666 235 0,'3'-5'437'0,"-3"5"-76"16,1-8-1-16,-1 8-2 0,1-7-42 0,-1 7-38 15,0 0-35-15,2-6 17 0,-2 6 12 0,0 0 0 16,0 0-23-16,0 0-20 0,2 8-27 0,-2-8-37 16,1 12-32-16,2-6-28 0,-2 4-16 0,3-1-20 0,-3 2-11 15,3 0-13-15,0 2-8 0,0 2-14 0,0-1-4 16,0 2-9-16,-1-1-62 0,4 1-99 16,-4-1-84-16,3 1-100 0,-1-4-96 0,0 1-70 0,0-4-475 15,1-1-567-15</inkml:trace>
  <inkml:trace contextRef="#ctx0" brushRef="#br0" timeOffset="40877.76">8864 11392 227 0,'0'0'701'0,"0"0"-180"0,0 0-43 0,0 0-107 16,0 0-18-16,0 0-41 0,0 0 45 0,0 0-49 16,0 0 38-16,5 5-57 0,-5-5-28 0,1 10-40 0,3-3-35 15,-1 1-28-15,-1 2-32 0,2 0-24 16,2 4-2-16,-2-1-38 0,0 2 7 0,1 2-32 16,2 0 8-16,-1 4-29 0,0 0 11 0,1 0-59 15,-2-1-27-15,1 2-72 0,-2-2-92 0,2-3-82 0,-2 0-68 16,0-2-79-16,-1-4-65 0,-1-1-122 15,2-2-284-15,-4-8-495 0</inkml:trace>
  <inkml:trace contextRef="#ctx0" brushRef="#br0" timeOffset="41078.51">8953 11361 687 0,'4'-17'562'0,"0"4"-107"0,1 4-59 15,0-1-35-15,3 3-35 0,-2 2-23 0,3 0-14 16,3 3-15-16,-12 2-31 0,25 2-25 0,-8 4-71 15,1 3 22-15,2 2-77 0,3 2-16 0,-2 6-12 16,-1 1-12-16,4 7 31 0,-2 2-55 0,-4 3 38 16,-3 3-56-16,-2 2 37 0,-1 1-60 0,-5 1 18 15,-3-2-46-15,-4-1-52 0,-1 0-44 0,-6 3-37 16,-1-1-33-16,-5-1-62 0,-3-5-68 0,0-1-57 16,-3-4-100-16,1-6-385 0,-4 0-435 0</inkml:trace>
  <inkml:trace contextRef="#ctx0" brushRef="#br0" timeOffset="42128.6">11470 11240 222 0,'-8'-5'522'0,"-4"2"-131"16,-3-1-42-16,0 1-19 0,-4 0-2 0,-1 2-17 15,-1 1-27-15,-2 1-6 0,-2 3 4 0,2-1-12 16,-1 2-66-16,1 1 27 0,3 4-67 0,-1 0 31 16,2 2-72-16,5 3-16 0,-1 1-15 0,0 5-4 15,5-1-12-15,4 2-20 0,2 2 30 0,3 3-53 16,2-2 31-16,4 6-50 0,3-1 38 0,7 3-48 16,-2 0 29-16,6-2-50 0,4-2 18 0,-1-1-46 15,5-5-40-15,0-1-46 0,-3-5-44 0,1-3-36 16,2-1-47-16,-1-4-66 0,-2-4-63 0,0-1-66 15,-1-4-518-15,-2-3-561 0</inkml:trace>
  <inkml:trace contextRef="#ctx0" brushRef="#br0" timeOffset="42344.88">11711 11322 196 0,'3'-17'621'0,"-2"2"-98"0,-1 4-62 15,1 1-29-15,2-1-59 0,-3 4-40 16,0 0-17-16,0 7-3 0,0-10 6 0,0 10-47 0,0 0 13 15,0 0-69-15,0 0-5 0,-3 8-50 0,3-2-17 16,0 3-21-16,3 3-20 0,-1 0-18 0,0 4-14 16,0 1-14-16,2 5-9 0,-1 1-11 0,2 1-8 15,-1 1-6-15,2 5-14 0,1-1-15 0,1 1-73 16,0-1-39-16,0-3-127 0,2 0-24 0,-1-6-77 16,0-2-59-16,2-2-86 0,1-5-69 0,2-3-452 15,-1-2-617-15</inkml:trace>
  <inkml:trace contextRef="#ctx0" brushRef="#br0" timeOffset="42501.37">12227 11448 529 0,'0'0'467'0,"17"-2"-129"0,-17 2 21 16,8 4-51-16,-8-4 23 0,5 10-96 0,-5-10 11 16,1 11-71-16,-1-4 13 0,1 2-40 0,-1 1-29 0,-1 2-21 15,1 0-20-15,0 1-17 0,-1 4-15 16,1-1-13-16,0 0-44 0,0 1-97 0,0-2-105 15,1-1-94-15,0-1-105 0,3-2-441 0,0 0-401 0</inkml:trace>
  <inkml:trace contextRef="#ctx0" brushRef="#br0" timeOffset="42878.17">12598 11332 312 0,'3'-6'531'0,"-3"6"-142"15,2-9-14-15,-2 9-65 0,0 0 39 0,0 0-47 16,0 0-64-16,0 0 12 0,-9 5-65 0,9-5 4 16,-5 9-67-16,4-1 13 0,-1 0-58 0,1 2-13 15,4-1 25-15,-2 4-52 0,2-2 28 0,1 3-52 16,-2 0 35-16,5-1-46 0,0-1 33 0,-1-1-47 16,2-1 49-16,1-3-63 0,1-2 27 0,-1-1-55 0,2-1 41 15,-11-3-36-15,21-2 47 0,-10 0-41 16,-1-3 45-16,0-3-36 0,-1-1 46 0,-1 0-42 15,0-2 42-15,0 0-34 0,-3-1 50 0,0 2 6 16,2 1 95-16,-5-1-10 0,2 3 66 0,1 0-69 0,-2 1 19 16,-1 1-69-16,-2 5 27 0,6-7-42 0,-6 7 42 15,0 0-38-15,0 0 3 0,12 5-18 16,-12-5-4-16,7 10-6 0,-4 0-3 0,3-2-7 0,0 6-6 16,2-1 2-16,-2 0-14 0,2 4 32 0,1 1-99 15,1-1-30-15,0-2-123 0,-1 1-44 0,1-4-70 16,-1 0-75-16,0-2-59 0,-2-3-89 0,3-4-348 15,-10-3-470-15</inkml:trace>
  <inkml:trace contextRef="#ctx0" brushRef="#br0" timeOffset="43063.4">13054 11208 297 0,'4'-11'609'0,"0"3"-159"0,-1 1-68 15,-3 7 11-15,10-3-26 0,-10 3-36 0,11 1-19 16,-6 2-16-16,3 5-14 0,2 1-36 0,-1 3-81 15,3 4 17-15,-1 1-81 0,2 6 24 0,0 1-62 16,0 1-17-16,-2 4 35 0,0 0-61 0,1 6 38 0,-3-5-58 16,0 2 43-16,-3-2-56 0,1 0 17 0,-5-5-74 15,2-1-62-15,-4-4-60 0,0 0-84 0,-2-2-109 16,-1-4-126-16,0-2-510 0,0-1-631 16</inkml:trace>
  <inkml:trace contextRef="#ctx0" brushRef="#br0" timeOffset="43454.95">14721 11279 450 0,'0'0'527'0,"0"0"-143"0,0 0 4 0,0 0-29 16,0 0-23-16,9-4-34 0,-9 4-20 0,15-3-21 15,-3 0-25-15,2 1-40 0,2-2-35 0,2 1-32 16,4-3-22-16,4 3-22 0,-1-2-16 0,3 1-11 16,4-3-15-16,0 2-10 0,1 1-6 0,1-3-7 15,0 4-3-15,-2-2-10 0,-3 2-20 16,1-2-72-16,-1 2-74 0,-3 1-70 0,-1 0-79 0,-4-1-77 16,-5 2-53-16,-2 2-460 0,-2-2-463 15</inkml:trace>
  <inkml:trace contextRef="#ctx0" brushRef="#br0" timeOffset="43811.56">14934 11394 24 0,'-9'7'361'15,"-1"-3"-102"-15,4 2-35 0,6-6-27 0,-4 7-29 0,4-7-31 16,8 2-24-16,-8-2-25 0,19-1 3 16,-5-1-37-16,5-1 7 0,4-3-30 0,0 2-3 15,6-4-12-15,2-1 2 0,1 0-7 0,0-2 0 0,6-1-15 16,-8 0-46-16,0 0-58 0,-4 0-43 0,0-1-30 15,-5-1-6-15,-3 1-10 0,-5 1 54 16,-3-2 40-16,-2 1 70 0,-6 3 50 0,1-4 53 16,-5 1 49-16,0 0 37 0,-4-3 8 0,-1 2 90 0,0-1 11 15,-1 3 36-15,-1 0 12 0,0 0-19 0,3 3-13 16,-1-1-38-16,2 3-43 0,-1 1-34 0,3 0-7 16,3 6 6-16,-5-5-3 0,5 5 4 0,0 0-11 15,0 0-27-15,9 6-22 0,0 1-14 0,1 1-14 16,0 3-16-16,6 1-9 0,-2 4-53 0,2 3 40 15,0 1-46-15,-2 4 44 0,-1-2-48 0,-1 3 44 16,-3 3-51-16,-4 0-6 0,-2-3 33 0,-2 2-89 16,-2-2-10-16,-4 2-90 0,-3 0-6 0,-2 1-66 15,-3-4-90-15,0-1-68 0,-2-4-88 0,2-3-426 0,-5-4-493 16</inkml:trace>
  <inkml:trace contextRef="#ctx0" brushRef="#br0" timeOffset="44411.12">17043 10891 309 0,'-4'-10'645'0,"-1"3"-165"16,0 0-24-16,-3 2-75 0,-2 3 5 0,1 0-56 15,-4 2 29-15,2 3-57 0,-3 3 23 0,-3 1-66 16,3 4 9-16,-4 3-58 0,1 4 1 0,2 4-49 16,0 2-2-16,2 2-36 0,4 2-8 0,0 3-37 15,4 1 5-15,3 3-31 0,4 0-8 0,2 6-6 16,6 1-4-16,2-2-14 0,4 0-13 0,3-2-33 15,3 0-55-15,4-5-50 0,3-1 0 0,2-6-100 16,2-3-20-16,2-4-66 0,0-2-77 0,-1-6-100 0,1-6-86 16,-2 0-427-16,-2-5-608 0</inkml:trace>
  <inkml:trace contextRef="#ctx0" brushRef="#br0" timeOffset="45378.51">17449 11146 113 0,'-10'-2'404'0,"10"2"-31"0,-9-4 19 15,9 4-40-15,-9-5-13 0,9 5-13 0,-9-9-27 16,9 9-15-16,-2-9-35 0,2 9-24 0,1-12-33 15,5 8-23-15,-2-2-19 0,4 0-17 0,1 1-19 16,2 1-16-16,0 1-12 0,0-1-16 0,3 2-3 16,0 2-8-16,0 0-8 0,-1 1-1 0,2 4-9 15,-1 0-5-15,2-1-4 0,-5 5-49 0,2-1 49 16,-3 2-47-16,-1-1 50 0,-1 4-47 0,-3-1 43 16,-2 2-50-16,0 0 49 0,-3 1-49 15,-5-1 46-15,0 3-46 0,-1-1 9 0,-3 1-2 0,-1 0 8 16,-2-2 6-16,2-4 10 0,-3-1 10 0,2-1 18 15,0 0 5-15,0-3 14 0,1 0 14 0,2-1 3 16,-1-1 10-16,9-4 4 0,-11 4 0 0,11-4-4 16,0 0-12-16,0 0-10 0,0 0-7 0,0 0-18 0,0 0-5 15,9-2-9-15,2 1-3 0,-1-2-7 16,3 2 4-16,4-1-7 0,-2 0-5 0,3-2-3 16,2 1-2-16,-2 1-10 0,4 0-20 0,-2 0-40 0,5-1-32 15,0 1-52-15,1-2-9 0,-1 1-102 0,1 2-18 16,-1-1-103-16,0-1-63 0,-1 1-71 0,0-1-535 15,-1-1-670-15</inkml:trace>
  <inkml:trace contextRef="#ctx0" brushRef="#br0" timeOffset="45550.56">18210 11191 268 0,'0'0'673'0,"10"1"-162"0,-10-1-86 15,5 5 21-15,-5-5-38 0,4 7-31 0,-4-7-57 16,1 11 24-16,-1-11-88 0,0 13 11 0,0-6-101 15,-1 2 11-15,1-1-79 0,-1 3-19 0,1-1-15 16,0 3-13-16,0-1-14 0,0 1-14 0,2 0-45 16,-2 0-88-16,1-1-63 0,1 1-129 0,-1 1-50 0,2-5-70 15,-1 3-104-15,2-5-439 0,2 1-552 0</inkml:trace>
  <inkml:trace contextRef="#ctx0" brushRef="#br0" timeOffset="45926.9">18504 11015 285 0,'1'-10'634'0,"-1"0"-128"0,-1 3-83 0,1 7-44 15,-2-11-37-15,2 11-17 0,0 0-16 0,-5-5-26 16,5 5-26-16,-6 4-37 0,6-4-35 0,-3 12-30 16,2-5-35-16,1 4-23 0,1-2-19 0,1 5-12 15,-1 1-57-15,4 1 41 0,-1 0-54 0,1-1 43 16,-1 1-50-16,2-1 42 0,1 1-52 0,0-3 47 15,1-2-54-15,0 0 46 0,-1-4-61 0,2-1 45 16,0-1-51-16,0-3 42 0,-9-2-50 0,17 0 54 16,-10-2-42-16,1-4 52 0,2 0-46 0,-2-4 53 15,0-2-5-15,-2 0-2 0,4 0 3 0,-3-1 0 16,-1 0 6-16,1 2-24 0,1 0 86 0,-4 2-34 0,1 0 39 16,0 1-53-16,1 2 44 0,-6 6-37 15,11-6 45-15,-11 6-41 0,12 0 33 0,-12 0-44 0,15 4 29 16,-6 4-46-16,1-1 33 0,-1 3-38 0,4 0 29 15,-2 4-42-15,3 0 34 0,-2 0-47 16,1 3 28-16,1 0-121 0,-1 0-26 0,-1 0-112 16,1-1-35-16,0-1-108 0,-4-3-68 0,0 0-41 0,1-3-503 15,-4-2-606-15</inkml:trace>
  <inkml:trace contextRef="#ctx0" brushRef="#br0" timeOffset="46144.06">18942 10930 639 0,'3'-12'509'16,"-2"4"-156"-16,2 1 18 0,-3 7-1 0,6-6-30 16,-6 6-29-16,0 0-16 0,16 1-16 0,-8 4-27 15,2 2-30-15,1 2-34 0,0 6-30 0,0 2-28 16,0 1-30-16,-1 2-14 0,0 4-19 0,-1 4-54 16,-2-1 41-16,-3 0-54 0,-2-1 46 0,-2 2-58 15,-1 1 3-15,-2 2-3 0,-3-1-4 0,-2-1-23 16,2-4-11-16,-4-4-93 0,2-1-16 0,-1-3-136 0,-3-2-56 15,3-3-79-15,0-3-93 0,2-2-342 0,-1-4-413 16</inkml:trace>
  <inkml:trace contextRef="#ctx0" brushRef="#br0" timeOffset="46477.63">19788 10825 379 0,'4'-8'407'0,"0"-2"-51"0,-2 4 2 15,-2 6-75-15,0-15-16 0,0 9 32 0,0 6-78 16,-5-11 23-16,5 11-55 0,-10-7 21 0,10 7-59 16,-13-3 24-16,13 3-54 0,-21 2 34 0,8 2-50 15,-3 0 47-15,2 5-45 0,-3 0 48 0,1 4-56 16,-2 1 39-16,0 4-49 0,-1 3 22 0,0 0-57 15,6 2 33-15,-2-2-52 0,2 3 37 0,4-3-47 16,3 1 36-16,1-1-47 0,2-1 41 0,3 0-46 16,3-1 38-16,-1-1-46 0,6 1 5 0,1-1 2 15,1-2-7-15,7-3 2 0,-2-1-3 0,5-1 28 0,3-4-51 16,4-1 29-16,0-1-81 0,0-2 9 16,7-2-79-16,-2-1 12 0,4-2-44 0,1-1-56 0,-1-3-92 15,-1 1-95-15,-1-5-125 0,-2 0-437 16,-4-3-576-16</inkml:trace>
  <inkml:trace contextRef="#ctx0" brushRef="#br0" timeOffset="46643.19">19809 11024 180 0,'-13'0'526'0,"13"0"-130"16,-19 1-71-16,19-1-51 0,0 0-26 0,-13-2-34 15,13 2-34-15,1-6-33 0,-1 6-36 0,14-7-19 16,-4 2-20-16,4-3-16 0,6 1-8 0,0 0-15 15,3-2-12-15,4-1-40 0,0-1-69 0,1-2-67 16,-1 1-62-16,-3-1-74 0,0-2-390 0,-1-2-190 16</inkml:trace>
  <inkml:trace contextRef="#ctx0" brushRef="#br0" timeOffset="46860.85">19997 10603 388 0,'-15'-5'360'0,"3"3"-26"0,0 0 2 0,-1 4-55 16,2 0 29-16,-1 3-43 0,2 3 32 0,-1 0-49 0,2 5 41 15,1 1-53-15,-1 5 38 0,4 3-71 0,0 1 32 16,2 4-26-16,1 5-35 0,2 3-28 0,-2 3-20 16,1-1-61-16,1 2 28 0,1 1-56 0,-1 5 34 15,2-6-53-15,-2 5-2 0,1-5-1 0,0 0 2 16,-1 0-14-16,2-3-4 0,-1 0-11 0,0-4-22 16,-1-5-120-16,1-2-35 0,1-5-110 0,-1-3-18 15,0-2-79-15,2-4-97 0,1-2-512 0,1-4-604 16</inkml:trace>
  <inkml:trace contextRef="#ctx0" brushRef="#br0" timeOffset="47094.59">20274 10885 462 0,'7'-9'466'0,"-3"2"-110"0,0 1-39 0,-4 6-50 15,5-7 84-15,-5 7-53 0,0 0 26 16,0 0-43-16,0 0 39 0,8 4-68 0,-8-4 18 15,1 13-66-15,1-4-3 0,-1 3-81 0,0 3 21 0,-1 2-67 16,3 0 30-16,0 4-56 0,-1 2 24 0,0 0-53 16,1 2 38-16,1 1-52 0,-2-1 47 15,3 2-61-15,-1-2 0 0,-1-1-5 0,3-1-55 16,-2-1-69-16,1-2-48 0,-1-3-51 0,1-3-84 0,-1-1-36 16,0-2-40-16,1-3-152 0,-3-1-325 0,2-3-426 15</inkml:trace>
  <inkml:trace contextRef="#ctx0" brushRef="#br0" timeOffset="47377.75">20327 11003 6 0,'-1'-16'462'15,"0"1"-75"-15,0 2-21 0,3 3-49 0,-2-3 0 16,5 0-84-16,-1 1 31 0,4 0-83 0,1 3 28 16,1-2-70-16,3 3 18 0,-2-1-71 0,5 2 23 15,0 2-61-15,3 1 31 0,-3 2-17 0,3 1-13 16,-4 1-10-16,2 2-3 0,-2 0-7 0,-1 5-4 15,-2-3-9-15,-3 2-6 0,-2 3 0 0,-2-2-4 16,-1 3-2-16,-4-2 0 0,-2 3 2 0,-2-1-6 0,-5 3-2 16,1 0 4-16,-3 1 2 0,-2 1 6 0,1 0 4 15,2 0 22-15,-2-2 25 0,1-1 23 0,2 1 7 16,0-1 17-16,4 1-34 0,0 0 57 0,3-2-48 16,2 1 35-16,1 0-62 0,3 1 32 0,2 1-60 15,7 0 36-15,0 1-59 0,3-3 19 0,2 2-143 16,4 0-70-16,-2-3-170 0,0 1-136 0,1-2-624 15,0-1-734-15</inkml:trace>
  <inkml:trace contextRef="#ctx0" brushRef="#br1" timeOffset="53343.69">6882 14612 23 0,'-2'-6'439'0,"2"6"-95"16,-1-11-25-16,-1 5-60 0,-1 0 15 16,2-1-42-16,-2 0 0 0,-1-2-15 0,-1 2-24 0,1-1-8 15,-2-1-57-15,0 3 7 0,-1-1-49 0,-2 1 9 16,-1 0-27-16,0 2 8 0,-3-2-26 0,-4 4 21 16,3 1-21-16,-5 1 28 0,-1 1-10 0,-2 4 13 15,-2 0-17-15,-2 2 18 0,-2 4 3 0,0-1 16 16,-1 4-9-16,2-1 4 0,1 0-5 0,2 3-14 15,1-1-16-15,1 1 0 0,8-1-1 0,-1-3-2 0,6 1-2 16,1 0 0-16,3-1-3 0,2 0-14 16,5-1 5-16,3 0-9 0,1 4-4 0,7-1-8 15,2 1-4-15,6 0 8 0,1 2-23 0,3 1 17 16,3 1-14-16,3 2 11 0,-1-1-18 0,1 2 15 0,1 1-17 16,-3-1 8-16,1 1-7 0,-2 3 7 15,-1-1-10-15,-3 0 9 0,-1 0-1 0,-6-3-7 0,-2-1 0 16,-4-3-3-16,-2 0 4 0,-2-2-9 15,-4-3 12-15,-2 0-6 0,-5-1 9 0,0 0-10 16,-5 0 15-16,-2-2-13 0,-3-2 9 0,-7 1-8 16,1-3 11-16,-5-1-17 0,0-2 15 0,-2 0-7 0,0-4 7 15,2-1-10-15,-1-3 8 0,-1 1-22 0,3-3-40 16,-3-5-82-16,4 3-55 0,4-2-69 0,0 0-104 16,3-2-120-16,2 1-74 0,5 1-374 0,3-2-513 15</inkml:trace>
  <inkml:trace contextRef="#ctx0" brushRef="#br1" timeOffset="53664.27">7347 14915 46 0,'0'0'687'0,"0"0"-178"0,0 0-90 0,-13-2-11 0,13 2-2 16,0 0-14-16,0 0-30 0,-6-4-47 0,6 4-49 15,0 0-47-15,2-7-46 0,-2 7-37 0,9-4-29 16,-4 0-21-16,4 1-16 0,0 0-15 0,3 1-10 15,2-1-9-15,-1 1-7 0,3 0-11 0,1-1-22 16,1 2-71-16,1-1-61 0,-4 2-68 0,2 0-82 16,-3 2-84-16,1-1-98 0,-3 2-114 0,-1 0-257 15,-2 1-380-15</inkml:trace>
  <inkml:trace contextRef="#ctx0" brushRef="#br1" timeOffset="53801.02">7426 15073 480 0,'-9'6'496'0,"1"0"-157"0,2-1-17 15,6-5-52-15,-9 5 45 0,9-5-21 0,-5 5-56 16,5-5-32-16,0 0-38 0,0 0-34 0,0 0-31 0,15 0-24 16,-3-3-67-16,-2 0-49 0,5 0-131 15,1-2-62-15,0 1-121 0,2-2-491 0,4 0-385 16</inkml:trace>
  <inkml:trace contextRef="#ctx0" brushRef="#br1" timeOffset="54410.31">8322 14714 87 0,'-1'-7'575'0,"-1"1"-68"15,2 6-77-15,-2-14 25 0,-1 10-34 0,3 4-26 16,-2-13-17-16,2 13-26 0,-4-8-34 0,4 8-55 16,-3-7-55-16,3 7-40 0,0 0 0 0,0 0 17 15,0 0 1-15,0 0 1 0,-4 11 6 0,6-2-20 16,-2 1-19-16,2 2-16 0,-1 5-16 0,2 1-16 16,1 4-14-16,0 1-14 0,-2 1-18 0,2 3-14 15,0-1-1-15,1 4-9 0,-1 1-10 0,0-1 0 16,0 1-7-16,-2-5-5 0,2-2-17 0,1 1-15 15,-2-2-67-15,-2-2-43 0,5-3-84 0,-3-1-43 16,-2-2-82-16,3-3-66 0,-1 0-24 0,-1-4-111 16,1-1-113-16,-3-7-461 0,5 6-729 0</inkml:trace>
  <inkml:trace contextRef="#ctx0" brushRef="#br1" timeOffset="54827.4">8318 14844 6 0,'-1'-16'547'0,"-2"3"-138"0,3 1-27 0,0 0-95 0,0 0 22 16,3 0-46-16,1-3 3 0,1 2-54 0,2-1 6 16,1 2-47-16,1-1-15 0,6-1-43 0,-2 1-3 15,4 2-25-15,-2 0 18 0,3 2-10 0,0 0 8 16,-2 3-28-16,1 2-3 0,1 1-20 0,-4 1 16 16,3 2-19-16,-5 1 7 0,1 2-6 0,-1 0 1 15,-2 2-15-15,-1 2 7 0,-4 1-14 0,-1 4 4 16,-3-2-13-16,-2 5 0 0,-4 0-8 0,-3 4 6 15,-6 3-12-15,-1-1 4 0,-5 0-6 0,0-1 5 0,1-1-5 16,-3-1 5-16,0-1-7 0,6-3 6 16,-2-2-8-16,5-4 12 0,-1 1-10 0,4-2 7 15,1-3-10-15,0 0 5 0,9-4-14 0,-9 5 9 0,9-5-2 16,0 0-3-16,0 0 6 0,0 0-9 16,0 0 14-16,14-1-12 0,-14 1 12 0,14 1-10 0,-2-1 9 15,-1 2-6-15,1 2 13 0,2 0-6 16,-2 3 9-16,4 1-3 0,-1 2 9 0,3 1 1 15,-4 3 4-15,4 2-8 0,-4-2 4 0,5 4-13 16,-3 2 9-16,0 0-8 0,1 1-1 0,1 0 1 0,-3-1 1 16,2-1-6-16,-3-3-6 0,1-1-26 0,-1 0-61 15,0-2-52-15,2-2-81 0,-4-2-36 16,1-4-134-16,2 2-79 0,-2-4-479 0,0-1-534 0</inkml:trace>
  <inkml:trace contextRef="#ctx0" brushRef="#br1" timeOffset="55227.18">9089 14755 156 0,'2'-11'597'0,"0"3"-170"0,0 1-4 0,-2 7-41 16,0-13 19-16,0 13-56 0,3-9-23 15,-3 9-66-15,0-7-41 0,0 7-46 0,0 0 4 0,0 0-4 16,0 0-16-16,0 0-12 0,0 0-18 15,7 9-4-15,-6 0-7 0,2 0 4 0,1 4-25 0,0 2 17 16,0 2-39-16,2 2 14 0,0 2-31 16,1 2 26-16,2 3-21 0,-2 1 3 0,5 0-16 0,-3 0-7 15,1 1-8-15,0-1-3 0,3-1-26 0,-1 0 19 16,2-1-20-16,-1-4 34 0,-1-3-30 0,1-1 28 16,2-1-26-16,-2-4 20 0,4 0-26 0,-3-3 20 15,1-4-22-15,0 0 20 0,3-2-26 0,-4-2 26 16,5-2-26-16,1-2 22 0,0-2-8 0,2-3-3 15,-3 0-2-15,2-4-5 0,-2 0-5 0,-1-5-8 16,-1-1 8-16,-2-3-1 0,-2-1-5 0,-3 0-24 16,-3-3 34-16,0 0-4 0,-4-2-3 0,-1 1 0 15,-2-3-4-15,-4 3 1 0,0-5 1 0,-4 4-1 16,1 0-21-16,0 6-11 0,-3 0-31 0,-1 1-42 0,-1 2-58 16,1 1-60-16,-2 3-71 0,-1 1-90 15,2 1-101-15,-2 1-104 0,3 2-325 0,0 3-503 0</inkml:trace>
  <inkml:trace contextRef="#ctx0" brushRef="#br1" timeOffset="55943.33">10286 14291 23 0,'0'-7'371'0,"0"-1"-40"0,0 1-28 16,0-1-14-16,-2 0-9 0,-1-2-52 0,-1 2 45 16,2-1-53-16,-5 1 4 0,2 0-59 0,0 0 10 0,-1 3-38 15,-1-3 11-15,-3 2-24 0,2 3 10 16,-1-1-25-16,-2 2 8 0,2 0-20 0,9 2 6 0,-23 0-21 16,13 1 3-16,-2 2-5 0,0 1 14 0,1 0-18 15,-4 4 0-15,5-1-16 0,-2 3 6 0,2 0 0 16,0 3-13-16,1-1 16 0,1 2-3 15,1 1 13-15,0 2-1 0,3 0 2 0,2 2-5 0,2 0-32 16,0 3 29-16,2 2-3 0,5 5-8 0,-1 1-6 16,8 3 1-16,0 3-8 0,3 0-23 0,-1 2-7 15,5-2 20-15,-1 1-7 0,0 0-7 0,0-1 0 16,0 0-12-16,-3 0 3 0,-2 0 1 0,-1-2-8 16,-3-4 4-16,-4-1-4 0,-3-4 1 0,0-1-7 15,-4-2 4-15,-4 0-20 0,-1-1 25 0,-4-1-17 0,0-2 26 16,-1-2-35-16,-3-2 5 0,-1-2 0 15,0-3 26-15,0-1-27 0,0-3 23 0,-3 0-19 16,6-4 9-16,-3 0 6 0,14-1-3 0,-23-1-4 16,12-2-11-16,4 0-25 0,7 3-26 0,-13-5-22 0,13 5-17 15,-4-5-2-15,4 5 5 0,0 0 3 16,8-6 8-16,-8 6 13 0,10-1 5 0,-10 1 17 16,14 4-1-16,-4-1 15 0,-2 2-2 0,0 2 9 0,-2 3 3 15,3 2 4-15,-4 1 8 0,-2 3 4 0,-1 2 15 16,-2 3-5-16,-2 4 16 0,-4 6-1 0,-1-1 8 15,-1 2 4-15,-1 4 12 0,-2 1 0 0,-2-2 1 16,3-3-6-16,1-2-8 0,0-1 1 0,1 0-2 16,3-5 5-16,4-2-14 0,-2-2-8 0,6-2 1 15,1 0-41-15,2 0-79 0,3-1-93 0,4-3-110 16,0-2-164-16,3-1-185 0,2-4-320 0,5-1-581 16</inkml:trace>
  <inkml:trace contextRef="#ctx0" brushRef="#br1" timeOffset="57242.82">10877 14470 20 0,'-3'-8'524'0,"3"8"-161"0,-4-7-3 16,4 7-69-16,-9-5 51 0,9 5-36 0,-12-4 7 15,12 4-32-15,-16 0-7 0,6 2-36 0,1 1-15 0,-1 1-21 16,-3 2-19-16,0 2-10 0,2 0 2 0,-5 5-12 15,2-1-9-15,2 3-13 0,-1 3-10 0,-3 2-33 16,6 3 11-16,-1 3-35 0,1 0 24 16,3 2-46-16,3-3 24 0,-1-1-46 0,5 3 5 0,0 0-16 15,3-1 34-15,2 2-42 0,3 0 30 0,2-1-6 16,1-3-14-16,2 0 1 0,5-2-1 0,0-3-6 16,0-1-6-16,2-4-21 0,2-2-45 0,-3-1-55 15,5-4-62-15,-1-2 174 0,2 0-548 0,1-3 153 16,1-2-77-16,0-2-106 0,1-3-459 0,-2-1-653 15</inkml:trace>
  <inkml:trace contextRef="#ctx0" brushRef="#br1" timeOffset="57493.19">11232 14643 150 0,'0'-9'671'0,"-1"2"-131"0,1 0-58 15,-2 0-6-15,0 1-38 0,-1-1-11 0,3 7-12 16,-2-11-19-16,2 11-77 0,-3-8-39 0,3 8-78 0,-1-8 0 15,1 8-23-15,0 0 10 0,0 0-10 0,0 0-5 16,1 9-10-16,-1-9-20 0,4 12-3 16,0-1-22-16,0-2-22 0,-2 4-14 0,2 3-18 0,1 0-14 15,-1 2-6-15,1 2-22 0,-1 1-3 0,2 0-6 16,-2 1 7-16,1-1-26 0,-1 2-8 0,1-5-74 16,-2 3-32-16,1-4-75 0,2-2-51 15,-2 0-73-15,0 0-91 0,1-2-52 0,-1-2-105 0,1-3-173 16,2-1-372-16,-3-1-727 0</inkml:trace>
  <inkml:trace contextRef="#ctx0" brushRef="#br1" timeOffset="57676.29">11602 14846 252 0,'8'-2'565'0,"1"-1"-94"16,-9 3-78-16,10-2-6 0,-10 2-14 0,0 0-29 15,11 0-9-15,-11 0-26 0,6 5-26 0,-6-5-41 16,5 6-41-16,-5-6-35 0,4 7-44 0,0-1-11 15,-4-6-32-15,3 12-14 0,0-5-15 0,0 1-7 0,-1 2-20 16,0-1-53-16,-2 0-97 0,2-1-99 0,-1 2-68 16,2-2-142-16,0-1-103 0,-1-1-449 15,-2-6-585-15</inkml:trace>
  <inkml:trace contextRef="#ctx0" brushRef="#br1" timeOffset="58026.43">11812 14658 204 0,'-4'-13'517'15,"2"1"-83"-15,-1 4-23 0,1-3-32 0,-1 3-22 16,3-2-43-16,0 3-25 0,0-1-27 0,1-1-34 16,3 2-27-16,0-1-39 0,2 3-28 0,2 0-23 15,0 1-14-15,2 1-16 0,0 0-10 0,3 3-7 16,-2 2-20-16,2 0-8 0,-2 2-5 0,1 2-2 15,0 1 2-15,-3 1-15 0,0 3 7 0,-4 1-14 16,-1 3 4-16,-3-2-9 0,-1 0 7 0,-3 4-7 16,-1 0 0-16,-1-2-4 0,-2 3 8 0,-2 0-8 15,1-1 6-15,-1-4-9 0,2 1 10 0,0 0-7 16,1-3 6-16,0-1-7 0,3 0 12 0,-1-2-2 0,0-1 13 16,4 1-7-16,3-1-16 0,0-2 17 0,4 1 1 15,2-3-10-15,1 1 3 0,4-1-3 16,4-1-6-16,1-1-8 0,4-1-28 0,5-1-51 15,0-1-27-15,-1-1-44 0,8-2-62 0,-3-1-57 0,-2 0-91 16,2-2-85-16,-2-3-488 0,-6 0-515 16</inkml:trace>
  <inkml:trace contextRef="#ctx0" brushRef="#br1" timeOffset="58243.12">12339 14445 561 0,'-4'-11'456'0,"0"2"-10"0,3 3-79 16,-1-2 4-16,2 8-45 0,-1-9 1 0,1 9-26 15,4-6 3-15,-4 6-26 0,0 0-27 0,14 1-16 16,-6 3-25-16,1 0-26 0,2 6-8 0,-1 0-41 16,4 5 18-16,-1 1-37 0,0 5-2 0,1 2-19 15,-2 5-17-15,-1-1-15 0,-3 6-12 0,-2 1-9 16,1-1-8-16,-5 3-11 0,1 0-3 0,-2 1-3 16,-1-2-9-16,-1-1-17 0,-2-2-28 0,2-6-52 15,-3 0-80-15,0-3-75 0,0-2-87 0,-1-4-55 16,1-1-171-16,-3-5-117 0,3-1-339 0,0-4-619 15</inkml:trace>
  <inkml:trace contextRef="#ctx0" brushRef="#br1" timeOffset="58409.99">12941 14823 319 0,'19'-4'642'0,"-4"3"-154"0,-2 0-96 15,-3 1-35-15,-10 0-36 0,19 1-21 0,-19-1-22 16,13 5-29-16,-13-5-44 0,9 7-36 0,-6-1-33 15,0 1-28-15,-3-2-26 0,2 2-13 0,-2 3-16 16,0-2-28-16,0 3-51 0,0 0-103 0,0-1-104 16,0 0-164-16,1-1-139 0,0-3-366 0,0 1-467 15</inkml:trace>
  <inkml:trace contextRef="#ctx0" brushRef="#br1" timeOffset="58693.36">13450 14345 171 0,'-2'-9'577'15,"-1"0"-190"-15,-3 4-6 0,6 5-51 16,-9-8 22-16,9 8-19 0,-13-2-13 0,13 2 13 16,-19 4-5-16,9 2-21 0,-3 1-16 0,-1 3-24 0,0 1-26 15,1 6-21-15,0 0-26 0,-2 6-4 0,3 2-24 16,1 2-22-16,2 4-25 0,1-1-12 0,3 5-21 15,3 0-35-15,-1 2 9 0,7 1-35 0,1 2 24 16,3 2-9-16,2-4-10 0,4-2-27 0,4-2 15 16,1-1-20-16,3-4-50 0,1-4-39 0,4-2-47 15,-3-5-57-15,4-3-76 0,-1-1-53 0,1-4-97 16,1-1-73-16,-2-4-125 0,-1-3-479 0,-3-2-716 16</inkml:trace>
  <inkml:trace contextRef="#ctx0" brushRef="#br1" timeOffset="59042.38">13766 14583 185 0,'-9'-10'545'0,"5"2"-112"0,-3 0-54 16,2 1-33-16,1 0-33 0,1-1-32 0,3 1-29 15,-1-1-19-15,1 8-22 0,2-11-28 0,1 4-25 0,4 3-23 16,1-1-20-16,0 3-11 0,1 0-15 15,4 0-10-15,-13 2-12 0,23 2-6 0,-11 1-4 16,0 0-12-16,2 2-3 0,-2 3-8 0,-1 0 3 0,-1 2-12 16,-2 0-2-16,-3 2-9 0,-2 2 5 0,-2-1-9 15,-2 1 2-15,-2 2-7 0,-2 1 8 0,0-3-8 16,-4 1 2-16,3 0-6 0,-1-2 7 0,-1-1-5 16,2-1 13-16,1-1-8 0,1-2 8 0,-1-1 29 15,2-1 5-15,3-6-12 0,-1 10-3 16,1-10-8-16,7 7-4 0,-7-7-7 0,17 5-3 15,-4-5-12-15,4 1-23 0,2-2-59 0,3 0-38 0,2-1-48 16,4 0-20-16,0 0-61 0,-2-2 13 0,2 0-80 16,0 1 2-16,-1-2-41 0,1-1-42 0,-2 0-360 15,-3 0-267-15</inkml:trace>
  <inkml:trace contextRef="#ctx0" brushRef="#br1" timeOffset="59189.43">14341 14623 424 0,'0'0'326'0,"0"0"46"16,0 0-50-16,0 0 33 0,0 0-40 0,0 0 10 15,3 6-55-15,-3-6-8 0,-2 8-50 0,2-8-22 16,-1 12-42-16,1-4-19 0,0 0-35 16,-1 2-8-16,0 1-26 0,1 1-5 0,-4 2-23 0,4-1-1 15,-1 2-67-15,-1 1-93 0,1-2-141 0,1-2-99 16,-1 1-170-16,0 0-302 0,1-4-382 0</inkml:trace>
  <inkml:trace contextRef="#ctx0" brushRef="#br1" timeOffset="59609.86">14417 14432 95 0,'-5'-12'554'15,"-1"0"-75"-15,4 2-114 0,1-1-6 0,-1 1-86 16,4-1-4-16,0 0-52 0,3 0 12 0,2-1-36 0,2 3-17 15,1-2-50-15,1 3-8 0,3-1-17 0,2 3-14 16,0 1-13-16,1 1-8 0,-1 1-18 16,0 3-17-16,-1 0 10 0,-2 3-18 0,2 1 11 15,-3 2-19-15,-2 0 9 0,-2 3-17 0,-5-1 9 0,0 3-7 16,-3-2 5-16,0 2-12 0,-3 1 12 0,0 0-14 16,-5 2-2-16,3-3 2 0,-3 1 7 0,3 2-5 15,-1-1 1-15,0-2 0 0,-1 2 8 0,4-3 16 16,2 3-8-16,-1-2 14 0,2-1-12 15,1 2 9-15,0 1-14 0,3-1 5 0,3 2-13 16,1-1 12-16,0 0-14 0,4 1 11 0,0 1-16 0,0-2 12 16,-1 0-14-16,2 2 9 0,-3-4-7 0,-1-1 5 15,0 1-14-15,-2-3 13 0,-4 2-12 0,0-3 13 16,-3 1-11-16,0-1 9 0,-4 0-11 0,-1 0 11 16,-1-1-14-16,-3-1 6 0,0 0-24 0,0 0-41 15,-4-3-75-15,3 0-47 0,-2-2-120 0,1-1-47 16,-1-1-74-16,3-3-442 0,-1-1-425 0</inkml:trace>
  <inkml:trace contextRef="#ctx0" brushRef="#br1" timeOffset="59842.48">14853 14243 515 0,'12'-6'542'0,"-3"2"-121"15,0 1-38-15,-9 3-15 0,19-1-26 0,-10 2-20 0,0 2-26 16,3 0 9-16,-1 5-14 0,1 1-34 0,0 4-8 15,0 1-33-15,2 4-22 0,0 4-22 16,0 5-46-16,-2-1 8 0,-2 3-47 0,0 2 6 16,-5 0-26-16,-1 4-4 0,-1 0-9 0,-3 1-10 0,-3 1-12 15,-3 4-4-15,-3-3-10 0,-4 1-10 0,0-3-26 16,-3-3-51-16,0-1-21 0,0-8-50 0,0-1-60 16,1-3-46-16,2-2-86 0,-1-4-58 0,5-3-137 15,0-3-606-15,3-3-748 0</inkml:trace>
  <inkml:trace contextRef="#ctx0" brushRef="#br1" timeOffset="60001.98">15334 14723 224 0,'21'-3'661'16,"-6"1"-210"-16,0 0-53 0,-3 4-71 0,-2-1-9 0,0 1-66 16,-1 0-20-16,-2 4-47 0,-2-1-37 0,-3 1-15 15,1 1-25-15,-3 1-22 0,0 0-19 16,0 4-16-16,-4-1-16 0,2 2-55 0,-4 0-119 15,1 1-175-15,-1-3-179 0,-2 3-361 0,2-3-401 16</inkml:trace>
  <inkml:trace contextRef="#ctx0" brushRef="#br1" timeOffset="60326.21">16177 14116 244 0,'-2'-11'595'0,"0"4"-163"15,-2-1-13-15,-1 1-56 0,-2 0 12 0,0 2-24 16,-1 1 39-16,-1 2-1 0,-1-1-32 0,-3 3-4 16,0 3-53-16,-3-1-40 0,0 5-24 0,-4 2-26 0,1 1-10 15,-2 5-2-15,1 2-11 0,-2 3-9 0,4 3-14 16,0 1-24-16,2 4-23 0,-1 5-19 15,4 1-19-15,2 2-14 0,4-5-8 0,4 2-10 16,1 3-8-16,4-1-10 0,1 0-8 0,5 4-13 16,5-2-28-16,0-2-30 0,3-5-39 0,3 1-50 15,4-6-43-15,4-2-62 0,-4-5-72 0,5-4-66 16,-2 0-94-16,3-4-60 0,2-3-155 0,-4-4-497 0,0-3-799 16</inkml:trace>
  <inkml:trace contextRef="#ctx0" brushRef="#br1" timeOffset="60942.24">16377 14325 238 0,'-10'-7'387'0,"4"1"-69"0,-1 0-4 0,3-2-58 16,-1 0-17-16,3 1-48 0,2-1 30 0,0 1-59 15,2-2 22-15,3 2-24 0,-1-1-24 0,3 1-18 16,-1 3-5-16,4 0-2 0,-1 0-11 0,1 1-15 16,-10 3-5-16,19 1-11 0,-10 1-8 0,2 2-4 15,-4 2-10-15,-3 1-5 0,1 1-7 16,-1 1-18-16,-4 1 10 0,-1 0-18 0,-3 1 14 0,0 0-16 15,-1 0 8-15,-1 0-7 0,-2-3 15 0,2 2-16 16,-1-2 16-16,2-1-19 0,1-1 0 0,0 0 3 16,-2 0 21-16,6-6-9 0,-4 9-2 0,4-9 9 0,0 6-16 15,0-6 7-15,7 7-15 0,-7-7 14 16,15 6-18-16,-5-4 13 0,0 2-13 0,1 1 0 16,1 0 0-16,2-1 0 0,-1 3-1 0,-1 0 1 15,-1 0 4-15,0 1 0 0,-3-1 5 0,-3 1-2 0,1 1 8 16,-4-2-1-16,-2 2 13 0,0 0-14 0,-4 1 18 15,-1-2-17-15,-5 2 10 0,1-2-10 16,0 2 3-16,-5-3-11 0,3 2 9 0,-2-3-13 0,0-1 6 16,0 2-12-16,2-3 10 0,0 0-17 0,2-2-35 15,9-2-104-15,-12 1-52 0,12-1-135 0,0 0-76 16,-8-4-101-16,8 4-285 0,8-12-327 0</inkml:trace>
  <inkml:trace contextRef="#ctx0" brushRef="#br1" timeOffset="61103.43">16762 14433 724 0,'15'-3'620'0,"-2"1"-124"16,-13 2-54-16,19 1-3 0,-19-1 3 0,14 3-19 16,-14-3-59-16,12 6 9 0,-7-1-83 0,-1-1-32 15,-2 3-66-15,1 0-20 0,-2 1-48 0,0 0-15 0,2 4-30 16,-2-2-7-16,-1 1-27 0,1-1-2 16,1 4-35-16,-1-3-73 0,3-1-91 0,-2 0-93 15,1 0-54-15,-1-1-105 0,2-2-113 0,0-3-112 0,3 1-421 16,-7-5-671-16</inkml:trace>
  <inkml:trace contextRef="#ctx0" brushRef="#br1" timeOffset="61326.29">17017 14186 443 0,'3'-14'691'0,"-2"1"-131"16,0 4-64-16,1 2-91 0,-1 0-5 0,-1 7-7 15,3-13-19-15,-3 13 12 0,5-3-43 0,-5 3-35 16,0 0-28-16,9 3-34 0,-4 2-38 0,1 3-23 15,-1 0-46-15,3 5-4 0,-2 0-26 16,3 4-18-16,0 1-21 0,0 1-12 0,-1 1-14 0,1 4-13 16,0 1-2-16,-3-2-27 0,1 1-37 0,0-2-66 15,0 0-67-15,-2-2-75 0,1-1-84 0,-2-2-71 16,2-2-45-16,-2-2-139 0,-1-2-140 0,-1-4-341 16,1-1-680-16</inkml:trace>
  <inkml:trace contextRef="#ctx0" brushRef="#br1" timeOffset="61561.36">17218 14121 64 0,'8'-14'731'0,"-1"1"-207"15,2 3-76-15,0 2-69 0,3 0-14 0,1 4-62 0,-2-1-5 16,3 4-17-16,0 1 0 0,3 4-36 0,-2 1-28 16,6 2-22-16,0 4-56 0,0 4 8 15,2 1-32-15,-2 4-1 0,0 1-21 0,-2 2-11 0,-2 1-16 16,-5 2-14-16,0 2-9 0,-2 1-41 0,-5 0 38 15,-5-1-47-15,-1-2 32 0,-4 7-9 0,-4-3-28 16,0-1-38-16,-4 0-42 0,-1-4-51 0,-1-1-26 16,-3-1-50-16,1-2-12 0,1-3-79 0,2-3-22 15,-2-3-69-15,6-2-85 0,0-5-398 0,4 0-444 16</inkml:trace>
  <inkml:trace contextRef="#ctx0" brushRef="#br1" timeOffset="61705.4">17803 14501 4 0,'25'-3'599'0,"-9"2"-166"16,1-1-70-16,-3 2-46 0,-1 2-52 16,-2 0-40-16,-3 1-39 0,-1 3-29 0,-1-2-32 15,-4 2-26-15,-1 1-21 0,-1 0-17 0,-1 1-15 0,-1 3-12 16,-1 0 18-16,-1-1-101 0,-2 2-110 0,2 1-102 16,-2 1-200-16,-1-2-208 0,1-2-175 15</inkml:trace>
  <inkml:trace contextRef="#ctx0" brushRef="#br1" timeOffset="62075.43">18545 13924 384 0,'-3'-7'416'0,"-1"-1"-73"16,-2 1 29-16,-3 4-47 0,3-2 11 0,-3 2 7 16,-2 2-28-16,11 1 14 0,-25 3-24 0,10 2-17 0,0 1-31 15,-1 4-39-15,0 2-4 0,1 3-41 16,2 2 0-16,-2 4-48 0,2 2 10 0,4 2-13 15,2-2-20-15,3 2-17 0,1 2-15 0,3-2-13 0,3 3-13 16,4 1-9-16,1 3-20 0,5-4 20 16,3 4-26-16,2-2 14 0,4-3-33 0,1 0-28 15,3-3-105-15,-6-5-31 0,6-1-87 0,-1-2-88 0,1-2-99 16,-1-2-120-16,-3-3-579 0,1-2-762 0</inkml:trace>
  <inkml:trace contextRef="#ctx0" brushRef="#br1" timeOffset="62392.17">18781 14212 367 0,'-3'-13'547'0,"2"1"-111"15,1 1-31-15,0 0-69 0,3 2-2 0,-1-3-46 16,2 4 5-16,4-2-25 0,1 0-21 0,0 2-36 16,1 1-35-16,1 2-32 0,1 2-5 0,0 0-20 15,0 3-19-15,1 2-17 0,0 0-10 0,-2 2-12 0,-2 2-13 16,-1 1-6-16,-1 2-11 0,-4 1-3 15,0 1-6-15,-6 3-5 0,-1 0-2 0,-6 4-3 16,-3 0-1-16,-3 2-2 0,-2 1-3 0,-1-2 1 16,1-1-2-16,1-3 0 0,4-1-2 0,-2-1 2 15,5-2-3-15,0-2 2 0,2-2 0 0,3 1 3 0,0-2 0 16,5-6-1-16,0 8-1 0,0-8-2 0,10 6 5 16,1-4-10-16,2-2-9 0,8 0-30 0,-1-2-48 15,6 0-32-15,-1 0-49 0,5-4-11 0,3 2-51 16,0 0 17-16,0-3-64 0,-1 0 11 0,-2-1-58 15,-2-2 4-15,-4 3-17 0,-1-4-39 0,-4 3-239 16,-1-5-130-16</inkml:trace>
  <inkml:trace contextRef="#ctx0" brushRef="#br1" timeOffset="62540.85">19248 14219 435 0,'2'-5'137'15,"-2"5"14"-15,5-12 10 0,-5 12 19 0,3-7 37 16,-3 7 31-16,0 0 18 0,-1-7-8 0,1 7 38 16,0 0-15-16,0 0-6 0,0 0-22 0,0 0-1 15,-3 9-24-15,3-9-17 0,1 9-39 0,-1-9-20 16,3 12-22-16,-2-4-29 0,2 1-20 0,0-1-17 15,1 3-13-15,-3-1-9 0,3 1-12 0,-2 0-5 16,0-1-14-16,2 1-33 0,-1-2-86 0,-1 1-79 16,1 0-83-16,-1-2-85 0,2-2-84 0,-1 0-109 15,-3-6-326-15,5 8-430 0</inkml:trace>
  <inkml:trace contextRef="#ctx0" brushRef="#br1" timeOffset="63008.69">19453 14049 218 0,'0'0'432'0,"0"0"-30"16,0 0-45-16,0 0 29 0,0 0-50 0,0 0-20 15,0 0-74-15,0 0-27 0,0 0-26 0,0 0 5 16,0 0-26-16,-7 3-4 0,7-3-28 0,3 10-13 16,-3-10-28-16,3 11-6 0,-2-4-21 0,3-1-4 15,1 2-21-15,-2 1-1 0,3-1-11 0,-2 0 3 16,2-1-16-16,1 1 4 0,-1-2-11 0,1 0 7 16,-1 0-13-16,3-1 5 0,-1-3-7 0,-8-2 4 15,14 4-12-15,-14-4 9 0,15-1-11 0,-15 1 11 0,14-6-14 16,-6 1 9-16,-1-2-8 0,-3 0 13 0,3-3-10 15,-1 1 8-15,0-1-8 0,-2-1 13 0,1 0-5 16,-2 1 5-16,1 1-4 0,-2-1 23 0,2 2 16 16,-1 1 13-16,-2 1-13 0,3 0-6 0,-4 6 15 15,2-8 22-15,-2 8 16 0,0 0-10 0,0 0 15 16,9 7-11-16,-9-7-5 0,4 13-12 0,1-6-15 16,-1 3-9-16,2 4-8 0,-2-1-7 0,3 2-9 15,-1 0 0-15,-1 1-9 0,2 2-6 0,1 1-55 16,0-5-76-16,-3 2-59 0,3 0-76 0,0-3-44 15,-1-1-118-15,-3 0-79 0</inkml:trace>
  <inkml:trace contextRef="#ctx0" brushRef="#br1" timeOffset="63258.45">19760 13858 621 0,'1'-14'624'0,"-1"4"-101"0,0 1-68 0,4 2-49 15,-1 1-18-15,2 1-8 0,1 1-21 0,-6 4-17 16,14-2-74-16,-4 3-16 0,2 2-46 16,2 3-14-16,0 1-20 0,5 5-24 0,2 4-24 0,-2 4-22 15,1 3-8-15,1 4-35 0,-1 3 8 0,-2 0-13 16,-4 2-7-16,-1-3-10 0,-4 1-11 0,-3 3 1 16,-2-3-9-16,-4-2-12 0,-2 0-18 0,-2 1-41 15,-3-2-28-15,-2 0-53 0,-5-5-9 0,1 0-74 16,0-4-86-16,-3-2-89 0,-2-3-127 0,2-4-169 15,-5 0-391-15,2-5-696 0</inkml:trace>
  <inkml:trace contextRef="#ctx0" brushRef="#br1" timeOffset="63909.16">20410 13593 57 0,'2'-12'556'0,"0"2"-74"0,0 1-117 15,0 2-17-15,-1 0-74 0,3 0-1 0,0 0-68 16,1 2 0-16,2 1-47 0,-7 4-3 0,11-6-34 16,-11 6 1-16,14 0-30 0,-5 3 7 0,0 1-27 15,0 3-2-15,1 1-19 0,-1 4 4 0,-1 0-20 16,-3 3-4-16,3 0 0 0,-6 3-6 0,1 1-3 15,-2 2 0-15,-2 3 7 0,-2 1-16 0,-1 0 12 16,-2 3-12-16,-2 2 9 0,2-1-8 0,-2 0 9 16,-2 0-4-16,2-1 11 0,2 1-17 0,-1-5 9 15,4-1-7-15,-4-1 12 0,5 0-14 0,1-4 17 16,-1 0-12-16,4-2 9 0,0-2-11 0,3 1 8 0,3-4-12 16,0-1 5-16,2 0-13 0,4-3 10 0,0-1-14 15,1 0 11-15,1-1-15 0,0-2 9 16,-2 0-11-16,0 0 11 0,-2 0-9 0,-2-1 5 0,0 1-9 15,-1-1 7-15,-9-2-9 0,10 5 14 0,-10-5-8 16,8 9 6-16,-8-9-1 0,1 11 7 16,-3-2 0-16,-2-1 11 0,3 4-11 0,-3 1 26 0,0 0-2 15,0 4 15-15,0-1 12 0,2 2 8 0,-1 1 1 16,2 3 8-16,1 0-1 0,1 5 0 0,2 0 2 16,3 5-2-16,-1 0-9 0,3 6 2 0,3-1-10 15,0 0-5-15,-2 0-31 0,-2-6 36 0,2 0-3 16,-5 1-5-16,-1-6-2 0,-3-1-4 0,-3 1 2 15,-2-3 1-15,-5 2-16 0,-4 0 4 0,-3-3-9 16,-10 2-3-16,-1-1-15 0,-5-4-60 0,-8 1-165 16,-2-3-209-16,-16 1-298 0,-6-2-677 0,-8-5-1002 15</inkml:trace>
  <inkml:trace contextRef="#ctx0" brushRef="#br1" timeOffset="67925.67">20863 14074 388 0,'-8'2'359'0,"8"-2"-42"0,-9 3-8 16,9-3-35-16,-9 3 59 0,9-3-20 0,0 0 4 15,-10 2-41-15,10-2-22 0,0 0-53 0,0 0-26 16,0 0-44-16,0 0-14 0,0 0-22 0,0 0-6 16,0 0-23-16,0 0 5 0,8-7-21 0,-8 7 3 0,14-3-20 15,-4 2 4-15,0-1-16 0,1-1 6 0,0 2-13 16,4 0 3-16,-3 0-8 0,2 0 6 0,1-2-14 15,-1 1 14-15,0 1-14 0,2 0 7 0,-2 1-14 16,2-1 11-16,-3 0-10 0,4 1 2 0,-4 0-54 16,-1-1-64-16,1 1-78 0,-1-2-32 0,-12 2-108 15,19 0-31-15,-19 0-54 0,15 0-408 0,-15 0-371 16</inkml:trace>
  <inkml:trace contextRef="#ctx0" brushRef="#br1" timeOffset="68208.34">20910 14157 381 0,'0'0'302'0,"-9"5"-35"16,9-5 7-16,-10 2-18 0,10-2-14 0,0 0-69 15,0 0 16-15,-8 2-67 0,8-2 32 0,0 0-64 16,0 0 29-16,14-3-50 0,-14 3 29 0,16-1-36 16,-6-2 19-16,3 2-44 0,0 0 29 0,2-1-46 15,0 2 26-15,3-3-36 0,-1 2 30 0,3-2-37 0,-1 1 28 16,-1 1-37-16,0-1 31 0,0 0-37 0,1 1 35 15,0-1-35-15,1 0 30 0,-4-1-32 0,0 0 35 16,-1 2-35-16,-2-2 33 0,-1 2-31 0,0-2 28 16,-2 2-36-16,-10 1 36 0,15-5-39 0,-15 5 35 15,13-5-38-15,-13 5 40 0,10-4-36 0,-10 4 8 16,4-5-112-16,-4 5-52 0,0 0-78 0,1-8-75 16,-1 8-376-16,-1-8-215 0</inkml:trace>
  <inkml:trace contextRef="#ctx0" brushRef="#br1" timeOffset="68426.46">21234 13952 186 0,'-5'-9'380'16,"-2"2"4"-16,3 3-46 0,0-2 2 0,-1 1-1 15,5 5-2-15,-9-9-38 0,9 9-41 0,-5-8-46 16,5 8-43-16,-5-5-34 0,5 5-23 0,0 0-25 16,0 0-14-16,9-2-11 0,-9 2 0 0,15 3-20 15,-7 3 3-15,6 0-16 0,-1 1 2 0,1 4-16 16,3 2 12-16,-3 1-18 0,0 1 5 0,-1 2-14 0,-2 1 11 15,-2 1-16-15,-3 2 10 0,-2-1-15 0,-1-1 11 16,-3-1-19-16,-3 0-36 0,-1 0-76 16,-3 0-17-16,-1 0-99 0,-3-2-30 0,-1-1-82 0,0-3-73 15,-3 2-310-15,0-5-244 0</inkml:trace>
  <inkml:trace contextRef="#ctx0" brushRef="#br1" timeOffset="68767.3">21916 13954 333 0,'1'-8'482'0,"-1"1"-16"0,0 0-72 0,0 0 1 0,0 7 5 16,0-11-14-16,0 11 10 0,0-12-26 15,0 12-53-15,1-8-46 0,-1 8-36 0,0 0-14 0,0 0-16 16,0 0-17-16,0 0-20 0,0 0-28 0,0 0-42 16,8 7 7-16,-8 0-21 0,4 0-19 0,-1 1-6 15,1 1-12-15,-1 0-11 0,2 2-7 0,-1-1-10 16,1 1-5-16,-1 1-16 0,1-2-48 15,-1 2-77-15,0-4-80 0,1 3-93 0,-2-3-109 0,-2 1-89 16,0-3-203-16,-1-6-437 0,0 9-752 0</inkml:trace>
  <inkml:trace contextRef="#ctx0" brushRef="#br1" timeOffset="68928.02">21828 13736 331 0,'-2'-7'375'15,"1"-1"-110"-15,1 8-38 0,3-10-80 0,-3 10-2 0,5-9-59 16,-5 9 10-16,10-7-17 0,-10 7-13 16,17-2-47-16,-17 2 25 0,23 0-86 0,-12 0-105 15,2 2-123-15,4-1-179 0,-3 0 78 0</inkml:trace>
  <inkml:trace contextRef="#ctx0" brushRef="#br1" timeOffset="69209.38">22198 13696 108 0,'0'0'506'15,"0"0"-122"-15,4-6-16 0,-4 6-8 16,0 0-2-16,-9-5-13 0,9 5-34 0,-10-2-16 0,10 2-27 16,-11 1-18-16,11-1-36 0,-16 3-79 15,16-3 23-15,-14 7-56 0,10-1 29 0,-1-1-62 0,-1 3 33 16,2 0-16-16,3 2-21 0,1 0-6 0,1 1-11 16,2 3-6-16,2 0-7 0,1 2-6 0,3 0-6 15,0 2-6-15,5 2-5 0,0 0-1 0,0 0-2 16,2 1-2-16,-3-3-9 0,-1-1 7 0,2-1-4 15,-4-1-1-15,-1-1-5 0,-1-2 2 0,0 0-5 16,-6-2 5-16,1-1-2 0,-3 0 3 0,-2-3-3 16,-1 2 2-16,-4-1-2 0,1-3 1 0,-2 1 0 15,-2-1-4-15,-1-1-27 0,0 0-59 0,0-1-34 16,-1-1-54-16,1-1-40 0,-2 1-97 0,13-1-36 16,-17-1-85-16,17 1-101 0,-15-1-263 0,15 1-331 15</inkml:trace>
  <inkml:trace contextRef="#ctx0" brushRef="#br1" timeOffset="69659.09">22730 13884 612 0,'-8'-8'442'0,"2"0"-42"16,-2 2-23-16,3-3-12 0,0 1-34 0,1 2-35 15,0-3-26-15,3 2-17 0,1 0-31 0,3 1-36 16,-1 0-31-16,3 1-30 0,3 0-23 0,2 1-13 16,-1 1-13-16,3 2-12 0,0 0-12 0,1 1-8 15,1 1-5-15,-1 2-6 0,4 1-4 0,-3 0-4 16,0 2-5-16,-1 0 2 0,-2 1-2 0,1 0 1 16,-5 0 3-16,0 2 2 0,-3-2 5 0,-2 1 3 15,1 0 6-15,-3-1 4 0,-2-1 12 0,2-6 2 16,-3 11 4-16,3-11 1 0,-8 5-10 0,8-5-5 15,-9 3-3-15,9-3-3 0,-10-5-11 0,10 5 2 16,-8-9-10-16,4 2-30 0,4-2 31 0,0 0-38 16,0-2 42-16,4 0-38 0,1-2 31 0,4-2-36 15,-1 3 35-15,2-1-39 0,3 0 39 0,0 1-40 0,-2 3 36 16,4-1-37-16,0 3 40 0,-2 0-44 0,2 3 44 16,-1 0-37-16,-3 3 30 0,-11 1-32 0,23 1 40 15,-11 3-39-15,-2 0 40 0,0 3-38 0,-1 1 36 16,-1 2-33-16,2 0 30 0,-4 2-2 0,1 2-8 15,-1 0-7-15,2 0-29 0,-3 1-84 0,1-1-32 16,-2-1-45-16,3 0-71 0,-1 1-33 0,0-4-110 16,1-1-63-16,-1-1-103 0,3-3-356 0,1 0-501 15</inkml:trace>
  <inkml:trace contextRef="#ctx0" brushRef="#br1" timeOffset="69941.12">23395 13729 480 0,'-3'-10'390'15,"-2"3"17"-15,0 0-81 0,-3 3 4 0,2-2-13 16,-4 4-34-16,-1-2-33 0,1 2-34 0,10 2-36 16,-22 0-31-16,12 3-24 0,-1 0-27 0,2 1-14 15,1 3-11-15,0 1-18 0,2 0-9 0,2 2-6 16,0 0-9-16,3 2 5 0,1 2-19 0,4-3 8 16,0 4-17-16,3-3 11 0,0 1-18 0,2-3 5 0,0 1-4 15,1-4 12-15,-1 0-15 0,0-4 16 0,1 1-17 16,-10-4 14-16,14 2-16 0,-14-2 14 0,13-6-9 15,-13 6-6-15,9-9 1 0,-7 4 1 0,-2 5 3 16,-1-15-4-16,-3 6 0 0,0 0 5 0,-2 0-7 16,-2-3-2-16,1 2-6 0,-2 0-78 0,0-1-98 15,0 1-81-15,1 0-82 0,-2 0-74 0,6 2-412 16,-2-1-380-16</inkml:trace>
  <inkml:trace contextRef="#ctx0" brushRef="#br1" timeOffset="70207.85">23533 13491 39 0,'2'-10'583'0,"0"2"-148"0,-1 0 30 0,0 2-48 15,-1 6 3-15,0-12-49 0,0 12-20 16,0-9-61-16,0 9-42 0,3-7-29 0,-3 7-9 16,0 0-2-16,0 0-5 0,11 2-23 0,-6 3-4 15,-1 2-13-15,3 2-11 0,1 1-12 0,0 3-21 0,0 2-1 16,1 2-24-16,0 2 4 0,0 1-25 0,-2 1-9 15,2 0 5-15,-1 2-26 0,0 0 5 16,-2 0-17-16,-1 1 3 0,4 0-19 0,-3-1 5 0,-2-1-6 16,3 0 4-16,-1-2-4 0,2 1-9 0,-1-3-8 15,-3-3-35-15,3 0-48 0,-2-2-62 0,2-1-91 16,-2-2-101-16,1-2-58 0,-1-2-136 0,-5-6-148 16,6 5-473-16,-6-5-768 0</inkml:trace>
  <inkml:trace contextRef="#ctx0" brushRef="#br1" timeOffset="70336.03">23570 13743 220 0,'-11'-10'468'0,"5"4"-104"16,0-1-38-16,-1 1-66 0,7 6-42 0,-3-11-34 15,5 5-40-15,1 0-30 0,4 0-25 0,2 1-22 16,3-2-17-16,4 2-12 0,5-1-40 0,3-1-119 16,6 0-86-16,3 0-149 0,10-2-224 0,-1 1-95 15</inkml:trace>
  <inkml:trace contextRef="#ctx0" brushRef="#br1" timeOffset="70690.8">24482 13413 631 0,'0'-11'511'0,"-1"0"-6"0,-2-2-50 16,3 2-23-16,-2-2-31 0,-1 0 10 0,2 1 5 15,0-1-24-15,-1 3-24 0,-1-1-35 0,0 0-35 16,3 3-51-16,-1 1-51 0,0-1-39 0,1 8-27 16,0-7-3-16,0 7-3 0,0 0-1 0,0 0-7 15,6 7-10-15,-1 2-12 0,-1-1-12 0,1 4-11 16,0 2-18-16,2 0-7 0,1 4-8 0,-1 1-5 0,-1 2-7 15,2-1-1-15,-2 3-6 0,2-1-8 16,-2 1-3-16,-1 0-14 0,2 1-36 0,-1-1-53 16,-1 0-49-16,0-3-58 0,-1 1-63 0,0-3-37 15,-1-3-111-15,-1 1-24 0,1-4-67 0,-2 0-92 0,-1-3-116 16,1-2-307-16,-1-7-628 0</inkml:trace>
  <inkml:trace contextRef="#ctx0" brushRef="#br1" timeOffset="70851.06">24397 13576 27 0,'-9'-13'659'0,"1"3"-171"0,-1 0-46 0,1-1-42 0,3 0 6 16,0 0-59-16,1 0-33 0,3 1-21 0,1-2-28 15,1 2-50-15,0-1-38 0,6-1-37 0,-1 1-22 16,5 1-30-16,1 0-20 0,5 1-16 0,2 0-8 16,2 0-21-16,-1 2-67 0,3 1-64 0,1-1-105 15,-1 2-50-15,-3 2-142 0,1 0-64 0,0 1-490 16,-3 0-545-16</inkml:trace>
  <inkml:trace contextRef="#ctx0" brushRef="#br1" timeOffset="71441.56">24694 13383 200 0,'0'0'408'0,"0"0"-2"16,0 0-66-16,-9-4 1 0,9 4-75 0,0 0 29 0,2-7-41 16,-2 7 2-16,5-6-48 0,-5 6-12 0,11-4-42 15,-11 4-12-15,16-1-24 0,-5 2-1 16,1 2-26-16,2 1 0 0,0 0-27 0,2 3 0 0,-3 0-22 15,1 1 3-15,0 2-13 0,-2 0 5 16,-1 2-14-16,-2 0 6 0,-4 0-7 0,3 1-1 16,-6-1 2-16,0-2 2 0,-1 1 7 0,-2-1 6 0,-2-2 13 15,1-1 4-15,-3-2 0 0,0 0 0 0,5-5-5 16,-9 3-6-16,9-3-4 0,0 0-6 0,-11-5-4 16,6 1-8-16,5 4-4 0,-1-12-8 0,2 3-5 15,4 0-6-15,-1-3-50 0,5 0-53 0,1-3-48 16,6-1-27-16,-1 1-55 0,4-2 24 0,3 1-32 15,-2-1 62-15,5 2-6 0,-2 2 75 0,-2 1-16 16,-3 1 63-16,0 0-27 0,-2 4 60 0,-3 0-40 0,-2 2 49 16,-2 1-25-16,-2 0 44 0,-3 0-36 15,-4 4 66-15,0 0-25 0,0 0 67 0,0 0-38 16,0 0 37-16,0 0-26 0,-14 5 35 0,6-2-24 0,1 2 25 16,-3 2-35-16,2-1 19 0,0 3-28 15,-1 1 22-15,-1 1-33 0,5 0 19 0,0 1-26 16,2-1 17-16,1 2-20 0,0-1 17 0,4 2-30 15,-1-1 24-15,2 0-19 0,2 0 17 0,1 0-26 0,-1 0 4 16,3-3-4-16,-2 1 3 0,-1-4-1 0,2 0 6 16,0-1-3-16,-3-2 20 0,-4-4-25 0,12 4 20 15,-12-4-28-15,0 0 27 0,10-3-16 0,-10 3 6 16,6-7-16-16,-4 1 22 0,-2-2-26 0,0 2 26 16,-2-3-23-16,2-1 28 0,-3 0-28 0,3 0 24 15,-3 2-23-15,3 0 22 0,0 0-21 0,-1 2 24 16,1 6-25-16,1-11 22 0,-1 11-21 0,6-7 19 15,-6 7-20-15,0 0 21 0,9-4-17 0,-9 4 13 16,11 3-18-16,-4-1 25 0,1 2-25 0,0 1 23 0,-1 1-28 16,2-1 24-16,-1 2-43 0,0-1-29 15,-1 0-85-15,3 1-42 0,-3-1-25 0,-1 0-77 16,-1-1-32-16,-5-5-68 0,12 7-203 0,-12-7-110 16</inkml:trace>
  <inkml:trace contextRef="#ctx0" brushRef="#br1" timeOffset="71775.19">25253 13437 1 0,'-1'-10'310'15,"-1"1"-49"-15,2-2 0 0,2-1 3 0,-2 2 0 0,2 0-43 16,1 0 53-16,-1 0-55 0,2 2 21 0,1 0-69 16,0 1 11-16,4 1-49 0,-2 2 8 15,-1 0-37-15,-6 4 5 0,18-3-33 0,-18 3 9 16,19 3-32-16,-10 0 13 0,0 1-20 0,0 0 6 0,0 1-24 16,-1 1 19-16,-1 1-23 0,-3-1 21 0,2 0-17 15,-2 2 17-15,-1-2-15 0,-3 1 28 0,0-7 1 16,-2 11 29-16,2-11 10 0,-3 7 7 0,3-7-9 15,0 0 2-15,-10 4-14 0,10-4-7 0,-8-5-10 16,8 5-11-16,-4-10-8 0,3 5-7 0,-1-4-5 16,4 1-6-16,0-3-3 0,2 1-4 0,1-2-10 15,2 1 0-15,3 1 1 0,-1-1-4 0,1 4-2 16,3-3-4-16,-2 4-1 0,3 0 0 0,-3 3-3 16,0-1 4-16,-1 3-4 0,2-1-7 0,-2 4 6 15,1-1-5-15,0 4 7 0,-2-3-3 0,1 4 4 16,-1 0-12-16,-1 2 3 0,-1-1-4 0,2 2-32 15,-2-1-48-15,-1 1-58 0,-1-1-37 0,1 0-69 16,-1 0-10-16,1-2-108 0,-3 0-30 0,3-1-60 0,-6-5-381 16,12 4-385-16</inkml:trace>
  <inkml:trace contextRef="#ctx0" brushRef="#br1" timeOffset="72257.1">25809 13165 5 0,'-3'-14'507'16,"-2"3"-16"-16,-1 1-68 0,-2 2-19 0,0-3-4 15,-1 4-39-15,-1-1-22 0,1 3-19 0,-1 0-27 16,-1 2-40-16,0 0-46 0,11 3-33 0,-15-1-30 16,15 1-28-16,-14 5-22 0,9 0-12 0,1-1-16 15,1 5-15-15,2-1-8 0,4 3-6 0,1 0-12 16,1 3-1-16,4 4-12 0,1-1-6 0,3 2-2 16,2 2-9-16,0-1-2 0,1-1-1 0,-2-2 2 15,1-1 1-15,-2-1-2 0,-3 0 1 16,1-4-3-16,-3 1-11 0,0-3 3 0,-3 1 3 0,-1-3 7 15,-2-2-4-15,-2-5 7 0,-2 9-3 0,2-9 3 16,-8 7-1-16,8-7 6 0,-11 3-3 0,11-3 0 16,-14 0-4-16,14 0 6 0,-14-1-10 0,6-1-20 0,8 2-55 15,-13-9-35-15,8 3-72 0,0 0-18 16,2-4-77-16,2 1 7 0,2-3-61 0,-1-1 18 16,4-3 22-16,1-1 43 0,3-2 41 0,1-2 41 0,0 1 40 15,0 0 47-15,1-1 117 0,-2 1 49 0,1 1 109 16,-2 0-6-16,2 1 39 0,-4 2 41 0,2 0 35 15,-2 3 13-15,-1-1 2 0,1 3 1 16,-3 0-46-16,3 3 12 0,-2-2-93 0,0 4-1 0,-3 6-53 16,3-11 31-16,-3 11-34 0,7-4-8 0,-7 4 5 15,9 6-24-15,-3-1 1 0,-1 1-29 0,4 5 4 16,1 0-19-16,-1 5-25 0,3 0 3 0,-1 4-8 16,2 2 1-16,-1 1-9 0,0 4-2 0,0-1-5 15,-1 2-9-15,0-1-4 0,-1 0-20 0,-1-5-52 16,-3 1-40-16,2-3-76 0,-2 0-86 0,-2-3-59 15,0-3-106-15,-3-1-88 0,2-3-132 0,-6-3-388 16,2 0-667-16</inkml:trace>
  <inkml:trace contextRef="#ctx0" brushRef="#br1" timeOffset="72790.32">25981 13276 270 0,'0'-11'422'0,"0"3"-62"15,5-2-75-15,-1 3 8 0,0-1-58 0,4 0 27 0,1 1-56 16,0-1-15-16,2 2-67 0,-1 1 5 0,3-1-51 15,1 1 12-15,0 1-33 0,0 1 0 0,0 1-38 16,1 0 24-16,-2 1-41 0,0 1 29 0,1-1-40 16,-1 2 29-16,-13-1-74 0,23 0 17 0,-23 0-49 15,17 1 44-15,-17-1-28 0,16 2 51 0,-16-2-37 16,12 1 49-16,-12-1-30 0,10 2 38 0,-10-2-36 16,0 0 48-16,8 3-41 0,-8-3 47 0,0 0-43 15,6 7 45-15,-6-7-41 0,1 7 47 0,-1-7-38 16,2 7 67-16,-2-7-37 0,2 10 31 0,-2-10-47 15,3 9 40-15,-3-9-49 0,2 10 38 0,-2-10-38 16,4 8 17-16,-4-8-25 0,3 9 33 0,-3-9-38 16,0 0 42-16,0 8-44 0,0-8 6 0,0 0-121 15,0 0-9-15,-12-1-28 0,12 1-8 0,-9-6 20 16,2-1 28-16,-2 2 28 0,2-2 21 0,-2-3 21 16,0 1 9-16,1-4 13 0,0 2 36 0,1 0-38 15,1-3 53-15,0 3 19 0,2 0 64 0,1-2-8 16,1 4 69-16,0-2-31 0,2 3 19 0,3-1 6 0,0 2 5 15,-1 0-1-15,6 1 9 0,-3 2 13 0,-5 4-28 16,13-4-7-16,-13 4-20 0,17 0-2 0,-6 2 0 16,-1 2-22-16,1-1-12 0,2 3-7 0,1 1-1 15,-1 2-11-15,4 2 2 0,-2 1-20 0,2-1 5 16,-2 4-19-16,2-1 5 0,-2 0-17 0,1-1 5 16,-1 1-9-16,0-2 5 0,-2-1-14 0,-2-1 11 15,-1-3-8-15,-1-1 8 0,-1 0-12 0,1-1 8 16,-9-5-14-16,13 3 6 0,-13-3-12 0,10-1 10 15,-10 1-12-15,10-7 7 0,-5 2-5 16,-1-2-48-16,1 0-96 0,-1-3-17 0,0 1-89 16,2-4-60-16,1 1-3 0,-1-1-53 0,3-1-43 0,1 0-332 15,-1 2-258-15</inkml:trace>
  <inkml:trace contextRef="#ctx0" brushRef="#br1" timeOffset="73024.53">26680 13068 219 0,'0'0'144'0,"0"0"28"0,12-2 1 15,-12 2 27-15,0 0-17 0,9 2 39 0,-9-2-39 16,0 0 59-16,10 4-41 0,-10-4 32 0,10 1-64 15,-10-1 8-15,0 0-54 0,16 0 9 0,-16 0-50 16,16 0 9-16,-16 0-41 0,17-5-19 0,-6 3-2 16,-2-2 0-16,0 1-8 0,0-1-7 0,1-1 1 15,-3 1-2-15,-1-4 0 0,-2 3-3 0,2 1 10 0,-6 4 14 16,2-11 20-16,-2 11 37 0,-4-7 26 0,4 7 23 16,-6-5 20-16,6 5 15 0,0 0 26 15,-16 2-2-15,10 3-23 0,-2 1 5 0,4 4-11 16,-1 2-25-16,1 2-24 0,3 4-24 0,-2 1-20 0,6 4-16 15,1 3-12-15,4 2-21 0,4 2-95 0,4 3-142 16,3-2-156-16,1 0-142 0,3-3-866 16,3-2-972-16</inkml:trace>
  <inkml:trace contextRef="#ctx0" brushRef="#br1" timeOffset="77940.39">12893 16171 43 0,'0'0'406'16,"0"-10"-23"-16,0 10-52 0,-1-13 9 0,1 13 2 15,-4-12 0-15,3 6-26 0,-2 1-25 0,2-2-12 0,-3 1-18 16,4 6 6-16,-6-8-21 0,6 8-23 16,-8-6 4-16,8 6-39 0,-10-5 3 0,10 5-42 15,-12 1 21-15,12-1-39 0,-12 8 11 0,3-2-8 16,0 2 22-16,0 3-26 0,-1 2 6 0,-1 2-12 0,1 3 5 16,-1 3-27-16,-1 2 7 0,3 2-27 0,-2 2-7 15,2 0-10-15,1 1-9 0,2-1-14 0,1-2 0 16,2 2-8-16,3-1 6 0,0 0-16 0,4-1 8 15,2-1-13-15,1 2 3 0,4-1-21 0,2 0-7 16,0-4-59-16,4 0-38 0,2-3-78 0,2-2-2 16,3-2-79-16,3-1-73 0,-1-5-69 0,2 2-58 15,3-3-114-15,-4-2-127 0,1-3-405 0,-2-1-725 16</inkml:trace>
  <inkml:trace contextRef="#ctx0" brushRef="#br1" timeOffset="78373.46">13228 16410 337 0,'-11'-7'407'0,"3"1"-48"0,0 0-22 0,1-1-38 0,-1-2-34 15,4 1-2-15,0-2-57 0,2 1 1 0,0-1-48 16,6-1-6-16,-1 2-48 0,2-1 10 15,3-1-37-15,3 2 20 0,1 0-37 0,2 2 10 0,0 1-7 16,2 1-14-16,0 2-4 0,-2 1-26 0,0 2 20 16,-3 3-19-16,2 0 14 0,-1 5-22 0,-3 0 12 15,-2 2-21-15,-3 0 25 0,-1 3-27 0,-3 0 21 16,-2 0-26-16,0 1 23 0,-3 2-20 0,-4-2 19 16,1 0-36-16,-1 2 37 0,-1-2-14 0,2-2 11 15,-1-1-14-15,0 0 16 0,-1-1-33 0,5-3 31 16,0 1-19-16,1 0 17 0,0-2-19 0,3 0 18 15,1-6-16-15,1 12 15 0,2-6-16 0,2 0 14 16,1 1-20-16,2 0 8 0,3 0-3 0,1 2 12 16,1-2-17-16,-2 1 16 0,0-1-17 0,-1 3 9 15,-4-3-18-15,0 2 15 0,0-2-17 0,-4-1 29 16,-2 1-16-16,-1 0 20 0,-3 1-24 0,-1-2 22 16,-3 1-15-16,-2-1 19 0,0 0-21 0,-2 1 18 15,-2-2-19-15,0 1 12 0,0-2-15 0,4 0 9 0,0-1-76 16,-2 0-51-16,4 0-105 0,8-3-219 0,-10 1-508 15,10-1-547-15</inkml:trace>
  <inkml:trace contextRef="#ctx0" brushRef="#br1" timeOffset="78561.37">13725 16531 440 0,'16'-6'668'0,"-4"4"-130"15,-3-2-127-15,-1 2-7 0,-8 2-26 0,14-4 19 16,-14 4-43-16,10-2-6 0,-10 2-36 0,0 0-50 15,11 2-56-15,-11-2-40 0,5 5-29 0,-5-5-26 16,7 8-19-16,-6-1-31 0,2-2-2 0,2 3-10 16,-1 1-17-16,1-1-21 0,-2 2-61 0,3 0-74 15,-2 1-90-15,0-1-104 0,1-1-41 0,-1 1-118 16,2-2-86-16,-2-1-475 0,2-1-654 0</inkml:trace>
  <inkml:trace contextRef="#ctx0" brushRef="#br1" timeOffset="78961.92">14102 16272 135 0,'4'-13'571'0,"-1"4"-109"16,1 0-52-16,-2 1-17 0,1-1-15 0,-2 2-33 16,-1 7-10-16,4-11-19 0,-4 11-27 0,2-11-43 15,-2 11-49-15,4-8-36 0,-4 8-19 0,1-6-16 16,-1 6-4-16,4-5 0 0,-4 5 15 0,0 0-33 15,0-7 21-15,0 7-40 0,0 0 33 0,0 0-26 16,0 0 37-16,3-6-12 0,-3 6 20 0,0 0-17 16,0 0-6-16,0 0-5 0,0 0 11 0,1-6-24 15,-1 6 0-15,0 0-20 0,0 0-1 0,0 0-22 16,0 0 4-16,0 0-24 0,0 0 6 0,0 0-17 16,4-5 9-16,-4 5-14 0,0 0 2 0,0 0-9 15,5 5 11-15,-5-5-4 0,5 6 10 0,-5-6-8 16,5 7 12-16,-1-1-4 0,1 1 9 0,-2 0-8 0,1 3 7 15,-1 1-14-15,4 1-3 0,-2 1-3 0,0 2 0 16,0 0-6-16,-1 2 0 0,1 3-1 16,3 1-2-16,-5-1-2 0,3 3-4 0,-2-2-6 15,-1 2-13-15,1-1-43 0,0 0-49 0,-1-4-50 0,0-3-19 16,1 2-62-16,-3-3-41 0,2 0-75 0,-2-4-90 16,2 0-45-16,-2-3-142 0,-1-7-707 0,0 9-944 15</inkml:trace>
  <inkml:trace contextRef="#ctx0" brushRef="#br1" timeOffset="79225.11">14267 16094 371 0,'-4'-13'700'0,"3"1"-144"0,0 2-70 16,-2 1-64-16,3 2-57 0,0-2-29 0,1 2-26 15,-1 7-15-15,6-11-31 0,-6 11-10 0,10-4-54 16,-10 4-2-16,18 0-27 0,-8 2-31 0,8 3-14 15,2 5-21-15,2 1-43 0,6 4 20 0,2 4-48 0,2 4 24 16,-2 2-48-16,2 3 1 0,-2 2-7 16,-2 2 6-16,-3 0-5 0,-2 3 3 0,-4 1-7 15,-2 0 2-15,-7 0-4 0,-3-3-7 0,-4 1 1 16,-3-6-5-16,-6 2 21 0,-2 0-56 0,-2-1-9 0,-4-3-60 16,-5 3-56-16,-4-1-77 0,-1-4-86 15,-2-7-123-15,2-2-153 0,-4-2-491 0,-1-4-719 0</inkml:trace>
  <inkml:trace contextRef="#ctx0" brushRef="#br1" timeOffset="80506.67">15345 16138 57 0,'0'0'314'0,"-7"-7"8"0,7 7-60 0,-9-5 24 16,9 5-24-16,-10-4-12 0,10 4-18 0,-13-4-20 16,13 4-7-16,-13 2-32 0,13-2-22 0,-19 2 10 15,9 2 2-15,-1 0 2 0,-2 4-5 0,0 0-8 16,0 1 15-16,0 5-21 0,-2 0 6 0,2 2-23 15,-3 4 10-15,0 1-30 0,1 1 3 0,2 3-39 16,-1 0 18-16,3 0-37 0,0 0 15 0,1 0-31 0,4-1 20 16,1-1-28-16,2-1 19 0,2-3-6 0,2 0-4 15,3-1-4-15,1 1-4 0,4-1-24 0,4-2 15 16,0-3-3-16,3-1-8 0,2-3 1 0,4 0-6 16,1-3-19-16,2-1-36 0,1-4-27 0,5 1-55 15,1-5-15-15,5 0-53 0,-2 0-18 0,1-3-58 16,0-2-52-16,-3 2-54 0,-1-3-93 0,-2-2-430 15,-9 3-471-15</inkml:trace>
  <inkml:trace contextRef="#ctx0" brushRef="#br1" timeOffset="80679.42">15189 16486 541 0,'-20'0'465'0,"4"0"-80"0,4 0-35 0,0 0-50 16,12 0-29-16,-16-4-70 0,16 4-3 0,-6-6-58 0,6 6-2 15,5-8-56-15,3 2 16 0,3 0-45 16,6-2 6-16,2 1-28 0,5-1 15 0,8-2-35 16,8-2 15-16,1 1-50 0,0-1-31 0,3-1-47 15,1 3-87-15,2-3-67 0,-2 3-118 0,2-2-387 0,-6 1-272 16</inkml:trace>
  <inkml:trace contextRef="#ctx0" brushRef="#br1" timeOffset="81006.1">16109 16074 54 0,'0'0'438'0,"-3"-12"-75"15,3 6-16-15,-5 0-51 0,1 0-10 16,-3 0-8-16,-1 2 1 0,-2 1-32 0,-2-1-14 0,1 2-29 16,-1 0-23-16,-2 2-14 0,-1 0-10 0,0 3-5 15,2-2 1-15,-4 3-22 0,3-1-13 0,-1 2-8 16,4 1-9-16,1 1-16 0,0 0-5 0,2 2-12 15,3-1-12-15,3 3-4 0,2-1-7 0,1 2-7 16,3 1-7-16,2 3-4 0,3 0-6 0,1 1-6 16,3 1 2-16,4 2-6 0,1 1 0 0,1-1-4 15,1 0 2-15,-1 0-2 0,2 2-4 0,-2-3-1 16,-2-1-5-16,-3-2 2 0,-3-1-31 0,-2-3 25 0,-1 1-29 16,-3-2 32-16,-4-1-27 0,-1 0 27 0,-1-2-7 15,-4 0-5-15,-3 1-43 0,-1-2-9 16,-2 0-59-16,-5-2-44 0,2-1-77 0,-2 0-58 15,-1-1-108-15,-1-3-122 0,-1-2-346 0,4 0-441 16</inkml:trace>
  <inkml:trace contextRef="#ctx0" brushRef="#br1" timeOffset="81490.37">17085 16247 119 0,'0'0'413'0,"9"5"-78"16,-9-5-113-16,-2 8-5 0,-2-5-82 0,-4 4 5 16,-3 1-44-16,-5-1 38 0,-2 3-31 0,-3 0 14 0,-4 0-28 15,-3 1 0-15,1 0-15 0,-3-1 18 16,0-1 7-16,1 0 2 0,2-2 10 0,3-2-23 15,3 1 13-15,2-3-32 0,1-1 19 0,5 0-34 0,13-2 6 16,-17-2-29-16,17 2 10 0,-8-7-25 16,7 0 13-16,3 0-23 0,3-3 20 0,4 0-26 15,4-4 22-15,2-1-24 0,-2-2 22 0,6-3-5 16,-1 1-1-16,1-1-5 0,1-2 3 0,-1 1-1 0,-3-2-29 16,2-2 28-16,0 1 0 0,-4 0-2 0,0 0 8 15,-2 1 23-15,-5 3 26 0,2 2 24 0,-5 1 12 16,-1 3-10-16,-3 3 0 0,-2 0 3 0,0 2 12 15,-3 2 17-15,-3 1-6 0,-1 4-4 0,9 2-1 16,-20-1 15-16,8 3-26 0,3 3 17 0,-3 2-30 16,1 2 27-16,2 4-2 0,0 1-33 0,3 4 18 15,2 4-46-15,2-1 30 0,2 3-49 0,3 3 19 16,3 1-36-16,0 5 30 0,7 2-56 0,1 1 19 16,2 1 32-16,2-2-47 0,3 1 20 0,-1-2-87 15,2 1-73-15,2-3-96 0,-1-1-119 0,1-4-86 16,-2 0-152-16,-1-7-619 0,-2-2-827 0</inkml:trace>
  <inkml:trace contextRef="#ctx0" brushRef="#br1" timeOffset="82306.49">18214 15949 12 0,'0'0'419'0,"-3"-6"-68"16,3 6 13-16,0 0-21 0,-6-5-7 0,6 5-9 0,-7-3-30 15,7 3-31-15,0 0-2 0,-11-1-3 0,11 1 17 16,-14 6 11-16,6 1-3 0,0 0-33 0,-3 1 1 16,-1 5-29-16,0 2-15 0,0 0-41 0,-1 3 12 15,-1 4-40-15,4 2 9 0,-3 0-40 0,6 4 3 16,0-4-35-16,2 4-16 0,2-1-7 0,2 2-14 15,4-2-2-15,1 6-13 0,2-1 0 0,6 3-9 16,3 1-20-16,3-3-49 0,1-2-60 0,3-3-25 16,3-2-98-16,1-3-81 0,-4-5-101 15,3-4-77-15,-1-2-143 0,-1-3-573 0,-5-5-819 0</inkml:trace>
  <inkml:trace contextRef="#ctx0" brushRef="#br1" timeOffset="86373.36">18518 16051 748 0,'0'0'565'0,"1"-13"-54"0,-1 13-51 0,-2-12-24 15,0 5 6-15,1 1-21 0,0-2 8 0,-2 1-21 16,2 2-44-16,1 5-48 0,-3-13-13 0,3 13-47 15,-2-9-51-15,2 9-43 0,-3-9-32 0,3 9 1 16,0 0 2-16,0 0 11 0,0 0-12 0,0 0-13 16,5 9-17-16,-2-2-13 0,1 0-6 0,1 4-19 15,-1 1-5-15,3 0-12 0,-3 4-10 0,2-1-7 16,2 3-7-16,-3 1-10 0,3 1 4 0,-2-1-19 16,1 1-5-16,-1 1-52 0,-1-1-49 0,2 1-79 15,-2 0-35-15,0 0-63 0,-1-5-58 0,1 1-83 0,-1-1-48 16,2-1-26-16,-2-1-107 0,1-5-52 0,0 1-435 15,0-3-711-15</inkml:trace>
  <inkml:trace contextRef="#ctx0" brushRef="#br1" timeOffset="86557.32">18814 16298 154 0,'8'-8'667'0,"-3"-1"-147"0,3 4-68 0,-3-1-3 16,-5 6-22-16,6-10 2 0,-6 10-26 0,7-8-17 15,-7 8-81-15,5-8-24 0,-5 8-93 0,4-3-3 16,-4 3-63-16,0 0 10 0,0 0-55 0,12 0 13 15,-12 0-46-15,7 6 21 0,-3-1-44 0,-4-5 25 16,7 10-38-16,0-1 22 0,-2-2-48 0,0 0-49 16,1 2-55-16,-2-3-72 0,5 2-84 0,-4 0-30 15,3 0-39-15,-2-2-105 0,2-2-16 0,1 0-62 16,-2 0-321-16,-7-4-394 0</inkml:trace>
  <inkml:trace contextRef="#ctx0" brushRef="#br1" timeOffset="86889.86">19094 16179 331 0,'0'-11'524'0,"1"2"-76"0,-1 9-92 16,0-12 26-16,0 12-22 0,-1-11-48 0,1 11-33 16,0-7-14-16,0 7-21 0,0 0-25 15,0 0-45-15,0 0-24 0,0 0-28 0,0 0-16 0,1 11-19 16,2-5-24-16,2 1-6 0,-1 1-12 0,2 0-34 16,1-1 22-16,-1 1-5 0,1 1-8 0,1-2-10 15,0-1 4-15,0 0-8 0,0 0 2 0,0-2-7 16,-1-2 8-16,-7-2-1 0,13 1-7 0,-13-1 2 15,12-2-1-15,-5-2 1 0,-2-2-5 0,0-1 6 16,-1 1-1-16,0-3-5 0,-2 1 7 16,3-2-2-16,-2 2 7 0,-2 1 1 0,0-1 25 0,2 2 21 15,-2 0-11-15,-1 6-1 0,4-10-16 0,-4 10 9 16,4-7-23-16,-4 7 10 0,0 0-22 0,0 0 17 16,15 2-8-16,-6 2 3 0,-2 0-11 0,0 5 10 15,5-1-15-15,-1 2 2 0,1 1-18 0,-1 1-67 16,2 1-73-16,1 0-57 0,0 2-64 0,-1-1-93 15,0-2-92-15,-3-1-167 0,0-1-268 0,-1-3-461 16</inkml:trace>
  <inkml:trace contextRef="#ctx0" brushRef="#br1" timeOffset="87122.44">19409 15930 634 0,'0'-18'536'16,"2"4"-105"-16,-2 0-50 0,4 2-26 0,2 2-34 0,1 0-18 15,-1 2-10-15,3 1-17 0,4 1-24 16,-2 5-22-16,5 0-19 0,-1 2-38 0,3 5-20 0,1 2-38 16,4 4-6-16,1 3-32 0,-1 2-1 0,-2 4-26 15,1 5 7-15,-3 1-25 0,-7 1 11 0,0 1-30 16,-3 1 19-16,-3 0-28 0,-3 3-7 0,-3-5-4 16,-3 0-6-16,-2 1-9 0,-2-3-43 0,-2-1-29 15,-2-3-60-15,2-3-99 0,-6-1-58 0,2-4-151 16,1-1-145-16,-1-4-383 0,-1-3-585 0</inkml:trace>
  <inkml:trace contextRef="#ctx0" brushRef="#br1" timeOffset="87706.28">20253 15927 264 0,'4'-8'514'0,"-4"1"-72"0,0 0-44 0,0 1-19 0,-3 0-20 16,2 0-46-16,-5 0-11 0,1 1-17 15,-3 0-10-15,0 3-25 0,-3 1-31 0,11 1-19 16,-22 1-18-16,8 1-31 0,-1 4-1 0,-3 4-27 16,1-1 19-16,-2 2-38 0,5 2 14 0,-4 3-9 0,3 2-10 15,0 3-8-15,3 1-45 0,1 0 29 0,3-1-45 16,0 4 26-16,4-2-42 0,1 1 34 0,1 2-38 15,4-1 27-15,3-1-35 0,0 0-6 0,5 2 13 16,0-1-8-16,6-2-2 0,1-2-9 0,0-2 23 16,2-4-67-16,3 0-20 0,0-5-19 0,2-2-21 15,0-2-26-15,2-1-50 0,-1-3-41 0,4-1-66 16,-1-2-20-16,-2-1-50 0,3-3-99 0,-4-1-32 16,2-4-428-16,-8 2-501 0</inkml:trace>
  <inkml:trace contextRef="#ctx0" brushRef="#br1" timeOffset="87905.49">20164 16198 171 0,'-23'-1'478'0,"1"1"-149"15,3 0-23-15,2 0-79 0,3 0-1 0,0 0-30 16,3-2-15-16,11 2-32 0,-14-1-33 0,14 1-28 16,0 0-11-16,0 0-23 0,7-8-6 0,4 5-12 15,6-1-10-15,5-2-4 0,1 1-12 0,9-2-34 0,1-1-48 16,7-2-19-16,5-2-45 0,0 2-20 0,3-2-14 15,-1 0-2-15,3-2 2 0,1-1-3 0,-2 1-10 16,-1-3 1-16,-2 0-19 0,-1 0-116 0,-3-2 225 16</inkml:trace>
  <inkml:trace contextRef="#ctx0" brushRef="#br1" timeOffset="88155.56">20910 15843 479 0,'8'-16'194'16,"-4"1"-41"-16,-4 4 64 0,-1 1-14 0,-3 0 30 16,-3 1-2-16,-2 0 2 0,-3 2 0 0,-3 1-20 15,0 2-6-15,-3 1 1 0,-1 3-1 0,2 0-9 16,-3 2-13-16,0 2-3 0,0 2-13 0,1 0 2 15,1 2-11-15,5 0-25 0,3 3-12 0,-1 1-16 16,6 1-13-16,1 2-24 0,4 0-3 0,1 1-13 16,6 5-8-16,4-1-8 0,2 4-3 0,5 0-9 15,2 4-4-15,6-1-5 0,1 1-5 0,-1-2-1 16,1 2-7-16,-1-3 3 0,-3-1-2 0,-3-4-2 16,-1-1-1-16,-6-2-3 0,-4-2-2 0,1-2 0 15,-9-1 1-15,1-2-3 0,-5 1 0 0,-4-3 5 16,-4 0 0-16,-1 1-4 0,-5-4 4 0,0 2-2 0,-4-2-11 15,-4-2-28-15,4-2-57 0,-1-1-78 16,-2-1-96-16,-1-1-82 0,1-2-106 0,4-1-182 16,-1-3-261-16,6 1-466 0</inkml:trace>
  <inkml:trace contextRef="#ctx0" brushRef="#br1" timeOffset="88463.56">21391 15931 638 0,'0'0'510'0,"0"0"-72"0,-12-2-57 15,12 2-50-15,0 0-48 0,0 0-29 0,2-7-21 0,-2 7-28 16,11-8-34-16,-2 5-27 0,1-2-28 16,4 1-20-16,4 0-22 0,3-3-13 0,1 2-11 15,3 0-10-15,1-1-8 0,0 0-6 0,1 2-9 0,1 0-7 16,0-1-33-16,-2 3-73 0,-2 0-61 0,-3 0-62 16,-2 2-76-16,-4 0-25 0,-1 0-100 15,-2 1-395-15,-12-1-349 0</inkml:trace>
  <inkml:trace contextRef="#ctx0" brushRef="#br1" timeOffset="88822.3">21548 15980 4 0,'-22'7'436'16,"1"1"-96"-16,1-2-49 0,4-1-45 0,2 1-32 15,2-3-2-15,3 1-4 0,3-1-63 0,6-3 17 16,0 0-78-16,0 0 21 0,2 8-57 0,-2-8 32 16,23-1-58-16,-5-2 36 0,3 0-54 0,4-1 38 15,7-1-8-15,0-3-5 0,3 0-1 0,-1 0-13 16,5-3-1-16,-2-1-4 0,-8 1-5 0,-1-1-8 15,0 0-24-15,-6-1-5 0,-5 0 6 0,-3-2-2 16,-4 0 7-16,-5 0 2 0,1-2 7 0,-6-1 5 0,-2-2 24 16,-5 0 66-16,1-1 62 0,-3 2 40 15,-2 1 34-15,-1 0 17 0,2 3 9 0,-3 0-3 16,4 4-30-16,0 1-32 0,4 1-35 0,-3 2-22 0,5 2-14 16,3 5 11-16,0 0-38 0,0 0 16 0,0 0-38 15,0 0 15-15,11 12-39 0,-1-2 20 0,3 2-40 16,4 2 25-16,-2 1-33 0,4 5 27 15,0 2-34-15,-3 0 29 0,0 3-36 0,-3-2 26 0,1 5-14 16,-4 0 7-16,-3-1-11 0,-3-1-41 0,-2-1 4 16,-3-1-30-16,-2-1-32 0,-4-2-56 0,-1 1-36 15,-5-4-35-15,0 0-57 0,-3-4-80 16,-1-1-88-16,-1-2-184 0,-3-4-298 0,1 1-506 0</inkml:trace>
  <inkml:trace contextRef="#ctx0" brushRef="#br1" timeOffset="89258.41">23475 15391 93 0,'4'-16'666'0,"1"3"-130"0,-5 2-64 0,-2 1-64 15,-1 0-28-15,-1 2-44 0,-1 0 4 0,-3 1-9 16,-1 4-6-16,-3 0-12 0,-1 3-28 0,-2 3-49 16,-2 3-26-16,-1 2-29 0,-1 4-13 0,0 6-13 15,-2 2-25-15,6 3 11 0,-3 8-30 0,4 2 6 16,3-3-35-16,4 3 2 0,3 1-30 0,3 1 7 16,2 2-29-16,4 5 17 0,4-1-27 0,5 0 13 15,2-3-8-15,4 1-21 0,2-2-56 0,5-4-96 16,-2-2-22-16,6 0-95 0,3-6-79 0,0-2-66 15,0-2-63-15,3-4-124 0,0-4-132 0,-3-3-278 16,0-5-605-16</inkml:trace>
  <inkml:trace contextRef="#ctx0" brushRef="#br1" timeOffset="89705.1">23962 15697 514 0,'-8'-10'450'16,"-2"3"-63"-16,3-1-25 0,-2-2-17 0,0 0-5 16,0 0-43-16,1-1-7 0,0-1-16 0,2-1-29 15,2 0-31-15,-1-2 4 0,3 2-39 0,2 0-29 16,2 1-28-16,4-2-14 0,1 0-6 0,2 1-18 16,1 2-2-16,5-1-23 0,2 4-4 0,0 1-17 15,0 1 1-15,-1 2-14 0,2 1 7 0,-4 3-22 16,2 3 10-16,0 2-10 0,-1 2 3 0,-5 2-10 15,2 0 11-15,-3 3-12 0,-3 1-5 0,-1 1 5 16,-5-1 0-16,0 1-2 0,-1 2-1 0,-3-1 1 16,-1 1 4-16,-3-2-18 0,2 1 19 0,-2-4 0 15,2 3-1-15,-1-3-1 0,0-1-3 0,2 0 3 16,1-2-3-16,1 1 4 0,1-1-3 0,0 0-1 16,2-1 0-16,3 2 0 0,1 1-5 0,2-1 9 15,1 1-2-15,3 2 10 0,1 0-12 0,-3 0 10 0,5 0-19 16,-4 0 15-16,0 0-10 0,0 0 12 15,-3 0-15-15,-2-1 12 0,0 0-13 0,-3-2 17 0,-2 0-18 16,-2-1 20-16,-1 0-13 0,-2 0 10 0,-2-1-14 16,-1 0 18-16,-1-1-16 0,-4 0 8 0,5-1-19 15,-1 0-3-15,-3-2-43 0,4 1-60 0,-1-2-53 16,10-2-78-16,-17 4-55 0,17-4-137 0,0 0-70 16,-11-4-494-16,11 4-612 0</inkml:trace>
  <inkml:trace contextRef="#ctx0" brushRef="#br1" timeOffset="89873.2">24366 15830 371 0,'20'-4'757'0,"-5"0"-145"16,-2-1-113-16,0 3-93 0,-4-1-16 0,1 1 8 15,-10 2-5-15,17-1-50 0,-17 1-8 0,15 2-97 16,-15-2-1-16,12 6-72 0,-7-1-8 0,3 1-79 16,-3 1 35-16,1 2-54 0,-1-2 20 0,0 3-19 15,3-1-21-15,-3 2-9 0,0 1-49 0,0-1-94 16,1 1-95-16,-1-2-87 0,0 1-121 0,-2-1-67 15,1-1-164-15,0-2-474 0,-2-1-735 0</inkml:trace>
  <inkml:trace contextRef="#ctx0" brushRef="#br1" timeOffset="90438.29">24720 15591 15 0,'-6'-8'552'0,"1"1"-103"0,1 1-20 15,0 1-34-15,0 0-16 0,0 0-44 0,4 5-21 0,-6-7-50 16,6 7-53-16,-8-5-7 0,8 5-3 0,0 0-12 16,0 0-16-16,-4 8-19 0,4-8-24 0,3 13-21 15,-2-4-19-15,5 1-20 0,-2 2-8 16,3 0-12-16,0 3-12 0,1-1-6 0,2 1-6 0,2 0-4 15,-1-1-7-15,3 1 2 0,-3-5-5 0,1 0-2 16,1 0-1-16,-1-4 0 0,-1-1-1 0,-1-3-11 16,2 0 9-16,-12-2-9 0,18-2 8 0,-9-2-5 15,-2 0 0-15,1-4 2 0,-3 0-1 0,0-2-1 16,-2-2 3-16,-2 0-8 0,2-1 1 16,-3-3 6-16,0 2 6 0,0-1-5 0,-3 0 9 0,3 3-4 15,0 0 18-15,-1 1-14 0,0 2 8 0,1 0-25 16,0 9 20-16,1-11-12 0,-1 11-5 0,0 0 4 15,6-5 12-15,-6 5-13 0,8 7-5 0,-2-2 2 16,1 3 5-16,0 2 0 0,5 1-3 0,-1 1-3 16,2 2-8-16,0-1-46 0,0 2-71 0,2-1-63 15,-1 0-67-15,1 0-67 0,-2-3-116 0,1-1-61 16,-1-3-491-16,-2 0-591 0</inkml:trace>
  <inkml:trace contextRef="#ctx0" brushRef="#br1" timeOffset="90671.69">25105 15348 656 0,'5'-14'487'0,"2"3"-52"15,1 2-65-15,0 1 13 0,3 2-56 0,5 2-5 0,-1 2-17 16,2 2-4-16,3 2-27 0,2 4-23 0,1 1-34 16,4 6-44-16,-2 2-39 0,3 5-17 0,-1 3-34 15,-4 2-7-15,-1 4-22 0,-3 1 3 0,-6-2-25 16,-2 0 8-16,-2 2-24 0,-4-1 8 0,-3-3-28 15,-4 0 16-15,-2-2-20 0,-1-1 8 0,-4-1-26 16,0-3-30-16,-1-1-39 0,-2-1-62 0,-3-4-61 16,1-5-73-16,0 1-113 0,-2-2-115 0,2-4-531 15,0-3-667-15</inkml:trace>
  <inkml:trace contextRef="#ctx0" brushRef="#br1" timeOffset="90988.06">26270 15202 222 0,'12'-10'399'0,"-5"0"-69"16,-3 2 2-16,-4 0-20 0,0 8-39 0,-5-10 37 0,-4 5-17 16,0 2-23-16,-5 2-17 0,-4 1-29 0,-3 3-29 15,-4 2 3-15,-3 2-13 0,-3 3 2 0,2 4 3 16,-4 1-2-16,0 4-16 0,4 2-29 0,1 0 4 15,3 4-33-15,4-4 17 0,7 3-44 0,0 0 10 16,7-2-34-16,3 0 23 0,2-2-47 0,6 3 29 16,3-2-46-16,7 2 32 0,2-2-43 0,7-1 32 15,7-1-39-15,4-1 32 0,3-3-42 0,2-1 37 16,4-3-39-16,1-2 30 0,1-1-47 0,4-4 22 16,1 1-52-16,2-3-3 0,-2-2-49 0,3-1-55 15,-2 0-66-15,-3-4-67 0,-2 1-72 0,-9-3-122 0,-2-1-88 16,-6-2-467-16,-2 0-662 0</inkml:trace>
  <inkml:trace contextRef="#ctx0" brushRef="#br1" timeOffset="91371.81">26289 15452 211 0,'-23'0'560'16,"4"0"-142"-16,5-1-93 0,0 1-43 0,14 0-41 0,-15-1-32 15,15 1-36-15,0 0-20 0,2-9-24 0,5 5-23 16,3 0-21-16,5-2-12 0,7-2-44 0,1 0 17 15,6-2 0-15,5 0-49 0,5-3 35 0,1 0-43 16,-2-3 34-16,-1 1-78 0,-2 0-43 0,-8 1-114 16,-4-3-19-16,-2-1-34 0,-7-1-8 0,-2 0 44 15,-6-2 76-15,-3-2-3 0,-6-1 51 0,-1-5-1 16,-7 2 76-16,-4-6 16 0,-5 3 98 0,0 1 1 16,-4 3 52-16,-2 2 48 0,3 5 40 0,1 2 13 15,-1 4-2-15,2 4-12 0,0 2-7 0,5 4 10 16,0 2 5-16,2 3 2 0,3 4 4 0,-1 2-3 15,3 5 1-15,0 4-32 0,5 3 3 0,-1 6-1 16,4 3-23-16,2 5-12 0,4 11-25 0,-1 1-22 16,0 3-18-16,1 2-46 0,0 2 20 0,-1-1-45 15,0 1 20-15,2 0-35 0,-3-2 17 0,1 1-28 16,-2-3 27-16,0-1-30 0,-1-1 24 0,-1-3-20 16,1-6-1-16,-2-2-44 0,-2-1-63 0,3-7-83 15,0-4-90-15,0-5-62 0,0 0-46 0,0-4-129 0,2-5-209 16,-2-2-359-16,0-8-692 0</inkml:trace>
  <inkml:trace contextRef="#ctx0" brushRef="#br1" timeOffset="91789.35">27226 15083 153 0,'-2'-9'420'0,"0"1"-52"0,-2 0-12 0,-1 2-15 0,-2 1-19 15,-1-1-4-15,-1 2-21 0,-4 1-13 16,2 1-12-16,-2 1-14 0,-2 2-16 0,-1 0-16 16,2 3-24-16,-1 0-17 0,0 4-6 0,2-1-30 0,1 3-4 15,3 0-23-15,3 2 10 0,1 4-20 0,2-1-10 16,3-1-14-16,4 1-16 0,1 5-10 0,4 0-8 16,4 3-12-16,2 2-9 0,4 2-36 0,3 1 32 15,1 1-36-15,3 0 34 0,1 0-43 0,-1 0 30 16,-1 0-24-16,-2-2 26 0,-2 0-27 0,-3-6 1 15,-5 0 35-15,-5-2-40 0,-3-1 32 0,-3-3-33 16,-5 2 34-16,-6 0-46 0,-4-1-66 0,-10 2-140 16,-12 5-150-16,-11-7-226 0,-12 3-737 0,-11-2-949 15</inkml:trace>
  <inkml:trace contextRef="#ctx0" brushRef="#br1" timeOffset="110254.5">23450 16463 138 0,'0'0'249'16,"0"0"-41"-16,0 0-29 0,-8-4-21 0,8 4 5 16,0 0-1-16,0 0-1 0,-8-4-35 0,8 4 35 15,0 0-30-15,-5-6 21 0,5 6-25 0,0 0-18 16,0 0 15-16,-4-5-12 0,4 5 1 0,0 0-20 16,0 0 7-16,-2-6-19 0,2 6 15 0,0 0-22 15,0 0 17-15,0 0-30 0,0 0 25 0,0 0-25 16,0 0 29-16,0 0-18 0,0 0 23 0,0 0-22 15,0 0 16-15,0 0-14 0,-5 5 12 0,5-5-22 16,0 0 17-16,5 8-14 0,-5-8 9 0,2 10-20 16,-2-10 18-16,7 10-34 0,-5-4 12 0,1 0-25 15,1 2 18-15,0 0-25 0,-2 0 22 0,4 1-26 0,-3-1 19 16,1 2-11-16,0-1 6 0,-2 0-7 0,2-1-2 16,-1 1-3-16,1-2 3 0,-2 1-3 0,1-2-7 15,0 0 4-15,0 0-2 0,-2 1 3 0,-1-7 0 16,5 9 8-16,-5-9 0 0,3 7 9 0,-3-7 2 15,1 7 7-15,-1-7-5 0,4 5 1 0,-4-5-8 16,0 0-8-16,5 5 5 0,-5-5-7 0,0 0-5 16,0 0-7-16,14 0 5 0,-14 0-8 0,0 0-4 15,14-4 5-15,-14 4 1 0,13-2-5 0,-13 2 1 16,14-4 0-16,-6 2-1 0,-8 2-6 0,18-5 3 16,-8 4 5-16,1-1-3 0,-2-1-4 0,2 0 2 15,1 2 5-15,-1 0-22 0,0-1 24 0,2 1-2 16,-2-1 1-16,2 1-4 0,-1-1-1 0,0 1-2 15,2 0 2-15,1-1 1 0,-2-1-2 0,2 3-2 16,1-2 4-16,2 1-2 0,0-1-2 0,-1 1 5 16,-1-2-3-16,3 2 3 0,-1-1-1 0,0-1-1 15,0 0-11-15,1 2 5 0,-2-1 7 0,1 1 2 0,0-2 1 16,-2 1-3-16,2 1-2 0,-2-2-2 0,1 0-2 16,-1 0 7-16,2 1 1 0,-2 0-3 15,1-2 1-15,-3 1 0 0,4 0-2 0,-2-2 1 16,2 3 0-16,0-2 1 0,-1 1-2 0,-1 0 1 0,1 0-1 15,1-1-7-15,0-1 8 0,-3 2 0 0,4-2 3 16,-2 0-19-16,1 0 18 0,0 2-4 0,0-2-4 16,1 0 10-16,-1 1-4 0,1 1 2 0,-1-2 0 15,1 0 0-15,1 2-8 0,-2-2 1 0,1 3 7 16,1-2 2-16,-1 1-3 0,1-2-3 0,-2 2 3 16,3 0 1-16,-1 0-9 0,-1 1 11 0,0-2-5 15,2 1 3-15,-1 1-2 0,-1 0-1 0,1 1 1 16,1-2-1-16,-2 1 2 0,1 0-2 0,0-1 1 15,2 0-2-15,-3 2 0 0,1-1-5 0,2 0 6 16,-3-1 3-16,2 1-1 0,-1 0-1 0,1-1 4 16,-1-1-7-16,0 3-5 0,4-1 11 0,-5-1-4 15,0 1 2-15,0 0-22 0,-1-1 26 0,-1 1-3 16,-1-2-7-16,3 2 11 0,-3-1-5 0,0 1 3 0,0 0-5 16,0-2 0-16,-4 3 2 0,3-3-16 0,-2 2 15 15,0-1 5-15,1 1-4 0,-3-1 1 0,3 0-4 16,-1 1 3-16,-1-2 1 0,2 0-1 15,-3 2-2-15,2-1-1 0,-2 0-17 0,1 1 19 0,1-2-4 16,-3 2 4-16,1-2 4 0,0 2-1 0,-1-1-6 16,1 1 7-16,-2 0-9 0,2-2-1 0,-1 3 10 15,0-2-3-15,0 1 0 0,0 0-6 0,-1-1 7 16,0 1 2-16,-1-1-14 0,2-1 13 0,-1 3-1 16,-9 1 0-16,14-3-1 0,-14 3-3 0,14-5 4 15,-14 5-3-15,14-3 0 0,-14 3 2 0,14-6 0 16,-14 6-2-16,12-3-7 0,-12 3 0 0,11-4 10 15,-11 4-1-15,12-2-1 0,-12 2 0 0,10-3-2 16,-10 3 2-16,10-3-6 0,-10 3 6 0,9-4 3 16,-9 4-7-16,9-1 3 0,-9 1-1 0,0 0 3 15,12-2-7-15,-12 2 9 0,0 0 0 0,0 0-1 16,11-3-2-16,-11 3-13 0,0 0 18 0,5-3-7 16,-5 3 8-16,0 0 4 0,3-10-5 0,-3 10 26 0,0 0-34 15,-1-9 28-15,1 9-24 0,-3-9 36 16,3 9-30-16,-2-9 27 0,2 9-30 0,-3-12 31 15,2 5-36-15,-1 0 38 0,-2 0-27 0,3 0 44 0,-1-1-40 16,-1 1 35-16,1-1-7 0,-1 1-20 0,1-1 20 16,0 0-8-16,0 1-1 0,-1 0-11 15,2 1-4-15,-2-1 2 0,2 1-3 0,-2 0-3 0,3 6-5 16,-3-12-2-16,3 12-2 0,-3-10-9 0,3 10 13 16,-4-10-6-16,4 10-25 0,-5-8 26 0,5 8-30 15,-1-8 31-15,1 8-24 0,-3-7 31 0,3 7-23 16,-2-6 23-16,2 6-30 0,0 0 20 0,-3-9-18 15,3 9 32-15,0 0-32 0,-2-6 29 0,2 6-30 16,0 0 29-16,0 0-31 0,-2-6 32 0,2 6-31 16,0 0 33-16,0 0-32 0,0 0 30 0,-4-5-36 15,4 5 32-15,0 0-22 0,0 0 30 0,0 0-28 16,0 0 29-16,0 0-37 0,-1-6 30 0,1 6-28 16,0 0 34-16,0 0-33 0,0 0 29 0,0 0-28 0,-1-7 24 15,1 7-25-15,0 0 30 0,0 0-36 16,0 0 30-16,-1-10-49 0,1 10-19 0,0 0-101 0,0 0-119 15,0 0-123-15,0 0-175 0,-3-7-818 0,3 7-997 16</inkml:trace>
  <inkml:trace contextRef="#ctx0" brushRef="#br1" timeOffset="128383.31">22955 6957 406 0,'0'0'353'0,"-15"0"-78"16,15 0-18-16,-19 2-8 0,8 0 24 0,2 0-31 15,-3 3 40-15,-1 1-26 0,0 0-21 0,0 2-19 16,3 3-9-16,-3 3-10 0,0 1-15 0,3 0-14 16,0 3-11-16,2 2-13 0,2 0-17 0,0 2-12 15,3 0-62-15,2-3 31 0,1 1-52 0,2 3 36 16,3 1-54-16,2-1 40 0,-1 0-53 0,4 2 45 16,3 1-52-16,0-4 2 0,2-1 6 0,-1 0-8 15,4-3-4-15,0 0-20 0,-1-4-58 0,-2-2-62 16,4 0-68-16,2-4-75 0,-3 1-65 0,-1-3-112 15,0-3-488-15,2-1-545 0</inkml:trace>
  <inkml:trace contextRef="#ctx0" brushRef="#br1" timeOffset="128616.74">23304 7191 1050 0,'4'-8'563'0,"0"-1"-102"0,-4 9-52 0,2-10-26 0,-2 10-1 16,5-10-61-16,-5 10 4 0,3-7-90 15,-3 7 1-15,0 0-73 0,0 0 29 0,0 0-40 16,0 0 17-16,0 0-40 0,1 8-18 0,-1 1-5 16,-1 0-3-16,0 2-24 0,1 2-13 0,-2 0-23 0,2 4-8 15,0 1-8-15,2 0-5 0,-2 1 9 16,1-1-22-16,0 2-6 0,2-1-16 0,-1-1-64 16,1-1-58-16,-1-1-44 0,2 1-79 0,0-1-68 0,0-2-57 15,1-1-45-15,0 0-38 0,3-4-103 16,-1-2-363-16,2-1-506 0</inkml:trace>
  <inkml:trace contextRef="#ctx0" brushRef="#br1" timeOffset="128789.91">23669 7388 525 0,'8'-3'471'16,"-3"-1"-138"-16,-5 4-48 0,10-4-82 0,-10 4 55 16,0 0-22-16,0 0 47 0,16 1-48 0,-16-1 21 15,6 8-66-15,-6-8 2 0,5 8-70 0,-5-8 15 16,4 12-58-16,-3-4 19 0,2 1-56 0,-2 0-8 15,2 2-5-15,-2 0-7 0,0 0-9 0,0 2-6 16,2-1-31-16,-2 0-86 0,1-1-78 0,0 0-53 16,0 0-56-16,-1-2-100 0,0 0-44 0,2-4-306 15,-3-5-257-15</inkml:trace>
  <inkml:trace contextRef="#ctx0" brushRef="#br1" timeOffset="129100.34">23952 7281 531 0,'-2'-13'418'0,"1"2"-30"16,0 0-7-16,0 1-8 0,-2-1-20 0,3 1-40 15,0-1-24-15,0 2-23 0,3 2-29 0,-2 0-47 16,1-2-31-16,4 3-35 0,-1 1-23 0,3 1-13 0,-8 4-8 16,17-2-14-16,-6 3-12 0,1 3-9 0,1 1-7 15,-1 2-8-15,2 2-7 0,-3 0-3 16,-1 3-6-16,-2 1 0 0,-3 0-8 0,-1 3-40 15,-3 1 46-15,-5 0-45 0,1 0 52 0,-4 1-49 16,-4-2 47-16,1 1-42 0,-2-2 45 0,-1 0-40 0,2-1 6 16,-2-1-3-16,5-4 6 0,-1 1 8 0,2-3 2 15,-1 0 5-15,3 0 6 0,0-2 8 0,5-5-4 16,-5 7-4-16,5-7-3 0,0 0 42 16,5 6-63-16,-5-6 4 0,18-2-116 0,-7-2-53 0,8-1-141 15,3 0-78-15,1-4-86 0,9-3-474 0,-1 0-545 16</inkml:trace>
  <inkml:trace contextRef="#ctx0" brushRef="#br1" timeOffset="129333.84">24411 7022 520 0,'-2'-7'572'0,"2"7"-183"0,-3-10-42 0,3 10-65 16,-3-7-20-16,3 7-5 0,0 0 7 0,0 0 30 15,0 0-17-15,9 6-14 0,-5 1-30 0,2 0-63 16,1 4 29-16,0 1-79 0,3 0 20 0,1 5-46 15,1 0 25-15,-1 1-62 0,-1 1 31 0,1 2-53 16,-2 2 26-16,-1 4-48 0,-3-2 32 0,0-1-48 16,-2 1-3-16,-3 1 0 0,-3-3-8 0,-2 1-30 15,1 1-30-15,-2-4-7 0,-2-1-42 0,-2 0-40 16,1-1-49-16,-1-3-72 0,0-5-45 0,1 0-48 16,0-2-42-16,2-2-511 0,-2-5-505 0</inkml:trace>
  <inkml:trace contextRef="#ctx0" brushRef="#br1" timeOffset="129496.98">24873 7334 227 0,'21'-2'579'15,"-1"1"-148"-15,-1 1-106 0,-5 0-58 0,2 2-72 0,-5-1 27 16,1 1-25-16,-2 2-22 0,-2 1-20 0,-2 0-28 16,-1 1-25-16,-2-1-18 0,-1 3-15 0,0-2-59 15,0 2 39-15,-2-1-52 0,0 3 39 0,0-2-80 16,1-1-35-16,-1 2-81 0,2-3-71 0,1 1-63 15,4-1-480-15,-1-2-290 0</inkml:trace>
  <inkml:trace contextRef="#ctx0" brushRef="#br1" timeOffset="129754.39">25638 6940 276 0,'3'-14'538'0,"-1"1"-71"0,-4 3-125 0,1 0 39 15,-4 2-62-15,3 2 16 0,-2 0-51 0,-3 3 30 16,7 3-61-16,-13-3-24 0,13 3 18 0,-17 5-70 16,6 2 7-16,1 0-76 0,-1 5 28 0,0 1-58 15,-1 4 27-15,3 2-50 0,1 2 37 0,-1 0-59 16,5 3 18-16,-1-2-35 0,4 2 40 0,1-2-53 0,1 3 41 16,4-1-48-16,-1 0 38 0,6 4-52 15,2-4 43-15,2-1-64 0,0 0-1 0,4-2-106 16,0-2-16-16,2-2-104 0,1-3-31 0,0-2-75 0,0-2-78 15,0-3-75-15,1-2-374 0,-3-3-464 16</inkml:trace>
  <inkml:trace contextRef="#ctx0" brushRef="#br1" timeOffset="130067.41">25934 7123 353 0,'-4'-12'552'15,"3"1"-90"-15,-2 1-60 0,3-1-17 0,-1 3-37 16,0-3-25-16,2 2-1 0,0-1-6 0,1 1-78 15,0-1 19-15,2 3-86 0,1-2 7 0,-1 2-80 16,5 3 20-16,-1-2-46 0,-1 3 23 0,2 2-59 16,-9 1 39-16,21 1-52 0,-9 1 39 0,-3 5-47 15,3-2 31-15,-2 5-46 0,-2 0 42 0,-2 3-46 16,-1 1 41-16,-3-2-48 0,-4 3 45 0,1 1-9 16,-3 0-1-16,-2-1-33 0,-1 1 32 0,-1-1-44 15,0-1 45-15,0 1-45 0,0-4 47 0,0 1-47 16,1-1 42-16,1-2-37 0,0-1 50 0,3 0-31 15,-2-2 47-15,2 0-38 0,3-6 38 0,-4 9-43 16,4-9 33-16,4 7-42 0,-4-7 25 0,14 4-68 16,-5-3-21-16,6-1-85 0,-1-1-76 0,6-1-75 0,0 0-93 15,3-1-70-15,4-1-47 0,-3 0-474 0,3-2-581 16</inkml:trace>
  <inkml:trace contextRef="#ctx0" brushRef="#br1" timeOffset="130198.67">26448 7202 373 0,'0'0'455'0,"10"2"-83"15,-10-2-39-15,8 3-8 0,-8-3-3 0,0 0-5 0,2 10-28 16,-2-10-32-16,-2 5-37 0,2-5-39 0,-5 9-32 16,5-9-33-16,-7 9-23 0,5-3-16 0,-2 2-18 15,0-1-12-15,0 0-13 0,-1 3-12 0,1-3-72 16,2 3-102-16,-1-2-115 0,1-1-79 0,2 0-93 16,0-7-438-16,0 12-432 0</inkml:trace>
  <inkml:trace contextRef="#ctx0" brushRef="#br1" timeOffset="130585.47">26651 7024 535 0,'-1'-11'480'0,"-2"-2"-73"0,3 3 22 15,-1 0-93-15,2-1 5 0,-1 1-96 0,2-2 19 0,0 3-67 16,1-2 2-16,2 3-77 0,0-1 11 15,1 2-64-15,1 1 23 0,0-1-53 0,3 3 23 16,-2 1-49-16,1 2 35 0,-9 1-51 0,19 0 35 0,-19 0-46 16,16 4 36-16,-9 1-6 0,-2 2-1 0,-1-1-6 15,1 3-4-15,-3 0-3 0,0 1 3 0,-2 1-1 16,0-1-3-16,0 1 5 0,-1 2-4 16,0-3-1-16,-1 2-1 0,0 2 3 0,-1-4 1 0,3 2 0 15,-2 0 2-15,0-1-2 0,1 1 1 0,0-1 1 16,1 0 2-16,0 0-4 0,0-1 7 0,1 2-6 15,0-1 0-15,1 0 1 0,0-1-1 0,-2 1-5 16,3 0 0-16,-1-1 6 0,-2 0-8 0,0-2 2 16,0 3 0-16,-2-3 1 0,-2 2-3 0,-1-2 1 15,-2 0 1-15,0 0-5 0,-2 0 1 0,1-1-4 0,-2-1-32 16,2-1-66-16,-1 0-74 0,0-1-84 16,-1-2-80-16,10-2-64 0,-11-1-86 0,11 1-250 15,-8-5-250-15</inkml:trace>
  <inkml:trace contextRef="#ctx0" brushRef="#br1" timeOffset="130800.16">26912 6978 253 0,'11'-11'679'0,"-1"4"-203"15,-1 0-62-15,-2 1-111 0,1 2 27 0,0 1-14 16,-8 3-20-16,13-2-52 0,-13 2 26 0,14 2-61 16,-6 3 29-16,-2 3-74 0,3 1 24 0,-1 3-65 15,-1 0 23-15,1 2-54 0,-1 4 21 0,-1 2-54 16,0 0 26-16,-3 3-55 0,-2 1 32 0,-3 0-57 15,-3 2 35-15,-2 3-82 0,-2 0-29 0,-2-2-88 16,-1 0 4-16,1-1-72 0,2-5 10 0,1-2-89 16,-1-1 5-16,5-4-54 0,-1-2-80 0,3 0-466 15,2-5-464-15</inkml:trace>
  <inkml:trace contextRef="#ctx0" brushRef="#br1" timeOffset="130935.41">27224 7405 191 0,'12'-1'541'0,"-12"1"-132"0,21 0-70 0,-21 0 0 15,13 2 13-15,-13-2-30 0,12 2-13 16,-12-2-15-16,7 7-71 0,-5 0 8 0,-2-7-79 16,3 10 12-16,-4-1-75 0,-1-2 30 0,-3 4-76 15,1-2-13-15,-1 5-17 0,-2-1-124 0,-1-1-156 0,0 2-130 16,-1-3-659-16,-2 0-672 0</inkml:trace>
  <inkml:trace contextRef="#ctx0" brushRef="#br1" timeOffset="131549.69">28035 6867 401 0,'0'0'396'0,"3"-10"-42"16,-3 10 13-16,0-8-54 0,0 8 62 0,-2-6-55 16,2 6 32-16,-1-7-63 0,1 7 9 0,0 0-83 15,-6-4 26-15,6 4-48 0,-9 4 48 0,2 2-64 16,-3-1 30-16,1 3-38 0,-1 3-12 0,-3 3-10 16,0 2 3-16,1 3-35 0,-2 2-18 0,1 5-20 15,-1 0 2-15,2 2-26 0,0 1 3 0,4 1-22 16,0 1 8-16,3-1-22 0,2-2 13 0,3-2-19 15,2 2 6-15,3-3-23 0,1 2-8 0,6-1-33 16,2-4-61-16,1 0-63 0,6-4-66 0,0-2-28 0,1-2-111 16,0-5-35-16,2 0-99 0,0-4-137 15,-2-3-368-15,1-1-618 0</inkml:trace>
  <inkml:trace contextRef="#ctx0" brushRef="#br1" timeOffset="131933.68">28211 7103 446 0,'-6'-10'399'0,"0"1"-49"16,-1 1-53-16,4 1-14 0,-1-3-9 0,2 2-8 0,0-2-28 15,2 1-21-15,-2-1-22 0,5 2-40 0,0-2-32 16,2 2-23-16,2 0-18 0,2 1-22 0,-1 3-11 16,2-1-10-16,2 1-8 0,-2 3-5 0,-10 1-4 15,20 0-10-15,-11 3-1 0,-1 1-3 0,0 1-3 16,-3 1-4-16,-1 1-1 0,-2 1-1 0,-2 1 9 15,1-1-11-15,-2 3 2 0,0-1-2 0,-2 0 1 16,-1 0 2-16,2 1 2 0,-2-1-2 0,-1 1-5 16,1-1 9-16,0 1-2 0,2-2-1 0,-1 1 2 0,1-1 3 15,0 1-2-15,2 0 0 0,0-2 3 0,2 3-3 16,0-1 1-16,1 1-4 0,1-2 5 16,1 3-3-16,2-1-2 0,0 1 2 0,-1-1-2 15,-1-3-1-15,-1 3 0 0,1-4 0 0,0 1-1 0,-2 1 2 16,-1-3 3-16,-2 1 0 0,0-7-1 0,-3 12 3 15,-1-6-1-15,-1-1-3 0,-2 0 7 16,-2-1-8-16,0 1 1 0,-1-1 0 0,1-1 0 0,-2 0-7 16,1-1 0-16,-1 0-14 0,11-2-61 0,-16 2-78 15,16-2-102-15,-12-2-91 0,12 2-79 0,-4-3-353 16,4 3-304-16</inkml:trace>
  <inkml:trace contextRef="#ctx0" brushRef="#br1" timeOffset="132085.37">28495 7272 311 0,'0'0'489'0,"17"2"-66"16,-17-2-117-16,9 4 3 0,-9-4-9 0,6 5-17 16,-6-5-24-16,8 9-13 0,-8-9-37 0,4 8-36 15,-4-8-36-15,3 14-26 0,-1-8-22 0,0 1-19 0,0 1-16 16,-1 2-12-16,1-1-12 0,2 1-107 16,0-2-103-16,2 1-98 0,-2-1-116 0,5-1-520 15,-2 0-483-15</inkml:trace>
  <inkml:trace contextRef="#ctx0" brushRef="#br1" timeOffset="132333.15">28843 6998 603 0,'-3'-12'645'0,"3"3"-123"16,-1-1-70-16,-2 4-75 0,2-1-31 0,1 7-18 15,0-11-61-15,0 11 53 0,-1-7-32 0,1 7 15 16,0 0-61-16,0 0-13 0,0 0-45 0,-3 9-17 15,5-3-40-15,-1 3-4 0,0 0-34 0,3 3 0 16,1 3-29-16,-1-1 0 0,2 3-24 0,-2-2 2 16,4 6-14-16,1-2 10 0,-2 1-24 0,0 1-1 15,1-2-44-15,-1 0-44 0,-2-1-90 0,2-2-23 16,-2-2-80-16,-1-1-75 0,1 2-82 0,-3-6-114 0,2 1-100 16,-3-4-375-16,-1-6-626 0</inkml:trace>
  <inkml:trace contextRef="#ctx0" brushRef="#br1" timeOffset="132567.44">29096 6891 432 0,'6'-9'538'0,"1"-1"-141"0,-2 3-28 0,2 2-43 0,-3-1-10 16,1 1-25-16,-5 5-11 0,12-3-9 0,-12 3-10 15,14 4-25-15,-8 1-21 0,3 2-19 0,-1 3-26 16,2 2-28-16,0 5-24 0,-1 1-14 0,0 2-21 15,0 5-12-15,-1 3-13 0,-2 1-11 0,-1 2-14 16,-3 1 2-16,-2-3-20 0,-2 5-9 0,0-2-68 16,-6-1-71-16,3-1-58 0,-3-2-56 0,-1-1-43 15,-1-7-66-15,1-1-47 0,0-1-49 0,0-5-451 16,2-3-469-16</inkml:trace>
  <inkml:trace contextRef="#ctx0" brushRef="#br1" timeOffset="132743.46">29524 7217 43 0,'13'1'606'0,"-3"0"-227"15,-1 1-32-15,-1 2-92 0,-2 2 29 0,-1-1-82 16,0 1-14-16,0-1-5 0,-1 3-65 0,-3-2-18 0,1 2-15 16,-2 1-17-16,0 0-11 0,-2 2-20 15,2-2-10-15,-2 1-8 0,2 1-8 0,-3-3-64 0,3-1-72 16,0 2-69-16,0-9-67 0,3 9-167 15,-3-9-184-15,8 7-123 0</inkml:trace>
  <inkml:trace contextRef="#ctx0" brushRef="#br1" timeOffset="132999.35">29925 6825 20 0,'1'-14'576'16,"-2"4"-81"-16,1 1-142 0,-1 2-33 0,-2 1 9 15,3 6-26-15,-6-8-11 0,6 8 4 0,-8-3 2 16,8 3-22-16,-11 3-23 0,11-3-74 0,-13 10 42 16,7-1-66-16,-1 4 28 0,1 1-69 0,1 3 18 15,-3 1-28-15,4 2-19 0,-1 1-10 0,3 2-22 16,0 1-7-16,2-1-6 0,0 1-4 0,4 0-10 16,-1-1-8-16,3-1 3 0,2-2-14 0,1 0 0 15,2-2-17-15,2 0-49 0,0-2-61 0,3-1-65 16,-3-4-90-16,5 1-53 0,-4-5-163 0,3 1-123 15,-2-3-394-15,2-3-614 0</inkml:trace>
  <inkml:trace contextRef="#ctx0" brushRef="#br1" timeOffset="133483.45">30196 6971 132 0,'-5'-7'554'0,"-1"2"-147"0,-1-4-14 15,2 2-17-15,0-1-7 0,-1 0-38 0,2 1-18 16,1-2-22-16,1 2-31 0,2 1-49 0,0 6-38 16,2-13-39-16,1 8-27 0,1 0-19 0,3 2-19 15,-7 3-13-15,13-4-6 0,-13 4-8 0,19 3-5 16,-11 0-2-16,0 2-4 0,-1 2-3 0,1 2-2 16,-3 0-1-16,-1 4-6 0,-3-1 3 0,-1 3-11 15,0 1 3-15,-4 2-4 0,-1-1 4 0,-2 1-7 16,0-2-11-16,0-2 14 0,1 1 6 0,-1-2-3 15,-1-1 2-15,4-2 2 0,-1-1-1 0,1 0 11 16,0-2 5-16,1 0 17 0,3-7-3 0,-4 10 13 16,4-10-10-16,0 8-8 0,0-8-11 0,7 4-13 15,-7-4-21-15,16 0-51 0,-4-1-58 0,4-2-39 16,2-2-61-16,0 2-9 0,5-3-78 0,0 0 16 16,0-2-54-16,-1 2 29 0,-1-4 15 0,2 1 30 15,-5 1 29-15,2 0 34 0,-3 2 40 0,-3-2 33 16,-1 1 32-16,-2 1 66 0,0 1 64 0,-5 1 20 15,4 0 80-15,-10 4-11 0,11-6 67 0,-11 6-41 16,7-5 51-16,-7 5-11 0,0 0 17 0,0 0-25 16,0 0-1-16,0 0-30 0,0 0-8 0,5 6-29 15,-5-6-8-15,-1 6-29 0,1-6-2 0,-1 10-22 0,1-10-1 16,0 11-21-16,0-11 5 0,2 14-22 0,-2-7-5 16,4 0-18-16,-3 2-72 0,2 0-97 0,-2 0-26 15,3-2-130-15,-1 2-48 0,-1-4-71 0,2 0-341 16,-4-5-319-16</inkml:trace>
  <inkml:trace contextRef="#ctx0" brushRef="#br1" timeOffset="133817.57">30651 6968 341 0,'2'-14'354'16,"-1"3"37"-16,-1 0-52 0,1 1 0 0,0 2-2 16,-1 0-30-16,0 8-53 0,0-14-53 0,0 14-42 15,0-9-28-15,0 9-24 0,0 0-25 0,0 0-16 16,0 0-7-16,0 0-12 0,0 0 8 0,10 5-28 15,-10 0 12-15,4 4-21 0,-2-2 9 0,0 3-28 16,3-2 26-16,-2 0-24 0,1 0 19 0,1-1-21 16,-3 0 16-16,3-2-19 0,-5-5 19 0,8 6-21 15,-8-6 18-15,9 2-18 0,-9-2 18 0,10-3-20 16,-10 3 16-16,10-7-17 0,-3 3 22 0,-2-3-19 16,1 0 18-16,-2 0-7 0,1 0 45 0,-1 3 11 15,-4 4 39-15,7-10-3 0,-7 10-10 0,6-8-19 16,-6 8-16-16,6-5-9 0,-6 5-7 0,0 0 1 15,0 0 6-15,11 3-12 0,-11-3-3 0,7 12-11 16,-3-3 2-16,0 0-7 0,2 2-1 0,-2 3-7 0,1-1 5 16,0 1-45-16,-1 0-74 0,1 1-82 15,2-2-94-15,-2-1-152 0,-1-2-67 0,-1-3-439 16,1-1-526-16</inkml:trace>
  <inkml:trace contextRef="#ctx0" brushRef="#br1" timeOffset="134015.47">30907 6687 631 0,'5'-11'593'0,"1"-1"-117"0,-1 5-70 0,1 0-52 15,-1 2-45-15,-5 5-33 0,16-3-28 0,-16 3-22 16,19 4-37-16,-10 3-8 0,2 2-28 0,1 5-32 16,-1 4-2-16,-1 1-16 0,1 7-25 0,-2 2-15 15,0 4-7-15,0 7-14 0,-6-3-10 0,-3 3-6 16,-3 7-17-16,-6-3-30 0,-4 0-94 0,-6 0-75 15,-8 4-152-15,-4-1-102 0,-7-6-139 0,-1-1-357 16,-10-3-515-16</inkml:trace>
  <inkml:trace contextRef="#ctx0" brushRef="#br1" timeOffset="134732.91">27842 8051 49 0,'0'0'362'0,"7"-5"-41"0,-7 5-59 15,0 0 30-15,3-6-45 0,-3 6 8 0,0 0-63 16,2-7-6-16,-2 7-7 0,0 0-4 0,-5-7-6 16,5 7 7-16,0 0 3 0,-11-3 1 0,11 3-5 15,-11-1-4-15,11 1 0 0,-19 1-5 0,8 0-3 16,-3 3-5-16,0-1-9 0,-4 2-5 0,-1 2-3 16,0 2-8-16,-3 2-35 0,-2 1 23 0,2 1-27 15,-1 2 22-15,-1 3-36 0,-3 4-6 0,2 2-10 16,7-1-8-16,-5 3-51 0,2 2 54 0,7-3-11 15,-1-1-5-15,3 1-8 0,6-2 1 0,-1 0-3 16,5-2 10-16,1-1-15 0,3-1-1 0,3 0-5 16,2 1 9-16,4-2-14 0,5-2 7 0,3 1-15 15,3-3 10-15,3-3-19 0,3 0 9 0,2-3-20 16,3-1-9-16,0-1-44 0,3-3-15 0,0-2-85 16,1-2-16-16,0 0-102 0,0-3-26 0,-1 0-62 15,-2-3-87-15,-2 0-75 0,-2-2-109 0,-4-1-263 16,-8-1-469-16</inkml:trace>
  <inkml:trace contextRef="#ctx0" brushRef="#br1" timeOffset="134885.26">27682 8397 256 0,'-25'0'628'16,"3"0"-196"-16,3 0-51 0,2 0-101 16,3 0 32-16,0 0-52 0,3 0 55 0,11 0-75 15,-14-3-8-15,14 3-81 0,0 0 11 0,5-7-76 16,2 3 22-16,8-1-59 0,6-1 24 0,3 1-60 0,8-3-33 15,2-1-150-15,7 0-72 0,1-1-145 16,1 0-600-16,1-3-584 0</inkml:trace>
  <inkml:trace contextRef="#ctx0" brushRef="#br1" timeOffset="135316.04">28799 8051 417 0,'-1'-6'549'0,"-2"-1"-141"0,2 0-25 16,-3 2 18-16,2 0-35 0,-1-1-11 0,3 6-24 15,-7-9-40-15,7 9-54 0,-5-7-46 0,5 7-12 16,0 0-5-16,0 0 8 0,0 0-2 0,0 0 0 16,-6 7-11-16,6-7-25 0,2 12 18 0,2-2-25 15,-2 0 7-15,4 0-25 0,-1 3 0 0,2 1-21 16,-1 0-2-16,1 0-23 0,0 2-4 0,1 2-24 15,-3-2-6-15,3 2-8 0,-2 1-6 0,1-1-1 0,-2-1-3 16,0 0-7-16,-1 1-13 0,1-2-9 0,-1 1-31 16,-1 0-57-16,1-1-59 0,-3 0-16 0,1-4-102 15,0 1-14-15,-2-2-65 0,0-1-86 0,0-2-108 16,0-8-109-16,-4 10-384 0,4-10-655 16</inkml:trace>
  <inkml:trace contextRef="#ctx0" brushRef="#br1" timeOffset="135865.9">28788 8110 47 0,'-4'-7'338'15,"1"3"-26"-15,-3-3-56 0,4-1 39 0,-1 1-40 16,0-3 30-16,1 2-84 0,-1-2-17 0,3 1 18 16,0-2-2-16,0 0-53 0,2 0 11 0,1 1-38 15,3-2 8-15,2-1-48 0,0 3 13 0,2-1-6 16,1 2-8-16,3-1-10 0,-2 2-9 0,4 0-11 16,-1 3-6-16,2-2 9 0,1 2-21 0,-2 2 13 15,2 0-18-15,-3 1 15 0,2 1-18 0,-2 1 9 0,1 1-13 16,0 0 18-16,0 3-11 0,-2-2 5 15,1 3-16-15,-3 1 15 0,-2 0-14 0,-1-1 13 16,-2 3-11-16,-3-1 13 0,-1 1-15 0,-3 1 8 0,-3 0-15 16,-1 0 7-16,-3 2-10 0,-5-2 6 15,-1 5-6-15,-2-3-1 0,-3 0-1 0,-1 1-3 0,-1-3 0 16,0 2 1-16,1-2 5 0,1 1-7 0,-2-2-1 16,2 1 0-16,3-2 3 0,1-1-2 0,1 1 0 15,3-2 4-15,-2 0-4 0,4 0 2 0,2-1 3 16,0 1 5-16,6-5 1 0,-7 9 3 0,7-9 1 15,2 9 2-15,-2-9-2 0,10 10 0 0,-4-4 2 16,4 0-1-16,3 1 4 0,0 1-4 0,1 0 10 16,0 0-35-16,3 2 55 0,-1 0-36 0,1 0 51 15,-2 2-40-15,3-1 39 0,-2 0-47 0,0 2 43 16,-2-1-48-16,1 0 42 0,0 1-54 0,-3-3 43 16,-1 0-50-16,-1 0 45 0,0 0-50 0,0-2 39 15,-3 0-10-15,0-1-99 0,2-1-40 0,-1-1-65 0,-2 0-85 16,1-1-110-16,-7-4-104 0,14 2-551 0,-14-2-657 15</inkml:trace>
  <inkml:trace contextRef="#ctx0" brushRef="#br1" timeOffset="136466.48">29617 8096 196 0,'0'0'294'15,"0"0"-34"-15,0-8-7 0,0 8-41 0,0 0 27 0,-2-7-49 16,2 7 43-16,-3-5-54 0,3 5 27 0,-6-5-66 16,6 5 20-16,-9-2-32 0,9 2 28 0,-8-3-27 15,8 3 10-15,-13 0-27 0,13 0 5 16,-11 4-36-16,11-4 3 0,-12 5-27 0,3 1 12 0,4-3-21 15,-1 3 18-15,-1 1-18 0,2-1 0 0,-1 2-20 16,2 0-2-16,0 1 0 0,-1 0-6 0,3 0 1 16,0 1-3-16,0-1-5 0,2 1-4 0,0-1 1 15,0 2 4-15,2-3-5 0,1 2 4 0,1-3 2 16,0 1-4-16,1-2-3 0,2 2-1 0,0-3 3 16,-1 0-6-16,3-2 0 0,1 0 0 0,-1 0-1 15,2-2 0-15,-11-1-2 0,19 0 2 0,-9-2-5 16,1-1 6-16,-2 1-5 0,0-3-1 0,-2-1-2 15,2 0 2-15,-3-1-5 0,-1-2-1 0,-2 1 6 16,-1-3 7-16,0 3-15 0,-4-4 15 0,0 2-14 16,-2-2 13-16,-1 1-16 0,-2-1 16 0,-2 0-15 15,2 3 14-15,-2-2-19 0,-1 2 10 0,1 1-15 16,1 2-42-16,0 0-73 0,-2 0-25 0,4 1-99 0,6 5-28 16,-12-5-61-16,12 5-74 0,-9-3-325 0,9 3-259 15</inkml:trace>
  <inkml:trace contextRef="#ctx0" brushRef="#br1" timeOffset="136749.07">29886 7968 10 0,'0'0'567'0,"5"-7"-173"0,-5 7 11 0,2-8-58 15,-2 8 30-15,0 0-37 0,3-7-20 16,-3 7-63-16,0 0-33 0,0 0-46 0,2-6 10 0,-2 6 3 15,0 0 16-15,0 7-5 0,0-7-17 0,4 11-23 16,-4-2-13-16,3-1-3 0,-1 3-13 0,1 0-8 16,0 0-30-16,-1 5-10 0,3 0-12 0,-1-2-39 15,-2 2 23-15,2 0-39 0,-2 1 25 0,0 0-32 16,3 0 21-16,-2-1-31 0,-1-2 27 0,2 2-34 16,0-2 1-16,-1 0 12 0,-1-1-25 0,1-2-69 15,-1 1-30-15,1-3-119 0,-2 2-27 0,2-4-72 16,-1 0-78-16,0-1-86 0,-2-6-108 0,5 6-334 15,-5-6-522-15</inkml:trace>
  <inkml:trace contextRef="#ctx0" brushRef="#br1" timeOffset="137184.57">29965 8008 186 0,'0'-11'394'0,"0"1"-91"0,0 0 31 0,1 0-81 15,4-1 16-15,-1 1-67 0,1-2 27 0,3 0-63 16,1 3 10-16,0-4-64 0,2 4 6 0,2-1-51 16,2 2 25-16,-2 0-37 0,4 0 27 0,-1 1-23 15,2 1 14-15,-2 1-29 0,1 2 28 0,0 0-31 16,-2 1 22-16,-2 2-23 0,0 0 20 0,-3 4-29 16,1-1 17-16,-3 1-17 0,-1 3 14 0,-3 0-22 15,-2 2 10-15,-3 0-17 0,-2 1 11 0,-3 2-19 16,-4 1 18-16,-2 0-24 0,-2 1 17 0,-2 1-21 15,-2-3 19-15,2 2-16 0,-3-2 9 0,1-1-13 16,3-1 21-16,1-2-19 0,1 2 16 0,3-4-14 16,1 0 18-16,-1 0-7 0,3-3 25 0,7-3-10 15,-9 8 7-15,9-8-18 0,-5 6 10 0,5-6-20 16,0 0 9-16,9 4-8 0,-9-4 7 0,14 4-10 0,-5 0 15 16,1-1-7-16,1 1 20 0,3 0-1 15,-1 3 19-15,-1 1-11 0,2-1 10 0,-1 2-11 0,0-1-1 16,-3 3-9-16,3-2 0 0,-3 2-1 0,2-1-3 15,-1 2-9-15,-1 0-3 0,-1-1 1 0,0 1-4 16,0-1 5-16,0-1-48 0,1-1 40 16,-1 0-6-16,0 0-67 0,0-2-60 0,0-2-78 0,-1 1-91 15,2-3-93-15,0 0-98 0,0-2-439 0,-10-1-497 16</inkml:trace>
  <inkml:trace contextRef="#ctx0" brushRef="#br1" timeOffset="137377.41">30615 8056 585 0,'0'0'506'0,"-3"-7"-43"15,3 7-52-15,0 0 14 0,-3-6-53 0,3 6-34 16,0 0-50-16,-1-9-42 0,1 9-49 0,4-6-28 16,-4 6-41-16,9-5-16 0,-1 3-32 0,1-2-13 15,2 2-20-15,3-1-10 0,-2 1-23 0,6-1-45 16,-1 1-76-16,1 1-57 0,-1 0-73 0,0-2-98 15,-3 2-113-15,2 0-116 0,-5 0-257 0,-11 1-356 16</inkml:trace>
  <inkml:trace contextRef="#ctx0" brushRef="#br1" timeOffset="137531.79">30656 8138 354 0,'-9'7'356'0,"4"-3"-91"0,0 2 31 0,5-6-44 15,-5 6 55-15,5-6-87 0,0 0-32 0,0 0-47 16,6 6-27-16,-6-6 14 0,15 0-65 0,-4-1 22 15,0-1-66-15,6-2-16 0,-2 1-126 0,3-1-53 16,3-3-90-16,0 0-115 0,4-1-196 0,-2-1-90 16</inkml:trace>
  <inkml:trace contextRef="#ctx0" brushRef="#br1" timeOffset="137766.45">31049 7892 4 0,'2'-11'585'0,"-2"4"-92"0,2-1-69 16,-2 8 23-16,1-11-15 0,-1 11-32 0,0-11-20 0,0 11-25 15,1-8-33-15,-1 8-58 0,1-7-30 0,-1 7-54 16,0 0 19-16,0 0-38 0,5-5 27 0,-5 5 4 16,4 3-7-16,-4-3-21 0,9 11 9 0,-4-5-34 15,2 4 0-15,0-1-35 0,0 3 7 0,0 1-33 16,1-1 3-16,1 3-29 0,-1 3 4 0,-1-1-28 16,2 2 11-16,-1 0-5 0,0 1-6 0,-2 1-6 0,-1 1-9 15,0-1-13-15,0 0-28 0,0 0-50 16,-3-2-45-16,0-2-33 0,0 0-89 0,-1-1-2 15,0-3-59-15,-1-1-55 0,0-1-66 0,1-1-66 16,-1-2-90-16,0-8-565 0,0 12-762 0</inkml:trace>
  <inkml:trace contextRef="#ctx0" brushRef="#br1" timeOffset="138232.54">31176 7917 193 0,'-1'-11'410'16,"1"0"-85"-16,0 0 12 0,0 1-36 0,0-2-34 16,1 0-52-16,3 1 32 0,0-1-77 0,1 2 13 15,0-4-51-15,2 4 5 0,-1-1-45 0,4 0 7 16,2 3-46-16,-1-1 16 0,1 2-37 0,1 1 9 16,-1 0-14-16,1 2 15 0,-1 2-32 0,0 1 23 15,1 1-18-15,0 0 24 0,-3 2-5 0,2 1-2 16,-1 2-5-16,-1 0-4 0,1 2-4 0,-2 2-4 15,-2 0-2-15,-2 2 1 0,-1-1-1 0,-4 3-4 16,0 0-2-16,-2 1-7 0,-5 0 5 0,0 0-3 16,-5 2 2-16,1-1 0 0,-3-1-2 0,-2-1-1 0,3-1-1 15,1-3 3-15,-3 1 2 0,4-3 2 0,1 1-2 16,2-2 8-16,-1-2 5 0,4 2 26 16,5-6 14-16,-9 6-3 0,9-6-7 0,0 0 3 0,-4 5-4 15,4-5-5-15,0 0-17 0,9 4 7 0,-9-4-5 16,14 2-1-16,-14-2 1 0,18 5 4 0,-9-2-1 15,1 0-7-15,1 0 0 0,-1 0 0 16,1 2 1-16,-2 0-5 0,0 0 2 0,3 0-12 0,-5 2 8 16,2 0-6-16,2-3 4 0,-4 4-12 15,1-1 7-15,0-1-6 0,-1 1 4 0,2 0-7 0,-2-1 8 16,0 3-10-16,1-4 8 0,0 2-16 0,-1 0-2 16,1-1-65-16,1-1-45 0,-3 1-58 0,3-2-61 15,-2 0-127-15,3-1-84 0,-10-3-506 0,14 1-544 16</inkml:trace>
  <inkml:trace contextRef="#ctx0" brushRef="#br1" timeOffset="138662.44">31526 7472 23 0,'-1'-11'398'0,"2"-1"-48"0,-1 4-87 16,2-3 17-16,0 3 4 0,0-2 2 16,0 2-34-16,1-1 7 0,-1 3-28 0,1-1-23 0,0 1-31 15,0 1-27-15,-3 5-26 0,9-8-8 0,-9 8-16 16,9-4-6-16,-9 4-9 0,12 0-10 0,-12 0-4 16,12 8-10-16,-6-4-9 0,-1 3-10 0,1 2-3 15,-1 0-6-15,0 1-3 0,0 1-7 0,-1 0-9 16,-1 0 11-16,1 0-8 0,-2 2 5 0,1-3-11 15,-2 1 11-15,2 1-11 0,0-1 13 0,-1 0-9 16,-1-2 17-16,0 1 1 0,-1-3 34 0,3 1 17 16,-1-2 19-16,0-1 30 0,-2-5-5 0,2 12 40 0,3-8-25 15,-5-4 5-15,13 6-13 0,-4-3-15 0,1-1-15 16,2 0-9-16,-1-2-16 0,2 1-5 0,2-2-12 16,0 1-5-16,1-1 2 0,-1-2-8 0,3 1-6 15,-4-1-7-15,2 1-5 0,-3 0-2 16,-1 0-1-16,-2 0 1 0,1 0-4 0,-1-1-4 0,-10 3-3 15,13-6-6-15,-13 6-23 0,11-3 17 0,-11 3-15 16,6-4-49-16,-6 4-30 0,0 0-85 0,4-7-74 16,-4 7-129-16,0 0-152 0,0 0-284 0,-5-5-518 15,5 5-931-15</inkml:trace>
  <inkml:trace contextRef="#ctx0" brushRef="#br1" timeOffset="144299.39">24850 16593 249 0,'0'0'377'0,"0"0"-8"0,3-6-39 0,-3 6-4 16,2-6-10-16,-2 6-5 0,0 0-30 16,0 0-18-16,3-7-21 0,-3 7-27 0,0 0-34 15,0 0-9-15,1-5-19 0,-1 5-21 0,0 0-10 0,0 0 0 16,0 0-4-16,0 0-6 0,7-4-14 0,-7 4-18 15,0 0-1-15,12 6-7 0,-12-6-11 0,12 8 9 16,-7-1-15-16,4 0 4 0,-1 2-20 0,-1 2 18 16,1 2-24-16,2 3 15 0,-1 2-24 0,0 1 16 15,1 3-29-15,-3 0 19 0,-1 5-27 16,2 0 21-16,-1 2-26 0,0 0 0 0,-2 0 0 0,-1-3 4 16,0-1-4-16,0 2-3 0,-2-3 4 0,4 0 0 15,-3-1-1-15,1-2 2 0,-2-3 0 0,2-1 1 16,-1 0-3-16,-1-2 6 0,2-1-1 0,-3-2 6 15,3-2 4-15,-1 1 3 0,-1-1 2 0,2-2-2 16,0-1 3-16,0 1-2 0,0-1 2 0,2-1-30 0,0-1 30 16,2-2-7-16,0 1 1 0,0-1 0 0,3 0-4 15,-1 0-2-15,4-2-4 0,0 0 3 0,2-1-4 16,3-1 2-16,1 0-4 0,6-2 39 0,-2-1-42 16,6 1 31-16,0-3-35 0,3 0 36 0,2 0-40 15,1 0 32-15,-2-2-36 0,3 1 1 0,-2 0 3 16,6-1 0-16,-4 1 4 0,-3 0 1 0,1-1 2 15,-1 2-1-15,-2-1 3 0,0 0 33 0,0 1-39 16,-5 1 39-16,-3 0-42 0,2-1 34 0,-6 2-38 16,1 1 36-16,-5-1-37 0,2 1 39 0,-4-1-39 15,0 2 36-15,-2-1-37 0,-1 1 38 0,-2-1-39 16,2 1 39-16,-11 2-35 0,15-2 36 0,-15 2-40 16,11-3 42-16,-11 3-41 0,13-2 40 0,-13 2-40 0,8-2 39 15,-8 2-41-15,7-3 37 0,-7 3-38 0,0 0 42 16,11-4-42-16,-11 4 36 0,7-3-45 0,-7 3 41 15,9-6-50-15,-9 6 5 0,8-5-53 0,-8 5-26 16,10-6-45-16,-10 6-53 0,10-7-49 0,-10 7-40 16,9-8-87-16,-5 4-80 0,4-1-27 0,-3-2-461 0,0 1-537 15</inkml:trace>
  <inkml:trace contextRef="#ctx0" brushRef="#br1" timeOffset="144582.51">26048 16848 191 0,'-12'-2'519'0,"3"0"-131"16,9 2-77-16,-15-2-13 0,15 2-23 0,-15-4 63 16,15 4-5-16,-11-3 1 0,11 3-33 0,-10-2-19 15,10 2-56-15,0 0-30 0,-9-4-22 0,9 4-7 16,0 0-1-16,0 0-15 0,0 0 17 0,14-1-48 0,-14 1 20 16,13 3-18-16,-4 1-16 0,4 1-20 15,-2 0-49-15,3 2 31 0,-1 0-42 0,0 2 37 0,2 0-44 16,-2 0 32-16,2 4-42 0,0 0 40 0,0 0-42 15,-2 4 38-15,-1-1-45 0,-1 2 41 0,-4 0-45 16,0 3 39-16,-2 0-44 0,-4-2 33 0,-2 0-35 16,-4 2 36-16,-2 1-39 0,-2-1 35 0,-5 4-47 15,0-2 35-15,-4-2-44 0,2 1 11 0,-1-3-74 16,-1 0-61-16,2-3-77 0,0-2-84 0,2 0-86 16,3-3-164-16,2-2-123 0,-1-1-341 0,3-3-647 15</inkml:trace>
  <inkml:trace contextRef="#ctx0" brushRef="#br1" timeOffset="146348.6">26875 16752 346 0,'0'0'369'0,"1"-6"-17"16,-1 6-35-16,0 0 15 0,0 0-18 0,-1-7-9 0,1 7-35 16,0 0-26-16,0 0-37 0,0 0-34 15,-2-7-31-15,2 7-27 0,0 0-8 0,0 0 15 16,0 0 17-16,0 0 14 0,0 0 15 0,3 8 2 16,-3-8-26-16,4 10 1 0,-2-3-22 0,1 1 18 0,1 1-39 15,0 1 32-15,-2 1-46 0,6 3 28 16,-5-1-54-16,3 2 39 0,-2 1-44 0,1 0 27 0,-1 1-42 15,1-1 26-15,0 1-39 0,-2 1 2 0,1-1-9 16,0 1-1-16,0-2-23 0,-1 1 21 0,-1-1-12 16,2 0 9-16,-1-3-8 0,0 0-18 0,-1-1 17 15,0-1-4-15,-1-2-5 0,2 1-9 0,-2-2-36 16,2 0-28-16,-3-8-29 0,2 12-33 0,-2-12-54 16,4 8-66-16,-4-8-33 0,4 6-58 0,-4-6-91 15,0 0-72-15,10-3-102 0,-10 3-291 0,4-11-469 16</inkml:trace>
  <inkml:trace contextRef="#ctx0" brushRef="#br1" timeOffset="150564.54">26880 16827 98 0,'0'0'225'16,"0"0"14"-16,0 0-63 0,-4-4 27 0,4 4-62 15,0 0-1-15,0 0-8 0,0 0 7 16,0 0 9-16,0-8 4 0,0 8 7 0,0 0 3 0,0 0-5 16,1-7-15-16,-1 7-54 0,0 0 43 15,0 0-8-15,0-8-10 0,0 8-7 0,0 0-6 0,0-8-10 16,0 8-11-16,0 0-16 0,3-10 2 16,-3 10-25-16,4-7 21 0,-4 7-2 0,5-9-9 0,-5 9-6 15,9-9 0-15,-2 3-1 0,1 1-7 0,0 0-3 16,1 1-5-16,1-1 1 0,1 1-4 0,0-1-1 15,1 2 1-15,-1-1-5 0,3 1 1 0,-3 0-5 16,3 1 2-16,0 0-4 0,-2 1 2 0,2 0-6 16,-1 1 3-16,1 1 0 0,-3 0 2 0,2 1 0 15,-2 0-2-15,0 2 2 0,-1 0-3 0,-1 0-3 16,-3 2-2-16,2-1 3 0,-3 2 0 0,-1 0-14 16,-2 2 18-16,-2-1-5 0,0 1 0 0,-2 1-4 15,-3 0-1-15,-2 1-3 0,0 1 5 0,-4 0-4 0,-1 1 0 16,-4-1 2-16,2 1-3 0,-2-1-19 0,-1 0 20 15,0-1-17-15,-1 0 19 0,2-1-15 0,2-2 16 16,1-1-15-16,0 0 15 0,0 0-13 0,3-2 15 16,3 0-15-16,-1 0 19 0,1-2-18 0,7-3 18 15,-8 7-18-15,8-7 19 0,-4 3-18 0,4-3 19 16,0 0-20-16,9 5 18 0,-9-5-19 0,11 2 18 16,-11-2-18-16,19 2 20 0,-8 1-13 0,0 0 29 0,1 0-7 15,2 1 24-15,0 0 18 0,1 3-10 16,0-1 18-16,1 0-3 0,0 1-7 0,1 2 0 15,1 0-28-15,0 0 14 0,0 2-11 0,1-1-9 0,-3 1-33 16,3-1 27-16,-2 1-29 0,2-1 33 0,-3-1-40 16,0-2 25-16,-3 2-90 0,1-3-36 0,-2 1-92 15,-2-2-31-15,-1 0-78 0,1-2-139 0,-10-3-103 16,14 4-342-16,-14-4-464 0</inkml:trace>
  <inkml:trace contextRef="#ctx0" brushRef="#br1" timeOffset="151463.73">27121 16331 4 0,'0'0'240'0,"0"0"-34"15,0 0-28-15,0 0-65 0,-10-2 31 0,10 2-54 16,0 0 34-16,0 0-60 0,-4-7 46 0,4 7-52 15,0 0 44-15,0 0-35 0,0-8 53 0,0 8-27 16,0 0 38-16,4-9-27 0,-4 9 22 0,8-8-22 16,-8 8 3-16,9-7-8 0,-9 7 0 0,11-7-5 15,-4 4-1-15,3 0-18 0,-3 1-3 0,3-1-6 16,-10 3-7-16,17-1 1 0,-17 1 1 0,21 0-5 16,-12 2-12-16,1 1-1 0,-1 1-26 0,1 1 15 0,-2 3-20 15,0-1 15-15,-1 1-24 0,-2 0 27 16,0 2-33-16,-1 0 23 0,-1 1-26 0,-2-2 22 15,-1 2-32-15,-1-1 29 0,-2 1-23 0,1 1 27 16,-4-4-28-16,1 2 24 0,-2-1-19 0,0 0 21 0,1-2-26 16,-2-1 21-16,-1 1-16 0,3-1 22 0,0-3-17 15,0 1 26-15,6-4-28 0,-10 5 28 0,10-5-23 16,0 0 24-16,-7 5-27 0,7-5 25 0,0 0-26 16,0 0 22-16,10 2-30 0,-10-2 27 0,13 1-27 15,-13-1 25-15,19 5-25 0,-8-1 27 0,0-1-29 16,1 2 20-16,2 1-20 0,-1 1 27 0,-1 1-29 15,-1 0 28-15,-1 1-28 0,-1 2 26 0,-2-1-30 16,-2 1 35-16,-4-2-32 0,2 2 22 0,-3-1 5 16,-3 0 1-16,1 0-5 0,-2-2 0 0,-2 1-1 15,1-2-3-15,-2 0-3 0,-1 1-3 0,-1-3-9 16,1 0-59-16,-2 0-54 0,1-3-78 0,0 1-108 16,9-3-66-16,-15 0-403 0,15 0-299 0</inkml:trace>
  <inkml:trace contextRef="#ctx0" brushRef="#br1" timeOffset="151865.56">27797 16929 486 0,'0'0'438'0,"-12"-2"-88"0,12 2-65 0,-11-2-2 15,11 2-16-15,0 0-52 0,-9-5-30 0,9 5-50 0,0 0-6 16,-2-7-47-16,2 7-10 0,6-5-2 16,-6 5-16-16,12-6-11 0,-4 3-4 0,3-1-10 15,-1 0-8-15,2 2-8 0,0 0-32 0,1-1-74 0,1 1-98 16,-4 1-58-16,2-1-134 0,-2 1-335 15,-10 1-224-15</inkml:trace>
  <inkml:trace contextRef="#ctx0" brushRef="#br1" timeOffset="152014.38">27748 17037 179 0,'-8'7'371'16,"0"-1"-97"-16,3 0-50 0,5-6-25 0,-2 7-15 15,2-7-27-15,3 6-30 0,-3-6-26 0,14 3-16 16,-14-3-28-16,20-3-5 0,-5 2-52 0,3-1 19 15,2-5-103-15,3 3-22 0,0-2-79 0,0-2-70 16,4-1-187-16,-3 0 86 0</inkml:trace>
  <inkml:trace contextRef="#ctx0" brushRef="#br1" timeOffset="152248.64">28204 16723 585 0,'1'-10'576'0,"0"0"-118"0,-1 2 14 0,0 0-28 16,0 8 11-16,0-12-21 0,0 12-50 0,0-10-46 15,0 10-56-15,0-9-59 0,0 9-34 0,0 0 17 16,4-8-53-16,-4 8 20 0,0 0-30 0,7 3 13 0,-7-3-42 16,10 11 12-16,-5-3-46 0,-1 2 13 15,2 2-39-15,-1 2 17 0,2 1-40 0,-1 2 17 0,-1 3-35 16,0 2 22-16,0-1-31 0,1 2-4 0,-3 1-5 16,2 0-10-16,-1 0-25 0,-1-1-46 0,-1 0-33 15,2 0-27-15,-3-4-30 0,1-1-75 0,0-1-34 16,0 0-78-16,0-4-23 0,-2-1-74 0,0-1-94 15,3-4-525-15,-3-7-695 0</inkml:trace>
  <inkml:trace contextRef="#ctx0" brushRef="#br1" timeOffset="152630.84">28251 16706 482 0,'-2'-15'428'0,"0"1"-42"0,1 2-56 15,2-2-39-15,-1 0-1 0,3 1-53 0,1 0 15 16,3-2-46-16,0 3-1 0,2 0-54 0,0 1 0 16,3 3-48-16,1-2 4 0,2 4-35 0,0 2 9 15,1 0-31-15,-2 4 11 0,1 0-24 16,2 2 10-16,-2 3-29 0,0 1 17 0,-3 3-23 0,-1 0 10 16,-2 3-23-16,-3 0 15 0,-1 2-21 0,-4 0 19 15,-1-1-21-15,-4 3 17 0,-2-1-1 0,0 1-1 16,-3 0-1-16,-3 0 4 0,1 0-7 0,-1-3 2 15,1-1 3-15,0-1-1 0,1-1 3 0,0-1-1 16,2-1 0-16,2-1-3 0,-2 0 9 0,3-2 10 0,0 2 11 16,3-1 21-16,0 1 1 0,2-1 2 15,4 2-6-15,0 1-31 0,5 2 17 0,0 1-32 16,5 1 27-16,1-1-32 0,6 2 23 0,-1 1-28 0,3-1 23 16,1 1-29-16,2 0 26 0,-2-2-29 0,-1 1 22 15,1-3-27-15,-2 0 3 0,-4-2-82 0,3 1-9 16,-7-1-78-16,1-2 0 0,-3-1-45 0,0 0-19 15,-3-2-27-15,-1-1-75 0,-8-3-78 0,13 4-357 16,-13-4-305-16</inkml:trace>
  <inkml:trace contextRef="#ctx0" brushRef="#br1" timeOffset="153080.34">28478 16113 227 0,'0'0'514'0,"0"-11"-102"0,0 11-58 0,2-11-35 16,-2 11-14-16,4-11-23 0,-4 11-23 0,6-7-15 0,-6 7-24 16,10-3-26-16,-10 3-24 0,13 4-19 15,-5-1-29-15,-2 4-15 0,4 1-19 0,-1 3-17 16,-1-1-15-16,0 5-26 0,-1-2 7 0,1 3-26 16,-2-3 20-16,1 3-23 0,0-2 14 0,-3 1-11 15,3-3 28-15,-5-1-12 0,3-1 31 0,-2 0-9 16,-1-2 60-16,2-1 18 0,-1-1 19 0,-1 0 4 15,-2-6-23-15,5 8-8 0,-5-8-12 0,0 0-27 0,11 2-9 16,-11-2-21-16,11-5 31 0,-1 2-49 0,-1-4 29 16,3 3-51-16,2-3 23 0,-1-1-75 0,3 1-25 15,0 0-80-15,3-2-88 0,-3 2-63 16,1 1-65-16,1 1-102 0,-1 1-84 0,0 0-564 0,-1 1-728 16</inkml:trace>
  <inkml:trace contextRef="#ctx0" brushRef="#br1" timeOffset="153630.76">29225 16841 253 0,'-7'-6'242'15,"7"6"22"-15,-6-6-37 0,6 6 47 0,-9-6-55 16,9 6 18-16,-9-4-36 0,9 4-19 0,-10-3 1 16,10 3-33-16,-13 0-10 0,13 0-4 0,-15 2-4 15,15-2-18-15,-14 4 2 0,6-2-43 0,2 2 17 16,-1 1-44-16,0-1 33 0,0 3-30 0,2 0 22 16,1 0-35-16,-1 0 20 0,4 1-34 0,-2 0 26 15,3 1-32-15,0 0 21 0,2 0-38 0,0 1 29 16,1-1-29-16,2 0 29 0,0 0-32 0,2 0 23 15,1-1-27-15,-1-1 32 0,-1 0-34 0,3-2 27 0,1-1-34 16,-1-1 33-16,0 0-29 0,-9-3 30 0,17 2-27 16,-17-2 26-16,15-3-28 0,-15 3 30 0,14-7-32 15,-9 2 29-15,-1-3-32 0,1 3 30 0,-3-2-30 16,-2-1 31-16,-2 0-27 0,0-1 26 0,-1 0-24 16,-3-1 25-16,-1 0-6 0,-1 0-3 0,0 0-4 15,-1 0-10-15,-1 2-47 0,3 1-39 0,-2 1-46 16,2 0-58-16,0 1-41 0,1 1-102 0,6 4-32 15,-8-5-374-15,8 5-258 0</inkml:trace>
  <inkml:trace contextRef="#ctx0" brushRef="#br1" timeOffset="153897.49">29511 16666 98 0,'9'-10'730'0,"-5"4"-137"15,0 0-150-15,-4 6-21 0,6-10-64 0,-6 10 3 16,4-8-40-16,-4 8-10 0,4-7-73 0,-4 7 8 16,0 0-23-16,0 0-29 0,0 0-20 0,11 3-21 15,-11-3-18-15,5 10-31 0,-1-1-10 0,-1 0 25 16,1 2-57-16,0 2 24 0,-2 0-49 0,3 3 20 16,0 0-44-16,-2 1 39 0,1-2-57 0,0 3 8 15,-1 0-1-15,-1-1-1 0,0 1-5 0,0 0-2 16,-1-2-21-16,0 1-38 0,-1-1-58 0,1-1-18 15,-1-2-78-15,0 0-37 0,-1-1-56 0,1 0-47 16,-1-3-52-16,0 1-74 0,-1-3-80 0,1-1-271 0,1-6-379 16</inkml:trace>
  <inkml:trace contextRef="#ctx0" brushRef="#br1" timeOffset="154363.56">29560 16631 170 0,'-3'-12'450'0,"1"1"-111"16,0 0-31-16,0 0-49 0,2-1 3 0,1 0-20 15,0-1-22-15,1 1-9 0,1-1-50 0,4 0 0 0,-1 1-51 16,3 0 7-16,1 1-41 0,1 1 20 16,1 2-39-16,1-1 20 0,0 3-35 0,2 0 20 15,-1 0-38-15,3 4 24 0,-4 0-35 0,2 1 25 16,-2 1-29-16,0 1 23 0,-2 2-38 0,-1 1 30 0,0 1-29 15,-2 1 30-15,-1 0-34 0,-3 4 30 0,-3-2-28 16,0 2 24-16,-2 0-28 0,-2 1 28 0,-3 1-29 16,-1 0 29-16,-3 0-31 0,-1-1 26 0,-2 2-26 15,-2-2 27-15,-1-1-30 0,2 0 32 0,1-2-32 16,-2 0 33-16,4-1-35 0,0 1 38 16,1-4-31-16,1 1 34 0,3 0-34 0,-1-1 27 0,7-4-26 15,-10 7 28-15,10-7-31 0,-2 7 27 0,2-7-27 16,2 7 32-16,2-2-29 0,4 1 29 0,-1 1-31 15,2 1 44-15,3 0-11 0,-1 2 37 0,2-1 11 16,2 3 10-16,0-1 9 0,1 0 16 0,-2 2 0 16,4-1 10-16,-4-1-15 0,5 0-4 0,-3 2-4 15,0-2-28-15,0 1-30 0,0-1 25 0,-2 1-43 16,0-3 24-16,-2 1-13 0,-1-1 3 0,1-1-38 16,-2 1 29-16,0-2-46 0,-2-1-9 0,-2 0-74 0,1 0-52 15,0-1-103-15,-2-1-84 0,-5-4-160 0,7 4-556 16,-7-4-683-16</inkml:trace>
  <inkml:trace contextRef="#ctx0" brushRef="#br1" timeOffset="155095.32">30201 16618 298 0,'0'0'477'0,"0"0"-92"0,0 0-25 15,-12 0 9-15,12 0-26 0,0 0 2 0,-8-4-48 16,8 4-9-16,0 0-47 0,-5-5-12 0,5 5-63 16,0 0-10-16,2-8-50 0,-2 8 0 0,7-6-42 15,-1 2 10-15,4 1-37 0,-1-1 9 0,3 0-28 0,0 2 14 16,4-2-28-16,0 1-4 0,1 1-77 16,0-1-56-16,-1-1-76 0,2 2-45 0,-4 1-79 15,0 1-94-15,-1-1-90 0,0 1-272 0,-13 0-312 0</inkml:trace>
  <inkml:trace contextRef="#ctx0" brushRef="#br1" timeOffset="155247.4">30269 16659 208 0,'-10'4'390'0,"2"0"-106"0,2-1-56 16,6-3-38-16,-9 5 7 0,9-5-25 0,-5 5 0 0,5-5-49 16,0 0-6-16,0 0-53 0,11 3 13 0,-11-3-44 15,19-2 19-15,-7 1-56 0,3-1-11 0,4-1-76 16,-1 0-76-16,3-1-92 0,2-1-294 0,-2-2-64 15</inkml:trace>
  <inkml:trace contextRef="#ctx0" brushRef="#br1" timeOffset="155480.16">30636 16449 275 0,'1'-6'548'16,"-1"6"-94"-16,1-13-53 0,-1 13-35 0,2-9 23 15,-2 9-40-15,0-10-2 0,0 10-56 0,1-6-4 16,-1 6-64-16,0 0 24 0,0 0-29 0,5-4-10 0,-5 4-23 15,7 5-30-15,-7-5-17 0,8 12-20 16,-3-4-21-16,1 2-19 0,0 1-14 16,-1 4-12-16,0-1-12 0,1 2-14 0,0 1 2 0,-1 2-6 15,1 0-5-15,-2 2-4 0,2-1-4 0,-2 0-6 0,1-2 21 16,-1 0-69-16,-1 0-34 0,1-1-40 16,-2-1-63-16,1-1-68 0,-1-1-28 0,3-1-49 0,-3-3-62 15,-1 0-44-15,0-3-100 0,-1-7-418 0,4 11-534 16</inkml:trace>
  <inkml:trace contextRef="#ctx0" brushRef="#br1" timeOffset="155864.4">30697 16356 315 0,'-1'-14'417'0,"1"1"-40"15,0 0-66-15,1 2-21 0,2-1-15 0,-1-1-41 16,3 3 6-16,3-1-49 0,1 0 10 0,0 0-49 0,1 3 5 15,3 2-61-15,0 0 16 0,3 2-37 0,-2 0 11 16,2 4-38-16,-2 2 17 0,2 0-39 0,-2 3 22 16,-1 1-35-16,1 4 23 0,-5-1-34 15,0 2 25-15,-3 1-32 0,0 1 3 0,-4 1-3 0,-2-1 4 16,-2 0-5-16,-2 2 3 0,-1 0 1 16,-3-1 1-16,-1-1 27 0,1 2-31 0,-2-3 27 15,1-2-31-15,2 2 33 0,-2-1-28 0,1-3 29 0,0-3-32 16,3 4 27-16,0-3-10 0,1 0 30 0,-1 0-2 15,1 0 50-15,3 0-7 0,0 3 26 0,2 0-30 16,0 2 20-16,3-2-46 0,1 3 24 0,4 1-39 16,-1-2 20-16,2 4-38 0,0-1 26 0,3 0-36 15,0 0 26-15,2 0-35 0,-1 0 31 0,2 0-41 16,0-2 33-16,-2 1-33 0,2-1 30 0,0 0-33 16,-2-1 21-16,0-2-75 0,-3 1-28 0,3-2-83 15,-3 1-34-15,-1-1-59 0,2 0-111 0,-3-2-74 16,1-1-511-16,-2 1-557 0</inkml:trace>
  <inkml:trace contextRef="#ctx0" brushRef="#br1" timeOffset="156281.1">31566 16393 105 0,'-1'-10'387'0,"-4"1"-97"0,2 2-25 16,2 1-6-16,-2 1-6 0,3 5-21 0,-5-11-53 15,5 11-3-15,-7-8-27 0,7 8-19 0,-8-5-18 16,8 5-9-16,0 0 8 0,-18 1-6 0,18-1 3 0,-14 6-3 16,6-1 0-16,-2 1-12 0,4 1 9 15,-2 2-12-15,0-1-18 0,0 3-11 0,1 1-10 16,1-1-9-16,-1 2-11 0,2-1 7 0,0 1-7 15,1-1-3-15,2 0-3 0,0 0-2 0,0 0-1 16,1 0 1-16,1-1 1 0,1 0-7 0,0-2 7 16,2 1 16-16,-1-3-21 0,2 0 11 0,4 0-22 15,-2-3 14-15,2 0-21 0,-8-4-2 0,16 3 1 0,-16-3-2 16,18-1 1-16,-5-3-3 0,-3 0-2 16,3-4-12-16,-2 0 16 0,2-2-2 0,-4 1-10 0,3-3-5 15,-6-1-7-15,3 0-17 0,-5-1 5 0,0 2 4 16,-2 0 0-16,-3 1-12 0,-3 0-14 0,1 1-19 15,-3 1-16-15,-1 0-18 0,-2 1-15 0,-1 0-38 16,1 3-32-16,-2 0-65 0,1 1-53 0,2 1-88 16,8 3-218-16,-11-2-132 0</inkml:trace>
  <inkml:trace contextRef="#ctx0" brushRef="#br1" timeOffset="156546.31">31777 16321 425 0,'4'-5'595'16,"-4"5"-120"-16,5-8-65 0,-5 8-23 0,5-8-25 0,-5 8-17 15,3-5-32-15,-3 5-20 0,0 0-17 0,7-4-5 16,-7 4-10-16,0 0-47 0,5 9-34 16,-1-3-26-16,-1 1-31 0,1 1-21 0,1 3-25 15,0 1-2-15,1 0-27 0,-1 4-2 0,2-3-14 0,-1 4 2 16,-1-1-24-16,2 0 11 0,-1-1-23 0,-1 4-21 15,0-4-27-15,-1 1-72 0,-1 0-48 0,-1-2-45 16,1-1-64-16,-1-1-20 0,-2 0-33 0,0-2-83 16,-2-2-71-16,-1-2-62 0,3-6-270 0,-3 9-351 15</inkml:trace>
  <inkml:trace contextRef="#ctx0" brushRef="#br1" timeOffset="156864.98">31842 16332 395 0,'2'-18'352'15,"-1"4"-34"-15,1-2-26 0,0 2-26 0,2-1-50 0,1 2 21 16,2 1-34-16,-2 0-23 0,3 1 1 16,0 2-52-16,2 1-25 0,-1 1-8 0,1 3-11 15,0 0-19-15,2 1-12 0,-2 3-9 0,3 0-9 16,-4 3 1-16,1 1-9 0,-1 0-2 0,-1 1-11 0,-3 4-1 16,0-2-2-16,-3 2-3 0,0 1-2 0,-2 0-3 15,0 0 1-15,-3 0-9 0,2 0 4 16,-2 2 3-16,-2 1 1 0,1-4-1 0,0 1-1 0,-1 1 2 15,-1-2-21-15,2 0 22 0,0 0 9 0,-1 1 13 16,4 0 17-16,-2-1 17 0,2 2 2 0,1-2 0 16,1 1 0-16,-1-1-13 0,4 3-6 0,1-1-2 15,1-1-11-15,2 2-7 0,1-1-3 0,2 0-3 16,0-2-10-16,1 2 0 0,-1-2-3 0,4 0-6 16,-2-2-38-16,2 2-42 0,0-3-49 0,0 0-25 15,-2 0-44-15,1-2-96 0,-3 0-64 0,0-2-74 16,1-2-300-16,-12 0-239 0</inkml:trace>
  <inkml:trace contextRef="#ctx0" brushRef="#br1" timeOffset="157213.07">32104 15700 458 0,'-7'-20'508'0,"1"5"-106"0,3 0-50 0,0 1-50 16,0 2-48-16,2 1-58 0,2 0-22 0,2 3-18 16,0 1-19-16,2-1-13 0,1 5-5 0,-6 3-17 15,17-1-15-15,-8 3-4 0,2 3-14 0,1 2-15 16,-1 2-4-16,-1 4-9 0,1 1-8 0,-2 3-7 16,-2 1-3-16,-2-1-2 0,-2 1-9 0,-2 1 4 15,-2-1-3-15,-3 2-3 0,-1-2-2 0,0-1 6 16,0 0 5-16,-2-3 9 0,1-2 33 0,-2 2 1 15,3-3 44-15,-1-2 0 0,1-1 55 0,1 1-17 16,1-3 31-16,1-2-25 0,2-4-21 0,1 9-23 16,-1-9-21-16,8 5-17 0,-8-5-16 0,16 1-6 15,-2-1-10-15,-1 0-5 0,6-1-11 0,-1-2-5 16,1 1-9-16,2 0-23 0,4-2-52 0,-2 0-64 16,2 0-80-16,-2 0-106 0,-2-2-63 0,-3 2-242 15,-1-2-535-15,-3-1-774 0</inkml:trace>
  <inkml:trace contextRef="#ctx0" brushRef="#br1" timeOffset="-147216.71">28945 8928 6 0,'0'0'290'0,"0"0"-78"0,0 0-31 0,0 0-22 16,0 0 3-16,0 0 0 0,0 0-13 0,0 0-15 15,0 0-11-15,0 0-11 0,0 0 0 0,12 0-16 16,-12 0 4-16,0 0 4 0,17-2 0 0,-17 2-4 16,17-1 2-16,-2-2-1 0,1 2 2 0,4-2 0 15,4 0-17-15,4 1 7 0,8-2-3 0,0 2-4 16,11-2-9-16,2-1-9 0,2 1-9 0,3 1-4 15,0-2-1-15,4 0-9 0,1 0-10 0,11 1 18 16,4-3-32-16,-1 2 15 0,1 0-26 0,1 0 16 16,-1-2-24-16,2 2 19 0,-1-1-21 15,1-1 12-15,0 1-19 0,0 1 27 0,-2-2-7 0,4 1-7 16,-4 0 0-16,1 1-2 0,-1-1-1 0,-3 1 2 16,-9 1-3-16,-2 0-3 0,-3-1 3 0,1 0-1 15,-3 2 3-15,-4-1-4 0,0-1 0 0,-5 1 0 16,-5 0 0-16,-4 1-2 0,-1 0-1 0,-7-2-1 15,-2 3-1-15,-2-2-11 0,-7 2-42 0,0-2-62 16,-6 1-71-16,0 0-87 0,-12 3-36 0,11-5-139 0,-11 5-264 16,0 0-223-16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9T09:35:10.35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6930 4839 61 0,'0'0'135'0,"0"0"4"0,5-4-18 16,-5 4 5-16,0 0-4 0,0 0-6 0,5-5 2 16,-5 5-4-16,0 0 3 0,0 0 7 0,7-6 6 15,-7 6-3-15,0 0-19 0,2-5 43 0,-2 5-29 16,0 0 52-16,5-7-57 0,-5 7 38 0,0 0-56 15,3-6 1-15,-3 6 40 0,0 0-34 0,4-7 25 16,-4 7-33-16,1-6 24 0,-1 6-36 0,0 0 17 16,3-7-24-16,-3 7 16 0,0 0-7 0,1-10 14 15,-1 10-2-15,0 0 0 0,-3-10-11 0,3 10 10 16,-2-6-18-16,2 6 2 0,-7-8-10 0,2 3-1 16,-1 1 1-16,2-1-9 0,-5 0-4 0,1-1-7 15,-2 2 11-15,0-2-5 0,1 2 1 0,-2 0-6 16,-1 0-3-16,3 1-5 0,-5-1-6 0,4 2-6 15,-3 1-6-15,2-1-4 0,-2 2-5 0,-1 2-4 0,2 0-4 16,-3 0 4-16,1 3-6 0,1 0 0 0,-2 1-2 16,1 2-2-16,0 0-2 0,1 0 3 0,0 3 5 15,2-1-6-15,0 1 9 0,1 1-5 0,1-1 4 16,3 0 1-16,-2 1 2 0,3-2-2 0,1 0-1 16,2 0 3-16,2 0 2 0,1-1 0 0,0 2-4 15,3-3 5-15,4 2-5 0,-2 0 0 0,3-1-5 16,0 1 0-16,4-1-5 0,0 0 3 0,2 2 1 15,-1 0-7-15,4 0 2 0,-3 1 2 0,3-1-36 16,0 2 41-16,0 1-36 0,-2 0 34 0,4 3-27 16,-3 2 30-16,-2-2-40 0,0 3 33 0,-5-1-37 15,-1 2 1-15,0 0 36 0,-4 0-36 16,0-4 39-16,-5 1-39 0,0-1 43 0,-1 0-40 0,-3-1 49 16,-2-2-40-16,-3 1 38 0,0-2-41 0,-3 0 42 15,-2-2-38-15,-1-3 40 0,-2 1-40 0,2-4 41 16,-3-2-37-16,-1 0 37 0,2-3-36 0,-2-2 37 15,2 0-37-15,0-1 39 0,1-2-46 0,0-2 38 0,0 2-46 16,2-4 9-16,3 1-99 0,-1-2-19 0,3 1-122 16,3-1-38-16,1-1-90 0,2 1-89 15,2 0-85-15,2-2-391 0,3 2-536 0</inkml:trace>
  <inkml:trace contextRef="#ctx0" brushRef="#br0" timeOffset="490.93">7493 5054 389 0,'0'0'456'0,"0"0"-69"0,-8 4-36 15,8-4 20-15,0 0 15 0,0 0-30 0,0 0-27 16,0 0-42-16,0 0-57 0,0 0-44 0,0 0-36 16,0 0-28-16,4-6-28 0,-4 6-19 0,11-3-14 15,-11 3-12-15,14-6-13 0,-5 4-4 0,3-1-4 16,-2-1-9-16,1 2-4 0,3-1-4 0,2 1-4 15,-1-2-7-15,0 2-21 0,2-1-49 0,0 1-53 16,-3 1-31-16,0 0-85 0,0 1-36 0,-3-1 8 16,2 2-62-16,-4 0-33 0,-9-1-104 0,14 3-204 0,-14-3-180 15</inkml:trace>
  <inkml:trace contextRef="#ctx0" brushRef="#br0" timeOffset="641.74">7623 5153 397 0,'-12'7'360'16,"5"-1"-43"-16,-1 0-2 0,-1-1-51 0,4 0 46 15,1-1-48-15,4-4 33 0,-10 8-76 0,10-8 10 0,-9 5-70 16,9-5 15-16,0 0-64 0,-1 5 15 0,1-5-56 16,0 0 16-16,12 4-56 0,-12-4 18 0,17-1-97 15,-17 1-29-15,26-1-85 0,-11-1-81 0,-1 0-79 16,5 0-96-16,-1 0-367 0,2-1-309 0</inkml:trace>
  <inkml:trace contextRef="#ctx0" brushRef="#br0" timeOffset="1450.81">8354 4901 370 0,'0'0'457'0,"2"-10"-81"16,-2 10-26-16,3-9 12 0,-3 9 9 0,1-11-18 16,-1 11 2-16,0-8-2 0,0 8-17 0,0-9-33 15,0 9-34-15,-1-7-52 0,1 7-41 0,0 0-36 16,0-8-27-16,0 8-25 0,0 0-1 0,0 0 21 15,0 0-5-15,0 0 10 0,6 8-21 0,-6-1 20 16,3-1-18-16,-2 2 5 0,3 2-27 0,-1 1 10 16,-1 1-26-16,3 1 11 0,-1 1-26 0,4 1 3 15,-3 1-20-15,0 0 15 0,0 0-21 0,2 2-2 0,0 0-2 16,-2-3-1-16,0 1-7 0,0 0-12 16,1-2-27-16,-1 2-39 0,0-3-50 0,-3 0-60 15,2-2-51-15,-3 1-48 0,2-1-6 0,-3-1-99 0,3-2-39 16,-5-1-99-16,1-1-66 0,1-6-395 0,-4 8-577 15</inkml:trace>
  <inkml:trace contextRef="#ctx0" brushRef="#br0" timeOffset="1883.13">8391 4973 389 0,'-1'-11'347'16,"-2"0"-3"-16,2 2-55 0,0-1 4 0,1-1-67 15,0 0-13-15,0 1-13 0,1-1-20 0,0 0-29 16,3 0-24-16,2 1-27 0,-2 1-14 0,2 0-17 0,4 0-2 16,0 2-4-16,1 0-4 0,-1 1-10 15,3 1-12-15,-1 2 21 0,-1 1-32 0,3 1 15 16,-1 0-21-16,0 1 17 0,0 1-26 0,-2 1 19 0,1 0-22 16,-3 2 18-16,1 1-30 0,-4 2 27 15,-2-1-26-15,0 1 22 0,-4 2-26 0,-1 0 23 16,-3 1-25-16,-3 1 3 0,-3 0 4 0,1-1-2 0,-1 0 18 15,-3-1-18-15,-1 0 5 0,0 1-5 0,3-4 4 16,-2 1 2-16,0-1 1 0,4-1 6 0,0 0 7 16,0-2 8-16,0-1 8 0,9-2 7 0,-10 5-5 15,10-5-7-15,-10 3-8 0,10-3-1 0,0 0-6 16,0 0 1-16,0 0-2 0,9 5-5 0,-9-5-1 16,15 3-1-16,-6-1 4 0,4 3-4 0,0-1 2 15,0 2 4-15,2 0 6 0,-1 1 1 0,0 0 8 16,1 3-3-16,0-1 8 0,1 1 8 0,-2 1-12 15,0 1-2-15,1 0-2 0,-4-1-3 0,1 0-4 16,-2-1-4-16,1 2-33 0,-1-1 39 0,0-1-38 0,-2 1 29 16,2-2-69-16,-4 1-17 0,2-3-115 15,-3 1-31-15,2 0-89 0,-1-3-127 0,-1 2-445 16,0-2-445-16</inkml:trace>
  <inkml:trace contextRef="#ctx0" brushRef="#br0" timeOffset="2417.11">9338 4799 406 0,'0'0'390'0,"0"-8"3"0,0 8-76 16,-1-7 3-16,1 7-19 0,0 0-28 0,-2-7-47 16,2 7-38-16,0 0-44 0,0 0-26 0,0 0 6 15,0 0 7-15,0 0-3 0,0 0 13 0,3 6 0 16,-3-6 2-16,5 13 5 0,-2-6-22 0,2 3-9 15,-3 0-7-15,3 1-18 0,0 1-15 0,2-1-10 16,-2 4-13-16,4-2-9 0,-4 2-7 0,4-1-8 0,-1 3-4 16,3 0-2-16,-2-2-5 0,0 1-5 0,4-2-40 15,-3 0 49-15,-1-1-48 0,4-1 48 16,-2-2-45-16,3-1 50 0,-3 0-51 0,0-1 45 0,3-2-45 16,0-1 43-16,0 0-42 0,-1-4 47 0,1 0-45 15,-1 0 41-15,0-2-2 0,2 0-3 0,-3-2-4 16,3-2 1-16,-2 1-9 0,1-2 3 0,-3-1-1 15,1-1-1-15,-2-1-2 0,-1 0 2 0,-3-2 4 16,-1-1-3-16,2-1-3 0,-6 1 2 0,0-1 3 16,-1-1-4-16,-1-3-2 0,-3 0-1 15,-1-1-1-15,1 1 0 0,-1 1 1 0,1-1-2 0,-2 2-2 16,1 1-4-16,-3 0-13 0,3 2-29 0,1 3-81 16,-1-1-82-16,1 2-104 0,2-1-136 0,0 3-124 15,0 1-434-15,2 5-614 0</inkml:trace>
  <inkml:trace contextRef="#ctx0" brushRef="#br0" timeOffset="2865.89">10277 4820 123 0,'0'0'526'15,"-2"-6"-126"-15,2 6 5 0,-5-4 5 0,5 4 8 16,-3-7-28-16,3 7-23 0,0 0-28 0,-4-4-44 16,4 4-55-16,0 0-40 0,-5-6-45 0,5 6-24 15,0 0-3-15,0 0 14 0,0 0 10 0,0 0-4 0,0 10-31 16,0-10 3-16,5 13-26 0,-2-6 14 16,1 2-30-16,1 0 6 0,-2 2-27 0,3 1 12 15,-3 1-26-15,3 0 10 0,-3 2-28 0,4-1 16 0,-3 0-11 16,1 2-9-16,-3-2-17 0,2 2 8 0,0-2-38 15,0 0-32-15,-3 0-47 0,3-3-2 0,0 0-97 16,-2-1 3-16,1 1-87 0,-2-2-7 0,2-1-67 16,-2-2-64-16,-1-6-96 0,1 11-516 0,-1-11-654 15</inkml:trace>
  <inkml:trace contextRef="#ctx0" brushRef="#br0" timeOffset="3315.92">10276 4935 253 0,'-6'-10'378'16,"2"1"-93"-16,1-1 56 0,-2 0-72 0,4 0 7 16,-2-1-20-16,2 1-15 0,0-1-19 0,1-1-41 15,2 1-30-15,-2 0-27 0,4 2-31 0,3-1-10 16,0-2-10-16,1 3 3 0,1-1-12 0,1 3-4 0,3-1-5 16,-3 0-9-16,4 3-10 0,-3-1-5 15,1 3 1-15,1-1-8 0,-2 3-3 0,3 0-4 16,-14 1 0-16,20 0 2 0,-9 1-4 0,-2 0 11 0,-1 3-13 15,-1-1 16-15,1 3-20 0,-4-1 15 0,0 1-19 16,-3 2 14-16,-1 0-11 0,-3 0 4 16,-1 2-9-16,-1-1 9 0,-3 2-15 0,0 0 15 0,-3-1-15 15,0-1 1-15,1 0 1 0,0-1 6 0,-2-1-4 16,3-1 0-16,0 0 2 0,0-1 3 0,2 0-1 16,0-2 9-16,7-3 14 0,-9 7 8 0,9-7 4 15,-10 6-3-15,10-6-8 0,0 0-4 0,-2 7 4 16,2-7 4-16,2 5 11 0,-2-5 0 0,11 7 7 15,-3-4 3-15,1 2-3 0,3 1-2 0,-3-1-12 16,2 1-4-16,3 1-7 0,-4-1-2 0,2 1-2 16,1 0-4-16,-3 1-6 0,3 0 1 0,-3-2-3 15,0 1 7-15,-1 0-15 0,0 0 5 0,-1-2-1 16,-2 1-14-16,3-1-25 0,-4 0-39 0,3 0-39 16,-3-1-43-16,-5-4-47 0,9 7-40 0,-9-7-50 15,9 4-81-15,-9-4-92 0,0 0-407 0,11-1-424 16</inkml:trace>
  <inkml:trace contextRef="#ctx0" brushRef="#br0" timeOffset="3584.96">10662 4455 13 0,'-4'-10'562'16,"3"3"-73"-16,-2-2-88 0,1 4 18 0,-1-2-2 15,3 7-10-15,-4-11-15 0,4 11-29 0,-2-8-56 16,2 8-55-16,-5-9-53 0,5 9-40 0,0 0-15 16,-3-4 11-16,3 4 7 0,0 0-12 0,0 0-9 15,4 6-33-15,-4-6 9 0,6 8-36 0,-3-2 11 16,-2 0-25-16,4 1-12 0,-1 2-14 0,1-1-6 16,-1 2-6-16,1 1 11 0,0 0-29 0,-1 5-3 15,1-3-71-15,0 2-27 0,-1 2-111 0,1 0-33 16,0-1-84-16,-1 6-89 0,-1-3-124 0,-1 0-125 15,1 1-378-15,-2-2-647 0</inkml:trace>
  <inkml:trace contextRef="#ctx0" brushRef="#br0" timeOffset="4573.5">10567 4474 80 0,'-5'-8'331'0,"5"8"-18"0,-6-5-48 0,6 5 55 15,-7-8-53-15,7 8 6 0,-6-7-7 0,6 7-23 16,-2-8-46-16,2 8-15 0,-2-9-58 16,2 9 1-16,3-6-39 0,-3 6 14 0,7-7-32 0,-7 7 11 15,11-6-29-15,-11 6 25 0,13-3-17 0,-13 3 18 16,16 2-18-16,-16-2 3 0,17 4-5 0,-7 0 12 15,-1 2-8-15,0-1-10 0,2 2 2 0,-2 3-3 16,0-2-9-16,0 3-4 0,-1-1-1 0,-2 0-8 16,1 1-5-16,-2 0 2 0,0 1-2 0,-3-1-2 15,1-1 1-15,-2 3-2 0,-1-3 0 0,-1 2 1 16,0-2 5-16,-1 1-3 0,0-1 3 0,-2-1 5 16,1 0 1-16,2-1 6 0,-3-1 0 0,2 0 6 15,-1-1 12-15,2 0 5 0,1-6-4 0,-4 11 6 16,4-11 3-16,-3 7-2 0,3-7 2 0,-2 7 7 15,2-7-9-15,-1 6-15 0,1-6 20 0,0 0 4 16,0 0-11-16,0 9-22 0,0-9 22 0,0 0-31 16,0 0 20-16,9 2-23 0,-9-2 15 0,11 0-23 0,-11 0 12 15,19-3-25-15,-6 0 20 0,0 1-25 16,1-1 17-16,4 1-18 0,-2-2 18 0,4 2-20 16,-4-1 10-16,2 0-43 0,1-1-2 0,-1 3-82 0,-4-1-5 15,-1-1-54-15,2 1-53 0,-6 1-29 0,-9 1-50 16,14-1-94-16,-14 1-109 0,0 0-130 0,0 0-273 15,0 0-484-15</inkml:trace>
  <inkml:trace contextRef="#ctx0" brushRef="#br0" timeOffset="5655.78">8686 4463 4 0,'0'0'223'0,"-1"-7"-38"16,1 7-2-16,0 0-38 0,0 0 17 0,0 0-16 15,0 0 27-15,0 0-38 0,0 0 34 0,0 0-34 0,0 0 41 16,0 0-44-16,0 0 22 0,-4-6-23 0,4 6-12 16,0 0-13-16,0 0-16 0,0 0-9 0,0 0-10 15,0 0 24-15,0 0 32 0,0 0 9 0,-1 7 12 16,1-7-1-16,1 6-4 0,-1-6 5 0,0 8 1 16,0-8 10-16,3 11 4 0,-3-11 0 0,1 12-10 15,0-5-8-15,-1-1-15 0,1 3-16 0,1-2 0 16,-1 1-3-16,0 0-41 0,1 1 22 0,-1 0-41 15,0 0 23-15,0-1-16 0,1 0-6 0,-1 0-7 16,1-1-8-16,0-1-7 0,0 1-13 0,-2-1 7 16,0-6-8-16,3 12 1 0,-3-12-8 0,2 10 3 15,-2-10-30-15,4 8 2 0,-4-8-33 0,0 7-68 16,0-7-88-16,4 6-84 0,-4-6-75 0,0 0-151 16,3 7-147-16,-3-7-410 0,0 0-689 0</inkml:trace>
  <inkml:trace contextRef="#ctx0" brushRef="#br0" timeOffset="6516.02">11311 4817 124 0,'0'0'373'0,"3"-6"-38"16,-3 6-37-16,0 0 47 0,1-9-52 0,-1 9-8 16,0 0 18-16,0-7-59 0,0 7-12 0,0 0-54 0,0 0-20 15,4-6-38-15,-4 6 24 0,0 0-5 0,0 0 14 16,0 0-2-16,2 9 11 0,-2-9-3 16,3 11-5-16,-2-4-17 0,2 1-18 0,-2 3-12 0,3 0-5 15,0 3-13-15,0 0-9 0,-1 1-17 0,4 1-1 16,-2-1-5-16,1 1-3 0,2 1-5 0,0-3-37 15,2 3 35-15,0-1-36 0,0 0 29 0,3-1-37 16,0-1 34-16,1-1-35 0,0-1 32 0,1-1-35 16,3-1 30-16,-4-2-32 0,3-2 28 0,-1 0-30 15,1-1 26-15,2-1-26 0,-3-2 20 16,1-1-25-16,1-1 26 0,-5-1-30 0,6 0 32 0,-6-3-29 16,4 0 27-16,-2-2-27 0,-2 1 25 0,0-4-33 15,-3 0 29-15,-1-2-31 0,-2-1 32 0,0-1-37 16,-2-1 36-16,-2-2-9 0,-1 2-6 0,-2 0-4 15,-1-3-5-15,-3 1 3 0,0 0-9 0,0 1 5 16,-4 0-8-16,1 2-10 0,-1-1-15 0,1 2-23 16,-1 0-34-16,-1 2-34 0,3 2-49 0,-1 1-34 0,2 1-83 15,1 0-59-15,4 6-32 0,-5-6-97 0,5 6-463 16,-5-6-541-16</inkml:trace>
  <inkml:trace contextRef="#ctx0" brushRef="#br0" timeOffset="6816.17">12220 4786 183 0,'0'0'530'0,"0"0"-73"0,0 0-107 0,0 0-6 15,1-6 14-15,-1 6-44 0,0 0-21 0,0 0-53 16,0 0-7-16,0 0-9 0,0 0 10 0,0 0-11 15,3 9-7-15,-1-3-21 0,-2 1-18 0,4 3-23 16,-1-1-10-16,-1 4-22 0,2 0-21 0,2 0-12 16,-2 2-16-16,3 0-11 0,-2 2-17 0,0 0-27 15,0 1 22-15,2 1-38 0,0 0 31 0,-2-2-38 0,0 0 28 16,-1-2-51-16,1 1 17 0,-1-1-87 0,0 0-9 16,-2-3-87-16,2 0-9 0,-3-2-84 15,2 1-10-15,-2-4-63 0,1 0-68 0,0-1-92 0,-2-6-402 16,1 5-494-16</inkml:trace>
  <inkml:trace contextRef="#ctx0" brushRef="#br0" timeOffset="7232.03">12262 4885 83 0,'-6'-8'394'0,"-1"-2"-36"0,2 3-81 0,-3-1 54 15,5 1-26-15,-3-1 9 0,3 0-3 0,0 0-73 16,-1 0-11-16,4 1-54 0,-1 0-16 0,2-1-47 15,2 0-4-15,1-1-38 0,2 1-13 0,0 1 2 16,5 0 5-16,-1 0-7 0,0 2-7 0,4 0 0 16,0 1-2-16,-1 0 2 0,-2 2-4 0,1 1-3 15,1 0 3-15,-2 2-3 0,1 2-3 0,-1-1 0 16,-3 2-2-16,0 1-7 0,-1 2-4 0,0 0 7 16,-4 2-11-16,0 0 6 0,-3 2-13 0,0 0 6 15,-1 0-13-15,-2 3 9 0,-3-2-13 0,-3 1 0 16,3 0 2-16,-2-2 2 0,-1 0-6 0,-1-2 3 0,2 1 0 15,-1-1 1-15,1-3-1 0,1 1 0 16,-1-2 5-16,4 0-3 0,-2 0 9 0,6-5 6 16,-8 8 4-16,8-8 2 0,-6 7-7 0,6-7 3 15,0 0-14-15,-1 6 2 0,1-6-4 0,5 6 2 0,-5-6-4 16,11 7 5-16,-3-4-6 0,-1 4-1 0,4-3 4 16,-1 2-2-16,0 0 0 0,4 1 2 15,-2 0 1-15,0 1-3 0,1 0-3 0,-1 0 0 0,0-1-2 16,0 0-1-16,2-1-18 0,-4 0-38 0,1 0-57 15,-1-1-59-15,-1 0-62 0,-2-2-71 0,1 0-89 16,-8-3-102-16,17 3-393 0,-17-3-451 0</inkml:trace>
  <inkml:trace contextRef="#ctx0" brushRef="#br0" timeOffset="7849.01">12553 4409 132 0,'0'0'324'0,"-12"-4"-56"0,12 4 20 0,-11-5-32 15,11 5 17-15,-7-7-55 0,7 7 12 0,-8-6-85 16,8 6 7-16,-1-9-74 0,1 9 25 0,4-8-60 15,-4 8 31-15,6-8-53 0,-6 8 39 0,11-6-43 16,-11 6 36-16,17-4-49 0,-17 4 9 0,14 0 11 16,-14 0 5-16,18 3 11 0,-12 0-3 0,2 1 0 15,-3 2 2-15,-1 0-9 0,1 1 1 0,-2 0-1 16,-3 2-4-16,0-1 1 0,-3 0-5 0,-2 2-45 16,1-1 52-16,-1 1-7 0,-1-2 3 0,-1 1-8 15,0-2-3-15,-1 2-1 0,3-2-4 0,-2-1-3 16,2 0 4-16,-1-1 1 0,2-1-2 0,4-4-5 15,-5 9 0-15,5-9-1 0,-1 8-1 0,1-8 7 0,2 9-9 16,2-3 5-16,0-2-2 0,4 4-3 0,-1-1 1 16,1 0 1-16,0 2 7 0,2-1-12 0,-1 0 5 15,1 1 2-15,-1 1-4 0,-1-2 1 0,-2 0-3 16,-1 1 9-16,-1-1-5 0,1-1 1 0,-4 1-4 16,-2-1 0-16,0 1 0 0,-3-2 2 0,0 0 14 15,-1 1-16-15,-1-1 0 0,-1-1 1 0,-3 1-2 16,4-1-1-16,-3-1 3 0,1-1-16 0,-1 1-34 15,3-1-81-15,6-3-96 0,-12 4-83 0,12-4-142 16,0 0-225-16,-13 1-187 0</inkml:trace>
  <inkml:trace contextRef="#ctx0" brushRef="#br0" timeOffset="8365.49">13144 4796 281 0,'0'0'407'0,"0"-8"-11"0,0 8-66 15,0 0-11-15,0 0-6 0,-2-7-24 0,2 7-35 16,0 0-66-16,0 0-4 0,0 0-35 0,0 0 17 16,0 0-25-16,0 0 4 0,0 7-23 0,0-7 14 15,3 13-6-15,-3-5 2 0,3 1-8 0,-1 0-8 16,2 2-15-16,0 0-16 0,1 3-12 0,1 0-9 16,-2-1-11-16,3 3-8 0,-1-2-11 0,0 2-1 15,3 2-8-15,0-2-4 0,0 2-3 0,0-2-45 16,-1-2 51-16,1 0-43 0,0-1 48 0,1-1-45 15,-1 0 44-15,1-2-47 0,0-1 48 0,1-1-46 16,0 0 48-16,-1-3-50 0,2-2 48 0,-2-2-50 16,3 0 49-16,-13-1-49 0,23-2 51 0,-12-1-51 0,0-1 46 15,1-2-47-15,-3-4 49 0,2 2-5 16,-3-4-2-16,-1 0-4 0,-1-3 1 0,-2 0-4 16,1-2-4-16,-5-1-2 0,1 0-1 0,-2-2-3 0,0 1 1 15,-3-3-5-15,0 0 1 0,-2 2 3 0,-1-1-5 16,0 3 1-16,0 4-2 0,2-2 4 0,-1 5-7 15,-1-3-5-15,1 3-13 0,1 3-36 0,0 0-62 16,1 1-59-16,0 3-54 0,4 4-71 0,-6-7-70 16,6 7-43-16,0 0-92 0,-5-5-374 0,5 5-444 15</inkml:trace>
  <inkml:trace contextRef="#ctx0" brushRef="#br0" timeOffset="8599.2">13806 4890 205 0,'0'0'437'0,"0"0"-95"0,5 3 37 16,-5-3-74-16,0 0-15 0,0 0-18 16,9-4-24-16,-9 4-25 0,4-5-65 0,-4 5-10 15,5-4-52-15,-5 4-1 0,6-6-43 0,-6 6 10 0,9-6-51 16,-9 6-27-16,13-4-109 0,-13 4-82 0,13-4-66 15,-13 4-100-15,16-5-367 0,-8 3-248 16</inkml:trace>
  <inkml:trace contextRef="#ctx0" brushRef="#br0" timeOffset="8748.62">14155 4854 5 0,'0'0'377'0,"9"2"-36"0,-9-2-56 16,0 0 33-16,0 0-78 0,0 0 21 0,0 0-100 15,0 0-8-15,11-1-55 0,-11 1-22 0,0 0-19 16,9-2-21-16,-9 2-27 0,9-4-69 0,-9 4-64 16,13-3-124-16,-3 0-99 0,0-1-166 0,1 3-11 15</inkml:trace>
  <inkml:trace contextRef="#ctx0" brushRef="#br0" timeOffset="8889.25">14550 4802 222 0,'0'0'329'0,"0"0"-8"0,0 0-46 0,0 0 27 16,0 0-75-16,12 1-25 0,-12-1-32 0,0 0-28 16,0 0-25-16,0 0-37 0,11-2-26 0,-11 2-21 15,0 0-54-15,14-1-38 0,-14 1-123 0,11-4-89 16,1 2-338-16,-1 1-122 0</inkml:trace>
  <inkml:trace contextRef="#ctx0" brushRef="#br0" timeOffset="9032.42">14913 4773 34 0,'0'0'289'0,"0"0"-26"0,0 0-49 0,0 0 29 15,0 0-69-15,0 0-8 0,0 0-62 0,0 0 6 16,0 0-58-16,0 0 9 0,11-2-88 0,-11 2-58 16,8-2-115-16,-8 2-241 0,14-5 85 0</inkml:trace>
  <inkml:trace contextRef="#ctx0" brushRef="#br0" timeOffset="9183.09">15208 4739 285 0,'0'0'277'0,"0"0"-56"0,0 0 8 0,0 0-65 0,0 0-14 16,0 0-58-16,0 0-3 0,10 1-68 15,-10-1-71-15,0 0-136 0,15-2-224 0,-15 2 129 16</inkml:trace>
  <inkml:trace contextRef="#ctx0" brushRef="#br0" timeOffset="9304.62">15453 4733 318 0,'0'0'370'0,"0"0"-11"0,0 0-55 0,8 3-21 16,-8-3-41-16,0 0-47 0,0 0-40 0,0 0-28 15,0 0-52-15,10-1-101 0,-10 1-154 0,10-3-526 16,-10 3-209-16</inkml:trace>
  <inkml:trace contextRef="#ctx0" brushRef="#br0" timeOffset="14631.73">1446 4782 15 0,'0'0'700'0,"-5"-12"-172"0,5 12-123 16,-5-9-17-16,0 5-32 0,5 4 8 0,-6-7-21 16,6 7 13-16,-7-5-41 0,7 5-52 0,-5-5-53 15,5 5-37-15,0 0-10 0,0 0-7 0,-9 5-8 16,9-5-8-16,0 10-16 0,0-4-1 0,1 3-5 16,2 2 2-16,1 0-6 0,0 2-9 0,2 2-17 15,-1 0-8-15,4 3-12 0,0-1 14 0,0 1-39 16,-1 0 18-16,3 0-36 0,-2 0 20 0,0 0-32 15,1 0 24-15,-1-1-35 0,0-2 26 0,0 0-44 0,0-2-7 16,-3-1-84-16,1-1-2 0,-1-2-76 0,-1 0-53 16,2-1-55-16,-5-1-31 0,2 1-66 15,-4-8-157-15,3 5-204 0,-3-5-283 0,0 0-647 0</inkml:trace>
  <inkml:trace contextRef="#ctx0" brushRef="#br0" timeOffset="14848.02">1200 4933 102 0,'-17'-9'642'0,"5"2"-146"16,1-2-106-16,0 2 0 0,-1-1-35 0,3 0-4 16,0 0-44-16,4-1 5 0,0 0-54 0,1-1-12 15,3 0-75-15,1 1-6 0,1-2-61 0,4-2 8 16,4 1-61-16,4-1 27 0,0 0-45 0,3-2 19 16,6 1-5-16,1 0-10 0,1 0-18 0,3 1 4 15,1 1-6-15,0 0-3 0,2 1-28 0,-1 0-37 16,3 2-45-16,-3 0-46 0,2 2-55 0,-3 0-55 15,-1 2-52-15,0 1-66 0,0 2-34 0,-2 0-519 16,-3 1-495-16</inkml:trace>
  <inkml:trace contextRef="#ctx0" brushRef="#br0" timeOffset="15800.5">1703 4830 276 0,'-8'6'528'0,"2"-3"-103"16,6-3-72-16,-10 6-23 0,10-6 23 0,0 0-50 15,-13-2 5-15,13 2-38 0,-5-4-24 0,5 4-45 0,1-7-41 16,-1 7-27-16,7-5-27 0,-7 5-15 0,14-7-12 16,-4 5-3-16,0 1-10 0,4 1-11 0,-1 1-9 15,3 1-2-15,0 1-15 0,2 2 0 0,-3 2-5 16,3 1-6-16,-3 3-7 0,2 0 0 0,-4 2-4 16,-1 1-7-16,-4-1 0 0,0-1-1 0,-3-2-1 15,0 1-6-15,-1-1 14 0,-3-2-2 0,-1-1 7 16,-1 0-2-16,1-7 5 0,-5 9 1 0,5-9 4 15,-10 2 1-15,10-2-2 0,-12-3-3 0,8-1-1 16,-1-1 0-16,0-3-6 0,3-2-4 0,-1 0-7 16,3-1-24-16,0-3-37 0,3-1-44 0,0-2-43 15,5 1-13-15,0-3-37 0,2 1 26 0,3 1 7 16,1 2 15-16,2-4 15 0,1 3 5 0,1 3 1 16,-2 0 13-16,4 2 9 0,-5-1 50 0,3 3-23 15,-4 1 16-15,1 1 14 0,-2 1 14 0,0 0 10 0,-3 1 5 16,-1 1 6-16,0 1 7 0,-4-1 13 15,-5 4 15-15,10-3 19 0,-10 3 11 0,0 0-6 16,0 0 15-16,0 0 6 0,0 0-2 0,0 0-3 0,0 0-8 16,-5 7 0-16,5-7-18 0,-9 7 12 0,5-1-18 15,-2 0 12-15,2 0-18 0,0 1 20 16,2 1-27-16,-1 1 29 0,3-1-27 0,-2 1 23 0,3 0-26 16,0 1 22-16,0 1-28 0,2-3 8 0,1 3-14 15,1-1 23-15,3-1-27 0,-2-1 25 0,0 0-41 16,1-1 29-16,0-1-24 0,0-1 25 0,-2-2-29 15,-5-3 30-15,10 5-24 0,-10-5 25 0,0 0-30 16,0 0 26-16,15-1-23 0,-15 1 28 0,3-6-23 16,-3 6 18-16,3-11-26 0,-3 11 28 0,0-12-23 15,-2 5 28-15,1 1-24 0,1-1 22 0,0 7-22 16,0-12 21-16,0 12-30 0,0-12 28 0,0 12-20 16,3-9 19-16,-3 9-19 0,5-4 22 0,-5 4-18 15,7-4 12-15,-7 4 6 0,13 1-21 0,-13-1 24 16,13 3-22-16,-5 0 18 0,2 1-1 0,-2-1-18 15,1 2 14-15,-3 0-14 0,4 1-12 0,-2-1-11 16,-3 0 0-16,1-1-6 0,1 1 2 0,-7-5 12 16,6 6 6-16,-6-6 5 0,5 4 2 0,-5-4 7 0,0 0-2 15,0 0 1-15,0 0 1 0,0 0 3 16,-2-10 5-16,2 10-6 0,-2-10 6 0,1 2-9 16,1 0 4-16,1-2-2 0,1 1 0 0,0-2 0 0,-1 2 4 15,2 0 1-15,1-2-1 0,1 2-2 0,1 1-14 16,1 0 17-16,-1 1 4 0,2 3 2 0,1-1 2 15,-2 1 10-15,1 2 2 0,1 0-1 0,-9 2 5 16,19-3-6-16,-10 6 4 0,-9-3-2 0,18 3-2 16,-10 1 3-16,-2 1 0 0,-6-5 1 0,10 8 0 15,-6-3 3-15,-4-5-5 0,4 10 10 0,-4-10 12 16,2 9 24-16,-2-9 17 0,0 0 0 0,-2 7 5 16,2-7-6-16,0 0 5 0,0 0-2 0,-8-5-1 15,8 5 7-15,-4-11-16 0,2 4-9 0,2-1-17 0,0-1-5 16,0 0-6-16,4-1-5 0,-3 1-16 15,4 0 4-15,-1 0-13 0,1 1 7 0,2-1-8 16,0 3 1-16,1 0-10 0,1 1 9 0,0 2-9 0,1 0 5 16,0 2-7-16,-1 0 6 0,2 3-6 15,0-1 5-15,-1 3-17 0,3 0-2 0,-3 2-25 16,0 1-38-16,3 0-43 0,-4 2-48 0,0-1-46 0,1 0-46 16,-1 1-68-16,-2-1-32 0,-1-1-113 0,1-2-339 15,0 0-345-15</inkml:trace>
  <inkml:trace contextRef="#ctx0" brushRef="#br0" timeOffset="16148.03">2926 4416 506 0,'0'0'452'15,"-8"-9"-84"-15,5 5-40 0,3 4-15 0,-17-6-18 16,17 6-26-16,-15-4-24 0,15 4-24 0,-18-1-31 15,18 1-33-15,-19 2-30 0,10-1-20 0,1 3-16 16,-1 0-9-16,4 0-3 0,0 0-8 0,2 2-12 16,2 0-15-16,0 0 9 0,2 3-22 0,2-1 8 15,2 2-19-15,2 0 7 0,1 1-9 0,2 1 5 16,3 0-17-16,1 1 11 0,-1 1-10 0,1-1-6 16,0 0-5-16,0-1-15 0,-1-1-4 0,-3-3-10 0,0 2 0 15,-2 0-2-15,0-2 3 0,-2-1 13 0,-2 0 1 16,-3-1 6-16,-1-6 1 0,1 12 2 0,-1-12 5 15,-5 10-5-15,-1-5 5 0,6-5 4 0,-10 7-2 16,2-4-2-16,8-3-1 0,-15 3 3 0,15-3-2 16,-14 2-3-16,14-2-32 0,-12 0-59 0,12 0-58 15,-11-2-66-15,11 2-78 0,-7-4-54 0,7 4-28 16,0-7-381-16,0 7-279 0</inkml:trace>
  <inkml:trace contextRef="#ctx0" brushRef="#br0" timeOffset="16431.88">3086 4333 471 0,'0'0'411'0,"0"-9"-14"0,0 9-48 0,0-8-15 16,0 8-23-16,0 0-34 0,0-8-40 16,0 8-41-16,0 0-40 0,0 0-32 0,0-6-3 15,0 6 4-15,0 0 10 0,0 0-1 0,5 4 11 0,-5-4 0 16,8 7-11-16,-8-7-1 0,7 11-14 0,-2-4-17 15,2 0 11-15,-2 1-25 0,3 1 7 0,-2 3-26 16,0-1 10-16,2 2-17 0,0-1-8 0,-2 2-8 16,2 0-3-16,0 0-14 0,-1 0-1 0,-1 2-5 15,1 0-7-15,-2-2-4 0,1 0 0 0,2-2-6 16,-4 0-2-16,1-2-14 0,-1-1-22 16,-2 0-47-16,1-1-28 0,2-1-23 0,-5-7-43 0,3 10-62 15,-3-10-133-15,0 0-114 0,0 7-119 0,0-7-374 16,0 0-567-16</inkml:trace>
  <inkml:trace contextRef="#ctx0" brushRef="#br0" timeOffset="16983.84">2985 4152 142 0,'0'0'484'0,"0"0"-93"15,-14-3-45-15,14 3-22 0,0 0-15 0,-12-2-44 16,12 2-11-16,0 0-67 0,-10-4-13 0,10 4-60 15,0 0-3-15,-6-3-56 0,6 3 1 0,0 0-68 16,0 0-34-16,0 0-73 0,0 0-147 0,0 0-90 16,13-1-410-16,-13 1-280 0</inkml:trace>
  <inkml:trace contextRef="#ctx0" brushRef="#br0" timeOffset="17280.98">3257 4089 271 0,'0'0'538'0,"0"0"-87"0,0 0-47 15,0 0-6-15,0 0-24 0,0 0-34 0,0 0-34 16,0 0-50-16,0 0-48 0,0 0-45 0,0 0-18 16,0 0 20-16,5 5 9 0,-5-5-5 0,8 10-25 15,-3-4-14-15,1 1-14 0,1 1 7 0,-1 2-37 0,3 1 6 16,0 0-32-16,0 0 18 0,0 3-42 15,0-1 22-15,4 1-36 0,-3 1 26 0,4 0-49 16,-4 1 37-16,1-1-33 0,1-1 24 0,-3-1-4 0,-1-1-5 16,2 2-3-16,-1-3-16 0,-1 1-21 0,-1-1-46 15,1 0-55-15,0-3-60 0,-3 2-72 0,0-3-38 16,0 0-113-16,0 0-54 0,-1-2-100 0,-4-5-411 16,4 8-562-16</inkml:trace>
  <inkml:trace contextRef="#ctx0" brushRef="#br0" timeOffset="18097.18">3414 4362 119 0,'-4'-5'597'16,"4"5"-130"-16,-8-8-48 0,8 8-22 0,-5-8-12 15,5 8-54-15,-4-9-43 0,1 3-53 0,3 6-45 16,0-11-47-16,0 11-22 0,5-9-23 0,-1 2-23 16,4 3-23-16,-2-2-3 0,2-1-30 0,1 3-42 15,5-1-37-15,-4-1-37 0,3 0-39 0,0 1-33 16,-2-1-40-16,3 1 1 0,-1-1-42 0,0 3 54 15,-3-2-16-15,0 1 64 0,0 1-12 0,1-1 72 16,-4 2-16-16,1-2 72 0,-8 4 2 0,13-3 68 16,-13 3-10-16,10-4 64 0,-10 4-20 0,8-2 38 0,-8 2-25 15,0 0 2-15,11-3-14 0,-11 3 20 0,0 0 16 16,0 0 0-16,9 3-1 0,-9-3-16 16,0 0-22-16,8 6 11 0,-8-6-7 0,6 7-17 0,-6-7-9 15,6 6-2-15,-6-6-17 0,8 8-1 0,-8-8-7 16,7 7-8-16,-7-7-7 0,6 9-43 0,-6-9-30 15,6 6-28-15,-6-6-45 0,0 0-80 0,3 6-30 16,-3-6-89-16,0 0 3 0,0 0-1 0,-13-1 94 16,13 1 4-16,-11-6 126 0,4 1 21 0,1 0 109 15,-3-1-17-15,2-1 64 0,1-2-17 0,0 1 66 16,-2 0-49-16,3-2 79 0,1 2-7 0,-1 1 60 16,1-3-25-16,3 3-1 0,-2 0-26 0,3 7-3 15,0-14-12-15,3 9-8 0,-1-1-14 0,-2 6-15 16,8-7-8-16,-1 4-24 0,-7 3 9 0,15-4-29 15,-15 4 22-15,15 0-35 0,-4 1 29 0,0 3-35 16,-1-1 25-16,3 2-28 0,-2 2 19 0,2-1-4 16,1 0-2-16,-4 2-8 0,3 0-1 0,0-1 6 15,-3 2-4-15,3-2-14 0,-4 0 25 0,1-1 5 16,-2-1 11-16,-2 0 22 0,2 0 31 0,-8-5 47 16,10 5 35-16,-10-5-18 0,9 3-36 0,-9-3-28 15,0 0-17-15,12-3-23 0,-12 3-14 0,6-7-8 0,-6 7-13 16,5-9-20-16,-3 3-58 0,1-2-62 0,-3 1-49 15,3-2-54-15,-2 0-49 0,2 0-30 0,-1 0-54 16,-1 0 18-16,2 0-31 0,0 1 40 0,-1 0-28 16,2 3 107-16,2 0 7 0,-6 5 87 0,8-8-11 15,-8 8 71-15,8-4-28 0,-8 4 67 0,0 0-30 16,15-1 98-16,-15 1 17 0,8 2 88 0,-8-2-8 16,9 5 51-16,-9-5-26 0,10 5 45 0,-10-5-16 15,10 4 9-15,-10-4 22 0,9 5-28 0,-9-5 1 16,9 2-1-16,-9-2-9 0,0 0-17 0,15-1-22 15,-15 1-22-15,11-3-19 0,-11 3-17 0,11-6-8 16,-11 6-11-16,8-9-12 0,-8 9-10 0,6-8-3 16,-6 8-6-16,0-9-4 0,0 9-9 0,0-7 1 15,0 7-4-15,-4-4-1 0,4 4 4 0,0 0-1 0,-11 0 0 16,11 0 22-16,-10 6 15 0,4-2 26 16,2 3 17-16,1 0 15 0,0 1 9 0,0 0-1 15,2 2-11-15,2 1-17 0,2 0-13 0,2 0-10 16,2 3-12-16,2-2-16 0,2 0-53 0,2 1-59 0,1 0-85 15,0-1-70-15,0 0-146 0,-1-2-98 16,0-1-526-16,-3 0-614 0</inkml:trace>
  <inkml:trace contextRef="#ctx0" brushRef="#br0" timeOffset="18663.47">1827 5434 126 0,'0'0'600'0,"-2"-9"-105"15,2 9-65-15,-7-7-25 0,7 7-24 0,-10-6-31 16,10 6-36-16,-15-3-27 0,15 3-35 0,-16 0-32 16,6 2-34-16,1 0-29 0,-1 5-27 0,-3-3-18 15,3 4-11-15,-2 1-13 0,3 0-2 0,-1 4-8 16,2 0 2-16,1-1-24 0,-1 2-8 0,3 2-10 15,0 1 3-15,4 0 15 0,1-1-24 0,0 1 15 16,2 0-32-16,2-1 24 0,1 1-42 0,4 0 29 16,1-1-26-16,2-2 1 0,2-2-45 0,0-1-31 15,2-2-41-15,0-3-54 0,3-3-41 0,0-1-29 16,2 0-53-16,0-4-58 0,4 0-86 0,-2-3-37 16,1-3-425-16,-2 0-464 0</inkml:trace>
  <inkml:trace contextRef="#ctx0" brushRef="#br0" timeOffset="18863.83">2043 5389 309 0,'-6'-12'597'0,"-1"-1"-127"16,2 3 5-16,-1 2-3 0,-2 1-34 0,3-1-6 0,0 2-20 15,0-1-60-15,0 2-22 0,5 5-74 16,-9-9-54-16,9 9-41 0,-5-7-33 0,5 7-22 0,0 0-15 16,0 0-9-16,0 0-18 0,-4 5-3 0,5 1-12 15,3 0-39-15,1 2 32 0,0 1-41 0,3 3 33 16,1-1-43-16,1 6 33 0,0-1-49 0,3 0-9 15,2 2-68-15,-1 1-45 0,3 1-55 0,0 1-62 16,-1-1-57-16,2-2-81 0,-1-2-103 0,-2-3-34 16,2-2-416-16,-3-2-537 0</inkml:trace>
  <inkml:trace contextRef="#ctx0" brushRef="#br0" timeOffset="19180.91">2411 5356 319 0,'0'0'404'0,"-9"-7"-62"16,9 7-86-16,-13-4 30 0,13 4-50 0,-15 0 21 0,6 3-63 16,-1-1 1-16,1 1-37 0,0 2-34 0,0 1-20 15,0 1-15-15,3 2-16 0,1-1-30 16,-1 3 17-16,4-1-8 0,1 3-11 0,1-3-4 16,2 0-7-16,1 1-8 0,2-1-2 0,3 0-4 0,2-4-3 15,0 1-5-15,0 0 6 0,4-5-7 0,-2 1-1 16,1-2 1-16,1-4 1 0,-2 2-4 0,1-2 1 15,-1-3 5-15,0 2-1 0,0-3 5 0,-3-2-9 16,-3 2 24-16,1-2 1 0,-4 0 27 0,0 0-23 16,-3 1 10-16,-1-2-24 0,-3 2-1 0,-2 1-8 15,-2-3 14-15,-2 3-27 0,-1-1 17 0,-1 2-27 16,0 0 17-16,1 1-64 0,-1 0-22 0,3 2-91 16,-2 0-11-16,2 2-98 0,9 1-39 0,-13-2-83 15,13 2-310-15,-10-4-217 0</inkml:trace>
  <inkml:trace contextRef="#ctx0" brushRef="#br0" timeOffset="19736.91">2529 5262 13 0,'7'-2'532'16,"-7"2"-97"-16,0 0-124 0,0 0 3 0,0 0-53 16,13 1 6-16,-13-1-4 0,3 6-1 0,-3-6-48 15,1 8-7-15,-1-8-40 0,5 13-12 0,-2-8-34 16,1 2-6-16,1 2-28 0,2-1 0 0,-3 1-31 15,4-2 6-15,-2 1-22 0,4-1 8 0,-2-2-20 0,1 0 8 16,1 1-17-16,2-3 4 0,-3-1-17 16,-9-2 9-16,19 1-15 0,-19-1-1 0,18-2-26 15,-9-2 10-15,-3 1-22 0,0-2 15 0,0 0-17 16,-4-1 24-16,2 0-17 0,-4 0 21 0,0 6-17 0,0-13 19 16,-1 6-15-16,-2 1 24 0,3 6-18 0,-2-11 20 15,2 11-33-15,-4-10 35 0,4 10-24 16,-3-7 19-16,3 7-11 0,0 0 22 0,0 0-24 0,0 0 21 15,0 0-24-15,0 0 12 0,7-4-31 16,-7 4 28-16,11 5-43 0,-11-5 18 0,13 4-43 16,-4-2 27-16,2 0-55 0,1-2 34 0,-2 0-47 0,4-3 4 15,-1 0-7-15,2 0 31 0,-2-3-55 0,1 1 30 16,-1-2-9-16,-3-1 3 0,3-1 11 0,-4 0 12 16,-3-1 20-16,2 1 18 0,-4-1 11 0,-3 0 6 15,0-1 12-15,-1 2 15 0,-1-1 29 0,-3 1 41 16,-1-1 16-16,1 2 42 0,-1-1 6 0,1 2 16 15,-1 1-7-15,1 0-22 0,4 6-19 0,-7-8-16 16,7 8-13-16,-5-5 7 0,5 5 1 0,0 0-4 0,0 0-12 16,-3 6-4-16,3-6-5 0,4 10-8 15,0-2-1-15,3 0-42 0,-3 2 36 0,5-1-35 16,-1 3 40-16,3 1-42 0,-2-2 2 0,0 3 39 16,2-3-38-16,-1 0 28 0,-1 2-36 0,1-4 40 0,-4 0-35 15,-1-1 27-15,2 0-34 0,-3-2 37 16,-2-1-36-16,1 1 37 0,-3-6-38 0,2 8 36 15,-2-8-33-15,-4 7 34 0,4-7-39 0,-5 6 32 16,5-6-63-16,0 0-19 0,-9 2-110 0,9-2-25 0,0 0-74 16,0 0-65-16,-6-4-301 0,6 4-156 0</inkml:trace>
  <inkml:trace contextRef="#ctx0" brushRef="#br0" timeOffset="20014.41">3122 5167 64 0,'6'-4'421'0,"-6"4"-65"0,8-8-23 0,-8 8-17 15,5-8-55-15,-5 8 28 0,5-7-91 0,-5 7-3 16,4-10-43-16,-4 10-29 0,1-9-13 0,-1 9-4 16,3-11-2-16,-3 11-1 0,1-10-11 0,-1 10-5 15,0-9-1-15,0 9 0 0,0-9 2 0,0 9 1 16,0-7-8-16,0 7-3 0,-4-6-17 0,4 6-14 16,0 0-9-16,0 0-6 0,0 0-5 0,0 0-1 15,-11 4 3-15,11-4 3 0,-6 9-9 0,6-9 14 16,-2 11-11-16,1-4 9 0,-1 0-11 0,1 2-4 15,2 0-1-15,1 0 6 0,0 2-14 0,1-2 2 16,1 1-10-16,-1-1-14 0,3 0-37 0,-1-1-45 0,1 0-41 16,0-3-56-16,2 0-58 0,0-2-55 15,2 0-39-15,-10-3-99 0,17 0-362 0,-17 0-329 16</inkml:trace>
  <inkml:trace contextRef="#ctx0" brushRef="#br0" timeOffset="20797.02">3591 4901 231 0,'0'0'431'0,"0"0"-103"0,0 0-50 0,0 0-25 16,0 0-2-16,0 0-10 0,-13 2-24 0,13-2-34 16,-5 8-23-16,5-8-23 0,-4 10-18 0,3-4-15 15,1-6-19-15,0 12-9 0,0-3-12 0,1-2-10 16,0 0-19-16,2 1 1 0,-1 1-4 0,1-2-10 16,1 0-30-16,0-1 26 0,-1 0 0 0,-3-6-11 15,7 8 3-15,-7-8-4 0,5 4-4 0,-5-4-6 16,0 0-8-16,0 0-1 0,6-6 2 0,-6 6 6 15,-1-9-2-15,-3 3 1 0,2 0 0 0,-2-4 6 16,0 0-6-16,-2 0 0 0,-2-2 3 0,4-1-1 16,-1-2 1-16,0 2 9 0,1-1-8 0,-1 2-2 15,4-1 0-15,-1 2 1 0,4 2-1 0,-1 0-1 16,3 0-9-16,-1 3 15 0,4 0-3 0,-7 6 3 16,13-4 4-16,-13 4-3 0,18 0 1 0,-9 4 16 15,2 1 11-15,2 3 7 0,-4 3 24 0,3 3 15 0,0 3 3 16,-3 2 7-16,4 5 0 0,-4 1-10 0,1 1 10 15,-1 0-3-15,0 3 1 0,-1 0-19 16,-2 2-2-16,4-2-10 0,-3 1-9 0,-1-1-6 0,3-1-4 16,-3-5 6-16,2-1-11 0,-2-1 5 15,1 0-12-15,2-2 7 0,-4-6-10 0,1 1 1 0,1-1-3 16,-1-6-3-16,2 0-4 0,-2-1-1 0,2-2-4 16,-8-4-2-16,14 1-27 0,-14-1-25 0,10-3-17 15,-5-1-23-15,-2-2-15 0,-2-1-22 0,-2-1-9 16,-3-2 16-16,-1-1 19 0,-3-1 20 0,-1-1 42 15,-2-2-18-15,-2-1 35 0,-1 4-15 0,0-4 54 16,-2 3 4-16,2 0 47 0,4 3 18 0,-1-1 24 16,2 1-3-16,-2 1 12 0,5 2-31 0,0-1-9 15,2 1-28-15,1 1-4 0,2 0-24 0,1-1-10 16,1 1-57-16,3 0-31 0,2-2-74 0,2 2-22 16,2-2-45-16,2 1-76 0,1 0-39 0,1-1-64 15,1-2-71-15,4-1-267 0,-2 1-239 0</inkml:trace>
  <inkml:trace contextRef="#ctx0" brushRef="#br0" timeOffset="21313.73">4074 4801 412 0,'1'-8'576'0,"2"1"-141"0,-3 7 2 0,5-10-39 0,-5 10-23 16,1-7-39-16,-1 7-31 0,2-5-62 0,-2 5-44 16,0 0-21-16,0 0 4 0,0 0-3 0,0 0-21 15,6 5-10-15,-5 1-28 0,2 2-2 0,-1 1-29 16,1 1 8-16,-1 5-37 0,2-2 12 0,2 3-10 15,-1 1-13-15,2 1-10 0,-2 1-7 16,3 0-1-16,-1 0-8 0,0 0-12 0,-1-1 4 0,2 0-10 16,-3-2-36-16,1-1-46 0,-1-3-53 0,1 2-48 15,-3-4-31-15,0-1-23 0,1 0 0 0,-2-2-22 16,-2-7-63-16,3 9-61 0,-3-9 6 0,0 0 12 16,0 0 74-16,0 0 45 0,-13-2 51 0,8-4 52 15,0-3 30-15,-4 0 64 0,3-5 32 0,-2 1 28 16,-1-5 41-16,-1 0 41 0,2-1 44 0,0 0 43 15,1-2-27-15,-1 1 37 0,3 1 3 0,0 2-15 0,1 0-1 16,0 0-22-16,4 0 2 0,0 3-17 16,0 1-2-16,0 0-31 0,3 1-1 0,-2 0-33 15,4 2-2-15,-1 1-23 0,2 0 4 0,2 2-21 0,-2 0 7 16,1 2-17-16,-1 2 6 0,-6 3-15 0,14-3 9 16,-14 3-17-16,10 3 9 0,-10-3-17 0,7 8 12 15,-7-8-13-15,1 13 10 0,-3-3-10 0,-1-1 8 16,-2 2-13-16,0 1 13 0,-3-1-14 0,3-1 14 15,-1-1-15-15,0 0 13 0,3-1-13 16,-3-1 14-16,4 1-8 0,-2-1 17 0,0 2 8 0,3-2 29 16,1 1 4-16,1-1 3 0,3 0 6 0,1 1-7 15,2 0-4-15,2 1-11 0,2 1-6 16,1-2-9-16,0 0-3 0,5 0-11 0,0 1 3 0,2 1-27 16,0-1-32-16,0 0-51 0,-1-1-50 0,0 0-78 15,-3 0-39-15,1 0-113 0,0-2-49 0,-3 0-92 16,1 0-379-16,-5-1-454 0</inkml:trace>
  <inkml:trace contextRef="#ctx0" brushRef="#br0" timeOffset="21730.72">4797 4988 226 0,'0'0'596'0,"-4"-9"-121"16,4 9 8-16,-6-7 3 0,6 7 11 0,-4-5-16 15,4 5-57-15,-5-7-33 0,5 7-69 0,-4-4-83 16,4 4-42-16,0 0-42 0,0 0-23 0,0 0-19 16,0 0-13-16,0 0-29 0,0 0 7 0,-5 7-11 0,5-7-7 15,4 10-13-15,-2-5-7 0,1 1-10 16,2 0 2-16,-1 2-8 0,1-1-8 0,0 1-49 15,-1-1-51-15,1 0-15 0,-1 0-76 0,1 0-64 16,-2-2-60-16,0 1-39 0,1 0-122 0,-4-6-92 16,4 8-543-16,-4-8-712 0</inkml:trace>
  <inkml:trace contextRef="#ctx0" brushRef="#br0" timeOffset="21879.68">4726 4861 464 0,'-5'-11'399'0,"-1"3"-30"15,4 1-30-15,-2 0-79 0,3 0-2 0,1 7-93 16,-4-9-10-16,4 9-73 0,-2-9 14 0,2 9-104 16,4-4-58-16,-4 4-126 0,8-3-152 0,-8 3-278 15,14 0-132-15</inkml:trace>
  <inkml:trace contextRef="#ctx0" brushRef="#br0" timeOffset="22196.81">5025 4777 93 0,'0'0'567'0,"0"0"-185"0,0 0-5 0,0 0-66 15,-2-8 13-15,2 8-51 0,0 0-11 0,0 0-51 0,-9-3-9 16,9 3-51-16,0 0-7 0,-11 4-33 16,11-4-1-16,-6 6-16 0,6-6 14 0,-7 7-14 0,3-1 9 15,2-1-21-15,-1 2 8 0,1-1-13 0,-1 1 7 16,3 0-9-16,-1 2-6 0,2-1-17 0,-1 1-4 15,3 1-9-15,-1 0-2 0,2 0-7 0,1 1-4 16,2 0-8-16,-1 0 0 0,1-1-2 0,0 2-4 16,2-3-1-16,-4 0-4 0,4-2 0 0,-4 2-2 15,0-3-9-15,-1 1-8 0,0-2-2 0,0 1-1 16,-4-6 0-16,1 10 4 0,-1-10 1 0,-1 10-1 16,1-10-3-16,-8 8-3 0,3-3-13 0,-3-1-56 15,1-2-31-15,7-2-100 0,-15 4-22 0,15-4-133 16,-16 0-74-16,16 0-521 0,-18-4-555 0</inkml:trace>
  <inkml:trace contextRef="#ctx0" brushRef="#br0" timeOffset="22676.04">4765 4996 204 0,'0'0'434'0,"0"0"-121"0,-11 2-62 15,11-2-36-15,0 0-15 0,-9 4-12 0,9-4-11 16,0 0-59-16,-8 4 37 0,8-4-65 0,0 0 50 16,0 0-65-16,0 0 36 0,0 0-48 0,0 0 29 15,9-2-48-15,-9 2 28 0,14-7-39 0,-8 2 21 16,2 0-43-16,1-2 31 0,1 0-36 0,1-3 30 16,-2 2-36-16,-1-2 45 0,0 1-32 0,-3 0 34 15,0 0-31-15,-2 0 27 0,1 0-30 0,-4 1 15 16,-1-1-30-16,-2 1 25 0,-1 1-2 0,0 0-9 0,-4 3 0 15,0 1-1-15,0-1-8 0,8 4 5 0,-18 0-5 16,18 0 0-16,-22 4 2 0,12-1-2 0,0 3 3 16,3-1 4-16,0 2 7 0,0 1 0 0,1 0 1 15,1 1 3-15,4-1 1 0,-1 1-3 0,4-1-2 16,-1 0-22-16,4 0 24 0,1-1-33 16,2-1 16-16,1 0-61 0,0 1-28 0,4-4-107 0,0 2-38 15,-2-1-120-15,3-2-486 0,-2 1-379 0</inkml:trace>
  <inkml:trace contextRef="#ctx0" brushRef="#br0" timeOffset="23013.66">4383 5442 405 0,'0'0'537'0,"-14"0"-103"15,14 0-54-15,0 0-20 0,-14-1-43 0,14 1-23 0,0 0-40 16,-4-5-1-16,4 5-30 0,8-6-31 0,-1 3-30 16,4-1-23-16,3 1-28 0,1-3-19 0,7 1-14 15,1-1-10-15,1-1-10 0,3 2-10 16,2-2-6-16,2 0-12 0,1 0-5 0,0 3-5 0,-1-3-3 15,1 1-1-15,-4 2-5 0,-3 0-2 0,2 0-43 16,1-2 44-16,-2 3-58 0,-3-1 1 16,0 2-80-16,-4-2-31 0,-2 2-75 0,-1-1-80 0,-3 2-73 15,-3-1-56-15,-1 1-438 0,-9 1-436 0</inkml:trace>
  <inkml:trace contextRef="#ctx0" brushRef="#br0" timeOffset="23209.8">4597 5485 418 0,'-9'8'414'0,"1"-3"-130"0,3-2 0 16,-3 0-52-16,8-3 77 0,-5 7-16 0,5-7 19 15,0 0-56-15,0 0-27 0,0 0-57 0,16 1-23 16,-4-6-42-16,3 1-6 0,2-1-35 0,5 0 1 0,1-4-27 16,1 2-8-16,3-3-7 0,2 1-5 0,1-2-4 15,-1 2-12-15,2-4-14 0,-2 2-37 16,1 1-40-16,-4-2-48 0,0 0-51 0,-3 0-56 15,-4 2-54-15,0-2-39 0,-6-1-84 0,1 0-235 0,-6 1-164 16</inkml:trace>
  <inkml:trace contextRef="#ctx0" brushRef="#br0" timeOffset="23397.04">5027 5182 444 0,'-6'-6'430'0,"1"0"-67"0,-1 1 12 16,6 5-59-16,-7-7-15 0,7 7-7 0,-6-6-39 16,6 6-18-16,-7-5-32 0,7 5 28 0,0 0 11 15,0 0 3-15,0 0-16 0,0 0-24 0,4 6-26 16,1-2-58-16,-1 0 27 0,5 2-50 0,-2 1 24 15,3 1-49-15,0 1 13 0,0 0-44 0,-1 1 20 16,1 3-38-16,0 2 24 0,-2 2-38 0,1 0 21 16,-3 2-47-16,1 1 22 0,-5-2-82 0,1 2-2 15,-3-1-63-15,-1 0-79 0,-2 0-74 0,-1-1-86 16,-1 1-105-16,-4 1-97 0,4-5-421 0,0 0-603 16</inkml:trace>
  <inkml:trace contextRef="#ctx0" brushRef="#br0" timeOffset="42727.46">15685 4788 79 0,'0'0'255'0,"0"0"-76"0,0 0 1 0,0 0-43 15,0 0 12-15,0 0-38 0,0 0 10 0,0 0-39 16,0 0 16-16,-2-5-32 0,2 5 35 0,0 0-35 16,0 0 5-16,0 0 8 0,0 0 15 0,0 0 12 15,0 0 11-15,0 0 12 0,0 0-1 0,0-8-2 16,0 8 6-16,0 0 1 0,0 0-9 0,0 0-5 16,0 0-6-16,0 0-5 0,0 0-6 0,0 0-8 15,0 0-10-15,0 0-11 0,0 0-7 0,0 0-15 16,0 0-12-16,0 0-7 0,0 0-3 0,0 0-10 15,0 0 4-15,0 0 22 0,0 0 11 0,0 0 18 16,2 7 12-16,-2-7 4 0,2 7 0 0,-2-7-1 0,6 10 2 16,-3-4-3-16,1 1-5 0,-2 1-4 15,2 0-7-15,0 1-6 0,1 0-36 0,-1 1 40 0,2 0-47 16,-2-1 42-16,1 1-51 0,0 0 37 0,2 2-43 16,-2-2 37-16,1 0-41 0,1 1 43 0,-1 2-48 15,1-2 37-15,-1-1-40 0,0-2 38 0,1 2-46 16,-1-2 45-16,-1 0-44 0,4 0 41 0,-4 0-46 15,3-2 51-15,-3 1-39 0,1-1 35 0,3 1-36 16,-4-3-1-16,2 1 3 0,1-1 2 0,-8-4 3 16,12 6 5-16,-12-6-8 0,13 3 2 0,-13-3 0 15,15 3 0-15,-15-3 2 0,13 1-5 0,-13-1 37 16,13 0-42-16,-13 0 3 0,15-3 1 0,-15 3 1 16,13-3 36-16,-13 3-37 0,13-4 27 0,-13 4-34 15,13-7 35-15,-13 7-42 0,12-7 40 0,-5 2-41 16,-1 1 18-16,2-1-13 0,-3 1 36 0,1-1-36 15,-1-1 35-15,-1 1-34 0,0 0 28 0,0 0-30 0,1-1 36 16,-2 1-41-16,2-2 39 0,-3 1-39 0,1-1 40 16,-2 1-33-16,2-1 31 0,-1 0-34 15,-2 0 34-15,2-2-38 0,-2 1 41 0,0 0-38 16,-2-2 39-16,2-1-37 0,-1 1 39 0,0 0-38 16,-2-1 33-16,2 0-29 0,-2 0 27 0,2 1-29 0,-4-1 36 15,4 0-37-15,-2-1 36 0,-1 1-34 16,2 0 33-16,-2-1-34 0,1 2 29 0,1 0-34 0,-1 1-1 15,1 0-19-15,-1 0-57 0,-2 0-198 16,2 0-169-16,0 0-307 0,-4 1-448 0,-2-1-823 0</inkml:trace>
  <inkml:trace contextRef="#ctx0" brushRef="#br0" timeOffset="44911.7">17277 4531 224 0,'-13'4'318'0,"4"-2"-39"16,9-2-9-16,-19 1 3 0,19-1 36 0,-22 0-76 0,11 0 34 16,-2-1-52-16,0 0 22 0,2-3-60 0,0 1 26 15,1-2-66-15,0 0 29 0,1-2-62 16,3 0 26-16,-1 0-2 0,0-2-21 0,3 1-23 15,1-2-7-15,2 0-15 0,2-1-9 0,1 1-13 0,0 0-8 16,4 1-6-16,1 0-5 0,-1 2-1 16,2-1 3-16,2 2-16 0,-1 1 9 0,0 0-16 15,1 3 0-15,2 1 0 0,-12 1 3 0,23 1-5 0,-12 2 1 16,1 3 1-16,-1 1 7 0,1 3-3 0,-2 0 4 16,0 2-31-16,-2 0 46 0,0 4 3 0,-2-3 1 15,0 4 7-15,-2 0 11 0,-1 1 19 0,-1 1 14 16,-2-1 13-16,0 2 5 0,0-1-4 0,-2-1-7 15,-1 1-1-15,-1-1-20 0,3 0-7 0,-4-1-9 16,2-1-7-16,1-1-11 0,-1 1 0 0,-1 0-6 16,3-2-22-16,-1-1 17 0,0-1-4 0,2 1-7 15,2-2-48-15,-2 1-7 0,2 0-88 0,2-2-89 16,1 0-68-16,-1 0-78 0,6 1-89 0,-1-4-58 16,0 1-492-16,4 0-614 0</inkml:trace>
  <inkml:trace contextRef="#ctx0" brushRef="#br0" timeOffset="45044.13">17453 5064 320 0,'0'7'519'0,"-1"0"-81"0,0 0 23 16,-1-1-44-16,-1 1 14 0,3-7-62 15,-4 9 45-15,4-9-63 0,-3 10 20 0,3-10-71 16,-2 6-64-16,2-6-44 0,0 0-41 0,-2 7-37 0,2-7-123 16,0 0-153-16,0 0-270 0,0 0-358 0,0 0-368 15,6-6-774-15</inkml:trace>
  <inkml:trace contextRef="#ctx0" brushRef="#br0" timeOffset="54459.76">6013 6969 241 0,'0'0'685'0,"0"-9"-153"0,0 9-97 0,-3-9-46 0,3 9-39 15,-1-7 3-15,1 7-33 0,-3-6 46 16,3 6-71-16,-1-6 3 0,1 6-97 0,0 0-13 16,-4-6-72-16,4 6 10 0,0 0-53 0,0 0 40 15,0 0-33-15,0 0 27 0,0 8-21 0,3-2 12 0,-2 1-21 16,0 5 5-16,0-2-25 0,1 3 14 16,-1 5-13-16,-1 0-6 0,1 3-18 0,-1-1 6 15,0 5-15-15,-1 0 9 0,1-2-19 0,0 1 11 0,-1 2-15 16,-1-4 14-16,1-1-20 0,1-1 9 0,-1 0-4 15,1 0 2-15,0-2 5 0,0 0 1 16,0-4 5-16,0 1-4 0,1-4 6 0,-1 2 0 0,3-1-1 16,-1-3 1-16,2 2 1 0,0-4-6 0,3 2-2 15,0-3-2-15,1-2-5 0,1 1-2 0,2 0-3 16,1-1-3-16,2-3-22 0,-3 1-21 0,6-1-39 16,-3-1-44-16,0 0-46 0,2 0-6 0,4-1-86 15,-5 0 2-15,4 0-41 0,-2 0-46 0,-1-2-59 16,0 0-58-16,-1-2-35 0,-1 0-62 0,3 0-288 15,-4-1-391-15</inkml:trace>
  <inkml:trace contextRef="#ctx0" brushRef="#br0" timeOffset="54776.78">6419 7340 300 0,'0'0'487'16,"-1"-8"-89"-16,1 8-54 0,-4-7-8 0,4 7 18 16,-4-4-8-16,4 4-15 0,0 0-24 0,-5-6-31 15,5 6-33-15,0 0-29 0,-4-6-26 0,4 6-34 0,0 0-34 16,0-9-28-16,0 9-19 0,4-5-13 0,-4 5-15 15,6-9-5-15,-6 9-8 0,9-8-6 16,-1 3-8-16,-3-1-3 0,0 0 1 0,-1 1-2 0,1-1-5 16,-1 1-3-16,0 0-1 0,-4 5-5 0,3-9 3 15,-3 9-3-15,2-10 7 0,-2 10 6 0,0-7 0 16,0 7 0-16,-4-6-3 0,4 6-5 16,-9-2 4-16,9 2 8 0,-11 1-7 0,11-1 5 0,-12 6 5 15,3-1-2-15,4-2 5 0,0 3 5 0,0 2-2 16,1-3-4-16,0 4 3 0,0-1-3 0,3-1-4 15,1 3-40-15,4-2 51 0,-3 3-47 0,4-2 37 16,2 0-59-16,0 1 21 0,2 0-77 0,3-2 8 16,-2-1-80-16,4-1 2 0,-1 0-46 0,-3-3-57 15,4 1-67-15,0-4-43 0,0 0-45 0,0-2-44 16,3-3-326-16,-3-1-320 0</inkml:trace>
  <inkml:trace contextRef="#ctx0" brushRef="#br0" timeOffset="55076.1">6744 7068 488 0,'1'-14'462'0,"0"2"-106"0,-1 3 17 16,3-1-42-16,-3 2 53 0,0 0-55 16,0 1 37-16,0 7-72 0,1-12-7 0,-1 12-101 0,0-9 0 15,0 9-81-15,0-8 24 0,0 8-64 0,0 0 40 16,0 0-55-16,5-3 37 0,-5 3-56 0,6 4 53 16,-6-4-56-16,8 9 41 0,-4-3-51 0,1 3 43 15,-1-1 4-15,1 3-40 0,3 1 50 0,-2 1-42 16,-1 3 46-16,0-1-35 0,0 2 35 0,3 2-20 15,-3 2 27-15,-1-2-33 0,1 1 23 16,-1 1-25-16,0 0 14 0,0 1-20 0,2-1-9 0,-2-1-3 16,2 0-2-16,-2-2 1 0,0-1-4 0,1-2-4 15,3 1-1-15,-2 0 1 0,0-2-9 0,2-2 5 16,1 0-8-16,0-1-4 0,3-2-15 0,0-1-30 16,0-1-44-16,-2-5-57 0,4 2-42 0,-1-3-1 15,2-2-99-15,-1 0-27 0,1-4-100 0,-2 0-68 16,-1-2-69-16,-1 0-502 0,-3-2-665 0</inkml:trace>
  <inkml:trace contextRef="#ctx0" brushRef="#br0" timeOffset="55193.53">6901 7310 409 0,'-19'-4'587'0,"2"1"-147"0,-1-1-77 0,5 2-21 0,2 1-3 16,-2-3 4-16,4 0-14 0,0 1-44 0,3-2-54 16,2 0-51-16,1-1-36 0,5-1-33 15,2 0-27-15,4-3-63 0,4 2-89 0,3-4-95 0,6 0-102 16,4 0-96-16,2-4-85 0,8 1-466 0,-1-1-480 15</inkml:trace>
  <inkml:trace contextRef="#ctx0" brushRef="#br0" timeOffset="55576.28">8128 7047 526 0,'-2'-9'662'16,"1"3"-105"-16,-3-3-58 0,3 2-24 0,-2 1-46 15,0-1 56-15,0 1-35 0,1-1-30 16,2 7-64-16,-4-9-59 0,4 9-57 0,-4-7-51 0,4 7-42 15,-3-6-27-15,3 6-5 0,0 0-11 0,0 0 5 16,0 9-17-16,0-9-10 0,1 15-18 0,2-5-10 16,0 3-11-16,1 3-1 0,-2-1-12 0,3 3 0 15,0 4-11-15,-1-2 1 0,1 2-10 0,2-1-1 16,-2 2-17-16,0-3-13 0,-1 1-40 16,-1-2-30-16,0-2-24 0,2-1-50 0,-2 0-47 0,-1 0-2 15,2-4-91-15,-4-1 2 0,3 0-61 0,-2-3 34 16,3-1-84-16,-4-7-76 0,0 8-65 0,0-8-393 15,0 0-530-15</inkml:trace>
  <inkml:trace contextRef="#ctx0" brushRef="#br0" timeOffset="55910.1">8121 7210 257 0,'-5'-18'427'0,"-2"0"-29"0,0-1-10 16,2 0-7-16,0 0-10 0,1 1-18 0,-1 0-11 0,2 0-27 16,2 1 36-16,1 0-73 0,1 1 25 0,2 0-75 15,3 0-33-15,2 2-36 0,0 0-26 0,4 1-26 16,1 0-10-16,4 2-14 0,-2 2-16 15,4 1-10-15,-2 1-6 0,3 1-13 0,-3 4-4 0,2 1-54 16,0 1 52-16,-3 1-10 0,0 3-12 0,0 0-6 16,-2 3-8-16,-3 1-11 0,-2 1-1 15,-5 2-4-15,1 1-1 0,-5 0 36 0,-5 2-43 0,1 1 42 16,-6 2-42-16,-3 0 45 0,-1-3-44 0,-1-1 46 16,-3 0-41-16,0-1 44 0,1-1-37 0,1 0 42 15,2-4-27-15,0 0 36 0,2 0-1 0,3-2 36 16,-1 0-15-16,4 0 15 0,-1-1-18 0,7-4 2 15,-6 6-22-15,6-6 6 0,1 8-20 0,-1-8 13 16,13 7-20-16,-3-2 7 0,3 1-15 0,2 0 13 0,0 0-22 16,6 3-7-16,-2-2-7 0,2 1-23 15,-1 0-45-15,-1 2-55 0,2 0-16 0,-2-1-95 16,-1 1-6-16,1-1-43 0,-2 1-104 0,-2 0-71 0,-2-3-91 16,1 0-432-16,-3 2-600 0</inkml:trace>
  <inkml:trace contextRef="#ctx0" brushRef="#br0" timeOffset="56322.57">9254 7038 1021 0,'0'0'588'16,"2"-7"-38"-16,-2 7-93 0,3-7 41 0,-3 7-39 15,0 0-4-15,1-8-38 0,-1 8-82 0,0 0-62 16,0 0-55-16,0 0-31 0,0 0-18 0,0 0-11 0,0 0-1 16,0 0-16-16,6 7-13 0,-3 1-13 0,1-1-21 15,0 2-15-15,-1 0-15 0,4 3-24 16,-2-1 7-16,0 2-10 0,-1 0-4 0,1-1-9 0,0 0-13 16,-1-1-25-16,2-1-36 0,-3 3-44 0,-2-4-38 15,3 1-60-15,-3-2-78 0,-1-1-36 0,0-7-129 16,0 11-57-16,0-11-93 0,-6 9-151 0,6-9-341 15,-13-2-694-15</inkml:trace>
  <inkml:trace contextRef="#ctx0" brushRef="#br0" timeOffset="56460.22">9115 6967 370 0,'-3'-11'348'0,"0"1"-51"16,2 3-46-16,-2 0-56 0,3 7-33 0,0-12-35 15,0 12-23-15,4-11-26 0,-4 11-11 0,8-7-18 0,-8 7-8 16,13-3-16-16,-13 3-45 0,16 0-89 15,-6 3-120-15,2-2-319 0,1 4-59 0</inkml:trace>
  <inkml:trace contextRef="#ctx0" brushRef="#br0" timeOffset="56793.07">9550 6931 205 0,'8'-5'526'0,"-2"1"-95"15,-6 4 5-15,9-7-46 0,-6 1 43 16,-3 6-66-16,2-11 43 0,-2 11-70 0,1-12-31 0,-1 12-39 15,-1-11-39-15,1 11-29 0,-2-9-12 0,2 9-36 16,-7-9-26-16,7 9-24 0,-7-5-19 0,7 5-6 16,-12 0-4-16,12 0-7 0,-13 2-7 15,13-2-8-15,-15 8 6 0,10-3-14 0,-3 2-1 0,3 1-4 16,-1 0-3-16,3 1-2 0,-2 0-6 0,5 2 3 16,0-1-12-16,0 1-1 0,5 1 15 0,-1 0-27 15,5 2 19-15,-1 0-15 0,3-1 8 0,3 2-19 16,0-1 12-16,0-1-31 0,2-1 17 0,0 0-25 15,-3-1 13-15,2-1-32 0,-3-2-15 0,-2 1 9 16,-1-4-34-16,-1 2 46 0,-3-1-33 0,-1-2 53 16,-4-4-36-16,1 9 43 0,-1-9-33 0,-8 9 42 0,-1-4-39 15,-1 0 42-15,0-1-57 0,-1-2 9 16,-1 0-91-16,2 2-1 0,-1-2-68 0,1-1-67 16,10-1-98-16,-15 4-130 0,15-4-136 0,-13-1-307 15,13 1-527-15</inkml:trace>
  <inkml:trace contextRef="#ctx0" brushRef="#br0" timeOffset="57276.16">10712 7072 9 0,'0'0'431'0,"0"0"-85"0,1-7-17 15,-1 7 9-15,0-7-36 0,0 7 40 0,0-8-19 16,0 8-27-16,-3-9-24 0,3 9-60 0,-3-9 32 16,3 9-66-16,-4-11 33 0,-1 6-62 0,5 5 44 15,-8-10-58-15,4 6 25 0,-1-1-66 0,-1 1 21 0,-3 1-60 16,1 0 35-16,-2 1-47 0,-2 1 38 0,1 1-46 15,-1 1 34-15,-4 1-38 0,0 1 38 16,-2 3-38-16,1-2 31 0,-1 2-37 0,-1 3 30 16,2 0-38-16,-1 1 34 0,3-1-38 0,-1 4 31 0,5-3-40 15,-1 1 37-15,3 0-27 0,3 0 24 0,0 1-32 16,2-2 23-16,0 0-27 0,4 1 3 0,1-3 0 16,4 2 3-16,-1-2-8 0,4-1-1 0,0 1-7 15,2-3 17-15,1-2-36 0,1 1 21 0,2 0-52 16,-1-4 34-16,1 1-44 0,-2-2 51 0,1-2-42 15,1-1 47-15,-2 1-41 0,-1-2 40 0,1 0-43 16,-3-1 47-16,0 0-47 0,-3 0 45 0,-1-1-55 16,-1 1 48-16,0 1-64 0,-3-1 12 0,-1 6-94 15,-2-9-15-15,2 9-64 0,-9-5-86 0,1 2-75 16,8 3-69-16,-22-2-498 0,11 3-562 0</inkml:trace>
  <inkml:trace contextRef="#ctx0" brushRef="#br0" timeOffset="57859.12">9449 6821 194 0,'-1'-10'460'0,"-2"2"-64"15,2 0-46-15,0 1 18 0,-2 0-43 0,-1 0 42 16,3 0-14-16,-1 0-38 0,-1 1 44 0,0 0-70 16,3 6 11-16,-2-10-88 0,2 10-8 0,-5-9-78 15,5 9 9-15,-3-7-58 0,3 7 25 0,0 0-23 16,0 0 37-16,0 0-34 0,0 0 14 0,5 7-2 15,-2-2 7-15,1 2 4 0,0 4 0 0,1 1-10 0,0 1-13 16,0 3-24-16,1 3 8 0,-3 1-13 0,1 3 1 16,-2 1-19-16,2 1 4 0,-4 0-20 0,1 2 11 15,-2-2-17-15,1 1 10 0,-3-1-14 16,2-3 11-16,-1 0-14 0,-1-3 6 0,-1-2-4 0,4-1 13 16,-2-5-10-16,-1 0 19 0,3 0 9 0,-1-4 14 15,1-7-10-15,-2 13 1 0,2-13-12 0,0 0 0 16,0 0-9-16,8-6-5 0,-4 1-9 0,5-5 2 15,2-1-2-15,4-1-4 0,1 0-2 0,5-4-5 16,2 2 5-16,1 1-7 0,0 1 3 0,2 0-2 16,-4 4 1-16,-1 0-4 0,1 2-2 0,-4 4-12 15,-3 1 4-15,-1 0-10 0,0 3 9 0,-5 0-6 16,0 3 6-16,-1 2-6 0,-4 1 14 0,-3 1-8 16,-2 2 10-16,-3 0-6 0,-4 1 13 0,-1 1-11 15,-4 3 8-15,-2-2-5 0,-3-1 6 0,-1 3-6 16,-4-2 11-16,0 2-17 0,-1-4-5 0,-2 1-36 15,-1-1-34-15,4-4-67 0,0 1-60 0,3-3-17 16,1-2-112-16,1 0-31 0,2-1-101 0,4-3-90 0,-1-2-113 16,4-1-334-16,1-2-619 0</inkml:trace>
  <inkml:trace contextRef="#ctx0" brushRef="#br0" timeOffset="58392.53">9339 6742 149 0,'-5'-8'410'0,"0"-2"-55"0,0 3-28 0,2 0-24 16,-3-1 21-16,2 0 11 0,3 0-9 0,-3 2-15 15,3 0-5-15,-2 0-28 0,3 6-40 0,-2-10-45 16,2 10-37-16,-3-8-28 0,3 8 5 0,-4-5 15 15,4 5-27-15,0 0 55 0,0 0-46 0,1 12 34 0,2-5-28 16,-3 4-1-16,3 0 7 0,-2 5-11 16,0 2-19-16,0 1-11 0,2 3-15 0,-3 5-8 15,3-1-15-15,-1 6-8 0,1 0 6 0,-2 0-30 16,3 1 6-16,-2 1-14 0,1-8 4 0,-2 2-17 0,2-3 15 16,-1-2-24-16,-2-2 15 0,1-3-15 0,1-2 18 15,-1-2-9-15,-1-2 12 0,3-1 9 0,-3-3 11 16,1-1-9-16,-1-7 0 0,3 6-12 0,-3-6 2 15,0 0-9-15,7-4 2 0,-2-2-6 0,2-3 4 16,0-1-14-16,2-4 6 0,4 0-10 0,1 0 4 16,3 0-6-16,1 0 5 0,3 0-8 0,1 4 10 15,1-1-9-15,-1 5-4 0,1-1 1 0,1 3 10 16,-2 3 4-16,-2 1-13 0,2 2 10 0,1 4-9 16,-4 0-8-16,-1 3 8 0,-1 2 6 0,-3 1-15 15,-5-1 12-15,-3 4-13 0,-3 1-3 0,-5-4-3 16,-1 4 20-16,-4 2-14 0,-3-1 16 0,-3 0-14 15,-2-1 14-15,-6 0-10 0,2 0 14 0,-4-3-17 16,0 0-11-16,0-2-11 0,3-4-24 0,-1 2-31 0,2-5-80 16,1-2-40-16,3-1-140 0,1-1-56 15,1-1-102-15,3-3-143 0,2-2-536 0,2-1-801 16</inkml:trace>
  <inkml:trace contextRef="#ctx0" brushRef="#br0" timeOffset="58793.58">9922 7163 201 0,'0'0'509'0,"0"8"-155"16,0-8-77-16,0 8-33 0,0-8 15 0,1 6 21 15,-1-6-25-15,0 0-36 0,12 4-39 0,-12-4-35 16,11-1-28-16,-2-2-25 0,1 1-14 0,1-3-16 15,0-2-7-15,3 1 0 0,-1-3 1 0,0 1 7 16,-1-2-6-16,0 1 4 0,-1-2 3 0,0 0-38 0,-2-1 51 16,-2 0-35-16,0 0 50 0,-2-2-39 15,-4 3 43-15,0 0-36 0,-2-1 59 0,0 3-50 16,-3-2 36-16,-1 1-38 0,-3 2 55 0,1 1-42 16,-2 1 45-16,-2 2-36 0,-1 1 9 0,0 2-6 0,-2 1-2 15,0 3 3-15,0 1 3 0,1 3-5 16,-1 1 18-16,0 2-16 0,1 3 15 0,1 1-25 15,1 2 11-15,2 2-19 0,2 0 2 0,3-1-21 0,0 1-1 16,4 0-15-16,0 0 4 0,3 1-15 0,0 0 1 16,6 0-13-16,-1-1-5 0,1 0-14 15,4 0-38-15,-1-2-34 0,5-3-50 0,-3 0-59 0,5-2-63 16,1-1-23-16,0-2-105 0,0-1-25 0,2-2-77 16,0-2-108-16,-2 1-549 0,1-5-749 15</inkml:trace>
  <inkml:trace contextRef="#ctx0" brushRef="#br0" timeOffset="59442.72">10451 7217 346 0,'0'0'296'15,"0"0"-13"-15,0 0 18 0,-5 4-1 0,5-4-1 16,0 0-22-16,0 0-38 0,0 0-51 0,0 0-35 16,0 0-15-16,6-6-40 0,-6 6-10 0,7-6-8 0,-7 6-12 15,6-6-11-15,-6 6-8 0,6-8-11 0,-6 8-9 16,8-11-4-16,-7 6-6 0,2-1-2 0,1 0-5 16,-3 0 6-16,-1 6-4 0,1-11 0 15,-1 11 2-15,-1-12-10 0,1 12 4 0,-5-9-5 0,5 9 5 16,-6-6-2-16,6 6-1 0,-8-6-3 0,8 6-2 15,-9-2 8-15,9 2 9 0,-11 2 6 0,11-2 10 16,-9 6 3-16,9-6-6 0,-10 7-2 0,10-7 2 16,-7 8 2-16,7-8-3 0,-4 10-1 0,4-10 3 15,0 8-6-15,0-8-5 0,4 8 0 0,-4-8-3 16,7 3-10-16,-7-3 1 0,12 1 1 0,-12-1-5 16,18-3 0-16,-10 1-2 0,1-2-1 0,2-2-2 15,-2 1 6-15,-1-1-8 0,-1-1 2 0,2 0-1 16,-2 0 8-16,-2-1-3 0,-1 1 5 0,0 0 17 15,-2 0 2-15,-2 7 4 0,3-13 3 0,-3 13-3 16,-2-9-9-16,2 9-5 0,-2-9-4 0,2 9-2 0,-8-4-1 16,8 4-3-16,0 0-2 0,-13 3 1 0,13-3 10 15,-10 9 6-15,4-4 1 0,2 2-2 16,0 0 0-16,0 0-1 0,3 3-2 0,0-3 2 0,1 0-5 16,0 2-2-16,2-3-1 0,1 2 0 15,2-3-3-15,0 1-3 0,1-3-1 0,3 1 0 16,-9-4-1-16,16 1-2 0,-16-1-2 0,16-4 4 0,-7 1-1 15,0-2-1-15,-2 2 1 0,0-4 6 0,-2 0 4 16,-1 2 6-16,-1-2-42 0,-3 7 55 0,-2-13-49 16,0 6 48-16,-3 0-47 0,-3 1 49 0,-1 0-51 15,-1 1 44-15,-4 0-49 0,0 3 50 0,1-1-51 16,-2 1 47-16,2 2-44 0,-2 1 44 0,2 0-48 16,0 3 38-16,2 0-90 0,0-1-45 0,1 3-73 15,2 1-100-15,2-1-87 0,5 3-101 0,1-9-512 0,1 13-591 16</inkml:trace>
  <inkml:trace contextRef="#ctx0" brushRef="#br0" timeOffset="59992.19">11457 7078 37 0,'0'0'418'0,"6"-7"-85"0,-6 7-31 16,7-5-7-16,-7 5-14 0,7-9-40 0,-7 9 50 16,4-6-71-16,-4 6 22 0,4-9-16 0,-4 9-45 15,1-8 28-15,-1 8-53 0,0-10 34 0,0 10-59 16,-2-9 27-16,2 9-54 0,-7-12 28 0,1 7-56 15,1 0 46-15,-3 0-57 0,-1 2 42 0,-2-1-62 16,-1 2 37-16,-1 1-56 0,-2 1 47 0,2 0-44 16,-6 1 46-16,4 1-48 0,-4 3 57 0,-2 2-34 0,2 0 36 15,-2 3-44-15,4-2 31 0,0 5-41 16,0-2 33-16,3 1-44 0,2 3 33 0,3-3-35 16,2 0 2-16,2-2 1 0,1 1-3 0,4 0 6 15,0-1-5-15,3 1-8 0,3-4-1 0,1 3-3 0,2-5-2 16,5 2 0-16,-2-1-13 0,5-3-4 0,-3-1 12 15,5 0-47-15,-3-2 38 0,0-2-36 16,1 0 42-16,-3-1-35 0,0-3 41 0,1 1-40 0,-3-1 43 16,-1-3-35-16,1 2 42 0,-3-3-22 0,0 2 34 15,-3-1-20-15,-1 1 46 0,0 1-9 0,-1-2 23 16,0 2 13-16,2 1 10 0,-3 0-6 0,-3 6-14 16,5-9-16-16,-5 9-11 0,4-8-9 0,-4 8-3 15,0 0 5-15,0 0-3 0,0 0 12 0,10 5-23 16,-10-5 7-16,9 10-15 0,-4-3 13 0,0 2-17 15,2-1-1-15,-1 3-69 0,4 1-76 0,-1-3-72 16,1 4-33-16,3-2-115 0,1 3-28 0,3-2-84 16,-2-3-99-16,3 0-120 0,-1-3-288 0,2-2-567 15</inkml:trace>
  <inkml:trace contextRef="#ctx0" brushRef="#br0" timeOffset="60943.53">12275 6995 512 0,'-4'-7'719'16,"0"3"-179"-16,-1-1 2 0,1-2-102 0,2-1 48 15,-2 1-62-15,1-1-13 0,1-1-9 0,0 2-36 16,1-1-39-16,1 2-53 0,1-3-87 0,2 2-4 15,2 1-56-15,0 0-2 0,4 3-62 0,1-1 33 16,3 3-13-16,1 1-13 0,0 1-14 0,3 1-7 16,-1 3-8-16,5 3-8 0,-3 0-9 0,1 1-3 15,-2 2-2-15,-1 0-8 0,1 1 2 0,-4 0-6 0,-3 0-3 16,0 0 0-16,-4-1 1 0,-1-3 0 16,-1 2 7-16,0-2 3 0,-4 0 8 0,0-8 0 15,-1 9 5-15,1-9 4 0,-8 5 5 0,8-5 10 0,-11 0-3 16,11 0 5-16,-17-6 7 0,11 1-5 0,-1-1-1 15,-3-1-7-15,5-1-7 0,1-2-6 16,-1 0-38-16,2 2 29 0,2-5-51 0,1 2-3 0,3-4-93 16,2 1-10-16,0-1-104 0,8 0 10 0,-2-1-81 15,2 3-10-15,4 1-12 0,-2 1-9 0,4 3-3 16,-6 1-2-16,5 2 3 0,-4 2 23 0,1 1 24 16,-3 2 38-16,0 2 42 0,-1 0 40 0,-2 1 35 15,0 3 27-15,-3 0 23 0,-1 2 15 0,-1-1 15 16,-1 0 51-16,-1 0-17 0,-2 0 55 0,0 1 22 15,0-3 92-15,0-5-19 0,0 13 72 0,0-13-31 16,0 10 48-16,0-10-33 0,0 8 62 0,0-8-44 16,0 0 40-16,0 9-81 0,0-9-34 0,0 0-16 15,0 0-20-15,10 1-18 0,-10-1-12 0,11-5-7 0,-11 5-17 16,11-7-7-16,-1 2-3 0,-6-1-5 16,4 1 2-16,-2-2 8 0,1 0 1 0,-2 1 2 15,0-1 10-15,-3 0 9 0,2 1-36 0,-4 6 49 16,1-12-46-16,-1 12 41 0,-1-10-46 0,1 10 51 0,-6-7-52 15,6 7 57-15,-10-3-66 0,10 3 54 0,-12 1-52 16,12-1 58-16,-10 7-60 0,5-3 53 16,-2 2-14-16,4 2 1 0,-1-1-6 0,1 1-5 0,2 2-8 15,1 0 0-15,1 1-16 0,2 0-17 0,2 1-39 16,4 1-43-16,0-2-35 0,1-1 3 16,3 1-77-16,1-3 26 0,3 0-61 0,0-2 20 0,1 0-29 15,0-4-39-15,2 0-50 0,1-2-16 0,-2-2-5 16,3 0 7-16,-2-4 19 0,1-2 8 0,-1 0 41 15,-2-1 43-15,-4-2 47 0,1-3 40 0,-2 0 96 16,-4-1 12-16,-2-1 92 0,-1-2 10 0,-2 0 50 16,-3-1 25-16,0-2 43 0,-1 0 45 0,-1-2 15 15,0 0 73-15,-3 1 3 0,1 2 10 0,-3-1 14 16,2 5 12-16,-1 0 12 0,1 2-53 0,-2 0-4 16,2 0-27-16,-1 4-20 0,1 1-42 0,0-1-29 15,0 3-40-15,2 2-4 0,-1-1-13 0,3 6 12 16,-6-3-8-16,6 3-10 0,0 0-4 0,-5 7-15 0,5-7-6 15,-4 11-16-15,5-3-13 0,2 2-9 0,-1 4-19 16,1-1 1-16,1 2-8 0,1 0-39 16,1 5 37-16,2 0-43 0,1 0 34 0,1 4-14 0,2-1-33 15,2 1-49-15,-3 0-37 0,3 0-34 0,-1-2-40 16,2-1-55-16,-2-3-53 0,1 0 5 0,-1-1-80 16,-2-3 15-16,2 0-17 0,-1-3-23 0,-1-2-38 15,2 1-9-15,-1-4-4 0,0 0-4 0,0-2-28 16,-2-2-210-16,4-2-193 0</inkml:trace>
  <inkml:trace contextRef="#ctx0" brushRef="#br0" timeOffset="61763.48">13433 6953 375 0,'9'-9'279'0,"-2"0"-25"0,0 0-16 0,-2 2 9 15,-1-3 9-15,-1 2 8 0,0-3 4 0,2 3 7 16,-4-2-7-16,-1 2-16 0,0-1-10 0,-2 0 15 16,-2 0-67-16,0 2 27 0,-1 1-69 0,1-1 37 15,-5 2-60-15,0 2-16 0,-1-2-10 0,1 3-7 16,-4 1-9-16,2 0-9 0,-1 2-6 0,-2 2 6 0,0 2-24 15,2 0-8-15,-1 2-5 0,0 1-4 16,4 0 2-16,0 2-2 0,1 0-14 0,2 0 0 16,2-2-5-16,2 2 33 0,2 1-46 0,1-1 36 15,3-1-44-15,2-2 26 0,0 2-54 0,2-2 22 0,4-2-60 16,-1-2 35-16,3 0-56 0,-1-1 44 0,1-2-48 16,1-1 62-16,-1-2-36 0,4 0 56 0,-4-1-40 15,3-2 17-15,-3-1 4 0,0 1 4 0,-2-4 10 16,-1 2 5-16,0-2 1 0,-2 1 5 0,1-1 8 15,-2 1-2-15,-1 0 3 0,-1 2 6 0,-2 0 4 16,1 0-4-16,0 1 2 0,-5 6-8 0,9-8 0 16,-9 8 0-16,7-4 2 0,-7 4-1 0,0 0 2 15,11 4 5-15,-11-4-7 0,10 8-2 0,-6-2 1 16,3 1 3-16,0 0 45 0,1 1-49 0,3 2 30 0,0 0-54 16,3-2 34-16,-3 0-51 0,3 1 46 15,3-2-45-15,-3 0 50 0,4-2-55 0,-2-2 44 16,1 0-45-16,-2-2 47 0,-1-1-44 0,2-2 44 15,-2-2-36-15,-1 1 44 0,-2-5-42 0,1 0 49 16,-6-2-42-16,2 0 6 0,-5-2 48 0,-1-2-31 16,-2 1 59-16,-3-3-15 0,-1-5 71 0,-3-1-38 15,-5-4 50-15,3 1-36 0,-2-3 31 0,-1 2-34 0,-3-2 31 16,3 0-36-16,0 0 21 0,-2 0-23 0,2 2 20 16,-2-1 9-16,4 5 13 0,-1 1-27 0,1 3 6 15,3 3-23-15,0 1 0 0,1 3-29 0,1 2 1 16,0 0-21-16,1 5 4 0,4 4-15 0,-8-4 11 15,8 4-15-15,0 0 8 0,-5 9-25 0,5-1 10 16,0 1-46-16,3 2-23 0,-1 3-37 0,3 0-5 16,2 3-72-16,1 1 6 0,2 1-91 0,-1-1-9 15,2 1-66-15,-1 0-5 0,1-1-35 0,-1 0 1 16,0-2 26-16,-2-3-1 0,-2 1 30 0,0-2 40 16,-2-2 71-16,-1-2 14 0,-1 0 40 0,-2-2 40 15,0-6 59-15,2 9 67 0,-2-9 60 0,-2 8 41 16,2-8 36-16,0 0 63 0,0 0-10 0,0 0 58 15,0 0-29-15,0 0 35 0,0 0-58 0,0 0 13 0,9-6-72 16,-9 6 20-16,14-8-65 0,-5 4 20 16,0 0-62-16,4 1 28 0,0-3-20 0,1 1-12 15,1 1-11-15,-1-1-9 0,3 1-7 0,1 1-1 0,-3-1-13 16,2 1-3-16,-2 1-3 0,0 0-2 0,-2 0-3 16,-1 0 3-16,0 1-8 0,0 1-4 0,-12 0-2 15,18 0-3-15,-18 0 3 0,15 3 0 16,-15-3-33-16,12 4 45 0,-12-4-38 0,9 7 45 0,-9-7-33 15,6 9 41-15,-6-9-40 0,5 9 52 0,-1-4-52 16,-2 2 42-16,1-1-43 0,-2-1 45 0,0 2-48 16,-1-7 19-16,3 10-97 0,-2-2-17 0,-1-8-101 15,3 8-29-15,-3-8-42 0,0 7-38 0,0-7-141 16,0 0-293-16,0 0-281 0</inkml:trace>
  <inkml:trace contextRef="#ctx0" brushRef="#br0" timeOffset="61890.19">14017 6643 201 0,'-8'-12'340'0,"0"2"-70"15,1-1 8-15,0 3-53 0,2-3 7 0,0 2-3 16,2 0-5-16,1 0-35 0,1 1-43 0,1 1-35 16,0 7-21-16,2-12-12 0,2 6-25 0,-4 6-15 15,9-6-18-15,-9 6-56 0,15-5-81 0,-15 5-73 16,18-1-89-16,-18 1-385 0,21 1-173 0</inkml:trace>
  <inkml:trace contextRef="#ctx0" brushRef="#br0" timeOffset="62425.17">14252 6578 69 0,'0'0'365'0,"9"3"-58"16,-9-3-12-16,0 0 13 0,0 0-11 0,0 0-50 16,-5 7 45-16,5-7-30 0,-7 4-30 0,7-4-33 15,-10 7-24-15,6-3-23 0,-1 1-17 0,3 0-14 16,-2 2-12-16,1-1-52 0,2 2 29 0,-1 0-50 16,4 0 33-16,-1 2-52 0,2-1 39 0,1 2-44 15,3-1-7-15,0 2-6 0,0-2-3 0,2-1-7 16,0 0 4-16,3-1-34 0,-5-1-21 0,1-2 9 15,1-1-31-15,-9-4-8 0,15 5-2 0,-15-5 9 16,11 2 19-16,-11-2 17 0,0 0 5 0,10-4 6 16,-10 4 5-16,0-9 54 0,0 9-50 0,-4-12 52 15,4 5-40-15,-4-2 43 0,3 0-46 0,-2-2 55 16,1 0 32-16,0 1 16 0,1 0-6 0,1 1 10 16,0-1 10-16,1 2-18 0,2 0-16 0,1 0-11 15,1 3 0-15,1 0-4 0,3 0-7 0,0 3 2 16,-9 2-8-16,23 0-3 0,-13 2-1 0,3 1 0 0,3 1-2 15,-3 3-37-15,2-1 39 0,-1 2-40 0,0-1 51 16,0 3-41-16,-3-2 43 0,0 3-41 0,0-1 49 16,-2 0-52-16,-1-1 8 0,-2 0 8 0,0-1 20 15,-2 0 22-15,0-3 32 0,-1 1 14 0,-3-6 4 16,1 8-9-16,-1-8-4 0,0 0 6 0,-4 5 7 16,4-5 1-16,0 0-8 0,-6-5-13 15,6 5-12-15,-5-10-2 0,5 10-16 0,-2-14-7 0,4 6-12 16,1-2-6-16,1-1-8 0,1 2 9 0,3-2-25 15,-1 0 6-15,4 3-13 0,-1-2 16 0,2 3-21 16,0 1 16-16,1 2-16 0,0 1 7 0,0 3-14 16,-2 0 20-16,2 2-20 0,1 4 4 0,0 0-1 15,-2 3 4-15,-2 0 1 0,0 2-2 0,-1 1-8 16,0 1-62-16,1 4 9 0,-2-3-66 0,-2 1-77 16,1 1-41-16,0-1-129 0,0 0-76 0,-2 0-138 0,-1-3-554 15,0 0-759-15</inkml:trace>
  <inkml:trace contextRef="#ctx0" brushRef="#br0" timeOffset="63208.92">15614 6575 186 0,'-2'-5'557'15,"-2"-1"-115"-15,0 2-64 0,0-1-9 0,-3 2-6 16,7 3-39-16,-13-6-17 0,13 6-32 0,-17-1-23 0,17 1-28 16,-15 1-34-16,8 3-31 0,-3 0-12 0,5 3-59 15,0-1 28-15,1 1-64 0,0 3 36 0,4-2-55 16,0 2 39-16,3 1-57 0,-1 0 37 0,5 1-47 16,-1-1 41-16,4 2-50 0,1-2 4 0,-1 0-2 15,2 0 5-15,0-2-6 0,2 0 1 16,-4-2-4-16,1 0 17 0,-1-2-22 0,-1-1-19 0,-9-4-8 15,11 5-10-15,-11-5 42 0,0 0-44 0,0 0 49 16,8-5-40-16,-8 5 44 0,-4-10-37 0,2 3 46 16,-4 0-42-16,1-4 48 0,0-1-4 0,-1-1-1 15,-2-1-1-15,4-1-2 0,-1 1 1 0,3-1 2 16,0 1 4-16,2 2 5 0,2 0 6 0,0-1-2 16,2 3-5-16,2 0-6 0,3 2 3 0,0 2 3 15,0 1 5-15,5 3 2 0,-4-1 3 0,3 3 0 0,3 3 0 16,-1 0-37-16,2 2 50 0,-3 3-38 15,4 2 49-15,-1 3-42 0,-4 1 44 0,4 1-43 16,-6 2 4-16,2 1-1 0,-3 1 0 0,1 3 6 0,-4-1-10 16,1 2 2-16,1-1-4 0,-3-3 1 15,1 3 7-15,-2-2 9 0,1-3 3 0,-2 0 3 16,0-3 6-16,-2-2 23 0,1-1 27 0,-2-2 1 16,0-1-14-16,-1-8-17 0,-1 8-11 0,1-8-10 15,0 0-2-15,-10-2-12 0,4-3-4 0,1-4-54 0,-2-1 60 16,1-2-56-16,-1-2 56 0,1-1-7 0,1-5-4 15,0-1-3-15,2-2-4 0,1 1 15 0,0-1-25 16,2 2 17-16,3 2-8 0,-2 1 16 0,4 1-15 16,-1 2 13-16,0 1-21 0,5 3 12 0,-3 3-10 15,3 4 22-15,-2 0-15 0,-7 4 21 0,20 1-16 16,-7 3 0-16,-2 0 3 0,2 5-11 0,1 0 4 16,0 4-1-16,3-1-1 0,-3 3-45 0,0-1 48 15,0 3-73-15,0 0 13 0,-2 0-99 0,-1 1-29 16,2 0-87-16,-3-2-81 0,-1 1-96 0,-1-2-63 15,-1-1-144-15,-2 0-464 0,1-2-726 0</inkml:trace>
  <inkml:trace contextRef="#ctx0" brushRef="#br0" timeOffset="64143.68">16833 6602 378 0,'4'-5'550'0,"1"-1"-89"0,-5 6 13 0,7-7-2 16,-7 7-66-16,4-6 46 0,-4 6-61 0,2-7 5 16,-2 7-89-16,0 0-56 0,4-6-31 0,-4 6-6 15,0 0-4-15,0 0-13 0,-1 9-15 0,1-9-14 16,-4 11-22-16,1-3-17 0,1 2-17 0,-2 0-18 0,0 1-16 15,-1 3-17-15,-1-1-46 0,-1 1 36 16,1 1-45-16,-1 0 36 0,2 0-42 0,-2-2 23 16,0 0-29-16,2 0 36 0,1-3-40 0,0-1 38 0,2-1-30 15,-1-1 37-15,-2-1-39 0,5-6 39 0,-5 6-49 16,5-6 42-16,0 0-43 0,0 0 39 0,-2-6-42 16,2 6 42-16,1-13-8 0,0 3-3 0,-1-2-7 15,4 0-2-15,0-2-1 0,-2-3-1 0,2 0 4 16,1-3-7-16,-1-2 6 0,1-1-8 0,2 2 6 15,0-1-8-15,0 1 9 0,-1 1 10 0,1 1 2 16,0 2 7-16,-2 2 10 0,0 2 8 0,-1 0 0 16,0 3-6-16,1 1-7 0,-2 0-7 0,2 3-2 15,-5 6 7-15,7-9 7 0,-7 9 8 0,8-3 4 0,-8 3-2 16,10 3 0-16,-2 1-3 0,-3 1-16 16,3 0 20-16,-2 2 2 0,3 0 4 0,-1 4-2 15,1 0-9-15,-2 0-3 0,4 2-5 0,-2 0-10 0,0 2 2 16,2 2-28-16,-2-1 26 0,0 1-28 0,1-1 25 15,-2 2-24-15,-1 0 21 0,1 2-41 0,2-1 15 16,-3 0-64-16,-1 0 2 0,1 0-76 16,-1 1-1-16,0-4-43 0,-2 1-43 0,1-2-51 0,-1-1-47 15,0-4-43-15,-1 1-1 0,-1-2-85 0,1 0-28 16,-3-9-95-16,3 9-605 0,-3-9-802 0</inkml:trace>
  <inkml:trace contextRef="#ctx0" brushRef="#br0" timeOffset="64302.83">16814 6748 538 0,'-10'-6'490'0,"0"3"-102"16,2-2 27-16,2 1-57 0,2-1 20 0,4 5-71 0,-9-8 10 15,9 8-89-15,0-10-2 0,0 10-87 0,6-9 12 16,1 5-68-16,0-2 24 0,4 3-66 0,3-2 26 16,1 1-88-16,4-1-36 0,0 1-122 0,-1 0-35 15,5 1-74-15,3-1-85 0,-1-2-80 0,1 1-383 16,1 0-375-16</inkml:trace>
  <inkml:trace contextRef="#ctx0" brushRef="#br0" timeOffset="64497.03">17379 6563 513 0,'0'0'451'0,"0"0"-34"15,-9-2-16-15,9 2-9 0,0 0-40 0,-4-6-38 16,4 6-37-16,0 0-48 0,3-9-41 0,-3 9-40 15,8-4-29-15,-2 0-22 0,4 1-22 0,0 0-14 16,4 1-16-16,0-1-17 0,4 2-61 0,-2-1-80 16,1 0-99-16,0 0-88 0,0 2-98 0,-4-1-97 15,2 1-313-15,-15 0-339 0</inkml:trace>
  <inkml:trace contextRef="#ctx0" brushRef="#br0" timeOffset="64625">17442 6654 305 0,'-12'8'396'0,"3"-1"-96"0,3-1-25 15,0-1 5-15,2 0-16 0,4-5-15 0,-4 7 6 16,4-7-109-16,4 3 17 0,-4-3-76 0,14 2 10 0,-3-4-123 16,2 1-75-16,6-1-68 0,0-2-115 15,6-2-123-15,4-1-164 0,2-1-87 0</inkml:trace>
  <inkml:trace contextRef="#ctx0" brushRef="#br0" timeOffset="65175">18262 6231 249 0,'-4'-7'292'0,"-1"-1"-28"16,1 0-6-16,-2 1-2 0,2-2 9 0,-1 2-38 15,0-1 21-15,0-1-45 0,1 1 36 0,-2 1-48 16,2-1 33-16,-1 0-46 0,1 2 32 0,-1-1-65 15,0 0 29-15,-3 2-49 0,2 0 42 0,-1 1-52 16,-2 0 36-16,9 4-62 0,-16-3 36 0,16 3-61 16,-16 0 42-16,16 0-56 0,-19 5 51 0,11-1-48 15,2 2 33-15,-3-1-46 0,4 2 39 0,1 2-46 16,2 0 38-16,0 2-52 0,2 0 32 0,3 0-43 0,-1 5 35 16,4 0-44-16,-1 0 33 0,2 3-38 0,2 1 34 15,0 0-39-15,1 1 35 0,-2 0-45 16,0 1 28-16,-2 1-59 0,-2 2 36 0,-1-2-52 0,-5-3 40 15,0 3-48-15,-3 0 49 0,-3-2-36 0,-2-2 57 16,-2-1-44-16,-1-3 56 0,-2 0-46 0,2-4 53 16,-1-1-46-16,3-2 53 0,-2-1-47 15,0-3 52-15,3 1-46 0,1-2 47 0,9-3-43 0,-15 3 45 16,15-3-49-16,0 0 46 0,-11-1-47 0,11 1 35 16,0 0-57-16,9-4 41 0,-9 4-49 15,18-1 42-15,-5 2-49 0,0 0 48 0,3 0-43 0,2 2 54 16,-1 1-43-16,1 0 50 0,-1 2-43 0,2 2 51 15,-4-1-44-15,0 1 47 0,-2 1-40 0,1 2 53 16,-2-2-44-16,-3 3 6 0,1 0 10 0,-4 0-1 16,2 3 2-16,-3-3 1 0,1 2 2 0,-2-1-3 15,1 0 8-15,-1 0 34 0,0-3-47 0,1 2 46 16,-1-2-53-16,2 1 44 0,-2-3-59 0,3 2 8 0,-1-3-113 16,0 1-32-16,3-2-136 0,0 0-49 0,0-1-71 15,1-2-97-15,1-1-364 0,0-1-432 16</inkml:trace>
  <inkml:trace contextRef="#ctx0" brushRef="#br0" timeOffset="68442.69">18638 6490 63 0,'0'0'252'0,"0"0"-50"0,0 0-23 16,0 0-25-16,0 0-15 0,0 0-25 0,4-5-20 16,-4 5-22-16,0 0-16 0,0 0-12 0,4-4-10 15,-4 4 4-15,0 0-14 0,0 0 12 0,7-5 17 16,-7 5 12-16,0 0 19 0,7-4 14 0,-7 4 8 15,0 0 13-15,5-4 12 0,-5 4 23 0,0 0-78 16,5-4 38-16,-5 4-44 0,0 0 49 0,4-6-7 16,-4 6-3-16,0 0-11 0,1-6-10 0,-1 6-10 15,0 0-2-15,4-9-7 0,-4 9-6 0,0 0-3 16,1-9-13-16,-1 9-8 0,0-9-6 0,0 9 6 16,-5-9-10-16,5 9-2 0,-2-11-8 15,-2 5-3-15,1 0 4 0,-1-1 3 0,-1 0-2 0,1 2-4 16,-3-1 4-16,2 1 1 0,-3 0-4 0,0 1-1 15,2 1-3-15,-4 1 2 0,10 2-8 0,-17-2 2 16,17 2 3-16,-22 2 0 0,12 0 8 0,-3 1 2 16,0 1 9-16,1 2 2 0,-1 0 10 0,1 2 9 15,0 1-2-15,1 0 17 0,-1 1-49 0,3 1 47 16,1 0-7-16,0 0-1 0,2 0-9 0,2 0-44 0,0 0 46 16,4-1-45-16,0 1 42 0,0-1-49 0,2 0 47 15,0-1-55-15,4 0 50 0,-2-2-50 0,3 0 47 16,-2 0-50-16,3-2 44 0,0 0-48 0,1 0 44 15,-1-2-45-15,2-2 43 0,2 0-45 0,-12-1 51 16,18-1-49-16,-8 0 40 0,0-2-46 0,-1 0 46 16,0 0-43-16,-1-2 47 0,-1 1-51 0,0-2 50 15,0 0-47-15,-2 1 50 0,1-3-47 0,-3 1 49 16,1 1-44-16,0 0 50 0,-1-1-49 0,-2 0 46 16,3 1-41-16,-3 0 50 0,0-1-43 15,-1 7 45-15,1-11-42 0,-1 11 39 0,2-11-43 0,-2 11 38 16,1-8-44-16,-1 8 43 0,0-9-48 0,0 9 45 15,0 0-51-15,3-8 44 0,-3 8-49 0,0 0 45 16,0-7-44-16,0 7 47 0,0 0-47 0,0 0 44 16,2-7-44-16,-2 7 46 0,0 0-48 0,0 0 46 15,0 0-44-15,0 0 49 0,0 0-47 0,0 0 41 16,0 0-40-16,0 0 49 0,0 0-40 0,0 0 54 16,0 0-30-16,0 0 43 0,0 0-32 0,0 0 39 0,0 0-34 15,0 0 34-15,0 0-37 0,0 0 28 16,0 0-30-16,0 0 3 0,0 0-2 0,2-4-2 15,-2 4-5-15,0 0-2 0,0 0 2 0,0 0-10 16,0 0-3-16,0 0 4 0,0 0-7 0,0 0 3 0,0 0-23 16,0 0 30-16,0 0-8 0,0 0-1 0,0 0 0 15,0 0-2-15,0 0 3 0,0 0-2 16,0 0 5-16,0 0-7 0,0 0 1 0,0 0-2 0,0 0-2 16,0 0 4-16,0 0-5 0,0 0 9 15,0 0-2-15,0 0-5 0,0 0-3 0,0 0 3 0,0 0 2 16,0 0-1-16,0 0 1 0,0 0 2 0,0 0-5 15,0 0 6-15,0 0-4 0,0 0-2 0,0 0 7 16,0 0-5-16,0 0-2 0,0 0 2 0,0 0-1 16,0 0 0-16,0 0-6 0,0 0 4 0,0 0-7 15,0 0-4-15,2-6-1 0,-2 6-4 0,0 0-5 16,0 0 29-16,0 0-31 0,0 0 26 0,0 0-32 16,0 0 36-16,0 0-37 0,0 0 36 0,0 0-34 15,0 0 36-15,0 0-35 0,0 0 34 0,0 0-34 0,0 0 42 16,0 0-41-16,0 0 42 0,0 0-41 0,0 0 40 15,9-2-30-15,-9 2 32 0,0 0-38 16,0 0 39-16,0 0-36 0,0 0 38 0,0 0-39 16,0 0 35-16,0 0-35 0,0 0 39 0,0 0-38 0,0 0 39 15,0 0-39-15,0 0 41 0,0 0-33 16,0 0 31-16,0 0-37 0,0 0 39 0,0-7-41 16,0 7 39-16,0 0-38 0,0 0 36 0,0 0-36 0,0 0 36 15,0 0-33-15,0 0 34 0,0 0-35 16,0 0 38-16,0 0-34 0,0 0 32 0,0 0-36 15,0 0 38-15,0 0-37 0,0 0 34 0,0 0-31 0,0 0 35 16,0 0-39-16,0 0 35 0,0 0-32 0,-2-6 37 16,2 6-40-16,0 0 45 0,0 0-42 0,0 0 36 15,0 0-36-15,0 0 35 0,0 0-34 0,0 0 33 16,0 0-33-16,0 0 36 0,0 0-30 0,0 0 29 16,0 0-33-16,-7-3 33 0,7 3-34 0,0 0 36 15,0 0-31-15,0 0 24 0,0 0-23 0,0 0 28 16,-4-7-32-16,4 7 33 0,0 0-32 0,0 0 34 15,0 0-31-15,0 0 26 0,0 0-32 0,-4-3 30 16,4 3-33-16,0 0 37 0,0 0-33 0,0 0 32 16,0 0-30-16,0 0 28 0,0 0-31 0,-5-6 35 15,5 6-35-15,0 0 34 0,0 0-21 0,0 0 18 0,0 0-22 16,0 0 30-16,0 0-27 0,0 0-14 16,0 0 20-16,0 0 2 0,0 0 6 0,-5-6-8 15,5 6 3-15,0 0-4 0,0 0 2 0,0 0-1 16,0 0 1-16,0 0 1 0,0 0-3 0,0 0-1 15,0 0 0-15,0 0-3 0,0 0 0 0,0 0 8 0,0 0-5 16,0 0-2-16,0 0 0 0,0 0 1 16,0 0 18-16,0 0-22 0,0 0-1 0,0 0 1 0,0 0 0 15,0 0 2-15,0 0-2 0,0 0 2 0,0 0 5 16,0 0-8-16,0 0-3 0,0 0 1 0,0 0-9 16,0 0-22-16,0 0-23 0,0 0-113 0,0 0-29 15,0 0-97-15,0 0-8 0,0 0-48 0,0 0-50 16,0 0-46-16,0 0-55 0,0 0-400 0,0 0-471 15</inkml:trace>
  <inkml:trace contextRef="#ctx0" brushRef="#br0" timeOffset="69073.91">18629 6396 165 0,'0'0'231'0,"0"0"-42"0,0 0-22 0,0 0-14 16,0 0-2-16,0 0-4 0,0 0-10 0,0 0-12 16,0 0-8-16,0 0-3 0,0 0-2 15,0 0 5-15,0 0 21 0,0 0-13 0,0 0-6 0,0 0-9 16,0 0-34-16,0 0 37 0,0 0-3 0,-4-4 0 15,4 4-7-15,0 0-4 0,0 0-1 0,0 0-2 16,0 0-2-16,0 0-8 0,0 0-5 0,0 0 8 0,0 0-13 16,0 0 0-16,0 0 0 0,0 0 3 15,0 0-3-15,0 0 5 0,0 0-9 0,0 0-4 16,0 0-4-16,0 0-6 0,0 0-4 0,0 0-10 16,0 0-38-16,0 0 47 0,0 0-36 0,0 0 54 0,0 0-36 15,0 0 52-15,0 8-41 0,0-8 53 0,-1 10-45 16,1-10 41-16,-2 11-43 0,1-4 38 15,1 0-44-15,0 0 27 0,-1 3-37 0,0-3 24 0,1 2-18 16,0-1-30-16,0 1 3 0,0 0 4 0,0 0-3 16,2 0 2-16,-2 1 1 0,3-1-10 0,-2-2-4 15,4 1 1-15,-1 0 0 0,1-1-18 16,0-3-17-16,4 3-42 0,0-2-42 0,0-1 6 0,3 0-77 16,-2 0 8-16,1-2-65 0,2 0 10 0,0 0-92 15,0 0-16-15,-2-2-33 0,-11 0-31 0,23 0-46 16,-14-2-323-16,-9 2-288 0</inkml:trace>
  <inkml:trace contextRef="#ctx0" brushRef="#br0" timeOffset="69691">18833 6496 91 0,'0'0'129'0,"0"0"-4"15,5-3-39-15,-5 3 28 0,0 0-15 0,0 0 14 16,0 0-15-16,0 0 26 0,0 0-17 0,0 0 9 0,0 0-3 16,6-4 4-16,-6 4-2 0,0 0 5 0,0 0-4 15,0 0-4-15,0 0-3 0,0 0-8 16,0 0-11-16,0 0-8 0,0 0-14 0,0 0-4 16,2-6 4-16,-2 6-4 0,0 0-12 0,0 0-2 15,0 0-6-15,0 0-3 0,0 0 3 0,0 0-8 16,3-6-3-16,-3 6 4 0,0 0 3 0,0 0 8 15,0 0-1-15,0 0 2 0,0 0 10 0,0 0 2 0,0 0 7 16,0 0 6-16,0 0 9 0,4-5-1 0,-4 5 10 16,0 0 3-16,0 0 5 0,0 0 7 0,0 0 5 15,0 0 0-15,0 0 2 0,0 0-3 0,0 0-12 16,0 0-8-16,0 0-45 0,0 0 45 0,0 0-46 16,0 0 47-16,0 0-51 0,0 0 42 0,0 0-46 15,-4-5 37-15,4 5-40 0,0 0 35 0,0 0-37 16,0 0 36-16,0 0-26 0,0 0 31 0,0 0-26 15,0 0 25-15,0 0-17 0,0 0 4 0,0 0-12 16,0 0 17-16,0 0-16 0,0 0 17 0,0 0-17 16,0 0 13-16,0 0-20 0,0 0 13 0,0 0-18 0,0 0 12 15,0 0-18-15,0 0 10 0,0 0-16 0,0 0 15 16,0 0-19-16,0 0 12 0,0 0-21 16,0 0 8-16,0 0-15 0,0 0 12 0,0 0-14 15,0 0 10-15,0 0-13 0,0 0 10 0,0 0-8 16,0 0 7-16,0 0-4 0,-3 6 16 0,3-6-12 15,0 6 14-15,0-6-7 0,1 10 14 0,-1-10-12 0,3 11 8 16,-3-4-3-16,3 0-4 0,-1 1-1 0,0 1-4 16,0 0-4-16,1 1 3 0,0 1-2 0,0-1-3 15,-1 0-1-15,2 0-5 0,0 1-9 0,-1 0-40 16,-1-2-52-16,2 1-44 0,0-2-110 0,0 2-22 16,0-3-53-16,-1 0-23 0,3-1-94 0,-4 0-34 15,-2-6-76-15,9 6-53 0,-9-6-335 0,9 3-524 16</inkml:trace>
  <inkml:trace contextRef="#ctx0" brushRef="#br0" timeOffset="69866.56">19143 6543 17 0,'9'-4'596'0,"0"2"-164"16,-9 2-90-16,12-5-35 0,-12 5-22 0,11-2 70 15,-11 2-24-15,0 0-18 0,14-2-31 0,-14 2-37 0,0 0-37 16,11 4-34-16,-11-4-31 0,7 5-22 0,-7-5-65 15,5 8 31-15,-5-8-60 0,1 10 36 0,-1-10-59 16,-1 12 21-16,-2-5-107 0,2 0-56 0,-2 0-142 16,-2 0-71-16,1 0-119 0,-2-2-498 0,2 1-555 15</inkml:trace>
  <inkml:trace contextRef="#ctx0" brushRef="#br0" timeOffset="70610.21">19689 6304 102 0,'0'0'356'0,"0"0"-62"15,0 0-26-15,-2-6-8 0,2 6-20 0,0 0-9 0,-4-8-12 16,4 8-49-16,-1-6 18 0,1 6-24 0,-4-6-32 15,4 6-14-15,-2-9 3 0,2 9-5 0,-4-7 2 16,4 7-19-16,-5-8-13 0,5 8 2 0,-8-9-14 16,8 9-10-16,-6-7-13 0,6 7-1 0,-9-7-48 15,9 7 33-15,-14-4-42 0,14 4 41 0,-14 0-40 16,14 0 40-16,-21 1-3 0,12 2 5 0,-2 1 3 16,-1 0-7-16,-2 2 0 0,1 1-5 0,3 1-2 15,-1 0 1-15,-1 1 5 0,3 0 2 0,0 3-8 16,-1-2-1-16,4 2 1 0,-1-1-3 0,2 0 2 15,1 1-3-15,3-2 1 0,0 1-2 0,1-1-1 16,1 0-2-16,0-1-3 0,3 0-1 0,1 0 4 16,2-1-8-16,-1-2-37 0,4 0 43 0,-1-1-5 15,0 0-1-15,3-3-3 0,-1 1 3 0,-1-2-7 0,3-1-2 16,-1 0-2-16,0-1 2 0,0-2 0 0,-2 1-5 16,2-2 6-16,-2-1-8 0,-1 1-3 0,0-3 4 15,-2 0 2-15,1-1-2 0,-1 1 5 0,-2-3-3 16,0 2 0-16,-2-3 0 0,0 2 2 0,2 0 5 15,-5 0 3-15,3 0 9 0,-2 2-3 0,0 0 7 16,1-1 8-16,-2 8 2 0,2-10-6 0,-2 10-5 16,2-10-4-16,-2 10-3 0,0-7-1 0,0 7-2 15,0 0-1-15,0 0-1 0,0 0 3 0,0 0 8 16,0 0 8-16,2 4 1 0,-2-4 3 16,5 9-4-16,-5-9 1 0,4 12-1 0,0-6-10 0,0 2 2 15,-1 1-7-15,3-1 2 0,-1 0-1 0,2 2-2 16,0 1-1-16,-1 0-10 0,2-1-25 0,1-1-50 15,-3 0-33-15,0-1-41 0,2-1-55 0,-1 0-49 16,-1 0-59-16,0-3-52 0,-1 2-55 0,-5-6-459 16,11 7-436-16</inkml:trace>
  <inkml:trace contextRef="#ctx0" brushRef="#br0" timeOffset="70907.75">19874 6369 152 0,'0'0'444'0,"7"-6"-105"16,-7 6-32-16,5-4-44 0,-5 4-13 0,7-3-20 16,-7 3-19-16,0 0-18 0,11 0-14 0,-11 0-21 15,11 2-20-15,-11-2-14 0,9 6-19 0,-4-1-6 16,0 1-20-16,-1 0-10 0,1 2-9 0,-3 0-9 16,1 2-11-16,-2 1-4 0,-1 1-5 0,-1-1-8 15,-2 1-2-15,2-1-4 0,-4 1-2 0,1-2 2 16,2 0 5-16,-2 0 4 0,0-2 6 0,1 2 10 15,-1-4-1-15,2 1 4 0,2-7 13 0,-3 11 15 16,3-11 15-16,-6 9-34 0,6-9 46 0,0 7-67 16,0-7 37-16,0 0-58 0,10 6 34 0,-10-6-54 15,13 0 22-15,-4-2-58 0,4-1-57 0,0 2-58 16,3-1-53-16,1-3-50 0,2 2-63 0,1-2-47 0,0 0-63 16,2-3-354-16,0 0-310 0</inkml:trace>
  <inkml:trace contextRef="#ctx0" brushRef="#br0" timeOffset="71055.17">20320 6435 30 0,'10'-3'461'0,"-10"3"-112"0,0 0-68 16,8-2-24-16,-8 2-1 0,0 0-1 0,0 0-53 15,0 0 35-15,10 1-41 0,-10-1-38 0,0 0-28 16,0 0-25-16,1 8-19 0,-1-8-10 0,3 8-17 16,-3-8-14-16,1 7-8 0,-1-7-19 0,1 10-68 15,-1-10-101-15,0 12-77 0,0-12-95 16,2 12-465-16,-2-12-309 0</inkml:trace>
  <inkml:trace contextRef="#ctx0" brushRef="#br0" timeOffset="71608.63">20858 6190 429 0,'0'-8'354'0,"-1"1"-44"0,-1 0-33 16,-2-1-45-16,2 0 18 0,-2 1-44 0,-1-2 33 15,0 2-85-15,-3 0 33 0,2-1-63 0,-1 4 19 16,-2-2-64-16,-1 2 22 0,1 0-52 0,-1 2 45 16,-1 1-35-16,0 0 45 0,11 1-50 0,-24 1 32 15,11 1-42-15,2-1 38 0,-1 3-43 16,-1 2 39-16,1 0-39 0,0-1 34 0,1 2-3 15,2 1 5-15,1 0-10 0,2-1 1 0,-2 1-9 0,4 1-3 16,-1-1-3-16,4 1-8 0,-2 0-9 0,3 0-4 16,1-1-2-16,2 1-6 0,1 0-6 0,0-2 1 15,3 0 0-15,0-1-7 0,-1 1-1 0,3-2-5 16,1 0-1-16,2-3-6 0,-2 1 0 0,4-1-6 16,-2 0-7-16,0-2-3 0,1-2-1 0,-1 1 3 15,-1-1-3-15,1-1 2 0,-1-1 4 0,-1-1-1 16,-1-2 3-16,-1 2 1 0,2-3 3 0,-3 0-1 15,-1 0-35-15,-1-1 47 0,-1 1-38 0,2-1 48 16,-2 2-34-16,0-1 50 0,-1 2-33 0,-3 6 59 0,5-11-52 16,-5 11 42-16,4-10-50 0,-4 10 40 0,2-7-46 15,-2 7 43-15,0 0-31 0,0 0 38 16,0 0-39-16,0 0 51 0,0 0-42 0,11 6 50 16,-11-6-47-16,6 10 39 0,-2-5-53 0,-1 2 44 0,3 1-46 15,-1 2 43-15,2-2-1 0,0 3-53 0,-1 1 42 16,2 0-22-16,2 0-45 0,-2-1-49 15,1 1-53-15,-3 0-57 0,4-2-69 0,-1 0-65 0,-2 0-66 16,1-3-60-16,0-2-446 0,-3 0-470 0</inkml:trace>
  <inkml:trace contextRef="#ctx0" brushRef="#br0" timeOffset="72007.25">21120 6238 6 0,'-3'-9'517'0,"3"9"-112"16,-1-7-27-16,1 7-68 0,-3-9 39 0,3 9-59 16,-3-9 19-16,3 9-73 0,0-9 0 0,0 9-76 0,3-9 2 15,-3 9-70-15,4-8 22 0,-4 8-63 16,9-6 26-16,-9 6-50 0,13-5 31 0,-13 5-53 16,17-2 38-16,-17 2-44 0,14 1 30 0,-14-1-43 0,14 4 35 15,-14-4-44-15,11 4 40 0,-7 1-4 0,-1 0-4 16,2 0-5-16,-5-5 8 0,1 11-7 15,-2-4-1-15,1-7 0 0,-4 12 0 0,0-5-2 0,3-1-2 16,-2 0 5-16,2 1-5 0,-2 0 3 0,2-2 0 16,0 2 4-16,0 0-5 0,1-7 3 0,0 13-1 15,1-6 1-15,0 0-2 0,3 2-2 0,0-1 0 16,0 0 0-16,3 1 4 0,-2-1-5 0,0 1 1 16,2 0-4-16,-2 0 0 0,1-1-6 0,-2-1 0 15,1 2 4-15,-3-4-5 0,0 2 8 0,-2-7 1 16,0 11 6-16,0-11-1 0,-6 11 0 0,1-6 3 15,-3-1-2-15,0 1 2 0,1-2-4 0,0 2 3 16,-3-2-6-16,1 0 7 0,3 0-10 0,6-3-4 16,-16 4-23-16,16-4-57 0,-10 3-105 0,10-3-138 15,0 0-135-15,-9-4-431 0,9 4-456 0</inkml:trace>
  <inkml:trace contextRef="#ctx0" brushRef="#br0" timeOffset="72164.75">21466 6360 503 0,'0'0'476'16,"12"-1"-77"-16,-12 1-32 0,0 0-1 0,12 0-10 16,-12 0-25-16,0 0-46 0,0 0-49 0,12 0-48 0,-12 0-35 15,0 0-32-15,0 0-26 0,0 0-17 0,13 0-17 16,-13 0-31-16,0 0-54 0,9 2-69 0,-9-2-84 16,9 3-96-16,-9-3-94 0,14 0-94 0,-14 0-376 15,16-3-375-15</inkml:trace>
  <inkml:trace contextRef="#ctx0" brushRef="#br0" timeOffset="72307.33">21813 6293 289 0,'10'-2'389'0,"-10"2"-126"0,0 0-36 0,0 0-40 0,0 0-33 16,0 0-30-16,9-2-29 0,-9 2-19 15,0 0-27-15,10-2-59 0,-10 2-98 0,13-1-124 16,-4 0-241-16,1 0 44 0</inkml:trace>
  <inkml:trace contextRef="#ctx0" brushRef="#br0" timeOffset="72451.87">22271 6246 208 0,'0'0'318'0,"0"0"-86"15,0 0-50-15,0 0-27 0,0 0-30 0,9 3-30 16,-9-3-24-16,0 0-30 0,0 0-79 0,14-2-124 15,-14 2-228-15,9-2 154 0</inkml:trace>
  <inkml:trace contextRef="#ctx0" brushRef="#br0" timeOffset="72609.02">22554 6202 186 0,'0'0'371'0,"9"2"-105"0,-9-2-38 16,0 0-6-16,9 5-21 0,-9-5-24 0,5 5-33 15,-5-5-23-15,5 7-28 0,-5-7-10 0,4 8-25 0,-4-8-14 16,2 13-11-16,-2-13-44 0,3 12-106 16,-3-5-114-16,0-7-354 0,0 11-97 0</inkml:trace>
  <inkml:trace contextRef="#ctx0" brushRef="#br0" timeOffset="73357.69">23216 6082 233 0,'0'-12'345'0,"0"12"-64"0,-3-12-10 0,3 5-20 0,-1-1 23 16,0 3-61-16,-1-2 18 0,0-1-72 0,-2 2 16 16,1-1-35-16,0 0-16 0,0 2-23 15,-1-1-14-15,-1 1-7 0,-1 2-6 0,-3-1 6 16,1 1 10-16,-1 1 6 0,9 2-30 0,-23-1 47 16,10 4-28-16,1-1 40 0,-4 1-31 0,2 1 44 15,-3 1-45-15,2 1-2 0,1 0-9 0,-1 1-10 16,2 1-1-16,-1-1 35 0,1 3-58 0,3 0 39 0,0-1-55 15,1 1 41-15,2 1-52 0,2-1 42 0,-1-1-46 16,2 1 35-16,4 0-53 0,-1 0 46 0,2 0-51 16,0-1 45-16,6 0-52 0,-2-1 40 0,1 0-45 15,2-1 34-15,2 1-49 0,0-1 21 0,3-2-56 16,0 0 38-16,-2-2-51 0,2 1 39 0,1-3-46 16,-1 0 46-16,2-1 7 0,-2 0 7 0,1-1 3 15,-1 0 4-15,0-3-32 0,-2 1 49 0,1-4-42 16,-1 2 45-16,1-2-39 0,-3-2 46 0,0 1-42 15,-2-2 48-15,-2 1-38 0,1-1 41 0,-1 0-37 16,0 1 40-16,-1 0-37 0,-2-1 45 0,1 2-32 16,-1 1 59-16,1 1-36 0,-2 0 43 0,-1 6-52 0,4-11 37 15,-4 11-50-15,3-8 44 0,-3 8-50 16,0 0 51-16,2-8-40 0,-2 8 48 0,0 0-41 0,0 0 50 16,0 0-43-16,4 8 38 0,-4-8-50 0,4 8 42 15,-4-8-48-15,2 13 45 0,1-7-51 0,1 3 44 16,-2-1-49-16,2 2 41 0,1-1-82 15,0 2-5-15,3 0-53 0,-2 1-40 0,3-1-53 0,-2 0-41 16,4-2-47-16,-2 2-51 0,1-2-37 0,3-1-48 16,-1-2-358-16,0 0-310 0</inkml:trace>
  <inkml:trace contextRef="#ctx0" brushRef="#br0" timeOffset="73773.75">23470 6203 187 0,'0'0'393'15,"-4"-8"-59"-15,4 8-5 0,0-9-53 0,0 9 49 16,-2-8-56-16,2 8 26 0,1-7-86 0,-1 7 2 16,1-7-78-16,-1 7 10 0,0 0-69 0,5-4 25 0,-5 4-60 15,0 0 41-15,13 4-4 0,-13-4-6 16,10 8-16-16,-6-3-1 0,1 1-12 0,-1 1 0 16,1-1-2-16,2 2 1 0,-5-1-5 0,3 2-4 15,-2-1 1-15,-2 1-9 0,2-2 2 0,-2 1-1 0,0-3 2 16,-1 2 5-16,0-7 9 0,0 11 12 15,0-11 11-15,0 9 5 0,0-9 5 0,0 0-4 16,-5 7 0-16,5-7-5 0,0 0-7 0,0 0-6 0,-6-5-4 16,6 5-45-16,-4-7 47 0,4 7-42 0,-1-12 42 15,1 6-50-15,0-2 52 0,1-1-53 0,1-1 45 16,2 1-48-16,0-2 43 0,3 1-47 0,1-1 44 16,-1 3-51-16,2-3 4 0,1 4 4 0,0-1 0 15,2 2 0-15,-2 1 3 0,3 0 7 0,-2 3-7 16,2-1 0-16,-1 3 4 0,-12 0 43 0,22 2-53 15,-10 0 46-15,-2 2-46 0,2 0 42 0,-2 1-42 16,-1 0 41-16,1 2-49 0,-2-1 44 0,-2 2-48 16,2 0 44-16,-2-2-55 0,-1 1 36 0,-1 0-79 15,0 0 2-15,-1-1-106 0,-1-1-40 0,-2-5-120 16,0 10-116-16,0-10-206 0,-2 6-261 0,2-6-494 16</inkml:trace>
  <inkml:trace contextRef="#ctx0" brushRef="#br0" timeOffset="74507.33">24091 5724 293 0,'-4'-3'394'0,"-1"-1"-44"15,-1-2 37-15,1 0-68 0,0 0-17 0,1-1-11 16,0 0-6-16,0 0-40 0,3-1-12 0,1 2-39 16,0-2-8-16,1 1-40 0,2 1-29 0,1-2-24 0,2 1-21 15,0 3-5-15,3-2-22 0,-1 3 2 0,2 1-23 16,0-1 0-16,-10 3 3 0,18 0-16 15,-8 1 12-15,1 3-11 0,-1 1 16 0,0 1-13 16,-2 0 12-16,0 4-8 0,0-1 5 0,-3 4 4 0,-1 0-1 16,0 1-4-16,-4-1-2 0,3 1 0 0,-5 3-3 15,1-1-3-15,1 2 0 0,-2-1-2 16,0 1 3-16,0 0-38 0,-1 1 42 0,3-1-38 0,-1-2 49 16,1 2-41-16,1-1 44 0,-1 0-47 0,3-1 51 15,-1-3-50-15,2 0 44 0,1 0-46 16,-1-2 44-16,4 0-46 0,-2-2 43 0,3-1-56 0,0-2 46 15,0 0-47-15,0-1 48 0,-1-2-45 0,-2 1 43 16,-6-4-46-16,15 5 44 0,-15-5-43 0,9 3 46 16,-9-3-40-16,8 3 46 0,-8-3-46 0,0 0 51 15,9 3-49-15,-9-3 48 0,0 0-48 0,0 0 52 16,4 8-31-16,-4-8 66 0,-3 7-36 0,3-7 60 16,-1 11-40-16,0-3 48 0,1-1-40 0,0 4 39 15,0 0-36-15,1 1 23 0,0 1-40 0,2 1 19 16,-1 0-38-16,1 2 26 0,1 1-41 0,-2-1 33 15,2-2-42-15,-3 3 31 0,-1-3-28 0,-1 1 19 16,-1 0-39-16,-5 0 19 0,-4 0-89 0,-5 0-20 16,-8 0-87-16,-3 1-86 0,-10 0-108 0,-3-3-147 15,-2-3-694-15,-9 1-837 0</inkml:trace>
  <inkml:trace contextRef="#ctx0" brushRef="#br0" timeOffset="77573.38">8038 8599 75 0,'-2'-10'585'0,"2"10"-141"15,-4-10-40-15,4 10-5 0,-4-10 9 0,4 10-21 0,-6-9-6 16,6 9-49-16,-4-9 44 0,4 9-61 0,-4-8 3 16,4 8-80-16,-4-7-33 0,4 7-43 0,0 0-30 15,-4-7-26-15,4 7-9 0,0 0 17 16,0 0 27-16,0 0 20 0,0 0-13 0,0 9 1 0,0-2-20 15,3 1-9-15,-2 1-12 0,2 2-14 0,-2 2-4 16,3 0-19-16,-2 3-7 0,2 0-15 0,0 0-5 16,0 2-13-16,0 0 3 0,-2-1-9 0,2 1-4 15,1 0-3-15,-1-1-3 0,2-2-5 0,-3 1-7 16,1 0-11-16,0-2-29 0,-2-2-46 0,2-1-41 16,-3 0-43-16,2-3-40 0,-2 1-47 0,2-1-7 15,-3-8-112-15,-2 13-59 0,2-13-106 0,-6 7-122 16,6-7-556-16,-13 3-826 0</inkml:trace>
  <inkml:trace contextRef="#ctx0" brushRef="#br0" timeOffset="78422.5">7610 8713 585 0,'-12'-7'557'0,"2"1"-132"0,4-1-80 16,-2 2-50-16,3 0-58 0,1 0-31 0,2-2-14 15,-2 3-1-15,4 4-17 0,4-13-31 0,-1 6-19 16,5 0-30-16,4-1-13 0,2 0-21 0,4-1-13 15,2 2-9-15,3-2-2 0,5 1-9 0,3-1-6 16,-2 1 2-16,3 1-9 0,0 0-1 0,3 0-2 16,-3 0 0-16,1-1-5 0,-1 2 0 0,0-1 9 15,-2 0-48-15,1-1 40 0,-5 1-29 0,-2 1 37 16,-2-1-39-16,-2 0 43 0,1 1-43 0,-6-1 40 16,0 0-38-16,-2-1 42 0,-3 0-42 0,-1-1 33 15,-1 1-35-15,-4-2 40 0,-2 1-39 0,0 0 39 16,-2 1-34-16,-3-1 37 0,2-1-39 0,-3 0 41 15,-1 3-38-15,0-1 72 0,-2 0-24 0,2 1 52 16,1 1-44-16,1 1 37 0,-1 1-60 0,4 4 38 16,-7-7-50-16,7 7 60 0,0 0-30 0,0 0 47 15,-12 2-45-15,12-2 49 0,-4 9-43 0,2-2 44 16,1 2-35-16,1 1 47 0,1 1-57 0,2 5 44 0,0 0-48 16,-1 2 37-16,2 2-48 0,2 3 36 0,-2 0-46 15,1 1 29-15,2 0-36 0,-1 4 29 16,3-2-43-16,-4-2 39 0,3-1-46 0,-2-2 43 15,2 1-41-15,-3-2 35 0,0-1-41 0,0-3 40 0,-1-1-39 16,1-3 46-16,-2 0-41 0,-1-3 41 0,3 0-33 16,-5-2 34-16,0-7-37 0,4 8 36 15,-4-8-35-15,0 0 24 0,0 0-31 0,0 0 32 0,0 0-37 16,3-7 35-16,-2 0-36 0,-1 7 38 0,3-14-34 16,-2 9 32-16,1-2-40 0,1-1 34 0,2 1-36 15,-1 2 40-15,2-1-43 0,-2 2 36 0,2 1-37 16,-6 3 44-16,13-3-43 0,-13 3 43 0,17 0-37 15,-17 0 30-15,18 3-33 0,-9 0 42 0,0 2-42 16,0 0 39-16,-2 0-41 0,2 1 39 0,-2 0-40 16,-1-1 36-16,2 0-42 0,-3-1 42 0,0 1-43 0,-5-5 51 15,8 7-39-15,-8-7 37 0,6 6-40 16,-6-6 43-16,0 0-43 0,0 0 39 0,0 0-25 16,11-1 26-16,-11 1-40 0,4-8 39 0,-1 2-41 0,-2-3 43 15,3 2-41-15,1-4 39 0,-2 3-48 0,4-2 45 16,-2 2-46-16,2-2 48 0,1 2-47 15,-1-1 51-15,2 4-43 0,0-1 35 0,-1 1-37 0,3 1 42 16,-2 1-45-16,0 1 45 0,-9 2-48 0,18-1 44 16,-18 1-41-16,15 3 47 0,-15-3-49 0,17 4 42 15,-12 0-41-15,2 0 47 0,-7-4-51 0,10 7 48 16,-10-7-48-16,6 8 50 0,-6-8-45 0,4 6 55 16,-4-6-43-16,0 0 43 0,0 0-45 0,0 0 51 15,0 0-47-15,0 0 49 0,0 0-49 0,0 0 48 16,-3-10-46-16,3 10 57 0,3-11-49 0,-2 6 49 15,2-2-31-15,1 1 37 0,-2-1-31 0,3 2 39 16,3 0-35-16,-3 1 35 0,1-1-16 0,-6 5 15 16,14-2 1-16,-14 2 3 0,17 1 14 0,-8 3-19 15,1 2 3-15,0-1-23 0,1 4 8 0,-1 1-21 16,-1 1 11-16,-1 2-28 0,-3 2-25 0,2 0-144 16,-6 3-170-16,-1 0-263 0,-1-1-933 0,-6 3-1163 0</inkml:trace>
  <inkml:trace contextRef="#ctx0" brushRef="#br0" timeOffset="80005.6">7762 9532 128 0,'-1'-8'538'0,"1"-1"-135"16,-3 3-3-16,2-1-28 0,-3-2 6 0,3 4-13 15,-2-2-7-15,-2 0-6 0,3 2-12 0,-1 0-30 16,3 5-32-16,-6-10-88 0,6 10-2 0,-4-6-74 15,4 6 33-15,-4-5-24 0,4 5 36 0,0 0-3 16,0 0 19-16,-3 6-22 0,3-6 2 0,3 8 2 16,0 0 2-16,-1 0 12 0,2 3-7 0,0 1-6 15,0 1-22-15,2 4-5 0,-1 0-19 0,2 2-1 16,-2 0-9-16,1 3-20 0,0-1-12 0,1 2-16 16,-1 0-6-16,2 6-28 0,-3-5 19 0,4 6-33 0,-3-4 24 15,2 1-10-15,1-5-7 0,1 0-16 16,-1-3-12-16,0 1-32 0,4-3-33 0,-2-1-30 15,3-3-37-15,-1-1-31 0,5-1-14 0,-4-5-35 0,5 0-45 16,-2-2-5-16,2-3-92 0,-3-1-16 0,0-3-102 16,-1-1-59-16,1-2-110 0,-2-5-463 15,-4 1-735-15</inkml:trace>
  <inkml:trace contextRef="#ctx0" brushRef="#br0" timeOffset="80163.66">7806 9772 94 0,'-18'-1'602'0,"0"-2"-143"0,5 1-137 15,-1 1-15-15,1-2-39 0,4 1 93 0,-1 0-8 16,1-1-53-16,3 1-56 0,6 2-49 0,-7-9-40 16,7 9-33-16,0-9-24 0,4 3-18 0,4-1-24 15,2-1-20-15,4 1-41 0,3-3-42 0,2 2-47 16,2 0-40-16,3 1-46 0,0-3-38 0,4 3-29 16,-4-1-23-16,2 1-68 0,-2 4-63 0,0-3-268 0,-3 2-179 15</inkml:trace>
  <inkml:trace contextRef="#ctx0" brushRef="#br0" timeOffset="81139.03">8070 9697 85 0,'-9'7'533'0,"9"-7"-119"15,-10 4-25-15,10-4-8 0,0 0-16 0,-9 3-35 16,9-3-36-16,0 0-34 0,0 0-25 0,0 0-35 16,0 0-24-16,0 0-6 0,0 0-6 0,15-1-21 15,-15 1-6-15,17 4-61 0,-4-1 27 0,-2-1-57 16,5 4 40-16,0 1-56 0,1 0 46 15,-1 1-62-15,2 1 44 0,-1 2-57 0,1-1 3 0,-7-1-3 16,2 0 2-16,-3 0 1 0,-1-2 11 0,-2 2 0 16,0-3 8-16,-4-1-5 0,-3-5-1 0,2 8-4 15,-2-8 0-15,0 0 9 0,0 0 2 0,-11 1 6 16,11-1 3-16,-10-7-2 0,3 2 41 0,2 1-54 16,-1-5 37-16,1 2-52 0,2-2 36 0,-2-1-63 15,5-1-1-15,0 1-96 0,3-2 12 0,2 0-48 0,1 0-26 16,3 1-2-16,3 1-29 0,3-2-18 15,2 1 1-15,0 1-8 0,3 2 33 0,0-1 6 16,3 2 8-16,-1 2 15 0,-2-1 14 0,1 3 27 0,-1-1 25 16,-2 1 17-16,0-1 19 0,-1 2 17 0,-4-1 20 15,-1 2 22-15,1 0 69 0,-3-2 50 0,-10 3 25 16,14-3 14-16,-14 3 16 0,10-6-2 16,-10 6-5-16,0 0-16 0,4-6-15 0,-4 6-19 0,0 0-3 15,-11-5 12-15,11 5 2 0,-14-1 3 16,14 1 11-16,-21 2-11 0,10-1-6 0,-1 2-12 0,-2 0-15 15,1 4-13-15,-1-2-16 0,3 1-6 0,-2 3-4 16,4-2-45-16,0 3 45 0,0-1-42 0,2 2 40 16,1-1-47-16,2 2 42 0,3-2-52 15,-1 1 49-15,2 1-50 0,1-2 0 0,1 2 1 0,2-4 0 16,2 2-15-16,1-3-14 0,-2 1-12 0,4-2-8 16,-2-2-10-16,0 1 28 0,2-2-43 0,-9-3 48 15,14 2-33-15,-14-2 51 0,14-2-34 0,-6-2 48 16,-3-1-37-16,-1 0 48 0,1-1-37 0,-2 0 46 15,2-1-1-15,-3-1-3 0,-1 1 3 0,2 0 5 16,-2 0 11-16,2 1 17 0,-3 6 9 0,2-12-1 16,-2 12-10-16,6-8-9 0,-6 8-6 0,6-7-4 0,-6 7 0 15,10-4 1-15,-10 4 0 0,14 0-1 0,-14 0 1 16,18 5-8-16,-9 0-1 0,0-2-42 16,4 3 48-16,-3 0-44 0,2 2 41 0,-1-1-47 0,1 1 24 15,0-1-65-15,-3 2 11 0,0-2-82 16,-1-2 24-16,2 1-62 0,-4-2 24 0,1 0 8 15,-7-4 9-15,10 3 31 0,-10-3-4 0,0 0 41 16,0 0-6-16,8-3 31 0,-8 3-4 0,0-9 31 0,0 9-16 16,-3-13 41-16,2 5 71 0,0-1-1 0,-2 0 22 15,3-1-2-15,-2 0 6 0,0 0 16 0,2 1 8 16,2-1-4-16,0 0-7 0,2 3-17 0,0-1-14 16,0 0-11-16,2 4 2 0,0-1-2 0,3 1 4 15,0 1-10-15,-9 3-7 0,17-1-1 0,-6 4-8 16,0 0-6-16,0 1-6 0,-2 1-41 0,0-1 40 15,0 4-46-15,1-1 47 0,-2-1-45 0,-3 4 45 16,0-3-46-16,0 1 54 0,0-1-43 0,-2-1 72 16,-2-1-21-16,-1-5 63 0,1 9-36 0,-1-9 7 15,0 0 4-15,0 0-4 0,0 0 14 0,0 0 1 0,-6-5-7 16,6 5-8-16,-1-13-5 0,3 6-1 16,-2-4-29-16,4 2 10 0,0-3-21 0,4 2-2 15,-1 0-20-15,3-1 15 0,2 3-25 0,0-2 16 0,2 3-12 16,0 2 15-16,0 0-19 0,0 3 29 0,0 1-14 15,-1 2 12-15,1 0-23 0,0 4 5 16,0 1-7-16,-4 1 0 0,2 1-2 0,-2 2-6 0,-1 1-11 16,-3 1-10-16,1-1-48 0,-4 2-63 0,1-2-69 15,0-1-87-15,-3 3-97 0,0-4-100 0,1 2-94 16,-1-4-709-16,-1-7-891 0</inkml:trace>
  <inkml:trace contextRef="#ctx0" brushRef="#br0" timeOffset="81905.42">9362 9456 271 0,'-1'-6'319'0,"1"6"-26"16,0 0 6-16,-4-10 5 0,4 10-37 0,-4-4 39 16,4 4-67-16,0 0 9 0,-5-6-33 0,5 6-25 15,0 0-3-15,-13-2-13 0,13 2-41 0,-10 2 33 16,10-2-13-16,-14 5-22 0,6-3-16 0,1 1-9 15,0 4-6-15,-2-3-55 0,3 2 37 0,1 2-9 16,0-2-8-16,1 1-44 0,1 1 41 0,2-1-51 16,1 3 45-16,0-2-55 0,4 3 44 0,0-2-50 15,2 3 42-15,3-1-46 0,1 0 41 0,-2 0-52 16,4 0 47-16,0 1-55 0,1-1 41 0,2 1-61 16,-2-2 40-16,-1-1-49 0,-1 0 32 0,-2-1-51 15,0-2 43-15,-1 1-32 0,-3 0 47 0,-1-2-32 16,-2 0 51-16,-2-5-43 0,1 9 48 0,-1-9-41 15,-6 10 47-15,6-10-41 0,-11 7 45 0,2-4-40 16,1 1 43-16,0-2-46 0,-3 0 46 0,2 1-43 16,9-3 43-16,-18 2-44 0,18-2 18 0,-13 0-91 15,13 0-31-15,-13-1-132 0,13 1-50 0,-8-3-27 0,8 3-78 16,-3-5-49-16,3 5-234 0,3-8-206 0</inkml:trace>
  <inkml:trace contextRef="#ctx0" brushRef="#br0" timeOffset="82155.89">9516 9596 148 0,'6'-5'507'0,"-6"5"-73"15,0 0-46-15,5-5 4 0,-5 5 7 0,0 0-23 16,6-5-13-16,-6 5-10 0,0 0-66 0,0 0 31 16,4-7-74-16,-4 7 11 0,0 0-73 0,0 0 10 15,0 0-49-15,7-5 10 0,-7 5-36 0,0 0-2 16,0 0 12-16,0 0-29 0,0 0 3 0,13 3-27 15,-13-3 7-15,5 4-25 0,-5-4 7 0,7 6-26 16,-7-6 3-16,8 6-14 0,-8-6 7 0,5 9-21 16,-5-9-1-16,5 9-1 0,-5-9-19 0,3 11-20 15,-3-11-37-15,1 10-48 0,-1-10-65 0,0 10-25 16,0-10-113-16,-1 9-24 0,1-9-101 0,-5 7-84 0,5-7-81 16,0 0-422-16,0 0-642 0</inkml:trace>
  <inkml:trace contextRef="#ctx0" brushRef="#br0" timeOffset="82289.13">9480 9466 35 0,'-5'-12'438'0,"1"4"-102"16,-1 0-37-16,2 1-18 0,-1 1-11 0,4 6-60 15,-2-11-5-15,2 11-68 0,-5-9-5 0,5 9-61 16,0 0 27-16,0-8-31 0,0 8-77 0,0 0-86 16,0 0-119-16,11-1-163 0,-11 1-210 0,13 1-103 15</inkml:trace>
  <inkml:trace contextRef="#ctx0" brushRef="#br0" timeOffset="82556">9677 9336 644 0,'0'0'511'0,"0"0"-148"0,-2-10 1 16,2 10-13-16,0 0-18 0,0 0-6 0,-1-5-35 0,1 5 52 15,0 0-55-15,0 0 34 0,4 4-60 16,-4-4 1-16,4 13-38 0,1-7-16 0,-1 4-38 15,2 1-5-15,-1 2-31 0,2 2-11 0,-1-1-26 16,3 4-8-16,-3 0-29 0,2 3 2 0,0-2-22 0,-1 1-10 16,1-1-6-16,-2 2-3 0,1-2-6 0,-1 0-2 15,-1-2-4-15,2 0 1 0,-4-3-8 16,3 1-3-16,-3 0-18 0,1 0-31 0,1-6-47 0,-2 2-91 16,1-1-6-16,-2-2-40 0,0-1-28 0,0-1-27 15,-2-6-134-15,3 8-71 0,-3-8-119 0,0 0-437 16,0 0-665-16</inkml:trace>
  <inkml:trace contextRef="#ctx0" brushRef="#br0" timeOffset="83057.71">9743 9618 498 0,'0'0'505'0,"-5"-9"-98"0,5 9-29 16,-5-8-8-16,5 8-32 0,-3-9-38 0,3 9-33 16,-1-9-38-16,1 9-43 0,1-9-36 0,-1 9-33 15,8-9-17-15,0 6-27 0,2-2-15 0,-1 0-15 16,1 2-14-16,4-1-27 0,-2 2-28 0,1-2-21 15,0 2-22-15,3 1-2 0,-5 0 0 0,3-1 14 16,0 2 5-16,-1 2 9 0,1-1 7 0,-2 2 7 0,-2 0 4 16,1 0 6-16,0 2 6 0,-4 0 3 0,2 1 7 15,0 0 4-15,-2 1-40 0,-1 0 54 16,0 0-36-16,-1 1 45 0,1 0-45 0,-4-2 50 0,2 2-47 16,-1-3 45-16,-1 1-46 0,-1 1 48 0,-1-7-45 15,0 8 39-15,0-8-46 0,-1 8 46 0,1-8-49 16,0 0 48-16,0 0-45 0,0 0 47 15,-10 0-6-15,10 0-4 0,-7-11 1 0,4 5-6 0,-1-4 4 16,-1 2-1-16,2-3 11 0,-2 1 23 0,4-1 20 16,-3-4 18-16,0 3 7 0,3-1 23 0,-2 0 20 15,3 2-37-15,-1-1 55 0,1 0-58 0,1 4 38 16,0-3-60-16,1 5 34 0,-1-1-49 0,4-1 34 16,-5 8-44-16,8-7 34 0,-8 7-44 0,13-3 38 15,-13 3-48-15,15 1 33 0,-6 1-34 0,1 2 24 16,2 0-44-16,2 4 34 0,-2-2-41 0,4 3 38 15,-1 0-44-15,2 1 35 0,-2 0-39 0,3 1 38 16,-4-3-41-16,0 2 35 0,-1-2-35 0,0 2-11 0,-1-3 11 16,-3-2-65-16,0 1 32 0,0-1-64 15,0-2 13-15,-9-3-83 0,11 4 2 0,-11-4-40 0,0 0-33 16,15-1-31-16,-15 1-25 0,6-4-7 16,-6 4-2-16,7-8-6 0,-7 8-4 0,5-10-22 0,-4 3-4 15,4 1-168-15,-2-1-22 0</inkml:trace>
  <inkml:trace contextRef="#ctx0" brushRef="#br0" timeOffset="83289.38">10350 9497 230 0,'9'-4'246'16,"-9"4"-47"-16,0 0-10 0,10-1 12 0,-10 1 11 16,0 0 2-16,0 0-2 0,0 0 12 0,12 1 21 15,-12-1 15-15,0 0 5 0,0 0-11 0,9-2-25 16,-9 2-35-16,6-3-25 0,-6 3-22 0,5-6-22 16,-5 6-24-16,5-10-8 0,-5 10-8 0,5-9-11 15,-5 9-1-15,3-12 1 0,-3 12-40 0,4-12 39 16,-4 12-44-16,0-9 38 0,0 9-50 0,-1-10 42 15,1 10-50-15,-4-6 38 0,4 6-49 0,0 0 52 16,-11-1-42-16,11 1 49 0,-10 5-41 0,6-1 42 16,-1 4-48-16,1-1 42 0,1 2-49 0,0-1 44 0,2 3-51 15,-1-2 43-15,2 2-57 0,2 0 17 16,2 1-104-16,-1 0-21 0,5 0-105 0,0 0-33 16,1-1-95-16,1-2-66 0,5 0-80 0,-2-3-421 0,5 0-497 15</inkml:trace>
  <inkml:trace contextRef="#ctx0" brushRef="#br0" timeOffset="83689.71">11140 9316 271 0,'4'-10'407'0,"0"3"-48"16,-3-2 8-16,0 4-64 0,-1-2 25 16,0-1 57-16,0 8-62 0,0-12 21 0,0 12-81 15,-1-11-39-15,1 11-39 0,-4-7-32 0,4 7-7 0,-8-5-8 16,8 5-1-16,0 0-5 0,-14 5-4 0,9-1-9 15,0 1-10-15,-1 2-9 0,-1 2-17 16,2 4-8-16,0-2-13 0,1 3-11 0,-1 2-2 16,2 0-9-16,2 1-9 0,1 0-7 0,0-1-5 0,4 2 0 15,0 0-2-15,1-1-8 0,3 1-2 0,2-1-11 16,0 0-23-16,2-3 5 0,4-1-81 0,-3-3 14 16,6 0-80-16,-1-2 11 0,0-3-64 0,1 0-3 15,-1-2-67-15,1-1-48 0,2-2-37 0,-3-3-31 16,2 0-38-16,-2-4-354 0,2 0-324 0</inkml:trace>
  <inkml:trace contextRef="#ctx0" brushRef="#br0" timeOffset="84222.57">11486 9308 425 0,'0'-20'513'15,"-4"2"-84"-15,0 0-5 0,1 1 13 0,-5-2 17 16,3 4-47-16,-1-1-3 0,-1 2 10 0,2-1-4 16,-4 2-42-16,4 2-38 0,0 1-29 0,0 2-30 15,1-2-37-15,-1 3-39 0,1 3-34 0,0-3-9 16,4 7-12-16,-6-4-7 0,6 4-41 0,0 0 30 15,0 0-44-15,-7 4 20 0,7-4-37 0,2 15 22 16,0-6-42-16,-2 0 23 0,4 3-44 0,1 0 26 16,3 2-7-16,-2 2-7 0,2 2-9 0,2 1-9 0,0 0-25 15,1 2-43-15,-1-1-54 0,4 3-59 0,-3 0-40 16,3-1-51-16,-1-3-47 0,-4-1-15 0,4-1-74 16,-3-2 9-16,2-1-14 0,-1-2-24 0,-2-2 1 15,1 0 2-15,2-3 16 0,-3-1 20 0,0-1 24 16,1-3 19-16,0-1 42 0,-10-1 59 0,18 0 52 15,-9-2 39-15,-1-3 35 0,-1-1 57 0,2-1 44 16,-2-1 35-16,-2-2 54 0,1-1 45 0,-3 0 7 16,-2 0 54-16,3 2 15 0,-4-3 29 0,0 2-28 15,-3-1 75-15,2 2-56 0,-3-1 35 0,3 3-58 16,-3-2 25-16,0 4-54 0,-1-1 32 0,1 1-54 16,-3 1 31-16,0 1-54 0,7 3 36 0,-15 0-62 15,15 0 30-15,-17 3-62 0,10 1 38 0,-1 1-54 16,0 1 35-16,3-1-54 0,0 5 38 0,1-2-50 15,2 2 40-15,0 0-50 0,2 2 40 0,2-3-51 16,0 3 44-16,5-3-48 0,-1 2 34 0,4-2-45 16,-1 0 44-16,1-4-49 0,3 2 43 0,-3-4-57 0,3 0 37 15,0-3-52-15,0 0 47 0,-1-2-46 0,1-1 51 16,1-2-46-16,-1-1 56 0,-3-1-51 0,2-2 47 16,-3 1-43-16,-1-3 45 0,-1 3-52 0,-3-4 46 15,-3 2-52-15,-1-3 31 0,-1 2-72 0,-3 1 15 16,-2-4-67-16,-2 3-1 0,-1-1-70 0,-1 1-15 15,0 2-9-15,-1-1-9 0,0 2-2 16,2 3-53-16,0-1-12 0,4 1-424 0,-3 3-244 0</inkml:trace>
  <inkml:trace contextRef="#ctx0" brushRef="#br0" timeOffset="85338.97">11941 9198 20 0,'9'-5'429'16,"0"1"-49"-16,-4-1-9 0,0 0-45 0,-5 5-5 15,7-8-17-15,-7 8-35 0,2-10-22 0,-2 10-19 16,-6-6-17-16,6 6-8 0,-13-2-23 0,13 2-13 16,-15-2-5-16,2 4 1 0,4 0-7 0,-3 1-3 15,1 3-18-15,1-1-21 0,1 0-6 0,-1 4-21 0,2-2-5 16,3 2-8-16,2 1-12 0,-1 1-7 0,3-2-11 16,4 4-9-16,-1-3-4 0,5 3-7 0,-1 0-6 15,4-1 30-15,2 3-54 0,1-1 21 0,1 1-51 16,0-2 43-16,1 0-49 0,-1 1 51 0,0-3-48 15,-2 0 40-15,-3-2-47 0,1 0 36 0,-4-2-43 16,1 1 54-16,-2-2-41 0,-5-6 56 0,5 11-52 16,-5-11 50-16,-4 8-46 0,4-8 51 0,-5 6-47 15,5-6 47-15,-10 6-47 0,10-6 48 0,-12 3-49 16,12-3 47-16,-14 2-53 0,14-2 26 16,-10 0-88-16,10 0-17 0,-10-4-89 0,10 4 1 0,-8-7-79 15,8 7 32-15,-1-10-13 0,2 3 15 0,0-1 6 16,3-1 26-16,0 0 38 0,2-1 36 0,1-1 30 15,-1 0 22-15,2 2 35 0,-2-2 66 0,0 3 42 16,0-1 87-16,-1 2 7 0,1 0 85 0,-3-2-33 16,2 5 26-16,-1-1-57 0,-4 5 35 0,5-8-31 0,-5 8 58 15,0 0-56-15,0 0 35 0,0 0-64 0,10 3 3 16,-10-3-56-16,5 7 31 0,-1-2-63 16,0 1 27-16,-1 1-50 0,3-1 23 0,-2 3-46 0,2-1 36 15,-1-1-45-15,3 1 35 0,-2-1-47 16,3-1 37-16,0 0-41 0,1-2 26 0,-1 0-56 0,3-2 36 15,0 0-65-15,0-2 45 0,1-2-54 0,-2 0 54 16,1-2-46-16,-1 1 52 0,1-2-44 0,-2-3 54 16,1 1-47-16,-3-2 53 0,1 1-48 0,-5-2 50 15,2 2-44-15,-2-2 48 0,0 2-43 0,-3-2 49 16,2 3-40-16,-2 1 42 0,-1-2-49 0,0 8 48 16,4-9-43-16,-4 9 49 0,1-7-50 0,-1 7 52 15,0 0-50-15,0 0 42 0,0 0-52 0,7 4 32 16,-7-4-57-16,7 5 14 0,-7-5-62 0,8 7 22 15,-4-1-56-15,1-2 43 0,-5-4-53 0,10 7 58 16,-10-7-33-16,9 7 62 0,-9-7-33 0,9 4 57 16,-9-4-39-16,0 0 67 0,13 0-48 0,-13 0 60 15,6-2-44-15,-6 2 57 0,8-8-48 0,-3 5 57 16,-1-2-36-16,0 1 48 0,3-3-45 0,-3 3 70 0,2-2-36 16,1-1 67-16,-2 3-37 0,4-1 45 15,-1 0-37-15,-2 1 40 0,2 1-38 0,-8 3 33 0,16-4-41 16,-16 4 34-16,21 3-42 0,-12-1 42 0,2 2-40 15,-1 2 37-15,2 0-47 0,-2 2 37 0,2 1-48 16,-2-1 49-16,-1 2-54 0,0 2 51 0,-3-2-46 16,-1 0 47-16,-1-1-40 0,0 1 64 0,-3-3-1 15,1 0 55-15,-2-7-27 0,-2 10 3 0,2-10-10 16,-2 7-11-16,2-7-17 0,0 0-10 0,0 0-6 16,-12-4-5-16,12 4-2 0,-6-9-14 0,2 3-5 15,4 0-9-15,-1-1-8 0,1 0-18 0,1-1-52 16,3-4-71-16,-2 3-61 0,2-3-50 0,3 1-54 15,0-1-48-15,2 1-22 0,0 1 5 0,1 0 15 16,4 2 22-16,-2-1 9 0,2 3 60 0,1 0 19 16,-2 1 67-16,0 2-3 0,-2 0 35 0,2 2 19 15,-13 1 43-15,18-1-9 0,-18 1 46 0,18 2 11 16,-18-2 67-16,13 3 18 0,-13-3 27 0,10 3 44 0,-10-3-13 16,9 4 11-16,-9-4 5 0,9 3 55 0,-9-3-34 15,0 0 43-15,10 2-65 0,-10-2 14 0,0 0-70 16,14-2 24-16,-14 2-67 0,12-4 33 0,-12 4-54 15,12-5 28-15,-12 5-48 0,13-6 1 0,-5 4-3 16,-3-2-1-16,-5 4-6 0,10-7-1 0,-10 7-1 16,7-6 0-16,-7 6 3 0,0 0 0 0,-2-7 6 15,2 7 16-15,0 0 13 0,-10 0 17 0,10 0 22 16,-14 3 26-16,6 1 2 0,2-1 7 0,-3 3 4 16,3 2-31-16,-1-2-14 0,1 1-11 0,2 1-4 15,0-2-9-15,-1 4-2 0,5-2 22 0,-1 1-87 16,2-2-37-16,2 3-127 0,3-3-58 0,-1 0-129 15,4 0-101-15,0-3-126 0,4-1-297 0,0 1-465 16</inkml:trace>
  <inkml:trace contextRef="#ctx0" brushRef="#br0" timeOffset="85955.77">13347 9102 549 0,'0'0'623'16,"0"0"-158"-16,-2-6-83 0,2 6-30 16,0 0-38-16,0 0-15 0,0 0-17 0,0 0-15 0,-3 5-16 15,3-5-27-15,1 7-31 0,-1-7-32 0,4 10-31 16,-1-4-26-16,2 1-18 0,-2 0-17 0,3 2-14 16,-1-2-9-16,-1 0-6 0,1 1-13 15,0-2-8-15,0 0-5 0,-3 1 1 0,-2-7-3 16,7 6-13-16,-7-6-6 0,0 0-11 0,0 0-5 0,0 0 5 15,0 0 6-15,0 0 0 0,-1-8 2 0,-1 0 3 16,-3-1-1-16,1-2 4 0,2 2 0 0,-3-5 1 16,2-1 6-16,-1-1 2 0,3 2 34 0,0-2-50 15,-1-2 43-15,4 1-50 0,-1 0 50 0,2 0-57 16,-1 1 49-16,6 3-50 0,-5 1 46 0,3 1-48 16,0 4 45-16,1 0-42 0,-1 2 50 0,-6 5-46 0,15-3 47 15,-15 3-30-15,13 2 17 0,-4 3 14 0,-3 2 15 16,-1 0 20-16,3 5 17 0,1 1-31 15,-4 2 67-15,2 4-41 0,-2 2 64 0,0 4-56 0,0 0 47 16,1 5-8-16,-2 0-10 0,1 2-6 0,0 1-11 16,1-1-8-16,-1 0-1 0,2 0-11 0,1-1 3 15,0-2-7-15,-2 0-2 0,4-4-6 0,-2-4 0 16,-2-1-10-16,2 0-3 0,-1-5-4 0,1 0 0 16,-1-3-1-16,-1-1-6 0,2-2-3 15,-3-2-6-15,1 0-7 0,2-1-6 0,-2-3-7 16,-6-3-2-16,16 2-11 0,-16-2-22 0,11-1-28 0,-11 1-32 15,10-6-28-15,-10 6-22 0,4-11-11 0,-4 11-13 16,-1-14-13-16,-2 5 15 0,-6-4 24 0,2 1 26 16,-5-3 23-16,0-1 21 0,-3-1 7 0,0 1 13 15,-2-2 11-15,2 1 10 0,2 0 9 0,-2 2 5 16,3 0 28-16,2 0-32 0,0 1 63 0,4 1-51 16,-1 0 55-16,2 0-56 0,4 0 49 0,-2 3-70 0,6-2 32 15,-2 1-101-15,4-2-38 0,4 0-94 16,3-2-84-16,2 2-99 0,2-1-79 0,6-2-131 15,1 1-437-15,8 4-670 0</inkml:trace>
  <inkml:trace contextRef="#ctx0" brushRef="#br0" timeOffset="86738.96">14253 8972 248 0,'5'-7'494'0,"0"0"-66"0,1-1 32 15,-4 2-50-15,4 0 49 0,-4 0-69 0,0 1 50 16,-2 5-59-16,4-12-9 0,-4 12-24 0,3-7-52 0,-3 7-43 16,2-9-40-16,-2 9-22 0,0 0-4 0,0 0 2 15,0 0 3-15,0 0 7 0,0 0-13 0,5 8-18 16,-5-8-15-16,4 11-48 0,-1-1 29 16,2 0-42-16,-3 1 12 0,3 2-46 0,1-1 18 0,-1 2-40 15,1 2-4-15,0 1-7 0,1-2 22 16,-1 2-40-16,-2-2 13 0,3 1-77 0,-2 0-4 15,1-1-88-15,-2 1-6 0,0-1-43 0,-1-6-48 0,0 3-49 16,0-3-42-16,-2 1-28 0,0-3 1 0,-1 1-84 16,0-8-16-16,-1 9-33 0,1-9 38 0,0 0-9 15,-4 5 86-15,4-5 16 0,0 0 111 0,-6-6 11 16,6 6 102-16,-4-11 14 0,0 3 102 0,1-2 20 16,-2-1 70-16,2-3-1 0,-1-1 60 0,0 1 13 15,-1-1 21-15,1-2 49 0,1 0-25 0,-3-1 61 16,2 1-36-16,3 0 55 0,-2-1-32 0,2 3 39 15,0-2-62-15,1 4 32 0,2-3-65 0,0 1 37 16,0 0-65-16,4 2 19 0,1 1-68 0,-1 0 28 16,3 2-53-16,3 1-16 0,-1 0 31 0,-1 3-53 15,4-1 36-15,1 4-44 0,-3 0 33 0,1 2-38 0,-1 0 28 16,-12 1-42-16,20 3 34 16,-10 0-40-16,0 0 37 0,-2 3-43 0,-1 0 0 0,-2 1 3 0,-3 2-1 15,1 0 1-15,-7 1 0 0,0-2 6 16,-1 4-2-16,-1-1-2 0,-3 0 1 0,-3 0 0 0,2-3-36 15,0 2 47-15,-2-2-40 0,3-2 46 0,0 2-36 16,2-4 46-16,0 1-37 0,2-1 63 0,1 1-37 16,4-5 55-16,-7 6-60 0,7-6 50 0,0 0-46 15,0 8 45-15,0-8-52 0,7 6 51 0,0-1-59 16,0-2 56-16,3 2-60 0,2 3 55 0,2-3-59 16,-1 4 58-16,0-2-62 0,2 2 2 0,-1 1 52 15,5 1-56-15,-6-3 24 0,5 5-20 0,-5-5 46 16,1 2-13-16,-1-2-24 0,0 2-44 0,-1-3-60 15,0 0-55-15,-1 1-57 0,1-2-28 0,-3 0-120 16,2 0-45-16,-2-1-84 0,0-4-150 0,1 1-337 16,-10-2-575-16</inkml:trace>
  <inkml:trace contextRef="#ctx0" brushRef="#br0" timeOffset="87222.17">15237 8950 115 0,'0'0'568'16,"0"0"-141"-16,-10-3 18 0,10 3-34 0,0 0 64 16,-8-1-50-16,8 1 40 0,0 0-67 0,0 0-28 15,-6-4-57-15,6 4-75 0,0 0-39 0,4-6-36 16,-4 6-28-16,9-3-29 0,-9 3-20 0,16-5-11 16,-5 4-21-16,1-1-10 0,2 1-8 0,4-4-11 15,-1 3-8-15,2 0-31 0,-1 0-48 0,1 0-59 0,0 1-19 16,-1 0-104-16,-4 1-16 0,2-1-83 0,-4 1 5 15,0 1-15-15,-12-1-19 0,16 4-3 16,-16-4-1-16,4 5 23 0,-4-5 42 0,-6 10 59 0,0-3 53 16,-3 1 101-16,-2-1 47 0,-1 3 131 0,-1-3 53 15,0 2 52-15,0 0 23 0,0-1 20 0,1 0 12 16,0 1 3-16,1-2 25 0,3-1-10 0,0 0 19 16,2 1 5-16,2-2-29 0,4-5 11 0,-5 7-84 15,5-7-3-15,9 8-72 0,-1-6 18 0,2-1-74 16,4 0-6-16,1-1-76 0,4 0-74 0,4 0-82 15,-1 0-97-15,5-1-79 0,0 0-79 0,2-3-650 16,-1 0-711-16</inkml:trace>
  <inkml:trace contextRef="#ctx0" brushRef="#br0" timeOffset="87838.13">16145 8708 687 0,'5'-7'599'0,"-5"7"-136"15,2-6 31-15,-2 6-43 0,3-7 37 0,-3 7-52 0,0 0-8 16,1-7-41-16,-1 7-67 0,0 0-54 0,0 0-48 15,0-9-26-15,0 9-6 0,0 0 2 0,0 0 0 16,1 10 7-16,-1-10-11 0,3 12-23 0,-2-3-22 16,3 0-11-16,-1 2-13 0,-1 1-16 0,3 1-19 15,-2 3-13-15,2-1-45 0,0 2 29 0,-1 0-40 16,0 0 33-16,-1-1-42 0,3 2 30 0,-2-2-39 0,-2 1 27 16,4-1-54-16,-3-1-5 0,1 1-90 15,0-3-11-15,-2-1-89 0,1-1-3 0,1-2-99 16,-2 0-37-16,1-1-52 0,-1-2-65 0,3 0-32 0,-5-6-109 15,4 6-565-15,-4-6-801 0</inkml:trace>
  <inkml:trace contextRef="#ctx0" brushRef="#br0" timeOffset="88221.75">16178 8848 57 0,'-4'-10'464'15,"-1"2"-100"-15,1-2-27 0,0 2-56 0,0-2 27 16,2 1-62-16,-2-3 46 0,3 2-76 0,1-2 35 15,1 0-63-15,0 1 11 0,5-2-67 0,2 1 16 16,0 2-51-16,3-2 34 0,2 4-42 0,0-2 36 16,6 3-45-16,-1 0 36 0,-1 2-59 0,2 2 34 15,-1 1-55-15,2 2 37 0,-2 0-56 0,-3 3 34 16,1 1-29-16,-2 2 17 0,-4 1-51 0,1 1 47 16,-3 2-43-16,-4-2 37 0,-3 3-45 0,-1-1 43 15,-1 1-43-15,-3 4 41 0,-5-2-46 0,0-1 44 16,-1 4-46-16,-3-2 48 0,-1-1-46 0,0-1 47 15,0 0-47-15,0-2 49 0,1-1-50 0,2-2 47 16,-1 0-44-16,2 0 47 0,2-3-40 0,2 2 64 16,-1-2-31-16,7-4 23 0,-8 5-48 0,8-5 43 15,0 0-48-15,0 7 49 0,0-7-46 0,7 8 39 0,1-5-45 16,0 1 59-16,2 0-47 0,3 3 47 0,-2-2-45 16,4 2 6-16,0 1-7 0,1-2-2 15,1 4 2-15,1-2 2 0,-2 0 2 0,2 1-4 0,1-1 1 16,-3-1-10-16,0 0-36 0,-3 0-59 0,0 0-55 15,2-3-65-15,-6 1-97 0,1 0-51 0,-1-2-90 16,-9-3-543-16,13 2-604 0</inkml:trace>
  <inkml:trace contextRef="#ctx0" brushRef="#br0" timeOffset="88455.39">16490 8492 598 0,'-4'-15'622'0,"-1"2"-127"16,1 2-60-16,1 0-22 0,-2 2 6 16,1 0 20-16,-2 2 0 0,2-2-78 0,3 3-18 15,-3 0-116-15,4 6 0 0,-4-9-82 0,4 9 29 16,0 0-62-16,0 0 29 0,0 0-62 0,0 0 25 0,0 0-20 16,5 9-16-16,-1-3-16 0,1 4-6 0,3 1-17 15,-2 2-27-15,1-1-62 0,-1 3-73 16,4 3-47-16,-1 0-135 0,0 2-44 0,3 0-90 0,-2 5-109 15,0-2-130-15,3 1-345 0,-2-1-645 0</inkml:trace>
  <inkml:trace contextRef="#ctx0" brushRef="#br0" timeOffset="88905.45">16973 8777 191 0,'0'0'502'16,"-3"-11"-102"-16,3 11-62 0,-1-8 35 0,1 8-44 0,-3-9 42 16,3 9-59-16,-1-7 7 0,1 7-86 15,0 0-5-15,-3-4-67 0,3 4 44 0,0 0-50 0,0 0 42 16,0 0-69-16,0 0 26 0,4 9-50 15,-2-3 36-15,0 0-52 0,2 1-19 0,-1 2-11 0,2-1-9 16,0 2-9-16,0-1-3 0,1 4-9 0,-2-1-6 16,4 0-4-16,1 0-4 0,-2 0 1 0,2 0-2 15,3-1 2-15,-2-1-4 0,-1 0-9 0,6-3-7 16,-3 1-8-16,4-2-10 0,-3-1-10 0,5-2-4 16,-1 0 2-16,0-2 20 0,0-2 20 0,1-2-49 15,-1 0 48-15,1-1-44 0,-3-2 42 0,0-2-45 16,-2 0 50-16,0-4-49 0,-4 1 49 0,0-1-44 15,-2-3 46-15,-3-1-37 0,-3 1 39 0,-1-1-45 16,-1 0 48-16,-3-1-45 0,-2 0 47 0,0 1-46 16,-1 2 46-16,-4 0-47 0,2 2 42 0,1-1-49 15,-1 4 23-15,3 0-92 0,-2 2-12 0,-1 2-67 16,5-1-58-16,4 6-72 0,-10-4-35 0,10 4-49 16,0 0-70-16,0 0-367 0,0 0-379 0</inkml:trace>
  <inkml:trace contextRef="#ctx0" brushRef="#br0" timeOffset="89172.58">17580 8622 548 0,'5'-4'457'0,"-5"4"-28"0,8-7-63 0,-8 7 55 16,5-5-62-16,-5 5 23 0,7-3-78 0,-7 3-1 15,0 0-96-15,4-5 38 0,-4 5-42 16,0 0 41-16,5 6-48 0,-5-6-3 0,4 11-15 0,-1-3-19 15,-1 1-16-15,2 3-4 0,1-2-21 0,-1 4-18 16,0 0-15-16,2 0-12 0,-2 1-15 0,1 0-11 16,3 2-9-16,-2-1-7 0,1 2-1 0,-1-1-9 15,-1-2-7-15,3 0-12 0,-2 0-28 0,-1 0-59 16,-1-1-102-16,1-2-20 0,-1-1-56 0,2-1-55 16,-3-1-56-16,-2 0-36 0,3-1-52 0,-4-8-104 15,3 9-433-15,-3-9-596 0</inkml:trace>
  <inkml:trace contextRef="#ctx0" brushRef="#br0" timeOffset="89555.78">17644 8742 320 0,'-3'-11'350'0,"-1"1"-40"0,4 0-3 16,0-1 9-16,0-1-73 0,1 1 51 0,2-1-63 15,1 0 27-15,1 0-66 0,0-1 17 16,5 1-68-16,-1 2 19 0,0 0-57 0,4 1 24 0,-1 0-39 15,-1 3 38-15,4-1-44 0,0 3 31 0,-3 0-51 16,1 2 35-16,0 2-56 0,-2 0 44 0,1 1-60 16,-1 1 42-16,-2 2-55 0,-2 1 38 0,-1 0-50 15,0 1 42-15,-2 2-37 0,-4-2 30 0,0 1-50 16,0 2 44-16,-2-2-43 0,-3 2 43 0,0 0-43 16,-2-1 37-16,1 0-43 0,-1-1 43 0,-2 0-41 15,3 0 44-15,0-1-46 0,-1-1 46 0,3 0-47 0,4-5 45 16,-10 7-45-16,10-7 46 0,-6 7-44 15,6-7 50-15,-4 7-45 0,4-7 52 0,0 10-41 16,0-10 51-16,5 11-42 0,0-4 39 0,3 0-47 0,-1 0 39 16,1 1-48-16,1 0 46 0,4 0-48 0,-3 0 42 15,0 0-46-15,4-1 47 0,-3 0-51 16,1 0 45-16,1 0-33 0,-1 0-32 0,2-1-100 16,-3-1-31-16,1-2-128 0,-1 1-40 0,-2-1-59 0,1 0-118 15,-10-3-380-15,17 1-462 0</inkml:trace>
  <inkml:trace contextRef="#ctx0" brushRef="#br0" timeOffset="89889.55">17898 8346 515 0,'-4'-17'402'0,"2"4"-68"0,0 2-15 16,2-1-55-16,0 1 55 0,2 0-66 0,-1 0 17 15,3 1-65-15,0 0 17 0,1 2-73 0,2 1 9 16,0 1-65-16,0 2 24 0,1 2-55 0,-8 2 33 16,18 0-50-16,-8 1 34 0,-1 3-51 0,-1 0 34 0,-2 5-47 15,2-2 35-15,-3 2-44 0,1 2-1 16,-5 1-1-16,2 1 3 0,-3 0 33 0,0-1-44 0,0 2 39 16,0-2-37-16,-1 0 40 0,-2 0-32 0,2-2 52 15,0 0-35-15,-3 0 56 0,4-2-37 0,-1-2 75 16,-1 2-23-16,2-8 11 0,2 10-17 15,-2-10-14-15,7 9-17 0,-7-9-9 0,12 4-7 16,-2-1-18-16,3-3-25 0,1 0-62 0,1-1-61 0,3-1-31 16,3-1-119-16,-1 1-71 0,-1-1-54 0,2 0-92 15,-1 0-86-15,-2-1-243 0,0 1-359 0</inkml:trace>
  <inkml:trace contextRef="#ctx0" brushRef="#br0" timeOffset="90521.56">18560 8606 255 0,'0'0'415'0,"-3"-10"-58"0,3 10-28 15,-1-10 19-15,1 10-39 0,-4-12 55 0,4 12-60 16,-1-9 33-16,1 9-66 0,-1-9 7 0,1 9-95 0,-1-6 10 16,1 6-53-16,0 0 60 0,0 0-38 15,0 0 33-15,0 0-52 0,3 5-7 0,2 0-4 16,-3 2-11-16,0 1-15 0,3 2-13 0,-1 0-15 15,-1 3-13-15,2 1-13 0,-1-1-7 0,3 2-6 16,-3 0-8-16,3 1-6 0,-2-2-4 0,1 1-2 16,3-1 2-16,-1 1-6 0,1-3-3 0,0 1-3 0,2-1-1 15,-2-3-1-15,6 1 0 0,-3-3-7 0,2 0 0 16,1-2-6-16,1-2 0 0,0-2 0 0,-3 0-1 16,2-2 4-16,2-2-5 0,-2 0-2 0,-1-3 0 15,2-1-1-15,-5-2 3 0,2-2-2 0,-3-1 4 16,-2-1-2-16,-2-1 3 0,1-3-3 0,-4 1-3 15,0-1 1-15,-3 1-1 0,-1-1-1 0,-2 0-8 16,-1 1 1-16,-2 1-3 0,2 1-11 0,-1 0-29 16,1 5-40-16,0-2-53 0,-1 3-25 0,3 0-114 15,-1 1-18-15,3 7-89 0,-5-7-74 0,5 7-83 16,0 0-393-16,0-9-533 0</inkml:trace>
  <inkml:trace contextRef="#ctx0" brushRef="#br0" timeOffset="90685.19">19225 8593 526 0,'11'5'390'0,"-11"-5"-48"15,5 5-25-15,-5-5-37 0,0 0 46 0,0 0-31 0,5 5-42 16,-5-5-32-16,0 0-44 0,0 0-25 0,0 0-30 16,9 2-30-16,-9-2-20 0,0 0-27 15,14 0-73-15,-14 0-78 0,13-1-105 0,0 1-90 0,-13 0-95 16,24-3-416-16,-11 1-343 0</inkml:trace>
  <inkml:trace contextRef="#ctx0" brushRef="#br0" timeOffset="90835.43">19646 8560 227 0,'0'0'347'0,"0"0"-81"0,0 0-20 0,0 0 2 15,0 0-20-15,0 0-33 0,0 0-54 0,0 0-10 16,13-2-51-16,-13 2 3 0,10-2-33 0,-10 2-42 15,16-3-97-15,-7 1-107 0,3-2-128 0,1 0-190 16,6 0-12-16</inkml:trace>
  <inkml:trace contextRef="#ctx0" brushRef="#br0" timeOffset="90987.86">20089 8502 98 0,'0'0'325'0,"0"0"-73"0,0 0-55 0,0 0-40 0,12-1-34 15,-12 1-23-15,0 0-27 0,10-4-20 0,-10 4-33 16,12-2-101-16,-12 2-135 0,18-5-132 0,-8 1 196 16</inkml:trace>
  <inkml:trace contextRef="#ctx0" brushRef="#br0" timeOffset="91111.3">20463 8456 286 0,'0'0'440'0,"0"0"-58"0,0 0-54 16,0 0 16-16,0 0-69 0,0 0 18 0,0 0-99 15,0 0 11-15,0 0-89 0,0 0 17 0,0 0-71 16,0 0 15-16,10-2-130 0,-10 2-83 0,0 0-108 16,0 0-150-16,0 0-340 0,12 0-239 0</inkml:trace>
  <inkml:trace contextRef="#ctx0" brushRef="#br0" timeOffset="91671.56">21186 8405 402 0,'0'0'350'16,"-9"-5"-66"-16,9 5-11 0,-6-5-29 0,6 5 25 0,-8-3-68 15,8 3-14-15,0 0-4 0,0 0-1 0,-10 0 9 16,10 0-2-16,-5 5 25 0,5-5-53 0,-3 9 28 15,3-9-55-15,2 14 34 0,-1-5-61 16,0 0 36-16,4 2-60 0,-2 0 27 0,2 2-58 0,0 0 31 16,3 1-58-16,-2 1 38 0,2-2-55 15,0 2 40-15,0-2-47 0,1 2 42 0,2-1-49 0,0-2 44 16,-1 0-50-16,1-1 52 0,1-2-46 0,0 0 41 16,2 0-51-16,1-3 46 0,-2 0-44 0,4-1 42 15,-3-2-47-15,4-1 50 0,-4-1-51 0,1-1 46 16,-1-1-47-16,3-3 50 0,-3 0-53 15,1-1 53-15,-3-2-45 0,0-2 47 0,0-2-52 0,-3-1 49 16,-2-1-46-16,0-1 46 0,-3-2-53 0,-2-1 50 16,1 0-49-16,-5 1 4 0,1-2 4 0,-1 1-2 15,-1 0-4-15,-1-1-11 0,0 2 17 0,-2 1-92 16,2 0-19-16,-1 3-122 0,1 1-32 0,2 1-90 16,-2 0-112-16,1 3-458 0,1 0-516 0</inkml:trace>
  <inkml:trace contextRef="#ctx0" brushRef="#br0" timeOffset="92138.78">22018 8385 424 0,'-4'-10'413'0,"4"10"-61"16,-4-8-30-16,4 8 5 0,-6-8 9 0,6 8-10 15,-5-9-16-15,5 9-13 0,-2-7-36 0,2 7-38 0,-4-5-41 16,4 5-16-16,0 0 5 0,0 0 5 16,0 0-3-16,0 0-4 0,0 0-43 0,-4 7 40 15,5-2-61-15,-1 3 49 0,1-1-24 0,1 3-19 0,-1 2-5 16,0 0-30-16,1 0-7 0,0 2-19 0,-2 2-11 15,1-1-6-15,3 1-10 0,-1 0 0 16,-1-1-5-16,-1 1-1 0,2 0-16 0,1-1-26 0,-1-2-67 16,0 0-74-16,1 0-15 0,-1-3-102 0,-2 0-12 15,4-1-108-15,-4 1-62 0,2-4-65 0,-2 1-543 16,-1-7-688-16</inkml:trace>
  <inkml:trace contextRef="#ctx0" brushRef="#br0" timeOffset="92588.11">21967 8491 128 0,'-1'-9'401'0,"-2"-1"-110"16,3 1-18-16,-2 0-6 0,2-2-63 0,0 3-13 0,2-4 5 16,0 1-19-16,1 0-25 0,4-2-25 15,-1 2-23-15,2-1 28 0,0 0-52 0,4 2 40 16,-1 0-49-16,1 1 43 0,4 1-52 0,-2 0 40 15,2 3-44-15,0-1 41 0,0 1-42 0,-2 2 30 16,2 2-48-16,-3 0 43 0,2 1-44 0,-4 2 37 16,1-1-41-16,-3 2 37 0,0 1-43 0,-3-1 1 0,0 4-6 15,-3-1-1-15,-2-1-6 0,-2 2 1 0,-2 2 31 16,-3-1-46-16,1 1 34 0,-3 1-36 0,-1 0 29 16,-3 1-45-16,1-1 38 0,-4 0-38 0,2 0 32 15,2 0-36-15,-2-2 37 0,0 0-44 0,3 0 40 16,1-3-41-16,1 1 39 0,1 0-48 0,-1-3 31 15,4 2-43-15,4-5 49 0,-8 6-47 0,8-6 44 16,0 0-36-16,-1 7 49 0,1-7-39 0,0 0 43 16,7 6-42-16,-7-6 43 0,10 6-38 0,-10-6 45 15,13 6-42-15,-6 0 40 0,2-1-38 0,0 0 46 16,0 1-43-16,1 2 45 0,3-1 1 16,-3 3 4-16,3-2 0 0,-1 2-6 0,-1-1-4 0,0 2 1 15,1-1-12-15,0 1-1 0,0-2-2 0,-1 2 1 16,1-1-7-16,-1-1-7 0,-1 1-40 0,1-2-86 15,-3-1-87-15,0 0-89 0,-2-1-111 16,4-3-527-16,-10-3-524 0</inkml:trace>
  <inkml:trace contextRef="#ctx0" brushRef="#br0" timeOffset="93506.62">22224 8072 12 0,'0'0'377'0,"0"0"-60"0,-9-5-13 0,9 5-1 0,0 0-18 16,-4-4-55-16,4 4 21 0,0 0-84 15,0 0 9-15,-4-6-41 0,4 6-22 0,0 0-8 16,0 0-4-16,0 0-4 0,12-3-10 0,-12 3 1 0,10 3-6 16,-10-3-7-16,12 3-1 0,-12-3-3 0,15 5-10 15,-7-1-9-15,-1-1 3 0,-2 2-9 0,4-1-4 16,-5-1-2-16,3 1-2 0,-7-4-7 0,9 8-1 16,-9-8 0-16,5 8 1 0,-5-8-8 0,5 9 0 15,-5-9-37-15,2 7 45 0,-2-7-39 0,-1 6 37 16,1-6-36-16,0 0 39 0,-4 9-36 0,4-9 45 15,0 0-37-15,0 0 42 0,0 0-38 0,0 0 42 16,0 0-49-16,0 0 39 0,-9-5-6 0,9 5-6 16,0-8-5-16,0 8-3 0,4-8-5 0,-4 1-2 15,3 1-6-15,-1-2-1 0,3-1-1 0,-2 1-2 16,1-2 0-16,-1 1-1 0,1-1 3 0,0 1-5 0,0-1-1 16,2 2 2-16,-1-2 0 0,1 2-1 15,-3-1 2-15,3 2-2 0,-3 0 2 0,4 0-3 16,-3 3 1-16,-1-1-2 0,-3 5 3 0,11-7-3 15,-11 7 1-15,11-4 1 0,-11 4 7 0,0 0 12 16,18 1 7-16,-18-1 3 0,12 5 7 0,-5-1 6 16,-2 1 2-16,0-1-1 0,2 2 7 0,-2 0 10 15,1 1-43-15,-2 1 48 0,1-1-46 0,-1 2 59 16,1-1-33-16,-2 1 43 0,-1 1-38 0,2-3 41 0,1 4-27 16,-2-1 12-16,-1-1 10 0,2 1 1 15,-1-1-2-15,-1 1 2 0,2 0-11 0,-1-2-6 0,-1 2-8 16,3-2-5-16,-1 0-1 0,-1-1-18 15,-1 2 2-15,2-3-3 0,-3 0-4 0,2-1-5 0,2 1-2 16,-5-6-1-16,7 8-14 0,-7-8-38 0,7 9-68 16,-7-9-117-16,9 4-140 0,-9-4-140 0,0 0-197 15,13 2-694-15,-13-2-984 0</inkml:trace>
  <inkml:trace contextRef="#ctx0" brushRef="#br0" timeOffset="97470.89">14918 8618 207 0,'0'0'367'0,"0"0"-50"0,0 0-6 0,0 0-16 15,0 0-38-15,-8-3 38 0,8 3-63 16,0 0 14-16,-5-4-65 0,5 4 24 0,0 0-52 15,-5-5 22-15,5 5-2 0,0 0-65 0,-7-6 34 0,7 6-47 16,0 0 34-16,-6-7-51 0,6 7 37 0,-4-4-58 16,4 4 41-16,-5-6-51 0,5 6 39 15,-4-5-48-15,4 5 52 0,-6-6-52 0,6 6 37 0,-9-7-47 16,9 7 39-16,-9-5-50 0,9 5 40 0,-13-5-49 16,13 5 35-16,-16-4-46 0,5 3 42 0,0-2-49 15,-2 3 43-15,0 2-46 0,-1-1 44 0,-4 0-49 16,2 2 47-16,-1 0-40 0,-1 1 40 0,-2 2-44 15,-1-1 44-15,1 2-37 0,-2 1 33 0,0 0-29 16,1 1 51-16,0 0-42 0,1 1 49 0,-1 0-37 16,2 2 49-16,1-3-40 0,2 4 30 0,0-2-38 15,1 0 6-15,5 0 7 0,-3 0-1 0,4 0-4 16,0 0 8-16,3 2-2 0,-2-1-4 0,3-2-5 16,1 1 2-16,0 1 2 0,3-1-8 0,0 0 0 15,-1 0 2-15,4 1-3 0,-2 0 7 0,2-2-7 16,1 1-46-16,-1 0 58 0,2 0-53 0,1-3 58 15,2 2-51-15,-1-2 52 0,2 2-50 0,-2-4 54 0,4 1-53 16,-2 0 55-16,1-2-54 0,0 1 61 0,2-1-65 16,2-1 57-16,-1-1-10 0,2 1-4 0,2-1 3 15,-2 1-13-15,4-2-2 0,-2 0-3 0,1 0-2 16,2 0-3-16,0 1-1 0,0-1-2 0,0 1 2 16,0 0-1-16,2 0 0 0,-2-1-8 15,1 1 8-15,-2 1 0 0,1 1-1 0,2-1-50 0,-5 0 55 16,2 1-46-16,-1 1 55 0,-2 0-50 0,1 0 57 15,-1 2-46-15,-2-1 54 0,1 1-58 0,-4 0 54 16,0 1-49-16,0-1 57 0,-1 0-45 0,-2 2 44 16,-2-3-4-16,-1 3-3 0,1-3 1 0,-4 3-6 15,0-2 0-15,-3 2-12 0,-2-2 15 0,0 3-11 16,-1-3-4-16,-3 3-4 0,-1-1 5 0,-1 1-7 16,-3-3 1-16,-1 2-2 0,0-3-1 0,-1 1-1 0,0-1 4 15,-2-2-6-15,2 1-1 0,-2-1-1 0,0-1-7 16,1-2-29-16,0-1-8 0,1 0-63 15,2-2-98-15,-2 0-90 0,2-1-58 0,2-3-134 0,-3-1-68 16,2 0-149-16,2 0-370 0,2-2-692 0</inkml:trace>
  <inkml:trace contextRef="#ctx0" brushRef="#br0" timeOffset="98054.29">14827 8598 238 0,'0'0'353'0,"0"-9"-42"0,0 9 2 0,-4-9-14 16,4 9-38-16,-4-8 22 0,4 8-72 0,-7-7 18 15,7 7-61-15,-11-5 22 0,11 5-50 16,-15-2 31-16,15 2-43 0,-17 2 40 0,5-1-35 0,0 2 34 16,-2 2-46-16,0 0 32 0,-4 2-54 0,3 3 38 15,-4-1-54-15,2 2 41 0,-2 1-49 0,1 0 42 16,1 2-50-16,1 1 37 0,0-1-39 0,1 2 34 15,1 0-34-15,-1 0-4 0,2 1 3 0,1 1-1 16,1 0 0-16,2 0-7 0,0 0-6 0,1 0-7 16,5-2-45-16,-1-1 53 0,1 0-51 0,3-2 65 15,0 1-67-15,3-1 57 0,-1-1-56 0,3 1 54 16,3-4-56-16,1 2 55 0,1-1-62 0,2-1 51 16,-1-2-55-16,6 2 50 0,-2-3-53 0,4 2 49 15,2 1-54-15,-1-3 58 0,3 2-63 0,1-2 58 0,0 1-56 16,4 3 55-16,0-1-47 0,-2 1 46 15,4 1-55-15,-3 1 56 0,-2 1-57 0,0-1 53 16,-2 1 9-16,0 1-18 0,-7-1-1 0,1-1-5 0,-3 0-3 16,-3 0 3-16,-2-1 5 0,-2 1-10 0,-5-3 3 15,0 2-4-15,-5 0-1 0,-1 0-1 0,-5 1 2 16,0-1-10-16,-7 2-1 0,-2-1-55 0,-8-2-70 16,1 3-42-16,-5-4-127 0,-2 1-59 0,-2-3-138 15,-1 0-155-15,-4-2-547 0,-1-3-809 0</inkml:trace>
  <inkml:trace contextRef="#ctx0" brushRef="#br0" timeOffset="99004.2">12976 9837 83 0,'0'0'322'16,"-5"-9"-83"-16,5 9 7 0,-6-8 9 0,2 3-28 0,-1-1 6 15,0 1 11-15,-3 0-49 0,3-2 40 16,-1 2-76-16,-1 1 32 0,-2-1-56 0,2 3 35 16,-1-1-49-16,-2 2 33 0,10 1-45 0,-21 1 49 0,7 2-56 15,1 2-7-15,-1 0-5 0,-1 2 0 0,2 2-17 16,-3 2-11-16,3 1-9 0,0 0-5 16,2 0-8-16,2 1-5 0,1-1-2 0,3 1-3 15,1 1 1-15,1-1-9 0,2-1-2 0,5-1-4 0,-1 1 35 16,3-1-51-16,3 0 38 0,1-2-53 0,-1-1 34 15,5-3-58-15,-1-2 28 0,2-2-48 16,-2-1 20-16,1 0-56 0,0-2 39 0,3-3-36 0,-4 0 10 16,-2-2 11-16,2-1 8 0,-4-3 14 15,0 1 10-15,-3-2 7 0,-1-2 7 0,-2 1 42 0,-3-1-39 16,0-2 40-16,-3-2-45 0,1 0 45 0,-3-2-42 16,0-1 42-16,-1 1-34 0,3-2 43 0,0 4-3 15,-1 0 8-15,0 1 15 0,4 2 3 0,-2 0-5 16,3 2-5-16,0 2-6 0,2 0-3 0,1 3 11 15,1 0 2-15,1 2 2 0,3 2-4 0,0 1 3 16,1 0-5-16,-10 3-3 0,22 3 0 0,-12 0-39 16,4 3 46-16,-2 2-42 0,-1 2 43 0,2 3-45 15,0 2 50-15,0 2-52 0,-3 1 46 0,0 1-42 0,0 6 10 16,1-1 5-16,-2 1 15 0,1 2 52 0,-3-1-38 16,1 2 47-16,0-2-32 0,2 2 23 15,-2-1-43-15,-2-1 35 0,3 1-48 0,0-4 38 0,0-1-48 16,-1-2 36-16,3 0-44 0,-2 0 36 0,0-2-36 15,1-2 24-15,0-1-35 0,-2-2 37 16,1-3-39-16,1 0 36 0,-1-3-40 0,0-2 4 0,-1 0 28 16,-8-5-43-16,13 5 27 0,-13-5-66 0,10-3 27 15,-10 3-59-15,5-7 36 0,-5 7-51 0,-1-12 50 16,-3 3-56-16,-1-2 53 0,-4-1-35 0,-4-2 64 16,0-1-42-16,-2-1 53 0,-6-2-36 0,0 0 51 15,-1-1-39-15,0 1 8 0,2 1 6 0,-2 0 7 16,5 3 4-16,1 1 4 0,2 1 4 0,1 1 2 15,3 2 1-15,2-1-9 0,2 3-13 0,-1-1-22 16,5-1-27-16,2 3-39 0,1-1-43 0,5-1-53 16,-1 0-29-16,3 1-38 0,2-1-34 0,3-1-110 15,1 1-364-15,1 0-309 0</inkml:trace>
  <inkml:trace contextRef="#ctx0" brushRef="#br0" timeOffset="99653.76">13522 9765 207 0,'0'0'509'0,"0"0"-65"0,0 0-69 16,0 0 17-16,0 0 45 0,0 0-72 0,-4-5 33 15,4 5-76-15,0 0-45 0,0 0-45 0,0 0-32 16,0 0-8-16,-6 4-8 0,6-4-5 0,0 0 4 16,1 10-54-16,-1-10 41 0,3 13-70 0,-1-5 42 15,2 3-59-15,1-3 34 0,-1 4-67 0,4 1 36 16,-2-1-62-16,0 1 37 0,2 1-52 0,0-2 43 0,-2 1-10 15,2 0-11-15,0-2-2 0,-3 1-12 16,2-4-4-16,-3 1-3 0,1-2-3 0,-2 0-1 16,1-1-4-16,-4-6 0 0,4 9-3 0,-4-9-2 0,0 0-2 15,0 0 2-15,0 0-48 0,-9-2 63 0,3-3-48 16,1-2 49-16,-5-2-52 0,1-2 59 0,1-1-54 16,-2-2 63-16,0-2-61 0,1-2 53 0,0 0-5 15,0-1-5-15,3 0-3 0,-1-1-3 0,2 4 2 16,0-2-7-16,4 2 0 0,0 0-2 0,2 2 0 15,-1 1-1-15,5 1 5 0,-1-1-4 0,0 4-1 16,1-1-1-16,3 4 0 0,-1-1-1 0,1 2-1 16,-2 2 10-16,-6 3-10 0,18-1 1 0,-18 1-1 15,13 3 1-15,-5-1 2 0,-3 5 4 0,1 0-5 16,-2 1 0-16,0 2 3 0,-2 0-4 0,0 1-51 16,-1 0 65-16,-2 1-56 0,1 0 67 0,-2 0-60 15,1-1 11-15,0 1 1 0,-2-3 57 0,3 4-54 16,0-5 60-16,0 2-59 0,0-2 51 0,3 0-51 0,-1-1 57 15,3 2-56-15,2-2 56 0,2-1-51 16,0 0 50-16,2 0-59 0,3-1 58 0,0-1-58 16,4 0 58-16,-1 0-67 0,1-2 15 0,0 1-85 0,1-2-7 15,0 2-60-15,-1-2-51 0,0 0-55 0,-3-1-55 16,-1 0-57-16,0 0-42 0,-1 0-81 0,-3-1-64 16,-10 1-262-16,17-2-382 0</inkml:trace>
  <inkml:trace contextRef="#ctx0" brushRef="#br0" timeOffset="100521.32">13454 9313 72 0,'-6'4'299'15,"6"-4"-88"-15,-10 6-22 0,10-6 2 0,-9 6 20 16,9-6 11-16,-7 6-3 0,7-6-25 0,0 0-49 16,0 0-6-16,0 0-50 0,0 0-1 0,0 0-34 15,4-9 1-15,-4 9-28 0,7-9 12 0,-3 2-12 16,1 0 2-16,0-3-20 0,-2 0 15 0,1 1-22 15,0-2-5-15,-1 0 4 0,-1 1-3 0,0-3 7 16,-2 1 5-16,0 1-4 0,-3-2-9 0,0 3 8 16,0-4 16-16,-4 1-3 0,3 3 25 0,-4 0-28 15,1 3 31-15,1-1-37 0,-2 4 1 0,-2 0 2 16,1 3-1-16,9 1 5 0,-21 1 5 0,11 1 9 16,1 2 4-16,-3 3 0 0,1 0 38 0,2 3-50 15,-1 0 39-15,4-1-53 0,1 1 48 0,-1-2-41 16,4 3 36-16,-1-3-43 0,3 1 44 0,0-3-44 15,3 1 46-15,-1-2-53 0,4-2 38 0,-6-3-46 16,11 5 43-16,-11-5-49 0,19-1 42 0,-8-1-41 16,0-2 39-16,2-2-44 0,-2-1 2 0,3 0 5 15,-2-3 3-15,-1 2 2 0,1-3-2 0,-3 0 11 16,1-1-8-16,-4 3-2 0,1-5 4 0,-3 3 3 16,-2 1 40-16,-2-1-49 0,3 1 42 0,-5 2-44 0,1 1 43 15,1 0-44-15,0 7 39 0,-5-9-43 0,5 9 43 16,-6-3-44-16,6 3 39 0,-8 2-38 0,8-2 5 15,-9 7 2-15,5 0 8 0,2 0 15 0,-1 4 25 16,3-2-44-16,0 3 40 0,3-2-43 0,-1 4 44 16,2 1-42-16,4 0 31 0,-2-2-40 0,0 1 38 15,5 2-45-15,1-3 42 0,0-2-38 0,1 0 33 16,-2-3-46-16,3-1 45 0,2-2-41 0,-2-1 44 16,0-3-41-16,-1-1 42 0,-1-1-45 0,1-1 52 15,-1-1-49-15,-1-3 43 0,-2 0-43 0,0 0 50 16,0-2-43-16,-4 1 37 0,-1 2-45 0,-2-4 5 15,0 3 5-15,-2 6 3 0,-2-13 1 0,0 7 7 16,2 6-5-16,-8-7 1 0,8 7-4 0,-11-5 7 16,11 5 0-16,-13 2 1 0,5 3-3 0,-2 0 5 15,4 2 38-15,-2 3-43 0,0-1 39 0,2 3-40 16,2-1 41-16,0 1-42 0,3 0 44 0,1 1-46 0,0 0 42 16,4 2-3-16,0-1-7 0,2-1-5 0,-1-1-1 15,3-1-4-15,0-1-3 0,0-3-1 16,0-1 5-16,1-2-8 0,0-2-1 0,-9-2 3 0,19-1-5 15,-10-2 0-15,0 0 0 0,-4-3 4 0,3-1-36 16,-3 1 39-16,-2-3-42 0,-1 0 44 0,-2 1-39 16,0-1 41-16,-2 1-43 0,-2-2 42 0,-3 0-47 15,1 1-26-15,-6 0-66 0,3 0-45 0,-1 2-54 16,-1-1-82-16,-1 2-62 0,3 2-370 0,-2-2-247 16</inkml:trace>
  <inkml:trace contextRef="#ctx0" brushRef="#br0" timeOffset="101153.98">13567 8692 322 0,'-8'-10'484'0,"4"-1"-108"15,2 4-42-15,-1-3-73 0,-1 2 30 0,3-2-51 16,1 2 16-16,0 2-62 0,3-2 4 0,-1 0-76 16,5 1 15-16,-1 3-59 0,3 0 32 0,1 0-49 15,2 3 39-15,3 1-1 0,-1 3-8 0,5-1-3 16,0 5-12-16,1 4-6 0,1 3-10 0,0 4-10 15,-3 2-8-15,-2 4-5 0,0 2-3 0,-2 3-7 16,-4-1-42-16,-2 4 42 0,-2 1-38 0,0-1 42 16,-2 1-34-16,1 1 4 0,-4-1 40 0,2 2-47 15,-2-1 45-15,3-2-46 0,-2 1 41 0,0-1-45 16,1-6 44-16,0 0-10 0,1-2-2 0,0-2-1 16,1-2 0-16,-1-4 2 0,2 0 1 0,2-4-8 15,-2-1 0-15,2-2 0 0,1-4-45 0,1-1 45 16,2-3-44-16,-12-1 48 0,21 0-46 0,-9-1 45 15,-3 0-44-15,1-2 47 0,-1 1-46 0,-9 2 47 0,13-5-43 16,-13 5 50-16,13-4-43 0,-13 4 47 0,0 0-43 16,11-1 49-16,-11 1-34 0,0 0 51 0,3 10-40 15,-3-10 54-15,0 12-44 0,0-4 48 0,1 2-48 16,-1 3 47-16,3 0-44 0,0 3 44 0,1 1-47 16,0 2 31-16,2 3-42 0,2-2 34 0,4 5-45 15,-1-1 39-15,1 3-47 0,2-2 4 0,1 0 2 16,4 5 3-16,-1-1 1 0,0-1-6 0,0-3-35 15,-3 1 46-15,2-1-40 0,-4-1 40 0,-3 1 3 16,0-3 14-16,-5-3-17 0,-1-1 6 16,-4-1-4-16,-1 0 1 0,-4-2 0 0,-4 1-3 0,-3 0-12 15,-3-1-10-15,-3-3-80 0,-1-2-70 0,-3 1-163 16,-2-6-104-16,-2 1-154 0,1-4-583 0,3-1-781 16</inkml:trace>
  <inkml:trace contextRef="#ctx0" brushRef="#br0" timeOffset="101539.37">14212 9394 49 0,'0'0'490'0,"0"0"-126"0,0 0-23 0,-11 1-19 16,11-1-13-16,0 0 58 0,0 0-41 0,-9-2-50 15,9 2-46-15,0 0-75 0,2-8 19 0,-2 8-65 16,4-6 16-16,-4 6-54 0,12-7 19 0,-5 3-51 0,2-3 28 16,0 3-51-16,3-1 35 0,-1-3-47 0,1 4 35 15,3-2-46-15,-2 0 26 0,1 0-98 16,-1 1-21-16,-3 2-104 0,3-3-30 0,-4 4-27 16,0 0-5-16,-9 2-63 0,15-1-54 0,-15 1-304 0,0 0-195 15</inkml:trace>
  <inkml:trace contextRef="#ctx0" brushRef="#br0" timeOffset="101869.84">14277 9436 124 0,'-10'7'265'0,"4"0"-59"16,1-2-33-16,-1 0-10 0,3 0 26 0,3-5-16 0,-7 4-22 15,7-4-28-15,0 0-22 0,0 0-21 0,0 0-18 16,13-2-12-16,-5-1-11 0,1-4-10 0,2 1-6 16,2-3-4-16,2 0-21 0,-2-2-19 0,4 1-26 15,-3-2-13-15,1 1-8 0,-2-2 3 0,-3 2 12 16,0 0 10-16,-1 0 9 0,-4 2 5 0,1-2 5 15,-4 3 19-15,1-2 61 0,-2 1-4 0,-1-1 60 16,-1 2 24-16,-2-3 7 0,2 4 25 0,-3-2 30 16,0 2 9-16,2-1 4 0,-1 3-3 0,-1 0 4 15,4 5-24-15,-4-10-18 0,4 10-24 0,-6-7-12 0,6 7-6 16,-4-5 24-16,4 5 14 0,0 0 1 16,0 0-6-16,0 0 3 0,0 0 2 0,0 0-50 0,10 5 58 15,-6 0-9-15,3 1-8 0,-1 1-12 0,2-1-9 16,2 4-17-16,-1-1-3 0,0 2-19 0,1 0-17 15,0 2-17-15,-1 1-10 0,1 3-8 16,-2 1-10-16,-3 3-7 0,-1 0-22 0,-3 3-59 0,-3 4-94 16,-5 2-154-16,-9 9-137 0,-12 6-216 0,-8 0-901 15,-10 3-1195-15</inkml:trace>
  <inkml:trace contextRef="#ctx0" brushRef="#br0" timeOffset="105703.32">22087 9034 265 0,'0'0'331'0,"0"0"-96"0,0 0 3 16,-4-5-17-16,4 5-23 0,0 0-13 15,0 0-17-15,0 0-16 0,2-7-16 0,-2 7-19 16,0 0-18-16,5-6-13 0,-5 6-4 0,6-4-7 15,-6 4 13-15,12-5-13 0,-12 5-9 0,11-4-5 16,-1 1-5-16,-1 0-9 0,3-1-13 0,1 0-1 16,1 0-4-16,2 0-8 0,0 0 42 0,0-1-55 15,2 1 45-15,-1 0-54 0,-1 1 39 0,4-2-49 16,-4 1 44-16,1 1-48 0,-1-1 43 0,1 2-48 0,-2-2 45 16,-2 0-38-16,0 2 38 0,0 0-50 0,-2-1 43 15,-1 2-51-15,1-1 32 0,-11 2-87 0,15-3 0 16,-15 3-64-16,13-4-60 0,-13 4-75 0,0 0-110 15,11-2-248-15,-11 2-155 0</inkml:trace>
  <inkml:trace contextRef="#ctx0" brushRef="#br0" timeOffset="105969.39">22228 9095 476 0,'-12'5'476'15,"2"3"-107"-15,1-1-78 0,-1-1-5 0,2 1 0 16,2-2 13-16,-2-1-7 0,1 1-2 0,2 0-13 15,5-5-27-15,-10 6-20 0,10-6-34 0,-5 4-29 16,5-4-27-16,0 0-47 0,0 0 2 0,0 0-43 0,7 4 21 16,-7-4-43-16,18-3 18 0,-7 1-32 15,3 0 19-15,4-1-29 0,1 1 20 0,1-1-28 16,4-3 25-16,-1 2-29 0,1 0 19 0,-2 0-20 16,1-2 23-16,-2 2-2 0,-3 0 0 0,0 1-10 0,-2-1-1 15,0 0-4-15,-4 1-2 0,-1 0-18 16,-2 0-27-16,0 1-34 0,0-4-62 0,-9 6-69 15,12-4-98-15,-12 4-74 0,6-5-137 0,-6 5-460 16,3-6-576-16</inkml:trace>
  <inkml:trace contextRef="#ctx0" brushRef="#br1" timeOffset="129283.7">22538 7847 50 0,'0'0'214'0,"0"0"-30"0,-6-4-13 15,6 4-41-15,0 0-17 0,-8-4-16 0,8 4-8 16,0 0-9-16,-5-4-14 0,5 4-4 0,0 0-4 0,-6-5-5 16,6 5-3-16,0 0-5 0,-5-5-9 15,5 5-5-15,-7-4-5 0,7 4-3 0,0 0 22 16,-7-3 2-16,7 3 4 0,-7-5-26 0,7 5-3 15,-9-3-5-15,9 3-1 0,-9-6-6 0,9 6-1 0,-15-2 2 16,15 2-3-16,-14-5-6 0,4 3 2 0,0 0-1 16,-1 1 1-16,1-2 1 0,-1 2-2 15,-2-1 17-15,0 1-6 0,0 0-3 0,-1 0-3 16,0 1 1-16,0-1-3 0,1 1-1 0,-2 0 3 0,1 0 8 16,-1 0-16-16,-1 0 1 0,0 1 1 0,2 0 9 15,-4 0 7-15,2 2 2 0,-1-1-2 0,1 2 3 16,0-1-10-16,0 1 1 0,0-1 21 0,0 1 1 15,2 0-5-15,1 2-6 0,-2-3-3 0,2 2 19 16,3 0-28-16,-1 1-5 0,0-1 1 0,2 0-2 16,-1 1 2-16,1-1-1 0,0 2 1 0,-1 0 10 15,2-1 0-15,1 2 7 0,-1 1 5 0,-2-1 5 16,2 2 7-16,0-1 9 0,1 2 7 16,-1-1-7-16,-1 0 11 0,4 2-10 0,-3 0-4 0,1-1-2 15,-1 1 4-15,3 0-5 0,-2 2 2 0,2 0-7 16,-3-2-2-16,1 2 5 0,3 1-46 0,-2-2 53 15,1 0-36-15,-2 1 46 0,4 2-45 0,-3-3 41 16,3 2-38-16,-1-1 42 0,-1 2-43 0,1-2 1 16,-1 2 10-16,2-2-3 0,-2 2 45 0,1 0-38 15,2 0 41-15,-2 0-40 0,0-1 39 0,1 1-43 16,0 1 41-16,-1-1-39 0,1 2 37 0,1-2-42 16,-1 1 35-16,1 0-1 0,0-1-8 0,0 1-3 15,-1 0-3-15,2 1-3 0,-2-1-4 0,3 0-4 16,0 1-8-16,-2-1-2 0,2 1-3 0,0 0-1 0,0-2 2 15,0 2-5-15,1 0-1 0,0 0-1 16,-1 0-1-16,1 0-31 0,1-1 39 0,-1 1-44 16,2-1 46-16,-1 1-34 0,0-1 47 0,0-1-41 15,1 2 49-15,-1-3-47 0,1 0 45 0,1 0-41 0,-1 1 42 16,1-2-40-16,1 1 4 0,-1-1 0 16,0-1 2-16,1 0-1 0,3 1 3 0,-3-3 2 15,1 2 2-15,1 0 2 0,-1-3-1 0,4 3 0 16,-1-3 1-16,-1 1 1 0,3 0-5 0,-2-1 1 0,0 1 1 15,2-3 0-15,1 2-2 0,-3-2 1 0,4 0 2 16,-3-1-8-16,2 0 0 0,0 1-1 0,0-2 4 16,0 0-4-16,0 0 2 0,-1-1 3 0,1-2-9 15,-1 2 3-15,0 0-2 0,3-1 3 0,-2-1 1 16,2-1 2-16,-3 2 4 0,2-2 5 0,4 1-15 16,-3-1 5-16,2 0-4 0,0 0 4 0,0-1 0 15,-2-1-5-15,3 0 8 0,3-1-10 0,-3 0 0 16,1-3 1-16,0 2 1 0,2-2-1 0,-1 1-3 15,-1 0 8-15,1 0-9 0,4-2 2 0,-3-3-1 16,1 4 1-16,1-5 0 0,-3 2 1 0,3-1 2 16,0-1-6-16,-4-1 0 0,3 0 0 0,0-1 0 15,-1 1 1-15,-1-2 2 0,2 3 6 0,-3-4-13 16,1 2 5-16,-1-2-1 0,0-2 0 0,-3 2 1 16,2-1 37-16,-1-1-43 0,-2-2 31 0,0 2-38 15,4-4 38-15,-6 3-42 0,4-6 37 0,-3 2-39 16,0-2 43-16,-3 2-43 0,2-3 37 0,0-1-39 15,-1 1 42-15,-2 3-43 0,2-1 4 0,-3-2 0 16,-1 2 8-16,2-1 2 0,-4 2 5 0,2 0-4 0,-1-1-1 16,-2 2 2-16,2 1 1 0,-2 0 2 0,0 2 5 15,-1 0-32-15,-1-2 36 0,2 1-2 0,-1-3-3 16,-1 4 2-16,1-2-2 0,-2 1 2 0,2-1-2 16,0 1 12-16,-1-1-17 0,-1 0 0 0,0 2 40 15,-1-1-43-15,1 0 40 0,-1 0-40 0,2 0 29 16,-4 3-40-16,2-2 42 0,-1-1-44 0,0 2 40 15,0-1-41-15,-2 3 40 0,-2-3-39 0,1 2 38 16,-1 1-33-16,1-1 34 0,-2 0-39 0,-1 1 39 16,1 2-40-16,-3-1 40 0,3 0-39 0,-1 0 45 15,-3 1-41-15,2-1 35 0,1 2-41 16,-3-1 39-16,1 1-40 0,0-2 39 0,0 2-40 0,-1-2 48 16,1 2-46-16,-1 0 41 0,0-1-38 0,1 2 41 15,0-1-34-15,-2 0 40 0,2 1-36 0,0-1 38 16,-2 1-36-16,2 0 34 0,-3-2-40 0,2 3 35 15,0 1-34-15,-2-2 35 0,1 2-38 0,-1-1 37 16,2 2-35-16,-3-1 31 0,2-1-33 0,-1 4 31 16,3-1-39-16,-2 0 39 0,-2 1-44 0,3 2 37 15,-3-2-77-15,0 3-13 0,0 0-108 0,-2 1-43 16,1 1-104-16,-4 2-112 0,0-2-169 0,0 1-418 16,0 0-646-16</inkml:trace>
  <inkml:trace contextRef="#ctx0" brushRef="#br1" timeOffset="151721.1">10243 5350 6 0,'0'0'290'0,"0"0"-47"0,0 0-22 15,0 0-15-15,0 0-4 0,0 0-18 16,0 0-12-16,0 0-6 0,0 0-7 0,0 0-25 15,0 0 7-15,0 0-36 0,0 0 28 0,0 0-49 16,0 0 35-16,0 0-48 0,0 0 43 0,0 0-52 0,0 0 43 16,0 0-41-16,0 0 37 0,0 0-50 0,0 0 55 15,0 0-24-15,0 0 57 0,0 0-30 0,0 0 42 16,0 0-41-16,0 0 40 0,0 0-54 0,0 0 42 16,9 3-56-16,-9-3 40 0,11 1-55 0,-11-1 34 15,14-1-58-15,-14 1 38 0,18 0-54 0,-18 0 38 16,19-1-52-16,-19 1 42 0,23 0-54 0,-10-2 39 15,-1 1-45-15,0 1 41 0,1-1-47 0,0 1 43 16,-2-2-32-16,1 2 26 0,3-1-49 0,-4 1 48 16,1-1-46-16,0 1 50 0,-2-1-46 0,3 1 38 15,-13 0-45-15,18-2 46 0,-18 2-44 0,18-1 47 16,-18 1-44-16,15-1 42 0,-15 1-46 0,15 0 44 16,-15 0-42-16,13-1 45 0,-13 1-46 0,14-2 44 0,-14 2-45 15,10 0 43-15,-10 0-45 0,0 0 41 0,17-1-63 16,-17 1-27-16,0 0 7 0,11-1-90 15,-11 1-9-15,0 0-100 0,9-2-24 0,-9 2-67 16,0 0-62-16,0 0-45 0,0 0-384 0,0 0-393 0</inkml:trace>
  <inkml:trace contextRef="#ctx0" brushRef="#br1" timeOffset="151980.06">10369 5439 67 0,'-12'4'345'15,"1"1"-65"-15,2 0-13 0,-1-1-3 0,1-1 2 16,9-3 17-16,-11 5-31 0,11-5 43 0,-12 5-35 15,12-5-30-15,-8 4-31 0,8-4-20 0,0 0-13 16,0 0-3-16,0 0-13 0,0 0-10 0,0 0-21 16,0 0-9-16,12 0-13 0,-12 0-10 0,15-4-16 15,-15 4-6-15,17-4-55 0,-7 3 37 0,0-1-5 16,1-1-7-16,0 2-3 0,1-1-41 0,0-1 49 16,-1 1-29-16,0-1 26 0,-1 1-48 0,2 0 48 15,-2-1-49-15,3 1 46 0,-4 1-44 0,1-2 38 16,0 1-49-16,-1-1 48 0,-9 3-46 0,13-3 41 15,-13 3-50-15,15-4 43 0,-15 4-87 0,11-3-10 16,-11 3-71-16,11-3-103 0,-11 3-135 0,6-5-171 0,-6 5-422 16,8-6-577-16</inkml:trace>
  <inkml:trace contextRef="#ctx0" brushRef="#br1" timeOffset="152896.91">12345 5325 315 0,'0'0'265'0,"0"0"-39"16,0 0-22-16,0 0-7 0,-10 0-28 0,10 0-18 16,0 0-15-16,0 0-15 0,0 0-12 0,0 0-14 15,0 0-21-15,0 0 6 0,0 0-8 0,0 0 13 16,0 0-20-16,0 0 20 0,10-3-37 0,-10 3 27 0,0 0-46 15,17 0 24-15,-17 0-38 0,16 0 27 16,-16 0-41-16,21-1 33 0,-21 1-36 0,20 0 28 16,-6-1-35-16,-1 1 31 0,2-2-45 0,-1 0 35 0,4 1-56 15,-2-1-38-15,0-1-43 0,0 1-77 0,0 0-39 16,-2-2-114-16,0-1-183 0,-2 3-46 0</inkml:trace>
  <inkml:trace contextRef="#ctx0" brushRef="#br1" timeOffset="153096.92">12447 5394 150 0,'-5'5'217'0,"5"-5"-22"15,-6 6 0-15,6-6 11 0,-7 6 16 0,7-6-14 16,-3 6-3-16,3-6-11 0,0 0-13 0,3 6-17 16,-3-6-24-16,0 0-35 0,11 4 5 0,-11-4-48 15,11 1 31-15,-11-1-56 0,14-1 43 0,-14 1-62 16,18-2 36-16,-5 1-51 0,-3 0 39 0,0 0-53 15,3 0 30-15,0-2-60 0,0-1-41 0,-2 1-64 16,1 1-87-16,-1-2-82 0,3-1-339 0,-4 0-163 0</inkml:trace>
  <inkml:trace contextRef="#ctx0" brushRef="#br1" timeOffset="163962.31">6553 11833 190 0,'0'0'211'0,"0"0"-39"16,0 0-18-16,1-6-10 0,-1 6-5 0,0 0-10 15,0 0-5-15,2-7-7 0,-2 7 4 0,0 0 2 16,0 0-35-16,0 0 37 0,0 0-43 0,0-6 40 16,0 6-47-16,0 0 41 0,0 0-44 0,0 0 39 15,0 0-47-15,0 0 40 0,-3-6-43 0,3 6 46 16,0 0-31-16,0 0 30 0,0 0-26 0,-10-3 23 15,10 3-26-15,0 0 29 0,0 0-13 0,-13 0 8 16,13 0-14-16,0 0 10 0,-11 3-17 0,11-3 11 16,-12 2-13-16,12-2 15 0,-11 5-3 0,11-5 13 15,-14 6-11-15,6-1 3 0,0-1-8 0,0 2-3 16,0-2 0-16,-1 3 14 0,1 0-4 0,-1 1-1 16,-2-1-2-16,2 2 4 0,-2 0-9 0,1 1 1 0,1 0-4 15,0 2-2-15,0 1-13 0,2-2 12 0,-1 3-20 16,1-1 16-16,0 2-6 0,3-2 11 0,-2 2-14 15,2 1 11-15,0-1-21 0,0 2-1 0,3 0 5 16,-2 0-19-16,2-1 9 0,1 2-7 0,1-1 6 16,1 1-8-16,0 0 13 0,1-1-5 0,2 0 1 15,-1 0-10-15,2-2-3 0,-1 2-5 0,4 1 1 16,0-1-4-16,0-2-2 0,1 1-3 0,3-1-4 16,0-1-2-16,0-2-4 0,1 0-2 0,1 0-3 15,2-3-12-15,-1 1-33 0,5 0-78 0,-3-3-37 16,2-1-94-16,-2 0-75 0,4-1-128 0,-3-3-140 15,0 0-180-15,0-1-580 0,-1-2-949 0</inkml:trace>
  <inkml:trace contextRef="#ctx0" brushRef="#br1" timeOffset="165279.74">6703 12036 31 0,'0'0'333'0,"-8"-4"-93"16,8 4 20-16,-5-4-38 0,5 4 27 0,-4-5-66 16,4 5 27-16,-1-7-58 0,1 7-16 0,2-8-13 15,-2 8-3-15,8-8 0 0,-3 3 9 0,1-1-45 16,2 3-4-16,1-3 2 0,0 2-13 0,0-2-2 15,0 2 1-15,4 0 22 0,-3 2-31 0,0-3 19 16,3 3-30-16,-3 1 9 0,2 0-20 0,-12 1 30 0,20 2-20 16,-10 0 5-16,0 3-4 0,-2 0 22 15,1 1-22-15,-2 2 9 0,0 1 0 0,-2 1-4 16,-1 0-4-16,-1 4 0 0,-2-3-3 0,0 2 6 0,-2 0-34 16,1 0 53-16,-4 1-39 0,2 1 46 0,-4-1-49 15,3-1 42-15,-5-1-51 0,3 2 43 0,0-4-9 16,0 0-5-16,1-1-44 0,-1-1 50 0,0-1-45 15,0 0 54-15,1-2-47 0,4-5 44 0,-8 9-54 16,8-9 46-16,-5 6-52 0,5-6 44 16,0 0-46-16,0 0 38 0,0 0-49 0,-13-2 43 15,13 2-46-15,0-7 49 0,0 7-56 0,1-9 49 0,2 2-50 16,-2 0 48-16,3-1-50 0,1-1 50 0,-1-1-3 16,0 2-8-16,1-2-3 0,0-1 0 0,1 0-5 15,1-1-1-15,-1 0 0 0,-1 0 0 0,1 0-4 16,1 0 2-16,-2 2 1 0,-1 0-4 0,1 1 1 15,-1 0 5-15,1 2 6 0,-2-2 9 0,2 2 7 16,-3 0 12-16,-2 7 1 0,4-10-1 0,-4 10-4 0,4-9-11 16,-4 9-5-16,4-8-5 0,-4 8-5 15,0 0 0-15,1-6-2 0,-1 6 0 0,0 0-2 16,0 0 2-16,0 0-1 0,0 0 1 0,0 7-2 16,0-7 8-16,-1 8 5 0,1-8 6 0,-1 13-24 15,1-6 44-15,0 0-19 0,0 2 25 0,0-1-23 16,0 3 8-16,0-2-15 0,1 2-2 0,0 0 2 15,-1 0 3-15,3-2-4 0,-1 2-1 0,2-1-5 0,-1-1-2 16,3 2-1-16,-2-2-3 0,1 0 7 0,3 0-40 16,-2-2-40-16,4 1-20 0,-2-2-101 15,1 0-16-15,5 0-69 0,-4-1-77 0,3-1-82 0,0-2-97 16,-2 0-100-16,3-2-316 0,-1 0-525 0</inkml:trace>
  <inkml:trace contextRef="#ctx0" brushRef="#br1" timeOffset="165484.15">7339 12165 551 0,'0'0'578'0,"13"-1"-181"0,-13 1-2 0,0 0-24 0,14 0 52 15,-14 0-41-15,0 0 24 0,14-1-98 16,-14 1-3-16,0 0-95 0,0 0-13 0,10 0-80 16,-10 0 13-16,0 0-62 0,0 0 29 0,12 2-58 0,-12-2 31 15,4 7-47-15,-4-7-7 0,3 8 39 0,-3-8-52 16,4 12 35-16,-4-6-65 0,0 1 19 15,1 0-96-15,-1 0-5 0,0 1-56 0,0-1-61 0,-1 0-64 16,1 0-74-16,0-7-53 0,0 12-42 16,0-12-58-16,3 9-273 0,-3-9-312 0</inkml:trace>
  <inkml:trace contextRef="#ctx0" brushRef="#br1" timeOffset="166145.93">7604 11993 249 0,'0'-11'430'0,"0"11"-104"15,0-10 24-15,0 10-70 0,0 0-11 0,-3-8-46 16,3 8-46-16,0 0-40 0,0 0-10 0,0 0 4 16,0 0-11-16,0 0-6 0,0 0-22 0,0 0-6 15,8 2-3-15,-8-2-1 0,5 9-9 0,-1-5-4 0,1 2-12 16,-1-2-6-16,1 2-4 0,1-1-6 15,-2 0-5-15,2 0-6 0,2 0-1 0,-3 1-8 16,0-3-2-16,0 1-2 0,-5-4 4 0,11 7-5 16,-11-7-2-16,10 5 4 0,-10-5-8 0,7 2 1 15,-7-2-3-15,0 0 3 0,12-2-7 0,-12 2-2 16,8-7 2-16,-8 7 0 0,5-9-1 0,-5 9-1 16,4-11 14-16,-2 3-17 0,1 0 20 0,-2 1-20 0,-1 0 22 15,3 0 0-15,-1-1 32 0,-2 1 16 0,1 1 17 16,-1 6 9-16,3-11-13 0,-3 11-19 0,4-10-13 15,-4 10-4-15,2-6 12 0,-2 6 0 0,0 0-3 16,5-4-2-16,-5 4 1 0,0 0 3 0,9 5-6 16,-9-5 4-16,8 6-9 0,-4 0 1 0,2 0 6 15,-2 2 3-15,1 1-38 0,0 2 40 0,2 1-31 16,-1 2 29-16,-1 0-32 0,2 1 30 0,-2 5-36 16,1-4 6-16,-1 3 4 0,2 1-1 0,-1 0 22 15,-1-1-22-15,-1 1 22 0,1-1-1 0,0 2-2 16,0-4-24-16,-1 1 14 0,0 0-23 0,0 0 16 15,0-3-22-15,-2 2 16 0,1 0-19 0,-1-1 16 16,2-1-19-16,-3-2 14 0,2-1-13 0,-2 2 17 16,-1-3-14-16,0 0 10 0,0 0-8 0,-1-1 13 15,0 0-15-15,-2-2 17 0,1 0-14 0,-2 1 1 16,0-3-7-16,-1 1 14 0,1-2-16 0,-1-2 19 16,-4 0-21-16,9-3 18 0,-13 3-22 0,13-3 21 0,-15-2-21 15,15 2 17-15,-17-6-17 0,8 0 12 0,2 0-10 16,-1-1 16-16,1-2-14 0,1 0 12 0,2-2-19 15,-3 1 18-15,3-2-16 0,0 1 8 0,3-2-10 16,1 0 8-16,0 1-33 0,1-1-29 0,2-2-32 16,-1 1-29-16,2 1-28 0,2-1 12 0,2 0-84 15,0 2-3-15,-2-1-51 0,4 0-51 0,-1 2-72 16,0-1-72-16,3 0-80 0,-2 1-376 0,0-1-504 16</inkml:trace>
  <inkml:trace contextRef="#ctx0" brushRef="#br1" timeOffset="166462.12">7987 11809 165 0,'-1'-8'570'0,"1"8"-180"15,-4-10-13-15,4 10-63 0,0-11 21 0,0 11-53 0,-1-7-16 16,1 7-53-16,0-8-15 0,0 8-34 0,5-4 1 15,-5 4-27-15,0 0 6 0,15 1-27 0,-6 2 6 16,-1 1-11-16,2 2 7 0,0 2-5 0,3 2 0 16,2 1-2-16,-1 4 3 0,2 2-4 0,-1 2-2 15,2 1-6-15,-3 2-48 0,0 2 27 0,-1-1-45 16,-2 3 38-16,-3 0-38 0,-1 1 2 0,-1-3-6 16,-1 1 0-16,0 0 20 0,-4-1-42 0,0 0 30 15,0-3-40-15,1 0 34 0,-4 0-43 0,1-2 26 16,0 0-54-16,-3-1-25 0,-1 0-111 0,0-1-124 0,0-3-137 15,-3-1-183-15,2-2-614 0,-2-1-837 16</inkml:trace>
  <inkml:trace contextRef="#ctx0" brushRef="#br1" timeOffset="167228.38">8852 11732 139 0,'3'-8'286'0,"-3"8"-34"0,0 0-31 15,-4-7 40-15,4 7-42 0,0 0 31 0,-4-6-53 16,4 6-2-16,-5-6-18 0,5 6-14 0,0 0-14 15,-6-5 2-15,6 5-11 0,-7-4-12 0,7 4-5 16,-9-2-17-16,9 2-8 0,-10-2 2 0,10 2 4 16,-13 1 0-16,13-1 5 0,-15 3-4 0,6-1 1 15,-1 3-1-15,-2-1 15 0,1 2-1 0,-2 0 4 16,0 1-8-16,2 3 2 0,-3-3-1 0,1 4-15 16,0-1 2-16,2 1-8 0,-1 0-8 0,2 1-5 15,0 1-30-15,1-1 34 0,0 2-24 0,1 0 17 16,3 0-17-16,0 0 18 0,2-1-15 0,-3 2 12 15,5-3-16-15,1 2 4 0,0-1-12 0,1-1 8 0,4 1-18 16,-1 1 6-16,1-2-23 0,3 1-4 16,-2 0 2-16,4-3-11 0,0 1 4 0,1 0-3 15,0 0-5-15,2-1-1 0,1-2 5 0,-1 1-8 0,0-1-1 16,3 0 3-16,-3-1-4 0,2-1 0 0,1 0-5 16,0 1 2-16,0-4-13 0,2 2-10 15,-2-1-30-15,1 0-19 0,-1-1-25 0,-2-2-23 16,3-1-21-16,-3 1-15 0,3-1 28 0,-3-1-73 15,1 1 16-15,-1-1-63 0,-1 0 17 0,1-2-79 0,-2 0-21 16,-1 0-36-16,-2-2-61 0,-1 2-42 16,-2-1-367-16,-1-1-378 0</inkml:trace>
  <inkml:trace contextRef="#ctx0" brushRef="#br1" timeOffset="167424.82">8705 12055 276 0,'-12'-2'398'15,"1"0"-96"-15,11 2 12 0,-16-3-6 0,16 3-1 16,-12-5-17-16,12 5-31 0,-5-6-39 0,5 6-37 16,-1-8-33-16,1 8-27 0,6-10-19 0,-1 4-22 15,3 0-18-15,1 2-11 0,1-3-14 0,3 0-12 16,2 3-2-16,-2-3 13 0,4 1-30 0,-2 0-13 0,3 1-49 16,0 1-59-16,-2-1-64 0,2 0-74 0,-1 1-45 15,1 0-101-15,-2-2-326 0,1 2-230 0</inkml:trace>
  <inkml:trace contextRef="#ctx0" brushRef="#br1" timeOffset="168311.78">9734 11544 52 0,'0'0'244'0,"-6"-6"-22"15,6 6-14-15,-7-5-18 0,7 5-7 0,-10-7 3 16,10 7-15-16,-10-8 7 0,3 6-30 0,1-2-7 16,-3 0 2-16,1 0-32 0,1 1 24 0,-3 0-50 15,1 1 24-15,0-2-42 0,-4 3 34 0,3-1-54 0,-2 0 53 16,-1 2-48-16,1-1 49 0,-2 2-43 15,1-1 36-15,0 3-27 0,-2-2 35 0,0 2-5 16,-1 0 2-16,2 1-9 0,-1 2-5 0,2-1 6 16,-2 0 0-16,3 3-1 0,-2-1 5 0,1 0-7 15,2 2-2-15,-1 0 1 0,2 1-3 0,1-1-8 16,-1 2-3-16,2-1-7 0,3 1-7 0,-2 2-1 16,4-4-3-16,-1 3-7 0,3-2-5 0,1 2 0 0,0-1-3 15,3-1-4-15,1 1-3 0,0-1-1 0,2 2-8 16,1-2 3-16,3 1-13 0,0 0 1 0,2-1-5 15,1 1-6-15,1 0 5 0,2-1-1 0,0 1-4 16,0 1-1-16,1-1 2 0,1 0 0 0,-3 0-2 16,4 1-1-16,-3 0 4 0,0-1-2 0,0 2-3 15,0 0-1-15,1 0-41 0,-3 0 50 0,0 0-42 16,0 1 51-16,-1 1-39 0,-2-2 39 0,2 2-45 16,-4-2 50-16,1-1-48 0,-2 0 49 0,-2 1-43 15,1-1 13-15,0 0-1 0,-3-1 3 0,-1 0 6 16,-1-1 5-16,-1 1 9 0,1-1 0 0,-4-1 3 15,1 1 35-15,-1-1-45 0,-2-1 38 0,0-1-49 16,-5 1 44-16,4 0-43 0,-1-2 31 0,-2 0-41 16,-2-2 40-16,1-1-42 0,0-1 1 0,-4 0 4 15,3-1 8-15,-2-2-6 0,-3 2 1 0,2-4 1 16,-2 0 0-16,1-1 2 0,-3-1 2 0,3 1-6 16,-1-1-1-16,1 0-3 0,0-1-3 0,1 0-30 0,0 0-26 15,-1 0-120-15,4 0-66 0,-3-2-162 0,4 1-172 16,1 1-572-16,2-2-775 0</inkml:trace>
  <inkml:trace contextRef="#ctx0" brushRef="#br1" timeOffset="177811.06">6650 12801 105 0,'0'0'218'16,"0"0"-52"-16,0 0 8 0,0 0-29 0,0 0 26 15,0 0-26-15,0 0 29 0,-9-1-39 0,9 1 30 16,0 0-40-16,0 0 33 0,0 0-16 0,0 0-39 16,0 0 1-16,0 0 2 0,0 0-1 0,0 0-8 15,0 0-3-15,0 0 0 0,0 0-3 0,0 0 0 16,0 0-1-16,-6-6-6 0,6 6-6 0,0 0-1 16,0 0 3-16,0 0 5 0,0 0-9 0,0 0-3 0,9-2 3 15,-9 2-7-15,0 0-1 0,0 0-2 0,10-3 4 16,-10 3-5-16,0 0-1 0,9-3-3 0,-9 3-3 15,10-1-1-15,-10 1 1 0,12-2-3 0,-12 2-1 16,11-3-1-16,-11 3-4 0,16-2-2 0,-16 2-3 16,15-2-5-16,-15 2-3 0,18 0-5 15,-18 0 4-15,20 0-5 0,-20 0-2 0,20 0 9 16,-20 0-3-16,21 0 2 0,-9 2-9 0,0-2 0 0,0 0-2 16,1 0-2-16,-13 0 1 0,23 0-1 0,-11 0 6 15,0 0-5-15,2 0-3 0,-2 0-1 0,0-2 2 16,1 1 0-16,0 0 0 0,2 1 0 0,-2-1-3 15,1 0-1-15,0 0 3 0,-1-2-2 0,1 2-3 16,0-1 2-16,0 1-3 0,0-2 1 0,0 0 1 16,2 1 1-16,0 1-1 0,0-1-2 0,0 0 6 15,-2 0-10-15,3 0 7 0,-2 1 0 0,3-2-2 16,-1-1 1-16,-1 2-5 0,1 1 3 0,1-2-11 16,0 2 8-16,-2-1-5 0,2 0 1 0,0-1-3 15,1 0 4-15,-3 0-30 0,3 0 34 0,0 2-2 0,-1-2-8 16,1 0 5-16,-2 1-2 0,2-1 1 15,0 1-9-15,0 0 13 0,-1-1-4 0,1 2-3 16,-2-1-1-16,2 2 0 0,-1-1 1 0,1-2-8 16,-2 2 5-16,2 0 5 0,-1-2 1 0,0 2-1 15,-1-1 0-15,0 0-3 0,2 1-2 0,-1 0 2 16,0 0 8-16,0-1 0 0,-1 0 1 0,2 0-2 0,-1 1 4 16,-1-3 2-16,3 3-1 0,-2-2-2 0,1 2-3 15,-3-1 4-15,2 1-5 0,1-2-3 0,-2 2 0 16,1-1 3-16,-1 1-4 0,0-1 1 0,-1 1-4 15,-1 0 6-15,-1 0 0 0,3-1 0 0,-2 1-2 16,2 0 0-16,-2 0-1 0,3 0-8 0,0 0-4 16,-3 1 15-16,4-3-15 0,-2 2 17 0,1 0-9 15,0 0 4-15,0-1-6 0,2 1 20 0,-2-1-1 16,1 0 0-16,-1 1-4 0,4-1 0 0,-4 2-4 16,1-1 2-16,1 0 0 0,-2-1-1 0,0 1-2 15,1-1 1-15,0 1-1 0,2 0 1 0,-2-1 0 0,-1 1-2 16,1-2 2-16,-1 2 1 0,1 0-18 15,0 0 14-15,-1 0 2 0,1 0 2 0,-1-2-1 16,1 2 1-16,0 0-6 0,1 0 4 0,-1-2 2 0,0 2 0 16,-1-2-7-16,1 2 2 0,-1 0 2 15,1 1-4-15,-3-1-9 0,3 0 10 0,-3 0 1 16,0 1-2-16,1-2-1 0,0 1-10 0,0 0 13 0,-2 1-15 16,-1-1 20-16,4 0-19 0,-4 0 21 0,2-1-22 15,0 1 14-15,-2 1-12 0,1-3 19 0,0 2-18 16,1 0 15-16,-3 1-13 0,3-1 13 0,1-2-9 15,0 3 16-15,-1-1-10 0,4 0 13 0,-5-1-13 16,4 1 16-16,-1 0-15 0,-1-1 14 0,-1 1-7 16,2-1 14-16,-1 0-15 0,-2 1 10 0,2 0-12 15,-3 0 12-15,1-1-21 0,-1 1 17 0,1 0-11 16,0 0 12-16,0 0-12 0,-1 0 10 0,1-1-9 16,-2 1 11-16,2 0-12 0,-1-1 12 0,2 1-13 15,-2-1 10-15,-1 1-11 0,2 1 7 0,-2-1-7 0,1-1 5 16,-3 1-7-16,3 1 8 0,-2-1-5 15,-2 0 7-15,3 0-5 0,-3 0 11 0,-10 1-6 16,18-2 4-16,-18 2-5 0,14-1 1 0,-14 1-5 16,14-1 2-16,-14 1-1 0,10-3 4 0,-10 3-4 0,0 0-2 15,13-1-1-15,-13 1-3 0,0 0 0 16,10-1-4-16,-10 1-24 0,0 0-39 0,9-2-78 0,-9 2-64 16,4-5-123-16,-4 5-58 0,7-9-90 0,-5 3-104 15,3-2-133-15,-2-2-519 0,2-3-840 0</inkml:trace>
  <inkml:trace contextRef="#ctx0" brushRef="#br1" timeOffset="178511.16">9988 11245 132 0,'0'0'164'0,"-3"-9"6"16,3 9-23-16,-4-7 11 0,4 7-14 0,-5-7 22 16,5 7-20-16,-3-5 28 0,3 5-35 0,-4-5 28 15,4 5-50-15,0 0 20 0,-5-5-69 0,5 5 21 16,0 0-49-16,0 0 41 0,0 0-34 0,0 0 54 16,0 0-35-16,0 0 4 0,-9 3 16 0,9-3 8 15,-1 8 5-15,1-8 13 0,-1 12-1 0,-1-6 8 16,1 3-12-16,1-1 8 0,0 2-7 0,0 0-4 0,0 3-5 15,0-1-33-15,1 1 38 0,1 1-42 16,-2 0 38-16,2 1 0 0,0 2-5 0,-1-1-4 16,0 1 2-16,2 1-15 0,-1 2-9 0,1-2 0 15,-2 1-11-15,0 0-4 0,2 1-5 0,-2 2-5 16,2 2-3-16,-1-1 1 0,-2 0 1 0,3-1-1 16,-2-2 2-16,2 3-7 0,-1-1 9 0,-2-2 5 15,3-1-2-15,-2 0-1 0,3 0-4 0,-3-1 2 0,0 1-28 16,1-1 32-16,-1 0-29 0,0-1 29 0,2 0-20 15,-2-1 25-15,-1 1-29 0,3-1 9 16,-2 0-7-16,0-3 19 0,-1 0-22 0,1 1 10 0,1-2-4 16,-1 1-3-16,0-1 2 0,1 1 2 0,0-2 0 15,-1 1 1-15,1 1-10 0,-1-2 1 0,3 2-3 16,-2-1-1-16,1 0-4 0,-2 1 0 0,0 0-2 16,1 1 0-16,0-1 13 0,-2 0-18 0,3 2 17 15,-2-1-21-15,0-1 9 0,1 0-7 0,-1-2 5 16,0 2-10-16,1-2 10 0,-1-1-16 0,0 0 15 15,-1-2-12-15,1 0 7 0,1-1-12 0,-2-7 15 16,2 12-14-16,-2-12 13 0,1 10-17 0,-1-10 7 16,0 7-56-16,0-7-67 0,0 0-158 0,0 0-90 15,0 0-141-15,-15-6-182 0,7 3-625 0,-3-6-925 16</inkml:trace>
  <inkml:trace contextRef="#ctx0" brushRef="#br1" timeOffset="179876.56">6004 11668 16 0,'0'0'200'0,"0"0"-14"16,0 0-8-16,0 0-10 0,0 0-5 16,0 0 0-16,-6-4-12 0,6 4-16 0,0 0-9 15,0 0-10-15,0 0-11 0,0 0-39 0,0 0 33 16,0 0-52-16,0 0 29 0,0 0-42 0,0 0 35 16,0 0-38-16,0 0 46 0,-5-5-23 0,5 5 20 0,0 0-40 15,0 0 42-15,0 0-36 0,0 0 48 0,0 0-50 16,0 0 37-16,0 0-48 0,0 0 30 0,0 0-47 15,0 0 47-15,-2-6-51 0,2 6 29 0,0 0-44 16,0 0 41-16,1-6-44 0,-1 6 40 0,0 0-39 16,3-7 46-16,-3 7-46 0,2-7-2 0,-2 7 12 15,3-5 36-15,-3 5-31 0,1-7 35 0,-1 7-26 16,4-7 44-16,-4 7-31 0,1-7 30 0,-1 7-33 16,0 0 27-16,4-7-30 0,-4 7 23 0,0 0-25 0,3-7 19 15,-3 7-28-15,0 0 23 0,0 0-25 0,2-6 17 16,-2 6-25-16,0 0 25 0,0 0-31 15,0 0 22-15,0 0-20 0,0 0 26 0,0 0-17 0,0 0 23 16,0 0-25-16,0 0 25 0,4 7-14 0,-4-7 22 16,0 10-17-16,0-10 25 0,1 10-8 0,2-2 19 15,-3-1-4-15,0 3 15 0,0-1-17 16,0 3 11-16,0-1-10 0,0 2 2 0,-3 0-12 0,3 1 5 16,0-1-15-16,0 1 8 0,-1 1-6 0,1-2 7 15,0 1-12-15,0 2-4 0,0 0 2 0,0-1 10 16,0-1-16-16,0 3 8 0,0-1-11 0,1 2 4 15,-1-3-13-15,0 2 8 0,3 0-8 0,-3 0 0 16,1 0 0-16,0-2 1 0,-1 2-2 0,0-1-3 16,3 0 2-16,-2-2 4 0,-1-1 3 0,1 0 3 15,1 0 1-15,-1 0 0 0,0 0 3 0,2-2-4 16,-2 1 2-16,-1 1-2 0,3-3 0 0,-2 1-2 16,0 0-2-16,2 0 0 0,-2 0 0 0,2-2 1 0,-2 2-2 15,3 0 4-15,-2-2-1 0,-2 2 8 0,3 0 2 16,-1 0-6-16,1-1 5 0,-2 2-9 15,3-1 3-15,-1-1-3 0,-2 3 2 0,3-2-3 16,-3 1 1-16,4-1-3 0,-2 0 4 0,-1 1-23 0,1-1 30 16,1 0-5-16,-2 0 5 0,1-1-4 15,-2 0 9-15,3-1-16 0,-3 1 15 0,3-1-9 16,0 1 13-16,-3-2-13 0,3 0 12 0,-3 2-16 0,2-3 12 16,-2 3-18-16,2-4 14 0,-1 1-15 0,-2 0 10 15,3-1-16-15,-2 1 18 0,2-2-34 0,-3-5 33 16,2 13-31-16,-2-6 33 0,0-7-20 0,4 8 23 15,-4-8-22-15,2 9 12 0,-2-9-14 0,3 5 13 16,-3-5-2-16,0 0-16 0,1 8 7 0,-1-8-54 16,0 0-121-16,0 0-148 0,0 0-135 0,0 0-220 15,-2-10-419-15,-2 3-717 0</inkml:trace>
  <inkml:trace contextRef="#ctx0" brushRef="#br1" timeOffset="180993.63">6060 11629 10 0,'0'0'122'0,"0"0"-23"0,0 0-17 0,0 0-17 15,0 0-1-15,2-5-9 0,-2 5 23 0,0 0 12 16,8-2 8-16,-8 2 10 0,8-3-1 0,-8 3 2 16,11-2 2-16,-11 2 4 0,13-2-11 0,-4 1 2 15,-9 1-2-15,22-4 4 0,-12 4-20 0,3-3-3 0,0 2-32 16,-1 0 25-16,1 0-44 0,1 0 35 0,0-1-37 15,1 1 38-15,1-1-39 0,-1 2 40 0,2-1-46 16,2 0 39-16,0-1-52 0,-1 2 43 0,4-1-45 16,-2 0 61-16,3-1-56 0,0 0 34 0,4 1-37 15,-3-1 2-15,3-1 10 0,1 1 2 0,2-2 1 16,-2 1 17-16,1 2-30 0,1-2-2 0,4-1-3 16,-1 2 2-16,1-1 1 0,0-2-7 0,-1 3 13 15,3-1-14-15,-3-1-2 0,-3 1 0 0,0 0 0 16,0 1 6-16,-1-1-8 0,-1 1 2 0,2-2 0 15,-1 2-1-15,-1 1-1 0,-1-3 3 0,1 2 4 16,0-1-3-16,-2 2-8 0,-1-1-5 0,0-1 10 16,0 2 4-16,-3 0-2 0,-1-1-2 0,0-1-1 15,1 2 1-15,-1-1 0 0,0 0-1 0,2 1 7 16,-1-1-2-16,-1 0-8 0,1 0 3 0,4 0-1 16,-2-1 2-16,0 1-1 0,2 0 0 0,-3-1 6 15,-1 2-7-15,-1-2-2 0,1 2 2 0,1-1 3 16,-1 1 2-16,1-2-4 0,-3 1-3 0,3 0 4 0,-1 1-3 15,-2-2 4-15,6 2 0 0,-4-2 4 0,-1 2 1 16,1-1-6-16,1-1 2 0,-1 0-2 16,2 1 1-16,-3-1 1 0,3 0 19 0,0 1-52 0,-3 0 43 15,0-1 0-15,1 1-8 0,0 0 4 0,-3-1 3 16,3 0-44-16,-2 2 53 0,2-1-42 0,-2 1 43 16,2-1 2-16,-3 0-4 0,3 0 2 0,-2 0-1 15,1-1 5-15,-1 2 3 0,2-2-1 0,0 3-3 16,2-2 2-16,0 0 1 0,-1-1 3 0,3 1-3 15,-3-1 0-15,1-2-3 0,0 3 0 0,1 0 0 16,-2-1 2-16,1 0 1 0,0-1 0 0,-2 2-2 16,1-1 0-16,0 1 2 0,-1 0 1 0,-2-1-6 15,1 0 0-15,-1-1-2 0,2 1-1 16,-3 1-1-16,3 0 0 0,-2-1 5 0,-2 1-10 0,1-1 0 16,0 0-2-16,2 1-1 0,-2-2-1 0,-2 3-2 15,2-3 0-15,-3 2-1 0,2 0 2 0,0-2-4 16,0 1-1-16,-1 1-2 0,-1 0 4 0,2 0-4 0,-2 0 0 15,-1 0 4-15,0-1-5 0,3 2-1 16,-3-2-1-16,2 1 4 0,0 0-3 0,0 1 2 16,0-1-2-16,1 1 2 0,0 0-2 0,0 0 0 15,1 0 7-15,-2 1-7 0,3-1 3 0,-1-1-2 0,-1 1 1 16,3 1-2-16,-1-2 3 0,-1 2-3 0,-1-1-5 16,0-1 10-16,1 1-4 0,0 1 1 0,-5-1-2 15,3 1 5-15,-3-2-6 0,1 2 1 0,-2-1 14 16,1 1-15-16,0 0-1 0,-1-1 1 0,0 0 4 15,-2 1-5-15,2-1 5 0,-13 1-5 16,18-1-2-16,-18 1-4 0,16-1-32 0,-16 1-97 0,12-2-174 16,-12 2-749-16,0 0-678 0</inkml:trace>
  <inkml:trace contextRef="#ctx0" brushRef="#br1" timeOffset="201974.01">7682 12833 211 0,'0'0'174'0,"0"0"2"16,0 0-24-16,0 0 7 0,-3-5-25 15,3 5 14-15,0 0-29 0,0 0 22 0,0 0-42 16,0 0 26-16,0 0-35 0,0 0 35 0,0 0-37 0,0-7 43 16,0 7-41-16,0 0 31 0,0 0-51 0,0 0 39 15,0 0-45-15,0 0-1 0,0 0-5 0,0 0 1 16,0 0-4-16,0 0 5 0,0 0 5 0,0 0 12 16,0 0 2-16,0 0 27 0,0 0-32 0,0 0 16 15,0 0-22-15,0 0 13 0,0 0-14 0,4 6 17 16,-4-6 24-16,0 0 3 0,6 6 0 0,-6-6 1 15,5 7 2-15,-5-7-7 0,7 8 4 0,-7-8 7 16,5 11-6-16,0-4-3 0,0-1-33 0,0 3 43 16,-1-2-41-16,1 3 32 0,-1-2-36 0,1 3 30 15,-1-2-36-15,2 2 23 0,-2-1-19 0,1 1 1 0,0 1-13 16,1-3 11-16,-3 3-6 0,4-2-9 16,-5 1-8-16,3 0-6 0,-1-1-1 0,0 0-4 15,0 0-4-15,1-1-6 0,0 1-3 0,-1-2-3 0,-2 1-11 16,1-2 5-16,2 0-3 0,-2 0 3 15,-1-1-9-15,2 0-5 0,-4-6 7 0,4 10-3 0,-4-10 2 16,5 9-1-16,-5-9-2 0,4 7-2 0,-4-7-12 16,4 8 10-16,-4-8 6 0,0 0-4 0,2 7 2 15,-2-7-2-15,0 0-3 0,4 6 4 0,-4-6 1 16,0 0 1-16,1 6-4 0,-1-6-1 16,0 0-1-16,0 0-2 0,0 0-3 0,3 6 4 0,-3-6-1 15,0 0-5-15,0 0-4 0,0 0-6 0,0 0-33 16,0 0-53-16,0 0-23 0,3 5-57 0,-3-5-68 15,0 0-101-15,0 0-69 0,-8 4-137 0,8-4-148 16,0 0-357-16,-13-1-681 0</inkml:trace>
  <inkml:trace contextRef="#ctx0" brushRef="#br1" timeOffset="202257.51">7606 13191 322 0,'0'0'390'0,"0"0"-105"0,-10-2 19 0,10 2-57 15,0 0 47-15,0 0-47 0,-9-3 14 0,9 3-77 16,0 0-5-16,0 0-30 0,0 0-7 0,0 0-25 16,0 0 10-16,10-2-19 0,-10 2 8 0,10 2-31 15,-10-2 7-15,16 3-23 0,-16-3 9 0,15 3-30 16,-6-1 10-16,4 1-24 0,-3-1 3 0,0 0-14 15,3 2 7-15,0-3-15 0,0 3 8 0,-1-2-21 16,5 2 9-16,-3-1-17 0,3 0-30 0,-3-1-101 16,-1 1-37-16,2-1-109 0,-1 2-63 0,0-3-80 15,0-1-416-15,-1 0-384 0</inkml:trace>
  <inkml:trace contextRef="#ctx0" brushRef="#br1" timeOffset="202430.5">8110 13075 201 0,'2'-7'471'0,"-2"7"-139"0,0 0 16 0,2-8-69 16,-2 8 15-16,0 0-11 0,0 0-13 15,-9-4-27-15,9 4-13 0,-9 8-57 0,2-4-20 0,-2 1-44 16,-1 4-5-16,0 0-39 0,-4 3 5 0,0 1-31 16,-1 1 2-16,-1 3-25 0,0 2 9 0,-1 1-93 15,-1-1-62-15,5-1-150 0,0-1-122 0,3 0-498 16,1-1-465-16</inkml:trace>
  <inkml:trace contextRef="#ctx0" brushRef="#br1" timeOffset="202940.56">8820 13204 4 0,'0'0'417'0,"-6"-8"-108"15,6 8-34-15,-6-7-31 0,6 7 42 0,-11-5-36 16,11 5 41-16,-10-2-53 0,10 2 1 0,-13 1-40 16,13-1 4-16,-15 6-32 0,6-1 4 0,1 0-1 15,1 1 6-15,-3 4-7 0,-1-2 18 16,3 3-13-16,0-2-3 0,0 5-10 0,0-2-33 0,3-1 5 15,-1 4-11-15,-1-1-7 0,4 1-9 0,-1-2-13 16,1 4-22-16,1-3-1 0,-1 2-30 0,3 1 10 16,0-2-8-16,0 0-8 0,4 1-23 0,0 0 1 15,0 1 13-15,2-1-20 0,3-1 15 0,0 0-17 16,1 0 17-16,4-1-40 0,-1-1 2 0,2-1-85 16,2-2-14-16,1-1-64 0,-2-2-70 0,4-1-57 0,-1-2-63 15,-1-2-92-15,2-1-52 0,-1-1-113 16,2-2-251-16,-1-1-431 0</inkml:trace>
  <inkml:trace contextRef="#ctx0" brushRef="#br1" timeOffset="203458.46">9099 13403 334 0,'-9'-5'340'0,"1"2"-36"16,2-1-9-16,-3-1-49 0,3 1-24 0,-1-2-48 15,2-1 33-15,1 0-60 0,2 0 1 0,0 1-57 0,2-2 18 16,3 0-50-16,1-1 34 0,1 0-52 0,3 0 29 16,2 0-34-16,0 1 43 0,2-2-29 0,0 4 22 15,1 1-29-15,2-2 26 0,-2 4-20 0,0-1 29 16,0 3-25-16,0 1 11 0,-1 1 2 0,0 2 10 16,-2 0-9-16,3 1 14 0,-3 4-14 0,-1-1 7 15,0 4-18-15,-4 0 5 0,0 2-19 0,-1-1 5 0,-4 2-16 16,0-1 7-16,-1-1-7 0,-2 0 16 0,1 2-7 15,-2-1 15-15,0-2-12 0,0 0 4 16,-1-3 0-16,1 2 3 0,2-4 7 0,-2 1 4 0,1-2-3 16,3-5-7-16,-5 6-12 0,5-6-3 0,0 0-8 15,0 0-3-15,0 0-4 0,-6-6 1 16,6 6-10-16,2-12-2 0,-1 6-2 0,2-4-4 16,1 2 3-16,0-3-2 0,0 3 9 0,0-3-11 0,1 2 1 15,0-1-1-15,-2 1 1 0,3 1 5 0,-4 1 9 16,2 0-2-16,0 0-12 0,-4 7 6 0,5-9 3 15,-5 9 3-15,6-7 7 0,-6 7 12 0,7-4 2 16,-7 4 6-16,0 0-1 0,9 4 3 0,-9-4 0 16,5 6-2-16,-5-6 0 0,4 10-9 0,-1-5 4 15,0 2-8-15,-2 0-5 0,2 2-7 0,-2 0-2 16,3 0-3-16,-3 1-7 0,2 2 6 0,-2-1-29 16,2-1 29-16,-1 1-36 0,1 0 25 0,1 1-84 15,-2-2-13-15,2 0-73 0,0 0-68 0,0-2-55 16,-1 0-41-16,3 0-52 0,-1-2-60 0,2-1-36 15,-7-5-488-15,11 5-557 0</inkml:trace>
  <inkml:trace contextRef="#ctx0" brushRef="#br1" timeOffset="203640.79">9522 13408 450 0,'0'0'420'0,"4"-8"-82"0,-4 8 19 15,2-7-60-15,-2 7 19 0,3-6-53 0,-3 6-19 16,0 0-59-16,5-4-13 0,-5 4-47 0,0 0-7 15,0 0-38-15,0 0 9 0,0 0-35 0,4 6 7 16,-4-6-28-16,1 7 9 0,2-1-22 0,-3-6 9 0,2 11-20 16,1-3 10-16,-2 1-21 0,4 0 11 0,-2-1-63 15,-1 2-57-15,5-2-92 0,-4 1-45 0,3-2-88 16,-1-1-59-16,1-1-361 0,2 0-268 0</inkml:trace>
  <inkml:trace contextRef="#ctx0" brushRef="#br1" timeOffset="204107.66">9765 13258 369 0,'0'0'326'0,"-3"-8"-58"16,3 8 1-16,-1-7-63 0,1 7 46 0,0 0-58 16,0 0 27-16,0 0-68 0,0 0 19 0,0 0-72 15,1 9 21-15,-1-9-52 0,4 9 17 0,1-4-41 16,0 2 22-16,3-1-42 0,-2-1 31 0,2 2-42 15,0-1 32-15,-1 0-38 0,4-2 33 0,-2 1-35 16,1-2 25-16,-1 0-34 0,0 0 34 0,-9-3-37 16,16 1 31-16,-16-1-32 0,16-3 30 0,-16 3-32 0,13-5 30 15,-6 2-40-15,-2-3 45 0,0-1-23 0,-1 2 30 16,0-4-14-16,2 2 37 0,-5-1-12 0,2 0 27 16,0 0-2-16,-1 0 38 0,-1 2-2 0,2 0 22 15,-2-1-9-15,-1 7-14 0,4-10-23 0,-4 10-16 16,3-8-11-16,-3 8 2 0,6-5 6 0,-6 5 11 15,0 0-1-15,12 2 0 0,-12-2-7 0,10 10-8 16,-5-3 1-16,3 1-7 0,-2 3-2 0,2 1-4 16,-2 1-9-16,4 1-3 0,-3 4-4 0,0 0-4 15,0 3-6-15,2 0 0 0,-4-1-4 0,1 3-2 16,-2-2-1-16,1 0 1 0,-1-2-42 0,-3-1 42 0,4-1-36 16,-5 0 51-16,0-4-44 0,-2 1 38 15,-2-1-34-15,1-2 34 0,0 0-40 0,-3-1 44 16,0-3-44-16,0-1 39 0,-2 0-44 0,-1-3 40 0,0 0-32 15,9-3-30-15,-18 0-69 0,8-3-74 16,2 0-81-16,-2-3-109 0,1-3-109 0,0-1-149 16,2-2-314-16,2-2-534 0</inkml:trace>
  <inkml:trace contextRef="#ctx0" brushRef="#br1" timeOffset="204373.56">10038 13089 171 0,'4'-11'442'15,"-1"4"-79"-15,-1 0-30 0,1-1-29 0,-2 3-46 16,4 1 47-16,-1-2-26 0,1 2-18 0,-5 4-24 16,13-4-18-16,-13 4-26 0,19 0-10 0,-7 3-18 15,1 0-10-15,3 4-8 0,2 1-6 0,0 2-11 16,2 0-17-16,2 6-10 0,0 2-16 0,-1 0-11 0,1 2-9 16,-4 2-14-16,-1 1-6 0,-2 1-9 15,-2-2 6-15,-4 0-18 0,-3-1-4 0,0 2 1 16,-3-1-8-16,-2-1-3 0,-2-2-2 0,-3 2-7 15,-2 0-4-15,-2-1-16 0,0-1-47 0,1-2-56 16,-5 0-58-16,5-3-58 0,-1-3-91 0,-1 1-91 0,3-6-92 16,2-1-476-16,4-5-581 0</inkml:trace>
  <inkml:trace contextRef="#ctx0" brushRef="#br1" timeOffset="204773.68">11062 12968 145 0,'0'0'317'0,"4"-10"-40"15,-4 10-13-15,0 0 11 0,-1-8 0 0,1 8-14 16,-6-7-40-16,6 7 36 0,-10-1-69 0,10 1 31 15,-14 0-55-15,14 0 28 0,-18 4-47 0,8 1 40 16,0-1 0-16,-3 2-4 0,0 2-1 0,-1 0-3 16,1 2-10-16,-1 0-15 0,0 4-14 0,1-1-10 15,2 0-13-15,0 1-14 0,1 0-6 0,3 0-9 16,0 0-5-16,1 2-6 0,2-2-11 0,3 2 1 0,0-2-12 16,1-1-3-16,2 2-8 0,2 1-2 0,2-2-10 15,1-1-3-15,0 2-10 0,3-2 0 16,2 0-16-16,1 1 17 0,2-2-21 0,1 0 20 0,0-1-2 15,2-2 0-15,0-1-8 0,1 0-2 0,2-4 0 16,-2 1-4-16,-1-2-6 0,2 0-16 0,-1-2-42 16,1 1-34-16,1-4-42 0,0 2-42 0,-1-2-41 15,-2-1-51-15,0 0-21 0,1-2-103 0,-2-1-48 16,-3 1-75-16,-1-2-442 0,-5-1-550 0</inkml:trace>
  <inkml:trace contextRef="#ctx0" brushRef="#br1" timeOffset="204948.7">11045 13235 393 0,'-16'-3'450'0,"4"-1"-111"0,1 3 23 16,2-2-51-16,0 2 0 0,9 1-6 0,-14-5-65 15,14 5-9-15,-8-7-48 0,8 7-25 0,-1-6-33 16,1 6-24-16,6-8-10 0,1 3-27 0,3 0-15 16,0 1-8-16,4 0-5 0,0-1-15 0,3-1-6 0,-1 2-49 15,3 1-77-15,2-2-69 0,2-1-64 0,0 2-38 16,-5 1-84-16,5-2-84 0,0 0-233 15,-3 1-192-15</inkml:trace>
  <inkml:trace contextRef="#ctx0" brushRef="#br1" timeOffset="205240.02">11645 12952 378 0,'6'-5'357'0,"-2"0"-15"0,-4 5-6 0,7-6-14 0,-7 6-11 16,6-6 2-16,-6 6-32 0,4-6-38 0,-4 6-37 15,0 0-32-15,5-5-15 0,-5 5 9 0,0 0 17 16,0 0-26-16,7 4 50 0,-7-4-44 0,5 9 28 16,-2-4-51-16,-2 1 21 0,2 2-41 0,-1 1 22 0,2 1-23 15,-1-1-1-15,1 3-26 0,-2 2 6 16,2-1-33-16,2 1 5 0,-2 1-30 0,0-2 7 16,0 1-21-16,0 1 10 0,0-1-26 0,-1 1 16 15,1-3-8-15,1 2-13 0,-1-2 9 0,-1-2-17 0,-1 2 7 16,1-3-19-16,1 2 7 0,-3-1-81 15,3-2-32-15,-3-1-66 0,2 0-71 0,-3-7-51 16,5 10-56-16,-5-10-181 0,0 0-176 0,2 5-307 0,-2-5-636 16</inkml:trace>
  <inkml:trace contextRef="#ctx0" brushRef="#br1" timeOffset="205839.95">11735 12977 246 0,'0'0'248'0,"-1"-9"-17"0,1 9-6 16,0-10 2-16,0 10-22 0,1-12-17 0,-1 12-9 15,3-11-28-15,0 5-16 0,-1 0-12 0,2-1-3 16,2-1-19-16,-2 3-14 0,3-2-4 0,-1-1-12 15,0 2-5-15,3-1-5 0,0 0 0 0,2 1-12 16,1 0-11-16,0-2-5 0,-1 4 0 0,5-1 5 16,-4 0-4-16,4 0 18 0,-2 3-15 0,0 0-4 0,0-1-6 15,0 2 7-15,-1 1 8 0,1 0-7 16,-1 1 6-16,-2 2 5 0,3-1-2 0,-4 0-2 16,3 3-3-16,-4 0 3 0,0 0 3 0,-1 1-7 0,-1 0 0 15,-3 1-2-15,1 0-7 0,-3 3-2 0,-2-3-41 16,-2 2 42-16,0 0-8 0,-2 1-3 15,-1-2-2-15,-3 2-3 0,-1-1-3 0,0 1 0 16,-2-1-5-16,-1 0 0 0,1-1 5 0,-3 0-7 0,2-1 2 16,-2 0-3-16,0-1 2 0,1 0-1 0,2 0 0 15,-1-1 3-15,2 0-5 0,1-2 2 0,0-1-2 16,-1 1 7-16,10-3-5 0,-13 5 2 0,13-5 0 16,-10 3 3-16,10-3-3 0,0 0-1 0,-13 3 0 15,13-3-3-15,0 0 6 0,0 0-3 0,0 0-1 16,0 0 1-16,0 0 3 0,0 0 0 0,10-3 8 15,-10 3 14-15,0 0 13 0,16 0 9 0,-16 0 12 16,16 3 16-16,-16-3 12 0,18 3 3 0,-8 1-3 16,2-2 1-16,-2 3 0 0,4 0-6 0,-1 1 0 0,1 0 4 15,-2 1-10-15,0 0 1 0,2 2-3 16,-1-1-5-16,0 1 1 0,0 0-2 0,-2 1-11 16,2-1-12-16,-1 2 5 0,0-2-8 0,-3 1-4 15,2 0-7-15,0-2-9 0,-2 2 1 0,-1-2-6 0,-2 1 0 16,3-3-7-16,-3 1-6 0,-2 0-10 15,0-1-41-15,0 1-99 0,-4-7-193 0,1 10-234 16,-1-10-917-16,-5 8-1114 0</inkml:trace>
  <inkml:trace contextRef="#ctx0" brushRef="#br1" timeOffset="-203075.43">12305 12969 42 0,'0'0'228'0,"0"0"-37"0,0 0-26 0,0 0-22 15,0 0-19-15,0 0-9 0,0 0 6 0,0 0-27 16,-1-7-12-16,1 7-8 0,0 0-12 16,0 0-1-16,0 0-6 0,0 0-6 0,0 0 4 0,0 0 10 15,0 0 14-15,0 0 2 0,0 0-3 0,0 0-1 16,0 0-5-16,0 0 1 0,0 0-4 0,0 0 5 15,0 0 25-15,0 0-21 0,12 2-2 0,-12-2 3 16,0 0-9-16,6 4-6 0,-6-4-1 0,6 3 2 16,-6-3 2-16,9 5-9 0,-9-5 1 15,8 3-6-15,-8-3-2 0,10 4-9 0,-10-4-6 0,12 6 1 16,-12-6-7-16,11 5 2 0,-11-5 4 0,11 4-9 16,-11-4-5-16,11 4-3 0,-11-4 1 0,10 6-6 15,-10-6 1-15,8 5-2 0,-8-5 0 0,6 3 3 16,-6-3-1-16,9 4 6 0,-9-4 4 0,0 0 5 15,8 5 4-15,-8-5 9 0,0 0 10 0,5 4 13 16,-5-4 11-16,0 0 10 0,0 0 10 0,8 3-10 16,-8-3-11-16,0 0-11 0,0 0-11 0,0 0-8 0,7-4-11 15,-7 4-1-15,0 0-10 0,4-8 4 0,-4 8-3 16,5-6-2-16,-5 6-3 0,4-8 1 16,0 2-5-16,-1 1-2 0,-1-1 3 0,2-1-3 0,2 0 4 15,-2 1 0-15,1-3 4 0,-1 2-5 0,0-2 7 16,0 2 0-16,2-1-1 0,-2 0 4 0,0-1-3 15,1 2 5-15,-1-1 7 0,0-2 2 16,-2 2-4-16,2-1-7 0,2 1 8 0,-3-1 6 0,-1 2-10 16,2-1-5-16,-2 0-1 0,-1 3-7 0,0-2 1 15,2 0-7-15,-3 7-3 0,1-13 5 0,-1 13-9 16,0-11-10-16,0 11-1 0,0-11-40 0,0 11-93 16,-4-8-82-16,4 8-132 0,-5-10-113 0,1 7-163 15,-1-2-387-15,-4 1-626 0</inkml:trace>
  <inkml:trace contextRef="#ctx0" brushRef="#br1" timeOffset="-201642.06">8466 5421 215 0,'0'0'205'0,"0"0"-17"0,0 0-36 16,0 0-1-16,0 0-25 0,0 0 0 0,0 0-26 15,0 0 22-15,0 0-18 0,0 0 3 0,0 0 4 16,0 0-6-16,-10 0-3 0,10 0-2 0,0 0-13 0,0 0-7 16,0 0-7-16,0 0-6 0,0 0-9 0,0 0-2 15,0 0 7-15,0 0-4 0,0 0 7 16,0 0 7-16,0 0 3 0,0 0-10 0,8 2-2 0,-8-2-5 15,0 0 0-15,13-2-4 0,-13 2-2 0,15-1-1 16,-6-2-6-16,-9 3-4 0,20-4-5 0,-8 3-6 16,2-1-5-16,-1-1-3 0,-2 1-4 0,3 1-3 15,0-1-3-15,0-1-5 0,2 0 1 0,-2 1-4 16,-2 0 6-16,4 1-6 0,-5-2-5 0,2 2 4 16,0 0-1-16,-2-1-3 0,2 2 0 0,-4-2 4 15,3 1-8-15,-12 1 1 0,16-3-1 0,-16 3-2 16,13-2-1-16,-13 2-4 0,14-1 4 0,-14 1-39 15,10-1-46-15,-10 1-46 0,0 0-43 0,12-3-50 16,-12 3-32-16,0 0-67 0,0 0-30 0,0 0-201 16,0 0-76-16</inkml:trace>
  <inkml:trace contextRef="#ctx0" brushRef="#br1" timeOffset="-201376.3">8598 5483 186 0,'0'0'333'0,"-8"3"-78"16,8-3-4-16,-6 6-53 0,6-6-4 0,0 0-52 16,-9 2 31-16,9-2-41 0,0 0 23 15,0 0-45-15,0 0 2 0,0 0-5 0,0 0-1 0,0 0 8 16,0 0 6-16,0 0 3 0,0 0 5 0,17 1-4 16,-17-1-2-16,10-2-7 0,-10 2-1 0,14-1-3 15,-14 1-21-15,15-4-8 0,-15 4-9 0,18-3-7 16,-9 1-12-16,0 1-9 0,4-2-9 0,-3 1-7 15,3 1-3-15,-2-1-9 0,1-2 1 0,0 1-7 16,0 1-1-16,2 0-10 0,-2-1-14 16,-1 1-112-16,2 0-162 0,-3-2-249 0,-1 0-438 0,-1 1-566 15</inkml:trace>
  <inkml:trace contextRef="#ctx0" brushRef="#br1" timeOffset="-195258.97">9174 14151 208 0,'-2'-6'281'15,"2"6"-29"-15,0 0 12 0,-4-6 18 0,4 6-9 16,0 0-16-16,-9-3-29 0,9 3-27 0,0 0-25 15,0 0-16-15,-9-2-1 0,9 2 1 0,-8 3 3 16,8-3 13-16,-7 6 10 0,2-1-4 0,0 2 6 16,-1 0-3-16,1 3 13 0,1-1 3 15,-1 4-43-15,-1 2 8 0,2-1-11 0,-1 0-10 0,2 4-16 16,1 0-18-16,-2 0-12 0,3 2-24 0,-1 0 8 16,1 4-26-16,2-2 4 0,1 2-16 0,0-2-5 15,2 0-1-15,0-1-7 0,1 0-4 0,3 0-5 16,-2-2-1-16,3-2-10 0,1-2-3 0,3-1 3 15,1 0-10-15,0-2-20 0,3-3-40 0,1 0-61 16,-2-3-71-16,3-2-77 0,2-1-95 0,-2-2-53 16,3 0-162-16,-2-2-137 0,0 0-275 0,0-4-584 0</inkml:trace>
  <inkml:trace contextRef="#ctx0" brushRef="#br1" timeOffset="-194594.37">9427 14334 145 0,'-4'-4'267'0,"4"4"-40"0,-6-10-8 0,5 4 3 15,1 6-10-15,-3-10-14 0,3 10-17 0,4-13-13 16,-1 8-30-16,2-3-22 0,0 2-13 0,3 0-2 15,0 0-10-15,1 1-3 0,2 1 4 0,0-1-12 16,-1 2-1-16,2 0-4 0,1 2-2 0,0-1 11 16,-1 4 7-16,0 0 3 0,-2 1-9 0,3 3 2 15,-3-1-3-15,3 4-27 0,-6 0 13 0,1 2-35 0,-3 1 18 16,-1 3-19-16,0-2 9 0,0 0-19 16,-4-1-4-16,0 3 10 0,-2-3 9 0,0-1 9 15,1 2 17-15,-2-4 0 0,1 2 1 0,-1-3 0 16,0 1-7-16,1-3-3 0,-1 1 2 0,1-2-3 0,2-5-3 15,-4 7-6-15,4-7-6 0,0 0-7 0,-8 4-4 16,8-4-6-16,0 0-8 0,-1-5-2 16,1 5-1-16,4-9-4 0,-2 3 4 0,-1 0-10 0,2-2 1 15,1-1-2-15,0 1 7 0,0-2-8 0,0 1 3 16,-1-2-4-16,4 2 4 0,-4-2-3 0,1 1 3 16,0-1-6-16,0 1 5 0,0 1-6 0,-1-2 9 15,-1 3-8-15,3-3 8 0,-4 4-9 0,2-2 15 16,-2 2 6-16,2 0 13 0,-3 0 6 0,0 7 0 15,2-10 8-15,-2 10-4 0,3-11 6 0,-3 11-17 16,1-7 9-16,-1 7-13 0,0-6 4 0,0 6-12 16,0 0 12-16,1-7-12 0,-1 7 21 0,0 0-15 15,0 0 27-15,0 0-23 0,0 0 30 0,-2 7-18 16,2-7 30-16,-4 8 0 0,4-8-23 0,-1 10-3 0,-2-2 27 16,3-1-1-16,-1 1-6 0,1 0-6 15,-1 3 3-15,1-1-8 0,0 1-7 0,1-2-3 16,0 2-6-16,-1 0-6 0,3 1-6 0,1-2-12 15,-2 0 14-15,2 1-18 0,1-1 11 0,-1 1-14 16,2-3 12-16,1 2-19 0,-1-3 0 0,1 2-13 16,0-2-28-16,3-1-69 0,-1 1-38 0,2-2-77 0,0-1-84 15,-1 1-66-15,2-1-71 0,-2-2-96 0,2-1-73 16,0-1-424-16,0 0-655 0</inkml:trace>
  <inkml:trace contextRef="#ctx0" brushRef="#br1" timeOffset="-194420.83">10079 14401 421 0,'0'0'488'0,"12"-5"-94"16,-12 5-14-16,7-4 12 0,-7 4 11 0,7-3-37 15,-7 3-38-15,0 0-37 0,9-3-32 0,-9 3-27 16,0 0-25-16,0 0-28 0,11 0-27 0,-11 0-33 16,5 6-18-16,-5-6-15 0,4 9-20 0,-4-9-11 15,0 12-11-15,0-5-54 0,0 2 36 0,-1 1-96 16,-2 1-55-16,-1 0-103 0,0 1-143 0,1-2-160 15,-2 2-615-15,0-2-761 0</inkml:trace>
  <inkml:trace contextRef="#ctx0" brushRef="#br1" timeOffset="-190710.91">10649 14228 76 0,'0'0'243'0,"0"0"-53"16,0 0-11-16,-1-8-19 0,1 8-21 0,0 0-18 16,0 0-20-16,-3-5-13 0,3 5 11 0,0 0 2 15,0 0 13-15,0-10-25 0,0 10-7 0,0 0-8 16,0-8-3-16,0 8-1 0,0 0 9 0,0-10-5 16,0 10-6-16,0-7 5 0,0 7-4 0,-4-7-4 15,4 7-13-15,-5-9 17 0,5 9-2 0,-6-7-8 16,6 7-5-16,-6-6 2 0,6 6 6 0,-11-7-15 15,1 6 6-15,10 1-6 0,-15-4-4 0,15 4 4 16,-19-1 1-16,19 1-4 0,-22 1-13 0,9 0 3 16,3 2-4-16,-3-1-1 0,2 1 3 0,-1 1 2 15,1 0-1-15,0-1-8 0,0 2 3 0,2 0-6 16,1 1 2-16,-1-1-4 0,2 1 4 0,0 0 2 0,2 0-3 16,0 0 5-16,1 0-3 0,2-1-3 0,0 0-1 15,0 1-1-15,2-6-1 0,0 13-18 16,1-6 19-16,0-1-20 0,2-1 18 0,-2 0-22 15,3 2 18-15,0-3-19 0,1 2 20 0,0-1-16 0,-1-1 14 16,-4-4-17-16,13 7 17 0,-7-4-13 0,-6-3 8 16,17 4-14-16,-17-4 18 0,15 2-19 0,-15-2 16 15,19 0-16-15,-9-2 16 0,1 0-5 0,0 0-13 16,1-1 16-16,-2-1-3 0,3 1-1 0,-3-1 0 16,0-1 0-16,2-1-4 0,-3 2 3 0,1-3-1 15,-1 2-1-15,0-1 0 0,-2-1 0 0,2 0-1 16,-2 2 2-16,-1-2 1 0,1 0 0 0,-2 1-2 15,0 1 0-15,-3-1-3 0,2 3 0 0,-4 3 3 16,5-10 2-16,-5 10-1 0,4-7-2 0,-4 7-1 16,0 0 2-16,0-7-4 0,0 7-6 0,0 0 11 0,0 0 1 15,0 0 2-15,-4-5 3 0,4 5 2 16,0 0 2-16,0 0 8 0,-8 6 12 0,8-6 11 16,-3 6 5-16,3-6-4 0,-7 8 5 0,7-8 4 0,-3 11 0 15,1-5 2-15,0 2-11 0,-1-3 4 0,2 4-11 16,-1-2 1-16,1 1-11 0,1 1-1 15,0-1-8-15,0 1 4 0,1 1-8 0,1 0 4 0,-1-1-6 16,2 1 3-16,-1 0-7 0,2-1-10 0,1 0 9 16,0-1-3-16,-1-1 1 0,4 2-8 0,-2-3-10 15,4 0-64-15,-2 0-61 0,1-1-59 16,0-2-47-16,2 1-71 0,0-2-51 0,-1 1-103 0,-10-3-392 16,24 0-412-16</inkml:trace>
  <inkml:trace contextRef="#ctx0" brushRef="#br1" timeOffset="-189976.9">10981 14380 102 0,'0'0'190'16,"0"0"-47"-16,0 0-28 0,0 0-13 0,0 0-24 15,0 0-11-15,0 0-5 0,-3-6 8 0,3 6 5 16,0 0 3-16,0 0 5 0,0 0-3 0,0 0-4 16,0 0 3-16,0 0-20 0,0 0 28 0,-4-5-20 15,4 5 43-15,0 0-35 0,0 0 37 0,0 0-34 16,0 0 44-16,0 0-42 0,0 0 45 0,0 0-51 16,0 0 33-16,0 0-51 0,0 0-2 0,0 0-1 15,0 0-7-15,0 0 0 0,0 0 37 0,-3-4-36 16,3 4 36-16,0 0-30 0,0 0 31 0,0 0-27 15,0 0 24-15,0 0-24 0,-4-5 23 0,4 5-18 16,0 0 18-16,0 0-17 0,0 0 16 0,0 0-7 16,-2-6 11-16,2 6-17 0,0 0 7 0,0 0-15 0,0 0 8 15,0 0-15-15,-3-6 5 0,3 6-9 16,0 0 4-16,0 0-13 0,0 0 6 0,0 0-9 16,-2-6 6-16,2 6-11 0,0 0 6 0,0 0-9 15,0 0 6-15,0 0-14 0,0 0 2 0,0 0-4 0,0 0 0 16,0 0-10-16,-3-5 5 0,3 5-10 0,0 0 5 15,0 0-7-15,0 0 0 0,0 0-2 0,0 0 9 16,0 0-9-16,0 0 4 0,-1 6-4 0,1-6 5 16,0 0-2-16,-3 11 4 0,3-11 6 0,0 11 4 15,-1-6-3-15,0 3 0 0,-1 0-3 0,0 2-1 16,1-1 0-16,-2 2-2 0,3 0 1 0,-1 1-4 16,1-1 2-16,0 0-1 0,-1 0-1 0,1-2 1 15,0 1-1-15,0-2 1 0,1 2-1 0,-1-3 3 16,1 0-2-16,0 0 1 0,1-1 2 0,-1 2 0 15,4-2-2-15,-3-2 1 0,-2-4-1 0,8 9 2 16,-8-9-5-16,11 7-7 0,-11-7-5 0,15 3-12 16,-15-3-55-16,15 2-53 0,-15-2-48 0,22-2-55 15,-12 0-56-15,3 0-54 0,-3-2-36 0,2 1-86 0,2-4-393 16,-4 0-404-16</inkml:trace>
  <inkml:trace contextRef="#ctx0" brushRef="#br1" timeOffset="-189687.65">11003 14154 4 0,'-6'-4'326'16,"6"4"-68"-16,-8-6-35 0,8 6-1 0,-9-5-15 16,9 5-36-16,-6-5-32 0,6 5-29 0,0 0-20 15,-7-5-16-15,7 5-10 0,0 0-18 0,0 0-7 16,0 0-9-16,0 0-7 0,2-6-4 0,-2 6 1 15,0 0 0-15,0 0-6 0,0 0-4 0,5-5-1 16,-5 5 15-16,0 0 20 0,0 0 20 0,1-7 10 16,-1 7 0-16,0 0 6 0,-4-6-30 0,4 6 45 15,0 0-47-15,-9-2 38 0,9 2-29 0,0 0-4 16,-11-1-12-16,11 1-7 0,0 0-1 0,-13 3-17 0,13-3-2 16,-6 4-4-16,6-4 0 0,-4 7-10 15,4-7-88-15,1 7-39 0,-1-7-100 0,4 9-108 16,-4-9-378-16,9 6-221 0</inkml:trace>
  <inkml:trace contextRef="#ctx0" brushRef="#br1" timeOffset="-189344.26">11179 13919 227 0,'-1'-7'327'0,"1"7"-48"0,-2-6-15 0,2 6-46 15,0 0 25-15,-2-8-60 0,2 8 34 0,0 0-50 16,0 0 26-16,0 0-52 0,13 2 19 0,-13-2-34 16,14 7 20-16,-7-2-28 0,2 1 16 0,1 3-6 15,-1 1-9-15,0 3-8 0,1 1-4 0,3 2-8 16,-4 1-5-16,2 2-8 0,-3 2-12 0,-1 1-11 15,1 2-15-15,-4-2-3 0,4 3-16 0,-6 1 5 16,1-1-14-16,-2 1 6 0,-1 0-14 0,0-1 2 16,-3 0-7-16,1-1-4 0,-1 0-1 0,-3 0-5 15,2-2-7-15,-2-1-77 0,1 0-70 0,-2-3-127 16,0-3-89-16,2-1-137 0,-2-1-383 0,3-3-453 16</inkml:trace>
  <inkml:trace contextRef="#ctx0" brushRef="#br1" timeOffset="-188877.95">11893 13921 333 0,'-9'-7'316'0,"2"2"-12"16,7 5-25-16,-12-4 35 0,5 1-47 0,7 3 10 0,-15-2 5 15,15 2-63-15,-17 0-15 0,7 1-38 16,-1 2-4-16,0 0-41 0,2 1 13 0,-2 2-18 15,1 1 6-15,-1 2-16 0,1 0 11 0,0 2-18 16,2 1 10-16,-1 0-14 0,3 2 6 0,1 1-8 0,0-1 0 16,1 0-9-16,1 1-4 0,3 2-5 0,0-3-8 15,0 2-4-15,3-1-15 0,-1 0 4 0,2 2-19 16,3-3 4-16,-2 2-5 0,2-2-7 0,1-1-3 16,1 1-2-16,0-2-3 0,2-1-1 0,1 0-3 15,2-2 1-15,-3 0-4 0,4-2-6 0,0 0-2 16,-1-1-1-16,3-3-8 0,-2 1-19 0,0-4-41 15,1 1-37-15,0-2-56 0,2-1-28 0,-1 0-75 16,-1-3-20-16,-3 0-112 0,1-1-53 16,0 1-81-16,-5-3-315 0,0 1-385 0</inkml:trace>
  <inkml:trace contextRef="#ctx0" brushRef="#br1" timeOffset="-188702.62">11751 14197 69 0,'-19'-3'522'0,"19"3"-133"0,-11-2-48 0,11 2-51 16,-6-6-60-16,6 6 22 0,4-9-47 0,0 4-1 0,2-3-70 16,2 2-12-16,3-2-38 0,3-1 13 0,3 1-49 15,1-2 18-15,2 2-36 0,1-2 14 0,-1 2-37 16,3 0 26-16,0 1-46 0,0-1-25 16,-1 0-100-16,1 1-38 0,-3-1-70 0,2 3-61 0,-3-2-91 15,-1 0-182-15,-3 1-90 0</inkml:trace>
  <inkml:trace contextRef="#ctx0" brushRef="#br1" timeOffset="-188477.65">12189 13927 241 0,'0'0'413'0,"4"-10"-81"0,-4 10 35 15,1-9-53-15,-1 9 21 0,3-8 25 0,-3 8-59 16,1-7-21-16,-1 7-60 0,0 0-20 0,3-6-9 16,-3 6 25-16,0 0 2 0,0 0-14 0,0 0-8 15,9 6-16-15,-9-6-17 0,7 12-9 0,-4-5-25 16,1 3-24-16,-1 1-15 0,1 3-18 0,0 0-13 15,0 1-18-15,2 2-3 0,-2 1-5 0,0-2-6 16,1 1-8-16,-1 1-2 0,1-1-2 0,-1 0-7 16,2-1-6-16,-2-1-7 0,1 1-51 0,-1-3-59 0,1 0-56 15,-2-2-75-15,1-2-43 0,-1 1-80 0,0-3-38 16,-1-1-95-16,-2-6-552 0,3 6-671 16</inkml:trace>
  <inkml:trace contextRef="#ctx0" brushRef="#br1" timeOffset="-188077.45">12225 13926 293 0,'2'-11'279'0,"1"0"-48"16,2 1 24-16,-1-1-36 0,4 0 22 16,-2 1-58-16,3 0-19 0,-1-1-21 0,2 3-18 0,-1-2-18 15,0 3-12-15,1 1-9 0,-1 0-5 0,0 3-8 16,2-2-1-16,-3 2-1 0,-8 3-12 0,14 0-4 15,-14 0-5-15,14 4-3 0,-14-4-7 0,9 8 17 16,-6-1-42-16,-2 1 31 0,-1-1-41 0,0 4 30 16,-4-1-32-16,0 3 22 0,-1-2-33 0,-1 3 34 15,-2-2-2-15,2-1 0 0,-2 2 1 0,2-2 7 16,-2-4 3-16,4 1 16 0,-2-2 7 0,1 0 2 0,1 0 6 16,4-6-7-16,-7 7-6 0,7-7-5 15,0 0-11-15,-1 6-3 0,1-6 27 0,0 0-6 16,13 4 11-16,-13-4-5 0,14 2 15 0,-14-2-8 0,22 4 11 15,-12-2-12-15,3 1 2 0,0 1-14 0,2 1 1 16,-2 1-17-16,2-1-1 0,-2 3-12 0,1 0 0 16,-1 0-7-16,-1 2-1 0,1-2-8 0,0 3-2 15,0-1-2-15,-2 0-4 0,-2 3-10 0,3-4-62 16,-3 3-90-16,0-3-57 0,-2 1-113 16,2 0-69-16,-2-3-94 0,0-1-449 0,-3 0-522 0</inkml:trace>
  <inkml:trace contextRef="#ctx0" brushRef="#br1" timeOffset="-187627.71">13261 13854 331 0,'11'-3'300'0,"-2"-1"-13"0,-9 4-6 15,15-2 49-15,-15 2-31 0,0 0-13 0,10 2-1 16,-10-2-70-16,0 0-14 0,-1 11-62 0,-4-5-4 15,-2 1-45-15,-3 2-5 0,-4 0-34 0,-1 2 10 0,-3 1-10 16,-1-1-11-16,1 0-7 0,0-2-2 16,-1 1-16-16,5-3 2 0,-2 1 0 0,5-3-2 15,-1 0 5-15,2 0 1 0,2-3 2 0,8-2-10 0,-11 3-19 16,11-3 19-16,0 0-23 0,-9-6 22 0,9 6-16 16,5-10 14-16,-1 3-18 0,1-1 18 0,0 1-20 15,3-6 21-15,1 2-21 0,-2 1 19 0,1-5-19 16,1 3 2-16,1-4 0 0,-1 0 2 0,-1 2 2 15,-2-2 2-15,2 0 2 0,-2 1-2 0,-2-1 19 16,0 1-10-16,0-1 6 0,-3 4-23 0,0 0 32 16,1 0 2-16,-2 3 22 0,0 0 1 0,-2 3 17 15,1 0 5-15,1 6 36 0,-8-6 5 0,8 6 21 16,0 0 7-16,-12 1-1 0,12-1 1 0,-9 11-32 16,6-4 37-16,1 2-28 0,-1 1 16 0,3 2-39 15,1 1 7-15,3 3-21 0,0-1-10 0,2 1-14 16,2 2-12-16,1 0-28 0,0 2 14 0,5-1 3 15,0 0-8-15,3 1-6 0,-2 2-15 0,4-3-50 16,-1 0-83-16,-1-1-91 0,0 0-109 0,-2-3-58 16,1 0-140-16,-2 0-141 0,0-3-401 0,0 0-687 15</inkml:trace>
  <inkml:trace contextRef="#ctx0" brushRef="#br1" timeOffset="-187095.14">14270 13582 400 0,'0'0'350'0,"-8"-3"-24"0,8 3-48 0,-9-3 29 15,9 3-36-15,-11 1 38 0,11-1-31 0,-14 3-13 16,7 1-33-16,-3 1-17 0,2 3-27 0,-1 0-3 16,2 3 4-16,-4 0 6 0,4 4 2 0,-1 2-16 15,0 2-19-15,1 1-16 0,0 2-11 0,2 1-19 16,0 1-12-16,2 1-14 0,2 0-20 0,-1 2-7 15,2-1-9-15,0 2-11 0,2-2-7 0,-1 1-5 16,3-3-5-16,1 1-11 0,2 0 4 0,-1-2-5 16,3-3-3-16,3 1-7 0,-2-2-12 0,4-2-49 15,0-2-47-15,3-1-58 0,-2-4-47 0,4 1-59 16,2-4-21-16,-6-2-105 0,5-1-55 0,0-3-88 16,0-1-411-16,-1-3-531 0</inkml:trace>
  <inkml:trace contextRef="#ctx0" brushRef="#br1" timeOffset="-186545.06">14405 13917 93 0,'-5'-8'229'16,"0"1"-38"-16,2 1-42 0,2-2 33 0,1 1-5 15,0-1 43-15,0-1-66 0,3 0-29 0,3 0-14 16,-1 2-19-16,2-2-16 0,2 0-9 0,1 2 10 15,1-2-3-15,1 2 19 0,2 1 3 0,-1 1-7 16,2 1-10-16,-2 1-4 0,-2 0 8 0,3 2-4 16,-1 1-1-16,1 1 5 0,-2 2 4 0,0 1 11 15,-3-1 15-15,2 4-25 0,-4 0 9 0,2 0-26 16,-2 1 12-16,-2 1-25 0,0 1 12 0,-4 1-26 16,2 0 11-16,-2 1-25 0,-2-1 11 0,-1 0-22 15,0-1 20-15,-1 1-11 0,-1-1 17 0,1 0-3 0,-1-3 13 16,0 0-2-16,1-1 9 0,3-6-17 15,-10 7 5-15,10-7-15 0,-5 3 4 0,5-3-21 16,0 0 10-16,-5-5-16 0,5 5 7 0,1-9-13 16,-1 9 7-16,4-12-9 0,0 5 10 0,0-3-15 0,2 3 11 15,-1-3-12-15,2 2 11 0,-2-2-11 0,1 1-1 16,3-1 6-16,-4 2-6 0,1-1 3 0,2 1-1 16,-4 1 0-16,4-1 3 0,-3 1 3 0,-1 1 8 15,-1 1 4-15,1 1 2 0,-4 4 1 0,7-9 8 16,-7 9 15-16,5-4 13 0,-5 4 13 0,0 0 5 15,0 0 3-15,0 0 1 0,6 4 0 0,-6-4 6 16,3 10-7-16,-3-10-1 0,1 12-4 0,0-5-12 16,-1 0-8-16,2 3-8 0,-1 0-9 0,0-1-12 15,2 2 2-15,-2 0-4 0,2 1-4 0,-1-1-3 16,1 1 1-16,2-1-6 0,-3 1-23 0,2 1 17 16,1-1-14-16,0-3-55 0,1 2-70 0,-1-1-71 15,1-1-46-15,-1 0-53 0,3-1-59 0,-2-1-109 16,2-1-107-16,-1-1-399 0,1-1-574 0</inkml:trace>
  <inkml:trace contextRef="#ctx0" brushRef="#br1" timeOffset="-186386.03">15008 13973 67 0,'11'-3'678'0,"-4"-1"-196"0,-7 4-79 0,11-4-40 16,-11 4 38-16,11-4-22 0,-11 4-2 15,8-3-40-15,-8 3-45 0,9-1-41 0,-9 1-42 0,0 0-52 16,12 3-22-16,-12-3-35 0,7 5-10 0,-7-5-27 15,5 9-2-15,-4-3-28 0,0 1 1 16,1 2-21-16,-2-1-85 0,-2 2-94 0,1 0-114 0,0 0-100 16,-3 1-160-16,1-3-550 0,1 0-706 0</inkml:trace>
  <inkml:trace contextRef="#ctx0" brushRef="#br1" timeOffset="-185761.18">15407 13722 27 0,'3'-10'228'0,"-3"10"-25"16,0-9-25-16,0 9 27 0,-2-9-15 0,2 9 31 0,-3-9-63 16,3 9 38-16,-7-8-38 0,7 8 26 0,-9-8-41 15,9 8 4-15,-11-7-29 0,3 4-11 0,0-1-9 16,8 4-12-16,-16-2-1 0,16 2 3 16,-19 0-1-16,19 0 0 0,-22 1-10 0,12 0-2 0,-3 3-3 15,3-1-2-15,-3 1-4 0,5 1-4 0,-2 1-7 16,0 1-4-16,0 2-4 0,1-1-1 0,2 0-6 15,1 1 1-15,1-1 3 0,1 3 3 0,1-1 9 16,2-1-23-16,1 2 1 0,1-2-9 0,2 1 9 16,-1 1-18-16,2-1 10 0,3-1-16 0,-1 0 10 15,-1 0-12-15,3-2 7 0,1-1-7 0,-2 0 7 16,4-1-16-16,-2-1 14 0,1-2-14 0,0 0 9 16,-10-2-13-16,20 2 12 0,-9-5-14 0,-2 1 12 15,2 0-11-15,-3-2 11 0,1-1-13 0,0-2 2 16,-3 1 1-16,0-1 1 0,1-2 1 0,-2 1 0 0,0 0 1 15,-1-1 0-15,-2 0 6 0,1 0-5 0,0 0 1 16,-1 2 1-16,-2-1 2 0,3 1 6 0,-3 7 5 16,1-12 1-16,-1 12-7 0,3-10-6 15,-3 10 3-15,2-7-2 0,-2 7-1 0,0 0 4 0,0 0 4 16,0 0 2-16,0 0 5 0,8 3 3 16,-8-3-2-16,6 9 0 0,-3-3 1 0,2 2-7 0,-1 0-2 15,2 2-1-15,-1 0 7 0,4 1-13 0,-2 1 12 16,0-1-13-16,3 2 5 0,-2-1-17 0,0-1 7 15,1 0-54-15,1-1-58 0,-2 0-79 0,1-2-19 16,-2-1-107-16,2 1-45 0,0-4-81 0,-1 0-377 16,1-1-361-16</inkml:trace>
  <inkml:trace contextRef="#ctx0" brushRef="#br1" timeOffset="-185478.67">15725 13828 490 0,'0'0'382'0,"4"-5"-7"0,-4 5-74 15,0 0-5-15,5-6-5 0,-5 6-9 0,0 0-18 0,0 0-29 16,0 0-21-16,0 0-14 0,12 4-41 16,-12-4-3-16,5 9-15 0,-1-3 2 0,-2 1-19 15,2 2-13-15,0 1 0 0,-1 0-13 0,-1 1-18 16,2 4-8-16,-1-1-9 0,-1 0-4 0,1 1-6 0,0 1-11 16,-1-2-4-16,0 0-5 0,-2-2-5 0,1 2-5 15,1-3 2-15,-2 0-19 0,0 2 18 0,0-4-8 16,0 1 4-16,0-2-8 0,-2-1 12 0,1-1-15 15,1 1 1-15,0-7-3 0,-6 11 8 0,6-11-14 16,-8 7 7-16,8-7-9 0,-11 3 2 0,11-3-31 16,-14-2-41-16,5-1-36 0,0-1-64 0,0-1-50 15,-1-3-103-15,-1 0-57 0,2-3-123 0,-1-3-505 16,1 1-613-16</inkml:trace>
  <inkml:trace contextRef="#ctx0" brushRef="#br1" timeOffset="-185317.61">15589 13621 130 0,'0'0'368'0,"-3"-10"-89"15,3 10-40-15,-1-9-11 0,1 9-30 0,-3-5-60 16,3 5 10-16,0 0-65 0,0-8 14 0,0 8-48 16,0 0 24-16,0 0-51 0,8-3 33 0,-8 3-43 15,0 0 25-15,15-2-104 0,-15 2-114 0,13-1-417 16,-13 1-111-16</inkml:trace>
  <inkml:trace contextRef="#ctx0" brushRef="#br1" timeOffset="-183811.39">14771 13915 79 0,'18'-6'154'0,"5"-1"18"0,2 1-9 16,6-3-17-16,2 1-22 0,0-2 11 0,7 0-36 16,-3 1 10-16,5-2-31 0,-2 1 12 0,-2 1-23 15,3-2 24-15,-8 4-33 0,2-2 19 0,-1 1-41 16,-2-1 29-16,0 1-44 0,-1 1 21 0,-6 0-32 15,0 1 27-15,-5-2-34 0,-1 4 30 0,-5-2-31 16,-1 2 20-16,-4-1-31 0,-4-1 26 0,-5 6-28 16,4-6 26-16,-4 6-31 0,-10-6 35 0,-2 4-35 15,-2 1 31-15,-4 1-31 0,-5 0 5 0,-5 1 2 16,-9 1 0-16,1 2 17 0,-11 1-14 0,2-1 39 16,-3 3-9-16,2 0 48 0,-2 1-14 0,4 1 58 15,-1-1-35-15,3 2 41 0,1-1-50 0,8 1 35 16,2-1-42-16,2 1-4 0,6-2 20 0,2 2-40 15,1-2 39-15,6-1-31 0,1 1 28 0,5 0-29 0,3-2 24 16,5-6-31-16,0 12 19 0,7-7-29 0,3 0 18 16,4-2-27-16,5 1 14 0,4-2-27 15,6-1 22-15,2 0-28 0,9-1 21 0,-1 0-24 16,2-1 21-16,9-2-22 0,-1-1 18 0,-1 1-24 16,3 0 22-16,-3-2-23 0,1 1 22 0,-1-2-13 0,0 1 6 15,-3-1-14-15,-7 1 23 0,1 0-27 16,-4-1 23-16,1 1-24 0,-2 0 3 0,-4 0 1 0,-3 0 4 15,-3 0-1-15,-1 0 1 0,-5 2 0 16,-3-1 2-16,-3 0-9 0,-3 2 2 0,-9 2 3 0,10-6-3 16,-10 6 0-16,-9-3 2 0,-1 1 4 0,-7 2-3 15,-7 0-1-15,-5 0-2 0,-10 3 2 0,-9-1 1 16,-3 3 0-16,-2 0 0 0,-3 0 23 0,-3 1-30 16,-10 2 35-16,-1 2-29 0,2 0 25 0,0 1-22 15,3 1 20-15,3 1-26 0,13-3 26 0,0 2-22 16,4-1 25-16,6 0-8 0,7-2 22 0,4 1-14 15,5-3 27-15,8 0 1 0,2 0 16 0,5-1-17 16,8-6 12-16,-1 10-14 0,1-10-7 0,15 6-6 16,1-4-6-16,4 1-5 0,8-3-2 0,3 0-6 15,6-2-12-15,3-1 10 0,7 1-10 0,2-3 10 16,-1 0-16-16,2-2 15 0,0 2-17 0,1-2 8 16,-3-2-47-16,2 4-39 0,-2-4-89 0,-1 1-37 15,-5-1-137-15,0-1-96 0,-3 0-391 0,-9-1-375 0</inkml:trace>
  <inkml:trace contextRef="#ctx0" brushRef="#br1" timeOffset="-183127.36">16113 13653 141 0,'6'-5'231'0,"-6"5"-40"0,6-5 25 0,-6 5-28 15,0 0 35-15,3-8-47 0,-3 8 33 0,0 0-41 16,-1-8 36-16,1 8-49 0,-4-6 4 0,4 6-3 0,-8-5-21 16,8 5-11-16,-9-7 30 0,9 7-34 15,-10-4 27-15,10 4-32 0,-15-5 7 0,15 5-22 16,-18-3 9-16,18 3-16 0,-19-2 4 0,8 1-24 0,11 1 4 16,-24 1-17-16,13 2 10 0,-1-2-13 0,2 1 9 15,-3 3-19-15,2-2 0 0,0 2 3 0,-1 2-9 16,1-1 0-16,2 1-3 0,-1 0 5 0,2 1-2 15,2 0 4-15,2 2-10 0,-2-1-4 0,3 0-4 16,2 1-1-16,1-2-3 0,1 2 1 0,2-1-6 16,3 0-2-16,-2 0-5 0,1 0 1 15,4-1-2-15,-2 0 1 0,4-1-3 0,-1 0 1 0,4-2-4 16,-3 0-4-16,-1-1-1 0,4-1 0 0,-3-1 0 16,3 1 0-16,-1-3 1 0,-1 0-4 0,2-2 0 15,-4 1 1-15,4-1 1 0,-4-2 1 0,1-1-2 0,0 1 4 16,-2-3-5-16,-1 0-39 0,-2 2 51 0,2-4 0 15,-3 1-4-15,-1-1-8 0,-1 1 3 16,0-2-1-16,0 2 1 0,-1-1 0 0,-2 2 1 0,1 0-1 16,1 1 3-16,-1-1 1 0,-1 7-3 0,0-11-2 15,0 11 0-15,4-8-1 0,-4 8 1 0,1-7 9 16,-1 7-10-16,0 0 0 0,0 0 0 16,0 0 1-16,0 0 5 0,0 0-3 0,8 4 0 0,-8-4-3 15,5 8 6-15,-5-8-2 0,6 11-40 0,-3-4 51 16,2 2 1-16,1-1-7 0,-2 2-1 0,1-1-1 15,-1 2-4-15,1 1 0 0,0-1-7 0,3 3-26 16,-2-4-76-16,-1 2-42 0,2-1-84 0,-2-3-26 16,2 2-86-16,-1-2-49 0,0-1-64 0,3-2-421 15,1-1-435-15</inkml:trace>
  <inkml:trace contextRef="#ctx0" brushRef="#br1" timeOffset="-182862.21">16450 13805 389 0,'0'0'425'0,"6"-3"-12"0,-6 3-59 15,7-5-13-15,-7 5-13 0,0 0-40 16,6-5-50-16,-6 5-31 0,0 0-21 0,0 0-15 16,0 0-12-16,9 4-9 0,-9-4-14 0,7 7-16 0,-5-2-3 15,2 2-4-15,2 1-24 0,-1 2-3 0,-1 0-19 16,3 1-3-16,-1 3-18 0,0-1-5 16,-2 2-7-16,1-2-2 0,-1 2-8 0,0 0 2 0,-1 0-3 15,-1-3 0-15,-2 1-4 0,1-1 2 0,-2 0-8 16,1-1 3-16,-1 0-2 0,-3-2-2 0,1 1-1 15,0-3-9-15,-4 1 4 0,2-1-2 0,-4-2-8 16,1-1-11-16,-1-2-54 0,-2 0-42 0,11-2-53 16,-19-2-39-16,7-1-103 0,2-2-46 0,1 0-90 15,-1-4-127-15,0 0-244 0,1-5-346 16</inkml:trace>
  <inkml:trace contextRef="#ctx0" brushRef="#br1" timeOffset="-182719.85">16362 13655 231 0,'-3'-8'420'16,"1"0"-129"-16,-1 3-2 0,3 5-86 0,-4-12 3 16,4 12-59-16,-5-9 20 0,5 9-76 0,-2-8 17 15,2 8-58-15,0 0 28 0,0-7-53 0,0 7 25 0,0 0-66 16,0 0-64-16,11-3-128 0,-11 3-94 16,13-1-244-16,-13 1-57 0</inkml:trace>
  <inkml:trace contextRef="#ctx0" brushRef="#br1" timeOffset="-182545.18">16657 13648 293 0,'0'0'380'0,"9"6"-65"0,-9-6 3 0,8 6 14 16,-8-6-49-16,7 7-15 0,-7-7-41 0,4 8-42 16,-4-8-31-16,5 10-31 0,-5-10-21 0,4 11-24 0,-4-4-10 15,1 1-16-15,1-1-12 0,-2 1-14 0,0-1-8 16,-2 3-46-16,1-2-139 0,0 2-121 0,-2-3-181 15,-1 1-266-15,2 0-239 0</inkml:trace>
  <inkml:trace contextRef="#ctx0" brushRef="#br1" timeOffset="-181928.69">16827 13467 20 0,'0'0'418'0,"0"0"-121"16,0 0-62-16,0 0-54 0,0 0-5 15,0 0 18-15,0 0-31 0,0 0 33 0,0 0-67 16,0 0 32-16,6 9-66 0,-6-9 27 0,4 10-60 16,1-6 32-16,-1 3-42 0,3-2-7 0,-7-5 0 0,12 10-3 15,-3-5-8-15,-1 1-4 0,0-2-3 0,2 1-3 16,-1-2-6-16,-1 1-2 0,2-2-2 0,-3 1-3 15,-7-3 4-15,16 1-8 0,-16-1-2 0,15 1 37 16,-15-1-44-16,13-3 35 0,-13 3-43 0,11-4 40 16,-4 0-38-16,-2 1 28 0,-1-2-36 0,1 0 35 15,-1 0-35-15,-1-1 37 0,1 0-37 0,0 1 35 16,-1-1-25-16,-1 1 45 0,-2 5-19 0,5-10 43 16,-5 10-20-16,4-8 22 0,-4 8-28 0,5-8 12 15,-5 8-29-15,5-5 23 0,-5 5-7 0,0 0 32 16,0 0-14-16,0 0 26 0,0 0-3 0,11 4 9 15,-11-4-19-15,5 7 13 0,-3-1-4 0,2 1 19 16,0 2-14-16,2 0-2 0,-3 1-4 0,3 3-8 16,-2 0-3-16,1 1 3 0,2 0-9 0,0 2-2 15,-3 3-38-15,2-1 49 0,0 2-7 0,-1 0-11 0,-1-2-7 16,1 0-4-16,-3 0-9 0,2 0 1 0,-3 0-6 16,2-1-3-16,-2-2-3 0,-1 0 0 15,0-1-3-15,0-1-1 0,0-1 0 0,0-1 1 0,0-1 2 16,-2-1-7-16,0-1 7 0,-2-2-9 0,2-1-1 15,-2 0 1-15,4-5 0 0,-11 2-3 0,11-2 1 16,-12-2 2-16,6-3-9 0,-2-1 2 0,2-1 2 16,-1-1-3-16,-1-2-35 0,1-2 45 0,1-1-41 15,0 1 44-15,1-1-45 0,0-1 46 0,3 3-45 16,0 1 39-16,0-1-17 0,-2 2-50 0,4-1-43 16,0 1-43-16,1 1-35 0,3 1-37 0,-1-1-46 15,2 1-36-15,0 1-60 0,0 0-35 0,1-1-84 16,3 1-362-16,0 0-382 0</inkml:trace>
  <inkml:trace contextRef="#ctx0" brushRef="#br1" timeOffset="-181662.32">17255 13301 324 0,'-1'-7'454'0,"1"0"-97"0,0 7 4 0,1-11-77 16,-1 11 10-16,0-7-40 0,0 7 1 0,0 0-31 15,10-4-6-15,-10 4-32 0,13 6-5 0,-4 0-25 0,1 1-6 16,3 3-17-16,2 2 8 0,-1 0-14 0,4 3-3 16,0 3-8-16,0 3-35 0,0 0 12 0,1 1-7 15,0 2-11-15,-2 0-12 0,-2 0-5 0,-2 3-11 16,-1-1-8-16,-4-1-46 0,-2 0 45 0,-4-1-6 16,-2 1 0-16,-2-2-11 0,-5-1-10 0,0-1-2 15,-2 0-10-15,-3-1-11 0,-2 0-75 0,-4-2-86 16,0-4-125-16,0-3-122 0,-2-2-204 0,-2-2-437 15,4-3-679-15</inkml:trace>
  <inkml:trace contextRef="#ctx0" brushRef="#br1" timeOffset="-181009.28">17971 13403 47 0,'0'0'190'15,"0"0"-18"-15,2-7-20 0,-2 7 13 0,0 0 7 16,0-6 14-16,0 6 14 0,0 0-11 0,3-7 1 16,-3 7 3-16,0 0-38 0,0-7 47 0,0 7-43 15,0 0 18-15,0 0-36 0,0-8 14 0,0 8-40 16,0 0 17-16,0 0-25 0,-12-1 16 0,12 1-11 15,-10 4 3-15,4-2-9 0,-4 3 9 0,1 1-12 16,-3 0 12-16,-2 2-16 0,3 2 5 0,-5 1-13 16,2 0-2-16,1 3-15 0,-2 0-8 0,2 1-2 15,2-1-10-15,1 3-8 0,0-2-5 16,3 1-5-16,3-1-6 0,0-1-2 0,3 2-45 0,0-2 47 16,2-1-45-16,2 2 45 0,0-1-47 0,5 0 48 15,-3-2-4-15,4 1-7 0,0-2-6 0,5-2 0 16,-2 0-7-16,3 0-5 0,-1-2-10 0,4-1 0 0,-1-2-28 15,0 0-41-15,0 0-34 0,3-2-25 16,1-1-25-16,-2 1-45 0,0-2-34 0,-2-2-81 16,1 1-63-16,-2-2-77 0,-3-1-416 0,-1 1-432 15</inkml:trace>
  <inkml:trace contextRef="#ctx0" brushRef="#br1" timeOffset="-180837.42">17848 13624 443 0,'-11'-2'413'0,"11"2"-113"16,-13-3-3-16,13 3-71 0,-7-2-22 0,7 2-3 16,0 0-10-16,0-8-35 0,0 8-29 0,9-5-31 15,0 1-18-15,2 2-12 0,3-2 13 0,1 0-49 16,3 0 25-16,1 0-49 0,0 1-19 0,4-1-151 16,-1-1-109-16,0 0-524 0,-1 2-323 0</inkml:trace>
  <inkml:trace contextRef="#ctx0" brushRef="#br1" timeOffset="-175879.18">18376 13387 191 0,'0'0'461'0,"0"0"-129"0,0 0-67 16,4-4-62-16,-4 4 3 0,0 0 35 0,0 0-26 16,0 0 36-16,0 0-46 0,9 2 13 15,-9-2-26-15,4 8-7 0,-4-8-38 0,6 8 0 0,-1-2-28 16,-1 0 6-16,0 2-23 0,1 1 1 0,-1 0-18 16,0 1-2-16,-2 2-20 0,4-2-2 0,-2 2-23 15,-1 2-6-15,-1-1-5 0,1 0-4 0,-2 0-6 16,2-1 3-16,-2 1-10 0,0-2-4 0,1 0-2 15,-1 1-3-15,0-1-17 0,-1-1-78 0,0-2-68 16,0 0-71-16,0-1-61 0,0-7-70 0,2 10-85 0,-2-10-422 16,0 0-423-16</inkml:trace>
  <inkml:trace contextRef="#ctx0" brushRef="#br1" timeOffset="-175479.29">18469 13405 56 0,'-1'-7'256'16,"0"0"-41"-16,1 7-18 0,-2-14-21 0,2 6-2 16,2 0-9-16,0 1-31 0,2-1-15 0,1-1-18 15,-1 2-28-15,4-1-11 0,1 1-14 0,1-1-8 16,0 1-8-16,3 1-5 0,-2 1-1 0,3-1 8 16,-1 2-24-16,-3 2 33 0,3 1-5 0,-1 0-3 15,-12 1-3-15,20 1 1 0,-11 1-6 0,0 2 3 16,-3 1 1-16,-2-1 3 0,-1 3-5 0,-2 1 5 15,-2 0-47-15,-3 2 38 0,-4 2-11 0,1 0 2 16,-5 2-6-16,-2 0-1 0,1-1-2 0,-5 0 3 16,4 0-41-16,-3-1 41 0,1-1-36 0,2-2 41 0,3-1-35 15,0 0 42-15,1-3-23 0,1 2 41 16,1-2-40-16,3-1 44 0,-1 1-38 0,2-1 52 16,4-4-43-16,-4 7 46 0,4-7-37 0,4 7 48 15,-4-7-46-15,10 8 33 0,-1-5-37 0,-1 2-12 0,1-1 2 16,1 2-4-16,3 0 6 0,0-1-7 15,-2 2-1-15,2-1 6 0,2 0-10 0,-2 1-1 16,0 0 5-16,0-1-2 0,1 1-1 0,-3 1 0 0,2-1 0 16,0 0 0-16,0-2-8 0,-1 0-10 0,0 0-70 15,-1 2-73-15,2-4-78 0,-1 1-105 0,2-2-301 16,-3 1-154-16</inkml:trace>
  <inkml:trace contextRef="#ctx0" brushRef="#br1" timeOffset="-175179.49">19288 13382 165 0,'0'0'344'15,"-14"-2"-95"-15,14 2-44 0,0 0 4 0,-14-1 23 16,14 1 7-16,0 0-10 0,0 0-60 0,-7-2 15 15,7 2-74-15,0 0 19 0,0 0-59 0,12-4 31 16,-12 4-40-16,13-2 16 0,-4-1-34 0,4 2 30 16,-3-1-42-16,3-1 26 0,4 0-42 0,-3 1 37 0,2-1-42 15,3 0 25-15,-3 0-39 0,3-1 31 16,-2 1-36-16,0 1 32 0,0-1-36 0,2 0 32 16,-2 1-32-16,-2 1 31 0,2-1-39 0,-4 2 33 15,-1-2-39-15,2 2-35 0,-1 0-119 0,-13 0-40 0,19 0-87 16,-19 0-125-16,16 2-161 0,-16-2-107 0</inkml:trace>
  <inkml:trace contextRef="#ctx0" brushRef="#br1" timeOffset="-174929.31">19435 13447 60 0,'-9'3'309'0,"3"1"-80"0,6-4-1 0,-14 3 11 15,14-3-3-15,0 0-30 0,-8 2-29 0,8-2-57 16,0 0 17-16,0 0-56 0,0 0 17 0,8-3-57 15,-8 3 32-15,17-4-52 0,-8 1 35 0,1 1-51 16,1 0 39-16,2-2-53 0,4 1 41 0,-3-1-41 16,2 1 38-16,0-1-4 0,0 0-44 0,1 1 39 15,-2-2-4-15,2 2-2 0,-2 0-8 0,1-1 3 16,-4 1 2-16,1 1-5 0,-1-2-3 0,-1 1-1 16,-2 0 1-16,-1 0-5 0,1 1 1 0,-9 2-1 15,11-5-2-15,-11 5-8 0,9-4-64 0,-9 4-67 16,8-7-72-16,-8 7-63 0,4-7-273 0,-4 7-63 0</inkml:trace>
  <inkml:trace contextRef="#ctx0" brushRef="#br1" timeOffset="-174662.35">19715 13159 263 0,'-2'-6'344'0,"2"6"-11"15,-7-9-50-15,7 9 19 0,-5-10-41 0,5 10-19 0,-4-6-21 16,4 6-48-16,-6-6-32 0,6 6 0 0,0 0-5 15,0 0 9-15,0 0-19 0,0 0 15 0,0 0-22 16,0 0 14-16,11 6-17 0,-4-1 4 0,-1 1-17 16,2 1 2-16,1 2-19 0,1 0 1 0,-1 2-20 15,1 0-1-15,-1 1-13 0,0 1 0 0,1-1-17 16,-3 4 1-16,-1-2-14 0,-2 2 0 0,-1 1-10 16,-1 0 8-16,-2-1-8 0,-4 2-2 0,-1 3-12 15,-1-2 4-15,-4 0-31 0,-2-1-60 0,0 0-79 16,-3 1-48-16,-3-1-133 0,2-3-88 0,-1-1-144 15,-1-1-264-15,-1-2-388 0</inkml:trace>
  <inkml:trace contextRef="#ctx0" brushRef="#br1" timeOffset="-173962.97">20908 13008 137 0,'0'0'283'0,"0"0"-34"0,0-10-17 0,0 10-3 16,0 0-13-16,-3-4-27 0,3 4-10 0,0 0-13 16,-10-1-2-16,10 1 2 0,-9 3-1 0,9-3-11 15,-13 8 0-15,7-1 4 0,-3-2 2 0,0 7 7 16,-1-2-27-16,-2 6 6 0,1 1-26 0,0 1 0 16,-4 3-15-16,3 3 1 0,1 1-15 0,0 2 2 15,0 1-15-15,1-2-1 0,1 3-18 0,4-2 2 16,0-2-16-16,2 0 3 0,0 0-13 0,3-1-2 15,2 0-7-15,1-2-2 0,0 1-2 0,4-3-5 0,1 0 3 16,2-2-2-16,1-1-5 0,2-3-2 0,1-2-7 16,4 0-12-16,1-2-39 0,3-3-54 0,1-2-43 15,1-2-47-15,2 1-51 0,1-3-38 16,1-2-48-16,0-1-34 0,0-2-83 0,5-2-356 0,-2 0-329 16</inkml:trace>
  <inkml:trace contextRef="#ctx0" brushRef="#br1" timeOffset="-173462.96">21188 13336 75 0,'-11'-7'326'0,"4"0"-72"16,0 0-50-16,2 0-33 0,1-1-37 0,2-1 11 15,-1 0-4-15,3 0-28 0,4-1 27 0,0 1-48 16,2-2 24-16,3 2-61 0,3-1 24 0,1 2-50 15,2-2 36-15,0 3-26 0,2 2 52 0,1-2-37 16,1 2 33-16,-1 2-45 0,0 0 35 0,-2 2-44 0,2 4 46 16,-4-2-49-16,0 1 41 0,0 3-34 0,-3 0 37 15,-2 2-30-15,-1 0 32 0,-4 3-37 0,1-1 19 16,-3 2-36-16,-2 0 23 0,-2 2-32 16,-2-1 21-16,1 0-24 0,-5 0 25 0,2 0-19 0,-1-3 36 15,1 1-20-15,1-2 22 0,-3-1-24 0,4 0 19 16,-1-2-21-16,5-5 17 0,-6 6-27 0,6-6 15 15,0 0-23-15,0 0 14 0,0 0-23 0,-3-6 19 16,6 0-22-16,-1-2 16 0,2-1-21 0,3 0 21 16,-1-3-18-16,0-1 12 0,3 1-13 0,-2 0 16 15,-1-1-19-15,4 1 21 0,-1 1-15 0,-2 1 31 16,-1 0 2-16,2 0 29 0,-2 3-8 16,-1 0 9-16,0 1-17 0,-5 6 17 0,8-7-2 0,-8 7 24 15,9-4-5-15,-9 4 8 0,0 0-9 0,10 4 2 16,-10-4-17-16,8 8-1 0,-4-1-14 0,1 2-12 15,-3-1-3-15,3 2-3 0,-1 1-11 0,1 0-2 16,1 4 1-16,-1-2-5 0,0 0 1 0,1 1-5 16,-1 2-4-16,0-1-4 0,-1-1-11 0,4 0-28 0,-3-2-72 15,0 1-43-15,0-2-72 0,0-1-31 0,-1-1-101 16,4-1-62-16,-3-2-98 0,-1-1-343 16,-4-5-410-16</inkml:trace>
  <inkml:trace contextRef="#ctx0" brushRef="#br1" timeOffset="-170818.98">21967 13362 309 0,'0'0'464'0,"3"-7"-115"16,-3 7 8-16,0 0-56 0,0 0 26 0,0 0-45 15,0 0-16-15,0 0-54 0,1-6-19 0,-1 6-44 16,0 0-7-16,0 0-30 0,0 0 0 0,0 0-21 16,0 0-3-16,0 9-19 0,0-9 1 0,0 9-27 15,0-9 6-15,-1 11-23 0,-1-5 2 0,1 1-10 16,0 0 8-16,-2 2-19 0,-1-2 6 0,2 2-18 16,-2-1-31-16,0 1-98 0,0-2-44 0,-2 1-127 15,2-2-69-15,-1 0-98 0,5-6-349 0,-6 6-356 16</inkml:trace>
  <inkml:trace contextRef="#ctx0" brushRef="#br1" timeOffset="-170230.45">22059 13166 21 0,'0'0'345'0,"8"-7"-54"16,-8 7-75-16,5-6 8 0,-5 6-53 0,5-6 26 15,-5 6-48-15,0 0 38 0,5-4-55 0,-5 4-10 16,0 0-16-16,0 0-19 0,12 1 22 0,-12-1-50 16,7 3 14-16,-7-3-50 0,9 3 37 0,-9-3-52 15,11 5 46-15,-11-5-52 0,12 4 43 0,-12-4-51 16,12 4 40-16,-12-4-42 0,13 2 41 0,-13-2-44 16,14 1 39-16,-14-1-23 0,11-1 18 0,-11 1-43 15,10-1 41-15,-10 1-42 0,11-3 46 0,-11 3-47 16,9-6 47-16,-9 6-47 0,8-8 7 0,-8 8 3 0,8-9 13 15,-5 4 27-15,-3 5 7 0,5-8 5 16,-5 8 13-16,6-11 9 0,-6 11 8 0,4-9 8 0,-4 9-8 16,3-7-8-16,-3 7-9 0,5-6-9 0,-5 6-12 15,0 0-5-15,3-5-4 0,-3 5 5 16,0 0 6-16,0 0 3 0,0 0 3 0,13 4 9 16,-13-4-14-16,7 7 12 0,-1-1-11 0,-1 1 15 0,0 1-18 15,-1 0 9-15,5 3-15 0,-4-1 10 0,4 4-12 16,-1-1 11-16,0 1-17 0,0 1 8 0,0 2-16 15,0-2 11-15,-2 3-13 0,3-2 7 0,-4 0-10 16,0-1 11-16,-1 0-20 0,1 3 16 0,-3-2-14 16,0 0 13-16,-2-2-14 0,0 0 14 0,-2 1-14 15,-2-1 12-15,-1 1-9 0,-2-3 9 0,1 1-11 16,-4-2 10-16,2-2-6 0,-2 0 4 0,1-2-10 16,0-1 14-16,0-2-12 0,-1-2 11 0,10-2-13 15,-16 1 13-15,7-4-14 0,2-1 13 0,0-2-14 16,2-1 1-16,0-3-2 0,1 0 13 0,3 0-11 15,1-3 10-15,0 2-12 0,2-2 7 0,2-2-10 16,0 1 10-16,4 1-9 0,1-1-11 0,-3 2-53 16,4-1-22-16,-1 1-66 0,3 1-12 0,-2 1-100 0,-1-1-48 15,2 1-100-15,0 0-414 0,-4 2-372 0</inkml:trace>
  <inkml:trace contextRef="#ctx0" brushRef="#br1" timeOffset="-169930.07">22570 12901 78 0,'3'-8'431'0,"-1"1"-128"0,2 1-25 0,-4 6-71 16,4-11 16-16,-4 11-33 0,10-7 41 0,-10 7-35 15,11-5-7-15,-11 5-27 0,14 0-17 0,-4 4-12 16,0-1-14-16,2 4-13 0,0 2-18 0,1 1 2 15,2 5-9-15,0 1-10 0,-3 0-6 0,4 4-6 16,0 1-11-16,-4-1 9 0,1 4-24 0,-1 1 10 16,-4-4-25-16,-2 1 15 0,2-1-22 0,-4 1 15 15,0 1-20-15,-2-5 13 0,-2 1-16 0,0 0 13 16,-1-3-17-16,-3 1 16 0,0-2-20 0,-1 0 16 16,0-2-20-16,0-1 15 0,-1 0-24 0,-1-3-51 15,2-1-132-15,-4-3-71 0,3 0-118 0,6-5-499 0,-11 2-446 16</inkml:trace>
  <inkml:trace contextRef="#ctx0" brushRef="#br1" timeOffset="-169596.59">23287 12855 143 0,'4'-7'389'0,"-4"7"-83"0,3-8-52 0,-3 8 25 16,1-8-48-16,-1 8 43 0,-4-4-60 0,4 4 11 16,-9-2-35-16,9 2-21 0,-11 1-14 0,11-1-19 15,-17 5-19-15,9 0-3 0,1 1-6 0,-2-1-4 16,1 4 0-16,-1-1-5 0,3 3-12 0,-2 0-4 16,2 2-7-16,2 1-14 0,1-2-7 0,-2 4-8 15,4-1-7-15,1-1-8 0,0-1-4 0,1 4 3 16,-1-2-14-16,5 1 9 0,-1 0-15 0,0-2 1 0,1 0-4 15,3 0 9-15,-1-1-11 0,2-2 13 0,2 0-15 16,1-4 9-16,1 1-11 0,1-1 9 0,0-3-11 16,4 1 4-16,-1-2-16 0,1-1-13 15,1-2-55-15,1-2-28 0,1 1-76 0,-1-2-68 0,2-2-74 16,0-1-65-16,-2-1-133 0,-3-2-238 16,-3 1-275-16</inkml:trace>
  <inkml:trace contextRef="#ctx0" brushRef="#br1" timeOffset="-169414.22">23328 13032 366 0,'0'0'311'15,"0"0"-47"-15,-14-2-77 0,14 2-3 0,0 0-42 16,0 0-1-16,3-8-15 0,-3 8-20 0,9-6-22 16,-1 3-15-16,3-1-13 0,-1 1-14 0,5-2-3 15,0 1-16-15,2 1-6 0,1-2-17 0,1 0-84 16,4 0-68-16,0-1-64 0,-1-1-88 0,1 0-138 15,3 0 84-15</inkml:trace>
  <inkml:trace contextRef="#ctx0" brushRef="#br1" timeOffset="-169179.86">23866 12793 389 0,'0'0'349'16,"4"-7"-5"-16,-4 7-61 0,5-6 35 15,-5 6-49-15,2-7 1 0,-2 7-6 0,0 0-70 16,2-6-13-16,-2 6-34 0,0 0 18 0,0 0-16 0,0 0 2 15,0 0 2-15,6 6-10 0,-6-6-1 0,3 11-7 16,-1-5-5-16,1 1-12 0,0 3-18 0,-1-2-18 16,3 3-9-16,-1 0-54 0,-1-1 35 0,3 4-45 15,-2-1 41-15,1-1-55 0,-1 2 45 0,0-2-9 16,1 0-4-16,-1 0-6 0,1-1-7 0,-3 1-5 16,3-2-3-16,-1 0-15 0,-1-1-82 0,-1 0-58 15,2 0-55-15,-2-2-95 0,-1-1-88 0,-1-6-69 16,0 10-552-16,0-10-612 0</inkml:trace>
  <inkml:trace contextRef="#ctx0" brushRef="#br1" timeOffset="-168762.32">23894 12826 43 0,'-1'-10'272'0,"2"3"-70"0,-1-2-16 15,3-1-18-15,-1 2 33 0,2-2-38 0,3 2-13 0,0-1-46 16,0 1 22-16,2-2-50 0,0 4 8 0,3-2-13 16,-1 1-11-16,1 4-14 0,-1-2 26 0,0 1-35 15,2 1 23-15,-3 2-36 0,2-1 50 16,-12 2-40-16,20 2 39 0,-11 0-44 0,1 3 40 0,-1-1-54 16,-4 1 40-16,-1 1-41 0,0 2 43 0,-4-1-47 15,0 2-3-15,-1 0 7 0,-2 1-8 0,-1-2-2 16,-1 2 1-16,-4-1-2 0,2 2 5 0,-1-5 12 15,0 3 6-15,2-2 5 0,-2-3 4 0,2 4 5 16,1-4 9-16,0 1 4 0,5-5-9 0,-7 7-6 16,7-7-6-16,-4 6-10 0,4-6-2 0,0 0-3 15,0 7 1-15,0-7-9 0,5 4 1 0,-5-4 0 16,9 8 18-16,-9-8 8 0,13 8-4 0,-5-4 6 16,-2 3-1-16,3-1-7 0,-2-2 0 0,1 4-9 15,0-1 3-15,0-1-8 0,0 1-5 0,-1 0-2 16,2 1 0-16,-2-3-2 0,0 2-3 0,1 1 2 15,0-2-3-15,-1-2 0 0,1 4-8 0,1-3-40 16,-3-1-76-16,3 0-89 0,-2 1-95 0,-7-5-122 0,14 3-314 16,-14-3-244-16</inkml:trace>
  <inkml:trace contextRef="#ctx0" brushRef="#br1" timeOffset="-168346.46">24137 12360 335 0,'-4'-11'295'0,"2"3"-16"0,2-1-69 0,-3 2-36 16,6 0-1-16,-2 1 9 0,2-1-6 0,-1 2-21 15,3-1-23-15,2 1-5 0,-7 5-16 0,16-4-21 16,-16 4-2-16,20-2-2 0,-20 2-10 0,21 3 7 15,-11 0-4-15,2 3-1 0,-2 0-1 0,2 1-13 16,-2 3 20-16,-2 0-34 0,-2-1 16 0,-1 3-26 16,-1-1 20-16,0 1-25 0,-3-1 29 0,-1 2-12 0,-1-2 17 15,-1 1-16-15,-1 0 19 0,0-2-6 0,-1 2 17 16,-1-3-2-16,1 1 15 0,2-3-8 16,-2 1 2-16,1-1-11 0,1-1 9 0,-2 1-3 0,4-7-1 15,-4 8-5-15,4-8-10 0,3 7-6 0,-3-7-9 16,7 5-16-16,-7-5-1 0,13 1-13 0,-13-1 2 15,22 0-4-15,-11-1-4 0,3-1-3 0,-1 0-5 16,0 0 1-16,2-1-3 0,1 0-4 0,-2 0 4 16,-1 1-2-16,-1-1-3 0,0 0 0 0,-2-1-2 15,0 1-11-15,-10 3-11 0,14-5-85 0,-14 5-147 16,10-3-166-16,-10 3-347 0,0 0-321 0,-8-9-704 16</inkml:trace>
  <inkml:trace contextRef="#ctx0" brushRef="#br1" timeOffset="-162849.92">24085 10115 323 0,'0'0'395'16,"0"0"-96"-16,0 0-36 0,0 0-29 0,0 0 5 15,0 0 9-15,6 4-41 0,-6-4 34 0,0 0-31 16,0 0-33-16,0 0-26 0,0 0-30 16,0 0-24-16,7-4-20 0,-7 4-15 0,0 0-13 15,6-3-10-15,-6 3-6 0,6-5-6 0,-6 5-10 0,4-4 1 16,-4 4-2-16,5-4 2 0,-5 4-6 16,0 0 1-16,4-7-3 0,-4 7 0 0,0 0 1 0,3-7 2 15,-3 7 1-15,0 0-7 0,0 0 0 0,-7-3-2 16,7 3 2-16,0 0-4 0,-9 2-1 0,9-2 1 15,-9 5-1-15,9-5 4 0,-10 5-6 0,10-5 0 16,-9 9 3-16,9-9-2 0,-6 9 2 0,3-3-1 16,2 0 7-16,1-6-6 0,-3 11 2 0,3-11 6 15,0 10-1-15,0-10 5 0,4 9-1 0,-4-9 1 16,8 7-4-16,-8-7-1 0,9 5 0 0,-9-5-1 16,13 0-5-16,-13 0 2 0,11-3 2 0,-11 3-3 15,13-5-1-15,-7 2 3 0,-6 3-5 0,9-7 2 16,-9 7 2-16,4-10 3 0,-4 10-5 0,3-9-2 15,-3 9-35-15,-4-11 44 0,4 11 1 0,-7-8-1 16,7 8 2-16,-7-8-5 0,-1 5-4 0,8 3 2 0,-9-5-4 16,9 5 0-16,-9-2-3 0,9 2 0 15,0 0 0-15,-14 1-8 0,14-1-40 0,-6 4-96 16,6-4-92-16,-4 6-99 0,4-6-103 0,-1 7-411 0,1-7-395 16</inkml:trace>
  <inkml:trace contextRef="#ctx0" brushRef="#br1" timeOffset="-162231.54">23713 10468 191 0,'0'0'311'15,"0"0"-44"-15,0 0-15 0,0 0-16 0,-8-3-35 16,8 3-3-16,0 0-24 0,1-8-33 0,-1 8 8 16,4-7-38-16,-4 7 18 0,9-6-50 0,-9 6 40 15,14-8-45-15,-5 4 47 0,0 1-61 0,1 0 40 16,1 1-14-16,0 0-16 0,-11 2-11 0,19 0-2 15,-19 0-9-15,21 4-7 0,-14-1-5 0,0 3-47 16,-1-1 45-16,1 3-45 0,-2-1 43 0,-3 3-48 16,-1-2 46-16,1 3-45 0,-2-1 1 0,-3 1 9 0,3 0 2 15,-2 0-5-15,-2 0 1 0,3-2 5 0,-2 1-1 16,1-2 3-16,0 1-2 0,0-3 6 16,2-6 9-16,-3 9-4 0,3-9-1 0,0 8-3 15,0-8-1-15,0 0-2 0,0 0 5 0,0 0 0 0,0 0 28 16,12-7-42-16,-7 3 40 0,-2-1-47 0,3-1 44 15,-1-2-48-15,1 1 48 0,-2-2-45 0,2 0 38 16,-2-1-2-16,1-1-6 0,-1 0-3 16,1 1 4-16,-1-3 5 0,-1 2 10 0,2 1 8 0,-1-1 18 15,-2 0 13-15,1 0 3 0,1 2 11 0,-2-1 11 16,1 1 13-16,-1 1 5 0,2 1 3 0,-4 7-61 16,3-12 33-16,-3 12-28 0,5-8 18 15,-5 8-33-15,2-5 65 0,-2 5-26 0,0 0 40 0,0 0-28 16,7 3 31-16,-7-3-27 0,4 9-7 0,-4-9-10 15,2 13-12-15,1-6-15 0,1 3-9 0,-2 0-8 16,6 1-13-16,-3 0 3 0,2 3-5 0,2-1-10 16,4 3-23-16,1-2-84 0,3-1-103 0,2 2-96 15,7-1-100-15,3-1-75 0,8-1-141 0,5-3-564 16,4-1-783-16</inkml:trace>
  <inkml:trace contextRef="#ctx0" brushRef="#br1" timeOffset="-161249.39">30500 9579 69 0,'0'0'444'0,"0"0"-94"15,-1-7-30-15,1 7-33 0,0 0-20 0,0 0-59 16,-4-7 25-16,4 7-70 0,0 0 4 0,0 0-67 16,-4-4 13-16,4 4-55 0,0 0 31 0,0 0-36 15,0 0 21-15,0 0-38 0,0 0 30 0,-1 6-34 16,1-6 23-16,0 0-36 0,7 6-1 0,-7-6-3 15,6 5 13-15,-6-5-17 0,7 3 23 0,-7-3-31 16,8 2 25-16,-8-2-22 0,0 0 19 0,11 3-27 16,-11-3 27-16,0 0-30 0,0 0 25 0,12-1-3 0,-12 1 3 15,0 0-2-15,5-4-15 0,-5 4 29 16,0 0-1-16,2-7-3 0,-2 7-5 0,0 0-5 16,-3-6-6-16,3 6-18 0,-4-5 16 0,4 5-3 15,0 0 2-15,-11-3-5 0,11 3 2 0,0 0-4 0,-13 0 3 16,13 0-4-16,-10 2 1 0,10-2-3 0,-10 3 4 15,10-3 1-15,-9 7-4 0,5-3 4 0,4-4-23 16,-7 9 26-16,7-9-26 0,-5 9 27 0,5-9-21 16,-2 10 23-16,2-10-19 0,2 11 20 0,-2-11-22 15,4 8 26-15,-4-8-19 0,5 6 12 0,-5-6-16 16,8 4 24-16,-8-4-31 0,0 0 27 0,13 1-21 16,-13-1 21-16,11-3-21 0,-11 3 20 0,9-7-23 15,-9 7 24-15,8-6-20 0,-8 6 23 0,7-9 2 16,-7 9 2-16,4-9-21 0,-4 9 18 0,3-8-4 15,-3 8-3-15,0 0-3 0,-2-9-8 0,2 9 1 16,0 0-17-16,-6-4 18 0,6 4-68 0,0 0-38 16,-13 2-101-16,13-2-45 0,-7 6-83 0,7-6-81 15,-7 7-326-15,7-7-249 0</inkml:trace>
  <inkml:trace contextRef="#ctx0" brushRef="#br1" timeOffset="-160613.95">30672 9883 178 0,'0'0'290'0,"0"0"-9"0,0 0-37 16,0 0 50-16,0 0-55 0,-2-7 1 0,2 7-10 15,0 0-16-15,0 0-41 0,0 0-37 0,0 0-30 16,0 0-19-16,0 0 2 0,0 0 3 0,0 0-6 15,0 0-20-15,-1 7-10 0,1-7-10 0,3 8-6 16,-3-8-9-16,5 10-6 0,-3-4 22 0,2 1-34 16,1 0 23-16,3-1-33 0,-3 1 24 0,1-1-28 15,1-1 23-15,2 1-29 0,-2-1 23 0,2-2-21 16,0 1 22-16,0-2-31 0,1 1 39 0,1-2-35 16,-11-1 24-16,19-1-29 0,-9-2 30 0,0 1-30 15,-2-2 30-15,0-1-28 0,-1-2 27 0,0 1-26 16,-1-2 1-16,-1 0 27 0,-2-1-29 0,-1-1 28 15,1 1-11-15,-2-1 33 0,0 1 1 0,1 0 38 0,-1 2-12 16,0-1 22-16,-1 0-11 0,0 2 10 0,3-1-14 16,-3 7-3-16,1-9-21 0,-1 9 0 15,1-10-23-15,-1 10 7 0,3-5-14 0,-3 5 4 0,0 0-12 16,9-2 6-16,-9 2-12 0,8 2 10 0,-8-2-10 16,11 8 4-16,-6-4-5 0,0 3 2 15,2 1 14-15,-2 1-3 0,2 2 13 0,-2 1-10 0,3 3 12 16,-3 0 13-16,1 3 19 0,2 2 5 0,-1 1 4 15,-1 0 2-15,3 2-9 0,-1 5 9 0,1-1-16 16,1 2 14-16,1 0-20 0,-2 2 12 0,4 3-28 16,0 1 17-16,-2-2-27 0,2 1 21 0,1 0-19 15,-2-5 2-15,-1-1-8 0,-2 1-4 0,2-1-2 16,-3-2 0-16,-1-3-41 0,-3-1 40 0,-2-4 0 16,1-2 3-16,-3-3-3 0,-2 1-5 0,0-1 4 15,-2-5-4-15,-2 0-3 0,-2-1-2 0,0-4-36 16,8-3 38-16,-19-1-31 0,8-2 42 0,-1-5-12 15,-1-2 4-15,2-6-8 0,-1-2-6 0,0-5-21 0,3-2-47 16,1-3-42-16,2-1-47 0,3 2-57 16,3 1-26-16,0 0-56 0,3 0-104 0,0 0-132 0,1 0-499 15,-1 4-649-15</inkml:trace>
  <inkml:trace contextRef="#ctx0" brushRef="#br1" timeOffset="-159499.42">24441 10132 76 0,'0'0'165'0,"0"0"-9"0,0 0-55 0,0 0-20 16,0 0-15-16,0 0-16 0,0 0-14 0,0 0-1 15,0 0-14-15,11-2-3 0,-11 2 0 0,0 0-3 16,0 0-5-16,11-1-1 0,-11 1-2 0,0 0 5 16,13 0-4-16,-13 0-5 0,0 0-18 0,11-3-36 15,-11 3-208-15,9-4 82 0</inkml:trace>
  <inkml:trace contextRef="#ctx0" brushRef="#br1" timeOffset="-159348.78">24637 10120 175 0,'0'0'148'0,"0"0"-40"0,0 0-25 0,11-2-15 0,-11 2-11 15,12-1-8-15,-12 1-14 0,11-4-9 0,-3 2-59 16,2-1-98-16,0-1-54 0,2 0 53 0</inkml:trace>
  <inkml:trace contextRef="#ctx0" brushRef="#br1" timeOffset="-159193.52">25025 10041 141 0,'0'0'225'0,"11"1"-44"0,-11-1-23 15,0 0-34-15,0 0-22 0,14-1-23 0,-14 1-15 16,0 0-13-16,16-4-12 0,-16 4-5 0,19-2-5 16,-10-2-7-16,4 2-7 0,1-2-34 0,4 1-50 15,0-1-47-15,0 0-55 0,4 0-108 0,1-2 270 16</inkml:trace>
  <inkml:trace contextRef="#ctx0" brushRef="#br1" timeOffset="-159079.1">25511 9959 5 0,'15'0'177'0,"-15"0"-33"0,0 0-41 0,14-1-21 16,-14 1-16-16,13-1-13 0,-13 1-22 0,17-4-66 15,-6 3-163-15,0-2 59 0</inkml:trace>
  <inkml:trace contextRef="#ctx0" brushRef="#br1" timeOffset="-158914.46">25901 9921 116 0,'0'0'221'16,"0"0"-41"-16,11 1-26 0,-11-1-30 0,0 0-21 0,0 0-22 16,17 0-17-16,-17 0-12 0,12-1-9 15,-12 1-5-15,17-4-15 0,-6 3 3 0,2-1-7 0,3-2-26 16,2 1-10-16,0-1-96 0,5 0 13 15,0-1-84-15,2 1 44 0,-3-1-77 0,2 2 69 0</inkml:trace>
  <inkml:trace contextRef="#ctx0" brushRef="#br1" timeOffset="-158806.86">26401 9858 106 0,'0'0'112'16,"13"-1"-3"-16,-13 1-6 0,13 0 0 0,-13 0-5 16,11-2-21-16,-11 2-10 0,14-1-21 0,-14 1-9 15,16-3-6-15,-6 1-4 0,3 0-3 0,0 0-50 16,1 0-90-16,5-3-135 0,-3 2 79 0</inkml:trace>
  <inkml:trace contextRef="#ctx0" brushRef="#br1" timeOffset="-158671.62">27015 9817 102 0,'0'0'158'15,"0"0"-31"-15,15 1-38 0,-15-1-16 0,13-1-14 16,-13 1-10-16,17-3-14 0,-7 0-17 0,2 1-92 15,4 0-128-15,0-2 61 0</inkml:trace>
  <inkml:trace contextRef="#ctx0" brushRef="#br1" timeOffset="-158535.02">27558 9767 216 0,'12'1'232'0,"-12"-1"-71"0,0 0-19 0,15 0-44 16,-15 0-4-16,0 0-36 0,16-1 9 0,-16 1-33 15,16 0 9-15,-7-2-73 0,3 1-71 0,2-3-217 16,0 0 223-16</inkml:trace>
  <inkml:trace contextRef="#ctx0" brushRef="#br1" timeOffset="-158388">28052 9730 71 0,'13'1'287'0,"-13"-1"-63"0,0 0 11 0,15 0-42 16,-15 0 12-16,0 0-60 0,11 1-31 0,-11-1-22 15,0 0-20-15,14-2-14 0,-14 2 17 0,13-1-50 0,-4 0-14 16,5-3-79-16,0 3-43 0,4-1-71 0,1-2-25 16,7 1-187-16,1 0 150 0</inkml:trace>
  <inkml:trace contextRef="#ctx0" brushRef="#br1" timeOffset="-158259.02">28583 9690 60 0,'14'0'211'0,"-1"0"-2"15,-13 0-29-15,19-1 23 0,-19 1-9 0,13 0 41 16,-13 0-56-16,14 0 34 0,-14 0-76 0,0 0 17 15,17 0-70-15,-17 0 25 0,10-1-63 0,-10 1 30 0,15-2-52 16,-15 2 26-16,14-3-57 0,-2 2-42 0,-2 0-120 16,3-2-63-16,4 0-366 0,0-1-110 0</inkml:trace>
  <inkml:trace contextRef="#ctx0" brushRef="#br1" timeOffset="-158129.53">29203 9615 24 0,'12'-1'184'0,"-12"1"-31"16,10-3-48-16,-10 3-18 0,13-1-18 0,-13 1-13 16,16-3-10-16,-4 2-17 0,0-1-55 0,3 1-204 15,4-2 74-15</inkml:trace>
  <inkml:trace contextRef="#ctx0" brushRef="#br1" timeOffset="-157985.72">29730 9587 98 0,'0'0'332'0,"16"0"-66"0,-16 0-39 16,0 0-43-16,0 0 7 0,11 0-67 0,-11 0 3 0,0 0-53 16,0 0 21-16,10-2-57 0,-10 2 18 0,0 0-67 15,13-3-35-15,-13 3-82 0,11-4-100 0,-1 0-214 16,-2 2 86-16</inkml:trace>
  <inkml:trace contextRef="#ctx0" brushRef="#br1" timeOffset="-157848.09">29969 9555 95 0,'11'1'379'0,"-11"-1"-79"0,0 0-33 16,0 0-14-16,0 0-41 0,12-1-34 0,-12 1-31 16,0 0-27-16,0 0-23 0,10-3-20 0,-10 3-15 15,0 0-19-15,15-2-10 0,-15 2-22 0,13-1-81 16,-13 1-83-16,18-2-92 0,-8 1-83 0,4-1-137 16,0 1 53-16</inkml:trace>
  <inkml:trace contextRef="#ctx0" brushRef="#br1" timeOffset="-157701.73">30281 9544 80 0,'0'0'445'16,"0"0"-72"-16,7 3-18 0,-7-3-18 0,0 0-82 16,0 0 28-16,0 0-62 0,0 0 2 0,0 0-21 0,-7-3-53 15,7 3 2-15,0 0-23 0,0 0-28 0,-3-5-20 16,3 5-17-16,0 0-14 0,0 0-19 16,0 0-72-16,3-8-27 0,-3 8-117 0,6-3-61 15,-6 3-101-15,9-4-483 0,-9 4-369 0</inkml:trace>
  <inkml:trace contextRef="#ctx0" brushRef="#br1" timeOffset="-157248.33">30084 9371 128 0,'0'0'334'16,"0"0"-91"-16,0 0-43 0,0 0-39 0,-13 0 15 16,13 0-7-16,0 0 4 0,0 0-6 0,-4 6-10 15,4-6-44-15,0 0 39 0,5 7-52 0,-5-7 33 0,10 8-52 16,-3-4 28-16,1 1-60 0,0 2 33 16,1-2-59-16,2 2 35 0,1 1-49 0,1-1 39 15,0-2-40-15,2 4 29 0,-2-3-8 0,2 3-6 16,-2-4-42-16,1 1 41 0,0 2-42 0,0-2 48 0,-2-2-53 15,-2 3 47-15,1-1-44 0,0-3 44 0,-3 2-43 16,0 0 49-16,-1 0-24 0,-1-2 41 16,-6-3 11-16,9 6-22 0,-9-6 38 0,5 9-2 0,-5-9-4 15,5 5-20-15,-5-5 22 0,0 0-22 0,0 10 16 16,0-10-23-16,0 7 14 0,0-7-21 0,-3 6 14 16,3-6-9-16,-4 8 20 0,4-8-5 0,-4 8 19 15,4-8-12-15,-7 11 10 0,4-5-13 0,-3 0 15 16,1 2-13-16,-2-1 6 0,-1 4-18 0,-1-2-3 15,-2 4-15-15,-1 1-3 0,-2 0-5 0,-4 4-7 16,-2 0-6-16,-1 0-7 0,-6 4-84 0,1 0-109 16,-3-2-139-16,1 1-145 0,4-6-586 0,-3 0-679 15</inkml:trace>
  <inkml:trace contextRef="#ctx0" brushRef="#br1" timeOffset="-150766.58">26891 9240 128 0,'4'-5'235'16,"-4"5"-42"-16,0 0-10 0,0 0-22 0,0 0-12 0,0 0-12 16,-2-6-13-16,2 6-16 0,0 0-7 0,0 0-20 15,0 0-13-15,-2-5-8 0,2 5-2 0,0 0 1 16,0 0 12-16,0 0-12 0,0 0 0 0,0 0 9 16,0-8-12-16,0 8 11 0,0 0-10 15,0 0 14-15,0 0-22 0,0 0 23 0,0 0-31 0,0 0 22 16,0 0-34-16,0 0 47 0,0 0-42 0,-11 4 47 15,11-4-47-15,-7 5 47 0,7-5-55 0,-7 6 42 16,7-6-47-16,-5 5 34 0,1 1-42 0,4-6 38 16,-5 8-54-16,5-8 47 0,-4 10-8 15,4-10-6-15,-3 9-3 0,3-9-7 0,1 10 7 0,-1-10-11 16,4 7-1-16,-4-7-6 0,5 6 0 16,-5-6-2-16,8 5 0 0,-8-5 9 0,10 2-15 0,-10-2 0 15,11 1-37-15,-11-1 44 0,10-1-27 16,-10 1 32-16,10-3-49 0,-10 3 54 0,8-7-51 15,-8 7 52-15,5-3-46 0,-5 3 46 0,4-6-46 0,-4 6 49 16,1-8-47-16,-1 8 52 0,0 0-45 0,-1-7 43 16,1 7-46-16,0 0 47 0,-4-7-47 0,4 7 51 15,0 0-53-15,-8-2 46 0,8 2-48 0,0 0 51 16,-11 5-47-16,11-5 45 0,-7 3-50 16,7-3 48-16,-6 5-5 0,6-5 4 0,-4 6-10 0,4-6-2 15,-4 7 0-15,4-7-2 0,-2 7 0 0,2-7-5 16,0 10-1-16,0-10 3 0,1 7-2 0,-1-7 6 15,2 8-5-15,-2-8-2 0,6 4 2 0,-6-4 1 16,0 0-3-16,10 3-1 0,-10-3 3 16,0 0-2-16,12 0 6 0,-12 0-8 0,8-4 2 0,-8 4-44 15,9-6 53-15,-9 6-46 0,5-6 51 0,-5 6-46 16,5-6 55-16,-5 6-46 0,3-9 38 0,-3 9-49 16,-3-7 54-16,3 7-44 0,-6-7 43 0,6 7-46 15,-6-6 52-15,6 6-53 0,-11-2 49 0,11 2-50 16,-14-1 55-16,14 1-54 0,-12 0 45 0,12 0-49 15,-11 3 44-15,11-3-108 0,-12 4-30 0,12-4-73 16,-7 6-100-16,7-6-130 0,-5 5-274 0,5-5-210 16</inkml:trace>
  <inkml:trace contextRef="#ctx0" brushRef="#br1" timeOffset="-149848.37">26889 8858 82 0,'0'-7'226'0,"0"7"-57"0,0 0-2 0,-3-8-38 16,3 8 17-16,-2-6-25 0,2 6 27 15,-4-6-35-15,4 6 40 0,-4-7-35 0,4 7-7 16,-6-7-9-16,6 7-7 0,-7-7-7 0,7 7-7 0,-8-4-3 16,8 4 6-16,-10-5-14 0,10 5-13 0,-11-2-8 15,11 2-8-15,-13 0 8 0,13 0 0 0,-18 3 0 16,9-1 7-16,0 3-3 0,-1 0 0 16,0 0-14-16,1 1 9 0,-3 2-15 0,3-1-5 15,0 3-5-15,-1 0-34 0,3 1 40 0,0 0-44 0,1-2 48 16,2 0-44-16,0 0 51 0,0-1-52 0,2 2 43 15,2-3-43-15,0 2 42 0,1-3-41 0,-1-6 44 16,5 13-40-16,-1-8 44 0,0-1-52 0,1 1 46 16,-5-5-46-16,10 7 45 0,-10-7-50 15,15 3 44-15,-15-3-44 0,15 2 48 0,-15-2-42 0,15-2 38 16,-8-1-46-16,-7 3 46 0,18-4-49 16,-11 0 49-16,0 0-6 0,1 0-5 0,1 0 5 15,-3-1-11-15,1-1 3 0,-1 0-8 0,1 0 3 0,-1 0-2 16,-1 0 1-16,0-1-1 0,-1 0-4 15,0 1 2-15,-4 6 7 0,6-11-6 0,-4 5 6 16,-2 6 8-16,6-10 2 0,-6 10 8 0,2-9 2 0,-2 9-3 16,4-8 1-16,-4 8-5 0,2-7 0 0,-2 7-8 15,0 0-4-15,2-7-5 0,-2 7 5 16,0 0-5-16,0 0-3 0,0 0 2 0,0 0-2 0,0 0 6 16,0 0-6-16,0 0 4 0,0 0 14 0,0 8 15 15,0-8 5-15,0 10 2 0,0-10 5 0,0 12-5 16,0-3-7-16,0-1 1 0,0 1-48 0,3 0 43 15,-2 2-42-15,0-2 45 0,1 2-46 0,0-1 40 16,1-1-39-16,-1 2 39 0,3-1-42 0,0-1 44 16,-1 0-43-16,3-2 7 0,-1 1-8 0,2-2-1 15,-1-1-28-15,2 1-59 0,-1-2-58 0,3-2-49 16,0 0-76-16,-11-2-53 0,19 3-491 0,-19-3-369 16</inkml:trace>
  <inkml:trace contextRef="#ctx0" brushRef="#br1" timeOffset="-149480.06">27143 8962 311 0,'0'0'258'0,"0"0"-29"0,0 0-16 15,0 0-8-15,0 0-14 0,0 0-23 0,0 0-19 16,0 0-25-16,0 0-20 0,0 0-15 0,0 0-2 16,0 0 4-16,0 0 39 0,0 0-39 0,0 0 48 15,-2 6-59-15,2-6 40 0,0 0-52 0,-2 11 53 16,2-11-28-16,0 8 17 0,0-8-53 0,-2 10 39 16,2-10-45-16,0 10 35 0,0-10-52 0,0 12-2 15,0-12-4-15,0 13 0 0,2-6-4 0,-2-7 3 16,2 13-6-16,0-7-1 0,1 0-2 0,0 1 1 15,1-2-3-15,-1 0 2 0,1 0-2 0,2 2-2 16,1-3 0-16,0-1-4 0,2 0-1 0,-1 0-4 16,1-1-6-16,-9-2-17 0,19 2-53 0,-9-4-48 15,3 0-41-15,-2-1-39 0,-2 1-48 0,3-2-43 0,-5 0-142 16,1-3-291-16,1 2-230 0</inkml:trace>
  <inkml:trace contextRef="#ctx0" brushRef="#br1" timeOffset="-149209.72">27225 8751 282 0,'-11'-5'331'0,"11"5"-64"0,-8-5-22 0,8 5-22 16,-9-1 8-16,9 1-51 0,-9-2-6 0,9 2-26 15,0 0-21-15,-12-2-24 0,12 2-16 0,0 0-10 16,-9 3-10-16,9-3-5 0,0 0-1 15,0 0-12-15,0 0 1 0,-5 3-6 0,5-3-2 16,0 0-4-16,0 0-2 0,0 0-5 0,0 0 2 0,0 0-10 16,0 0 2-16,12-1 11 0,-12 1 4 0,0 0-4 15,0 0-8-15,1-8-8 0,-1 8-3 0,-2-5-8 16,2 5-2-16,-6-5-16 0,6 5-101 0,-6-3-159 16,6 3-181-16,-8-3-309 0,8 3-272 15</inkml:trace>
  <inkml:trace contextRef="#ctx0" brushRef="#br1" timeOffset="-147849.1">16528 13843 4 0,'0'0'327'0,"0"0"-60"0,0 0 22 15,-8-5-23-15,8 5 18 0,0 0-66 0,0 0-10 16,-5-4-16-16,5 4-13 0,0 0-16 0,0 0-18 16,-6-4-13-16,6 4-12 0,0 0-12 0,0 0-8 15,0 0-16-15,0 0-9 0,0 0-3 0,0 0 13 16,0 0 8-16,0 0 3 0,0 0 12 0,0 0 4 0,0 0 15 15,-5 5 9-15,5-5 9 0,0 0 7 16,1 8-2-16,-1-8-1 0,1 9 4 0,-1-9-15 16,0 11 0-16,0-11-10 0,-1 14-4 0,0-5-17 15,1 1-13-15,-3 1 4 0,3 0-4 0,-1 4-6 0,-2-1-9 16,2 1-10-16,0 2 2 0,-3 0-3 16,3 0-1-16,1 0-27 0,-2 0 20 0,4 0-5 0,-1-2-5 15,-1 0-4-15,5 0-4 0,-3-1-10 0,4 1 3 16,-3-3-4-16,4 0-2 0,-1-1-9 15,3-3-3-15,0 2 1 0,1-3 0 0,3-3-5 0,-1 1-2 16,2-1-17-16,-2-3-19 0,3 1-49 0,0-2-53 16,0-3-48-16,3 1-62 0,0-3-60 0,-4 0-55 15,1-1-64-15,-2-1-45 0,-1-2-139 0,-2 0-92 16,-4-2-295-16,-1 1-582 0</inkml:trace>
  <inkml:trace contextRef="#ctx0" brushRef="#br1" timeOffset="-147510.27">16458 13935 290 0,'0'0'282'15,"0"0"-2"-15,0 0-46 0,0 0 8 0,0-8-56 16,0 8 51-16,0 0-39 0,0 0 45 0,0 0-33 16,5 8 17-16,-5-8-41 0,2 12 11 0,1-5-24 15,-2 1-8-15,3 3-35 0,-1 0-7 0,-1 0-36 16,3 2 0-16,-1 1-26 0,0 1 0 0,5-2-23 15,-3 3 6-15,1-2-20 0,0-1 5 16,3 1-18-16,2 0 0 0,1-3-85 0,-2-2-97 0,2 0-172 16,4-3-189-16,-2-3-389 0,3 0-493 0</inkml:trace>
  <inkml:trace contextRef="#ctx0" brushRef="#br1" timeOffset="-145716.53">24297 10044 294 0,'0'0'263'0,"0"0"-33"0,0 0-13 16,4-5-13-16,-4 5-8 0,0 0-22 0,4-7-32 0,-4 7-13 16,2-4-31-16,-2 4-21 0,5-6-15 0,-5 6-10 15,7-7-16-15,-7 7-7 0,7-4-10 16,-7 4-2-16,9-7-16 0,-9 7-86 0,13-8-61 0,-7 4-137 16,2-2-256-16,0 0-47 0</inkml:trace>
  <inkml:trace contextRef="#ctx0" brushRef="#br1" timeOffset="-145533.09">24620 9865 316 0,'0'0'341'0,"0"0"-57"0,0 0-27 16,10-2-37-16,-10 2-28 0,0 0-35 0,0 0-30 16,8-5-22-16,-8 5-23 0,5-4-13 0,-5 4-17 15,7-5-12-15,-7 5-8 0,11-6-3 0,-3 2-19 16,0-2-45-16,2 1-51 0,-1 1-93 0,2-3-67 15,3 0-67-15,0 0-145 0,0-1 63 0</inkml:trace>
  <inkml:trace contextRef="#ctx0" brushRef="#br1" timeOffset="-145404.12">24996 9707 131 0,'0'0'312'0,"0"0"-62"0,0 0-43 15,10-2-29-15,-10 2-19 0,0 0-36 0,0 0-22 16,9-2-21-16,-9 2-19 0,0 0-5 0,12-6-3 15,-12 6-25-15,10-3-28 0,-10 3-66 0,13-7-75 0,-5 3-68 16,3-1-211-16,-2 1 118 0</inkml:trace>
  <inkml:trace contextRef="#ctx0" brushRef="#br1" timeOffset="-145250.77">25305 9583 13 0,'0'0'220'0,"0"0"-51"15,0 0-50-15,9-3-21 0,-9 3-20 0,5-4-19 16,-5 4-11-16,8-3-9 0,-8 3-6 0,13-5-44 16,-7 1-76-16,3 1-159 0,1-3 79 0</inkml:trace>
  <inkml:trace contextRef="#ctx0" brushRef="#br1" timeOffset="-145119.29">25562 9484 191 0,'0'0'211'0,"0"0"-50"0,0 0-35 0,0 0-27 16,0 0-21-16,12-1-16 0,-12 1-9 0,0 0-10 16,11-2-8-16,-11 2-31 0,9-6-62 0,-9 6-42 15,17-4-28-15,-8-1-117 0,1 0 78 0</inkml:trace>
  <inkml:trace contextRef="#ctx0" brushRef="#br1" timeOffset="-144983.58">25850 9392 128 0,'0'0'297'0,"0"0"-78"16,0 0-48-16,12-2-33 0,-12 2-25 0,0 0-23 16,0 0-19-16,13-2-15 0,-13 2-13 0,7-4-7 15,-7 4-20-15,12-3-66 0,-12 3-58 0,16-5-76 16,-5 1-142-16,-1 0 217 0</inkml:trace>
  <inkml:trace contextRef="#ctx0" brushRef="#br1" timeOffset="-144852.14">26151 9318 89 0,'0'0'278'0,"0"0"-59"16,12 1-34-16,-12-1-28 0,0 0-25 0,0 0-24 0,0 0-25 15,7-3-22-15,-7 3-38 0,0 0-49 16,11-5-57-16,-11 5-68 0,10-6-188 0,-4 4 204 16</inkml:trace>
  <inkml:trace contextRef="#ctx0" brushRef="#br1" timeOffset="-144567.35">26367 9244 224 0,'0'0'274'0,"0"0"-64"0,0 0-43 0,14 0-31 15,-14 0-22-15,0 0-22 0,0 0-21 0,0 0-15 16,0 0-9-16,0 0-11 0,13-1-7 0,-13 1-8 0,9-1 0 16,-9 1-32-16,13-4-43 0,-13 4-26 15,14-5-28-15,-4 4-25 0,0-3-11 0,-1 3 5 16,4-1 24-16,-3-2 14 0,1 3 9 0,1-3 29 15,-3 2 11-15,2 1 11 0,-11 1 11 0,15-3 32 0,-15 3 62 16,11-1 50-16,-11 1 37 0,0 0 10 0,14-1 16 16,-14 1-18-16,0 0-18 0,0 0-10 15,0 0-7-15,0 0-4 0,0 0-9 0,0 0-11 16,0 0-15-16,0 0-13 0,0 0-21 0,0 0-8 16,0 0-11-16,0 0-9 0,0 0-10 0,0 0-53 0,0 0-85 15,0 0-108-15,12-1-332 0,-12 1-80 0</inkml:trace>
  <inkml:trace contextRef="#ctx0" brushRef="#br1" timeOffset="-143854.05">27208 9270 407 0,'0'0'316'0,"0"0"-46"0,0 0-15 0,0 0-25 15,0 0-8-15,0 0-30 0,0 0-54 0,0 0-4 16,0 0-45-16,0 0-2 0,0 0-37 0,0 0 8 16,0 0-36-16,0 0 27 0,0 0-39 0,0 0 21 15,16 0-18-15,-16 0-35 0,15-1-75 0,-15 1-86 16,18-1-102-16,-8 0-339 0,3-1-137 0</inkml:trace>
  <inkml:trace contextRef="#ctx0" brushRef="#br1" timeOffset="-143691.64">27608 9292 201 0,'5'5'247'0,"-5"-5"-29"0,0 0-55 16,5 4 2-16,-5-4-52 0,0 0-2 0,6 4-47 16,-6-4 8-16,0 0-35 0,11 0 12 0,-11 0-57 15,15 0-63-15,-15 0-108 0,20-4-195 16,-8 2 167-16</inkml:trace>
  <inkml:trace contextRef="#ctx0" brushRef="#br1" timeOffset="-143525.83">28033 9297 271 0,'0'0'318'0,"0"0"-43"0,0 0-85 15,11 2-36-15,-11-2-31 0,0 0-31 16,0 0-15-16,10-2-18 0,-10 2-12 0,0 0-10 0,11-3-5 15,-11 3-17-15,11-2-51 0,-11 2-48 16,13-3-90-16,-13 3-46 0,20-2-153 0,-10 1 171 0</inkml:trace>
  <inkml:trace contextRef="#ctx0" brushRef="#br1" timeOffset="-143385.9">28431 9326 109 0,'0'0'170'0,"7"5"-42"0,-7-5-6 15,8 2-41-15,-8-2-4 0,10 2-34 0,-10-2 10 16,11 3-25-16,-11-3 13 0,17 0-22 0,-17 0-40 16,21 0-107-16,-9 0-102 0,-1-2 75 0</inkml:trace>
  <inkml:trace contextRef="#ctx0" brushRef="#br1" timeOffset="-143231.03">28831 9369 207 0,'0'0'230'0,"0"0"-48"0,7 5 2 16,-7-5-32-16,0 0 25 0,0 0-60 0,9 3-4 16,-9-3-45-16,0 0 12 0,0 0-45 0,11 1 20 0,-11-1-44 15,0 0-49-15,19 0-70 0,-19 0-32 0,17-2-90 16,-4 0-115-16,-2 0 196 0</inkml:trace>
  <inkml:trace contextRef="#ctx0" brushRef="#br1" timeOffset="-143084.86">29207 9378 178 0,'0'0'200'16,"0"0"-54"-16,10 3-16 0,-10-3-26 0,0 0-12 15,0 0 12-15,12 1-51 0,-12-1-11 0,0 0-8 16,14 1-5-16,-14-1-3 0,13 0-3 0,-13 0-10 16,16 0-71-16,-16 0-68 0,22-2-184 0,-9 0 231 15</inkml:trace>
  <inkml:trace contextRef="#ctx0" brushRef="#br1" timeOffset="-142934.08">29570 9394 252 0,'0'0'219'0,"0"0"-51"0,0 0-41 16,10 2-28-16,-10-2-15 0,0 0-18 0,10 3-10 0,-10-3-10 16,0 0-4-16,15 0-19 0,-15 0-36 15,15 1-56-15,-15-1-71 0,18-1-159 0,-18 1 239 0</inkml:trace>
  <inkml:trace contextRef="#ctx0" brushRef="#br1" timeOffset="-142806.7">29821 9414 111 0,'0'0'288'0,"0"0"-71"0,7 3-41 16,-7-3-23-16,0 0-25 0,0 0-23 0,0 0-22 16,10 3-19-16,-10-3-11 0,0 0-10 0,0 0-6 15,16 0-16-15,-16 0-42 0,14-1-47 0,-14 1-49 16,20 0-59-16,-7-1-170 0,0 0 196 0</inkml:trace>
  <inkml:trace contextRef="#ctx0" brushRef="#br1" timeOffset="-142717.35">30058 9422 63 0,'0'0'357'0,"0"0"-100"0,0 0-62 0,0 0-28 16,0 0-38-16,9 2-28 0,-9-2-62 0,0 0-169 16,0 0-244-16,0 0 171 0</inkml:trace>
  <inkml:trace contextRef="#ctx0" brushRef="#br1" timeOffset="-123762.2">25677 12425 146 0,'0'0'196'16,"0"0"-26"-16,0 0-30 0,7-5 8 0,-7 5-28 15,0 0 25-15,0 0-24 0,0 0 14 0,0 0-38 16,5-4 0-16,-5 4-10 0,0 0-1 0,0 0-3 16,0 0-2-16,0 0-2 0,0 0 2 0,0 0-5 15,0 0 9-15,0 0-12 0,0 0 4 0,0 0-7 0,0 0-4 16,0 0-2-16,0 0 2 0,5-3-8 15,-5 3-15-15,0 0-6 0,0 0-7 0,0 0-5 16,0 0-5-16,0 0-1 0,0 0-6 0,1-6 9 0,-1 6 4 16,0 0 3-16,0 0 8 0,0 0-1 0,0 0-3 15,0 0 1-15,0 0-9 0,0 0-7 0,0 0-3 16,0 0 1-16,0 0-4 0,0 0-6 0,0 0 0 16,0 0-1-16,0 0-3 0,0 0-1 0,0 0 5 15,0 0 0-15,0 0-5 0,3 6 1 0,-3-6-4 16,0 0 8-16,3 7-8 0,-3-7 6 0,4 5 0 15,-4-5-3-15,0 0 0 0,5 6-1 0,-5-6 1 16,7 4 6-16,-7-4-7 0,0 0 4 0,0 0-1 16,16 0-3-16,-16 0-2 0,8-4 1 0,-8 4 1 15,8-4 6-15,-8 4-6 0,6-7 0 0,-6 7-2 16,8-6 9-16,-8 6-12 0,2-6 2 0,-2 6 5 16,2-7-5-16,-2 7-3 0,0 0 2 0,-2-8 2 15,2 8 0-15,0 0 0 0,-9-7 0 0,9 7 18 16,0 0-19-16,-10-1 1 0,10 1-4 0,-9 2 5 15,9-2-2-15,-10 6-1 0,10-6 8 0,-8 5-4 0,8-5-2 16,-6 9 0-16,6-9 2 0,-7 9 0 16,7-9 0-16,-3 11 0 0,3-11 7 0,-2 11-7 15,2-11-1-15,0 11 3 0,0-11-2 0,2 7 5 0,-2-7-4 16,2 8 0-16,-2-8 2 0,5 5-2 0,-5-5-1 16,0 0 0-16,0 0 2 0,9 2 0 0,-9-2 3 15,0 0-1-15,6-4-4 0,-6 4 0 0,0 0 2 16,2-7 0-16,-2 7-8 0,0 0 6 0,-1-6-6 15,1 6-3-15,0 0 3 0,-7-5-3 0,7 5-38 16,0 0-78-16,0 0-82 0,-14 0-75 0,14 0-96 16,-10 2-299-16,10-2-183 0</inkml:trace>
  <inkml:trace contextRef="#ctx0" brushRef="#br1" timeOffset="-123252.98">25553 12776 165 0,'0'0'290'0,"-10"-2"-50"16,10 2-42-16,-8-3-22 0,8 3-1 0,-5-6-15 0,5 6-8 15,1-8-5-15,-1 8-23 0,7-6-19 16,-7 6-11-16,11-7-4 0,-3 3-9 0,1 2 20 15,1 0-29-15,2 0-4 0,-1 2-21 0,-11 0 2 16,22 2-4-16,-12-1-3 0,0 1 0 0,-1 2-4 0,0 1 14 16,-2 1-14-16,-1-1 0 0,-2 4 2 0,-2-1-2 15,0 2-44-15,-2 1 59 0,-3 0-48 16,2 1 46-16,-2-2-38 0,-4 4 53 0,2-1-37 0,-2-2 53 16,3 0-39-16,-1-3 49 0,0 1-37 0,-1-1 47 15,2-4-39-15,-1 3 35 0,5-7-51 0,-7 7 27 16,7-7-49-16,0 0 35 0,0 0-52 0,0 0 33 15,-5-5-44-15,5 5 37 0,5-11-43 0,-2 4 36 16,1-2-2-16,1 1-8 0,0-3-5 0,1 3 3 16,-1-4 31-16,2 1 26 0,-1 0 42 0,-2 2 42 15,1-2 10-15,0 3-29 0,-1-2 45 0,0 2-19 16,-1 0 19-16,-1 2-20 0,1 1-3 0,-1-2-32 16,-2 7-12-16,3-8-38 0,-3 8-2 0,0 0-25 15,4-5-3-15,-4 5-16 0,0 0 5 0,3 6-19 16,-3-6 9-16,4 11-20 0,-1-3 6 0,-1 1-42 0,3 0-67 15,5 4-72-15,1-1-77 0,4 4-48 16,3 2-114-16,5-1-37 0,10 3-90 0,2-2-154 16,3-1-332-16,7-2-628 0</inkml:trace>
  <inkml:trace contextRef="#ctx0" brushRef="#br1" timeOffset="-122562.73">30916 12066 426 0,'0'0'379'0,"0"0"-12"0,0 0-54 0,-8-4-16 16,8 4-66-16,0 0 14 0,0 0-37 15,-11-1-34-15,11 1-33 0,0 0-24 0,0 0-15 0,-11 3-20 16,11-3-30-16,0 0 19 0,-4 4-13 0,4-4-1 16,0 0-31-16,0 0 22 0,0 8-28 0,0-8 21 15,0 0-28-15,4 4 19 0,-4-4-6 0,0 0-3 16,11 5-4-16,-11-5-6 0,0 0-18 0,11 2 21 15,-11-2-3-15,0 0-2 0,8-2-2 0,-8 2-2 16,0 0 3-16,7-3 2 0,-7 3-1 0,0 0-1 16,0 0-1-16,0-9 1 0,0 9-3 0,0 0 0 15,-7-5-2-15,7 5 2 0,0 0-4 0,-13-3 2 16,13 3-3-16,0 0-3 0,-14 1 1 0,14-1 1 16,-10 2-4-16,10-2-19 0,-9 5 23 0,9-5-83 0,-7 6-36 15,7-6-104-15,-4 10-60 0,4-10-104 0,-1 9-440 16,1-9-363-16</inkml:trace>
  <inkml:trace contextRef="#ctx0" brushRef="#br1" timeOffset="-122203.55">31222 12438 424 0,'0'0'275'0,"0"10"-28"0,0-10-59 16,0 0 19-16,0 8-51 0,0-8 34 0,0 7-43 16,0-7-14-16,0 9-22 0,0-9-18 0,2 8-16 15,-2-8-10-15,2 11-16 0,1-6-8 0,-1 0-2 16,2 2-10-16,1-3-9 0,0 3-3 0,0-1 0 16,3-2-8-16,-3 0 2 0,3 0 4 0,-8-4-8 15,15 6-5-15,-15-6 2 0,13 2-6 0,-13-2 5 16,17-1 1-16,-17 1 41 0,13-1 14 0,-13 1 15 15,12-3 26-15,-12 3 29 0,12-4 15 0,-12 4-1 16,8-2-10-16,-8 2-17 0,8-2-25 0,-8 2-22 16,0 0-10-16,8 2-6 0,-8-2-3 0,3 7-10 0,-3-7-8 15,2 12-8-15,-2-2-5 0,0-1-6 16,0 4-8-16,-1 0-28 0,0 3-80 0,-3 0-59 16,0 1-84-16,-4 2-122 0,1-1-129 0,-4 1-345 15,-4-1-382-15</inkml:trace>
  <inkml:trace contextRef="#ctx0" brushRef="#br1" timeOffset="-120915.12">25809 12395 83 0,'0'0'148'16,"0"0"-8"-16,0 0-41 0,1-8-3 0,-1 8-26 16,4-5 15-16,-4 5-23 0,4-5-2 0,-4 5-11 0,7-6 17 15,-7 6-27-15,7-7 28 0,-7 7-23 16,9-7 13-16,-9 7-14 0,11-10 22 0,-3 5-24 16,-2 0-4-16,3 0-5 0,-1-2 1 0,2 3-4 0,0-4-2 15,2 0-2-15,1 0 11 0,0-1 11 0,0 1-3 16,2-1 0-16,1-2-2 0,0 1 3 0,1 0-8 15,0-1-7-15,2 1-3 0,-1 0-8 0,0-2-3 16,1 2-2-16,-1-2-1 0,1 2 4 0,2 0-9 16,-2-1 8-16,1 0-4 0,2 0 0 0,-3 0 0 15,5 0 1-15,2 0 34 0,-2-1-36 0,1 0 46 16,0 1-37-16,2-1 34 0,0 2-45 0,0-1 36 16,1 0-44-16,0-1 35 0,1 2-42 0,-1 0 44 15,2-2-44-15,-2 1 30 0,0 2-36 0,0-2 46 16,2 2-37-16,-4-1 40 0,-3 3-41 0,2-2 41 15,-5 1-49-15,3 1 41 0,-3 0-39 0,-3 2 34 16,0-2-39-16,-2 2 41 0,0-1-39 0,-3 2 72 16,-1-1-53-16,-2 0 41 0,0 2-44 0,-1 0 44 15,1-2-45-15,-9 5 45 0,11-5-43 0,-11 5 39 16,11-6-49-16,-11 6 41 0,9-4-43 0,-9 4 37 16,7-5-44-16,-7 5 44 0,0 0-49 0,7-6 45 15,-7 6-49-15,0 0 44 0,6-4-45 0,-6 4 39 16,0 0-40-16,0 0 40 0,0 0-124 0,0 0-35 15,0 0-106-15,0-7-89 0,0 7-257 0,0 0-108 0</inkml:trace>
  <inkml:trace contextRef="#ctx0" brushRef="#br1" timeOffset="-120620.05">26926 11713 5 0,'0'0'322'0,"-8"-3"-59"15,8 3-39-15,0 0 28 0,-6-4-44 0,6 4 8 0,0 0-64 16,0 0 16-16,-3-6-57 0,3 6 33 0,0 0-45 16,8-4 34-16,-8 4-63 0,11-2 0 0,-11 2 10 15,18 1-4-15,-7 0-3 0,1 0 3 16,-2 2 5-16,3 0 0 0,1 1-5 0,-1 2 5 16,0 1 0-16,-2 1-3 0,3 1 15 0,-5 1-18 0,2 0-4 15,-1 2-28-15,-4 1 1 0,1 1-6 0,-2-1-10 16,-3 0-4-16,1 1-4 0,-2-2-2 0,-2 1-2 15,0 0-6-15,-3 1-1 0,0-1-2 0,-1 1-6 16,-2 0-3-16,0-1-2 0,-1-1-24 0,0 0-80 16,1-1-82-16,-2-1-88 0,2-2-77 0,2-2-95 15,-3 0-281-15,2-1-239 0</inkml:trace>
  <inkml:trace contextRef="#ctx0" brushRef="#br1" timeOffset="-119952.09">27125 11308 168 0,'0'0'190'16,"-9"-7"-1"-16,9 7-35 0,-9-7 10 0,9 7-32 16,-10-5 27-16,10 5-22 0,-13-2 19 0,13 2-45 0,-11 0 22 15,11 0-43-15,-13 3 43 0,13-3-52 0,-13 7-5 16,4-1-6-16,4-2-12 0,-1 2 1 15,-2 2-6-15,3-1-13 0,0 0-4 0,0 1-6 0,2 0-15 16,-1 2 10-16,2-3 0 0,-1 3-2 0,3-3 19 16,0 2-28-16,0-2-2 0,0-1-1 0,3 2-2 15,-1-2 2-15,0-1-1 0,0 1 0 16,3-1 4-16,-5-5-3 0,9 6 4 0,-9-6-11 16,9 5 0-16,-9-5 0 0,14 2 0 0,-14-2-21 0,11-1 26 15,-11 1-24-15,12-3 22 0,-12 3-18 0,12-8 21 16,-12 8-24-16,10-9 25 0,-4 2-21 0,-2 2 21 15,3-4-2-15,-4 4 2 0,3-3-1 0,-4-1-6 16,3 2-1-16,0-3 1 0,-2 3 4 16,-1-2 13-16,1 3 15 0,-2-1 7 0,2-1 20 0,-3 8 1 15,1-10-2-15,2 4 7 0,-3 6-7 0,2-9-10 16,-2 9-12-16,0 0-5 0,2-8-8 0,-2 8 3 16,0 0 0-16,0 0 10 0,0 0 4 0,-2 6 4 15,2-6-2-15,-2 7 3 0,0-1 3 0,2 1-2 16,-1 0-46-16,1 3 37 0,0-1-40 0,0 4 31 15,0 0-4-15,0-1-6 0,0 2-4 0,0 1 0 16,1 2-7-16,2-2-2 0,-2 0-3 0,2 0 1 16,-1-1 0-16,3 1-3 0,-1-2-1 0,1-1-4 15,3 0-2-15,-3-4-4 0,3 2-51 0,-2-3-54 16,1 0-51-16,0 0-59 0,1-3-68 0,1 0-56 16,-3 0-114-16,-6-4-245 0,13 3-213 0</inkml:trace>
  <inkml:trace contextRef="#ctx0" brushRef="#br1" timeOffset="-119444.65">27321 11600 134 0,'0'0'193'15,"0"0"-20"-15,0 0-11 0,-3-6 15 0,3 6-14 0,0 0 20 16,0 0-35-16,0 0 29 0,-2-6-56 0,2 6 22 16,0 0-58-16,0 0-1 0,0 0 18 0,0 0 7 15,0 0 0-15,-6 6-5 0,6-6 2 16,-2 10-15-16,2-10-4 0,-3 11-11 0,3-3-1 0,-1-2-18 15,1 4-5-15,-1-3-17 0,1 1-1 0,0 0-7 16,0 1 26-16,0-1-35 0,2 0 25 0,0 0-37 16,-1-1 28-16,1-1-32 0,2 1 28 15,-1-2-30-15,-3-5 26 0,9 9-33 0,-9-9 28 0,11 6-31 16,-11-6 24-16,13 2-34 0,-13-2 3 0,15-2-67 16,-15 2-49-16,14-6-27 0,-6 1-84 0,0 1-23 15,-3-3-71-15,1-1-283 0,-3 0-131 0</inkml:trace>
  <inkml:trace contextRef="#ctx0" brushRef="#br1" timeOffset="-119219.83">27358 11442 15 0,'-7'-9'275'0,"7"9"-44"0,-5-7-22 16,5 7-11-16,-4-6-11 0,4 6-21 0,-5-5-26 15,5 5-24-15,-2-5-22 0,2 5-19 0,-2-6-15 16,2 6-10-16,0 0-6 0,0-9-13 0,0 9-6 15,2-8 7-15,-2 8 13 0,1-7 0 0,-1 7-1 16,-1-7 2-16,1 7-6 0,-2-7-5 0,2 7-8 16,-5-5-8-16,5 5-4 0,0 0-4 0,-5-4 0 15,5 4-7-15,0 0-4 0,0 0 1 0,-10 3 22 16,10-3-68-16,-3 6-72 0,3-6-83 0,-2 9-87 16,2-9-234-16,2 10-22 0</inkml:trace>
  <inkml:trace contextRef="#ctx0" brushRef="#br1" timeOffset="-118421.08">27321 11886 109 0,'0'0'129'0,"0"0"-15"0,0 0-37 16,0 0 6-16,0 0 3 0,0 0-2 0,6-5-14 15,-6 5-14-15,0 0 1 0,6-5-21 0,-6 5-5 16,5-3 30-16,-5 3-5 0,8-5 2 0,-8 5-3 15,11-5-2-15,-4 2-5 0,-7 3-9 0,14-6-3 16,-5 2 0-16,1 0 13 0,-1-1 5 16,2 2-7-16,1 0-7 0,1-3-6 0,2 2-1 0,-2-2-6 15,1 1-6-15,2 0 3 0,0-1-8 0,1 1-5 16,2 0-2-16,-2-1 0 0,4 1-2 0,0-2 1 16,1 1-4-16,-1 1 0 0,2-2 5 0,-1 1-8 15,2-1 3-15,-1 2 7 0,0-1-21 0,0 1 25 16,0-2-23-16,0 1 25 0,-1 1-31 0,0 0 39 15,-1-2-38-15,2 2 24 0,0-1-24 0,-1 2 27 16,0-2-26-16,0 0 25 0,-2 1-27 0,2 0 29 16,1 1-30-16,-3-2 36 0,2 1-37 0,-3 0 31 15,-1 1-31-15,1-1 30 0,2 1-25 0,-3 0 26 16,1-1-26-16,-1 1 40 0,-1 0-27 0,3 0 25 16,-4 1-29-16,3-1 25 0,-2 1-30 0,0 0 29 15,-2 1-34-15,2-1 35 0,-2 1-25 0,0 1 42 16,-2-2-24-16,4 2 42 0,-3 0-34 0,1 0 35 0,-1 1-37 15,0 0 43-15,2 0-47 0,-2 0 37 16,0 0-39-16,0 1 31 0,-2-1-44 0,1 1 36 16,1-1-40-16,-2 1 36 0,-1 1-39 0,-11-2 35 15,20 1-42-15,-20-1 43 0,16 1-46 16,-16-1 51-16,13 1-40 0,-13-1 49 0,11 1-42 0,-11-1 40 16,11 1-46-16,-11-1 41 0,0 0-47 0,11 2 44 15,-11-2-44-15,0 0 27 0,0 0-40 0,0 0 40 16,13 0-93-16,-13 0-65 0,0 0-127 0,0 0-121 15,0 0-170-15,2-6-72 0</inkml:trace>
  <inkml:trace contextRef="#ctx0" brushRef="#br1" timeOffset="-118187.53">28714 11493 137 0,'0'0'299'0,"0"0"-62"15,0 0-57-15,0 0 50 0,0 0-28 0,0 0-12 0,0 0-11 16,0 0 8-16,0 0 8 0,11 4-23 15,-7 0-17-15,0 2-21 0,0 1-10 0,2-1 3 16,-1 3-24-16,0 0 13 0,2 1-36 16,-1 3 11-16,-1-1-44 0,-1 2 17 0,2-1-35 0,-3-2 20 0,-2 2-34 15,0 0 21-15,-1-2-30 0,0 2 20 16,-1 1-30-16,-3-4 24 0,-1 3-28 0,0 0 21 16,0-2-30-16,0-1-9 0,0 0-112 0,-3-2-74 15,3-1-110-15,1 0-134 0,-2-2-262 0,1-1-223 16</inkml:trace>
  <inkml:trace contextRef="#ctx0" brushRef="#br1" timeOffset="-117585.58">29066 11516 112 0,'0'0'228'0,"2"-7"-13"0,-2 7-30 0,0-8 6 16,0 8-32-16,-2-8 2 0,2 8-59 0,-5-8-6 15,5 8-10-15,-5-6-10 0,5 6-15 0,-6-6-5 16,6 6-4-16,-9-5 1 0,9 5-3 0,-12-1 7 15,12 1-3-15,-15 0 3 0,15 0-10 0,-17 5-9 16,6-2 25-16,2 1-41 0,-1 0-4 0,0 0 4 16,1 2 3-16,1-1 41 0,-1 2-53 0,1 0 33 15,1 2-41-15,0-2 38 0,3 0-43 0,-2 2 35 16,2-2-37-16,2-1 41 0,0 1-47 0,1 0 42 16,1-7-42-16,1 12 34 0,-1-12-38 0,4 10 40 15,-4-10-44-15,9 7 48 0,-9-7-52 0,10 6 47 16,-10-6-50-16,11 2 43 0,-11-2-41 0,14 0 42 15,-14 0-41-15,10-2 42 0,-10 2-46 0,10-3 51 16,-10 3-48-16,11-7 40 0,-11 7-42 16,10-8 45-16,-10 8-41 0,6-10 2 0,-6 10 4 0,5-10 2 15,-5 10 7-15,5-11-4 0,-5 11 12 0,3-11-11 16,-3 11 5-16,2-10 11 0,-2 10 6 0,3-8 4 16,-3 8-1-16,2-7-5 0,-2 7 0 0,0 0 0 15,0 0 6-15,2-6 11 0,-2 6-22 0,0 0 3 16,0 0 4-16,0 0-3 0,2 6 11 0,-2-6 4 15,3 7 6-15,-3-7-10 0,2 8-1 0,-2-8-1 16,3 12 31-16,-3-12-48 0,4 12 37 0,-2-5-44 16,1-2 40-16,1 3-46 0,-1-1 35 0,3 0-37 15,-4 0 35-15,5-1-36 0,-4 1 34 0,5 0-41 16,-2-2 37-16,2 1-72 0,-1-2-32 0,3 1-112 16,-3-2-48-16,2 0-99 0,0-2-325 0,-9-1-180 15</inkml:trace>
  <inkml:trace contextRef="#ctx0" brushRef="#br1" timeOffset="-117261.83">29226 11621 227 0,'0'0'213'0,"0"0"-46"0,0 0-30 0,0 0-6 16,0 0 17-16,0 0 6 0,0 0-18 0,0 0-7 15,0 9-3-15,0-9 4 0,0 7-4 0,0-7 2 0,-1 9-36 16,1-9 34-16,0 11-49 0,0-11 36 0,-1 12-58 16,1-12 42-16,-2 13-49 0,2-7 40 15,0 1-51-15,0 0 42 0,0-1-48 0,0 3 40 16,0-9-47-16,-1 12 34 0,0-5-43 0,-2-1 34 16,3-6-35-16,-1 12 34 0,1-12-33 0,-4 10 33 0,4-10-43 15,-7 8 21-15,7-8-30 0,-10 4 30 0,10-4-37 16,-10 6 33-16,10-6-34 0,-12 2 32 0,12-2-37 15,-13-1 31-15,13 1-32 0,-13-4 32 16,13 4-93-16,-13-6-23 0,7 0-101 0,1 0-40 16,-2-1-85-16,4-3-386 0,-1 1-218 0</inkml:trace>
  <inkml:trace contextRef="#ctx0" brushRef="#br1" timeOffset="-117070.41">29151 11469 67 0,'0'0'218'16,"0"0"-37"-16,2-5-62 0,-2 5-9 0,0 0-38 15,7-6 0-15,-7 6-29 0,6-2 8 0,-6 2-24 0,9-2 6 16,-9 2-21-16,15 0 16 0,-15 0-22 0,13 1 13 16,-13-1-93-16,14 2-95 0,-14-2-87 0,16 3 80 15</inkml:trace>
  <inkml:trace contextRef="#ctx0" brushRef="#br1" timeOffset="-116020.34">29394 11811 128 0,'0'0'216'0,"-7"-4"-43"0,7 4-20 16,0 0-28-16,0 0-17 0,-4-6-23 0,4 6-16 0,0 0-6 15,0 0-20-15,0 0 0 0,2-7 10 0,-2 7 9 16,0 0 6-16,6-4 2 0,-6 4 7 0,0 0-8 15,10-3-7-15,-10 3-3 0,9-2 2 0,-9 2-11 16,0 0 1-16,13-2 8 0,-13 2-7 0,0 0-1 16,15-1-3-16,-15 1-5 0,13 0 2 0,-13 0-5 15,14 1 0-15,-14-1 1 0,16 0-3 0,-16 0-3 16,21 1 1-16,-10 0-1 0,1 1-8 0,2-2-1 16,0 2-4-16,-1-1-2 0,4 0 2 0,-3 1-40 15,4-1 48-15,-2 1-44 0,1-1 45 0,0 0-42 16,0 2 43-16,-1-1-40 0,2-1 42 0,-2 3-42 15,0-3 44-15,-2 1-45 0,1 1 43 0,-2-2-44 16,2 1 46-16,-1 0-43 0,0-1 49 0,-1 1-9 16,1 1 1-16,-1-2-5 0,-2 1-4 0,3 0-3 0,-1 0 2 15,0 1-3-15,-3-2-7 0,2 1 3 16,0 0 1-16,-1 1-6 0,0-1 6 0,1 0-3 16,-3 1-15-16,3-1 15 0,-3 0-3 0,2 0 5 15,0-1-4-15,-1 2 9 0,1-1-9 0,1 0 13 0,0-1 0 16,1 2 9-16,3-1-6 0,0 0-1 0,0 0-5 15,3 0-10-15,-1 1 3 0,-1 0-6 0,-2 0 2 16,3-1-3-16,-1 0 1 0,-1 0 1 0,0 0-5 16,0 1 6-16,-3-1-6 0,2 0-3 0,-2 1 3 15,0 0-3-15,-3-2 3 0,3 2-6 0,-2-1 5 16,1 0-2-16,-3 0 0 0,2 0-2 0,-2 1 4 16,2-1-31-16,-1-1 11 0,-10-1 29 0,15 5-6 15,-15-5 1-15,17 3-1 0,-17-3 0 0,11 2-29 16,-11-2 3-16,13 5 34 0,-13-5-8 0,10 3 0 15,-10-3-1-15,9 4 3 0,-9-4 2 0,10 2-8 16,-10-2 2-16,7 4-2 0,-7-4 1 0,7 5 1 16,-7-5-5-16,8 3-15 0,-8-3 2 0,8 4 31 15,-8-4 1-15,7 2 0 0,-7-2-6 0,8 4 2 16,-8-4 1-16,8 3-5 0,-8-3-1 0,10 4-2 16,-10-4-1-16,9 3-2 0,-9-3-1 0,9 5-5 15,-9-5 5-15,11 3-3 0,-11-3-3 0,9 6 3 0,-9-6 3 16,11 4-8-16,-11-4 5 0,12 6-1 0,-12-6 0 15,8 4-2-15,-8-4 3 0,8 5 0 16,-8-5-3-16,6 3 2 0,-6-3 0 0,0 0-1 0,10 5 3 16,-10-5-1-16,7 2 0 0,-7-2-5 0,0 0 6 15,7 3-3-15,-7-3 4 0,0 0 0 0,0 0 1 16,6 4 1-16,-6-4-2 0,0 0-1 0,0 0-2 16,0 0 4-16,0 0-4 0,6 3 1 0,-6-3 0 15,0 0-3-15,0 0 6 0,0 0-5 0,0 0 1 16,6 6-2-16,-6-6-5 0,0 0-18 0,0 0 18 15,0 0-79-15,7 3-31 0,-7-3-117 0,0 0-57 16,0 0-82-16,0 0-436 0,9 1-341 0</inkml:trace>
  <inkml:trace contextRef="#ctx0" brushRef="#br1" timeOffset="-115566.66">30900 12061 175 0,'0'0'206'0,"0"0"-51"0,0 0-23 0,0 0-17 15,0 0-9-15,0 0 1 0,0 0 4 0,0 0 3 16,0 0-12-16,0 0-10 0,0 0-5 0,0 0-12 15,0 0 6-15,0 0 4 0,0 0 17 0,0 0-15 16,0 0-6-16,0 0 4 0,0 0-20 0,0 0-2 16,0 0 3-16,-1-5-11 0,1 5-1 0,0 0-15 15,0 0-5-15,0 0-4 0,0 0 6 0,0 0 6 16,-6 4 8-16,6-4-32 0,0 0 43 0,-7 4-45 16,7-4 55-16,-4 5-33 0,4-5 27 0,-6 7-47 15,6-7 29-15,-6 7-40 0,6-7 33 0,-4 8-38 16,4-8 36-16,-3 7-36 0,3-7 35 0,-2 9-31 15,2-9 30-15,1 7-38 0,-1-7 35 0,3 5-37 16,-3-5 37-16,5 7-41 0,-5-7 33 0,10 3-32 0,-10-3 29 16,10 1-34-16,-10-1 31 0,13 0-27 15,-13 0 23-15,13-2-29 0,-13 2 30 0,9-3 0 16,-9 3-6-16,6-6-2 0,-6 6-4 0,4-8-4 0,-4 8 2 16,-4-8-5-16,0 3 4 0,-2 2-26 0,-2-2-99 15,-3 0-156-15,-2-1-190 0,-4 3-286 16,1-2-268-16</inkml:trace>
  <inkml:trace contextRef="#ctx0" brushRef="#br1" timeOffset="-114287.36">31238 12436 56 0,'0'0'267'16,"0"0"-85"-16,-4-5 31 0,4 5-58 0,0 0 27 15,0 0-69-15,-4-5 16 0,4 5-57 0,0 0 56 16,0 0-37-16,0 0 37 0,0 0-46 0,0 0 26 15,-2 9-37-15,2-9 22 0,1 5-27 0,-1-5 20 16,2 10-40-16,-2-10 21 0,6 11-31 0,-3-5 9 16,0 0-22-16,2-1 14 0,-1 2-28 0,1-1 18 15,-1 0-23-15,1 0 18 0,0 0-22 0,1-3 12 16,-2 3-13-16,1-2 20 0,-5-4-19 0,9 7 17 0,-9-7-18 16,8 5 20-16,-8-5-20 0,9 3 16 0,-9-3-20 15,0 0 21-15,11-1-17 0,-11 1 22 16,6-3-6-16,-6 3 6 0,5-5 2 0,-5 5 12 15,7-7 2-15,-7 7 13 0,5-7-5 0,-5 7 4 0,4-5 2 16,-4 5-6-16,0 0-8 0,5-8-5 0,-5 8-4 16,0 0-13-16,6-4 6 0,-6 4 6 0,0 0 1 15,0 0 2-15,10 3-30 0,-10-3 40 0,7 7 0 16,-3-3 6-16,1 1-6 0,-1 1 6 0,1 1-2 16,2 1 7-16,-2 1-1 0,2 3 4 0,-1-1 7 15,0 2 0-15,0 1-9 0,1-2-5 0,-2 3-4 16,-1 1 3-16,0 0-4 0,-1 0-8 0,1 1-8 15,-3-2 4-15,2 2-4 0,-2-1-5 0,-1 1-11 0,0-3 10 16,0 1-11-16,0-4 10 0,-1 3-12 0,0-1 10 16,-1-3-10-16,1 1 10 0,-3-1-11 15,3 0 13-15,-3-3-12 0,2 1 7 0,-2-3-12 16,4-5 14-16,-8 6-17 0,8-6 9 0,-11 1-16 0,11-1 12 16,-11-5-12-16,4 1 12 0,0-5-4 0,-2 0-5 15,2-4-4-15,-1 0-60 0,-1-3-43 0,-1-3-59 16,0-2-60-16,-1-3-88 0,1 0-43 0,-1-3-114 15,2 1-330-15,-3 0-339 0</inkml:trace>
  <inkml:trace contextRef="#ctx0" brushRef="#br1" timeOffset="-105390.21">25946 12481 127 0,'0'0'203'16,"0"0"-22"-16,0 0-17 0,0 0-22 0,0 0-14 16,0 0-21-16,0 0-12 0,0 0-27 0,0 0-12 15,0 0-14-15,0 0-10 0,0 0-8 0,0 0-3 16,10-5-4-16,-10 5-3 0,11 0-3 0,-11 0 12 15,12-1-21-15,-12 1-1 0,15 1 2 0,-15-1 6 0,17-1-5 16,-17 1-22-16,18-1-68 0,-7 0-84 16,-1 0-211-16,1-2 163 0</inkml:trace>
  <inkml:trace contextRef="#ctx0" brushRef="#br1" timeOffset="-105238.24">26270 12451 38 0,'13'0'103'0,"-13"0"-24"0,0 0-14 16,0 0 17-16,15-1-47 0,-15 1 6 0,11-1-16 15,-11 1-3-15,13 0-75 0,-13 0-88 0,17-4 39 16</inkml:trace>
  <inkml:trace contextRef="#ctx0" brushRef="#br1" timeOffset="-105088.45">26748 12418 9 0,'0'0'38'0,"17"-4"-54"0,-6 2 5 16</inkml:trace>
  <inkml:trace contextRef="#ctx0" brushRef="#br1" timeOffset="-104948.43">27173 12380 167 0,'0'0'203'0,"0"0"-58"16,0 0-27-16,12 3-25 0,-12-3-16 0,0 0-18 16,0 0-7-16,13 2-13 0,-13-2-4 0,0 0-30 15,18 0-87-15,-18 0-203 0,19-2 260 0</inkml:trace>
  <inkml:trace contextRef="#ctx0" brushRef="#br1" timeOffset="-104789.17">27717 12369 253 0,'0'0'209'0,"0"0"-49"0,0 0-21 15,13 0-45-15,-13 0-21 0,0 0-9 0,14-1-14 0,-14 1-27 16,13-2-75-16,-3 0-91 0,0 0-130 15,2 0 84-15</inkml:trace>
  <inkml:trace contextRef="#ctx0" brushRef="#br1" timeOffset="-104655.52">28279 12324 13 0,'0'0'188'0,"0"0"-41"16,14 1-37-16,-14-1-25 0,0 0-10 0,14-1-18 0,-14 1-45 15,14-1-90-15,-5-1-116 0,2-1 58 0</inkml:trace>
  <inkml:trace contextRef="#ctx0" brushRef="#br1" timeOffset="-104521.59">28813 12287 68 0,'0'0'159'0,"0"0"-31"0,13-1-35 15,-13 1-21-15,0 0-15 0,14-3-32 0,-14 3-43 16,14-2-166-16,-5-1 52 0</inkml:trace>
  <inkml:trace contextRef="#ctx0" brushRef="#br1" timeOffset="-104390.47">29265 12263 150 0,'0'0'201'0,"12"1"-54"0,-12-1-21 0,0 0-32 0,0 0-18 16,11 2-14-16,-11-2-11 0,0 0-65 16,11-1-119-16,-11 1-107 0,15-1 78 0</inkml:trace>
  <inkml:trace contextRef="#ctx0" brushRef="#br1" timeOffset="-104237.27">29732 12296 86 0,'0'0'193'0,"0"0"-44"16,0 0-41-16,12 3-23 0,-12-3-18 0,0 0-14 15,11 0-10-15,-11 0-41 0,14 0-65 0,-14 0-166 16,17-3 73-16</inkml:trace>
  <inkml:trace contextRef="#ctx0" brushRef="#br1" timeOffset="-104083.09">30149 12300 146 0,'0'0'257'16,"0"0"-51"-16,0 0-33 0,10 1-19 0,-10-1-25 15,0 0-27-15,0 0-5 0,13-1-36 0,-13 1 9 0,0 0-38 16,11-1-1-16,-11 1-14 0,13 0-26 0,-13 0-52 16,16-3-62-16,-16 3-62 0,20-1-161 0,-9 0 196 15</inkml:trace>
  <inkml:trace contextRef="#ctx0" brushRef="#br1" timeOffset="-103938.29">30440 12288 311 0,'0'0'296'0,"0"0"-75"0,0 0-32 15,0 0-17-15,14 0-18 0,-14 0-18 0,0 0-14 0,0 0-8 16,0 0-35-16,0 0-13 0,0 0-15 0,9-2-6 16,-9 2-10-16,0 0-11 0,0 0-10 0,14-1-46 15,-14 1-58-15,11-2-64 0,-11 2-60 0,12-2-270 16,-12 2 30-16</inkml:trace>
  <inkml:trace contextRef="#ctx0" brushRef="#br1" timeOffset="-103288.72">30413 12130 65 0,'-14'-1'196'0,"14"1"-44"0,0 0-41 15,0 0-19-15,0 0-21 0,0 0 3 0,0 0-31 16,0 0-8-16,0 0-6 0,11 7-5 0,-11-7-5 16,12 2-2-16,-12-2-1 0,16 6-5 0,-7-4 29 0,0 2 13 15,-2-1-9-15,2 0-4 0,1 1-3 16,-1-1 12-16,0 2-3 0,3-1 3 0,-3-1 11 16,1 2-13-16,0 0 0 0,-1-1 0 0,1 0 6 0,2 0 5 15,-3 0-7-15,1 2 4 0,0-3-4 0,-1 1-2 16,-2-1-2-16,0 1-1 0,2 0 3 0,-9-4-2 15,12 5 8-15,-12-5-3 0,10 5 0 0,-10-5 5 16,10 6-2-16,-10-6-1 0,7 5-38 0,-7-5 44 16,6 4-37-16,-6-4 47 0,0 0-38 0,6 5 47 15,-6-5-29-15,0 0 40 0,7 7-29 0,-7-7 40 16,0 0-32-16,0 7 37 0,0-7-6 0,-3 8-12 16,3-8-2-16,-4 9-12 0,4-9-13 0,-5 11-21 15,0-3-11-15,-1 0 11 0,-1 2-8 0,-5 4-7 16,-4 0-15-16,-2 4-89 0,-6 2-184 0,-5 3-246 15,-3 0-382-15,-5 0-453 0</inkml:trace>
  <inkml:trace contextRef="#ctx0" brushRef="#br1" timeOffset="-89790.45">15930 15976 160 0,'0'0'290'0,"0"0"-16"0,0 0-9 15,0 0 3-15,0 0-28 0,0 0-5 0,0 0-19 16,0 0-23-16,0 0-18 0,0 0-28 0,0 0-15 0,0 0-16 16,0 0-11-16,0 0-5 0,0 0-13 0,0 0-9 15,0 0-13-15,1-7-8 0,-1 7-14 16,0 0-19-16,10-7 7 0,-10 7-7 0,4-4-5 0,-4 4-3 15,5-7 1-15,-5 7-2 0,3-4 0 0,-3 4 1 16,0 0-2-16,2-7-4 0,-2 7-1 0,0 0-2 16,-1-8-8-16,1 8 4 0,0 0-1 0,-6-3-2 15,6 3 1-15,0 0-2 0,0 0 5 0,-14 0-7 16,14 0 8-16,-8 2-4 0,8-2-4 0,-8 4 3 16,8-4 2-16,-6 6 0 0,6-6-4 0,-6 7 5 15,6-7-3-15,-4 7 2 0,4-7-1 0,-3 8 4 16,3-8-3-16,0 10 1 0,0-10 1 0,3 7 1 15,-3-7-2-15,7 7-2 0,-7-7 1 0,7 6-4 16,-7-6 5-16,7 2 2 0,-7-2-4 0,0 0 0 16,16-1 1-16,-16 1 1 0,9-4-6 0,-9 4 6 15,6-7-3-15,-6 7 3 0,5-7 1 0,-5 7-1 16,0-9 2-16,0 9-2 0,0-9 5 0,0 9-6 16,-5-9-1-16,5 9 3 0,-4-7-4 0,4 7-4 0,-6-6-4 15,6 6 1-15,0 0-36 0,-5-5-96 0,5 5-51 16,0 0-98-16,-8 4-83 0,8-4-421 15,0 0-315-15</inkml:trace>
  <inkml:trace contextRef="#ctx0" brushRef="#br1" timeOffset="-89305.78">15578 16287 175 0,'0'0'307'16,"0"0"-66"-16,-9-7-23 0,9 7-51 0,0 0 45 15,4-7-36-15,-4 7 23 0,9-6-46 0,-2 2 12 16,2 2-44-16,1 0-5 0,0 1-43 0,3-1 0 16,-2 4-26-16,1-1 10 0,-1 2-15 0,1 1-8 15,-3 2-4-15,2 1 1 0,-2 3-13 0,-2-1 7 0,-4 2-11 16,1 0 0-16,0 1-8 0,-3 0 7 15,-1 0-7-15,-2 1 5 0,-2 1-7 0,0-4 15 16,2 2 1-16,-4-2-16 0,3 0 22 0,-4-4-3 16,3 3 4-16,1-3-1 0,-2-3 22 0,5-3-24 0,-10 6 17 15,10-6-22-15,0 0 14 0,-10-6-19 16,10 6 15-16,-2-9-23 0,2 9 5 0,2-14-5 16,-2 4 16-16,4 0-20 0,0-2 15 0,1 1-24 0,2-3 29 15,0 0-23-15,-1-1 21 0,2 2-15 0,1-1 46 16,1 1-5-16,-1 0 36 0,-1-1 13 15,0 2 15-15,-1 2 7 0,2 0 12 0,-5 2-5 0,3 0-2 16,-2 2-21-16,0 0 1 0,-5 6-5 0,6-7-4 16,-6 7-5-16,0 0-5 0,0 0-4 0,9 1-6 15,-9-1-7-15,3 9-17 0,-3-9 0 0,2 13-9 16,1-5-14-16,-2 2 2 0,3 1-7 0,0 0-10 16,1 0 0-16,0 4 0 0,0-1-7 0,4 1-42 15,1 0-88-15,2 2-90 0,0-1-53 0,2-1-73 16,4 0-142-16,2-1-100 0,4-1-371 0,0-2-542 0</inkml:trace>
  <inkml:trace contextRef="#ctx0" brushRef="#br1" timeOffset="-88366.97">26033 15288 264 0,'0'0'249'0,"0"0"-27"15,0 0-14-15,0 0-14 0,0 0-18 0,0 0-24 16,0 0-18-16,0 0-18 0,0 0-14 0,0 0-44 16,0 0 29-16,0 0-36 0,0 0 38 0,0 0-41 15,0 0 38-15,0 0-50 0,0 0 37 0,0 0-53 16,0 0 34-16,0 0-53 0,11-1 44 0,-11 1-44 0,0 0 40 16,0 0-45-16,0 0 37 0,9-3-49 0,-9 3 45 15,0 0-32-15,0 0 47 0,0 0-36 0,6-5 41 16,-6 5-40-16,0 0 43 0,0 0-48 0,0 0 49 15,0 0-53-15,-5-3 41 0,5 3-47 0,0 0 40 16,-10 1-43-16,10-1 43 0,-10 3-42 0,10-3 40 16,-9 6-45-16,9-6 43 0,-12 5-43 0,12-5 40 15,-10 7-43-15,10-7 42 0,-8 9-5 0,8-9-2 16,-5 8 1-16,5-8-3 0,-4 9-2 0,4-9 2 16,-4 7 6-16,4-7-16 0,0 0-23 0,4 6-4 15,-4-6 33-15,0 0 1 0,0 0-3 0,13 0-32 16,-13 0 33-16,10-4-34 0,-10 4 39 0,7-4-36 15,-7 4 38-15,6-6-35 0,-6 6 36 0,7-8-39 16,-7 8 42-16,4-6-48 0,-4 6 41 0,1-5-41 0,-1 5 44 16,0 0-71-16,0 0-42 0,0 0-119 15,-1-8-66-15,1 8-117 0,0 0-238 0,0 0-141 16</inkml:trace>
  <inkml:trace contextRef="#ctx0" brushRef="#br1" timeOffset="-87807.45">26206 15438 381 0,'0'0'271'0,"0"0"6"16,7 3-38-16,-7-3-17 0,0 0-9 0,0 0-14 15,0 0-20-15,9 4-15 0,-9-4-20 0,7 3-29 16,-7-3-20-16,8 6-21 0,-8-6-11 0,10 7-13 15,-10-7-2-15,10 9-17 0,-3-4-6 0,-2 0-6 16,1 1-1-16,-2 0-7 0,4-1 2 0,-2-1-6 16,1 1 2-16,-7-5-1 0,10 7-1 0,-10-7 0 15,11 5 3-15,-11-5 3 0,12 2-9 0,-12-2-2 16,10-1 1-16,-10 1 1 0,10-3 1 0,-10 3-5 16,9-6 5-16,-2 2 18 0,-7 4 15 0,7-8 11 15,-2 3 14-15,-5 5-12 0,5-9 8 0,-5 9 4 0,7-8-3 16,-7 8-6-16,6-6-13 0,-6 6-10 15,0 0 3-15,7-5 4 0,-7 5-4 0,0 0-3 16,10 3 1-16,-10-3-4 0,6 6-6 0,-3 0-2 0,2 0-2 16,-2 1-7-16,0 2 5 0,2 1-3 0,-2 1 0 15,1 2-5-15,0 1 2 0,-1 0-9 0,1 1-15 16,0 1 25-16,1 1-25 0,0 1 25 16,-1 0 2-16,1 2-1 0,-2-2-1 0,2 1-3 0,-2-1-1 15,-1 0 2-15,1 0 5 0,-1-2 1 16,1 1-3-16,-1-1 3 0,-2-2-4 0,0-1 6 15,0-2-4-15,0-1 4 0,0 2 0 0,-2-3-3 0,-1 0 1 16,1-1-2-16,-2-1-1 0,1-2-3 0,-2 0-3 16,5-5 4-16,-9 6-4 0,9-6 0 0,-11 1-1 15,11-1 1-15,-9-5-2 0,4 0-2 0,1-1 0 16,-1-2-4-16,2-2 0 0,-2-1-2 0,4 0-11 16,1-3-27-16,0 1-39 0,0 0-46 0,1 0-49 15,0-3-88-15,3 4-81 0,-1-2-158 0,-2 1-298 16,0-1-327-16</inkml:trace>
  <inkml:trace contextRef="#ctx0" brushRef="#br1" timeOffset="-85107.72">16138 15927 32 0,'0'0'176'0,"0"0"-18"16,0 0-23-16,0 0 12 0,0 0-3 0,0 0 2 16,0 0 2-16,-13-1 6 0,13 1-15 0,0 0 1 15,0 0-4-15,0 0-5 0,0 0-3 0,0 0-5 16,0 0-4-16,0 0-4 0,-9-2-19 0,9 2-16 16,0 0-4-16,0 0 1 0,0 0 3 0,0 0 5 0,0 0-2 15,0 0-5-15,0 0-3 0,12-2-9 16,-12 2-8-16,13-2-4 0,-13 2-8 0,19-2-21 15,-9 0 8-15,3-1-6 0,2 1-6 0,4 0 0 0,-2-1-4 16,2 2-9-16,0 0-1 0,2-2 7 0,0 2-9 16,0-1 0-16,1 0 2 0,1 2-1 0,0-1-7 15,-3 0 3-15,3 1 2 0,0-1-1 0,-2 1 1 16,0-2-1-16,2 1-2 0,-2-1-3 0,-1 1 7 16,-2 1-6-16,-1-1 3 0,1-1 0 0,-4 1 0 15,0 0 8-15,-1 0-7 0,-1 0 20 0,-12 1 12 16,18-3 3-16,-18 3-2 0,14-2-7 0,-14 2-16 15,13-3 8-15,-13 3-2 0,13-3-8 0,-13 3-1 16,10-3-5-16,-10 3-4 0,8-3-15 0,-8 3-68 16,6-5-62-16,-6 5-82 0,8-7-68 0,-8 7-25 15,6-7-95-15,-1 1-285 0,-2 1-207 0</inkml:trace>
  <inkml:trace contextRef="#ctx0" brushRef="#br1" timeOffset="-84891.73">16795 15746 60 0,'-2'-7'412'0,"2"7"-6"16,-6-8-50-16,4 3-35 0,2 5-17 15,-5-8-22-15,5 8-12 0,-4-6-36 0,4 6-34 16,-3-7-30-16,3 7-25 0,0 0-17 0,-2-5-8 0,2 5-14 16,0 0-5-16,0 0-13 0,11 3-9 0,-11-3-11 15,12 6-10-15,-3-1-13 0,0 0-6 0,0 2-14 16,0 0 3-16,2 1-6 0,-2 2-5 16,0 0-3-16,0 1-2 0,-1-1 2 0,-3 1-6 0,-1 0-1 15,-2-2 1-15,-2 3-7 0,0-2 1 0,-2 1-5 16,-2 1-11-16,-1-1 10 0,-2 1-19 15,-4-2-29-15,2 1-35 0,-3-1-48 0,0-2-59 0,0 1-10 16,0-2-63-16,-2-1-44 0,4-1-79 0,1-2-392 16,9-3-301-16</inkml:trace>
  <inkml:trace contextRef="#ctx0" brushRef="#br1" timeOffset="-84457.33">17058 15863 417 0,'0'0'318'0,"0"0"7"0,8-2-40 16,-8 2 1-16,0 0-8 0,0 0-23 0,0 0-29 0,0 0-41 15,9-3-29-15,-9 3-38 0,0 0-13 0,0 0-22 16,0 0-12-16,0 0-10 0,0 0-1 0,6-5-15 16,-6 5-2-16,0 0-7 0,0 0-5 15,0 0-5-15,0 0-4 0,12-2-4 0,-12 2-8 0,0 0 6 16,0 0-3-16,0 0 0 0,6-3-2 0,-6 3-3 15,0 0-2-15,0 0-4 0,0 0 4 16,0 0-5-16,0 0 2 0,-9-3 0 0,9 3-2 0,0 0 1 16,-15 2 0-16,15-2 4 0,-10 4-6 0,10-4 1 15,-11 4 1-15,11-4 4 0,-10 6-6 0,10-6 3 16,-7 7 4-16,7-7-4 0,-7 5 4 0,7-5 2 16,-2 8 3-16,2-8-6 0,-3 7 7 0,3-7 0 15,3 6-1-15,-3-6-1 0,3 5-3 0,-3-5 1 16,0 0-6-16,9 3 6 0,-9-3-2 0,0 0-4 15,14-1 5-15,-14 1-4 0,8-5-2 0,-8 5-7 16,5-6 11-16,-5 6-2 0,4-7 4 0,-4 7-1 16,1-8-3-16,-1 8 0 0,-1-9 0 0,1 9-1 15,-6-7-1-15,6 7-4 0,-7-7 0 0,7 7-2 0,-7-5-5 16,7 5-37-16,-8-4-59 0,8 4-71 0,0 0-85 16,-5-6-88-16,5 6-66 0,0 0-340 15,0 0-268-15</inkml:trace>
  <inkml:trace contextRef="#ctx0" brushRef="#br1" timeOffset="-84058.31">17371 15817 176 0,'0'0'322'0,"0"0"-19"0,-1 8-68 15,1-8 30-15,0 0-40 0,0 0 0 0,0 0-12 16,0 0-23-16,0 0-26 0,0 0-32 0,0 0-14 15,0 0-12-15,9 3-7 0,-9-3-10 0,0 0-1 16,17-1-11-16,-17 1-6 0,14-1-4 0,-14 1-9 16,20-1 5-16,-8-1-3 0,-1 1-3 0,3-1-9 15,3 1-1-15,0 0 3 0,4-1-3 0,0-1-12 16,2 2 6-16,2-1-7 0,1 0-4 0,2 0-3 16,0 0-3-16,5-2-7 0,-2 2 4 0,2-2-2 15,4 3-2-15,-2-2-1 0,-1 0-1 0,3 0-3 16,-1 1-2-16,0 0 3 0,-2-2-4 0,2 3-4 0,-6-1 0 15,-1 1 0-15,-1-2-3 0,0 2 3 16,-2 0 0-16,-3-2-4 0,-4 2 2 0,1 0-1 16,-7 1-2-16,2-1 9 0,-2 1 8 0,0-2 6 15,-13 2-6-15,17-2-3 0,-17 2-3 0,14-1 0 0,-14 1-4 16,9-1-1-16,-9 1 0 0,0 0-4 0,0 0-2 16,7-4-5-16,-7 4-11 0,0 0-69 0,0 0-64 15,3-6-75-15,-3 6-91 0,0 0-41 0,0-8-103 16,0 8-327-16,-1-10-309 0</inkml:trace>
  <inkml:trace contextRef="#ctx0" brushRef="#br1" timeOffset="-83857.55">18348 15659 381 0,'0'0'376'0,"0"0"-22"0,-3-7-62 0,3 7-26 16,0 0-9-16,0 0-13 0,0 0-16 0,3-5-14 16,-3 5-13-16,0 0-21 0,10 1-17 0,-10-1-14 15,12 4-11-15,-4 0-18 0,0 0-15 0,1-1-17 16,1 3-17-16,2 2-12 0,-2-1-18 0,3 1-2 15,-4 1-8-15,0 2-3 0,0-1-6 0,-2 1-7 16,-3 0-7-16,-1 1-6 0,-3 0-8 0,-2 0-26 16,0 1-40-16,-5 0-49 0,-1-1-40 0,-1 0-65 15,-4 3-75-15,-2-4-68 0,0 2-84 0,0-3-288 16,2-2-248-16</inkml:trace>
  <inkml:trace contextRef="#ctx0" brushRef="#br1" timeOffset="-83451.84">18741 15798 154 0,'0'0'317'0,"0"0"-25"0,-11 0-76 15,11 0-14-15,0 0-14 0,0 0-18 0,0 0-5 16,0 0-13-16,0 0-17 0,-5 4-15 0,5-4-19 16,0 0-6-16,0 0-20 0,1 7-10 0,-1-7-6 0,0 0-10 15,4 4-1-15,-4-4-5 0,0 0-10 16,5 5-3-16,-5-5 0 0,0 0-9 0,0 0-2 0,10 2 0 15,-10-2-7-15,0 0-2 0,8-3-1 16,-8 3-7-16,0 0 2 0,2-7 1 0,-2 7 0 0,0 0 2 16,-2-8-11-16,2 8 0 0,-5-5 4 0,5 5 1 15,-9-4-2-15,9 4 8 0,-9-2-8 16,9 2-1-16,-10-1-1 0,10 1 1 0,0 0-5 0,-14 1 0 16,14-1-25-16,-7 3-88 0,7-3-93 0,-5 5-110 15,5-5-355-15,0 0-184 0</inkml:trace>
  <inkml:trace contextRef="#ctx0" brushRef="#br1" timeOffset="-82807.14">18796 15822 275 0,'0'0'279'15,"0"0"-66"-15,0 0 28 0,0 0-54 0,0 0 18 0,0 0-43 16,0 0-10-16,0 0-22 0,16 0-22 15,-16 0 11-15,0 0-47 0,15-3-6 0,-15 3-4 16,15-1-8-16,-15 1 8 0,17-2-11 0,-17 2 1 16,23-3-1-16,-10 2-3 0,0 1 2 0,1-1-4 0,1 0-2 15,2 0-15-15,2-2 3 0,0 2 7 16,0 0 4-16,4-2 5 0,-1 2 4 0,3-1-15 16,1 1 5-16,1-2-1 0,0 2-2 0,1 0-1 0,0-1-2 15,1 0 2-15,3-3 0 0,-2 3 11 0,-1 1-7 16,2-2-8-16,-1 1-2 0,2 1-3 0,3-1-2 15,-1-1-19-15,2 1 14 0,0-1-6 16,1 1-2-16,0-1 5 0,-1 0 0 0,1 1-6 0,-1-2-1 16,1 1 1-16,-3 1-6 0,1-2 1 0,-5 2-1 15,1 0-3-15,-3-1-4 0,0 1 6 0,0 1-4 16,-6-2 1-16,1 2-2 0,0-1 2 0,-5 0-2 16,1 1-1-16,-5-1 4 0,0 1 2 0,-1 1 7 15,-2-1 4-15,-11 1 2 0,19-2-4 0,-19 2-7 16,13-1 6-16,-13 1-6 0,11-2-1 0,-11 2-2 15,7-3-5-15,-7 3 6 0,0 0-8 0,9-2-2 16,-9 2-7-16,0 0-42 0,4-6-42 0,-4 6-37 16,0 0-60-16,3-6-40 0,-3 6 15 0,0 0-30 15,2-8 61-15,-2 8-9 0,0-7 65 0,0 7-11 16,-1-5 64-16,1 5-17 0,-4-9 50 0,4 9-11 16,-1-8 33-16,1 8 15 0,-4-9 108 0,4 9 1 15,-5-7 41-15,5 7 26 0,-4-9 8 0,4 9-4 0,-2-5 1 16,2 5-16-16,-3-6-11 0,3 6-17 15,0 0-17-15,-3-7-6 0,3 7-4 0,0 0-6 16,0 0-7-16,0 0-2 0,9 3-9 0,-9-3-13 16,11 6-13-16,-9-1-10 0,5 1-6 0,-2 0-6 0,1 1-2 15,-2 0-6-15,1 0-4 0,-1 3-4 0,-3-2-5 16,2 2 0-16,-3 0-3 0,0 1-3 0,-3-2-7 16,-1 2-12-16,-2 1-51 0,-2-1-40 0,-1-1-37 15,0 0-42-15,-3 1-36 0,-1-3-52 0,0 0-57 16,2 1-28-16,0-3-420 0,-3 0-299 0</inkml:trace>
  <inkml:trace contextRef="#ctx0" brushRef="#br1" timeOffset="-82348.45">20692 15754 91 0,'0'0'258'0,"0"0"24"0,0 0-54 0,-9-4 32 16,9 4-60-16,0 0 13 0,-9-3-57 0,9 3 8 15,0 0-52-15,0 0 0 0,0 0-46 0,0 0 7 16,-8-2-23-16,8 2 12 0,0 0-24 0,0 0 21 16,0 0-24-16,0 0 1 0,0 0-2 0,0 0-5 15,0 0 9-15,0 0-22 0,0 0-5 0,9-4-5 16,-9 4 4-16,0 0-4 0,10-4 3 0,-10 4-5 16,7-4-1-16,-7 4-3 0,3-5 2 0,-3 5-3 15,0 0-1-15,0-8 3 0,0 8 0 0,-5-6 0 16,5 6-5-16,-9-5 1 0,9 5 3 0,-12-4 0 15,12 4 6-15,-16-2-4 0,16 2-2 0,-16-1-1 16,16 1-1-16,-14 1 2 0,14-1 1 0,-14 2 3 16,14-2-1-16,-9 4 0 0,9-4-3 0,-7 5 0 15,7-5 1-15,-1 6-5 0,1-6 3 0,1 6-44 16,-1-6-78-16,7 6-48 0,-7-6-137 0,9 4-328 0,-9-4-148 16</inkml:trace>
  <inkml:trace contextRef="#ctx0" brushRef="#br1" timeOffset="-81708.01">20781 15736 222 0,'0'0'345'16,"0"0"-76"-16,0 0 34 0,0 0-66 0,0 0-1 15,0 0-48-15,0 0-28 0,0 0-18 0,0 0-26 16,0 0-11-16,9-4-18 0,-9 4-4 0,0 0-15 15,15-2-8-15,-15 2-5 0,13-2-7 0,-13 2 1 16,19-2 5-16,-10 1-16 0,4-1 2 0,-2 1-3 16,2 0-5-16,3 0 2 0,-2 0-1 0,4 0-2 15,-2-1-6-15,2 1-3 0,0 0-3 0,1 0-1 16,0-2-2-16,1 2-2 0,-1-2-2 0,0 2-17 16,0-1 19-16,1 0-2 0,0-1 2 0,0 1-1 0,0 0 8 15,0 0 1-15,0-2-3 0,-1 2 6 16,-1 0 0-16,1-1-5 0,-2 1 2 0,1 0 2 15,-4 0-3-15,1-1-1 0,-2 1 1 0,0 0 8 16,-3 0-1-16,2-1 3 0,-2 2 6 0,-1 0 1 0,-9 1 3 16,16-3 0-16,-16 3-4 0,13-3-2 0,-13 3 0 15,13-3-9-15,-13 3-4 0,13-3-2 16,-13 3 1-16,10-4-5 0,-10 4-1 0,9-2-7 0,-9 2 0 16,10-2 4-16,-10 2-6 0,8-4 1 0,-8 4-5 15,0 0 0-15,10-3-6 0,-10 3-4 0,0 0-10 16,9-2-13-16,-9 2-23 0,0 0-21 0,0 0-21 15,0 0-26-15,0 0-40 0,0 0-39 0,5-3-16 16,-5 3 10-16,0 0 59 0,0 0-6 0,-6-5 60 16,6 5-11-16,-8-5 47 0,8 5-21 0,-4-6 48 15,4 6-26-15,-5-7 37 0,5 7-21 0,-8-10 47 16,8 10-37-16,-5-9 73 0,5 9 31 0,-5-9 40 16,5 9 19-16,-5-9 11 0,5 9 5 0,-4-8 2 15,4 8-10-15,-2-6-21 0,2 6-14 0,0 0-4 0,0 0 2 16,0 0 0-16,0 0-1 0,5-4-9 15,-5 4-12-15,9 6-2 0,-4-2-8 0,1 3 0 16,-1-2-12-16,3 2-7 0,0 1-8 0,-1 1-9 0,-3 0-4 16,1 0-7-16,-1 1 0 0,0 1-7 0,-4-2-3 15,0 2-3-15,0-1-2 0,-2 1-3 0,-2-2-7 16,-2 0-11-16,0-1-55 0,-2 2-65 0,-4-3-88 16,0 0-128-16,-2-2-111 0,1-1-496 0,-6-3-541 15</inkml:trace>
  <inkml:trace contextRef="#ctx0" brushRef="#br1" timeOffset="-81200.11">21926 15692 28 0,'0'0'307'0,"0"0"-3"16,0 0-65-16,-11 2 35 0,11-2-50 0,0 0 2 0,0 0-52 15,-10 2-21-15,10-2-42 0,0 0 1 0,0 0-42 16,-7 4 15-16,7-4-37 0,0 0 3 16,0 0-13-16,0 0 3 0,-2 5-7 0,2-5-9 0,0 0 4 15,0 0-11-15,0 0 0 0,0 0-2 0,0 0-5 16,0 0 2-16,9-2-4 0,-9 2-4 0,0 0 4 15,0 0-3-15,1-7-1 0,-1 7 1 0,-3-5 13 16,3 5-17-16,-5-5-2 0,5 5-3 0,-6-5 3 16,6 5 6-16,-9-2-6 0,9 2-1 0,-10-2-1 15,10 2 1-15,0 0 1 0,-15-1-1 0,15 1 1 16,0 0 0-16,-11 1-3 0,11-1 2 0,0 0-2 16,-5 4 7-16,5-4-43 0,0 0-61 0,1 6-136 15,-1-6-81-15,0 0-317 0,13 4-144 0</inkml:trace>
  <inkml:trace contextRef="#ctx0" brushRef="#br1" timeOffset="-80814.55">22257 15675 285 0,'13'0'277'0,"-13"0"-6"0,0 0-56 16,14-3 30-16,-14 3-59 0,10-3 19 0,-10 3-44 15,13-2-3-15,-13 2-41 0,19-4-18 0,-8 2-7 16,0 1-7-16,2-1 2 0,-2-1-10 0,5 0-6 16,0 1-5-16,2 1-7 0,1-3-2 0,-1 3-8 15,3-1-3-15,0 1-1 0,4-2-2 0,2 1-2 16,-1-1 2-16,1 2-1 0,1-1-9 0,2-1 2 16,0 1-3-16,0 0-9 0,-1-1-6 0,4 1-3 15,-2-1 2-15,-2 1-41 0,2 0 42 0,-2-2-4 16,1 2-1-16,-2-1-3 0,-1 1 4 0,-3 0 7 15,2 0-2-15,-5 0 9 0,0-1-5 0,-3 2-3 16,-2-1-5-16,-3 1 6 0,2 1 5 0,-4-1 8 16,-1-2 15-16,-10 3 1 0,16-1 7 0,-16 1-8 15,15-2-6-15,-15 2-7 0,11-2-6 0,-11 2-5 16,0 0-4-16,10-2-6 0,-10 2-3 0,0 0-7 0,0 0-4 16,8-4-1-16,-8 4-29 0,0 0-68 0,0 0-71 15,0 0-87-15,0 0-93 0,1-6-57 16,-1 6-416-16,0 0-355 0</inkml:trace>
  <inkml:trace contextRef="#ctx0" brushRef="#br1" timeOffset="-80599.82">23223 15488 289 0,'0'0'388'0,"0"0"-57"16,-1-7-22-16,1 7-26 0,0 0-18 0,0 0-16 16,3-6-10-16,-3 6-21 0,0 0-13 0,0 0-8 15,6 4-28-15,-6-4-20 0,9 5-18 0,-5 1-23 16,2-2-10-16,-2 3-19 0,3 1-12 0,-2 0-13 15,1 1-10-15,-2 0-8 0,0 2-6 0,-2-2-6 16,-2 2-6-16,0 0-2 0,0 0-5 0,-2-1 1 16,-1 1-10-16,-2-1-1 0,-4 1-3 0,3 0-21 15,-5-2-44-15,2 0-56 0,-5-1-43 0,3 0-60 16,-2-3-56-16,4 1-32 0,-2-2-117 0,-1-2-327 16,3 0-271-16</inkml:trace>
  <inkml:trace contextRef="#ctx0" brushRef="#br1" timeOffset="-80165.47">23550 15606 72 0,'0'0'333'0,"0"0"-84"16,-5-4 21-16,5 4-55 0,0 0 11 0,0 0-62 15,-7-4 1-15,7 4-57 0,0 0-1 0,0 0-36 0,0 0 22 16,0 0-24-16,0 0-1 0,0 0-9 15,0 0-1-15,0 0-16 0,0 0-5 0,0 0-5 16,0 0-10-16,0 0 3 0,12 0-8 0,-12 0-2 16,0 0-2-16,11-3-3 0,-11 3 0 0,0 0 1 0,6-5 9 15,-6 5-4-15,0 0-1 0,3-6-5 16,-3 6 3-16,0 0-4 0,-4-7-5 0,4 7 4 16,-7-4-1-16,7 4-4 0,-7-2-2 0,7 2 2 0,0 0 0 15,-15 0-3-15,15 0 5 0,-9 2-6 0,9-2-2 16,-7 3-5-16,7-3-54 0,0 0-82 0,-4 7-57 15,4-7-155-15,0 0-241 0,5 5-108 16</inkml:trace>
  <inkml:trace contextRef="#ctx0" brushRef="#br1" timeOffset="-79774.72">23728 15584 249 0,'0'0'247'0,"0"0"17"0,0 0-55 15,0 0 46-15,12 0-43 0,-12 0-10 0,0 0-10 16,0 0-26-16,0 0-24 0,14-1-18 0,-14 1-25 16,11-1-16-16,-11 1-13 0,16-2-5 0,-5 1-13 15,-1 0-7-15,3-1-7 0,0 1-2 0,0-1-10 0,3-1 0 16,2 2-7-16,-1-2-1 0,2 1-2 0,0-1 0 16,1 1-4-16,1-2 4 0,3 1-2 15,-1 1 0-15,1-2-1 0,0 0 7 0,-4 0 0 0,4 1-3 16,-1 0 4-16,-1 0-44 0,0 0 42 15,-2 0 2-15,-2 0-1 0,3 0 6 0,-2-1 5 16,-1 3 6-16,1-2-9 0,-4 0 2 0,4-1 2 16,-3 2-5-16,0 0 4 0,-4-1-1 0,2 2 1 0,-1 0-9 15,-1-2 8-15,-3 1-4 0,2 1 3 0,-11 1 2 16,16-3 4-16,-16 3-1 0,14-2 1 0,-14 2 2 16,12-2-3-16,-12 2-7 0,10-1-7 0,-10 1 0 15,0 0-8-15,10-3-8 0,-10 3 4 0,0 0-11 16,10-2-2-16,-10 2-32 0,0 0-61 0,0 0-78 15,4-5-85-15,-4 5-81 0,0 0-55 0,0 0-378 16,-1-8-292-16</inkml:trace>
  <inkml:trace contextRef="#ctx0" brushRef="#br1" timeOffset="-79574.34">24482 15425 183 0,'-5'-6'237'0,"5"6"0"0,-4-7 9 0,4 7 23 16,0 0-14-16,-4-5 6 0,4 5-72 0,0 0 21 15,-6-6-68-15,6 6 31 0,0 0-37 0,0 0 25 16,0 0-12-16,0 0-10 0,8 4-14 0,-8-4-13 0,7 6-13 15,-7-6-14-15,7 9-15 0,-3-3-6 0,0 0-10 16,-3 0-7-16,3 1-8 0,-1 2-6 16,-3-1-6-16,2 0-7 0,-4 1-2 0,2 0-3 15,-6 1-6-15,4-2-2 0,-4 3-7 0,1-2 1 0,-4 0-7 16,-1-1-27-16,1 1-59 0,0-1-57 0,0-2-69 16,0-1-75-16,2 0-46 0,7-5-507 0,-12 4-389 15</inkml:trace>
  <inkml:trace contextRef="#ctx0" brushRef="#br1" timeOffset="-78879.7">24737 15486 207 0,'0'0'201'0,"0"0"-42"0,0 0-17 0,0 0-8 15,0 0-11-15,0 0-5 0,0 0 3 0,0 0-4 16,0 0 6-16,0 0-13 0,0 0 2 0,0 0-8 16,0 0-11-16,0 0-5 0,0 0-7 0,0 0-11 15,0 0-1-15,0 0-13 0,0 0-6 0,0 0-8 16,0 0-6-16,0 0-2 0,0 0-3 0,0 0 13 15,0 0-23-15,0 0-3 0,0 0-6 0,0 0-1 16,0 0-1-16,0 0 2 0,0 0 6 0,0 0 7 16,0 0 2-16,0 0 1 0,0 0 3 0,0 0 3 15,0 0-4-15,0 0 1 0,0 0-12 0,0 0 6 16,0 0 8-16,0 0 6 0,0 0 7 0,0 0-31 16,0 0 26-16,0 0 0 0,0 0-14 0,0 0-7 0,0 0-2 15,0 0-3-15,0 0-7 0,-11 2 2 0,11-2-2 16,0 0 0-16,-5 5 1 0,5-5-1 0,0 0 6 15,-2 6 1-15,2-6 5 0,0 0-3 16,0 0 4-16,1 10 1 0,-1-10 1 0,0 0-5 0,4 3 0 16,-4-3-6-16,0 0-3 0,9 4-4 0,-9-4 0 15,0 0 2-15,9-4-4 0,-9 4 2 16,7-3-1-16,-7 3-2 0,5-7-2 0,-5 7 1 0,4-8 2 16,-4 8-6-16,2-8 3 0,-2 8 3 0,-2-11-2 15,2 11-1-15,-2-9 1 0,2 9-2 0,-3-7-3 16,3 7 4-16,-4-5 0 0,4 5 0 15,-6-6-2-15,6 6 2 0,0 0-2 0,0 0-3 0,0 0 3 16,0 0-5-16,0 0-27 0,-10 3-50 0,10-3-52 16,0 0-77-16,1 6-62 0,-1-6-58 0,4 5-396 15,-4-5-232-15</inkml:trace>
  <inkml:trace contextRef="#ctx0" brushRef="#br1" timeOffset="-78324.44">24818 15470 54 0,'0'0'336'0,"0"0"-47"0,0 0-27 16,0 0-4-16,0 0-12 0,0 0-16 0,0 0-5 16,0 0-45-16,0 0-20 0,0 0-28 0,4-5-26 0,-4 5-22 15,0 0-15-15,9-2-11 0,-9 2-10 0,10-2-9 16,-10 2-1-16,12-2-16 0,-12 2-3 0,15-3-4 16,-15 3 0-16,17-4 0 0,-7 3 8 0,0 0 9 15,2-2-7-15,-2 2 0 0,1-1 1 0,1-1-5 16,1 1 2-16,-2 1-2 0,1 0 3 15,0-2-5-15,1 2 3 0,1-2-6 0,-1 1-4 16,0 0 2-16,2 1-6 0,-3-2 1 0,3 0-4 0,1 2 3 16,-1-2-2-16,0 0-4 0,-1 1 1 0,2 0 0 15,-1-1-2-15,-2 0-1 0,2 2-26 0,-2-2 35 16,1 2-33-16,-1-2 36 0,-1 1-25 0,2 1 36 16,-1-2-23-16,1 2 38 0,-2 0-29 0,-1 0 29 15,3-1-25-15,-1 1 26 0,0-1-25 0,-3 2 21 16,5-1-29-16,-3 0 22 0,0-1-26 0,0 1 21 15,2 0-14-15,0 1 6 0,-2-1-20 0,1 0 22 16,1-1-4-16,-1 2-4 0,-1-1-1 0,1 1-2 16,0-1-2-16,-2 1 3 0,0-1-3 0,-11 1-1 0,17 0 2 15,-17 0-1-15,15-1 8 0,-15 1 7 16,12-1 3-16,-12 1-1 0,12-2-2 0,-12 2-2 16,0 0-2-16,11 0 3 0,-11 0-2 0,0 0 2 15,0 0-3-15,14-1-5 0,-14 1 1 0,0 0-4 0,0 0-4 16,0 0-15-16,12 0 24 0,-12 0-6 15,0 0 0-15,0 0 1 0,0 0-2 0,0 0-3 16,0 0-9-16,11-1 14 0,-11 1 2 0,0 0-1 0,0 0-16 16,0 0 15-16,0 0-18 0,0 0 20 0,9-2-21 15,-9 2 14-15,0 0-25 0,0 0-8 0,0 0-58 16,0 0-13-16,0 0-76 0,9-4-13 0,-9 4-49 16,0 0-33-16,0 0-9 0,4-6-16 0,-4 6-4 15,0 0 7-15,4-6-184 0,-4 6 37 0</inkml:trace>
  <inkml:trace contextRef="#ctx0" brushRef="#br1" timeOffset="-78108.03">25689 15306 292 0,'0'0'134'16,"-5"-8"2"-16,5 8 17 0,-6-7-3 0,6 7 40 16,-5-7-23-16,5 7 29 0,-7-8-35 0,7 8 34 15,-5-7-53-15,5 7 43 0,-7-7-45 0,7 7-6 16,-4-4-12-16,4 4-14 0,0 0-17 0,-5-7 10 16,5 7-42-16,0 0 27 0,0 0 41 0,0 0-18 15,0 0 25-15,0 0-5 0,0 0 27 0,0 9-1 16,0-9 13-16,9 9-8 0,-4-2 2 0,2-1 0 15,1 1-28-15,3 1-18 0,-1 1-15 0,0-1 3 16,0 1-34-16,0 0 6 0,-2-2-34 0,-1 2 10 16,-2-1-24-16,-3-1 10 0,0 3-22 0,-5-1 7 0,-5 2-54 15,-4 3-124-15,-9 2-136 0,-8 4-175 0,-9-4-327 16,-6 4-290-16,-13 2-701 0</inkml:trace>
  <inkml:trace contextRef="#ctx0" brushRef="#br1" timeOffset="-75225.3">16961 16242 17 0,'0'0'163'0,"0"0"35"15,0 0-79-15,0 0 34 0,0 0-61 0,3-7 37 16,-3 7-47-16,0 0 39 0,0 0-49 0,4-6 37 16,-4 6-54-16,0 0 34 0,0 0-40 0,2-6 35 15,-2 6-36-15,0 0 36 0,0 0-42 0,4-6 32 16,-4 6-45-16,0 0 34 0,0 0-39 0,0 0 32 15,1-8-32-15,-1 8 29 0,0 0-41 0,-2-5-2 16,2 5 1-16,0 0 3 0,-4-6-1 0,4 6 6 16,0 0-8-16,-8-5 2 0,8 5-4 0,-6-5 9 15,6 5 1-15,-10-1-5 0,10 1 7 0,0 0-7 16,-17 0 21-16,17 0-33 0,-18 3 27 0,9 1-30 0,-1 0 27 16,1 0-12-16,0 0 31 0,-1 2-28 0,-3 1 24 15,5 0-14-15,-4 1 22 0,3 0-23 16,0 1-3-16,2-1-5 0,-2 0 15 0,4 1-4 0,0-1 9 15,1 1-3-15,0-2-2 0,3 1 4 0,0-1-6 16,1-1 6-16,0-6-11 0,2 12 9 0,-2-12-27 16,8 10 15-16,-3-6-12 0,-5-4 9 15,12 5-14-15,-12-5 9 0,15 3-15 0,-15-3 9 0,19 0-4 16,-19 0 5-16,21-3-10 0,-10 2 7 0,-2-1-7 16,1 0 10-16,2-2-21 0,-3-1 21 0,-1 3-5 15,2-3 0-15,-3 0-2 0,0 0 7 0,-1 0-6 16,-2 1-16-16,2-2 17 0,-3 0-2 0,-3 6-32 15,4-11 34-15,-4 11 9 0,2-11-2 0,-2 11 6 16,0-9 7-16,0 9 3 0,-2-9 4 0,2 9 8 16,-2-8 1-16,2 8-10 0,-2-7 2 0,2 7-7 15,0 0-4-15,-5-5 0 0,5 5 6 0,0 0 5 16,0 0 0-16,0 0 10 0,-10 3 5 0,10-3 12 0,-4 8 6 16,4-8-12-16,-3 9 22 0,2-3-16 0,1-6 7 15,-3 13-19-15,3-4 12 0,0 0-23 0,0 1 4 16,2-1-17-16,-1 2 10 0,0 0-22 0,2 0 12 15,1-1-12-15,-2 1 11 0,3 0-19 0,2-1 14 16,0 1-16-16,-3-3 12 0,5 2-18 0,1-2-7 16,-1-2-66-16,0 0-41 0,3-1-76 0,-1-1-20 15,-1-1-42-15,3 0-77 0,-1-2-10 0,-2 0-41 16,1 0-367-16,-11-1-262 0</inkml:trace>
  <inkml:trace contextRef="#ctx0" brushRef="#br1" timeOffset="-75051.97">17164 16439 268 0,'0'0'357'0,"0"0"-56"0,8-8 37 15,-8 8-12-15,4-4-44 0,-4 4 17 0,0 0-33 16,4-6 13-16,-4 6-26 0,0 0-6 0,0 0-40 16,4-8-12-16,-4 8-41 0,0 0 1 0,0 0-29 15,0 0 13-15,0 0-10 0,0 0-23 0,0 0-26 16,7 5-8-16,-7-5-17 0,4 7-8 0,-4-7-12 16,4 9-3-16,-4-9-8 0,7 12-9 0,-4-4-8 15,1 0-15-15,-2 0-100 0,1 2-122 0,0 1-76 0,-1-2-126 16,2 1-246-16,-1-1-271 0,0 0-533 15</inkml:trace>
  <inkml:trace contextRef="#ctx0" brushRef="#br1" timeOffset="-74207.56">18681 16157 20 0,'0'0'214'15,"-5"-5"-23"-15,5 5-22 0,0 0-24 0,-3-6-14 16,3 6-5-16,-4-5 3 0,4 5-2 0,-4-5-16 16,4 5 3-16,-4-6 5 0,4 6-10 0,-5-7-12 15,5 7-6-15,-7-6 2 0,7 6-4 0,-10-6 13 16,10 6-8-16,-9-6-51 0,9 6 29 0,-14-3-36 15,14 3 39-15,-15-5-53 0,15 5 61 0,-19 0-1 16,19 0 5-16,-22 1-8 0,9 1-8 0,2 1 11 16,-2 0-5-16,0 1-7 0,2 1-11 0,-3 1 2 15,3-1-7-15,-1 0-9 0,3 3-2 0,0-1-12 16,2 0 0-16,-2 1 3 0,4-1-29 0,1 1 24 16,2 0-24-16,1-1 27 0,1 2-26 0,1-3 23 15,1 3-24-15,2-2 21 0,3 0-27 0,0 0 25 16,1-2-25-16,0 1 18 0,4-1-21 0,-3-2 21 15,3 0-18-15,1-1 16 0,-2-2-1 0,1 1-5 16,0-1 0-16,1-1-2 0,0-1-1 0,-3-1-4 16,2 0 1-16,-1-1 1 0,-1-1 1 0,1 0-6 0,-3 0 3 15,0-3 0-15,-1 2 2 0,-2-2-5 0,-1-1 3 16,1 1 0-16,-3 0-1 0,2-1-1 0,-3 0-15 16,1 2 24-16,0-2-20 0,-2 2 22 0,0 7-14 15,0-14 19-15,0 14-18 0,0-9 16 0,0 9-20 16,1-10 19-16,-1 10-20 0,0 0 17 0,3-6-18 15,-3 6 18-15,0 0-18 0,0 0 16 0,0 0 2 16,7 5-3-16,-7-5-2 0,7 7-1 0,-7-7-3 16,8 11 2-16,-4-4-2 0,1 1 1 0,1-1-1 15,-2 3-5-15,5-2 0 0,-3 3 0 0,3-1-10 16,-1 1-94-16,1 0-20 0,-3-1-64 0,3 1-46 16,0-2-109-16,-3-1-30 0,2-2-394 0,-1 0-287 15</inkml:trace>
  <inkml:trace contextRef="#ctx0" brushRef="#br1" timeOffset="-73957.37">18901 16235 113 0,'0'0'370'0,"0"-8"-15"16,0 8-77-16,1-7-8 0,-1 7-45 0,3-7-17 16,-3 7-25-16,4-7-25 0,-4 7-30 0,6-5-29 15,-6 5-20-15,9-3 3 0,-9 3-28 0,13 1-8 16,-13-1-3-16,10 5-7 0,-10-5-4 0,12 9-4 15,-10-2-4-15,2 0-5 0,-3 3-5 0,-1 0 0 16,-1-1-5-16,0 2 12 0,-2 0-12 0,1-1 6 16,-3-1-7-16,1 1 13 0,1-2-15 0,-1-1 8 15,2 1-14-15,2-8 10 0,-3 10 5 0,3-10 4 16,0 10-12-16,0-10 6 0,9 6-17 0,-9-6-18 16,14 2-80-16,-1-3-136 0,2 0-73 0,3-1-436 15,0-2-253-15</inkml:trace>
  <inkml:trace contextRef="#ctx0" brushRef="#br1" timeOffset="-73741.33">20094 16179 130 0,'0'0'237'0,"0"0"-26"0,0 0-83 0,0 0 7 16,12 0-68-16,-12 0 26 0,0 0-54 0,12-3 25 15,-12 3-105-15,11-3-64 0,-11 3-194 0,12-4 241 16</inkml:trace>
  <inkml:trace contextRef="#ctx0" brushRef="#br1" timeOffset="-73575.39">20352 16146 141 0,'0'0'289'0,"0"0"-11"0,0 0-63 0,5 4-3 0,-5-4-12 15,0 0-38-15,0 0-30 0,0 0-27 0,0 0-22 16,0 0-12-16,10-2-20 0,-10 2-28 0,11-2-77 16,-11 2-90-16,17-3-105 0,-5 0-227 0,-1 1 38 15</inkml:trace>
  <inkml:trace contextRef="#ctx0" brushRef="#br1" timeOffset="-73426.66">20775 16102 35 0,'0'0'243'0,"0"0"11"0,11 1-46 16,-11-1 0-16,0 0-18 0,0 0-33 0,11-1-30 16,-11 1-35-16,0 0-17 0,11-3-17 0,-11 3-10 0,10-1-13 15,-10 1-43-15,13-4-80 0,-3 3-95 0,-1-1-274 16,3-2 64-16</inkml:trace>
  <inkml:trace contextRef="#ctx0" brushRef="#br1" timeOffset="-73300.46">21149 16062 49 0,'0'0'339'0,"0"0"-83"0,0 0-24 16,0 0 1-16,0 0 5 0,0 0-23 0,0 0-29 15,10 1-38-15,-10-1-27 0,0 0-27 0,0 0-61 16,0 0-22-16,0 0-129 0,16-2-132 0,-16 2-307 15,10-4-72-15</inkml:trace>
  <inkml:trace contextRef="#ctx0" brushRef="#br1" timeOffset="-73158.34">21443 16031 174 0,'0'0'228'0,"0"0"-63"15,0 0-35-15,0 0-60 0,0 0-107 16,0 0-195-16,5 5 76 0</inkml:trace>
  <inkml:trace contextRef="#ctx0" brushRef="#br1" timeOffset="-70876.36">24762 15853 20 0,'0'0'284'0,"0"0"-103"15,0 0 23-15,0 0-67 0,0 0 25 0,7-3-44 16,-7 3 18-16,0 0-61 0,0 0 22 0,5-5-53 0,-5 5 29 16,0 0-54-16,6-5 34 0,-6 5-45 15,0 0 52-15,5-7-36 0,-5 7 45 0,0 0-33 0,5-6 38 16,-5 6-22-16,0 0 30 0,1-10-35 0,-1 10 2 15,2-7 24-15,-2 7-16 0,-3-9 2 0,3 9 5 16,-2-8 4-16,2 8 0 0,-7-7-6 0,7 7-8 16,-7-7 6-16,7 7-9 0,-11-6 2 0,11 6 2 15,-10-4-2-15,10 4-5 0,-14-2 3 0,5-1-16 16,9 3 9-16,-13 0-2 0,13 0-5 0,-15 3-3 16,7-1-3-16,1 2-3 0,-2-1-5 0,1 2 0 15,3 0 0-15,-3 1 0 0,3 0-3 0,0 1-2 16,-1 0-3-16,2 0 0 0,1 1-2 0,-2 0-1 15,3 1 2-15,0-3 0 0,1 2 0 0,0-1-4 16,-2 0 4-16,6 0 1 0,-3-7-3 0,2 12-20 16,-2-12 26-16,4 11-19 0,-4-11 14 0,9 9-20 15,-9-9 24-15,9 6-2 0,-9-6-7 0,14 5-1 16,-14-5 0-16,16 2 1 0,-16-2-1 0,17 0-6 16,-17 0 0-16,17 0 0 0,-17 0-1 0,18-2 2 0,-10-1-19 15,2 1 21-15,-4-2 2 0,2 2-5 16,-2-3 1-16,1 1-1 0,0 1 3 0,-2-2-3 15,-1 0 0-15,0 0 1 0,-4 5-3 0,7-8 4 0,-5 2 3 16,-2 6 0-16,6-8 7 0,-6 8 1 0,3-9 6 16,-3 9 4-16,2-7 3 0,-2 7 1 0,3-6-2 15,-3 6-1-15,0 0-5 0,3-7-5 0,-3 7-2 16,0 0-3-16,0 0-2 0,0 0 13 0,0 0 14 16,0 0 7-16,0 0 0 0,0 0-1 0,9 4-3 15,-9-4 2-15,2 7-2 0,-2-7-6 0,8 7-1 16,-8-7-6-16,6 11-6 0,-1-7-2 15,-1 2-3-15,1 1-2 0,0-2-2 0,4 1-3 0,-2 0-14 16,-1 2 9-16,2-3-50 0,1 0-66 16,-2 1-74-16,2-1-88 0,-2 0-55 0,2 0-98 0,-2-2-491 15,2 1-492-15</inkml:trace>
  <inkml:trace contextRef="#ctx0" brushRef="#br1" timeOffset="-69943.32">25057 15993 78 0,'0'0'293'0,"0"0"-33"0,0 0-15 16,-2-7-15-16,2 7-16 0,0 0-24 0,0 0-18 0,2-7-19 15,-2 7-5-15,0 0-23 0,0 0-8 16,5-4-15-16,-5 4-15 0,0 0 4 0,0 0-43 16,15 1 44-16,-15-1-9 0,8 2-38 0,-8-2 41 0,9 5-40 15,-9-5 30-15,8 7-40 0,-3-3 22 0,-1 0-31 16,2 1 25-16,-6-5-6 0,5 11-10 16,-1-5-2-16,-1 1-14 0,-2-1 2 0,2 1-5 15,-3-7-1-15,2 12-5 0,-2-12-1 0,2 11 1 0,-2-11 4 16,1 9-4-16,-1-9 4 0,1 8-5 15,-1-8 1-15,0 0 1 0,0 0-4 0,0 7-14 0,0-7 16 16,0 0-2-16,0 0-4 0,-2-6 3 0,2 6-1 16,-2-7-27-16,2 7 29 0,0-9-25 0,0 9 26 15,0-11-2-15,2 4 1 0,-2-1-3 0,1 2-5 16,0-1 3-16,-1 0-1 0,5 2 3 0,-5 5-5 16,4-13-1-16,-3 7 2 0,-1 6-4 0,4-11 8 15,-1 5-5-15,1 1 2 0,-4 5-3 0,6-7 1 16,-6 7-2-16,8-6-6 0,-8 6 11 0,10-4-4 15,-10 4 1-15,10-2 0 0,-10 2 1 0,0 0-1 16,17 2 1-16,-17-2 3 0,11 5-1 0,-11-5 2 16,9 6 1-16,-9-6 2 0,10 8-23 0,-10-8 24 15,9 8-15-15,-5-4 22 0,-4-4-27 0,7 10 25 16,-5-4-2-16,3-1-5 0,-5-5 1 0,5 10 0 0,-5-10-2 16,5 9-3-16,-5-9 0 0,4 7 4 15,-4-7-7-15,3 6 8 0,-3-6-3 0,2 7 1 0,-2-7-2 16,0 0 1-16,0 0 1 0,0 0-14 15,0 0-10-15,0 0 31 0,0 0-28 0,0 0 24 0,0 0-21 16,0 0 21-16,-1-10-21 0,1 10 23 0,0-8-4 16,0 8-3-16,0-10-2 0,0 10 4 0,0-13-5 15,1 7 2-15,1 0-2 0,-2 6 2 0,2-15-3 16,-2 15 0-16,4-12 0 0,-1 7-3 0,-3 5 5 16,6-9-1-16,-6 9-6 0,6-10 8 0,-6 10 0 15,4-5-2-15,-4 5-3 0,9-4 5 0,-9 4 5 16,0 0 5-16,12 0 4 0,-12 0 3 0,0 0 1 15,11 3 13-15,-11-3 2 0,7 6 4 0,-7-6-14 16,6 8 15-16,-6-8-3 0,6 9 13 0,-2-3-13 16,-4-6 6-16,5 11-11 0,-5-11 7 0,4 10-15 15,0-3 5-15,-3-1-15 0,2-1 13 0,-2 2-18 16,2-1 7-16,0-1-12 0,-1 2 3 0,0-1-13 16,2-1-44-16,-1 2-172 0,-3-7-195 0,7 8-701 15,-3-3-734-15</inkml:trace>
  <inkml:trace contextRef="#ctx0" brushRef="#br1" timeOffset="-62577.84">17080 15923 123 0,'0'0'116'0,"0"0"-11"0,0 0-29 0,0 0-17 16,0 0-8-16,0 0 4 0,0 0 3 0,-1-7-1 15,1 7 11-15,0 0-17 0,0 0 31 0,0 0-40 16,0 0 46-16,0-9-41 0,0 9 43 0,0 0-38 15,-3-6 45-15,3 6-35 0,0 0 32 0,-1-7-35 16,1 7 15-16,-3-6 5 0,3 6-8 0,0 0-7 16,-3-6-8-16,3 6-7 0,0 0 1 0,-7-5 4 0,7 5-5 15,0 0-7-15,-6-4-6 0,6 4-3 16,0 0-9-16,0 0 3 0,-13 4-6 0,13-4-3 16,-8 4 1-16,8-4 1 0,-7 6-7 0,7-6 2 15,-7 8 3-15,7-8 0 0,-7 10 18 0,4-6 2 0,3-4-2 16,-4 10-36-16,4-10 31 0,-2 10-36 0,2-10 40 15,0 11-28-15,0-11 27 0,2 8-45 0,-2-8 43 16,2 8-45-16,-2-8 45 0,3 6-24 0,-3-6 18 16,7 7-39-16,-7-7 47 0,0 0-40 0,9 6 34 15,-9-6-41-15,0 0 42 0,0 0-45 16,14-2 40-16,-14 2-43 0,7-4 47 0,-7 4-4 0,5-4-8 16,-5 4-2-16,6-6-6 0,-6 6 8 0,1-8-6 15,-1 8-5-15,1-8 6 0,-1 8-2 0,-2-7-1 16,2 7 5-16,-4-9-9 0,4 9-1 0,-7-5 4 15,7 5-6-15,-10-6 7 0,10 6-3 0,-8-4 2 16,8 4-3-16,-9-3 0 0,9 3-2 0,0 0 0 16,-15 2 4-16,15-2-4 0,-9 3 0 0,9-3-30 15,-9 6 40-15,9-6-39 0,-9 9 41 0,9-9-39 0,-5 9 45 16,5-9-40-16,-2 10 43 0,2-10-42 16,0 11 42-16,0-11-38 0,2 9 41 0,-2-9-36 15,4 9 43-15,-4-9-48 0,5 6 39 0,-5-6-36 16,9 4 41-16,-9-4-42 0,9 1 41 0,-9-1-36 0,0 0 30 15,17-2-36-15,-17 2 35 0,9-3-1 0,-9 3-2 16,6-6-4-16,-6 6 1 0,3-8 3 16,-3 8 1-16,0-10-4 0,0 10-4 0,-3-9 2 0,3 9-5 15,-5-7-3-15,5 7-2 0,-9-8 0 0,9 8 0 16,-10-5-2-16,10 5 2 0,-8-6-9 0,8 6-6 16,0 0-42-16,-9-2-129 0,9 2-55 0,0 0-109 15,0 0-395-15,0 0-248 0</inkml:trace>
  <inkml:trace contextRef="#ctx0" brushRef="#br1" timeOffset="-61527.13">18699 15819 87 0,'0'0'180'0,"0"0"-36"0,-2-6-34 16,2 6 33-16,0 0-54 0,0 0 34 0,0 0-47 15,0 0 24-15,-3-5-55 0,3 5-8 0,0 0 53 16,0 0-51-16,0-9 31 0,0 9-29 15,0 0 7-15,0-7 0 0,0 7 0 0,0 0 0 0,0-9 9 16,0 9 5-16,0 0 20 0,0-9-11 0,0 9 1 16,0 0-5-16,0-9-3 0,0 9 1 0,0 0 1 15,-2-7 1-15,2 7-15 0,0 0-9 0,-7-3-3 16,7 3-7-16,0 0 3 0,0 0-3 0,-14 1 8 16,14-1 0-16,-9 5-5 0,9-5-1 0,-9 6-9 15,9-6 6-15,-9 7-7 0,9-7-3 0,-5 7-6 16,5-7 2-16,-6 10-6 0,6-10 0 0,-3 8 6 15,3-8-6-15,-2 9-2 0,2-9 1 0,1 7 0 16,-1-7 4-16,3 7 4 0,-3-7-11 0,2 6 3 16,-2-6-5-16,0 0 4 0,9 5-1 0,-9-5 0 0,10 3-2 15,-10-3-3-15,0 0 0 0,13 1 1 16,-13-1-1-16,0 0 0 0,14-2 4 0,-14 2-7 16,6-2-2-16,-6 2 7 0,7-4-4 0,-7 4-3 0,6-4 1 15,-6 4 1-15,4-8 3 0,-4 8-1 0,0-7 1 16,0 7 1-16,1-8 0 0,-1 8-3 15,-1-8 6-15,1 8-4 0,-2-6 2 0,2 6 2 16,-4-6-2-16,4 6 2 0,-5-3-4 0,5 3 11 0,-7-4-4 16,7 4-2-16,0 0 0 0,0 0 0 15,-15 0-2-15,15 0 1 0,-8 4-1 0,8-4-3 0,-8 3 2 16,8-3 1-16,-7 6 1 0,7-6 3 0,-6 6 3 16,6-6-5-16,-4 8-11 0,4-8 15 0,-4 9-2 15,4-9 3-15,0 8-7 0,0-8 9 0,0 9-2 16,0-9-1-16,4 7 6 0,-4-7 2 0,6 5-8 15,-6-5-2-15,10 5-1 0,-10-5-5 16,9 1 3-16,-9-1-1 0,13 0-8 0,-13 0 7 0,13-1-1 16,-13 1-1-16,11-4-4 0,-11 4 8 0,8-6-4 15,-8 6 0-15,9-7 7 0,-9 7 8 0,6-9 4 16,-4 3-10-16,-2 6 6 0,-2-9 6 0,2 9-1 16,-5-13-4-16,1 8-4 0,-3 0 0 0,0 0-2 15,0 2 0-15,-1-1-8 0,-2 2 0 0,1-1-2 0,9 3-1 16,-18-2-9-16,18 2 4 0,-15 1-5 15,15-1-41-15,-13 5-93 0,13-5-125 0,-9 6-134 16,9-6-469-16,-3 6-420 0</inkml:trace>
  <inkml:trace contextRef="#ctx0" brushRef="#br1" timeOffset="-60310.99">20618 15758 145 0,'-13'0'201'16,"13"0"-81"-16,0 0 41 0,-12 1-52 0,12-1 27 16,0 0-59-16,0 0 28 0,0 0-60 0,-12 0 29 15,12 0-48-15,0 0 36 0,0 0-38 0,0 0 49 16,0 0-31-16,0 0 32 0,0 0-46 0,0 0 37 15,0 0-41-15,10-3 28 0,-10 3-37 0,9-2 37 16,-9 2-40-16,9-5 37 0,-9 5-45 0,9-6 38 16,-3 2-38-16,-6 4 52 0,9-7-36 0,-9 7 35 15,8-7-34-15,-5 2 35 0,-3 5-31 0,9-8 35 16,-9 8-23-16,4-9-12 0,-4 9 23 0,3-8-33 0,-3 8 28 16,0-8-23-16,0 8 1 0,-2-7-5 0,2 7 4 15,0 0-7-15,-5-5-3 0,5 5-2 0,0 0 4 16,-12-2 3-16,12 2-2 0,0 0 2 15,-13 3 2-15,13-3 4 0,-13 4-2 0,13-4 0 0,-9 5-2 16,9-5 1-16,-8 7 6 0,8-7-4 0,-7 9 1 16,2-5 0-16,5-4 0 0,-4 9 0 0,4-9-4 15,-3 11 2-15,3-11-6 0,2 8 1 0,-2-8-2 16,2 10 5-16,-2-10 7 0,8 8-13 0,-8-8 1 16,7 5 1-16,-7-5 1 0,12 6-3 0,-12-6 4 15,13 1-9-15,-13-1 0 0,11-1-1 0,-11 1 1 16,13-5-1-16,-13 5-4 0,11-5 2 0,-11 5 1 15,11-7 0-15,-6 2 2 0,-1 1 10 0,-1-1-3 16,1-1 5-16,-1 0 6 0,-2 1 5 0,-1 5 1 16,3-12-4-16,-3 12-3 0,-2-10 0 0,2 10-4 0,-2-9-7 15,2 9 1-15,-7-5-4 0,7 5-4 16,-8-2 0-16,8 2-2 0,-12 1 2 0,12-1-7 16,-15 4 4-16,8 1 1 0,0 1-5 0,0-1-6 0,3 2 1 15,-2-1-39-15,5 0-120 0,0 1-157 0,2 1-512 16,3-2-375-16</inkml:trace>
  <inkml:trace contextRef="#ctx0" brushRef="#br1" timeOffset="-59294.51">21829 15732 104 0,'0'0'233'0,"0"0"-78"15,0 0 28-15,3-5-55 0,-3 5 19 16,0 0-58-16,0 0 27 0,0 0-50 0,0 0 23 0,0 0-51 16,0 0 29-16,3-7-39 15,-3 7 40-15,0 0-40 0,6-4 33 0,-6 4-38 0,0 0 32 0,6-6-37 16,-6 6 29-16,6-6-24 0,-6 6 38 0,7-7-36 16,-7 7 36-16,6-7-39 0,-6 7 29 15,5-10-24-15,-5 10 32 0,5-7-32 0,-5 7 28 0,4-8-31 16,-4 8 25-16,5-9-22 0,-5 9 16 0,0-7-29 15,0 7 24-15,1-6-20 0,-1 6-4 0,0 0-2 16,-1-6 2-16,1 6 18 0,0 0-27 0,0 0 20 16,0 0-24-16,0 0 20 0,-15 3-25 0,15-3 19 15,-8 3-14-15,8-3 15 0,-6 7-17 0,6-7 18 16,-9 9-11-16,9-9 11 0,-4 8-11 0,4-8 13 16,-5 10-18-16,5-10 18 0,-1 9-11 0,1-9 9 15,1 9-1-15,-1-9 4 0,3 8-5 0,-3-8-24 16,4 6 32-16,-4-6-5 0,8 4 2 0,-8-4-7 15,11 2-5-15,-11-2 1 0,11-2-1 0,-11 2-1 0,14-4 1 16,-6 1 4-16,-2 0-6 0,-1-2-2 16,2 2 1-16,-2-2 2 0,-1 0 2 0,-2 0 5 15,-2 5 0-15,4-11 4 0,-4 11-4 0,0-10-6 16,0 10 6-16,-1-10 0 0,1 10-10 0,-7-8 2 0,7 8-3 16,-7-7 2-16,7 7-4 0,-10-4 0 0,10 4 4 15,0 0-3-15,-13 0-4 0,13 0 0 0,0 0-6 16,-9 4-27-16,9-4-105 0,-4 7-80 0,4-7-175 15,5 7-285-15,-5-7-187 0</inkml:trace>
  <inkml:trace contextRef="#ctx0" brushRef="#br1" timeOffset="-58177.56">23549 15492 15 0,'0'0'182'0,"3"-8"-27"16,-3 8-42-16,0 0-11 0,0 0-10 0,0 0-9 16,0 0-12-16,0-7-6 0,0 7-1 0,0 0 5 15,0 0-2-15,0 0 9 0,0 0 11 0,1-7-7 16,-1 7 5-16,0 0 3 0,0 0 3 0,0 0-1 16,0 0 6-16,0 0-3 0,0 0-3 0,-1-7-3 15,1 7-9-15,0 0-10 0,0 0-11 0,0 0-13 16,0 0-1-16,0 0-14 0,-12 3-6 0,12-3 4 0,-5 4 8 15,5-4-7-15,-5 5-1 0,5-5-3 16,-5 8-8-16,5-8-3 0,-5 9 0 0,5-9 2 16,-4 9 0-16,4-9 1 0,-4 11 2 0,3-5-5 15,1-6-6-15,1 12 3 0,-1-5-4 0,3-1 9 0,-1 1-10 16,1 0 5-16,-1-3-3 0,2 3 0 0,0-3-1 16,-4-4 1-16,9 8 3 0,-9-8-8 15,13 7 1-15,-13-7 0 0,11 2 2 0,-11-2-2 0,14 0 1 16,-14 0 6-16,11-2-10 0,-11 2 3 0,9-3 1 15,-9 3 0-15,7-5 1 0,-7 5-4 0,7-7 9 16,-7 7-6-16,2-6 0 0,-2 6 0 0,-1-7-4 16,1 7 0-16,-4-7-1 0,4 7 10 0,-9-5-11 15,9 5 4-15,-9-2-3 0,9 2-3 0,-9-2 3 16,9 2 2-16,-12 3 4 0,12-3-4 16,-11 4 0-16,11-4-6 0,-9 4 7 0,9-4-1 0,-9 7-1 15,9-7 6-15,-5 9-5 0,5-9-1 0,-2 9 3 16,2-9 1-16,0 10-2 0,0-10-1 0,1 11 7 15,-1-11-6-15,4 7 2 0,-4-7-3 0,5 7 2 16,-5-7-1-16,7 5 1 0,-7-5 6 0,0 0-11 16,12 0 2-16,-12 0-1 0,9-5 0 0,-9 5 1 15,10-7 3-15,-10 7 12 0,7-9-16 0,-7 9 7 16,2-10 4-16,-2 10 0 0,3-10-1 0,-3 10-2 16,-3-12-4-16,3 12 0 0,-2-9 0 0,2 9-5 15,-4-10 0-15,4 10 2 0,-3-9-5 0,3 9-15 16,-2-6-82-16,2 6-102 0,0 0-112 0,3-6-406 0,-3 6-227 15</inkml:trace>
  <inkml:trace contextRef="#ctx0" brushRef="#br1" timeOffset="-57409.87">24853 15474 86 0,'0'0'158'0,"0"0"-25"0,0 0-30 0,0 0-12 16,0 0-14-16,0 0-16 0,0 0-14 0,0 0-12 15,0 0-6-15,0 0-6 0,0 0-4 0,-10 1-7 16,10-1 4-16,0 0-6 0,0 0-3 0,0 0-3 16,-12 2 2-16,12-2-3 0,0 0 2 0,-9 2 25 15,9-2 5-15,0 0 3 0,0 0 10 0,-11 1 3 16,11-1 4-16,0 0 10 0,-12 1 0 0,12-1-5 16,0 0 0-16,-11 2-14 0,11-2-4 0,0 0-7 0,-11 4-4 15,11-4-3-15,-7 4 8 0,7-4 9 0,-8 3-12 16,8-3-2-16,-4 6-3 0,4-6-4 15,-4 6 3-15,4-6-5 0,-2 6 4 0,2-6-9 16,0 7-2-16,0-7 0 0,1 7 0 0,-1-7-2 0,3 6 0 16,-3-6 6-16,4 4-8 0,-4-4 2 0,6 4 1 15,-6-4 4-15,0 0-2 0,11 2 4 0,-11-2-3 16,0 0-9-16,9-2 3 0,-9 2 3 0,7-5 18 16,-7 5 5-16,5-6 3 0,-5 6 12 0,4-7-3 15,-4 7-7-15,1-10-6 0,-1 10-8 0,0-8-5 16,0 8 0-16,-2-9-6 0,2 9-9 0,-4-7-4 15,4 7-7-15,-7-4-73 0,7 4-188 0,0 0-428 16,-13-2-198-16</inkml:trace>
  <inkml:trace contextRef="#ctx0" brushRef="#br1" timeOffset="-11333.78">20550 16180 283 0,'0'0'238'0,"0"0"29"16,0 0-57-16,5-4 39 0,-5 4-55 0,0 0-12 15,0 0-11-15,1-6-20 0,-1 6-15 0,0 0-5 0,0 0-2 16,0 0-15-16,4-6-7 0,-4 6-9 16,0 0-4-16,0 0-8 0,0 0-2 0,0 0-4 0,1-7-3 15,-1 7 3-15,0 0-8 0,0-7-8 0,0 7-1 16,0 0-3-16,0-7-4 0,0 7 2 0,0 0 6 16,0-13-4-16,0 13-3 0,-2-5 1 0,2 5-12 15,-5-8 14-15,5 8-18 0,-5-8 8 0,5 8-16 16,-7-6 10-16,7 6-14 0,-10-6 10 0,10 6-17 15,-13-5 12-15,13 5-16 0,-13-2 11 0,13 2-7 16,-19 1 7-16,19-1-11 0,-18 2 12 0,7 2-8 16,1-1 4-16,1 2-11 0,-3 0 6 0,3 1-6 15,1 0 6-15,0 1-1 0,1 0-5 0,1 1 9 16,1-1-1-16,-1 3-1 0,4-2-4 0,-1 0 2 16,3-1 1-16,0 2-8 0,0-2 4 0,4-1 0 0,-1 3-4 15,2-2-5-15,0-2-5 0,0 2 6 16,4-3-1-16,-1 0 0 0,-1-2-4 0,2 2 0 15,-9-4-6-15,20 3 6 0,-20-3-6 0,21-1 6 16,-12-1-1-16,2-2-1 0,1 1 1 0,-3-1-2 0,0-2 5 16,3 0-10-16,-3 0 3 0,-2-1 4 15,1-1-3-15,1-1-1 0,-3 1 3 0,-1 0 0 0,1-2 1 16,-1 3 11-16,0-1 5 0,-3 1 16 0,1 0 2 16,-1 1 15-16,-2 6-14 0,4-9 2 0,-4 9-8 15,0-9 8-15,0 9-21 0,0 0 11 0,0-6-22 16,0 6 14-16,0 0-12 0,0 0 16 0,-4 6-22 15,4-6 21-15,-2 9-20 0,2-9 22 0,0 11-33 16,0-3 33-16,1-1-28 0,0 4 21 0,2-2-27 16,-2 2 2-16,4 0 0 0,1 2-6 0,2-1 4 0,-1 1-6 15,0-1-21-15,1 0-42 0,3 0-44 16,0-1-61-16,-1 0-77 0,1 0-14 0,1-2-57 16,-2 0-124-16,4-2-62 0,-3-1-442 0,0-1-543 15</inkml:trace>
  <inkml:trace contextRef="#ctx0" brushRef="#br1" timeOffset="-11033.66">20929 16309 613 0,'0'0'521'16,"-6"-4"-73"-16,6 4-51 0,-4-5 21 0,4 5-37 0,-6-5-23 15,6 5-25-15,-7-4-36 0,7 4-52 0,0 0-37 16,-9-3-39-16,9 3-33 0,0 0-20 0,0 0-10 15,-10 3-7-15,10-3-9 0,-5 7-6 0,5-7-13 16,-4 10-6-16,2-4-4 0,0 1-5 0,1 1 3 16,0-1-14-16,-2 2 4 0,3 0-4 0,0-1 33 15,0 2-47-15,0 1 30 0,1-2-45 0,2 2 32 16,0-2-42-16,1 4-2 0,-2-4 35 0,3 1-35 16,2-2 28-16,0 1-39 0,0-2 33 0,0 0-56 15,1-1 11-15,3 0-70 0,0-2-37 0,-1-1-46 16,5 0-63-16,-3-2-73 0,2-2-12 0,0-1-50 15,0 1-128-15,-1-5-63 0,2 0-403 0,-3-2-551 16</inkml:trace>
  <inkml:trace contextRef="#ctx0" brushRef="#br1" timeOffset="-10784.3">21016 16110 87 0,'-10'-6'492'0,"2"0"-107"0,1 1-28 16,-1 0-61-16,2 2 23 0,6 3-59 0,-13-6-8 15,13 6-75-15,-10-6-6 0,10 6-54 0,-7-5-5 16,7 5-41-16,0 0 10 0,-6-6-37 0,6 6 15 16,0 0-31-16,0 0 15 0,0-7-25 0,0 7 20 15,0 0-32-15,4-7 22 0,-4 7-6 0,0 0 8 16,2-10 10-16,-2 10 0 0,0 0 9 0,-1-9 13 16,1 9-1-16,-5-8 2 0,5 8-11 0,-9-5-10 15,9 5-9-15,-13-2-5 0,13 2-4 0,-13-1-18 16,13 1 9-16,-15 0-18 0,15 0-20 0,-10 3-129 15,10-3-75-15,-5 5-156 0,5-5-129 0,0 0-341 16,6 9-401-16</inkml:trace>
  <inkml:trace contextRef="#ctx0" brushRef="#br1" timeOffset="-9467.39">23676 15893 68 0,'0'0'181'0,"0"0"-33"0,0 0 8 0,0 0-58 15,0 0-14-15,0 0 30 0,0 0-48 16,0 0 46-16,4-5-50 0,-4 5 0 0,0 0 12 0,0 0-7 15,0 0 3-15,0 0 0 0,0 0 1 16,-2-6 8-16,2 6 3 0,0 0-7 0,0 0 2 0,-5-5 0 16,5 5-18-16,0 0 1 0,-4-4-8 15,4 4-2-15,0 0 3 0,-10-4-6 0,10 4-4 16,-9-3 3-16,9 3 3 0,-9-1-3 0,9 1-1 0,-15 0 9 16,15 0-2-16,-15 1 0 0,4 1-6 0,2-1-4 15,-1 2 4-15,0 0-1 0,1 1-10 0,-1-1-1 16,0 1 0-16,1 0 1 0,0-1-1 0,0 3-2 15,1-1-2-15,-1 0-8 0,3 2 1 0,-1-1 1 16,1-2 3-16,2 4 2 0,0-2-3 0,2-2 4 16,0 2-26-16,2-6 26 0,-1 11-33 0,1-11 30 0,4 10-31 15,-4-10 33-15,8 8-18 0,-1-6 9 16,-7-2-24-16,12 6 26 0,-4-3-30 0,-8-3 29 16,15 1-34-16,-15-1 32 0,18 0-27 0,-18 0 25 15,20-1-29-15,-11-2 27 0,3 1-1 0,-3 0-6 0,0-2-1 16,1 1 0-16,-1-1-2 0,0-1-1 0,-3 0-4 15,3 1 6-15,-4-1-2 0,3 0-6 16,-3-1 4-16,0 0 4 0,-1 1-1 0,0 0 5 16,-4 5 7-16,7-9 0 0,-7 9 7 0,4-10 10 15,-4 10 5-15,3-8 1 0,-3 8 2 0,2-8 1 16,-2 8-3-16,3-7-4 0,-3 7 0 0,0 0-8 0,1-7-4 16,-1 7-9-16,0 0-2 0,3-7-2 0,-3 7-9 15,0 0 8-15,0 0-6 0,0 0 1 0,1-6-3 16,-1 6 0-16,0 0 0 0,0 0-1 0,0 0 1 15,0 0 1-15,0 0-1 0,0 0 1 0,0 0-2 16,0 0 1-16,0 0 10 0,4-6 7 0,-4 6 2 16,0 0 4-16,0 0-5 0,0 0-3 0,0 0 9 15,0 0-2-15,0 0-3 0,0 0 0 0,0 0 2 16,0 0 0-16,-3 8 2 0,3-8-2 0,0 0 0 16,-1 7 4-16,1-7 10 0,0 0 0 0,-1 10-9 15,1-10-5-15,0 8 13 0,0-8-6 0,0 10 3 0,0-10-10 16,1 10 3-16,-1-10-2 0,1 11-1 15,-1-11-8-15,5 10-9 0,-5-10 10 0,4 10 5 16,-4-10-4-16,7 8-5 0,-7-8 0 0,7 8 4 16,-7-8-12-16,8 5-2 0,-8-5-12 0,10 6-32 0,-10-6-57 15,14 6-37-15,-14-6-69 0,14 3-16 0,-14-3-80 16,14 1-22-16,-14-1-52 0,16 1-47 16,-16-1-397-16,14 0-352 0</inkml:trace>
  <inkml:trace contextRef="#ctx0" brushRef="#br1" timeOffset="-9100.77">23916 16011 198 0,'0'0'199'16,"0"0"-29"-16,0 0-6 0,0 0-5 0,0 0 7 15,0 0-11-15,0 0-11 0,0 0 1 0,0 0-3 16,4 4 4-16,-4-4-43 0,0 0 50 0,0 0-45 0,0 0 53 15,0 0-52-15,0 0 41 0,4 6-39 16,-4-6 28-16,0 0-30 0,0 0 22 0,1 9-26 16,-1-9 17-16,1 6-16 0,-1-6 5 0,3 8-20 15,-3-8 4-15,1 11-8 0,2-5-7 0,-1 1-10 16,0 1-6-16,0 2-7 0,1-2-4 0,-1 2-8 16,1-1-7-16,-1 3-5 0,1-3-7 0,-1 0-6 15,0 0-2-15,0 0-4 0,0-1 1 0,-1-2 1 0,0 1 4 16,-1-7 1-16,1 12 6 0,-1-12-3 0,2 10-4 15,-2-10-2-15,-3 7-4 0,3-7-3 0,-6 4-4 16,6-4 0-16,-12-2 0 0,12 2-8 16,-14-4-1-16,5 1-2 0,-1-3-47 0,0 0-53 0,-1-2-56 15,0-1-66-15,1 0-13 0,2-2-102 0,-2 1-28 16,2-1-64-16,1 0-381 0,0-2-345 0</inkml:trace>
  <inkml:trace contextRef="#ctx0" brushRef="#br1" timeOffset="-8869.18">23893 15896 207 0,'0'0'329'0,"0"0"-36"16,0-7-2-16,0 7-18 0,0 0-25 0,0 0-26 0,0-8-28 16,0 8-21-16,0 0-41 0,0 0-28 0,-1-8-19 15,1 8-17-15,0 0-5 0,0-7 1 16,0 7-4-16,0 0 6 0,0 0 1 0,-2-8-7 0,2 8-8 15,0 0 2-15,-1-7-14 0,1 7-18 0,0 0-2 16,0 0-4-16,0 0-6 0,0 0-2 16,0 0-4-16,0 0-22 0,0 0-69 0,-10 3-80 15,10-3-95-15,-2 8-99 0,2-8-380 0,0 8-247 0</inkml:trace>
  <inkml:trace contextRef="#ctx0" brushRef="#br1" timeOffset="-8487.85">23862 16448 190 0,'0'0'392'15,"0"0"-75"-15,-12 1 31 0,12-1-39 0,0 0-9 16,0 0-14-16,-13 2-35 0,13-2-4 0,0 0-42 0,0 0 5 16,0 0-60-16,-12-2 29 0,12 2-20 0,0 0-16 15,0 0-26-15,0 0-21 0,0 0-19 16,0 0-17-16,0 0-9 0,0 0-9 0,9-3-9 15,-9 3-21-15,11-1 14 0,-11 1-22 0,15-1 11 0,-15 1-14 16,17-1 9-16,-17 1-37 0,17 0-22 0,-17 0-75 16,18 0-23-16,-18 0-49 0,18 1-36 15,-18-1-29-15,17 1-78 0,-17-1 13 0,13 2-32 0,-13-2-329 16,9 2-196-16</inkml:trace>
  <inkml:trace contextRef="#ctx0" brushRef="#br1" timeOffset="-8334.31">23892 16522 326 0,'-7'3'234'15,"7"-3"21"-15,-10 6-60 0,10-6 22 0,-9 5-59 16,9-5 36-16,-5 4-32 0,5-4 15 0,0 0-34 16,0 0-23-16,0 0-30 0,0 0-1 0,0 0-39 15,12 2 6-15,-12-2-24 0,15-2 1 0,-5 0-19 16,0 0-6-16,3 0-73 0,0-1-24 0,1 0-91 16,0-1-31-16,1 2-64 0,1-3-267 15,-1 1-48-15</inkml:trace>
  <inkml:trace contextRef="#ctx0" brushRef="#br1" timeOffset="-7701.34">24316 16461 197 0,'0'0'267'0,"0"0"-26"0,6-5-12 15,-6 5-42-15,4-7 25 0,-4 7-55 0,0 0 20 16,4-5-41-16,-4 5 21 0,0 0-44 0,1-8 5 16,-1 8-13-16,0 0-6 0,-1-9-22 0,1 9-5 15,-2-6-1-15,2 6-16 0,-6-5-2 0,6 5-14 16,-7-4-9-16,7 4 0 0,-13-1 8 0,13 1-16 16,-15 0 20-16,15 0-7 0,-19 1 8 0,8 0-17 15,1 4 14-15,0-3-27 0,1 1 15 0,-3 1-9 16,3-1 7-16,0 1-19 0,1 1 14 0,0 1-19 15,0-2 20-15,2 3-28 0,1-1 33 0,-2 1-25 16,4-1 20-16,0 0-18 0,0 0 20 0,2 1-21 16,1-7 17-16,0 12-22 0,3-6 19 0,-3-6-22 15,5 11 19-15,-1-5-27 0,2-1 30 0,-6-5-26 16,10 7 26-16,-10-7-28 0,11 5 25 0,-11-5-24 16,12 5 25-16,-12-5-30 0,14 1 23 0,-14-1-20 15,14 0 22-15,-14 0-23 0,13-1 20 0,-13 1-27 0,13-4 28 16,-13 4-19-16,13-6 21 0,-13 6-16 0,11-7 15 15,-11 7-22-15,10-9 29 0,-6 4-32 0,1 1 27 16,-1-1-19-16,0-1 27 0,0 1-30 0,-2-1 20 16,-2 6-23-16,8-10 29 0,-8 10-22 0,5-9 28 15,-5 9-9-15,4-10 39 0,-4 10-14 0,3-7 28 16,-3 7-25-16,2-6 19 0,-2 6-36 0,0 0 20 16,4-6-30-16,-4 6 30 0,0 0-7 0,0 0 22 15,0 0-9-15,0 0 24 0,0 0-11 0,3 9 19 16,-3-9-15-16,1 9 26 0,-1-9-29 0,0 12 11 15,0-5-4-15,0 2-10 0,0-1-7 0,1 2-13 16,-1 0-6-16,0 0-6 0,0 1-3 0,3 0-6 16,-2-1-4-16,0 0-2 0,4-1-1 0,-4 3-1 15,2-4-6-15,2 2-5 0,-1-2-10 0,1-1-44 16,-1 0-49-16,5 0-50 0,-3-2-63 0,3 0-45 16,-1-1-91-16,2-2-56 0,-1 2-120 0,0-3-318 15,-9-1-390-15</inkml:trace>
  <inkml:trace contextRef="#ctx0" brushRef="#br1" timeOffset="-7417.44">24537 16650 82 0,'0'0'475'16,"0"0"-57"-16,0 0-43 0,-6-3-21 0,6 3-9 16,0 0-59-16,0 0-15 0,-8-4-59 0,8 4-17 15,0 0-61-15,0 0-3 0,0 0-54 0,0 0 33 16,0 0-3-16,0 0-11 0,0 0-8 0,0 6-8 15,0-6-3-15,0 7-4 0,0-7-14 0,1 11 7 16,-1-11 5-16,2 12-4 0,-1-5-5 0,0 0-12 16,-1 1-9-16,3 0-5 0,-2-1-11 0,0 4 4 15,1-2-5-15,-1-2-1 0,1 0-2 0,1 1 2 16,-2-2-6-16,2 0 3 0,1 0-5 0,-4-6-3 0,6 10-12 16,-6-10 3-16,11 6 0 0,-11-6-30 15,12 5-37-15,-12-5-61 0,17 0-36 0,-17 0-57 0,18-4-58 16,-11 1-98-16,2-3-79 0,0 1-74 0,-1-4-243 15,-2 0-287-15</inkml:trace>
  <inkml:trace contextRef="#ctx0" brushRef="#br1" timeOffset="-7248.75">24597 16466 348 0,'-9'-4'499'0,"2"0"-82"0,7 4-55 15,-13-4-38-15,13 4 25 0,-13-5-38 0,13 5 25 16,-10-3-20-16,10 3 18 0,-8-3-30 0,8 3-36 15,-9-3-45-15,9 3-53 0,-5-4-30 0,5 4-21 16,-5-6-27-16,5 6-21 0,-4-5-36 0,4 5-20 16,-2-9-90-16,2 9-117 0,-2-8-140 0,2 8-211 15,-2-10-684-15,2 10-836 0</inkml:trace>
  <inkml:trace contextRef="#ctx0" brushRef="#br1" timeOffset="-2551.86">19821 17392 265 0,'0'0'247'0,"0"0"-38"16,0 0-23-16,-7-5 1 0,7 5-10 0,0 0-18 15,0-6-22-15,0 6-10 0,0 0-13 0,0-9 4 16,0 9-8-16,-3-9-8 0,3 9-14 0,0-9-3 15,0 9-6-15,-5-9 0 0,5 9 15 0,-4-9-12 16,4 9 5-16,-5-7-26 0,5 7 11 0,-9-8-24 16,9 8 15-16,-13-5-24 0,13 5 16 0,-14-1-24 15,14 1 29-15,-19 1-29 0,10 2 31 0,-2 0-25 16,-1 1 28-16,2 1-37 0,-1 1 25 0,0 1-40 16,0-1 26-16,1 3-29 0,1 0 28 0,2-1-30 15,1 1 25-15,-2 0-28 0,4 1 27 0,0-1-32 16,3 1 30-16,0 0-27 0,1-2 25 0,1 2-25 0,2-2 21 15,-1 0-26-15,2-1 22 0,1 0-23 16,3-2 24-16,-2-1-26 0,1 0 25 0,-7-4-31 16,16 4 28-16,-16-4-26 0,16 0 27 0,-7-3-33 0,1 2 30 15,-1-3-28-15,0 1 26 0,1-3-24 16,-1 1 26-16,-1-2-30 0,0 0 31 0,0-1-32 16,-3 0 31-16,3-1-34 0,-3 0 34 0,3 0-19 0,-3 0 33 15,-1 0-6-15,1 0 46 0,-3 2-1 0,2-1 26 16,-1 3-11-16,-2 0 18 0,-1 5-38 0,6-10 11 15,-6 10-41-15,4-7 17 0,-4 7-34 0,0 0 17 16,0 0-24-16,0 0 24 0,0 0-26 0,0 0 20 16,7 6-29-16,-7-6 25 0,2 10-29 0,-2-3 22 15,3 0-22-15,-1 3 28 0,0-1-28 0,0 2 21 16,2 1-25-16,1 3 23 0,-1 0-18 0,1 0-72 16,-1 2-46-16,2-1-84 0,-2 2-19 0,4-2-42 15,-3-1-72-15,1 1-68 0,1-3-62 0,-1-2-325 16,2-1-321-16</inkml:trace>
  <inkml:trace contextRef="#ctx0" brushRef="#br1" timeOffset="-2303.44">20057 17644 93 0,'0'0'525'0,"0"0"-133"0,0 0-15 15,-7-3-25-15,7 3-2 0,0 0-47 0,0 0 1 16,-9-3-43-16,9 3-9 0,0 0-48 0,-10 3-9 0,10-3-40 15,-8 4 0-15,8-4-35 0,-6 7 12 0,6-7-46 16,-8 10 20-16,6-4-47 0,-3 0 12 0,2 1-33 16,1 2 21-16,0-2-40 0,2 0 5 0,-1 1-4 15,0 1-3-15,2-2-3 0,0 2-1 0,-1-2-5 16,3 0 1-16,-2-1 1 0,5 0-1 0,-3-2-3 16,-3-4-4-16,10 8-6 0,-10-8-36 0,13 2-38 15,-13-2-45-15,18-2-67 0,-8 0-59 0,0-4-42 16,-1 1-90-16,2-2-103 0,0-4-427 0,-3 1-477 15</inkml:trace>
  <inkml:trace contextRef="#ctx0" brushRef="#br1" timeOffset="-2118.05">20014 17449 83 0,'-9'-3'474'0,"1"1"-95"15,8 2-29-15,-11-5-29 0,11 5-37 0,-9-6-16 16,9 6-59-16,-10-5-21 0,10 5-51 0,-6-6-2 15,6 6-54-15,0 0 12 0,-3-7-40 0,3 7 9 0,0 0-36 16,3-9 10-16,-3 9-83 0,6-4-30 16,-6 4-69-16,10-4-96 0,-10 4-105 0,9-5-391 15,-9 5-243-15</inkml:trace>
  <inkml:trace contextRef="#ctx0" brushRef="#br1" timeOffset="-1735.82">20288 17686 227 0,'0'0'335'0,"-7"5"-29"0,7-5 5 0,0 0-28 16,-8 5-2-16,8-5-11 0,-7 3-37 0,7-3-3 16,0 0-48-16,-5 4 8 0,5-4-45 0,0 0 15 0,0 0-45 15,0 0 13-15,-8 2-42 0,8-2 20 0,0 0-23 16,0 0-28-16,0 0 18 0,0 0-32 15,0 0 11-15,0 0-33 0,13-1 20 0,-13 1-26 16,15-2 17-16,-15 2-23 0,17-5 11 0,-8 2-22 0,4 1 1 16,-2 0-92-16,1-2-27 0,-1 1-61 0,1-1-91 15,-1 0-61-15,-1 1-79 0,2-3-404 16,-2 1-351-16</inkml:trace>
  <inkml:trace contextRef="#ctx0" brushRef="#br1" timeOffset="-1562.03">20504 17580 480 0,'0'0'508'0,"0"0"-103"0,0 0-65 0,0 0-52 16,6-4 25-16,-6 4-36 0,0 0 25 0,0 0-33 16,0 0-7-16,4 3-56 0,-4-3-8 0,5 7-55 15,-5-7-1-15,4 6-59 0,0-1 16 0,-4-5-48 16,5 11 15-16,-1-4-39 0,-2 2 21 0,1-2-42 16,1 3 15-16,-2-1-58 0,2-1-58 0,-3 2-96 15,2-2-51-15,1 1-37 0,-3-1-85 0,0-2-94 16,-1-6-443-16,3 11-465 0</inkml:trace>
  <inkml:trace contextRef="#ctx0" brushRef="#br1" timeOffset="-1102.1">20812 17422 215 0,'0'0'436'0,"2"-7"-49"0,-2 7-24 0,0 0-34 15,8-3-13-15,-8 3 13 0,0 0-51 0,0 0 12 16,10-2-30-16,-10 2-9 0,0 0-47 0,0 0-2 0,0 0-51 15,12 3 0-15,-12-3-48 0,2 7 5 0,-2-7-54 16,0 10 18-16,-2-3-40 0,-1 0 15 0,-1 0-44 16,-2 3-40-16,2-2-100 0,-2 3-59 0,-1-1-90 15,0 0-127-15,-1-2-66 0,4 1-471 0,-1-3-532 16</inkml:trace>
  <inkml:trace contextRef="#ctx0" brushRef="#br1" timeOffset="-552.11">21234 17280 320 0,'0'0'239'0,"5"-6"-3"15,-5 6-4-15,1-9 2 0,-1 9-25 0,0-9-4 16,0 9-24-16,-3-11-1 0,3 11-26 0,-6-9-10 15,6 9-22-15,-4-9-18 0,4 9 7 0,-5-8-25 16,5 8 5-16,-8-6-24 0,8 6 11 0,-9-4-35 16,9 4 19-16,-11-1-21 0,11 1 38 0,-14 1-23 0,14-1 32 15,-17 6-36-15,8-4 21 0,0 3-32 16,-1-1 23-16,1 1-31 0,-1 1 20 0,1 0-32 0,1 1 23 16,2-1-33-16,-2 3 25 0,3-2-19 0,0 0 21 15,3 2-23-15,-1-2 20 0,2 0-25 0,1 0 16 16,0 0-18-16,2 0 17 0,0 0-20 0,0-1 17 15,3-1-21-15,1 1 17 0,2-3-17 0,-1 2 13 16,-1-2-22-16,4 0 21 0,-1-1-21 0,-9-2 16 16,18 2-25-16,-18-2 27 0,17-2-22 15,-17 2 23-15,16-5-24 0,-7 2 22 0,-2-1-21 0,-1 0 18 16,0-2-15-16,-1 1 17 0,1-1-25 0,-4-1 27 16,2 1-20-16,-1 0 21 0,-2-1-24 0,0 1 24 15,1-1-19-15,-2 7 18 0,1-12-14 0,-1 12 24 16,0-11-12-16,0 11 13 0,1-8-13 0,-1 8 11 15,0-7-20-15,0 7 16 0,0 0-17 0,0 0 19 16,-2-6-6-16,2 6 20 0,0 0-12 0,0 0 29 16,-2 7-19-16,2-7 19 0,0 8-17 0,0-8 23 15,0 11-35-15,2-4 16 0,-1 1-21 0,0-1 16 16,2 2-24-16,2 0 16 0,-3 1-23 0,3 1 22 16,-1-1-33-16,1 1 26 0,-1 1-31 0,1-3-31 0,1 1-72 15,2-2-19-15,-3 2-64 0,3-3-38 0,0-1-57 16,-2 0-132-16,3 0-61 0,-2-2-312 0,1-2-331 15</inkml:trace>
  <inkml:trace contextRef="#ctx0" brushRef="#br1" timeOffset="-86">21480 17428 87 0,'-5'-4'343'0,"5"4"-35"0,0 0-10 16,0 0-18-16,0 0-21 0,-4-5-26 0,4 5-15 16,0 0-14-16,0 0-36 0,0 0-17 0,0 0-36 15,0 0 3-15,0 0-39 0,-5-6 17 0,5 6-17 16,0 0 43-16,0 0-28 0,-4 7 33 0,4-7-22 16,-5 7 13-16,5-7-4 0,-4 8 14 0,2-2-25 0,-2 1 11 15,0 1-34-15,3-1 17 0,-2 2-38 0,2 0 17 16,0 0-37-16,-1 1 27 0,1-2-36 0,1 1 24 15,3-1-36-15,-2 2 24 0,0-2-35 0,3 0 24 16,-1 0-29-16,4-2 31 0,-3 0-38 0,3-1 23 16,0-1-30-16,2-1 5 0,1 0-73 0,1-2-25 15,1 0-71-15,-12-1-21 0,20-1-51 0,-9-2-72 16,-1-1-35-16,-1 1-69 0,-1-3-78 0,1-2-223 16,-3 0-231-16</inkml:trace>
  <inkml:trace contextRef="#ctx0" brushRef="#br1" timeOffset="206.75">21475 17243 135 0,'0'0'351'0,"-9"-6"-41"16,9 6-23-16,-9-3-13 0,9 3-17 0,-10-4-29 15,10 4-54-15,0 0-18 0,-9-4-40 0,9 4-19 16,0 0-24-16,0 0-10 0,-6-3-20 0,6 3 7 0,0 0-14 15,0 0-1-15,0 0-12 0,0 0-4 0,0 0 18 16,0 0-16-16,0 0 3 0,0 0-2 0,0 0 12 16,0 0 43-16,0 0-13 0,0 0 35 0,0 0-34 15,0 0 17-15,0 0-41 0,0 0 24 0,0 0-32 16,-9-3 19-16,9 3-36 0,0 0 22 0,0 0-33 16,0 0 27-16,-13 3-36 0,13-3 28 0,0 0-32 15,-8 3 27-15,8-3-30 0,0 0 22 0,-5 8-82 16,5-8-31-16,0 0-76 0,4 7-119 0,-4-7-124 15,0 0-370-15,10 4-313 0</inkml:trace>
  <inkml:trace contextRef="#ctx0" brushRef="#br1" timeOffset="513.95">21695 17074 357 0,'0'0'513'0,"1"-6"-132"16,-1 6-72-16,0 0-29 0,5-6-16 0,-5 6 7 16,0 0-55-16,9-3 22 0,-9 3-39 15,9 3-1-15,-9-3-30 0,14 7 0 0,-5-1-48 0,3 2 22 16,2 2-26-16,-1 2 17 0,2 2-31 0,0 3 36 16,2 2-40-16,-2 2 22 0,3 2-40 0,-4 2 23 15,3 0-37-15,-3 2 16 0,0 0-13 16,-4 1-15-16,2 2 1 0,-2-1-9 0,-4 1-9 0,2 1-9 15,-4-1-27-15,-3 2 19 0,0-3-22 16,-2 0 16-16,-3 4-30 0,0-3 0 0,-3 1-88 16,-4-2-81-16,-8 3-92 0,0-2-68 0,-4-4-136 0,-6-2-150 15,-3-1-347-15,-5-4-572 0</inkml:trace>
  <inkml:trace contextRef="#ctx0" brushRef="#br1" timeOffset="1131.03">19037 17265 462 0,'0'0'410'15,"-4"-6"-52"-15,4 6-35 0,0 0-6 16,-9-4-28-16,9 4-19 0,-10 4 18 0,5-1-18 16,-2 3 2-16,1 2-26 0,-1 2 3 0,-1 3-45 0,1 2 15 15,1 4-50-15,-1 2 12 0,0 1-40 0,2 4-24 16,1 3-16-16,0 3-39 0,3 0 5 0,-1 2-28 15,4 2 8-15,0-2-26 0,5 8 0 0,1-2-12 16,3 1-11-16,0-4-42 0,6 1-75 0,-1-5-85 16,6-1-75-16,2-2-56 0,3-3-106 0,5-3-159 15,3-5-378-15,3-2-571 0</inkml:trace>
  <inkml:trace contextRef="#ctx0" brushRef="#br1" timeOffset="2632.15">22386 17093 47 0,'0'-11'399'0,"0"11"-71"0,-4-8-16 16,4 8-5-16,-2-7-29 0,2 7-17 0,-5-4-10 15,5 4-38-15,0 0-14 0,-12 1-36 0,12-1 22 16,-9 8-35-16,4-1 24 0,1 0-30 0,-2 2 5 16,2 2-26-16,-2 1 10 0,3 1-29 0,-2 3-7 15,4-1-28-15,-2 0 0 0,3 2-23 0,0-2 5 0,3 2-21 16,-1 0 7-16,2-1-34 0,3 1 30 0,-1-1-26 15,4 0 15-15,2-1-19 0,-1 0 1 16,3-3-70-16,0 1-45 0,4-2-80 0,-2-1-13 0,0-2-43 16,0-2-111-16,0-1-41 0,3-2-67 0,-3 1-281 15,1-3-254-15</inkml:trace>
  <inkml:trace contextRef="#ctx0" brushRef="#br1" timeOffset="3080.68">22798 17279 272 0,'-1'-8'319'0,"-1"0"-32"0,-2 1-15 16,1-1-33-16,-1 0-18 0,-1-1-12 0,-3 1-8 15,2 1-43-15,-1-1-17 0,-2 2-23 0,2 1-19 16,-2 1-18-16,0 0-4 0,0 1-10 0,-1 1-3 16,10 2-11-16,-20 0-9 0,10 2-4 0,-1 0-6 15,0 0 0-15,1 2-7 0,-1 1-2 0,2 1-5 16,-1 0-2-16,2 0-3 0,0 1 6 0,4 0 1 0,-3-1 1 15,4 2-2-15,-1 0-3 0,3-1-6 16,0 0 3-16,3 0 4 0,-2 0-2 0,3 0-3 0,1-1-3 16,3 1 1-16,-2-3-8 0,3 2-2 0,1-3 7 15,0 0 1-15,0-1-1 0,1-1-2 0,-10-1-4 16,19 1-18-16,-10-3 21 0,-1 0 26 0,2-1-33 16,-1 0 2-16,0-1-2 0,-1-1 2 0,-2-1-2 15,2 0-2-15,-2 0 3 0,-2-1 2 0,2 0 0 16,-2-1 22-16,0 1-28 0,-1 0 27 0,-1 0-26 15,1 1 39-15,-2 0-19 0,-1 6 33 0,5-10-31 16,-5 10 19-16,3-8-31 0,-3 8 20 16,0 0-30-16,4-7 29 0,-4 7-29 0,0 0 24 0,0 0-32 15,8 4 30-15,-8-4-28 0,6 9 29 0,-4-4-16 16,3 2-16-16,-1 0 28 0,1 1-35 0,0 2 30 16,0 1-30-16,2 1 27 0,-1 1-89 0,-1-1-28 15,3 1-39-15,-2-2-73 0,1 1-18 0,-1-2-46 16,1-2-24-16,0 1-43 0,2-2-259 0,-2-3-123 15</inkml:trace>
  <inkml:trace contextRef="#ctx0" brushRef="#br1" timeOffset="3313.79">23011 17358 211 0,'0'0'372'0,"0"0"-49"0,4-6-15 0,-4 6-38 16,0 0-31-16,0 0-41 0,0 0-17 0,0 0-17 15,0 0-32-15,0 0-4 0,0 0-19 0,0 0 8 16,-4 6-39-16,4-6-6 0,-1 10-8 15,1-10 13-15,-3 11-32 0,3-11 16 0,-1 12-41 0,1-12 27 16,0 14-27-16,0-7 21 0,3 1-29 0,-1 0 20 16,-2-1-28-16,4 0 23 0,-1 2-29 15,-1-2 26-15,3-1-26 0,-1 0 26 0,1-1-27 0,0-1 24 16,3 0-36-16,2-1 28 0,-10-3-32 0,14 2-19 16,-14-2-45-16,19-1-69 0,-8-2-43 0,-1 0-91 15,0-2-85-15,2-2-349 0,-6 1-227 0</inkml:trace>
  <inkml:trace contextRef="#ctx0" brushRef="#br1" timeOffset="3464.07">22993 17165 255 0,'0'0'348'16,"-15"-3"-92"-16,15 3-50 0,-12-3-46 0,12 3-32 0,0 0-12 15,-11-1-14-15,11 1-20 0,0 0-14 0,0 0-14 16,0 0-10-16,0 0-12 0,9 3-4 0,-9-3-47 15,13 0-99-15,-13 0-94 0,19 1-269 16,-19-1 33-16</inkml:trace>
  <inkml:trace contextRef="#ctx0" brushRef="#br1" timeOffset="3625.57">23361 17256 109 0,'5'5'406'16,"-5"-5"-57"-16,8 7-30 0,-8-7-43 0,5 8-35 15,-5-8-35-15,4 8-30 0,-4-8-31 0,2 8-36 16,-2-8-20-16,1 12-20 0,-1-12-19 0,0 12-18 16,0-5-5-16,0-7-88 0,-1 15-75 0,1-8-145 15,0-7-391-15,-2 11-180 0</inkml:trace>
  <inkml:trace contextRef="#ctx0" brushRef="#br1" timeOffset="4098.14">23829 17123 341 0,'5'-5'314'0,"-5"5"-59"0,2-8-6 0,-2 8-10 16,0-9-6-16,0 9-26 0,-4-8-1 15,4 8-28-15,-7-7-36 0,7 7-30 0,-10-6-28 0,10 6-14 16,-10-5-22-16,10 5 5 0,-12 0-18 0,12 0-3 15,-15 1-17-15,15-1 4 0,-13 4-5 16,7-1 3-16,-2 1-20 0,2 2 13 0,1 1-5 0,-2-1 0 16,1 1 1-16,2 3-5 0,0-3 7 0,-1 1-10 15,3 1 14-15,0-2-9 0,2 2 5 0,0-2-4 16,0-7 2-16,0 12 13 0,3-5-22 0,-3-7 19 16,6 10-8-16,-6-10 3 0,8 7-9 0,-8-7 6 15,10 3-8-15,-10-3 9 0,14 0-11 0,-14 0 9 16,14-3-9-16,-7 1 8 0,-1-2-12 0,1-1 12 15,0 0-19-15,-2-1 21 0,0 1-12 0,-1-1 15 16,1 1-5-16,-1 0 32 0,-1-2-8 0,-3 7 38 16,7-8-24-16,-7 8 26 0,4-8-38 0,-4 8 17 15,5-5-42-15,-5 5 32 0,0 0-37 0,0 0 28 16,0 0-30-16,0 0 23 0,11 2-26 0,-11-2 25 16,3 8-31-16,2-4 28 0,-2 2-30 0,-1 1 26 15,2 0-30-15,0 0 26 0,3 1-36 0,-2 2 2 16,2-2-60-16,0 2-34 0,-1 1-34 0,3-1-70 0,-5-2-75 15,6 0-68-15,0-1-332 0,-2-1-201 0</inkml:trace>
  <inkml:trace contextRef="#ctx0" brushRef="#br1" timeOffset="4307.78">24098 17268 330 0,'0'0'414'15,"0"0"-61"-15,0 0-32 0,0 0-31 0,0 0-20 16,0 0-40-16,0 0-19 0,0 0-35 0,-7 5 8 15,7-5-59-15,-1 7-23 0,1-7 11 0,-1 11-50 16,1-11 19-16,1 12-42 0,0-4 21 0,1-2-38 16,-1 4 20-16,0-1-31 0,4-1 24 0,-2 0-31 15,-1 1 24-15,3-1-34 0,-1-1 28 0,0 1-31 16,1-2 28-16,0-1-34 0,2 1 28 0,-7-6-31 16,11 5-9-16,-11-5-71 0,15 3-39 0,-15-3-59 15,13-3-87-15,-13 3-86 0,13-5-401 0,-8-2-283 16</inkml:trace>
  <inkml:trace contextRef="#ctx0" brushRef="#br1" timeOffset="4463.51">24071 17134 326 0,'0'0'253'0,"-8"-6"-58"0,8 6-27 16,-1-6-13-16,1 6-25 0,0 0-28 0,0 0-23 15,5-5-17-15,-5 5-13 0,0 0-9 0,16 1-10 16,-16-1-37-16,18 0-87 0,-18 0-95 0,22 1-223 15,-12 1 126-15</inkml:trace>
  <inkml:trace contextRef="#ctx0" brushRef="#br1" timeOffset="4637.21">24321 17276 329 0,'0'0'281'0,"3"5"-36"15,-3-5-7-15,4 5-9 0,-4-5-25 0,0 0-23 16,7 5-26-16,-7-5-35 0,0 0-23 0,14 3-19 15,-14-3-13-15,13 1-18 0,-13-1-1 0,19-1-14 16,-7-1-6-16,-2 1-8 0,4-1-7 0,-2 1 1 16,2-2-11-16,-3-1-46 0,1 2-70 0,0-1-58 15,-1 0-37-15,-2 0-13 0,-1-1-29 0,-1 0-190 16,-7 4 88-16</inkml:trace>
  <inkml:trace contextRef="#ctx0" brushRef="#br1" timeOffset="4796.97">24500 17226 135 0,'-11'-2'255'0,"11"2"-41"0,0 0-1 0,-13 1-6 15,13-1 0-15,-7 4-13 0,7-4-1 0,-7 6-18 16,7-6-22-16,-3 8-28 0,3-8-2 0,-1 11-24 0,2-5-21 16,-1-6-10-16,2 14-15 0,0-4-12 0,1-2-22 15,2 3 8-15,-3-1-17 0,3 0 14 16,-1 4-22-16,3-2 12 0,-2 0-22 0,2 0-19 0,1-1-107 16,-3-3-48-16,4 1-92 0,-1-4-85 0,-2 1-157 15,3-1-12-15</inkml:trace>
  <inkml:trace contextRef="#ctx0" brushRef="#br1" timeOffset="4994.52">24678 17279 175 0,'0'0'477'0,"1"-9"-115"16,-1 9-61-16,0 0-41 0,0-9-15 0,0 9-8 16,0 0-1-16,0 0-46 0,0 0-10 0,0 0-48 15,9 5-2-15,-9-5-48 0,5 8 4 0,0-2-43 16,-1 2 24-16,1 0-38 0,-2-1 17 0,3 3-31 0,-1-2 20 15,0 2-36-15,3 0 9 0,-3-1-15 16,0-1 5-16,0 0-78 0,-1-2-39 0,1-1-41 16,-5-5-79-16,9 9-82 0,-9-9-124 0,10 4-171 15,-10-4-129-15</inkml:trace>
  <inkml:trace contextRef="#ctx0" brushRef="#br1" timeOffset="5247.21">24770 17033 472 0,'0'0'345'0,"1"-9"-40"0,-1 9-48 16,6-5 8-16,-6 5-25 0,0 0-10 0,13 1-14 15,-13-1-45-15,16 6 2 0,-6-1-41 0,1 2 9 16,1 3-46-16,2 1 8 0,-1 3-41 0,3 0 26 16,-3 3-43-16,0 0 22 0,-2 2-36 0,1 2 18 15,-5-1-34-15,1 1 22 0,-3 1-33 0,-1-1 30 16,-1-1-31-16,-1-1 24 0,-2-1-38 0,-1-1 32 15,-2 0-29-15,2-3 31 0,-3 1-37 0,2-5 25 16,-2 1-63-16,1-2-35 0,-2-1-75 0,3-3-141 16,2-5-76-16,-7 4-456 0,7-4-375 0</inkml:trace>
  <inkml:trace contextRef="#ctx0" brushRef="#br1" timeOffset="5419.01">25230 17199 435 0,'0'0'356'0,"6"-5"-5"0,-6 5-30 16,0 0-33-16,9-5-20 0,-9 5-55 0,0 0-18 15,8-6-53-15,-8 6-11 0,4-3-45 0,-4 3-1 0,6-4-38 16,-6 4 4-16,13-5-28 0,-5 3-49 0,-8 2-77 16,17-6-93-16,-8 2-101 0,0 0-105 0,2 0-216 15,1-2-131-15</inkml:trace>
  <inkml:trace contextRef="#ctx0" brushRef="#br1" timeOffset="5547.19">25543 17076 142 0,'0'0'275'0,"0"0"-72"0,0 0-32 0,0 0-26 16,13 0-18-16,-13 0-27 0,0 0-19 0,0 0-16 16,0 0-13-16,11 0-5 0,-11 0-49 0,0 0-118 15,17-2-288-15,-17 2 131 0</inkml:trace>
  <inkml:trace contextRef="#ctx0" brushRef="#br1" timeOffset="5682.66">25802 17039 338 0,'0'0'346'0,"0"0"-66"0,0 0-14 16,0 0-12-16,0 0-34 0,0 0-6 0,0 0-54 0,8 2-23 16,-8-2-36-16,0 0-2 0,0 0-41 15,0 0-34-15,14 0-141 0,-14 0-114 0,0 0-449 0,15-2-188 16</inkml:trace>
  <inkml:trace contextRef="#ctx0" brushRef="#br1" timeOffset="6014.13">26516 16678 111 0,'-2'-8'461'0,"2"8"-82"16,-4-9-57-16,4 9-34 0,-5-7-18 0,5 7-23 15,-10-5-2-15,10 5-47 0,-13 0 12 0,13 0-40 16,-16 6 12-16,9-1-31 0,-2 2 11 0,0 1-9 16,1 3-5-16,0 1 0 0,0 3-4 0,-1 2-18 0,2 3-15 15,0-1-16-15,1 4-17 0,2-2-39 16,1 2 15-16,-2 0-33 0,5 0 19 0,0 0-27 15,3-1 21-15,-1 1-27 0,2 0 21 0,1-2-29 0,2-2 22 16,2 0-31-16,1-1 15 0,1-4-70 0,2 1-37 16,-1-4-74-16,-1-2-19 0,6-2-53 0,-3 0-77 15,1-2-48-15,1-1-77 0,-1-4-406 0,-1 0-403 16</inkml:trace>
  <inkml:trace contextRef="#ctx0" brushRef="#br1" timeOffset="6480.17">26762 16851 128 0,'0'0'273'0,"0"-11"8"16,0 11-52-16,-2-11 29 0,0 5-44 0,2 6 21 16,-5-10-50-16,5 10-5 0,-5-9-42 0,-1 5-13 15,6 4-24-15,-11-6-5 0,11 6-8 0,-12-3-6 16,12 3-10-16,-17 0 6 0,17 0-8 0,-19 2-2 15,10 0-12-15,0 2-5 0,0-1-8 0,0 3-20 16,0-1 17-16,0 1-33 0,2 1 26 0,2 0-21 16,-2 0 14-16,3 0-22 0,0 1 17 0,2 0-17 0,-1-1 19 15,3-7-24-15,0 13 24 0,3-7-30 16,-1 0 30-16,1 0-31 0,1-1 26 0,2 0-31 16,-1-1 23-16,4 0-16 0,-2-1 20 0,-7-3-25 0,15 2 24 15,-15-2-28-15,18-1 29 0,-9 0-22 0,0-2 18 16,0-1-24-16,-2 0 21 0,1-1-17 0,0-1 26 15,-2 0-26-15,-1 0 20 0,0-1-20 0,-1-1 26 16,0 1-4-16,1 0-1 0,-2 1-19 0,-1 0 31 16,-1 0-8-16,-1 6 32 0,4-10-17 0,-4 10 22 15,4-8-36-15,-4 8 24 0,1-6-34 0,-1 6 27 16,0 0-2-16,0 0 5 0,0 0-12 0,0 0-25 16,6 5 20-16,-6-5-22 0,2 8 27 0,-2-8-31 0,5 11 26 15,-1-5-34-15,0 2 30 0,-2 0-29 16,2 2 26-16,0-1-31 0,1 3 26 0,0-1-91 15,3 1-20-15,-2 0-43 0,0-1-79 0,0 0-34 0,0-1-86 16,3-2-89-16,-2 0-231 0,0-1-175 0</inkml:trace>
  <inkml:trace contextRef="#ctx0" brushRef="#br1" timeOffset="6732.3">27015 16988 165 0,'0'0'462'0,"0"0"-100"0,0 0-66 0,0 0-11 0,0 0-25 15,0 0-14-15,0 0-8 0,0 0-55 0,0 0-2 16,8 7-42-16,-8-7 17 0,1 9-59 0,2-2 20 16,-1-2-49-16,-2 2 20 0,3 2-40 0,-1 2 23 15,2-2-40-15,-1 1 24 0,-1 1-35 0,2-1 30 16,-2 1-35-16,0 0 31 0,-2-1-26 0,3-1 24 16,-3 1-23-16,0-1 29 0,0-3-21 0,0 1 21 15,-3 0-31-15,2-1 19 0,-2-1-22 0,3-5 11 16,-9 8-24-16,3-4 16 0,6-4-23 0,-13 1 19 15,13-1-27-15,-14-3-14 0,5 0-82 0,0-1-21 16,0-2-62-16,0-1-108 0,-2-2-61 0,2-2-100 0,0 0-314 16,-1-3-292-16</inkml:trace>
  <inkml:trace contextRef="#ctx0" brushRef="#br1" timeOffset="6913.75">26882 16840 167 0,'0'0'381'0,"0"0"-98"0,0-9 28 16,0 9-62-16,0 0-9 0,0-5-63 0,0 5-14 0,0 0-56 16,3-7 1-16,-3 7-44 0,0 0 10 0,11-2-41 15,-11 2 9-15,14-1-35 0,-14 1-33 0,13 0-127 16,-13 0-58-16,17 0-150 0,-17 0-157 0,17 2-18 16</inkml:trace>
  <inkml:trace contextRef="#ctx0" brushRef="#br1" timeOffset="7093.9">27124 16966 83 0,'0'0'286'0,"4"4"-34"0,-4-4-5 0,4 6 2 16,-4-6-23-16,0 0-27 0,6 4-60 0,-6-4-2 16,0 0-55-16,0 0 14 0,13 1-45 0,-13-1 15 0,0 0-42 15,14-1 29-15,-14 1-44 0,11-1 34 0,-11 1-38 16,14-2 24-16,-14 2-38 0,16-3 28 0,-6 1-30 15,-10 2 11-15,19-4-99 0,-8 2-45 0,0-1-93 16,-1 0-323-16,1-1-74 0</inkml:trace>
  <inkml:trace contextRef="#ctx0" brushRef="#br1" timeOffset="7398.67">27376 16876 50 0,'0'0'317'16,"0"0"-34"-16,-7-5-59 0,7 5 44 0,0 0-60 15,0 0 6-15,-7-5-55 0,7 5 14 0,0 0-37 16,0 0 6-16,0 0-25 0,0 0-8 0,0 0-12 16,0 0-7-16,0 0 8 0,0 0-21 0,0 0 21 15,-11 2-23-15,11-2 30 0,0 0-21 0,0 0 28 16,0 0-20-16,0 0 26 0,0 0-21 0,0 0 20 16,0 0-12-16,-5 3 15 0,5-3-21 0,0 0 9 15,-2 6-31-15,2-6 17 0,0 7-36 0,0-7 5 16,0 7-29-16,0-7 4 0,0 9-13 0,2-3 19 0,-2-6-31 15,1 11 18-15,1-5-31 0,0 0 26 16,1-1-29-16,0 3 17 0,-1-1-28 0,1 0 3 0,2 2-78 16,-3-2-32-16,3 0-88 0,-1 0-21 0,-1 1-25 15,1 0-76-15,-2-2-87 0,1 0-71 0,-1 0-285 16,-2-6-290-16</inkml:trace>
  <inkml:trace contextRef="#ctx0" brushRef="#br1" timeOffset="7687.2">27666 16726 342 0,'6'4'436'0,"-6"-4"-68"16,0 0-44-16,4 7-12 0,-4-7-4 0,0 0-43 15,1 6-12-15,-1-6-49 0,0 0-11 0,3 7-61 16,-3-7-4-16,0 7-45 0,0-7 8 0,1 8-42 16,-1-8 11-16,1 10-37 0,-1-10 14 0,-1 11-52 15,1-11-67-15,-1 12-74 0,1-12-140 0,-2 11-91 0,2-11-456 16,0 8-385-16</inkml:trace>
  <inkml:trace contextRef="#ctx0" brushRef="#br1" timeOffset="8179.55">27911 16580 227 0,'0'0'361'15,"-2"-8"-42"-15,2 8-10 0,-4-7-39 0,4 7-38 16,-7-7-10-16,7 7-4 0,-12-4-46 0,12 4-18 16,-16-1-33-16,16 1-3 0,-19 2-41 0,10 1 16 15,-4 0-30-15,3 2 9 0,1 0-33 0,-1 1 17 16,1 0-26-16,1 2 13 0,1-1-32 0,0 2 22 16,3-1-22-16,-2 2 17 0,5-2-27 0,-2 2 24 15,3-2-31-15,0 0 27 0,2 0-22 0,0 0 21 0,1 0-24 16,2-1 22-16,0-1-22 0,-1 1 24 0,2-2-31 15,-1 0 27-15,3 0-21 0,-8-5 17 16,11 4-21-16,-11-4 25 0,13 4-30 0,-13-4 23 16,15 0-19-16,-15 0 20 0,13-2-20 0,-13 2 23 0,12-5-26 15,-6 1 27-15,-1 0-31 0,0-1 34 16,-1 0-27-16,1-1 19 0,0 1-21 0,-2-1 26 16,-1 0-24-16,2 1 26 0,-4 5-22 0,4-12 33 0,-4 12-20 15,5-9 26-15,-5 9-33 0,4-7 31 0,-4 7-35 16,1-5 28-16,-1 5-25 0,0 0 36 0,0 0-23 15,0 0 32-15,0 0-29 0,0 0 22 0,9 3-29 16,-9-3 21-16,2 9-28 0,-2-9 25 0,3 10-33 16,-1-4 28-16,0 1-23 0,0-1 23 0,0 3-30 15,3-1 28-15,-1 2-31 0,0-2 22 0,2 2-11 16,-1 0-91-16,-1-1-36 0,3 1-35 0,-1-1-98 16,2 0-28-16,-1-1-97 0,0-2-52 0,-1 1-190 15,4-2-138-15</inkml:trace>
  <inkml:trace contextRef="#ctx0" brushRef="#br1" timeOffset="8453.04">28178 16823 37 0,'0'0'440'0,"0"0"-119"0,0 0 18 16,0 0-48-16,9 1-4 0,-9-1-18 0,0 0-40 15,0 0-1-15,0 0-53 0,0 0-4 0,0 10-71 16,0-10 34-16,0 7-32 0,0-7 18 0,0 10-34 15,2-3 12-15,0-2-34 0,-1 3 24 0,1-1-36 0,1 2 15 16,0-1-35-16,1 2 27 0,-2-2-28 0,2 2 18 16,-3-2-24-16,3 1 6 0,-2-1-9 0,-1-1 22 15,0-1-14-15,-1-6 21 0,0 13-27 0,0-13 18 16,-4 11-28-16,4-11 17 0,-5 9-22 0,5-9 12 16,-10 5-17-16,10-5 9 0,-13 3-18 0,13-3 10 15,-13 0-67-15,13 0-23 0,-16-4-63 0,8 2-15 16,2-3-55-16,-1-1-104 0,1 0-56 0,0-1-84 15,0-3-298-15,1 0-271 0</inkml:trace>
  <inkml:trace contextRef="#ctx0" brushRef="#br1" timeOffset="8613.86">28103 16669 271 0,'0'0'375'0,"-5"-7"-59"0,5 7-12 0,-3-6-51 16,3 6 2-16,0 0-44 0,-4-7-18 0,4 7-53 15,0 0-37-15,0 0-19 0,4-6-12 0,-4 6-21 16,0 0-9-16,14-3-36 0,-14 3-65 0,14-3-112 16,-14 3-144-16,19-4-359 0,-11 2-182 0</inkml:trace>
  <inkml:trace contextRef="#ctx0" brushRef="#br1" timeOffset="8863.73">28201 16455 388 0,'0'0'317'0,"0"0"-41"16,0 0 5-16,0 0-12 0,0 0-10 0,0 0-12 15,0 0-38-15,0 0 0 0,14 4-42 0,-9 2 12 16,4 2-43-16,-2 0 20 0,2 3-20 0,0-1 24 16,1 4-18-16,0 1 14 0,0 2-23 0,2 0 10 15,-1 2-29-15,1 1 20 0,-2-1-39 0,-1 2 21 16,-1 0-22-16,-1 0-12 0,1 2-46 0,-3-2 20 0,-1 1-37 15,0 1 21-15,-3-4-33 0,2 0 18 0,-2-1-27 16,-1 0 7-16,2 1-117 0,-5-3-106 16,1 0-123-16,1-2-227 0,-3 1-541 0,0-3-726 0</inkml:trace>
  <inkml:trace contextRef="#ctx0" brushRef="#br1" timeOffset="9541.14">28721 16797 607 0,'0'0'510'16,"4"-6"-83"-16,-4 6-67 0,5-5 2 0,-5 5-51 15,0 0 10-15,4-6-48 0,-4 6-14 0,0 0-28 16,0 0-39-16,9-3-14 0,-9 3-32 0,0 0-30 16,13 5-22-16,-13-5-19 0,8 8-20 0,-3-4-8 15,0 2-7-15,0 0-17 0,1 3-16 0,-3-2-73 16,1 0-48-16,-2 1-100 0,-1 0-53 0,1-1-77 16,-2-7-165-16,-2 13-467 0,2-13-567 0</inkml:trace>
  <inkml:trace contextRef="#ctx0" brushRef="#br1" timeOffset="9864.2">29013 16390 119 0,'4'-11'502'0,"-2"0"-131"0,-2 2-18 0,0 1-42 15,0 1-36-15,-2 0 3 0,-1 1-36 0,-1-1 11 16,0 2-51-16,4 5 5 0,-10-8-42 0,10 8 4 16,-14-3-29-16,14 3 3 0,-13 4-18 0,3 0 1 15,4 2-28-15,-1 3 11 0,0 2-33 0,0 1 12 16,0 2-37-16,1 1 17 0,3 2-35 0,-1 1 19 16,1 0-38-16,3 1 27 0,-1 0-32 0,3 2 23 15,2 1-4-15,0-1-7 0,1 1-4 0,2-3-12 16,2 0 4-16,0-1-22 0,2-2-45 0,3-1-41 0,0-2-55 15,1-1-24-15,2-1-58 0,2-2-27 0,-2-2-44 16,0-1-97-16,0-1-25 0,1-2-390 16,-2-2-352-16</inkml:trace>
  <inkml:trace contextRef="#ctx0" brushRef="#br1" timeOffset="10296.85">29309 16547 154 0,'0'0'366'15,"-2"-11"-43"-15,-1 5-15 0,-2 0-38 0,1 0-27 16,-1 0-23-16,-1 0-22 0,-1 2-15 0,-2 0-26 16,2-1-32-16,-2 3 5 0,0-2-42 0,-1 3 11 15,-1-1-26-15,11 2 15 0,-19 0-32 0,19 0 17 16,-19 3-34-16,9-1 11 0,1 2-15 0,2 0 13 16,0 0-31-16,-1 1 24 0,4 2-32 0,-1-1 28 15,3 0-37-15,0 2 33 0,2-1-35 0,0 0 31 16,2 0-28-16,0 0 26 0,3 1-33 0,0-1 25 15,4-2-28-15,-2 1 29 0,2 0-32 0,0-2 29 0,1 0-35 16,1 0 35-16,-2-2-30 0,3 0 26 0,-1-2-28 16,-11 0 26-16,19 0-28 0,-11-1 32 15,1-1-34-15,1-2 31 0,-2 0-32 0,-8 4 36 0,10-8-30 16,-3 2 30-16,-2 0-39 0,-3 0 35 0,3 0-21 16,-2 1 29-16,-2-1-18 0,-1 6 41 0,4-11-16 15,-4 11 34-15,3-7-20 0,-3 7 19 16,2-6-35-16,-2 6 16 0,0 0-24 0,0 0 24 0,0 0-16 15,0 0 15-15,0 0-27 0,0 0 22 0,5 7-16 16,-5-7 13-16,4 11-21 0,-1-4 17 0,-1-1-20 16,3 4 10-16,-1-2-14 0,1 2 10 0,0-1-17 15,4 3 10-15,-2 0-20 0,0-2-27 0,2 1-89 16,0 0-20-16,0 0-49 0,2-2-86 0,0 1-37 16,-1-3-88-16,0 0-412 0,2-2-354 0</inkml:trace>
  <inkml:trace contextRef="#ctx0" brushRef="#br1" timeOffset="10546.4">29652 16661 417 0,'2'-5'424'0,"-2"5"-50"0,0 0-74 0,0 0-19 16,4-6-5-16,-4 6-45 0,0 0 3 0,0 0-43 0,0 0 8 16,0 0-46-16,1 9 6 0,-1-9-46 0,3 9 6 15,-3-9-48-15,4 11 12 0,-3-3-36 0,3 1 12 16,0 0-36-16,-2 1 19 0,1 1-27 15,-1-1 15-15,0 0-25 0,0 0 19 0,-2 0-22 0,0 0 21 16,0-2-25-16,0 2 21 0,-2-2-21 0,-2 1 19 16,1-3-24-16,-3 0 22 0,0 0-23 0,-1-1 20 15,7-5-42-15,-13 4 42 0,13-4-50 0,-14 2-21 16,14-2-62-16,-16-5-39 0,6 0-59 0,1 1-120 16,1-4-52-16,0 0-429 0,-1-2-353 0</inkml:trace>
  <inkml:trace contextRef="#ctx0" brushRef="#br1" timeOffset="10696.85">29532 16533 187 0,'-3'-10'372'0,"3"10"-70"0,-4-7-26 0,4 7-37 16,-1-7-29-16,1 7-36 0,0 0-34 0,-1-8-28 0,1 8-21 16,0 0-16-16,0 0-27 0,7-4-2 0,-7 4-16 15,13-2-61-15,-13 2-131 0,15 2-134 0,-15-2-270 16,20 1-80-16</inkml:trace>
  <inkml:trace contextRef="#ctx0" brushRef="#br1" timeOffset="10902.99">29815 16626 179 0,'4'8'324'0,"-4"-8"-60"0,3 7-8 15,-3-7 6-15,6 3-26 0,-6-3 11 0,5 5-32 16,-5-5-32-16,0 0-28 0,13 2-37 0,-13-2-18 15,14 1-26-15,-14-1-12 0,15 0-15 0,-15 0-6 16,22-1-11-16,-10 1-4 0,0 0-5 0,1-1-5 16,1 1-7-16,0-1-3 0,-1 1-3 0,2-1-3 15,-2 1-26-15,-1-1-68 0,-1-1-36 0,-2 0-43 16,-9 2-68-16,15-2-52 0,-15 2-56 0,11-5-143 16,-11 5 17-16</inkml:trace>
  <inkml:trace contextRef="#ctx0" brushRef="#br1" timeOffset="11112.54">29965 16551 220 0,'0'0'342'0,"-9"-7"-49"0,9 7-30 16,-8-3-29-16,8 3-18 0,0 0 7 0,-9-3 3 0,9 3-22 15,0 0 11-15,-5 5-47 0,5-5 9 16,-2 8-38-16,2-8 23 0,2 11-47 0,-2-3 8 0,1 1-46 16,2 0 9-16,-2 1-35 0,3 1 3 0,-1 0-26 15,-1 1 22-15,3 1-34 0,-3 0 22 0,1-2-38 16,1 3 27-16,0-2-31 0,-1-1 21 0,1 1-38 15,-2-3-45-15,3 1-64 0,0-2-43 0,-2-2-56 16,2 1-133-16,-1-2-65 0,-4-5-320 0,10 5-257 16</inkml:trace>
  <inkml:trace contextRef="#ctx0" brushRef="#br1" timeOffset="11754.92">29924 16722 98 0,'0'0'239'0,"0"0"-69"0,0 0-37 16,0 0-23-16,-13-1-31 0,13 1-15 0,0 0-12 15,0 0-8-15,7-6-12 0,-7 6-7 0,8-5 2 16,-8 5-11-16,12-5-16 0,-12 5-27 0,13-6-24 16,-13 6-22-16,13-6-11 0,-13 6 15 0,11-6-47 15,-11 6 0-15,11-6-59 0,-11 6 49 0</inkml:trace>
  <inkml:trace contextRef="#ctx0" brushRef="#br1" timeOffset="12530.44">30185 16558 128 0,'0'0'300'0,"0"0"-14"0,0 0-7 0,0 0 19 15,-4-5-23-15,4 5-18 0,0 0-33 0,0 0-16 16,0 0-32-16,0 0-28 0,0 0-24 0,-4-5-1 16,4 5 17-16,0 0 4 0,0 0 23 0,-1 6-28 15,1-6 29-15,0 7-18 0,0-7-1 0,0 10-34 16,0-10 4-16,2 13-34 0,-2-7 12 0,2 2-35 0,0 1 5 15,-1-1-32-15,2 2 17 0,0-1-33 16,-1 1 21-16,1 0-31 0,-1-1 20 0,2 1-34 16,-3 0 27-16,4-2-34 0,-2 2-5 0,0-2-91 15,0-1-41-15,-1 0-88 0,0 0-20 0,1-1-64 0,-3-6-97 16,2 10-45-16,-2-10-373 0,4 5-374 16</inkml:trace>
  <inkml:trace contextRef="#ctx0" brushRef="#br1" timeOffset="13499.73">30380 16484 142 0,'0'0'361'16,"5"-4"-17"-16,-5 4-19 0,7-4-36 0,-7 4-14 16,0 0-34-16,5-3-37 0,-5 3-33 0,0 0-15 15,0 0-9-15,0 0-5 0,9 2-8 0,-9-2-14 16,1 6-14-16,-1-6-24 0,4 8-10 0,-4-8-12 0,2 12-20 15,0-6 27-15,-2 3-40 0,1-2 22 16,-1 1-44-16,-1 1 27 0,1-1-33 0,-2-1 18 0,-1 3-97 16,0-3-75-16,1 1-124 0,-4-1-174 0,1-1-380 15,1-3-373-15</inkml:trace>
  <inkml:trace contextRef="#ctx0" brushRef="#br1" timeOffset="14146.7">30844 16365 220 0,'0'0'198'0,"1"-9"-28"0,-1 9-19 16,-1-8-16-16,1 8-5 0,-4-9-9 16,4 9-30-16,-3-7 6 0,3 7-19 0,-3-6 5 15,3 6-9-15,-5-7-9 0,5 7-3 0,-7-4-9 16,7 4-6-16,-10-2-2 0,10 2 9 0,-11-2 3 0,11 2 12 15,-14 1 6-15,14-1-2 0,-20 2 11 16,10-1-5-16,-1 2-7 0,-1 0-5 0,2 1-5 0,-3 1-1 16,0-1-13-16,1 1 4 0,0 3-2 0,1-3-14 15,1 1-1-15,-1 1-8 0,5 0-10 0,-1 0 11 16,-1 0-5-16,2 0-8 0,3 0 3 0,-1-1-5 16,2 0 1-16,2-6-10 0,0 14 10 15,0-14-1-15,4 10-7 0,-4-10 4 0,9 8-8 0,-9-8 1 16,13 4-7-16,-13-4 6 0,15 3 0 15,-15-3 0-15,17 0-2 0,-17 0-1 0,18-2 1 0,-8-1 6 16,-2 1-8-16,1-3 3 0,-3-3-1 0,3 5 0 16,-3-3 6-16,-1 2-6 0,2-4 0 0,-3 2 0 15,0-1 2-15,1 1-4 0,-3 0 9 0,1 0 3 16,-1 0-2-16,-2 6 41 0,4-10-20 0,-4 10 9 16,4-8-9-16,-4 8-6 0,3-7-9 0,-3 7 0 15,0 0 10-15,0 0 2 0,0 0 10 0,0 0-2 16,0 0-4-16,5 4-6 0,-5-4 0 0,2 10-1 15,-2-10-1-15,5 12-6 0,-3-6-1 0,1 2-3 0,1 1-5 16,0 0 0-16,1 1 1 0,-1 0-4 16,1 2-5-16,3-1-5 0,-2 1-32 0,-1 0-57 0,2-2-43 15,0 1-59-15,-2-1-83 0,2 1-80 0,-1-3-411 16,-2-1-288-16</inkml:trace>
  <inkml:trace contextRef="#ctx0" brushRef="#br1" timeOffset="14403.6">31033 16580 331 0,'0'0'374'16,"0"0"-90"-16,0 0 18 0,10 1-18 0,-10-1-23 15,0 0-17-15,6 7-26 0,-6-7-26 0,2 6-24 16,-2-6-24-16,0 10-15 0,0-10-16 0,0 11-14 16,0-4-21-16,0 1 2 0,0-1-10 0,0 3-10 15,2-1 18-15,-2 1-39 0,1 1 20 0,0-2-40 16,-1 1 22-16,1-1-28 0,-1-1 19 0,0 0-29 15,0-1 24-15,2-1-30 0,-2-6 24 0,0 12-27 0,0-12 23 16,0 10-27-16,0-10 25 0,-2 6-28 0,2-6 27 16,0 0-45-16,-9 2 44 0,9-2-37 15,-9-5-7-15,4 1-72 0,-2-1-17 0,0-1-30 0,1-1-56 16,-1-2-72-16,0-1-61 0,-2-2-66 0,1-1-259 16,2 1-174-16</inkml:trace>
  <inkml:trace contextRef="#ctx0" brushRef="#br1" timeOffset="15878.6">30231 16680 154 0,'0'0'184'16,"0"0"-27"-16,0 0-8 0,0 0-20 15,0 0-10-15,0 0-10 0,0 0-19 0,0 0-18 16,0 0-3-16,0 0-15 0,0 0-7 0,0 0-6 15,0 0-1-15,9-3-6 0,-9 3-8 0,0 0-3 0,6-5-4 16,-6 5-3-16,0 0-2 0,4-6-3 16,-4 6-4-16,0 0-3 0,1-8 1 0,-1 8-3 15,0 0-6-15,-4-9 5 0,4 9 5 0,-7-6-12 0,7 6 7 16,-11-6-8-16,11 6 11 0,-16-4-11 0,4 3 11 16,2 0 3-16,-3 1-7 0,2-1 1 0,-3 2 1 15,2-1 3-15,-2 1 7 0,-3 1-3 0,4 0 6 16,1 0 2-16,-1 1 11 0,-1 0-4 0,4 0-8 15,-1-1 1-15,0 1 2 0,2 1 1 0,2 0 3 16,0-2 0-16,7-2 2 0,-9 7 1 0,9-7-6 16,-4 5 1-16,4-5-6 0,0 0 0 0,4 7-6 15,-4-7 2-15,9 3-5 0,-9-3 1 0,14 1-2 16,-14-1-2-16,18-1-1 0,-6 0 1 0,-2-1-3 16,0 0 2-16,0-2-1 0,1 2 5 0,-2-1 9 15,1 0 9-15,-3-1 4 0,1 1 4 0,-3-1-9 16,-5 4-12-16,10-8 5 0,-10 8-6 0,3-7-2 15,-3 7-5-15,-1-8-2 0,1 8 0 0,-9-6 0 16,9 6 8-16,-16-3-10 0,7 1 2 0,-5 0 1 16,3 2 2-16,-4 0-5 0,0 2-2 0,0-1 5 15,-2 0-3-15,1 1 8 0,-1 2-7 0,-2-2 1 16,4 3 3-16,-2-1 10 0,-1 0-29 0,4 1 35 16,0 0-33-16,3 0 38 0,0-2-31 0,1 2 36 0,3 0-24 15,0-1 32-15,3 0-33 0,4-4 27 0,-2 6-32 16,2-6 25-16,4 6-30 0,-4-6 26 15,10 4-24-15,-10-4 20 0,18 1-27 0,-18-1 25 0,25 0-26 16,-12-1 31-16,2-1-7 0,1-1-1 0,2 1-2 16,-2-2-8-16,1-1 3 0,0 2 1 15,-1-3-3-15,-2 1 2 0,0-1 0 0,0 1 3 16,-5-1-24-16,1 1 29 0,-3 0-4 0,-1-2-5 16,-6 7-1-16,4-9 5 0,-4 9-10 0,-2-10 0 0,-4 7 5 15,6 3-4-15,-14-6 4 0,4 3-5 0,1 0 3 16,-2 3 0-16,11 0-5 0,-21 0 7 0,12 3-1 15,9-3 0-15,-16 4 0 0,16-4 3 0,-11 6-3 16,11-6-11-16,-4 7 9 0,4-7-31 0,6 11-96 16,1-5-126-16,2-1-399 0,5-2-162 0</inkml:trace>
  <inkml:trace contextRef="#ctx0" brushRef="#br1" timeOffset="16389.04">31102 16475 187 0,'0'0'218'0,"0"0"-20"0,0 0-13 0,-10-2-6 15,10 2-31-15,0 0-16 0,0 0-39 16,0 0-8-16,0 0-48 0,-13 0 26 0,13 0-22 16,0 0 3-16,0 0-26 0,-7 3 15 0,7-3-25 15,0 0 6-15,0 0-83 0,-2 7-91 0,2-7-83 0,0 0-142 16,4 8 160-16</inkml:trace>
  <inkml:trace contextRef="#ctx0" brushRef="#br1" timeOffset="16646.28">31166 16703 207 0,'0'0'269'0,"0"0"12"16,3 7-16-16,-3-7-21 0,0 0-39 0,0 0-33 16,2 5-31-16,-2-5-21 0,0 0-23 0,0 0-7 15,0 0-6-15,17-1-18 0,-17 1-10 0,10-1-15 16,-10 1-4-16,14-3-14 0,-14 3 0 0,19-4-2 15,-19 4-5-15,21-2-3 0,-10 1-6 0,2-1-1 16,-1 0-4-16,-1 1 4 0,2 0-7 0,-2-1 1 0,3 0-2 16,-5 2-4-16,2-2-27 0,-11 2-59 15,16-3-64-15,-16 3-57 0,12-4-44 0,-12 4-53 16,6-5-139-16,-6 5 77 0</inkml:trace>
  <inkml:trace contextRef="#ctx0" brushRef="#br1" timeOffset="16829.02">31299 16625 87 0,'0'0'235'0,"0"0"-37"0,-11-2 6 16,11 2 12-16,0 0 26 0,0 0-48 0,-14 2 15 16,14-2-8-16,0 0-10 0,-8 6-24 15,8-6-13-15,-3 9-24 0,3-9-29 0,-4 10-4 16,4-10-9-16,-1 12-15 0,1-12-11 0,0 13-18 0,1-5-14 16,1-1 7-16,0 1-10 0,-2-1 7 0,3 2-21 15,-2-1 10-15,2 0-19 0,-1 0 9 0,3-2-55 16,-2 0-79-16,-1 0-38 0,2 0-89 0,-4-6-86 15,8 7-353-15,-8-7-195 0</inkml:trace>
  <inkml:trace contextRef="#ctx0" brushRef="#br1" timeOffset="17045.58">31447 16645 337 0,'0'-8'398'0,"0"8"-109"16,0 0-3-16,2-6-17 0,-2 6-12 0,0 0-20 15,0 0-12-15,0 0-27 0,0 0-25 16,0 0-15-16,2 6-24 0,-2-6-28 0,5 8-8 16,0-1-21-16,-3 0-10 0,0-1-15 0,3 1-10 0,-1 0-11 15,-1 1 23-15,1 1-40 0,-2-1 24 0,3 1-40 16,0-2 25-16,-2 1-83 0,-1 0-42 0,2-3-52 16,-1 0-78-16,-3-5-99 0,6 9-118 0,-6-9-259 15,7 3-216-15</inkml:trace>
  <inkml:trace contextRef="#ctx0" brushRef="#br1" timeOffset="17295.29">31532 16197 357 0,'0'0'404'0,"0"0"-58"0,0 0-32 0,0 0-17 16,16 3-17-16,-9 2-20 0,-1 2-24 0,2 1-6 0,1 2 15 15,1 2-8-15,1 4-15 0,2-1-19 16,1 3-27-16,2 2-11 0,0 1-20 0,-2 1-24 16,2-1-15-16,-2 2-23 0,0 1-15 0,-3 0-12 0,-3-2-16 15,-1-1-3-15,-1 2-7 0,-4 0-4 16,1 0-18-16,-6-1-55 0,1 3-123 0,-5 1-105 16,-5 1-157-16,-1-4-753 0,-8 5-797 0</inkml:trace>
  <inkml:trace contextRef="#ctx0" brushRef="#br1" timeOffset="18901.01">21218 17767 63 0,'0'0'127'16,"0"0"-5"-16,-5-5 6 0,5 5 14 0,0 0 7 16,-5-6 22-16,5 6 5 0,0 0 25 0,-6-7-30 15,6 7 24-15,0 0-15 0,0 0-12 0,-5-5-28 16,5 5-9-16,0 0-16 0,0 0-13 0,0 0-3 16,0 0-1-16,0 0-10 0,2-5 2 0,-2 5-7 15,0 0-13-15,17-3-5 0,-17 3-20 0,18-5 7 16,-6 3-6-16,2-1-12 0,4-1-3 0,-1 1-5 15,2-1-5-15,3-2-8 0,1 1-1 0,-1 0 3 16,1 0-7-16,-2 1-2 0,0 0-1 0,-2-1-1 0,-1 2-8 16,-3 0 4-16,2 0 0 0,-6 0-5 15,0 1-13-15,0 1-26 0,-11 1-39 0,13-3-73 16,-13 3-86-16,0 0-92 0,0 0-78 0,0 0-249 0,0 0-171 16</inkml:trace>
  <inkml:trace contextRef="#ctx0" brushRef="#br1" timeOffset="19077.77">21322 17766 377 0,'-9'4'341'0,"0"1"-12"16,2-3-63-16,7-2 6 0,-12 6-21 0,12-6-14 15,-9 5-25-15,9-5-5 0,-7 4-8 0,7-4-15 0,0 0-26 16,0 0-24-16,7 5-24 0,-7-5-19 0,14-2-18 16,-3 1-18-16,2-2-4 0,4 0-11 0,1-1-10 15,2 1-10-15,4-2-17 0,-1 1-104 0,4-3-70 16,3 0-166-16,0-2-612 0,0 1-532 0</inkml:trace>
  <inkml:trace contextRef="#ctx0" brushRef="#br1" timeOffset="19963.5">29594 17014 101 0,'0'0'334'0,"0"0"-39"15,-9-2-13-15,9 2-8 0,0 0-25 16,0 0-27-16,-10-3-34 0,10 3-22 0,0 0-28 0,0 0-28 16,0 0-19-16,0 0-11 0,0 0-6 15,0 0-12-15,0 0 1 0,0 0-6 0,10-5 0 0,-10 5-8 16,12-2-14-16,-12 2 1 0,19-3-3 0,-9 1-9 16,2 0 16-16,0 0-23 0,1 0 15 0,1-1-33 15,-1 1 25-15,2 0-20 0,-2 1 9 0,1-2-21 16,2 2 13-16,-4 0-47 0,4-1-60 0,-5 0-71 15,2 1-96-15,-13 1-81 0,17-1-351 0,-17 1-207 16</inkml:trace>
  <inkml:trace contextRef="#ctx0" brushRef="#br1" timeOffset="20235.97">29686 17077 98 0,'-6'4'450'0,"6"-4"-139"0,-13 5-17 16,13-5-36-16,-6 4 1 0,6-4-15 0,-7 3-9 15,7-3-24-15,0 0-20 0,-7 4-19 0,7-4-13 16,0 0-13-16,0 0-17 0,0 0-13 0,7 4-14 16,-7-4-6-16,13-1-4 0,-13 1-7 0,19-1-4 15,-8 0-9-15,1-2-13 0,2 2-10 0,0 0-7 16,-1-1-5-16,1 1-16 0,2-2 1 0,-5 2-3 0,2 0-5 16,-2-1-4-16,-11 2 3 0,17-1-1 0,-17 1 1 15,15-1 4-15,-15 1 2 0,12-1-1 0,-12 1-5 16,0 0 0-16,11-1-3 0,-11 1-9 0,0 0 3 15,0 0-3-15,0 0-5 0,0 0-20 0,0 0-63 16,0 0-64-16,0 0-60 0,0 0-100 0,0 0-146 16,-6-6-472-16,6 6-504 0</inkml:trace>
  <inkml:trace contextRef="#ctx0" brushRef="#br1" timeOffset="21579.03">21618 17919 87 0,'0'0'168'0,"0"0"-15"0,0 0-24 0,0 0-7 0,-8-5-24 16,8 5-17-16,0 0-8 0,0 0-8 0,0 0-12 15,0 0 9-15,0 0-10 0,0 0 3 0,-1-5-10 16,1 5-2-16,0 0-7 0,0 0 6 15,0 0-4-15,0 0 11 0,0 0-10 0,0 0 8 0,0 0-13 16,0 0 13-16,0 0-18 0,0 0 4 0,0 0-18 16,0 0 12-16,0 0-18 0,0 0 6 0,0 0-12 15,0 0 13-15,0 0-17 0,0 0 12 0,0 0-12 16,0 0 10-16,0 0-15 0,0 0 20 0,-2-5-17 16,2 5 10-16,0 0-15 0,0 0 12 0,0 0-10 15,0 0 12-15,0 0-15 0,0 0 14 0,0 0-21 16,0 0 18-16,0 0-7 0,0 0-74 0,0 0-103 15,0 0-292-15,0 0 42 0</inkml:trace>
  <inkml:trace contextRef="#ctx0" brushRef="#br0" timeOffset="26194.83">21246 17119 8 0,'-6'-9'229'0,"0"0"-31"0,-1 1-37 16,1 0 4-16,-2-2-7 0,0 2 9 0,-2-2-12 15,0 2 1-15,0 0-59 0,-3 1 40 0,0 0-54 16,-1 1 23-16,1 1-15 0,-2 2 26 0,4 1-29 16,-2-1 27-16,-3 1-29 0,4 4 0 15,-4-1-13-15,1 3-8 0,-3 1-3 0,1 1 5 0,-2 4 12 0,0 2-19 16,-1 4 23-16,-1-1-15 0,0 3 20 16,1 3-31-16,2 0 27 0,3 1-25 0,-2 1 28 15,5 2-37-15,-1 1 26 0,4 0-21 0,1 0 31 16,2 0-28-16,2-1 13 0,3 0-19 0,1 0 18 0,2 1-14 15,5 4 13-15,-1-1-22 0,6 0 8 16,0-2-23-16,5 5-5 0,2-3 2 0,3-1-7 16,2-1-2-16,0-1-4 0,3-2-2 0,0-2-4 0,1 0 0 15,-3-5-2-15,0-1-4 0,2-2 6 0,0 0-3 16,0-1-1-16,-1-2 0 0,-1-3-1 0,-2-1-1 16,1-2-5-16,0 0 6 0,-3-3-4 0,-1 0 6 15,2-2-5-15,0-2 1 0,-2 0-1 0,2-3-3 16,1 0 6-16,-3-2-2 0,2 0-1 0,0-3 0 15,-2 1 2-15,-1-2 15 0,0-1-24 0,-2 0 24 16,1 0-21-16,-4-1 18 0,3-1-21 0,-4 0 20 16,0 0-17-16,-1-1 13 0,-2 1-13 0,2-2 17 15,-6 2-21-15,3 0 15 0,-4-2-16 0,2 1 22 16,-2 0-32-16,-1-1 31 0,-2 1-16 0,-1-1 16 16,-1-1-17-16,-1 2 19 0,0-2-19 0,-2 1 17 15,-2-1-18-15,1-2 18 0,-6 0-21 0,1 0 14 16,0-1-11-16,-3 1 13 0,-1-2-12 0,-4-1 18 15,-1 1-19-15,0-1 20 0,-1 2-23 0,-3-1 25 0,-3-2-26 16,-1 1 25-16,-2 0-18 0,6 4 22 0,-5 1-25 16,3 0 30-16,-4 3-28 0,1-1 24 0,1 2-22 15,-1 2 23-15,-3 2-27 0,3 0 23 0,0 5-27 16,2-1 22-16,-2 3-28 0,-1 1 23 0,5 1-26 16,1 1 18-16,1 0-66 0,0 2-62 0,3 1-92 15,0 1-53-15,4 1-85 0,2 0-134 0,4 0-473 16,0 1-551-16</inkml:trace>
  <inkml:trace contextRef="#ctx0" brushRef="#br0" timeOffset="27977.4">29625 16336 104 0,'0'0'126'0,"0"0"-19"16,0 0-24-16,0 0-9 0,0 0-18 0,1-9-6 16,-1 9-7-16,0 0-6 0,0 0 1 0,-2-8 10 15,2 8 14-15,0 0-6 0,-2-6 10 0,2 6 1 16,0 0-7-16,-4-6-4 0,4 6-3 0,-2-6 18 16,2 6-6-16,-4-4 0 0,4 4-3 0,-7-6 2 15,7 6 8-15,-8-4 3 0,8 4-5 0,-11-8 10 0,11 8 7 16,-11-6-1-16,2 3-43 0,1 0 36 15,-3-2-32-15,1 3 29 0,-2 0-27 0,1-1 16 16,-2 2-18-16,-1-1 19 0,0 1-21 0,0 0 5 16,-3 1-14-16,1-2 7 0,-1 2-7 0,-2 2 1 0,1-1 8 15,-1 1-7-15,1 0 10 0,-1 1-11 16,0 0 12-16,-1 1-19 0,2 1 21 0,-1 2-22 16,1-1 16-16,2 0-26 0,-2 2 22 0,0 1-25 0,1-1 17 15,-1 2-15-15,4 0 25 0,-2 1-25 16,2 0 6-16,-2 1-7 0,2 0 23 0,4-1-25 0,0 1 28 15,0-2-29-15,-1 4 30 0,4-2-30 0,-2 0 27 16,2 1-30-16,1 0 25 0,2 1-27 0,-1 0 28 16,1-1-22-16,2 2 29 0,0-4-31 0,0 4 28 15,2-2-15-15,-2 1 24 0,4-2-21 0,-2 3 18 16,2-1-15-16,1 2 17 0,0-1 1 0,0 0-3 16,3-1-6-16,-1 2 0 0,2 0-23 0,0-3 20 15,2 5-15-15,2-3 15 0,-1 2-17 0,3-1 14 0,0-1-19 16,1 2 13-16,1-2-22 0,-1 0 16 15,3 1-25-15,2 1 23 0,0-2-21 0,2 1 14 16,-2-2-14-16,1 2 0 0,-2-3-1 0,3 0 19 0,-1 0-23 16,-2-2 3-16,4 0-3 0,-2 0 5 0,1 0 0 15,0-2 0-15,2 0-1 0,-1-1-2 0,-1 1 7 16,0-4 14-16,2 1-18 0,-2 1 14 0,-1-3-23 16,2 1 25-16,-3-3-20 0,2 2 18 0,0-1-20 15,0-1 22-15,-1 0-22 0,2 1 16 0,-2-2-19 16,3 0 1-16,-1 0 3 0,0-1 1 0,-2 0 2 15,3 0-2-15,-2 0 0 0,-1 0 3 0,2-1 0 16,-1 1-1-16,0-1 2 0,-1-2-3 0,1 2 5 16,-2-1-1-16,2 0-2 0,-2-1 1 0,-1 1 1 15,-1-2-1-15,0 0 0 0,2 1 1 0,-3-2-2 0,0 0 0 16,0 0 1-16,0 0 1 0,-2-3 16 0,2 2-20 16,-5-1 18-16,4 1-22 0,-2-2 19 0,-1 1-20 15,-1-1 20-15,-2-1-18 0,3 1 15 0,-3-1-29 16,0-1 34-16,-2 0-21 0,2 0 14 0,-2-1-14 15,0 0 18-15,0 1-26 0,0-1 31 0,-3 1-24 16,1-2 22-16,0 0-27 0,1 0 26 0,-3 1-23 16,2-1 22-16,-1 0-22 0,1 0 20 0,-1 1-22 15,0 1 20-15,1-1-19 0,-2 0 21 0,4-1-21 0,-3 1 15 16,1 1-14-16,0 0 20 0,1 0-25 16,-3 0 27-16,4 1-22 0,-2-1 20 0,-1 2-20 15,1-2 21-15,-1 1-20 0,0 0 4 0,-1 0-3 0,1-1 17 16,-1 1-18-16,-1-1 15 0,-1-1-12 0,1 2 13 15,0-3-17-15,-2 2 20 0,0-1-19 0,0 2 17 16,0-2-16-16,-1-1 16 0,-2 1-22 16,1-1 22-16,-1 1-15 0,-2-2 14 0,0 0-13 0,0 0 14 15,-1-1-17-15,-1 1 16 0,-3 0-15 0,2 0 19 16,-2-2-22-16,-3 1 19 0,3-2-16 0,-1 3 19 16,-3-1-22-16,1-1 22 0,-1 3-18 0,1-1 14 15,-1 1-14-15,0 0 16 0,2 1-17 0,-2 0 14 16,3 3-13-16,-3-2 17 0,2 2-16 0,-2-1 13 15,0 1-14-15,1 1 17 0,-2 0-23 0,1 1 26 16,-1-2-22-16,-1 3 21 0,0-1-22 0,0 1 20 16,-2-1-2-16,1 2-3 0,-1 0 1 0,0-2-1 15,-2 2-2-15,0 1-6 0,0 0 8 0,-1 1-3 16,1-1 2-16,-4-1-2 0,-1 3-1 0,1-3-1 16,-2 3 3-16,0 1-3 0,-1-1-1 0,-1 1-17 15,0-1 22-15,-2 1-20 0,3 0 20 0,0 1-17 16,-2-1 21-16,0 0-22 0,0 1 17 0,3-1-13 15,-2 1 19-15,1 2-20 0,1-2 21 0,1 0-19 0,0 2 18 16,5-1-18-16,-2 1 15 0,4-1-13 16,-2 2 11-16,1-2-12 0,3 1 17 0,-3 1-29 0,5 1 31 15,-2-1-20-15,1 0 21 0,0 1-22 0,4 0 19 16,-2 0-17-16,1-1 17 0,2 2-20 0,-1-2 19 16,2 1-18-16,0 0 11 0,2 0-9 0,-3-1 15 15,5 1-16-15,-1 0 16 0,0 0-19 0,0 0 14 16,0-2-21-16,3 4-20 0,3-7-63 0,-9 6-17 15,5-1-72-15,-1 0-45 0,1-1-60 0,4-4-99 16,-10 8-119-16,10-8-282 0,-11 7-322 0</inkml:trace>
  <inkml:trace contextRef="#ctx0" brushRef="#br0" timeOffset="33526.71">21777 17792 233 0,'0'0'238'0,"0"0"-34"16,0 0-7-16,0 0-9 0,0 0 13 0,-7-4-46 16,7 4 7-16,0 0-57 0,0 0 24 0,0 0-43 15,0 0 36-15,0 0-10 0,0 0-2 16,0 0-7-16,0 0-12 0,0 0 9 0,0 0-11 0,0 0-6 15,0 0-10-15,3 7 6 0,-3-7 3 0,0 0-3 16,6 5 0-16,-6-5 1 0,4 6-10 0,-4-6-11 16,9 6 11-16,-9-6-12 0,8 7-14 0,-8-7 10 15,9 9 0-15,-3-4 3 0,2-1-2 0,-2 1 11 16,2 1-3-16,0-1 2 0,0 2 2 0,1-1-3 16,2 1-7-16,1 2-4 0,0-2-5 0,-2 1-6 15,4 1-8-15,-2-1 4 0,2 2-9 0,-3-3-2 0,2 4-2 16,1-3-4-16,0 1-6 0,1 1 2 0,1 0 0 15,2-2 3-15,-3 2-2 0,2-2 0 16,-1 0 3-16,2 0-1 0,1-1 3 0,1 0-6 0,0 0 3 16,0 1-4-16,0-2-2 0,1 0 0 0,0 0-4 15,-1 0 5-15,3-1-4 0,0-1 1 16,0 3-2-16,0-3-2 0,0 0-1 0,0 0 0 16,1 3 0-16,0-4-1 0,0 1 3 0,0-2-5 0,0 0 1 15,-1 1 1-15,0 0-5 0,2-1 5 16,-4-1-3-16,1 0 2 0,2-1-1 0,-1 0-1 0,0 0-1 15,5 0 0-15,-2 0 1 0,2-1-2 0,0 1 2 16,0-1-1-16,2 0-2 0,-1 0 2 0,2-1-2 16,-2 1 1-16,1 0-1 0,-1-1 5 0,0 0-3 15,1 1-7-15,-1 0 8 0,2 1-4 0,-2-3 0 16,2 3 2-16,-2-1 3 0,2 0-1 0,0 0-6 16,-2 0 5-16,2 0-2 0,-1 1 2 0,0-2-1 15,0 0-2-15,-1 0 4 0,1 1-3 0,0-1 2 16,-1 0 3-16,7-1 2 0,-2-1 6 0,-1 1-3 15,2-1 0-15,-2 2-3 0,2-2 2 0,-1 1 2 16,1 1-2-16,-2-2 1 0,3 0-1 0,-7 2-3 16,7-1-2-16,-5 1 4 0,3 0-1 0,-3-1-2 0,-1 1 2 15,1 1-1-15,5-3 0 0,-7 3-1 16,5-2 4-16,-2 1 2 0,-2 0-2 0,1 0 8 16,0 0 1-16,-1 1-3 0,1-2-7 0,0 1 10 0,-1-1 1 15,1 2-1-15,2-1 0 0,-1 0 1 0,-3-1-1 16,2 1 0-16,4-2-2 0,-5 3-1 15,0 1-5-15,4-5 2 0,0 3 3 0,-1-3-4 16,-4 3 2-16,1-2 1 0,3 0-3 0,-4 2-2 0,2-2-3 16,2 1 0-16,-5-1 0 0,3 2 2 0,2-3 2 15,-5 3-4-15,7-3 3 0,-7 1-10 0,1 0 8 16,1 1-7-16,0-1 7 0,2 1-7 0,0-1 9 16,1-1-8-16,1 1 6 0,0 0-5 0,-1-1-1 15,0 1-2-15,3-3 1 0,-2 4 0 0,1-1 0 16,-1-1 3-16,0 2 3 0,1-1-1 0,0 1 0 15,-3-1-3-15,-2 0-4 0,4 1 5 0,-1-2-3 16,-5 3 3-16,1-2-8 0,1 1 4 0,0 0 1 16,-1 0 2-16,-1 0-4 0,2-1 9 0,-1 1-9 15,4-2-7-15,-5 1 15 0,4 1-3 0,2-2-6 0,-1 0 11 16,0 1-10-16,-1 0 8 0,1-1-7 16,0 0-3-16,-1 0 5 0,2 1 3 0,-2 0-8 15,-3-1 10-15,0 1-8 0,-1 1 8 0,2-1-2 0,-2 0-2 16,1 0-4-16,-2 0 5 0,0 1-8 15,1-1 4-15,0 1 0 0,-1-1 5 0,1 0-10 16,2 1 10-16,-2 0-7 0,-2 0 4 0,3-1-4 16,-1 1 4-16,-3 0-3 0,4 1 8 0,-1-1-8 0,-2 0 6 15,3 0-4-15,-1 1 1 0,0-1 4 0,0 0-3 16,0 0-2-16,0 0 3 0,0 1-6 0,-1-1 9 16,3 1-12-16,-2-2 6 0,0 2-3 0,0-2 7 15,0 2-5-15,-1-1 5 0,-1 0-5 0,3 0 1 16,-5 1 2-16,4 1-2 0,-4-3-2 0,3 2 5 15,-3-1-6-15,3 1 6 0,-5-2-3 0,2 2 0 16,-1-1 0-16,-2 1 4 0,-1 0-2 0,2-1 1 16,0 1-4-16,0-2 9 0,-1 2-4 0,1-1 2 15,1 0 3-15,1-1-1 0,-3 2-2 0,3 0-21 16,-1-2 18-16,1 0 11 0,-1 2-5 0,3 0 4 16,-1-2 1-16,3 2 0 0,-1-1-6 0,0 0-2 15,0 2 6-15,1-1-5 0,0 0 0 0,0-1-1 16,0 2 1-16,2-1-6 0,-2 1 0 0,1 0 6 0,1-2 0 15,-1 1-6-15,-1 1 1 0,2-1-5 16,-1 1 11-16,-1 0-5 0,2-2 2 0,-1 2-4 16,0-1 3-16,-2 1-2 0,3-2-3 0,-2 2 6 15,0-2 2-15,1 1-4 0,-1-2-2 0,2 3 0 0,-1-1 1 16,-1 0-7-16,0-2 9 0,2 1 2 0,-1 0-2 16,-1 0-5-16,2 0 4 0,-2 1 3 0,0-2-9 15,1 0 4-15,-2 1 3 0,0-1 0 0,0 2-3 16,-2-3 4-16,2 1-2 0,1 1-1 0,-2-1-6 15,-1-1 5-15,1 2 0 0,1-1 1 0,-3-1-2 16,2 1 4-16,-1-1 0 0,1 1-2 0,-1-1-1 16,0-1 2-16,0 1 22 0,1 0-36 0,-1 0 33 15,-2 0-28-15,2-1 28 0,0 0-31 0,-1 1 25 16,2-1-28-16,-2 0 24 0,-1 0-27 0,2 1 37 16,-1-1-36-16,0 0 28 0,-1 0-26 0,0-1 28 15,-1 1-26-15,1-1 21 0,-3 1-24 0,3-1 28 16,-1-1-28-16,0 1 19 0,-2 1-22 0,2-2 32 15,-2 1-26-15,-2-1 23 0,1 1-24 0,-3 1 23 16,0-1-21-16,-3 0 32 0,2 0-41 0,-2 0 39 16,1 0-31-16,-2 0 23 0,-2 1-26 0,0 0 26 15,-1 0-31-15,0-1 30 0,1 1-23 0,-3 0 21 0,0 0-25 16,1 0 28-16,0-1-31 0,-2 1 34 0,-1 0-30 16,2-1 31-16,-2 3-31 0,2-3 30 0,-3 2-33 15,3-1 31-15,-2 0-33 0,0 0 34 0,0 0-31 16,1 0 28-16,1 1-26 0,-2-1 26 0,1 0-32 15,-2-1 34-15,4 1-27 0,-2 0 26 0,-1 0-26 16,3-1 25-16,-3 1-23 0,4-1 25 0,-3 0-26 16,1 0-1-16,-1 1 8 0,-1-1 19 0,2 0-21 15,-1 1-5-15,-1 0 12 0,0-1-4 0,0 2-1 16,2-1 5-16,-3-1-2 0,1 0 4 16,0 2-10-16,-1-1 5 0,0 1 12 0,-4 5-3 0,7-11 4 15,-3 6-1-15,-2-1-7 0,-2 6 0 0,6-10-2 16,-2 4 1-16,-4 6-2 0,5-9 3 0,-5 9 4 15,4-8-9-15,-4 8 7 0,5-9-2 0,-5 9-1 0,3-6 1 16,-3 6 0-16,4-6 5 0,-4 6-27 0,0 0 21 16,3-7 5-16,-3 7-2 0,0 0 2 0,4-7 1 15,-4 7-4-15,0 0 1 0,0 0-3 16,0 0 0-16,2-6 0 0,-2 6-3 0,0 0 3 0,0 0-8 16,0 0 5-16,0 0 4 0,0 0-2 15,0 0-17-15,0 0 24 0,-4-5-3 0,4 5-6 0,0 0 1 16,0 0 5-16,-15-1-1 0,15 1-9 0,0 0-3 15,-15 0-10-15,15 0-8 0,-21 0-12 0,11-1 7 16,-3 1 2-16,-1 0 3 0,1 0 11 0,-1 0-2 16,0 0 3-16,-5 2 6 0,8-2-9 0,-3 1 9 15,1-1 2-15,0 1 3 0,1-1 1 0,2 1-3 16,-1 1 4-16,11-2-5 0,-16 1 2 0,16-1 3 16,-12 2-3-16,12-2-15 0,0 0 13 15,-13 2-1-15,13-2 8 0,0 0 0 0,0 0-3 0,0 0 1 16,0 0-2-16,0 0-1 0,13 0-3 0,-13 0 10 15,16-2-4-15,-16 2 0 0,19-2 2 0,-10-1-3 16,0 2-2-16,2-1 1 0,1 0 4 0,-3-1 3 16,3 0-3-16,-2 0 0 0,-1 1 5 0,-1-2-7 15,-8 4-1-15,14-5 4 0,-14 5 3 0,13-5 0 16,-13 5-2-16,11-4-4 0,-11 4 11 0,9-4-8 0,-9 4 12 16,8-3 7-16,-8 3 0 0,0 0-14 0,10-4 9 15,-10 4 4-15,0 0 3 0,0 0 7 0,0 0 25 16,13 1 10-16,-13-1 8 0,2 5 18 0,-2-5-1 15,7 9 3-15,-5-4-6 0,1 2-6 0,2 1-11 16,-3 0-12-16,3 1-11 0,-2 3 29 0,0-1-51 16,0 2 26-16,1 1-59 0,-1 3-35 0,-1-2-148 15,0 3-129-15,-1 2-176 0,-4-1-158 0,1 2-868 16,-2 1-1156-16</inkml:trace>
  <inkml:trace contextRef="#ctx0" brushRef="#br0" timeOffset="42556">22606 17301 82 0,'0'0'85'0,"0"0"-30"16,0 0 1-16,0 0-23 0,5-5 8 15,-5 5-29-15,0 0-24 0,0 0-109 0,4-5 42 16</inkml:trace>
  <inkml:trace contextRef="#ctx0" brushRef="#br0" timeOffset="42958.68">22583 17198 123 0,'0'0'173'0,"-4"-7"-26"0,4 7-7 0,0 0-6 0,0 0-14 15,-5-4 1-15,5 4-12 0,0 0 6 0,0 0-7 16,0 0 0-16,0 0 26 0,0 0 16 0,0 0 11 16,5-6 6-16,-5 6-10 0,0 0 14 0,18 0-26 15,-18 0 22-15,23 0-31 0,-8 1 23 0,6-1-26 16,-1 2 24-16,7 0-26 0,3 0 11 0,4 0-31 16,3 3 0-16,1-1-20 0,9 2 4 0,0 0-25 15,0 1 2-15,4 1-28 0,2 1 8 0,-3 1-23 16,3 0 9-16,-2 2-28 0,0-1 18 0,2 2-19 15,-2-1 14-15,-1 2-19 0,-2 0 15 0,0-1-17 16,0 0 9-16,-2 2-13 0,0-3 17 0,0 1-19 0,-2-1 15 16,-1 0-12-16,-1-3 14 0,-1 1-24 15,-6-3 20-15,-1 0-14 0,-1 0 19 0,1-3-21 16,-1 1 20-16,-5-1-19 0,0-1 15 0,0 0-18 0,-2-2 20 16,-1 1-22-16,-3-1 15 0,-1 1-15 0,0-1 15 15,-2-1-27-15,-1 1-11 0,-1-1-76 16,-2 0-24-16,-1 0-64 0,-1-1-38 0,-1-2-74 0,-1 1-102 15,-3-1-500-15,0-1-481 0</inkml:trace>
  <inkml:trace contextRef="#ctx0" brushRef="#br0" timeOffset="43291.98">24279 16954 459 0,'-4'-9'398'0,"-2"2"-47"16,1 2-55-16,-1-1-7 0,0 3-13 0,1-2-42 16,5 5-6-16,-13-5-39 0,13 5 15 0,-16-1-44 15,4 2 6-15,1 3-45 0,-5 1 8 0,-2 3-25 16,-1 2 4-16,-6 3-24 0,-2 2 8 0,-4 6-26 16,-1 2 3-16,-2 1-16 0,-1 1 6 0,-6 6-30 0,-1 2 17 15,-1 2-19-15,-2-1 16 0,0 2-17 16,-3 0 24-16,2 1-23 0,-3-1 7 0,-1 1-10 0,4-1 28 15,-1 2-33-15,2-5 22 0,2 0-30 16,8-6 24-16,3-1-33 0,2-2 25 0,3-1-29 0,5-3 0 16,2-3 1-16,6-3-4 0,0-1-3 15,5-2 3-15,1-1-9 0,4-3-22 0,4-7-56 16,-1 10-56-16,1-10-54 0,9 2-38 0,1-4-55 0,8-4-92 16,4-2-90-16,8-4-378 0,7-3-403 0</inkml:trace>
  <inkml:trace contextRef="#ctx0" brushRef="#br0" timeOffset="43708.11">24862 17030 539 0,'-9'-7'421'16,"1"2"-62"-16,-1 0-75 0,4 1-23 0,-1 0 14 0,6 4-42 15,-11-6-18-15,11 6-61 0,-5-8 8 0,5 8-39 16,0-6 25-16,0 6-28 0,7-5 27 0,-7 5-21 16,15-2 5-16,-1 2-20 0,4 1 0 15,1 3-34-15,5-1 11 0,3 2-33 0,5 1 9 0,0 2-28 16,3 1 12-16,3 1-25 0,3 3 15 0,1-1-26 15,-1 1 14-15,0-1-22 0,2 1 14 16,-2-1-16-16,3 1 17 0,-2-2-21 0,0 0 18 0,0-1-21 16,-1-1 21-16,0 1-22 0,-3-4 20 0,-3 1-24 15,-1-2 23-15,1 1-18 0,-3-2 16 0,-4 0-22 16,-3 0 25-16,2-2-22 0,-7 1 12 0,1-1-15 16,-3 0 19-16,-1-1-23 0,-3 1 11 0,0-1-43 15,-2 0-46-15,-12-1-100 0,19 0-48 0,-19 0-69 16,14-2-113-16,-14 2-95 0,11-5-311 0,-11 5-365 15</inkml:trace>
  <inkml:trace contextRef="#ctx0" brushRef="#br0" timeOffset="43942.66">25887 16907 259 0,'-7'-8'440'0,"2"-1"-137"0,0 3 8 15,1-1-45-15,0 2 3 0,1 1-7 0,-1-1-19 16,4 5-24-16,-10-5-14 0,10 5-8 0,-12-2-10 0,12 2-25 15,-18 6-37-15,9 0 1 0,-5 3-37 16,-1 3 1-16,-4 3-30 0,-2 3 6 0,-3 3-33 0,-3 3 14 16,0 2-25-16,-1 0 12 0,-1 1-23 0,-2 1 11 15,2-2-19-15,-2 2 13 0,-1-2-15 0,4 1 15 16,1-2-26-16,0-1 21 0,3 0-20 16,4-5 13-16,3-1-25 0,3-2-16 0,4-4-94 0,3 0-34 15,3-4-49-15,1 0-125 0,4-3-64 0,-1-5-469 16,11 6-425-16</inkml:trace>
  <inkml:trace contextRef="#ctx0" brushRef="#br0" timeOffset="44425.92">26865 16695 366 0,'-11'-4'288'0,"2"0"-66"0,-1 2-5 0,2-2 11 15,8 4-27-15,-11-4 28 0,11 4-17 0,-13-4-25 16,13 4-35-16,0 0-32 0,-9-4 3 0,9 4-3 16,0 0 32-16,0 0-25 0,5 6 31 15,3-2-18-15,3 1 25 0,4 1-26 0,4 1 6 0,4 1-8 16,6 3-12-16,2 0-21 0,6 2-7 0,1 1-6 16,3 0-19-16,4 0-5 0,-2 2-16 0,3 1-15 15,-1-2-20-15,2 2 19 0,-1-1-28 0,0 0 16 16,-2 1-22-16,0-1 23 0,-3-2-28 0,-2 1 25 15,-1-2-27-15,-1 0 24 0,-8-2-28 0,0-2 25 16,-3 1-23-16,-1-3 23 0,-4 1-24 0,0-1 23 16,-3-3-26-16,0 3 27 0,-3-3-28 0,0 1 24 0,-3-1-28 15,-2-1 20-15,0 0-26 0,-1 0 5 0,0 0-56 16,-9-3-18-16,14 4-72 0,-14-4-29 0,9 4-61 16,-9-4-102-16,0 0-63 0,0 0-90 0,0 0-285 15,0 0-319-15</inkml:trace>
  <inkml:trace contextRef="#ctx0" brushRef="#br0" timeOffset="44792.43">27892 16531 212 0,'-9'-7'430'0,"1"3"-122"0,1 1-61 0,7 3-19 16,-17-2-7-16,17 2-11 0,-21 2 1 0,10 1 20 15,-4 1-34-15,-2 3 23 0,-1 3-50 16,-1 1 19-16,-4 3-27 0,-1 1 7 0,-6 5-28 0,2 3 9 16,-4 0-3-16,3 0-17 0,-2 2-5 0,-1 2-17 15,0-1-4-15,-2 1-6 0,1 0-12 0,-2 0-2 16,3 0-27-16,-2-1 30 0,2 0-34 0,0-1 21 16,0 0-34-16,0-2 14 0,4-1-25 0,1-1 17 15,4-4-30-15,2 0 19 0,4-3-28 0,0-1 21 16,2-3-32-16,3 0 26 0,-1 0-26 0,3-3 17 0,4 0-18 15,-2-1 27-15,-1-1-28 0,5 0 19 16,-1-1-16-16,5-4 20 0,-10 7-26 0,10-7 25 0,-9 7-26 16,9-7 17-16,-5 5-20 0,5-5 26 0,-5 4-15 15,5-4 15-15,0 0-30 0,-7 5 23 0,7-5-45 16,0 0 7-16,0 0-62 0,-6 5-19 0,6-5-88 16,0 0-70-16,0 0-117 0,-10 2-209 0,10-2-477 15,0 0-689-15</inkml:trace>
  <inkml:trace contextRef="#ctx0" brushRef="#br0" timeOffset="50607.56">16681 16108 17 0,'0'0'35'0,"0"0"-8"0,0 0-4 16,0 0-1-16,0 0-3 0,0 0-3 0,0 0-4 16,0 0 2-16,0 0 47 0,0 0-55 0,0 0 18 15,0 0 71-15,0 0-59 0,0 0 55 0,0 0-48 16,0 0 43-16,0 0-42 0,0 0 42 0,0 0-39 16,-1 5 42-16,1-5-34 0,0 0 40 0,0 0-29 15,-1 9 52-15,1-9-32 0,0 0 42 0,0 11-29 16,0-11 47-16,-3 11-25 0,3-11 34 0,-1 13-16 0,1-5 14 15,0 2-10-15,0 1-14 0,0 1 5 16,1 1-25-16,-1 0 11 0,3 3-33 0,-2 0 11 0,0 1-26 16,-1 0 21-16,3 1-29 0,-2-1 28 0,2 1-28 15,-1-2 21-15,1 2-22 0,-2-1 12 16,3 1-21-16,-1-1 13 0,-1 0-24 0,3-1 10 0,-2-1-23 16,-1 1 7-16,-1-2-19 0,2-1 9 0,0-2-14 15,-1 1 10-15,-2-2-22 0,3-1 18 0,-2 0-13 16,-1-1 8-16,3-1-18 0,-2 0 13 0,-1-7-14 15,1 11 13-15,-1-11-20 0,3 8 10 0,-3-8-115 16,0 0-78-16,1 7-112 0,-1-7-182 0,0 0-444 16,0 0-506-16</inkml:trace>
  <inkml:trace contextRef="#ctx0" brushRef="#br0" timeOffset="55052.82">16731 16207 98 0,'0'0'37'0,"0"0"55"0,0 0-74 16,0 0 42-16,0 0-64 0,4-5 60 0,-4 5-65 15,0 0 79-15,0 0-40 0,10-1 52 0,-10 1-45 16,0 0 44-16,0 0-57 0,13-1 35 0,-13 1-47 16,0 0 40-16,14 0-45 0,-14 0 34 0,0 0-44 15,14 0 39-15,-14 0-46 0,13-1 45 0,-13 1-43 16,15-1 34-16,-15 1-26 0,19-1 54 0,-8-1-45 15,0 1 37-15,0 0-43 0,1-1 43 0,1 0-47 16,2 1 38-16,-2 0-30 0,2-2 24 0,-1 2-40 16,4-1 30-16,-1 1-29 0,1-2 33 0,-2 1-41 15,1-1 50-15,2 1-54 0,-1 0 42 0,1-1-41 0,0 1 44 16,-2 0-45-16,2-1 45 0,0 0-33 0,2 1 28 16,-1-1-45-16,-2 1 47 0,3 0-37 0,-2 0 36 15,0-1-32-15,0 1 64 0,-1-1-50 0,2 1 39 16,0-1-43-16,-2 1 39 0,1 1-39 0,-1-1 42 15,-1 1-41-15,1-1 41 0,-1 1-48 0,1 0 6 16,-1 0 4-16,-1-1 1 0,-2 1-3 0,3 0 3 16,-1 0-2-16,1-1 0 0,0 1 0 0,-1 0 3 15,3 0-2-15,-3 0 0 0,2-2-1 0,0 2 0 16,-2-1-1-16,2 1 2 0,1-1 5 0,0 0-5 16,-2 1 2-16,2-2-3 0,0 2 5 0,2 0-3 15,-2-1-3-15,0 0 5 0,2 2-4 0,-2-2 5 16,0 1-9-16,0 0 3 0,0-2 1 0,2 2 0 15,-2 0 0-15,-1-1-2 0,2 0 4 0,-1 1-4 16,-1 1-3-16,1-2 3 0,-1-1-1 0,1 2 4 16,1 0-2-16,-2 0 5 0,1 0-6 0,-1-2 2 15,1 2-2-15,0-1 0 0,0 0-1 0,-2 1 2 16,2 0 6-16,0-2-4 0,0 2 15 0,-1-1 2 0,1 1 2 16,-2-2-7-16,2 2-2 0,0-2 1 0,-1 1-3 15,1 0-4-15,-2 1 1 0,2-2-1 0,0 1-4 16,-1 0 3-16,1-1 2 0,-1 0-9 0,1 1 3 15,2 0-2-15,-3 1 3 0,2-2-5 0,1 1 2 16,-3 0 5-16,2 0-7 0,0-1 0 0,-3 1 0 16,3 0 4-16,0 0-2 0,-1 0-2 0,1 1 27 15,-2-1-29-15,1 1 1 0,2-2-1 0,-3 2 4 16,1-1-4-16,-2 0 2 0,2 1 4 0,0-1-3 16,-1 0 2-16,-1 1-2 0,2 0 2 0,0 0-5 15,-1 0 3-15,-1 0 6 0,3 0-9 0,-2-1 1 16,1 0 4-16,1 0 0 0,-2 1 0 0,1 0-1 15,-1-1 17-15,3-1-20 0,-1 2 0 0,-1-1 1 16,0 1 3-16,-1-2-3 0,3 2 3 0,-2-2-2 16,-1 1 0-16,2 1 1 0,-1-2-1 0,-1 2 2 15,0 0-2-15,0-1 5 0,1 1-5 0,0-1 0 16,-1 0-2-16,0 1 3 0,-1 0 35 0,2-1-42 16,0 1 38-16,-1 0-43 0,0 0 38 0,0-2-41 0,2 2 48 15,-1 0-50-15,-1 0 42 0,1 0-45 0,1-1 41 16,-1 1-41-16,1-1 43 0,-2 1-44 15,4-2 35-15,-2 2-31 0,0 0 37 0,1-2-38 0,0 1 41 16,-1 1-45-16,1 0 44 0,0-2-37 0,0 2 37 16,-1-1-41-16,3 0 61 0,-2 0-35 0,-1 1 35 15,2-2-41-15,-3 1 2 0,4 1 1 0,-1 0 3 16,-1-2-7-16,0 2 0 0,1-1 4 0,-1-1 31 16,2 1-40-16,3-1 38 0,-2 1-40 0,2 0 32 15,-2-1-43-15,-1 1 42 0,3 0-40 0,-1-1 40 16,-1 0-41-16,2 1 0 0,-3 0 6 0,3-1 40 15,-1 1-44-15,-1 0 37 0,2 1-39 0,-3-2 43 16,1 0-39-16,2 1 33 0,-1 0-39 0,0-1 39 16,-1 1-40-16,0 1 40 0,2-1-36 0,-1-1 35 15,1 0-38-15,-1 1 38 0,0 0-38 0,0-1 42 16,0 2-42-16,-1-1 39 0,1-1-32 0,0 1 29 16,0 0-38-16,-2 0 42 0,3 0-39 0,-1-1 38 15,-2 1-37-15,4 1 33 0,-4-1-35 0,4 0 40 0,-3 0-41 16,2-1 39-16,0 2-41 0,-1-2 42 0,1 0-33 15,-1 2 33-15,1-1-40 0,-2 1 40 16,2-3-40-16,-1 3 46 0,1-2-33 0,-1 1 38 0,1 1-39 16,-2-2 34-16,0 1-33 0,3 1 33 0,-4-2-36 15,3 1 38-15,-4 1-34 0,2-2 28 0,1 1-41 16,-2 1 39-16,-1-3-36 0,4 3 36 0,-3-1-36 16,1 0 34-16,1 0-34 0,-3-2 37 0,2 2-38 15,1-1 35-15,0 1-35 0,-4 0 40 0,4 1-37 16,-2-3 27-16,1 2-33 0,0-1 38 0,1 0-38 15,-3 1 38-15,2 0-35 0,-3 0 31 0,4-1-33 16,-2 1 37-16,0 1-36 0,0-3 36 0,0 2-37 16,-2 0 42-16,2 0-36 0,-3-1 31 0,2 2-39 15,-1-1 43-15,0 0-41 0,2 1 38 0,-3-2-36 16,3 0 32-16,-3 2-35 0,1 0 40 0,1-3-38 16,-3 3 37-16,2 0-39 0,0 0 40 0,-1-1-36 15,1 0 36-15,0 1-37 0,-1 0 35 0,1-1-36 16,0 0 36-16,-1 1-33 0,1 0 27 0,0-2-30 15,-1 2 37-15,2 0-38 0,0 0 39 0,-2-1-37 16,0 0 39-16,2 1-33 0,-1 0 30 0,2-2-39 16,-2 2 34-16,2 0-32 0,-2 0 35 0,1-2-32 15,-1 2-2-15,1 0 7 0,0 0 27 0,-1 0-27 0,0 0 31 16,3-1-37-16,-3 1 40 0,2 0-34 0,-3-1 29 16,3 1-36-16,0-1 36 0,-2 1-37 15,4 0 37-15,-2-1-34 0,3 0 28 0,-1 1-28 0,0-1 36 16,0 0-38-16,1 0 33 0,-1 0-31 0,-1 0 5 15,3 0 2-15,-4 1-1 0,3-2 32 16,-2 1-35-16,2 1 34 0,-1 0-38 0,0-2 39 16,0 2-32-16,1-2 29 0,-1 1-37 0,1 1 36 0,1-2-36 15,-3 0 35-15,4 2-35 0,-2-2 34 0,2 1-34 16,-1-2 35-16,1 2-33 0,-2-1 32 0,3 1-34 16,-4-1 40-16,2 0-33 0,1 1 1 0,0-1-3 15,-1-1 4-15,1 2 4 0,0-1 2 0,-1 0 8 16,1 1 2-16,0 0-9 0,-2-2 0 0,1 0 4 15,-2 2-2-15,2-2 0 0,-1 2 1 0,-1-2 4 16,-2 2-6-16,2-1 0 0,-4 1 2 0,0-2 9 16,-1 2-13-16,-1 0 4 0,1-1 0 0,-1 1-1 15,1-1-5-15,-2 0 3 0,1 0 3 0,0 0-2 16,-2 2-1-16,1-3 5 0,-1 1-7 0,2 1 5 0,-4-1-5 16,4-1 4-16,-1 2 1 0,-3-1-3 15,3 1 4-15,-1-2-4 0,-1 2 0 0,1-1-1 16,0 0 0-16,-2 2 5 0,2-2-5 0,-2 1 15 0,2-1-16 15,-2 1 0-15,2 0 1 0,-2 0 0 16,4 0 2-16,-2 0-2 0,1 1 0 0,-2-1 1 16,4-1 1-16,-3 2 10 0,0-1-11 0,2 1 2 15,0 0-4-15,-1-2-1 0,1 2 3 0,-3-1 2 0,0 1-2 16,-3 0-1-16,1-1 3 0,0 1-3 0,0 0 2 16,-4-1-8-16,2 1 10 0,-2 0 0 0,2 0-2 15,-12 1 3-15,16-1 4 0,-16 1-8 0,14-2-1 16,-14 2 2-16,13-1 1 0,-13 1 1 0,0 0 3 15,16-1 3-15,-16 1-10 0,0 0 1 0,11-2 0 16,-11 2 0-16,0 0-2 0,0 0 8 0,13-1-1 16,-13 1-4-16,0 0-3 0,0 0 2 0,0 0 1 15,11 0-1-15,-11 0 4 0,0 0 3 0,8 2 2 16,-8-2 9-16,9 3-2 0,-9-3-1 0,6 4 0 16,-6-4 6-16,7 5 5 0,-7-5 0 0,6 8-1 15,-1-3 2-15,0 0 1 0,-2 2 0 0,1 1 19 16,0 1-11-16,-1 0-3 0,3 2 10 0,-1 2-4 15,2-1-4-15,-2 3 3 0,2-2-4 0,-1 3-1 16,4-2-3-16,-2 3-2 0,0 1-6 0,1-1 0 16,1 0-7-16,-2 1 1 0,1-3 0 0,-1 3-4 15,0-3-2-15,-2-1 1 0,2 0 3 0,-1 0-5 16,-1-1 1-16,0-1-1 0,-1 0 2 0,1-3 0 0,-1 1-1 16,0-1 10-16,-1 0-13 0,1 0 1 0,-1 1-3 15,-2-3-3-15,3 2 8 0,-1-1-7 0,-1 0 0 16,-1-1-1-16,3 1-1 0,-2-1 1 0,-1 2 1 15,2-1-1-15,-1-1 7 0,-2 2-8 0,3-1 0 16,-1 2 3-16,-1-3-4 0,1 1 2 0,0 1-40 16,-1-1 47-16,-1-1-33 0,0 0 38 0,2 1-39 15,-1-2 41-15,-2-6-39 0,4 11 42 0,-4-11 0 16,3 12-6-16,-3-12-5 0,2 12 1 0,-2-12-3 16,4 8 2-16,-4-8-2 0,3 10-2 0,-3-10-3 15,2 7 2-15,-2-7 3 0,0 7-2 0,0-7-2 16,0 0 6-16,4 7-2 0,-4-7-1 0,0 0 2 15,0 0 1-15,3 5 2 0,-3-5-2 0,0 0 1 16,0 0-1-16,0 0-3 0,0 0 0 0,-2 6 1 16,2-6-4-16,0 0 0 0,0 0 3 0,0 0-7 15,-10 3 10-15,10-3-11 0,0 0 4 0,0 0-4 16,-13 2 4-16,13-2 4 0,0 0-4 0,-15 1 0 0,15-1 0 16,-11 0-1-16,11 0 0 0,-13 2 1 0,13-2 2 15,-17 2-6-15,17-2 4 0,-18 1-1 0,8 0 2 16,-2-1-4-16,1 1 10 0,-2-1-8 15,2 1 1-15,-2 0-2 0,0 1 1 0,-1-1 2 0,1 0-2 16,-2 1 8-16,1-1-40 0,-1 0 40 0,-2 0-1 16,-1 1-5-16,0 0 0 0,0-1 3 0,2 1 3 15,-3-1-10-15,-2 2 5 0,3-1-4 0,-1 1 2 16,-1-2 0-16,0 1 0 0,0 1-2 0,1-1-2 16,-2 0 6-16,0 1-6 0,1-1 2 15,-1 1 0-15,0-1 4 0,2 1-2 0,-1-1-4 0,-1-1 6 16,1 1-3-16,-1-1 0 0,2 2-1 0,-3-1 8 15,3 1-8-15,-1-2 3 0,2 2-34 0,-3-2 41 16,2 1-3-16,1 0-2 0,-1 0 2 0,1-1-5 16,-1 1 1-16,0 0 5 0,2 0-6 0,-2-1 0 15,1 0-1-15,-2 2 6 0,1-1-10 0,1 0 3 16,-3 1 4-16,3-3-1 0,-1 3-1 0,-1 0-6 16,1-2 8-16,-2 2-5 0,1-1 2 0,2 0-2 0,-4 1 3 15,3-2-4-15,1 1 5 0,-2 0 2 0,-1 1-6 16,3-2-1-16,-2 2 4 0,1-2-3 15,-2 0 2-15,0 0 3 0,1 2-3 0,-1-2 0 16,-2 0 2-16,1-1-3 0,-4 1 0 0,1 1 0 0,-1 0 3 16,-2-1-3-16,1 0 3 0,-2 1 0 0,0-1-1 15,-1 0 0-15,1 0 1 0,-2-1 3 0,3 1-6 16,-3 0 3-16,3 1-1 0,-3-1 0 0,3 0-4 16,-2 0 2-16,0 1 0 0,1-2-2 0,-2 2 4 15,3-1 1-15,-1 0-13 0,-1 2 13 0,0-2-12 16,0 0 13-16,0 0-29 0,-1 2 32 0,0-1-9 15,0-1 12-15,1 3-14 0,-1-1 18 0,-2-1-18 16,2 0 10-16,-3 0-9 0,4 0 12 0,-4 1-13 16,3-1 10-16,-2 2-9 0,2 0 8 0,-1 0-9 15,3-2 12-15,-2 1-1 0,2 1-17 0,-4-1 16 16,3 0-19-16,1 1 20 0,-2-2-6 0,2 2 5 16,-1-1-12-16,1 0 13 0,0 0-14 0,-1 1 25 15,1-1-28-15,1 0 18 0,-2 0-14 0,2 1 14 16,0 0-13-16,0-1 15 0,4 1-11 0,-5-1 7 15,3 0-12-15,0 1 14 0,-1-1-14 0,3 1 17 16,0-2-20-16,-2 1 15 0,2 1-21 0,0 0 26 0,-1-1-12 16,4 1 11-16,-2-1-13 0,2 0 15 0,1 1-14 15,-1-2 9-15,2 2-10 0,-1-1 12 0,-1-1-14 16,2 3 15-16,0-2-20 0,-3-1 16 0,3 2-8 16,0-1 12-16,-2 1-8 0,2-1 3 0,-1 0 5 15,-1 1-7-15,-2-1-19 0,1 1 24 0,0 1-10 16,-3-2 9-16,1 1-10 0,2 0 10 0,-1 1-19 15,0 0 16-15,-1-1-8 0,2-1 13 0,-2 2-10 16,0-1 9-16,-2 0-17 0,4-1 21 0,-2 2-25 16,-1-1 22-16,0-1-11 0,0 1 19 0,2-1-25 15,-3 1 14-15,1 0-9 0,-1 0 10 0,2 0-9 16,-2-1 10-16,2 1-11 0,-2 0 11 0,1-2-17 16,-1 2 16-16,1-1-11 0,0 0 14 0,0-1-6 15,-1 0 4-15,-2 2-13 0,3-1 18 0,-2-1-19 16,1 0 13-16,1 1-13 0,-2-1 12 0,0-1-11 15,0 0 14-15,0 0-16 0,1 2 13 0,-1-3-11 16,2 3 16-16,-3-3-14 0,1 2 9 0,-1-2-12 16,0 1 17-16,0 0-22 0,1 0 21 0,-1 1-13 0,0-2 9 15,-1 1-7-15,2 0 9 0,-3-1-13 0,2 1 13 16,-1 0-11-16,1-1 12 0,-2 0-14 16,2 1 14-16,-1 1-16 0,1-2 16 0,0 1-22 15,0-1 23-15,-2 0-9 0,2 0 9 0,2 2-12 0,-2-2 15 16,0 0-6-16,1 0-12 0,-1 1-1 0,1-1 10 15,1 0-9-15,-1 0 13 0,2 1-17 0,-3-1 19 16,0 1-15-16,1 0 12 0,-1-1-8 0,3 1 11 16,-2 1-15-16,-1-1 15 0,3 0-20 0,-3 0 15 15,3 0-10-15,-1 0 9 0,-2 0-5 0,5-1 16 16,1 2-24-16,-1-2 15 0,0 1-8 0,0-2 12 16,0 1-12-16,2 0 9 0,0-2-14 0,-1 2 21 15,1 0-25-15,-2-1 18 0,1 0-9 0,1 0 11 16,0 1-13-16,-2-1 11 0,2 0-13 0,-2 0 13 15,2 1-12-15,-2-2 16 0,1 1-14 0,-1 1 9 16,-1 0-15-16,-1-1 17 0,2 1-18 0,-4 0 17 16,1 0-9-16,-4 0 9 0,5 0-8 0,-3 0 13 15,0 0-19-15,1 0 14 0,1 0-13 0,-1-1 13 0,2 1-10 16,0 0 11-16,1 0-14 0,2 0 14 0,-1-1-8 16,-1 1 6-16,1 0-8 0,0 0 10 15,0-1-10-15,0 1 15 0,-1 0-29 0,2 1 24 16,-2-1-13-16,1 0 14 0,-3 1-11 0,-2-1 12 0,4 1-15 15,-2 0 7-15,-1-1-5 0,2 1 11 16,-2 1-7-16,4-1 4 0,1 0-9 0,-1 0 11 16,-1 0-17-16,1-1 19 0,1 1-14 0,-3 0 16 0,3 1-16 15,-1-2 10-15,4 0-5 0,0 1 6 0,-3-1-7 16,4 0 6-16,-1 0-7 0,1 0 10 0,-1-1-11 16,3 1 19-16,0 0-21 0,-1 0 12 0,2-2-7 15,-2 2 6-15,3 0-8 0,-2-1 12 0,2 1-12 16,-3-1 10-16,4 1-15 0,-1 0 11 0,-1-1-9 15,1 1 11-15,-2 0-12 0,2 0 11 0,0 1-5 16,0-1 7-16,0 1-8 0,0 0 3 0,-1-1-6 16,3 2 16-16,-1-1-24 0,-2 1 20 0,2-2-11 15,2 1 11-15,-1-1-13 0,0 1 9 0,0-1-15 16,12 0 19-16,-23 0-7 0,23 0 7 0,-19 0-9 0,19 0 9 16,-21 0-7-16,21 0 4 0,-16 0-13 15,16 0 17-15,-19-1-8 0,19 1 8 0,-18-1-13 16,18 1 16-16,-20-2-18 0,20 2 4 0,-20 0 1 0,20 0 6 15,-22 0-12-15,12 2 12 0,-1-2-8 16,-1 1 12-16,-1 0-13 0,1 0 12 0,0 0-33 16,0 0 35-16,1 1-9 0,0 0 12 0,-1-1-6 15,-2 0 3-15,4 0-12 0,-3 2 8 0,3-3-10 0,-2 3 12 16,2-2-14-16,-1 0 13 0,0 0-7 0,0 0 5 16,-1-1-3-16,2 1 2 0,10-1-8 0,-23 3 15 15,13-2-22-15,-2-1 17 0,2 1-5 0,-3 0 4 16,3 0-6-16,-1 1 7 0,-1-1-6 0,1-1 3 15,-2 1-5-15,4 2 8 0,-3-2-14 0,1 0 14 16,1 0-4-16,10-1 5 0,-22 3-22 0,13-1 25 16,-3-1-11-16,1 1 8 0,1 0-7 0,-2 0 13 15,1 1-42-15,1-1 43 0,-1-1-15 0,-1 2 13 16,0-1-13-16,1 0 6 0,-1 1-9 0,2-1 12 16,-3 2-9-16,4-2 8 0,-1 1-7 0,0-2 5 15,-1 1-10-15,11-2 13 0,-15 2-21 0,15-2 20 16,-17 4-6-16,17-4 7 0,-12 1-7 0,12-1 1 15,-12 4-6-15,12-4 16 0,-11 1-13 0,11-1 4 16,-13 3-5-16,13-3 8 0,-9 1-7 0,9-1 17 16,0 0-27-16,-12 3 17 0,12-3-8 0,0 0 9 15,-12 3-13-15,12-3 10 0,-8 2-4 0,8-2 8 16,-9 3-9-16,9-3 8 0,-8 2-28 0,8-2 30 0,-10 3-10 16,10-3 7-16,-9 1-13 0,9-1 18 0,0 0-8 15,-15 2 5-15,15-2-7 0,0 0 10 0,-10 2-14 16,10-2 10-16,0 0-6 0,-13 1 6 0,13-1-9 15,0 0 5-15,-13 3-13 0,13-3 16 0,0 0-7 16,-14 2 4-16,14-2-4 0,-11 1 9 0,11-1-9 16,-9 4 10-16,9-4-18 0,-12 3 16 0,12-3-5 15,-11 2 5-15,11-2-4 0,-9 4 5 0,9-4-11 16,-9 2 6-16,9-2-7 0,0 0 8 0,-13 2-6 16,13-2-12-16,0 0-26 0,0 0-65 0,0 0-57 15,-10 1-84-15,10-1-86 0,0 0-319 0,0 0-162 16</inkml:trace>
  <inkml:trace contextRef="#ctx0" brushRef="#br0" timeOffset="62806.96">5063 16851 494 0,'0'0'429'0,"0"0"-125"0,0 0-39 15,-12 2-43-15,12-2 6 0,0 0 2 0,0 0-8 16,0 0-24-16,0 0-17 0,0 0-23 0,0 0-21 0,0 0-11 16,16-1-18-16,-16 1-4 0,19-1-13 15,-6-1-6-15,0 1-15 0,4 0-10 0,3-1-12 0,0 1-6 16,2-1-10-16,2 1-7 0,2-2-7 0,-1 1 2 15,3 0-11-15,-1-1-4 0,1 0-1 0,-1-1-7 16,-1 0-48-16,1 1-60 0,-3-2-44 16,0-1-64-16,-2 1-64 0,-4 1-6 0,-2-2-68 0,0-1 15 15,-5 2 8-15,-2-2 26 0,-1 0 71 0,-4 0 78 16,-2 1 96-16,-2 0 90 0,-2-1 77 0,-2 1 71 16,0 0 45-16,-1-1 61 0,-2 2 28 0,1 0-28 15,1-1 3-15,1 3-32 0,4 3-11 0,-9-9-62 16,9 9-11-16,-6-6-48 0,6 6-11 0,-5-5-37 0,5 5 10 15,0 0-24-15,0 0 14 0,0 0-15 16,15 3 14-16,-7 0-3 0,-2 2-15 0,4 0-3 16,2 2-8-16,-2 2-5 0,0 1-8 0,-1 1 1 0,0 0-6 15,-3 2-3-15,1 1-6 0,-3 0 0 0,-3 0-7 16,-1 1-5-16,-1 1-24 0,-3 0 12 0,-1 0-53 16,-4 2-40-16,0 0-95 0,-3-2-24 0,1 0-36 15,-2-2-132-15,-1 0-59 0,5-5-449 0,-1 0-460 16</inkml:trace>
  <inkml:trace contextRef="#ctx0" brushRef="#br0" timeOffset="63090.49">5850 16836 198 0,'0'0'645'0,"0"0"-170"0,0 0-113 15,0 0-53-15,5-5-30 0,-5 5-39 0,0 0-19 16,6-5-20-16,-6 5-19 0,7-6-19 0,-7 6-22 16,10-5-29-16,-2 1-18 0,1-1-17 0,1 1-14 15,2 1-14-15,3-1-9 0,-1 1-6 0,1-2-9 16,2 2-5-16,1 0-6 0,-1-1-1 0,2 2-4 16,-1 1-2-16,1 0-4 0,0-2-6 0,0 2-3 15,2-2-13-15,-2 1-57 0,-1 1-69 0,1-1-6 16,-4-1-54-16,3 0-23 0,-5 0-79 0,1 1-8 15,-4-2-51-15,-1 1-316 0,1-2-190 0</inkml:trace>
  <inkml:trace contextRef="#ctx0" brushRef="#br0" timeOffset="63272.6">6271 16685 366 0,'-7'-5'473'0,"4"0"-34"0,3 5-67 0,-8-7-49 16,8 7 6-16,-8-7-69 0,8 7-1 0,-4-6-62 16,4 6 0-16,-6-5-57 0,6 5-5 0,0 0-46 0,0 0 9 15,0 0-7-15,0 0 13 0,0 0-24 0,0 0 4 16,13 4-24-16,-7 1 11 0,2 1-28 15,-1-1 6-15,1 3-6 0,-3 0-5 0,3 1-10 0,-3 2-1 16,3 2-9-16,-3-2-4 0,-3 2-2 0,1-1-5 16,-2-1-5-16,-1 2-7 0,0-1-16 0,-1-1-20 15,-3 2-99-15,0-2-36 0,2-1-60 0,-5 1-96 16,2-2-53-16,1-1-110 0,-1-1-331 0,3-2-364 0</inkml:trace>
  <inkml:trace contextRef="#ctx0" brushRef="#br0" timeOffset="63539.56">6678 16763 458 0,'0'0'495'16,"0"0"-95"-16,-7 2-57 0,7-2-39 0,0 0-22 15,0 0-37-15,0 0-12 0,0 0-17 0,0 0-16 16,0 0-21-16,0 0-17 0,0 0-17 0,0 0-22 15,0 0-11-15,6-4-12 0,3 2-12 0,4 0-19 16,-2 0-12-16,5-2-12 0,2 1-9 0,-1 1-8 16,3 0-7-16,0-2-2 0,4 2-6 0,1-2-8 15,0 0-2-15,1 2-4 0,1 0-1 0,-1-1-22 0,1 2-93 16,-1-1-44-16,-2 1-69 0,-1 0-76 16,-1-1-61-16,-3 1-131 0,1-1-346 0,0 0-386 15</inkml:trace>
  <inkml:trace contextRef="#ctx0" brushRef="#br0" timeOffset="63773.31">7215 16659 197 0,'0'0'614'0,"-5"-9"-141"0,5 9-103 0,-4-7-3 15,4 7-43-15,-4-6-10 0,4 6-33 0,-2-7-6 16,2 7-49-16,-3-6-12 0,3 6-62 0,0 0-16 16,0 0-45-16,3-5 7 0,-3 5-37 0,0 0 21 15,10 4-33-15,-10-4 15 0,14 8-12 0,-8-2-11 16,2 1-3-16,-1 1-4 0,-1 3-8 0,3 0-3 15,-3 1-6-15,1 0 0 0,-3 1-1 0,-1 2-9 16,0-1-3-16,-1 0-5 0,-2 0-1 0,-2 1-5 16,-1 1-19-16,0-2-66 0,-1 2-28 0,-4 2-82 0,3-5-30 15,0 0-48-15,-3-2-123 0,3-1-43 0,1-3-450 16,0 0-459-16</inkml:trace>
  <inkml:trace contextRef="#ctx0" brushRef="#br0" timeOffset="64179.48">7514 16769 212 0,'0'0'391'0,"0"0"-49"0,0 0-80 16,-6 3-13-16,6-3-40 0,0 0-15 0,-8 3-24 0,8-3-25 16,0 0-28-16,-9 4-25 0,9-4-15 0,0 0-19 15,0 0-13-15,0 0-3 0,-6 2-5 0,6-2 4 16,0 0-14-16,0 0-2 0,0 0-8 0,0 0-2 15,8-4-4-15,-8 4-1 0,7-4 5 0,-7 4-7 16,5-7-6-16,-5 7 3 0,4-4-2 0,-4 4 14 16,4-6-10-16,-4 6-1 0,1-6-9 0,-1 6 0 15,0 0 4-15,0 0-4 0,0-9 0 0,0 9-2 16,0 0 5-16,0 0-9 0,0 0 4 0,-5-4-3 16,5 4-33-16,0 0-61 0,0 0-29 0,0 0-89 15,-6 2-26-15,6-2-94 0,0 0-202 0,0 0-48 0</inkml:trace>
  <inkml:trace contextRef="#ctx0" brushRef="#br0" timeOffset="64347.32">7505 16766 91 0,'0'0'394'0,"0"0"-135"0,0 0 0 0,0 0-81 0,0 0 3 16,0 0-66-16,0 0 15 0,0 0-54 0,-1 7 16 16,1-7-47-16,0 0 21 0,0 0-52 0,0 0 36 15,0 0-48-15,0 0 39 0,0 0-49 0,0 0 39 16,0 0-43-16,0 0 41 0,4 4-42 15,-4-4 38-15,0 0-38 0,0 0-22 0,0 0-21 16,0 0-126-16,0 0-33 0,0 0-270 0,10-1 27 0</inkml:trace>
  <inkml:trace contextRef="#ctx0" brushRef="#br0" timeOffset="64490.13">7537 16769 161 0,'0'0'348'0,"0"0"-25"0,0 0-74 16,0 0 11-16,0 0-64 0,0 0-19 0,0 0-40 0,0 0-25 15,0 0-22-15,0 0-19 0,8-1-16 16,-8 1-14-16,9-4-6 0,-9 4-57 0,11-3-50 16,-11 3-135-16,13-4-50 0,-4 1-273 0,1-1-36 15</inkml:trace>
  <inkml:trace contextRef="#ctx0" brushRef="#br0" timeOffset="64639.6">7749 16739 30 0,'0'0'342'0,"12"2"-43"0,-12-2-86 15,0 0 41-15,9 2-56 0,-9-2 13 0,0 0-55 0,0 0 1 16,11 1-56-16,-11-1 4 0,0 0-45 0,13-1 9 16,-13 1-41-16,12-4 24 0,-12 4-90 0,16-5-54 15,-8 1-142-15,2 2-50 0,-1-3-226 0,1 1-6 16</inkml:trace>
  <inkml:trace contextRef="#ctx0" brushRef="#br0" timeOffset="64778.41">8037 16685 145 0,'0'0'319'0,"0"0"-3"0,4 5-74 16,-4-5 21-16,0 0-67 0,0 0-1 0,0 0-55 15,0 0-8-15,6 3-52 0,-6-3 6 0,0 0-97 16,0 0-51-16,0 0-146 0,10-2-79 0,-10 2-199 16,0 0 27-16</inkml:trace>
  <inkml:trace contextRef="#ctx0" brushRef="#br0" timeOffset="65172.48">7905 16792 13 0,'0'0'298'0,"-10"2"-113"16,10-2 24-16,0 0-44 0,0 0 64 0,0 0-37 16,0 0 22-16,0 0-54 0,0 0 3 0,0 0-55 0,0 0 4 15,14 0-42-15,-14 0 10 0,13-2-39 16,-13 2 13-16,19-4-29 0,-10 3 17 0,5 0-46 0,-1-2-55 16,0 1-176-16,1 1-115 0,1-3-185 15,0 2-41-15</inkml:trace>
  <inkml:trace contextRef="#ctx0" brushRef="#br0" timeOffset="65325.4">8445 16752 303 0,'0'0'293'0,"0"0"-110"0,11 3 7 0,-11-3-85 15,0 0 23-15,0 0-69 0,13-1 25 0,-13 1-56 16,8-3 15-16,-8 3-137 0,12-3-90 0,-12 3-176 15,12-3 183-15</inkml:trace>
  <inkml:trace contextRef="#ctx0" brushRef="#br0" timeOffset="65490.1">8740 16729 394 0,'0'0'265'0,"10"1"4"16,-10-1-54-16,0 0 2 0,0 0-68 0,10 2-7 15,-10-2-69-15,0 0 22 0,0 0-58 0,13-2 26 16,-13 2-75-16,0 0-24 0,12-3-112 0,-12 3-27 0,12-3-96 16,-12 3-135-16,12-4 136 0</inkml:trace>
  <inkml:trace contextRef="#ctx0" brushRef="#br0" timeOffset="65731">8877 16699 56 0,'0'0'141'0,"0"0"-14"15,0 0-26-15,0 0-9 0,0 0-5 0,0 0-3 16,0 0-10-16,0 0 7 0,0 0-11 0,0 0-4 16,0 0 2-16,0 0 5 0,0 0-24 0,0 0 42 15,0 0-42-15,0 0 38 0,0 0-49 0,0 0 37 16,0 0-52-16,0 0 36 0,0 0-50 0,0 0 38 15,0 0-50-15,0 0 39 0,11-1-47 0,-11 1 5 16,0 0-141-16,0 0-64 0,5-3-203 0,-5 3 124 16</inkml:trace>
  <inkml:trace contextRef="#ctx0" brushRef="#br0" timeOffset="65973.28">8889 16658 453 0,'0'0'388'0,"0"0"-38"0,-10-3-71 0,10 3-6 0,0 0 8 16,0 0-20-16,0 0 13 0,0 0-35 16,0 0 11-16,13 4-36 0,-13-4-2 0,13 6-5 15,-4-3-1-15,2 2-15 0,1 2-14 0,2-1-26 0,-2 3-29 16,4 0-18-16,-5 0-10 0,2 1-24 0,-2 1-4 16,0 1-28-16,-2-1-2 0,-2 1-7 0,0 0-5 15,-5 0-12-15,1-1 2 0,-3 1-7 0,-1-1-7 16,-2-1-39-16,-1 1-57 0,-1-1-79 0,-4 0-40 15,3-2-65-15,-2-1-50 0,-2-1-45 0,1-1-108 16,1-3-42-16,8-2-268 0,-16 1-317 0</inkml:trace>
  <inkml:trace contextRef="#ctx0" brushRef="#br0" timeOffset="66340.44">8979 16752 373 0,'0'0'266'0,"0"0"-24"0,9 3-80 0,-9-3 33 16,0 0-73-16,13 0 16 0,-13 0-61 0,12-1 18 15,-12 1-54-15,16-4 31 0,-16 4-54 0,16-3 33 16,-6 1-46-16,1 0 35 0,-1-1-44 0,-1 0 39 16,1 0-46-16,0-1 42 0,-1 1-36 0,-1-2 32 0,-2 2-45 15,3-2 41-15,-4 0-46 0,0 1 41 0,1 0-46 16,-4-2 39-16,2 1-39 0,0-1 31 0,-2 0-44 15,0-2 28-15,-1 1-55 0,0 0 30 0,-1-1-44 16,0 1 51-16,-1-2 6 0,0 0 6 0,-2-1 3 16,-1-1 1-16,2 2 5 0,-1-3 2 0,-1 3 2 15,0-1 0-15,1 0 2 0,0 0 0 0,-1-1 1 16,-1 2 6-16,0 0 4 0,1 0 5 0,0-1 21 16,0 0 20-16,1 1-42 0,-3 0 46 0,3 0-43 15,-5 0 37-15,3 1-48 0,1-2 36 0,-2 2-43 16,1-1 35-16,-4 1-40 0,1-3 28 0,-1 3-87 15,1-1-34-15,-3 0-69 0,1-2-74 0,-1 3-160 16,0-3 138-16</inkml:trace>
  <inkml:trace contextRef="#ctx0" brushRef="#br0" timeOffset="66482.15">8747 16150 30 0,'-10'-6'327'0,"-1"2"-40"0,0-1-81 0,2 0-8 0,-2 2-15 16,2-1-27-16,0-1-27 0,-2 0-22 0,0 2-24 15,2-1-13-15,1 0-5 0,-1-1-19 16,1 0-36-16,0 0-71 0,-2 1-80 0,4-4-95 16,-1 2-224-16,1-1 62 0</inkml:trace>
  <inkml:trace contextRef="#ctx0" brushRef="#br0" timeOffset="66639.59">8351 15908 15 0,'-11'-2'309'0,"-2"0"-41"0,1-1-82 0,2 2 24 15,-2-1-62-15,0 0 21 0,2 1-73 0,-3 0 22 16,3-2-57-16,-2 2 18 0,2-1-51 16,1 1 36-16,9 1-55 0,-16-3-14 0,16 3-112 0,-16-3-35 15,7 1-317-15,0-1 53 0</inkml:trace>
  <inkml:trace contextRef="#ctx0" brushRef="#br0" timeOffset="66765.46">7849 15866 297 0,'-15'4'256'0,"-1"-1"-8"0,1 1-87 0,2 1 22 16,-2-1-70-16,1 0 12 0,2 0-58 0,0 0 19 16,1 0-37-16,1 0 11 0,0 1-49 0,2 0-21 15,2-1-48-15,-3 0-59 0,4 1-51 0,5-5-70 0,-10 6-97 16,10-6 206-16</inkml:trace>
  <inkml:trace contextRef="#ctx0" brushRef="#br0" timeOffset="66905.86">7574 16051 57 0,'-8'10'360'0,"0"1"-117"0,-1-2 10 16,1 2-63-16,-1 0 7 0,0-2-47 0,3 4-7 0,-2-3-64 16,2 1 20-16,-2 0-56 0,3-2 23 0,1 1-46 15,0 1 32-15,0-3-44 0,2 2 28 0,-1-2-96 16,2 1-72-16,0-2-134 0,-3 0-217 0,4-1 29 16</inkml:trace>
  <inkml:trace contextRef="#ctx0" brushRef="#br0" timeOffset="67063.3">7329 16466 367 0,'-5'10'346'0,"2"-2"-83"15,1 1-48-15,-1-2-41 0,-1 0-18 0,3 1-24 16,-2-1-60-16,2-1 20 0,1-6-51 0,-2 12 29 16,2-12-46-16,-3 11 25 0,3-11-37 0,0 9 23 15,0-9-64-15,0 9-21 0,0-9-92 0,0 0-96 16,5 5-261-16,-5-5 10 0</inkml:trace>
  <inkml:trace contextRef="#ctx0" brushRef="#br0" timeOffset="67306.4">7227 16368 382 0,'0'0'322'0,"-4"-5"-81"0,4 5-42 0,0 0-7 16,0 0 1-16,0 0-25 0,0 0 29 0,1 9-22 15,-1-9-22-15,4 11-32 0,0-3-25 0,-2 2-19 16,2-1-10-16,0 2-14 0,0-2-6 0,1 5-7 16,1-2-6-16,1 0 2 0,-2-1-11 0,0 1-4 15,3-3-3-15,-1 0 7 0,0-1-6 0,-1-2 5 16,2 0-11-16,1-1 4 0,-9-5-10 0,16 4 6 16,-4-1-27-16,-12-3-80 0,23 0-101 0,-8-1-151 15,1-3-394-15,0 1-245 0</inkml:trace>
  <inkml:trace contextRef="#ctx0" brushRef="#br0" timeOffset="68023.5">9300 16804 93 0,'0'0'271'0,"0"0"-14"0,0 0-74 0,0 0 40 16,-7 4-36-16,7-4 33 0,0 0-25 0,0 0-4 15,-4 3 2-15,4-3-5 0,0 0-3 0,0 0-19 16,0 0-2-16,0 0-1 0,0 0 4 0,0 0 0 16,0 0-3-16,0 0-8 0,0 0-7 15,0 0-9-15,0 0-7 0,-9 4-11 0,9-4-12 0,0 0-13 16,0 0-19-16,0 0-3 0,0 0-14 0,0 0-7 16,13-2-8-16,-13 2-8 0,13-2-6 0,-13 2-6 15,18-2-4-15,-8 1-7 0,2-1-2 0,0 1-2 16,1 0-4-16,1-1-1 0,-1 1-3 0,2-1-6 15,2 1 1-15,-1-2-1 0,1 2-8 0,1-1-59 16,-1 0-45-16,1-1-47 0,-3 0-34 0,3 1-40 16,-3-1-31-16,-2 0-46 0,0 0 6 0,-2-1-59 15,-2 1 17-15,-1 0-11 0,-3-2-4 0,1 2-151 0,-6 3-16 16</inkml:trace>
  <inkml:trace contextRef="#ctx0" brushRef="#br0" timeOffset="68205.77">9629 16733 822 0,'0'0'138'0,"-9"-6"-12"0,9 6 64 15,-7-5-15-15,7 5 37 0,-8-4-11 0,8 4 4 0,-8-5 16 16,8 5-36-16,-7-4 18 0,7 4-46 0,0 0 9 15,-8-6-52-15,8 6 2 0,0 0-45 0,0 0 12 16,0 0-13-16,0 0 29 0,0 0-16 0,0 0 16 16,0 0-21-16,15 5 6 0,-8-2-6 0,-1 1-11 15,2 2-11-15,-3-1-8 0,4 1-9 0,-3 2-2 16,-1 0-22-16,1 2 12 0,-3 0-4 0,1 1-4 16,-1-2-8-16,-2 3-19 0,-1 0 10 0,0-1-19 15,-1 1-6-15,-2-2-72 0,1 0-36 0,-1 1-70 0,-1-3-66 16,0 1-56-16,2-2-92 0,-1-1-478 0,3-6-453 15</inkml:trace>
  <inkml:trace contextRef="#ctx0" brushRef="#br0" timeOffset="68444.61">9967 16793 466 0,'11'-1'432'15,"-11"1"-71"-15,0 0-61 0,7-4-28 0,-7 4-5 16,0 0-22-16,12-4-25 0,-12 4-14 0,9-3-26 16,-9 3-29-16,13-5-27 0,-3 3-24 0,0 1-8 15,1-3-21-15,1 3-10 0,0-2-9 0,3 1-14 16,-2 1-4-16,4-2-11 0,-2 1 0 0,4 0-8 0,-2-2-4 16,1 3-7-16,-2-2-8 0,4 1-51 0,-5 0-67 15,4-1-57-15,-2 1-78 0,-5 0-27 0,0-1-85 16,2 0-16-16,-2 1-275 0,-2-2-172 15</inkml:trace>
  <inkml:trace contextRef="#ctx0" brushRef="#br0" timeOffset="68650.72">10392 16675 23 0,'4'-5'408'0,"-4"5"-125"16,0 0 14-16,3-7-48 0,-3 7 9 0,0 0-29 16,2-7-19-16,-2 7-13 0,0 0-28 0,8-4-17 15,-8 4-32-15,0 0 7 0,13-2-35 0,-13 2 15 16,14 1-30-16,-14-1 13 0,15 4-38 0,-5 0 16 15,-2-1-34-15,0 2 21 0,2 0-31 0,-3 1 17 16,1 0-7-16,-1 1-8 0,-2-1-5 0,1 2-11 16,-4 0-26-16,0 1 30 0,-2-1-10 0,-2 2 0 0,0-2-22 15,-4 2-56-15,-1-2-56 0,0 1-71 16,-5-1-45-16,1 1-104 0,-1-2-33 0,-2-2-266 0,1 0-158 16</inkml:trace>
  <inkml:trace contextRef="#ctx0" brushRef="#br0" timeOffset="68922.46">10606 16638 327 0,'0'0'414'0,"0"0"-70"15,0 0-103-15,7-2-4 0,-7 2-4 0,0 0 5 16,0 0-1-16,11 2-36 0,-11-2 19 0,7 6-48 15,-7-6 13-15,12 7-42 0,-3-2 11 0,-2 1-13 0,4-1-24 16,0 2-12-16,1 0-14 0,0 0-16 0,-1 0-17 16,-1 1-10-16,1-1-9 0,-2 2-10 0,-1-1-6 15,1-1-4-15,-3 0-8 0,1 2-4 0,-2-1-6 16,1-1-9-16,-3 2-54 0,2-1-69 0,-4 0-65 16,2-1-84-16,-3-7-51 0,2 12-109 0,-2-12-400 15,3 9-381-15</inkml:trace>
  <inkml:trace contextRef="#ctx0" brushRef="#br0" timeOffset="69166.03">10870 16776 38 0,'0'0'81'16,"0"0"46"-16,0 0-88 0,0 0 18 0,-15 0-173 15,15 0 38-15</inkml:trace>
  <inkml:trace contextRef="#ctx0" brushRef="#br0" timeOffset="69340.58">10869 16762 200 0,'0'0'392'0,"12"1"-77"0,-12-1-1 0,15 0-33 16,-15 0-20-16,19 0-24 0,-19 0-47 0,20 1-39 16,-8-1-34-16,1-1-22 0,-2 1-12 0,2-1-23 15,-2 1-14-15,1-1-13 0,-1-1-4 0,1 1-11 16,-3 0-23-16,-9 1-85 0,18-2-99 0,-18 2-78 15,11-4-455-15,-11 4-226 0</inkml:trace>
  <inkml:trace contextRef="#ctx0" brushRef="#br0" timeOffset="71922.29">8432 16044 2 0,'0'0'130'0,"0"0"3"0,0 0-1 16,0 0-10-16,0 0-9 0,-8-3-24 0,8 3-7 15,0 0 0-15,0 0 4 0,0 0-5 0,0 0-3 16,0 0-2-16,0 0-15 0,-6-4-3 0,6 4 0 15,0 0-7-15,0 0-7 0,0 0 1 0,0 0-1 0,-4-5-4 16,4 5 0-16,0 0 0 0,0 0 2 0,-4-6-1 16,4 6-7-16,0 0-7 0,0 0 0 15,-6-6-1-15,6 6-1 0,0 0-2 0,-9-4-2 16,9 4-4-16,-8-3-4 0,8 3-3 0,-9-4-2 0,9 4-3 16,-10-4 2-16,10 4 0 0,-13-4-4 0,13 4 2 15,-10-4-1-15,10 4-3 0,-13-4 3 0,13 4-4 16,-15-5 0-16,15 5 4 0,-13-5-4 0,13 5 5 15,-17-4 53-15,17 4-22 0,-14-3-2 0,14 3-1 16,-18-4-2-16,18 4 13 0,-15-3-1 0,15 3-9 16,-18-2-3-16,18 2 3 0,-16-2 9 0,16 2-1 15,-16-2 1-15,16 2 0 0,-19-1-2 0,19 1 6 16,-15 0-1-16,15 0-14 0,-19 0-10 0,19 0-3 16,-18 0 3-16,18 0 2 0,-21 0 4 0,21 0-8 15,-21 0 14-15,9 1-3 0,-2-2-4 0,4 2-5 16,-2-1-4-16,1 3-22 0,-1-3 21 0,1 1-2 15,-2 0 0-15,3 0-5 0,-3 1 0 0,4-1-1 16,-1 0 9-16,-3 1 0 0,5 1 5 0,-2-2 4 16,-1 0-39-16,11-1 34 0,-20 1-9 0,9 1 14 15,11-2-3-15,-15 5 2 0,15-5-4 0,-20 3-30 16,10 0 25-16,10-3-2 0,-16 3-2 0,7 0-3 16,0 0 2-16,1 0-6 0,-2 0-1 0,2 0 4 0,-1-1-1 15,-1 2-3-15,2-2-2 0,-1 1 1 16,2 0-1-16,-2 1 0 0,1-1 0 0,0 0 3 0,1 0-6 15,-1 1 7-15,-1 0 6 0,1 0-4 0,1-1-1 16,-2 0 0-16,0 3 2 0,1-1-9 0,-2 0 4 16,1-2 1-16,1 4-4 0,1-2 0 0,-3 1-1 15,1 0 1-15,-1 2-5 0,0-3 6 0,0 4-21 16,1-2 28-16,-1 2-14 0,1-2 31 0,1-1-27 16,1 1 26-16,-2 0-17 0,1 0 31 0,0 0-29 15,1 0 25-15,-1 0-30 0,0-1 30 0,2 1-23 16,-2-1 29-16,2 0-26 0,0 0 19 0,-1 1-24 15,1 0 23-15,1-1-16 0,-3 2 16 0,3-2-20 16,0 1 21-16,-2 1-14 0,2-1 8 0,-1 1-13 16,2 0 17-16,-1 1-3 0,1-1 17 0,-1 0-11 15,1 2 16-15,0-3-14 0,-2 3 15 0,2-2-18 16,-1 2 17-16,0-2-22 0,1 2 25 0,-1-1-22 16,1 0 21-16,-1-1-27 0,1 2 25 0,0-2-33 0,2 1 25 15,-1-1-29-15,-2 1 27 0,4-1-29 0,-2-1 27 16,1 3-38-16,-2-2 28 0,4-1-25 15,-1 1 23-15,-1 1-28 0,1-2 23 0,1 1-28 16,0 1 23-16,0-1-24 0,0 2 27 0,0-1 0 0,0 1-4 16,1-2-5-16,1 3 0 0,-1-3 2 0,-1 4-10 15,4-4 20-15,-2 2-8 0,-2-1 2 0,3 1 5 16,-2 0-2-16,2-1 3 0,-1-1-2 0,2 2 8 16,-1-2 2-16,-1 2 28 0,2-2-36 0,1 2 26 15,-2-3-27-15,2 2 31 0,-1-1-43 0,-1-1 29 16,3 0-36-16,-3 0 44 0,5 1-44 0,-3-1 32 15,2-1-29-15,-1 0 32 0,0 0-40 0,3 0 15 0,0 0-13 16,-1-1 38-16,0-1-45 0,3 2 38 16,-2-1-39-16,0-1 36 0,4 1-44 0,-3 0 40 0,1-1-35 15,0 0 31-15,0 1-40 0,2-1 44 0,-3-1-38 16,2 1 34-16,0 0-42 0,0 0 42 0,1-2-35 16,-3 2 3-16,3 0 1 0,-1-1 2 0,0 0 2 15,2 0 3-15,-1 0 1 0,1-1 0 0,0 2-3 0,3-2 2 16,-1 0 3-16,-2 1 7 0,4 0-8 15,-1 0-3-15,-2-2 7 0,3 3-5 0,-3-2 6 0,3-1-3 16,-2 2 1-16,0-1 1 0,1-1 0 0,-2 0 0 16,-1 0-1-16,3 2 0 0,-2-3 3 0,-1 1-16 15,2 1 19-15,0-1 0 0,-2-1-3 0,3 0 3 16,-3 1-3-16,2-1-1 0,1 0 2 0,0 0-2 0,-2 0-1 16,4 1 0-16,-3-1 1 0,0 0 0 15,2 1-3-15,-3-1-1 0,3 1 2 0,-4-1-2 0,3 0 0 16,-3 2-2-16,4-1 2 0,-1-1 1 0,-2 1 0 15,-1 0 1-15,2 0-16 0,0 0 48 0,-1 1-37 16,2-1-1-16,-2-1 1 0,1 1 2 0,-1-1-2 16,0 3 2-16,3-2-8 0,-4 0 2 0,1 0 14 15,0 0-4-15,0 2-7 0,-1-3 5 0,0 1 3 16,0 0-2-16,-1 0-6 0,0-1 7 0,-2 1 8 16,3-1-10-16,-1 0-8 0,0-1 13 0,-2 1-8 0,1-1 5 15,0 0 24-15,0-1-25 0,1 0 3 0,-3 0-7 16,2 1-5-16,0-3 10 0,-3 3-1 0,3-2 0 15,-1 1-20-15,-2 0 53 0,1-2-35 0,2 2-4 16,-3-2 6-16,1 3-1 0,0-3-3 0,-1 2 3 0,-1-2 29 16,2 2-38-16,-1-1 36 0,0-1-39 0,-1 0 38 15,2 1-39-15,-2-1 34 0,1 1-35 0,-2-1 31 16,2 0-30-16,0 1 33 0,0-1-32 0,1 1 20 16,-2-2-21-16,0 2 31 0,1-2-36 0,-1 1 32 0,0 0-32 15,1 1 39-15,1-3-42 0,-2 3 35 0,0-2-22 16,-1 1 28-16,2 0-33 0,0-2 28 0,-2 1-32 15,-1 0 35-15,3-1-38 0,-3 0 35 0,2 0-27 16,-3 0 28-16,4 0-35 0,-4 0 28 16,2 0-26-16,-2 0 31 0,1 0-30 0,-2 1 32 0,2-1-39 15,-2 1 41-15,1-1-33 0,-2 2 32 16,-1-2-34-16,1 0 32 0,-3 6-31 0,5-11 27 0,-5 11-28 16,3-11 35-16,-3 11-32 0,2-12 31 0,-2 6-34 15,0 0-3-15,0 6 3 0,-2-13 9 0,2 13 3 16,-3-12 2-16,3 5 2 0,-1 0-3 0,0 0-8 15,-2-1 7-15,-1 0 3 0,3-1-1 0,-2 1 2 16,1-1-1-16,-1 1 3 0,-1-1-1 0,-2 1-5 16,2 0 7-16,0-1-5 0,-1 1 1 0,0 0 2 15,0-1-12-15,0 1 16 0,-3 1-5 0,3-3 7 0,0 3-6 16,-2-1 1-16,1 0 0 0,0 0-8 16,1-1 12-16,-2 2-3 0,1-1-1 0,1 1-4 15,-3-1 5-15,3 0-2 0,0 1-1 0,0-1 3 16,-2 3-1-16,1-2 4 0,2 0-3 0,-2 1 0 0,1 1-4 15,-1-3 6-15,0 3-2 0,1 0 2 0,-1-2-18 16,-1 1 21-16,2 2-1 0,1-2-7 16,-3 1 8-16,0-1-8 0,2 1 7 0,-1 0-4 0,-1-1-2 15,1 2 3-15,0-1-4 0,-1-1-1 0,-1 1 0 16,2 0 28-16,0-1-29 0,-2 1 26 16,3-1-37-16,-3 0 36 0,3 1-28 0,-4-1 25 0,3 1-24 15,-1-1 23-15,1 1-33 0,-3 0 24 0,3-1-19 16,-2 0 25-16,2 1-33 0,-2-1 36 0,0 0-30 15,2 1 27-15,-2-1-28 0,1 2 14 0,-1-1-13 16,0 0 29-16,2-1-26 0,-3 1 22 0,3 0-31 16,-2 2 27-16,0-2-17 0,2-1 20 0,-2 2-27 15,-1 0 30-15,3-1-30 0,-2 1 35 0,-1-1-33 16,1 1 27-16,1-1-24 0,-2 1 24 0,0-1-28 16,1 0 23-16,0 2 6 0,0-2-6 0,-1 0-1 15,0 2 0-15,0-2-1 0,-1 1-4 0,1-1-5 16,0 2 0-16,-1-2 5 0,1 2-4 0,-2-3 2 0,1 3-3 15,1-2 0-15,-1 1 2 0,-2 0-23 0,2-1 24 16,0 1-25-16,-1 1 29 0,0-1-25 0,-4 0 24 16,3 0-25-16,1 1 29 0,-6 0-26 0,2 1 18 15,-2 0-43-15,1-1-3 0,-2 2-76 0,-3 1-76 16,2-2-93-16,-4 3-102 0,-2 0-118 0,-3 0-176 16,-2 2-485-16,-4 1-781 0</inkml:trace>
  <inkml:trace contextRef="#ctx0" brushRef="#br0" timeOffset="72788.6">6942 16569 10 0,'0'0'128'16,"0"0"-14"-16,0 0-17 0,5-7-14 0,-5 7 4 16,0 0 3-16,0 0-7 0,0 0 0 0,0 0 10 0,0 0 3 15,0 0 9-15,0 0 15 0,3-3 8 16,-3 3 18-16,0 0 12 0,0 0-15 0,0 0 27 15,0 0-15-15,0 0 1 0,0 0-11 0,0 0-19 16,0 0-8-16,0 0-23 0,0 0 5 0,0 0-31 0,0 0 2 16,0 0-29-16,0 0 8 0,0 0-17 0,0 0 36 15,0 0-20-15,0 0 27 0,3 4-28 16,-3-4 31-16,7 7-27 0,-7-7 28 0,6 6-24 0,-6-6 20 16,14 8-16-16,-9-4 13 0,3 1-23 0,-1-2 14 15,2 2-8-15,-1 0 12 0,1 0-22 0,0-1 11 16,1 0-18-16,-2 2 10 0,1-1-14 0,1-1 26 15,-1 3-24-15,0-3 20 0,-1 1-26 0,2 1 21 16,-3-1-9-16,1 0-7 0,1 1-7 0,-1-1-1 16,-2-1-2-16,2 1-4 0,-1 0-7 15,0-1 6-15,-1 0-3 0,-2 0-7 0,-4-4 6 0,9 7-2 16,-9-7 5-16,10 8-2 0,-10-8 2 0,9 5 1 16,-9-5-20-16,9 6 17 0,-9-6 1 0,5 7-3 15,-5-7-4-15,9 5 1 0,-9-5-4 0,5 6 0 16,-5-6 3-16,7 4-6 0,-7-4-1 0,5 6 2 15,-5-6 3-15,4 6-7 0,-4-6 16 0,5 6 5 16,-5-6-2-16,2 7 3 0,-2-7 2 0,1 10-3 0,-1-10-6 16,2 8 1-16,-2-8-1 0,0 11-6 0,-2-5-4 15,1 0-1-15,-1 1-6 0,-2 2-12 0,0-2-54 16,2 1-70-16,-4-1-101 0,3 2-60 0,-1-1-82 16,-1-1-148-16,1 1-115 0,-3-1-285 0,4-1-497 15</inkml:trace>
  <inkml:trace contextRef="#ctx0" brushRef="#br0" timeOffset="74029.71">7161 17067 102 0,'0'0'366'0,"0"0"-75"0,0 0-36 15,0 0-19-15,0 0-27 0,0 0-18 0,0 0-25 0,-8-3-30 16,8 3-31-16,0 0-21 0,0 0-12 16,0 0-4-16,0 0 11 0,0 0 4 0,0 0 10 0,1 6-18 15,-1-6-1-15,2 7-3 0,-2-7-1 16,5 8 25-16,-5-8-27 0,5 7-11 0,-5-7-3 0,7 11 10 16,-3-6 4-16,0 2-7 0,0 0 9 0,1-1-5 15,1 2-8-15,-1 0 5 0,0-1 6 0,2 1-2 0,-1 1 24 16,2-3-27-16,-2 2 9 0,2 1-17 15,-1 0 13-15,2 0-21 0,2 0-2 0,-2 0 11 0,2 0-22 16,-1 0 10-16,0 1-19 0,3 0 19 0,0-2-26 16,2 4 17-16,-1-2-22 0,2-1 23 0,-1 1-26 15,2 1 21-15,-2 0-23 0,3 0 27 0,-1-2-29 16,-1 3 23-16,1-1-27 0,1-2 31 0,1 1-27 0,-4 1 25 16,4-1-31-16,-2-1 30 0,1 1-32 0,-3-1 30 15,3 1-36-15,-1-1 35 0,-1 1-33 0,1 0 28 16,1-1-29-16,-2 0 31 0,1-1-31 0,1 2 32 15,-3-3-35-15,3 1 33 0,-2-1-30 0,0 1 32 16,1-2-37-16,1 1 38 0,-3-1-34 0,3 0 28 16,-2 0-32-16,0-2 34 0,-1 1-30 0,2 0 32 15,-1 2-34-15,-2-4 35 0,3 2-32 0,-3-1 26 16,3 0-30-16,-5-1 34 0,4 0-35 0,-2 0 33 0,0-1-33 16,1 1 35-16,-2 1-30 0,1-1 29 0,0-1-30 15,-1-2 33-15,0 1-31 0,1 2 34 0,0-2-39 16,-1-1 39-16,1 1-36 0,-2 0 35 0,2-1-38 15,-1-2 32-15,1 3-31 0,-1-1 31 0,0 0-35 16,2-1 33-16,-2 1-32 0,1-1 32 0,-1 1-38 0,1-2 39 16,-3 1-32-16,3 0 30 0,-1 0-35 0,0 0 39 15,1-2-34-15,0 2 30 0,0 0-37 0,0-4 39 16,0 4-31-16,2-2 27 0,0 1-34 0,0 0 41 16,0-1-37-16,-2 0 31 0,3 1-2 0,-3-1 1 15,1 0-5-15,-3 1-4 0,1 0-1 0,1-2 3 16,-3 1-4-16,3-1-17 0,-1 1 17 0,0 0 2 15,-2-1 1-15,2 0-3 0,0 1-2 0,0-1 1 0,-1 1 2 16,-1-1-3-16,0-1-21 0,0 2 30 0,1-1-1 16,-3 1 3-16,4-1-2 0,-3 0 0 0,-1-1 1 15,2 2-6-15,0-1 2 0,-2 2-1 0,1-1 1 16,-2-1-8-16,1-1 6 0,1 1 0 0,-1-1-3 16,-2 2 0-16,1-3 0 0,2 1-1 0,-1 0 0 0,0-1-2 15,-1 2 1-15,-1-3-22 0,1 2 27 0,-1 0-23 16,1-1 22-16,-1-1-22 0,-1 2 27 0,2-1-25 15,0-1 24-15,-1 2-25 0,0-1 26 0,-1-2-24 16,2 2 25-16,-1 1-25 0,1-2 26 0,-2 0-25 16,2 0 26-16,0 1-27 0,-2-1 26 0,2-1-24 15,0 1 29-15,-1 2-28 0,-1-3 23 0,2 0-22 0,-1 0 20 16,-1 1-20-16,2 0 20 0,-2-1-22 16,-1 1 27-16,2-2-7 0,-2 2 0 0,2 0-5 0,-3-2 3 15,3 2-1-15,-4 0 0 0,3 0-6 0,-4 0-3 16,2-1 5-16,2 1 3 0,-3 1-2 0,1-1-7 15,-2 1 10-15,1 0-2 0,1-1-2 0,-2 1-8 0,2-1 8 16,-3 2-1-16,3-1 3 0,-4 6-12 0,4-10 11 16,-4 10-2-16,2-9 3 0,-2 9-7 15,3-9 9-15,-3 9-6 0,3-9 2 0,-3 9-4 0,2-7 7 16,-2 7-3-16,3-6 1 0,-3 6-8 0,1-7 7 16,-1 7 1-16,1-6-2 0,-1 6-5 0,0 0 4 15,4-8 1-15,-4 8 1 0,0 0-7 0,3-7 7 0,-3 7 1 16,0 0-9-16,1-8 4 0,-1 8 5 0,0 0 1 15,4-7-6-15,-4 7 1 0,0 0 5 16,2-6-3-16,-2 6-3 0,0 0-4 0,1-6 10 0,-1 6-6 16,0 0 0-16,0 0-8 0,2-6 8 0,-2 6-10 15,0 0-37-15,0 0-66 0,0-8-77 0,0 8-101 16,0 0-39-16,-4-6-103 0,4 6-95 0,-6-6-37 16,6 6-306-16,-8-3-425 0</inkml:trace>
  <inkml:trace contextRef="#ctx0" brushRef="#br0" timeOffset="74372.29">9122 17029 417 0,'0'0'361'0,"-16"-2"-45"0,16 2-23 15,0 0-8-15,-11-3-24 0,11 3-28 0,0 0-18 16,-5-4-54-16,5 4 3 0,0 0-39 0,1-7 15 0,-1 7-40 16,7-8 21-16,-7 8-40 0,10-7 18 0,-4 3-31 15,2 0 16-15,0-1-27 0,0 0 18 0,1 1-19 16,0-2 13-16,2 2-20 0,-1 0 9 0,0 1 1 0,0-2-4 15,-1 1 2-15,2 1 0 0,-1-1 7 16,0 2 1-16,0-2 3 0,-1 1-7 0,0 2-3 0,-9 1-6 16,15-3-4-16,-15 3-6 0,17-3 11 0,-17 3 4 15,14-1-1-15,-14 1 0 0,14 1 0 0,-14-1 4 16,13 3 4-16,-13-3 4 0,14 6 8 0,-9-1 2 16,1 1 9-16,2-1-5 0,-3 3 12 0,3-1 7 15,-3 2-4-15,1 2-4 0,2 0-6 0,-3 2-5 16,3-2-5-16,-2 1-19 0,-2 2-12 0,3 0-6 0,-2-1-7 15,1 2-7-15,-2-1-12 0,0 0-9 0,-2 2-67 16,1-1-82-16,-2 1-135 0,-2 0-211 0,-2 1-228 16,1 0-720-16,-6 2-1050 0</inkml:trace>
  <inkml:trace contextRef="#ctx0" brushRef="#br0" timeOffset="80721.79">846 14211 175 0,'0'0'227'0,"-3"-6"-55"0,3 6-42 16,-1-6-29-16,1 6-21 0,0 0-20 0,0 0-12 15,-5-6-20-15,5 6-42 0,0 0-50 0,-4-5-46 16,4 5-151-16,0 0 80 0</inkml:trace>
  <inkml:trace contextRef="#ctx0" brushRef="#br0" timeOffset="84437.01">11596 15880 250 0,'3'-11'322'0,"-3"11"-32"0,0-8-65 16,0 8 37-16,1-8-38 0,-1 8 20 0,0-7-9 0,0 7-19 16,0 0-35-16,0-10-34 0,0 10-24 15,0 0-24-15,0 0-9 0,0 0 27 0,0 0 5 16,0 0 15-16,0 0 13 0,10 4 3 0,-10-4 5 15,4 10-5-15,1-5-10 0,-1 3-1 0,2-1-16 0,-2 3-18 16,0-2-12-16,1 2-17 0,-1-2-13 16,1 3-13-16,0-2-9 0,1 2-7 0,0-1-9 0,-1-1-3 15,-1 1-6-15,1-1-2 0,-1-1-9 0,2 0-2 16,-2 1-6-16,0-3-3 0,-2 1-31 16,2-1-90-16,-1 0-57 0,-1-1-92 0,-2-5-54 15,3 8-129-15,-3-8-66 0,1 7-412 0,-1-7-506 0</inkml:trace>
  <inkml:trace contextRef="#ctx0" brushRef="#br0" timeOffset="84891.61">11601 15877 178 0,'-2'-9'311'0,"-1"0"-99"16,1 1 14-16,2 2-59 0,-2-2 37 0,1 1-48 15,1 7 16-15,1-14-55 0,1 8-14 0,0 0-15 16,2 0-9-16,0 0-2 0,0 1-9 0,1-1-1 0,1 1-4 16,2 2-10-16,-1-1-9 0,1 0-8 15,1 2 0-15,1 0-8 0,-10 2-1 0,18-2-1 16,-18 2 3-16,21 0-10 0,-12 3-1 0,1-2 3 16,-10-1-6-16,15 5-2 0,-6-3-4 0,-4 2 3 15,1 1-1-15,-2-1-3 0,0 1 3 0,-4-5-6 16,3 11 2-16,-3-11-4 0,-3 12-1 0,1-6 4 15,-2 0-5-15,-1 1 4 0,-3-1-6 0,2-1 4 0,-2 1-1 16,2-2 1-16,-3 1 5 0,1 0 25 0,2-1 15 16,-1 0 5-16,7-4-4 0,-11 4-6 0,11-4-6 15,-8 7-15-15,8-7 0 0,-6 4-4 0,6-4-1 16,-6 5 5-16,6-5 12 0,-1 7 6 0,1-7 3 16,4 8 9-16,-4-8-2 0,7 9-19 0,-4-4 20 15,4 0-19-15,-1 1 16 0,2-1-26 0,-2 1 24 16,3-2-29-16,-1 1 16 0,-2 1-24 0,3-1 16 15,-1-2-21-15,1 2 17 0,-3 0-19 0,2 0 15 16,0-2-24-16,0 3 23 0,0-2-23 0,-2 1 12 16,2-1-19-16,-3-1 18 0,-5-3-53 0,13 6-41 0,-13-6-113 15,9 6-48-15,-9-6-105 0,9 4-90 16,-9-4-283-16,0 0-232 0</inkml:trace>
  <inkml:trace contextRef="#ctx0" brushRef="#br0" timeOffset="85603.55">11760 15582 149 0,'-4'-7'322'0,"1"1"-45"0,-3 0-23 16,2-2 2-16,2 1-5 0,-1 0-8 0,0 1-10 15,2 0-57-15,1 6 15 0,-2-12-74 0,2 12 11 16,-2-11-59-16,2 11 22 0,3-7-49 0,-3 7 35 16,5-7-36-16,-5 7 26 0,9-5-39 0,-9 5 34 15,13-1-36-15,-13 1 20 0,13 2-36 0,-13-2 33 16,15 5-11-16,-6-3-6 0,-1 3-5 0,0 0-2 15,0 0-6-15,-2 1-1 0,2 0-3 0,-4 0-2 16,3 0-2-16,-1 0 2 0,-2 1-2 0,-2-2-6 16,1 1 2-16,-3-6 2 0,1 10 0 0,-1-10 0 0,-1 9-3 15,1-9 2-15,-5 6-4 0,5-6 7 0,-10 4-3 16,10-4-1-16,0 0 2 0,-16 0 2 0,16 0-2 16,-9-5-11-16,9 5 18 0,-9-7-6 0,4 1 2 15,3 1-1-15,-2-1 1 0,1-1-5 0,-1 1 2 16,4 6 0-16,0-13-1 0,3 7-28 0,-3 6 31 15,4-13-22-15,0 9 22 0,-4 4-25 0,10-8 31 16,-10 8-30-16,11-4 30 0,-11 4-3 0,14-2 3 16,-14 2-8-16,17 3 2 0,-8-2 2 0,1 1-6 15,-1 2 2-15,0 0-2 0,-1-1 4 16,0 2-7-16,0 0 4 0,0-1 0 0,-3 0 1 0,-5-4-3 16,10 7 5-16,-10-7 3 0,9 6 6 0,-9-6 14 15,4 7-5-15,-4-7-3 0,0 0 0 0,3 5 12 16,-3-5-1-16,0 0 4 0,0 0 10 0,0 0-4 15,-7-4-7-15,7 4-13 0,0-8 3 0,0 8-3 16,0-11-2-16,0 11-3 0,4-15-18 0,-1 7 15 16,0-2-29-16,4 2 33 0,-2-1-20 0,1 1 23 0,1 0-16 15,-1 1 15-15,3 2-13 0,-1-1 16 16,-1 2-8-16,1 0 18 0,2 2-6 0,-10 2 5 0,17-1-15 16,-17 1 11-16,18 2-13 0,-11 2 5 15,1 0 0-15,2 3-7 0,-1 0-3 0,-2 0-5 0,0 1-2 16,2 3-11-16,-2 0-4 0,-2-1-61 0,-1 2-95 15,-2 0-103-15,1 1-142 0,-3-1-111 0,0 0-320 16,-3 1-389-16</inkml:trace>
  <inkml:trace contextRef="#ctx0" brushRef="#br0" timeOffset="91302.39">3402 15242 79 0,'-5'-6'395'0,"1"0"-52"0,0 0-8 16,0 1-12-16,0-1-7 0,4 6-1 0,-4-8-12 15,0 2-37-15,4 6-33 0,-6-7-35 0,6 7-39 16,-2-5-32-16,2 5-26 0,-4-5-18 0,4 5-1 15,0 0-1-15,0 0 2 0,0 0-11 0,0 0-9 16,0 0-16-16,9 4 11 0,-9-4-21 0,10 8 5 0,-5-2-17 16,0 1 7-16,2 1-20 0,0 0 11 0,1 2-15 15,-2 0 11-15,2 0-6 0,2 0-9 16,-2 0 1-16,-1 0-10 0,1 0-22 0,1-1-67 0,-1 0-61 16,-2-2-60-16,-1 0-66 0,0 0-82 0,2-1-30 15,-7-6-473-15,6 7-416 0</inkml:trace>
  <inkml:trace contextRef="#ctx0" brushRef="#br0" timeOffset="91670.52">3418 15162 146 0,'-5'-11'438'0,"1"3"-137"0,2 0-23 0,-1 1-31 16,-2-1-16-16,4 1-24 0,0 1-20 0,-2-1-25 15,3 7-29-15,0-13-31 0,3 6-3 0,-2 1-32 16,3-1-10-16,2 1-9 0,-1 0-5 0,1 0-2 15,1 1-9-15,3 1-2 0,-2 2-6 0,-8 2-7 16,15-4-1-16,-15 4-2 0,17 2 1 0,-17-2-9 16,14 3-1-16,-8 1-1 0,0 2 1 0,0 0-1 0,-4 0-1 15,1 1 4-15,-2 0-5 0,-1 0-3 0,-1 1 2 16,-2-1 3-16,2 1-3 0,-3 0 2 0,0-1 1 16,0 1-4-16,1-2 4 0,-1-1-2 0,0 1 1 15,4-6 0-15,-5 8 7 0,5-8-6 0,-5 9-10 16,5-9-29-16,-3 6 43 0,3-6 1 0,-1 7-37 15,1-7 48-15,2 11-39 0,-2-11 43 0,7 9-37 16,-2-2 40-16,0 0-37 0,4 1 34 0,-1 0 4 16,1 0-6-16,2 0 0 0,-1-1-8 0,1 0-2 15,1 0-1-15,0 1-2 0,-1-2 7 0,2 0-17 16,0-1 0-16,-2-1-55 0,0 1-109 0,-1-3-129 16,0 1-181-16,-10-3-206 0,14 0-189 0</inkml:trace>
  <inkml:trace contextRef="#ctx0" brushRef="#br0" timeOffset="92058.88">3440 14624 156 0,'0'0'506'15,"-4"-7"-119"-15,4 7-86 0,-6-6 20 0,6 6-59 16,-5-6 24-16,5 6-80 0,0 0-17 0,-4-6-66 15,4 6 7-15,0 0-54 0,0 0 22 0,0 0-19 16,0 0 20-16,0 0-37 0,0 0 11 0,1 10-12 16,3-5-14-16,0 1-7 0,1 1-7 0,-1 0-5 15,1 2-3-15,0-1-6 0,0 2-7 0,0-2-5 0,0 2 5 16,1-2-31-16,1 2 22 0,-2-2-5 0,0 2-23 16,0-3-67-16,2 1-59 0,-2-2-71 15,-3-1-69-15,-2-5-14 0,8 8-120 0,-8-8-241 16,0 0-176-16</inkml:trace>
  <inkml:trace contextRef="#ctx0" brushRef="#br0" timeOffset="92302.66">3546 14595 434 0,'0'0'361'0,"0"-8"-37"0,0 8-27 0,-1-7-65 16,1 7 36-16,0 0-58 0,-4-7 22 15,4 7-74-15,0 0 11 0,-8 4-30 0,8-4-27 0,-9 9-20 16,4-5-19-16,0 1-13 0,1 2-11 0,-1-1-14 15,1 1-4-15,-1 1-10 0,0-2-2 0,3-2-4 16,-1 4-2-16,3-8-4 0,-3 9 0 0,3-9 5 16,3 12 0-16,0-6-1 0,2 1-1 0,2-3-1 15,3 2-3-15,2-1 1 0,5 0-3 0,-2 0-6 16,4-1-8-16,0 0-30 0,3 1-41 0,2 0-40 0,1-1-50 16,0 1-71-16,-1 2-44 0,-1-2-159 15,2 1-210-15,-4 0-162 0</inkml:trace>
  <inkml:trace contextRef="#ctx0" brushRef="#br0" timeOffset="92524.63">4175 15000 484 0,'7'5'456'0,"-7"-5"-108"15,7 4-80-15,-7-4-50 0,4 5-24 0,-4-5-10 16,5 5-24-16,-5-5-33 0,1 6-27 0,-1-6-15 16,4 8-20-16,-4-8-53 0,6 11 44 0,-6-5-59 15,3 1 38-15,-2-1-53 0,3 1-20 0,-3 0-127 16,3 1-66-16,-1-2-121 0,1-2-272 0,-4-4-136 16</inkml:trace>
  <inkml:trace contextRef="#ctx0" brushRef="#br0" timeOffset="92769.83">4352 14702 492 0,'-1'-7'445'0,"1"7"-109"16,0-11-74-16,0 11-51 0,-1-7-42 0,1 7 21 0,0 0-24 15,0 0 30-15,0 0-33 0,0 0-55 16,0 9-10-16,1-2 9 0,2 0-23 0,-2 1-13 15,4 2-10-15,-1-1-15 0,0 2-29 0,1 1 19 0,0 0-8 16,0 2-4-16,3 0-8 0,-3-3 0 0,0 3-12 16,1-2 1-16,0 0-3 0,1 0-5 0,-2-2-31 15,-1-1-46-15,1-2-48 0,-2 2-85 0,1-4-57 16,-3 2-17-16,-1-7-456 0,5 7-251 0</inkml:trace>
  <inkml:trace contextRef="#ctx0" brushRef="#br0" timeOffset="93069.99">4539 14677 409 0,'0'0'389'15,"3"-8"-49"-15,-3 8-58 0,0 0-21 0,0 0-17 16,-3-5-18-16,3 5-34 0,0 0-35 0,-8 4-32 16,3 1-23-16,0 0-18 0,-1 1-20 0,-2-1 0 15,2 2-26-15,-1 0-6 0,2-2-8 0,-1 2-6 16,-1-1-3-16,1-1-3 0,3 0-4 0,3-5-4 15,-5 8-13-15,5-8 21 0,-4 9 1 0,4-9-2 16,0 9 1-16,0-9-7 0,3 9 5 0,-3-9 6 0,8 8 3 16,-2-5 1-16,3 1-2 0,-1 1 4 0,1 0-10 15,0-2 4-15,2 2-3 0,-2-4-5 0,5 4-1 16,-2-1-1-16,-1-1 1 0,3 1-5 16,-2-2-1-16,2 1 0 0,-2 1-16 0,1-3-53 0,1 0-71 15,-1 0-78-15,1-1-74 0,-2-1-45 0,2-1-377 16,-4-2-219-16</inkml:trace>
  <inkml:trace contextRef="#ctx0" brushRef="#br0" timeOffset="93369.84">5057 14466 83 0,'5'-4'452'15,"1"0"-82"-15,-6 4-97 0,5-4 17 0,-5 4-52 16,0 0 41-16,0 0-65 0,0 0 10 0,0 0-70 15,0 0-27-15,-9 7-24 0,3-4-17 0,1 3-17 16,-3 1-15-16,-1-1 16 0,-1 3-42 0,1-1 21 16,1 1-31-16,-2-1 18 0,1 0-33 0,3-3 25 0,-1 1-35 15,0 1 30-15,2-2-33 0,-2 1 30 16,7-6-27-16,-6 10 25 0,6-10-30 0,-5 9 34 16,5-9-35-16,-2 10 36 0,2-10-28 0,4 10 21 15,0-6-24-15,1 1 28 0,0 0-28 0,3 0 25 0,0-2-29 16,1 2 31-16,0-1-28 0,1-2 28 0,0 2-33 15,-1-2 28-15,4-1-35 0,-2 2 34 0,-1-2-62 16,3 1-22-16,-13-2-106 0,22-2-52 0,-8 1-82 16,-2-2-117-16,0 1-229 0,0 0-166 0</inkml:trace>
  <inkml:trace contextRef="#ctx0" brushRef="#br0" timeOffset="93885.45">5255 14470 95 0,'0'0'508'0,"-3"-8"-106"0,3 8-101 0,-4-6 7 16,4 6-79-16,0 0 15 0,-1-10-88 0,1 10 7 16,0 0-80-16,0 0 22 0,0-6-55 0,0 6 41 15,0 0-46-15,0 0 22 0,14 1-47 0,-14-1 32 0,9 3-46 16,-9-3 30-16,13 6-38 0,-13-6 0 16,10 7 8-16,-10-7-7 0,9 6 0 0,-4-1 1 15,-5-5-3-15,4 8 47 0,-4-8-42 0,6 6 20 0,-6-6-23 16,0 8 38-16,0-8-44 0,0 0 36 0,-6 7-26 15,6-7 37-15,0 0-28 0,0 0 29 0,0 0-35 16,-10-3 1-16,10 3 27 0,-4-5-32 16,4 5 18-16,-1-12-27 0,1 12 28 0,2-14-34 0,-1 8 33 15,2-1-5-15,2 0-5 0,-1 0-4 0,2-1 2 16,1 2-1-16,-1 2-6 0,-1-1 1 16,2 0 3-16,-7 5-2 0,12-4-12 0,-12 4-11 0,13-2 34 15,-13 2-29-15,14 1 32 0,-14-1-24 0,13 4 27 16,-7-1-30-16,2 1 36 0,-3 0-29 0,-1 0 32 15,-4-4-25-15,8 10 35 0,-8-10-10 0,4 9 44 16,-4-9 9-16,1 7 39 0,-1-7-8 0,0 0 6 16,-1 8-21-16,1-8 2 0,0 0-21 0,0 0-3 15,-7-4-26-15,7 4 1 0,-2-8-15 0,2 8 0 16,0-12-9-16,1 5-8 0,1 0-3 0,1-3 2 0,1 2-12 16,1-1 4-16,1 2-7 0,-1-1 5 15,2 0-4-15,-2 2 2 0,4 2-10 0,-3-3 6 16,2 5-8-16,-8 2 10 0,13-4-11 0,-13 4 12 0,15 0-9 15,-15 0 8-15,14 5-9 0,-6 0 10 0,-2 1-9 16,-1 1-1-16,2 2-6 0,-3 0-7 16,-2 3-19-16,3 3-56 0,-2-1-57 0,-3 2-101 0,-3 2-36 15,1 1-118-15,-3 0-54 0,-1 0-441 0,-1 2-465 16</inkml:trace>
  <inkml:trace contextRef="#ctx0" brushRef="#br0" timeOffset="94152.6">4828 15084 238 0,'-13'8'453'15,"5"0"-127"-15,2-4-60 0,-1 1-54 0,7-5-38 16,-8 7-13-16,8-7 3 0,0 0-4 0,0 0-60 16,5 6 22-16,-5-6-54 0,14-5 26 0,-4 0-53 15,4 0 43-15,4-2-1 0,2-3-19 0,2 0-36 16,6-2 38-16,-1-1-14 0,1-1-7 0,8-2-28 15,-3 2 23-15,3-3-16 0,0 3-1 0,-2-3-5 0,2 2-5 16,-1-2-2-16,-1 2-2 0,1-1 4 0,-4-1-9 16,-2 4-4-16,-1 0-5 0,-4 1-40 15,2-1-74-15,-3-1-79 0,-4 5-71 0,-4 0-87 0,-1 2-335 16,-2 1-198-16</inkml:trace>
  <inkml:trace contextRef="#ctx0" brushRef="#br0" timeOffset="94361.95">4990 15135 364 0,'-10'11'350'0,"1"-2"-44"15,5-3-58-15,0-1-59 0,4-5-71 0,2 6 12 0,-2-6-59 16,0 0 25-16,20-2-53 0,-7-2 37 0,2-3-24 16,8-1-7-16,1-4-10 0,6 0-8 0,3-5-7 15,4 0 6-15,0 0 17 0,0-2-5 0,3 1 4 16,-3 0 4-16,1-1-8 0,-1 1-3 0,-1 0-2 15,-4 1-12-15,-4 3-9 0,-2 1-2 0,-3 0-5 16,-4 2-1-16,-3 0-32 0,0-1-67 0,-3 3-104 0,-4-2-128 16,0 0-295-16,-4 0-129 0</inkml:trace>
  <inkml:trace contextRef="#ctx0" brushRef="#br0" timeOffset="95402.36">5913 13970 122 0,'-14'-5'255'16,"0"-1"-64"-16,0 2-24 0,-3-1-6 0,2-2-23 15,-3 1-4-15,-1-1-14 0,-1-1-23 0,0 0-15 16,-2-1-16-16,2 1-7 0,-2-2-17 0,-5 0 4 16,1 1-24-16,-1-1-4 0,-4 0-6 0,2 2-4 0,-3 1 6 15,-3-1-10-15,-1 1-24 0,-2 3 25 16,1-2-22-16,-9 2 26 0,5 1-26 0,0 0 32 16,-1 1-32-16,0 0 24 0,-3 2-2 0,2 0 0 15,-7 0-3-15,1 2 1 0,1-1 15 0,-1 3-22 16,2-1 0-16,-2 1 3 0,3 2 3 0,-1 1-8 15,1 1 3-15,-1 2 1 0,1 1-2 0,-2 0 1 16,4 0 2-16,-2 3 1 0,1-1-1 0,0 2 35 0,-1 0-44 16,3-1 38-16,-3 2-43 0,0 0 40 0,0 2-41 15,0-2 41-15,-2 0-45 0,3 1 39 0,0-1-40 16,1 1 39-16,-2 1-38 0,4-1 38 0,1 0-40 16,-1 1 43-16,4 1-40 0,-1 0 39 0,1 0-42 15,2 3 41-15,-1-2-37 0,1 4 2 0,2-2 0 16,0 1 8-16,1 4 6 0,1-1 10 0,0 3 4 15,2 1-2-15,-1 2 36 0,-2 6-49 0,-3 1 38 16,8-4-43-16,0 5 37 0,1-4-40 0,3 1 30 16,-2-1-30-16,2 0 36 0,3-1-36 0,1-1 40 15,0 0-31-15,3 0 35 0,-1 0-39 0,4-1 42 16,1-6-36-16,3 2 28 0,2-2-32 0,-1 0 1 16,4-2 6-16,1-1 35 0,2 0-35 0,1 0 28 15,2 0-35-15,0-1 36 0,3 1-39 0,1-2 38 16,3-1-31-16,1 1 41 0,2 1-30 0,4-2 34 15,2 1-7-15,5-3 29 0,1-1-29 0,6 3 20 16,2-3 1-16,2-3-7 0,4 0-14 0,0-2 4 16,4-1-13-16,3-1-24 0,-1-2 24 0,3 0 1 15,1-2-9-15,3 0 3 0,-1 0-10 0,-2-2 1 16,4-1-6-16,-1-2 4 0,1-1 4 0,1-1-6 0,0-1-1 16,0-3 0-16,3-1 4 0,0-2 7 15,10-3-5-15,2-3 4 0,-1 1-23 0,1-4 24 0,-1 0-2 16,0 3 2-16,-1-4-1 0,-1-1-6 0,-1 0-39 15,0 1 42-15,-3-2-40 0,-3-3 2 0,2 4 12 16,-3-1 45-16,3 0-52 0,-4-1 40 0,0-1-37 16,1 1 38-16,-2-3-9 0,0 0-1 0,-2 0 2 15,2 0-9-15,-3-3-4 0,0 0-3 0,-1-2 4 16,-2 2-1-16,2 0 0 0,-5-2 0 0,2 0-4 16,-7 4 3-16,-3 1 1 0,1-1-2 0,-1 2-2 15,-1-3 2-15,0 3-1 0,-3-1-2 0,-1 1-36 16,-1 0 48-16,-2-3-42 0,0 4 43 0,0-2-32 15,-4 2 38-15,-4 2-42 0,-1-2 8 0,0 0-1 16,-3 1 43-16,1-2-42 0,-4 3 41 0,0 0-39 16,-5 0 32-16,1 1-3 0,-1-1-6 0,-1-1 0 15,-4 4 0-15,-2-1 3 0,1-1-11 0,-3 2 1 16,-1-2-2-16,-2 2 0 0,-1-1 1 0,-2-2 2 16,-2 1-5-16,-2-2-1 0,2 1 3 0,-3 0 1 15,-3-3 1-15,1-1 0 0,-2 2 3 0,-1-1-6 16,1 0-3-16,1-2 4 0,-3 2-36 0,3-1 41 0,-2-1-36 15,0 1 45-15,-2 0-38 0,3 1 39 0,-4 0-42 16,0 2 4-16,-2-2 3 0,-2 4 4 0,-1 1 2 16,-3 2 7-16,-6-2-3 0,-4 3 3 0,-3 5-3 15,-3 0 0-15,-5 5 0 0,-4 1-6 0,-3 5-29 16,-4 2-135-16,-11 4-97 0,-3 2-470 0,-2 4-254 16</inkml:trace>
  <inkml:trace contextRef="#ctx0" brushRef="#br0" timeOffset="97285.04">7781 16109 98 0,'-9'-4'259'0,"9"4"-19"0,0 0-59 0,0 0 33 16,-5-5-38-16,5 5-11 0,0 0-26 0,0 0-15 0,0 0 9 15,0 0 2-15,0 0 25 0,0 0 10 0,0 0-7 16,17 3-3-16,-8 2-3 0,2 0 3 16,5 4 3-16,3 0-29 0,3 6 8 0,2 1-35 0,5 2 13 15,2 2-27-15,0 3 6 0,0-2-26 0,3 2 5 16,-1 0-19-16,-1 0 2 0,2 1-18 0,1-2 3 16,-2 0-16-16,2 1 8 0,-1-1-20 0,-2-1 9 15,3 1-17-15,-2-3 10 0,-1 0-13 0,0 0 10 16,0-1-17-16,-5-2 10 0,-1-2-17 0,1 2 22 15,-4-1-17-15,2-1 13 0,-1-1-6 0,-5-1 1 16,0 0-3-16,-1-1-3 0,-1 0 0 0,-1-1-5 16,0 1-5-16,-2-1-44 0,-3-1-41 0,3 0-36 15,-5-2-36-15,0 0-43 0,1-1-66 0,-3 1-11 0,-1-4-84 16,1 1-12-16,-7-4-339 0,11 2-226 16</inkml:trace>
  <inkml:trace contextRef="#ctx0" brushRef="#br0" timeOffset="97709.09">8735 16226 178 0,'-5'-6'270'0,"5"6"-80"0,-7-8 22 16,7 8-61-16,-8-6 33 0,8 6-41 0,-7-2 24 15,7 2-44-15,-13-2 20 0,13 2-46 0,-11 4 28 16,3-1-26-16,-1 3 5 0,0-2-15 0,0 2 8 15,-2 4-22-15,-1-2-3 0,2 3-14 0,-5 2-9 16,-1 0 0-16,2 2-7 0,0-1 2 0,-4 4-7 16,-1 2 16-16,0-1-17 0,0 0 15 0,-2 1-16 15,1 1 11-15,-6 2-14 0,1 2 22 0,0-1-35 16,-2 0 16-16,1 0-18 0,-2 0 24 0,-1-1-10 0,0 0 32 16,1-3-34-16,1 0 19 0,-1 2-25 15,4-4 22-15,-1-1-23 0,1 0 19 0,1 0-26 0,3-1 27 16,-2-2-23-16,3 0 25 0,2-3-16 0,1 0 24 15,0 0-17-15,3-2 14 0,3-1-18 0,-1-1 7 16,1-1-19-16,2 0 11 0,0-1-16 0,2 0 12 16,-2-1-16-16,8-4 11 0,-10 8-11 0,10-8 13 15,-8 6-17-15,8-6 11 0,-9 5-10 0,9-5 13 16,-5 4-13-16,5-4 8 0,0 0-7 0,-9 5 13 0,9-5-9 16,0 0 15-16,-5 5-7 0,5-5 18 15,0 0-16-15,0 0 2 0,0 0-7 0,-6 4 11 0,6-4-21 16,0 0 1-16,0 0-11 0,0 0-18 0,0 0-131 15,0 0-102-15,0 0-254 0,0 0-550 0,0 0-674 16</inkml:trace>
  <inkml:trace contextRef="#ctx0" brushRef="#br0" timeOffset="114083.88">27114 15135 175 0,'0'0'400'0,"0"0"-107"0,0 0-44 0,0 0-9 16,0 0 0-16,0 0-53 0,0 0 26 15,0 0-69-15,0 0 14 0,0 0-76 0,0 0 19 0,0 0-58 16,7-6 31-16,-7 6-53 0,9-2 38 0,-9 2-56 16,12-4 42-16,-2 1-51 0,0 2 40 0,1-1-46 15,1 0 42-15,0-1-43 0,2 1 36 0,-1 1-50 16,-2-1 28-16,4 0-114 0,-4 1-43 0,1-1-70 15,-1 1-73-15,-11 1-318 0,16-1-128 0</inkml:trace>
  <inkml:trace contextRef="#ctx0" brushRef="#br0" timeOffset="114249.7">27231 15197 171 0,'-7'7'247'0,"7"-7"-77"0,-6 4-1 15,6-4-25-15,0 0 48 0,-5 4-19 0,5-4 15 16,0 0-63-16,0 0 20 0,0 0-68 0,12-1 17 15,-12 1-53-15,16-5 29 0,-7 1-49 0,2 1 26 16,3-2-4-16,0 0-15 0,2 0-3 0,-3 0-9 16,4-2-31-16,-3 1-92 0,-1 1-105 0,1-3-117 0,-3 1-149 15,-1 0 34-15</inkml:trace>
  <inkml:trace contextRef="#ctx0" brushRef="#br0" timeOffset="114483.48">27340 14949 538 0,'-4'-6'403'15,"1"0"-75"-15,-2 0-55 0,5 6-35 0,-3-7-18 16,3 7-14-16,0-7-15 0,0 7-13 0,2-6-7 16,-2 6-16-16,10-3-17 0,-10 3-12 0,14 1-20 15,-6 2-4-15,5 2-9 0,-3 0-12 0,3 2-8 16,-2 1-11-16,2 3-11 0,-2 2-12 0,1 2-1 16,-3 2-10-16,-1-3-3 0,-3 1-20 0,0 2 8 15,-3-1-14-15,2 1 12 0,-4-3-13 0,-1 2 11 16,-3-1-19-16,2 1 15 0,-4-2-46 0,1 1-43 15,-2-3-88-15,-1 1-19 0,3-2-101 0,-2-3-44 16,1-2-88-16,1 0-323 0,5-6-258 0</inkml:trace>
  <inkml:trace contextRef="#ctx0" brushRef="#br0" timeOffset="115032.9">27797 14929 275 0,'-8'-4'355'0,"1"2"-68"16,-1-2 16-16,2 0-16 0,-2-2-16 0,3 2-1 15,0-1-39-15,1-1-31 0,0 1-24 0,4 5-22 16,-5-9-24-16,5 9-25 0,0-10-17 0,0 10-11 15,5-7-13-15,-5 7-10 0,9-5-7 0,-9 5-3 16,12-3-6-16,-12 3 1 0,15 2-3 0,-15-2 5 16,14 5 2-16,-4-1 0 0,-2 1-13 0,1 0 2 15,1 2-1-15,-3 0-3 0,-1 1 0 0,1 0-4 16,-2 1-4-16,2-1 0 0,-4 0-1 0,1 1 11 0,-2-1 7 16,-1-1 16-16,-1-7 16 0,2 12 10 0,-2-12 0 15,0 10 3-15,0-10-21 0,-3 6-2 16,3-6-9-16,0 0-2 0,-6 3-12 0,6-3-2 15,0 0-8-15,-7-8-15 0,7 8 9 0,-6-12-1 0,6 5-8 16,0-3 1-16,0 1-3 0,0-4 2 0,3 1-9 16,0-3 4-16,1 1-7 0,1-1 6 0,-1 1-7 15,3 2 3-15,0 0 1 0,0-2-1 0,0 5-3 16,1-1 3-16,0 3-5 0,-1 0 6 0,2 1-4 16,-1 3 3-16,0 1-2 0,-8 2 5 15,17-1 5-15,-7 3 5 0,1 2 20 0,-2 0 4 0,1 3 9 16,0 1-5-16,-1 2 7 0,0 0-5 0,0 3 13 15,1 0-24-15,-1-1 13 0,-2 2-25 16,2-1 15-16,-2 2-25 0,0-2 19 0,-1 1-27 0,2 0 25 16,-2-2-37-16,-1 2 30 0,0-2-27 0,1-1 13 15,-1 0-69-15,1-3-109 0,-2 0-102 0,1-1-102 16,-1-1-219-16,2-3-609 0,-6-3-812 0</inkml:trace>
  <inkml:trace contextRef="#ctx0" brushRef="#br0" timeOffset="118633.73">26597 15695 255 0,'0'0'225'0,"0"0"-8"0,0 0-82 0,0 0 37 15,0 0-56-15,0 0 30 0,0 0-65 0,0 0 17 16,0 0-49-16,1-8 28 0,-1 8-56 0,0 0 34 15,0 0-39-15,0 0 43 0,0 0-17 0,4-4 21 16,-4 4-30-16,0 0-2 0,0 0 43 0,0 0-25 16,0 0 6-16,0 0 10 0,0 0 11 0,0 0 0 15,0 0 3-15,0 0-5 0,0 0-2 0,0 0-3 0,0 0-9 16,0 0-6-16,0 0-11 0,0 0-6 0,0 0-1 16,0 0-3-16,8-3 0 0,-8 3 7 15,0 0-7-15,0 0-32 0,0 0 38 0,13 0-4 16,-13 0-8-16,0 0-7 0,15 0-5 0,-15 0-1 0,13-1-6 15,-13 1-1-15,19-2 2 0,-10 0-5 0,1 0-1 16,1 1-3-16,-2-2 2 0,2 2-6 0,-2-1-22 16,0-1-64-16,-9 3-59 0,15-3-49 0,-15 3-23 15,13-2-102-15,-13 2-7 0,9-4-229 0,-9 4-73 16</inkml:trace>
  <inkml:trace contextRef="#ctx0" brushRef="#br0" timeOffset="118811.79">26678 15716 35 0,'0'0'156'0,"-8"4"31"0,8-4-86 0,0 0 45 0,-4 6-33 16,4-6 51-16,0 0-36 0,0 0 37 0,0 0-61 15,0 0 27-15,0 0-59 0,0 0 25 0,13-3-50 16,-13 3 24-16,12-3-49 0,-12 3 27 0,10-4-39 0,-10 4 34 16,13-3-46-16,-13 3 34 0,14-5-42 15,-14 5 37-15,14-4-67 0,-7 2-52 0,-7 2-141 16,13-4-246-16,-13 4 35 0</inkml:trace>
  <inkml:trace contextRef="#ctx0" brushRef="#br0" timeOffset="119715.33">26719 15715 9 0,'0'0'199'0,"0"0"25"16,0 0-73-16,0 0 32 0,0 0-53 0,0 0 24 15,0 0-52-15,0 0 30 0,0 0-50 0,0 0 39 16,0 0-40-16,0 0 42 0,0 0-27 0,0 0 33 16,0 0-25-16,0 0-8 0,0 0-2 0,-7-3-13 15,7 3-15-15,0 0-14 0,0 0-8 0,0 0 0 16,9-6-1-16,-9 6-4 0,0 0-5 0,12-4-4 16,-12 4-7-16,9-2-7 0,-9 2-2 0,14-5-3 15,-14 5-3-15,14-4-3 0,-5 1 1 0,0 1-2 16,0 0-2-16,1-1-5 0,0 2-10 0,-10 1-69 15,16-2-90-15,-16 2-40 0,15-1-129 0,-15 1-257 16,11-1-112-16</inkml:trace>
  <inkml:trace contextRef="#ctx0" brushRef="#br0" timeOffset="119910.33">26758 15808 124 0,'0'0'251'16,"-9"5"-30"-16,9-5-69 0,-8 7 35 0,8-7-36 0,-6 5 46 15,6-5-50-15,0 0-6 0,-5 5-9 0,5-5-8 16,0 0-23-16,0 0-20 0,0 0-8 0,7 3-22 16,-7-3-9-16,0 0 4 0,16-2-17 0,-16 2-10 15,16-2-5-15,-5 1-3 0,-1-1-5 0,-1 1-3 16,4-2-11-16,-3 0-66 0,1 1-54 0,1-2-125 16,-3 2-52-16,0-1-178 0,1-1 32 0</inkml:trace>
  <inkml:trace contextRef="#ctx0" brushRef="#br0" timeOffset="120489.67">27167 15654 56 0,'0'0'177'0,"0"0"-83"0,0 0 26 0,0 0-67 15,0 0 37-15,0 0-50 0,0 0 28 0,2-6-52 16,-2 6 47-16,0 0-62 0,0 0 41 0,0 0-48 16,0 0 42-16,0 0-46 0,0 0 40 0,0 0-46 0,0 0 44 15,0 0-46-15,0 0 46 0,0 0-45 0,0 0 40 16,4-5-45-16,-4 5 48 0,0 0-45 15,0 0 44-15,0 0-45 0,0 0 49 0,0 0-48 16,0 0 40-16,0 0-52 0,0 0 21 0,0 0-89 0,0 0 8 16,-6-3-127-16,6 3 68 0</inkml:trace>
  <inkml:trace contextRef="#ctx0" brushRef="#br0" timeOffset="121132.21">27018 15656 172 0,'0'0'281'0,"0"0"-97"0,0 0-13 15,0 0-68-15,-5-5 35 0,5 5-62 0,0 0 26 0,2-7-37 16,-2 7 34-16,4-4-48 0,-4 4 45 15,5-7-43-15,-5 7 39 0,10-4-36 0,-10 4 5 16,11-5 29-16,-11 5-44 0,14-5 2 0,-14 5 1 16,14-4 2-16,-14 4 3 0,16-1-2 0,-16 1-5 15,13 0 4-15,-13 0 5 0,17 1 0 0,-17-1 1 0,13 4 1 16,-13-4-6-16,11 5-6 0,-5 0-3 16,-6-5-4-16,9 9 0 0,-5-4-8 0,-3 2 2 0,2-1-14 15,-2 0-4-15,-1 2 1 0,2-1-5 0,-4 0 4 16,2 0-8-16,0-7-2 0,0 12-2 0,-2-6 0 15,2-6 1-15,-3 10 0 0,3-10 4 0,0 8-4 16,0-8 0-16,-2 7 2 0,2-7-1 0,0 0 2 16,-2 9-2-16,2-9 2 0,0 0-3 0,0 0 0 15,0 0-2-15,0 0 2 0,0 0-6 0,0 0 2 16,0 0 2-16,2-7-3 0,-2 7 3 0,2-9-2 16,-2 9 0-16,3-9 1 0,-3 9 5 0,2-12-7 15,0 6-8-15,0 0 9 0,0-2 3 0,-1 2-3 16,1-1 0-16,1 0 7 0,-1 0-6 15,0 0 3-15,-1 0 3 0,0 3 5 0,2-3 6 0,-3 7 7 16,2-10 9-16,-2 10-1 0,3-9 7 0,-3 9-5 16,0-8-4-16,0 8-6 0,1-6 2 0,-1 6-3 15,0 0-12-15,3-7-22 0,-3 7 31 0,0 0 14 0,0 0-1 16,0 0 5-16,0 0 1 0,6 4 3 0,-6-4 13 16,0 8 6-16,0-8 12 0,4 9 5 15,-4-9-3-15,1 14-3 0,2-6-8 0,-1-1-10 0,-2 4-6 16,4-1-8-16,-1 0-7 0,-1-2-8 0,1 3 1 15,1-3-4-15,0 2-5 0,-1-2 0 0,4 2-3 16,-2-3-6-16,1 1-3 0,1-1-6 0,-1 0-7 16,2-1-69-16,-1 1-75 0,0-4-69 0,-1 2-110 15,4-2-131-15,-10-3-496 0,12 5-544 0</inkml:trace>
  <inkml:trace contextRef="#ctx0" brushRef="#br0" timeOffset="124865.67">28204 14648 39 0,'-7'-5'165'0,"0"1"-15"0,0-2-28 0,0 2-19 16,0-1-11-16,-3 0-18 0,2 0-13 0,1 2-22 15,-2-2 12-15,0 0-18 0,0 1 10 0,1 1-17 16,-1 0 19-16,0 0-19 0,0 1 18 0,-2 0-9 16,1 1-2-16,10 1 28 0,-22-1-32 0,9 2 3 15,3 0-7-15,-4 1 10 0,0 0 2 0,-3 0 7 16,2 1 16-16,-2 1 1 0,1 0 16 0,-2 1 16 16,1 0-6-16,-2-1 8 0,-1 3 5 0,0 0-3 15,-1-2 0-15,0 3-6 0,2-1-3 0,-1 2-3 16,-1-2-41-16,3 1 34 0,0 2-6 0,2 0-1 15,-2-1-9-15,2 2-3 0,2-2-6 0,3 1-6 16,-2 1-1-16,4 2 1 0,-1-1-8 0,0 1 0 16,1 1 1-16,2 1-7 0,0 1-5 0,0-1 2 15,2 1 0-15,1 0-3 0,2 2-3 0,-1 0 10 16,2 0-4-16,0 2-2 0,1-2-6 0,0 0-22 16,0 1 22-16,4-1-17 0,-3 1 28 0,0-1-18 15,3 0 29-15,-1-1-15 0,2 1 18 0,0-1-14 16,2 2 17-16,0-1-12 0,-1-1 12 0,4 0-16 0,-1-2 19 15,3 1-18-15,1-2 6 0,-2 1-14 0,4-3 3 16,1 1-2-16,2-1-2 0,-2-1-5 0,3-1-6 16,1 0 0-16,1 0-3 0,2-3 0 0,0 1-2 15,-1 0-5-15,1-1 4 0,4-3-10 0,-3 2 7 16,4-2-1-16,-3 0-1 0,2-2 0 0,-1 0-2 16,0 0 0-16,1-2-1 0,-2-2 2 0,3 1-3 15,-5 0 1-15,4-2 0 0,-4-1 0 0,3 0-2 16,-2-1-9-16,-2 0 14 0,1-1-13 0,-2-2 13 15,0 0-12-15,-2-1 13 0,1-1 0 0,-1 0 2 16,-2 0-13-16,1-3 12 0,-2 0-12 0,-1 0 12 16,0-2-14-16,-2 0 10 0,0-1 3 0,-2 1-1 15,0-1-1-15,-1-1 0 0,-4 2-4 0,1-1 1 16,-2 1-4-16,-3-1 6 0,2-1-3 0,-5 0 3 16,-2 0-4-16,-2 0-2 0,1-2 3 0,-5 0-4 15,-1 0 1-15,-5-3 4 0,-1 1-3 0,-3 0-2 16,-2 0 1-16,-4-3-4 0,0 2-13 0,-4-1-38 0,3 2-40 15,-2 1-66-15,3 0-31 0,1 2-119 0,2 0-62 16,-2 1-94-16,2 1-318 0,1 0-312 0</inkml:trace>
  <inkml:trace contextRef="#ctx0" brushRef="#br0" timeOffset="125549.26">27725 14714 17 0,'0'0'169'15,"0"0"-33"-15,0 0-34 0,-3-7 16 0,3 7-36 16,3-5 10-16,-3 5-8 0,2-7-11 0,-2 7-2 16,8-9-4-16,-8 9-3 0,7-7 20 0,-7 7 14 0,9-10-7 15,-2 7 3-15,2-2-4 0,-2 1-6 0,4-3-1 16,0 4-37-16,2-2 29 0,0 0-38 0,3 0 37 15,0 2-38-15,0-1 30 0,5 1-41 0,-2-1 35 16,1 0-38-16,3 2 24 0,2-1-42 0,-4 1 35 16,2 1-42-16,0 0 38 0,-2 0-46 0,-1 2 44 15,2-1-50-15,-3 1 39 0,0 0-6 16,0 1-7-16,-5 1-1 0,-1-1-6 0,0 2 6 0,-3 1-41 16,-1-2-87-16,-1 1-101 0,-2 2-134 0,1-2-147 15,-3 0 3-15</inkml:trace>
  <inkml:trace contextRef="#ctx0" brushRef="#br0" timeOffset="128897.3">23723 8206 413 0,'0'-10'479'0,"0"10"-123"0,0-10-60 15,0 10-84-15,-1-7 6 0,1 7-44 16,0 0-3-16,-1-7-16 0,1 7-6 0,0 0 33 0,0 0-35 15,0 0 47-15,0 0-39 0,0 0-3 0,0 0-13 16,3 9-15-16,1-4-11 0,1 2-13 16,-2 1-11-16,2 1-12 0,-1 1-12 0,2 2-21 0,1-1 2 15,0 2-18-15,0 0 4 0,-1-1-6 0,1 2-6 16,1-2-5-16,-4 1-4 0,3-2-3 0,-1 0 0 16,-1-1-8-16,0-2-10 0,0 1-40 0,-1-2-43 15,-1-1-28-15,-3-6-51 0,4 10-64 0,-4-10-27 16,0 0-8-16,0 0 2 0,0 0 12 0,5-5 24 15,-5 5 37-15,0-10 34 0,-3 2 30 0,2-1 23 16,-2-2-7-16,-2-2 55 0,1 0-18 0,-3-3 46 16,2 1 16-16,-2 1 57 0,1-2 20 0,-1 3 52 15,0-2 30-15,0 0-5 0,2 2 30 0,1 0-29 16,-1 1 29-16,1 1-54 0,-1-1 49 0,3 1-59 16,1 1 31-16,1-1-65 0,0 2 29 0,1-2-58 15,3 1 34-15,1-1-56 0,0 3 36 0,2-3-51 16,3 3 41-16,2-1-50 0,-2 3 41 0,3 1-45 0,-1 0 44 15,-1 1-49-15,2 3 41 0,-3-1-41 16,2 2 42-16,-2 2-43 0,0 0 41 0,-1 2-40 16,-4 2 41-16,2 0-52 0,-5 1 47 0,-1 0-42 15,1 2 43-15,-5-1-45 0,2 0 33 0,-3 1-23 16,-1-1 8-16,0 1-4 0,-3 0 2 0,4-3 6 16,-2 1 1-16,0 0 0 0,1 0 4 0,1-1-3 15,0-1 3-15,4-5 7 0,-5 12 2 0,3-7 4 16,2-5 3-16,0 14 0 0,0-14 3 0,3 14-4 15,-1-6-2-15,5 0 4 0,-2 1-9 0,3-2-2 0,1 2-2 16,1-1-2-16,1 0-3 0,0 0 0 0,0-3-9 16,0 0-30-16,1 0-71 0,0-1-47 15,0-2-53-15,-3-1-52 0,4-1-75 0,-13 0-472 16,17-1-333-16</inkml:trace>
  <inkml:trace contextRef="#ctx0" brushRef="#br0" timeOffset="129314.16">23827 7836 375 0,'-7'-11'296'0,"3"3"-3"0,1-1-15 0,0 2-30 16,-1-2-15-16,2 1-13 0,0 0-9 0,1 0-17 15,0 1-15-15,2 2-12 0,-1 5-53 0,3-13-15 16,-1 9-16-16,-2 4-5 0,12-8-10 0,-12 8-10 15,12-3-8-15,-12 3-10 0,16-1-2 0,-16 1 31 16,16 1-51-16,-16-1 38 0,15 4-45 0,-7 0 39 16,-4 0-50-16,3-1 39 0,-7-3-41 0,9 7 43 15,-9-7-43-15,6 7 47 0,-6-7-39 0,8 6 39 16,-8-6-41-16,0 0 44 0,0 0-36 0,0 0 42 16,0 0-36-16,0 0 42 0,-3-7-45 0,3 7 39 15,-5-9-43-15,5 9 3 0,0-14 5 0,0 8-4 16,1-3-5-16,3 1 0 0,-1 0 0 0,0-1-4 15,3 1-1-15,-1 0-2 0,1 2 0 0,2 0-2 16,-1 0 1-16,1 3-1 0,1 0 0 0,1 2-1 16,-10 1 2-16,16 0-2 0,-6 2-3 0,0 1 9 15,0 1 31-15,-1-1-45 0,0 2 39 0,0 0-39 16,0 1 32-16,1 1-42 0,-1-1 25 0,-1 0-73 16,0 1-22-16,-1-2-123 0,0 1-29 0,-2 0-82 15,0-2-120-15,-5-4-432 0,10 4-426 0</inkml:trace>
  <inkml:trace contextRef="#ctx0" brushRef="#br0" timeOffset="129464.69">24168 7635 102 0,'0'0'506'16,"2"-9"-147"-16,-2 9-74 0,2-9-47 0,-2 9-24 16,2-7-19-16,1 1-12 0,-3 6-21 0,5-8-27 15,-5 8-30-15,8-8-19 0,-2 3-12 0,0 1-16 0,2 0-16 16,1-1-7-16,1 0-14 0,0 1-19 0,2 0-75 15,-1 0-95-15,0-2-81 0,-2 2-486 16,2-1-241-16</inkml:trace>
  <inkml:trace contextRef="#ctx0" brushRef="#br0" timeOffset="129647.11">24292 7450 160 0,'0'0'381'15,"-13"-1"-105"-15,13 1-60 0,-9 3-43 0,9-3-26 16,-8 7 14-16,8-7-9 0,-7 8-13 0,3-2-3 0,0 2-40 15,4-1-16-15,-2 2-16 0,2 2-11 0,0 1-8 16,2 0-3-16,-2 2-22 0,5 2 15 16,-1 0-26-16,0 1 8 0,1-1-13 0,0-1-27 15,2 0-65-15,1 0-118 0,-1-2-92 0,0-2-260 0,1-1-74 16</inkml:trace>
  <inkml:trace contextRef="#ctx0" brushRef="#br0" timeOffset="129897.45">24431 7386 186 0,'0'0'532'0,"0"-9"-122"16,0 9-108-16,0-6-41 0,0 6-64 0,0 0 0 15,0-7-52-15,0 7 49 0,0 0-36 0,0 0 47 16,0 0-23-16,0 0-54 0,5 6 18 0,-5-6-59 15,5 8 17-15,-2 0-53 0,1 0 22 0,0 2-50 16,-2-1 34-16,5 6-45 0,-2-1-6 0,2 0 2 16,0 6-7-16,-1 1-5 0,2 1-100 0,-1-1-80 15,2 6-43-15,0 1-76 0,0-2-143 0,0 0-315 16,0-2-274-16</inkml:trace>
  <inkml:trace contextRef="#ctx0" brushRef="#br0" timeOffset="130222">25387 7792 163 0,'0'0'624'16,"1"-9"-193"-16,-1 9-101 0,2-8-62 0,-2 8-50 0,0 0-13 16,0-8 6-16,0 8-54 0,0 0 62 15,0 0-23-15,0 0 41 0,0 0-58 0,0 0 9 16,0 12-70-16,0-12 21 0,0 15-62 0,3-6 22 16,-3 2-57-16,4 0 30 0,-4 2-50 0,5 1 36 15,-2 0-52-15,1-1 35 0,-2 1-46 0,4 0 39 0,-4-4-53 16,4 2-7-16,-3-2-119 0,1 0-14 15,0-2-93-15,-2 0-27 0,1-2-30 0,-1 0-73 16,-2-6-84-16,4 4-263 0,-4-4-233 0</inkml:trace>
  <inkml:trace contextRef="#ctx0" brushRef="#br0" timeOffset="130514.75">25373 7799 283 0,'-5'-15'335'0,"0"1"-86"15,0 1-6-15,2 2-27 0,3-2-7 0,-2 3-18 16,2-2-2-16,1 3-51 0,0-3-20 0,2 4-11 0,2-2-22 15,0 5-21-15,0-4-6 0,0 3-4 0,3 1-9 16,1 2 0-16,-9 3-8 0,14-4-3 0,-14 4-7 16,18 1-3-16,-11 3-3 0,0 0 1 15,-2 3-8-15,0 0-3 0,-1 0-9 0,-2 1 4 16,0 1 0-16,-2-1 0 0,-2 3 39 0,0-2-21 0,-1 1 7 16,-2-2-48-16,3 2 49 0,-2-1-51 0,1-1 47 15,1-2-48-15,-1 0 48 0,-1 0-45 0,4-6 62 16,-2 11-48-16,0-4 51 0,2-7-40 15,2 11 51-15,-1-4-46 0,0-1 43 0,4 1-51 16,-1 1 40-16,3-1-42 0,0 0 34 0,2 1-48 16,3 0 41-16,-1-1-49 0,2-1 36 0,-1 1-118 15,0-1-58-15,0-2-102 0,-2-2-114 0,1 0-384 16,-11-2-272-16</inkml:trace>
  <inkml:trace contextRef="#ctx0" brushRef="#br0" timeOffset="130948">25349 7369 357 0,'-2'-10'495'15,"1"3"-110"-15,1-2-84 0,-2 2-32 0,2 7-65 16,0-13 30-16,0 13-38 0,0-10-17 0,1 2-25 15,-1 8-21-15,4-8-10 0,-4 8-12 0,6-4-10 16,-6 4-25-16,10-2-12 0,-10 2-9 0,12 4-7 16,-12-4-9-16,14 5-47 0,-8-1 41 0,2 2-45 15,-2-1 46-15,0 1-48 0,-3 0 42 0,4-1-44 16,-7-5 44-16,6 8-40 0,-6-8 42 0,5 9-36 16,-5-9 38-16,1 5-38 0,-1-5 41 0,0 0-35 15,0 0 39-15,0 0-40 0,0 0 39 0,0 0-38 16,-1-11 42-16,1 11-4 0,0-10-3 0,0 1-2 15,1 1-7-15,2-1 5 0,0 0-35 0,-1 1 49 16,1-1-22-16,3 2-5 0,-2 0-4 0,2 1-3 16,-2 1 0-16,3 1-2 0,-7 4 0 0,12-6-3 15,-12 6 4-15,12 0-5 0,-12 0-1 0,13 4 1 16,-5 0-4-16,0-1 3 0,1 2-1 0,-1 0-3 16,-1 1-11-16,1-1-62 0,1 0-13 0,0-1-55 15,-1 2-85-15,-2-1-28 0,3 0-67 0,0-3-67 16,-9-2-441-16,13 5-366 0</inkml:trace>
  <inkml:trace contextRef="#ctx0" brushRef="#br0" timeOffset="131120.34">25680 7235 79 0,'-3'-8'410'0,"3"8"-113"16,0 0-47-16,0-6-22 0,0 6-15 0,0 0-14 15,0-6-22-15,0 6-24 0,0 0-27 0,5-7-24 16,-5 7-22-16,7-4-11 0,-7 4-22 0,12-4-11 15,-3 1-7-15,0-1-7 0,2 1-5 0,1-1-6 16,0 2-9-16,1-1-45 0,-2-3-68 0,-1 3-60 16,2-2-70-16,-2 2-58 0,-2-4-227 0,1 2-29 15</inkml:trace>
  <inkml:trace contextRef="#ctx0" brushRef="#br0" timeOffset="131296.92">25790 7078 15 0,'-7'-2'360'0,"7"2"-109"0,-11-5-64 16,11 5-34-16,-9-1-33 0,9 1-21 0,0 0 4 15,-14 2-1-15,14-2-6 0,-7 6 15 0,7-6-15 16,-5 11-18-16,4-4-13 0,0 2 8 0,1-1-34 16,0 3-6-16,1 0-8 0,0 1 0 0,3 1-10 15,-1 0 1-15,2 0-5 0,-1 2-3 0,2-3 4 16,0 0-2-16,2 0-17 0,-3-2-57 0,3 0-86 16,-2-3-104-16,2 1-256 0,-2-3-7 0</inkml:trace>
  <inkml:trace contextRef="#ctx0" brushRef="#br0" timeOffset="131578.87">25989 7013 202 0,'1'-7'416'0,"-1"7"-120"15,3-9-60-15,-3 9-53 0,4-10-38 0,-4 10-20 16,5-7-4-16,-5 7-14 0,9-3-11 0,-9 3-17 0,11-2 4 15,-11 2-19-15,13 3-11 0,-3 0-8 16,-1 3-4-16,-1 2-5 0,3-1-4 0,-3 4-3 16,0-2-4-16,-2 3 6 0,-1-1-2 0,0 0-2 15,-1 1 2-15,-3-3 9 0,2 3 15 0,-2-2 11 16,-1 1 12-16,0-3 11 0,0 1-3 0,0-4 1 16,2 2-5-16,-2-7 11 0,1 11 2 0,-1-11-9 15,2 9-15-15,-2-9-14 0,8 4-13 0,-8-4-15 16,15 1-67-16,-15-1-84 0,18-4-117 0,-6 0-137 15,-1 1-496-15,-2-2-426 0</inkml:trace>
  <inkml:trace contextRef="#ctx0" brushRef="#br0" timeOffset="132380.91">23860 8626 87 0,'-12'-2'140'0,"12"2"-9"0,0 0-21 16,0 0 6-16,0 0-10 0,0 0-17 0,0 0-13 15,0 0-12-15,0 0-8 0,0 0 2 0,0 0 0 16,0 0 6-16,0 0 4 0,0 0 2 0,3-8 1 16,-3 8-4-16,6-3-1 0,-6 3-1 0,9-4 0 15,-1 0 3-15,0 0-8 0,2 0-11 0,1-2-5 16,3 1 2-16,-1-2 3 0,5 0 2 0,1-1-17 16,2 0 2-16,2-1-13 0,2-1 1 0,2 0-10 15,1-2 2-15,0 1-8 0,2 0 1 0,-1 0-3 16,2 0 2-16,-2-1 1 0,2 0-2 0,-2 1-1 0,1-2-2 15,-5 2-1-15,2 1-1 0,-6 1-1 0,-2 1-3 16,-3-1-30-16,-2 2-58 0,-2 1-22 16,-1 0-61-16,-4 1-2 0,-1 0-87 0,-6 5-168 0,5-6 103 15</inkml:trace>
  <inkml:trace contextRef="#ctx0" brushRef="#br0" timeOffset="132665.04">23990 8703 154 0,'-9'8'195'15,"-1"1"-32"-15,5-5-3 0,0 1-3 0,0-1 13 16,5-4 1-16,-7 8-12 0,7-8-15 0,0 0-2 16,-5 5-6-16,5-5-15 0,0 0 0 0,10-3-27 15,-10 3 2-15,15-7-26 0,-4 1 7 0,2-1-29 16,3-1 18-16,2-1-30 0,3-1 28 0,4-1-40 15,0-2 29-15,1 0-36 0,3-1 26 0,3-3-39 16,1 0 26-16,-1 1-33 0,0-1 28 0,-3 3-34 16,-1 1-2-16,0-2 1 0,-2 1 12 0,-1 1-9 15,1 1 2-15,-7 0 1 0,0 4-9 0,0-3-39 16,-6 4-41-16,1-1-48 0,0 0-58 0,-5 2-108 16,0-1-31-16,-1 1-148 0,-2 1 23 0</inkml:trace>
  <inkml:trace contextRef="#ctx0" brushRef="#br0" timeOffset="133196.59">25410 8289 196 0,'0'0'225'0,"0"0"-66"0,0 0 29 16,0 0-46-16,0 0 30 0,0 0-34 0,5-6 5 15,-5 6-32-15,7-4 5 0,-7 4-13 0,10-6-4 16,-4 2-17-16,3-1-3 0,1-1-8 0,2 0-10 16,1 0-10-16,1-1-12 0,1 0-4 0,4-3-14 15,0 3 7-15,-1-4-9 0,4 3-5 0,-2-3-4 16,2 1-1-16,1 0-5 0,-3 0 0 0,1 0 0 16,1 0-6-16,-2-1-5 0,1 1-41 0,-3-1-61 15,-2 2-63-15,-2 0-61 0,-1 1-75 16,-2 0-147-16,-3 2 67 0</inkml:trace>
  <inkml:trace contextRef="#ctx0" brushRef="#br0" timeOffset="133464.45">25494 8367 175 0,'-7'8'267'16,"-1"-1"-54"-16,4-3 15 0,4-4-20 0,-7 8 9 15,7-8-31-15,0 0-22 0,-4 5-19 0,4-5-24 16,0 0-24-16,9-6-19 0,-3 2-15 0,4 1-15 16,1-4-4-16,0 0-4 0,6 0-22 0,2-1 11 15,-1-2-17-15,3 1 14 0,-1-1-21 0,3-1 7 16,-2 1-9-16,2 0 6 0,-3 0-10 0,1-1 11 16,0 2-11-16,-3-1 6 0,-1 0-3 0,0 1 9 15,-3 0-13-15,-2 1 2 0,0 2 0 0,-4-1-17 16,-2 1-59-16,1 0-71 0,-5 1-77 0,-2 5-78 15,4-10-219-15,-4 10-23 0</inkml:trace>
  <inkml:trace contextRef="#ctx0" brushRef="#br0" timeOffset="136164.7">24193 8880 60 0,'0'0'158'0,"0"0"-19"16,0 0-16-16,0 0-9 0,0 0-15 0,0 0-12 15,0 0-11-15,0 0-16 0,0 0-15 0,0 0-9 16,2 6-8-16,-2-6-3 0,0 0-1 0,0 0 11 16,0 0 2-16,0 0 7 0,0 0 4 0,0 0-5 15,0 0-1-15,0 0 4 0,0 0 6 0,0 0 2 16,0 0 6-16,2 5-4 0,-2-5 3 0,0 0 6 15,0 0 2-15,0 0 0 0,0 8 0 0,0-8-2 16,0 7 3-16,0-7 0 0,-2 8-9 0,2-8 6 16,-2 11 3-16,-1-5-17 0,0 2-16 0,1 0 17 15,0 2-26-15,-3 0-5 0,1 0 0 0,2 0-6 16,-2 2 0-16,0 0-4 0,-2 0 1 0,1 3-1 16,-2-3-2-16,3 2 0 0,-2 0-4 0,-2 1-7 15,3-2 11-15,-4 1-4 0,3 1 28 0,-1 0-29 16,-3 2 31-16,1 0-28 0,0 1 22 0,-2 0-31 15,1 1 32-15,-1 2-22 0,-3 0 13 0,0 2-31 16,-2 1 32-16,0 1-36 0,-4 3 35 0,-1-1-39 0,1 1 38 16,-2 0-33-16,-1-1 3 0,-2-1 2 0,0 1-2 15,-2-2 5-15,1-2 1 0,-2 3-2 16,-2-2 8-16,1 2-2 0,-2-2-3 0,2-1 2 16,-3 1 0-16,-2-2 43 0,1 2-44 0,-1-1-5 0,-1 0 18 15,-2 0-18-15,2-2 1 0,-3 2 1 16,1-2-1-16,0 1 6 0,1-1-3 0,-3 4 5 15,2-5-6-15,-2 2 2 0,2-2 34 0,-2 0-42 16,-1 3 36-16,2-4-36 0,-1 1 39 0,-1 0-43 0,1 0 34 16,-2-1-39-16,-1 0 40 0,1-1-40 15,0 0 37-15,-1-1-35 0,0 0 38 0,-1-2-40 16,2 1 38-16,0-3-38 0,-3 0 40 0,2 0-22 0,1-5-12 16,-1 2-3-16,0 0 39 0,-2 1-39 0,1-3 34 15,-2 0-34-15,1 0 41 0,-3-1-42 0,0-2 38 16,1-1-39-16,-2-2 36 0,0-1-37 0,2 0 35 15,-2-2-30-15,-3-1 44 0,0-2-49 0,2-2 36 16,-1-1-39-16,-1-1 35 0,1-2-28 0,0-1 37 16,2-1-37-16,-1-2 31 0,-2-2-36 0,-3-3 40 15,-2-2-40-15,4 0 41 0,-2-1-40 0,4-1 47 16,0-2-49-16,8 4 42 0,-5-5-36 0,7 3 3 16,1 0-2-16,-1-2 6 0,2 0 4 0,1-1-4 15,1-1 50-15,-2 2-51 0,3-1-1 0,-2 0-2 16,3 3 5-16,-1-2 34 0,-1 1-38 0,3 3 33 15,-3-2-34-15,3 3 32 0,1 0-32 0,0 0 33 16,1 1-41-16,2 1 37 0,5 2-32 0,-2 1 30 16,1-1-32-16,2 0 32 0,0 2-32 0,1 0 34 15,4 0-5-15,1 0-5 0,-1 2-29 0,4-1 50 16,-1 0 6-16,2 1-2 0,1 2 4 0,1 0-6 16,2 0-2-16,-1 0-2 0,1 2-9 0,3 0-3 0,-1 0-6 15,0 2 1-15,2 0-2 0,0 0-1 0,-2 1 2 16,3 1-3-16,4 4 0 0,-7-9-5 0,7 9-2 15,-7-6 3-15,7 6-2 0,-5-6 1 0,5 6-1 16,0 0-1-16,-6-5 0 0,6 5-2 0,0 0 4 16,0 0 5-16,0 0-2 0,-7 4 7 0,7-4-1 15,0 11-1-15,0-4 2 0,0 1-1 0,2 3 5 16,-2 1-7-16,1 4 4 0,0 1-5 0,2 2-42 16,-1 0 49-16,0 2-43 0,0 1 53 0,2 1-44 15,-1 0 39-15,-1-5-39 0,2-1 5 0,2 0 2 16,-3-3 3-16,-1 0 5 0,2-4 11 0,-1 0-7 0,-2-1 9 15,2-1 8-15,-1-3-6 0,-2-5-3 16,4 8 1-16,-4-8-1 0,0 0 37 0,0 0-50 16,8-9 40-16,-8 9-47 0,0-13 46 15,0 4-40-15,-2-2 32 0,2-2-4 0,-3-1-8 0,-1-2 0 0,1 1-3 16,-2-2-5-16,1-1 1 0,-1-1 2 16,0-1-3-16,-1 4-2 0,1 1 1 0,-2 0 6 15,3 0-3-15,0 1 5 0,1 3 5 0,-1 0 1 0,0 3-3 16,0-2-2-16,3 3-1 0,-2 0-10 0,3 7 5 15,-2-11-2-15,2 11-1 0,1-9-1 0,-1 9 4 16,8-7 3-16,-8 7-2 0,12-5 0 0,-4-1-2 16,4 3 2-16,2 1-1 0,1-2 1 0,3-1-3 15,4-1-1-15,1 1 1 0,2 3-6 0,1-1-39 16,3-2 34-16,-1 3-114 0,2 0-18 0,-1 2-56 16,0 1-60-16,2 2-86 0,4 2-431 0,-3-1-290 15</inkml:trace>
  <inkml:trace contextRef="#ctx0" brushRef="#br0" timeOffset="144645.59">23754 7696 201 0,'0'0'211'0,"0"0"-55"16,0 0-34-16,0 0-25 0,2-6 14 0,-2 6 18 16,0 0 7-16,12-1 19 0,-12 1-23 0,13 1-2 15,-4 1 1-15,3 0-6 0,0 2 0 16,3 1-11-16,3 0 23 0,2 4-47 0,6 2 10 0,1 1-35 16,2 2 25-16,3 4-11 0,3 3-7 0,1 1-17 15,-1 2-1-15,1 3-17 0,6 4-8 0,-1 3-2 16,1-2-6-16,2 2-40 0,-3-1 42 0,-2 2-45 15,2-3 10-15,-5-8 0 0,0 3 4 0,-2-1 5 16,2-3 3-16,-1 0-3 0,0-4 3 0,-3-1-2 16,1-1-1-16,-4-4-8 0,-4-2-52 0,-3-2-54 15,0-1-61-15,-7-3-115 0,3-2-107 0,-5-1-164 16,-2-3-79-16</inkml:trace>
  <inkml:trace contextRef="#ctx0" brushRef="#br0" timeOffset="144929.08">24632 7590 102 0,'-9'-12'396'16,"0"-1"-81"-16,1 5-74 0,-1 0-31 0,0 1-25 16,2 2-17-16,-2 1-3 0,0 2-16 0,9 2 17 15,-19 4-31-15,6 1 42 0,0 4-53 0,-1 6 41 16,-4 6-36-16,-2 5 32 0,-1 7-17 0,-2 3-21 15,-2 11-24-15,-2 2-18 0,-1 4-11 0,1 0-17 16,-3 3-9-16,2 2-43 0,-4-2 37 0,3 2-34 16,-2-1 30-16,3 1-40 0,0-2 33 0,0-1-38 0,1-2 36 15,2-3-6-15,7-10-5 0,-2-2 3 16,4-4-12-16,4-7-5 0,3-2-36 0,2-6 26 16,-1-5-75-16,7-3-8 0,2-4-96 0,-1-7-65 15,8 6-88-15,-1-8-120 0,6-5-269 0,5-6-235 0</inkml:trace>
  <inkml:trace contextRef="#ctx0" brushRef="#br0" timeOffset="145295.9">25333 7336 259 0,'-1'-4'476'0,"-3"-3"-151"16,4 7-76-16,-2-8-60 0,2 8-36 0,0 0-23 16,0 0 19-16,0 0 18 0,9-2 15 0,-9 2-17 15,12 9-14-15,-1 0-21 0,3 1-26 0,0 4-54 16,6 4 35-16,2 2-54 0,2 7 33 15,3-1-48-15,1 4 36 0,0 1-43 0,2 0 32 0,4 8-7 16,1-1-12-16,2 1 0 0,-3-1-5 0,3 0-3 16,-2 0 0-16,-4-7-3 0,-1-1-4 15,2-1-2-15,-1-1-3 0,-2-2-3 0,1-4-18 16,-4-1-67-16,-1-7-55 0,-5 1-40 0,-1-7-65 16,-3 1-89-16,0-7-402 0,-3-1-241 0</inkml:trace>
  <inkml:trace contextRef="#ctx0" brushRef="#br0" timeOffset="145545.91">26076 7252 216 0,'-8'-14'428'0,"2"1"-140"0,-2 2-24 16,0 3-95-16,2 2 15 0,-4-1-49 0,0 4 44 15,-1 2-31-15,-1 2 3 0,-1 4 3 0,-2 2 8 16,-5 6-4-16,-3 4-8 0,-3 9-9 0,-4 2-11 15,2 6-7-15,-6 9-51 0,2 4 38 0,-2 3-58 16,2 1 27-16,-1 3-9 0,1 2-13 0,0-2-7 16,3 1-10-16,1-1-4 0,0-1-7 0,2-2-2 15,3-3-7-15,4-6-35 0,0-2 36 0,3-1-40 16,1-3 39-16,2 0-42 0,3-7-7 0,2-1-74 16,3-5-96-16,5-5-87 0,-2-2-174 0,4-3-400 15,1-4-409-15</inkml:trace>
  <inkml:trace contextRef="#ctx0" brushRef="#br0" timeOffset="146113.26">26654 7322 322 0,'7'-6'440'0,"-7"6"-145"0,5-3-25 0,-5 3-100 16,11-2 21-16,-11 2-26 0,19 3 12 0,-8-2 19 0,6 2-14 15,0 3-18-15,4 3-8 0,7-1-18 16,0 4-22-16,6 4-9 0,1 1-12 0,3 0-45 16,-1 2 30-16,2 2-52 0,3 1-2 0,-2 1 29 15,7 3-45-15,-6-2 35 0,0-1-10 0,-3 1-2 16,-1 0-2-16,-1 0-16 0,-1-1-6 0,-3-1 1 0,-2-1-3 15,-4-3-10-15,-2-3-3 0,-3 0-52 0,-3-3-44 16,-2-4-31-16,-3 0-59 0,-2-4-74 0,-2-1-64 16,-9-3-470-16,13-3-327 0</inkml:trace>
  <inkml:trace contextRef="#ctx0" brushRef="#br0" timeOffset="146329.68">27395 7352 334 0,'-9'-13'326'0,"1"5"-50"0,2-1-65 0,-1 3 4 16,-1 1-54-16,1 1 41 0,7 4-43 0,-13-2 15 16,3 4 0-16,1 4-2 0,-1-1-28 0,-3 5-8 15,-2 2-17-15,0 5-14 0,-5 3-48 0,1 2 26 0,-3 7-49 16,2 2 37-16,-2 0-57 0,1 3 39 16,1 0-15-16,-1 1-7 0,0 1-7 0,3 0-7 15,2-1-6-15,0 0-4 0,4 0-3 0,3-5-4 16,0-3-53-16,2-1-65 0,3-4-102 0,3-2-85 0,1-4-105 15,0-2-303-15,3-3-219 0</inkml:trace>
  <inkml:trace contextRef="#ctx0" brushRef="#br0" timeOffset="146612.8">27822 7447 139 0,'2'-5'474'0,"-2"5"-129"0,0 0-76 0,5-6-66 15,-5 6-38-15,0 0 4 0,0 0 29 0,9 1 18 16,-9-1-9-16,12 6-17 0,-3-2-2 0,1 1-12 16,3 2-53-16,3 0 22 0,2 3-55 15,5 0 9-15,3 4-42 0,1-3 20 0,1 3-49 0,6 3 41 16,-2-2-24-16,0 2-10 0,1 0-7 0,-5-2-7 15,4 1-7-15,-5-2-4 0,1 1-15 0,-3-3-78 16,-1 1-78-16,-5-2-69 0,1-3-84 0,-1 1-73 16,-4-3-435-16,-2-2-355 0</inkml:trace>
  <inkml:trace contextRef="#ctx0" brushRef="#br0" timeOffset="146845.59">28309 7393 283 0,'-6'-11'405'0,"3"3"-116"0,0 1-25 16,-1 0-86-16,2 1 13 0,2 6-61 0,-7-8 30 16,7 8-44-16,-5-7 76 0,5 7-13 0,0 0 2 15,-11 2 1-15,4 6-11 0,1-3-15 0,-2 8-19 16,-1-2-24-16,-2 6-18 0,-3 1-51 16,1 6 34-16,-4 0-50 0,3 3 27 0,-5 3-48 0,4-1 35 15,-3 3-10-15,1 0 10 0,2-2-23 0,3-2-7 16,-2-2-3-16,5 2-6 0,-1-2-11 0,4-4-71 15,1-1-99-15,2-3-86 0,2-3-88 16,2-2-108-16,2-3-317 0,2-1-297 0</inkml:trace>
  <inkml:trace contextRef="#ctx0" brushRef="#br0" timeOffset="147109.49">28753 7553 337 0,'0'0'284'16,"0"0"-60"-16,0 0-42 0,0 0-2 0,0 0 8 16,11-3 13-16,-11 3-13 0,10-4-7 0,-10 4-44 15,16-3 7-15,-7 0-55 0,2 2 4 0,1-2-41 16,1 0 14-16,4 1-39 0,-2-2 18 0,4 2-7 15,3-1-9-15,-3 1-4 0,5 0-15 0,3-3 0 16,-3 2-85-16,3 0-86 0,-1-1-73 0,1 1-120 16,1-2-243-16,-1 0-111 0</inkml:trace>
  <inkml:trace contextRef="#ctx0" brushRef="#br0" timeOffset="147236.93">29515 7441 52 0,'11'1'193'16,"-11"-1"-31"-16,0 0-58 0,13-1-20 0,-13 1-78 0,12-2-81 16,-12 2-90-16,11-6 42 0</inkml:trace>
  <inkml:trace contextRef="#ctx0" brushRef="#br0" timeOffset="147385.4">29896 7378 130 0,'0'0'470'0,"10"3"-95"0,-10-3-118 0,0 0-17 16,10 2-78-16,-10-2 15 0,0 0-71 0,0 0 18 16,14-1-65-16,-14 1 30 0,0 0-62 0,11-3 14 15,-11 3-167-15,12-7-169 0,-3 4-279 0,2-5-87 16</inkml:trace>
  <inkml:trace contextRef="#ctx0" brushRef="#br0" timeOffset="156578.08">16377 9508 311 0,'0'0'269'0,"0"0"-37"0,0 0-23 16,0 0-15-16,0 0-20 0,0 0-1 0,0 0-10 15,-9-4-4-15,9 4-37 0,0 0 9 16,0 0-39-16,0 0 12 0,0 0-43 0,0 0 15 0,-2-4-33 16,2 4 36-16,0 0-42 0,0 0 43 0,0 0-43 15,6-6 47-15,-6 6-41 0,0 0 36 0,0 0-52 16,8-2 44-16,-8 2-49 0,0 0 47 0,0 0-49 15,10-1 42-15,-10 1-51 0,0 0 48 0,13-1-50 16,-13 1 43-16,11-2-43 0,-11 2 42 0,12-2-42 16,-12 2 46-16,18-1-40 0,-7 0 44 0,0 1-43 15,1-1 46-15,3-1-42 0,-2 2 35 0,3-2-43 16,3 1 39-16,-2-1-47 0,2 0 39 0,2 1-46 16,-2 0 40-16,1-2-45 0,1 1 41 0,1 0-43 15,-3 0 43-15,4-1-39 0,0 0 36 0,0 0-39 0,2 0 52 16,-1 1-54-16,0-1 40 0,0-1-40 0,-3 1 42 15,2 1-43-15,2 0 43 0,-2-1-50 16,0 1 45-16,2 0-42 0,0-2 43 0,-2 1-45 0,3 1 39 16,-3 0-36-16,1-1 40 0,2 1-42 0,-1 0 43 15,1-2-38-15,-2 3 32 0,3-2-35 0,0 1 41 16,-2 1-43-16,1-1 42 0,1 1-42 16,-3-1 46-16,3 1-47 0,-3 0 45 0,4 1-47 15,-4-2 42-15,1 1-41 0,-3 1 46 0,-1-1-42 0,2 1 47 16,0-1-36-16,0 1 41 0,0 0-39 0,3 0 44 15,-3 1-42-15,0-1 40 0,1 1-46 0,3-1 45 16,-2 0-48-16,2 1 43 0,1-1-46 0,-2 2 47 16,2-2-48-16,0 1 51 0,-1-1-54 0,2 0 47 15,1-1-49-15,0 1 45 0,1-2-43 0,1 1 43 16,0 0-41-16,4 0 41 0,-2-1-44 0,3 1 44 16,-1-1-43-16,1 1 44 0,-6-1-45 0,1 1 46 15,4 0-47-15,0 0 5 0,-6 0 43 0,6 0-46 16,2 1 46-16,-1-2-44 0,-5 1 41 0,4 0-48 15,1 1 45-15,1-2-43 0,-3 2 43 0,2-2-46 16,-5 2 51-16,4-1-50 0,-3 0 45 0,3 1-47 16,-3-1 47-16,4-1-47 0,-1 1 46 0,0 0-45 0,-1 1 44 15,1-1-44-15,0 0 46 0,-4 0-47 0,0-1 46 16,5 0-42-16,-1 1 41 0,-2-2-44 16,-2 2 43-16,0 0-41 0,5-1 44 0,-1 0-48 0,1 1 51 15,-3 0-53-15,2 0 47 0,-1-2-44 0,1 2 45 16,-6-1-44-16,6 0 51 0,-4 0-53 0,-1 1 47 15,7-2-47-15,-7 2 49 0,1 0-49 0,-2 0 51 16,2 0-47-16,-1-2 46 0,0 2-49 0,-1 0 47 16,2-1-44-16,4-1 4 0,-1 0 4 0,-1 1 3 15,2 0 4-15,-2-1 41 0,3 1-46 0,-1-1 46 16,1-1-43-16,-1 1 50 0,1 0-52 0,1 0 47 16,-2 0-50-16,1 1 49 0,0-4-46 0,0 3 4 15,2 1 12-15,-2-2-5 0,0 2 1 0,-1-3-1 16,1 1 2-16,0 1 0 0,-3 0-1 0,3-1 1 15,-1 0-3-15,1-1 4 0,-1 0-3 0,1 3 1 16,-1-6 3-16,1 5 3 0,0-2-9 0,0 2 2 16,1-1 1-16,1-1 1 0,-1 0 0 0,-1 2 1 0,3-1 7 15,-3-1-1-15,0 0 2 0,1 2-2 16,-2-1 0-16,2 1-1 0,-1-2-1 0,-1 1 0 16,1 1 0-16,-1-1-21 0,2 1 24 0,-3-1-22 15,2 0 21-15,-1 1-20 0,0-1 22 0,-2 1-21 0,4-2 22 16,-1 1-3-16,-2 1 0 0,2 0-1 0,-1 0-1 15,1-1 8-15,0 0-5 0,0 1 2 0,-1 0 4 16,1 1 1-16,1 0 0 0,-1-1 0 0,0 1 15 16,-1 0-24-16,0 0 3 0,0 1-29 0,1-1 34 15,-7 0-28-15,2 1 32 0,4 0-31 0,-1-1 31 16,-5 1-34-16,2-1 33 0,-1 1-32 0,-2-2 32 16,3 2-35-16,-4-1 33 0,3 1-3 0,-2 0-2 15,-2-1-3-15,1 1 0 0,0 0-3 0,-2 0 1 16,2 0 5-16,-2 0-10 0,-2-1-1 0,-2 1 2 15,-2 1 0-15,3-1-2 0,-1-2 5 0,-3 3 1 16,0-1-9-16,2 0-1 0,-5 0 1 0,2-1 1 16,-2 1 1-16,-1 1 1 0,-1-1 6 0,0 0-4 15,-1 1-9-15,-2-1 4 0,2 1-1 0,-13 0 1 16,22-1-1-16,-22 1 3 0,15-1 5 0,-15 1-9 16,15-3-1-16,-15 3 1 0,13-1 1 0,-13 1-5 15,10-2-1-15,-10 2-12 0,11-3-65 0,-11 3-88 16,7-4-84-16,-7 4-102 0,4-4-73 0,-4 4-116 15,3-8-474-15,-3 8-628 0</inkml:trace>
  <inkml:trace contextRef="#ctx0" brushRef="#br0" timeOffset="156861.62">23494 8873 175 0,'0'0'485'15,"-6"-5"-128"-15,6 5-39 0,-8-5-54 0,8 5 31 16,-5-5-52-16,5 5 45 0,-6-3-62 0,6 3 16 15,0 0-69-15,-7-4 4 0,7 4-71 0,0 0 23 16,0 0-64-16,0 0 35 0,0 0-37 0,0 0 38 16,0 0-33-16,11 3 41 0,-5 0-53 0,4 2 39 15,-1 1-47-15,3 1 45 0,-1 1-48 0,3 2 2 16,-1 3-2-16,0-2-2 0,0 4 4 0,-1 2-7 16,1-1 0-16,-3 4-24 0,1 0 13 0,-4 0-3 15,-3 3-4-15,1 0-3 0,-5-1-5 0,-4 0-2 16,-1 1 1-16,-4 4-8 0,-6-2-2 0,-4 2 44 15,-7 1-58-15,-3-3 39 0,-4 2-67 0,-5-2-34 16,-9 1-151-16,-3 0-89 0,-3-3-130 0,-5-2-158 16,-2-2-373-16,0 1-564 0</inkml:trace>
  <inkml:trace contextRef="#ctx0" brushRef="#br0" timeOffset="158176.8">16703 9198 53 0,'0'0'349'0,"0"0"-70"0,-5 5-96 0,5-5 11 0,-6 4-35 16,6-4 10-16,-7 3-11 0,7-3-4 0,-10 6 0 15,5-1-31-15,-3 0 12 0,2-2-39 16,-1 3 7-16,-3 1-39 0,2-2 17 0,-1 1-30 0,1 2 35 16,-4-2-51-16,3 1 37 0,-2 1-43 15,-1-1-13-15,3 1 39 0,-2-1-44 0,0 0-2 0,1 1 9 16,0-1 35-16,0 2-42 0,1-3 41 16,-1 3-50-16,1-2 55 0,1-1-50 0,0 2 53 0,-2-2-48 15,5 0 48-15,-3 3-50 0,3-4 45 16,0 1-46-16,-1 1 36 0,1-2-46 0,-2 1 39 15,5-1-44-15,-2 0 51 0,-1 0-53 0,5-5 44 0,-8 10-47 16,8-10 45-16,-4 8-46 0,4-8 45 0,-5 10-37 16,5-10 50-16,-2 8-34 0,2-8 52 0,-4 9-39 15,4-9 50-15,-3 8-38 0,3-8 41 0,-4 7-36 16,4-7 45-16,-2 8-47 0,2-8 42 0,-4 6-48 16,4-6 43-16,-4 7-51 0,4-7 43 0,-1 5-45 15,1-5 40-15,0 0-53 0,-3 6 45 0,3-6-46 16,0 0 46-16,0 0-43 0,-2 7 45 0,2-7-46 0,0 0 47 15,0 0-46-15,0 0 49 0,-3 4-45 16,3-4 48-16,0 0-44 0,0 0 52 0,0 0-43 16,0 0 5-16,0 0 6 0,0 0-2 0,-5 6-1 0,5-6 0 15,0 0-4-15,0 0-7 0,0 0 0 0,0 0-5 16,0 0-1-16,0 0-9 0,0 0-5 0,0 0-2 16,0 0 0-16,0 0 1 0,0 0 2 0,1 7 18 15,-1-7-3-15,4 5 0 0,-4-5 1 0,9 7 9 16,-9-7 2-16,14 8-6 0,-6-4 1 0,1 0 3 15,1 1-4-15,0 1-4 0,3 1-3 0,0-1 14 16,0 0-26-16,0 1 1 0,0-1-4 0,3 0 1 16,-5 1-1-16,2-1-51 0,2 1 57 0,-2-2-52 15,0 1 52-15,0 1-53 0,-3-3 46 0,0 2-92 16,2-2-27-16,-3 1-71 0,2-1-92 0,-2 1-110 16,0-1-92-16,0-2-183 0,0 2-383 0,-3-2-663 15</inkml:trace>
  <inkml:trace contextRef="#ctx0" brushRef="#br0" timeOffset="169992.01">18758 6931 8 0,'0'0'18'0,"0"0"1"0,0 0-6 0,0 0 11 0,0 0 6 16,-13 0 18-16,13 0 5 0,0 0-10 15,0 0 17-15,-11-2-9 0,11 2-7 0,0 0-6 16,0 0 5-16,-13-1 25 0,13 1-2 0,0 0 0 0,0 0-4 16,-17 0-4-16,17 0-11 0,0 0-8 15,0 0 3-15,-14 0 15 0,14 0 11 0,0 0 5 0,0 0 0 16,-11-1-7-16,11 1-6 0,0 0-10 16,0 0-4-16,0 0-11 0,0 0-6 0,-13 0-3 0,13 0-6 15,0 0-1-15,0 0-2 0,0 0 1 16,0 0-4-16,0 0-2 0,0 0 2 0,0 0-5 15,0 0 1-15,0 0 6 0,8-6-1 0,-8 6-2 16,16-4-1-16,-7 2-1 0,4-2 0 0,-1 2-4 0,3-1 2 16,0-1-4-16,4 0-1 0,-2-1-2 0,1 2 1 15,1-1 0-15,0 2-2 0,-1-2-1 0,0-1 1 16,0 2-1-16,-1-1 0 0,-1 2 0 0,1 0 3 16,-3-1-3-16,-3 1 2 0,2-1-2 0,-3 1 3 15,-1 1 0-15,-9 1-3 0,17-4 6 0,-17 4 4 16,13-1 6-16,-13 1 5 0,10-2-8 0,-10 2 0 15,9-2-4-15,-9 2-4 0,0 0 3 0,0 0-8 16,0 0 1-16,10-1-2 0,-10 1 6 0,0 0-73 16,0 0-99-16,8 3-127 0,-8-3-135 0,0 0 102 15</inkml:trace>
  <inkml:trace contextRef="#ctx0" brushRef="#br0" timeOffset="170525.62">19565 6832 93 0,'0'0'199'0,"-9"3"-18"0,9-3-15 0,0 0-20 16,-11 0-11-16,11 0-9 0,0 0-17 0,0 0-12 15,-14 0-16-15,14 0-16 0,0 0-14 0,0 0-9 16,-9-3-5-16,9 3-10 0,0 0-3 0,0 0-1 16,0 0 18-16,7-5-21 0,-7 5 14 0,11-5 0 15,-2 2-9-15,3 1-1 0,0-1-4 0,2 0-7 16,4-1-1-16,-2 1-2 0,3 0-1 0,-1-1-5 0,2 1 3 16,1 1-3-16,-2-1 1 0,1 0-1 0,1 1-3 15,-2-1 1-15,1 0-5 0,-3 1 4 0,1 0 0 16,-3-1 1-16,-1 2 0 0,-1-1 0 15,0 1-1-15,-13 1 8 0,18-3 11 0,-18 3 10 16,15-3-5-16,-15 3-5 0,12-2-2 0,-12 2-4 0,10-2-3 16,-10 2-2-16,0 0-1 0,10-4-5 0,-10 4-1 15,0 0 3-15,8-3 2 0,-8 3-66 0,0 0-70 16,9-2-77-16,-9 2-315 0,0 0-21 16</inkml:trace>
  <inkml:trace contextRef="#ctx0" brushRef="#br0" timeOffset="171060.38">20748 6795 146 0,'0'0'174'0,"0"0"-36"0,0 0-12 0,0 0-20 15,0 0-18-15,0 0-16 0,0 0-14 0,0 0-11 0,0 0-12 16,0 0-4-16,0 0-5 0,0 0-8 0,0 0 0 16,0 0-2-16,0 0-6 0,0 0 0 0,9-5-3 15,-9 5 1-15,13-1-4 0,-13 1-4 0,18-4 5 16,-8 2 2-16,2 0-3 0,0-1 11 0,3 1-15 15,-2 0 17-15,4-1-22 0,-2 0 18 0,3 0-18 16,-4-1 19-16,4 2-19 0,-1 0 13 0,-2-2-10 16,0 3 9-16,3-2-14 0,-5 1 16 0,0 0-16 15,-2-1 15-15,-1 1-18 0,-10 2 22 16,20-2-20-16,-20 2 15 0,11-3-11 0,-11 3 14 0,14-3-11 16,-14 3 14-16,0 0-15 0,13-2 12 15,-13 2-66-15,0 0-64 0,8-2-215 0,-8 2 206 0</inkml:trace>
  <inkml:trace contextRef="#ctx0" brushRef="#br0" timeOffset="171509.98">21866 6743 49 0,'0'0'233'0,"0"0"-49"15,0 0-14-15,0 0-45 0,-8-2 5 0,8 2-37 16,0 0 6-16,0 0-30 0,0 0 8 0,-5-5-32 16,5 5 4-16,0 0-26 0,0 0 12 0,9-4-23 15,-9 4 16-15,9-3-23 0,-9 3 19 0,17-5-25 16,-7 3 18-16,-1 0-18 0,5-1 13 0,-2 1-17 0,2-1 18 16,1 0-19-16,2-1 19 0,-2 2-20 0,0-2 18 15,2 2-18-15,-2-1 19 0,2-1-16 0,-3 2 13 16,-3 0-20-16,2 0 23 0,-1-1-23 15,-2 1 22-15,-10 2-21 0,15-3 23 0,-15 3-19 16,13-4 21-16,-13 4-22 0,9-3 16 0,-9 3-20 0,0 0 23 16,0 0-21-16,6-5 22 0,-6 5-18 0,0 0-13 15,0 0-83-15,0 0-59 0,0 0-235 0,-1-6 149 16</inkml:trace>
  <inkml:trace contextRef="#ctx0" brushRef="#br0" timeOffset="171858.77">22885 6636 105 0,'0'0'195'0,"0"0"-47"0,6-4 13 16,-6 4-23-16,0 0 18 0,10-5-29 0,-10 5 0 16,4-5-43-16,-4 5-6 0,9-4-34 0,-9 4 11 15,9-3-31-15,-9 3 15 0,15-5-26 0,-15 5 15 16,16-4-22-16,-6 1 19 0,0 2-28 0,-1-2 19 16,4 1-18-16,-3 0 15 0,4-1-20 0,-1 1 19 15,-1 1-19-15,0-2 18 0,2 1-19 16,0 2 16-16,-3-3-19 0,0 2 21 0,2 0-22 0,-3 0 37 15,-10 1-40-15,19-3 22 0,-19 3-23 0,13-2 18 16,-13 2-51-16,12-1-46 0,-12 1-75 0,10-1-231 16,-10 1 141-16</inkml:trace>
  <inkml:trace contextRef="#ctx0" brushRef="#br0" timeOffset="172174.42">23558 6553 97 0,'0'0'225'16,"0"0"-57"-16,0 0-19 0,0 0-17 0,0 0-20 15,0 0-7-15,0 0-10 0,0 0-8 0,11-1-11 16,-11 1-18-16,0 0-10 0,11-6-2 0,-11 6 9 16,10-2-3-16,-10 2-26 0,10-4 21 0,-1 1-31 15,-9 3 19-15,16-5-24 0,-7 3 15 0,2 0-28 16,-2 0 25-16,3 0-25 0,-2-2 20 0,1 2-28 16,-3 1 25-16,3-2-26 0,-2 2 21 0,-9 1-32 15,17-2-112-15,-17 2-353 0,12-3 24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9T09:45:50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26277 4309 316 0,'0'0'344'0,"0"0"-8"0,0 0-44 0,0 0 43 0,0 0-32 15,0 0-19-15,0 0-5 0,0 0-66 0,0 0-12 16,0 0-57-16,0 0-10 0,0 0-35 0,0 0 31 16,0 0-13-16,0 0 13 0,0 0 15 0,7 5 5 15,-7-5 10-15,5 9 6 0,-2-4 2 0,1 1-14 16,0 3-52-16,1-1 29 0,-1 2-55 0,-1-1 30 16,5 5-52-16,-2-3-6 0,-2 4-4 0,3-1-13 0,-2 1-4 15,2 1 30-15,-2-1-44 0,2 0 29 16,-1 1-44-16,-2 0 32 0,4-2-42 0,-2 0 25 15,-1-2-94-15,2 1-18 0,-2 0-63 0,-1-4-58 16,3 0-57-16,-3-2-64 0,1 0-54 0,-2-2-47 0,-3-5-62 16,6 6-388-16,-6-6-454 0</inkml:trace>
  <inkml:trace contextRef="#ctx0" brushRef="#br0" timeOffset="366.5">26351 4442 5 0,'-5'-12'414'0,"1"2"-117"0,1 0 3 0,1 0-39 15,0-1 20-15,1 1-65 0,1-1 11 0,1-2-50 16,1 2-23-16,2-2 12 0,3-1-55 16,-1 3 15-16,3 0-50 0,2-2 23 0,0 3-29 0,3 0 5 15,0 1-35-15,2 1 26 0,-1 1-34 0,0 3 19 16,2 0-29-16,-2 1 24 0,-1 2-34 16,-2 2 25-16,1 0-29 0,-2 2 16 0,-1 2-20 15,-3 0 25-15,0 0-24 0,-3 4 15 0,0-2-26 16,-3 1 24-16,-3 1-25 0,-1 1 0 0,1 1 9 0,-6 0-7 15,0-1 6-15,-1 0 3 0,-2 0 0 0,1-1 12 16,1-2 7-16,0 0 16 0,1-1 7 0,-1 0 9 16,3-1 2-16,1 0-1 0,-2-2-6 0,7-3-2 15,-9 6-3-15,9-6-15 0,-7 7-8 16,7-7-6-16,-6 5-2 0,6-5-3 0,-1 6 0 0,1-6-5 16,3 8 1-16,1-2-3 0,-1-2 7 15,4 1-6-15,-1 1 0 0,3 0-35 0,0 1 46 0,0 1-38 16,5-3 44-16,-4 2-6 0,4 0-5 15,-1-1-1-15,-1 0-5 0,2 0-1 0,-1-1-28 16,-1-1-54-16,-1-1-69 0,-1-1-78 0,1 1-98 16,-11-3-93-16,16 1-479 0,-16-1-460 0</inkml:trace>
  <inkml:trace contextRef="#ctx0" brushRef="#br0" timeOffset="592.74">26581 3996 330 0,'-4'-14'601'0,"1"4"-153"16,-2 0-29-16,3 1-54 0,0 0 5 0,-4 2-37 15,5 0-7-15,-2 0-41 0,3 7-48 0,-4-11-54 0,4 11-42 16,-4-9-32-16,4 9-14 0,0 0-25 0,0 0-5 16,0 0-22-16,0 0-3 0,0 0-10 0,11 9 0 15,-5-1-14-15,-1-1-4 0,3 4-13 0,1 0-52 16,0 2-83-16,0 0-49 0,2 2-57 15,1 0-107-15,-1 1-58 0,0 0-111 0,1-2-320 0,-2 1-380 16</inkml:trace>
  <inkml:trace contextRef="#ctx0" brushRef="#br0" timeOffset="966.18">26946 4198 68 0,'0'0'524'0,"0"0"-89"0,0 0-53 0,-2-9-66 16,2 9 25-16,0 0-23 0,-4-6-55 0,4 6-18 16,0 0-47-16,-3-6-54 0,3 6-13 0,0 0-29 15,0 0-18-15,0 0-15 0,0 0-29 0,0 0 5 16,5 8-22-16,-5-8 14 0,4 11-18 0,1-4 7 16,1 1-10-16,-1 0 16 0,2 0-18 0,-2 2 5 15,2-3-12-15,0 5 10 0,2-2-12 0,-2 1 12 16,0-2-12-16,1 1 5 0,2 0-1 0,-1-2 0 15,-2-2 13-15,0 1-11 0,3-1-1 0,-2-3 1 16,1 2 2-16,3-3-5 0,-12-2 6 0,18 1-9 16,-6-2 1-16,-3-1-2 0,0-3 13 0,1 1-17 0,-1-3 13 15,0-2-15-15,-1 0 12 0,0-2-17 0,-3-1 13 16,-1-1-17-16,-2 1 14 0,-2-2-15 16,0 0 15-16,-1-1-13 0,-2 0 12 0,1-1-19 0,-2 2 17 15,0 1-17-15,-1 1 11 0,1 3-13 0,0-1-20 16,2 1-76-16,-1 1-39 0,1 2-108 0,2 6-15 15,-4-10-55-15,4 10-40 0,-2-7-413 0,2 7-305 16</inkml:trace>
  <inkml:trace contextRef="#ctx0" brushRef="#br0" timeOffset="1201.85">27362 4037 38 0,'11'-4'569'0,"-11"4"-101"0,0 0-82 0,8-5 10 16,-8 5-17-16,0 0-46 0,0 0-41 0,6-2-48 15,-6 2-47-15,0 0-40 0,0 0-3 0,5 5-23 16,-5-5 9-16,3 7-27 0,-3-7-11 0,2 13-27 16,0-6 0-16,-1 3-19 0,0 0-2 0,3 1-18 15,0 3 3-15,0 0-14 0,0-1 4 0,1 2-14 16,1-1 2-16,0-1-12 0,-2 2 8 0,1-2-13 16,2 0 3-16,-2-1-66 0,1-1-55 0,-1-3-97 15,-1 2-30-15,-1-3-118 0,1 0-41 0,-2-1-98 16,-2-6-328-16,3 6-370 0</inkml:trace>
  <inkml:trace contextRef="#ctx0" brushRef="#br0" timeOffset="1516.07">27378 4040 408 0,'-4'-10'371'0,"2"0"-42"16,0 2-32-16,1 0-37 0,1 0-68 0,0 1 26 0,0-2-64 15,1 3 14-15,2-1-73 0,0 1 19 16,2 0-60-16,1 0 32 0,2 2-45 0,-1 1 25 0,1 0-38 15,-8 3 30-15,19 0-9 0,-10 3-8 16,0 0-9-16,-1 2-4 0,1 1-5 0,-3 1-6 0,-1 2-4 16,-1 0-5-16,-2 2-4 0,-2 0 2 0,-2 0-1 15,0-1 4-15,-1 1-7 0,-1 0-3 0,0 0 6 16,-1-2-1-16,1 0 0 0,-1 0-4 16,3-1 3-16,-1-2 7 0,1 1-4 0,-1-2 1 0,3-5 8 15,-1 11 15-15,1-11 16 0,0 10 8 0,0-10 7 16,5 11-4-16,-1-6-10 0,3 0-2 0,1 0-6 15,1 1-8-15,1-2-7 0,2 0-5 0,-1 2-4 16,3-1-3-16,2-2-6 0,-1 2-18 0,-1 0 23 16,1 0-34-16,-2-2-29 0,0 0-107 0,-2 0-39 15,0 0-99-15,-2-1-88 0,-9-2-437 0,16 2-355 16</inkml:trace>
  <inkml:trace contextRef="#ctx0" brushRef="#br0" timeOffset="1947.89">27483 3699 193 0,'-4'-4'356'0,"4"4"-79"0,-4-10-6 0,4 10-6 16,-5-8-3-16,5 8-38 0,-2-11-25 16,2 11-32-16,0-9-34 0,0 9-33 0,3-7-9 0,-3 7-14 15,8-6-5-15,-8 6-7 0,12-3-11 16,-12 3-4-16,0 0-2 0,16 2-6 0,-16-2-24 0,17 6 23 16,-11 0-41-16,1-1 35 0,-1 2-34 15,2 1 36-15,-3-2-37 0,0 2 36 0,-1 1-38 16,0-1 40-16,0 2-25 0,-2-2 35 0,1 1-17 15,0-2 35-15,-3 2-5 0,2-3 19 0,-1-1-13 0,-1-5 29 16,1 11 3-16,-1-11 33 0,3 10 2 0,-3-10 23 16,2 7 4-16,-2-7-11 0,4 4-3 0,-4-4-33 15,0 0-24-15,0 0-17 0,14 0-17 0,-14 0-10 16,16-5-20-16,-9 1-44 0,5-1-71 0,-1 2-70 16,-2-1-41-16,4 1-86 0,-3-1-21 0,2 0-94 15,-1 2-28-15,-1 0-80 0,1-1-312 0,-11 3-356 16</inkml:trace>
  <inkml:trace contextRef="#ctx0" brushRef="#br0" timeOffset="2332.57">27937 3930 297 0,'0'0'455'0,"0"0"-51"0,0 0-64 15,0 0 32-15,0 0-43 0,0 0-6 16,0 0-60-16,0 0-32 0,-9-3-62 0,9 3-29 16,0 0-37-16,0 0-4 0,0 0-13 0,-2 8-5 15,2-8-23-15,0 9 12 0,2-1-20 0,-1 0 3 0,0 0-18 16,2 2 11-16,1 1-20 0,0-1 9 0,1 4-14 16,1-3 12-16,0 2-15 0,1-1 12 15,1-1-11-15,0 0 9 0,1 0-12 0,2-1 11 16,0-2-14-16,-1-1 8 0,3-1-10 0,0-1 8 0,-2-1-7 15,1-2 3-15,1-1-10 0,-2-2 6 16,3-1-11-16,-2-2 12 0,-1-2-11 0,1 0 11 16,-2-2-11-16,-2-2 6 0,0-2-9 0,-1-1 9 15,-3 0-14-15,0-3 13 0,-2 0-12 0,-2 0 7 0,0 1-6 16,0 2 9-16,-1-4-12 0,-2 4 12 0,2 1-11 16,-2 0 10-16,2 1-13 0,-3 2 6 15,2-2-14-15,-1 4 7 0,3-2-47 0,-2 3-59 16,2 6-103-16,-2-11-12 0,2 11-103 0,-3-7-51 0,3 7-94 15,0 0-317-15,3-6-321 0</inkml:trace>
  <inkml:trace contextRef="#ctx0" brushRef="#br0" timeOffset="2483.27">28406 3852 8 0,'0'0'463'15,"10"2"-108"-15,-10-2-46 0,0 0-35 0,0 0-24 16,11-1-29-16,-11 1-37 0,0 0-75 0,0 0 21 15,9-3-69-15,-9 3 17 0,8-3-65 0,-8 3-15 16,9-4-77-16,-9 4-86 0,13-7-103 0,-3 2-341 16,-1 2-122-16</inkml:trace>
  <inkml:trace contextRef="#ctx0" brushRef="#br0" timeOffset="2632.66">28707 3782 311 0,'0'0'321'16,"0"0"-42"-16,0 0-8 0,12 1-14 0,-12-1-56 0,0 0 27 15,0 0-74-15,0 0 8 0,9-2-72 16,-9 2 19-16,0 0-70 0,9-1-13 0,-9 1-95 16,9-5-59-16,-9 5-85 0,14-5-101 0,-7 1-224 15,1 0-47-15</inkml:trace>
  <inkml:trace contextRef="#ctx0" brushRef="#br0" timeOffset="2762.42">28974 3712 490 0,'0'0'394'0,"0"0"-46"0,0 0-91 15,0 0 35-15,0 0-72 0,8-3 13 0,-8 3-78 16,0 0-1-16,0 0-65 0,0 0 21 0,0 0-58 16,7-4 11-16,-7 4-94 0,0 0-29 0,0 0-123 15,0 0-66-15,11-3-135 0,-11 3-228 16,6-4-125-16</inkml:trace>
  <inkml:trace contextRef="#ctx0" brushRef="#br0" timeOffset="3097.71">29098 3633 371 0,'0'0'437'16,"0"0"-56"-16,2-7-44 0,-2 7-27 0,0 0-36 16,0 0-31-16,0 0-45 0,2-6-35 0,-2 6-41 15,0 0-19-15,0 0-19 0,0 0-17 0,0 0-2 16,5 5 2-16,-5-5-2 0,6 8-1 0,-3-3-9 16,5 2-29-16,-2 0 19 0,-2 2-31 0,5 0 21 15,-1 1-25-15,-1 1 19 0,2 0-20 0,-1 1 17 16,3-3-16-16,0 2-2 0,0 0 18 0,1-1-4 15,1-2-2-15,-1 2-3 0,0-3 2 0,1 0-6 16,1-1-3-16,-1-1 3 0,-1-2-1 0,2-1-5 16,-1 0-1-16,-1-3-5 0,-1-2 2 0,0 1-18 15,0-3 16-15,-2 0-15 0,1-2 21 0,-2-2-22 16,-3-1 22-16,0-1-7 0,-2-1 0 0,-2 0-1 16,0-1-6-16,-2 0 2 0,0-1 5 0,-1 1-7 15,-2 0-23-15,2 1 29 0,-1 1-24 0,1 0 25 16,-2 3-27-16,1-2 15 0,1 2-60 0,0 1-53 15,-3 1-78-15,5 6-23 0,-3-10-97 0,3 10-34 16,-3-7-386-16,3 7-250 0</inkml:trace>
  <inkml:trace contextRef="#ctx0" brushRef="#br0" timeOffset="3338.41">29575 3530 264 0,'0'0'475'0,"10"-3"-97"0,-10 3-33 0,0 0-40 15,9-4-23-15,-9 4-29 0,0 0-50 0,8-4-54 16,-8 4-15-16,0 0-44 0,0 0 6 0,8 4 14 16,-8-4-1-16,7 7-5 0,-7-7-13 0,7 11-6 0,-4-4-6 15,3 1-11-15,-3 1-11 0,4 0-14 16,-2 1-7-16,1 1-5 0,-2 0-15 0,3 1 11 16,0-2-21-16,-1 3 17 0,2-3-18 0,-3 0 9 15,1-2-19-15,-1 1 9 0,2 0-57 0,-4 1-24 16,2-4-60-16,-1-2 8 0,0 2-101 0,-4-6-47 15,0 0-82-15,6 2-34 0,-6-2-313 0,0 0-209 16</inkml:trace>
  <inkml:trace contextRef="#ctx0" brushRef="#br0" timeOffset="3647.95">29680 3610 226 0,'-8'-14'224'0,"3"1"-11"0,1 0-59 0,-1-1 41 16,1 1-56-16,2 0 51 0,-1 1-9 0,2 1 25 16,0-1-25-16,1 0-8 0,1 2-30 15,1-1-11-15,2 0-17 0,0 1-50 0,4 1 30 16,1-1-23-16,0 2-9 0,1 0-21 0,1 2 4 0,0 2-14 15,0 0 6-15,1 0-10 0,-1 3 3 0,1 1-15 16,0 1 18-16,-3 3-20 0,2 0 9 0,-3 0-19 16,0 2 19-16,-3 2-32 0,-1 0 21 15,-2 2 2-15,-2-2-2 0,0 1-3 0,-2 0-3 16,0 2-1-16,-2-3 0 0,1 2 4 0,-1-3-9 0,2 0 1 16,-1 1 4-16,3-8 2 0,-4 10 2 15,4-10 14-15,-5 10 12 0,5-10 20 0,-1 8 23 16,1-8 15-16,6 8 11 0,-6-8-12 0,9 5-16 15,-9-5-11-15,15 5-12 0,-5-3-12 0,1 3-10 16,-1-3-6-16,4-1-1 0,1 1-11 0,0-1-6 0,-1 1-30 16,1-1-53-16,-1 0-64 0,0 0-63 0,-1-1-98 15,0 0-51-15,-13 0-140 0,22-2-273 0,-22 2-280 16</inkml:trace>
  <inkml:trace contextRef="#ctx0" brushRef="#br0" timeOffset="4048.51">29772 3165 112 0,'-3'-9'439'0,"3"2"-142"16,-2-1-2-16,2 8-64 0,0-11 5 0,0 11-45 16,0-10-26-16,0 10-35 0,1-9-29 15,-1 9-7-15,4-6-17 0,-4 6-5 0,0 0-14 0,11 1-10 16,-11-1-7-16,9 6-3 0,-1-1 0 15,-2 0-12-15,-2 2-4 0,3 1-2 0,-3-1-3 0,1 1-7 16,-2-1-8-16,1 0 3 0,-3 1 1 0,2-2-1 16,-2 1 8-16,-1-7-6 0,0 9 3 0,0-9 5 15,0 7-2-15,0-7 35 0,0 0 10 0,0 0 31 16,0 0-7-16,0 0 23 0,-7-5-34 0,7 5 22 16,0-11-51-16,1 2 40 0,0 0-15 0,3-2 2 15,-1 2-8-15,2-1-5 0,1-2 7 0,-1 1 1 16,3 1-4-16,-2 0-1 0,1 2-17 0,-1 1 0 15,2 1-4-15,-1 1-7 0,0 2 2 0,-7 3 2 16,15-1-6-16,-15 1-6 0,14 4-1 0,-5 2-9 16,1 0-8-16,-1 4 8 0,-1 0-16 0,0 1 19 15,0 3-19-15,2-1 15 0,-3 2-19 0,1-1 8 16,1 1-43-16,0 1-50 0,-1-2-80 16,4 3-25-16,-3-4-52 0,0-1-120 0,1 1-84 15,3-3-420-15,-1 0-424 0</inkml:trace>
  <inkml:trace contextRef="#ctx0" brushRef="#br0" timeOffset="4613.46">30454 3499 440 0,'0'0'445'16,"0"0"-45"-16,0 0-49 0,-5-5-26 0,5 5 21 15,0 0-28-15,0 0 17 0,-4-6-31 0,4 6-5 16,0 0-35-16,0 0-37 0,0-7-33 0,0 7-35 16,0 0-33-16,3-7-26 0,-3 7-21 0,8-5-19 15,-2 0-8-15,0 1-12 0,5 1-9 0,-2-2-6 16,2 1-7-16,0 1-8 0,4-2-24 0,-1 0-34 15,1 2-63-15,0-2-18 0,1 1-58 0,0 1-23 16,-4 0-58-16,-1 0-74 0,3 1-37 0,-3 1-71 16,1-1-433-16,-12 2-443 0</inkml:trace>
  <inkml:trace contextRef="#ctx0" brushRef="#br0" timeOffset="4781.17">30544 3581 352 0,'-5'6'362'0,"2"-2"-20"15,3-4 36-15,-6 9 26 0,6-9 31 0,0 0-26 0,1 6-31 16,-1-6-60-16,0 0-62 0,17-1-58 0,-8-1-30 16,3 0-40-16,1-2-29 0,4-1-24 15,-1 2-41-15,2-2-83 0,2 2-117 0,-3-3-92 16,1 2-154-16,-1-1-217 0,-4 2-258 0,-2-1-447 16</inkml:trace>
  <inkml:trace contextRef="#ctx0" brushRef="#br0" timeOffset="5315.12">28300 5141 524 0,'-2'-6'418'16,"-2"1"24"-16,2-1-67 0,2 6 14 0,-6-10-52 15,6 10-19-15,-5-8-43 0,5 8-32 0,-4-6-58 16,4 6-25-16,-4-7-45 0,4 7-15 0,0 0-28 15,0 0 5-15,0 0-9 0,0 0-4 0,0 0 2 16,0 9-5-16,0-9-4 0,6 9-9 0,-2 0-8 16,2-2-6-16,-2 2-7 0,1 0-1 0,2 1-7 15,-1 1 2-15,3 1-45 0,-3-1 42 0,2 1-4 16,-1 0-4-16,0-2-7 0,1 1-24 0,-2-3-65 16,1 0-56-16,-2-1-60 0,2 0-60 0,-3 0-59 15,1-3-47-15,-5-4-60 0,8 7-438 0,-8-7-419 16</inkml:trace>
  <inkml:trace contextRef="#ctx0" brushRef="#br0" timeOffset="5680.99">28328 5189 357 0,'-2'-8'289'0,"0"1"-60"0,1-1 28 16,-1 0-46-16,2-1 28 0,0 1-50 0,2-2 34 15,0 1-78-15,2-1 23 0,0 1-73 0,1-1 25 16,0 2-51-16,4 0 30 0,-3 1-54 0,3 1 33 15,-1 0-43-15,1 2 29 0,-1 1-38 0,-8 3 26 16,15-2-40-16,-15 2 34 0,15 2-43 0,-15-2 29 16,11 6-36-16,-5 0 38 0,0 0-39 0,-3 1 33 15,1 1-42-15,-2 1 6 0,-2 0 1 0,0-1 1 16,0 0 1-16,-1-1 6 0,0 2-4 0,-1-2-1 16,0-1 3-16,-1 1-1 0,3-7 2 0,0 11 2 15,0-11 5-15,-2 9 0 0,2-9 2 0,-3 7 3 16,3-7-4-16,0 7-1 0,0-7 0 0,0 0-3 0,3 8 4 15,-3-8-5-15,2 6-4 0,-2-6 4 16,7 7 6-16,-7-7-5 0,9 8-3 0,-4-5 0 16,2 1 3-16,-2 0 1 0,3 2-5 0,-1-3 1 15,0 2 17-15,2-2-18 0,-1 2-7 0,0-1 7 0,-1-1 2 16,3 0-10-16,-2 0-29 0,1 0-65 0,-9-3-79 16,18 4-79-16,-18-4-122 0,13 0-326 15,-13 0-214-15</inkml:trace>
  <inkml:trace contextRef="#ctx0" brushRef="#br0" timeOffset="5907.01">28440 4739 529 0,'-6'-8'496'0,"1"1"-134"0,0 1-6 16,1 2-54-16,4 4 10 0,-7-8-71 0,2 4-26 15,5 4-65-15,-5-6-9 0,5 6-51 0,0 0 5 16,0 0-34-16,0 0 11 0,0 0-26 0,0 0 8 16,3 4-28-16,2 2 14 0,1-1-25 0,-1 4 13 15,4-1-9-15,0 2-7 0,1 1-48 0,1 0-71 16,1 0-104-16,0 2-44 0,0 2-107 0,1-3-487 16,-1-2-392-16</inkml:trace>
  <inkml:trace contextRef="#ctx0" brushRef="#br0" timeOffset="6231.38">28762 4939 553 0,'0'0'418'16,"0"0"-70"-16,0 0-106 0,0 0 7 0,0 0-90 16,0 0 17-16,2 6-70 0,-2-6 51 0,0 0-52 15,3 9 26-15,-3-9-50 0,2 8 22 0,0-1-50 16,1-2 26-16,1 2-39 0,1 2 23 0,0-2-40 15,0 2 24-15,1-1-35 0,0 0 27 0,1 1-31 16,-2-5 4-16,4 4 6 0,-2-1-8 0,4-1 10 0,-3-1-1 16,1 0-1-16,0-2-1 0,-9-3 19 0,16 2-29 15,-16-2 24-15,19-1-32 0,-11-1 25 0,0-2-28 16,-2-1 25-16,2-1-30 0,-1-1 28 16,-3-1-30-16,0-3 22 0,-3 0-25 0,1 0 25 0,-2-2-27 15,-2-1 27-15,0-1-28 0,-1 1 27 0,-2-2-33 16,0 2 34-16,-3 1-32 0,3-1 13 0,0 3-35 15,-1 0 6-15,1 1-77 0,-2 2-29 0,4 1-101 16,-1 1-27-16,1 1-60 0,3 5-364 0,-4-7-200 16</inkml:trace>
  <inkml:trace contextRef="#ctx0" brushRef="#br0" timeOffset="6460.1">29102 4802 264 0,'0'0'422'0,"16"0"-92"0,-16 0-62 0,0 0-50 16,11 1-33-16,-11-1 2 0,0 0 24 0,8 6-39 16,-8-6 21-16,4 8-16 0,-4-8-22 0,5 11-23 15,-3-5-25-15,3 2-9 0,-2 0-16 0,1 2-13 16,0 1-9-16,1 1-13 0,0 0-5 0,2 0-2 16,-2 0-35-16,3 1 21 0,-3-2-24 0,3 1 18 15,0 0-21-15,-2-2 15 0,2 0-27 0,-2-2-17 16,-1-1-94-16,2 0-8 0,-7-7-92 0,7 9-50 15,-7-9-98-15,5 5-376 0,-5-5-259 0</inkml:trace>
  <inkml:trace contextRef="#ctx0" brushRef="#br0" timeOffset="6766.89">29130 4799 244 0,'-2'-11'248'0,"0"1"-33"15,2 1 0-15,2 1-3 0,-1 0-18 0,2 0-8 16,-1-1-17-16,3 2-24 0,0 0-28 0,3 1-22 15,-2 0-17-15,2 2 0 0,1 1-52 0,1 0 45 16,2 2-13-16,-12 1-7 0,20 3-3 0,-11 0-1 16,0 1-8-16,1 2-9 0,-2 2 2 0,-2 0-10 0,1 1-5 15,-2 1-3-15,0-1-2 0,-4 2-5 0,3 1-1 16,-3-2 1-16,-1 0 1 0,2 1-7 0,-2 0-2 16,0-3 5-16,0 1-1 0,0-1 0 15,-2 0 0-15,2-1 1 0,0 2 5 0,2-2 11 0,-2-7 3 16,2 11-22-16,-2-11 49 0,3 10 6 0,-3-10 7 15,6 9-4-15,-6-9-10 0,12 7-11 0,-12-7-5 16,14 4-4-16,-14-4-8 0,20 2-5 0,-10-1-7 16,3-1-5-16,0 0-32 0,-1-1-96 0,0-2-107 15,1 1-119-15,1-3-428 0,-4 0-298 0</inkml:trace>
  <inkml:trace contextRef="#ctx0" brushRef="#br0" timeOffset="7064.92">29257 4516 164 0,'-5'-10'385'0,"1"3"-58"0,1-1-62 0,-2 0-34 16,4 2-12-16,0-1-10 0,-1 1-21 0,1 0-35 16,1 6-28-16,3-11-29 0,-3 11-22 0,7-7-16 15,-7 7-4-15,9-2-45 0,-9 2 41 0,11 2-44 16,-6 1 40-16,2 1-39 0,-2 2 31 0,1 1-44 15,-1 0 3-15,0 2 43 0,-1-1-44 0,-1 2 46 16,1-2-54-16,-1 1 42 0,-1 0-38 0,2-1 44 16,-4-1-36-16,3-1 47 0,-1 0-27 0,-2-6 44 0,4 10-29 15,-4-10 45-15,4 9-22 0,-4-9 25 16,8 7-35-16,-8-7 14 0,10 4-33 0,-10-4 16 16,15 1-36-16,-2-2-1 0,-1 1-68 0,1-2-38 15,2 1-144-15,0 0-71 0,0-2-116 0,4 0-290 16,-4 0-226-16</inkml:trace>
  <inkml:trace contextRef="#ctx0" brushRef="#br0" timeOffset="7369.94">29672 4631 146 0,'5'11'343'0,"-5"-11"-49"0,0 9-12 16,0-9-12-16,4 9-15 0,-4-9-21 15,3 10-41-15,-3-10 22 0,4 10-64 0,-2-4 13 16,1-1-61-16,1 2 14 0,1 0-55 0,1-1 20 0,-1 1-10 15,0 0-14-15,2 1-34 0,0-1 34 0,1-1-4 16,0 1-9-16,-1 0-4 0,2-2 9 16,0 0-1-16,0 0 4 0,0 0-9 0,1-3-5 15,-1-1 0-15,-9-1-8 0,19 3 4 0,-19-3-1 0,18-3-6 16,-10 1 12-16,1-3-2 0,-1 0-1 0,-1-1-5 16,0-1 0-16,-1-1-17 0,-1-2 13 15,-1 1-21-15,-1-2 15 0,0 0-23 0,-3-1 12 16,0 1-13-16,0-1 10 0,0 0-18 0,-2 1 16 0,-1 1-20 15,1 1 16-15,0 0-20 0,0 0-3 0,-1 3-75 16,1 0-36-16,2 6-122 0,-5-10-25 0,5 10-87 16,-4-8-46-16,4 8-331 0,0 0-251 0</inkml:trace>
  <inkml:trace contextRef="#ctx0" brushRef="#br0" timeOffset="7519.67">30045 4598 196 0,'0'0'404'0,"11"3"-77"0,-11-3-34 16,0 0-44-16,0 0-35 0,0 0-77 0,11-2 16 16,-11 2-67-16,0 0 18 0,8-3-69 0,-8 3 24 15,9-3-87-15,-9 3-47 0,11-4-103 16,-1 1-119-16,-1 0-228 0,0-1-28 0</inkml:trace>
  <inkml:trace contextRef="#ctx0" brushRef="#br0" timeOffset="7665.9">30298 4547 287 0,'0'0'344'0,"0"0"-27"0,0 0-24 16,0 0-20-16,0 0-54 0,0 0 31 0,9 3-88 15,-9-3 12-15,0 0-83 0,0 0 18 0,9-1-71 16,-9 1 10-16,10-3-102 0,-10 3-44 0,13-5-121 0,-4 2-107 16,0 0-272-16,0-1-111 0</inkml:trace>
  <inkml:trace contextRef="#ctx0" brushRef="#br0" timeOffset="7803.61">30495 4480 359 0,'0'0'410'16,"0"0"-72"-16,0 0-25 0,0 0-55 0,0 0 38 15,0 0-64-15,0 0-7 0,0-7-66 0,0 7-5 16,0 0-55-16,0 0 2 0,0 0-47 0,0 0-4 16,4-8-87-16,-4 8-52 0,0 0-121 0,8-4-68 0,-8 4-143 15,7-3-213-15,-7 3-144 0</inkml:trace>
  <inkml:trace contextRef="#ctx0" brushRef="#br0" timeOffset="8164.92">30612 4336 352 0,'0'0'372'0,"-3"-4"-25"0,3 4-60 0,-3-7-18 15,3 7-9-15,0 0-22 0,-4-7-29 0,4 7-49 16,0 0-35-16,0 0-22 0,0 0-32 0,-2-4-2 15,2 4-18-15,0 0-4 0,1 6 6 0,-1-6 16 16,5 10-1-16,-1-5-8 0,0 3-11 0,-1 0-1 16,3 2-5-16,0-1-1 0,-2 0-19 15,1-1 25-15,2 0-14 0,-1 2 13 0,3-3-22 16,-1 3 21-16,1-2-15 0,0 0 9 0,1-1-19 16,0-2 15-16,-1 1-21 0,4-2 14 0,-2 0-20 0,3-2 15 15,-2-1-19-15,1 0 12 0,-1-2-2 16,1 0-4-16,-1-1-4 0,-1-1 1 0,-2-2-4 0,1-1-6 15,-1-1 3-15,-2-1-5 0,-1 0-1 0,-2-2 0 16,0 0 1-16,-2-2-26 0,0 3 28 0,-4-3-27 16,2 1 28-16,-2 1-34 0,-2 0 33 0,0 1-46 15,2 0-9-15,-2 1-59 0,1 1-42 0,-1 2-29 16,0-1-82-16,4 6-16 0,-6-7-100 0,6 7-334 16,-7-6-225-16</inkml:trace>
  <inkml:trace contextRef="#ctx0" brushRef="#br0" timeOffset="8666.29">30944 4253 407 0,'6'-4'431'0,"-6"4"-28"0,0 0-76 0,9-4-42 16,-9 4-37-16,0 0-58 0,0 0-33 0,7-3-42 16,-7 3-16-16,0 0-15 0,0 0 9 0,8 6-23 15,-8-6 25-15,6 9-40 0,-4-3 21 0,2 3-32 16,1-2 21-16,-2 3 2 0,4-2-6 0,-2 2-7 15,1-1-5-15,1 2-4 0,0 0-11 0,0 0-11 16,1-4 10-16,-2 1-7 0,1 1-5 0,0-2-3 16,0 0-7-16,-1-1 0 0,-1 0-6 0,-1-1 0 15,-4-5-4-15,5 6-13 0,-5-6-38 0,0 0-31 16,0 0-10-16,0 0 8 0,0 0 17 0,-7-5 8 16,1-1 11-16,1-1 11 0,-2-1 7 0,-2-2-2 15,1-3 14-15,0 2-2 0,-1-3 9 0,2 1-5 16,0-2 15-16,0 0-11 0,0 0 9 0,2 0-6 15,0 0 10-15,4 1-7 0,-2 1 14 0,3 0-12 16,0 3 17-16,2-1-14 0,0 0 15 0,1 1-19 16,3 2 11-16,-2-1-12 0,2 3 11 0,-1 1-10 15,2-1 12-15,-7 6-10 0,12-3 12 0,-12 3-19 16,13 0 20-16,-13 0-53 0,14 3 59 0,-14-3-12 16,11 10 12-16,-8-5-16 0,1 2 14 0,0 1-15 15,0-2 10-15,-3 1-20 0,3 1 20 0,-3-2-21 16,1 1 25-16,-1 0-17 0,1 1 15 0,-2-1-11 15,2-1 27-15,0 1-10 0,0-1 35 0,0 0-16 16,1 0 42-16,1 1-12 0,1-1 30 0,2 0-37 16,-2 0 21-16,4-1-36 0,0 0 10 0,1-1-30 15,1 0 15-15,0-1-33 0,2 0 16 0,-1-1-53 16,0 1-25-16,0-1-69 0,-12-2-57 0,20 1-74 16,-20-1-149-16,14 0-95 0,-14 0-231 0,9-6-234 15</inkml:trace>
  <inkml:trace contextRef="#ctx0" brushRef="#br0" timeOffset="9064.65">31051 3943 197 0,'-2'-8'429'0,"0"0"-58"0,2 8-65 15,0-13-26-15,0 13-39 0,-2-11-12 0,2 11-22 16,0-10-44-16,0 10-30 0,0-8-39 0,0 8-9 15,0 0-28-15,5-7 20 0,-5 7-25 0,0 0 7 16,11 2-30-16,-11-2 16 0,11 4-23 0,-11-4 17 16,9 6-27-16,-9-6 11 0,11 8-34 0,-7-5 39 15,-4-3-26-15,8 7 17 0,-8-7-16 0,7 5 19 16,-7-5-17-16,4 6 30 0,-4-6-18 0,0 0 48 0,8 2-16 16,-8-2 41-16,0 0-28 0,0 0 17 15,5-5-20-15,-5 5 6 0,2-10-32 0,1 4 17 16,-1-3-27-16,2 1 15 0,0-1-4 0,1 0-4 15,2-1-3-15,0 2-7 0,-3-2 1 0,4 2-2 16,-2-1-6-16,2 2-2 0,0 1-7 0,-2-1 2 0,0 3-5 16,3 0-2-16,-9 4 1 0,13-3-3 15,-13 3 2-15,15 2 1 0,-8 1-3 0,-1 2 2 16,3 1-27-16,1 2 18 0,-2 3-51 0,0 0-32 16,1 1-54-16,-1 1-25 0,3 1-36 0,-1 2-106 15,0 0-35-15,2-2-65 0,-1 0-305 0,2-2-225 16</inkml:trace>
  <inkml:trace contextRef="#ctx0" brushRef="#br0" timeOffset="9397.62">31580 4070 415 0,'0'0'389'16,"0"0"-61"-16,0 0-2 0,0 0-25 0,-5-6-29 15,5 6-6-15,0 0-68 0,0 0-14 0,0 0-59 16,0 0-2-16,0 0-41 0,0 0 2 0,0 0-42 15,-9 2 19-15,9-2-34 0,-2 7 20 0,2-7-32 0,0 11 24 16,0-11-28-16,1 11 26 0,0-4-27 16,2-2 23-16,-1 2-27 0,2 1 28 0,-1-1-29 15,2 1 26-15,0-3-28 0,0 1 27 0,0-1-24 0,2 0 29 16,0 0-28-16,1-3 25 0,-8-2-35 0,15 2 30 16,-15-2-33-16,17 0 29 0,-17 0-42 0,15-3 38 15,-5-2-27-15,-1 0 31 0,-2-1-31 0,-1 0 27 16,2-4-32-16,-3 2 30 0,0-3-32 0,-1 1 28 15,0-2-37-15,-2 1 31 0,0-1-31 0,-2-1 29 16,-2 0-23-16,1 3 23 0,-2-1-30 0,1 2 30 16,-1-3-52-16,1 4-21 0,-2 0-49 0,1 1-50 0,-2 2-26 15,0 0-80-15,5 5-19 0,-8-6-69 0,8 6-298 16,-5-6-167-16</inkml:trace>
  <inkml:trace contextRef="#ctx0" brushRef="#br0" timeOffset="9913.9">31844 3923 330 0,'0'0'435'0,"7"-3"-66"0,-7 3-77 0,0 0-30 0,12-2-52 15,-12 2-32-15,0 0-43 0,0 0-22 16,0 0-24-16,11 2 19 0,-11-2 5 0,5 7-51 0,-5-7 15 16,4 11-10-16,-1-4 12 0,2 1-29 15,-1 1 12-15,-1 1-34 0,1-1 22 0,1 2-25 16,1 0-9-16,-1 0-5 0,2 1 4 0,-2-3 20 0,-1 2-27 15,1-2 17-15,-1-1-34 0,-1 0 25 0,1-1-24 16,-1 1 16-16,0-3-19 0,-3-5 25 0,4 9-61 16,-4-9-33-16,0 0-45 0,-2 7-37 0,2-7-27 15,0 0 13-15,-11-4 8 0,11 4 39 0,-11-9 22 16,5 3 20-16,-1-1 21 0,-1-3 20 0,-1-1 2 0,3 1 11 16,-1-5 6-16,0 1 4 0,2 0 6 0,-2-1 10 15,3 0 9-15,0-1 18 0,2 1 7 0,-1 1-8 16,3 1 43-16,0 0-30 0,0 0 50 0,4 2-36 15,-3-1 46-15,3 2-31 0,1 0 22 0,1 2-34 16,1 0 12-16,1 2-19 0,-2 0 4 0,3 1-16 16,-1 1 14-16,1 1-17 0,-9 3 16 0,15-1-22 15,-15 1 10-15,14 2-13 0,-14-2 4 0,14 7-4 16,-8 0-13-16,-1-2 3 0,1 1 3 0,-4 3-11 16,1-4 11-16,-2 4-10 0,-1-2 6 0,2 1-13 15,-2 1 13-15,-2-2-7 0,2 2-5 0,0-1 1 16,-1-1 13-16,0 0-10 0,1 0 8 0,0-7-3 15,-2 13 9-15,2-13 14 0,2 11 7 0,-2-11 17 0,2 9-2 16,-2-9 3-16,4 10-2 0,-4-10-9 0,9 6-13 16,-9-6 20-16,13 4-33 0,-13-4-1 0,14 4-5 15,-14-4-1-15,15 2-14 0,-15-2-35 0,18 2-51 16,-18-2-72-16,15 0-100 0,-15 0-112 0,16-4-337 16,-16 4-222-16</inkml:trace>
  <inkml:trace contextRef="#ctx0" brushRef="#br0" timeOffset="10398">31920 3591 119 0,'0'0'448'0,"-5"-8"-122"0,5 8-14 16,-4-8-28-16,4 8-2 0,-2-5-19 0,2 5-17 16,0 0-49-16,-4-6-57 0,4 6-17 0,0 0-21 0,-1-8-23 15,1 8-12-15,0 0-23 0,0 0-7 0,0 0-3 16,0 0-6-16,9 6-1 0,-9-6-11 0,7 4-6 16,-7-4 3-16,5 6 0 0,-5-6-2 0,9 9 20 15,-9-9-32-15,5 6 24 0,-5-6-27 0,6 5 22 16,-6-5-30-16,0 0 28 0,5 8-24 0,-5-8 25 15,0 0-24-15,0 0 33 0,5 5-37 0,-5-5 33 16,0 0-23-16,0 0 23 0,0 0-31 0,0 0 12 0,-2-10 4 16,2 10 0-16,0-7 1 0,0 7-8 15,2-11 6-15,-2 11 4 0,3-12-2 0,1 6 1 16,0-1-7-16,-1 0 2 0,2 0 4 0,0 1 0 16,1 1-3-16,-6 5-2 0,11-8 1 0,-11 8-2 15,11-7 2-15,-11 7-4 0,12-3 5 0,-12 3-5 0,12-2 3 16,-12 2 1-16,14 3 2 0,-14-3 1 0,13 4-2 15,-13-4-3-15,12 10-1 0,-3-6 3 0,-2 0 3 16,-2 2-4-16,3 1-4 0,0-2-2 0,-2 1 16 16,-1 1-78-16,2-3-40 0,-1 2-46 0,-2-1-71 15,2 0-77-15,-6-5-65 0,9 6-365 0,-9-6-232 0</inkml:trace>
  <inkml:trace contextRef="#ctx0" brushRef="#br0" timeOffset="10572.68">32189 3527 267 0,'0'0'394'16,"-2"-9"-110"-16,2 9 32 0,-4-8-36 16,4 8-32-16,-1-7-19 0,1 7-29 0,-2-7-35 0,2 7-30 15,0 0-35-15,2-8-22 0,-2 8-8 0,5-5-19 16,-5 5-8-16,12-5-11 0,-12 5-11 0,11-2 1 16,-11 2-8-16,16-2-9 0,-16 2-21 0,18-3-33 0,-18 3-49 15,17 0-60-15,-17 0-71 0,16-2-59 16,-8-1-58-16,-8 3-207 0,13-4-63 0</inkml:trace>
  <inkml:trace contextRef="#ctx0" brushRef="#br0" timeOffset="10747.08">32288 3391 102 0,'0'0'293'0,"0"0"-87"0,0 0-50 0,0 0-33 16,0 0 5-16,0 0 16 0,0 0 36 0,0 0-32 15,-9 4 12-15,9-4-52 0,2 7 20 0,-2-7-24 16,2 10-40-16,-2-10 16 0,3 11-13 0,-1-4-13 0,2 0-11 15,-1-1-16-15,0 3 0 0,1-2-5 0,0 1-5 16,-1 1 0-16,1-2-10 0,1 2-3 0,0-3-66 16,-1 1-102-16,-1-2-93 0,-3-5-348 0,8 8-115 15</inkml:trace>
  <inkml:trace contextRef="#ctx0" brushRef="#br0" timeOffset="10964.71">32407 3356 148 0,'-1'-7'450'0,"1"7"-112"0,0-11 11 16,0 11-42-16,-1-10-36 0,1 10-34 0,0-8-35 15,0 8-50-15,0 0-31 0,-2-8-17 0,2 8-14 16,0 0-8-16,0 0 10 0,0 0-3 0,7 7-14 16,-7-7-13-16,7 9-10 0,-4-2-14 0,2 2-27 15,-1-1 23-15,1 3-6 0,0 1-2 0,4 1-13 16,-3 1-4-16,0 1-16 0,1 1-38 0,0 2-69 15,0 0-121-15,-2-2-152 0,-1 1-432 0,0 0-353 16</inkml:trace>
  <inkml:trace contextRef="#ctx0" brushRef="#br0" timeOffset="11531.89">31019 5160 411 0,'0'0'436'0,"0"0"-69"15,0 0-55-15,0 0-20 0,0 0-38 0,0 0-22 0,0 0-32 16,-4-6-17-16,4 6-7 0,7-8-6 0,2 2-17 16,0 0-20-16,2-1-22 0,4-2-14 15,3-2-8-15,4 2-10 0,4-3-9 0,-1-1-8 16,5-2-10-16,3 0-6 0,1-1-9 0,1 0-3 0,-1 0-9 15,2-1-20-15,-3 0 14 0,3 1-23 0,0 1 17 16,-2-2-22-16,0 2 18 0,0-2-16 16,-6 4 11-16,-1 1-26 0,-1 1-21 0,-6 1-72 0,1 2-25 15,-2-1-39-15,-6 2-80 0,-2 1-28 16,-1 2-64-16,-10 4-88 0,12-6-264 0,-12 6-209 0</inkml:trace>
  <inkml:trace contextRef="#ctx0" brushRef="#br0" timeOffset="11747.02">31289 5183 249 0,'-19'19'296'0,"1"-2"-44"0,4-2-16 15,2-5 25-15,3 1 44 0,-1-3 7 0,2 0 43 0,3-2-55 16,5-6-23-16,-2 5-60 0,2-5-18 16,0 0-43-16,15-3-5 0,-2-1-32 0,2 0-4 15,4-5-27-15,4 0-7 0,3-2-21 0,2-2 0 16,7-2-14-16,2 0-4 0,0-2-13 0,-2 1-5 0,3-1-7 15,-3 0-19-15,0 3 14 0,-7-1-22 0,-1 1 10 16,-2 1-78-16,-6 3-81 0,-2-4-135 0,-2 2-281 16,-6 1-407-16,-2 0-576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54:10.63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13021 5188 24 0,'0'0'272'0,"0"0"-89"0,-4-4-13 0,4 4-25 16,0 0 3-16,-6-6-4 0,6 6 14 0,0 0-41 15,-5-5 6-15,5 5-43 0,0 0 3 0,-5-6-17 16,5 6 13-16,0 0-12 0,-5-4 4 16,5 4-5-16,0 0 3 0,-7-5 15 0,7 5-9 0,0 0 56 15,-5-3-65-15,5 3 36 0,0 0-31 0,0 0 10 16,-9-3 46-16,9 3-32 0,0 0 46 0,0 0-39 16,0 0 34-16,-9-3-44 0,9 3 31 0,0 0-46 15,0 0 34-15,0 0-44 0,0 0 40 0,-11-1-39 16,11 1 48-16,0 0-32 0,0 0 24 0,0 0-48 0,-14 0 38 15,14 0-52-15,0 0 43 0,0 0-43 0,-13 1-3 16,13-1 3-16,0 0 2 0,-13 3 9 0,13-3-3 16,0 0-1-16,-9 2-1 0,9-2-15 15,0 0-2-15,-9 3-6 0,9-3 0 0,0 0 0 0,0 0 0 16,-9 1-2-16,9-1 3 0,0 0-1 0,0 0-2 16,0 0-9-16,0 0 2 0,0 0 1 0,-6 3-6 15,6-3-1-15,0 0 4 0,0 0 0 0,0 0 8 16,0 0-4-16,5 6 10 0,-5-6-1 0,0 0 4 15,10 5-33-15,-10-5 55 0,12 2-36 0,-12-2 37 16,15 3-4-16,-15-3 1 0,18 2-10 0,-7 1 4 16,2-3-10-16,-1 1-1 0,3 0 3 15,-1-1-6-15,3 0 2 0,-2 1-4 0,4-1-7 0,0 0-2 16,1-1 0-16,1 1-4 0,0-1-5 0,-1 0 0 16,2 0 1-16,-2-1-8 0,2 1 2 0,1 0 1 15,0 0-2-15,1-1-43 0,1-1 49 0,0 0-43 16,-2 2 45-16,3-1-36 0,-1 0 43 0,0-1 3 0,0 1-13 15,1 1 5-15,-1-2-9 0,1-1 3 0,1 2 0 16,-3-1 0-16,2 0-2 0,-1 1 1 0,3-2-3 16,-2 0-6-16,-1 1 13 0,3 1-5 15,-3-2 2-15,2 2 4 0,-2-2 0 0,3 0-3 0,-2 1 0 16,-1-1 1-16,1 2-1 0,1-2 2 0,0 0 0 16,-2 1 0-16,3-1 1 0,-2 1 0 15,-1 1-2-15,1-1-9 0,1-2 13 0,-2 3-2 0,2-2 3 16,0 2 3-16,-2-2-4 0,2 3-6 0,-1-3-1 15,0 2-2-15,-1-2 2 0,2 2 2 0,-3 0 2 16,4-1-2-16,-3 0-2 0,0 1-7 0,2-1 13 16,-1 0-5-16,0 0 4 0,1 0 1 0,0 1-4 15,-1-1 6-15,1 0-5 0,-2-1 6 0,2 2-4 16,0-2 1-16,1 2 1 0,-1-1-3 0,-2 0-1 16,2-1-13-16,1 2 13 0,-2 0-2 0,1-1 0 15,-2 1-4-15,2-1 5 0,-4 1-6 0,3-1 2 16,-1 1 0-16,1 0 0 0,-2-1-1 0,-1 1-3 0,-1-1 2 15,1 2-3-15,-2-1-9 0,1-1 13 0,0 2-4 16,-1 0-1-16,0-1 0 0,1 1-2 0,-1-2 2 16,0 2-1-16,1 0 0 0,-1 0 0 0,2-1 0 15,-3 1 1-15,1 0-2 0,0 0 4 0,-1-2-14 16,1 2 13-16,0 0-2 0,-1 0 0 0,0-2-1 16,0 2 5-16,0 0-2 0,-1 1 0 0,0 0-1 15,0-1 2-15,0 1-2 0,-1-1-2 0,-1 1 3 16,-1 0-4-16,2 0 2 0,-4 0-1 0,3-2 1 15,-3 2-2-15,3 0 6 0,-3 0-3 16,0 0-1-16,0 0 0 0,0 0 0 0,-3 0-2 0,3-1 3 16,-14 1 1-16,22 0-4 0,-22 0 5 15,18 0-1-15,-18 0 0 0,14-1-3 0,-14 1 4 0,14 0-4 16,-14 0-3-16,9-3-6 0,-9 3-17 0,0 0-72 16,7-4-88-16,-7 4-76 0,-3-6-107 0,3 6-79 15,-13-7-138-15,0 4-45 0,-1-2-104 0,-5 2-522 16,-8-1-862-16</inkml:trace>
  <inkml:trace contextRef="#ctx0" brushRef="#br0" timeOffset="441.83">13103 5088 13 0,'0'0'96'0,"0"0"-89"15,0 0-47-15,0 0 13 0</inkml:trace>
  <inkml:trace contextRef="#ctx0" brushRef="#br0" timeOffset="1082.76">16312 4673 304 0,'2'6'255'0,"-2"-6"-58"15,0 0-43-15,0 0-28 0,0 0-25 0,0 0-18 16,0 0-17-16,0 0-11 0,0 0-8 0,0 0-13 16,0 0-5-16,0 0-5 0,-5 3-5 0,5-3-7 15,0 0-3-15,0 0-3 0,0 0-18 0,0 0-34 16,0 0-51-16,0 0-63 0,0 0-223 0,0 0 161 16</inkml:trace>
  <inkml:trace contextRef="#ctx0" brushRef="#br0" timeOffset="3420.46">24453 5288 238 0,'0'0'345'0,"0"0"-76"0,-17 1-46 15,17-1-37-15,0 0-20 0,-14 0-7 0,14 0 6 16,0 0 5-16,-13 0 3 0,13 0-13 0,0 0 27 16,-12 2-50-16,12-2-3 0,0 0-5 0,-9-1-10 15,9 1-5-15,0 0 0 0,0 0-3 0,0 0 1 16,-11 0-11-16,11 0-3 0,0 0-3 0,0 0-18 15,0 0-10-15,0 0-6 0,0 0 5 0,0 0-22 16,0 0-4-16,0 0-5 0,0 0-5 0,0 0-6 16,0 0 0-16,0 0-5 0,0 0-4 0,0 0 15 15,0 0 24-15,0 0-11 0,0 0 7 0,0 0 5 16,0 0 0-16,11 2-3 0,-11-2-22 0,15 1 20 16,-2-1-27-16,0 0 34 0,2 0-34 0,0 0 25 15,4 0-32-15,3-1 30 0,1 0-35 0,3 0 29 16,3 0-31-16,2 0 32 0,2-1-42 0,4 1 42 15,4-2-31-15,-1 3 19 0,1 0-38 0,1-1 35 16,0 0-37-16,-1 1 33 0,2 0-31 0,-1 0 32 16,-1 1-43-16,3-1 47 0,-3 0-44 0,1 0 35 15,-1 0-35-15,0 1 34 0,1-1-33 0,-1 0 37 16,-2 0-37-16,3 0 38 0,-1 0-39 0,-2-1 40 16,0 1-43-16,3 0 40 0,-3 0-38 0,-1 0 37 15,0 0-38-15,1 0 39 0,-2 0-36 0,1 0 40 16,-2 0-41-16,2-1 46 0,-6 1-41 0,5 0 40 15,-5-1-39-15,4 3 42 0,-4-2-39 0,0-1 45 16,0 0-48-16,4 0 46 0,-4 0-40 0,3-1 40 16,1-1-47-16,-1 2 46 0,-3 2-44 0,2-2 47 15,3-2-45-15,-1 2 51 0,2-2-45 0,-3 1 46 16,1 0-54-16,-1 1 56 0,1-2-55 0,-1 2 50 16,-5-1-46-16,1 1 49 0,1-1-45 0,-1 0 51 15,-2 0-51-15,2 0 46 0,-2 0-53 0,1 1 57 16,-2-2-52-16,0 1 47 0,0 0-59 0,-1 0 59 0,-1-1-61 15,1 1 63-15,-2 0-62 0,2 0 56 0,-2-1-58 16,1 1 58-16,-3 1-63 0,0-2 60 16,0 2-58-16,-2-2 63 0,-1 1-70 0,1 0 60 15,-2 0-57-15,1 0 57 0,-1 1-58 0,0-1 57 0,-2 1-59 16,-1-2 59-16,0 3-6 0,-1-1-4 0,-2-1-5 16,1 1 4-16,-2-1-9 0,1 1-4 15,-1-1 8-15,1 1-9 0,-1 1 6 0,-3-1 3 0,2 0 5 16,-11 1-5-16,19-2 5 0,-19 2-3 0,16-3 3 15,-16 3-2-15,18-1 3 0,-18 1-8 0,14-1 3 16,-14 1 0-16,16-3-4 0,-16 3 0 0,14-2 0 16,-14 2-1-16,12-1-2 0,-12 1 6 0,12-3-6 15,-12 3 2-15,11-1 0 0,-11 1 1 0,9-1 4 16,-9 1-13-16,0 0 6 0,13-1-3 0,-13 1-2 16,0 0 4-16,0 0 3 0,13-1-4 0,-13 1 1 15,0 0 0-15,0 0-1 0,0 0 4 0,10-2-3 16,-10 2 5-16,0 0-7 0,0 0 2 0,0 0 1 15,0 0-3-15,0 0 3 0,0 0-2 0,0 0-3 0,10-1 3 16,-10 1 3-16,0 0-5 0,0 0 0 16,0 0-1-16,0 0 0 0,0 0-2 0,0 0-3 15,0 0 7-15,0 0-2 0,0 0-1 0,0 0 0 0,0 0 1 16,0 0-4-16,0 0 7 0,0 0-2 0,0 0 0 16,0 0-1-16,0 0 0 0,0 0 2 15,0 0-6-15,0 0 8 0,0 0-4 0,0 0-1 0,0 0-2 16,0 0 0-16,0 0-39 0,0 0 42 0,0 0-1 15,0 0-7-15,0 0-30 0,0 0-78 0,0 0-94 16,-1-8-118-16,-5 4-67 0,-1-1-152 0,-4-1-96 16,-6-2-700-16,-2-1-940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7T09:36:28.0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4189 5076 15 0,'0'0'83'16,"0"0"8"-16,0 0-27 0,0 0 17 0,0 0-19 16,0 0 7-16,-12 0 1 0,12 0-9 0,0 0-6 15,0 0-5-15,0 0-6 0,0 0-6 0,0 0-3 16,0 0 0-16,0 0-7 0,0 0-7 0,0 0 0 16,-7 2-8-16,7-2 2 0,0 0 16 0,0 0 25 15,0 0 10-15,0 0-5 0,-5 6 29 0,5-6-25 16,0 0 26-16,0 0-19 0,0 0 27 0,0 0-32 15,0 0 31-15,0 0-40 0,-4 4 28 0,4-4-44 16,0 0 29-16,0 0-38 0,0 0 41 0,0 0-32 16,0 0 47-16,0 0-41 0,0 0 54 0,0 0-53 15,9 4 11-15,-9-4 10 0,0 0-4 0,11 1 7 16,-11-1 8-16,10 2-10 0,-10-2 2 0,17 4 14 0,-17-4-31 16,13 3 20-16,-13-3-34 0,18 2 22 0,-9 0-42 15,0 1 23-15,2-1 16 0,-2 0-28 0,3 1 23 16,0 1-26-16,-2-2 20 0,2 0-23 0,1 2 12 15,0-2-20-15,-1 2 21 0,1-1-19 0,0 0 14 16,1-1-18-16,-1 2 3 0,1-2 3 0,0 0 2 16,1 2 2-16,-2-1-4 0,1-2-4 0,0 1 0 15,-1-1 1-15,2 2-7 0,-2-1-10 0,1-1 13 16,-1 0-7-16,-1 2 0 0,0-1-2 0,1-1 1 16,-2 2-4-16,1-2-1 0,-2 0 5 0,2 2-3 15,-3-2-2-15,2 1 0 0,-2-1 1 0,-9-1-4 16,14 5 6-16,-14-5-4 0,17 3-4 0,-17-3 4 15,13 2 2-15,-13-2-2 0,12 3 0 0,-12-3 5 16,12 2-7-16,-12-2 0 0,10 2 3 0,-10-2-1 16,10 3-6-16,-10-3 0 0,0 0-22 0,13 2-51 15,-13-2-52-15,0 0-59 0,10 2-76 0,-10-2-83 16,0 0-93-16,13-2-374 0,-13 2-346 0</inkml:trace>
  <inkml:trace contextRef="#ctx0" brushRef="#br0" timeOffset="1461.7">12934 5174 39 0,'0'0'259'0,"0"0"-56"0,0 0-21 0,0 0-13 15,0 0-8-15,0 0-4 0,0 0-17 0,0 0-12 16,0 0-9-16,0 0-17 0,0 0-13 0,0 0-14 16,0 0-7-16,0 0-9 0,0 0-8 0,0 0 2 15,0 0-10-15,0 0-8 0,0 0-7 0,0 0 1 16,0 0 15-16,0 0 18 0,0 0 12 0,0 0-21 15,0 0 29-15,4 5-37 0,-4-5 30 0,0 0-34 16,13 4 36-16,-13-4-47 0,10 3 38 0,-10-3-46 0,14 4 48 16,-14-4-38-16,19 4 41 0,-10-3-49 0,5 2 44 15,-4-2-47-15,3 1 38 0,3-1-46 0,-1 1 34 16,3 0-46-16,1 0 44 0,-1-2-49 0,1 2 40 16,3-1-44-16,-3 1 45 0,3-1-44 0,1-1 34 15,-3 2-41-15,3-2 43 0,0 1-45 0,3-1 45 16,-2 0-44-16,4-1 44 0,-1 1-46 0,0-2 41 15,1 1-39-15,0-1 40 0,-1 1-41 0,1-1 36 16,1 1-40-16,-3-2 44 0,2 2-7 0,0 0-3 16,-1-1-3-16,0 0 3 0,0 0-25 0,-2 1-19 15,2-2 45-15,-6 1-2 0,0 1-2 0,2 0-3 0,-2-2 0 16,-1 2-2-16,-1-1 0 0,-1 1-3 0,0-1-1 16,-2 1-1-16,-1 0 6 0,-2 1-7 15,-1-1 1-15,1-1 3 0,-4 1-2 0,-9 1 2 16,19-2 3-16,-19 2 1 0,14-1-4 0,-14 1 4 15,13-2 2-15,-13 2-4 0,10-1-2 0,-10 1-4 16,0 0-1-16,14-3-25 0,-14 3-80 0,0 0-121 16,4-6-135-16,-4 6-547 0,0 0-475 0</inkml:trace>
  <inkml:trace contextRef="#ctx0" brushRef="#br0" timeOffset="3078.85">14774 2292 174 0,'2'-8'654'0,"-2"8"-164"0,-3-7-101 16,3 7-35-16,0 0-32 0,-1-7-39 0,1 7-16 15,0 0-33-15,-3-5-32 0,3 5-36 0,0 0-20 16,0 0 3-16,0 0 17 0,0 0 6 0,-3 7-12 16,6-1 2-16,-1 3-15 0,-1 0-14 0,3 1-17 15,0 4-13-15,-1 1 13 0,3 6-52 0,0 0 25 16,2 0-49-16,-2 2 27 0,-1 0-43 0,4 4 24 0,0 1-38 16,-1 0 33-16,-2-1-49 0,3 1 40 0,-1-4-39 15,-2 0 20-15,-1-3-62 0,3 1-7 0,-3 0-42 16,3-3-47-16,-3-3-45 0,0-1-64 15,-1-2-16-15,0-2-66 0,-2-2 29 0,2 0-58 0,0-3-29 16,-4-6-57-16,2 6-383 0,-2-6-372 0</inkml:trace>
  <inkml:trace contextRef="#ctx0" brushRef="#br0" timeOffset="3477.25">14886 2594 420 0,'-7'-18'404'0,"2"-1"-22"0,-3 1-53 0,1 0-13 15,1 2-22-15,-1-2-26 0,2 2-38 0,0 1-11 16,0-2-26-16,1 1-27 0,1 0-18 0,2 1-16 15,1 2-16-15,0 0-23 0,4-2-16 0,2 2-17 16,-1 0-11-16,3 1-13 0,1 0-7 0,2 2-21 16,1 1 15-16,3 0-3 0,-2 3-5 0,1 0-6 15,3 2 0-15,-3 2 0 0,1 2-1 0,-1 0-3 16,0 2 0-16,-1 2-1 0,1 1 2 0,-4 2-5 16,1 2 2-16,-4 0 2 0,-2 3 0 0,-2 0-2 15,-3 3-1-15,-3-1 1 0,-2 3-1 0,-2 1 2 0,-2 0-3 16,-3 0-12-16,1 0 16 0,-1-1-13 0,-1-2 13 15,1 0-13-15,-1-1 16 0,1-3-1 0,2 0-14 16,2-1 15-16,2-4-1 0,-3 1-15 16,4 1 12-16,0-2-19 0,1-2 12 0,4-4-20 0,-5 10 23 15,5-10 1-15,1 9 5 0,-1-9 1 16,8 9-2-16,0-5-1 0,2 2-4 0,3-1 3 16,1 1 8-16,2 0 0 0,5 0 1 0,-1 2 0 15,1-1 4-15,0 3-1 0,1-3 5 0,1 3-6 0,1-2 0 16,-1 2-1-16,-1-2 2 0,1 2-6 15,-3-1-1-15,1 0-3 0,-2-1 1 0,0 1-2 16,-6-2-6-16,2 0-25 0,-2 0-44 0,-3-2-51 0,2 0-49 16,-3 0-38-16,-1-2-121 0,-2 2-11 0,-6-5-102 15,13 3-368-15,-13-3-344 0</inkml:trace>
  <inkml:trace contextRef="#ctx0" brushRef="#br0" timeOffset="3665.98">15561 2416 357 0,'0'0'552'0,"0"-9"-120"0,0 9-62 15,0-6-24-15,0 6-21 0,-2-9-34 0,2 9-37 16,-5-6-33-16,5 6-40 0,-2-5-35 0,2 5-39 16,-4-5-21-16,4 5-34 0,0 0-76 0,-2-8-71 15,2 8-39-15,0 0-49 0,0 0-85 0,0 0-51 16,0 0-141-16,13 0-250 0,-13 0-216 0</inkml:trace>
  <inkml:trace contextRef="#ctx0" brushRef="#br0" timeOffset="3790.39">15658 2553 253 0,'3'9'588'16,"0"-2"-155"-16,-2-2-106 0,-1-5-53 0,3 9-44 0,-3-9-26 16,2 7-50-16,-2-7-3 0,4 6-43 0,-4-6-10 15,0 0-34-15,4 5-16 0,-4-5-83 0,0 0-161 16,0 0-107-16,9-3-459 0,-9 3-273 0</inkml:trace>
  <inkml:trace contextRef="#ctx0" brushRef="#br0" timeOffset="4022.99">16090 2291 783 0,'7'-3'613'16,"-7"3"-121"-16,8-6-72 0,-8 6-75 0,5-4-44 15,-5 4-40-15,0 0-42 0,9-2-39 0,-9 2-35 16,0 0-28-16,0 0-23 0,0 0-5 0,11 3-11 16,-11-3-5-16,6 10-12 0,-4-3-9 0,2 3-13 15,-1-1-10-15,2 4-1 0,0 2-7 0,-2-1-12 16,3 0-24-16,-1 2-54 0,0-2-41 0,0 1-43 16,-1 0-37-16,2-1-30 0,-2-1-90 0,1-2-34 15,-2-2-111-15,1 1-361 0,-2-3-350 0</inkml:trace>
  <inkml:trace contextRef="#ctx0" brushRef="#br0" timeOffset="4329.79">16086 2302 4 0,'-3'-10'446'0,"-2"1"-98"0,3 0-38 0,-2 0-33 15,1-1-24-15,3 3-20 0,-4-3-25 0,4 1-32 0,-1-1-35 16,0 2-18-16,1-2-28 0,1 2-16 15,0-2-15-15,2 2-13 0,1-1-11 0,1 1-2 0,1 1-6 16,3 1 10-16,-1 1 2 0,2 2 15 0,-1 0 9 16,5 1 4-16,-2 2-1 0,3 2 10 0,0 1-8 15,0 0-9-15,2 3 4 0,-2 0-6 0,2 2-5 16,2 1 1-16,-3 2-3 0,0 1-2 0,0 1-9 16,0 0-9-16,-2 1-3 0,0 1-7 0,-1 0-2 15,1 1-3-15,-2 0-7 0,0-1-1 0,-4-1-4 16,1-2 0-16,-1 2-10 0,-1-2-32 0,0 0-19 15,-2-1-64-15,-1 0-3 0,-2-2-48 0,1 0-60 16,-4-1-59-16,-2-1-140 0,-1 0-403 0,-1-2-368 16</inkml:trace>
  <inkml:trace contextRef="#ctx0" brushRef="#br0" timeOffset="4483.92">16202 2473 298 0,'0'0'508'0,"-14"-3"-123"0,14 3-56 0,-14-5-35 0,14 5-15 16,-10-5-39-16,10 5-56 0,-7-5-37 0,7 5-30 0,-6-10-25 15,6 10-17-15,5-11-14 0,-1 4-17 16,2 0-12-16,3-3-6 0,3 1-6 0,-1-1-8 16,7 0-35-16,0-2-67 0,6-1-53 0,-1 1-60 0,5-1-49 15,-2-1-25-15,2 3-114 0,3-3-160 0,-2 2-61 16</inkml:trace>
  <inkml:trace contextRef="#ctx0" brushRef="#br0" timeOffset="4744.18">16743 2228 253 0,'0'0'531'0,"0"0"-117"16,2 6-75-16,-2-6-35 0,0 0-23 0,5 4-24 15,-5-4-35-15,0 0-23 0,0 0-36 0,0 0-32 0,13 0-23 16,-13 0-24-16,13-4-7 0,-4 1-20 0,1-3-10 16,7 1-6-16,-2-2-11 0,7 0-2 15,-1-1-9-15,6-3-1 0,1 1-6 0,2-1-4 0,-2 2 3 16,3-3-31-16,2 1 28 0,-4 0-32 15,4 0 29-15,-1 1-23 0,-2 1 31 0,-2-2-31 0,0 2 23 16,0 0-22-16,-4 1 28 0,-2 1-34 0,-1 0 29 16,-4 0-76-16,1 3-6 0,-5-1-45 0,-1-1-93 15,-1 1-42-15,-3 0-55 0,-2 2-30 0,-2-2-23 16,-4 5-200-16,1-6-80 0</inkml:trace>
  <inkml:trace contextRef="#ctx0" brushRef="#br0" timeOffset="4927.12">17389 1979 607 0,'0'0'119'0,"-10"-3"39"15,10 3 29-15,-10-4-13 0,10 4 3 16,0 0-3-16,-9-5-38 0,9 5 16 0,0 0-50 0,-8-4 1 15,8 4-51-15,0 0 18 0,0 0-36 0,0 0 9 16,0 0-28-16,9-2 24 0,-9 2-31 0,14 3 27 16,-6 0-26-16,2 0 22 0,-1 1-8 0,1 1 41 15,3 1-13-15,-1 1-11 0,0 0 6 0,-1 2-7 16,-2 2 0-16,-2 0-7 0,1 0-6 0,-3 0-1 16,-2 1-3-16,-2 2-2 0,-1-1-7 0,-3 1-8 15,-2 1-29-15,-4 0-53 0,-1 1-59 0,0-1-4 16,-3 0-88-16,0-2-5 0,0-1-78 0,2-1-227 15,-1-3-44-15</inkml:trace>
  <inkml:trace contextRef="#ctx0" brushRef="#br0" timeOffset="5362.24">17665 2066 86 0,'14'0'386'0,"2"1"-128"0,-5 0-3 0,0 1-54 16,1 2 19-16,-2 0-48 0,1-1 30 0,0 2-37 15,-2 1 15-15,0 0-9 0,1 0-15 0,-2 1-21 16,-3 1-14-16,3-1-17 0,-3-1 4 0,1 1-4 16,-2 0 20-16,0-2 26 0,-2 1 35 0,-2-6 35 15,6 7 8-15,-6-7-27 0,0 0-43 0,0 0-35 16,0 0-27-16,0 0-19 0,-7-5-16 0,3-2-15 16,-1-1 0-16,-2-4-12 0,0 0-7 0,1-3-11 15,-2-3 1-15,-1-2-37 0,3-1 34 0,-2-1-35 16,2-6 32-16,-1 2-34 0,0 0 32 0,4 2-30 15,-2 2 29-15,1 1-30 0,2 3 34 0,-1 1-30 16,2 3 33-16,-2 2-41 0,3 0 29 0,-1 2-29 16,1 2 28-16,0 8-25 0,1-11 35 0,-1 11-33 0,7-6 31 15,-7 6-28-15,11 1 34 0,-2 2-28 0,0 1 30 16,0 2-36-16,5 0 12 0,-1 3 0 0,3 3 28 16,0-2-33-16,0 1 30 0,1 0-37 0,1 3 41 15,0-1-38-15,0 0 35 0,-3 0-33 0,4 0 27 16,-1 2-24-16,-1-1 27 0,-1 0-11 0,-3-1-6 15,4 1-14-15,-6-1-11 0,2 1-18 0,-3-3-7 16,-1 1-5-16,0 1-17 0,-5-2-14 0,2 1-30 0,-2-1-40 16,-4 0-42-16,0 0-44 0,-1-2-82 0,-2 0-69 15,-3-1-88-15,0-2-305 0,-2 0-308 0</inkml:trace>
  <inkml:trace contextRef="#ctx0" brushRef="#br0" timeOffset="5491.92">17841 2079 618 0,'-6'-4'503'0,"6"4"-110"16,-5-8-90-16,5 8-58 0,0-11-57 0,4 4-35 16,1-1-42-16,2-2-19 0,5 0-20 0,1-2-18 15,4 0-44-15,2-1-102 0,5-1-57 0,2-1-102 16,4-2-115-16,4-1-223 0,0 3-105 0</inkml:trace>
  <inkml:trace contextRef="#ctx0" brushRef="#br0" timeOffset="6611.58">19351 5234 395 0,'0'0'380'15,"0"0"-87"-15,-4 3-67 0,4-3-44 0,0 0-24 16,0 0-9-16,0 0 3 0,0 0-32 0,0 0 5 16,0 0-43-16,0 0-1 0,0 0-36 0,3 6 14 15,-3-6-28-15,0 0 16 0,15-1-18 0,-15 1 5 16,18-1 7-16,-3-1-3 0,1 0-6 0,2 0-2 16,3 1-5-16,-1-2 33 0,5-1-53 0,2 2 53 15,0-2-62-15,-1 2 37 0,3-1-44 0,-1 1 38 0,2-1-43 16,-4 1 43-16,3 0-39 0,1-2 35 15,-1 2-44-15,-2 0 42 0,1-1-43 0,0 1 41 16,-2-1-45-16,-1 0 45 0,-5 1-38 0,1 0 45 16,-2 0-63-16,-2 1-29 0,-2-2-58 0,-2 2-65 0,-1 1-51 15,-12 0-64-15,16-3-319 0,-16 3-132 0</inkml:trace>
  <inkml:trace contextRef="#ctx0" brushRef="#br0" timeOffset="6879.13">19669 5302 478 0,'-12'5'472'0,"1"-2"-114"0,3 0-88 16,8-3-28-16,-13 3-74 0,13-3 2 0,-11 4-50 0,11-4-21 15,-7 4-13-15,7-4-18 0,0 0-11 0,0 0-1 16,0 0 10-16,0 0 7 0,9-3 9 0,-9 3 41 16,19-3-57-16,-8 1 29 0,2 0-41 0,4-2 14 15,-2 2-52-15,4 0-2 0,0-2-3 0,1 0-2 16,0 1 38-16,2-2-47 0,-1 1 40 0,0 0-48 15,-1 1 42-15,0-1-47 0,1 0 41 0,-2 3-44 16,-1-5 40-16,0 3-39 0,0-1 37 0,1 1-37 16,-3 1 29-16,0-2-37 0,-3 0 40 0,2 2-40 15,-4-2 41-15,1 2-46 0,-2 0 7 0,1-3-131 16,-1 1-93-16,-2-1-124 0,1-1-463 0,-3 0-372 16</inkml:trace>
  <inkml:trace contextRef="#ctx0" brushRef="#br0" timeOffset="12997.07">6962 7404 31 0,'0'0'171'15,"0"0"-18"-15,0 0-44 0,0 0-2 0,0 0-7 16,0 0-18-16,0 0-8 0,10-1-13 0,-10 1-8 15,0 0-14-15,0 0-5 0,0 0-5 0,9-4 2 16,-9 4 1-16,0 0 6 0,0 0 4 0,0 0 3 16,0 0 2-16,0 0 0 0,0 0 3 0,0 0 8 15,0 0-2-15,0 0 1 0,0 0 8 0,9 4-8 16,-9-4 6-16,0 0 1 0,0 0 4 0,0 0 4 0,8 2 1 16,-8-2 2-16,0 0-4 0,0 0 1 0,14 0-5 15,-14 0-3-15,0 0 0 0,17 0 0 0,-17 0 20 16,16 0-32-16,-16 0-3 0,18 0-6 0,-5-1-3 15,-2 1 4-15,2-1-8 0,1 0-4 0,-1-1 4 16,2 2-1-16,1 0 2 0,0-1 0 0,2 1 9 16,0-2 1-16,1 1-1 0,0 1-2 0,2-1-2 15,-1 0 5-15,1 1-5 0,0-1 0 0,1 0 2 16,0 1-9-16,1-2-4 0,0 2 1 0,0 0 1 16,-1-1-11-16,2 1-2 0,0 0-3 0,-1 1 1 15,0-1-2-15,4 0-2 0,-1 0-4 0,-1 2 0 16,2-1 1-16,-2 0-5 0,-1 0 0 0,1 0 0 15,-3 0 3-15,1 1-5 0,-1-1 0 16,1 1 4-16,-2-1-6 0,2 0 1 0,-2-1 2 0,0 1 3 16,1-1-3-16,-1 1 2 0,-1-1 3 0,0 1 2 15,1-1-7-15,1 0 8 0,-2 1 4 0,-1-1-7 16,3 0 2-16,-2 0-4 0,0 2 3 0,0-1-2 0,2-1-31 16,-3 1 44-16,1 0-36 0,2 0 46 0,-3 0-42 15,3 1 43-15,0-1-35 0,-3 0 43 0,4 1-38 16,-3-1 36-16,1 0-37 0,2 0 41 15,-1 0-40-15,-1-1 45 0,1 2-41 0,0-1 40 0,-2-1-43 16,2 0 45-16,0 1-42 0,-1 0 45 0,0 0-43 16,2-1 39-16,-3 1-47 0,2-1 46 0,-4 1-51 15,4-1 41-15,-4 2-42 0,1-1 39 0,0-1-42 16,-2 1 43-16,-1-1-49 0,0 2 47 0,-3-1-47 16,2 0 44-16,-1 0-46 0,-3-1 47 0,2 1-39 15,0 1 42-15,-2-2-46 0,-11 0 45 0,23 2-42 16,-23-2 44-16,18 0-46 0,-18 0 50 0,17 1-53 15,-17-1 47-15,16 1-47 0,-16-1 48 0,13 1-49 16,-13-1 48-16,12 2-49 0,-12-2 51 0,0 0-48 16,16 0 53-16,-16 0-48 0,0 0 53 0,12 1-46 15,-12-1 43-15,0 0-45 0,0 0 46 0,14 1-46 16,-14-1 47-16,0 0-49 0,0 0 41 0,0 0-45 16,0 0 44-16,13 0-49 0,-13 0 46 0,0 0-46 0,0 0 42 15,0 0-46-15,0 0 46 0,0 0-45 0,0 0 48 16,14 0-47-16,-14 0 49 0,0 0-44 15,0 0 39-15,0 0-47 0,0 0 46 0,0 0-46 0,0 0 46 16,11 0-48-16,-11 0 40 0,0 0-37 0,0 0 43 16,0 0-46-16,0 0 43 0,0 0-41 0,0 0 45 15,12 0-48-15,-12 0 47 0,0 0-46 0,0 0 49 16,0 0-41-16,0 0 60 0,0 0-45 0,0 0 42 16,0 0-41-16,0 0 9 0,0 0 1 0,11 1 6 15,-11-1-6-15,0 0-1 0,0 0-5 0,0 0 4 16,0 0-6-16,0 0 3 0,0 0 3 0,0 0-3 15,0 0-8-15,0 0 3 0,0 0 0 0,0 0 1 16,0 0-3-16,0 0-1 0,0 0 6 0,0 0-5 16,0 0-5-16,0 0 1 0,0 0 0 0,0 0-2 15,0 0-16-15,0 0-67 0,5-3-83 0,-5 3-187 16,0 0-110-16,-4-5-164 0,4 5-463 0,-5-7-712 16</inkml:trace>
  <inkml:trace contextRef="#ctx0" brushRef="#br0" timeOffset="17228.43">11808 7527 115 0,'0'0'226'0,"0"0"-105"0,0 0-9 0,0 0-18 16,10 2 21-16,-10-2-43 0,0 0 28 0,0 0-54 16,0 0 28-16,0 0-52 0,6 6 32 0,-6-6-43 15,0 0 58-15,0 0-15 0,0 0 24 0,9 1 4 16,-9-1-1-16,0 0-6 0,12 1 0 0,-12-1-1 16,12 1 0-16,-12-1 7 0,13 1-9 0,-13-1-5 15,16 0-9-15,-16 0 1 0,23 1-11 0,-11-1-1 16,-1 0-7-16,3 0-5 0,0 0-3 0,3-1 1 0,-2 1 2 15,3 0 2-15,3 0-1 0,-1 0-2 16,-1-1-4-16,3 1 5 0,-1 0 1 0,0 0-7 16,2 1 7-16,-1-1-4 0,0 0 8 0,3 1 1 0,2-1 8 15,1 2 8-15,-1-1-2 0,0-1-3 0,0 1 9 16,1 0-2-16,1 0-1 0,-1-1 0 0,2 1-8 16,-1 1-5-16,2-2-3 0,-2 1 1 15,2-1-3-15,-2 2 0 0,2-1-1 0,0-2 0 0,-1 2-9 16,0-1 3-16,0 1-1 0,1-1 3 0,0 0-3 15,-1-1-4-15,1 1 0 0,0-1-6 16,-1-2-4-16,2 1-1 0,-1 1-4 0,0 0 4 0,1 0-4 16,-2-1-1-16,2 0-4 0,-2 1 0 0,0-1 3 15,0 1-5-15,-1 0 1 0,-1-2 2 0,1 2-1 16,0-1-3-16,-1 2 2 0,-4-1-3 0,4 1 4 16,-5 0-4-16,0 0 0 0,0 0-3 0,2 0 4 15,-4-1 0-15,2 1 2 0,0 0 7 0,0 0 1 16,0-1 6-16,0 1 2 0,-2-1 2 0,2 0 2 15,0-1 1-15,0 1-1 0,-2 0-3 0,5-1 3 16,-2 1-6-16,2-3-4 0,-6 2-3 0,2 1 3 16,2-1-6-16,-2 1-2 0,-1 0-1 0,0-1-1 15,1 1-2-15,-3 0 1 0,3 1-2 0,-2 0 0 0,1-1 3 16,-1 1-4-16,0 0-1 0,0 0-1 0,0 0 4 16,-1 0-3-16,1 1 0 0,-1-1 1 15,0 0-1-15,0 0-2 0,3 1 2 0,-4-1 2 0,2 1-1 16,-1-1 5-16,2 0-8 0,-1 0 2 15,-1 0-1-15,1 2 4 0,-1-2-6 0,1 0 4 16,-2-2 1-16,1 2-2 0,0 2-2 0,2-2 0 0,-1 0 1 16,-2 0-1-16,3 0 0 0,0 0 0 0,-1 1 0 15,1-1 1-15,0 1-2 0,-1-1 3 0,3 1-3 16,0-1 4-16,-2 1-5 0,2 0 3 0,0 1 0 16,-2 0 2-16,2 0-3 0,0-2 3 0,0 1 11 15,0 0-16-15,-2 0 1 0,2 0 1 0,-2 0 4 16,0-1-6-16,2 2 7 0,0-1-6 0,-1 0 1 15,-2 0 0-15,3-1 1 0,0 1-1 0,-2-1 1 16,2 1 6-16,0-1-7 0,1 0 0 0,-2 0 0 16,5-1 3-16,-1 1-3 0,1 0 0 0,1-1 1 15,-1 0 0-15,1 1 1 0,0-1 24 0,0 0-29 0,-2-1-1 16,2 1 7-16,2-1-7 0,-2 1 3 16,-2 0 0-16,3-2 3 0,-4 0-2 0,3 2 0 15,-2-1 0-15,-2 1 0 0,3-2 0 0,-3 1 2 0,-2 1 0 16,0-1-1-16,-2-1 5 0,2 1-5 0,-2-1 0 15,2 1 0-15,0-1 4 0,-1 1-4 16,0 0-1-16,-1-1 6 0,2 0-6 0,-3 0-2 0,2 1 4 16,-1 1-1-16,-2-2 0 0,1 1-2 0,-1 1 1 15,1 0 0-15,-2-2 1 0,-1 2-1 0,-1-2 0 16,1 2 1-16,-3 0 5 0,1 1-6 0,-1-1 1 16,1 0-1-16,-3-1 4 0,3 1-3 0,-2 0 2 15,-2 0 0-15,4 1 0 0,-2-1 0 0,-2 0 3 16,3-1 5-16,-2 1 4 0,1 0 4 0,-1 0-8 15,-2 0 1-15,4-2-2 0,-13 3 0 0,19-3-3 16,-6 2-1-16,-13 1 5 0,19-1-9 0,-19 1 1 16,20-1 24-16,-9 0-27 0,-11 1-2 0,20-1 7 15,-20 1-6-15,19-1 1 0,-19 1 1 0,18-2 4 0,-18 2 1 16,18-1 4-16,-18 1 15 0,17-1 0 16,-17 1 5-16,15-1-2 0,-15 1 1 0,14 0-3 15,-14 0-6-15,14-3 0 0,-14 3-3 16,0 0 0-16,16 0-1 0,-16 0-2 0,0 0 2 0,15-1 3 0,-15 1-9 15,0 0 0-15,0 0 0 0,13 0 0 0,-13 0 2 16,0 0 3-16,0 0 13 0,0 0-16 16,14 0-3-16,-14 0 0 0,0 0 0 0,0 0 4 0,0 0 1 15,0 0-10-15,0 0 0 0,0 0 11 0,11 0-10 16,-11 0 1-16,0 0 0 0,0 0 8 0,0 0-5 16,0 0 2-16,0 0-2 0,0 0 0 0,0 0 2 15,0 0-8-15,0 0 5 0,9 3-2 0,-9-3-1 16,0 0 4-16,0 0-1 0,0 0 7 0,0 0-36 15,0 0 49-15,0 0-40 0,0 0 55 0,0 0-46 16,0 0 60-16,0 0-60 0,0 0 54 0,0 0-56 16,0 0 55-16,0 0-59 0,0 0 56 0,0 0-53 15,0 0 52-15,0 0-64 0,0 0 62 0,0 0-61 16,0 0 59-16,0 0-54 0,0 0 48 0,0 0-59 16,0 0 57-16,0 0-59 0,0 0 58 0,0 0-61 15,0 0 63-15,0 0-64 0,0 0 59 0,0 0-60 0,0 0 59 16,0 0-56-16,0 0 61 0,0 0-65 0,0 0 58 15,0 0-58-15,0 0 57 0,0 0-67 0,0 0 32 16,0 0-79-16,0 0 13 0,0 0-64 16,0 0-77-16,0 0-77 0,0-7-91 0,0 7-68 0,0 0-113 15,-2-8-517-15,2 8-699 0</inkml:trace>
  <inkml:trace contextRef="#ctx0" brushRef="#br0" timeOffset="25647">16344 7555 134 0,'0'0'59'0,"0"0"53"0,0 0-68 16,0 0 48-16,0 0-44 0,0 0 58 0,0 0-55 15,0 0 46-15,0 0-8 0,0 0-6 0,0 0-13 0,0 0-4 16,-9 2 3-16,9-2-19 0,0 0 21 16,0 0-3-16,0 0-3 0,0 0-1 0,0 0-5 15,0 0-7-15,0 0 2 0,0 0 3 0,0 0-5 0,0 0-1 16,0 0 2-16,0 0-3 0,0 0 2 0,0 0 9 15,0 0 1-15,0 0 1 0,0 0-1 0,0 0 5 16,-3 5-1-16,3-5 3 0,0 0 38 16,0 0-48-16,0 0 43 0,0 0-50 0,0 0 36 15,0 0-28-15,0 0 24 0,0 0-22 0,0 0 19 16,0 0-22-16,0 0-2 0,0 0 13 0,0 0-22 0,0 0 0 16,0 0 4-16,0 0-9 0,0 0-1 0,0 0-1 15,0 0-6-15,0 0-1 0,0 0-2 0,0 0 0 16,0 0-2-16,0 0-2 0,0 0 1 0,0 0-4 15,0 0-1-15,0 0-1 0,0 0 0 0,0 0 0 16,0 0-5-16,0 0-3 0,0 0-1 0,0 0-3 16,0 0-3-16,0 0-1 0,0 0 1 0,0 0-2 15,0 0-5-15,0 0 0 0,0 0-4 0,0 0-3 0,0 0-5 16,0 0-40-16,0 0-36 0,0 0-42 16,0 0-11-16,0 0-101 0,0 0-74 0,2-8-83 15,-1 0-414-15,-1 1-344 0</inkml:trace>
  <inkml:trace contextRef="#ctx0" brushRef="#br0" timeOffset="26344.17">16382 6085 23 0,'0'0'153'0,"0"0"-76"16,0 0 41-16,0 0-55 0,7 2 1 15,-7-2 6-15,0 0 6 0,0 0 2 0,0 0 1 16,0 0 11-16,6 5 12 0,-6-5 7 0,0 0 9 0,0 0 14 16,10 2-34-16,-10-2 14 0,0 0-21 0,9 1 10 15,-9-1-13-15,0 0-4 0,12 2-9 0,-12-2 9 16,10 4 3-16,-10-4-20 0,11 4 21 0,-3 0-33 15,0-1 10-15,-2-1-28 0,3 2 23 0,0 1-34 16,1-1 27-16,-1 1-40 0,2 0 25 0,-1 0-33 16,0 0 24-16,0 0-29 0,0-1 29 0,-1 1-37 15,0 0 37-15,-1-1-26 0,1-1 19 0,-9-3-29 16,11 5 52-16,-11-5-20 0,14 5 84 0,-14-5-14 16,8 3 64-16,-8-3-56 0,0 0 16 0,12 0-57 15,-12 0 43-15,5-4-46 0,-5 4 35 0,7-10-36 16,-7 10 34-16,7-12-50 0,-5 4 34 0,2-1-47 15,1 0-1-15,-1-1 12 0,0 0 27 0,2-1-44 0,-2-1 41 16,3-2-47-16,-1 2 37 0,-1 1-42 0,3-2 34 16,-3 1-47-16,1 0 40 0,-1 0-39 15,2 0 38-15,0 1-42 0,-3 0 40 0,3 3-48 16,-4-3 45-16,3 3-7 0,-1 0-2 0,0-1-2 0,-3 1 0 16,2 0-40-16,1 3 41 0,-3-1 6 0,0-1-2 15,-2 7-1-15,5-10 2 0,-5 10-46 0,4-9 42 16,-4 9-5-16,3-6-1 0,-3 6-3 0,3-7-7 15,-3 7-2-15,0 0-1 0,4-7-48 0,-4 7-3 16,0 0-54-16,0-6-61 0,0 6-65 0,0 0-91 16,3-6-86-16,-3 6-78 0,0 0-470 0,0 0-534 15</inkml:trace>
  <inkml:trace contextRef="#ctx0" brushRef="#br0" timeOffset="27358.81">19507 7618 346 0,'-4'5'287'0,"4"-5"-58"0,0 0-28 16,0 0-27-16,0 0-12 0,0 0 1 0,0 0-14 16,0 0-14-16,-1 6-16 0,1-6-15 0,0 0-12 15,0 0-10-15,0 0-6 0,0 0-10 0,0 0 40 0,0 0-60 16,0 0 34-16,0 0-49 0,0 0 40 15,0 0-48-15,0 0 45 0,0 0-40 0,0 0 41 16,13 0-33-16,-13 0 25 0,0 0-26 0,12 0 17 0,-12 0-23 16,13-1 9-16,-13 1 3 0,18 0-2 0,-6-1 7 15,-12 1 9-15,25-1 3 0,-11 1-4 16,2 0 0-16,3 0 4 0,0 0 0 0,3 0 7 16,3-1-5-16,3-1-2 0,2 1-4 0,4-1-4 0,3-1-4 15,-1 1 0-15,4-2-5 0,-1 1-12 0,1-2 3 16,6 1-9-16,-1 1 4 0,-7-2-7 0,9 0 3 15,-8 1-5-15,0 1-1 0,2-1-2 16,-1 1 3-16,-1-1 0 0,2 0 3 0,-2 1-6 0,0 0-3 16,-2 1 4-16,0-1-7 0,0 0 3 15,-1 0 2-15,-1 1-1 0,-5 0-4 0,2 1 1 16,-4-1 10-16,2 1-15 0,-1 0 0 0,-3 0 1 0,0 0 2 16,-2 0-5-16,-3-1 2 0,2 1 8 0,-2 0-7 15,-3-1 5-15,1 2 0 0,-4-1 2 0,-1 0 3 16,-1 1-2-16,0-1-1 0,-2 1-16 0,-11 0 20 15,17-1-16-15,-17 1 18 0,15-3-19 0,-15 3 12 16,13-2-16-16,-13 2 15 0,10-3-18 0,-10 3-79 16,9-8-95-16,-9 8-125 0,5-7-84 0,-5 7-148 15,4-12-433-15,-4 6-563 0</inkml:trace>
  <inkml:trace contextRef="#ctx0" brushRef="#br0" timeOffset="38591.3">4612 11098 337 0,'0'0'480'0,"0"-9"-91"15,0 9-123-15,1-7-4 0,-1 7-61 0,0 0 10 16,1-10-58-16,-1 10 13 0,0 0-26 0,0 0 68 16,0 0 0-16,0 0 22 0,7 8-8 0,-6-2-2 15,2 3 1-15,-2 0-8 0,3 4 0 0,0 0-28 16,1 2-4-16,-3 1-11 0,2 2-21 0,0-1-46 16,0 3-2-16,1 0-38 0,0 2 14 0,0 0-41 15,0-1 21-15,-1 1-35 0,1-1 19 0,-1 1-29 16,1-3 17-16,-2 0-35 0,2-1 18 0,-3-1-47 15,2-1-46-15,-1-2-62 0,-2-2-64 0,3 0-42 0,-3-2-62 16,2-1-9-16,-2-3-87 0,2 1-60 0,-3-7-118 16,0 0-286-16,0 0-424 0</inkml:trace>
  <inkml:trace contextRef="#ctx0" brushRef="#br0" timeOffset="39041.58">4685 11221 15 0,'-3'-10'453'0,"1"2"-126"0,-1-1-38 16,-1 1-29-16,3 0-24 0,-2-1-74 0,2 0 21 16,-3-1-69-16,3 0 33 0,1 2-70 0,0-2 16 15,4 0-59-15,0 0 35 0,1-1-55 0,1 0 37 16,3 0-49-16,1 2 40 0,0-1-48 0,2 3 43 16,3-3-45-16,-2 5 49 0,4 0-47 0,-2 1 58 15,-1 2-37-15,-1-1 49 0,2 3-40 0,-3 1 4 16,1 3 40-16,-2 0-41 0,1 1 38 0,-2-1-41 15,-4 4 37-15,2 0-44 0,-4 1 32 0,-3 0-34 16,0 2 20-16,-2-1-31 0,-3 5 31 0,-4-2-37 0,1-1 31 16,-6 3-31-16,0 0 35 0,-2-1-14 0,-1-2 38 15,0 1-20-15,0-1 21 0,0-3-29 0,3 1 19 16,-2-3-24-16,3 1 31 0,0-2-13 0,3-1 16 16,0-1-14-16,1 2 17 0,-1-2-19 0,4-1 4 15,5-3-22-15,-10 6 5 0,10-6-22 0,-8 6 12 16,8-6-17-16,-5 6 2 0,5-6-3 15,4 7 1-15,0-2 0 0,1 0 1 0,1 1 1 0,1 0 0 16,5 2 0-16,-3 1-2 0,4-1 8 0,0 1-7 16,0 1 1-16,2 1-3 0,0 1 5 0,2-1-3 15,-3-2 0-15,2 4 5 0,0-4-7 16,-2 1 0-16,0-2 2 0,0 2 0 0,-2-3-5 0,-1 1-2 16,2 1-4-16,-3-3-11 0,-1 1-63 0,1-1-62 15,-1-1-62-15,-2 0-56 0,-1-1-27 0,-6-4-22 16,10 6-83-16,-10-6-344 0,5 4-242 0</inkml:trace>
  <inkml:trace contextRef="#ctx0" brushRef="#br0" timeOffset="40655.56">5113 10799 100 0,'0'0'305'0,"-7"-6"-78"0,7 6-9 15,-5-6-38-15,5 6 22 0,-6-4-49 16,6 4-16-16,-4-8-21 0,4 8-13 0,-2-7-15 0,2 7-13 16,-3-8-15-16,3 8-5 0,3-10-17 0,-3 10 13 15,5-8-24-15,0 2 1 0,0 1-4 0,1 0-2 16,2 2 8-16,0-2-11 0,2 1-1 0,-1 1 3 16,1 0 6-16,1 2 4 0,0-1 0 0,-1 2 23 15,-10 0-3-15,19-1-4 0,-19 1-1 0,19 3 6 16,-10 0 8-16,-1-1-2 0,-2 1 2 0,2 2 1 15,-4 0-1-15,0 0-3 0,-2 1-4 0,-2 1 3 16,0-7-11-16,-4 14-8 0,-1-5-5 0,0-2 24 16,-2 2-31-16,-4-1 14 0,2 2-31 0,-3-2 34 15,0 1-22-15,2-2 30 0,-3 1-11 0,4-2 25 16,0-1-17-16,-1-1 19 0,3 3-17 0,1-4 6 16,0 1-21-16,-2-1 10 0,8-3-20 0,-9 8 4 15,9-8-21-15,-6 4 11 0,6-4-20 0,-7 3 12 16,7-3-14-16,0 0 17 0,0 0-20 0,0 0 21 15,3 7-18-15,-3-7 16 0,0 0-17 0,14 3 13 16,-14-3-13-16,15 0 14 0,-15 0-12 0,16 0 12 16,-16 0-18-16,17 0 16 0,-17 0-12 0,21 0 8 0,-8 1-16 15,-3-1 21-15,3 1-23 0,-3 0 15 0,3 0-23 16,-2 2-12-16,2-1-68 0,0 0-22 16,-3 2-105-16,0 1-17 0,2-2-80 0,-2 1-38 0,-1 1-426 15,1 0-313-15</inkml:trace>
  <inkml:trace contextRef="#ctx0" brushRef="#br0" timeOffset="41038.87">5625 11273 223 0,'-12'2'534'0,"12"-2"-162"0,0 0-38 16,-15 1-2-16,15-1 9 0,0 0-3 0,-12 1-22 15,12-1-20-15,0 0-18 0,0 0-32 0,0 0-37 16,-12-1-39-16,12 1-33 0,0 0-27 0,0 0-25 16,0 0-16-16,3-7-16 0,-3 7-8 0,7-5-8 15,1 1-9-15,0-1-6 0,1 3-8 16,0-1-3-16,2-2-4 0,1 0-3 0,-1 1-2 0,2 1-8 16,-2-1-32-16,2 1-47 0,-1-1-47 0,-1 1-69 15,2 0-71-15,-1 2-62 0,0 0-47 0,-3-2-44 16,-9 3-438-16,14-1-412 0</inkml:trace>
  <inkml:trace contextRef="#ctx0" brushRef="#br0" timeOffset="41199.08">5656 11369 293 0,'-6'9'368'0,"1"-3"-78"0,2 0-25 0,3-6-26 0,-4 10-11 16,4-10-27-16,-1 8-12 0,1-8-26 15,1 9-64-15,-1-9 12 0,9 4-56 0,-9-4 31 16,15 2-59-16,-15-2 29 0,26-1-45 0,-11 0 30 0,3-1-40 15,3 0 27-15,3-3-75 0,3 1-65 0,1-1-93 16,5-1-125-16,2-2-319 0,-2 2-158 0</inkml:trace>
  <inkml:trace contextRef="#ctx0" brushRef="#br0" timeOffset="42254.89">6640 11154 21 0,'-4'-10'451'0,"4"10"-134"16,-2-7 23-16,2 7-59 0,-3-7 30 0,3 7-57 15,0-8 2-15,0 8-29 0,-2-4-14 0,2 4-68 16,0 0-3-16,-3-6-58 0,3 6 10 0,0 0-19 16,0 0 60-16,0 0 5 0,3 7-2 0,-3-7 0 15,2 11-5-15,-1-2-8 0,2-1-14 0,1 5-16 16,-2-1-15-16,1 1-13 0,-1 1-14 0,1 2-9 15,1-1-50-15,-3 1 45 0,3 0-50 0,-1-1 46 16,0 1-45-16,0-1 39 0,3 0-47 0,-3-1 38 16,1-2-47-16,-2 0 23 0,2-1-90 0,0 0-7 15,1-4-102-15,0 1-22 0,0-2-64 0,-1 1-47 16,-4-7-61-16,9 6-81 0,-9-6-282 0,0 0-273 16</inkml:trace>
  <inkml:trace contextRef="#ctx0" brushRef="#br0" timeOffset="42692.17">6661 11242 161 0,'-7'-10'475'0,"2"0"-157"0,0 2-12 16,0-2-86-16,0 2 35 0,1-3-84 0,0 1-28 0,0-1 29 15,2 1-85-15,0-2 21 0,2 1-61 0,2-1-14 16,0 0-7-16,3-1-6 0,2-1-1 0,1 1 3 16,3 1-13-16,0-1-1 0,5 0-3 0,-2 3-1 15,1-1-1-15,-1 3 10 0,4 1-8 0,-4 1-6 16,4 1-3-16,-4 0 3 0,3 3 2 0,-3-1 37 15,0 3-46-15,-3 0 47 0,3 2-48 16,-5 1 51-16,0 0-41 0,0 3 53 0,-4 0-45 0,-1 1 1 16,-1 0 9-16,-3 1-12 0,-4 3 2 0,-1-1-2 15,-4 3-2-15,-3-1-4 0,1 0 5 16,-6 1-2-16,-1 0-1 0,3-1 5 0,-3 0 0 0,3-1 22 16,1-2-7-16,1-1-2 0,1-1 7 0,2-2 4 15,1 1 11-15,1-1 0 0,2 0-8 0,0-2-3 16,6-3-13-16,-9 6-3 0,9-6-2 0,0 0-2 15,-3 7 2-15,3-7-6 0,8 5-2 0,-8-5 1 16,14 6-2-16,-5-2-1 0,1 1 2 0,1-2 5 16,2 2-5-16,3 2-2 0,-2-1 1 0,1 2-15 0,-1-1 19 15,4 3-2-15,0-2 1 0,-3 0 3 0,-2 1-7 16,4-2 0-16,-5 2-2 0,0-2 2 0,2 1 2 16,-1 0-45-16,-2-1 47 0,1 2-47 15,-2-2 51-15,0 0-49 0,-1 0 49 0,-1-1-66 0,2-1-23 16,-2 1-82-16,-2 1-61 0,1-3-74 0,-1-1-110 15,-6-3-244-15,14 4-159 0</inkml:trace>
  <inkml:trace contextRef="#ctx0" brushRef="#br0" timeOffset="43261.07">7590 11109 126 0,'-4'-7'344'0,"4"7"-70"16,0 0 7-16,-4-6-64 0,4 6 3 0,-4-5-51 16,4 5 10-16,0 0-8 0,-6-6-8 0,6 6-16 15,0 0-19-15,-7-5-12 0,7 5-25 0,0 0-13 16,0 0-19-16,-10-2-11 0,10 2-3 0,0 0-1 16,0 0-2-16,-8 5-11 0,8-5 2 15,-3 4-8-15,3-4 1 0,-3 9-1 0,3-9-4 0,-4 9 2 16,4-9-6-16,0 13 1 0,0-13-4 0,0 12 3 15,1-5-2-15,2 0-7 0,-3 0 3 0,4 0-4 16,-3 0 0-16,3 2 1 0,1-2-1 0,-2 1 3 16,3-1-7-16,-2-3 0 0,0 3 0 0,0-3 1 15,-1 1-3-15,1-2 4 0,-4-3-1 0,12 9 3 16,-12-9-2-16,10 4-2 0,-10-4-1 0,10 2 1 0,-10-2 4 16,14 0-7-16,-14 0 1 0,12-4 0 15,-12 4-3-15,10-4 4 0,-4 0 1 0,-6 4 10 16,8-8 2-16,-8 8 29 0,8-10 20 0,-8 10 16 0,4-11 7 15,-4 11 9-15,1-13-12 0,-2 7-15 0,-2-1-6 16,0 0-13-16,0 0-9 0,-3-2-10 0,1 2-5 16,-1 0-8-16,0 0-4 0,-1 2 0 0,2 0-10 15,-3-1-12-15,1 2-45 0,7 4-48 0,-12-6-59 16,12 6-69-16,-10-3-48 0,10 3-35 16,0 0-94-16,-13 0-411 0,13 0-352 0</inkml:trace>
  <inkml:trace contextRef="#ctx0" brushRef="#br0" timeOffset="43725.68">8231 10970 244 0,'1'-7'393'0,"-1"7"-15"0,0 0-60 16,0 0-8-16,0-9-9 0,0 9-15 0,0 0-25 0,0 0-35 15,0 0-31-15,0 0-37 0,0 0-29 0,0-5-28 16,0 5-19-16,0 0-20 0,0 0-13 0,0 0-4 16,0 0 1-16,0 0 19 0,4 5 2 0,-4-5-8 15,5 10-2-15,-2-4 9 0,-2 1 2 0,3 3-4 16,-1-2-1-16,-1 3-8 0,2-2-9 0,-1 4-4 16,0-1-8-16,0-2-5 0,2 4-4 0,-3-1-1 15,1-3-10-15,1 4-1 0,-1-2-4 0,-1-2 2 16,1 3-6-16,-1-3 1 0,1 1 2 0,-2-1-7 15,3 1-3-15,-2-2-4 0,1 0-11 0,-2-2-59 16,2 0-50-16,-2-1-48 0,-1-6-57 0,3 11-50 0,-3-11-30 16,2 8-59-16,-2-8-92 15,0 0-287-15,0 0-260 0</inkml:trace>
  <inkml:trace contextRef="#ctx0" brushRef="#br0" timeOffset="44306.64">8278 11008 241 0,'-5'-7'327'0,"5"7"-34"16,-6-8-78-16,6 8 9 0,-3-8-57 0,3 8 16 16,-1-11-66-16,1 11 21 0,0-11-69 0,0 3-15 15,4 3-13-15,2-3-6 0,-2 1-10 0,4 0-2 16,0-2-1-16,3 2-10 0,-1-1-3 0,2 2-2 16,2-1 0-16,0-1-4 0,1 4 1 0,1-2 4 15,0 2-7-15,0-1-1 0,0 3-1 0,-1 0 3 16,1 2-2-16,-1-2-2 0,-1 4 22 0,0-1-25 15,0 1 2-15,-1 0 6 0,0 4 20 0,-3-2-16 16,0 0 2-16,-2 2 2 0,1 2 0 0,-4-2 3 0,0 3-4 16,-4-1 37-16,1-1-45 0,-5 3 6 0,-2-2-10 15,0 2 0-15,-4-1 1 0,-1 2 0 0,-1-3 0 16,0 2 2-16,-2-2 7 0,3 2-10 0,-3-4 0 16,4 3 24-16,0-3-24 0,-1-2-3 0,2 1 6 15,2 0 6-15,0-1-10 0,6-4 5 0,-12 5-1 16,12-5 4-16,-6 7-6 0,6-7 3 0,0 0 7 15,-3 6-10-15,3-6 0 0,0 0 0 0,9 2 6 16,-9-2 3-16,17 2 8 0,-7 1 7 0,0-1 0 16,4 2 15-16,2 1 13 0,0-1 3 0,2 1-1 15,0 1 1-15,1 0-8 0,0 0 0 0,2 3-3 16,-1-4-5-16,-2 5-2 0,0-1-3 0,-3-4-8 16,1 4-5-16,-2-2-2 0,-2 2-1 0,0-2 0 15,-3 1-4-15,1-2-4 0,-3 1-5 0,-2 1-26 16,-3-2-54-16,-2-6-66 0,-1 11-86 0,-3-4-97 15,4-7-410-15,-13 7-240 0</inkml:trace>
  <inkml:trace contextRef="#ctx0" brushRef="#br0" timeOffset="45086.58">6855 10612 150 0,'0'0'245'0,"0"0"-57"16,0 0 3-16,0 0-39 0,0 0 21 0,0-7-38 15,0 7-16-15,0 0-12 0,0 0-8 0,0 0-2 16,0 0-7-16,0 0-6 0,0 0-4 0,0 0-5 16,0 0-11-16,0 0-10 0,0 0-4 0,0 0-5 15,0 0 20-15,0 0 25 0,0 0 16 0,0 0-25 16,0 0 45-16,0 0 11 0,0 9 0 0,0-9-3 0,1 7-7 15,-1-7 4-15,1 11-4 0,-1-11 0 0,1 11-9 16,1-3-11-16,-1-2 1 0,0 2-2 0,2 1-9 16,-2 0 4-16,0 0-4 0,2 0-19 0,0 0-5 15,-2 1-6-15,2-1-2 0,-1 0-5 16,-1 0-2-16,3-1-13 0,-1 1-4 0,-2-2-5 0,0 0-5 16,2-1-4-16,-2-1-3 0,2 0-5 15,-3-5-7-15,2 10 3 0,-2-10 0 0,3 8 1 0,-3-8-4 16,1 7 7-16,-1-7-7 0,0 0 0 0,4 7-4 15,-4-7 0-15,0 0-3 0,1 6-8 0,-1-6-33 16,0 0-70-16,0 0-105 0,0 0-124 0,0 0-150 16,0 0-144-16,0 0-393 0,0 0-628 0</inkml:trace>
  <inkml:trace contextRef="#ctx0" brushRef="#br0" timeOffset="45686.39">9550 11066 337 0,'0'0'381'0,"0"0"-13"0,0 0-73 16,0 0 27-16,0 0-44 0,0 0-11 0,-9-1-27 15,9 1-32-15,0 0-14 0,0 0-55 0,0 0-12 16,0 0-47-16,0 0 5 0,0 0-39 0,5-5 12 16,-5 5-33-16,9-2 19 0,-9 2-32 0,14-4 19 15,-5 3-27-15,3-2 16 0,0 1-27 0,0 1 21 16,3 0-25-16,-2-2-74 0,1 2-80 0,0-1-73 15,-2 1-48-15,-1-2-80 0,2 2-401 0,-13 1-282 16</inkml:trace>
  <inkml:trace contextRef="#ctx0" brushRef="#br0" timeOffset="45841.82">9623 11198 9 0,'0'0'104'0,"0"0"-6"0,15 0-34 0,-15 0 5 16,18-2-34-16,-9-1 9 0,3 0-21 0,2 0-62 16,0-3-96-16,2 1 42 0</inkml:trace>
  <inkml:trace contextRef="#ctx0" brushRef="#br0" timeOffset="46143.25">10174 10937 250 0,'7'-7'472'0,"-7"7"-52"15,4-7-54-15,-4 7-9 0,4-6-3 0,-4 6-30 16,0 0-34-16,5-7-39 0,-5 7-53 0,0 0-39 16,3-5-33-16,-3 5-11 0,0 0-1 0,6 4-1 15,-6-4-3-15,4 7-12 0,0-1 5 0,-2 2-5 16,2 1-11-16,1 2-7 0,2 2-10 0,-2 0-10 15,0 3-3-15,1-1-9 0,1 1-8 0,-1 3-4 16,1 0-8-16,0-1-3 0,-2 1-5 0,3 1-4 0,-3-5-45 16,0 2 48-16,-1-3-46 0,2 2 43 0,-2 0-42 15,0-3 31-15,-1-1-96 0,-1-1-6 0,1 0-83 16,-2-2-1-16,0 0-96 0,-1-2-3 16,-1-2-62-16,1-5-90 0,-4 12-85 0,4-12-259 0,-9 4-293 15</inkml:trace>
  <inkml:trace contextRef="#ctx0" brushRef="#br0" timeOffset="46622.86">10181 11040 194 0,'-2'-11'296'0,"-2"4"-53"0,3-3-9 15,0 2-46-15,1-3-5 0,-2 1-50 0,2-1-13 16,2 0-24-16,0 1-19 0,3-1-15 0,0 0-11 15,2-1-12-15,0 1-6 0,1 1-1 0,5-1-10 16,-3 2-4-16,3 0-4 0,-1 0-2 0,1 2 0 16,3 1 0-16,-4 1 26 0,4 2-2 0,-3-1-2 0,-1 3 14 15,1-1 11-15,-1 4 10 0,0-1-9 0,0 2 22 16,-1 0-23-16,-3 1-1 0,1 3-2 16,-1-1-5-16,-1 1-1 0,-3 3-13 0,-1-2-5 15,-1 3-6-15,-2 0-3 0,-2 1-7 0,-2-1 0 0,-1 0 4 16,-3 2-8-16,-1-2-6 0,-1 0-2 0,-3 2 2 15,4-4 5-15,-4 2-7 0,1-3-3 0,0 2 2 16,2-3-2-16,1-1 2 0,0 1-1 0,1-2 7 16,1 0 1-16,0 0-13 0,7-5 13 0,-10 6 7 15,10-6 1-15,-6 4-5 0,6-4-3 0,0 0 1 16,-5 8-3-16,5-8-5 0,0 0 2 0,8 6 2 16,-8-6 9-16,15 4 3 0,-5 0 3 0,-1 2 8 15,4-1-2-15,0 1 4 0,2 2 2 0,0-1 10 16,3 4-7-16,0-1-5 0,-2 1-4 0,2-1-7 15,-1 2 0-15,1 1 10 0,0-3-8 0,-3 2-17 16,1-1 4-16,0 1-4 0,-1 0-1 0,-2-3 0 16,-1 1 1-16,-1 0-7 0,-1 0-27 0,2-2 23 15,-6-1-98-15,2 0-20 0,0-1-65 0,-3 0-57 0,2 0-62 16,-3-2-85-16,-4-4-297 0,9 7-197 16</inkml:trace>
  <inkml:trace contextRef="#ctx0" brushRef="#br0" timeOffset="47144.94">11127 10935 68 0,'0'0'340'0,"-5"-6"-73"0,5 6 15 0,-9-3-37 15,9 3-21-15,-8-4-12 0,8 4-13 0,-12-1-19 16,12 1-13-16,-12 2-18 0,12-2-28 0,-11 5-19 0,11-5-2 15,-12 8 8-15,7-3-16 0,0 3-8 0,0-3-11 16,0 2-11-16,2 2-10 0,-1-1-10 0,3 2-2 16,0-2-12-16,1 2-5 0,1-2 4 0,-1 3-13 15,3-3 10-15,-1 3-14 0,2-2 4 16,2-1-5-16,-2 0-5 0,1 1-2 0,-1-3 2 0,3 0 0 16,-1 0-2-16,0-1 4 0,3-2-3 15,-9-3 0-15,13 5-2 0,-13-5 0 0,14 1-1 0,-14-1 6 16,14-2-5-16,-14 2-3 0,14-4 3 0,-7 1 0 15,-2-2 2-15,0-1-2 0,-1 0 5 0,1-1-4 16,-3-2 2-16,-2 2 1 0,0-3-1 0,0 1 0 16,-4-1-2-16,1 1-2 0,0-2 4 0,-2 2-3 15,-1-1-2-15,-1 2-1 0,2-1 0 0,-4 2-1 16,4-1-11-16,0 2-41 0,-2 2-50 0,2-1-46 16,-1 1-39-16,6 4-36 0,-6-7-46 0,6 7-56 15,0 0-330-15,0 0-165 0</inkml:trace>
  <inkml:trace contextRef="#ctx0" brushRef="#br0" timeOffset="47474.52">11646 10903 389 0,'5'-5'396'0,"-5"5"-45"0,9-7 3 0,-9 7 10 0,5-9-6 15,-5 9-32-15,4-6-25 0,-4 6-20 0,3-7-22 16,-3 7-31-16,1-7-35 0,-1 7-35 0,0 0-75 16,4-5 24-16,-4 5-15 0,0 0-4 0,0 0-6 15,0 0-7-15,4 5 1 0,-4-5-11 0,2 11-2 16,-1-4-8-16,3 3-3 0,-1-1-4 0,-1 3-6 16,2 1-6-16,1 2-8 0,-2 0-1 0,2 1-8 15,-1-1-5-15,2 1-1 0,-1 0-1 0,-1-1-43 16,1 1 45-16,2 0-41 0,-1-1 47 0,0 1-48 15,-1-3 45-15,2 1-48 0,-2 0 35 0,0-3-98 16,-1 0-10-16,2-1-92 0,-3 0-17 0,1-3-108 0,-2 0-15 16,2-1-43-16,-4-6-64 0,4 9-464 0,-4-9-472 15</inkml:trace>
  <inkml:trace contextRef="#ctx0" brushRef="#br0" timeOffset="47954.9">11683 11026 348 0,'-2'-11'282'16,"0"3"-60"-16,2-2 10 0,0 1-69 0,2-2 28 15,-1 1-57-15,3-3-17 0,2 0-22 0,-1 0-21 16,3 1-11-16,-2-3-15 0,6 4-1 0,-3-1-14 16,2-3-9-16,3 3 0 0,-1 0-4 0,0 1-5 15,-2 2-4-15,2 0 5 0,1 2-9 0,-1 0-1 16,-1 1 8-16,0 1 15 0,-2 3 1 0,2 1 4 15,-2-1 21-15,-10 2-2 0,19 3 0 0,-10 0 4 16,0 1-5-16,-1 2-7 0,-2 1-3 0,-1-1 1 16,0 4-13-16,-2-1-3 0,1 2-4 0,-3 0-4 15,-1 0 2-15,-2 2 26 0,-1-2-41 0,-1 3 3 16,-1-1-2-16,0 1-5 0,-4-4 2 16,4 4 1-16,-3-5-2 0,-1 2 0 0,0-3 1 0,3 1-3 15,-2-2 3-15,0-1-2 0,1 0 12 0,1-1-5 16,-1-2 5-16,7-3 3 0,-9 7 12 0,9-7 11 15,-10 2 0-15,10-2-1 0,0 0-3 0,0 0-5 0,0 0-3 16,0 0-5-16,0 0 1 0,0 0-4 0,0 0 4 16,0 0 5-16,0 0 10 0,13-2 6 15,-13 2-1-15,16 2 2 0,-3-1-2 0,0 3 7 0,1-2-9 16,0 3 3-16,3 1-5 0,-2 0 1 0,3-2-10 16,0 5-5-16,0-1-2 0,1 1-5 0,-3-1-5 15,2 3-3-15,-1-3 1 0,-1 3-5 0,-3-3-3 16,1 2-4-16,-1-1-1 0,-4 0-13 0,1 1-68 15,-1 0-74-15,-2-3-57 0,-3 0-88 0,-2 1-96 16,-1-2-464-16,-1-6-411 0</inkml:trace>
  <inkml:trace contextRef="#ctx0" brushRef="#br0" timeOffset="66910.02">9325 12336 608 0,'0'0'492'0,"-13"3"-68"0,13-3 3 0,0 0 13 16,-12 0-10-16,12 0-15 0,0 0-63 0,-13 0 9 15,13 0-77-15,0 0-8 0,-13-2-80 0,13 2-3 16,0 0-54-16,0 0-3 0,-10-1-51 0,10 1 4 16,0 0-38-16,0 0 11 0,0 0-35 0,0 0 18 15,0 0-29-15,5-7-6 0,-5 7-2 0,10-4-8 0,-10 4 1 16,15-2-28-16,-6-2-4 0,2 2-91 0,0-1-22 16,-2-1-113-16,3 0-28 0,-1 2-66 15,-1-1-80-15,-1 1-39 0,-9 2-33 0,17-3-13 0,-17 3-255 16,10 0-287-16</inkml:trace>
  <inkml:trace contextRef="#ctx0" brushRef="#br0" timeOffset="67052.02">9330 12393 31 0,'-11'9'412'0,"-2"2"-99"0,3-3 5 0,-3 2-64 0,4-2 15 15,0 1-64-15,0-2-16 0,3-2-28 0,-2 1-29 16,4 0-29-16,4-6-20 0,-9 7-14 0,9-7-12 16,0 0-9-16,0 7-15 0,0-7-9 0,0 0-22 15,17-1-68-15,-7-2-78 0,0-1-54 0,3-1-93 16,5-1-79-16,0-4-142 0,4 1-9 0</inkml:trace>
  <inkml:trace contextRef="#ctx0" brushRef="#br0" timeOffset="67724.89">10070 11860 30 0,'3'-6'341'16,"-3"6"-41"-16,1-13-45 0,-1 13 23 0,0-13-66 15,-1 6 31-15,1 1-28 0,-3-1-4 0,3 0-30 16,-2 0-24-16,-1 0 2 0,-1 2-10 0,2-2-27 16,-6 1-3-16,3 2 14 0,0 0-21 0,5 4 9 15,-14-4-21-15,14 4 16 0,-18 0-17 0,9 3 3 16,-1 1-16-16,-1 0 1 0,2 2-5 0,-2 2 9 16,2 1-18-16,0 1 8 0,3 1-12 0,-3 3-1 15,2-1-11-15,4 3 1 0,-3-1-4 0,5 3-8 16,0 0-3-16,1 0-7 0,1 2-3 0,3 2-48 15,2 1 51-15,2 0-42 0,2 5 37 0,2-3-48 16,-1 2 46-16,5 0-46 0,-1 4 48 0,3-1-51 16,-4-3 44-16,1-1-3 0,-2 0-3 0,1 0-3 15,-1-1-3-15,-2 1-2 0,-4-4 0 0,-2-1-4 16,-4 0-1-16,-1-2-2 0,-5 2-1 0,-1 1 2 0,-6-3 1 16,-2 1-4-16,-2 0-1 0,-4-4 0 0,-1-1 1 15,0-2-3-15,3-2 4 0,-2-2-1 0,-1-3 0 16,6 1-1-16,-2-4-5 0,3 1-3 15,3-2-12-15,1-1-16 0,10-1-34 0,-16 3-26 0,16-3-4 16,0 0-15-16,-10 3 23 0,10-3-8 0,0 0 16 16,13 3-3-16,-6-1 29 0,4 1-5 0,0 0 31 15,5 5-7-15,-1-2 3 0,-1 2 8 0,5 4 9 16,-3 0 2-16,-1 1 4 0,-1 3 5 0,0 2 7 16,-1 3 0-16,-3 4 6 0,0 1-11 0,-1 2 62 0,-1 1-18 15,-2 3 53-15,-1-2 5 0,0 3 8 16,-1-2 6-16,1 1-2 0,-1-1-7 0,4 0-12 15,-3-2-15-15,1 0-15 0,2-1-10 0,0-1-8 16,3-2-9-16,1-2-9 0,2 0-14 0,1-4-63 16,4-1-97-16,3-3-72 0,1-3-174 0,1-3-153 15,0-3-539-15,3-3-707 0</inkml:trace>
  <inkml:trace contextRef="#ctx0" brushRef="#br0" timeOffset="76904.59">10953 12122 32 0,'0'0'362'16,"0"0"-82"-16,0 0-38 0,0-7-17 0,0 7-17 15,0 0-3-15,-6-5-11 0,6 5 4 0,0 0-39 16,0 0 20-16,-4-7-58 0,4 7 38 0,0 0-4 16,0 0-7-16,-5-5-17 0,5 5-8 0,0 0-13 15,0 0-16-15,0 0-8 0,0 0 0 0,0 0 12 16,-14 2 11-16,14-2 9 0,-8 5-36 0,8-5 51 16,-7 9-30-16,1-4 48 0,1 2-49 0,0 0 42 15,0 1-44-15,-1 2 43 0,1-1-42 0,-1 4 27 16,1-1-33-16,0 1 22 0,1 1-32 0,1 2 15 15,0 0-30-15,1 0 5 0,2 1-25 0,0 1-12 16,1 0 0-16,1 0 6 0,1 0-20 0,3 2-10 16,2 1 5-16,0-1 10 0,1-1-22 0,1-1 15 15,0-2-15-15,4 0-1 0,-1-2-34 0,0 1-11 16,3-2-83-16,0-2-11 0,0 1-58 0,3-5-62 16,1 2-54-16,-4-5-61 0,1 0-78 0,1-2-32 0,-3-2-100 15,0 0-334-15,2-2-481 0</inkml:trace>
  <inkml:trace contextRef="#ctx0" brushRef="#br0" timeOffset="77484.35">11196 12258 126 0,'0'0'327'0,"-6"-5"-75"16,6 5-25-16,-8-5-2 0,8 5-9 0,-6-4 8 16,6 4-19-16,-7-9-43 0,7 9-5 0,-6-7-51 15,6 7 11-15,-4-10-54 0,4 10 13 0,1-11-38 0,2 4 16 16,3-1-36-16,1 1 28 0,-1 0-43 0,6-2 38 15,-1 2-14-15,3 0-3 0,0 0 3 0,-1 0 18 16,2 3 8-16,-1 2 2 0,-1-1-4 16,1 0 9-16,-2 3 20 0,-1 1 3 0,-2 4 1 0,0-3-49 15,0 5 41-15,-4-1-47 0,-2 2 33 0,-2 2-48 16,-2 0 37-16,-3 2-4 0,-1-1-7 0,-3 2-1 16,-1 0 1-16,0-1 4 0,-1 0-1 0,1 1-1 15,0-2-8-15,0-1-4 0,0-1-1 0,1-2-6 16,2-1 4-16,1 1-4 0,-1-2-6 0,6-5-6 15,-5 6-9-15,5-6 4 0,0 0-5 0,0 0-3 16,12 4 1-16,-12-4 0 0,18-1-2 0,-4-1-1 16,-1 1 1-16,2 1-1 0,1 1 4 0,3 1 0 15,-2-1 1-15,2 3-2 0,0 0 4 0,-3 1-3 16,5 2-2-16,-4 2 6 0,-1 0 1 0,0 3-4 16,-5-1 3-16,-1 0 2 0,-2 2-5 0,-3 0 1 15,-1-2-1-15,-2 0 4 0,-3 0-5 0,-4 1 6 16,1 0-1-16,-4-2 2 0,1 3-3 0,-6-4-7 0,3 2 10 15,-3-3-4-15,-2 1 4 0,-1-3-7 0,1-1-4 16,1 1-13-16,-1-3-44 0,2-2-66 0,-1-1-63 16,2 0-105-16,1-2-79 0,-2-1-126 0,4-4-297 15,1 2-322-15</inkml:trace>
  <inkml:trace contextRef="#ctx0" brushRef="#br0" timeOffset="77726.2">11757 12317 525 0,'12'-3'426'0,"-3"1"-50"15,-9 2-86-15,14-4 42 0,-14 4-48 0,11-1 33 16,-11 1-54-16,0 0 24 0,13 0-54 0,-13 0 30 16,6 5-71-16,-6-5 27 0,7 5-70 0,-7-5 35 15,6 8-72-15,-3-3 22 0,-2 1-63 0,4 0 28 16,-3-1-57-16,1 3 34 0,2-1-57 0,-2 2 35 15,-1-2-49-15,1 1 38 0,1 1-49 0,0-2 39 0,-1 3-15 16,1-3-62-16,-1 1-73 0,-2 0-64 0,3-2-54 16,-3 2-75-16,0-2-65 0,-1-6-73 0,2 9-72 15,-2-9-363-15,1 7-443 0</inkml:trace>
  <inkml:trace contextRef="#ctx0" brushRef="#br0" timeOffset="78067.7">11976 12056 265 0,'-3'-8'461'0,"2"1"-84"0,-2 1-35 0,1 0 1 16,2 6 10-16,-5-11-8 0,5 11-28 0,-3-10-20 0,3 10-43 15,-5-7-45-15,5 7-38 0,0 0-7 16,-4-6 1-16,4 6 7 0,0 0 0 0,0 0-8 15,0 0-31-15,3 11 40 0,-2-5-35 0,2 1 7 0,-1 0-18 16,3 2-6-16,1 0 5 0,1 3-11 0,-2 0-4 16,3 0-8-16,1 3-9 0,-3-1-13 0,3 3-9 15,0 1-11-15,1-1 0 0,-2 1-20 16,0 1 4-16,2-1-22 0,-4 1 8 0,3 0-16 0,-2-1 5 16,-1-1-14-16,0-1 10 0,1 0-29 0,-2-2-21 15,-1-1-47-15,0 0-23 0,-2-2-65 16,1-1-23-16,0-1-49 0,0 0-42 0,-2-2-51 15,-1-7-87-15,0 8-130 0,0-8-119 0,0 0-370 16,0 0-655-16</inkml:trace>
  <inkml:trace contextRef="#ctx0" brushRef="#br0" timeOffset="78384.03">12113 11941 106 0,'0'-8'459'0,"0"8"-128"0,1-11-39 0,-1 11-82 0,1-10 28 16,-1 10-38-16,6-6 49 0,-6 6-55 15,8-5-11-15,-8 5-15 0,14 0 22 0,-1 3-38 16,-3 0 10-16,5 1-15 0,1 3 8 0,3 1-8 0,0 3-5 16,-1 0 2-16,5 5-7 0,-2-1-8 0,0 2-2 15,2 0-54-15,-4 3 35 0,2 1-52 0,-2-1 40 16,-4 3-55-16,1-1 42 0,-4 0-58 15,-1 3 40-15,-4-2-53 0,0-2 40 0,-3 1-10 0,-3-3-8 16,-1 1-1-16,-3-1-11 0,-1 2-4 16,-1-1-10-16,-5-2-19 0,2 0-41 0,-2-1-44 15,0-1-49-15,1-3-41 0,-1-1-51 0,1-2-71 0,0-1-73 16,1-3-57-16,2-1-134 0,6-5-250 0,-12 3-359 16</inkml:trace>
  <inkml:trace contextRef="#ctx0" brushRef="#br0" timeOffset="78557.1">12589 12377 197 0,'0'0'360'0,"18"0"-32"0,-18 0 16 15,14 1-3-15,-14-1-37 0,12 2 46 16,-12-2-36-16,11 5-31 0,-6-1-27 0,-1 1-36 16,-4-5-37-16,9 8-22 0,-6 0-33 0,-1-3-27 0,2 2-18 15,-3 2-15-15,3-2-14 0,-3 2-14 0,-1-1-15 16,0 1-74-16,0 1-95 0,-2 1-107 15,-2-2-110-15,1 1-122 0,0-2-413 0,-1 2-459 0</inkml:trace>
  <inkml:trace contextRef="#ctx0" brushRef="#br0" timeOffset="82035">13071 11905 126 0,'0'0'329'15,"-3"-7"-49"-15,3 7-42 0,-1-6 58 0,1 6-41 16,-5-5 49-16,5 5-57 0,-4-6-4 0,4 6-25 16,-5-5 3-16,5 5-43 0,-5-3 8 0,5 3-25 15,0 0 15-15,-13 1-7 0,13-1 6 0,-9 7 7 0,1-1-4 16,1 1-12-16,-1 4-13 0,-1 1-2 0,1 1-40 15,-3 5 30-15,2 0-45 0,1 3 22 0,1 0-43 16,-1 2-12-16,-1 4-11 0,4-5-9 0,1 1-7 16,0 1 22-16,1 0-41 0,0-1 24 0,4-3-31 15,3 2 20-15,-1 1-31 0,2-3 23 0,1-1-34 16,2-1 17-16,3-1-63 0,1-4-6 0,1 1-47 16,3-3-54-16,0-2-44 0,0-3-60 0,3 0-61 15,-2-3-79-15,3-2-65 0,0-1-75 0,-1-4-362 16,1 0-476-16</inkml:trace>
  <inkml:trace contextRef="#ctx0" brushRef="#br0" timeOffset="82418.92">13245 12097 324 0,'-12'-7'363'0,"2"1"-49"16,1 1-66-16,3 0-11 0,-1-1-23 0,-2-1-27 0,3 2-25 15,2-1-20-15,2-1-23 0,2 7-36 0,-2-10-17 16,2 10-14-16,5-10-10 0,1 6-9 16,0-1-4-16,4 2-2 0,0 0-8 0,1 1 2 0,0 2 6 15,1 0 17-15,0 2 12 0,0 2-6 0,-2-1 17 16,3 3 6-16,-3-1 2 0,0 4 1 0,-1-1 4 16,-2 2-7-16,-2-1-44 0,-3 3 39 0,0 0-45 15,-2 2 38-15,-3 1-37 0,-1-1 37 0,-1 1 7 16,-1-1 23-16,-3 0 9 0,1-1 14 0,0-2 8 15,1 0 2-15,-1-3 4 0,2 0-6 0,1-2-46 16,-2 0 31-16,3-1-63 0,4-5 33 0,-7 7-57 16,7-7 37-16,0 0-51 0,0 0 36 0,0 0-52 15,0 0 45-15,15-1-50 0,-6-1 46 0,1-2-47 16,4-1 3-16,-1 2 35 0,4-1-63 0,-2-1-29 0,2 0 3 16,-2 1-74-16,4 0-4 0,-1-1-87 15,-3 0-5-15,3 1-57 0,-1 0-25 0,-2-1-21 16,1 1-33-16,-1 0-44 0,-2-1-289 0,-2 2-212 0</inkml:trace>
  <inkml:trace contextRef="#ctx0" brushRef="#br0" timeOffset="82605.06">13646 12095 179 0,'0'0'455'16,"0"0"-99"-16,7-4-26 0,-7 4-26 0,0 0-27 16,0 0 62-16,0 0-17 0,10 2-21 0,-10-2-25 15,0 0-63-15,2 8 18 0,-2-8-79 0,4 8 19 16,-4-8-64-16,3 10 23 0,-2-3-66 0,0-1 30 15,0 1-62-15,2 2 34 0,-3 0-53 0,4 0 31 16,-3 1-53-16,2 1 3 0,-2-1-111 0,4 1-24 16,-4-3-69-16,2 2-40 0,-1-3-94 0,2 0-54 15,-4-7-56-15,4 10-347 0,-4-10-324 0</inkml:trace>
  <inkml:trace contextRef="#ctx0" brushRef="#br0" timeOffset="82851.33">13899 11951 74 0,'3'-8'613'0,"-2"0"-137"0,3 2-69 0,-4 6-33 0,2-8-16 15,-2 8-39-15,0-9-55 0,0 9-18 16,0 0-29-16,3-6-9 0,-3 6-3 0,0 0-16 0,1 6-18 16,-1-6-21-16,5 10-21 0,-3-4-19 0,0 1-16 15,3 1-17-15,-1 2-14 0,2 1-5 0,1 1-53 16,-1 0 36-16,2 1-51 0,0 0 46 0,-1 1-51 15,1 0 45-15,0-1-56 0,-2-1 14 0,4 0-98 16,-3 0-5-16,-1-5-92 0,-1 3-17 16,1-3-87-16,-2 0-30 0,0-1-56 0,-4-6-99 0,5 8-341 15,-5-8-375-15</inkml:trace>
  <inkml:trace contextRef="#ctx0" brushRef="#br0" timeOffset="83120.89">14018 11772 555 0,'1'-10'462'16,"1"4"-126"-16,-2 6-51 0,2-12-22 0,-2 12-26 15,4-7-6-15,-4 7-15 0,9-5-3 0,-9 5 3 16,0 0-19-16,15 1-23 0,-5 3-13 0,-1 1-12 0,4 1-1 16,0 3-11-16,1 2-6 0,1 1-4 0,1 2-14 15,0 2-18-15,2 2-10 0,-1 2-15 0,-2 2-9 16,3 0-11-16,-5 1-47 0,2 1 42 15,-3-1-48-15,-2 2 44 0,-3-2-51 0,0 0 7 16,-2 0 42-16,-1 0-50 0,-3-1 47 0,-1-3-54 16,0 0 46-16,0-1-53 0,-2-1 18 0,-1 0-99 0,-1-3-15 15,0-1-52-15,0-2-57 0,2 0-57 0,-2-3-79 16,-1-1-80-16,5-7-524 0,-6 7-557 0</inkml:trace>
  <inkml:trace contextRef="#ctx0" brushRef="#br0" timeOffset="83321.03">14649 12105 533 0,'10'0'416'0,"-10"0"-20"0,18 3 9 16,-18-3 6-16,13 2-8 0,-13-2-15 0,9 4-59 16,-9-4 31-16,12 5-71 0,-12-5 4 0,7 6-84 0,-7-6-8 15,4 8-73-15,-4-8-21 0,5 8-23 16,-2-2-15-16,-3-6-16 0,1 11-15 0,-1-4-54 0,0 0-47 15,-1 0-140-15,0 0-64 0,-2 1-122 0,-1 1-136 16,0-2-620-16,-2 0-758 0</inkml:trace>
  <inkml:trace contextRef="#ctx0" brushRef="#br0" timeOffset="86366.81">15272 11724 536 0,'0'0'417'16,"-7"-3"-65"-16,7 3-12 0,0 0-20 16,-14-1 5-16,14 1-24 0,-11 2-14 0,11-2-4 15,-12 7-17-15,7-1-17 0,0-1-16 0,0 3-18 0,0 1-19 16,1 2-18-16,-1 1-19 0,0 2-7 0,2 3-32 16,-2 0-7-16,4 1-52 0,-2 2 24 15,3 3-48-15,-1 0 25 0,1-1-39 0,0 3-2 0,1 1-6 16,2-3-3-16,-1 1-2 0,2-1-1 0,0 0 0 15,4-1-8-15,-2-2-6 0,2-2-16 0,-1 0 14 16,5-1-84-16,-3-5 8 0,1-1-92 0,4 0-10 16,0-4-61-16,0-2-63 0,2-1-71 0,0-1-56 15,0-3-48-15,1-1-446 0,-1-3-504 0</inkml:trace>
  <inkml:trace contextRef="#ctx0" brushRef="#br0" timeOffset="86767.92">15494 11898 508 0,'-4'-7'365'0,"2"-2"9"16,-2 3-76-16,1 2 5 0,3 4-15 15,-7-10-27-15,7 10-26 0,-5-7-63 0,5 7-3 16,0 0-35-16,0 0 16 0,0 0-33 0,0 0 6 0,-8 3-24 16,8-3-7-16,2 12-7 0,2-3-8 0,-1 0-12 15,2 1-7-15,1 2-14 0,2 0-5 0,0 1-8 16,2 0-6-16,0 1 1 0,-1 2-8 0,4-3-2 15,-2 1-3-15,0-3 0 0,1 1-4 0,-3-1 0 16,3-3 3-16,-1 0-5 0,-2-2 0 0,0-1 0 16,3-2-1-16,-3 0-4 0,-9-3 0 0,15 2-3 15,-15-2 1-15,15-3 0 0,-6-2-1 0,-2 0 1 16,0-1 0-16,-2-1 0 0,0 0-2 0,1-2 1 16,-3 0 0-16,4 0 1 0,-3 1-1 0,-2-1 4 15,3 1 2-15,-2 4-1 0,-2-3 2 0,3 1-1 16,-4 6-4-16,5-8 5 0,-5 8 15 0,4-4 12 15,-4 4 15-15,0 0 14 0,11 2-5 0,-11-2-3 16,8 7-7-16,-3-1-7 0,0 1-9 0,2 0-6 0,-2 2-5 16,1 1-3-16,-1 3-44 0,2-2 45 0,0 3-43 15,0 0 31-15,-1-1-95 0,1 1-12 16,-2 1-99-16,2-1-23 0,-2-1-86 0,2-2-52 16,-1 2-63-16,-1-5-71 0,3-1-299 0,-3-1-318 0</inkml:trace>
  <inkml:trace contextRef="#ctx0" brushRef="#br0" timeOffset="86971.01">16105 12056 270 0,'8'-6'559'0,"-2"2"-107"0,0 0-99 0,-6 4-28 0,9-5-12 16,-9 5-29-16,7-5 0 0,-7 5 3 0,0 0-3 16,0 0-27-16,10 1-38 0,-10-1-79 0,6 7 28 15,-6-7-71-15,4 9 26 0,-4-9-75 0,5 12 35 16,-2-4-60-16,-2 2 42 0,2-2-55 0,-1 2-4 15,1 1-6-15,-2-1 36 0,3 0-90 0,0 0-6 16,1-2-95-16,-4 1-24 0,4 0-102 0,-2-1 0 16,-1-2-41-16,2-1-43 0,-4-5-76 0,7 8-366 15,-7-8-333-15</inkml:trace>
  <inkml:trace contextRef="#ctx0" brushRef="#br0" timeOffset="87670.55">16361 11837 2 0,'0'0'417'0,"0"0"-121"16,-7-7-1-16,7 7-23 0,-2-7-10 0,2 7-51 15,-2-6-2-15,2 6-13 0,0-8-27 0,0 8-28 16,4-9-14-16,-4 9-7 0,7-8-11 0,-2 5-5 15,3-2-3-15,0 1-1 0,1 2-3 0,1-1-1 16,-10 3-1-16,16-1 2 0,-16 1-7 0,20 1 4 16,-10 2 9-16,1-2-11 0,-1 4 5 0,0 0 1 15,-1 0-11-15,1 1 3 0,-3 2-8 0,-1 1-12 16,1-1-9-16,-2 2-7 0,-2-1-8 0,0 1-5 16,-2-1-1-16,-1 1 3 0,0 0 5 0,-1-1 0 0,-2 2 1 15,0-3 0-15,-1 0 1 0,-1 1 5 0,1-2-29 16,-1 2 39-16,1-2-40 0,-1-1 46 0,0-2-36 15,1 1 41-15,4-5-40 0,-7 9 28 0,7-9-10 16,-5 7 1-16,5-7-24 0,-5 5 19 0,5-5-15 16,-4 4 11-16,4-4-16 0,0 0 10 0,-6 6-15 15,6-6 5-15,0 0-10 0,0 0 15 0,0 0-18 16,0 0 10-16,-4 7-15 0,4-7 10 0,0 0-17 16,0 0 5-16,0 0-7 0,0 0 11 0,0 0-17 15,13-1 15-15,-13 1-14 0,10-2 10 0,-10 2-14 16,15-3 15-16,-15 3-16 0,20-1 17 0,-8 0-19 15,0 0 18-15,-1 0-15 0,2-2 16 0,1 2-17 16,0 0 16-16,-1 0-14 0,2 0 9 0,-2 0-12 16,1 0 13-16,2-1-17 0,-5 1 13 0,3-1-19 15,-2 1-5-15,0 0-31 0,-3 0-6 0,-9 1-50 16,17-1 20-16,-17 1-59 0,15-1 32 0,-15 1-38 16,9-3-49-16,-9 3-33 0,0 0-17 0,8-3-22 0,-8 3-28 15,0 0-27-15,0 0-16 0,0 0-2 0,-1-7-29 16,1 7-29-16,-3-5-260 0,3 5-176 0</inkml:trace>
  <inkml:trace contextRef="#ctx0" brushRef="#br0" timeOffset="88250.57">16865 11601 63 0,'0'0'294'0,"0"0"-11"0,-6-7-40 0,6 7 0 16,0 0-7-16,-4-4-27 0,4 4-21 0,0 0-25 16,0 0-23-16,0 0 6 0,0 0 5 0,8-5 20 15,-8 5 2-15,11 1 2 0,-11-1 6 0,13 4 12 16,-3-1 2-16,0 2 7 0,2 2-8 0,1 0 1 16,0 3-5-16,2 0-2 0,-1 2-16 0,1 3-13 15,-2-1-35-15,2 2 26 0,-2 1-48 0,0 1 14 16,1 1-48-16,-4 0 14 0,2 2-39 0,-3 5-6 15,-3-6-8-15,-1 2 18 0,-1 0-30 0,-3-3-4 0,1 0 2 16,-4-1-7-16,1 0-19 0,-3-3-36 0,0 2-39 16,-1-2-50-16,-3-2-7 0,0 1-97 15,-4-4-9-15,3 1-95 0,-1-4-28 0,0-1-55 0,-1-1-120 16,0-4-393-16,11-1-515 0</inkml:trace>
  <inkml:trace contextRef="#ctx0" brushRef="#br0" timeOffset="90871.47">17474 11947 139 0,'0'0'256'0,"0"0"-27"15,0 0-42-15,0 0 17 0,0 0-34 0,0 0 24 16,0 0-46-16,0 0 46 0,0 0-55 0,0 0-4 16,0 0-5-16,0 0 3 0,0 0-8 0,6-4-14 15,-6 4 0-15,0 0 17 0,0 0 18 0,0 0 7 16,0 0 10-16,4 5 4 0,-4-5 6 0,4 5-11 15,-4-5-6-15,4 8-14 0,-4-8-13 0,2 8-14 16,-2-8-18-16,5 10-15 0,-3-3-20 0,-2-7-10 16,2 12-8-16,-2-5-48 0,0 2 41 0,-2 1-60 15,-2 1-38-15,-3 2-131 0,-2 0-66 0,-6 4-103 16,-3 2-138-16,-2 2-505 0,-8 1-606 0</inkml:trace>
  <inkml:trace contextRef="#ctx0" brushRef="#br0" timeOffset="108801.93">18100 11568 113 0,'0'0'402'0,"-10"1"-113"16,10-1-42-16,-11 3-15 0,11-3-15 0,-11 4-10 15,11-4 25-15,-15 6-47 0,8-2 47 0,-2-1-65 0,2 2 28 16,0 1-58-16,0 1 28 0,-1 0-56 0,-1 2 38 15,3 1-5-15,-2 1-7 0,1 3-17 0,2-1-37 16,-1 1 47-16,2 3-46 0,-1 0 46 0,1 1-59 16,4 2 40-16,-2-1-62 0,2 2 37 0,0 0-61 15,2 2 40-15,-1 1-54 0,3 0 44 0,1-1-55 16,4 0 3-16,0 3 17 0,2-1-20 0,1-4 0 16,1 1-1-16,2-2 5 0,-1-4-10 0,4-2 1 15,-2 0-33-15,1-4-48 0,3 0-59 0,0-3-65 16,-2-2-64-16,0-2-42 0,1-2-41 0,-1-1-88 0,2-2-391 15,0-3-380-15</inkml:trace>
  <inkml:trace contextRef="#ctx0" brushRef="#br0" timeOffset="109081.49">18404 11739 547 0,'-1'-9'517'0,"-3"1"-107"0,4 0 11 0,-1 1-62 15,-2 1 14-15,3 0-65 0,-2 0 34 0,2 6-71 16,-3-10 16-16,3 10-99 0,-1-8 11 0,1 8-85 16,0 0 28-16,-3-6-45 0,3 6 44 0,0 0-47 15,0 0 31-15,3 11-37 0,-3-11 20 0,4 12-51 16,-2-4 23-16,2 1-42 0,1 1 28 0,-1 1-40 16,1 2 19-16,0 1-40 0,0-2 2 0,2 2-1 15,-1 0 0-15,-1 1-3 0,0-2 3 0,3 2-8 16,-3 0-17-16,1-2-58 0,-1 1-57 0,1-1-16 15,-1-1-110-15,-1-3-11 0,-1 2-91 0,1-2-51 16,1-2-19-16,-2 0-92 0,-3-7-366 0,8 7-451 16</inkml:trace>
  <inkml:trace contextRef="#ctx0" brushRef="#br0" timeOffset="109271.88">18693 11892 12 0,'8'-3'626'0,"-8"3"-208"0,12-2-59 0,-12 2-95 15,0 0 30-15,12-1-34 0,-12 1 43 0,0 0-33 0,9 3 41 16,-9-3-76-16,7 7 8 0,-7-7-84 16,4 9 15-16,-3-3-80 0,2-1 27 0,-2 3-68 0,3 0 33 15,-4 1-61-15,3 1 39 0,-2-1-61 0,2 1 42 16,-1 0-84-16,-2-1-65 0,3 2-57 0,-2-3-66 16,0 0-33-16,1 0-55 0,1-2-67 0,-3-6-30 15,4 11-386-15,-4-11-322 0</inkml:trace>
  <inkml:trace contextRef="#ctx0" brushRef="#br0" timeOffset="109551.43">18900 11664 473 0,'1'-12'589'0,"-1"2"-161"0,-1 1-4 15,1 1-54-15,-1 1 15 0,-1 0-64 0,2 7 40 16,-2-11-70-16,2 11-32 0,-3-12-45 0,3 12-37 15,-1-6-44-15,1 6-9 0,0 0 4 0,0 0-5 0,0 0-7 16,6 5-18-16,-6-5-11 0,4 11-6 0,1-3-14 16,0 1-11-16,2 2-12 0,-1 2-3 15,3 0-6-15,-2 1-13 0,2 4 25 0,1 3-40 0,-4-4 0 16,3 1 0-16,-1 2-7 0,1-1-9 0,-2 0-71 16,-2 0-7-16,2-4-91 0,-2-1 2 0,1 0-87 15,-2-1 0-15,1-4-92 0,-2 1-21 0,-2-3-47 16,3-1-84-16,-4-6-373 0,4 6-437 0</inkml:trace>
  <inkml:trace contextRef="#ctx0" brushRef="#br0" timeOffset="109817.6">19029 11546 119 0,'-1'-10'509'0,"-1"3"-110"0,1-2-77 0,1 3-40 16,0-1-40-16,0-1-37 0,1 2-33 0,-1 6-11 15,4-12 11-15,-4 12 8 0,9-5 5 0,-9 5-11 0,14-1 2 16,-14 1 42-16,16 5-61 0,-4 2 34 0,0 2-55 16,-2 0 35-16,5 4-68 0,-2 4 38 15,1 0-62-15,0 4 31 0,0 4-60 0,-2 1 35 16,-2 1-61-16,0 0 43 0,-1 1-59 0,-4 2 42 0,1-6-53 16,-3 1 46-16,0 0-53 0,1 0 43 0,-3-5-55 15,0-1 32-15,-1-1-94 0,-2 0 6 0,-2-2-89 16,1 0-8-16,1-6-100 0,-1 2-40 0,-2-4-51 15,1 0-46-15,4-8-548 0,-7 7-546 0</inkml:trace>
  <inkml:trace contextRef="#ctx0" brushRef="#br0" timeOffset="110565.97">19626 11173 342 0,'-1'-10'391'0,"-1"3"-93"15,1-2-56-15,1 4-31 0,0-4 0 0,1 1-72 16,2 0-10-16,-1-1-12 0,2 2-17 0,4 0-18 15,-2-1-14-15,2 4 4 0,0 0-33 0,2-1-8 16,0 3 0-16,2 2 15 0,-12 0 2 0,23 1 0 16,-9 3 17-16,-3 3 15 0,4 0 1 0,-4 5-2 15,0 1 3-15,1 4-3 0,-5 2-48 0,0 2 53 16,-3 1-47-16,-2 2 15 0,1 3 15 0,-3 0 12 16,0 1 48-16,-2 1-40 0,1-1 44 0,1 0-43 0,-1 1 40 15,0-1-55-15,2 1 36 0,0-3-68 0,0 0 43 16,2 1-65-16,1-4 38 0,0 1-50 15,1-2 40-15,0-1-48 0,1-2 43 0,-1-3-56 0,4-3 45 16,-1 0-48-16,1-2 46 0,2-1-51 0,-2-2 47 16,2-1-44-16,-1-2 41 0,-1 1-44 15,0-1 48-15,-3-2-46 0,-6-3 51 0,14 5-50 16,-14-5 48-16,7 5-46 0,-7-5 61 0,0 0-35 16,1 8 73-16,-1-8-27 0,-8 8 53 0,4-1-36 0,-5 0 51 15,3 1-33-15,-2 5-6 0,-1-3-9 0,0 3-11 16,2 5-6-16,2-1-11 0,-2 2-5 0,3 3-8 15,1 1-5-15,3 0-55 0,0 3 59 0,5 5-56 16,0 0 56-16,1 2-58 0,4 4 55 0,3 0-5 16,1 0-6-16,1-2-2 0,2 4-8 0,-2-1 1 0,2-1-4 15,-3 0-1-15,2-1 6 0,-2-1-11 16,-4-5 1-16,-1-1 2 0,-2-2-2 0,-3-2-3 16,-3-1 0-16,-2-5 13 0,-1 2-36 0,-6 0-25 0,-1-2-27 15,-2-1-32-15,-5-2-47 0,-2 0-50 0,-5-1-54 16,-1-2-77-16,1-4-65 0,-6-3-79 15,4 0-153-15,-4-4-294 0,0-1-501 0</inkml:trace>
  <inkml:trace contextRef="#ctx0" brushRef="#br0" timeOffset="116166.82">9826 10199 245 0,'0'0'240'0,"0"0"-42"0,0 0-9 16,0 0-1-16,-1-6 9 0,1 6 4 0,0 0-11 0,0 0-4 15,0 0-15-15,-7-4-23 0,7 4-21 16,0 0-16-16,0 0 2 0,0 0-4 0,-11 1 1 16,11-1 0-16,-6 4 3 0,6-4-8 0,-7 7 4 15,2-1-1-15,0-1 2 0,1 2 5 0,-1 2 13 0,1 0-1 16,-2 1 0-16,2 3 5 0,-1-1-4 15,1 2-8-15,-2-1-9 0,2 2-50 0,0 0 40 16,3-1-50-16,-2 0 33 0,3 0-54 0,0-1 37 0,0 0-50 16,1 1 40-16,2 0-49 0,2 0 40 0,0 0-48 15,1-1 41-15,2-1-47 0,-1 0-2 0,3-1 2 16,-1-2 2-16,0 1 0 0,1-2-11 0,3-1-31 16,-3 0-40-16,5-2-40 0,-6 0-12 0,3-2-99 15,-1-1-59-15,1-1-27 0,-12-1-54 0,20 0-22 16,-11-2-499-16,0-2-463 0</inkml:trace>
  <inkml:trace contextRef="#ctx0" brushRef="#br0" timeOffset="116432.2">10001 10301 211 0,'0'0'387'15,"3"-11"-62"-15,-3 11-25 0,1-8-26 0,-1 8-7 0,0-6-5 16,0 6-21-16,0 0-36 0,1-9-34 0,-1 9-24 15,0 0-8-15,0 0-7 0,0 0 2 16,0 0-2-16,0 0 6 0,0 0 4 0,5 7-6 16,-5-7-2-16,3 8-17 0,1-2-48 0,-4-6 38 0,5 12-9 15,-1-5-57-15,-1 2 37 0,1-2-58 16,0 3 40-16,0-3-52 0,0 4 38 0,1-3-46 16,1 3 43-16,-2-2-49 0,3 4 37 0,-4-3-55 0,3 1-11 15,-3 0-87-15,1-2-22 0,1 2-96 16,-1-2-35-16,0 2-32 0,-1-4-74 0,-1 0-29 0,1-1-427 15,-3-6-376-15</inkml:trace>
  <inkml:trace contextRef="#ctx0" brushRef="#br0" timeOffset="116939.13">10241 10352 35 0,'13'0'413'0,"-13"0"-108"0,0 0-54 16,0 0-14-16,0 0-10 0,9 2 9 0,-9-2 7 16,0 0-56-16,0 0 34 0,0 0-44 0,0 0-31 15,0 0-29-15,0 0-14 0,0 0-3 0,9 3 10 16,-9-3 0-16,0 0-12 0,0 0-5 0,4 7-16 0,-4-7-15 16,1 6-8-16,-1-6-7 0,3 7-12 15,-3-7-6-15,0 11 6 0,0-11-18 0,0 9-50 16,0-9 6-16,-2 13-105 0,2-13-13 0,-2 11-69 0,2-11-61 15,-4 11-70-15,4-11-96 0,-5 10-240 16,5-10-190-16</inkml:trace>
  <inkml:trace contextRef="#ctx0" brushRef="#br0" timeOffset="117532.27">10567 10262 157 0,'7'-5'307'15,"-7"5"-58"-15,6-6-31 0,-6 6-8 0,5-6-11 16,-5 6-14-16,4-5-17 0,-4 5-9 0,3-6-19 16,-3 6-27-16,2-6-6 0,-2 6-9 0,0 0-10 15,0-7 3-15,0 7-35 0,0 0 36 0,0-7-13 16,0 7-17-16,0 0-7 0,-2-8-7 0,2 8-12 15,0 0-11-15,-7-5-7 0,7 5-1 0,0 0-5 0,-14 2-4 16,14-2 1-16,-14 4 2 0,8-1-7 16,-4 3 0-16,1-1-1 0,-2 0-5 0,1 2 9 15,0 2-2-15,1-2-3 0,-1 1 2 0,1-1 3 0,1 1 0 16,2 1-3-16,-2-1 3 0,3 1 8 0,1-2-8 16,0 2-1-16,0-1 0 0,3-1 1 0,0-1 0 15,1-6-2-15,0 13 1 0,0-13-6 0,4 10-1 16,-4-10 1-16,6 8-1 0,-6-8-2 0,9 6 0 15,-9-6 10-15,14 2-8 0,-14-2 0 0,15-2-1 16,-15 2 0-16,16-2 8 0,-7-1-7 0,-3 0 1 16,4-1-1-16,-5-1 2 0,2 2-2 0,-1-2 3 15,-1-1 3-15,2 0-1 0,-4 0-5 0,0 0 1 16,1-1-2-16,-2 2 1 0,1-1 1 16,-2-1 0-16,-1 7 6 0,4-11-2 0,-4 11 12 0,2-9 18 15,-2 9 5-15,1-10 8 0,-1 10-8 0,1-7-6 16,-1 7-4-16,0 0-13 0,1-8-4 0,-1 8-2 15,0 0 4-15,0 0-7 0,0 0 0 0,0 0-5 0,0 0 4 16,12 3-5-16,-12-3 1 0,5 6 2 16,-5-6-2-16,5 7 2 0,-5-7-3 0,9 10 2 15,-3-7-3-15,-2 3 2 0,3-1-5 0,-2 0-5 16,1 0 2-16,2-1-42 0,-2 1-43 0,-6-5-54 0,12 7-12 16,-12-7-40-16,12 6-40 0,-12-6-45 0,12 4-81 15,-12-4-244-15,0 0-120 0</inkml:trace>
  <inkml:trace contextRef="#ctx0" brushRef="#br0" timeOffset="117780">10704 10132 165 0,'0'0'326'0,"3"-8"-90"0,-3 8-52 0,1-9-41 15,-1 9-29-15,4-4-23 0,-4 4 6 0,0 0 36 16,6-4-5-16,-6 4-6 0,0 0 0 0,13 3-2 15,-13-3-8-15,15 5-3 0,-7 0-4 0,0 1-33 16,2 0 21-16,-1 2-48 0,1 1 40 0,0 2-17 0,-1-2-45 16,0 3 30-16,1-1-46 0,-1 1 38 0,-2 1-46 15,-1-2 45-15,2-2-51 0,-3 4 37 16,0-2-44-16,-1-1 34 0,-2 0-52 0,1 1-30 16,-2-3-51-16,1 0-63 0,-2 0-62 0,0-8-79 0,-2 12-289 15,2-12-119-15</inkml:trace>
  <inkml:trace contextRef="#ctx0" brushRef="#br0" timeOffset="119432.96">11542 10172 168 0,'0'0'268'0,"-1"-8"-42"0,1 8-10 0,0 0-9 0,0 0-2 16,0 0-1-16,0-7-17 0,0 7-16 0,0 0-14 15,0 0-12-15,0 0-24 0,0 0-35 16,0 0 36-16,0 0 19 0,0 0 11 0,0 0 11 15,-9 5-1-15,9-5-10 0,-5 9-4 0,4-4-10 0,-3 3-5 16,1-1-5-16,2 2-1 0,-4 0-13 0,4 1-13 16,-2 3-12-16,2-2-16 0,0 0-15 0,-1 2-8 15,2-1-46-15,2 2 34 0,-1-2-44 0,1 2 42 16,2 1-48-16,1-1 43 0,2-2-51 0,-2 0 43 16,5 0-45-16,-1-1 32 0,0-1-67 0,1-1 4 15,2-1-82-15,-2-1-12 0,3-3-102 0,-3 1-23 16,0-3-34-16,2 1-12 0,-2-2-93 0,-10-1-395 15,19-2-333-15</inkml:trace>
  <inkml:trace contextRef="#ctx0" brushRef="#br0" timeOffset="119948.59">11807 10235 6 0,'0'0'79'0,"0"0"-10"0,5-6-16 16,-5 6 10-16,0 0 8 0,4-5 9 0,-4 5 16 0,0 0 19 16,0 0 14-16,0 0 16 0,4-6 14 0,-4 6-1 15,0 0-16-15,0 0-5 0,0 0-5 0,0 0 9 16,0-7-36-16,0 7-4 0,0 0-3 0,-3-5-18 16,3 5 14-16,-5-6-32 0,5 6 32 0,-5-4-33 15,5 4 26-15,-4-5-40 0,4 5 29 16,0 0-57-16,-9-5 43 0,9 5-52 0,0 0 32 0,-10 0-42 15,10 0 38-15,-10 3-46 0,10-3 46 0,-9 7-3 16,4-4-12-16,-1 2-3 0,3 0-2 0,-2 1-3 16,1 0 3-16,0-1-7 0,0 2-1 0,3-1-2 15,-2 0 0-15,2 1-2 0,1-7-4 0,-4 11 5 16,4-11-45-16,0 11 46 0,0-11-44 0,0 8 45 16,0-8-38-16,3 7 41 0,-3-7-41 0,5 4 58 15,-5-4-56-15,0 0 48 0,9 3-44 0,-9-3 46 0,0 0-52 16,12-4 50-16,-12 4-41 0,11-5 44 15,-11 5-48-15,9-6 43 0,-9 6-46 0,9-6 51 16,-9 6-42-16,9-8 42 0,-9 8-46 0,6-7 44 0,-6 7-48 16,9-7 49-16,-9 7-50 0,8-6 57 0,-8 6-56 15,6-4 44-15,-6 4-44 0,0 0 45 0,6-6-41 16,-6 6 45-16,0 0-38 0,0 0 45 0,0 0-53 16,13 3 47-16,-13-3-47 0,8 4 52 0,-8-4-51 15,6 7 45-15,-6-7-44 0,7 9 43 0,-3-5-53 16,-2 2 49-16,4 2-55 0,-2-3 8 15,0 2-63-15,1 0-40 0,-1-3-47 0,-1 2-53 0,1-1-78 16,-4-5-306-16,7 7-129 0</inkml:trace>
  <inkml:trace contextRef="#ctx0" brushRef="#br0" timeOffset="120165.55">12059 10242 79 0,'0'0'451'0,"0"0"-129"0,7-3-66 15,-7 3-28-15,0 0-4 0,0 0-1 16,0 0 8-16,0 0-42 0,9 1 33 0,-9-1-45 16,0 0-29-16,2 7-27 0,-2-7-23 0,1 9-18 0,-1-9-13 15,3 7-6-15,-3-7-17 0,2 11-11 0,-2-11-5 16,4 11-6-16,0-6-9 0,-2 2-3 16,1-1 7-16,-1-1-22 0,2 2-50 0,-4-7-81 0,4 10-27 15,-4-10-53-15,7 10-41 0,-7-10-50 0,3 6-53 16,-3-6-217-16,0 0-90 0</inkml:trace>
  <inkml:trace contextRef="#ctx0" brushRef="#br0" timeOffset="120462.09">12205 10143 49 0,'2'-11'322'16,"-2"11"-75"-16,1-8-44 0,-1 8-20 0,4-9-7 15,-4 9-19-15,3-5-21 0,-3 5-21 0,0 0-20 16,2-7-10-16,-2 7 13 0,0 0 23 0,8-4 35 16,-8 4-53-16,0 0 20 0,10 3-45 0,-10-3 59 15,12 4-39-15,-12-4 36 0,11 7-14 0,-3-2-12 16,-3 1-5-16,4 0-8 0,-3 0-12 0,1 2-10 16,-1-1-14-16,0 3-7 0,1-2-9 0,-3 3 0 15,-1 0-10-15,0 1-5 0,1 0-3 0,-3 0-9 16,-1 3-1-16,-1-1-5 0,-3 0 1 0,1 1-9 15,0-1-27-15,-4 1-97 0,0-3-17 0,0 1-83 0,-2 0-89 16,0-3-83-16,-1 0-405 0,-1 0-323 16</inkml:trace>
  <inkml:trace contextRef="#ctx0" brushRef="#br0" timeOffset="121012.4">11757 10635 4 0,'0'0'214'0,"0"0"-83"0,0 0 25 16,0 0-58-16,0 0 26 0,0 0-47 0,-4-5 37 15,4 5-40-15,0 0 41 0,0 0-39 0,0 0 32 16,0 0-38-16,0 0 19 0,-5-5-31 0,5 5 18 15,0 0-17-15,0 0 23 0,0 0-18 0,0 0 11 16,0 0-16-16,0 0 2 0,0 0-2 0,-1-7-4 16,1 7-7-16,0 0-6 0,0 0-8 0,0 0-12 15,7-3 12-15,-7 3-15 0,10-4-2 0,-10 4-5 16,11-5-1-16,-1 2 0 0,0 0 6 0,2 0-11 16,2-1 6-16,1-1-9 0,3 0 11 0,-1 1-10 15,2 0 8-15,3-2-11 0,-2 0 16 0,2 1-23 16,2-1 13-16,-1 0-12 0,-1 2 11 0,1-3-13 15,1 1 14-15,-1 1-12 0,-2 0 8 0,0 0 2 16,-2-1 0-16,0 2-2 0,-2 0 1 0,0-2 0 16,-2 2-3-16,-1-1 2 0,-1 2 3 0,-1-1-5 15,-2 1-4-15,0-1-47 0,-2 0-29 0,-8 4-29 0,10-3-24 16,-10 3-23-16,9-6-30 0,-9 6-30 0,0 0-56 16,0 0-132-16,-4-7 139 0</inkml:trace>
  <inkml:trace contextRef="#ctx0" brushRef="#br0" timeOffset="121811.88">10049 10695 82 0,'0'0'174'0,"0"0"26"16,0 0-61-16,0 0 35 0,0 0-50 0,0 0 26 0,-11-2-46 15,11 2 14-15,0 0-45 0,0 0 11 0,0 0-44 16,0 0 11-16,0 0-25 0,0 0 26 0,0 0-36 15,0 0 22-15,0 0-24 0,0 0 22 0,0 0-24 16,0 0 24-16,0 0-19 0,0 0 36 0,0 0-10 16,0 0 9-16,0 0-3 0,0 0 0 0,12-1 2 15,-12 1-2-15,15-5-1 0,-3 3 1 16,3-5-3-16,2 3 28 0,4-2-36 0,5-5 15 0,3 4-21 16,2-3 15-16,2 2-27 0,5-3 20 0,2 1-30 15,1 0 16-15,0-1-27 0,0 2 26 16,0 0-26-16,-7 1 20 0,3 2-25 0,-2-1 32 15,-2 1-36-15,0 0 25 0,-2 0-25 0,-4 0 24 0,-2 1-25 16,-1 2 24-16,-2-1-22 0,-1-1 18 0,-5 2-20 16,1 0 26-16,-2 1-26 0,-5 0 30 0,2-1-34 15,-2 0 33-15,-1 1-28 0,0 0 28 0,-9 2-29 16,14-4 25-16,-14 4-31 0,13-3 41 0,-13 3-39 16,9-4 27-16,-9 4-24 0,10-4 23 0,-10 4-28 15,8-4 28-15,-8 4-36 0,8-4-19 0,-8 4-46 0,7-2-71 16,-7 2-85-16,5-5-124 0,-5 5-176 0,4-6-56 15</inkml:trace>
  <inkml:trace contextRef="#ctx0" brushRef="#br0" timeOffset="130098.16">10236 10603 94 0,'0'0'128'0,"0"0"29"0,0 0-70 0,0 0 42 16,0 0-55-16,0 0 25 0,0 0-57 0,0 0 27 15,-7 2-50-15,7-2 37 0,0 0-52 16,0 0 33-16,0 0-37 0,0 0 29 0,0 0-43 0,0 0 40 16,0 0-82-16,0 0 0 0,0 0-232 0,0 0 253 15</inkml:trace>
  <inkml:trace contextRef="#ctx0" brushRef="#br0" timeOffset="130399.89">10802 10511 69 0,'0'0'187'0,"0"0"-36"0,0 0-41 16,0 0-27-16,0 0-13 0,0 0-22 16,7 4-10-16,-7-4-19 0,0 0-33 0,0 0-33 15,0 0-53-15,0 0-95 0,0 0 58 0</inkml:trace>
  <inkml:trace contextRef="#ctx0" brushRef="#br0" timeOffset="130649.15">11930 10522 5 0,'0'0'138'0,"0"0"-66"15,0 0-64-15,7 4-85 0,-7-4 26 0</inkml:trace>
  <inkml:trace contextRef="#ctx0" brushRef="#br0" timeOffset="137493.29">19051 11155 42 0,'0'0'269'0,"1"-6"-60"0,-1 6-17 0,0 0-14 15,1-9 0-15,-1 9-3 0,0 0-10 0,0-8-1 16,0 8-1-16,0 0 0 0,0-9 0 0,0 9-5 16,0 0-2-16,0 0-13 0,0-6-3 0,0 6-10 15,0 0-13-15,0 0-11 0,0 0-22 0,0-8-14 16,0 8-15-16,0 0-12 0,0 0-5 0,0 0-4 15,5-5 9-15,-5 5 0 0,0 0 0 0,0 0 4 0,16 1-1 16,-16-1-3-16,11 4-6 0,-11-4-5 16,13 5-4-16,-13-5 0 0,17 5-5 0,-8-3-1 15,-2 0-4-15,3 2 1 0,-2 1-6 0,1-1 1 16,-1-1 1-16,1 0-5 0,0 0-1 0,-3 2 0 0,2-1 1 16,-8-4-8-16,14 4 5 0,-14-4 1 0,10 5 12 15,-10-5 34-15,9 4 32 0,-9-4-8 0,9 4 57 16,-9-4-51-16,0 0 22 0,0 0-58 0,11-2 44 15,-11 2-52-15,6-8 39 0,-6 8-53 0,5-10 49 16,-2 3-52-16,1 0 44 0,-3-3-45 0,3 1 40 16,-1-4-45-16,-1 3 46 0,1-2-36 0,2-2 33 15,-2 2-37-15,2-4 31 0,-1 1-38 0,-2 1 41 16,3-1-36-16,-1 1-3 0,1 1 4 0,-1-3-1 16,0 2 4-16,2 1 3 0,-2-2-5 0,1 2 4 15,-2 3-4-15,1-1-1 0,-2-2 1 0,1 4-5 16,-1-1 10-16,3 1-14 0,-3 0-43 0,0 2 54 15,-2 0-7-15,3 0-50 0,-2 2 53 0,-1 5-51 16,3-12 53-16,-3 12-4 0,2-7-54 0,-2 7 51 16,3-10-55-16,-3 10 31 0,1-7-67 0,-1 7-87 15,0 0-83-15,3-7-60 0,-3 7-145 0,1-8-183 16,-1 8-532-16,0-7-779 0</inkml:trace>
  <inkml:trace contextRef="#ctx0" brushRef="#br0" timeOffset="145292.1">4718 14514 26 0,'0'0'602'0,"-4"-10"-110"16,4 10-116-16,-5-9 1 0,5 9-43 0,-5-8 6 15,5 8-31-15,-5-8 16 0,5 8-15 0,-8-6-4 16,8 6-15-16,-5-8-38 0,5 8-56 0,-4-4-35 16,4 4-34-16,0 0-27 0,-5-5-8 0,5 5 15 15,0 0 2-15,0 0 7 0,-4 7-5 0,3-1 4 16,1 1-18-16,0 1 3 0,0 3-32 0,0 3 26 15,1-1-5-15,-1 2-8 0,3 3-11 0,-2-1-35 16,0 1 19-16,1 1-27 0,0-1 17 0,1 2-26 16,-1-1 17-16,2 0-26 0,0 1 17 0,0-2-23 15,-2 2 19-15,2-4-25 0,0 2 20 0,1-2-38 16,-1 0-4-16,0 0-58 0,0-4-19 0,-1 1-60 0,1-2-8 16,0-2-54-16,-1 1-56 0,-1-3-16 0,1-1-21 15,-2 1-39-15,-1-7-111 0,4 7-129 0,-4-7-467 16,0 0-679-16</inkml:trace>
  <inkml:trace contextRef="#ctx0" brushRef="#br0" timeOffset="145759.57">4650 14606 64 0,'0'-12'456'0,"-2"2"-152"0,-1-1-21 0,3 2-89 16,0-2 7-16,0 1-40 0,3-3 4 0,-1 1 4 15,2 1-42-15,1-2 28 0,4 1-77 0,-1 0 26 16,-1 1-59-16,4 2 38 0,0-1-5 0,1 2 8 16,2-1-14-16,-3 5-23 0,2-2-23 0,2 2 39 15,-2 0-39-15,1 4 31 0,-1 0-28 0,2 0 31 16,-5 2-31-16,2 0 23 0,-1 2-31 0,0 1 28 16,-4-1-13-16,1 2 20 0,-3 2-17 0,0-1 13 0,-3 1 16 15,-4 2-29-15,0 1 14 0,-5-1-21 0,-3 2 5 16,1-1-18-16,-2 2 16 0,-6 1-1 15,4-3 0-15,-5-1 13 0,3 1-3 0,0-3 14 16,2 1 7-16,-1-1 7 0,2-2 6 0,2 0 8 0,0-1-10 16,2 0-6-16,2-2-13 0,-2 2-12 0,8-5-12 15,-10 6-3-15,10-6-14 0,-5 5 2 0,5-5-10 16,0 0 7-16,4 6-6 0,-4-6 4 0,10 4-10 16,1-2 6-16,1 0-4 0,1 1 3 0,1-1-4 15,2 3-9-15,0 0 20 0,1 0 3 0,0-1-7 16,4 5 3-16,-3-2 6 0,2 2-4 0,-1 0-3 15,-1 1 0-15,0-1-2 0,1 1-1 0,-5-1-3 16,0 1 0-16,0-1 1 0,-1 0-5 0,0 0-2 16,-3 0-8-16,-1-1-30 0,1-2-33 0,-3 2-50 15,-1-2-37-15,-1-2-39 0,0 4-44 0,-5-8-74 16,8 7-115-16,-8-7-151 0,0 0-272 0,0 0-398 16</inkml:trace>
  <inkml:trace contextRef="#ctx0" brushRef="#br0" timeOffset="146492.29">5022 14067 64 0,'-9'-5'428'0,"9"5"-92"0,-10-5-32 0,10 5-21 0,-10-6-12 15,10 6 8-15,-9-5-21 0,9 5-43 0,-9-9-38 16,4 3-24-16,2 1-19 0,3 5-17 0,-5-12-24 15,5 12-17-15,1-13-5 0,3 5-41 0,-1-1 33 16,3 2-35-16,0 0 25 0,2-1-36 16,1 1 19-16,1 2-26 0,-2-2 18 0,4 3-21 0,-1 1 20 15,-1 0-20-15,3 2 22 0,-2-1-13 0,-11 2 15 16,21 3 0-16,-11-1-4 0,-1 2 0 0,0 0-12 16,-1 4 10-16,-2-2 1 0,-1 2-6 0,-2 0-1 15,-2 2-1-15,-1-2-3 0,0 2 7 0,-4 0-6 16,3 0-2-16,-4-1 1 0,-2 0 4 0,1 1 4 15,0-2 7-15,-2 0 8 0,3-2 13 0,0 0 4 16,-3 0-2-16,8-6-8 0,-8 8-10 0,8-8-7 16,-6 5-25-16,6-5 6 0,0 0-1 0,0 0-3 15,0 0 0-15,0 0 1 0,14 1-3 0,-14-1-2 16,22-1-1-16,-11 1 0 0,3 0 0 0,1 1 0 0,0 0-4 16,0 2 4-16,3 0 1 0,-4 1-2 15,3 0 1-15,-3 3 2 0,0 0 0 0,-4 1-2 16,0 2 5-16,-1 1-6 0,-4-3-3 0,-1 3 11 0,-1-2 0 15,-5 2-1-15,1 0 0 0,-1-1 2 16,-5 0-10-16,1 0 10 0,-3 1-12 0,-1-2 14 16,-2 0-16-16,1-1 10 0,-1-1-14 0,1 0-10 0,-1-4-68 15,3 1-49-15,-2-2-82 0,2 0-153 0,9-2-122 16,-16-1-461-16,16 1-541 0</inkml:trace>
  <inkml:trace contextRef="#ctx0" brushRef="#br0" timeOffset="146870.46">5624 14537 394 0,'0'0'664'0,"-14"4"-179"0,14-4-44 0,-10 5-42 16,10-5 1-16,-12 2 24 0,12-2-18 0,-7 4-19 15,7-4-54-15,0 0-72 0,-11 1-92 16,11-1 6-16,0 0-45 0,0 0-19 0,0 0-25 0,0 0-11 15,7-6-20-15,-1 4-11 0,4-2-10 0,1 0-17 16,0 2-32-16,4-1 8 0,0-1-88 0,1 1-10 16,-2-3-65-16,3 4-53 0,-4 0-45 0,0 1-49 15,-1-2-49-15,0 3-35 0,-12 0 14 0,20 0-13 16,-20 0-4-16,13 5-337 0,-13-5-249 0</inkml:trace>
  <inkml:trace contextRef="#ctx0" brushRef="#br0" timeOffset="146992.28">5721 14640 300 0,'-6'9'380'0,"-2"2"-54"0,2-3-46 15,1 1-39-15,-2-1-27 0,5 0-21 0,-2-1-19 16,0-3-19-16,0 3-26 0,4-7-24 0,0 9-19 16,0-9-15-16,4 6-9 0,-4-6-20 0,13 4-16 15,-13-4 1-15,18-1-84 0,-6-2-46 0,1 2-100 16,4-2-112-16,1-3-360 0,0 2-182 0</inkml:trace>
  <inkml:trace contextRef="#ctx0" brushRef="#br0" timeOffset="147377.69">6625 14414 514 0,'-3'-6'554'16,"3"6"-131"-16,-2-10-17 0,2 10-41 0,-4-9 2 15,4 9-18-15,-4-7-4 0,4 7-40 0,0 0-48 16,-4-9-52-16,4 9-42 0,0 0-29 0,0 0-8 16,0 0 19-16,0 0 1 0,0 0-3 0,3 9-15 0,-1-5 0 15,2 5-21-15,0 0 6 0,1 3-23 16,0 0 0-16,4 3-25 0,-4 0 5 0,3 3-15 0,0 1-15 15,-2 1-2-15,4 0-14 0,-4 0-8 0,1 2 6 16,2-2-11-16,-3 2-7 0,1-2-23 0,-1-1-28 16,-1-2-40-16,-1-2-62 0,2 0-44 0,-2-1-49 15,0-1-62-15,0-2-23 0,-2-2-49 16,1-2-78-16,0 1-85 0,-3-8-464 0,2 7-604 0</inkml:trace>
  <inkml:trace contextRef="#ctx0" brushRef="#br0" timeOffset="147841.34">6710 14526 160 0,'-6'-9'430'0,"1"1"-79"0,-3 0-100 0,3 1-1 16,1-1-39-16,-1-1 57 0,1 0-60 0,0-1 12 15,1-2-41-15,1 3-9 0,2-3-55 0,2 2 3 0,-1-2-51 16,5 1 12-16,-2-1-40 0,4 0 18 0,-1 2-34 15,4-1 21-15,-1 1-12 0,0 2-5 16,3-1-5-16,0 2-3 0,1 3-4 0,-3 0-2 16,2 1 6-16,1 2-2 0,-2 1 4 0,2 1 7 0,-3 3 9 15,2-1 2-15,0 2-22 0,-3 3 21 0,1 0-27 16,-3 2 21-16,0-1-25 0,-2 2 19 0,-3-2-22 16,-2 4 0-16,-1 0 2 0,-1-3-1 0,-2 5 17 15,-3-1-22-15,-2-2 19 0,-1 1-25 0,-1 1 27 16,0-4-27-16,-3 2 23 0,1-2-20 0,1 0 27 15,-1-2 7-15,2-1 31 0,1-1 9 0,2 1 20 16,-1-3-11-16,3 1 5 0,0-2-19 0,5-3-5 16,-7 8-23-16,7-8-1 0,-4 5-14 0,4-5 2 15,0 0-7-15,8 5 4 0,-8-5-4 0,16 7 8 16,-6-4-11-16,1 1 9 0,-1 0-13 0,6 1 15 16,-3 1-5-16,2 0 6 0,-1 0-8 0,2 3 0 15,0-2-7-15,0 3 3 0,1-1-6 0,0 2-1 16,-2-1 2-16,0 2-11 0,1 0 3 0,-4-3-21 0,0 1-67 15,1-1-49-15,-6 0-54 0,4-1-63 16,-5-2-79-16,4 0-101 0,-3-1-97 0,-7-5-342 16,9 6-422-16</inkml:trace>
  <inkml:trace contextRef="#ctx0" brushRef="#br0" timeOffset="148377.1">7008 14027 82 0,'0'0'437'16,"-14"-5"-85"-16,14 5-35 0,-10-7-30 0,10 7-4 16,-13-8-73-16,8 4 58 0,1-1-67 0,0 0-4 15,2 0-67-15,-1-1 0 0,3 6-48 0,3-12 9 16,-2 6-38-16,4-1 11 0,0 2-37 0,2-1 25 0,0 0-36 15,2 2-3-15,-1 2 4 0,3 0 31 16,-11 2-7-16,17-3 27 0,-17 3-16 0,18 4 23 16,-9-1-6-16,-3 2-5 0,1 2-2 0,-1 0-5 0,-2 4-5 15,-3-1-11-15,-1 2-6 0,0 0-5 0,-4 0 3 16,2 1 9-16,-3 0 9 0,0-1 6 0,-2 2 8 16,1-3 1-16,-1 0-6 0,1 0 0 0,2-3-13 15,-1 1 0-15,1-1-6 0,0-1 0 0,2 0-9 16,2-7 2-16,-4 9-2 0,4-9-6 0,-1 10 3 15,1-10-4-15,6 6 0 0,-6-6-8 0,14 2-1 16,-14-2-8-16,22 0 7 0,-9-1-10 0,2 1 6 16,0-3-10-16,3 2-5 0,0-1-13 0,0 1-77 15,1-2-51-15,-1 2-70 0,1-2-93 0,-1 3-143 16,-4 0-74-16,3 0-454 0,-4 0-571 0</inkml:trace>
  <inkml:trace contextRef="#ctx0" brushRef="#br0" timeOffset="148976.23">7679 14436 275 0,'0'0'319'16,"0"0"-70"-16,-6-4 37 0,6 4-26 0,0 0 1 16,-12-3-53-16,12 3-9 0,0 0-3 0,-13-1-12 15,13 1-19-15,-10 2-9 0,10-2-13 0,-9 4-8 16,9-4-11-16,-11 5-15 0,6-1-12 0,-2 0-4 0,2 3-10 16,1-2-8-16,-1 2-4 0,1 2-5 0,2-2-10 15,-1 4-8-15,3-3 7 0,-1 2-22 0,2-1 9 16,2 3-21-16,-2-3 6 0,4 1-13 0,-1-1 12 15,1 0-17-15,0-1 11 0,2 1-15 0,-1-2 10 16,3 0-10-16,-1-1 8 0,1-1-13 0,-2-2 11 16,2 2-21-16,0-2 22 0,-9-3-14 0,18 2 10 15,-18-2-13-15,15-1 14 0,-15 1-14 0,17-5 16 16,-9 1-16-16,-2 1 11 0,0-3-10 0,2 0 14 16,-4-2-8-16,0 1-2 0,-3-1 3 15,0 1-1-15,-1-2 3 0,-1 0-3 0,-2-1-1 0,-2 1-1 16,-1-3 13-16,0 3-17 0,-2-2 13 0,-1 3-12 15,-1-2 11-15,-2 2-11 0,3 0 5 0,-1 3-15 16,0 0-13-16,1 0-58 0,-1 0-59 0,2 3-62 16,8 2-79-16,-17-1-54 0,17 1-111 0,-12 0-395 15,12 0-385-15</inkml:trace>
  <inkml:trace contextRef="#ctx0" brushRef="#br0" timeOffset="149361.47">8197 14355 298 0,'-3'-8'440'0,"3"8"-109"0,-1-8-22 0,1 8 4 16,-3-9-31-16,3 9 34 0,-2-7-43 0,2 7 1 16,-3-7-50-16,3 7-29 0,0 0-53 0,-1-5-23 15,1 5-26-15,0 0-10 0,0 0-4 0,0 0 33 16,0 0-17-16,0 0 16 0,2 9 2 0,1-3-4 16,-2 0 0-16,3 3 0 0,-1-1-6 0,-1 3-6 15,2-1 2-15,-1 3-17 0,2 0-48 0,0 2 33 16,-3 0-12-16,2 0-9 0,-1 1-12 0,1 1 0 0,-2-1-13 15,1 1-2-15,2-4-5 0,-4 3-6 16,3 1-12-16,-2-2-40 0,1-2-46 0,0-1-57 0,-1-1-35 16,1-1-68-16,-2 0-24 0,3-3-105 0,-3 2-44 15,-1-9-62-15,4 9-445 0,-4-9-503 0</inkml:trace>
  <inkml:trace contextRef="#ctx0" brushRef="#br0" timeOffset="149827.99">8257 14436 82 0,'-3'-9'483'0,"-2"2"-113"0,4-2-42 0,-3 2-79 16,1-1 46-16,1-2-49 0,-2 3 12 0,4-3-74 16,-1 3 2-16,1 0-64 0,0-1 4 0,1 0-49 15,0-1 7-15,4 1-37 0,2-1 15 0,-1 1-9 16,1 0-19-16,3 1 25 0,0 0-33 0,-1 1 19 15,2 1-27-15,0 2 16 0,0-1-21 0,1 1 25 16,-1 1-18-16,-1 2 23 0,-10 0-15 0,22 2 30 16,-13 0-7-16,1 2 13 0,-2 0-9 0,-3 1 11 0,2 1-20 15,-4 1 8-15,1 1-19 0,-4 0 3 0,0 0-14 16,-4 2-3-16,1-1-4 0,-4 3-2 0,-1-1 0 16,-3-1-3-16,2 1-1 0,-3-2-3 15,0 0 4-15,0 0-6 0,-1-2 1 0,1 1 4 0,0-2 21 16,2-1 9-16,2 1 9 0,1-2 4 0,0 0-4 15,1 0-2-15,6-4-10 0,-10 7-4 16,10-7-9-16,-7 4-6 0,7-4-2 0,0 0-7 0,0 0 1 16,1 7-4-16,-1-7 0 0,11 4 4 0,-11-4 0 15,15 6-1-15,-6-2 2 0,0-2 5 0,2 5 0 16,1-4-1-16,1 3 5 0,-2 0-6 0,1 0-4 16,0 0-1-16,0 3 0 0,1-2 0 0,-2 0-1 15,0 2-1-15,0-2-1 0,-2 3-2 0,1-2-5 16,-1 2-3-16,0 0-19 0,-1-2-37 0,-2 0-60 15,2 1-25-15,-2-1-65 0,-1-1-27 0,2 1-83 0,-2-1-38 16,1-3-93-16,0 2-479 0,-6-6-502 16</inkml:trace>
  <inkml:trace contextRef="#ctx0" brushRef="#br0" timeOffset="150227.51">8875 14389 102 0,'0'0'606'0,"0"0"-170"0,0 0-2 0,0 0-45 15,0 0 23-15,0 0-32 0,0 0 9 0,0 0-29 16,-1-6-29-16,1 6-45 0,0 0-34 0,0 0-48 16,0 0-28-16,0 0-33 0,0 0-25 0,6-5-17 15,-6 5-27-15,9-2-10 0,-9 2-12 0,14-6-12 16,-3 4-8-16,0 0-6 0,2-2-3 0,2 1-12 0,-1-1 5 15,3 0-8-15,-3 1-4 0,4 0-6 0,-4 0-29 16,1 1-67-16,-2 1-74 0,2-2-72 0,-4-1-81 16,0 3-31-16,-11 1-109 0,20 0-17 15,-20 0-56-15,15 2-330 0,-15-2-419 0</inkml:trace>
  <inkml:trace contextRef="#ctx0" brushRef="#br0" timeOffset="150382.84">9006 14514 41 0,'-3'5'516'0,"1"2"-168"0,2-7 24 0,0 8-65 16,0-8 15-16,2 9 1 0,-2-9-14 0,10 4-45 16,-10-4-43-16,13 3-40 0,-13-3-36 0,18 0-28 15,-8-2-22-15,3 1-21 0,1 0-11 0,0-1-18 16,3-2-15-16,-2 1-33 0,3 1-118 0,-3-1-155 16,2-1-155-16,-2-1-492 0,1 0-495 0</inkml:trace>
  <inkml:trace contextRef="#ctx0" brushRef="#br0" timeOffset="168540.94">10000 14016 297 0,'2'-5'252'0,"-2"5"-32"15,0 0-28-15,6-8-7 0,-6 8-30 0,0 0-38 0,2-9 23 16,-2 9-47-16,4-5 31 0,-4 5-35 15,1-6 53-15,-1 6-39 0,2-7 42 0,-2 7-50 16,2-6 41-16,-2 6-31 0,0 0 43 0,0-9-27 0,0 9 29 16,0 0-32-16,-1-7 3 0,1 7-33 0,0 0 3 15,-5-6-25-15,5 6 18 0,-8-4-27 0,8 4 11 16,0 0-12-16,-17 0 9 0,17 0-14 16,-12 6 10-16,3-4-13 0,-1 3 9 0,0-1-10 0,0 3 7 15,0 0-10-15,0 1 12 0,-2 2-13 0,2 0 4 16,0 0-11-16,0 3 4 0,0-1-12 0,0 0 2 15,3 3-10-15,-2-3 3 0,4 3-6 0,0 0 6 16,2 0-11-16,1 1 5 0,0 1-5 0,2-2 3 16,2 2-2-16,0 0-4 0,3-1-6 0,2 4 0 15,3-1 1-15,-1 0 2 0,1 0 0 0,4 3-4 16,0 0 1-16,1-1 2 0,0 1 0 0,0-1-3 16,-1 0 3-16,0 1-3 0,-4-1-3 0,-1-1-1 15,1 0-2-15,-2-1 3 0,-3 0-3 0,-1-2 2 16,-4 0 0-16,-1-1 7 0,-2 0-12 0,-3 0 7 15,-2 2-7-15,-5-3 6 0,-1 0-6 0,0-1 7 16,-3-1-8-16,1-2 9 0,-1-1-7 0,1-2 7 16,2-1-6-16,0-2 4 0,1 1-4 0,0-1 5 0,4-2-10 15,1 0-3-15,8-3-10 0,-12 5 11 0,12-5-4 16,-7 3 7-16,7-3-8 0,0 0 12 16,4 6-11-16,-4-6 12 0,10 5-12 0,-2 0 8 0,0 0-8 15,1-1 9-15,2 5-11 0,-2-1 6 0,1 2-5 16,2 2 11-16,-3 1-6 0,-2 4 10 0,2 2-7 15,-5 3 9-15,0 2-10 0,-1 1 14 0,-3 1-7 16,-3-1 7-16,2 3-9 0,-3 0 10 0,1-2-7 16,-3 0 10-16,3-1-12 0,1 0 14 0,-2-2-10 15,3-1 9-15,1-3-10 0,0-1 4 16,1 0-8-16,2-2 11 0,2-1-9 0,2-2 3 0,2-1-13 16,2-1-30-16,2-2-100 0,2-1-69 0,1-3-164 15,1-1-142-15,2-1-445 0,-1-3-552 0</inkml:trace>
  <inkml:trace contextRef="#ctx0" brushRef="#br0" timeOffset="175543.79">11452 12644 15 0,'0'0'174'16,"0"0"-17"-16,0 0-29 0,0 0 0 0,0 0-17 16,0 0-13-16,0 0-11 0,0 0-14 0,0 0-11 15,0 0-9-15,0 0-9 0,-2 8-10 0,2-8-6 16,0 0-7-16,0 0-2 0,0 0-3 0,0 0-5 16,0 0 0-16,0 0-4 0,0 0-2 0,0 0 1 15,0 0 24-15,0 0-28 0,-5 3-13 0,5-3-37 16,0 0-56-16,0 0-52 0,0 0-158 0,0 0 228 15</inkml:trace>
  <inkml:trace contextRef="#ctx0" brushRef="#br0" timeOffset="182523.3">10718 14392 218 0,'0'0'443'0,"-5"-5"-119"0,5 5-12 0,0 0-55 16,-15-1 53-16,15 1-30 0,-12 4 5 0,4-1-24 16,0 2 4-16,0 2-24 0,-2 2-16 0,1 0-5 0,-3 5-10 15,2 0-14-15,0 3-4 0,0 1-14 16,2 3-25-16,0 0-27 0,1 1-6 0,2 0-32 15,1 1 12-15,1 1-37 0,3 1 10 0,0-1-34 0,3 1 9 16,1-2-24-16,1 0 23 0,2 0-42 0,1-3 30 16,1 2-28-16,2-1 23 0,1-3-32 15,1 0 23-15,3-3-31 0,-3 0 11 0,6-1-56 0,-2-2-41 16,-1-2-57-16,2-1-66 0,-1-2-40 0,-1-2-93 16,1-2-60-16,-3-2-97 0,0-2-529 15,3-2-653-15</inkml:trace>
  <inkml:trace contextRef="#ctx0" brushRef="#br0" timeOffset="183008.59">10943 14522 384 0,'-5'-5'294'0,"1"-1"-22"16,2 0-71-16,-1-1-12 0,2 0-62 0,-2-2 8 0,3 2-50 16,3-3 32-16,-1 2-53 0,2-3 29 15,3 3-49-15,1-2 49 0,1 2-41 0,2-2 28 16,0 3-39-16,3 0 43 0,-2 1-46 0,-1 2 34 0,1 3-42 16,-2 0 44-16,-10 1-39 0,22 2 37 15,-13 1-37-15,-2 3 0 0,0 1-5 0,-4 1-5 16,0 1-2-16,-3 1 2 0,0 1-6 0,-1 1-4 15,-3-1 3-15,-1 2 1 0,-2 0 4 0,0-2 1 0,-1 1 3 16,2-1-1-16,-1-2 22 0,1-2-39 0,1 1 27 16,0-1-39-16,1-1 31 0,0 0-36 0,4-6 24 15,-4 9-27-15,4-9 34 0,1 8-36 0,-1-8 33 16,7 6-27-16,-7-6 26 0,10 5-30 0,0-2 28 16,-1 1-33-16,0-1 33 0,3 0-33 0,-1 2 35 15,-2 0-39-15,3 0 32 0,-2 0-30 0,-2 1 34 16,-1 2-30-16,1-1 33 0,-2 2-31 0,-4-2 28 15,-1-1-29-15,-1 3 30 0,-1-1-32 0,-3 2 37 16,-3-2-5-16,1 1-33 0,-3-1 28 0,0 1-24 16,-1-1 30-16,-3 0-34 0,3-1 30 0,0-3-26 0,-1 1 25 15,2 0-30-15,-1-1 13 0,3-1-105 16,7-3-41-16,-12 2-82 0,12-2-96 16,0 0-427-16,-9-2-264 0</inkml:trace>
  <inkml:trace contextRef="#ctx0" brushRef="#br0" timeOffset="183219.34">11452 14535 327 0,'11'-6'361'15,"1"2"-6"-15,-5-2-60 0,1 3-17 0,-8 3-5 16,12-5-21-16,-12 5-29 0,11-4-21 0,-11 4-16 16,10-2-17-16,-10 2-12 0,12 3-6 0,-12-3-25 15,10 4-20-15,-5 1-21 0,-1 1-16 0,1 1 2 16,3 0-29-16,-3 3 7 0,-1 0-26 0,1 1 9 15,0-2-23-15,-1 3 10 0,2 0-24 0,-1-1 1 16,-1 0-73-16,0-2-29 0,0 2-91 0,-2-3-30 16,2 1-64-16,0-2-64 0,0-1-68 0,-4-6-266 0,7 6-196 15</inkml:trace>
  <inkml:trace contextRef="#ctx0" brushRef="#br0" timeOffset="183441.57">11754 14368 506 0,'0'0'396'0,"3"-9"-11"0,-3 9-94 0,1-10-1 16,-1 10-76-16,2-6 27 0,-2 6-26 0,0 0 8 15,0 0-39-15,0 0-2 0,0 0-39 0,9 6-7 16,-7-1-40-16,2 1-13 0,0 2-18 0,2 1-8 16,-2 0-14-16,2 3-6 0,2 1-9 0,-1 1-4 15,0 0-7-15,2 1-6 0,-2 0-2 0,3-2-14 16,-4 0-47-16,3 1-82 0,-1-4-12 0,1 1-111 15,-3-2-52-15,2-2-98 0,0-2-404 0,-8-5-343 16</inkml:trace>
  <inkml:trace contextRef="#ctx0" brushRef="#br0" timeOffset="183703.67">11973 14125 340 0,'5'-10'291'0,"-1"2"-68"15,1 2 14-15,2-2 12 0,0 2-15 0,2 2-39 16,0 1 45-16,1 2-51 0,1 1 19 0,0 3-33 16,4 1-17-16,1 2-26 0,3 3-7 0,0 1-13 0,-1 2-13 15,5 4-12-15,-1 2-13 0,0 0-12 0,-1 2-31 16,0 1 16-16,-3 0-28 0,-2 3 17 0,-2-1-25 16,0 0-1-16,-2 0-2 0,-6-2 2 0,3 0-1 15,-4-1-5-15,-2-2 16 0,-1-1-25 0,0 0 16 16,-1-2-37-16,-1-1-12 0,0-1-84 0,1-4 2 15,-1 1-93-15,-1-1-40 0,1-9-81 0,0 12-122 16,0-12-201-16,0 0-164 0</inkml:trace>
  <inkml:trace contextRef="#ctx0" brushRef="#br0" timeOffset="183863.92">12675 14414 165 0,'11'1'479'0,"-11"-1"-92"0,16 4-25 0,-16-4-13 0,11 6-18 15,-11-6-23-15,9 8-38 0,-9-8-22 0,7 10-36 16,-5-3-39-16,-2 0-35 0,1 1-25 0,-1 2-19 16,-1 1-24-16,1 0-15 0,-1 1-17 0,-2-1-26 15,1 5-122-15,-1-1-79 0,-1-1-177 0,2-1-160 0,-2 2-299 16,0-2-362-16</inkml:trace>
  <inkml:trace contextRef="#ctx0" brushRef="#br0" timeOffset="184877.09">13272 12440 138 0,'0'0'125'0,"0"0"-33"16,0 0-23-16,0 0-17 0,0 0-7 0,0 0-5 15,0 0-11-15,-3-4 0 0,3 4-9 0,0 0-8 16,0 0-1-16,0 0-29 0,0 0-55 0,0-7-108 16,0 7 51-16</inkml:trace>
  <inkml:trace contextRef="#ctx0" brushRef="#br0" timeOffset="185777.08">14119 12208 28 0,'0'0'80'16,"0"0"6"-16,0 0-1 0,0 0-3 0,0 0-8 15,0 0 3-15,0 0-3 0,0 0-6 0,0 0-17 16,0 0-6-16,0 0-6 0,0 0-7 0,0 0-4 16,0 0-5-16,0 0-3 0,0 0 3 0,0 0 2 15,0 0 2-15,0 0 2 0,0 0 6 0,-1 6 11 16,1-6-19-16,0 0-1 0,0 0 1 0,0 0 2 15,0 0-3-15,0 0 0 0,0 0 16 0,0 0-24 0,0 0 1 16,0 0-3-16,0 0 3 0,0 0-6 0,0 0-5 16,0 0 0-16,0 0 0 0,0 0 0 0,0 0-4 15,0 0 3-15,0 0-5 0,0 0 3 0,0 0-2 16,0 0 1-16,0 0-1 0,0 0 2 0,0 0-3 16,0 0 0-16,0 0 0 0,0 0 1 0,0 0 6 15,0 0 4-15,0 0 4 0,0 0 1 0,0 0-2 16,0 0 0-16,0 0-1 0,0 0-1 0,0 0-4 15,0 0 3-15,0 0-2 0,0 0-4 0,0 0 5 16,0 0-3-16,-3 4 2 0,3-4-1 0,0 0 1 16,0 0-7-16,0 0 0 0,0 0 0 0,0 0 0 0,0 0 0 15,0 0 0-15,0 0-1 0,0 0 0 16,0 0-2-16,0 0 1 0,0 0-2 0,0 0 0 16,0 0 0-16,0 0 1 0,0 0-1 0,0 0 1 15,0 0 1-15,0 0-2 0,0 0-1 0,0 0 0 16,0 0 4-16,0 0-6 0,0 0 4 0,0 0-2 15,0 0 2-15,0 0-1 0,0 0 2 0,0 0 0 16,0 0-5-16,0 0 2 0,0 0 1 0,0 0 0 0,0 0-1 16,0 0 1-16,0 0 1 0,0 0-1 0,0 0 1 15,0 0-1-15,0 0 0 0,0 0-1 0,0 0 3 16,0 0-3-16,0 0 0 0,0 0 4 0,0 0-4 16,0 0 2-16,0 0-3 0,0 0 3 0,0 0-1 15,-4-4 0-15,4 4 2 0,0 0 1 0,0 0-2 16,0 0-1-16,0 0 3 0,0 0-4 0,0 0 3 15,0 0 0-15,0 0-1 0,0 0 0 0,0 0 1 16,0 0 5-16,0 0-8 0,-1-7 2 0,1 7 10 16,0 0-15-16,0 0-22 0,0 0-16 0,0 0-7 15,0 0-2-15,-1-7-3 0,1 7-5 0,0 0-4 16,0 0-1-16,0 0-4 0,0 0-7 16,-2-6-9-16,2 6-16 0,0 0-10 0,0 0-8 0,0 0-19 15,0 0-59-15,2-5 58 0</inkml:trace>
  <inkml:trace contextRef="#ctx0" brushRef="#br0" timeOffset="189256.95">13163 13927 67 0,'13'0'539'0,"-13"0"-157"16,-5 6-76-16,5-6-30 0,-9 10-26 16,4-1-11-16,-1 0-16 0,0 3-10 0,1 4-15 0,-4 2-31 15,1 2 0-15,2 2-10 0,-2 5-17 0,-2 1-12 16,2 0-30-16,3 1 6 0,0-3-29 0,1-1 11 15,2 0 4-15,2 0-23 0,0 1-1 0,2-1-13 16,1 1-10-16,1-1-9 0,1-3 3 0,0 2-15 16,4-1 5-16,1-1-13 0,-1-2 1 0,3-1-22 15,-1-2-17-15,3 0-62 0,0-4-24 0,0 0-74 16,3-3-19-16,-3-3-117 0,1-1-48 0,1-1-83 16,0-5-350-16,-3 0-327 0</inkml:trace>
  <inkml:trace contextRef="#ctx0" brushRef="#br0" timeOffset="189623.07">13364 14230 376 0,'-8'-8'306'15,"2"2"-70"-15,1-1-21 0,2 0-57 0,3 7-30 0,-4-11-17 16,4 11-9-16,3-11-10 0,-3 11-18 0,6-10-4 15,2 6-6-15,-2 1-3 0,3 2-13 0,-9 1-5 16,22 0-5-16,-12 1-1 0,3 2-2 0,-2 3-8 16,1-1-2-16,-1 4-3 0,-2 0-34 0,0 3 35 15,-4 1-36-15,0 2 43 0,-2 2-44 0,-3-1 40 16,-1 2-39-16,-3 0 41 0,-4 1-15 0,2 0 40 16,-3 0 31-16,-4-2 16 0,4 0 18 0,-1-2 4 15,-3 0-4-15,4-2-13 0,3-3 8 0,-1 0-38 16,0-2 6-16,2 1-26 0,-1-3-8 0,4 0 2 15,2-6-8-15,0 8-6 0,0-8-8 0,8 5-2 16,-8-5-5-16,20 0 10 0,-7-1-10 0,5-1-12 16,2-2 0-16,3 0-5 0,3-3-8 0,4 1-6 15,1-1-55-15,2-1-77 0,-1-1-66 0,0 0-28 16,0 0-82-16,-2-2-45 0,-2 3-374 0,-5-2-242 16</inkml:trace>
  <inkml:trace contextRef="#ctx0" brushRef="#br0" timeOffset="189808.34">13925 14313 54 0,'0'0'513'16,"0"0"-149"-16,0 0-44 0,0 0-75 0,6 5 40 16,-6-5-46-16,0 0 29 0,4 6-43 0,-4-6-1 15,5 6-34-15,-5-6-5 0,5 7-37 0,-5-7-20 16,5 11-36-16,-1-5 1 0,1 1-32 0,-1 0 0 16,1 2-24-16,-1-1-9 0,0 0-3 0,0 1-7 15,1 0-4-15,-1 0-13 0,-1-2-64 0,0 2-62 16,3-2-70-16,-3-2-78 0,-1 2-61 0,-2-7-123 15,4 7-296-15,-4-7-264 0</inkml:trace>
  <inkml:trace contextRef="#ctx0" brushRef="#br0" timeOffset="190057.52">14240 14049 472 0,'2'-6'464'0,"-2"6"-51"0,1-11-100 0,-1 11 4 0,0-8-76 16,0 8-6-16,0 0-59 0,0-9 23 0,0 9-19 16,0 0-6-16,0 0-38 0,6 6 0 0,-6-6-28 15,4 11-7-15,1-3-26 0,-2 1 0 0,3 1-24 16,-1 2 2-16,3 2-22 0,-2-1 6 0,2 3-19 16,0 0 10-16,0 2-19 0,0 0 9 15,1-1-23-15,-2 0-32 0,0-1-67 0,-2 0-37 16,2-4-55-16,-2 1-62 0,-1-1-36 0,0-4-84 0,-1 1-76 15,0-2-241-15,-3-7-202 0</inkml:trace>
  <inkml:trace contextRef="#ctx0" brushRef="#br0" timeOffset="190305.21">14345 13934 367 0,'5'-10'251'0,"2"2"-5"0,-1 1-32 0,2 2 21 15,-1 0-46-15,2 3 40 0,3-1-50 0,-12 3 32 16,22 2-59-16,-10 1 17 0,4 3-47 0,-1 3 22 0,0 2-36 16,2 3 21-16,1 2-8 0,-2 5-12 15,0-1-14-15,-1 4-13 0,-1 0-16 0,-1 0-8 16,-3 4-14-16,-1-2-21 0,-1-3 15 0,-2 1-31 0,-1-1 24 16,-1-1-24-16,-1-4 17 0,-2 0-22 0,0 0 13 15,-2-2-17-15,0 0-7 0,-1-3-38 16,1 0-66-16,-1-2-69 0,0-1-92 0,0-2-79 0,-1-1-494 15,3-7-392-15</inkml:trace>
  <inkml:trace contextRef="#ctx0" brushRef="#br0" timeOffset="190477.34">14999 14230 480 0,'12'4'423'0,"-2"-1"-49"0,-2 2-72 16,0 1 0-16,-3-1-68 0,2 2 15 0,-4 1-50 15,1 0-8-15,-2 2-53 0,-2-1-4 0,0 2-48 16,0 2 5-16,-1-1-41 0,-2 5-6 0,2-1-17 16,-3-1-58-16,3 1-93 0,-2-4-87 0,1 1-92 15,-1-3-158-15,1-1-235 0,1-3-201 0</inkml:trace>
  <inkml:trace contextRef="#ctx0" brushRef="#br0" timeOffset="191908.48">16959 12005 34 0,'0'0'225'0,"0"0"0"16,0 0-34-16,0 0 7 0,0 0-31 0,0 0 24 15,0 0-49-15,0 0 39 0,0 0-56 0,0 0 8 0,0 0-49 16,0 0 21-16,0 0-39 0,0 0 39 0,0 0-50 16,0 0 41-16,0 0-59 0,0 0 35 15,0 0-47-15,-8-4 35 0,8 4-45 0,0 0 38 16,0 0-38-16,0 0 28 0,0 0-42 0,0 0 36 0,0 0-43 15,-3-5 44-15,3 5-49 0,0 0 40 0,0 0-44 16,0 0 42-16,0 0-44 0,0 0 40 16,0 0-41-16,0 0 40 0,0 0-40 0,0 0 39 0,0 0-41 15,0-7 45-15,0 7-44 0,0 0 49 0,0 0-45 16,0 0 49-16,0 0-35 0,0 0 43 0,0 0-41 16,0 0 5-16,0 0 6 0,0 0 30 0,0 0-46 15,0 0 3-15,0 0 2 0,0 0 37 0,0-7-45 16,0 7 39-16,0 0-29 0,0 0 34 0,0 0-34 15,0 0 31-15,0 0-31 0,0 0 24 0,2-7-31 16,-2 7 30-16,0 0-37 0,0 0 34 0,0 0-38 16,0-7 38-16,0 7-31 0,0 0 27 0,0 0-28 15,0 0 28-15,0 0-29 0,0 0 29 0,1-7-31 16,-1 7 30-16,0 0-24 0,0 0 27 0,0 0-34 0,0 0 31 16,0 0-29-16,0 0 25 0,0 0-24 15,0 0 25-15,0 0-28 0,0-6 27 0,0 6-29 16,0 0 33-16,0 0-32 0,0 0 28 0,0 0-27 0,0 0 30 15,0-7-35-15,0 7 35 0,0 0-28 0,0 0 26 16,0 0-26-16,0 0 31 0,0 0-32 0,-1-6 29 16,1 6-31-16,0 0 30 0,0 0-27 15,0 0 26-15,0 0-31 0,0-8 31 0,0 8-32 0,0 0 35 16,0 0-34-16,0 0 22 0,0 0-19 0,0 0 28 16,-2-6-25-16,2 6 28 0,0 0-23 0,0 0 21 15,0 0-30-15,0 0 31 0,0 0-30 0,0 0 28 16,0 0-28-16,0 0 1 0,0 0 8 0,0 0 23 15,-1-6-31-15,1 6 29 0,0 0-29 0,0 0 27 16,0 0-28-16,0 0 27 0,0-7-27 0,0 7 31 16,0 0-35-16,0 0 33 0,0 0-27 0,-2-5 24 15,2 5-22-15,0 0 26 0,0 0-35 0,0 0 29 16,-3-6-28-16,3 6 31 0,0 0-37 0,0 0 21 16,0 0-73-16,0 0-5 0,0 0-81 0,0 0-25 15,0 0-53-15,-3-7-65 0,3 7-80 0,0 0-165 16,0 0-62-16</inkml:trace>
  <inkml:trace contextRef="#ctx0" brushRef="#br0" timeOffset="192944.43">12731 9906 38 0,'0'0'49'0,"-4"4"-2"15,4-4-10-15,0 0-14 0,0 0 2 0,0 0-6 16,0 0-4-16,-6 4-9 0,6-4 9 0,0 0-8 15,0 0 2-15,-5 4-3 0,5-4 3 0,0 0-13 16,-3 7-99-16,3-7 35 0</inkml:trace>
  <inkml:trace contextRef="#ctx0" brushRef="#br0" timeOffset="196640.55">15518 13794 15 0,'3'-5'320'0,"-3"5"-80"16,4-9-32-16,-4 9-13 0,2-7 3 0,-2 7-13 0,4-6-8 15,-4 6-5-15,0 0-23 0,3-6-8 0,-3 6 8 16,0 0 11-16,0 0-9 0,0 0 8 0,1 6 10 16,-1-6 1-16,0 13 9 0,0-2 1 0,0 2-19 15,0 3 2-15,0 3-20 0,-1 1 4 0,1 5-21 16,0 5-6-16,0-2-11 0,0 6-11 0,0 2-18 15,1-1-13-15,0 1-9 0,3 0-9 0,-3 0-10 16,3-2-6-16,1 1-4 0,0-1-5 0,3 3-8 16,2-5 1-16,2 5-1 0,1-4-8 0,2-1-5 15,-1-5-21-15,4-3-47 0,0-2-39 0,1-1-72 16,3-4-23-16,-1-3-100 0,0-3-67 0,1-4-39 0,-2-3-89 16,-1-4-357-16,2-1-394 0</inkml:trace>
  <inkml:trace contextRef="#ctx0" brushRef="#br0" timeOffset="197337.67">15867 14115 154 0,'0'0'289'0,"0"0"-49"16,-1-7-21-16,1 7 4 0,0 0-31 0,0 0-35 0,0 0-31 16,-1-6-24-16,1 6-10 0,0 0 14 15,0 0 7-15,0 0-12 0,6 3-36 0,-6-3 34 0,9 7-54 16,-9-7 38-16,10 10-57 0,-5-3 38 0,2 1-51 15,0-2 32-15,1 2-43 0,1 0 37 0,-1 2-42 16,3-2 38-16,-2 1-46 0,0-1 40 0,1-1-41 16,-1 1 41-16,0-2-44 0,0-2 46 0,-1 2-54 15,-1-2 46-15,1 0-42 0,-8-4 42 0,14 2-43 16,-14-2 42-16,14-1-43 0,-14 1 47 0,14-6-54 16,-9 1 55-16,2-1-48 0,-2 0 45 0,0-4-47 15,0 3 52-15,-1-4-45 0,0 2 38 0,-2-1-46 16,2 1 45-16,-1-1-42 0,1 1 43 0,-2-2-43 15,1 4 44-15,-2-1-26 0,3 1 46 0,-2 0-44 16,0 1 0-16,0 1 13 0,-2 5 27 0,5-9-21 0,-5 9 19 16,8-5 39-16,-8 5-40 0,0 0 37 15,14 0-33-15,-14 0 25 0,10 5-29 0,-6 1 20 16,3-2-28-16,-1 3 26 0,0 2-26 0,1-2 13 16,-2 4-26-16,1-1 19 0,1 3-26 0,-1-1 18 15,0 1-26-15,-2 0 25 0,1 0-27 0,-1 2 23 16,1-1-26-16,0-1-1 0,-1 2 0 0,-1-4 2 15,-1 0-18-15,1 2-52 0,-1-4-53 0,1 2-39 16,0-3-50-16,-2 1-32 0,0-2-76 0,2-3-86 0,-3-4-185 16,6 9-108-16</inkml:trace>
  <inkml:trace contextRef="#ctx0" brushRef="#br0" timeOffset="197600.98">16610 14192 458 0,'0'0'382'0,"0"0"-62"0,10-3-80 0,-10 3 22 15,0 0-59-15,0 0 36 0,10-1-61 0,-10 1 8 16,0 0-56-16,0 0 23 0,0 0-31 0,9 3 16 16,-9-3-4-16,5 4 5 0,-5-4-27 0,7 10-6 15,-5-5-28-15,-2-5 2 0,7 12-26 0,-5-4 5 0,2-1-24 16,-1 3 8-16,0-2-23 0,0 2-2 15,2 0-4-15,-3-1-5 0,1 1-7 0,0 1 4 16,-1-2-20-16,1 1-66 0,-2-2-53 0,3 1-56 0,-3-1-48 16,1-2-43-16,0 0-37 0,-2-6-21 0,3 8-90 15,-3-8-170-15,0 0-107 0</inkml:trace>
  <inkml:trace contextRef="#ctx0" brushRef="#br0" timeOffset="197933.96">17020 13907 30 0,'1'-6'371'0,"-1"6"-90"15,4-8 12-15,-4 8-29 0,4-10-12 0,-4 10 10 16,1-7 9-16,-1 7-26 0,3-6-47 0,-3 6-40 16,0 0-19-16,1-7-4 0,-1 7 10 0,0 0-1 0,0 0-12 15,5 6-16-15,-5-6-15 0,1 8-16 0,-1-8-13 16,4 11-8-16,-1-5-3 0,-1 2-24 0,1 2 7 16,-2-1-22-16,3 2 6 0,-1-1-16 0,-2 1 7 15,3 1-18-15,0-2 5 0,-2 0-59 0,2 0-32 16,2 1-75-16,-2-3-25 0,1 0-107 0,-1 0-32 15,3-2-72-15,1-2-394 0,-8-4-312 0</inkml:trace>
  <inkml:trace contextRef="#ctx0" brushRef="#br0" timeOffset="198218.33">17258 13687 249 0,'0'0'330'0,"1"-8"-111"0,-1 8-27 16,6-6-58-16,-6 6 5 0,0 0-18 0,9-5 33 16,-9 5-41-16,0 0 0 0,16 1-9 0,-9 3 4 15,4 0-8-15,-1 3-2 0,2 2 10 0,0 0-21 0,5 1-5 16,-3 3 1-16,2 0-7 0,-2 0 0 16,3 3-4-16,-3 0-20 0,1-1-5 0,-2 2 25 15,-1 0-44-15,-1-1 28 0,-2 1-43 0,-1 0 31 0,-3-1-37 16,1 0 29-16,-3-3-37 0,-2 1 32 0,-1-1-31 15,-1 1 20-15,-2-2-33 0,1 1 28 0,-2-1-87 16,-1-2-25-16,0 1-111 0,0-3-42 0,-1 1-91 16,1-3-355-16,-1 0-204 0</inkml:trace>
  <inkml:trace contextRef="#ctx0" brushRef="#br0" timeOffset="198418.16">17922 13982 357 0,'12'2'387'16,"-2"1"-41"-16,-4 0 38 0,1 0-59 0,-1 0 14 15,-2 3-52-15,2-1-9 0,-3 2-39 0,-1 0-24 16,1 2-53-16,-2 0-26 0,-1 1-28 0,0 2-14 16,-1 0-33-16,-2 1 4 0,2-1-26 0,-1 4 0 15,-2-1-31-15,-1 1-85 0,0 1-101 0,-2 0-89 16,1 1-98-16,-2 0-109 0,-1 0-320 0,-1-1-319 0</inkml:trace>
  <inkml:trace contextRef="#ctx0" brushRef="#br0" timeOffset="200360.12">18262 12035 106 0,'0'0'99'0,"0"0"-25"0,0 0-13 0,-5 4-17 16,5-4-11-16,0 0-9 0,0 0 7 0,0 0-12 16,0 0-5-16,0 0 2 0,0 0-2 0,0 0 2 0,0 0 1 15,0 0-85-15,0 0-90 0,-8-3 42 0</inkml:trace>
  <inkml:trace contextRef="#ctx0" brushRef="#br0" timeOffset="203420.21">18697 13588 124 0,'0'0'146'16,"0"-8"-8"-16,0 8-29 0,-3-8 26 0,3 8-3 16,-2-8-17-16,2 8-9 0,-7-6-16 0,7 6-5 15,-9-5 4-15,9 5 6 0,0 0 11 0,-18 2-3 16,11 1 12-16,-3 2-14 0,-1 2 28 0,0 3-23 15,-3 1 36-15,0 4-48 0,0 1-7 0,-2 5-4 16,0 2 11-16,1 2 9 0,0 2-48 0,2-1 20 0,2 2-40 16,1 1 25-16,2-1-11 0,2 0-5 0,1-4-7 15,2 1-12-15,3-1 0 0,3-1-6 0,2-1-4 16,2-1-1-16,1 1-32 0,5-4 8 0,0-2 23 16,1 1-35-16,2-2 34 0,5-2-39 0,-2-3-21 15,1-1-94-15,3-2-17 0,-3-3-67 0,1-1-47 16,0-3-80-16,-1-1-217 0,-1-3-86 0</inkml:trace>
  <inkml:trace contextRef="#ctx0" brushRef="#br0" timeOffset="203652.47">18897 13750 290 0,'0'-11'375'0,"0"2"-88"0,0 0 11 15,0 1-67-15,0 8 12 0,0-12-78 0,0 12 4 16,0-10-47-16,0 10 47 0,3-6-48 0,-3 6 0 15,0 0 0-15,10 4-1 0,-10-4-13 0,9 9-15 16,-5 0-17-16,2 0-12 0,2 5 5 0,-3 0-29 16,2 3 12-16,1 1-26 0,-4 2 10 0,5 1-6 0,-2 0-5 15,-1 0-27-15,3 0 0 0,-1 1 19 0,-1-2-6 16,0-1-11-16,0-1-44 0,1-2-50 0,-3-1-50 16,3-2-37-16,-1-3-32 0,0-1-36 15,-1-2-39-15,1-1-69 0,-7-6-230 0,14 2-104 0</inkml:trace>
  <inkml:trace contextRef="#ctx0" brushRef="#br0" timeOffset="203813.46">19260 13890 212 0,'0'0'241'0,"9"-7"-14"0,-9 7-15 0,8-3-14 16,-8 3-10-16,0 0-9 0,0 0-51 0,11 1 15 16,-11-1-58-16,8 6 13 0,-8-6-21 0,5 10-12 15,-2-5-13-15,-1 2-9 0,0 1-7 0,0 1-8 16,1 1-10-16,-1-2-7 0,0 2-6 0,0 0-77 15,-1-3-85-15,1-1-62 0,-1 1-79 0,-1-7-174 16,5 9 45-16</inkml:trace>
  <inkml:trace contextRef="#ctx0" brushRef="#br0" timeOffset="204057.84">19420 13588 175 0,'1'-8'375'15,"1"0"-70"-15,-1 1-56 0,-1 7-49 0,1-8-43 16,-1 8 2-16,4-5 9 0,-4 5-32 0,0 0 18 16,0 0-52-16,5 5 35 0,-5-5-60 15,5 9 24-15,-2 0-56 0,-1-1-8 0,3 3-4 0,-1 0-6 16,0 1-6-16,1 5-4 0,-1-3 9 0,1 2-15 16,2-2-3-16,-1 3-3 0,0-1 1 0,-2-1-4 15,4-1-5-15,-3 0 35 0,4-1-48 0,-3-1-6 16,1-2-97-16,-1-1-23 0,-2-2-54 0,3-1-83 15,-1-2-346-15,-6-4-137 0</inkml:trace>
  <inkml:trace contextRef="#ctx0" brushRef="#br0" timeOffset="204300.83">19641 13437 160 0,'0'0'167'15,"12"-6"50"-15,-12 6-18 0,16-1-10 0,-4 1 24 0,-1 2-21 16,6 3-24-16,-3-1-7 0,4 4-16 0,1 1-11 16,-1 1-26-16,1 4-11 0,-1 2-53 0,1 1 28 15,0 1-47-15,-6 0 28 0,-1 0-41 16,0 1 2-16,-4 0-3 0,-3 1 31 0,3 1-40 0,-6-3 34 16,0 0-39-16,-4 0 34 0,0 0-37 15,-2-1 23-15,-1-2-38 0,-3 1 35 0,2-1-56 16,-1-2-26-16,-3-2-83 0,1-1-77 0,0-4-76 0,-1-1-227 15,1-1-37-15</inkml:trace>
  <inkml:trace contextRef="#ctx0" brushRef="#br0" timeOffset="204951.48">20358 13151 123 0,'-2'-8'312'16,"0"-2"-55"-16,0 3-68 0,2 0 5 15,0-1-53-15,0 8-5 0,1-11-50 0,0 4 12 0,-1 7-46 16,7-8 11-16,-7 8-31 0,10-6 18 16,-10 6-35-16,15-3 25 0,-15 3-25 0,19 6 25 0,-10-2-24 15,2 2 29-15,-1 4-1 0,-1 0 1 0,-3 4 3 16,1 0 8-16,-2 3-5 0,-3 0 8 0,1 2 10 16,-3-1-7-16,-3 3 12 0,-1 0-27 0,1-1 43 15,-1 2-29-15,-1-2 31 0,1 1-43 0,0-3 37 16,0 0-38-16,-1-1 22 0,2-1-41 0,2 1 23 15,1-1-13-15,0-3 1 0,3 3-30 0,-1-2 19 16,5-1-29-16,-2 0 29 0,2-1-32 0,2-1 23 16,4 0-32-16,-1-1 27 0,2-2-25 0,0-1 26 0,2 0-32 15,-3 0 31-15,0-3-31 0,1 1 36 16,-4-3-39-16,0 2 33 0,-10-4-29 0,13 4 31 16,-13-4-29-16,9 3 28 0,-9-3-23 0,0 0 23 15,0 0-27-15,-2 9 32 0,2-9-30 0,-7 6 31 16,7-6-27-16,-9 7 10 0,5-2-16 0,-2 1 29 15,4 0-1-15,-2 2 5 0,1 0 3 0,3 2 1 16,-1 0-3-16,2 2 1 0,2 0 13 0,2 1-29 0,0 3 19 16,1 0-24-16,3 2 17 0,2-1-2 0,-1 3-4 15,1 0 0-15,-1 2-3 0,3 0-3 0,-4 0-1 16,0-2-1-16,0 2-5 0,-4-1 4 0,-2-2-19 16,-3-1 23-16,-3 0-2 0,-1-1-3 0,-3 3 4 15,-2-4-5-15,-3 1 4 0,-2-2-4 0,0-1-1 16,-2 1-2-16,-1-4-4 0,-1 0-76 0,1-1-34 15,-3-3-121-15,2-1-67 0,1 0-113 0,1-1-346 16,2-1-273-16</inkml:trace>
  <inkml:trace contextRef="#ctx0" brushRef="#br0" timeOffset="205319.92">19451 14918 134 0,'-10'6'227'0,"3"0"3"0,7-6-17 0,-6 6-14 0,6-6-14 16,0 0-24-16,6 4 8 0,-6-4-18 0,19-3-1 16,-6-1-12-16,6-2-13 0,7-1-6 0,2-1-12 15,10-5-21-15,2 0-9 0,2-2-13 0,3-1-11 16,0 0-11-16,2 2-2 0,9-6-46 0,-2-1 40 16,-6 4-44-16,6-3 35 0,-8 3-37 0,10-2 42 15,-11 1-45-15,1 1 9 0,-3-1-7 0,2 2 0 16,-3 0-1-16,-3 2 5 0,-1 3-12 0,-7 1-66 15,-8 2-32-15,0 1-95 0,-6 3-55 0,-1 0-59 16,-3 1-180-16,-13 3-6 0</inkml:trace>
  <inkml:trace contextRef="#ctx0" brushRef="#br0" timeOffset="205568.86">19864 14979 227 0,'-25'15'340'0,"5"-1"-60"0,1-1-33 15,2-1-23-15,5-2-30 0,2 1-43 0,1-3 31 16,6-1-26-16,1-1 42 0,2-6-48 0,4 9 15 16,6-7-40-16,2-1 22 0,6-2-46 0,2-2 14 15,8-3-16-15,4-1-11 0,10-2-15 0,-1-3-11 16,2-1-10-16,0-1-13 0,0-1-5 0,3 1-5 16,-3-2-8-16,0-1-8 0,-1 1 2 0,-1-1-3 15,-4 2-3-15,1-2-7 0,-7 5 1 0,-5 0-2 16,-1-1-5-16,-6 3-1 0,-2-1-75 0,-3 3-115 15,-4-2-59-15,-2 1-109 0,0 0-474 0,-6 2-378 16</inkml:trace>
  <inkml:trace contextRef="#ctx0" brushRef="#br0" timeOffset="-162783.52">5596 16084 489 0,'0'0'459'0,"-13"-3"-139"0,13 3-12 0,-9-2-71 15,9 2 36-15,0 0-48 0,-11-3 13 0,11 3-24 16,0 0-21-16,-13 4-31 0,13-4-11 0,-4 7 8 16,4-7-9-16,0 11-5 0,0-4-6 0,3 1 3 15,-1 4 2-15,2-2-17 0,1 3 7 0,0 1-15 16,3 0-7-16,-3 1-13 0,3 0-15 0,1 3-16 0,-2 0-9 16,2-1-11-16,-1 1-6 0,1-1-10 15,-3-3-6-15,2 2-7 0,-3-2-6 0,3 0 2 16,-2 0-5-16,-1-1-8 0,2-1-47 0,-2 0-57 15,1-3-57-15,-2 1-48 0,0-2-46 0,-2 0-36 16,1-2-48-16,-3-6-50 0,4 7-127 0,-4-7-386 16,0 0-463-16</inkml:trace>
  <inkml:trace contextRef="#ctx0" brushRef="#br0" timeOffset="-162415.09">5610 16263 379 0,'-4'-11'412'0,"2"0"-83"0,-2 1-43 16,1 1-34-16,2-2-31 0,0 0-11 0,-1 0-61 15,2 1 17-15,2-1-69 0,0 1 22 0,2 2-62 16,0-2 27-16,0-1-51 0,2 3 32 0,2-1-42 16,-2 2 30-16,3 0-43 0,0 2 49 0,1 2-39 15,-1-1 31-15,-9 4-32 0,19 0 39 0,-19 0-40 16,17 5 29-16,-11-2-1 0,2 5-4 0,-4-1 5 16,0 2 4-16,-3 1 4 0,-1 0 7 0,-3 2 6 15,1 0 1-15,-3 1-6 0,-3 0-2 0,2 1-10 16,-2 0 3-16,-1-1-6 0,-1-1 0 0,2 0 3 15,-1-3-1-15,0 2 4 0,3-4-7 0,1 2-2 16,-2-2-2-16,2-2-12 0,3 1-4 0,-3-1-11 16,5-5-1-16,-5 7-9 0,5-7 6 0,-2 7-7 15,2-7 0-15,4 7 3 0,-4-7-6 0,6 6 4 16,-6-6-8-16,11 8 4 0,-5-4 0 0,1 1 5 0,0 1-1 16,2 1 0-16,0-1-1 0,0 3-11 0,2-2 10 15,0 2-2-15,-1-3-1 0,0 1 0 0,-1 2-1 16,0-2-4-16,1 1-27 0,-1-2-54 0,-1-1-62 15,-2 2-63-15,3-4-78 0,-2 2-85 0,-7-5-51 16,11 3-478-16,-11-3-466 0</inkml:trace>
  <inkml:trace contextRef="#ctx0" brushRef="#br0" timeOffset="-162033.52">5758 15983 102 0,'-6'-8'658'16,"-3"-1"-160"-16,4 3-114 0,-3 0-76 0,3 1-47 16,0-1-37-16,5 6-28 0,-9-7-36 0,9 7-20 15,-6-4-18-15,6 4-12 0,0 0-21 0,0 0-11 16,-3 9-10-16,3-9-12 0,6 9-15 0,2-3-28 16,-3 0 20-16,3 0-28 0,0 2 20 0,2-3-24 0,-1 1 19 15,1 1-21-15,0-1 20 0,-1-2-26 0,0 1 19 16,0-1-14-16,1-1 17 0,-2 0-21 15,-8-3 21-15,13 3-14 0,-13-3 17 0,11-1-27 0,-11 1 27 16,9-6-23-16,-9 6 20 0,8-10-22 0,-4 5 27 16,-2 0 12-16,1-3 6 0,-2 1 7 0,0 2 17 15,0-3 16-15,1 2 15 0,-2 6-2 0,1-11 6 16,-1 11-23-16,3-9-8 0,-3 9-24 0,2-7 0 16,-2 7-13-16,0 0 21 0,0 0-5 0,5-4-5 15,-5 4-3-15,7 5-3 0,-7-5-9 0,9 7-3 16,-4-1-4-16,0 0-4 0,3 2 0 0,-2 2-4 15,4 1-9-15,-1 0-25 0,1 0-80 0,2 2-66 16,-2-1-77-16,3 1-99 0,-3-2-126 0,2 0-99 16,-1-2-325-16,-2 2-460 0</inkml:trace>
  <inkml:trace contextRef="#ctx0" brushRef="#br0" timeOffset="-161822.75">6240 16241 309 0,'-5'7'615'0,"1"-2"-143"16,2 1-123-16,-2-3-61 0,1 4-48 0,3-7-8 15,-5 7-55-15,5-7 2 0,-4 5-60 0,4-5-7 16,0 0-44-16,0 0 8 0,3 7-43 0,-3-7 18 16,10-1-9-16,-10 1-16 0,18-7-52 0,-9 5-47 15,1-1-44-15,4-2-47 0,0 1-12 16,-2-1-98-16,-1 3-8 0,1-1-83 0,-1 1 48 0,-11 2-183 15,16 1 7-15</inkml:trace>
  <inkml:trace contextRef="#ctx0" brushRef="#br0" timeOffset="-161703.45">6365 16297 482 0,'-1'10'172'16,"-5"-1"10"-16,2 2 13 0,-3 0-43 0,2 2 30 15,0-3-61-15,1-1 16 0,-2 0-61 0,3-1 21 16,2-1-58-16,-1 1 29 0,2-8-48 0,0 9 33 16,0-9-48-16,5 7-12 0,-5-7-106 0,12-2-12 15,-3-2-37-15,2 1-45 0,4-4-225 0,0-3 98 16</inkml:trace>
  <inkml:trace contextRef="#ctx0" brushRef="#br0" timeOffset="-161505.8">6620 16163 535 0,'0'0'457'0,"0"0"-84"0,0-10-43 16,0 10-15-16,0 0-24 0,-3-5-30 0,3 5-21 16,0 0-25-16,0 0-31 0,0 0-23 15,-5 4-33-15,5-4-11 0,0 7-15 0,0-7-21 16,1 11-13-16,0-4-15 0,2 2-8 0,0 0-10 15,-1 2-8-15,2 0-4 0,1 2-6 0,-1 0-5 16,2 2-5-16,-1-1-8 0,1-1-19 0,-1 0-39 0,0 0-24 16,-1-3-28-16,-1 0-18 0,1-1-16 0,-1-1-17 15,-2-1-28-15,2-3-29 0,-3-4-102 0,1 8-16 16,-1-8-395-16,0 0-235 0</inkml:trace>
  <inkml:trace contextRef="#ctx0" brushRef="#br0" timeOffset="-161202.95">6597 16186 341 0,'-4'-16'280'15,"1"4"-45"-15,2 0-14 0,0 1-21 0,-2-1-16 16,3 1-29-16,1 2-6 0,1-2-17 0,0 3-24 16,-2-2-15-16,4 3-21 0,0-1-8 0,0 3-18 15,1 0 1-15,-5 5-41 0,10-6 42 0,-10 6-42 0,9-3 38 16,-9 3-38-16,13 3 35 0,-13-3-45 0,6 7 42 16,-2-1-46-16,-1 1 46 0,-2 0-12 0,-1 2-9 15,-1 2 0-15,-2-2-5 0,-1 1 0 16,1 1-3-16,0-2 1 0,-2 1-2 0,2-2-4 0,-2 0 4 15,1 0 2-15,3-2 5 0,-2 1 3 16,2 0 20-16,1-7 3 0,0 12 7 0,3-5 11 16,-1-2-1-16,3 3-3 0,2-3-7 0,1 0-8 0,2 3-1 15,0-4-12-15,2 1-4 0,1 0 0 0,3 0-5 16,-2-1-8-16,1 0-13 0,-1-1 13 0,3 3-4 16,-6-3-3-16,5 1-3 0,-1-1-1 0,-4-1-67 15,2 2-73-15,-4-2-60 0,0 0-131 0,-9-2-80 16,17 1-250-16,-17-1-171 0</inkml:trace>
  <inkml:trace contextRef="#ctx0" brushRef="#br0" timeOffset="-160699.52">6705 15798 24 0,'-6'-10'484'15,"-2"2"-122"-15,3 1-82 0,1-2-44 0,-2 1-24 0,3-1-35 16,-3 1-36-16,5 0-20 0,-2-1-18 0,2 2-25 15,1 0-17-15,0 0-11 0,1 1-11 0,-1 6-5 16,4-12-12-16,2 8 1 0,-6 4-7 0,7-7-5 16,-7 7 0-16,10-3 1 0,-10 3 7 0,10 3 0 15,-10-3 7-15,12 5 0 0,-12-5 11 0,7 9-1 16,-3-1 2-16,0-2-1 0,0 2-7 0,-2 0-4 16,-1 2 4-16,1-2-1 0,-1 2-5 0,-1 0 0 15,1-2-8-15,1 2-3 0,-1-1 0 0,2 0-4 16,-1-1-3-16,2 0 0 0,1-1 0 0,1 2-3 15,1-3 3-15,-1 1-4 0,2-1 0 0,2 0-2 16,-1-2 6-16,0 1-8 0,0 1-8 0,1-3 12 16,-1 1-1-16,-1 0 0 0,-8-4 0 0,11 7 12 15,-11-7-3-15,9 7 3 0,-9-7 0 0,3 7-3 16,-3-7-3-16,-3 8-1 0,3-8-32 0,-6 10 35 0,1-4-38 16,-3 0 46-16,2-1-46 0,1 1 43 0,-2 0-43 15,2 0 36-15,-1-2-67 0,2 3-21 0,0-3-98 16,0 2-41-16,4-6-89 0,-2 11-367 0,2-11-183 15</inkml:trace>
  <inkml:trace contextRef="#ctx0" brushRef="#br0" timeOffset="-160331.55">7229 16067 23 0,'0'0'562'0,"0"0"-159"16,0 0-76-16,0 0-36 0,0 0-51 0,0 0 47 16,0 0-56-16,-10 2-2 0,10-2-41 0,0 0-23 15,-6 6-33-15,6-6-27 0,-7 9-19 0,7-9-12 16,-2 9-15-16,0-2-4 0,1 1-14 0,2-3-10 16,2 8-4-16,-2-5-7 0,2 2-4 0,1-2-4 0,1 2-3 15,1-3 3-15,2 1-5 0,-3-1-4 0,1 0-2 16,2 0 1-16,-1-1-3 0,0-3 3 15,1 1 2-15,-8-4-3 0,12 5 2 0,-12-5 0 16,13 1-3-16,-13-1 0 0,9-2 5 0,-9 2 0 0,8-8-1 16,-8 8-3-16,4-8 2 0,-4 8 3 0,-2-13-8 15,1 6 6-15,-4-3-1 0,1 2-3 0,-4-1-23 16,1 1 24-16,-3-2-24 0,1 3 24 0,0 0-40 16,0-1-6-16,-3 4-67 0,3 1 13 0,0-2-72 15,-1 3 4-15,2-1-48 0,8 3-23 0,-14-2-69 16,14 2-77-16,0 0-197 0,-15 1-95 0</inkml:trace>
  <inkml:trace contextRef="#ctx0" brushRef="#br0" timeOffset="-160065.22">7483 16038 483 0,'10'-4'389'0,"-10"4"-31"0,0 0-82 0,10-3 39 15,-10 3-47-15,0 0 11 0,0 0-71 16,7-2 5-16,-7 2-46 0,0 0 0 0,0 0-34 16,8 5 9-16,-8-5-27 0,4 7 10 0,-4-7-25 0,5 11 0 15,-1-4-30-15,0 2 1 0,-1-1-24 0,3 2 2 16,-3-1-15-16,3 2 0 0,-3 3-8 0,4-3-3 16,-2 4-11-16,0-2 3 0,0 1-8 0,-1 0-5 15,1-1-6-15,0-2-42 0,-2 0-41 0,-1 0-46 16,2-2-50-16,-1 0-62 0,-1-2-83 0,-2-7-68 15,1 11-486-15,-1-11-441 0</inkml:trace>
  <inkml:trace contextRef="#ctx0" brushRef="#br0" timeOffset="-159669.53">7487 16076 119 0,'-2'-9'437'0,"-1"0"-130"16,1 2-41-16,2 0-45 0,-2-1-48 0,4-1-30 0,-1 1-15 15,0 0-13-15,3-2-31 0,0 3 4 16,1-3-73-16,1 3 32 0,1 1-7 0,0-2-9 16,1 3 0-16,1 0-10 0,0 1-5 0,0 0 4 15,0 2 6-15,-9 2 2 0,17-1-7 0,-17 1 0 0,16 2-5 16,-8 2 6-16,-2-1-41 0,1 4 45 0,-1-3-39 16,-1 5 40-16,-2-1-37 0,-2 0 41 0,-1 1-44 15,0 0 45-15,-3 0-29 0,1 0 61 0,-3 1-46 16,1-2 40-16,-1 1-48 0,0-1 44 15,1 0-55-15,-1-1 42 0,0 0-36 0,1-2 41 16,4-5-51-16,-5 8 42 0,5-8-53 0,-4 10 46 16,4-10-43-16,-3 7 55 0,3-7-49 0,3 8 45 0,-3-8-46 15,5 8 45-15,0-4-2 0,4 0-1 0,-1 1 0 16,1 1 0-16,1-1-1 0,0-1-2 0,2 4-4 16,0-2 1-16,0 1-8 0,-1-1-3 0,2 1-2 15,0 2-1-15,0-2-2 0,-2 1-3 0,-2-1 0 16,2 1-9-16,0 2 4 0,-3-3-6 0,-2 2-8 15,3-1-40-15,-3 1-31 0,-2-2-65 0,-4 1-57 16,4 1-152-16,-4-2-419 0,-1 1-290 0</inkml:trace>
  <inkml:trace contextRef="#ctx0" brushRef="#br0" timeOffset="-159369.9">7233 16659 268 0,'-9'4'483'0,"0"0"-122"0,1-1-90 16,8-3-57-16,-10 5-19 0,10-5-49 0,-9 5 1 15,9-5 8-15,0 0-1 0,0 0-24 0,0 0-8 0,0 0-13 16,0 0-4-16,13-1 0 0,-1-3-6 0,2-2-11 16,1 2-8-16,4-5-3 0,3 3-19 0,0-1-13 15,2 0-5-15,0-2-8 0,-2 2-11 0,4 0 1 16,-1 0 1-16,-1-1-12 0,2 1 0 0,-4 3-3 15,2-3-27-15,-1 3 25 0,-2-1-26 0,-1 0 31 16,-1 1-31-16,-1 1 28 0,-3 0-35 0,3 0 31 16,-5 2-30-16,-3-2-5 0,3 1-60 0,-13 2-36 15,17 0-24-15,-17 0-12 0,11 2-100 0,-11-2-26 16,1 6-122-16,-1-6-208 0,-9 10-132 0</inkml:trace>
  <inkml:trace contextRef="#ctx0" brushRef="#br0" timeOffset="-159173.25">7384 16786 220 0,'-13'8'386'0,"4"-1"-61"0,3-2-99 0,-1 1-9 0,1-1-45 16,2 0 36-16,4-5-19 0,-2 7 13 0,2-7-9 15,0 0-21-15,5 6-19 0,-5-6-13 0,0 0-10 16,19 1-6-16,-19-1-22 0,21-3-7 0,-9 0-11 0,2 1-17 16,0-2-33-16,4 0 17 0,-4 0-33 0,5 0 13 15,-3-3 2-15,0 3-10 0,1 0-6 0,-2-2-2 16,2 1-5-16,-2 0-4 0,-1 0-9 0,1 1 7 15,-2 0-7-15,0-1-38 0,-4 1-83 0,0 0-133 16,0-1-183-16,-2 1-434 0,-1 1-430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54FC0-AEB7-407F-BF7F-68EB928D237E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8D134-D86A-471B-9C75-31685AF12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84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096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8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47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609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7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312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487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782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791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689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815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849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648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764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455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513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900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605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212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932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33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24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868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626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565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6266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268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0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862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20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520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46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221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889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42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5920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9180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486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504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809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345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451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40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D134-D86A-471B-9C75-31685AF1246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81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78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26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655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203200" y="5667376"/>
            <a:ext cx="2540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pitchFamily="34" charset="0"/>
              </a:rPr>
              <a:t>Hyderabad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1338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2382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6983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>
            <a:extLst>
              <a:ext uri="{FF2B5EF4-FFF2-40B4-BE49-F238E27FC236}">
                <a16:creationId xmlns:a16="http://schemas.microsoft.com/office/drawing/2014/main" id="{0B55079B-5191-4D33-A12C-5ECCF75202C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14898-3B15-407F-A668-1AF316739A8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742C37-AF55-440C-A6D2-48440E72442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F0BBB8-A043-4F6D-8007-4E257234F1D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FCFCC307-7756-439A-95ED-8BF8A8742C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868CC1-D36D-49CA-8130-C4390E0E419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727632-5B9A-49EC-9084-6029961D8A3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C246E7-9E16-447A-A031-96C2A397001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>
            <a:extLst>
              <a:ext uri="{FF2B5EF4-FFF2-40B4-BE49-F238E27FC236}">
                <a16:creationId xmlns:a16="http://schemas.microsoft.com/office/drawing/2014/main" id="{2E6D00C6-61D5-4987-A425-0A6CB1E34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71474-609E-4F9B-8F34-789D769E2E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63199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01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257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6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6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78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65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10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86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E4FA9-8ED7-48EF-93E1-83DD0F1FC664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1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85" r:id="rId14"/>
    <p:sldLayoutId id="214748368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.xml"/><Relationship Id="rId5" Type="http://schemas.openxmlformats.org/officeDocument/2006/relationships/image" Target="../media/image4.emf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customXml" Target="../ink/ink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customXml" Target="../ink/ink16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customXml" Target="../ink/ink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customXml" Target="../ink/ink20.xml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customXml" Target="../ink/ink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customXml" Target="../ink/ink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customXml" Target="../ink/ink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6.xml"/><Relationship Id="rId5" Type="http://schemas.openxmlformats.org/officeDocument/2006/relationships/image" Target="../media/image29.png"/><Relationship Id="rId4" Type="http://schemas.openxmlformats.org/officeDocument/2006/relationships/customXml" Target="../ink/ink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9.xml"/><Relationship Id="rId5" Type="http://schemas.openxmlformats.org/officeDocument/2006/relationships/image" Target="../media/image33.png"/><Relationship Id="rId4" Type="http://schemas.openxmlformats.org/officeDocument/2006/relationships/customXml" Target="../ink/ink28.xml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2.xml"/><Relationship Id="rId5" Type="http://schemas.openxmlformats.org/officeDocument/2006/relationships/image" Target="../media/image37.png"/><Relationship Id="rId4" Type="http://schemas.openxmlformats.org/officeDocument/2006/relationships/customXml" Target="../ink/ink3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customXml" Target="../ink/ink3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customXml" Target="../ink/ink33.xml"/><Relationship Id="rId10" Type="http://schemas.openxmlformats.org/officeDocument/2006/relationships/image" Target="../media/image42.png"/><Relationship Id="rId4" Type="http://schemas.openxmlformats.org/officeDocument/2006/relationships/image" Target="../media/image6.emf"/><Relationship Id="rId9" Type="http://schemas.openxmlformats.org/officeDocument/2006/relationships/customXml" Target="../ink/ink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8.xml"/><Relationship Id="rId5" Type="http://schemas.openxmlformats.org/officeDocument/2006/relationships/image" Target="../media/image45.png"/><Relationship Id="rId4" Type="http://schemas.openxmlformats.org/officeDocument/2006/relationships/customXml" Target="../ink/ink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customXml" Target="../ink/ink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customXml" Target="../ink/ink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2.xml"/><Relationship Id="rId5" Type="http://schemas.openxmlformats.org/officeDocument/2006/relationships/image" Target="../media/image51.png"/><Relationship Id="rId4" Type="http://schemas.openxmlformats.org/officeDocument/2006/relationships/customXml" Target="../ink/ink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4.xml"/><Relationship Id="rId5" Type="http://schemas.openxmlformats.org/officeDocument/2006/relationships/image" Target="../media/image54.png"/><Relationship Id="rId4" Type="http://schemas.openxmlformats.org/officeDocument/2006/relationships/customXml" Target="../ink/ink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customXml" Target="../ink/ink4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emf"/><Relationship Id="rId7" Type="http://schemas.openxmlformats.org/officeDocument/2006/relationships/customXml" Target="../ink/ink4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7.xml"/><Relationship Id="rId5" Type="http://schemas.openxmlformats.org/officeDocument/2006/relationships/image" Target="../media/image9.emf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8.xml"/><Relationship Id="rId5" Type="http://schemas.openxmlformats.org/officeDocument/2006/relationships/image" Target="../media/image12.emf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customXml" Target="../ink/ink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1.xml"/><Relationship Id="rId5" Type="http://schemas.openxmlformats.org/officeDocument/2006/relationships/image" Target="../media/image58.png"/><Relationship Id="rId4" Type="http://schemas.openxmlformats.org/officeDocument/2006/relationships/customXml" Target="../ink/ink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NUL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emf"/><Relationship Id="rId5" Type="http://schemas.openxmlformats.org/officeDocument/2006/relationships/customXml" Target="../ink/ink5.xml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.emf"/><Relationship Id="rId7" Type="http://schemas.openxmlformats.org/officeDocument/2006/relationships/customXml" Target="../ink/ink5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12.emf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customXml" Target="../ink/ink5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2.emf"/><Relationship Id="rId7" Type="http://schemas.openxmlformats.org/officeDocument/2006/relationships/customXml" Target="../ink/ink5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customXml" Target="../ink/ink5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customXml" Target="../ink/ink5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customXml" Target="../ink/ink57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png"/><Relationship Id="rId4" Type="http://schemas.openxmlformats.org/officeDocument/2006/relationships/customXml" Target="../ink/ink5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customXml" Target="../ink/ink60.xml"/><Relationship Id="rId4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customXml" Target="../ink/ink62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openxmlformats.org/officeDocument/2006/relationships/customXml" Target="../ink/ink6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.png"/><Relationship Id="rId4" Type="http://schemas.openxmlformats.org/officeDocument/2006/relationships/customXml" Target="../ink/ink6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8.xml"/><Relationship Id="rId5" Type="http://schemas.openxmlformats.org/officeDocument/2006/relationships/image" Target="../media/image94.png"/><Relationship Id="rId4" Type="http://schemas.openxmlformats.org/officeDocument/2006/relationships/customXml" Target="../ink/ink6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png"/><Relationship Id="rId4" Type="http://schemas.openxmlformats.org/officeDocument/2006/relationships/customXml" Target="../ink/ink6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9.png"/><Relationship Id="rId4" Type="http://schemas.openxmlformats.org/officeDocument/2006/relationships/customXml" Target="../ink/ink7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0.png"/><Relationship Id="rId4" Type="http://schemas.openxmlformats.org/officeDocument/2006/relationships/customXml" Target="../ink/ink7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customXml" Target="../ink/ink7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customXml" Target="../ink/ink74.xml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customXml" Target="../ink/ink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.xml"/><Relationship Id="rId5" Type="http://schemas.openxmlformats.org/officeDocument/2006/relationships/image" Target="../media/image10.emf"/><Relationship Id="rId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5"/>
          <p:cNvSpPr>
            <a:spLocks noGrp="1"/>
          </p:cNvSpPr>
          <p:nvPr>
            <p:ph sz="quarter" idx="13"/>
          </p:nvPr>
        </p:nvSpPr>
        <p:spPr>
          <a:xfrm>
            <a:off x="4114800" y="5334000"/>
            <a:ext cx="6019800" cy="4572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B050"/>
                </a:solidFill>
              </a:rPr>
              <a:t>Dr. Raghunath Reddy</a:t>
            </a: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3733800" y="3581400"/>
            <a:ext cx="56388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     CS F222: 	Discrete Structures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			for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		Computer Science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		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Topic: Relations</a:t>
            </a:r>
          </a:p>
        </p:txBody>
      </p:sp>
    </p:spTree>
    <p:extLst>
      <p:ext uri="{BB962C8B-B14F-4D97-AF65-F5344CB8AC3E}">
        <p14:creationId xmlns:p14="http://schemas.microsoft.com/office/powerpoint/2010/main" val="2851132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Representing relations using diagraph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432561"/>
                <a:ext cx="11397674" cy="1996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Let R be a relation on a set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400" b="0" i="1" u="none" strike="noStrike" baseline="0" dirty="0"/>
                  <a:t>.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b="0" i="0" u="none" strike="noStrike" baseline="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Each element of the set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b="0" i="0" u="none" strike="noStrike" baseline="0" dirty="0"/>
                  <a:t> is represented by a point.</a:t>
                </a:r>
                <a:r>
                  <a:rPr lang="en-IN" sz="2400" b="0" i="0" u="none" strike="noStrike" dirty="0"/>
                  <a:t> </a:t>
                </a:r>
                <a:r>
                  <a:rPr lang="en-IN" sz="2400" b="0" i="0" u="none" strike="noStrike" baseline="0" dirty="0"/>
                  <a:t>  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E</a:t>
                </a:r>
                <a:r>
                  <a:rPr lang="en-IN" sz="2400" b="0" i="0" u="none" strike="noStrike" baseline="0" dirty="0"/>
                  <a:t>ach ordered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b="0" i="0" u="none" strike="noStrike" baseline="0" dirty="0"/>
                  <a:t> is represented using an arc with its direction indicated by an arrow. </a:t>
                </a:r>
              </a:p>
              <a:p>
                <a:pPr algn="l"/>
                <a:endParaRPr lang="en-IN" sz="2400" dirty="0"/>
              </a:p>
              <a:p>
                <a:pPr marL="0" indent="0" algn="l">
                  <a:buNone/>
                </a:pPr>
                <a:endParaRPr lang="en-IN" sz="2400" dirty="0"/>
              </a:p>
              <a:p>
                <a:pPr marL="457200" lvl="1" indent="0">
                  <a:buNone/>
                </a:pPr>
                <a:endParaRPr lang="en-IN" sz="24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32561"/>
                <a:ext cx="11397674" cy="1996440"/>
              </a:xfrm>
              <a:prstGeom prst="rect">
                <a:avLst/>
              </a:prstGeom>
              <a:blipFill>
                <a:blip r:embed="rId3"/>
                <a:stretch>
                  <a:fillRect l="-749" t="-2134" b="-176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03618F-B730-496D-B449-5248B2F91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" y="3429000"/>
                <a:ext cx="6876474" cy="3068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endParaRPr lang="en-IN" sz="2400" dirty="0"/>
              </a:p>
              <a:p>
                <a:pPr algn="l">
                  <a:buFont typeface="Wingdings" panose="05000000000000000000" pitchFamily="2" charset="2"/>
                  <a:buChar char="q"/>
                </a:pPr>
                <a:r>
                  <a:rPr lang="en-IN" sz="2400" dirty="0"/>
                  <a:t>Example: </a:t>
                </a:r>
              </a:p>
              <a:p>
                <a:pPr marL="0" indent="0" algn="l">
                  <a:buNone/>
                </a:pP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/>
                  <a:t> be a relation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IN" sz="2400" dirty="0"/>
                  <a:t>. </a:t>
                </a:r>
              </a:p>
              <a:p>
                <a:pPr algn="l">
                  <a:buFont typeface="Wingdings" panose="05000000000000000000" pitchFamily="2" charset="2"/>
                  <a:buChar char="q"/>
                </a:pPr>
                <a:endParaRPr lang="en-IN" sz="2400" dirty="0"/>
              </a:p>
              <a:p>
                <a:pPr marL="457200" lvl="1" indent="0">
                  <a:buNone/>
                </a:pPr>
                <a:endParaRPr lang="en-I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03618F-B730-496D-B449-5248B2F91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3429000"/>
                <a:ext cx="6876474" cy="3068320"/>
              </a:xfrm>
              <a:prstGeom prst="rect">
                <a:avLst/>
              </a:prstGeom>
              <a:blipFill>
                <a:blip r:embed="rId4"/>
                <a:stretch>
                  <a:fillRect l="-1418" r="-16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290873-7C3C-40FE-9822-DD1A041D7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01" y="3566162"/>
            <a:ext cx="2615879" cy="2494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5B06F4-6013-4D8E-B9AB-A985AB011DF3}"/>
                  </a:ext>
                </a:extLst>
              </p14:cNvPr>
              <p14:cNvContentPartPr/>
              <p14:nvPr/>
            </p14:nvContentPartPr>
            <p14:xfrm>
              <a:off x="735480" y="1196280"/>
              <a:ext cx="10496160" cy="388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5B06F4-6013-4D8E-B9AB-A985AB011D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6120" y="1186920"/>
                <a:ext cx="10514880" cy="39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5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81200" y="2819400"/>
            <a:ext cx="82296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Properties of relations</a:t>
            </a:r>
          </a:p>
        </p:txBody>
      </p:sp>
    </p:spTree>
    <p:extLst>
      <p:ext uri="{BB962C8B-B14F-4D97-AF65-F5344CB8AC3E}">
        <p14:creationId xmlns:p14="http://schemas.microsoft.com/office/powerpoint/2010/main" val="53773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Reflexive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A relation </a:t>
            </a:r>
            <a:r>
              <a:rPr lang="en-IN" sz="2400" i="1" dirty="0"/>
              <a:t>R </a:t>
            </a:r>
            <a:r>
              <a:rPr lang="en-IN" sz="2400" dirty="0"/>
              <a:t>on a set </a:t>
            </a:r>
            <a:r>
              <a:rPr lang="en-IN" sz="2400" i="1" dirty="0"/>
              <a:t>A </a:t>
            </a:r>
            <a:r>
              <a:rPr lang="en-IN" sz="2400" dirty="0"/>
              <a:t>is called </a:t>
            </a:r>
            <a:r>
              <a:rPr lang="en-IN" sz="2400" i="1" dirty="0">
                <a:solidFill>
                  <a:srgbClr val="FF0000"/>
                </a:solidFill>
              </a:rPr>
              <a:t>reflexive</a:t>
            </a:r>
            <a:r>
              <a:rPr lang="en-IN" sz="2400" i="1" dirty="0"/>
              <a:t> </a:t>
            </a:r>
            <a:r>
              <a:rPr lang="en-IN" sz="2400" dirty="0"/>
              <a:t>if (</a:t>
            </a:r>
            <a:r>
              <a:rPr lang="en-IN" sz="2400" i="1" dirty="0"/>
              <a:t>a, a</a:t>
            </a:r>
            <a:r>
              <a:rPr lang="en-IN" sz="2400" dirty="0"/>
              <a:t>) ∈ </a:t>
            </a:r>
            <a:r>
              <a:rPr lang="en-IN" sz="2400" i="1" dirty="0"/>
              <a:t>R </a:t>
            </a:r>
            <a:r>
              <a:rPr lang="en-IN" sz="2400" dirty="0"/>
              <a:t>for every element </a:t>
            </a:r>
            <a:r>
              <a:rPr lang="en-IN" sz="2400" i="1" dirty="0"/>
              <a:t>a </a:t>
            </a:r>
            <a:r>
              <a:rPr lang="en-IN" sz="2400" dirty="0"/>
              <a:t>∈ </a:t>
            </a:r>
            <a:r>
              <a:rPr lang="en-IN" sz="2400" i="1" dirty="0"/>
              <a:t>A</a:t>
            </a:r>
            <a:r>
              <a:rPr lang="en-IN" sz="24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 = {(a, b) | a divides b } on  a set of integers.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469804"/>
            <a:ext cx="5415280" cy="3056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DE5CEE-4B9E-4162-A9E8-E0049BC7E4B4}"/>
                  </a:ext>
                </a:extLst>
              </p14:cNvPr>
              <p14:cNvContentPartPr/>
              <p14:nvPr/>
            </p14:nvContentPartPr>
            <p14:xfrm>
              <a:off x="1430640" y="662040"/>
              <a:ext cx="9772920" cy="185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DE5CEE-4B9E-4162-A9E8-E0049BC7E4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1280" y="652680"/>
                <a:ext cx="9791640" cy="18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5C7DEDB-7B8A-4AD4-94C7-8A482E760385}"/>
                  </a:ext>
                </a:extLst>
              </p14:cNvPr>
              <p14:cNvContentPartPr/>
              <p14:nvPr/>
            </p14:nvContentPartPr>
            <p14:xfrm>
              <a:off x="1705320" y="1839960"/>
              <a:ext cx="10200240" cy="455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5C7DEDB-7B8A-4AD4-94C7-8A482E760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5960" y="1830600"/>
                <a:ext cx="10218960" cy="45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4427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Symmetric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A relation </a:t>
            </a:r>
            <a:r>
              <a:rPr lang="en-IN" sz="2400" i="1" dirty="0"/>
              <a:t>R </a:t>
            </a:r>
            <a:r>
              <a:rPr lang="en-IN" sz="2400" dirty="0"/>
              <a:t>on a set </a:t>
            </a:r>
            <a:r>
              <a:rPr lang="en-IN" sz="2400" i="1" dirty="0"/>
              <a:t>A </a:t>
            </a:r>
            <a:r>
              <a:rPr lang="en-IN" sz="2400" dirty="0"/>
              <a:t>is called </a:t>
            </a:r>
            <a:r>
              <a:rPr lang="en-IN" sz="2400" i="1" dirty="0">
                <a:solidFill>
                  <a:srgbClr val="FF0000"/>
                </a:solidFill>
              </a:rPr>
              <a:t>symmetric </a:t>
            </a:r>
            <a:r>
              <a:rPr lang="en-IN" sz="2400" dirty="0"/>
              <a:t>if (</a:t>
            </a:r>
            <a:r>
              <a:rPr lang="en-IN" sz="2400" i="1" dirty="0"/>
              <a:t>b, a</a:t>
            </a:r>
            <a:r>
              <a:rPr lang="en-IN" sz="2400" dirty="0"/>
              <a:t>) ∈ </a:t>
            </a:r>
            <a:r>
              <a:rPr lang="en-IN" sz="2400" i="1" dirty="0"/>
              <a:t>R </a:t>
            </a:r>
            <a:r>
              <a:rPr lang="en-IN" sz="2400" dirty="0"/>
              <a:t>whenever (</a:t>
            </a:r>
            <a:r>
              <a:rPr lang="en-IN" sz="2400" i="1" dirty="0"/>
              <a:t>a, b</a:t>
            </a:r>
            <a:r>
              <a:rPr lang="en-IN" sz="2400" dirty="0"/>
              <a:t>) ∈ </a:t>
            </a:r>
            <a:r>
              <a:rPr lang="en-IN" sz="2400" i="1" dirty="0"/>
              <a:t>R</a:t>
            </a:r>
            <a:r>
              <a:rPr lang="en-IN" sz="2400" dirty="0"/>
              <a:t>, for all </a:t>
            </a:r>
            <a:r>
              <a:rPr lang="en-IN" sz="2400" i="1" dirty="0"/>
              <a:t>a, b </a:t>
            </a:r>
            <a:r>
              <a:rPr lang="en-IN" sz="2400" dirty="0"/>
              <a:t>∈ A.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 = {(a, b) | a divides b } on  a set of integers. 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8" y="2570480"/>
            <a:ext cx="5236932" cy="2956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80424B-79C2-4167-AF5E-DC51A3051924}"/>
                  </a:ext>
                </a:extLst>
              </p14:cNvPr>
              <p14:cNvContentPartPr/>
              <p14:nvPr/>
            </p14:nvContentPartPr>
            <p14:xfrm>
              <a:off x="606240" y="1169280"/>
              <a:ext cx="11090160" cy="5351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80424B-79C2-4167-AF5E-DC51A30519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880" y="1159920"/>
                <a:ext cx="11108880" cy="536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9429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Antisymmetric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sz="2400" dirty="0">
                <a:latin typeface="+mn-lt"/>
              </a:rPr>
              <a:t>A relation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on a set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such that for all </a:t>
            </a:r>
            <a:r>
              <a:rPr lang="en-IN" sz="2400" i="1" dirty="0">
                <a:latin typeface="+mn-lt"/>
              </a:rPr>
              <a:t>a, b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A</a:t>
            </a:r>
            <a:r>
              <a:rPr lang="en-IN" sz="2400" dirty="0">
                <a:latin typeface="+mn-lt"/>
              </a:rPr>
              <a:t>, if (</a:t>
            </a:r>
            <a:r>
              <a:rPr lang="en-IN" sz="2400" i="1" dirty="0">
                <a:latin typeface="+mn-lt"/>
              </a:rPr>
              <a:t>a, b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(</a:t>
            </a:r>
            <a:r>
              <a:rPr lang="en-IN" sz="2400" i="1" dirty="0">
                <a:latin typeface="+mn-lt"/>
              </a:rPr>
              <a:t>b, a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, then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=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is called </a:t>
            </a:r>
            <a:r>
              <a:rPr lang="en-IN" sz="2400" i="1" dirty="0">
                <a:solidFill>
                  <a:srgbClr val="FF0000"/>
                </a:solidFill>
                <a:latin typeface="+mn-lt"/>
              </a:rPr>
              <a:t>antisymmetric. </a:t>
            </a:r>
            <a:endParaRPr lang="en-IN" sz="2400" dirty="0">
              <a:solidFill>
                <a:srgbClr val="FF0000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 = {(a, b) | a divides b } on  a set of integers.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8" y="2570480"/>
            <a:ext cx="5236932" cy="2956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BFE257-44C5-4013-9400-6FAEB02DBDBB}"/>
                  </a:ext>
                </a:extLst>
              </p14:cNvPr>
              <p14:cNvContentPartPr/>
              <p14:nvPr/>
            </p14:nvContentPartPr>
            <p14:xfrm>
              <a:off x="1503720" y="1492200"/>
              <a:ext cx="9727920" cy="1918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BFE257-44C5-4013-9400-6FAEB02DBD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4360" y="1482840"/>
                <a:ext cx="9746640" cy="19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0CB66E-15D1-4E1F-84A8-56182D36147F}"/>
                  </a:ext>
                </a:extLst>
              </p14:cNvPr>
              <p14:cNvContentPartPr/>
              <p14:nvPr/>
            </p14:nvContentPartPr>
            <p14:xfrm>
              <a:off x="879480" y="3061440"/>
              <a:ext cx="7281000" cy="2034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0CB66E-15D1-4E1F-84A8-56182D3614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120" y="3052080"/>
                <a:ext cx="7299720" cy="20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48926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EF23D-A247-4F7C-8A60-ED2775E7F122}"/>
              </a:ext>
            </a:extLst>
          </p:cNvPr>
          <p:cNvSpPr txBox="1"/>
          <p:nvPr/>
        </p:nvSpPr>
        <p:spPr>
          <a:xfrm>
            <a:off x="924560" y="1740654"/>
            <a:ext cx="6380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R = {(a, b) | a divides b } on  a set of integers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DA7AE0-D9CD-4E0F-B758-B65F4690F316}"/>
                  </a:ext>
                </a:extLst>
              </p14:cNvPr>
              <p14:cNvContentPartPr/>
              <p14:nvPr/>
            </p14:nvContentPartPr>
            <p14:xfrm>
              <a:off x="1208880" y="1145160"/>
              <a:ext cx="10176840" cy="464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DA7AE0-D9CD-4E0F-B758-B65F4690F3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520" y="1135800"/>
                <a:ext cx="10195560" cy="46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6EF376-E795-40F9-B55C-EC6729E83ED3}"/>
                  </a:ext>
                </a:extLst>
              </p14:cNvPr>
              <p14:cNvContentPartPr/>
              <p14:nvPr/>
            </p14:nvContentPartPr>
            <p14:xfrm>
              <a:off x="2019600" y="2570400"/>
              <a:ext cx="3960000" cy="805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6EF376-E795-40F9-B55C-EC6729E83E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0240" y="2561040"/>
                <a:ext cx="3978720" cy="8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3235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Transitive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sz="2400" dirty="0"/>
              <a:t>A relation </a:t>
            </a:r>
            <a:r>
              <a:rPr lang="en-IN" sz="2400" i="1" dirty="0"/>
              <a:t>R </a:t>
            </a:r>
            <a:r>
              <a:rPr lang="en-IN" sz="2400" dirty="0"/>
              <a:t>on a set </a:t>
            </a:r>
            <a:r>
              <a:rPr lang="en-IN" sz="2400" i="1" dirty="0"/>
              <a:t>A </a:t>
            </a:r>
            <a:r>
              <a:rPr lang="en-IN" sz="2400" dirty="0"/>
              <a:t>is called </a:t>
            </a:r>
            <a:r>
              <a:rPr lang="en-IN" sz="2400" i="1" dirty="0">
                <a:solidFill>
                  <a:srgbClr val="FF0000"/>
                </a:solidFill>
              </a:rPr>
              <a:t>transitive</a:t>
            </a:r>
            <a:r>
              <a:rPr lang="en-IN" sz="2400" i="1" dirty="0"/>
              <a:t> </a:t>
            </a:r>
            <a:r>
              <a:rPr lang="en-IN" sz="2400" dirty="0"/>
              <a:t>if whenever (</a:t>
            </a:r>
            <a:r>
              <a:rPr lang="en-IN" sz="2400" i="1" dirty="0"/>
              <a:t>a, b</a:t>
            </a:r>
            <a:r>
              <a:rPr lang="en-IN" sz="2400" dirty="0"/>
              <a:t>) ∈ </a:t>
            </a:r>
            <a:r>
              <a:rPr lang="en-IN" sz="2400" i="1" dirty="0"/>
              <a:t>R </a:t>
            </a:r>
            <a:r>
              <a:rPr lang="en-IN" sz="2400" dirty="0"/>
              <a:t>and (</a:t>
            </a:r>
            <a:r>
              <a:rPr lang="en-IN" sz="2400" i="1" dirty="0"/>
              <a:t>b, c</a:t>
            </a:r>
            <a:r>
              <a:rPr lang="en-IN" sz="2400" dirty="0"/>
              <a:t>) ∈ </a:t>
            </a:r>
            <a:r>
              <a:rPr lang="en-IN" sz="2400" i="1" dirty="0"/>
              <a:t>R</a:t>
            </a:r>
            <a:r>
              <a:rPr lang="en-IN" sz="2400" dirty="0"/>
              <a:t>,</a:t>
            </a:r>
          </a:p>
          <a:p>
            <a:r>
              <a:rPr lang="en-IN" sz="2400" dirty="0"/>
              <a:t>then (</a:t>
            </a:r>
            <a:r>
              <a:rPr lang="en-IN" sz="2400" i="1" dirty="0"/>
              <a:t>a, c</a:t>
            </a:r>
            <a:r>
              <a:rPr lang="en-IN" sz="2400" dirty="0"/>
              <a:t>) ∈ </a:t>
            </a:r>
            <a:r>
              <a:rPr lang="en-IN" sz="2400" i="1" dirty="0"/>
              <a:t>R</a:t>
            </a:r>
            <a:r>
              <a:rPr lang="en-IN" sz="2400" dirty="0"/>
              <a:t>, for all </a:t>
            </a:r>
            <a:r>
              <a:rPr lang="en-IN" sz="2400" i="1" dirty="0"/>
              <a:t>a, b, c </a:t>
            </a:r>
            <a:r>
              <a:rPr lang="en-IN" sz="2400" dirty="0"/>
              <a:t>∈ </a:t>
            </a:r>
            <a:r>
              <a:rPr lang="en-IN" sz="2400" i="1" dirty="0"/>
              <a:t>A</a:t>
            </a:r>
            <a:r>
              <a:rPr lang="en-IN" sz="2400" dirty="0"/>
              <a:t>.</a:t>
            </a: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 = {(a, b) | a divides b } on  a set of positive  integers.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8" y="2570480"/>
            <a:ext cx="5236932" cy="2956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07B92F-35EE-46AF-9DB3-F8F1D7055C3A}"/>
                  </a:ext>
                </a:extLst>
              </p14:cNvPr>
              <p14:cNvContentPartPr/>
              <p14:nvPr/>
            </p14:nvContentPartPr>
            <p14:xfrm>
              <a:off x="626760" y="114120"/>
              <a:ext cx="11220840" cy="6311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07B92F-35EE-46AF-9DB3-F8F1D7055C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400" y="104760"/>
                <a:ext cx="11239560" cy="63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52100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Some other properties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565565"/>
                <a:ext cx="11123354" cy="4621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A relation </a:t>
                </a:r>
                <a:r>
                  <a:rPr lang="en-US" altLang="en-US" sz="2400" i="1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on a set A is </a:t>
                </a:r>
                <a:r>
                  <a:rPr lang="en-US" altLang="en-US" sz="2400" i="1" dirty="0">
                    <a:solidFill>
                      <a:srgbClr val="C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irreflexive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br>
                  <a:rPr lang="tr-TR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</a:br>
                <a:r>
                  <a:rPr lang="en-US" alt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iff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400" i="1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complement of R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is reflexive.</a:t>
                </a:r>
                <a:endParaRPr lang="tr-TR" altLang="en-US" sz="2400" dirty="0"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r>
                  <a:rPr lang="en-US" sz="2000" dirty="0"/>
                  <a:t>i.e., R is irreflexive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Asymmetric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endParaRPr lang="en-US" sz="2400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565565"/>
                <a:ext cx="11123354" cy="4621876"/>
              </a:xfrm>
              <a:prstGeom prst="rect">
                <a:avLst/>
              </a:prstGeom>
              <a:blipFill>
                <a:blip r:embed="rId3"/>
                <a:stretch>
                  <a:fillRect l="-768" t="-9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B986027-03F8-4D7A-A6E2-99511D445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041" y="1387303"/>
            <a:ext cx="4409639" cy="248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8F4441-A55A-4925-82F0-BB5BB4027446}"/>
                  </a:ext>
                </a:extLst>
              </p14:cNvPr>
              <p14:cNvContentPartPr/>
              <p14:nvPr/>
            </p14:nvContentPartPr>
            <p14:xfrm>
              <a:off x="502200" y="1650240"/>
              <a:ext cx="11264760" cy="493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8F4441-A55A-4925-82F0-BB5BB40274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840" y="1640880"/>
                <a:ext cx="11283480" cy="49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9653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81200" y="2819400"/>
            <a:ext cx="82296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z="32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Equivalence and Partial order relations</a:t>
            </a:r>
            <a:endParaRPr lang="en-IN" sz="3200" b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9467274" cy="23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Wingdings" panose="05000000000000000000" pitchFamily="2" charset="2"/>
              <a:buChar char="Ø"/>
            </a:pPr>
            <a:r>
              <a:rPr lang="en-IN" sz="2400" b="0" i="0" u="none" strike="noStrike" baseline="0" dirty="0"/>
              <a:t>A relation on a set </a:t>
            </a:r>
            <a:r>
              <a:rPr lang="en-IN" sz="2400" b="0" i="1" u="none" strike="noStrike" baseline="0" dirty="0"/>
              <a:t>A </a:t>
            </a:r>
            <a:r>
              <a:rPr lang="en-IN" sz="2400" b="0" i="0" u="none" strike="noStrike" baseline="0" dirty="0"/>
              <a:t>is called an </a:t>
            </a:r>
            <a:r>
              <a:rPr lang="en-IN" sz="2400" b="0" i="1" u="none" strike="noStrike" baseline="0" dirty="0">
                <a:solidFill>
                  <a:srgbClr val="C00000"/>
                </a:solidFill>
              </a:rPr>
              <a:t>equivalence relation </a:t>
            </a:r>
            <a:r>
              <a:rPr lang="en-IN" sz="2400" b="0" i="0" u="none" strike="noStrike" baseline="0" dirty="0"/>
              <a:t>if it is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400" b="0" i="0" u="none" strike="noStrike" baseline="0" dirty="0"/>
              <a:t> Reflexive,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400" b="0" i="0" u="none" strike="noStrike" baseline="0" dirty="0"/>
              <a:t> Symmetric, and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400" b="0" i="0" u="none" strike="noStrike" baseline="0" dirty="0"/>
              <a:t> Transitive.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04D2E-88E8-4167-8530-DD222C16C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6" y="3429000"/>
            <a:ext cx="4551989" cy="2569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7D1A69-51FE-4A0F-9E4B-B718FEB59735}"/>
                  </a:ext>
                </a:extLst>
              </p14:cNvPr>
              <p14:cNvContentPartPr/>
              <p14:nvPr/>
            </p14:nvContentPartPr>
            <p14:xfrm>
              <a:off x="472680" y="576720"/>
              <a:ext cx="7508520" cy="5328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7D1A69-51FE-4A0F-9E4B-B718FEB597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320" y="567360"/>
                <a:ext cx="7527240" cy="53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13249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06400" y="734290"/>
            <a:ext cx="8432800" cy="561109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727363" y="1537853"/>
                <a:ext cx="11021291" cy="4849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Any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relation</a:t>
                </a:r>
                <a:r>
                  <a:rPr lang="en-US" sz="2400" dirty="0"/>
                  <a:t> from the set A to the set B. </a:t>
                </a:r>
              </a:p>
              <a:p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Example:</a:t>
                </a:r>
                <a:r>
                  <a:rPr lang="en-US" sz="2400" dirty="0"/>
                  <a:t> </a:t>
                </a:r>
                <a:r>
                  <a:rPr lang="en-US" sz="2400" i="1" dirty="0"/>
                  <a:t>R </a:t>
                </a:r>
                <a:r>
                  <a:rPr lang="en-US" sz="2400" dirty="0"/>
                  <a:t>= {(</a:t>
                </a:r>
                <a:r>
                  <a:rPr lang="en-US" sz="2400" i="1" dirty="0"/>
                  <a:t>a, </a:t>
                </a:r>
                <a:r>
                  <a:rPr lang="en-US" sz="2400" dirty="0"/>
                  <a:t>0)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a, </a:t>
                </a:r>
                <a:r>
                  <a:rPr lang="en-US" sz="2400" dirty="0"/>
                  <a:t>1)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a, </a:t>
                </a:r>
                <a:r>
                  <a:rPr lang="en-US" sz="2400" dirty="0"/>
                  <a:t>3)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b, </a:t>
                </a:r>
                <a:r>
                  <a:rPr lang="en-US" sz="2400" dirty="0"/>
                  <a:t>1)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b, </a:t>
                </a:r>
                <a:r>
                  <a:rPr lang="en-US" sz="2400" dirty="0"/>
                  <a:t>2)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c, </a:t>
                </a:r>
                <a:r>
                  <a:rPr lang="en-US" sz="2400" dirty="0"/>
                  <a:t>0)</a:t>
                </a:r>
                <a:r>
                  <a:rPr lang="en-US" sz="2400" i="1" dirty="0"/>
                  <a:t>, </a:t>
                </a:r>
                <a:r>
                  <a:rPr lang="en-US" sz="2400" dirty="0"/>
                  <a:t>(</a:t>
                </a:r>
                <a:r>
                  <a:rPr lang="en-US" sz="2400" i="1" dirty="0"/>
                  <a:t>c, </a:t>
                </a:r>
                <a:r>
                  <a:rPr lang="en-US" sz="2400" dirty="0"/>
                  <a:t>3)} is a relation from the set {</a:t>
                </a:r>
                <a:r>
                  <a:rPr lang="en-US" sz="2400" i="1" dirty="0"/>
                  <a:t>a, b, c</a:t>
                </a:r>
                <a:r>
                  <a:rPr lang="en-US" sz="2400" dirty="0"/>
                  <a:t>} to the set {0</a:t>
                </a:r>
                <a:r>
                  <a:rPr lang="en-US" sz="2400" i="1" dirty="0"/>
                  <a:t>, </a:t>
                </a:r>
                <a:r>
                  <a:rPr lang="en-US" sz="2400" dirty="0"/>
                  <a:t>1</a:t>
                </a:r>
                <a:r>
                  <a:rPr lang="en-US" sz="2400" i="1" dirty="0"/>
                  <a:t>, </a:t>
                </a:r>
                <a:r>
                  <a:rPr lang="en-US" sz="2400" dirty="0"/>
                  <a:t>2</a:t>
                </a:r>
                <a:r>
                  <a:rPr lang="en-US" sz="2400" i="1" dirty="0"/>
                  <a:t>, </a:t>
                </a:r>
                <a:r>
                  <a:rPr lang="en-US" sz="2400" dirty="0"/>
                  <a:t>3},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denotes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A relation from a set </a:t>
                </a:r>
                <a:r>
                  <a:rPr lang="en-US" i="1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A </a:t>
                </a:r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to itself is called a relation on </a:t>
                </a:r>
                <a:r>
                  <a:rPr lang="en-US" i="1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A</a:t>
                </a:r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rgbClr val="7030A0"/>
                  </a:solidFill>
                  <a:highlight>
                    <a:srgbClr val="00FF00"/>
                  </a:highlight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7030A0"/>
                    </a:solidFill>
                  </a:rPr>
                  <a:t>The number of relations on a set </a:t>
                </a:r>
                <a:r>
                  <a:rPr lang="en-US" i="1" dirty="0">
                    <a:solidFill>
                      <a:srgbClr val="7030A0"/>
                    </a:solidFill>
                  </a:rPr>
                  <a:t>A</a:t>
                </a:r>
                <a:r>
                  <a:rPr lang="en-US" dirty="0">
                    <a:solidFill>
                      <a:srgbClr val="7030A0"/>
                    </a:solidFill>
                  </a:rPr>
                  <a:t> with </a:t>
                </a:r>
                <a:r>
                  <a:rPr lang="en-US" i="1" dirty="0">
                    <a:solidFill>
                      <a:srgbClr val="7030A0"/>
                    </a:solidFill>
                  </a:rPr>
                  <a:t>n </a:t>
                </a:r>
                <a:r>
                  <a:rPr lang="en-US" dirty="0">
                    <a:solidFill>
                      <a:srgbClr val="7030A0"/>
                    </a:solidFill>
                  </a:rPr>
                  <a:t>elements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  <a:highlight>
                      <a:srgbClr val="00FF00"/>
                    </a:highlight>
                  </a:rPr>
                  <a:t> </a:t>
                </a:r>
              </a:p>
              <a:p>
                <a:pPr marL="457200" lvl="1" indent="0">
                  <a:buNone/>
                </a:pPr>
                <a:endParaRPr lang="en-US" altLang="en-US" i="1" dirty="0">
                  <a:solidFill>
                    <a:srgbClr val="7030A0"/>
                  </a:solidFill>
                  <a:highlight>
                    <a:srgbClr val="00FF00"/>
                  </a:highlight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63" y="1537853"/>
                <a:ext cx="11021291" cy="4849091"/>
              </a:xfrm>
              <a:prstGeom prst="rect">
                <a:avLst/>
              </a:prstGeom>
              <a:blipFill>
                <a:blip r:embed="rId2"/>
                <a:stretch>
                  <a:fillRect l="-940" t="-1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F34E3D-83D3-43BB-B3D1-997F6865180F}"/>
                  </a:ext>
                </a:extLst>
              </p14:cNvPr>
              <p14:cNvContentPartPr/>
              <p14:nvPr/>
            </p14:nvContentPartPr>
            <p14:xfrm>
              <a:off x="604440" y="1180800"/>
              <a:ext cx="10881720" cy="511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F34E3D-83D3-43BB-B3D1-997F686518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080" y="1171440"/>
                <a:ext cx="10900440" cy="51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64467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relations (Example 1)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2400" b="0" i="0" u="none" strike="noStrike" baseline="0" dirty="0"/>
              <a:t>Let </a:t>
            </a:r>
            <a:r>
              <a:rPr lang="en-IN" sz="2400" b="0" i="1" u="none" strike="noStrike" baseline="0" dirty="0"/>
              <a:t>R </a:t>
            </a:r>
            <a:r>
              <a:rPr lang="en-IN" sz="2400" b="0" i="0" u="none" strike="noStrike" baseline="0" dirty="0"/>
              <a:t>be the relation on the set of real numbers such that </a:t>
            </a:r>
            <a:r>
              <a:rPr lang="en-IN" sz="2400" b="0" i="1" u="none" strike="noStrike" baseline="0" dirty="0" err="1"/>
              <a:t>aRb</a:t>
            </a:r>
            <a:r>
              <a:rPr lang="en-IN" sz="2400" b="0" i="1" u="none" strike="noStrike" baseline="0" dirty="0"/>
              <a:t> </a:t>
            </a:r>
            <a:r>
              <a:rPr lang="en-IN" sz="2400" b="0" i="0" u="none" strike="noStrike" baseline="0" dirty="0"/>
              <a:t>if and only if </a:t>
            </a:r>
            <a:r>
              <a:rPr lang="en-IN" sz="2400" b="0" i="1" u="none" strike="noStrike" baseline="0" dirty="0"/>
              <a:t>a </a:t>
            </a:r>
            <a:r>
              <a:rPr lang="en-IN" sz="2400" b="0" i="0" u="none" strike="noStrike" baseline="0" dirty="0"/>
              <a:t>− </a:t>
            </a:r>
            <a:r>
              <a:rPr lang="en-IN" sz="2400" b="0" i="1" u="none" strike="noStrike" baseline="0" dirty="0"/>
              <a:t>b </a:t>
            </a:r>
            <a:r>
              <a:rPr lang="en-IN" sz="2400" b="0" i="0" u="none" strike="noStrike" baseline="0" dirty="0"/>
              <a:t>is an integer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9B4822-A2BC-420C-AACF-80AF5D3FE856}"/>
                  </a:ext>
                </a:extLst>
              </p14:cNvPr>
              <p14:cNvContentPartPr/>
              <p14:nvPr/>
            </p14:nvContentPartPr>
            <p14:xfrm>
              <a:off x="1064880" y="1783440"/>
              <a:ext cx="10477800" cy="3452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9B4822-A2BC-420C-AACF-80AF5D3FE8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520" y="1774080"/>
                <a:ext cx="10496520" cy="347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584423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relations (Example 2)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726" y="1544320"/>
                <a:ext cx="11507057" cy="4374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b="1" dirty="0">
                    <a:solidFill>
                      <a:srgbClr val="00B050"/>
                    </a:solidFill>
                  </a:rPr>
                  <a:t>Congruence Modulo </a:t>
                </a:r>
                <a:r>
                  <a:rPr lang="en-IN" sz="2400" i="1" dirty="0">
                    <a:solidFill>
                      <a:srgbClr val="00B050"/>
                    </a:solidFill>
                  </a:rPr>
                  <a:t>m:  </a:t>
                </a:r>
                <a:r>
                  <a:rPr lang="en-IN" sz="2400" dirty="0"/>
                  <a:t>Let </a:t>
                </a:r>
                <a:r>
                  <a:rPr lang="en-IN" sz="2400" i="1" dirty="0"/>
                  <a:t>m </a:t>
                </a:r>
                <a:r>
                  <a:rPr lang="en-IN" sz="2400" dirty="0"/>
                  <a:t>be an integer with </a:t>
                </a:r>
                <a:r>
                  <a:rPr lang="en-IN" sz="2400" i="1" dirty="0"/>
                  <a:t>m &gt; </a:t>
                </a:r>
                <a:r>
                  <a:rPr lang="en-IN" sz="2400" dirty="0"/>
                  <a:t>1. </a:t>
                </a:r>
              </a:p>
              <a:p>
                <a:pPr marL="0" indent="0">
                  <a:buNone/>
                </a:pPr>
                <a:r>
                  <a:rPr lang="en-IN" sz="2400" dirty="0"/>
                  <a:t>Show that the relation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en-IN" sz="2400" dirty="0"/>
                  <a:t> is an equivalence relation.</a:t>
                </a:r>
              </a:p>
              <a:p>
                <a:pPr marL="0" indent="0">
                  <a:buNone/>
                </a:pPr>
                <a:endParaRPr lang="en-I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IN" sz="2400" dirty="0"/>
                  <a:t> means </a:t>
                </a:r>
                <a:r>
                  <a:rPr lang="en-IN" sz="2400" i="1" dirty="0"/>
                  <a:t>m </a:t>
                </a:r>
                <a:r>
                  <a:rPr lang="en-IN" sz="2400" dirty="0"/>
                  <a:t>divides </a:t>
                </a:r>
                <a:r>
                  <a:rPr lang="en-IN" sz="2400" i="1" dirty="0"/>
                  <a:t>(a-b). </a:t>
                </a:r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726" y="1544320"/>
                <a:ext cx="11507057" cy="4374337"/>
              </a:xfrm>
              <a:prstGeom prst="rect">
                <a:avLst/>
              </a:prstGeom>
              <a:blipFill>
                <a:blip r:embed="rId3"/>
                <a:stretch>
                  <a:fillRect l="-848" t="-9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C7EFDE-8D27-44D4-9243-FCE5D324589A}"/>
                  </a:ext>
                </a:extLst>
              </p14:cNvPr>
              <p14:cNvContentPartPr/>
              <p14:nvPr/>
            </p14:nvContentPartPr>
            <p14:xfrm>
              <a:off x="459000" y="1182240"/>
              <a:ext cx="11615040" cy="540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C7EFDE-8D27-44D4-9243-FCE5D32458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640" y="1172880"/>
                <a:ext cx="11633760" cy="54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7851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class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727" y="1544320"/>
                <a:ext cx="10615354" cy="4374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:r>
                  <a:rPr lang="en-IN" sz="2400" i="1" dirty="0"/>
                  <a:t>R </a:t>
                </a:r>
                <a:r>
                  <a:rPr lang="en-IN" sz="2400" dirty="0"/>
                  <a:t>be an equivalence relation on a set </a:t>
                </a:r>
                <a:r>
                  <a:rPr lang="en-IN" sz="2400" i="1" dirty="0"/>
                  <a:t>A</a:t>
                </a:r>
                <a:r>
                  <a:rPr lang="en-IN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The set of all elements that are </a:t>
                </a:r>
                <a:r>
                  <a:rPr lang="en-IN" sz="2400" dirty="0">
                    <a:solidFill>
                      <a:srgbClr val="C00000"/>
                    </a:solidFill>
                  </a:rPr>
                  <a:t>related to an element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a </a:t>
                </a:r>
                <a:r>
                  <a:rPr lang="en-IN" sz="2400" dirty="0"/>
                  <a:t>of </a:t>
                </a:r>
                <a:r>
                  <a:rPr lang="en-IN" sz="2400" i="1" dirty="0"/>
                  <a:t>A </a:t>
                </a:r>
                <a:r>
                  <a:rPr lang="en-IN" sz="2400" dirty="0"/>
                  <a:t>is called the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equivalence class </a:t>
                </a:r>
                <a:r>
                  <a:rPr lang="en-IN" sz="2400" dirty="0">
                    <a:solidFill>
                      <a:srgbClr val="C00000"/>
                    </a:solidFill>
                  </a:rPr>
                  <a:t>of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a</a:t>
                </a:r>
                <a:r>
                  <a:rPr lang="en-IN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The equivalence class of </a:t>
                </a:r>
                <a:r>
                  <a:rPr lang="en-IN" sz="2400" i="1" dirty="0"/>
                  <a:t>a </a:t>
                </a:r>
                <a:r>
                  <a:rPr lang="en-IN" sz="2400" dirty="0"/>
                  <a:t>with respect to </a:t>
                </a:r>
                <a:r>
                  <a:rPr lang="en-IN" sz="2400" i="1" dirty="0"/>
                  <a:t>R </a:t>
                </a:r>
                <a:r>
                  <a:rPr lang="en-IN" sz="2400" dirty="0"/>
                  <a:t>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IN" sz="2400" dirty="0"/>
                  <a:t>.</a:t>
                </a:r>
              </a:p>
              <a:p>
                <a:endParaRPr lang="en-IN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is called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representative</a:t>
                </a:r>
                <a:r>
                  <a:rPr lang="en-US" sz="2400" dirty="0"/>
                  <a:t> of this equivalence class.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727" y="1544320"/>
                <a:ext cx="10615354" cy="4374337"/>
              </a:xfrm>
              <a:prstGeom prst="rect">
                <a:avLst/>
              </a:prstGeom>
              <a:blipFill>
                <a:blip r:embed="rId3"/>
                <a:stretch>
                  <a:fillRect l="-804" t="-9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1E8535-FAB9-43C1-9E52-83A4F9045E69}"/>
                  </a:ext>
                </a:extLst>
              </p14:cNvPr>
              <p14:cNvContentPartPr/>
              <p14:nvPr/>
            </p14:nvContentPartPr>
            <p14:xfrm>
              <a:off x="1596240" y="326160"/>
              <a:ext cx="10338840" cy="549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1E8535-FAB9-43C1-9E52-83A4F9045E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6880" y="316800"/>
                <a:ext cx="10357560" cy="55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95253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class (Example 1)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50AB60-E580-4CE9-B61A-E76ADD5E2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26" y="15443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What is the equivalence class of an integer under the following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75543F-419E-462B-996F-09DEB8EC6972}"/>
                  </a:ext>
                </a:extLst>
              </p:cNvPr>
              <p:cNvSpPr txBox="1"/>
              <p:nvPr/>
            </p:nvSpPr>
            <p:spPr>
              <a:xfrm>
                <a:off x="2997200" y="2265680"/>
                <a:ext cx="38506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75543F-419E-462B-996F-09DEB8EC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2265680"/>
                <a:ext cx="3850640" cy="369332"/>
              </a:xfrm>
              <a:prstGeom prst="rect">
                <a:avLst/>
              </a:prstGeom>
              <a:blipFill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7D2AE4-8D68-4DEF-A692-8E743046E5E6}"/>
                  </a:ext>
                </a:extLst>
              </p14:cNvPr>
              <p14:cNvContentPartPr/>
              <p14:nvPr/>
            </p14:nvContentPartPr>
            <p14:xfrm>
              <a:off x="597960" y="1900800"/>
              <a:ext cx="10462680" cy="3290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7D2AE4-8D68-4DEF-A692-8E743046E5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600" y="1891440"/>
                <a:ext cx="10481400" cy="33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4621AD-A069-46AE-93BC-42BDBE1445DC}"/>
                  </a:ext>
                </a:extLst>
              </p14:cNvPr>
              <p14:cNvContentPartPr/>
              <p14:nvPr/>
            </p14:nvContentPartPr>
            <p14:xfrm>
              <a:off x="1316520" y="4749840"/>
              <a:ext cx="10294200" cy="180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4621AD-A069-46AE-93BC-42BDBE1445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7160" y="4740480"/>
                <a:ext cx="10312920" cy="18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70133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56C26B-1C75-4664-971E-6EAAE510A6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8C677C-7911-4D38-B865-0D7BAD1A0DDA}"/>
                  </a:ext>
                </a:extLst>
              </p14:cNvPr>
              <p14:cNvContentPartPr/>
              <p14:nvPr/>
            </p14:nvContentPartPr>
            <p14:xfrm>
              <a:off x="495000" y="1416240"/>
              <a:ext cx="10638720" cy="453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8C677C-7911-4D38-B865-0D7BAD1A0D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640" y="1406880"/>
                <a:ext cx="10657440" cy="45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89793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class (Example 2)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" y="1488440"/>
                <a:ext cx="11507057" cy="4374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b="1" dirty="0">
                    <a:solidFill>
                      <a:srgbClr val="00B050"/>
                    </a:solidFill>
                  </a:rPr>
                  <a:t>Congruence Modulo </a:t>
                </a:r>
                <a:r>
                  <a:rPr lang="en-IN" sz="2400" i="1" dirty="0">
                    <a:solidFill>
                      <a:srgbClr val="00B050"/>
                    </a:solidFill>
                  </a:rPr>
                  <a:t>m:  </a:t>
                </a: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sz="2400" i="1" dirty="0"/>
                  <a:t> </a:t>
                </a:r>
                <a:r>
                  <a:rPr lang="en-IN" sz="2400" dirty="0"/>
                  <a:t>be an integer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2400" dirty="0"/>
                  <a:t>. </a:t>
                </a:r>
              </a:p>
              <a:p>
                <a:pPr marL="0" indent="0">
                  <a:buNone/>
                </a:pPr>
                <a:r>
                  <a:rPr lang="en-IN" sz="2400" dirty="0"/>
                  <a:t>    Show that the relation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/>
                  <a:t> is an equivalence relation.</a:t>
                </a:r>
              </a:p>
              <a:p>
                <a:pPr marL="0" indent="0">
                  <a:buNone/>
                </a:pPr>
                <a:endParaRPr lang="en-IN" sz="2400" dirty="0"/>
              </a:p>
              <a:p>
                <a:pPr marL="0" indent="0">
                  <a:buNone/>
                </a:pPr>
                <a:r>
                  <a:rPr lang="en-IN" sz="2400" dirty="0"/>
                  <a:t>What are the equivalence classes of 0, 1, 2, and 3 for congruence modulo 4?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1488440"/>
                <a:ext cx="11507057" cy="4374337"/>
              </a:xfrm>
              <a:prstGeom prst="rect">
                <a:avLst/>
              </a:prstGeom>
              <a:blipFill>
                <a:blip r:embed="rId3"/>
                <a:stretch>
                  <a:fillRect l="-848" t="-9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53CFB1-EB23-4A2A-BF61-E038A6090E7C}"/>
                  </a:ext>
                </a:extLst>
              </p14:cNvPr>
              <p14:cNvContentPartPr/>
              <p14:nvPr/>
            </p14:nvContentPartPr>
            <p14:xfrm>
              <a:off x="2053080" y="3261960"/>
              <a:ext cx="7476840" cy="135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53CFB1-EB23-4A2A-BF61-E038A6090E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3720" y="3252600"/>
                <a:ext cx="7495560" cy="13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1B41F0-2673-47D4-B4F2-9A12E7D05952}"/>
                  </a:ext>
                </a:extLst>
              </p14:cNvPr>
              <p14:cNvContentPartPr/>
              <p14:nvPr/>
            </p14:nvContentPartPr>
            <p14:xfrm>
              <a:off x="2265840" y="4278600"/>
              <a:ext cx="6197040" cy="190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1B41F0-2673-47D4-B4F2-9A12E7D059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6480" y="4269240"/>
                <a:ext cx="6215760" cy="19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0092B0-325C-4620-85CC-2C2614D9386E}"/>
                  </a:ext>
                </a:extLst>
              </p14:cNvPr>
              <p14:cNvContentPartPr/>
              <p14:nvPr/>
            </p14:nvContentPartPr>
            <p14:xfrm>
              <a:off x="472680" y="3898440"/>
              <a:ext cx="11394000" cy="1822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0092B0-325C-4620-85CC-2C2614D938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3320" y="3889080"/>
                <a:ext cx="11412720" cy="18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57572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Equivalence class and Partitions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391920"/>
            <a:ext cx="11507057" cy="43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" y="1488440"/>
                <a:ext cx="11507057" cy="4374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 partition of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is a collection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en-IN" sz="2400" dirty="0"/>
                  <a:t>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such that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sz="20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/>
                  <a:t> is non-empty,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IN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IN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=1, 2, 3, …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nary>
                  </m:oMath>
                </a14:m>
                <a:endParaRPr lang="en-IN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dirty="0"/>
                  <a:t> be an equivalence relation on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. Then the equivalence classes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dirty="0"/>
                  <a:t> forms a partition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.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0AB60-E580-4CE9-B61A-E76ADD5E2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1488440"/>
                <a:ext cx="11507057" cy="4374337"/>
              </a:xfrm>
              <a:prstGeom prst="rect">
                <a:avLst/>
              </a:prstGeom>
              <a:blipFill>
                <a:blip r:embed="rId3"/>
                <a:stretch>
                  <a:fillRect l="-742" t="-9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F98C4B-7571-4894-B2D9-248AFE73D180}"/>
                  </a:ext>
                </a:extLst>
              </p14:cNvPr>
              <p14:cNvContentPartPr/>
              <p14:nvPr/>
            </p14:nvContentPartPr>
            <p14:xfrm>
              <a:off x="3196080" y="1891440"/>
              <a:ext cx="7300080" cy="169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F98C4B-7571-4894-B2D9-248AFE73D1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6720" y="1882080"/>
                <a:ext cx="7318800" cy="17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D04BC3-586F-40D4-840F-B0882917F8BB}"/>
                  </a:ext>
                </a:extLst>
              </p14:cNvPr>
              <p14:cNvContentPartPr/>
              <p14:nvPr/>
            </p14:nvContentPartPr>
            <p14:xfrm>
              <a:off x="3494160" y="4410720"/>
              <a:ext cx="7221240" cy="501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D04BC3-586F-40D4-840F-B0882917F8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4800" y="4401360"/>
                <a:ext cx="7239960" cy="5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69296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Partial order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565565"/>
                <a:ext cx="8432800" cy="2345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A relation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b="0" i="0" u="none" strike="noStrike" baseline="0" dirty="0"/>
                  <a:t> on a set </a:t>
                </a:r>
                <a:r>
                  <a:rPr lang="en-IN" sz="2400" b="0" i="1" u="none" strike="noStrike" baseline="0" dirty="0"/>
                  <a:t>A </a:t>
                </a:r>
                <a:r>
                  <a:rPr lang="en-IN" sz="2400" b="0" i="0" u="none" strike="noStrike" baseline="0" dirty="0"/>
                  <a:t>is called an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p</a:t>
                </a:r>
                <a:r>
                  <a:rPr lang="en-IN" sz="2400" b="0" i="1" u="none" strike="noStrike" baseline="0" dirty="0">
                    <a:solidFill>
                      <a:srgbClr val="C00000"/>
                    </a:solidFill>
                  </a:rPr>
                  <a:t>artial order </a:t>
                </a:r>
                <a:r>
                  <a:rPr lang="en-IN" sz="2400" b="0" i="0" u="none" strike="noStrike" baseline="0" dirty="0"/>
                  <a:t>if it is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sz="2400" b="0" i="0" u="none" strike="noStrike" baseline="0" dirty="0"/>
                  <a:t> Reflexive,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sz="2400" b="0" i="0" u="none" strike="noStrike" baseline="0" dirty="0"/>
                  <a:t> Antisymmetric, and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sz="2400" b="0" i="0" u="none" strike="noStrike" baseline="0" dirty="0"/>
                  <a:t> Transitive.</a:t>
                </a:r>
              </a:p>
              <a:p>
                <a:pPr marL="457200" lvl="1" indent="0">
                  <a:buNone/>
                </a:pPr>
                <a:r>
                  <a:rPr lang="en-IN" sz="2400" dirty="0"/>
                  <a:t>We call the set (A, R) as a </a:t>
                </a:r>
                <a:r>
                  <a:rPr lang="en-IN" sz="2400" dirty="0" err="1">
                    <a:solidFill>
                      <a:srgbClr val="C00000"/>
                    </a:solidFill>
                  </a:rPr>
                  <a:t>poset</a:t>
                </a:r>
                <a:endParaRPr lang="en-IN" sz="2400" dirty="0">
                  <a:solidFill>
                    <a:srgbClr val="C00000"/>
                  </a:solidFill>
                </a:endParaRPr>
              </a:p>
              <a:p>
                <a:pPr marL="457200" lvl="1" indent="0">
                  <a:buNone/>
                </a:pPr>
                <a:endParaRPr lang="en-IN" sz="2400" dirty="0"/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565565"/>
                <a:ext cx="8432800" cy="2345110"/>
              </a:xfrm>
              <a:prstGeom prst="rect">
                <a:avLst/>
              </a:prstGeom>
              <a:blipFill>
                <a:blip r:embed="rId3"/>
                <a:stretch>
                  <a:fillRect l="-1012" t="-1818" b="-5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B04D2E-88E8-4167-8530-DD222C16C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6" y="4128705"/>
            <a:ext cx="4123114" cy="2327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32299A-6907-4C05-A7D6-90598C5F3807}"/>
                  </a:ext>
                </a:extLst>
              </p14:cNvPr>
              <p14:cNvContentPartPr/>
              <p14:nvPr/>
            </p14:nvContentPartPr>
            <p14:xfrm>
              <a:off x="3222360" y="3778920"/>
              <a:ext cx="2140920" cy="57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32299A-6907-4C05-A7D6-90598C5F38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3000" y="3769560"/>
                <a:ext cx="2159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E84A51-8654-4618-BDF5-3F3AD57A4411}"/>
                  </a:ext>
                </a:extLst>
              </p14:cNvPr>
              <p14:cNvContentPartPr/>
              <p14:nvPr/>
            </p14:nvContentPartPr>
            <p14:xfrm>
              <a:off x="673920" y="1111320"/>
              <a:ext cx="11346480" cy="5265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E84A51-8654-4618-BDF5-3F3AD57A44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560" y="1101960"/>
                <a:ext cx="11365200" cy="52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E41762-4793-42EE-8DA7-826579ED9911}"/>
                  </a:ext>
                </a:extLst>
              </p14:cNvPr>
              <p14:cNvContentPartPr/>
              <p14:nvPr/>
            </p14:nvContentPartPr>
            <p14:xfrm>
              <a:off x="5442120" y="5056920"/>
              <a:ext cx="6379560" cy="111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E41762-4793-42EE-8DA7-826579ED99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2760" y="5047560"/>
                <a:ext cx="6398280" cy="112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03064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Partial order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1452880"/>
            <a:ext cx="11507057" cy="431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Example: </a:t>
            </a:r>
            <a:r>
              <a:rPr lang="en-IN" sz="2400" b="0" i="0" u="none" strike="noStrike" baseline="0" dirty="0">
                <a:latin typeface="STIXGeneral-Regular"/>
              </a:rPr>
              <a:t>The relation </a:t>
            </a:r>
            <a:r>
              <a:rPr lang="en-IN" sz="2400" b="0" i="1" u="none" strike="noStrike" baseline="0" dirty="0">
                <a:latin typeface="STIXMath-Italic"/>
              </a:rPr>
              <a:t>⊆ </a:t>
            </a:r>
            <a:r>
              <a:rPr lang="en-IN" sz="2400" b="0" i="0" u="none" strike="noStrike" baseline="0" dirty="0">
                <a:latin typeface="STIXGeneral-Regular"/>
              </a:rPr>
              <a:t>is a partial ordering on the power set of a set </a:t>
            </a:r>
            <a:r>
              <a:rPr lang="en-IN" sz="2400" b="0" i="1" u="none" strike="noStrike" baseline="0" dirty="0">
                <a:latin typeface="STIXGeneral-Italic"/>
              </a:rPr>
              <a:t>S</a:t>
            </a:r>
            <a:r>
              <a:rPr lang="en-IN" sz="2400" b="0" i="0" u="none" strike="noStrike" baseline="0" dirty="0">
                <a:latin typeface="STIXGeneral-Regular"/>
              </a:rPr>
              <a:t>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CAA833-E0B0-4224-956E-4CD2BD3426DE}"/>
                  </a:ext>
                </a:extLst>
              </p14:cNvPr>
              <p14:cNvContentPartPr/>
              <p14:nvPr/>
            </p14:nvContentPartPr>
            <p14:xfrm>
              <a:off x="346320" y="495360"/>
              <a:ext cx="10767240" cy="537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CAA833-E0B0-4224-956E-4CD2BD3426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960" y="486000"/>
                <a:ext cx="10785960" cy="53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37174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Notation for </a:t>
            </a:r>
            <a:r>
              <a:rPr lang="en-US" sz="3200" b="0" dirty="0" err="1">
                <a:solidFill>
                  <a:srgbClr val="C00000"/>
                </a:solidFill>
              </a:rPr>
              <a:t>Posets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6" y="1452880"/>
                <a:ext cx="11507057" cy="4313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STIXGeneral-Regular"/>
                  </a:rPr>
                  <a:t>N</a:t>
                </a:r>
                <a:r>
                  <a:rPr lang="en-IN" sz="2400" b="0" i="0" u="none" strike="noStrike" baseline="0" dirty="0">
                    <a:latin typeface="STIXGeneral-Regular"/>
                  </a:rPr>
                  <a:t>otation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b="0" i="1" u="none" strike="noStrike" baseline="0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is used to denote that (</a:t>
                </a:r>
                <a:r>
                  <a:rPr lang="en-IN" sz="2400" b="0" i="1" u="none" strike="noStrike" baseline="0" dirty="0">
                    <a:latin typeface="STIXGeneral-Italic"/>
                  </a:rPr>
                  <a:t>a, b</a:t>
                </a:r>
                <a:r>
                  <a:rPr lang="en-IN" sz="2400" b="0" i="0" u="none" strike="noStrike" baseline="0" dirty="0">
                    <a:latin typeface="STIXGeneral-Regular"/>
                  </a:rPr>
                  <a:t>) </a:t>
                </a:r>
                <a:r>
                  <a:rPr lang="en-IN" sz="2400" b="0" i="0" u="none" strike="noStrike" baseline="0" dirty="0">
                    <a:latin typeface="STIXMath-Regular"/>
                  </a:rPr>
                  <a:t>∈ </a:t>
                </a:r>
                <a:r>
                  <a:rPr lang="en-IN" sz="2400" b="0" i="1" u="none" strike="noStrike" baseline="0" dirty="0">
                    <a:latin typeface="STIXGeneral-Italic"/>
                  </a:rPr>
                  <a:t>R </a:t>
                </a:r>
                <a:r>
                  <a:rPr lang="en-IN" sz="2400" b="0" i="0" u="none" strike="noStrike" baseline="0" dirty="0">
                    <a:latin typeface="STIXGeneral-Regular"/>
                  </a:rPr>
                  <a:t>in an arbitrary </a:t>
                </a:r>
                <a:r>
                  <a:rPr lang="en-IN" sz="2400" b="0" i="0" u="none" strike="noStrike" baseline="0" dirty="0" err="1">
                    <a:latin typeface="STIXGeneral-Regular"/>
                  </a:rPr>
                  <a:t>poset</a:t>
                </a:r>
                <a:r>
                  <a:rPr lang="en-IN" sz="2400" b="0" i="0" u="none" strike="noStrike" baseline="0" dirty="0">
                    <a:latin typeface="STIXGeneral-Regular"/>
                  </a:rPr>
                  <a:t> (</a:t>
                </a:r>
                <a:r>
                  <a:rPr lang="en-IN" sz="2400" b="0" i="1" u="none" strike="noStrike" baseline="0" dirty="0">
                    <a:latin typeface="STIXGeneral-Italic"/>
                  </a:rPr>
                  <a:t>S, R</a:t>
                </a:r>
                <a:r>
                  <a:rPr lang="en-IN" sz="2400" b="0" i="0" u="none" strike="noStrike" baseline="0" dirty="0">
                    <a:latin typeface="STIXGeneral-Regular"/>
                  </a:rPr>
                  <a:t>). 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>
                    <a:latin typeface="STIXGeneral-Regular"/>
                  </a:rPr>
                  <a:t> The notation </a:t>
                </a:r>
                <a:r>
                  <a:rPr lang="en-IN" sz="2400" b="0" i="1" u="none" strike="noStrike" baseline="0" dirty="0">
                    <a:solidFill>
                      <a:srgbClr val="C00000"/>
                    </a:solidFill>
                    <a:latin typeface="STIXGeneral-Italic"/>
                  </a:rPr>
                  <a:t>a </a:t>
                </a:r>
                <a:r>
                  <a:rPr lang="en-IN" sz="2400" b="0" i="1" u="none" strike="noStrike" baseline="0" dirty="0">
                    <a:solidFill>
                      <a:srgbClr val="C00000"/>
                    </a:solidFill>
                    <a:latin typeface="STIXMath-Italic"/>
                  </a:rPr>
                  <a:t>≺ </a:t>
                </a:r>
                <a:r>
                  <a:rPr lang="en-IN" sz="2400" b="0" i="1" u="none" strike="noStrike" baseline="0" dirty="0">
                    <a:solidFill>
                      <a:srgbClr val="C00000"/>
                    </a:solidFill>
                    <a:latin typeface="STIXGeneral-Italic"/>
                  </a:rPr>
                  <a:t>b</a:t>
                </a:r>
                <a:r>
                  <a:rPr lang="en-IN" sz="2400" b="0" i="1" u="none" strike="noStrike" baseline="0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denotes that </a:t>
                </a:r>
                <a:r>
                  <a:rPr lang="en-IN" sz="2400" i="1" dirty="0">
                    <a:latin typeface="STIXGeneral-Italic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i="1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, but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. Also, we say “</a:t>
                </a:r>
                <a:r>
                  <a:rPr lang="en-IN" sz="2400" b="0" i="1" u="none" strike="noStrike" baseline="0" dirty="0">
                    <a:latin typeface="STIXGeneral-Italic"/>
                  </a:rPr>
                  <a:t>a </a:t>
                </a:r>
                <a:r>
                  <a:rPr lang="en-IN" sz="2400" b="0" i="0" u="none" strike="noStrike" baseline="0" dirty="0">
                    <a:latin typeface="STIXGeneral-Regular"/>
                  </a:rPr>
                  <a:t>is less than </a:t>
                </a:r>
                <a:r>
                  <a:rPr lang="en-IN" sz="2400" b="0" i="1" u="none" strike="noStrike" baseline="0" dirty="0">
                    <a:latin typeface="STIXGeneral-Italic"/>
                  </a:rPr>
                  <a:t>b</a:t>
                </a:r>
                <a:r>
                  <a:rPr lang="en-IN" sz="2400" b="0" i="0" u="none" strike="noStrike" baseline="0" dirty="0">
                    <a:latin typeface="STIXGeneral-Regular"/>
                  </a:rPr>
                  <a:t>” or “</a:t>
                </a:r>
                <a:r>
                  <a:rPr lang="en-IN" sz="2400" b="0" i="1" u="none" strike="noStrike" baseline="0" dirty="0">
                    <a:latin typeface="STIXGeneral-Italic"/>
                  </a:rPr>
                  <a:t>b </a:t>
                </a:r>
                <a:r>
                  <a:rPr lang="en-IN" sz="2400" b="0" i="0" u="none" strike="noStrike" baseline="0" dirty="0">
                    <a:latin typeface="STIXGeneral-Regular"/>
                  </a:rPr>
                  <a:t>is greater than </a:t>
                </a:r>
                <a:r>
                  <a:rPr lang="en-IN" sz="2400" b="0" i="1" u="none" strike="noStrike" baseline="0" dirty="0">
                    <a:latin typeface="STIXGeneral-Italic"/>
                  </a:rPr>
                  <a:t>a</a:t>
                </a:r>
                <a:r>
                  <a:rPr lang="en-IN" sz="2400" b="0" i="0" u="none" strike="noStrike" baseline="0" dirty="0">
                    <a:latin typeface="STIXGeneral-Regular"/>
                  </a:rPr>
                  <a:t>” if </a:t>
                </a:r>
                <a:r>
                  <a:rPr lang="en-IN" sz="2400" b="0" i="1" u="none" strike="noStrike" baseline="0" dirty="0">
                    <a:latin typeface="STIXGeneral-Italic"/>
                  </a:rPr>
                  <a:t>a </a:t>
                </a:r>
                <a:r>
                  <a:rPr lang="en-IN" sz="2400" b="0" i="1" u="none" strike="noStrike" baseline="0" dirty="0">
                    <a:latin typeface="STIXMath-Italic"/>
                  </a:rPr>
                  <a:t>≺  </a:t>
                </a:r>
                <a:r>
                  <a:rPr lang="en-IN" sz="2400" b="0" i="1" u="none" strike="noStrike" baseline="0" dirty="0">
                    <a:latin typeface="STIXGeneral-Italic"/>
                  </a:rPr>
                  <a:t>b </a:t>
                </a:r>
                <a:r>
                  <a:rPr lang="en-IN" sz="2400" b="0" i="0" u="none" strike="noStrike" baseline="0" dirty="0">
                    <a:latin typeface="STIXGeneral-Regular"/>
                  </a:rPr>
                  <a:t>. 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q"/>
                </a:pPr>
                <a:r>
                  <a:rPr lang="en-IN" sz="2400" b="0" i="0" u="none" strike="noStrike" baseline="0" dirty="0">
                    <a:latin typeface="STIXGeneral-Regular"/>
                  </a:rPr>
                  <a:t>When </a:t>
                </a:r>
                <a:r>
                  <a:rPr lang="en-IN" sz="2400" b="0" i="1" u="none" strike="noStrike" baseline="0" dirty="0">
                    <a:latin typeface="STIXGeneral-Italic"/>
                  </a:rPr>
                  <a:t>a </a:t>
                </a:r>
                <a:r>
                  <a:rPr lang="en-IN" sz="2400" b="0" i="0" u="none" strike="noStrike" baseline="0" dirty="0">
                    <a:latin typeface="STIXGeneral-Regular"/>
                  </a:rPr>
                  <a:t>and </a:t>
                </a:r>
                <a:r>
                  <a:rPr lang="en-IN" sz="2400" b="0" i="1" u="none" strike="noStrike" baseline="0" dirty="0">
                    <a:latin typeface="STIXGeneral-Italic"/>
                  </a:rPr>
                  <a:t>b </a:t>
                </a:r>
                <a:r>
                  <a:rPr lang="en-IN" sz="2400" b="0" i="0" u="none" strike="noStrike" baseline="0" dirty="0">
                    <a:latin typeface="STIXGeneral-Regular"/>
                  </a:rPr>
                  <a:t>are elements of the </a:t>
                </a:r>
                <a:r>
                  <a:rPr lang="en-IN" sz="2400" b="0" i="0" u="none" strike="noStrike" baseline="0" dirty="0" err="1">
                    <a:latin typeface="STIXGeneral-Regular"/>
                  </a:rPr>
                  <a:t>poset</a:t>
                </a:r>
                <a:r>
                  <a:rPr lang="en-IN" sz="2400" b="0" i="0" u="none" strike="noStrike" baseline="0" dirty="0">
                    <a:latin typeface="STIXGeneral-Regular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, it is not necessary that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52880"/>
                <a:ext cx="11507057" cy="4313377"/>
              </a:xfrm>
              <a:prstGeom prst="rect">
                <a:avLst/>
              </a:prstGeom>
              <a:blipFill>
                <a:blip r:embed="rId3"/>
                <a:stretch>
                  <a:fillRect l="-742" t="-1412" r="-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92B826-E37E-457A-B53A-2F712754AEDF}"/>
                  </a:ext>
                </a:extLst>
              </p14:cNvPr>
              <p14:cNvContentPartPr/>
              <p14:nvPr/>
            </p14:nvContentPartPr>
            <p14:xfrm>
              <a:off x="1053000" y="542880"/>
              <a:ext cx="10756440" cy="5677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92B826-E37E-457A-B53A-2F712754AE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640" y="533520"/>
                <a:ext cx="10775160" cy="56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FEB9B7-E802-4651-93C5-70A4682A9914}"/>
                  </a:ext>
                </a:extLst>
              </p14:cNvPr>
              <p14:cNvContentPartPr/>
              <p14:nvPr/>
            </p14:nvContentPartPr>
            <p14:xfrm>
              <a:off x="1296000" y="972720"/>
              <a:ext cx="9183600" cy="464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FEB9B7-E802-4651-93C5-70A4682A99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640" y="963360"/>
                <a:ext cx="9202320" cy="46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38958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Examples: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Let </a:t>
            </a:r>
            <a:r>
              <a:rPr lang="en-US" sz="2400" i="1" dirty="0"/>
              <a:t>A = {1, 2, 3, 4} </a:t>
            </a:r>
            <a:r>
              <a:rPr lang="en-US" sz="2400" dirty="0"/>
              <a:t>be a set. List the order pairs in the relation,  defined on A, </a:t>
            </a:r>
          </a:p>
          <a:p>
            <a:pPr marL="0" indent="0">
              <a:buNone/>
            </a:pPr>
            <a:r>
              <a:rPr lang="en-US" sz="2400" dirty="0"/>
              <a:t>		 R = {(a, b) | a divides b}.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BB2AE5-8A53-4DC8-9232-6EF8EFD96880}"/>
                  </a:ext>
                </a:extLst>
              </p14:cNvPr>
              <p14:cNvContentPartPr/>
              <p14:nvPr/>
            </p14:nvContentPartPr>
            <p14:xfrm>
              <a:off x="908640" y="1958760"/>
              <a:ext cx="9903960" cy="4008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BB2AE5-8A53-4DC8-9232-6EF8EFD968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280" y="1949400"/>
                <a:ext cx="9922680" cy="40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67F587-3375-4DDC-A814-8B5C54C60D20}"/>
                  </a:ext>
                </a:extLst>
              </p14:cNvPr>
              <p14:cNvContentPartPr/>
              <p14:nvPr/>
            </p14:nvContentPartPr>
            <p14:xfrm>
              <a:off x="3308400" y="2074680"/>
              <a:ext cx="4307400" cy="691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67F587-3375-4DDC-A814-8B5C54C60D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9040" y="2065320"/>
                <a:ext cx="4326120" cy="71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19313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Comparable elements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6" y="1452880"/>
                <a:ext cx="11507057" cy="4313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The elements </a:t>
                </a:r>
                <a:r>
                  <a:rPr lang="en-IN" sz="2400" i="1" dirty="0"/>
                  <a:t>a </a:t>
                </a:r>
                <a:r>
                  <a:rPr lang="en-IN" sz="2400" dirty="0"/>
                  <a:t>and </a:t>
                </a:r>
                <a:r>
                  <a:rPr lang="en-IN" sz="2400" i="1" dirty="0"/>
                  <a:t>b </a:t>
                </a:r>
                <a:r>
                  <a:rPr lang="en-IN" sz="2400" dirty="0"/>
                  <a:t>of a </a:t>
                </a:r>
                <a:r>
                  <a:rPr lang="en-IN" sz="2400" dirty="0" err="1"/>
                  <a:t>poset</a:t>
                </a:r>
                <a:r>
                  <a:rPr lang="en-IN" sz="2400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</m:oMath>
                </a14:m>
                <a:r>
                  <a:rPr lang="en-IN" sz="2400" dirty="0"/>
                  <a:t> are called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comparable</a:t>
                </a:r>
                <a:r>
                  <a:rPr lang="en-IN" sz="2400" i="1" dirty="0"/>
                  <a:t> </a:t>
                </a:r>
                <a:r>
                  <a:rPr lang="en-IN" sz="2400" dirty="0"/>
                  <a:t>if either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Otherwise, incomparable elements.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Example: </a:t>
                </a:r>
                <a:r>
                  <a:rPr lang="en-IN" sz="2400" b="0" i="0" u="none" strike="noStrike" baseline="0" dirty="0">
                    <a:latin typeface="STIXGeneral-Regular"/>
                  </a:rPr>
                  <a:t>In the </a:t>
                </a:r>
                <a:r>
                  <a:rPr lang="en-IN" sz="2400" b="0" i="0" u="none" strike="noStrike" baseline="0" dirty="0" err="1">
                    <a:latin typeface="STIXGeneral-Regular"/>
                  </a:rPr>
                  <a:t>poset</a:t>
                </a:r>
                <a:r>
                  <a:rPr lang="en-IN" sz="2400" b="0" i="0" u="none" strike="noStrike" baseline="0" dirty="0">
                    <a:latin typeface="STIXGeneral-Regular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, |)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 , 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IN" sz="2400" dirty="0">
                    <a:latin typeface="STIXGeneral-Regular"/>
                  </a:rPr>
                  <a:t>3</a:t>
                </a:r>
                <a:r>
                  <a:rPr lang="en-IN" sz="2400" b="0" i="0" u="none" strike="noStrike" baseline="0" dirty="0">
                    <a:latin typeface="STIXGeneral-Regular"/>
                  </a:rPr>
                  <a:t> and 9 comparable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IN" sz="2400" b="0" i="0" u="none" strike="noStrike" baseline="0" dirty="0">
                    <a:latin typeface="STIXGeneral-Regular"/>
                  </a:rPr>
                  <a:t>5 and 7 are incomparable</a:t>
                </a:r>
                <a:r>
                  <a:rPr lang="en-IN" sz="2400" dirty="0">
                    <a:latin typeface="STIXGeneral-Regular"/>
                  </a:rPr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52880"/>
                <a:ext cx="11507057" cy="4313377"/>
              </a:xfrm>
              <a:prstGeom prst="rect">
                <a:avLst/>
              </a:prstGeom>
              <a:blipFill>
                <a:blip r:embed="rId3"/>
                <a:stretch>
                  <a:fillRect l="-742" t="-9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5DEE63-627E-43C6-96DA-C6195C28E3DB}"/>
                  </a:ext>
                </a:extLst>
              </p14:cNvPr>
              <p14:cNvContentPartPr/>
              <p14:nvPr/>
            </p14:nvContentPartPr>
            <p14:xfrm>
              <a:off x="702000" y="1078560"/>
              <a:ext cx="11330640" cy="520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5DEE63-627E-43C6-96DA-C6195C28E3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640" y="1069200"/>
                <a:ext cx="11349360" cy="52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71234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Total ordering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4313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IN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≼)</m:t>
                    </m:r>
                  </m:oMath>
                </a14:m>
                <a:r>
                  <a:rPr lang="en-IN" sz="2400" dirty="0"/>
                  <a:t> is a </a:t>
                </a:r>
                <a:r>
                  <a:rPr lang="en-IN" sz="2400" dirty="0" err="1">
                    <a:solidFill>
                      <a:srgbClr val="00B050"/>
                    </a:solidFill>
                  </a:rPr>
                  <a:t>poset</a:t>
                </a:r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00B050"/>
                    </a:solidFill>
                  </a:rPr>
                  <a:t>every two elements of </a:t>
                </a:r>
                <a:r>
                  <a:rPr lang="en-IN" sz="2400" i="1" dirty="0">
                    <a:solidFill>
                      <a:srgbClr val="00B050"/>
                    </a:solidFill>
                  </a:rPr>
                  <a:t>S </a:t>
                </a:r>
                <a:r>
                  <a:rPr lang="en-IN" sz="2400" dirty="0">
                    <a:solidFill>
                      <a:srgbClr val="00B050"/>
                    </a:solidFill>
                  </a:rPr>
                  <a:t>are comparable</a:t>
                </a:r>
                <a:r>
                  <a:rPr lang="en-IN" sz="2400" dirty="0"/>
                  <a:t>, </a:t>
                </a:r>
                <a:r>
                  <a:rPr lang="en-IN" sz="2400" i="1" dirty="0"/>
                  <a:t>S </a:t>
                </a:r>
                <a:r>
                  <a:rPr lang="en-IN" sz="2400" dirty="0"/>
                  <a:t>is called a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totally ordered </a:t>
                </a:r>
                <a:r>
                  <a:rPr lang="en-IN" sz="2400" dirty="0"/>
                  <a:t>or </a:t>
                </a:r>
                <a:r>
                  <a:rPr lang="en-IN" sz="2400" i="1" dirty="0">
                    <a:solidFill>
                      <a:srgbClr val="C00000"/>
                    </a:solidFill>
                  </a:rPr>
                  <a:t>linearly ordered set</a:t>
                </a:r>
                <a:r>
                  <a:rPr lang="en-IN" sz="2400" dirty="0"/>
                  <a:t>, and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IN" sz="2400" dirty="0"/>
                  <a:t> is called a </a:t>
                </a:r>
                <a:r>
                  <a:rPr lang="en-IN" sz="2400" i="1" dirty="0">
                    <a:solidFill>
                      <a:srgbClr val="0070C0"/>
                    </a:solidFill>
                  </a:rPr>
                  <a:t>total order </a:t>
                </a:r>
                <a:r>
                  <a:rPr lang="en-IN" sz="2400" dirty="0"/>
                  <a:t>or </a:t>
                </a:r>
                <a:r>
                  <a:rPr lang="en-IN" sz="2400" dirty="0">
                    <a:solidFill>
                      <a:srgbClr val="0070C0"/>
                    </a:solidFill>
                  </a:rPr>
                  <a:t>a </a:t>
                </a:r>
                <a:r>
                  <a:rPr lang="en-IN" sz="2400" i="1" dirty="0">
                    <a:solidFill>
                      <a:srgbClr val="0070C0"/>
                    </a:solidFill>
                  </a:rPr>
                  <a:t>linear order</a:t>
                </a:r>
                <a:r>
                  <a:rPr lang="en-IN" sz="2400" i="1" dirty="0"/>
                  <a:t>. </a:t>
                </a:r>
              </a:p>
              <a:p>
                <a:r>
                  <a:rPr lang="en-IN" sz="2400" dirty="0"/>
                  <a:t>A totally ordered set is also called a </a:t>
                </a:r>
                <a:r>
                  <a:rPr lang="en-IN" sz="2400" i="1" dirty="0"/>
                  <a:t>chain</a:t>
                </a:r>
                <a:r>
                  <a:rPr lang="en-IN" sz="2400" dirty="0"/>
                  <a:t>.</a:t>
                </a:r>
              </a:p>
              <a:p>
                <a:endParaRPr lang="en-IN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sz="2400" dirty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≤)</m:t>
                    </m:r>
                  </m:oMath>
                </a14:m>
                <a:r>
                  <a:rPr lang="en-US" sz="2400" dirty="0"/>
                  <a:t> is totally order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not totally order.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4313377"/>
              </a:xfrm>
              <a:prstGeom prst="rect">
                <a:avLst/>
              </a:prstGeom>
              <a:blipFill>
                <a:blip r:embed="rId3"/>
                <a:stretch>
                  <a:fillRect l="-805" t="-989" r="-8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05B578-D6FF-46B0-8E23-AEB732513BD7}"/>
                  </a:ext>
                </a:extLst>
              </p14:cNvPr>
              <p14:cNvContentPartPr/>
              <p14:nvPr/>
            </p14:nvContentPartPr>
            <p14:xfrm>
              <a:off x="1240560" y="875160"/>
              <a:ext cx="9416880" cy="451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05B578-D6FF-46B0-8E23-AEB732513B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1200" y="865800"/>
                <a:ext cx="9435600" cy="45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15181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Well-ordered set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4313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≼)</m:t>
                    </m:r>
                  </m:oMath>
                </a14:m>
                <a:r>
                  <a:rPr lang="en-IN" sz="2400" dirty="0"/>
                  <a:t> is well-ordered if </a:t>
                </a:r>
              </a:p>
              <a:p>
                <a:pPr lvl="1"/>
                <a:r>
                  <a:rPr lang="en-IN" sz="2000" dirty="0"/>
                  <a:t>It is </a:t>
                </a:r>
                <a:r>
                  <a:rPr lang="en-IN" sz="2000" dirty="0" err="1"/>
                  <a:t>poset</a:t>
                </a:r>
                <a:r>
                  <a:rPr lang="en-IN" sz="2000" dirty="0"/>
                  <a:t> such that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IN" sz="2000" dirty="0"/>
                  <a:t> is a total ordering and </a:t>
                </a:r>
              </a:p>
              <a:p>
                <a:pPr lvl="1"/>
                <a:r>
                  <a:rPr lang="en-IN" sz="2000" dirty="0"/>
                  <a:t>Every nonempty subset of S has a least element. </a:t>
                </a:r>
              </a:p>
              <a:p>
                <a:endParaRPr lang="en-IN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sz="2400" dirty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≤)</m:t>
                    </m:r>
                  </m:oMath>
                </a14:m>
                <a:r>
                  <a:rPr lang="en-US" sz="2400" dirty="0"/>
                  <a:t> is not well-ordered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≤) </m:t>
                    </m:r>
                  </m:oMath>
                </a14:m>
                <a:r>
                  <a:rPr lang="en-US" sz="2400" dirty="0"/>
                  <a:t>is well-ordered.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4313377"/>
              </a:xfrm>
              <a:prstGeom prst="rect">
                <a:avLst/>
              </a:prstGeom>
              <a:blipFill>
                <a:blip r:embed="rId3"/>
                <a:stretch>
                  <a:fillRect l="-805" t="-9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D95F69-6B00-4173-ACA8-413A465A3E38}"/>
                  </a:ext>
                </a:extLst>
              </p14:cNvPr>
              <p14:cNvContentPartPr/>
              <p14:nvPr/>
            </p14:nvContentPartPr>
            <p14:xfrm>
              <a:off x="566640" y="1175760"/>
              <a:ext cx="9063360" cy="3939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D95F69-6B00-4173-ACA8-413A465A3E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280" y="1166400"/>
                <a:ext cx="9082080" cy="39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FCA97B-47A7-4CD3-AF60-A5FDBC2EAB62}"/>
                  </a:ext>
                </a:extLst>
              </p14:cNvPr>
              <p14:cNvContentPartPr/>
              <p14:nvPr/>
            </p14:nvContentPartPr>
            <p14:xfrm>
              <a:off x="1419120" y="1213200"/>
              <a:ext cx="10406880" cy="440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FCA97B-47A7-4CD3-AF60-A5FDBC2EAB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9760" y="1203840"/>
                <a:ext cx="10425600" cy="44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53772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Lexicographic order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5252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be two </a:t>
                </a:r>
                <a:r>
                  <a:rPr lang="en-US" sz="2400" dirty="0" err="1"/>
                  <a:t>posets</a:t>
                </a:r>
                <a:r>
                  <a:rPr lang="en-US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be two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say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is less than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(i.e.,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) either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or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Lexicographic ordering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IN" sz="2400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/>
                  <a:t> is defined by specifying that one pair is less than the second pair as defined above with addition of equality.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:r>
                  <a:rPr lang="en-US" sz="2400" dirty="0" err="1"/>
                  <a:t>poset</a:t>
                </a:r>
                <a:endParaRPr 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b="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5252720"/>
              </a:xfrm>
              <a:prstGeom prst="rect">
                <a:avLst/>
              </a:prstGeom>
              <a:blipFill>
                <a:blip r:embed="rId3"/>
                <a:stretch>
                  <a:fillRect l="-805" t="-812" r="-12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C3A8E7-58BB-4C32-B91C-24AB8A969357}"/>
                  </a:ext>
                </a:extLst>
              </p14:cNvPr>
              <p14:cNvContentPartPr/>
              <p14:nvPr/>
            </p14:nvContentPartPr>
            <p14:xfrm>
              <a:off x="1584720" y="1817280"/>
              <a:ext cx="8356320" cy="192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C3A8E7-58BB-4C32-B91C-24AB8A9693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5360" y="1807920"/>
                <a:ext cx="8375040" cy="19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60A42E-4C7A-49B8-BE2B-3BBECE41748A}"/>
                  </a:ext>
                </a:extLst>
              </p14:cNvPr>
              <p14:cNvContentPartPr/>
              <p14:nvPr/>
            </p14:nvContentPartPr>
            <p14:xfrm>
              <a:off x="725760" y="1091160"/>
              <a:ext cx="10904400" cy="521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60A42E-4C7A-49B8-BE2B-3BBECE4174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400" y="1081800"/>
                <a:ext cx="10923120" cy="52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9956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Lexicographic order (Example)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b="0" dirty="0"/>
                  <a:t>Consider a </a:t>
                </a:r>
                <a:r>
                  <a:rPr lang="en-US" sz="2400" b="0" dirty="0" err="1"/>
                  <a:t>poset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IN" sz="2400" dirty="0"/>
                  <a:t>is the lexicographic ordering constructed from the usual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400" dirty="0"/>
                  <a:t> relation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IN" sz="2400" dirty="0"/>
                  <a:t>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True or False 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3, 5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≺(4, 8)</m:t>
                    </m:r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3, 8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≺(2, 5)</m:t>
                    </m:r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(4, 9)≺(4, 11)</m:t>
                    </m:r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blipFill>
                <a:blip r:embed="rId3"/>
                <a:stretch>
                  <a:fillRect l="-805" t="-7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03C31B-74DB-4986-BA81-32CF51142CBD}"/>
                  </a:ext>
                </a:extLst>
              </p14:cNvPr>
              <p14:cNvContentPartPr/>
              <p14:nvPr/>
            </p14:nvContentPartPr>
            <p14:xfrm>
              <a:off x="1458720" y="1851480"/>
              <a:ext cx="5213160" cy="453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03C31B-74DB-4986-BA81-32CF51142C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9360" y="1842120"/>
                <a:ext cx="5231880" cy="45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24939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 err="1">
                <a:solidFill>
                  <a:srgbClr val="C00000"/>
                </a:solidFill>
              </a:rPr>
              <a:t>Hasse</a:t>
            </a:r>
            <a:r>
              <a:rPr lang="en-US" sz="3200" b="0" dirty="0">
                <a:solidFill>
                  <a:srgbClr val="C00000"/>
                </a:solidFill>
              </a:rPr>
              <a:t> Diagrams to represent a </a:t>
            </a:r>
            <a:r>
              <a:rPr lang="en-US" sz="3200" b="0" dirty="0" err="1">
                <a:solidFill>
                  <a:srgbClr val="C00000"/>
                </a:solidFill>
              </a:rPr>
              <a:t>Poset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60519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4CF4F-EAA3-4DDD-8F77-404C90E7B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67" y="1482366"/>
            <a:ext cx="1965253" cy="3893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F976B-F74A-4420-BE27-7CD13BB6E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080" y="1479561"/>
            <a:ext cx="3131852" cy="3925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2129B1-4CBB-4125-9AE5-ECA210C673A6}"/>
                  </a:ext>
                </a:extLst>
              </p:cNvPr>
              <p:cNvSpPr txBox="1"/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≤)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2129B1-4CBB-4125-9AE5-ECA210C6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C8C94-8F5D-463A-871E-931CB3AD1C9D}"/>
                  </a:ext>
                </a:extLst>
              </p:cNvPr>
              <p:cNvSpPr txBox="1"/>
              <p:nvPr/>
            </p:nvSpPr>
            <p:spPr>
              <a:xfrm>
                <a:off x="7094251" y="5562600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1, 2, 3, 4, 6,8, 12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C8C94-8F5D-463A-871E-931CB3AD1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251" y="5562600"/>
                <a:ext cx="3789681" cy="461665"/>
              </a:xfrm>
              <a:prstGeom prst="rect">
                <a:avLst/>
              </a:prstGeom>
              <a:blipFill>
                <a:blip r:embed="rId6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F17F75-B9F5-4A0B-8FED-A3E545ABEF24}"/>
                  </a:ext>
                </a:extLst>
              </p14:cNvPr>
              <p14:cNvContentPartPr/>
              <p14:nvPr/>
            </p14:nvContentPartPr>
            <p14:xfrm>
              <a:off x="447480" y="653760"/>
              <a:ext cx="9746640" cy="5506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F17F75-B9F5-4A0B-8FED-A3E545ABEF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120" y="644400"/>
                <a:ext cx="9765360" cy="552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18636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 err="1">
                <a:solidFill>
                  <a:srgbClr val="C00000"/>
                </a:solidFill>
              </a:rPr>
              <a:t>Hasse</a:t>
            </a:r>
            <a:r>
              <a:rPr lang="en-US" sz="3200" b="0" dirty="0">
                <a:solidFill>
                  <a:srgbClr val="C00000"/>
                </a:solidFill>
              </a:rPr>
              <a:t> Diagrams to represent a </a:t>
            </a:r>
            <a:r>
              <a:rPr lang="en-US" sz="3200" b="0" dirty="0" err="1">
                <a:solidFill>
                  <a:srgbClr val="C00000"/>
                </a:solidFill>
              </a:rPr>
              <a:t>Poset</a:t>
            </a:r>
            <a:r>
              <a:rPr lang="en-US" sz="3200" b="0" dirty="0">
                <a:solidFill>
                  <a:srgbClr val="C00000"/>
                </a:solidFill>
              </a:rPr>
              <a:t> (cont..)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60519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4CF4F-EAA3-4DDD-8F77-404C90E7B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67" y="1482366"/>
            <a:ext cx="1965253" cy="3893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2129B1-4CBB-4125-9AE5-ECA210C673A6}"/>
                  </a:ext>
                </a:extLst>
              </p:cNvPr>
              <p:cNvSpPr txBox="1"/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≤)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2129B1-4CBB-4125-9AE5-ECA210C6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2A5C5D3-5537-4655-B482-410A12190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994" y="1773503"/>
            <a:ext cx="3852149" cy="36316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A2358A-359A-4A3D-99D2-16F0FC9EE524}"/>
                  </a:ext>
                </a:extLst>
              </p14:cNvPr>
              <p14:cNvContentPartPr/>
              <p14:nvPr/>
            </p14:nvContentPartPr>
            <p14:xfrm>
              <a:off x="2875680" y="3120480"/>
              <a:ext cx="3290040" cy="284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A2358A-359A-4A3D-99D2-16F0FC9EE5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6320" y="3111120"/>
                <a:ext cx="3308760" cy="28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43481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 err="1">
                <a:solidFill>
                  <a:srgbClr val="C00000"/>
                </a:solidFill>
              </a:rPr>
              <a:t>Hasse</a:t>
            </a:r>
            <a:r>
              <a:rPr lang="en-US" sz="3200" b="0" dirty="0">
                <a:solidFill>
                  <a:srgbClr val="C00000"/>
                </a:solidFill>
              </a:rPr>
              <a:t> Diagrams to represent a </a:t>
            </a:r>
            <a:r>
              <a:rPr lang="en-US" sz="3200" b="0" dirty="0" err="1">
                <a:solidFill>
                  <a:srgbClr val="C00000"/>
                </a:solidFill>
              </a:rPr>
              <a:t>Poset</a:t>
            </a:r>
            <a:r>
              <a:rPr lang="en-US" sz="3200" b="0" dirty="0">
                <a:solidFill>
                  <a:srgbClr val="C00000"/>
                </a:solidFill>
              </a:rPr>
              <a:t> (cont..)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60519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F976B-F74A-4420-BE27-7CD13BB6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1637041"/>
            <a:ext cx="3131852" cy="3925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C8C94-8F5D-463A-871E-931CB3AD1C9D}"/>
                  </a:ext>
                </a:extLst>
              </p:cNvPr>
              <p:cNvSpPr txBox="1"/>
              <p:nvPr/>
            </p:nvSpPr>
            <p:spPr>
              <a:xfrm>
                <a:off x="406400" y="5748634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1, 2, 3, 4, 6,8, 12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C8C94-8F5D-463A-871E-931CB3AD1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5748634"/>
                <a:ext cx="378968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41B5E21-4CA7-4915-8D68-90670F2E3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786" y="1556086"/>
            <a:ext cx="5299533" cy="39318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5FA235-D53F-465B-BC64-6F5825047704}"/>
                  </a:ext>
                </a:extLst>
              </p14:cNvPr>
              <p14:cNvContentPartPr/>
              <p14:nvPr/>
            </p14:nvContentPartPr>
            <p14:xfrm>
              <a:off x="6446520" y="3955320"/>
              <a:ext cx="5304600" cy="203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5FA235-D53F-465B-BC64-6F58250477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7160" y="3945960"/>
                <a:ext cx="5323320" cy="20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98085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 err="1">
                <a:solidFill>
                  <a:srgbClr val="C00000"/>
                </a:solidFill>
              </a:rPr>
              <a:t>Hasse</a:t>
            </a:r>
            <a:r>
              <a:rPr lang="en-US" sz="3200" b="0" dirty="0">
                <a:solidFill>
                  <a:srgbClr val="C00000"/>
                </a:solidFill>
              </a:rPr>
              <a:t> Diagrams to represent a </a:t>
            </a:r>
            <a:r>
              <a:rPr lang="en-US" sz="3200" b="0" dirty="0" err="1">
                <a:solidFill>
                  <a:srgbClr val="C00000"/>
                </a:solidFill>
              </a:rPr>
              <a:t>Poset</a:t>
            </a:r>
            <a:r>
              <a:rPr lang="en-US" sz="3200" b="0" dirty="0">
                <a:solidFill>
                  <a:srgbClr val="C00000"/>
                </a:solidFill>
              </a:rPr>
              <a:t> (cont..)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b="0" dirty="0"/>
                  <a:t>Construct a </a:t>
                </a:r>
                <a:r>
                  <a:rPr lang="en-US" sz="2400" dirty="0" err="1"/>
                  <a:t>Hasse</a:t>
                </a:r>
                <a:r>
                  <a:rPr lang="en-US" sz="2400" b="0" dirty="0"/>
                  <a:t> diagram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1, 2, 3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⊆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blipFill>
                <a:blip r:embed="rId3"/>
                <a:stretch>
                  <a:fillRect l="-805" t="-4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743F59-4C3B-4D15-9A45-3D2F27355E6F}"/>
                  </a:ext>
                </a:extLst>
              </p14:cNvPr>
              <p14:cNvContentPartPr/>
              <p14:nvPr/>
            </p14:nvContentPartPr>
            <p14:xfrm>
              <a:off x="1526760" y="1559880"/>
              <a:ext cx="7571160" cy="396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743F59-4C3B-4D15-9A45-3D2F27355E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7400" y="1550520"/>
                <a:ext cx="7589880" cy="39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00467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Maximal and Minimal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</m:oMath>
                </a14:m>
                <a:r>
                  <a:rPr lang="en-IN" sz="2400" dirty="0"/>
                  <a:t> be a </a:t>
                </a:r>
                <a:r>
                  <a:rPr lang="en-IN" sz="2400" dirty="0" err="1"/>
                  <a:t>poset</a:t>
                </a:r>
                <a:r>
                  <a:rPr lang="en-IN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An element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i="1" dirty="0"/>
                  <a:t> </a:t>
                </a:r>
                <a:r>
                  <a:rPr lang="en-IN" sz="2400" dirty="0"/>
                  <a:t>is called </a:t>
                </a:r>
                <a:r>
                  <a:rPr lang="en-IN" sz="2400" dirty="0">
                    <a:solidFill>
                      <a:srgbClr val="7030A0"/>
                    </a:solidFill>
                  </a:rPr>
                  <a:t>maximal</a:t>
                </a:r>
                <a:r>
                  <a:rPr lang="en-IN" sz="2400" dirty="0"/>
                  <a:t> if it is not less than any element of </a:t>
                </a:r>
                <a:r>
                  <a:rPr lang="en-IN" sz="2400" i="1" dirty="0"/>
                  <a:t>S</a:t>
                </a:r>
                <a:r>
                  <a:rPr lang="en-IN" sz="2400" dirty="0"/>
                  <a:t>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is maximal if there is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A</a:t>
                </a:r>
                <a:r>
                  <a:rPr lang="en-IN" sz="2400" b="0" i="0" u="none" strike="noStrike" baseline="0" dirty="0"/>
                  <a:t>n element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b="0" i="0" u="none" strike="noStrike" baseline="0" dirty="0"/>
                  <a:t> is called </a:t>
                </a:r>
                <a:r>
                  <a:rPr lang="en-IN" sz="2400" b="0" i="0" u="none" strike="noStrike" baseline="0" dirty="0">
                    <a:solidFill>
                      <a:srgbClr val="7030A0"/>
                    </a:solidFill>
                  </a:rPr>
                  <a:t>minimal</a:t>
                </a:r>
                <a:r>
                  <a:rPr lang="en-IN" sz="2400" b="0" i="0" u="none" strike="noStrike" baseline="0" dirty="0"/>
                  <a:t> if it is not greater than any elemen</a:t>
                </a:r>
                <a:r>
                  <a:rPr lang="en-IN" sz="2400" dirty="0"/>
                  <a:t>t of S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is minimal if there is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IN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605194" cy="5405120"/>
              </a:xfrm>
              <a:prstGeom prst="rect">
                <a:avLst/>
              </a:prstGeom>
              <a:blipFill>
                <a:blip r:embed="rId3"/>
                <a:stretch>
                  <a:fillRect l="-805" t="-789" r="-5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7AD67E-E007-4493-B929-DE1A0C78472A}"/>
                  </a:ext>
                </a:extLst>
              </p14:cNvPr>
              <p14:cNvContentPartPr/>
              <p14:nvPr/>
            </p14:nvContentPartPr>
            <p14:xfrm>
              <a:off x="561240" y="1002240"/>
              <a:ext cx="11287080" cy="329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7AD67E-E007-4493-B929-DE1A0C7847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880" y="992880"/>
                <a:ext cx="11305800" cy="33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8F1BC6-0829-4688-8875-9CCF900FC553}"/>
                  </a:ext>
                </a:extLst>
              </p14:cNvPr>
              <p14:cNvContentPartPr/>
              <p14:nvPr/>
            </p14:nvContentPartPr>
            <p14:xfrm>
              <a:off x="5037840" y="3417840"/>
              <a:ext cx="5158800" cy="297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8F1BC6-0829-4688-8875-9CCF900FC5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480" y="3408480"/>
                <a:ext cx="5177520" cy="29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0711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B2AA836-92EA-458D-B707-6534F59254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9560" y="388144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</a:rPr>
              <a:t>Complementary Relations and Inverse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Rectangle 3">
                <a:extLst>
                  <a:ext uri="{FF2B5EF4-FFF2-40B4-BE49-F238E27FC236}">
                    <a16:creationId xmlns:a16="http://schemas.microsoft.com/office/drawing/2014/main" id="{0E67EF56-863E-4EA0-8DCC-87387FB8A769}"/>
                  </a:ext>
                </a:extLst>
              </p:cNvPr>
              <p:cNvSpPr>
                <a:spLocks noGrp="1" noChangeArrowheads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2400" dirty="0"/>
                  <a:t> Let </a:t>
                </a:r>
                <a:r>
                  <a:rPr lang="en-US" altLang="en-US" sz="2400" i="1" dirty="0"/>
                  <a:t>R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be any binary relation from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to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.</a:t>
                </a:r>
                <a:r>
                  <a:rPr lang="tr-TR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Then, , the </a:t>
                </a:r>
                <a:r>
                  <a:rPr lang="en-US" altLang="en-US" sz="2400" i="1" dirty="0">
                    <a:solidFill>
                      <a:srgbClr val="FF9900"/>
                    </a:solidFill>
                    <a:cs typeface="Times New Roman" panose="02020603050405020304" pitchFamily="18" charset="0"/>
                  </a:rPr>
                  <a:t>complement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of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R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, is the binary relation defined by</a:t>
                </a:r>
                <a:br>
                  <a:rPr lang="en-US" altLang="en-US" sz="2400" dirty="0"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}=(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−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en-US" sz="2400" dirty="0"/>
                  <a:t>Any binary relation </a:t>
                </a:r>
                <a:r>
                  <a:rPr lang="en-US" altLang="en-US" sz="2400" i="1" dirty="0">
                    <a:solidFill>
                      <a:srgbClr val="FF0000"/>
                    </a:solidFill>
                  </a:rPr>
                  <a:t>R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:</a:t>
                </a:r>
                <a:r>
                  <a:rPr lang="en-US" altLang="en-US" sz="2400" i="1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×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has an </a:t>
                </a:r>
                <a:r>
                  <a:rPr lang="en-US" altLang="en-US" sz="2400" i="1" dirty="0">
                    <a:solidFill>
                      <a:srgbClr val="FF9900"/>
                    </a:solidFill>
                    <a:cs typeface="Times New Roman" panose="02020603050405020304" pitchFamily="18" charset="0"/>
                  </a:rPr>
                  <a:t>inverse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relation 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en-US" sz="2400" baseline="30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−1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: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×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, defined by</a:t>
                </a:r>
                <a:br>
                  <a:rPr lang="en-US" altLang="en-US" sz="2400" dirty="0">
                    <a:cs typeface="Times New Roman" panose="02020603050405020304" pitchFamily="18" charset="0"/>
                  </a:rPr>
                </a:br>
                <a:r>
                  <a:rPr lang="en-US" altLang="en-US" sz="2400" dirty="0">
                    <a:cs typeface="Times New Roman" panose="02020603050405020304" pitchFamily="18" charset="0"/>
                  </a:rPr>
                  <a:t>	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en-US" sz="2400" baseline="30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−1 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:≡ {(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,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) | (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en-US" altLang="en-US" sz="2400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,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)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en-US" sz="2400" i="1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lang="en-US" alt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}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altLang="en-US" sz="2400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5363" name="Rectangle 3">
                <a:extLst>
                  <a:ext uri="{FF2B5EF4-FFF2-40B4-BE49-F238E27FC236}">
                    <a16:creationId xmlns:a16="http://schemas.microsoft.com/office/drawing/2014/main" id="{0E67EF56-863E-4EA0-8DCC-87387FB8A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7BB5C6-1CD3-461F-B18F-151EE8322E73}"/>
                  </a:ext>
                </a:extLst>
              </p14:cNvPr>
              <p14:cNvContentPartPr/>
              <p14:nvPr/>
            </p14:nvContentPartPr>
            <p14:xfrm>
              <a:off x="1881360" y="2156040"/>
              <a:ext cx="8122320" cy="3686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7BB5C6-1CD3-461F-B18F-151EE8322E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000" y="2146680"/>
                <a:ext cx="8141040" cy="37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5F1B31-F18C-4614-A352-C8F9B1DE5959}"/>
                  </a:ext>
                </a:extLst>
              </p14:cNvPr>
              <p14:cNvContentPartPr/>
              <p14:nvPr/>
            </p14:nvContentPartPr>
            <p14:xfrm>
              <a:off x="3446640" y="2868480"/>
              <a:ext cx="360360" cy="70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5F1B31-F18C-4614-A352-C8F9B1DE59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7280" y="2859120"/>
                <a:ext cx="379080" cy="8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Maximal and Minimal Elements (example)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60519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F8138-9F38-4719-9C9B-6014B7EA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59" y="1884104"/>
            <a:ext cx="3709301" cy="291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55929-5401-4B12-848D-5D35ECC4DE09}"/>
                  </a:ext>
                </a:extLst>
              </p:cNvPr>
              <p:cNvSpPr txBox="1"/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2, 4, 5, 10, 12, 20, 25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55929-5401-4B12-848D-5D35ECC4D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5533114"/>
                <a:ext cx="3789681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5BAE3E6-9DB4-44EB-8BCB-C01D8D649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40" b="-1149"/>
          <a:stretch/>
        </p:blipFill>
        <p:spPr>
          <a:xfrm>
            <a:off x="8216692" y="1170006"/>
            <a:ext cx="2011679" cy="3977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856204-665F-4600-A16F-DE210852556D}"/>
                  </a:ext>
                </a:extLst>
              </p:cNvPr>
              <p:cNvSpPr txBox="1"/>
              <p:nvPr/>
            </p:nvSpPr>
            <p:spPr>
              <a:xfrm>
                <a:off x="7489767" y="5533114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1, 2, 3, 4, 6,8, 12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856204-665F-4600-A16F-DE2108525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767" y="5533114"/>
                <a:ext cx="3789681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EA0E8D-C19E-4EB9-BC08-4CE44DE46F8B}"/>
                  </a:ext>
                </a:extLst>
              </p14:cNvPr>
              <p14:cNvContentPartPr/>
              <p14:nvPr/>
            </p14:nvContentPartPr>
            <p14:xfrm>
              <a:off x="1343160" y="1085400"/>
              <a:ext cx="10217160" cy="504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EA0E8D-C19E-4EB9-BC08-4CE44DE46F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3800" y="1076040"/>
                <a:ext cx="1023588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0639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Least and Greatest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6" y="1452880"/>
                <a:ext cx="11651673" cy="5405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</m:oMath>
                </a14:m>
                <a:r>
                  <a:rPr lang="en-IN" sz="2400" dirty="0"/>
                  <a:t> be a </a:t>
                </a:r>
                <a:r>
                  <a:rPr lang="en-IN" sz="2400" dirty="0" err="1"/>
                  <a:t>poset</a:t>
                </a:r>
                <a:r>
                  <a:rPr lang="en-IN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An element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i="1" dirty="0"/>
                  <a:t> </a:t>
                </a:r>
                <a:r>
                  <a:rPr lang="en-IN" sz="2400" dirty="0"/>
                  <a:t>is called </a:t>
                </a:r>
                <a:r>
                  <a:rPr lang="en-IN" sz="2400" dirty="0">
                    <a:solidFill>
                      <a:srgbClr val="7030A0"/>
                    </a:solidFill>
                  </a:rPr>
                  <a:t>greatest element</a:t>
                </a:r>
                <a:r>
                  <a:rPr lang="en-IN" sz="2400" dirty="0"/>
                  <a:t> if it is greater than all the elements in 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is greatest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An element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i="1" dirty="0"/>
                  <a:t> </a:t>
                </a:r>
                <a:r>
                  <a:rPr lang="en-IN" sz="2400" dirty="0"/>
                  <a:t>is called </a:t>
                </a:r>
                <a:r>
                  <a:rPr lang="en-IN" sz="2400" dirty="0">
                    <a:solidFill>
                      <a:srgbClr val="7030A0"/>
                    </a:solidFill>
                  </a:rPr>
                  <a:t>least element</a:t>
                </a:r>
                <a:r>
                  <a:rPr lang="en-IN" sz="2400" dirty="0"/>
                  <a:t> if it is less than all the elements in 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 is least element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IN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52880"/>
                <a:ext cx="11651673" cy="5405120"/>
              </a:xfrm>
              <a:prstGeom prst="rect">
                <a:avLst/>
              </a:prstGeom>
              <a:blipFill>
                <a:blip r:embed="rId3"/>
                <a:stretch>
                  <a:fillRect l="-733" t="-7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285441-FB07-4E94-9939-72EAD6039F96}"/>
                  </a:ext>
                </a:extLst>
              </p14:cNvPr>
              <p14:cNvContentPartPr/>
              <p14:nvPr/>
            </p14:nvContentPartPr>
            <p14:xfrm>
              <a:off x="569880" y="1117080"/>
              <a:ext cx="11301840" cy="4222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285441-FB07-4E94-9939-72EAD6039F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520" y="1107720"/>
                <a:ext cx="11320560" cy="42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45780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Least and Greatest Elements (example)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60519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AE3E6-9DB4-44EB-8BCB-C01D8D649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40" b="-1149"/>
          <a:stretch/>
        </p:blipFill>
        <p:spPr>
          <a:xfrm>
            <a:off x="1046479" y="1556086"/>
            <a:ext cx="2011679" cy="3977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856204-665F-4600-A16F-DE210852556D}"/>
                  </a:ext>
                </a:extLst>
              </p:cNvPr>
              <p:cNvSpPr txBox="1"/>
              <p:nvPr/>
            </p:nvSpPr>
            <p:spPr>
              <a:xfrm>
                <a:off x="157477" y="5636320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1, 2, 3, 4, 6,8, 12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856204-665F-4600-A16F-DE2108525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77" y="5636320"/>
                <a:ext cx="3789681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D3BF006-BA68-46CD-916A-DA1525FD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74" y="1677482"/>
            <a:ext cx="3513946" cy="3503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4C51EC-2B0F-45A0-BA78-E05A1A5192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52" b="21619"/>
          <a:stretch/>
        </p:blipFill>
        <p:spPr>
          <a:xfrm>
            <a:off x="7691831" y="5399255"/>
            <a:ext cx="1939849" cy="371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FBCA14-64E4-4B8F-A110-0C7C9E519D0E}"/>
                  </a:ext>
                </a:extLst>
              </p14:cNvPr>
              <p14:cNvContentPartPr/>
              <p14:nvPr/>
            </p14:nvContentPartPr>
            <p14:xfrm>
              <a:off x="1771200" y="1721160"/>
              <a:ext cx="10295640" cy="383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FBCA14-64E4-4B8F-A110-0C7C9E519D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61840" y="1711800"/>
                <a:ext cx="10314360" cy="38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1A583C-0814-4462-B2A8-22DCC92C9002}"/>
                  </a:ext>
                </a:extLst>
              </p14:cNvPr>
              <p14:cNvContentPartPr/>
              <p14:nvPr/>
            </p14:nvContentPartPr>
            <p14:xfrm>
              <a:off x="1123920" y="1442520"/>
              <a:ext cx="9094320" cy="4241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1A583C-0814-4462-B2A8-22DCC92C90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4560" y="1433160"/>
                <a:ext cx="9113040" cy="42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6732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Upper and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849034" cy="5405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≼</m:t>
                        </m:r>
                      </m:e>
                    </m:d>
                  </m:oMath>
                </a14:m>
                <a:r>
                  <a:rPr lang="en-IN" sz="2400" dirty="0"/>
                  <a:t> be a </a:t>
                </a:r>
                <a:r>
                  <a:rPr lang="en-IN" sz="2400" dirty="0" err="1"/>
                  <a:t>poset</a:t>
                </a:r>
                <a:r>
                  <a:rPr lang="en-IN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be a subset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2400" dirty="0"/>
                  <a:t>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IN" sz="240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>
                    <a:latin typeface="STIXGeneral-Regular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400" b="0" i="1" u="none" strike="noStrike" baseline="0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is an element of </a:t>
                </a:r>
                <a:r>
                  <a:rPr lang="en-IN" sz="2400" b="0" i="1" u="none" strike="noStrike" baseline="0" dirty="0">
                    <a:latin typeface="STIXGeneral-Italic"/>
                  </a:rPr>
                  <a:t>S </a:t>
                </a:r>
                <a:r>
                  <a:rPr lang="en-IN" sz="2400" b="0" i="0" u="none" strike="noStrike" baseline="0" dirty="0">
                    <a:latin typeface="STIXGeneral-Regular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400" b="0" i="1" u="none" strike="noStrike" baseline="0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for all elements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 is called an </a:t>
                </a:r>
                <a:r>
                  <a:rPr lang="en-IN" sz="2400" b="1" i="0" u="none" strike="noStrike" baseline="0" dirty="0">
                    <a:solidFill>
                      <a:srgbClr val="C00000"/>
                    </a:solidFill>
                    <a:latin typeface="STIXGeneral-Bold"/>
                  </a:rPr>
                  <a:t>upper bound </a:t>
                </a:r>
                <a:r>
                  <a:rPr lang="en-IN" sz="2400" b="0" i="0" u="none" strike="noStrike" baseline="0" dirty="0">
                    <a:latin typeface="STIXGeneral-Regular"/>
                  </a:rPr>
                  <a:t>of </a:t>
                </a:r>
                <a:r>
                  <a:rPr lang="en-IN" sz="2400" b="0" i="1" u="none" strike="noStrike" baseline="0" dirty="0">
                    <a:latin typeface="STIXGeneral-Italic"/>
                  </a:rPr>
                  <a:t>A</a:t>
                </a:r>
                <a:r>
                  <a:rPr lang="en-IN" sz="2400" b="0" i="0" u="none" strike="noStrike" baseline="0" dirty="0">
                    <a:latin typeface="STIXGeneral-Regular"/>
                  </a:rPr>
                  <a:t>. 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>
                    <a:latin typeface="STIXGeneral-Regular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2400" b="0" i="1" u="none" strike="noStrike" baseline="0" dirty="0">
                    <a:latin typeface="STIXGeneral-Italic"/>
                  </a:rPr>
                  <a:t> </a:t>
                </a:r>
                <a:r>
                  <a:rPr lang="en-IN" sz="2400" b="0" i="0" u="none" strike="noStrike" baseline="0" dirty="0">
                    <a:latin typeface="STIXGeneral-Regular"/>
                  </a:rPr>
                  <a:t>is an element of </a:t>
                </a:r>
                <a:r>
                  <a:rPr lang="en-IN" sz="2400" b="0" i="1" u="none" strike="noStrike" baseline="0" dirty="0">
                    <a:latin typeface="STIXGeneral-Italic"/>
                  </a:rPr>
                  <a:t>S </a:t>
                </a:r>
                <a:r>
                  <a:rPr lang="en-IN" sz="2400" b="0" i="0" u="none" strike="noStrike" baseline="0" dirty="0">
                    <a:latin typeface="STIXGeneral-Regular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≼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 for all elements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 is called a </a:t>
                </a:r>
                <a:r>
                  <a:rPr lang="en-IN" sz="2400" b="1" i="0" u="none" strike="noStrike" baseline="0" dirty="0">
                    <a:solidFill>
                      <a:srgbClr val="C00000"/>
                    </a:solidFill>
                    <a:latin typeface="STIXGeneral-Bold"/>
                  </a:rPr>
                  <a:t>lower bound </a:t>
                </a:r>
                <a:r>
                  <a:rPr lang="en-IN" sz="2400" b="0" i="0" u="none" strike="noStrike" baseline="0" dirty="0">
                    <a:latin typeface="STIXGeneral-Regular"/>
                  </a:rPr>
                  <a:t>of </a:t>
                </a:r>
                <a:r>
                  <a:rPr lang="en-IN" sz="2400" b="0" i="1" u="none" strike="noStrike" baseline="0" dirty="0">
                    <a:latin typeface="STIXGeneral-Italic"/>
                  </a:rPr>
                  <a:t>A</a:t>
                </a:r>
                <a:r>
                  <a:rPr lang="en-IN" sz="2400" b="0" i="0" u="none" strike="noStrike" baseline="0" dirty="0">
                    <a:latin typeface="STIXGeneral-Regular"/>
                  </a:rPr>
                  <a:t>.</a:t>
                </a:r>
                <a:endParaRPr lang="en-IN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849034" cy="5405120"/>
              </a:xfrm>
              <a:prstGeom prst="rect">
                <a:avLst/>
              </a:prstGeom>
              <a:blipFill>
                <a:blip r:embed="rId3"/>
                <a:stretch>
                  <a:fillRect l="-787" t="-7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651BA7F-EFEB-425F-8A28-7B7E890D0E01}"/>
                  </a:ext>
                </a:extLst>
              </p14:cNvPr>
              <p14:cNvContentPartPr/>
              <p14:nvPr/>
            </p14:nvContentPartPr>
            <p14:xfrm>
              <a:off x="1087920" y="880200"/>
              <a:ext cx="10787040" cy="4667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651BA7F-EFEB-425F-8A28-7B7E890D0E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560" y="870840"/>
                <a:ext cx="10805760" cy="46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56406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Upper and Lower bounds (examples)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675455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What are the upper and lower bounds of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{4, 10}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{2, 10, 20}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{4, 5, 25}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C070D-D477-49F0-8621-212C60BBB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060" y="1295400"/>
            <a:ext cx="3709301" cy="291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98A49C-99AE-454A-A075-9773D30A3A2B}"/>
                  </a:ext>
                </a:extLst>
              </p:cNvPr>
              <p:cNvSpPr txBox="1"/>
              <p:nvPr/>
            </p:nvSpPr>
            <p:spPr>
              <a:xfrm>
                <a:off x="7680060" y="4888260"/>
                <a:ext cx="3789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2, 4, 5, 10, 12, 20, 25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|)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98A49C-99AE-454A-A075-9773D30A3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060" y="4888260"/>
                <a:ext cx="378968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C07B15-DE90-46E6-B595-D34C56958941}"/>
                  </a:ext>
                </a:extLst>
              </p14:cNvPr>
              <p14:cNvContentPartPr/>
              <p14:nvPr/>
            </p14:nvContentPartPr>
            <p14:xfrm>
              <a:off x="1417320" y="1419480"/>
              <a:ext cx="10257480" cy="407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C07B15-DE90-46E6-B595-D34C569589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7960" y="1410120"/>
                <a:ext cx="10276200" cy="40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392998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Upper and Lower bounds (examples)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675455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What are the upper bound and lower bounds of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{a, b, c}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{j, h}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A81937-C0AE-48FD-AD12-5C30D279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761" y="1971040"/>
            <a:ext cx="2736878" cy="376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2495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Least Upper Bound  and Greatest Lower Bounds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849034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The element </a:t>
            </a:r>
            <a:r>
              <a:rPr lang="en-IN" sz="2400" i="1" dirty="0"/>
              <a:t>x </a:t>
            </a:r>
            <a:r>
              <a:rPr lang="en-IN" sz="2400" dirty="0"/>
              <a:t>is called the </a:t>
            </a:r>
            <a:r>
              <a:rPr lang="en-IN" sz="2400" b="1" dirty="0">
                <a:solidFill>
                  <a:srgbClr val="C00000"/>
                </a:solidFill>
              </a:rPr>
              <a:t>least upper bound </a:t>
            </a:r>
            <a:r>
              <a:rPr lang="en-IN" sz="2400" dirty="0"/>
              <a:t>of the subset </a:t>
            </a:r>
            <a:r>
              <a:rPr lang="en-IN" sz="2400" i="1" dirty="0"/>
              <a:t>A </a:t>
            </a:r>
            <a:r>
              <a:rPr lang="en-IN" sz="2400" dirty="0"/>
              <a:t>if </a:t>
            </a:r>
            <a:r>
              <a:rPr lang="en-IN" sz="2400" i="1" dirty="0"/>
              <a:t>x </a:t>
            </a:r>
            <a:r>
              <a:rPr lang="en-IN" sz="2400" dirty="0"/>
              <a:t>is an upper bound that is less than every other upper bound of </a:t>
            </a:r>
            <a:r>
              <a:rPr lang="en-IN" sz="2400" i="1" dirty="0"/>
              <a:t>A</a:t>
            </a:r>
            <a:r>
              <a:rPr lang="en-IN" sz="24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 algn="l"/>
            <a:r>
              <a:rPr lang="en-IN" sz="2400" dirty="0">
                <a:latin typeface="STIXGeneral-Regular"/>
              </a:rPr>
              <a:t>T</a:t>
            </a:r>
            <a:r>
              <a:rPr lang="en-IN" sz="2400" b="0" i="0" u="none" strike="noStrike" baseline="0" dirty="0">
                <a:latin typeface="STIXGeneral-Regular"/>
              </a:rPr>
              <a:t>he element </a:t>
            </a:r>
            <a:r>
              <a:rPr lang="en-IN" sz="2400" b="0" i="1" u="none" strike="noStrike" baseline="0" dirty="0">
                <a:latin typeface="STIXGeneral-Italic"/>
              </a:rPr>
              <a:t>y </a:t>
            </a:r>
            <a:r>
              <a:rPr lang="en-IN" sz="2400" b="0" i="0" u="none" strike="noStrike" baseline="0" dirty="0">
                <a:latin typeface="STIXGeneral-Regular"/>
              </a:rPr>
              <a:t>is called the </a:t>
            </a:r>
            <a:r>
              <a:rPr lang="en-IN" sz="2400" b="1" i="0" u="none" strike="noStrike" baseline="0" dirty="0">
                <a:solidFill>
                  <a:srgbClr val="C00000"/>
                </a:solidFill>
                <a:latin typeface="STIXGeneral-Bold"/>
              </a:rPr>
              <a:t>greatest lower bound </a:t>
            </a:r>
            <a:r>
              <a:rPr lang="en-IN" sz="2400" b="0" i="0" u="none" strike="noStrike" baseline="0" dirty="0">
                <a:latin typeface="STIXGeneral-Regular"/>
              </a:rPr>
              <a:t>of </a:t>
            </a:r>
            <a:r>
              <a:rPr lang="en-IN" sz="2400" b="0" i="1" u="none" strike="noStrike" baseline="0" dirty="0">
                <a:latin typeface="STIXGeneral-Italic"/>
              </a:rPr>
              <a:t>A </a:t>
            </a:r>
            <a:r>
              <a:rPr lang="en-IN" sz="2400" b="0" i="0" u="none" strike="noStrike" baseline="0" dirty="0">
                <a:latin typeface="STIXGeneral-Regular"/>
              </a:rPr>
              <a:t>if </a:t>
            </a:r>
            <a:r>
              <a:rPr lang="en-IN" sz="2400" b="0" i="1" u="none" strike="noStrike" baseline="0" dirty="0">
                <a:latin typeface="STIXGeneral-Italic"/>
              </a:rPr>
              <a:t>y </a:t>
            </a:r>
            <a:r>
              <a:rPr lang="en-IN" sz="2400" b="0" i="0" u="none" strike="noStrike" baseline="0" dirty="0">
                <a:latin typeface="STIXGeneral-Regular"/>
              </a:rPr>
              <a:t>is a lower bound of </a:t>
            </a:r>
            <a:r>
              <a:rPr lang="en-IN" sz="2400" b="0" i="1" u="none" strike="noStrike" baseline="0" dirty="0">
                <a:latin typeface="STIXGeneral-Italic"/>
              </a:rPr>
              <a:t>A </a:t>
            </a:r>
            <a:r>
              <a:rPr lang="en-IN" sz="2400" b="0" i="0" u="none" strike="noStrike" baseline="0" dirty="0">
                <a:latin typeface="STIXGeneral-Regular"/>
              </a:rPr>
              <a:t>and greatest among all the lower bounds of </a:t>
            </a:r>
            <a:r>
              <a:rPr lang="en-IN" sz="2400" b="0" i="1" u="none" strike="noStrike" baseline="0" dirty="0">
                <a:latin typeface="STIXGeneral-Regular"/>
              </a:rPr>
              <a:t>A. </a:t>
            </a:r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27E207-A976-4C61-A2EF-96CC80520427}"/>
                  </a:ext>
                </a:extLst>
              </p14:cNvPr>
              <p14:cNvContentPartPr/>
              <p14:nvPr/>
            </p14:nvContentPartPr>
            <p14:xfrm>
              <a:off x="545040" y="1146240"/>
              <a:ext cx="5253840" cy="330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27E207-A976-4C61-A2EF-96CC805204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680" y="1136880"/>
                <a:ext cx="5272560" cy="33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86890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Least Upper Bound and Greatest Lower bounds (examples)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675455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What are the least upper bound and greatest lower bounds of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{b, d, g}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{a, c, d, f}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A81937-C0AE-48FD-AD12-5C30D279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761" y="1971040"/>
            <a:ext cx="2736878" cy="37693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373036-A639-463E-A395-5DCA14D5C02F}"/>
                  </a:ext>
                </a:extLst>
              </p14:cNvPr>
              <p14:cNvContentPartPr/>
              <p14:nvPr/>
            </p14:nvContentPartPr>
            <p14:xfrm>
              <a:off x="2302200" y="2468160"/>
              <a:ext cx="9592920" cy="327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373036-A639-463E-A395-5DCA14D5C0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2840" y="2458800"/>
                <a:ext cx="9611640" cy="32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60428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950633" cy="509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>
                    <a:latin typeface="STIXGeneral-Regular"/>
                  </a:rPr>
                  <a:t>A partially ordered set in which </a:t>
                </a:r>
                <a:r>
                  <a:rPr lang="en-IN" sz="2400" b="0" i="0" u="none" strike="noStrike" baseline="0" dirty="0">
                    <a:solidFill>
                      <a:srgbClr val="00B050"/>
                    </a:solidFill>
                    <a:latin typeface="STIXGeneral-Regular"/>
                  </a:rPr>
                  <a:t>every pair of elements </a:t>
                </a:r>
                <a:r>
                  <a:rPr lang="en-IN" sz="2400" b="0" i="0" u="none" strike="noStrike" baseline="0" dirty="0">
                    <a:latin typeface="STIXGeneral-Regular"/>
                  </a:rPr>
                  <a:t>has both a </a:t>
                </a:r>
                <a:r>
                  <a:rPr lang="en-IN" sz="2400" b="0" i="0" u="none" strike="noStrike" baseline="0" dirty="0">
                    <a:solidFill>
                      <a:srgbClr val="00B050"/>
                    </a:solidFill>
                    <a:latin typeface="STIXGeneral-Regular"/>
                  </a:rPr>
                  <a:t>least upper bound </a:t>
                </a:r>
                <a:r>
                  <a:rPr lang="en-IN" sz="2400" b="0" i="0" u="none" strike="noStrike" baseline="0" dirty="0">
                    <a:latin typeface="STIXGeneral-Regular"/>
                  </a:rPr>
                  <a:t>and a </a:t>
                </a:r>
                <a:r>
                  <a:rPr lang="en-IN" sz="2400" b="0" i="0" u="none" strike="noStrike" baseline="0" dirty="0">
                    <a:solidFill>
                      <a:srgbClr val="00B050"/>
                    </a:solidFill>
                    <a:latin typeface="STIXGeneral-Regular"/>
                  </a:rPr>
                  <a:t>greatest lower bound </a:t>
                </a:r>
                <a:r>
                  <a:rPr lang="en-IN" sz="2400" b="0" i="0" u="none" strike="noStrike" baseline="0" dirty="0">
                    <a:latin typeface="STIXGeneral-Regular"/>
                  </a:rPr>
                  <a:t>is called a </a:t>
                </a:r>
                <a:r>
                  <a:rPr lang="en-IN" sz="2400" i="0" u="none" strike="noStrike" baseline="0" dirty="0">
                    <a:solidFill>
                      <a:srgbClr val="C00000"/>
                    </a:solidFill>
                    <a:latin typeface="STIXGeneral-Bold"/>
                  </a:rPr>
                  <a:t>lattice. 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dirty="0">
                  <a:solidFill>
                    <a:srgbClr val="C00000"/>
                  </a:solidFill>
                  <a:latin typeface="STIXGeneral-Bold"/>
                </a:endParaRPr>
              </a:p>
              <a:p>
                <a:pPr algn="l">
                  <a:buFont typeface="Wingdings" panose="05000000000000000000" pitchFamily="2" charset="2"/>
                  <a:buChar char="q"/>
                </a:pPr>
                <a:r>
                  <a:rPr lang="en-IN" sz="2400" dirty="0">
                    <a:solidFill>
                      <a:srgbClr val="C00000"/>
                    </a:solidFill>
                    <a:latin typeface="STIXGeneral-Bold"/>
                  </a:rPr>
                  <a:t>Ex: </a:t>
                </a:r>
                <a:r>
                  <a:rPr lang="en-IN" sz="2400" dirty="0">
                    <a:latin typeface="STIXGeneral-Bold"/>
                  </a:rPr>
                  <a:t>The </a:t>
                </a:r>
                <a:r>
                  <a:rPr lang="en-IN" sz="2400" dirty="0" err="1">
                    <a:latin typeface="STIXGeneral-Bold"/>
                  </a:rPr>
                  <a:t>poset</a:t>
                </a:r>
                <a:r>
                  <a:rPr lang="en-IN" sz="2400" dirty="0">
                    <a:latin typeface="STIXGeneral-Bold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|)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lattice. </a:t>
                </a:r>
              </a:p>
              <a:p>
                <a:pPr algn="l">
                  <a:buFont typeface="Wingdings" panose="05000000000000000000" pitchFamily="2" charset="2"/>
                  <a:buChar char="q"/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 algn="l">
                  <a:buFont typeface="Wingdings" panose="05000000000000000000" pitchFamily="2" charset="2"/>
                  <a:buChar char="q"/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 algn="l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({1,2, 3, 4, 5}, |) is not a lattice. </a:t>
                </a:r>
              </a:p>
              <a:p>
                <a:pPr algn="l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algn="l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marL="0" indent="0" algn="l">
                  <a:buNone/>
                </a:pPr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950633" cy="5090160"/>
              </a:xfrm>
              <a:prstGeom prst="rect">
                <a:avLst/>
              </a:prstGeom>
              <a:blipFill>
                <a:blip r:embed="rId3"/>
                <a:stretch>
                  <a:fillRect l="-780" t="-958" r="-11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1B5BA3-8E21-4373-9482-E379F9E4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092" y="2809048"/>
            <a:ext cx="4223868" cy="29110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D08ADB-6D3C-4DA0-9688-4DC4216C531A}"/>
                  </a:ext>
                </a:extLst>
              </p14:cNvPr>
              <p14:cNvContentPartPr/>
              <p14:nvPr/>
            </p14:nvContentPartPr>
            <p14:xfrm>
              <a:off x="561960" y="880200"/>
              <a:ext cx="11403000" cy="549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D08ADB-6D3C-4DA0-9688-4DC4216C53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600" y="870840"/>
                <a:ext cx="11421720" cy="55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9798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Topological Sorting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95063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Wingdings" panose="05000000000000000000" pitchFamily="2" charset="2"/>
              <a:buChar char="Ø"/>
            </a:pPr>
            <a:r>
              <a:rPr lang="en-IN" sz="2400" b="0" i="0" u="none" strike="noStrike" baseline="0" dirty="0">
                <a:latin typeface="STIXGeneral-Regular"/>
              </a:rPr>
              <a:t>Suppose that a project is made up of 20 different tasks. Some tasks can be completed only after others have been finished. 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IN" sz="2400" dirty="0">
              <a:latin typeface="STIXGeneral-Regular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2400" b="0" i="0" u="none" strike="noStrike" baseline="0" dirty="0">
                <a:latin typeface="STIXGeneral-Regular"/>
              </a:rPr>
              <a:t>How can an order be found for these tasks? 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IN" sz="2400" dirty="0">
              <a:latin typeface="STIXGeneral-Regular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2400" b="0" i="0" u="none" strike="noStrike" baseline="0" dirty="0">
                <a:latin typeface="STIXGeneral-Regular"/>
              </a:rPr>
              <a:t>To model this problem we set up a </a:t>
            </a:r>
            <a:r>
              <a:rPr lang="en-IN" sz="2400" b="0" i="0" u="none" strike="noStrike" baseline="0" dirty="0">
                <a:solidFill>
                  <a:srgbClr val="C00000"/>
                </a:solidFill>
                <a:latin typeface="STIXGeneral-Regular"/>
              </a:rPr>
              <a:t>partial order </a:t>
            </a:r>
            <a:r>
              <a:rPr lang="en-IN" sz="2400" b="0" i="0" u="none" strike="noStrike" baseline="0" dirty="0">
                <a:latin typeface="STIXGeneral-Regular"/>
              </a:rPr>
              <a:t>on the set of tasks so that </a:t>
            </a:r>
            <a:r>
              <a:rPr lang="en-IN" sz="2400" b="0" i="1" u="none" strike="noStrike" baseline="0" dirty="0">
                <a:solidFill>
                  <a:srgbClr val="C00000"/>
                </a:solidFill>
                <a:latin typeface="STIXGeneral-Italic"/>
              </a:rPr>
              <a:t>a </a:t>
            </a:r>
            <a:r>
              <a:rPr lang="en-IN" sz="2400" b="0" i="1" u="none" strike="noStrike" baseline="0" dirty="0">
                <a:solidFill>
                  <a:srgbClr val="C00000"/>
                </a:solidFill>
                <a:latin typeface="STIXMath-Italic"/>
              </a:rPr>
              <a:t>≺ </a:t>
            </a:r>
            <a:r>
              <a:rPr lang="en-IN" sz="2400" b="0" i="1" u="none" strike="noStrike" baseline="0" dirty="0">
                <a:solidFill>
                  <a:srgbClr val="C00000"/>
                </a:solidFill>
                <a:latin typeface="STIXGeneral-Italic"/>
              </a:rPr>
              <a:t>b </a:t>
            </a:r>
            <a:r>
              <a:rPr lang="en-IN" sz="2400" b="0" i="0" u="none" strike="noStrike" baseline="0" dirty="0">
                <a:latin typeface="STIXGeneral-Regular"/>
              </a:rPr>
              <a:t>if and only if </a:t>
            </a:r>
            <a:r>
              <a:rPr lang="en-IN" sz="2400" b="0" i="1" u="none" strike="noStrike" baseline="0" dirty="0">
                <a:latin typeface="STIXGeneral-Italic"/>
              </a:rPr>
              <a:t>a </a:t>
            </a:r>
            <a:r>
              <a:rPr lang="en-IN" sz="2400" b="0" i="0" u="none" strike="noStrike" baseline="0" dirty="0">
                <a:latin typeface="STIXGeneral-Regular"/>
              </a:rPr>
              <a:t>and </a:t>
            </a:r>
            <a:r>
              <a:rPr lang="en-IN" sz="2400" b="0" i="1" u="none" strike="noStrike" baseline="0" dirty="0">
                <a:latin typeface="STIXGeneral-Italic"/>
              </a:rPr>
              <a:t>b </a:t>
            </a:r>
            <a:r>
              <a:rPr lang="en-IN" sz="2400" b="0" i="0" u="none" strike="noStrike" baseline="0" dirty="0">
                <a:latin typeface="STIXGeneral-Regular"/>
              </a:rPr>
              <a:t>are tasks where </a:t>
            </a:r>
            <a:r>
              <a:rPr lang="en-IN" sz="2400" b="0" i="1" u="none" strike="noStrike" baseline="0" dirty="0">
                <a:solidFill>
                  <a:srgbClr val="C00000"/>
                </a:solidFill>
                <a:latin typeface="STIXGeneral-Italic"/>
              </a:rPr>
              <a:t>b </a:t>
            </a:r>
            <a:r>
              <a:rPr lang="en-IN" sz="2400" b="0" i="0" u="none" strike="noStrike" baseline="0" dirty="0">
                <a:solidFill>
                  <a:srgbClr val="C00000"/>
                </a:solidFill>
                <a:latin typeface="STIXGeneral-Regular"/>
              </a:rPr>
              <a:t>cannot be started until </a:t>
            </a:r>
            <a:r>
              <a:rPr lang="en-IN" sz="2400" b="0" i="1" u="none" strike="noStrike" baseline="0" dirty="0">
                <a:solidFill>
                  <a:srgbClr val="C00000"/>
                </a:solidFill>
                <a:latin typeface="STIXGeneral-Italic"/>
              </a:rPr>
              <a:t>a </a:t>
            </a:r>
            <a:r>
              <a:rPr lang="en-IN" sz="2400" b="0" i="0" u="none" strike="noStrike" baseline="0" dirty="0">
                <a:solidFill>
                  <a:srgbClr val="C00000"/>
                </a:solidFill>
                <a:latin typeface="STIXGeneral-Regular"/>
              </a:rPr>
              <a:t>has been completed. 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IN" sz="2400" dirty="0">
              <a:latin typeface="STIXGeneral-Regular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2400" b="0" i="0" u="none" strike="noStrike" baseline="0" dirty="0">
                <a:latin typeface="STIXGeneral-Regular"/>
              </a:rPr>
              <a:t>To produce a schedule for the project, we need to produce an order for all 20 tasks that is compatible with this partial order.</a:t>
            </a:r>
            <a:endParaRPr lang="en-US" sz="2400" dirty="0"/>
          </a:p>
          <a:p>
            <a:pPr algn="l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0" indent="0" algn="l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6D816E-F3C6-4FFA-8C95-27CB043EB879}"/>
                  </a:ext>
                </a:extLst>
              </p14:cNvPr>
              <p14:cNvContentPartPr/>
              <p14:nvPr/>
            </p14:nvContentPartPr>
            <p14:xfrm>
              <a:off x="575280" y="919800"/>
              <a:ext cx="10850400" cy="172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6D816E-F3C6-4FFA-8C95-27CB043EB8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920" y="910440"/>
                <a:ext cx="10869120" cy="17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2C407C-352A-49B5-A397-216269E26DDA}"/>
                  </a:ext>
                </a:extLst>
              </p14:cNvPr>
              <p14:cNvContentPartPr/>
              <p14:nvPr/>
            </p14:nvContentPartPr>
            <p14:xfrm>
              <a:off x="2408040" y="73800"/>
              <a:ext cx="9020160" cy="641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2C407C-352A-49B5-A397-216269E26D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8680" y="64440"/>
                <a:ext cx="9038880" cy="64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3C414A-F2F2-4838-858C-498E30FA76A6}"/>
                  </a:ext>
                </a:extLst>
              </p14:cNvPr>
              <p14:cNvContentPartPr/>
              <p14:nvPr/>
            </p14:nvContentPartPr>
            <p14:xfrm>
              <a:off x="9756000" y="2878560"/>
              <a:ext cx="1065600" cy="525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3C414A-F2F2-4838-858C-498E30FA76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6640" y="2869200"/>
                <a:ext cx="1084320" cy="5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219030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Combining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565565"/>
            <a:ext cx="11123354" cy="46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Let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=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3} and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=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4}. The relations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1 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1), (2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2), 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3)} and </a:t>
            </a:r>
          </a:p>
          <a:p>
            <a:pPr marL="0" indent="0">
              <a:buNone/>
            </a:pPr>
            <a:r>
              <a:rPr lang="en-IN" sz="2400" i="1" dirty="0">
                <a:latin typeface="+mn-lt"/>
              </a:rPr>
              <a:t>	R</a:t>
            </a:r>
            <a:r>
              <a:rPr lang="en-IN" sz="2400" dirty="0">
                <a:latin typeface="+mn-lt"/>
              </a:rPr>
              <a:t>2 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1), 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2), 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3), 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4)} can be combined to obtain</a:t>
            </a:r>
          </a:p>
          <a:p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1 ∪ </a:t>
            </a: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2 =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400" i="1" dirty="0">
                <a:latin typeface="+mn-lt"/>
              </a:rPr>
              <a:t> R</a:t>
            </a:r>
            <a:r>
              <a:rPr lang="en-IN" sz="2400" dirty="0">
                <a:latin typeface="+mn-lt"/>
              </a:rPr>
              <a:t>1 ∩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2 = 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1 − </a:t>
            </a: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2 = 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4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2 − </a:t>
            </a:r>
            <a:r>
              <a:rPr lang="pt-BR" sz="2400" i="1" dirty="0">
                <a:latin typeface="+mn-lt"/>
              </a:rPr>
              <a:t>R</a:t>
            </a:r>
            <a:r>
              <a:rPr lang="pt-BR" sz="2400" dirty="0">
                <a:latin typeface="+mn-lt"/>
              </a:rPr>
              <a:t>1 =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126A64-0602-4ADA-9B05-1D5131386C6A}"/>
                  </a:ext>
                </a:extLst>
              </p14:cNvPr>
              <p14:cNvContentPartPr/>
              <p14:nvPr/>
            </p14:nvContentPartPr>
            <p14:xfrm>
              <a:off x="2310840" y="2015280"/>
              <a:ext cx="8167320" cy="3931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126A64-0602-4ADA-9B05-1D5131386C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1480" y="2005920"/>
                <a:ext cx="8186040" cy="39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46318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Topological Sorting (cont..)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950633" cy="509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A total ordering </a:t>
                </a:r>
                <a14:m>
                  <m:oMath xmlns:m="http://schemas.openxmlformats.org/officeDocument/2006/math">
                    <m:r>
                      <a:rPr lang="en-IN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IN" sz="2400" b="0" i="0" u="none" strike="noStrike" baseline="0" dirty="0"/>
                  <a:t> is said to be </a:t>
                </a:r>
                <a:r>
                  <a:rPr lang="en-IN" sz="2400" i="0" u="none" strike="noStrike" baseline="0" dirty="0">
                    <a:solidFill>
                      <a:srgbClr val="C00000"/>
                    </a:solidFill>
                  </a:rPr>
                  <a:t>compatible</a:t>
                </a:r>
                <a:r>
                  <a:rPr lang="en-IN" sz="2400" b="1" i="0" u="none" strike="noStrike" baseline="0" dirty="0"/>
                  <a:t> </a:t>
                </a:r>
                <a:r>
                  <a:rPr lang="en-IN" sz="2400" b="0" i="0" u="none" strike="noStrike" baseline="0" dirty="0"/>
                  <a:t>with the partial ordering </a:t>
                </a:r>
                <a:r>
                  <a:rPr lang="en-IN" sz="2400" b="0" i="1" u="none" strike="noStrike" baseline="0" dirty="0"/>
                  <a:t>R </a:t>
                </a:r>
              </a:p>
              <a:p>
                <a:pPr marL="0" indent="0" algn="l">
                  <a:buNone/>
                </a:pPr>
                <a:r>
                  <a:rPr lang="en-IN" sz="2400" i="1" dirty="0"/>
                  <a:t>		</a:t>
                </a:r>
                <a:r>
                  <a:rPr lang="en-IN" sz="2400" b="0" i="0" u="none" strike="noStrike" baseline="0" dirty="0"/>
                  <a:t>if 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≺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b="0" i="0" u="none" strike="noStrike" baseline="0" dirty="0"/>
                  <a:t>whenever </a:t>
                </a:r>
                <a:r>
                  <a:rPr lang="en-IN" sz="2400" b="0" i="1" u="none" strike="noStrike" baseline="0" dirty="0" err="1"/>
                  <a:t>aRb</a:t>
                </a:r>
                <a:r>
                  <a:rPr lang="en-IN" sz="2400" b="0" i="0" u="none" strike="noStrike" baseline="0" dirty="0"/>
                  <a:t>.</a:t>
                </a:r>
              </a:p>
              <a:p>
                <a:pPr marL="0" indent="0" algn="l">
                  <a:buNone/>
                </a:pPr>
                <a:endParaRPr lang="en-IN" sz="240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Constructing a compatible total ordering from a partial ordering is called </a:t>
                </a:r>
                <a:r>
                  <a:rPr lang="en-IN" sz="2400" i="0" u="none" strike="noStrike" baseline="0" dirty="0">
                    <a:solidFill>
                      <a:srgbClr val="C00000"/>
                    </a:solidFill>
                  </a:rPr>
                  <a:t>topological sorting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dirty="0">
                  <a:solidFill>
                    <a:srgbClr val="C00000"/>
                  </a:solidFill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solidFill>
                      <a:srgbClr val="C00000"/>
                    </a:solidFill>
                  </a:rPr>
                  <a:t>Lemma 1: Every finite nonempty </a:t>
                </a:r>
                <a:r>
                  <a:rPr lang="en-IN" sz="2400" dirty="0" err="1">
                    <a:solidFill>
                      <a:srgbClr val="C00000"/>
                    </a:solidFill>
                  </a:rPr>
                  <a:t>poset</a:t>
                </a:r>
                <a:r>
                  <a:rPr lang="en-IN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≼)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has at least one minimal element. 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950633" cy="5090160"/>
              </a:xfrm>
              <a:prstGeom prst="rect">
                <a:avLst/>
              </a:prstGeom>
              <a:blipFill>
                <a:blip r:embed="rId3"/>
                <a:stretch>
                  <a:fillRect l="-780" t="-8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5920CC-3885-4F72-88B9-8273EA0F90C3}"/>
                  </a:ext>
                </a:extLst>
              </p14:cNvPr>
              <p14:cNvContentPartPr/>
              <p14:nvPr/>
            </p14:nvContentPartPr>
            <p14:xfrm>
              <a:off x="633960" y="251640"/>
              <a:ext cx="11407320" cy="625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5920CC-3885-4F72-88B9-8273EA0F90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600" y="242280"/>
                <a:ext cx="11426040" cy="62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377800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Topological Sorting (cont..)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95063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Wingdings" panose="05000000000000000000" pitchFamily="2" charset="2"/>
              <a:buChar char="Ø"/>
            </a:pPr>
            <a:r>
              <a:rPr lang="en-US" sz="2400" b="0" i="0" u="none" strike="noStrike" baseline="0" dirty="0">
                <a:solidFill>
                  <a:srgbClr val="002060"/>
                </a:solidFill>
              </a:rPr>
              <a:t>Algorithm:</a:t>
            </a:r>
            <a:r>
              <a:rPr lang="en-US" sz="2400" b="0" i="0" u="none" strike="noStrike" baseline="0" dirty="0"/>
              <a:t> 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E6DFD-32EB-4153-95F4-DCFFE46A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560" y="3909758"/>
            <a:ext cx="6313865" cy="21039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A963D0-22A4-4FAC-B3B1-C21BDA77B59A}"/>
                  </a:ext>
                </a:extLst>
              </p14:cNvPr>
              <p14:cNvContentPartPr/>
              <p14:nvPr/>
            </p14:nvContentPartPr>
            <p14:xfrm>
              <a:off x="1081440" y="996120"/>
              <a:ext cx="10128960" cy="520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A963D0-22A4-4FAC-B3B1-C21BDA77B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2080" y="986760"/>
                <a:ext cx="10147680" cy="52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2964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Topological Sorting (cont..)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95063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b="0" i="0" u="none" strike="noStrike" baseline="0" dirty="0"/>
              <a:t>Ex: </a:t>
            </a:r>
            <a:r>
              <a:rPr lang="en-IN" sz="2400" dirty="0"/>
              <a:t>Find a compatible total ordering for the </a:t>
            </a:r>
            <a:r>
              <a:rPr lang="en-IN" sz="2400" dirty="0" err="1"/>
              <a:t>poset</a:t>
            </a:r>
            <a:r>
              <a:rPr lang="en-IN" sz="2400" dirty="0"/>
              <a:t> ({1</a:t>
            </a:r>
            <a:r>
              <a:rPr lang="en-IN" sz="2400" i="1" dirty="0"/>
              <a:t>, </a:t>
            </a:r>
            <a:r>
              <a:rPr lang="en-IN" sz="2400" dirty="0"/>
              <a:t>2</a:t>
            </a:r>
            <a:r>
              <a:rPr lang="en-IN" sz="2400" i="1" dirty="0"/>
              <a:t>, </a:t>
            </a:r>
            <a:r>
              <a:rPr lang="en-IN" sz="2400" dirty="0"/>
              <a:t>4</a:t>
            </a:r>
            <a:r>
              <a:rPr lang="en-IN" sz="2400" i="1" dirty="0"/>
              <a:t>, </a:t>
            </a:r>
            <a:r>
              <a:rPr lang="en-IN" sz="2400" dirty="0"/>
              <a:t>5</a:t>
            </a:r>
            <a:r>
              <a:rPr lang="en-IN" sz="2400" i="1" dirty="0"/>
              <a:t>, </a:t>
            </a:r>
            <a:r>
              <a:rPr lang="en-IN" sz="2400" dirty="0"/>
              <a:t>12</a:t>
            </a:r>
            <a:r>
              <a:rPr lang="en-IN" sz="2400" i="1" dirty="0"/>
              <a:t>, </a:t>
            </a:r>
            <a:r>
              <a:rPr lang="en-IN" sz="2400" dirty="0"/>
              <a:t>20}</a:t>
            </a:r>
            <a:r>
              <a:rPr lang="en-IN" sz="2400" i="1" dirty="0"/>
              <a:t>, </a:t>
            </a:r>
            <a:r>
              <a:rPr lang="en-IN" sz="2400" dirty="0"/>
              <a:t>∣).</a:t>
            </a:r>
            <a:r>
              <a:rPr lang="en-US" sz="2400" b="0" i="0" u="none" strike="noStrike" baseline="0" dirty="0"/>
              <a:t> 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EFE40A-5705-47EE-866C-54121DB52409}"/>
                  </a:ext>
                </a:extLst>
              </p14:cNvPr>
              <p14:cNvContentPartPr/>
              <p14:nvPr/>
            </p14:nvContentPartPr>
            <p14:xfrm>
              <a:off x="1910520" y="2081880"/>
              <a:ext cx="8129880" cy="435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EFE40A-5705-47EE-866C-54121DB524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1160" y="2072520"/>
                <a:ext cx="8148600" cy="43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326086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Topological Sorting (cont..)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095063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b="0" i="0" u="none" strike="noStrike" baseline="0" dirty="0"/>
              <a:t>Ex: </a:t>
            </a:r>
            <a:r>
              <a:rPr lang="en-IN" sz="2400" dirty="0"/>
              <a:t>Find a compatible total ordering for the </a:t>
            </a:r>
            <a:r>
              <a:rPr lang="en-US" sz="2400" dirty="0"/>
              <a:t>following </a:t>
            </a:r>
            <a:r>
              <a:rPr lang="en-US" sz="2400" dirty="0" err="1"/>
              <a:t>poset</a:t>
            </a:r>
            <a:r>
              <a:rPr lang="en-US" sz="2400" dirty="0"/>
              <a:t> 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AEBB2-437E-4275-9885-D79EECB8F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49" t="11572" r="751" b="-726"/>
          <a:stretch/>
        </p:blipFill>
        <p:spPr>
          <a:xfrm>
            <a:off x="540327" y="2112082"/>
            <a:ext cx="2202873" cy="2348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D67853-CBA2-4044-9B78-EC17C9F1F26B}"/>
                  </a:ext>
                </a:extLst>
              </p14:cNvPr>
              <p14:cNvContentPartPr/>
              <p14:nvPr/>
            </p14:nvContentPartPr>
            <p14:xfrm>
              <a:off x="472680" y="2562120"/>
              <a:ext cx="9431640" cy="347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D67853-CBA2-4044-9B78-EC17C9F1F2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320" y="2552760"/>
                <a:ext cx="9450360" cy="34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AA79F6-609B-42AE-9EE0-6DA42610B692}"/>
                  </a:ext>
                </a:extLst>
              </p14:cNvPr>
              <p14:cNvContentPartPr/>
              <p14:nvPr/>
            </p14:nvContentPartPr>
            <p14:xfrm>
              <a:off x="811080" y="2089440"/>
              <a:ext cx="8114760" cy="3145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AA79F6-609B-42AE-9EE0-6DA42610B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720" y="2080080"/>
                <a:ext cx="8133480" cy="31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03463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937000" y="2646680"/>
            <a:ext cx="4318000" cy="105156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z="32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Closures of relations</a:t>
            </a:r>
            <a:endParaRPr lang="en-IN" sz="3200" b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95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Closure of a relation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0950633" cy="509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>
                    <a:latin typeface="STIXGeneral-Regular"/>
                  </a:rPr>
                  <a:t>If </a:t>
                </a:r>
                <a:r>
                  <a:rPr lang="en-IN" sz="2400" b="0" i="1" u="none" strike="noStrike" baseline="0" dirty="0">
                    <a:latin typeface="STIXGeneral-Italic"/>
                  </a:rPr>
                  <a:t>R </a:t>
                </a:r>
                <a:r>
                  <a:rPr lang="en-IN" sz="2400" b="0" i="0" u="none" strike="noStrike" baseline="0" dirty="0">
                    <a:latin typeface="STIXGeneral-Regular"/>
                  </a:rPr>
                  <a:t>is a relation on a set </a:t>
                </a:r>
                <a:r>
                  <a:rPr lang="en-IN" sz="2400" b="0" i="1" u="none" strike="noStrike" baseline="0" dirty="0">
                    <a:latin typeface="STIXGeneral-Italic"/>
                  </a:rPr>
                  <a:t>A</a:t>
                </a:r>
                <a:r>
                  <a:rPr lang="en-IN" sz="2400" b="0" i="0" u="none" strike="noStrike" baseline="0" dirty="0">
                    <a:latin typeface="STIXGeneral-Regular"/>
                  </a:rPr>
                  <a:t>, then the </a:t>
                </a:r>
                <a:r>
                  <a:rPr lang="en-IN" sz="2400" b="1" i="0" u="none" strike="noStrike" baseline="0" dirty="0">
                    <a:latin typeface="STIXGeneral-Bold"/>
                  </a:rPr>
                  <a:t>closure </a:t>
                </a:r>
                <a:r>
                  <a:rPr lang="en-IN" sz="2400" b="0" i="0" u="none" strike="noStrike" baseline="0" dirty="0">
                    <a:latin typeface="STIXGeneral-Regular"/>
                  </a:rPr>
                  <a:t>of </a:t>
                </a:r>
                <a:r>
                  <a:rPr lang="en-IN" sz="2400" b="0" i="1" u="none" strike="noStrike" baseline="0" dirty="0">
                    <a:latin typeface="STIXGeneral-Italic"/>
                  </a:rPr>
                  <a:t>R </a:t>
                </a:r>
                <a:r>
                  <a:rPr lang="en-IN" sz="2400" b="0" i="0" u="none" strike="noStrike" baseline="0" dirty="0">
                    <a:latin typeface="STIXGeneral-Regular"/>
                  </a:rPr>
                  <a:t>with respect to property </a:t>
                </a:r>
                <a:r>
                  <a:rPr lang="en-IN" sz="2400" b="1" i="0" u="none" strike="noStrike" baseline="0" dirty="0">
                    <a:latin typeface="STIXGeneral-Bold"/>
                  </a:rPr>
                  <a:t>P</a:t>
                </a:r>
                <a:r>
                  <a:rPr lang="en-IN" sz="2400" b="0" i="0" u="none" strike="noStrike" baseline="0" dirty="0">
                    <a:latin typeface="STIXGeneral-Regular"/>
                  </a:rPr>
                  <a:t>, if it exists, is the relation </a:t>
                </a:r>
                <a:r>
                  <a:rPr lang="en-IN" sz="2400" b="0" i="1" u="none" strike="noStrike" baseline="0" dirty="0">
                    <a:latin typeface="STIXGeneral-Italic"/>
                  </a:rPr>
                  <a:t>S </a:t>
                </a:r>
                <a:r>
                  <a:rPr lang="en-IN" sz="2400" b="0" i="0" u="none" strike="noStrike" baseline="0" dirty="0">
                    <a:latin typeface="STIXGeneral-Regular"/>
                  </a:rPr>
                  <a:t>on </a:t>
                </a:r>
                <a:r>
                  <a:rPr lang="en-IN" sz="2400" b="0" i="1" u="none" strike="noStrike" baseline="0" dirty="0">
                    <a:latin typeface="STIXGeneral-Italic"/>
                  </a:rPr>
                  <a:t>A </a:t>
                </a:r>
                <a:r>
                  <a:rPr lang="en-IN" sz="2400" b="0" i="0" u="none" strike="noStrike" baseline="0" dirty="0">
                    <a:latin typeface="STIXGeneral-Regular"/>
                  </a:rPr>
                  <a:t>with property </a:t>
                </a:r>
                <a:r>
                  <a:rPr lang="en-IN" sz="2400" b="1" i="0" u="none" strike="noStrike" baseline="0" dirty="0">
                    <a:latin typeface="STIXGeneral-Bold"/>
                  </a:rPr>
                  <a:t>P </a:t>
                </a:r>
                <a:r>
                  <a:rPr lang="en-IN" sz="2400" b="0" i="0" u="none" strike="noStrike" baseline="0" dirty="0">
                    <a:latin typeface="STIXGeneral-Regular"/>
                  </a:rPr>
                  <a:t>that contains </a:t>
                </a:r>
                <a:r>
                  <a:rPr lang="en-IN" sz="2400" b="0" i="1" u="none" strike="noStrike" baseline="0" dirty="0">
                    <a:latin typeface="STIXGeneral-Italic"/>
                  </a:rPr>
                  <a:t>R </a:t>
                </a:r>
                <a:r>
                  <a:rPr lang="en-IN" sz="2400" b="0" i="0" u="none" strike="noStrike" baseline="0" dirty="0">
                    <a:latin typeface="STIXGeneral-Regular"/>
                  </a:rPr>
                  <a:t>and is a subset of every subset of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b="0" i="0" u="none" strike="noStrike" baseline="0" dirty="0">
                    <a:latin typeface="STIXGeneral-Regular"/>
                  </a:rPr>
                  <a:t>containing </a:t>
                </a:r>
                <a:r>
                  <a:rPr lang="en-IN" sz="2400" b="0" i="1" u="none" strike="noStrike" baseline="0" dirty="0">
                    <a:latin typeface="STIXGeneral-Italic"/>
                  </a:rPr>
                  <a:t>R </a:t>
                </a:r>
                <a:r>
                  <a:rPr lang="en-IN" sz="2400" b="0" i="0" u="none" strike="noStrike" baseline="0" dirty="0">
                    <a:latin typeface="STIXGeneral-Regular"/>
                  </a:rPr>
                  <a:t>with property </a:t>
                </a:r>
                <a:r>
                  <a:rPr lang="en-IN" sz="2400" b="1" i="0" u="none" strike="noStrike" baseline="0" dirty="0">
                    <a:latin typeface="STIXGeneral-Bold"/>
                  </a:rPr>
                  <a:t>P</a:t>
                </a:r>
                <a:r>
                  <a:rPr lang="en-IN" sz="2400" b="0" i="0" u="none" strike="noStrike" baseline="0" dirty="0">
                    <a:latin typeface="STIXGeneral-Regular"/>
                  </a:rPr>
                  <a:t>.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IN" sz="2400" dirty="0">
                  <a:solidFill>
                    <a:srgbClr val="C00000"/>
                  </a:solidFill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STIXGeneral-Regular"/>
                  </a:rPr>
                  <a:t>Here, </a:t>
                </a:r>
                <a:r>
                  <a:rPr lang="en-IN" sz="2400" b="1" dirty="0">
                    <a:latin typeface="STIXGeneral-Regular"/>
                  </a:rPr>
                  <a:t>P </a:t>
                </a:r>
                <a:r>
                  <a:rPr lang="en-IN" sz="2400" dirty="0">
                    <a:latin typeface="STIXGeneral-Regular"/>
                  </a:rPr>
                  <a:t>is either reflexive, symmetric, or transitive property.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0950633" cy="5090160"/>
              </a:xfrm>
              <a:prstGeom prst="rect">
                <a:avLst/>
              </a:prstGeom>
              <a:blipFill>
                <a:blip r:embed="rId3"/>
                <a:stretch>
                  <a:fillRect l="-780" t="-9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0A76CC-448F-4B95-960B-E2836510F368}"/>
                  </a:ext>
                </a:extLst>
              </p14:cNvPr>
              <p14:cNvContentPartPr/>
              <p14:nvPr/>
            </p14:nvContentPartPr>
            <p14:xfrm>
              <a:off x="644040" y="1075320"/>
              <a:ext cx="10299240" cy="512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0A76CC-448F-4B95-960B-E2836510F3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680" y="1065960"/>
                <a:ext cx="10317960" cy="51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54708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Reflexive Closure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1387513" cy="509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STIXGeneral-Regular"/>
                  </a:rPr>
                  <a:t>What is the reflexive closure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1, 2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2, 1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3, 2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0" i="0" u="none" strike="noStrike" baseline="0" dirty="0">
                    <a:latin typeface="STIXGeneral-Regular"/>
                  </a:rPr>
                  <a:t> on the set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={1, 2, 3}</m:t>
                    </m:r>
                  </m:oMath>
                </a14:m>
                <a:r>
                  <a:rPr lang="en-US" sz="2400" b="0" i="0" u="none" strike="noStrike" baseline="0" dirty="0">
                    <a:latin typeface="STIXGeneral-Regular"/>
                  </a:rPr>
                  <a:t> ?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b="0" i="0" u="none" strike="noStrike" baseline="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b="0" i="0" u="none" strike="noStrike" baseline="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US" sz="2400" b="0" i="0" u="none" strike="noStrike" baseline="0" dirty="0">
                    <a:latin typeface="STIXGeneral-Regular"/>
                  </a:rPr>
                  <a:t>What is the reflexive closure of the relation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b="0" i="0" u="none" strike="noStrike" baseline="0" dirty="0">
                    <a:latin typeface="STIXGeneral-Regular"/>
                  </a:rPr>
                  <a:t> on the set of integers?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1387513" cy="5090160"/>
              </a:xfrm>
              <a:prstGeom prst="rect">
                <a:avLst/>
              </a:prstGeom>
              <a:blipFill>
                <a:blip r:embed="rId3"/>
                <a:stretch>
                  <a:fillRect l="-7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034F27-1F37-4E9D-9A65-128FA4EE8962}"/>
                  </a:ext>
                </a:extLst>
              </p14:cNvPr>
              <p14:cNvContentPartPr/>
              <p14:nvPr/>
            </p14:nvContentPartPr>
            <p14:xfrm>
              <a:off x="561600" y="549720"/>
              <a:ext cx="10258920" cy="538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034F27-1F37-4E9D-9A65-128FA4EE89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240" y="540360"/>
                <a:ext cx="10277640" cy="54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641303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Symmetric Closure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1387513" cy="509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STIXGeneral-Regular"/>
                  </a:rPr>
                  <a:t>What is the reflexive closure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1, 2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2, 1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3, 2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0" i="0" u="none" strike="noStrike" baseline="0" dirty="0">
                    <a:latin typeface="STIXGeneral-Regular"/>
                  </a:rPr>
                  <a:t> on the set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={1, 2, 3}</m:t>
                    </m:r>
                  </m:oMath>
                </a14:m>
                <a:r>
                  <a:rPr lang="en-US" sz="2400" b="0" i="0" u="none" strike="noStrike" baseline="0" dirty="0">
                    <a:latin typeface="STIXGeneral-Regular"/>
                  </a:rPr>
                  <a:t> ?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b="0" i="0" u="none" strike="noStrike" baseline="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US" sz="2400" b="0" i="0" u="none" strike="noStrike" baseline="0" dirty="0">
                    <a:latin typeface="STIXGeneral-Regular"/>
                  </a:rPr>
                  <a:t>What is the reflexive closure of the relation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b="0" i="0" u="none" strike="noStrike" baseline="0" dirty="0">
                    <a:latin typeface="STIXGeneral-Regular"/>
                  </a:rPr>
                  <a:t> on the set of integers?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1387513" cy="5090160"/>
              </a:xfrm>
              <a:prstGeom prst="rect">
                <a:avLst/>
              </a:prstGeom>
              <a:blipFill>
                <a:blip r:embed="rId3"/>
                <a:stretch>
                  <a:fillRect l="-7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E1B766-B0DE-4003-9568-F843F4AD7BFC}"/>
                  </a:ext>
                </a:extLst>
              </p14:cNvPr>
              <p14:cNvContentPartPr/>
              <p14:nvPr/>
            </p14:nvContentPartPr>
            <p14:xfrm>
              <a:off x="236880" y="614520"/>
              <a:ext cx="8496000" cy="543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E1B766-B0DE-4003-9568-F843F4AD7B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0" y="605160"/>
                <a:ext cx="8514720" cy="54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17065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Transitive Closure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27" y="1452880"/>
                <a:ext cx="11387513" cy="509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STIXGeneral-Regular"/>
                  </a:rPr>
                  <a:t>What is the reflexive closure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1, 4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2, 1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3, 2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0" i="0" u="none" strike="noStrike" baseline="0" dirty="0">
                    <a:latin typeface="STIXGeneral-Regular"/>
                  </a:rPr>
                  <a:t> on the set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={1, 2, 3, 4}</m:t>
                    </m:r>
                  </m:oMath>
                </a14:m>
                <a:r>
                  <a:rPr lang="en-US" sz="2400" b="0" i="0" u="none" strike="noStrike" baseline="0" dirty="0">
                    <a:latin typeface="STIXGeneral-Regular"/>
                  </a:rPr>
                  <a:t> ?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b="0" i="0" u="none" strike="noStrike" baseline="0" dirty="0">
                  <a:latin typeface="STIXGeneral-Regular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2400" dirty="0">
                  <a:latin typeface="STIXGeneral-Regular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0F349084-400A-4FEF-A1D1-70679CA2A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452880"/>
                <a:ext cx="11387513" cy="5090160"/>
              </a:xfrm>
              <a:prstGeom prst="rect">
                <a:avLst/>
              </a:prstGeom>
              <a:blipFill>
                <a:blip r:embed="rId3"/>
                <a:stretch>
                  <a:fillRect l="-749" t="-9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8342EA-B208-407A-90BF-24D744993941}"/>
                  </a:ext>
                </a:extLst>
              </p14:cNvPr>
              <p14:cNvContentPartPr/>
              <p14:nvPr/>
            </p14:nvContentPartPr>
            <p14:xfrm>
              <a:off x="2301480" y="1411200"/>
              <a:ext cx="9375120" cy="4833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8342EA-B208-407A-90BF-24D744993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2120" y="1401840"/>
                <a:ext cx="9393840" cy="48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31667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Transitive Closure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349084-400A-4FEF-A1D1-70679CA2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452880"/>
            <a:ext cx="11387513" cy="509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Wingdings" panose="05000000000000000000" pitchFamily="2" charset="2"/>
              <a:buChar char="Ø"/>
            </a:pPr>
            <a:endParaRPr lang="en-US" sz="2400" dirty="0">
              <a:latin typeface="STIXGeneral-Regular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3E8DB7-2061-4FB9-AED1-3141ED88BE08}"/>
                  </a:ext>
                </a:extLst>
              </p14:cNvPr>
              <p14:cNvContentPartPr/>
              <p14:nvPr/>
            </p14:nvContentPartPr>
            <p14:xfrm>
              <a:off x="299880" y="1464120"/>
              <a:ext cx="11131560" cy="506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3E8DB7-2061-4FB9-AED1-3141ED88BE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520" y="1454760"/>
                <a:ext cx="11150280" cy="50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BE8219-0514-407C-96A5-66CB3DF6F178}"/>
                  </a:ext>
                </a:extLst>
              </p14:cNvPr>
              <p14:cNvContentPartPr/>
              <p14:nvPr/>
            </p14:nvContentPartPr>
            <p14:xfrm>
              <a:off x="9459720" y="1103760"/>
              <a:ext cx="2238480" cy="798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BE8219-0514-407C-96A5-66CB3DF6F1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50360" y="1094400"/>
                <a:ext cx="2257200" cy="8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01489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Composition of 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40326" y="1432560"/>
            <a:ext cx="11123354" cy="475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Let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be a relation from a set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to a set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a relation from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to a set </a:t>
            </a:r>
            <a:r>
              <a:rPr lang="en-IN" sz="2400" i="1" dirty="0">
                <a:latin typeface="+mn-lt"/>
              </a:rPr>
              <a:t>C</a:t>
            </a:r>
            <a:r>
              <a:rPr lang="en-IN" sz="2400" dirty="0">
                <a:latin typeface="+mn-lt"/>
              </a:rPr>
              <a:t>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The </a:t>
            </a:r>
            <a:r>
              <a:rPr lang="en-IN" sz="2400" i="1" dirty="0">
                <a:solidFill>
                  <a:srgbClr val="C00000"/>
                </a:solidFill>
                <a:latin typeface="+mn-lt"/>
              </a:rPr>
              <a:t>composite</a:t>
            </a:r>
            <a:r>
              <a:rPr lang="en-IN" sz="2400" i="1" dirty="0">
                <a:latin typeface="+mn-lt"/>
              </a:rPr>
              <a:t> </a:t>
            </a:r>
            <a:r>
              <a:rPr lang="en-IN" sz="2400" dirty="0">
                <a:latin typeface="+mn-lt"/>
              </a:rPr>
              <a:t>of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is the relation consisting of ordered pairs (</a:t>
            </a:r>
            <a:r>
              <a:rPr lang="en-IN" sz="2400" i="1" dirty="0">
                <a:latin typeface="+mn-lt"/>
              </a:rPr>
              <a:t>a, c</a:t>
            </a:r>
            <a:r>
              <a:rPr lang="en-IN" sz="2400" dirty="0">
                <a:latin typeface="+mn-lt"/>
              </a:rPr>
              <a:t>), where </a:t>
            </a:r>
            <a:r>
              <a:rPr lang="en-IN" sz="2400" i="1" dirty="0">
                <a:latin typeface="+mn-lt"/>
              </a:rPr>
              <a:t>a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A</a:t>
            </a:r>
            <a:r>
              <a:rPr lang="en-IN" sz="2400" dirty="0">
                <a:latin typeface="+mn-lt"/>
              </a:rPr>
              <a:t>, </a:t>
            </a:r>
            <a:r>
              <a:rPr lang="en-IN" sz="2400" i="1" dirty="0">
                <a:latin typeface="+mn-lt"/>
              </a:rPr>
              <a:t>c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C</a:t>
            </a:r>
            <a:r>
              <a:rPr lang="en-IN" sz="2400" dirty="0">
                <a:latin typeface="+mn-lt"/>
              </a:rPr>
              <a:t>, and for which there exists an element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∈ </a:t>
            </a:r>
            <a:r>
              <a:rPr lang="en-IN" sz="2400" i="1" dirty="0">
                <a:latin typeface="+mn-lt"/>
              </a:rPr>
              <a:t>B </a:t>
            </a:r>
            <a:r>
              <a:rPr lang="en-IN" sz="2400" dirty="0">
                <a:latin typeface="+mn-lt"/>
              </a:rPr>
              <a:t>such that (</a:t>
            </a:r>
            <a:r>
              <a:rPr lang="en-IN" sz="2400" i="1" dirty="0">
                <a:latin typeface="+mn-lt"/>
              </a:rPr>
              <a:t>a, b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(</a:t>
            </a:r>
            <a:r>
              <a:rPr lang="en-IN" sz="2400" i="1" dirty="0">
                <a:latin typeface="+mn-lt"/>
              </a:rPr>
              <a:t>b, c</a:t>
            </a:r>
            <a:r>
              <a:rPr lang="en-IN" sz="2400" dirty="0">
                <a:latin typeface="+mn-lt"/>
              </a:rPr>
              <a:t>) ∈ </a:t>
            </a:r>
            <a:r>
              <a:rPr lang="en-IN" sz="2400" i="1" dirty="0">
                <a:latin typeface="+mn-lt"/>
              </a:rPr>
              <a:t>S</a:t>
            </a:r>
            <a:r>
              <a:rPr lang="en-IN" sz="2400" dirty="0">
                <a:latin typeface="+mn-lt"/>
              </a:rPr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</a:rPr>
              <a:t>We denote the composite of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by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◦ </a:t>
            </a:r>
            <a:r>
              <a:rPr lang="en-IN" sz="2400" i="1" dirty="0">
                <a:latin typeface="+mn-lt"/>
              </a:rPr>
              <a:t>R</a:t>
            </a:r>
            <a:r>
              <a:rPr lang="en-IN" sz="2400" dirty="0">
                <a:latin typeface="+mn-lt"/>
              </a:rPr>
              <a:t>.</a:t>
            </a: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Example: Let </a:t>
            </a:r>
            <a:r>
              <a:rPr lang="en-IN" sz="2400" i="1" dirty="0">
                <a:latin typeface="+mn-lt"/>
              </a:rPr>
              <a:t>R be</a:t>
            </a:r>
            <a:r>
              <a:rPr lang="en-IN" sz="2400" dirty="0">
                <a:latin typeface="+mn-lt"/>
              </a:rPr>
              <a:t> the relation from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3} to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4} with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4)} and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is the relation from {1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4} to {0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2} with </a:t>
            </a:r>
            <a:r>
              <a:rPr lang="en-IN" sz="2400" i="1" dirty="0">
                <a:latin typeface="+mn-lt"/>
              </a:rPr>
              <a:t>S </a:t>
            </a:r>
            <a:r>
              <a:rPr lang="en-IN" sz="2400" dirty="0">
                <a:latin typeface="+mn-lt"/>
              </a:rPr>
              <a:t>= {(1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0)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(2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0)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(3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2)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(4</a:t>
            </a:r>
            <a:r>
              <a:rPr lang="en-IN" sz="2400" i="1" dirty="0">
                <a:latin typeface="+mn-lt"/>
              </a:rPr>
              <a:t>, </a:t>
            </a:r>
            <a:r>
              <a:rPr lang="en-IN" sz="2400" dirty="0">
                <a:latin typeface="+mn-lt"/>
              </a:rPr>
              <a:t>1)}. </a:t>
            </a:r>
          </a:p>
          <a:p>
            <a:pPr marL="0" indent="0">
              <a:buNone/>
            </a:pPr>
            <a:r>
              <a:rPr lang="en-IN" sz="2400" dirty="0">
                <a:latin typeface="+mn-lt"/>
              </a:rPr>
              <a:t>What is the composite of the relations </a:t>
            </a:r>
            <a:r>
              <a:rPr lang="en-IN" sz="2400" i="1" dirty="0">
                <a:latin typeface="+mn-lt"/>
              </a:rPr>
              <a:t>R </a:t>
            </a:r>
            <a:r>
              <a:rPr lang="en-IN" sz="2400" dirty="0">
                <a:latin typeface="+mn-lt"/>
              </a:rPr>
              <a:t>and </a:t>
            </a:r>
            <a:r>
              <a:rPr lang="en-IN" sz="2400" i="1" dirty="0">
                <a:latin typeface="+mn-lt"/>
              </a:rPr>
              <a:t>S?</a:t>
            </a:r>
            <a:endParaRPr lang="en-US" sz="24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E396EE-7DFF-4DE8-B1CF-287E22690829}"/>
                  </a:ext>
                </a:extLst>
              </p14:cNvPr>
              <p14:cNvContentPartPr/>
              <p14:nvPr/>
            </p14:nvContentPartPr>
            <p14:xfrm>
              <a:off x="3418200" y="251280"/>
              <a:ext cx="7200720" cy="5829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E396EE-7DFF-4DE8-B1CF-287E226908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8840" y="241920"/>
                <a:ext cx="7219440" cy="58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40CE6A-BEB8-4A77-BD6F-B20C852927E0}"/>
                  </a:ext>
                </a:extLst>
              </p14:cNvPr>
              <p14:cNvContentPartPr/>
              <p14:nvPr/>
            </p14:nvContentPartPr>
            <p14:xfrm>
              <a:off x="4637520" y="1682280"/>
              <a:ext cx="5344920" cy="223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40CE6A-BEB8-4A77-BD6F-B20C852927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8160" y="1672920"/>
                <a:ext cx="5363640" cy="2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71727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"/>
          <p:cNvSpPr txBox="1">
            <a:spLocks noChangeArrowheads="1"/>
          </p:cNvSpPr>
          <p:nvPr/>
        </p:nvSpPr>
        <p:spPr bwMode="auto">
          <a:xfrm>
            <a:off x="4762500" y="3106738"/>
            <a:ext cx="2667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i="1">
                <a:solidFill>
                  <a:srgbClr val="0000FF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4085701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Powers of a relation 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432560"/>
                <a:ext cx="11123354" cy="4754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Let </a:t>
                </a:r>
                <a:r>
                  <a:rPr lang="en-IN" sz="2400" i="1" dirty="0"/>
                  <a:t>R </a:t>
                </a:r>
                <a:r>
                  <a:rPr lang="en-IN" sz="2400" dirty="0"/>
                  <a:t>be a relation on the set </a:t>
                </a:r>
                <a:r>
                  <a:rPr lang="en-IN" sz="2400" i="1" dirty="0"/>
                  <a:t>A</a:t>
                </a:r>
                <a:r>
                  <a:rPr lang="en-IN" sz="2400" dirty="0"/>
                  <a:t>. The powers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i="1" dirty="0"/>
                  <a:t>, n </a:t>
                </a:r>
                <a:r>
                  <a:rPr lang="en-IN" sz="2400" dirty="0"/>
                  <a:t>= 1</a:t>
                </a:r>
                <a:r>
                  <a:rPr lang="en-IN" sz="2400" i="1" dirty="0"/>
                  <a:t>, </a:t>
                </a:r>
                <a:r>
                  <a:rPr lang="en-IN" sz="2400" dirty="0"/>
                  <a:t>2</a:t>
                </a:r>
                <a:r>
                  <a:rPr lang="en-IN" sz="2400" i="1" dirty="0"/>
                  <a:t>, </a:t>
                </a:r>
                <a:r>
                  <a:rPr lang="en-IN" sz="2400" dirty="0"/>
                  <a:t>3</a:t>
                </a:r>
                <a:r>
                  <a:rPr lang="en-IN" sz="2400" i="1" dirty="0"/>
                  <a:t>,</a:t>
                </a:r>
                <a:r>
                  <a:rPr lang="en-IN" sz="2400" dirty="0"/>
                  <a:t>…</a:t>
                </a:r>
                <a:r>
                  <a:rPr lang="en-IN" sz="2400" i="1" dirty="0"/>
                  <a:t>, </a:t>
                </a:r>
                <a:r>
                  <a:rPr lang="en-IN" sz="2400" dirty="0"/>
                  <a:t>are defined recursively by </a:t>
                </a:r>
              </a:p>
              <a:p>
                <a:pPr marL="0" indent="0">
                  <a:buNone/>
                </a:pPr>
                <a:r>
                  <a:rPr lang="en-IN" sz="2400" dirty="0"/>
                  <a:t>  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dirty="0"/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2400" b="0" i="0" smtClean="0"/>
                      <m:t> </m:t>
                    </m:r>
                    <m:r>
                      <m:rPr>
                        <m:nor/>
                      </m:rPr>
                      <a:rPr lang="en-IN" sz="2400" dirty="0"/>
                      <m:t>◦</m:t>
                    </m:r>
                    <m:r>
                      <m:rPr>
                        <m:nor/>
                      </m:rPr>
                      <a:rPr lang="en-US" sz="2400" b="0" i="0" dirty="0" smtClean="0"/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IN" sz="2400" dirty="0"/>
                  <a:t>.  </a:t>
                </a:r>
              </a:p>
              <a:p>
                <a:pPr marL="0" indent="0">
                  <a:buNone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sz="2400" dirty="0"/>
                  <a:t>Example: Let </a:t>
                </a:r>
                <a:r>
                  <a:rPr lang="en-IN" sz="2400" i="1" dirty="0"/>
                  <a:t>R </a:t>
                </a:r>
                <a:r>
                  <a:rPr lang="en-IN" sz="2400" dirty="0"/>
                  <a:t>= {(1</a:t>
                </a:r>
                <a:r>
                  <a:rPr lang="en-IN" sz="2400" i="1" dirty="0"/>
                  <a:t>, </a:t>
                </a:r>
                <a:r>
                  <a:rPr lang="en-IN" sz="2400" dirty="0"/>
                  <a:t>1)</a:t>
                </a:r>
                <a:r>
                  <a:rPr lang="en-IN" sz="2400" i="1" dirty="0"/>
                  <a:t>, </a:t>
                </a:r>
                <a:r>
                  <a:rPr lang="en-IN" sz="2400" dirty="0"/>
                  <a:t>(2</a:t>
                </a:r>
                <a:r>
                  <a:rPr lang="en-IN" sz="2400" i="1" dirty="0"/>
                  <a:t>, </a:t>
                </a:r>
                <a:r>
                  <a:rPr lang="en-IN" sz="2400" dirty="0"/>
                  <a:t>1)</a:t>
                </a:r>
                <a:r>
                  <a:rPr lang="en-IN" sz="2400" i="1" dirty="0"/>
                  <a:t>, </a:t>
                </a:r>
                <a:r>
                  <a:rPr lang="en-IN" sz="2400" dirty="0"/>
                  <a:t>(3</a:t>
                </a:r>
                <a:r>
                  <a:rPr lang="en-IN" sz="2400" i="1" dirty="0"/>
                  <a:t>, </a:t>
                </a:r>
                <a:r>
                  <a:rPr lang="en-IN" sz="2400" dirty="0"/>
                  <a:t>2)</a:t>
                </a:r>
                <a:r>
                  <a:rPr lang="en-IN" sz="2400" i="1" dirty="0"/>
                  <a:t>, </a:t>
                </a:r>
                <a:r>
                  <a:rPr lang="en-IN" sz="2400" dirty="0"/>
                  <a:t>(4</a:t>
                </a:r>
                <a:r>
                  <a:rPr lang="en-IN" sz="2400" i="1" dirty="0"/>
                  <a:t>, </a:t>
                </a:r>
                <a:r>
                  <a:rPr lang="en-IN" sz="2400" dirty="0"/>
                  <a:t>3)}. Find the powers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i="1" dirty="0"/>
                  <a:t>, n </a:t>
                </a:r>
                <a:r>
                  <a:rPr lang="en-IN" sz="2400" dirty="0"/>
                  <a:t>= 2</a:t>
                </a:r>
                <a:r>
                  <a:rPr lang="en-IN" sz="2400" i="1" dirty="0"/>
                  <a:t> </a:t>
                </a:r>
                <a:r>
                  <a:rPr lang="en-IN" sz="2400" dirty="0"/>
                  <a:t>and 3</a:t>
                </a:r>
              </a:p>
              <a:p>
                <a:pPr marL="0" indent="0">
                  <a:buNone/>
                </a:pPr>
                <a:endParaRPr lang="en-IN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sz="24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32560"/>
                <a:ext cx="11123354" cy="4754881"/>
              </a:xfrm>
              <a:prstGeom prst="rect">
                <a:avLst/>
              </a:prstGeom>
              <a:blipFill>
                <a:blip r:embed="rId3"/>
                <a:stretch>
                  <a:fillRect l="-768" t="-8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5DF6D6-87A3-4B29-8BC1-8C95D655D46C}"/>
                  </a:ext>
                </a:extLst>
              </p14:cNvPr>
              <p14:cNvContentPartPr/>
              <p14:nvPr/>
            </p14:nvContentPartPr>
            <p14:xfrm>
              <a:off x="1497960" y="636840"/>
              <a:ext cx="6111000" cy="542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5DF6D6-87A3-4B29-8BC1-8C95D655D4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8600" y="627480"/>
                <a:ext cx="6129720" cy="54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A21D2E-4A11-4BED-BBEB-A017CEF148FA}"/>
                  </a:ext>
                </a:extLst>
              </p14:cNvPr>
              <p14:cNvContentPartPr/>
              <p14:nvPr/>
            </p14:nvContentPartPr>
            <p14:xfrm>
              <a:off x="3689280" y="1904760"/>
              <a:ext cx="7907400" cy="3701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A21D2E-4A11-4BED-BBEB-A017CEF148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9920" y="1895400"/>
                <a:ext cx="7926120" cy="37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9751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sz="3200" b="0" dirty="0">
              <a:solidFill>
                <a:srgbClr val="C00000"/>
              </a:solidFill>
            </a:endParaRPr>
          </a:p>
          <a:p>
            <a:r>
              <a:rPr lang="en-US" sz="3200" b="0" dirty="0">
                <a:solidFill>
                  <a:srgbClr val="C00000"/>
                </a:solidFill>
              </a:rPr>
              <a:t>Representing relations using Matrices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540326" y="1432560"/>
                <a:ext cx="11123354" cy="4754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 A relation between </a:t>
                </a:r>
                <a:r>
                  <a:rPr lang="en-IN" sz="2400" b="0" i="0" u="none" strike="noStrike" baseline="0" dirty="0">
                    <a:solidFill>
                      <a:srgbClr val="C00000"/>
                    </a:solidFill>
                  </a:rPr>
                  <a:t>finite sets </a:t>
                </a:r>
                <a:r>
                  <a:rPr lang="en-IN" sz="2400" b="0" i="0" u="none" strike="noStrike" baseline="0" dirty="0"/>
                  <a:t>can be represented using a zero–one matrix. </a:t>
                </a:r>
              </a:p>
              <a:p>
                <a:pPr algn="l"/>
                <a:endParaRPr lang="en-IN" sz="2400" b="0" i="0" u="none" strike="noStrike" baseline="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Suppose that </a:t>
                </a:r>
                <a:r>
                  <a:rPr lang="en-IN" sz="2400" b="0" i="1" u="none" strike="noStrike" baseline="0" dirty="0"/>
                  <a:t>R </a:t>
                </a:r>
                <a:r>
                  <a:rPr lang="en-IN" sz="2400" b="0" i="0" u="none" strike="noStrike" baseline="0" dirty="0"/>
                  <a:t>is a relation from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b="0" i="0" u="none" strike="noStrike" baseline="0" dirty="0"/>
                  <a:t>  to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b="0" i="0" u="none" strike="noStrike" baseline="0" dirty="0"/>
                  <a:t>. </a:t>
                </a:r>
              </a:p>
              <a:p>
                <a:pPr algn="l"/>
                <a:endParaRPr lang="en-IN" sz="2400" dirty="0"/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IN" sz="2400" b="0" i="0" u="none" strike="noStrike" baseline="0" dirty="0"/>
                  <a:t>The relation </a:t>
                </a:r>
                <a:r>
                  <a:rPr lang="en-IN" sz="2400" b="0" i="1" u="none" strike="noStrike" baseline="0" dirty="0"/>
                  <a:t>R </a:t>
                </a:r>
                <a:r>
                  <a:rPr lang="en-IN" sz="2400" b="0" i="0" u="none" strike="noStrike" baseline="0" dirty="0"/>
                  <a:t>can be represented by the matrix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u="none" strike="noStrike" baseline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u="none" strike="noStrike" baseline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u="none" strike="noStrike" baseline="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N" sz="2400" dirty="0"/>
              </a:p>
              <a:p>
                <a:pPr marL="457200" lvl="1" indent="0">
                  <a:buNone/>
                </a:pPr>
                <a:r>
                  <a:rPr lang="en-IN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dirty="0"/>
              </a:p>
              <a:p>
                <a:pPr marL="457200" lvl="1" indent="0">
                  <a:buNone/>
                </a:pPr>
                <a:r>
                  <a:rPr lang="en-IN" sz="2000" dirty="0"/>
                  <a:t>	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000" dirty="0"/>
                  <a:t>		</a:t>
                </a:r>
              </a:p>
              <a:p>
                <a:pPr marL="457200" lvl="1" indent="0">
                  <a:buNone/>
                </a:pPr>
                <a:endParaRPr lang="en-IN" sz="20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sz="2000" dirty="0"/>
                  <a:t>Example: Let A = {1, 2, 3} and B = {1, 2}. R = {(2, 1), (3, 1), (3, 2)} be a relation from A to B. </a:t>
                </a:r>
              </a:p>
              <a:p>
                <a:pPr marL="457200" lvl="1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6" y="1432560"/>
                <a:ext cx="11123354" cy="4754881"/>
              </a:xfrm>
              <a:prstGeom prst="rect">
                <a:avLst/>
              </a:prstGeom>
              <a:blipFill>
                <a:blip r:embed="rId3"/>
                <a:stretch>
                  <a:fillRect l="-768" t="-897" r="-7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9837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73314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4332</TotalTime>
  <Words>2935</Words>
  <Application>Microsoft Office PowerPoint</Application>
  <PresentationFormat>Widescreen</PresentationFormat>
  <Paragraphs>483</Paragraphs>
  <Slides>60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STIXGeneral-Bold</vt:lpstr>
      <vt:lpstr>STIXGeneral-Italic</vt:lpstr>
      <vt:lpstr>STIXGeneral-Regular</vt:lpstr>
      <vt:lpstr>STIXMath-Italic</vt:lpstr>
      <vt:lpstr>STIXMath-Regular</vt:lpstr>
      <vt:lpstr>Wingdings</vt:lpstr>
      <vt:lpstr>Office Theme</vt:lpstr>
      <vt:lpstr>PowerPoint Presentation</vt:lpstr>
      <vt:lpstr>PowerPoint Presentation</vt:lpstr>
      <vt:lpstr>PowerPoint Presentation</vt:lpstr>
      <vt:lpstr>Complementary Relations and Inverse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Equivalence and Partial order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Closures of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BITS</dc:creator>
  <cp:lastModifiedBy>raghunath reddy</cp:lastModifiedBy>
  <cp:revision>127</cp:revision>
  <dcterms:created xsi:type="dcterms:W3CDTF">2021-09-06T03:00:02Z</dcterms:created>
  <dcterms:modified xsi:type="dcterms:W3CDTF">2021-09-29T10:23:28Z</dcterms:modified>
</cp:coreProperties>
</file>